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2.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3.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4.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theme/theme5.xml" ContentType="application/vnd.openxmlformats-officedocument.theme+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theme/theme6.xml" ContentType="application/vnd.openxmlformats-officedocument.theme+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7.xml" ContentType="application/vnd.openxmlformats-officedocument.theme+xml"/>
  <Override PartName="/ppt/tags/tag1.xml" ContentType="application/vnd.openxmlformats-officedocument.presentationml.tags+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theme/theme8.xml" ContentType="application/vnd.openxmlformats-officedocument.theme+xml"/>
  <Override PartName="/ppt/tags/tag2.xml" ContentType="application/vnd.openxmlformats-officedocument.presentationml.tags+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theme/theme9.xml" ContentType="application/vnd.openxmlformats-officedocument.theme+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theme/themeOverride1.xml" ContentType="application/vnd.openxmlformats-officedocument.themeOverr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microsoft.com/office/2020/02/relationships/classificationlabels" Target="docMetadata/LabelInfo.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711" r:id="rId3"/>
    <p:sldMasterId id="2147483783" r:id="rId4"/>
    <p:sldMasterId id="2147483813" r:id="rId5"/>
    <p:sldMasterId id="2147483950" r:id="rId6"/>
    <p:sldMasterId id="2147484083" r:id="rId7"/>
    <p:sldMasterId id="2147484101" r:id="rId8"/>
    <p:sldMasterId id="2147484119" r:id="rId9"/>
    <p:sldMasterId id="2147484254" r:id="rId10"/>
  </p:sldMasterIdLst>
  <p:notesMasterIdLst>
    <p:notesMasterId r:id="rId46"/>
  </p:notesMasterIdLst>
  <p:sldIdLst>
    <p:sldId id="2147482495" r:id="rId11"/>
    <p:sldId id="361" r:id="rId12"/>
    <p:sldId id="2147482428" r:id="rId13"/>
    <p:sldId id="266" r:id="rId14"/>
    <p:sldId id="303" r:id="rId15"/>
    <p:sldId id="261" r:id="rId16"/>
    <p:sldId id="2147482545" r:id="rId17"/>
    <p:sldId id="260" r:id="rId18"/>
    <p:sldId id="272" r:id="rId19"/>
    <p:sldId id="302" r:id="rId20"/>
    <p:sldId id="2147482462" r:id="rId21"/>
    <p:sldId id="2147483607" r:id="rId22"/>
    <p:sldId id="296" r:id="rId23"/>
    <p:sldId id="265" r:id="rId24"/>
    <p:sldId id="310" r:id="rId25"/>
    <p:sldId id="312" r:id="rId26"/>
    <p:sldId id="298" r:id="rId27"/>
    <p:sldId id="311" r:id="rId28"/>
    <p:sldId id="329" r:id="rId29"/>
    <p:sldId id="297" r:id="rId30"/>
    <p:sldId id="321" r:id="rId31"/>
    <p:sldId id="322" r:id="rId32"/>
    <p:sldId id="327" r:id="rId33"/>
    <p:sldId id="2147483602" r:id="rId34"/>
    <p:sldId id="299" r:id="rId35"/>
    <p:sldId id="320" r:id="rId36"/>
    <p:sldId id="323" r:id="rId37"/>
    <p:sldId id="325" r:id="rId38"/>
    <p:sldId id="2147482107" r:id="rId39"/>
    <p:sldId id="2147483618" r:id="rId40"/>
    <p:sldId id="263" r:id="rId41"/>
    <p:sldId id="332" r:id="rId42"/>
    <p:sldId id="350" r:id="rId43"/>
    <p:sldId id="304" r:id="rId44"/>
    <p:sldId id="306" r:id="rId4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72945D4B-6216-431C-A9F8-6057E061B3B5}">
          <p14:sldIdLst>
            <p14:sldId id="2147482495"/>
            <p14:sldId id="361"/>
            <p14:sldId id="2147482428"/>
          </p14:sldIdLst>
        </p14:section>
        <p14:section name="Untitled Section" id="{F64C31CC-0C43-4394-8A9E-1CD4DB5F81EB}">
          <p14:sldIdLst>
            <p14:sldId id="266"/>
            <p14:sldId id="303"/>
            <p14:sldId id="261"/>
            <p14:sldId id="2147482545"/>
            <p14:sldId id="260"/>
            <p14:sldId id="272"/>
            <p14:sldId id="302"/>
            <p14:sldId id="2147482462"/>
            <p14:sldId id="2147483607"/>
          </p14:sldIdLst>
        </p14:section>
        <p14:section name="Untitled Section" id="{864DDCC9-48CD-46A6-A32D-D9ACB1326DE4}">
          <p14:sldIdLst>
            <p14:sldId id="296"/>
            <p14:sldId id="265"/>
            <p14:sldId id="310"/>
            <p14:sldId id="312"/>
          </p14:sldIdLst>
        </p14:section>
        <p14:section name="Untitled Section" id="{619079AC-DCC7-4429-875C-373E37F4AA58}">
          <p14:sldIdLst>
            <p14:sldId id="298"/>
            <p14:sldId id="311"/>
            <p14:sldId id="329"/>
          </p14:sldIdLst>
        </p14:section>
        <p14:section name="Untitled Section" id="{C6549F0D-9F3E-470B-B23C-C8D96FBABDDF}">
          <p14:sldIdLst>
            <p14:sldId id="297"/>
            <p14:sldId id="321"/>
            <p14:sldId id="322"/>
            <p14:sldId id="327"/>
            <p14:sldId id="2147483602"/>
          </p14:sldIdLst>
        </p14:section>
        <p14:section name="Untitled Section" id="{179A0F0A-4E65-40DD-9738-A79D56D76781}">
          <p14:sldIdLst>
            <p14:sldId id="299"/>
            <p14:sldId id="320"/>
            <p14:sldId id="323"/>
            <p14:sldId id="325"/>
            <p14:sldId id="2147482107"/>
          </p14:sldIdLst>
        </p14:section>
        <p14:section name="Untitled Section" id="{574DC0C9-89C4-4172-A308-0A9D683CA336}">
          <p14:sldIdLst>
            <p14:sldId id="2147483618"/>
            <p14:sldId id="263"/>
            <p14:sldId id="332"/>
            <p14:sldId id="350"/>
            <p14:sldId id="304"/>
            <p14:sldId id="306"/>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3" d="100"/>
          <a:sy n="93" d="100"/>
        </p:scale>
        <p:origin x="372" y="284"/>
      </p:cViewPr>
      <p:guideLst/>
    </p:cSldViewPr>
  </p:slideViewPr>
  <p:notesTextViewPr>
    <p:cViewPr>
      <p:scale>
        <a:sx n="1" d="1"/>
        <a:sy n="1" d="1"/>
      </p:scale>
      <p:origin x="0" y="0"/>
    </p:cViewPr>
  </p:notesTextViewPr>
  <p:sorterViewPr>
    <p:cViewPr>
      <p:scale>
        <a:sx n="83" d="100"/>
        <a:sy n="83" d="100"/>
      </p:scale>
      <p:origin x="0" y="-10196"/>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3.xml"/><Relationship Id="rId18" Type="http://schemas.openxmlformats.org/officeDocument/2006/relationships/slide" Target="slides/slide8.xml"/><Relationship Id="rId26" Type="http://schemas.openxmlformats.org/officeDocument/2006/relationships/slide" Target="slides/slide16.xml"/><Relationship Id="rId39" Type="http://schemas.openxmlformats.org/officeDocument/2006/relationships/slide" Target="slides/slide29.xml"/><Relationship Id="rId21" Type="http://schemas.openxmlformats.org/officeDocument/2006/relationships/slide" Target="slides/slide11.xml"/><Relationship Id="rId34" Type="http://schemas.openxmlformats.org/officeDocument/2006/relationships/slide" Target="slides/slide24.xml"/><Relationship Id="rId42" Type="http://schemas.openxmlformats.org/officeDocument/2006/relationships/slide" Target="slides/slide32.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6.xml"/><Relationship Id="rId29" Type="http://schemas.openxmlformats.org/officeDocument/2006/relationships/slide" Target="slides/slide19.xml"/><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slide" Target="slides/slide22.xml"/><Relationship Id="rId37" Type="http://schemas.openxmlformats.org/officeDocument/2006/relationships/slide" Target="slides/slide27.xml"/><Relationship Id="rId40" Type="http://schemas.openxmlformats.org/officeDocument/2006/relationships/slide" Target="slides/slide30.xml"/><Relationship Id="rId45" Type="http://schemas.openxmlformats.org/officeDocument/2006/relationships/slide" Target="slides/slide35.xml"/><Relationship Id="rId5" Type="http://schemas.openxmlformats.org/officeDocument/2006/relationships/slideMaster" Target="slideMasters/slideMaster5.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49" Type="http://schemas.openxmlformats.org/officeDocument/2006/relationships/theme" Target="theme/theme1.xml"/><Relationship Id="rId10" Type="http://schemas.openxmlformats.org/officeDocument/2006/relationships/slideMaster" Target="slideMasters/slideMaster10.xml"/><Relationship Id="rId19" Type="http://schemas.openxmlformats.org/officeDocument/2006/relationships/slide" Target="slides/slide9.xml"/><Relationship Id="rId31" Type="http://schemas.openxmlformats.org/officeDocument/2006/relationships/slide" Target="slides/slide21.xml"/><Relationship Id="rId44" Type="http://schemas.openxmlformats.org/officeDocument/2006/relationships/slide" Target="slides/slide34.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slide" Target="slides/slide25.xml"/><Relationship Id="rId43" Type="http://schemas.openxmlformats.org/officeDocument/2006/relationships/slide" Target="slides/slide33.xml"/><Relationship Id="rId48" Type="http://schemas.openxmlformats.org/officeDocument/2006/relationships/viewProps" Target="viewProps.xml"/><Relationship Id="rId8" Type="http://schemas.openxmlformats.org/officeDocument/2006/relationships/slideMaster" Target="slideMasters/slideMaster8.xml"/><Relationship Id="rId51" Type="http://schemas.microsoft.com/office/2016/11/relationships/changesInfo" Target="changesInfos/changesInfo1.xml"/><Relationship Id="rId3" Type="http://schemas.openxmlformats.org/officeDocument/2006/relationships/slideMaster" Target="slideMasters/slideMaster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slide" Target="slides/slide28.xml"/><Relationship Id="rId46" Type="http://schemas.openxmlformats.org/officeDocument/2006/relationships/notesMaster" Target="notesMasters/notesMaster1.xml"/><Relationship Id="rId20" Type="http://schemas.openxmlformats.org/officeDocument/2006/relationships/slide" Target="slides/slide10.xml"/><Relationship Id="rId41" Type="http://schemas.openxmlformats.org/officeDocument/2006/relationships/slide" Target="slides/slide31.xml"/><Relationship Id="rId1" Type="http://schemas.openxmlformats.org/officeDocument/2006/relationships/slideMaster" Target="slideMasters/slideMaster1.xml"/><Relationship Id="rId6" Type="http://schemas.openxmlformats.org/officeDocument/2006/relationships/slideMaster" Target="slideMasters/slideMaster6.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Jeffrey Bennett" userId="94abc317-d2cd-4bde-9892-5b8b4412c71c" providerId="ADAL" clId="{48A4D690-2B94-4C74-8F24-4E2BD610CF9C}"/>
    <pc:docChg chg="custSel modSld modMainMaster">
      <pc:chgData name="Jeffrey Bennett" userId="94abc317-d2cd-4bde-9892-5b8b4412c71c" providerId="ADAL" clId="{48A4D690-2B94-4C74-8F24-4E2BD610CF9C}" dt="2025-10-28T18:05:07.586" v="1" actId="478"/>
      <pc:docMkLst>
        <pc:docMk/>
      </pc:docMkLst>
      <pc:sldChg chg="delSp mod delAnim">
        <pc:chgData name="Jeffrey Bennett" userId="94abc317-d2cd-4bde-9892-5b8b4412c71c" providerId="ADAL" clId="{48A4D690-2B94-4C74-8F24-4E2BD610CF9C}" dt="2025-10-28T18:05:07.586" v="1" actId="478"/>
        <pc:sldMkLst>
          <pc:docMk/>
          <pc:sldMk cId="3338689946" sldId="2147482107"/>
        </pc:sldMkLst>
        <pc:picChg chg="del">
          <ac:chgData name="Jeffrey Bennett" userId="94abc317-d2cd-4bde-9892-5b8b4412c71c" providerId="ADAL" clId="{48A4D690-2B94-4C74-8F24-4E2BD610CF9C}" dt="2025-10-28T18:05:07.586" v="1" actId="478"/>
          <ac:picMkLst>
            <pc:docMk/>
            <pc:sldMk cId="3338689946" sldId="2147482107"/>
            <ac:picMk id="1060" creationId="{803578F5-1B68-91E5-B294-9E71F8085280}"/>
          </ac:picMkLst>
        </pc:picChg>
      </pc:sldChg>
      <pc:sldMasterChg chg="delSp mod">
        <pc:chgData name="Jeffrey Bennett" userId="94abc317-d2cd-4bde-9892-5b8b4412c71c" providerId="ADAL" clId="{48A4D690-2B94-4C74-8F24-4E2BD610CF9C}" dt="2025-10-28T18:00:56.656" v="0" actId="33475"/>
        <pc:sldMasterMkLst>
          <pc:docMk/>
          <pc:sldMasterMk cId="3508951576" sldId="2147483711"/>
        </pc:sldMasterMkLst>
        <pc:spChg chg="del">
          <ac:chgData name="Jeffrey Bennett" userId="94abc317-d2cd-4bde-9892-5b8b4412c71c" providerId="ADAL" clId="{48A4D690-2B94-4C74-8F24-4E2BD610CF9C}" dt="2025-10-28T18:00:56.656" v="0" actId="33475"/>
          <ac:spMkLst>
            <pc:docMk/>
            <pc:sldMasterMk cId="3508951576" sldId="2147483711"/>
            <ac:spMk id="5" creationId="{50A755F8-6403-A16E-80DB-5764AA71D146}"/>
          </ac:spMkLst>
        </pc:sp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E0637B1-A8A7-4B52-A716-F1EDBF0EE7F0}" type="datetimeFigureOut">
              <a:rPr lang="en-US" smtClean="0"/>
              <a:t>10/28/2025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0D31A9F-2333-4BB1-92F1-59FC36D26AEE}" type="slidenum">
              <a:rPr lang="en-US" smtClean="0"/>
              <a:t>‹#›</a:t>
            </a:fld>
            <a:endParaRPr lang="en-US"/>
          </a:p>
        </p:txBody>
      </p:sp>
    </p:spTree>
    <p:extLst>
      <p:ext uri="{BB962C8B-B14F-4D97-AF65-F5344CB8AC3E}">
        <p14:creationId xmlns:p14="http://schemas.microsoft.com/office/powerpoint/2010/main" val="110403316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3" Type="http://schemas.openxmlformats.org/officeDocument/2006/relationships/hyperlink" Target="https://www.microsoft.com/en/customers/story/22849-chevron-iot-operations/?msockid=08d85f42b27469be0b394a6fb359689d" TargetMode="External"/><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3" Type="http://schemas.openxmlformats.org/officeDocument/2006/relationships/hyperlink" Target="https://www.microsoft.com/en/customers/story/22686-eneco-microsoft-copilot-studio" TargetMode="External"/><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3" Type="http://schemas.openxmlformats.org/officeDocument/2006/relationships/hyperlink" Target="https://www.microsoft.com/en/customers/story/1709539049606899869-pacific-gas-and-electric-microsoft-power-apps-energy-usa" TargetMode="External"/><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3" Type="http://schemas.openxmlformats.org/officeDocument/2006/relationships/hyperlink" Target="https://www.microsoft.com/en/customers/story/1802017730982552224-uniper-se-microsoft-copilot-for-microsoft-365-energy-en-germany?msockid=08d85f42b27469be0b394a6fb359689d" TargetMode="External"/><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3" Type="http://schemas.openxmlformats.org/officeDocument/2006/relationships/hyperlink" Target="https://www.microsoft.com/en/customers/story/23367-eon-uk-dynamics-365-customer-service" TargetMode="External"/><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3" Type="http://schemas.openxmlformats.org/officeDocument/2006/relationships/hyperlink" Target="https://www.microsoft.com/en/customers/story/1686511475723076178-petronas-energy-azure-en-malaysia" TargetMode="External"/><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3" Type="http://schemas.openxmlformats.org/officeDocument/2006/relationships/hyperlink" Target="https://www.microsoft.com/en/customers/story/1711956075760053884-enerjisauretim-azure-energy-en-turkiye" TargetMode="External"/><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3" Type="http://schemas.openxmlformats.org/officeDocument/2006/relationships/hyperlink" Target="https://www.microsoft.com/en/customers/story/1675611442857614824-akerbp-energy-azure-data-manager-for-energy?msockid=3e404d65e0e667d53e6058eee15c667b" TargetMode="External"/><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3" Type="http://schemas.openxmlformats.org/officeDocument/2006/relationships/hyperlink" Target="https://aka.ms/IndustryUseCases" TargetMode="External"/><Relationship Id="rId2" Type="http://schemas.openxmlformats.org/officeDocument/2006/relationships/slide" Target="../slides/slide33.xml"/><Relationship Id="rId1" Type="http://schemas.openxmlformats.org/officeDocument/2006/relationships/notesMaster" Target="../notesMasters/notesMaster1.xml"/><Relationship Id="rId5" Type="http://schemas.openxmlformats.org/officeDocument/2006/relationships/hyperlink" Target="https://aka.ms/xaiagents" TargetMode="External"/><Relationship Id="rId4" Type="http://schemas.openxmlformats.org/officeDocument/2006/relationships/hyperlink" Target="https://aka.ms/xaicoe" TargetMode="Externa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3" Type="http://schemas.openxmlformats.org/officeDocument/2006/relationships/hyperlink" Target="https://www.microsoft.com/en-us/ai/use-case?msockid=0216c8b3824e60660dfcdd0c83f961c9" TargetMode="External"/><Relationship Id="rId2" Type="http://schemas.openxmlformats.org/officeDocument/2006/relationships/slide" Target="../slides/slide35.xml"/><Relationship Id="rId1" Type="http://schemas.openxmlformats.org/officeDocument/2006/relationships/notesMaster" Target="../notesMasters/notesMaster1.xml"/><Relationship Id="rId5" Type="http://schemas.openxmlformats.org/officeDocument/2006/relationships/hyperlink" Target="https://aka.ms/xaiagents" TargetMode="External"/><Relationship Id="rId4" Type="http://schemas.openxmlformats.org/officeDocument/2006/relationships/hyperlink" Target="https://aka.ms/xaicoe" TargetMode="External"/></Relationships>
</file>

<file path=ppt/notesSlides/_rels/notesSlide4.xml.rels><?xml version="1.0" encoding="UTF-8" standalone="yes"?>
<Relationships xmlns="http://schemas.openxmlformats.org/package/2006/relationships"><Relationship Id="rId3" Type="http://schemas.openxmlformats.org/officeDocument/2006/relationships/hyperlink" Target="https://www.mckinsey.com/industries/oil-and-gas/our-insights/talent-squeeze-planning-for-the-energy-sectors-talent-transition" TargetMode="External"/><Relationship Id="rId2" Type="http://schemas.openxmlformats.org/officeDocument/2006/relationships/slide" Target="../slides/slide4.xml"/><Relationship Id="rId1" Type="http://schemas.openxmlformats.org/officeDocument/2006/relationships/notesMaster" Target="../notesMasters/notesMaster1.xml"/><Relationship Id="rId5" Type="http://schemas.openxmlformats.org/officeDocument/2006/relationships/hyperlink" Target="https://www.bain.com/insights/the-dual-challenge-of-the-energy-transition-is-urgent-and-unprecedented-enr-report-2023/" TargetMode="External"/><Relationship Id="rId4" Type="http://schemas.openxmlformats.org/officeDocument/2006/relationships/hyperlink" Target="https://www.utilitydive.com/news/energy-infrastructure-transmission-transformers-civil-engineers/743698/" TargetMode="External"/></Relationships>
</file>

<file path=ppt/notesSlides/_rels/notesSlide5.xml.rels><?xml version="1.0" encoding="UTF-8" standalone="yes"?>
<Relationships xmlns="http://schemas.openxmlformats.org/package/2006/relationships"><Relationship Id="rId3" Type="http://schemas.openxmlformats.org/officeDocument/2006/relationships/hyperlink" Target="https://www.mckinsey.com/capabilities/mckinsey-digital/our-insights/superagency-in-the-workplace-empowering-people-to-unlock-ais-full-potential-at-work" TargetMode="External"/><Relationship Id="rId2" Type="http://schemas.openxmlformats.org/officeDocument/2006/relationships/slide" Target="../slides/slide5.xml"/><Relationship Id="rId1" Type="http://schemas.openxmlformats.org/officeDocument/2006/relationships/notesMaster" Target="../notesMasters/notesMaster1.xml"/><Relationship Id="rId6" Type="http://schemas.openxmlformats.org/officeDocument/2006/relationships/hyperlink" Target="https://www.microsoft.com/en-us/worklab/work-trend-index/2025-the-year-the-frontier-firm-is-born" TargetMode="External"/><Relationship Id="rId5" Type="http://schemas.openxmlformats.org/officeDocument/2006/relationships/hyperlink" Target="https://aiqintelligence.ae/newsroom/news-and-press-releases/ADNOC-and-AIQ-Successfully-Complete-Trial-Phase-of-Agentic-AI-Solution" TargetMode="External"/><Relationship Id="rId4" Type="http://schemas.openxmlformats.org/officeDocument/2006/relationships/hyperlink" Target="https://iea.blob.core.windows.net/assets/b3a8b37f-32d1-4873-9eca-31cec5895264/EnergyandAI.pdf" TargetMode="Externa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What I’d like the share with you today is all about this notion of Becoming Frontier. </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You’re going to hear this expression a lot. Some of you may have heard it already in the industry. Effectively, what it means is becoming AI first in everything you do. </a:t>
            </a:r>
          </a:p>
          <a:p>
            <a:endParaRPr lang="en-US" dirty="0"/>
          </a:p>
          <a:p>
            <a:r>
              <a:rPr lang="en-US" dirty="0"/>
              <a:t>Before we dive into the deck, I’d first like to ask a few questions:</a:t>
            </a:r>
          </a:p>
          <a:p>
            <a:endParaRPr lang="en-US" dirty="0"/>
          </a:p>
          <a:p>
            <a:pPr marL="228600" indent="-228600">
              <a:buFont typeface="+mj-lt"/>
              <a:buAutoNum type="arabicPeriod"/>
            </a:pPr>
            <a:r>
              <a:rPr lang="en-US" dirty="0"/>
              <a:t>What are your primary business objectives with AI? </a:t>
            </a:r>
          </a:p>
          <a:p>
            <a:pPr marL="228600" indent="-228600">
              <a:buFont typeface="+mj-lt"/>
              <a:buAutoNum type="arabicPeriod"/>
            </a:pPr>
            <a:endParaRPr lang="en-US" dirty="0"/>
          </a:p>
          <a:p>
            <a:pPr marL="228600" indent="-228600">
              <a:buFont typeface="+mj-lt"/>
              <a:buAutoNum type="arabicPeriod"/>
            </a:pPr>
            <a:r>
              <a:rPr lang="en-US" dirty="0"/>
              <a:t>What would ‘good’ or ‘great’ look like if AI were to help achieve or accelerate your business goals and objectives?</a:t>
            </a:r>
          </a:p>
          <a:p>
            <a:pPr marL="228600" indent="-228600">
              <a:buFont typeface="+mj-lt"/>
              <a:buAutoNum type="arabicPeriod"/>
            </a:pPr>
            <a:endParaRPr lang="en-US" dirty="0"/>
          </a:p>
          <a:p>
            <a:pPr marL="228600" indent="-228600">
              <a:buFont typeface="+mj-lt"/>
              <a:buAutoNum type="arabicPeriod"/>
            </a:pPr>
            <a:r>
              <a:rPr lang="en-US" dirty="0"/>
              <a:t>Have you already tried Copilot, experimented with citizen development, and/or building your own AI solutions?</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949DC74-ADDC-49D4-B0D9-266D11FBDF7B}"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7764696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BC1768-839A-7B05-F24C-245FF1214FC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126D15E-1BD3-3B81-D01A-4F48EEED4222}"/>
              </a:ext>
            </a:extLst>
          </p:cNvPr>
          <p:cNvSpPr>
            <a:spLocks noGrp="1" noRot="1" noChangeAspect="1"/>
          </p:cNvSpPr>
          <p:nvPr>
            <p:ph type="sldImg"/>
          </p:nvPr>
        </p:nvSpPr>
        <p:spPr>
          <a:xfrm>
            <a:off x="746125" y="1181100"/>
            <a:ext cx="5670550" cy="3189288"/>
          </a:xfrm>
        </p:spPr>
        <p:txBody>
          <a:bodyPr/>
          <a:lstStyle/>
          <a:p>
            <a:endParaRPr lang="en-US"/>
          </a:p>
        </p:txBody>
      </p:sp>
      <p:sp>
        <p:nvSpPr>
          <p:cNvPr id="3" name="Notes Placeholder 2">
            <a:extLst>
              <a:ext uri="{FF2B5EF4-FFF2-40B4-BE49-F238E27FC236}">
                <a16:creationId xmlns:a16="http://schemas.microsoft.com/office/drawing/2014/main" id="{9C1DCF0B-2CC1-7003-1CD9-995839E670A1}"/>
              </a:ext>
            </a:extLst>
          </p:cNvPr>
          <p:cNvSpPr>
            <a:spLocks noGrp="1"/>
          </p:cNvSpPr>
          <p:nvPr>
            <p:ph type="body" idx="1"/>
          </p:nvPr>
        </p:nvSpPr>
        <p:spPr/>
        <p:txBody>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lang="en-US" sz="900">
                <a:latin typeface="Calibri"/>
                <a:ea typeface="Calibri"/>
                <a:cs typeface="Calibri"/>
              </a:rPr>
              <a:t>So how are we thinking about accelerating AI transformation in Energy and Resources?</a:t>
            </a:r>
          </a:p>
          <a:p>
            <a:pPr marL="0" marR="0" lvl="0" indent="0" algn="l" defTabSz="932472" rtl="0" eaLnBrk="1" fontAlgn="base" latinLnBrk="0" hangingPunct="1">
              <a:lnSpc>
                <a:spcPct val="100000"/>
              </a:lnSpc>
              <a:spcBef>
                <a:spcPct val="0"/>
              </a:spcBef>
              <a:spcAft>
                <a:spcPct val="0"/>
              </a:spcAft>
              <a:buClrTx/>
              <a:buSzTx/>
              <a:buFontTx/>
              <a:buNone/>
              <a:tabLst/>
              <a:defRPr/>
            </a:pPr>
            <a:endParaRPr lang="en-US" sz="900">
              <a:latin typeface="Calibri"/>
              <a:ea typeface="Calibri"/>
              <a:cs typeface="Calibri"/>
            </a:endParaRPr>
          </a:p>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a:ln w="3175">
                  <a:noFill/>
                </a:ln>
                <a:solidFill>
                  <a:srgbClr val="FFFFFF"/>
                </a:solidFill>
                <a:effectLst/>
                <a:uLnTx/>
                <a:uFillTx/>
                <a:latin typeface="Segoe Sans Display Semibold"/>
                <a:ea typeface="+mn-ea"/>
                <a:cs typeface="Segoe Sans Display Semibold"/>
              </a:rPr>
              <a:t>Enrich employee experiences</a:t>
            </a:r>
            <a:endParaRPr lang="en-US" sz="900" b="1" i="0" u="none" strike="noStrike" kern="1200" cap="none" spc="0" normalizeH="0" baseline="0" noProof="0">
              <a:ln w="3175">
                <a:noFill/>
              </a:ln>
              <a:solidFill>
                <a:srgbClr val="FFFFFF"/>
              </a:solidFill>
              <a:effectLst/>
              <a:uLnTx/>
              <a:uFillTx/>
              <a:latin typeface="Segoe Sans Display Semibold"/>
              <a:cs typeface="Segoe Sans Display Semibold"/>
            </a:endParaRPr>
          </a:p>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Sans Display Semibold"/>
                <a:ea typeface="+mj-lt"/>
                <a:cs typeface="Segoe Sans Display Semibold"/>
              </a:rPr>
              <a:t>Automate</a:t>
            </a:r>
            <a:r>
              <a:rPr kumimoji="0" lang="en-US" sz="900" b="0" i="0" u="none" strike="noStrike" kern="1200" cap="none" spc="0" normalizeH="0" baseline="0" noProof="0">
                <a:ln>
                  <a:noFill/>
                </a:ln>
                <a:solidFill>
                  <a:srgbClr val="000000"/>
                </a:solidFill>
                <a:effectLst/>
                <a:uLnTx/>
                <a:uFillTx/>
                <a:latin typeface="Segoe Sans Display"/>
                <a:ea typeface="+mj-lt"/>
                <a:cs typeface="Segoe Sans Display"/>
              </a:rPr>
              <a:t> workflows, improve worker </a:t>
            </a:r>
            <a:r>
              <a:rPr kumimoji="0" lang="en-US" sz="900" b="0" i="0" u="none" strike="noStrike" kern="1200" cap="none" spc="0" normalizeH="0" baseline="0" noProof="0">
                <a:ln>
                  <a:noFill/>
                </a:ln>
                <a:solidFill>
                  <a:srgbClr val="000000"/>
                </a:solidFill>
                <a:effectLst/>
                <a:uLnTx/>
                <a:uFillTx/>
                <a:latin typeface="Segoe Sans Display Semibold"/>
                <a:ea typeface="+mj-lt"/>
                <a:cs typeface="Segoe Sans Display Semibold"/>
              </a:rPr>
              <a:t>safety</a:t>
            </a:r>
            <a:r>
              <a:rPr kumimoji="0" lang="en-US" sz="900" b="0" i="0" u="none" strike="noStrike" kern="1200" cap="none" spc="0" normalizeH="0" baseline="0" noProof="0">
                <a:ln>
                  <a:noFill/>
                </a:ln>
                <a:solidFill>
                  <a:srgbClr val="000000"/>
                </a:solidFill>
                <a:effectLst/>
                <a:uLnTx/>
                <a:uFillTx/>
                <a:latin typeface="Segoe Sans Display"/>
                <a:ea typeface="+mj-lt"/>
                <a:cs typeface="Segoe Sans Display"/>
              </a:rPr>
              <a:t>, and </a:t>
            </a:r>
            <a:r>
              <a:rPr kumimoji="0" lang="en-US" sz="900" b="0" i="0" u="none" strike="noStrike" kern="1200" cap="none" spc="0" normalizeH="0" baseline="0" noProof="0">
                <a:ln>
                  <a:noFill/>
                </a:ln>
                <a:solidFill>
                  <a:srgbClr val="000000"/>
                </a:solidFill>
                <a:effectLst/>
                <a:uLnTx/>
                <a:uFillTx/>
                <a:latin typeface="Segoe Sans Display Semibold"/>
                <a:ea typeface="+mj-lt"/>
                <a:cs typeface="Segoe Sans Display Semibold"/>
              </a:rPr>
              <a:t>increase productivity</a:t>
            </a:r>
            <a:endParaRPr lang="en-US" sz="900" b="0" i="0" u="none" strike="noStrike" kern="1200" cap="none" spc="0" normalizeH="0" baseline="0" noProof="0">
              <a:ln>
                <a:noFill/>
              </a:ln>
              <a:solidFill>
                <a:srgbClr val="000000"/>
              </a:solidFill>
              <a:effectLst/>
              <a:uLnTx/>
              <a:uFillTx/>
              <a:latin typeface="Segoe Sans Display Semibold"/>
              <a:ea typeface="+mj-lt"/>
              <a:cs typeface="Segoe Sans Display Semibold"/>
            </a:endParaRPr>
          </a:p>
          <a:p>
            <a:pPr marL="0" marR="0" lvl="0" indent="0" algn="l" defTabSz="932472" rtl="0" eaLnBrk="1" fontAlgn="base" latinLnBrk="0" hangingPunct="1">
              <a:lnSpc>
                <a:spcPct val="100000"/>
              </a:lnSpc>
              <a:spcBef>
                <a:spcPct val="0"/>
              </a:spcBef>
              <a:spcAft>
                <a:spcPct val="0"/>
              </a:spcAft>
              <a:buClrTx/>
              <a:buSzTx/>
              <a:buFontTx/>
              <a:buNone/>
              <a:tabLst/>
              <a:defRPr/>
            </a:pPr>
            <a:endParaRPr lang="en-US" sz="1200" b="0" i="0" kern="1200">
              <a:solidFill>
                <a:schemeClr val="tx1"/>
              </a:solidFill>
              <a:effectLst/>
              <a:latin typeface="+mn-lt"/>
              <a:ea typeface="+mn-ea"/>
              <a:cs typeface="+mn-cs"/>
            </a:endParaRPr>
          </a:p>
          <a:p>
            <a:pPr defTabSz="932472" fontAlgn="base">
              <a:spcBef>
                <a:spcPct val="0"/>
              </a:spcBef>
              <a:spcAft>
                <a:spcPct val="0"/>
              </a:spcAft>
              <a:defRPr/>
            </a:pPr>
            <a:r>
              <a:rPr lang="en-US" sz="1200" b="0" i="1" kern="1200">
                <a:solidFill>
                  <a:schemeClr val="tx1"/>
                </a:solidFill>
                <a:effectLst/>
                <a:latin typeface="+mn-lt"/>
                <a:ea typeface="+mn-ea"/>
                <a:cs typeface="+mn-cs"/>
              </a:rPr>
              <a:t>Customer example: </a:t>
            </a:r>
            <a:r>
              <a:rPr lang="en-US" b="0" i="1" kern="1200">
                <a:solidFill>
                  <a:schemeClr val="tx1"/>
                </a:solidFill>
                <a:effectLst/>
              </a:rPr>
              <a:t>Chevron </a:t>
            </a:r>
            <a:r>
              <a:rPr lang="en-US" i="1"/>
              <a:t>enhances worker safety while lowering operational costs </a:t>
            </a:r>
            <a:r>
              <a:rPr lang="en-US" b="0" i="1" kern="1200">
                <a:solidFill>
                  <a:schemeClr val="tx1"/>
                </a:solidFill>
                <a:effectLst/>
              </a:rPr>
              <a:t>with </a:t>
            </a:r>
            <a:r>
              <a:rPr lang="en-US" i="1"/>
              <a:t>real-time insights</a:t>
            </a:r>
            <a:endParaRPr lang="en-US" b="0" i="1" kern="1200">
              <a:solidFill>
                <a:schemeClr val="tx1"/>
              </a:solidFill>
              <a:effectLst/>
              <a:ea typeface="+mn-ea"/>
              <a:cs typeface="+mn-cs"/>
            </a:endParaRPr>
          </a:p>
          <a:p>
            <a:pPr marL="0" marR="0" lvl="0" indent="0" algn="l" defTabSz="932472" rtl="0" eaLnBrk="1" fontAlgn="base" latinLnBrk="0" hangingPunct="1">
              <a:lnSpc>
                <a:spcPct val="100000"/>
              </a:lnSpc>
              <a:spcBef>
                <a:spcPct val="0"/>
              </a:spcBef>
              <a:spcAft>
                <a:spcPct val="0"/>
              </a:spcAft>
              <a:buClrTx/>
              <a:buSzTx/>
              <a:buFontTx/>
              <a:buNone/>
              <a:tabLst/>
              <a:defRPr/>
            </a:pPr>
            <a:endParaRPr lang="en-US" sz="900" i="1">
              <a:latin typeface="Calibri"/>
              <a:ea typeface="Calibri"/>
              <a:cs typeface="Calibri"/>
            </a:endParaRPr>
          </a:p>
          <a:p>
            <a:pPr marL="0" marR="0" lvl="0" indent="0" algn="l" defTabSz="932472" rtl="0" eaLnBrk="1" fontAlgn="base" latinLnBrk="0" hangingPunct="1">
              <a:lnSpc>
                <a:spcPct val="100000"/>
              </a:lnSpc>
              <a:spcBef>
                <a:spcPct val="0"/>
              </a:spcBef>
              <a:spcAft>
                <a:spcPct val="0"/>
              </a:spcAft>
              <a:buClrTx/>
              <a:buSzTx/>
              <a:buFontTx/>
              <a:buNone/>
              <a:tabLst/>
              <a:defRPr/>
            </a:pPr>
            <a:r>
              <a:rPr lang="en-US" sz="900" b="1">
                <a:solidFill>
                  <a:srgbClr val="FFFFFF"/>
                </a:solidFill>
                <a:latin typeface="Segoe Sans Display Semibold"/>
                <a:cs typeface="Segoe Sans Display Semibold"/>
              </a:rPr>
              <a:t>Reinvent customer engagement</a:t>
            </a:r>
            <a:endParaRPr lang="en-US" sz="900" b="1" i="0" u="none" strike="noStrike" kern="1200" cap="none" spc="0" normalizeH="0" baseline="0" noProof="0">
              <a:ln w="3175">
                <a:noFill/>
              </a:ln>
              <a:solidFill>
                <a:srgbClr val="FFFFFF"/>
              </a:solidFill>
              <a:effectLst/>
              <a:uLnTx/>
              <a:uFillTx/>
              <a:latin typeface="Segoe Sans Display Semibold"/>
              <a:cs typeface="Segoe Sans Display Semibold"/>
            </a:endParaRPr>
          </a:p>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Sans Display Semibold"/>
                <a:cs typeface="Segoe Sans Display Semibold"/>
              </a:rPr>
              <a:t>Integrate AI agents </a:t>
            </a:r>
            <a:r>
              <a:rPr kumimoji="0" lang="en-US" sz="900" b="0" i="0" u="none" strike="noStrike" kern="1200" cap="none" spc="0" normalizeH="0" baseline="0" noProof="0">
                <a:ln>
                  <a:noFill/>
                </a:ln>
                <a:solidFill>
                  <a:srgbClr val="000000"/>
                </a:solidFill>
                <a:effectLst/>
                <a:uLnTx/>
                <a:uFillTx/>
                <a:latin typeface="Segoe Sans Display"/>
                <a:ea typeface="+mj-lt"/>
                <a:cs typeface="Segoe Sans Display"/>
              </a:rPr>
              <a:t>to improve frontline and field service experiences and </a:t>
            </a:r>
            <a:r>
              <a:rPr kumimoji="0" lang="en-US" sz="900" b="0" i="0" u="none" strike="noStrike" kern="1200" cap="none" spc="0" normalizeH="0" baseline="0" noProof="0">
                <a:ln>
                  <a:noFill/>
                </a:ln>
                <a:solidFill>
                  <a:srgbClr val="000000"/>
                </a:solidFill>
                <a:effectLst/>
                <a:uLnTx/>
                <a:uFillTx/>
                <a:latin typeface="Segoe Sans Display Semibold"/>
                <a:cs typeface="Segoe Sans Display Semibold"/>
              </a:rPr>
              <a:t>better support customers</a:t>
            </a:r>
            <a:endParaRPr lang="en-US" sz="900" b="0" i="0" u="none" strike="noStrike" kern="1200" cap="none" spc="0" normalizeH="0" baseline="0" noProof="0">
              <a:ln>
                <a:noFill/>
              </a:ln>
              <a:solidFill>
                <a:srgbClr val="000000"/>
              </a:solidFill>
              <a:effectLst/>
              <a:uLnTx/>
              <a:uFillTx/>
              <a:latin typeface="Segoe Sans Display Semibold"/>
              <a:cs typeface="Segoe Sans Display Semibold"/>
            </a:endParaRPr>
          </a:p>
          <a:p>
            <a:pPr marL="0" marR="0" lvl="0" indent="0" algn="l" defTabSz="932472" rtl="0" eaLnBrk="1" fontAlgn="base" latinLnBrk="0" hangingPunct="1">
              <a:lnSpc>
                <a:spcPct val="100000"/>
              </a:lnSpc>
              <a:spcBef>
                <a:spcPct val="0"/>
              </a:spcBef>
              <a:spcAft>
                <a:spcPct val="0"/>
              </a:spcAft>
              <a:buClrTx/>
              <a:buSzTx/>
              <a:buFontTx/>
              <a:buNone/>
              <a:tabLst/>
              <a:defRPr/>
            </a:pPr>
            <a:endParaRPr lang="en-US" sz="900">
              <a:latin typeface="Calibri"/>
              <a:ea typeface="Calibri"/>
              <a:cs typeface="Calibri"/>
            </a:endParaRPr>
          </a:p>
          <a:p>
            <a:pPr marL="0" marR="0" lvl="0" indent="0" algn="l" defTabSz="932472" rtl="0" eaLnBrk="1" fontAlgn="base" latinLnBrk="0" hangingPunct="1">
              <a:lnSpc>
                <a:spcPct val="100000"/>
              </a:lnSpc>
              <a:spcBef>
                <a:spcPct val="0"/>
              </a:spcBef>
              <a:spcAft>
                <a:spcPct val="0"/>
              </a:spcAft>
              <a:buClrTx/>
              <a:buSzTx/>
              <a:buFontTx/>
              <a:buNone/>
              <a:tabLst/>
              <a:defRPr/>
            </a:pPr>
            <a:r>
              <a:rPr lang="en-US" sz="800" b="0" i="1" kern="1200">
                <a:solidFill>
                  <a:schemeClr val="tx1"/>
                </a:solidFill>
                <a:effectLst/>
                <a:latin typeface="+mn-lt"/>
                <a:ea typeface="+mn-ea"/>
                <a:cs typeface="+mn-cs"/>
              </a:rPr>
              <a:t>Customer example: </a:t>
            </a:r>
            <a:r>
              <a:rPr lang="en-US" sz="900" b="0" i="1" kern="1200">
                <a:solidFill>
                  <a:schemeClr val="tx1"/>
                </a:solidFill>
                <a:effectLst/>
                <a:latin typeface="+mn-lt"/>
                <a:ea typeface="+mn-ea"/>
                <a:cs typeface="+mn-cs"/>
              </a:rPr>
              <a:t>Eneco developed a new AI-driven agent using Copilot Studio and resolved 70% more customer conversations without a live representative.</a:t>
            </a:r>
            <a:endParaRPr lang="en-US" sz="800" b="0" i="1">
              <a:latin typeface="Calibri"/>
              <a:ea typeface="Calibri"/>
              <a:cs typeface="Calibri"/>
            </a:endParaRPr>
          </a:p>
          <a:p>
            <a:pPr marL="0" marR="0" lvl="0" indent="0" algn="l" defTabSz="932472" rtl="0" eaLnBrk="1" fontAlgn="base" latinLnBrk="0" hangingPunct="1">
              <a:lnSpc>
                <a:spcPct val="100000"/>
              </a:lnSpc>
              <a:spcBef>
                <a:spcPct val="0"/>
              </a:spcBef>
              <a:spcAft>
                <a:spcPct val="0"/>
              </a:spcAft>
              <a:buClrTx/>
              <a:buSzTx/>
              <a:buFontTx/>
              <a:buNone/>
              <a:tabLst/>
              <a:defRPr/>
            </a:pPr>
            <a:endParaRPr lang="en-US" sz="900">
              <a:latin typeface="Calibri"/>
              <a:ea typeface="Calibri"/>
              <a:cs typeface="Calibri"/>
            </a:endParaRPr>
          </a:p>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a:ln w="3175">
                  <a:noFill/>
                </a:ln>
                <a:solidFill>
                  <a:srgbClr val="FFFFFF"/>
                </a:solidFill>
                <a:effectLst/>
                <a:uLnTx/>
                <a:uFillTx/>
                <a:latin typeface="Segoe Sans Display Semibold"/>
                <a:ea typeface="+mn-ea"/>
                <a:cs typeface="Segoe Sans Display Semibold"/>
              </a:rPr>
              <a:t>Reshape business processes with AI</a:t>
            </a:r>
            <a:endParaRPr lang="en-US" sz="900" b="1" i="0" u="none" strike="noStrike" kern="1200" cap="none" spc="0" normalizeH="0" baseline="0" noProof="0">
              <a:ln w="3175">
                <a:noFill/>
              </a:ln>
              <a:solidFill>
                <a:srgbClr val="FFFFFF"/>
              </a:solidFill>
              <a:effectLst/>
              <a:uLnTx/>
              <a:uFillTx/>
              <a:latin typeface="Segoe Sans Display Semibold"/>
              <a:cs typeface="Segoe Sans Display Semibold"/>
            </a:endParaRPr>
          </a:p>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Sans Display"/>
                <a:cs typeface="Segoe Sans Display"/>
              </a:rPr>
              <a:t>Operate for </a:t>
            </a:r>
            <a:r>
              <a:rPr kumimoji="0" lang="en-US" sz="900" b="0" i="0" u="none" strike="noStrike" kern="1200" cap="none" spc="0" normalizeH="0" baseline="0" noProof="0">
                <a:ln>
                  <a:noFill/>
                </a:ln>
                <a:solidFill>
                  <a:srgbClr val="000000"/>
                </a:solidFill>
                <a:effectLst/>
                <a:uLnTx/>
                <a:uFillTx/>
                <a:latin typeface="Segoe Sans Display Semibold"/>
                <a:cs typeface="Segoe Sans Display Semibold"/>
              </a:rPr>
              <a:t>a secure and efficient energy future </a:t>
            </a:r>
            <a:r>
              <a:rPr kumimoji="0" lang="en-US" sz="900" b="0" i="0" u="none" strike="noStrike" kern="1200" cap="none" spc="0" normalizeH="0" baseline="0" noProof="0">
                <a:ln>
                  <a:noFill/>
                </a:ln>
                <a:solidFill>
                  <a:srgbClr val="000000"/>
                </a:solidFill>
                <a:effectLst/>
                <a:uLnTx/>
                <a:uFillTx/>
                <a:latin typeface="Segoe Sans Display"/>
                <a:cs typeface="Segoe Sans Display"/>
              </a:rPr>
              <a:t>and power the </a:t>
            </a:r>
            <a:r>
              <a:rPr kumimoji="0" lang="en-US" sz="900" b="0" i="0" u="none" strike="noStrike" kern="1200" cap="none" spc="0" normalizeH="0" baseline="0" noProof="0">
                <a:ln>
                  <a:noFill/>
                </a:ln>
                <a:solidFill>
                  <a:srgbClr val="000000"/>
                </a:solidFill>
                <a:effectLst/>
                <a:uLnTx/>
                <a:uFillTx/>
                <a:latin typeface="Segoe Sans Display Semibold"/>
                <a:cs typeface="Segoe Sans Display Semibold"/>
              </a:rPr>
              <a:t>intelligent energy system</a:t>
            </a:r>
            <a:endParaRPr lang="en-US" sz="900" b="0" i="0" u="none" strike="noStrike" kern="1200" cap="none" spc="0" normalizeH="0" baseline="0" noProof="0">
              <a:ln>
                <a:noFill/>
              </a:ln>
              <a:solidFill>
                <a:srgbClr val="000000"/>
              </a:solidFill>
              <a:effectLst/>
              <a:uLnTx/>
              <a:uFillTx/>
              <a:latin typeface="Segoe Sans Display Semibold"/>
              <a:cs typeface="Segoe Sans Display Semibold"/>
            </a:endParaRPr>
          </a:p>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900" b="0" i="1" u="none" strike="noStrike" kern="1200" cap="none" spc="0" normalizeH="0" baseline="0" noProof="0">
              <a:ln>
                <a:noFill/>
              </a:ln>
              <a:solidFill>
                <a:srgbClr val="000000"/>
              </a:solidFill>
              <a:effectLst/>
              <a:uLnTx/>
              <a:uFillTx/>
              <a:latin typeface="Segoe Sans Display"/>
              <a:cs typeface="Segoe Sans Display Semibold" pitchFamily="2" charset="0"/>
            </a:endParaRPr>
          </a:p>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900" b="0" i="1" u="none" strike="noStrike" kern="1200" cap="none" spc="0" normalizeH="0" baseline="0" noProof="0">
                <a:ln>
                  <a:noFill/>
                </a:ln>
                <a:solidFill>
                  <a:srgbClr val="000000"/>
                </a:solidFill>
                <a:effectLst/>
                <a:uLnTx/>
                <a:uFillTx/>
                <a:latin typeface="Segoe Sans Display"/>
                <a:cs typeface="Segoe Sans Display"/>
              </a:rPr>
              <a:t>Customer example: </a:t>
            </a:r>
            <a:r>
              <a:rPr lang="en-US" sz="900" b="0" i="1" kern="1200">
                <a:solidFill>
                  <a:schemeClr val="tx1"/>
                </a:solidFill>
                <a:effectLst/>
                <a:latin typeface="+mn-lt"/>
                <a:ea typeface="+mn-ea"/>
                <a:cs typeface="+mn-cs"/>
              </a:rPr>
              <a:t>Powering the energy transition with AI and Copilot for Microsoft 365: Uniper optimizes processes and simplifies day-to-day operations</a:t>
            </a:r>
            <a:endParaRPr lang="en-US" sz="900" b="0" i="1" kern="1200">
              <a:solidFill>
                <a:schemeClr val="tx1"/>
              </a:solidFill>
              <a:effectLst/>
              <a:latin typeface="+mn-lt"/>
            </a:endParaRPr>
          </a:p>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Segoe Sans Display Semibold"/>
              <a:cs typeface="Segoe Sans Display Semibold" pitchFamily="2" charset="0"/>
            </a:endParaRPr>
          </a:p>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a:ln w="3175">
                  <a:noFill/>
                </a:ln>
                <a:solidFill>
                  <a:srgbClr val="FFFFFF"/>
                </a:solidFill>
                <a:effectLst/>
                <a:uLnTx/>
                <a:uFillTx/>
                <a:latin typeface="Segoe Sans Display Semibold"/>
                <a:ea typeface="+mn-ea"/>
                <a:cs typeface="Segoe Sans Display Semibold"/>
              </a:rPr>
              <a:t>Bend the curve on innovation</a:t>
            </a:r>
          </a:p>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Sans Display"/>
                <a:cs typeface="Segoe Sans Display"/>
              </a:rPr>
              <a:t>Use</a:t>
            </a:r>
            <a:r>
              <a:rPr kumimoji="0" lang="en-US" sz="900" b="0" i="0" u="none" strike="noStrike" kern="1200" cap="none" spc="0" normalizeH="0" baseline="0" noProof="0">
                <a:ln>
                  <a:noFill/>
                </a:ln>
                <a:solidFill>
                  <a:srgbClr val="000000"/>
                </a:solidFill>
                <a:effectLst/>
                <a:uLnTx/>
                <a:uFillTx/>
                <a:latin typeface="Segoe Sans Display Semibold"/>
                <a:cs typeface="Segoe Sans Display Semibold"/>
              </a:rPr>
              <a:t> data insights to ignite climate innovation </a:t>
            </a:r>
            <a:r>
              <a:rPr kumimoji="0" lang="en-US" sz="900" b="0" i="0" u="none" strike="noStrike" kern="1200" cap="none" spc="0" normalizeH="0" baseline="0" noProof="0">
                <a:ln>
                  <a:noFill/>
                </a:ln>
                <a:solidFill>
                  <a:srgbClr val="000000"/>
                </a:solidFill>
                <a:effectLst/>
                <a:uLnTx/>
                <a:uFillTx/>
                <a:latin typeface="Segoe Sans Display"/>
                <a:cs typeface="Segoe Sans Display"/>
              </a:rPr>
              <a:t>and drive </a:t>
            </a:r>
            <a:r>
              <a:rPr kumimoji="0" lang="en-US" sz="900" b="0" i="0" u="none" strike="noStrike" kern="1200" cap="none" spc="0" normalizeH="0" baseline="0" noProof="0">
                <a:ln>
                  <a:noFill/>
                </a:ln>
                <a:solidFill>
                  <a:srgbClr val="000000"/>
                </a:solidFill>
                <a:effectLst/>
                <a:uLnTx/>
                <a:uFillTx/>
                <a:latin typeface="Segoe Sans Display Semibold"/>
                <a:cs typeface="Segoe Sans Display Semibold"/>
              </a:rPr>
              <a:t>sustainable business growth</a:t>
            </a:r>
            <a:endParaRPr lang="en-US" sz="900" b="0" i="0" u="none" strike="noStrike" kern="1200" cap="none" spc="0" normalizeH="0" baseline="0" noProof="0">
              <a:ln>
                <a:noFill/>
              </a:ln>
              <a:solidFill>
                <a:srgbClr val="000000"/>
              </a:solidFill>
              <a:effectLst/>
              <a:uLnTx/>
              <a:uFillTx/>
              <a:latin typeface="Segoe Sans Display Semibold"/>
              <a:cs typeface="Segoe Sans Display Semibold"/>
            </a:endParaRPr>
          </a:p>
          <a:p>
            <a:pPr marL="0" marR="0" lvl="0" indent="0" algn="l" defTabSz="932472" rtl="0" eaLnBrk="1" fontAlgn="base" latinLnBrk="0" hangingPunct="1">
              <a:lnSpc>
                <a:spcPct val="100000"/>
              </a:lnSpc>
              <a:spcBef>
                <a:spcPct val="0"/>
              </a:spcBef>
              <a:spcAft>
                <a:spcPct val="0"/>
              </a:spcAft>
              <a:buClrTx/>
              <a:buSzTx/>
              <a:buFontTx/>
              <a:buNone/>
              <a:tabLst/>
              <a:defRPr/>
            </a:pPr>
            <a:endParaRPr lang="en-US" sz="1200" b="0" i="1" kern="1200">
              <a:solidFill>
                <a:schemeClr val="tx1"/>
              </a:solidFill>
              <a:effectLst/>
              <a:latin typeface="+mn-lt"/>
              <a:ea typeface="+mn-ea"/>
              <a:cs typeface="+mn-cs"/>
            </a:endParaRPr>
          </a:p>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900" b="0" i="1" u="none" strike="noStrike" kern="1200" cap="none" spc="0" normalizeH="0" baseline="0" noProof="0">
                <a:ln>
                  <a:noFill/>
                </a:ln>
                <a:solidFill>
                  <a:srgbClr val="000000"/>
                </a:solidFill>
                <a:effectLst/>
                <a:uLnTx/>
                <a:uFillTx/>
                <a:latin typeface="Segoe Sans Display Semibold"/>
                <a:cs typeface="Segoe Sans Display Semibold"/>
              </a:rPr>
              <a:t>Customer example: </a:t>
            </a:r>
            <a:r>
              <a:rPr lang="en-US" sz="1200" b="0" i="1" kern="1200">
                <a:solidFill>
                  <a:schemeClr val="tx1"/>
                </a:solidFill>
                <a:effectLst/>
                <a:latin typeface="+mn-lt"/>
                <a:ea typeface="+mn-ea"/>
                <a:cs typeface="+mn-cs"/>
              </a:rPr>
              <a:t>PETRONAS drives quality decision-making with fast, easy access to intelligent data hub built on Azure</a:t>
            </a:r>
            <a:endParaRPr lang="en-US" sz="1200" b="0" i="1" kern="1200">
              <a:solidFill>
                <a:schemeClr val="tx1"/>
              </a:solidFill>
              <a:effectLst/>
              <a:latin typeface="+mn-lt"/>
            </a:endParaRPr>
          </a:p>
          <a:p>
            <a:pPr marL="0" marR="0" lvl="0" indent="0" algn="l" defTabSz="932472" rtl="0" eaLnBrk="1" fontAlgn="base" latinLnBrk="0" hangingPunct="1">
              <a:lnSpc>
                <a:spcPct val="100000"/>
              </a:lnSpc>
              <a:spcBef>
                <a:spcPct val="0"/>
              </a:spcBef>
              <a:spcAft>
                <a:spcPct val="0"/>
              </a:spcAft>
              <a:buClrTx/>
              <a:buSzTx/>
              <a:buFontTx/>
              <a:buNone/>
              <a:tabLst/>
              <a:defRPr/>
            </a:pPr>
            <a:endParaRPr lang="en-US" sz="1200" b="0" i="1" kern="1200">
              <a:solidFill>
                <a:schemeClr val="tx1"/>
              </a:solidFill>
              <a:effectLst/>
              <a:latin typeface="+mn-lt"/>
              <a:ea typeface="+mn-ea"/>
              <a:cs typeface="+mn-cs"/>
            </a:endParaRPr>
          </a:p>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Segoe Sans Display Semibold"/>
              <a:cs typeface="Segoe Sans Display Semibold" pitchFamily="2" charset="0"/>
            </a:endParaRPr>
          </a:p>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900" b="0" i="0" u="none" strike="noStrike" kern="1200" cap="none" spc="0" normalizeH="0" baseline="0" noProof="0">
              <a:ln w="3175">
                <a:noFill/>
              </a:ln>
              <a:solidFill>
                <a:srgbClr val="FFFFFF"/>
              </a:solidFill>
              <a:effectLst/>
              <a:uLnTx/>
              <a:uFillTx/>
              <a:latin typeface="Segoe Sans Display Semibold"/>
              <a:ea typeface="+mn-ea"/>
              <a:cs typeface="Segoe Sans Display Semibold" pitchFamily="2" charset="0"/>
            </a:endParaRPr>
          </a:p>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Segoe Sans Display Semibold"/>
              <a:cs typeface="Segoe Sans Display Semibold" pitchFamily="2" charset="0"/>
            </a:endParaRPr>
          </a:p>
          <a:p>
            <a:pPr marL="0" marR="0" lvl="0" indent="0" algn="l" defTabSz="932472" rtl="0" eaLnBrk="1" fontAlgn="base" latinLnBrk="0" hangingPunct="1">
              <a:lnSpc>
                <a:spcPct val="100000"/>
              </a:lnSpc>
              <a:spcBef>
                <a:spcPct val="0"/>
              </a:spcBef>
              <a:spcAft>
                <a:spcPct val="0"/>
              </a:spcAft>
              <a:buClrTx/>
              <a:buSzTx/>
              <a:buFontTx/>
              <a:buNone/>
              <a:tabLst/>
              <a:defRPr/>
            </a:pPr>
            <a:endParaRPr lang="en-US" sz="900">
              <a:latin typeface="Calibri"/>
              <a:ea typeface="Calibri"/>
              <a:cs typeface="Calibri"/>
            </a:endParaRPr>
          </a:p>
        </p:txBody>
      </p:sp>
      <p:sp>
        <p:nvSpPr>
          <p:cNvPr id="4" name="Slide Number Placeholder 3">
            <a:extLst>
              <a:ext uri="{FF2B5EF4-FFF2-40B4-BE49-F238E27FC236}">
                <a16:creationId xmlns:a16="http://schemas.microsoft.com/office/drawing/2014/main" id="{BBFAA79D-481E-4647-9C4B-CFE36BEE688A}"/>
              </a:ext>
            </a:extLst>
          </p:cNvPr>
          <p:cNvSpPr>
            <a:spLocks noGrp="1"/>
          </p:cNvSpPr>
          <p:nvPr>
            <p:ph type="sldNum" sz="quarter" idx="5"/>
          </p:nvPr>
        </p:nvSpPr>
        <p:spPr/>
        <p:txBody>
          <a:bodyPr/>
          <a:lstStyle/>
          <a:p>
            <a:pPr marL="0" marR="0" lvl="0" indent="0" algn="r" defTabSz="1003343" rtl="0" eaLnBrk="1" fontAlgn="auto" latinLnBrk="0" hangingPunct="1">
              <a:lnSpc>
                <a:spcPct val="100000"/>
              </a:lnSpc>
              <a:spcBef>
                <a:spcPts val="0"/>
              </a:spcBef>
              <a:spcAft>
                <a:spcPts val="0"/>
              </a:spcAft>
              <a:buClrTx/>
              <a:buSzTx/>
              <a:buFontTx/>
              <a:buNone/>
              <a:tabLst/>
              <a:defRPr/>
            </a:pPr>
            <a:fld id="{45D7C157-DE25-4690-BF75-39FF542F3A9A}" type="slidenum">
              <a:rPr kumimoji="0" lang="en-US" sz="13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r" defTabSz="1003343" rtl="0" eaLnBrk="1" fontAlgn="auto" latinLnBrk="0" hangingPunct="1">
                <a:lnSpc>
                  <a:spcPct val="100000"/>
                </a:lnSpc>
                <a:spcBef>
                  <a:spcPts val="0"/>
                </a:spcBef>
                <a:spcAft>
                  <a:spcPts val="0"/>
                </a:spcAft>
                <a:buClrTx/>
                <a:buSzTx/>
                <a:buFontTx/>
                <a:buNone/>
                <a:tabLst/>
                <a:defRPr/>
              </a:pPr>
              <a:t>10</a:t>
            </a:fld>
            <a:endParaRPr kumimoji="0" lang="en-US" sz="13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27598471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2C3617-40CD-B3EA-3934-473352E1AC6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718487B-0325-8610-8DC9-739FF71B162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307878E-7305-C905-778F-E176A01FBF73}"/>
              </a:ext>
            </a:extLst>
          </p:cNvPr>
          <p:cNvSpPr>
            <a:spLocks noGrp="1"/>
          </p:cNvSpPr>
          <p:nvPr>
            <p:ph type="body" idx="1"/>
          </p:nvPr>
        </p:nvSpPr>
        <p:spPr/>
        <p:txBody>
          <a:bodyPr/>
          <a:lstStyle/>
          <a:p>
            <a:pPr rtl="0" fontAlgn="base"/>
            <a:r>
              <a:rPr lang="en-US" sz="1200" b="0" i="0" u="none" strike="noStrike" kern="1200">
                <a:solidFill>
                  <a:schemeClr val="tx1"/>
                </a:solidFill>
                <a:effectLst/>
                <a:latin typeface="+mn-lt"/>
                <a:ea typeface="+mn-ea"/>
                <a:cs typeface="+mn-cs"/>
              </a:rPr>
              <a:t>At Microsoft, we believe that AI is a powerful tool to empower employees across organizations and create tangible value. To ensure your AI investments are truly impactful, we’ve developed something of a checklist based on four key pillars of AI transformation.</a:t>
            </a:r>
            <a:r>
              <a:rPr lang="en-US" sz="1200" b="0" i="0" kern="1200">
                <a:solidFill>
                  <a:schemeClr val="tx1"/>
                </a:solidFill>
                <a:effectLst/>
                <a:latin typeface="+mn-lt"/>
                <a:ea typeface="+mn-ea"/>
                <a:cs typeface="+mn-cs"/>
              </a:rPr>
              <a:t>​</a:t>
            </a:r>
          </a:p>
          <a:p>
            <a:pPr rtl="0" fontAlgn="base"/>
            <a:r>
              <a:rPr lang="en-US" sz="1200" b="0" i="0" kern="1200">
                <a:solidFill>
                  <a:schemeClr val="tx1"/>
                </a:solidFill>
                <a:effectLst/>
                <a:latin typeface="+mn-lt"/>
                <a:ea typeface="+mn-ea"/>
                <a:cs typeface="+mn-cs"/>
              </a:rPr>
              <a:t>​</a:t>
            </a:r>
          </a:p>
          <a:p>
            <a:pPr rtl="0" fontAlgn="base"/>
            <a:r>
              <a:rPr lang="en-US" sz="1200" b="0" i="0" u="none" strike="noStrike" kern="1200">
                <a:solidFill>
                  <a:schemeClr val="tx1"/>
                </a:solidFill>
                <a:effectLst/>
                <a:latin typeface="+mn-lt"/>
                <a:ea typeface="+mn-ea"/>
                <a:cs typeface="+mn-cs"/>
              </a:rPr>
              <a:t>First, let's talk about enriching the employee experience. Is your AI strategy making your people more productive and engaged? Are they enjoying their work more? A positive employee experience is crucial for attracting and retaining top talent, which in turn drives the next generation of growth for your company. AI can help create a more dynamic and fulfilling work environment, making your company more competitive in the talent market by –</a:t>
            </a:r>
          </a:p>
          <a:p>
            <a:pPr marL="628650" marR="0" lvl="1"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lang="en-US" sz="1200" b="0" i="0" kern="1200">
                <a:solidFill>
                  <a:schemeClr val="tx1"/>
                </a:solidFill>
                <a:effectLst/>
                <a:latin typeface="+mn-lt"/>
                <a:ea typeface="+mn-ea"/>
                <a:cs typeface="+mn-cs"/>
              </a:rPr>
              <a:t>​By enabling AI copilots and agents for field workers to summarize work orders, generate inspection reports, and provide safety guidance in real time</a:t>
            </a:r>
          </a:p>
          <a:p>
            <a:pPr marL="628650" marR="0" lvl="1"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lang="en-US" sz="1200" b="0" i="0" kern="1200">
                <a:solidFill>
                  <a:schemeClr val="tx1"/>
                </a:solidFill>
                <a:effectLst/>
                <a:latin typeface="+mn-lt"/>
                <a:ea typeface="+mn-ea"/>
                <a:cs typeface="+mn-cs"/>
              </a:rPr>
              <a:t>By improving training and upskilling to increase productivity and efficiency</a:t>
            </a:r>
          </a:p>
          <a:p>
            <a:pPr marL="457200" marR="0" lvl="1" indent="0" algn="l" defTabSz="914400" rtl="0" eaLnBrk="1" fontAlgn="base" latinLnBrk="0" hangingPunct="1">
              <a:lnSpc>
                <a:spcPct val="100000"/>
              </a:lnSpc>
              <a:spcBef>
                <a:spcPts val="0"/>
              </a:spcBef>
              <a:spcAft>
                <a:spcPts val="0"/>
              </a:spcAft>
              <a:buClrTx/>
              <a:buSzTx/>
              <a:buFont typeface="Arial" panose="020B0604020202020204" pitchFamily="34" charset="0"/>
              <a:buNone/>
              <a:tabLst/>
              <a:defRPr/>
            </a:pPr>
            <a:endParaRPr lang="en-US" sz="1200" b="0" i="0" kern="1200">
              <a:solidFill>
                <a:schemeClr val="tx1"/>
              </a:solidFill>
              <a:effectLst/>
              <a:latin typeface="+mn-lt"/>
              <a:ea typeface="+mn-ea"/>
              <a:cs typeface="+mn-cs"/>
            </a:endParaRPr>
          </a:p>
          <a:p>
            <a:pPr rtl="0" fontAlgn="base"/>
            <a:r>
              <a:rPr lang="en-US" sz="1200" b="0" i="0" u="none" strike="noStrike" kern="1200">
                <a:solidFill>
                  <a:schemeClr val="tx1"/>
                </a:solidFill>
                <a:effectLst/>
                <a:latin typeface="+mn-lt"/>
                <a:ea typeface="+mn-ea"/>
                <a:cs typeface="+mn-cs"/>
              </a:rPr>
              <a:t>Second, consider how you are reinventing customer engagement through AI. Are you able to connect with more customers at scale through better personalization? AI can help you understand your customers' needs and preferences better, allowing you to offer tailored products and services. This enhanced connection with your clientele can significantly grow your business by –</a:t>
            </a:r>
            <a:endParaRPr lang="en-US" sz="1200" b="0" i="0" kern="1200">
              <a:solidFill>
                <a:schemeClr val="tx1"/>
              </a:solidFill>
              <a:effectLst/>
              <a:latin typeface="+mn-lt"/>
              <a:ea typeface="+mn-ea"/>
              <a:cs typeface="+mn-cs"/>
            </a:endParaRPr>
          </a:p>
          <a:p>
            <a:pPr marL="628650" lvl="1" indent="-171450" rtl="0" fontAlgn="base">
              <a:buFont typeface="Arial" panose="020B0604020202020204" pitchFamily="34" charset="0"/>
              <a:buChar char="•"/>
            </a:pPr>
            <a:r>
              <a:rPr lang="en-US" sz="1200" b="0" i="0" kern="1200">
                <a:solidFill>
                  <a:schemeClr val="tx1"/>
                </a:solidFill>
                <a:effectLst/>
                <a:latin typeface="+mn-lt"/>
                <a:ea typeface="+mn-ea"/>
                <a:cs typeface="+mn-cs"/>
              </a:rPr>
              <a:t>​By reducing case volumes, improving response times, and enhancing service consistency</a:t>
            </a:r>
          </a:p>
          <a:p>
            <a:pPr marL="628650" lvl="1" indent="-171450" rtl="0" fontAlgn="base">
              <a:buFont typeface="Arial" panose="020B0604020202020204" pitchFamily="34" charset="0"/>
              <a:buChar char="•"/>
            </a:pPr>
            <a:r>
              <a:rPr lang="en-US" sz="1200" b="0" i="0" kern="1200">
                <a:solidFill>
                  <a:schemeClr val="tx1"/>
                </a:solidFill>
                <a:effectLst/>
                <a:latin typeface="+mn-lt"/>
                <a:ea typeface="+mn-ea"/>
                <a:cs typeface="+mn-cs"/>
              </a:rPr>
              <a:t>By deploying autonomous agents to handle inquiries, complex issues, and to deliver personalized, real-time updates</a:t>
            </a:r>
          </a:p>
          <a:p>
            <a:pPr marL="628650" lvl="1" indent="-171450" rtl="0" fontAlgn="base">
              <a:buFont typeface="Arial" panose="020B0604020202020204" pitchFamily="34" charset="0"/>
              <a:buChar char="•"/>
            </a:pPr>
            <a:r>
              <a:rPr lang="en-US" sz="1200" b="0" i="0" kern="1200">
                <a:solidFill>
                  <a:schemeClr val="tx1"/>
                </a:solidFill>
                <a:effectLst/>
                <a:latin typeface="+mn-lt"/>
                <a:ea typeface="+mn-ea"/>
                <a:cs typeface="+mn-cs"/>
              </a:rPr>
              <a:t>By forecasting market trends and demand to better plan and respond to customers</a:t>
            </a:r>
          </a:p>
          <a:p>
            <a:pPr marL="457200" lvl="1" indent="0" rtl="0" fontAlgn="base">
              <a:buFont typeface="Arial" panose="020B0604020202020204" pitchFamily="34" charset="0"/>
              <a:buNone/>
            </a:pPr>
            <a:endParaRPr lang="en-US" sz="1200" b="0" i="0" kern="1200">
              <a:solidFill>
                <a:schemeClr val="tx1"/>
              </a:solidFill>
              <a:effectLst/>
              <a:latin typeface="+mn-lt"/>
              <a:ea typeface="+mn-ea"/>
              <a:cs typeface="+mn-cs"/>
            </a:endParaRPr>
          </a:p>
          <a:p>
            <a:pPr rtl="0" fontAlgn="base"/>
            <a:r>
              <a:rPr lang="en-US" sz="1200" b="0" i="0" u="none" strike="noStrike" kern="1200">
                <a:solidFill>
                  <a:schemeClr val="tx1"/>
                </a:solidFill>
                <a:effectLst/>
                <a:latin typeface="+mn-lt"/>
                <a:ea typeface="+mn-ea"/>
                <a:cs typeface="+mn-cs"/>
              </a:rPr>
              <a:t>Third, think about reshaping your business processes with AI. Traditional business processes are often artifacts of human workflows. By reimagining these processes with an AI-first approach, you can streamline operations and increase efficiency. Imagine having AI agents and Copilots working alongside your team, amplifying human ambition and getting more work done.</a:t>
            </a:r>
            <a:r>
              <a:rPr lang="en-US" sz="1200" b="0" i="0" kern="1200">
                <a:solidFill>
                  <a:schemeClr val="tx1"/>
                </a:solidFill>
                <a:effectLst/>
                <a:latin typeface="+mn-lt"/>
                <a:ea typeface="+mn-ea"/>
                <a:cs typeface="+mn-cs"/>
              </a:rPr>
              <a:t>​ Reshape your business processes by –</a:t>
            </a:r>
            <a:endParaRPr kumimoji="0" lang="en-US" sz="1200" b="0" i="0" u="none" strike="noStrike" kern="1200" cap="none" spc="0" normalizeH="0" baseline="0">
              <a:ln>
                <a:noFill/>
              </a:ln>
              <a:solidFill>
                <a:schemeClr val="tx1"/>
              </a:solidFill>
              <a:effectLst/>
              <a:uLnTx/>
              <a:uFillTx/>
              <a:latin typeface="+mn-lt"/>
              <a:ea typeface="+mn-ea"/>
              <a:cs typeface="+mn-cs"/>
            </a:endParaRPr>
          </a:p>
          <a:p>
            <a:pPr marL="742950" lvl="1" indent="-285750" rtl="0" fontAlgn="base">
              <a:buFont typeface="Arial" panose="020B0604020202020204" pitchFamily="34" charset="0"/>
              <a:buChar char="•"/>
            </a:pPr>
            <a:r>
              <a:rPr lang="en-US" sz="1200" b="0" i="0" kern="1200">
                <a:solidFill>
                  <a:schemeClr val="tx1"/>
                </a:solidFill>
                <a:effectLst/>
                <a:latin typeface="+mn-lt"/>
                <a:ea typeface="+mn-ea"/>
                <a:cs typeface="+mn-cs"/>
              </a:rPr>
              <a:t>By harnessing AI to optimize supply chains, secure assets, and power intelligent systems</a:t>
            </a:r>
          </a:p>
          <a:p>
            <a:pPr marL="742950" lvl="1" indent="-285750" rtl="0" fontAlgn="base">
              <a:buFont typeface="Arial" panose="020B0604020202020204" pitchFamily="34" charset="0"/>
              <a:buChar char="•"/>
            </a:pPr>
            <a:r>
              <a:rPr lang="en-US" sz="1200" b="0" i="0" kern="1200">
                <a:solidFill>
                  <a:schemeClr val="tx1"/>
                </a:solidFill>
                <a:effectLst/>
                <a:latin typeface="+mn-lt"/>
                <a:ea typeface="+mn-ea"/>
                <a:cs typeface="+mn-cs"/>
              </a:rPr>
              <a:t>By forecasting transformer failure or substation degradation</a:t>
            </a:r>
          </a:p>
          <a:p>
            <a:pPr marL="742950" lvl="1" indent="-285750" rtl="0" fontAlgn="base">
              <a:buFont typeface="Arial" panose="020B0604020202020204" pitchFamily="34" charset="0"/>
              <a:buChar char="•"/>
            </a:pPr>
            <a:r>
              <a:rPr lang="en-US" sz="1200" b="0" i="0" kern="1200">
                <a:solidFill>
                  <a:schemeClr val="tx1"/>
                </a:solidFill>
                <a:effectLst/>
                <a:latin typeface="+mn-lt"/>
                <a:ea typeface="+mn-ea"/>
                <a:cs typeface="+mn-cs"/>
              </a:rPr>
              <a:t>By optimizing vegetation management programs with AI vision models and satellite analysis</a:t>
            </a:r>
          </a:p>
          <a:p>
            <a:pPr marL="457200" lvl="1" indent="0" rtl="0" fontAlgn="base">
              <a:buFont typeface="Arial" panose="020B0604020202020204" pitchFamily="34" charset="0"/>
              <a:buNone/>
            </a:pPr>
            <a:endParaRPr lang="en-US" sz="1200" b="0" i="0" kern="1200">
              <a:solidFill>
                <a:schemeClr val="tx1"/>
              </a:solidFill>
              <a:effectLst/>
              <a:latin typeface="+mn-lt"/>
              <a:ea typeface="+mn-ea"/>
              <a:cs typeface="+mn-cs"/>
            </a:endParaRPr>
          </a:p>
          <a:p>
            <a:pPr rtl="0" fontAlgn="base"/>
            <a:r>
              <a:rPr lang="en-US" sz="1200" b="0" i="0" u="none" strike="noStrike" kern="1200">
                <a:solidFill>
                  <a:schemeClr val="tx1"/>
                </a:solidFill>
                <a:effectLst/>
                <a:latin typeface="+mn-lt"/>
                <a:ea typeface="+mn-ea"/>
                <a:cs typeface="+mn-cs"/>
              </a:rPr>
              <a:t>Finally, ask yourself if you are bending the curve on innovation. Are you using AI to develop products faster and bring them to market more efficiently? AI can accelerate your innovation cycle, helping you stay ahead of the competition and drive business growth.</a:t>
            </a:r>
          </a:p>
          <a:p>
            <a:pPr marL="628650" lvl="1" indent="-171450" rtl="0" fontAlgn="base">
              <a:buFont typeface="Arial" panose="020B0604020202020204" pitchFamily="34" charset="0"/>
              <a:buChar char="•"/>
            </a:pPr>
            <a:r>
              <a:rPr lang="en-US" sz="1200" b="0" i="0" kern="1200">
                <a:solidFill>
                  <a:schemeClr val="tx1"/>
                </a:solidFill>
                <a:effectLst/>
                <a:latin typeface="+mn-lt"/>
                <a:ea typeface="+mn-ea"/>
                <a:cs typeface="+mn-cs"/>
              </a:rPr>
              <a:t>By growing sustainable, AI-powered businesses</a:t>
            </a:r>
          </a:p>
          <a:p>
            <a:pPr marL="628650" lvl="1" indent="-171450" rtl="0" fontAlgn="base">
              <a:buFont typeface="Arial" panose="020B0604020202020204" pitchFamily="34" charset="0"/>
              <a:buChar char="•"/>
            </a:pPr>
            <a:r>
              <a:rPr lang="en-US" sz="1200" b="0" i="0" kern="1200">
                <a:solidFill>
                  <a:schemeClr val="tx1"/>
                </a:solidFill>
                <a:effectLst/>
                <a:latin typeface="+mn-lt"/>
                <a:ea typeface="+mn-ea"/>
                <a:cs typeface="+mn-cs"/>
              </a:rPr>
              <a:t>By using AI to develop better battery storage materials and decarbonization methods</a:t>
            </a:r>
          </a:p>
          <a:p>
            <a:pPr marL="628650" lvl="1" indent="-171450" rtl="0" fontAlgn="base">
              <a:buFont typeface="Arial" panose="020B0604020202020204" pitchFamily="34" charset="0"/>
              <a:buChar char="•"/>
            </a:pPr>
            <a:r>
              <a:rPr lang="en-US" sz="1200" b="0" i="0" kern="1200">
                <a:solidFill>
                  <a:schemeClr val="tx1"/>
                </a:solidFill>
                <a:effectLst/>
                <a:latin typeface="+mn-lt"/>
                <a:ea typeface="+mn-ea"/>
                <a:cs typeface="+mn-cs"/>
              </a:rPr>
              <a:t>By using AI to simulate DER integration scenarios to stress-test grid flexibility and investment planning</a:t>
            </a:r>
          </a:p>
          <a:p>
            <a:pPr marL="457200" lvl="1" indent="0" rtl="0" fontAlgn="base">
              <a:buFont typeface="Arial" panose="020B0604020202020204" pitchFamily="34" charset="0"/>
              <a:buNone/>
            </a:pPr>
            <a:endParaRPr lang="en-US" sz="1200" b="0" i="0" kern="1200">
              <a:solidFill>
                <a:schemeClr val="tx1"/>
              </a:solidFill>
              <a:effectLst/>
              <a:latin typeface="+mn-lt"/>
              <a:ea typeface="+mn-ea"/>
              <a:cs typeface="+mn-cs"/>
            </a:endParaRPr>
          </a:p>
          <a:p>
            <a:pPr marL="457200" lvl="1" indent="0" rtl="0" fontAlgn="base">
              <a:buFont typeface="Arial" panose="020B0604020202020204" pitchFamily="34" charset="0"/>
              <a:buNone/>
            </a:pPr>
            <a:endParaRPr lang="en-US" sz="1200" b="0" i="0" kern="1200">
              <a:solidFill>
                <a:schemeClr val="tx1"/>
              </a:solidFill>
              <a:effectLst/>
              <a:latin typeface="+mn-lt"/>
              <a:ea typeface="+mn-ea"/>
              <a:cs typeface="+mn-cs"/>
            </a:endParaRPr>
          </a:p>
          <a:p>
            <a:pPr marL="0" indent="0" defTabSz="960912" fontAlgn="base">
              <a:spcBef>
                <a:spcPct val="0"/>
              </a:spcBef>
              <a:spcAft>
                <a:spcPct val="0"/>
              </a:spcAft>
              <a:buFont typeface="Arial" panose="020B0604020202020204" pitchFamily="34" charset="0"/>
              <a:buNone/>
              <a:defRPr/>
            </a:pPr>
            <a:endParaRPr lang="en-US" sz="900">
              <a:latin typeface="Calibri"/>
              <a:ea typeface="Calibri"/>
              <a:cs typeface="Calibri"/>
            </a:endParaRPr>
          </a:p>
          <a:p>
            <a:endParaRPr lang="en-US"/>
          </a:p>
        </p:txBody>
      </p:sp>
      <p:sp>
        <p:nvSpPr>
          <p:cNvPr id="4" name="Slide Number Placeholder 3">
            <a:extLst>
              <a:ext uri="{FF2B5EF4-FFF2-40B4-BE49-F238E27FC236}">
                <a16:creationId xmlns:a16="http://schemas.microsoft.com/office/drawing/2014/main" id="{A551EBCA-F0A1-9084-DF71-CC8F0256FD1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56D9E1-727D-4D12-9D7B-7DB3DB775326}"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20683097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7CEC8F-BCA7-5655-F5B9-F215D6A1433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F5F7BDD-7AC0-AEEC-E490-244F6038A0C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2EE93CA-6B40-A171-E431-CBE915577375}"/>
              </a:ext>
            </a:extLst>
          </p:cNvPr>
          <p:cNvSpPr>
            <a:spLocks noGrp="1"/>
          </p:cNvSpPr>
          <p:nvPr>
            <p:ph type="body" idx="1"/>
          </p:nvPr>
        </p:nvSpPr>
        <p:spPr/>
        <p:txBody>
          <a:bodyPr/>
          <a:lstStyle/>
          <a:p>
            <a:pPr rtl="0" fontAlgn="base"/>
            <a:r>
              <a:rPr lang="en-US" sz="1200" b="0" i="0" u="none" strike="noStrike" kern="1200">
                <a:solidFill>
                  <a:schemeClr val="tx1"/>
                </a:solidFill>
                <a:effectLst/>
                <a:latin typeface="+mn-lt"/>
                <a:ea typeface="+mn-ea"/>
                <a:cs typeface="+mn-cs"/>
              </a:rPr>
              <a:t>AI is a powerful tool to empower employees across organizations and create tangible value. To ensure your AI investments are truly impactful, we’ve developed something of a checklist based on four key pillars of AI transformation.</a:t>
            </a:r>
            <a:r>
              <a:rPr lang="en-US" sz="1200" b="0" i="0" kern="1200">
                <a:solidFill>
                  <a:schemeClr val="tx1"/>
                </a:solidFill>
                <a:effectLst/>
                <a:latin typeface="+mn-lt"/>
                <a:ea typeface="+mn-ea"/>
                <a:cs typeface="+mn-cs"/>
              </a:rPr>
              <a:t>​</a:t>
            </a:r>
          </a:p>
          <a:p>
            <a:pPr rtl="0" fontAlgn="base"/>
            <a:r>
              <a:rPr lang="en-US" sz="1200" b="0" i="0" kern="1200">
                <a:solidFill>
                  <a:schemeClr val="tx1"/>
                </a:solidFill>
                <a:effectLst/>
                <a:latin typeface="+mn-lt"/>
                <a:ea typeface="+mn-ea"/>
                <a:cs typeface="+mn-cs"/>
              </a:rPr>
              <a:t>​</a:t>
            </a:r>
          </a:p>
          <a:p>
            <a:pPr rtl="0" fontAlgn="base"/>
            <a:r>
              <a:rPr lang="en-US" sz="1200" b="0" i="0" u="none" strike="noStrike" kern="1200">
                <a:solidFill>
                  <a:schemeClr val="tx1"/>
                </a:solidFill>
                <a:effectLst/>
                <a:latin typeface="+mn-lt"/>
                <a:ea typeface="+mn-ea"/>
                <a:cs typeface="+mn-cs"/>
              </a:rPr>
              <a:t>First, let's talk about enriching the employee experience. Is your AI strategy making your people more productive and engaged? Are they enjoying their work more? A positive employee experience is crucial for attracting and retaining top talent, which in turn drives the next generation of growth for your company. AI can help create a more dynamic and fulfilling work environment, making your company more competitive in the talent market by –</a:t>
            </a:r>
          </a:p>
          <a:p>
            <a:pPr marL="628650" marR="0" lvl="1"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lang="en-US" sz="1200" b="0" i="0" kern="1200">
                <a:solidFill>
                  <a:schemeClr val="tx1"/>
                </a:solidFill>
                <a:effectLst/>
                <a:latin typeface="+mn-lt"/>
                <a:ea typeface="+mn-ea"/>
                <a:cs typeface="+mn-cs"/>
              </a:rPr>
              <a:t>​By enabling AI copilots and agents for field workers to summarize work orders, generate inspection reports, and provide safety guidance in real time</a:t>
            </a:r>
          </a:p>
          <a:p>
            <a:pPr marL="628650" marR="0" lvl="1"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lang="en-US" sz="1200" b="0" i="0" kern="1200">
                <a:solidFill>
                  <a:schemeClr val="tx1"/>
                </a:solidFill>
                <a:effectLst/>
                <a:latin typeface="+mn-lt"/>
                <a:ea typeface="+mn-ea"/>
                <a:cs typeface="+mn-cs"/>
              </a:rPr>
              <a:t>By improving training and upskilling to increase productivity and efficiency</a:t>
            </a:r>
          </a:p>
          <a:p>
            <a:pPr marL="457200" marR="0" lvl="1" indent="0" algn="l" defTabSz="914400" rtl="0" eaLnBrk="1" fontAlgn="base" latinLnBrk="0" hangingPunct="1">
              <a:lnSpc>
                <a:spcPct val="100000"/>
              </a:lnSpc>
              <a:spcBef>
                <a:spcPts val="0"/>
              </a:spcBef>
              <a:spcAft>
                <a:spcPts val="0"/>
              </a:spcAft>
              <a:buClrTx/>
              <a:buSzTx/>
              <a:buFont typeface="Arial" panose="020B0604020202020204" pitchFamily="34" charset="0"/>
              <a:buNone/>
              <a:tabLst/>
              <a:defRPr/>
            </a:pPr>
            <a:endParaRPr lang="en-US" sz="1200" b="0" i="0" kern="1200">
              <a:solidFill>
                <a:schemeClr val="tx1"/>
              </a:solidFill>
              <a:effectLst/>
              <a:latin typeface="+mn-lt"/>
              <a:ea typeface="+mn-ea"/>
              <a:cs typeface="+mn-cs"/>
            </a:endParaRPr>
          </a:p>
          <a:p>
            <a:pPr rtl="0" fontAlgn="base"/>
            <a:r>
              <a:rPr lang="en-US" sz="1200" b="0" i="0" u="none" strike="noStrike" kern="1200">
                <a:solidFill>
                  <a:schemeClr val="tx1"/>
                </a:solidFill>
                <a:effectLst/>
                <a:latin typeface="+mn-lt"/>
                <a:ea typeface="+mn-ea"/>
                <a:cs typeface="+mn-cs"/>
              </a:rPr>
              <a:t>Second, consider how you are reinventing customer engagement through AI. Are you able to connect with more customers at scale through better personalization? AI can help you understand your customers' needs and preferences better, allowing you to offer tailored products and services. This enhanced connection with your clientele can significantly grow your business by –</a:t>
            </a:r>
            <a:endParaRPr lang="en-US" sz="1200" b="0" i="0" kern="1200">
              <a:solidFill>
                <a:schemeClr val="tx1"/>
              </a:solidFill>
              <a:effectLst/>
              <a:latin typeface="+mn-lt"/>
              <a:ea typeface="+mn-ea"/>
              <a:cs typeface="+mn-cs"/>
            </a:endParaRPr>
          </a:p>
          <a:p>
            <a:pPr marL="628650" lvl="1" indent="-171450" rtl="0" fontAlgn="base">
              <a:buFont typeface="Arial" panose="020B0604020202020204" pitchFamily="34" charset="0"/>
              <a:buChar char="•"/>
            </a:pPr>
            <a:r>
              <a:rPr lang="en-US" sz="1200" b="0" i="0" kern="1200">
                <a:solidFill>
                  <a:schemeClr val="tx1"/>
                </a:solidFill>
                <a:effectLst/>
                <a:latin typeface="+mn-lt"/>
                <a:ea typeface="+mn-ea"/>
                <a:cs typeface="+mn-cs"/>
              </a:rPr>
              <a:t>​By reducing case volumes, improving response times, and enhancing service consistency</a:t>
            </a:r>
          </a:p>
          <a:p>
            <a:pPr marL="628650" lvl="1" indent="-171450" rtl="0" fontAlgn="base">
              <a:buFont typeface="Arial" panose="020B0604020202020204" pitchFamily="34" charset="0"/>
              <a:buChar char="•"/>
            </a:pPr>
            <a:r>
              <a:rPr lang="en-US" sz="1200" b="0" i="0" kern="1200">
                <a:solidFill>
                  <a:schemeClr val="tx1"/>
                </a:solidFill>
                <a:effectLst/>
                <a:latin typeface="+mn-lt"/>
                <a:ea typeface="+mn-ea"/>
                <a:cs typeface="+mn-cs"/>
              </a:rPr>
              <a:t>By deploying autonomous agents to handle inquiries, complex issues, and to deliver personalized, real-time updates</a:t>
            </a:r>
          </a:p>
          <a:p>
            <a:pPr marL="628650" lvl="1" indent="-171450" rtl="0" fontAlgn="base">
              <a:buFont typeface="Arial" panose="020B0604020202020204" pitchFamily="34" charset="0"/>
              <a:buChar char="•"/>
            </a:pPr>
            <a:r>
              <a:rPr lang="en-US" sz="1200" b="0" i="0" kern="1200">
                <a:solidFill>
                  <a:schemeClr val="tx1"/>
                </a:solidFill>
                <a:effectLst/>
                <a:latin typeface="+mn-lt"/>
                <a:ea typeface="+mn-ea"/>
                <a:cs typeface="+mn-cs"/>
              </a:rPr>
              <a:t>By forecasting market trends and demand to better plan and respond to customers</a:t>
            </a:r>
          </a:p>
          <a:p>
            <a:pPr marL="457200" lvl="1" indent="0" rtl="0" fontAlgn="base">
              <a:buFont typeface="Arial" panose="020B0604020202020204" pitchFamily="34" charset="0"/>
              <a:buNone/>
            </a:pPr>
            <a:endParaRPr lang="en-US" sz="1200" b="0" i="0" kern="1200">
              <a:solidFill>
                <a:schemeClr val="tx1"/>
              </a:solidFill>
              <a:effectLst/>
              <a:latin typeface="+mn-lt"/>
              <a:ea typeface="+mn-ea"/>
              <a:cs typeface="+mn-cs"/>
            </a:endParaRPr>
          </a:p>
          <a:p>
            <a:pPr rtl="0" fontAlgn="base"/>
            <a:r>
              <a:rPr lang="en-US" sz="1200" b="0" i="0" u="none" strike="noStrike" kern="1200">
                <a:solidFill>
                  <a:schemeClr val="tx1"/>
                </a:solidFill>
                <a:effectLst/>
                <a:latin typeface="+mn-lt"/>
                <a:ea typeface="+mn-ea"/>
                <a:cs typeface="+mn-cs"/>
              </a:rPr>
              <a:t>Third, think about reshaping your business processes with AI. Traditional business processes are often artifacts of human workflows. By reimagining these processes with an AI-first approach, you can streamline operations and increase efficiency. Imagine having AI agents and Copilots working alongside your team, amplifying human ambition and getting more work done.</a:t>
            </a:r>
            <a:r>
              <a:rPr lang="en-US" sz="1200" b="0" i="0" kern="1200">
                <a:solidFill>
                  <a:schemeClr val="tx1"/>
                </a:solidFill>
                <a:effectLst/>
                <a:latin typeface="+mn-lt"/>
                <a:ea typeface="+mn-ea"/>
                <a:cs typeface="+mn-cs"/>
              </a:rPr>
              <a:t>​ Reshape your business processes by –</a:t>
            </a:r>
            <a:endParaRPr kumimoji="0" lang="en-US" sz="1200" b="0" i="0" u="none" strike="noStrike" kern="1200" cap="none" spc="0" normalizeH="0" baseline="0">
              <a:ln>
                <a:noFill/>
              </a:ln>
              <a:solidFill>
                <a:schemeClr val="tx1"/>
              </a:solidFill>
              <a:effectLst/>
              <a:uLnTx/>
              <a:uFillTx/>
              <a:latin typeface="+mn-lt"/>
              <a:ea typeface="+mn-ea"/>
              <a:cs typeface="+mn-cs"/>
            </a:endParaRPr>
          </a:p>
          <a:p>
            <a:pPr marL="742950" lvl="1" indent="-285750" rtl="0" fontAlgn="base">
              <a:buFont typeface="Arial" panose="020B0604020202020204" pitchFamily="34" charset="0"/>
              <a:buChar char="•"/>
            </a:pPr>
            <a:r>
              <a:rPr lang="en-US" sz="1200" b="0" i="0" kern="1200">
                <a:solidFill>
                  <a:schemeClr val="tx1"/>
                </a:solidFill>
                <a:effectLst/>
                <a:latin typeface="+mn-lt"/>
                <a:ea typeface="+mn-ea"/>
                <a:cs typeface="+mn-cs"/>
              </a:rPr>
              <a:t>By harnessing AI to optimize supply chains, secure assets, and power intelligent systems</a:t>
            </a:r>
          </a:p>
          <a:p>
            <a:pPr marL="742950" lvl="1" indent="-285750" rtl="0" fontAlgn="base">
              <a:buFont typeface="Arial" panose="020B0604020202020204" pitchFamily="34" charset="0"/>
              <a:buChar char="•"/>
            </a:pPr>
            <a:r>
              <a:rPr lang="en-US" sz="1200" b="0" i="0" kern="1200">
                <a:solidFill>
                  <a:schemeClr val="tx1"/>
                </a:solidFill>
                <a:effectLst/>
                <a:latin typeface="+mn-lt"/>
                <a:ea typeface="+mn-ea"/>
                <a:cs typeface="+mn-cs"/>
              </a:rPr>
              <a:t>By forecasting transformer failure or substation degradation</a:t>
            </a:r>
          </a:p>
          <a:p>
            <a:pPr marL="742950" lvl="1" indent="-285750" rtl="0" fontAlgn="base">
              <a:buFont typeface="Arial" panose="020B0604020202020204" pitchFamily="34" charset="0"/>
              <a:buChar char="•"/>
            </a:pPr>
            <a:r>
              <a:rPr lang="en-US" sz="1200" b="0" i="0" kern="1200">
                <a:solidFill>
                  <a:schemeClr val="tx1"/>
                </a:solidFill>
                <a:effectLst/>
                <a:latin typeface="+mn-lt"/>
                <a:ea typeface="+mn-ea"/>
                <a:cs typeface="+mn-cs"/>
              </a:rPr>
              <a:t>By optimizing vegetation management programs with AI vision models and satellite analysis</a:t>
            </a:r>
          </a:p>
          <a:p>
            <a:pPr marL="457200" lvl="1" indent="0" rtl="0" fontAlgn="base">
              <a:buFont typeface="Arial" panose="020B0604020202020204" pitchFamily="34" charset="0"/>
              <a:buNone/>
            </a:pPr>
            <a:endParaRPr lang="en-US" sz="1200" b="0" i="0" kern="1200">
              <a:solidFill>
                <a:schemeClr val="tx1"/>
              </a:solidFill>
              <a:effectLst/>
              <a:latin typeface="+mn-lt"/>
              <a:ea typeface="+mn-ea"/>
              <a:cs typeface="+mn-cs"/>
            </a:endParaRPr>
          </a:p>
          <a:p>
            <a:pPr rtl="0" fontAlgn="base"/>
            <a:r>
              <a:rPr lang="en-US" sz="1200" b="0" i="0" u="none" strike="noStrike" kern="1200">
                <a:solidFill>
                  <a:schemeClr val="tx1"/>
                </a:solidFill>
                <a:effectLst/>
                <a:latin typeface="+mn-lt"/>
                <a:ea typeface="+mn-ea"/>
                <a:cs typeface="+mn-cs"/>
              </a:rPr>
              <a:t>Finally, ask yourself if you are bending the curve on innovation. Are you using AI to develop products faster and bring them to market more efficiently? AI can accelerate your innovation cycle, helping you stay ahead of the competition and drive business growth.</a:t>
            </a:r>
          </a:p>
          <a:p>
            <a:pPr marL="628650" lvl="1" indent="-171450" rtl="0" fontAlgn="base">
              <a:buFont typeface="Arial" panose="020B0604020202020204" pitchFamily="34" charset="0"/>
              <a:buChar char="•"/>
            </a:pPr>
            <a:r>
              <a:rPr lang="en-US" sz="1200" b="0" i="0" kern="1200">
                <a:solidFill>
                  <a:schemeClr val="tx1"/>
                </a:solidFill>
                <a:effectLst/>
                <a:latin typeface="+mn-lt"/>
                <a:ea typeface="+mn-ea"/>
                <a:cs typeface="+mn-cs"/>
              </a:rPr>
              <a:t>By growing sustainable, AI-powered businesses</a:t>
            </a:r>
          </a:p>
          <a:p>
            <a:pPr marL="628650" lvl="1" indent="-171450" rtl="0" fontAlgn="base">
              <a:buFont typeface="Arial" panose="020B0604020202020204" pitchFamily="34" charset="0"/>
              <a:buChar char="•"/>
            </a:pPr>
            <a:r>
              <a:rPr lang="en-US" sz="1200" b="0" i="0" kern="1200">
                <a:solidFill>
                  <a:schemeClr val="tx1"/>
                </a:solidFill>
                <a:effectLst/>
                <a:latin typeface="+mn-lt"/>
                <a:ea typeface="+mn-ea"/>
                <a:cs typeface="+mn-cs"/>
              </a:rPr>
              <a:t>By using AI to develop better battery storage materials and decarbonization methods</a:t>
            </a:r>
          </a:p>
          <a:p>
            <a:pPr marL="628650" lvl="1" indent="-171450" rtl="0" fontAlgn="base">
              <a:buFont typeface="Arial" panose="020B0604020202020204" pitchFamily="34" charset="0"/>
              <a:buChar char="•"/>
            </a:pPr>
            <a:r>
              <a:rPr lang="en-US" sz="1200" b="0" i="0" kern="1200">
                <a:solidFill>
                  <a:schemeClr val="tx1"/>
                </a:solidFill>
                <a:effectLst/>
                <a:latin typeface="+mn-lt"/>
                <a:ea typeface="+mn-ea"/>
                <a:cs typeface="+mn-cs"/>
              </a:rPr>
              <a:t>By using AI to simulate DER integration scenarios to stress-test grid flexibility and investment planning</a:t>
            </a:r>
          </a:p>
          <a:p>
            <a:endParaRPr lang="en-US"/>
          </a:p>
        </p:txBody>
      </p:sp>
      <p:sp>
        <p:nvSpPr>
          <p:cNvPr id="4" name="Slide Number Placeholder 3">
            <a:extLst>
              <a:ext uri="{FF2B5EF4-FFF2-40B4-BE49-F238E27FC236}">
                <a16:creationId xmlns:a16="http://schemas.microsoft.com/office/drawing/2014/main" id="{D1F34560-2977-CD43-94D1-2996FB0F1D4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D362EB-DF38-4089-A3DB-6D3F6A37E8E8}" type="slidenum">
              <a:rPr kumimoji="0" lang="en-DK"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DK"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4566467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6793A8-00F2-89EA-33DE-B590AE9CA2E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2EA2CDB-0B76-25BD-3EF8-B70EEFB3EFA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A9F290F-1A2E-5397-8F35-0F715A1E454B}"/>
              </a:ext>
            </a:extLst>
          </p:cNvPr>
          <p:cNvSpPr>
            <a:spLocks noGrp="1"/>
          </p:cNvSpPr>
          <p:nvPr>
            <p:ph type="body" idx="1"/>
          </p:nvPr>
        </p:nvSpPr>
        <p:spPr/>
        <p:txBody>
          <a:bodyPr/>
          <a:lstStyle/>
          <a:p>
            <a:r>
              <a:rPr lang="en-US" sz="1200">
                <a:cs typeface="Segoe UI" panose="020B0502040204020203" pitchFamily="34" charset="0"/>
              </a:rPr>
              <a:t>Let’s start with enriching employee experiences:</a:t>
            </a:r>
          </a:p>
          <a:p>
            <a:endParaRPr lang="en-US" sz="1200">
              <a:cs typeface="Segoe UI" panose="020B0502040204020203" pitchFamily="34" charset="0"/>
            </a:endParaRPr>
          </a:p>
          <a:p>
            <a:r>
              <a:rPr lang="en-US" sz="1200">
                <a:cs typeface="Segoe UI" panose="020B0502040204020203" pitchFamily="34" charset="0"/>
              </a:rPr>
              <a:t>Generative AI is a transformative technology that offers significant potential for enhancing employee productivity and wellbeing.</a:t>
            </a:r>
          </a:p>
          <a:p>
            <a:endParaRPr lang="en-US" sz="1200">
              <a:cs typeface="Segoe UI" panose="020B0502040204020203" pitchFamily="34" charset="0"/>
            </a:endParaRPr>
          </a:p>
          <a:p>
            <a:r>
              <a:rPr lang="en-US" sz="1200">
                <a:cs typeface="Segoe UI" panose="020B0502040204020203" pitchFamily="34" charset="0"/>
              </a:rPr>
              <a:t>It can automate routine tasks, allowing employees to focus on more complex and creative work. This shift can lead to a more stimulating work environment and higher job satisfaction.</a:t>
            </a:r>
          </a:p>
          <a:p>
            <a:endParaRPr lang="en-US" sz="1200">
              <a:cs typeface="Segoe UI" panose="020B0502040204020203" pitchFamily="34" charset="0"/>
            </a:endParaRPr>
          </a:p>
          <a:p>
            <a:r>
              <a:rPr lang="en-US" sz="1200">
                <a:cs typeface="Segoe UI" panose="020B0502040204020203" pitchFamily="34" charset="0"/>
              </a:rPr>
              <a:t>It can provide tools that can generate new ideas, products, and services, generative AI can spark innovation within organizations. Employees can leverage AI to explore new possibilities and drive growth.</a:t>
            </a:r>
          </a:p>
          <a:p>
            <a:endParaRPr lang="en-US" sz="1200">
              <a:cs typeface="Segoe UI" panose="020B0502040204020203" pitchFamily="34" charset="0"/>
            </a:endParaRPr>
          </a:p>
          <a:p>
            <a:r>
              <a:rPr lang="en-US" sz="1200">
                <a:cs typeface="Segoe UI" panose="020B0502040204020203" pitchFamily="34" charset="0"/>
              </a:rPr>
              <a:t>AI can analyze vast amounts of data to provide insights that inform better decision-making. This can lead to more strategic and effective business outcomes.</a:t>
            </a:r>
          </a:p>
          <a:p>
            <a:endParaRPr lang="en-US" sz="1200">
              <a:cs typeface="Segoe UI" panose="020B0502040204020203" pitchFamily="34" charset="0"/>
            </a:endParaRPr>
          </a:p>
          <a:p>
            <a:r>
              <a:rPr lang="en-US" sz="1200">
                <a:cs typeface="Segoe UI" panose="020B0502040204020203" pitchFamily="34" charset="0"/>
              </a:rPr>
              <a:t>It can even support employee learning by offering personalized training and development opportunities. </a:t>
            </a:r>
          </a:p>
          <a:p>
            <a:endParaRPr lang="en-US" sz="1200">
              <a:cs typeface="Segoe UI" panose="020B0502040204020203" pitchFamily="34" charset="0"/>
            </a:endParaRPr>
          </a:p>
          <a:p>
            <a:r>
              <a:rPr lang="en-US" sz="1200">
                <a:cs typeface="Segoe UI" panose="020B0502040204020203" pitchFamily="34" charset="0"/>
              </a:rPr>
              <a:t>And ultimately, by reducing the time spent on mundane tasks, generative AI can contribute to better work-life balance. Employees can enjoy a more flexible work schedule and reduced stress levels.</a:t>
            </a:r>
          </a:p>
          <a:p>
            <a:endParaRPr lang="en-US" sz="1200">
              <a:cs typeface="Segoe UI" panose="020B0502040204020203" pitchFamily="34" charset="0"/>
            </a:endParaRPr>
          </a:p>
          <a:p>
            <a:r>
              <a:rPr lang="en-US" sz="1200">
                <a:cs typeface="Segoe UI" panose="020B0502040204020203" pitchFamily="34" charset="0"/>
              </a:rPr>
              <a:t>Let’s look at a few real-world customer examples…</a:t>
            </a:r>
          </a:p>
          <a:p>
            <a:endParaRPr lang="en-US"/>
          </a:p>
        </p:txBody>
      </p:sp>
      <p:sp>
        <p:nvSpPr>
          <p:cNvPr id="4" name="Slide Number Placeholder 3">
            <a:extLst>
              <a:ext uri="{FF2B5EF4-FFF2-40B4-BE49-F238E27FC236}">
                <a16:creationId xmlns:a16="http://schemas.microsoft.com/office/drawing/2014/main" id="{EC8973D3-2ED3-15DC-4AFF-1885FB042DE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6EB9B5-7772-42EF-A696-F72FC47D8727}"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24235014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DF50CA-9A09-4FDF-4E0D-62FFFC982B4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F89D2B7-B13D-D42A-109B-62B78E0B0E94}"/>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0884B682-5402-0F90-1456-3EFC86EBBD7B}"/>
              </a:ext>
            </a:extLst>
          </p:cNvPr>
          <p:cNvSpPr>
            <a:spLocks noGrp="1"/>
          </p:cNvSpPr>
          <p:nvPr>
            <p:ph type="body" idx="1"/>
          </p:nvPr>
        </p:nvSpPr>
        <p:spPr/>
        <p:txBody>
          <a:bodyPr/>
          <a:lstStyle/>
          <a:p>
            <a:pPr marL="0" marR="0" indent="0">
              <a:spcAft>
                <a:spcPts val="550"/>
              </a:spcAft>
              <a:buFont typeface="Arial" panose="020B0604020202020204" pitchFamily="34" charset="0"/>
              <a:buNone/>
            </a:pPr>
            <a:r>
              <a:rPr lang="en-US" b="1" dirty="0"/>
              <a:t>Enrich employee experiences </a:t>
            </a:r>
            <a:r>
              <a:rPr lang="en-US" dirty="0"/>
              <a:t>by using AI to help automate routine workflows and enhance learning, skilling, and collaboration. By empowering an AI-first energy and resources workforce, teams are seeing:</a:t>
            </a:r>
          </a:p>
          <a:p>
            <a:pPr marL="171450" marR="0" indent="-171450">
              <a:spcAft>
                <a:spcPts val="550"/>
              </a:spcAft>
              <a:buFont typeface="Arial" panose="020B0604020202020204" pitchFamily="34" charset="0"/>
              <a:buChar char="•"/>
            </a:pPr>
            <a:r>
              <a:rPr lang="en-US" dirty="0"/>
              <a:t>Field workers use AI copilots and agents to summarize work orders and generate inspection reports in real time. This means more time focused on high-value tasks.</a:t>
            </a:r>
          </a:p>
          <a:p>
            <a:pPr marL="171450" marR="0" indent="-171450">
              <a:spcAft>
                <a:spcPts val="550"/>
              </a:spcAft>
              <a:buFont typeface="Arial" panose="020B0604020202020204" pitchFamily="34" charset="0"/>
              <a:buChar char="•"/>
            </a:pPr>
            <a:r>
              <a:rPr lang="en-US" dirty="0"/>
              <a:t>Improved training and upskilling - increasing productivity and efficiency across teams.</a:t>
            </a:r>
          </a:p>
          <a:p>
            <a:pPr marL="171450" marR="0" indent="-171450">
              <a:spcAft>
                <a:spcPts val="550"/>
              </a:spcAft>
              <a:buFont typeface="Arial" panose="020B0604020202020204" pitchFamily="34" charset="0"/>
              <a:buChar char="•"/>
            </a:pPr>
            <a:r>
              <a:rPr lang="en-US" dirty="0"/>
              <a:t>AI-powered safety insights and simulations - helping organizations proactively identify risks and keep frontline workers safer.</a:t>
            </a:r>
          </a:p>
        </p:txBody>
      </p:sp>
      <p:sp>
        <p:nvSpPr>
          <p:cNvPr id="4" name="Header Placeholder 3">
            <a:extLst>
              <a:ext uri="{FF2B5EF4-FFF2-40B4-BE49-F238E27FC236}">
                <a16:creationId xmlns:a16="http://schemas.microsoft.com/office/drawing/2014/main" id="{BC67EDCA-7FAF-0DC4-B871-AF792DC2BA02}"/>
              </a:ext>
            </a:extLst>
          </p:cNvPr>
          <p:cNvSpPr>
            <a:spLocks noGrp="1"/>
          </p:cNvSpPr>
          <p:nvPr>
            <p:ph type="hdr" sz="quarter"/>
          </p:nvPr>
        </p:nvSpPr>
        <p:spPr/>
        <p:txBody>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a:extLst>
              <a:ext uri="{FF2B5EF4-FFF2-40B4-BE49-F238E27FC236}">
                <a16:creationId xmlns:a16="http://schemas.microsoft.com/office/drawing/2014/main" id="{D4822D5B-B6AD-C6FE-C419-11EB58159E69}"/>
              </a:ext>
            </a:extLst>
          </p:cNvPr>
          <p:cNvSpPr>
            <a:spLocks noGrp="1"/>
          </p:cNvSpPr>
          <p:nvPr>
            <p:ph type="ftr" sz="quarter" idx="4"/>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a:extLst>
              <a:ext uri="{FF2B5EF4-FFF2-40B4-BE49-F238E27FC236}">
                <a16:creationId xmlns:a16="http://schemas.microsoft.com/office/drawing/2014/main" id="{24EDFCCD-3065-4031-3CDB-C3BFD9E64520}"/>
              </a:ext>
            </a:extLst>
          </p:cNvPr>
          <p:cNvSpPr>
            <a:spLocks noGrp="1"/>
          </p:cNvSpPr>
          <p:nvPr>
            <p:ph type="dt" idx="1"/>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386CE63F-9E7F-4C04-9D0D-FCA25A8E9E86}"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10/28/2025 11:03 AM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a:extLst>
              <a:ext uri="{FF2B5EF4-FFF2-40B4-BE49-F238E27FC236}">
                <a16:creationId xmlns:a16="http://schemas.microsoft.com/office/drawing/2014/main" id="{8FFF53F8-AC7E-D62C-ED76-725E4AAA2D89}"/>
              </a:ext>
            </a:extLst>
          </p:cNvPr>
          <p:cNvSpPr>
            <a:spLocks noGrp="1"/>
          </p:cNvSpPr>
          <p:nvPr>
            <p:ph type="sldNum" sz="quarter" idx="5"/>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80611755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C690C0-B480-C3B2-608D-EC24CF39F92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C87A383-B251-AE82-45E3-7CF815A9196A}"/>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6052AA27-0496-ACBE-BF00-D78F78C946BA}"/>
              </a:ext>
            </a:extLst>
          </p:cNvPr>
          <p:cNvSpPr>
            <a:spLocks noGrp="1"/>
          </p:cNvSpPr>
          <p:nvPr>
            <p:ph type="body" idx="1"/>
          </p:nvPr>
        </p:nvSpPr>
        <p:spPr/>
        <p:txBody>
          <a:bodyPr/>
          <a:lstStyle/>
          <a:p>
            <a:r>
              <a:rPr kumimoji="0" lang="en-US" sz="1200" i="0" u="none" strike="noStrike" kern="1200" cap="none" spc="0" normalizeH="0" baseline="0" noProof="0" dirty="0">
                <a:ln>
                  <a:noFill/>
                </a:ln>
                <a:solidFill>
                  <a:schemeClr val="tx1"/>
                </a:solidFill>
                <a:effectLst/>
                <a:uLnTx/>
                <a:uFillTx/>
                <a:latin typeface="+mn-lt"/>
                <a:ea typeface="+mn-ea"/>
                <a:cs typeface="+mn-cs"/>
              </a:rPr>
              <a:t>Real-time insights enhance worker safety while lowering operational costs at Chevron.</a:t>
            </a:r>
          </a:p>
          <a:p>
            <a:endParaRPr lang="en-US" dirty="0"/>
          </a:p>
          <a:p>
            <a:r>
              <a:rPr lang="en-US" dirty="0"/>
              <a:t>Business outcomes: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8D4"/>
                </a:solidFill>
                <a:effectLst/>
                <a:uLnTx/>
                <a:uFillTx/>
                <a:latin typeface="Segoe Sans Display Semibold"/>
                <a:ea typeface="+mn-ea"/>
                <a:cs typeface="+mn-cs"/>
              </a:rPr>
              <a:t>Real-time insights: </a:t>
            </a:r>
            <a:r>
              <a:rPr kumimoji="0" lang="en-US" sz="1400" b="0" i="0" u="none" strike="noStrike" kern="1200" cap="none" spc="0" normalizeH="0" baseline="0" noProof="0" dirty="0">
                <a:ln>
                  <a:noFill/>
                </a:ln>
                <a:solidFill>
                  <a:srgbClr val="000000"/>
                </a:solidFill>
                <a:effectLst/>
                <a:uLnTx/>
                <a:uFillTx/>
                <a:latin typeface="Segoe Sans Display"/>
                <a:ea typeface="+mn-ea"/>
                <a:cs typeface="+mn-cs"/>
              </a:rPr>
              <a:t>Real-time insights enhance worker safety while lowering operational costs, empowering staff to focus on complex, higher-value tasks rather than routine inspections</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400" dirty="0">
                <a:solidFill>
                  <a:srgbClr val="0078D4"/>
                </a:solidFill>
                <a:latin typeface="Segoe Sans Display Semibold"/>
              </a:rPr>
              <a:t>Faster decision-making</a:t>
            </a:r>
            <a:r>
              <a:rPr kumimoji="0" lang="en-US" sz="1400" b="0" i="0" u="none" strike="noStrike" kern="1200" cap="none" spc="0" normalizeH="0" baseline="0" noProof="0" dirty="0">
                <a:ln>
                  <a:noFill/>
                </a:ln>
                <a:solidFill>
                  <a:srgbClr val="0078D4"/>
                </a:solidFill>
                <a:effectLst/>
                <a:uLnTx/>
                <a:uFillTx/>
                <a:latin typeface="Segoe Sans Display Semibold"/>
                <a:ea typeface="+mn-ea"/>
                <a:cs typeface="+mn-cs"/>
              </a:rPr>
              <a:t>: </a:t>
            </a:r>
            <a:r>
              <a:rPr kumimoji="0" lang="en-US" sz="1400" b="0" i="0" u="none" strike="noStrike" kern="1200" cap="none" spc="0" normalizeH="0" baseline="0" noProof="0" dirty="0">
                <a:ln>
                  <a:noFill/>
                </a:ln>
                <a:effectLst/>
                <a:uLnTx/>
                <a:uFillTx/>
              </a:rPr>
              <a:t>Unlocked access to connected data across a vast network of IoT devices—ultimately for greater speed to decisions</a:t>
            </a:r>
            <a:r>
              <a:rPr lang="en-US" sz="1400" dirty="0"/>
              <a:t>. More sophisticated operational oversight also enhances worker safety and productivity</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400" dirty="0">
                <a:solidFill>
                  <a:srgbClr val="0078D4"/>
                </a:solidFill>
                <a:latin typeface="Segoe Sans Display Semibold"/>
              </a:rPr>
              <a:t>Minimized downtime</a:t>
            </a:r>
            <a:r>
              <a:rPr kumimoji="0" lang="en-US" sz="1400" b="0" i="0" u="none" strike="noStrike" kern="1200" cap="none" spc="0" normalizeH="0" baseline="0" noProof="0" dirty="0">
                <a:ln>
                  <a:noFill/>
                </a:ln>
                <a:solidFill>
                  <a:srgbClr val="0078D4"/>
                </a:solidFill>
                <a:effectLst/>
                <a:uLnTx/>
                <a:uFillTx/>
                <a:latin typeface="Segoe Sans Display Semibold"/>
                <a:ea typeface="+mn-ea"/>
                <a:cs typeface="+mn-cs"/>
              </a:rPr>
              <a:t>: </a:t>
            </a:r>
            <a:r>
              <a:rPr kumimoji="0" lang="en-US" sz="1200" b="0" i="0" u="none" strike="noStrike" kern="1200" cap="none" spc="0" normalizeH="0" baseline="0" noProof="0" dirty="0">
                <a:ln>
                  <a:noFill/>
                </a:ln>
                <a:effectLst/>
                <a:uLnTx/>
                <a:uFillTx/>
              </a:rPr>
              <a:t>Captured data more effectively with analytics and AI to better predict anomalies, minimizing downtime and optimizing business outcomes by equipping employees with the right tools</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200" b="0" i="0" u="none" strike="noStrike" kern="1200" cap="none" spc="0" normalizeH="0" baseline="0" noProof="0" dirty="0">
              <a:ln>
                <a:noFill/>
              </a:ln>
              <a:solidFill>
                <a:srgbClr val="2F2F2F"/>
              </a:solidFill>
              <a:effectLst/>
              <a:uLnTx/>
              <a:uFillTx/>
              <a:latin typeface="Segoe Sans Display" pitchFamily="2" charset="0"/>
            </a:endParaRP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lang="en-US" sz="1200" dirty="0">
                <a:cs typeface="+mn-cs"/>
              </a:rPr>
              <a:t>“With Azure IoT Operations, we can dynamically monitor operations and make adjustments automatically to increase efficiency. More sophisticated operational oversight also enhances worker safety and productivity.”</a:t>
            </a:r>
            <a:r>
              <a:rPr kumimoji="0" lang="en-US" sz="1200" b="0" i="0" u="none" strike="noStrike" kern="1200" cap="none" spc="0" normalizeH="0" baseline="0" noProof="0" dirty="0">
                <a:ln>
                  <a:noFill/>
                </a:ln>
                <a:solidFill>
                  <a:srgbClr val="2F2F2F"/>
                </a:solidFill>
                <a:effectLst/>
                <a:uLnTx/>
                <a:uFillTx/>
                <a:latin typeface="Segoe UI" panose="020B0502040204020203" pitchFamily="34" charset="0"/>
                <a:ea typeface="+mn-ea"/>
                <a:cs typeface="Segoe Sans Display" pitchFamily="2" charset="0"/>
              </a:rPr>
              <a:t>				</a:t>
            </a: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dirty="0">
                <a:ln>
                  <a:noFill/>
                </a:ln>
                <a:solidFill>
                  <a:srgbClr val="0078D4"/>
                </a:solidFill>
                <a:effectLst/>
                <a:uLnTx/>
                <a:uFillTx/>
                <a:latin typeface="Segoe Sans Display Semibold"/>
                <a:ea typeface="+mn-ea"/>
                <a:cs typeface="Segoe Sans Display" pitchFamily="2" charset="0"/>
              </a:rPr>
              <a:t>– Raymond Smelley, </a:t>
            </a:r>
            <a:r>
              <a:rPr lang="en-US" sz="1100" dirty="0">
                <a:solidFill>
                  <a:srgbClr val="000000"/>
                </a:solidFill>
                <a:latin typeface="Segoe Sans Display"/>
              </a:rPr>
              <a:t>GM of IT Foundation Platform, Chevron</a:t>
            </a:r>
            <a:endParaRPr kumimoji="0" lang="en-US" sz="1100" b="0" i="0" u="none" strike="noStrike" kern="1200" cap="none" spc="0" normalizeH="0" baseline="0" noProof="0" dirty="0">
              <a:ln>
                <a:noFill/>
              </a:ln>
              <a:solidFill>
                <a:srgbClr val="000000"/>
              </a:solidFill>
              <a:effectLst/>
              <a:uLnTx/>
              <a:uFillTx/>
              <a:latin typeface="Segoe Sans Display"/>
              <a:ea typeface="+mn-ea"/>
              <a:cs typeface="Segoe Sans Display" pitchFamily="2" charset="0"/>
            </a:endParaRP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endParaRPr lang="en-US" dirty="0"/>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lang="en-US" dirty="0"/>
              <a:t>Link: </a:t>
            </a:r>
            <a:r>
              <a:rPr lang="en-US" dirty="0">
                <a:hlinkClick r:id="rId3"/>
              </a:rPr>
              <a:t>https://www.microsoft.com/en/customers/story/22849-chevron-iot-operations/?msockid=08d85f42b27469be0b394a6fb359689d</a:t>
            </a:r>
            <a:endParaRPr lang="en-US" dirty="0"/>
          </a:p>
        </p:txBody>
      </p:sp>
      <p:sp>
        <p:nvSpPr>
          <p:cNvPr id="4" name="Slide Number Placeholder 3">
            <a:extLst>
              <a:ext uri="{FF2B5EF4-FFF2-40B4-BE49-F238E27FC236}">
                <a16:creationId xmlns:a16="http://schemas.microsoft.com/office/drawing/2014/main" id="{D56F91AE-0582-1503-0A6F-A7DE48D869C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C7DEAD6-0AA5-48BB-B295-633A026213CC}"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3836576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EF0529-174D-1242-4B65-C3EDC5AF683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DB3AD7A-FB12-592B-02CD-7AF8CC0E16B9}"/>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1C4ECE8F-887B-DD81-E762-4C111B9A7D01}"/>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i="0" u="none" strike="noStrike" kern="1200" cap="none" spc="0" normalizeH="0" baseline="0" noProof="0" dirty="0">
                <a:ln>
                  <a:noFill/>
                </a:ln>
                <a:solidFill>
                  <a:schemeClr val="tx1"/>
                </a:solidFill>
                <a:effectLst/>
                <a:uLnTx/>
                <a:uFillTx/>
                <a:latin typeface="+mn-lt"/>
                <a:ea typeface="+mn-ea"/>
                <a:cs typeface="+mn-cs"/>
              </a:rPr>
              <a:t>South32 links people, tech, and trust in data with Microsoft Purview Unified Catalog.</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Business outcomes: </a:t>
            </a:r>
          </a:p>
          <a:p>
            <a:pPr marL="285750" marR="0" lvl="0" indent="-2857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lang="en-US" sz="1800" kern="1200" dirty="0">
                <a:solidFill>
                  <a:srgbClr val="0078D4"/>
                </a:solidFill>
                <a:latin typeface="+mn-lt"/>
                <a:ea typeface="+mn-ea"/>
                <a:cs typeface="+mn-cs"/>
              </a:rPr>
              <a:t>Unified data</a:t>
            </a:r>
            <a:r>
              <a:rPr kumimoji="0" lang="en-US" sz="1800" b="0" i="0" u="none" strike="noStrike" kern="1200" cap="none" spc="0" normalizeH="0" baseline="0" noProof="0" dirty="0">
                <a:ln>
                  <a:noFill/>
                </a:ln>
                <a:solidFill>
                  <a:srgbClr val="0078D4"/>
                </a:solidFill>
                <a:effectLst/>
                <a:uLnTx/>
                <a:uFillTx/>
                <a:latin typeface="+mn-lt"/>
                <a:ea typeface="+mn-ea"/>
                <a:cs typeface="+mn-cs"/>
              </a:rPr>
              <a:t>: </a:t>
            </a:r>
            <a:r>
              <a:rPr kumimoji="0" lang="en-US" sz="1400" b="0" i="0" u="none" strike="noStrike" kern="1200" cap="none" spc="0" normalizeH="0" baseline="0" noProof="0" dirty="0">
                <a:ln>
                  <a:noFill/>
                </a:ln>
                <a:solidFill>
                  <a:srgbClr val="000000"/>
                </a:solidFill>
                <a:effectLst/>
                <a:uLnTx/>
                <a:uFillTx/>
              </a:rPr>
              <a:t>Adopted Microsoft Purview Unified Catalog to make data more trusted, accessible, and reusable, helping teams work more consistently across the business</a:t>
            </a:r>
          </a:p>
          <a:p>
            <a:pPr marL="285750" marR="0" lvl="0" indent="-2857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lang="en-US" sz="1600" kern="1200" dirty="0">
                <a:solidFill>
                  <a:srgbClr val="0078D4"/>
                </a:solidFill>
                <a:latin typeface="+mn-lt"/>
                <a:ea typeface="+mn-ea"/>
                <a:cs typeface="+mn-cs"/>
              </a:rPr>
              <a:t>Support for critical workflows</a:t>
            </a:r>
            <a:r>
              <a:rPr kumimoji="0" lang="en-US" sz="1600" i="0" u="none" strike="noStrike" kern="1200" cap="none" spc="0" normalizeH="0" baseline="0" noProof="0" dirty="0">
                <a:ln>
                  <a:noFill/>
                </a:ln>
                <a:solidFill>
                  <a:srgbClr val="0078D4"/>
                </a:solidFill>
                <a:effectLst/>
                <a:uLnTx/>
                <a:uFillTx/>
                <a:latin typeface="+mn-lt"/>
                <a:ea typeface="+mn-ea"/>
                <a:cs typeface="+mn-cs"/>
              </a:rPr>
              <a:t>: </a:t>
            </a:r>
            <a:r>
              <a:rPr lang="en-US" sz="1200" dirty="0">
                <a:solidFill>
                  <a:srgbClr val="000000"/>
                </a:solidFill>
              </a:rPr>
              <a:t>Mad</a:t>
            </a:r>
            <a:r>
              <a:rPr kumimoji="0" lang="en-US" sz="1200" b="0" i="0" u="none" strike="noStrike" kern="1200" cap="none" spc="0" normalizeH="0" baseline="0" noProof="0" dirty="0">
                <a:ln>
                  <a:noFill/>
                </a:ln>
                <a:solidFill>
                  <a:srgbClr val="000000"/>
                </a:solidFill>
                <a:effectLst/>
                <a:uLnTx/>
                <a:uFillTx/>
              </a:rPr>
              <a:t>e trusted data available across teams, supporting critical workflows like risk and safety analytics, operational planning, and dashboard creation in tools like Power BI</a:t>
            </a:r>
          </a:p>
          <a:p>
            <a:pPr marL="285750" marR="0" lvl="0" indent="-2857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lang="en-US" sz="1600" kern="1200" dirty="0">
                <a:solidFill>
                  <a:srgbClr val="0078D4"/>
                </a:solidFill>
                <a:latin typeface="+mn-lt"/>
                <a:ea typeface="+mn-ea"/>
                <a:cs typeface="+mn-cs"/>
              </a:rPr>
              <a:t>Improved trust in data</a:t>
            </a:r>
            <a:r>
              <a:rPr kumimoji="0" lang="en-US" sz="1600" b="0" i="0" u="none" strike="noStrike" kern="1200" cap="none" spc="0" normalizeH="0" baseline="0" noProof="0" dirty="0">
                <a:ln>
                  <a:noFill/>
                </a:ln>
                <a:solidFill>
                  <a:srgbClr val="0078D4"/>
                </a:solidFill>
                <a:effectLst/>
                <a:uLnTx/>
                <a:uFillTx/>
                <a:latin typeface="+mn-lt"/>
                <a:ea typeface="+mn-ea"/>
                <a:cs typeface="+mn-cs"/>
              </a:rPr>
              <a:t>: </a:t>
            </a:r>
            <a:r>
              <a:rPr kumimoji="0" lang="en-US" sz="1200" b="0" i="0" u="none" strike="noStrike" kern="1200" cap="none" spc="0" normalizeH="0" baseline="0" noProof="0" dirty="0">
                <a:ln>
                  <a:noFill/>
                </a:ln>
                <a:solidFill>
                  <a:srgbClr val="000000"/>
                </a:solidFill>
                <a:effectLst/>
                <a:uLnTx/>
                <a:uFillTx/>
              </a:rPr>
              <a:t>Onboarded 15 critical data domains into Purview and cataloged 30 to 50 high-priority data products across the business, including safety analytics, G360 tracking, and fleet downtime metrics</a:t>
            </a:r>
          </a:p>
          <a:p>
            <a:pPr marL="0" marR="0" lvl="0" indent="0" algn="l" defTabSz="914400" rtl="0" eaLnBrk="1" fontAlgn="auto" latinLnBrk="0" hangingPunct="1">
              <a:lnSpc>
                <a:spcPct val="100000"/>
              </a:lnSpc>
              <a:spcBef>
                <a:spcPts val="0"/>
              </a:spcBef>
              <a:spcAft>
                <a:spcPts val="400"/>
              </a:spcAft>
              <a:buClrTx/>
              <a:buSzTx/>
              <a:buFont typeface="Arial" panose="020B0604020202020204" pitchFamily="34" charset="0"/>
              <a:buNone/>
              <a:tabLst/>
              <a:defRPr/>
            </a:pPr>
            <a:endParaRPr lang="en-US" dirty="0"/>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100" b="0" i="0" u="none" strike="noStrike" kern="1200" cap="none" spc="0" normalizeH="0" baseline="0" noProof="0" dirty="0">
                <a:ln>
                  <a:noFill/>
                </a:ln>
                <a:solidFill>
                  <a:srgbClr val="000000"/>
                </a:solidFill>
                <a:effectLst/>
                <a:uLnTx/>
                <a:uFillTx/>
                <a:cs typeface="+mn-cs"/>
              </a:rPr>
              <a:t>“Each mine site used to do things a little differently. Now we have a standard way of defining and documenting critical metrics in Purview, which means we’re all speaking the same language.”</a:t>
            </a: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100" i="0" u="none" strike="noStrike" kern="1200" cap="none" spc="0" normalizeH="0" baseline="0" noProof="0" dirty="0">
                <a:ln>
                  <a:noFill/>
                </a:ln>
                <a:solidFill>
                  <a:srgbClr val="0078D4"/>
                </a:solidFill>
                <a:effectLst/>
                <a:uLnTx/>
                <a:uFillTx/>
                <a:latin typeface="+mn-lt"/>
                <a:ea typeface="+mn-ea"/>
                <a:cs typeface="+mn-cs"/>
              </a:rPr>
              <a:t>– Hari Krishna </a:t>
            </a:r>
            <a:r>
              <a:rPr kumimoji="0" lang="en-US" sz="1100" i="0" u="none" strike="noStrike" kern="1200" cap="none" spc="0" normalizeH="0" baseline="0" noProof="0" dirty="0" err="1">
                <a:ln>
                  <a:noFill/>
                </a:ln>
                <a:solidFill>
                  <a:srgbClr val="0078D4"/>
                </a:solidFill>
                <a:effectLst/>
                <a:uLnTx/>
                <a:uFillTx/>
                <a:latin typeface="+mn-lt"/>
                <a:ea typeface="+mn-ea"/>
                <a:cs typeface="+mn-cs"/>
              </a:rPr>
              <a:t>Cheeti</a:t>
            </a:r>
            <a:r>
              <a:rPr kumimoji="0" lang="en-US" sz="1100" i="0" u="none" strike="noStrike" kern="1200" cap="none" spc="0" normalizeH="0" baseline="0" noProof="0" dirty="0">
                <a:ln>
                  <a:noFill/>
                </a:ln>
                <a:solidFill>
                  <a:srgbClr val="0078D4"/>
                </a:solidFill>
                <a:effectLst/>
                <a:uLnTx/>
                <a:uFillTx/>
                <a:latin typeface="+mn-lt"/>
                <a:ea typeface="+mn-ea"/>
                <a:cs typeface="+mn-cs"/>
              </a:rPr>
              <a:t>, </a:t>
            </a:r>
            <a:r>
              <a:rPr lang="en-US" sz="1050" dirty="0">
                <a:solidFill>
                  <a:srgbClr val="000000"/>
                </a:solidFill>
                <a:cs typeface="+mn-cs"/>
              </a:rPr>
              <a:t>Data Governance Lead, South32</a:t>
            </a:r>
            <a:endParaRPr kumimoji="0" lang="en-US" sz="1100" i="0" u="none" strike="noStrike" kern="1200" cap="none" spc="0" normalizeH="0" baseline="0" noProof="0" dirty="0">
              <a:ln>
                <a:noFill/>
              </a:ln>
              <a:solidFill>
                <a:srgbClr val="0078D4"/>
              </a:solidFill>
              <a:effectLst/>
              <a:uLnTx/>
              <a:uFillTx/>
              <a:latin typeface="+mn-lt"/>
              <a:ea typeface="+mn-ea"/>
              <a:cs typeface="+mn-cs"/>
            </a:endParaRP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endParaRPr kumimoji="0" lang="en-US" sz="1100" b="0" i="0" u="none" strike="noStrike" kern="1200" cap="none" spc="0" normalizeH="0" baseline="0" noProof="0" dirty="0">
              <a:ln>
                <a:noFill/>
              </a:ln>
              <a:solidFill>
                <a:srgbClr val="000000"/>
              </a:solidFill>
              <a:effectLst/>
              <a:uLnTx/>
              <a:uFillTx/>
              <a:latin typeface="Segoe Sans Display"/>
              <a:ea typeface="+mn-ea"/>
              <a:cs typeface="Segoe Sans Display" pitchFamily="2" charset="0"/>
            </a:endParaRP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100" b="0" i="0" u="none" strike="noStrike" kern="1200" cap="none" spc="0" normalizeH="0" baseline="0" noProof="0" dirty="0">
                <a:ln>
                  <a:noFill/>
                </a:ln>
                <a:solidFill>
                  <a:srgbClr val="000000"/>
                </a:solidFill>
                <a:effectLst/>
                <a:uLnTx/>
                <a:uFillTx/>
                <a:latin typeface="Segoe Sans Display"/>
                <a:ea typeface="+mn-ea"/>
                <a:cs typeface="Segoe Sans Display" pitchFamily="2" charset="0"/>
              </a:rPr>
              <a:t>Link: https://www.microsoft.com/en/customers/story/24642-south32-microsoft-purview-data-governance</a:t>
            </a: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endParaRPr lang="en-US" dirty="0"/>
          </a:p>
        </p:txBody>
      </p:sp>
      <p:sp>
        <p:nvSpPr>
          <p:cNvPr id="4" name="Slide Number Placeholder 3">
            <a:extLst>
              <a:ext uri="{FF2B5EF4-FFF2-40B4-BE49-F238E27FC236}">
                <a16:creationId xmlns:a16="http://schemas.microsoft.com/office/drawing/2014/main" id="{D2DC3B7B-60C1-3041-7D6B-B97631D80DC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C7DEAD6-0AA5-48BB-B295-633A026213CC}"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74597030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8412FF-330C-934C-9CD5-8D87311BE93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4F34AC0-605D-B28C-284F-D93838FF238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1DBBAD2-C654-FAB8-FAEB-48FDFE8E93D4}"/>
              </a:ext>
            </a:extLst>
          </p:cNvPr>
          <p:cNvSpPr>
            <a:spLocks noGrp="1"/>
          </p:cNvSpPr>
          <p:nvPr>
            <p:ph type="body" idx="1"/>
          </p:nvPr>
        </p:nvSpPr>
        <p:spPr/>
        <p:txBody>
          <a:bodyPr/>
          <a:lstStyle/>
          <a:p>
            <a:r>
              <a:rPr lang="en-US" sz="1200" kern="1200">
                <a:solidFill>
                  <a:schemeClr val="tx1"/>
                </a:solidFill>
                <a:effectLst/>
                <a:latin typeface="+mn-lt"/>
                <a:ea typeface="+mn-ea"/>
                <a:cs typeface="+mn-cs"/>
              </a:rPr>
              <a:t>Moving onto customer engagement:</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Generative AI can significantly enhance </a:t>
            </a:r>
            <a:r>
              <a:rPr lang="en-US" sz="1200" b="1" kern="1200">
                <a:solidFill>
                  <a:schemeClr val="tx1"/>
                </a:solidFill>
                <a:effectLst/>
                <a:latin typeface="+mn-lt"/>
                <a:ea typeface="+mn-ea"/>
                <a:cs typeface="+mn-cs"/>
              </a:rPr>
              <a:t>customer engagements</a:t>
            </a:r>
            <a:r>
              <a:rPr lang="en-US" sz="1200" kern="1200">
                <a:solidFill>
                  <a:schemeClr val="tx1"/>
                </a:solidFill>
                <a:effectLst/>
                <a:latin typeface="+mn-lt"/>
                <a:ea typeface="+mn-ea"/>
                <a:cs typeface="+mn-cs"/>
              </a:rPr>
              <a:t>.</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It can automate content creation, producing articles, blog posts, and other written or visual materials, ensuring a consistent flow of fresh and engaging content to keep audiences engaged.</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It can provide your customers with personalized experiences through the analyzation of customer data, which aids in improving conversion rates.</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It can improve efficiency in your operations, helping your teams activate campaigns faster.</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And you can innovate with it to unlock experiences that wow your customers while easing the burden on your workforce.</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Investing in generative AI is crucial for organizations looking to reinvent customer engagements and stay competitive in the rapidly evolving digital landscape.</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It not only enhances customer experience but also drives business innovation and operational efficiency.</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Let’s look at a few customer examples…</a:t>
            </a:r>
          </a:p>
        </p:txBody>
      </p:sp>
      <p:sp>
        <p:nvSpPr>
          <p:cNvPr id="4" name="Slide Number Placeholder 3">
            <a:extLst>
              <a:ext uri="{FF2B5EF4-FFF2-40B4-BE49-F238E27FC236}">
                <a16:creationId xmlns:a16="http://schemas.microsoft.com/office/drawing/2014/main" id="{E77BCA69-C167-AFAB-1D02-8E3402B6912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6EB9B5-7772-42EF-A696-F72FC47D8727}"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02722085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42B2A8-89ED-8A6C-730B-6A19DE73B6F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9A4B454-1DA3-7E10-2BF7-8FB27EE7A590}"/>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A0659670-1CCF-C2D7-8F28-EC54707E771B}"/>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Sans Display Semibold"/>
                <a:ea typeface="+mn-ea"/>
                <a:cs typeface="Segoe Sans Display" pitchFamily="2" charset="0"/>
              </a:rPr>
              <a:t>Eneco moves to Microsoft Copilot Studio to better support over 1.5 million customers</a:t>
            </a:r>
            <a:endParaRPr lang="en-US"/>
          </a:p>
          <a:p>
            <a:endParaRPr lang="en-US"/>
          </a:p>
          <a:p>
            <a:r>
              <a:rPr lang="en-US"/>
              <a:t>Business outcomes: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78D4"/>
                </a:solidFill>
                <a:effectLst/>
                <a:uLnTx/>
                <a:uFillTx/>
                <a:latin typeface="Segoe Sans Display Semibold"/>
                <a:ea typeface="+mn-ea"/>
                <a:cs typeface="+mn-cs"/>
              </a:rPr>
              <a:t>Intelligent automation: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Developed a new, AI-driven customer service agent using Copilot Studio. The AI agent handles 24,000 chats per month</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78D4"/>
                </a:solidFill>
                <a:effectLst/>
                <a:uLnTx/>
                <a:uFillTx/>
                <a:latin typeface="Segoe Sans Display Semibold"/>
                <a:ea typeface="+mn-ea"/>
                <a:cs typeface="+mn-cs"/>
              </a:rPr>
              <a:t>Increased effectiveness: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Compared to the previous chatbot, the new AI agent is now able to handle 70% more customer conversations without requiring hand-off to a live representative</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78D4"/>
                </a:solidFill>
                <a:effectLst/>
                <a:uLnTx/>
                <a:uFillTx/>
                <a:latin typeface="Segoe Sans Display Semibold"/>
                <a:ea typeface="+mn-ea"/>
                <a:cs typeface="+mn-cs"/>
              </a:rPr>
              <a:t>Improved customer service: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67% of customer conversations can be managed satisfactorily by the AI agent without requiring hand-off to a live agent</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200" b="0" i="0" u="none" strike="noStrike" kern="1200" cap="none" spc="0" normalizeH="0" baseline="0" noProof="0">
              <a:ln>
                <a:noFill/>
              </a:ln>
              <a:solidFill>
                <a:srgbClr val="000000"/>
              </a:solidFill>
              <a:effectLst/>
              <a:uLnTx/>
              <a:uFillTx/>
              <a:latin typeface="Segoe Sans Display"/>
              <a:ea typeface="+mn-ea"/>
              <a:cs typeface="+mn-cs"/>
            </a:endParaRP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000000"/>
                </a:solidFill>
                <a:effectLst/>
                <a:uLnTx/>
                <a:uFillTx/>
                <a:latin typeface="Segoe Sans Display"/>
                <a:ea typeface="+mn-ea"/>
                <a:cs typeface="Segoe Sans Display" pitchFamily="2" charset="0"/>
              </a:rPr>
              <a:t>“Microsoft Copilot Studio has provided us with dramatically better guard railing than our previous chatbot and also enables better intent recognition and control of responses to customer questions.”</a:t>
            </a: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0078D4"/>
                </a:solidFill>
                <a:effectLst/>
                <a:uLnTx/>
                <a:uFillTx/>
                <a:latin typeface="Segoe Sans Display Semibold"/>
                <a:ea typeface="+mn-ea"/>
                <a:cs typeface="Segoe Sans Display" pitchFamily="2" charset="0"/>
              </a:rPr>
              <a:t>– Ellen Van </a:t>
            </a:r>
            <a:r>
              <a:rPr kumimoji="0" lang="en-US" sz="1200" b="0" i="0" u="none" strike="noStrike" kern="1200" cap="none" spc="0" normalizeH="0" baseline="0" noProof="0" err="1">
                <a:ln>
                  <a:noFill/>
                </a:ln>
                <a:solidFill>
                  <a:srgbClr val="0078D4"/>
                </a:solidFill>
                <a:effectLst/>
                <a:uLnTx/>
                <a:uFillTx/>
                <a:latin typeface="Segoe Sans Display Semibold"/>
                <a:ea typeface="+mn-ea"/>
                <a:cs typeface="Segoe Sans Display" pitchFamily="2" charset="0"/>
              </a:rPr>
              <a:t>Caillie</a:t>
            </a:r>
            <a:r>
              <a:rPr kumimoji="0" lang="en-US" sz="1200" b="0" i="0" u="none" strike="noStrike" kern="1200" cap="none" spc="0" normalizeH="0" baseline="0" noProof="0">
                <a:ln>
                  <a:noFill/>
                </a:ln>
                <a:solidFill>
                  <a:srgbClr val="0078D4"/>
                </a:solidFill>
                <a:effectLst/>
                <a:uLnTx/>
                <a:uFillTx/>
                <a:latin typeface="Segoe Sans Display Semibold"/>
                <a:ea typeface="+mn-ea"/>
                <a:cs typeface="Segoe Sans Display" pitchFamily="2" charset="0"/>
              </a:rPr>
              <a:t>, </a:t>
            </a:r>
            <a:r>
              <a:rPr kumimoji="0" lang="en-US" sz="1100" b="0" i="0" u="none" strike="noStrike" kern="1200" cap="none" spc="0" normalizeH="0" baseline="0" noProof="0">
                <a:ln>
                  <a:noFill/>
                </a:ln>
                <a:solidFill>
                  <a:srgbClr val="000000"/>
                </a:solidFill>
                <a:effectLst/>
                <a:uLnTx/>
                <a:uFillTx/>
                <a:latin typeface="Segoe Sans Display"/>
                <a:ea typeface="+mn-ea"/>
                <a:cs typeface="Segoe Sans Display" pitchFamily="2" charset="0"/>
              </a:rPr>
              <a:t>Head of conversational AI, Eneco</a:t>
            </a:r>
          </a:p>
          <a:p>
            <a:pPr marL="0" marR="0" lvl="0" indent="0" algn="l" defTabSz="914400" rtl="0" eaLnBrk="1" fontAlgn="auto" latinLnBrk="0" hangingPunct="1">
              <a:lnSpc>
                <a:spcPct val="100000"/>
              </a:lnSpc>
              <a:spcBef>
                <a:spcPts val="0"/>
              </a:spcBef>
              <a:spcAft>
                <a:spcPts val="600"/>
              </a:spcAft>
              <a:buClrTx/>
              <a:buSzTx/>
              <a:buFont typeface="Arial" panose="020B0604020202020204" pitchFamily="34" charset="0"/>
              <a:buNone/>
              <a:tabLst/>
              <a:defRPr/>
            </a:pPr>
            <a:endParaRPr kumimoji="0" lang="en-US" sz="1200" b="0" i="0" u="none" strike="noStrike" kern="1200" cap="none" spc="0" normalizeH="0" baseline="0" noProof="0">
              <a:ln>
                <a:noFill/>
              </a:ln>
              <a:solidFill>
                <a:srgbClr val="000000"/>
              </a:solidFill>
              <a:effectLst/>
              <a:uLnTx/>
              <a:uFillTx/>
              <a:latin typeface="Segoe Sans Display"/>
              <a:ea typeface="+mn-ea"/>
              <a:cs typeface="+mn-cs"/>
            </a:endParaRPr>
          </a:p>
          <a:p>
            <a:pPr marL="0" marR="0" lvl="0" indent="0" algn="l" defTabSz="914400" rtl="0"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en-US" sz="1200" b="0" i="0" u="none" strike="noStrike" kern="1200" cap="none" spc="0" normalizeH="0" baseline="0" noProof="0">
                <a:ln>
                  <a:noFill/>
                </a:ln>
                <a:solidFill>
                  <a:srgbClr val="000000"/>
                </a:solidFill>
                <a:effectLst/>
                <a:uLnTx/>
                <a:uFillTx/>
                <a:latin typeface="Segoe Sans Display"/>
                <a:ea typeface="+mn-ea"/>
                <a:cs typeface="+mn-cs"/>
              </a:rPr>
              <a:t>Link: </a:t>
            </a:r>
            <a:r>
              <a:rPr lang="en-US">
                <a:hlinkClick r:id="rId3"/>
              </a:rPr>
              <a:t>https://www.microsoft.com/en/customers/story/22686-eneco-microsoft-copilot-studio</a:t>
            </a:r>
            <a:endParaRPr kumimoji="0" lang="en-US" sz="1200" b="0" i="0" u="none" strike="noStrike" kern="1200" cap="none" spc="0" normalizeH="0" baseline="0" noProof="0">
              <a:ln>
                <a:noFill/>
              </a:ln>
              <a:solidFill>
                <a:srgbClr val="000000"/>
              </a:solidFill>
              <a:effectLst/>
              <a:uLnTx/>
              <a:uFillTx/>
              <a:latin typeface="Segoe Sans Display"/>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p:txBody>
      </p:sp>
      <p:sp>
        <p:nvSpPr>
          <p:cNvPr id="4" name="Slide Number Placeholder 3">
            <a:extLst>
              <a:ext uri="{FF2B5EF4-FFF2-40B4-BE49-F238E27FC236}">
                <a16:creationId xmlns:a16="http://schemas.microsoft.com/office/drawing/2014/main" id="{0054BA2D-8A3A-E8F5-4A41-9D9ECD85BC9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C7DEAD6-0AA5-48BB-B295-633A026213CC}"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8605863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DC649E-28CC-715B-B300-F57535268C7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303D721-A1D5-AB7D-A492-86C2ACD4C8E2}"/>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4BB8DA4B-491E-6F32-A8C6-C8C2BAEC79B9}"/>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Sans Display Semibold"/>
                <a:ea typeface="+mn-ea"/>
                <a:cs typeface="Segoe Sans Display" pitchFamily="2" charset="0"/>
              </a:rPr>
              <a:t>Pacific Gas &amp; Electric saves millions each year by automating business processes with Power Platform</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Business outcomes: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78D4"/>
                </a:solidFill>
                <a:effectLst/>
                <a:uLnTx/>
                <a:uFillTx/>
                <a:latin typeface="Segoe Sans Display Semibold"/>
                <a:ea typeface="+mn-ea"/>
                <a:cs typeface="+mn-cs"/>
              </a:rPr>
              <a:t>Cost savings: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Over $75 million savings annually since 2021 due to almost 527,000 hours saved annually with Power Platform solutions.</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78D4"/>
                </a:solidFill>
                <a:effectLst/>
                <a:uLnTx/>
                <a:uFillTx/>
                <a:latin typeface="Segoe Sans Display Semibold"/>
                <a:ea typeface="+mn-ea"/>
                <a:cs typeface="+mn-cs"/>
              </a:rPr>
              <a:t>Widespread adoption: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Over 2,000 Power Apps created, and over 4,200 Power Automate cloud flows</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78D4"/>
                </a:solidFill>
                <a:effectLst/>
                <a:uLnTx/>
                <a:uFillTx/>
                <a:latin typeface="Segoe Sans Display Semibold"/>
                <a:ea typeface="+mn-ea"/>
                <a:cs typeface="+mn-cs"/>
              </a:rPr>
              <a:t>Improved employee support: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25-40% of help desk demand is now fulfilled by chatbot Peggy—saving more than $1.1 million annually. Agent workloads have been optimized and provided sizeable labor savings and service level improvements. </a:t>
            </a:r>
          </a:p>
          <a:p>
            <a:pPr marL="0" marR="0" lvl="0" indent="0" algn="l" defTabSz="914400" rtl="0" eaLnBrk="1" fontAlgn="auto" latinLnBrk="0" hangingPunct="1">
              <a:lnSpc>
                <a:spcPct val="100000"/>
              </a:lnSpc>
              <a:spcBef>
                <a:spcPts val="0"/>
              </a:spcBef>
              <a:spcAft>
                <a:spcPts val="60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Sans Display"/>
              <a:ea typeface="+mn-ea"/>
              <a:cs typeface="+mn-cs"/>
            </a:endParaRP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000000"/>
                </a:solidFill>
                <a:effectLst/>
                <a:uLnTx/>
                <a:uFillTx/>
                <a:latin typeface="Segoe Sans Display"/>
                <a:ea typeface="+mn-ea"/>
                <a:cs typeface="Segoe Sans Display" pitchFamily="2" charset="0"/>
              </a:rPr>
              <a:t>“We chose Microsoft Power Platform because it not only provided us with a secure, scalable platform for automation but also enabled our business users to actually build their own solutions.”</a:t>
            </a: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0078D4"/>
                </a:solidFill>
                <a:effectLst/>
                <a:uLnTx/>
                <a:uFillTx/>
                <a:latin typeface="Segoe Sans Display Semibold"/>
                <a:ea typeface="+mn-ea"/>
                <a:cs typeface="Segoe Sans Display" pitchFamily="2" charset="0"/>
              </a:rPr>
              <a:t>-Thomas Bilbo, </a:t>
            </a:r>
            <a:r>
              <a:rPr kumimoji="0" lang="en-US" sz="1100" b="0" i="0" u="none" strike="noStrike" kern="1200" cap="none" spc="0" normalizeH="0" baseline="0" noProof="0">
                <a:ln>
                  <a:noFill/>
                </a:ln>
                <a:solidFill>
                  <a:srgbClr val="000000"/>
                </a:solidFill>
                <a:effectLst/>
                <a:uLnTx/>
                <a:uFillTx/>
                <a:latin typeface="Segoe Sans Display"/>
                <a:ea typeface="+mn-ea"/>
                <a:cs typeface="Segoe Sans Display" pitchFamily="2" charset="0"/>
              </a:rPr>
              <a:t>Principal, Product Owner, PG&amp;E</a:t>
            </a: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endParaRPr kumimoji="0" lang="en-US" sz="1100" b="0" i="0" u="none" strike="noStrike" kern="1200" cap="none" spc="0" normalizeH="0" baseline="0" noProof="0">
              <a:ln>
                <a:noFill/>
              </a:ln>
              <a:solidFill>
                <a:srgbClr val="000000"/>
              </a:solidFill>
              <a:effectLst/>
              <a:uLnTx/>
              <a:uFillTx/>
              <a:latin typeface="Segoe Sans Display"/>
              <a:ea typeface="+mn-ea"/>
              <a:cs typeface="Segoe Sans Display" pitchFamily="2" charset="0"/>
            </a:endParaRP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100" b="0" i="0" u="none" strike="noStrike" kern="1200" cap="none" spc="0" normalizeH="0" baseline="0" noProof="0">
                <a:ln>
                  <a:noFill/>
                </a:ln>
                <a:solidFill>
                  <a:srgbClr val="000000"/>
                </a:solidFill>
                <a:effectLst/>
                <a:uLnTx/>
                <a:uFillTx/>
                <a:latin typeface="Segoe Sans Display"/>
                <a:ea typeface="+mn-ea"/>
                <a:cs typeface="Segoe Sans Display" pitchFamily="2" charset="0"/>
              </a:rPr>
              <a:t>Link: </a:t>
            </a:r>
            <a:r>
              <a:rPr lang="en-US">
                <a:hlinkClick r:id="rId3"/>
              </a:rPr>
              <a:t>https://www.microsoft.com/en/customers/story/1709539049606899869-pacific-gas-and-electric-microsoft-power-apps-energy-usa</a:t>
            </a:r>
            <a:endParaRPr lang="en-US"/>
          </a:p>
        </p:txBody>
      </p:sp>
      <p:sp>
        <p:nvSpPr>
          <p:cNvPr id="4" name="Slide Number Placeholder 3">
            <a:extLst>
              <a:ext uri="{FF2B5EF4-FFF2-40B4-BE49-F238E27FC236}">
                <a16:creationId xmlns:a16="http://schemas.microsoft.com/office/drawing/2014/main" id="{091D516D-4CB0-23BF-C907-6AF1AFB084C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C7DEAD6-0AA5-48BB-B295-633A026213CC}"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91324713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9F8CC7-3B6F-7554-65B0-2BE4B5E96DC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FE988BC-C084-8DF1-37E8-B1A6A38FC28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2B21DDE-5864-07DD-FF7E-4C5DA3B0A63F}"/>
              </a:ext>
            </a:extLst>
          </p:cNvPr>
          <p:cNvSpPr>
            <a:spLocks noGrp="1"/>
          </p:cNvSpPr>
          <p:nvPr>
            <p:ph type="body" idx="1"/>
          </p:nvPr>
        </p:nvSpPr>
        <p:spPr/>
        <p:txBody>
          <a:bodyPr/>
          <a:lstStyle/>
          <a:p>
            <a:r>
              <a:rPr lang="en-US" b="1" dirty="0"/>
              <a:t>AI is reshaping organizations into Frontier Firms</a:t>
            </a:r>
            <a:r>
              <a:rPr lang="en-US" dirty="0"/>
              <a:t>—companies powered by human-agent teams, intelligence on tap, and dynamic, outcome-driven structures that scale rapidly and operate with agility. </a:t>
            </a:r>
          </a:p>
          <a:p>
            <a:r>
              <a:rPr lang="en-US" b="1" dirty="0"/>
              <a:t>Human-agent collaboration is redefining roles</a:t>
            </a:r>
            <a:r>
              <a:rPr lang="en-US" dirty="0"/>
              <a:t>—with agents automating workflows and employees evolving into “agent bosses” who delegate, manage, and optimize digital labor to amplify impact. </a:t>
            </a:r>
          </a:p>
          <a:p>
            <a:r>
              <a:rPr lang="en-US" b="1" dirty="0"/>
              <a:t>AI literacy and skilling are now critical workforce strategies</a:t>
            </a:r>
            <a:r>
              <a:rPr lang="en-US" dirty="0"/>
              <a:t>—as companies prioritize upskilling, agent management, and hiring for AI-specific roles to stay competitive in a rapidly transforming labor market.</a:t>
            </a:r>
          </a:p>
          <a:p>
            <a:r>
              <a:rPr lang="en-US" b="1" dirty="0"/>
              <a:t>AI is driving a shift in organizational design</a:t>
            </a:r>
            <a:r>
              <a:rPr lang="en-US" dirty="0"/>
              <a:t>—from rigid hierarchies to fluid, team-based structures where decision-making and innovation are accelerated by real-time data and intelligent systems.</a:t>
            </a:r>
          </a:p>
        </p:txBody>
      </p:sp>
      <p:sp>
        <p:nvSpPr>
          <p:cNvPr id="4" name="Slide Number Placeholder 3">
            <a:extLst>
              <a:ext uri="{FF2B5EF4-FFF2-40B4-BE49-F238E27FC236}">
                <a16:creationId xmlns:a16="http://schemas.microsoft.com/office/drawing/2014/main" id="{A9CD5B82-42D2-B041-A04F-2293C585761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949DC74-ADDC-49D4-B0D9-266D11FBDF7B}"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52173506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31B4CA-C71C-6A88-5C97-8CFCADB1A77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B26F0E7-CFC5-0EAF-029F-87D5F672281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50FD6C2-6147-7689-7070-F975CE2D8DFF}"/>
              </a:ext>
            </a:extLst>
          </p:cNvPr>
          <p:cNvSpPr>
            <a:spLocks noGrp="1"/>
          </p:cNvSpPr>
          <p:nvPr>
            <p:ph type="body" idx="1"/>
          </p:nvPr>
        </p:nvSpPr>
        <p:spPr/>
        <p:txBody>
          <a:bodyPr/>
          <a:lstStyle/>
          <a:p>
            <a:r>
              <a:rPr lang="en-US" sz="1200" kern="1200">
                <a:solidFill>
                  <a:schemeClr val="tx1"/>
                </a:solidFill>
                <a:effectLst/>
                <a:latin typeface="+mn-lt"/>
                <a:ea typeface="+mn-ea"/>
                <a:cs typeface="+mn-cs"/>
              </a:rPr>
              <a:t>Let’s move onto our next pillar – Reshaping </a:t>
            </a:r>
            <a:r>
              <a:rPr lang="en-US" sz="1200" b="1" kern="1200">
                <a:solidFill>
                  <a:schemeClr val="tx1"/>
                </a:solidFill>
                <a:effectLst/>
                <a:latin typeface="+mn-lt"/>
                <a:ea typeface="+mn-ea"/>
                <a:cs typeface="+mn-cs"/>
              </a:rPr>
              <a:t>business processes</a:t>
            </a:r>
            <a:r>
              <a:rPr lang="en-US" sz="1200" kern="1200">
                <a:solidFill>
                  <a:schemeClr val="tx1"/>
                </a:solidFill>
                <a:effectLst/>
                <a:latin typeface="+mn-lt"/>
                <a:ea typeface="+mn-ea"/>
                <a:cs typeface="+mn-cs"/>
              </a:rPr>
              <a:t>.</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Generative AI stands as a transformative force in the business world, offering unparalleled opportunities to innovate and streamline operations across all functions.</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For instance, in marketing, AI can generate dynamic content tailored to customer preferences, enhancing engagement and personalization. In supply chain management, it can predict and adjust to market changes in </a:t>
            </a:r>
          </a:p>
          <a:p>
            <a:r>
              <a:rPr lang="en-US" sz="1200" kern="1200">
                <a:solidFill>
                  <a:schemeClr val="tx1"/>
                </a:solidFill>
                <a:effectLst/>
                <a:latin typeface="+mn-lt"/>
                <a:ea typeface="+mn-ea"/>
                <a:cs typeface="+mn-cs"/>
              </a:rPr>
              <a:t>real time, optimizing inventory and reducing waste.</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Human resources can leverage AI to refine recruitment processes, automatically screening candidates and matching skills to job requirements. Financial services can benefit from AI's ability to detect fraudulent patterns </a:t>
            </a:r>
          </a:p>
          <a:p>
            <a:r>
              <a:rPr lang="en-US" sz="1200" kern="1200">
                <a:solidFill>
                  <a:schemeClr val="tx1"/>
                </a:solidFill>
                <a:effectLst/>
                <a:latin typeface="+mn-lt"/>
                <a:ea typeface="+mn-ea"/>
                <a:cs typeface="+mn-cs"/>
              </a:rPr>
              <a:t>and automate risk assessments.</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By harnessing the power of generative AI, organizations can not only reshape existing processes but also create new avenues for growth and efficiency.</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Let’s look at a few customer examples…</a:t>
            </a:r>
          </a:p>
        </p:txBody>
      </p:sp>
      <p:sp>
        <p:nvSpPr>
          <p:cNvPr id="4" name="Slide Number Placeholder 3">
            <a:extLst>
              <a:ext uri="{FF2B5EF4-FFF2-40B4-BE49-F238E27FC236}">
                <a16:creationId xmlns:a16="http://schemas.microsoft.com/office/drawing/2014/main" id="{4A97BDB5-7382-1CF4-3771-B6D6EADCC5E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6EB9B5-7772-42EF-A696-F72FC47D8727}"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102616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28950A-F6DA-AB63-B3C5-F463856B399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B740B4E-A5A8-70F0-3846-C70411FE6D65}"/>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08B74D0F-6E4B-43C6-6BC5-22AE16D860DD}"/>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Sans Display Semibold"/>
                <a:ea typeface="+mn-ea"/>
                <a:cs typeface="Segoe Sans Display" pitchFamily="2" charset="0"/>
              </a:rPr>
              <a:t>Powering the energy transition with AI and Copilot for Microsoft 365: Uniper optimizes processes and simplifies day-to-day operations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Business outcomes: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78D4"/>
                </a:solidFill>
                <a:effectLst/>
                <a:uLnTx/>
                <a:uFillTx/>
                <a:latin typeface="Segoe Sans Display Semibold"/>
                <a:ea typeface="+mn-ea"/>
                <a:cs typeface="+mn-cs"/>
              </a:rPr>
              <a:t>Identify security risks more quickly: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Copilot for Security immediately flags incidents relating to a new report, meaning security risks can be identified up to twice as fast</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78D4"/>
                </a:solidFill>
                <a:effectLst/>
                <a:uLnTx/>
                <a:uFillTx/>
                <a:latin typeface="Segoe Sans Display Semibold"/>
                <a:ea typeface="+mn-ea"/>
                <a:cs typeface="+mn-cs"/>
              </a:rPr>
              <a:t>Increased productivity: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Enabled auditors to get to work right away with the help of Microsoft 365 Copilot, with an increase in audit productivity by up to 80%</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78D4"/>
                </a:solidFill>
                <a:effectLst/>
                <a:uLnTx/>
                <a:uFillTx/>
                <a:latin typeface="Segoe Sans Display Semibold"/>
                <a:ea typeface="+mn-ea"/>
                <a:cs typeface="+mn-cs"/>
              </a:rPr>
              <a:t>Enable informed decision-making: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Enabled more informed decision making with intelligent data insights</a:t>
            </a:r>
          </a:p>
          <a:p>
            <a:pPr marL="0" marR="0" lvl="0" indent="0" algn="l" defTabSz="914400" rtl="0" eaLnBrk="1" fontAlgn="auto" latinLnBrk="0" hangingPunct="1">
              <a:lnSpc>
                <a:spcPct val="100000"/>
              </a:lnSpc>
              <a:spcBef>
                <a:spcPts val="0"/>
              </a:spcBef>
              <a:spcAft>
                <a:spcPts val="600"/>
              </a:spcAft>
              <a:buClrTx/>
              <a:buSzTx/>
              <a:buFont typeface="Arial" panose="020B0604020202020204" pitchFamily="34" charset="0"/>
              <a:buNone/>
              <a:tabLst/>
              <a:defRPr/>
            </a:pPr>
            <a:endParaRPr kumimoji="0" lang="en-US" sz="1200" b="0" i="0" u="none" strike="noStrike" kern="1200" cap="none" spc="0" normalizeH="0" baseline="0" noProof="0">
              <a:ln>
                <a:noFill/>
              </a:ln>
              <a:solidFill>
                <a:srgbClr val="000000"/>
              </a:solidFill>
              <a:effectLst/>
              <a:uLnTx/>
              <a:uFillTx/>
              <a:latin typeface="Segoe Sans Display"/>
              <a:ea typeface="+mn-ea"/>
              <a:cs typeface="+mn-cs"/>
            </a:endParaRP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000000"/>
                </a:solidFill>
                <a:effectLst/>
                <a:uLnTx/>
                <a:uFillTx/>
                <a:latin typeface="Segoe Sans Display"/>
                <a:ea typeface="+mn-ea"/>
                <a:cs typeface="Segoe Sans Display" pitchFamily="2" charset="0"/>
              </a:rPr>
              <a:t>“For any audit in any country, Copilot for Microsoft 365 lays out the particulars for the given standards and creates an audit plan as well as the relevant audit checklist. That means our auditors can get to work right away and we increase audit productivity by up to 80%.”</a:t>
            </a: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0078D4"/>
                </a:solidFill>
                <a:effectLst/>
                <a:uLnTx/>
                <a:uFillTx/>
                <a:latin typeface="Segoe Sans Display Semibold"/>
                <a:ea typeface="+mn-ea"/>
                <a:cs typeface="Segoe Sans Display" pitchFamily="2" charset="0"/>
              </a:rPr>
              <a:t>– Damian Bunyan, </a:t>
            </a:r>
            <a:r>
              <a:rPr kumimoji="0" lang="en-US" sz="1100" b="0" i="0" u="none" strike="noStrike" kern="1200" cap="none" spc="0" normalizeH="0" baseline="0" noProof="0">
                <a:ln>
                  <a:noFill/>
                </a:ln>
                <a:solidFill>
                  <a:srgbClr val="000000"/>
                </a:solidFill>
                <a:effectLst/>
                <a:uLnTx/>
                <a:uFillTx/>
                <a:latin typeface="Segoe Sans Display"/>
                <a:ea typeface="+mn-ea"/>
                <a:cs typeface="Segoe Sans Display" pitchFamily="2" charset="0"/>
              </a:rPr>
              <a:t>CIO, Uniper</a:t>
            </a: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endParaRPr kumimoji="0" lang="en-US" sz="1100" b="0" i="0" u="none" strike="noStrike" kern="1200" cap="none" spc="0" normalizeH="0" baseline="0" noProof="0">
              <a:ln>
                <a:noFill/>
              </a:ln>
              <a:solidFill>
                <a:srgbClr val="000000"/>
              </a:solidFill>
              <a:effectLst/>
              <a:uLnTx/>
              <a:uFillTx/>
              <a:latin typeface="Segoe Sans Display"/>
              <a:ea typeface="+mn-ea"/>
              <a:cs typeface="Segoe Sans Display" pitchFamily="2" charset="0"/>
            </a:endParaRP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100" b="0" i="0" u="none" strike="noStrike" kern="1200" cap="none" spc="0" normalizeH="0" baseline="0" noProof="0">
                <a:ln>
                  <a:noFill/>
                </a:ln>
                <a:solidFill>
                  <a:srgbClr val="000000"/>
                </a:solidFill>
                <a:effectLst/>
                <a:uLnTx/>
                <a:uFillTx/>
                <a:latin typeface="Segoe Sans Display"/>
                <a:ea typeface="+mn-ea"/>
                <a:cs typeface="Segoe Sans Display" pitchFamily="2" charset="0"/>
              </a:rPr>
              <a:t>Link: </a:t>
            </a:r>
            <a:r>
              <a:rPr lang="en-US" sz="1100">
                <a:hlinkClick r:id="rId3"/>
              </a:rPr>
              <a:t>https://www.microsoft.com/en/customers/story/1802017730982552224-uniper-se-microsoft-copilot-for-microsoft-365-energy-en-germany?msockid=08d85f42b27469be0b394a6fb359689d</a:t>
            </a:r>
            <a:endParaRPr kumimoji="0" lang="en-US" sz="1100" b="0" i="0" u="none" strike="noStrike" kern="1200" cap="none" spc="0" normalizeH="0" baseline="0" noProof="0">
              <a:ln>
                <a:noFill/>
              </a:ln>
              <a:solidFill>
                <a:srgbClr val="000000"/>
              </a:solidFill>
              <a:effectLst/>
              <a:uLnTx/>
              <a:uFillTx/>
              <a:latin typeface="Segoe Sans Display"/>
              <a:ea typeface="+mn-ea"/>
              <a:cs typeface="Segoe Sans Display"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p:txBody>
      </p:sp>
      <p:sp>
        <p:nvSpPr>
          <p:cNvPr id="4" name="Slide Number Placeholder 3">
            <a:extLst>
              <a:ext uri="{FF2B5EF4-FFF2-40B4-BE49-F238E27FC236}">
                <a16:creationId xmlns:a16="http://schemas.microsoft.com/office/drawing/2014/main" id="{8E84450F-6897-A923-FE28-4121EAA2BAB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C7DEAD6-0AA5-48BB-B295-633A026213CC}"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6465362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A46552-50FB-3CD8-C081-7578BE6A7E8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DDDEAD7-5B3C-C526-D5A6-9D09677B0555}"/>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06965A64-7345-FEE8-0A53-FE0E732658EF}"/>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Sans Display Semibold"/>
                <a:ea typeface="+mn-ea"/>
                <a:cs typeface="Segoe Sans Display" pitchFamily="2" charset="0"/>
              </a:rPr>
              <a:t>E.ON UK powers transition to renewable energy with Dynamics 365</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Business outcomes: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78D4"/>
                </a:solidFill>
                <a:effectLst/>
                <a:uLnTx/>
                <a:uFillTx/>
                <a:latin typeface="Segoe Sans Display Semibold"/>
                <a:ea typeface="+mn-ea"/>
                <a:cs typeface="+mn-cs"/>
              </a:rPr>
              <a:t>Time savings: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20% reduction in job duration and eliminated the 20-minute per site process for managing property handoff after implementing Microsoft Dynamics 365 Field Service</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800" b="0" i="0" u="none" strike="noStrike" kern="1200" cap="none" spc="0" normalizeH="0" baseline="0" noProof="0">
                <a:ln>
                  <a:noFill/>
                </a:ln>
                <a:solidFill>
                  <a:srgbClr val="0078D4"/>
                </a:solidFill>
                <a:effectLst/>
                <a:uLnTx/>
                <a:uFillTx/>
                <a:latin typeface="Segoe Sans Display Semibold"/>
                <a:ea typeface="+mn-ea"/>
                <a:cs typeface="+mn-cs"/>
              </a:rPr>
              <a:t>Improved efficiency: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A more modern, unified CRM system with Dynamics 365 Sales, Customer Service, and capabilities of Asset Management add-on for Supply Chain Management improved employees’ efficiency while reducing IT costs</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78D4"/>
                </a:solidFill>
                <a:effectLst/>
                <a:uLnTx/>
                <a:uFillTx/>
                <a:latin typeface="Segoe Sans Display Semibold"/>
                <a:ea typeface="+mn-ea"/>
                <a:cs typeface="+mn-cs"/>
              </a:rPr>
              <a:t>Enable informed decision-making: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Enabled more informed decision making with intelligent data insights</a:t>
            </a:r>
          </a:p>
          <a:p>
            <a:pPr marL="0" marR="0" lvl="0" indent="0" algn="l" defTabSz="914400" rtl="0" eaLnBrk="1" fontAlgn="auto" latinLnBrk="0" hangingPunct="1">
              <a:lnSpc>
                <a:spcPct val="100000"/>
              </a:lnSpc>
              <a:spcBef>
                <a:spcPts val="0"/>
              </a:spcBef>
              <a:spcAft>
                <a:spcPts val="60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Sans Display"/>
              <a:ea typeface="+mn-ea"/>
              <a:cs typeface="+mn-cs"/>
            </a:endParaRP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000000"/>
                </a:solidFill>
                <a:effectLst/>
                <a:uLnTx/>
                <a:uFillTx/>
                <a:latin typeface="Segoe Sans Display"/>
                <a:ea typeface="+mn-ea"/>
                <a:cs typeface="Segoe Sans Display" pitchFamily="2" charset="0"/>
              </a:rPr>
              <a:t>“Intelligent use of technology keeps our customer’s needs at the heart of the transition to clean energy, and that’s why we selected Dynamics 365 to support us on that journey given it is flexible, configurable, and aligned to our overall technology strategy.”</a:t>
            </a: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0078D4"/>
                </a:solidFill>
                <a:effectLst/>
                <a:uLnTx/>
                <a:uFillTx/>
                <a:latin typeface="Segoe Sans Display Semibold"/>
                <a:ea typeface="+mn-ea"/>
                <a:cs typeface="Segoe Sans Display" pitchFamily="2" charset="0"/>
              </a:rPr>
              <a:t>– Lee Durham, </a:t>
            </a:r>
            <a:r>
              <a:rPr kumimoji="0" lang="en-US" sz="1100" b="0" i="0" u="none" strike="noStrike" kern="1200" cap="none" spc="0" normalizeH="0" baseline="0" noProof="0">
                <a:ln>
                  <a:noFill/>
                </a:ln>
                <a:solidFill>
                  <a:srgbClr val="000000"/>
                </a:solidFill>
                <a:effectLst/>
                <a:uLnTx/>
                <a:uFillTx/>
                <a:latin typeface="Segoe Sans Display"/>
                <a:ea typeface="+mn-ea"/>
                <a:cs typeface="Segoe Sans Display" pitchFamily="2" charset="0"/>
              </a:rPr>
              <a:t>Director of Digital Technology, E.ON UK</a:t>
            </a: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endParaRPr kumimoji="0" lang="en-US" sz="1100" b="0" i="0" u="none" strike="noStrike" kern="1200" cap="none" spc="0" normalizeH="0" baseline="0" noProof="0">
              <a:ln>
                <a:noFill/>
              </a:ln>
              <a:solidFill>
                <a:srgbClr val="000000"/>
              </a:solidFill>
              <a:effectLst/>
              <a:uLnTx/>
              <a:uFillTx/>
              <a:latin typeface="Segoe Sans Display"/>
              <a:ea typeface="+mn-ea"/>
              <a:cs typeface="Segoe Sans Display" pitchFamily="2" charset="0"/>
            </a:endParaRP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100" b="0" i="0" u="none" strike="noStrike" kern="1200" cap="none" spc="0" normalizeH="0" baseline="0" noProof="0">
                <a:ln>
                  <a:noFill/>
                </a:ln>
                <a:solidFill>
                  <a:srgbClr val="000000"/>
                </a:solidFill>
                <a:effectLst/>
                <a:uLnTx/>
                <a:uFillTx/>
                <a:latin typeface="Segoe Sans Display"/>
                <a:ea typeface="+mn-ea"/>
                <a:cs typeface="Segoe Sans Display" pitchFamily="2" charset="0"/>
              </a:rPr>
              <a:t>Link: </a:t>
            </a:r>
            <a:r>
              <a:rPr lang="en-US" sz="1100">
                <a:hlinkClick r:id="rId3"/>
              </a:rPr>
              <a:t>https://www.microsoft.com/en/customers/story/23367-eon-uk-dynamics-365-customer-service</a:t>
            </a:r>
            <a:endParaRPr kumimoji="0" lang="en-US" sz="1100" b="0" i="0" u="none" strike="noStrike" kern="1200" cap="none" spc="0" normalizeH="0" baseline="0" noProof="0">
              <a:ln>
                <a:noFill/>
              </a:ln>
              <a:solidFill>
                <a:srgbClr val="000000"/>
              </a:solidFill>
              <a:effectLst/>
              <a:uLnTx/>
              <a:uFillTx/>
              <a:latin typeface="Segoe Sans Display"/>
              <a:ea typeface="+mn-ea"/>
              <a:cs typeface="Segoe Sans Display" pitchFamily="2" charset="0"/>
            </a:endParaRPr>
          </a:p>
          <a:p>
            <a:pPr marL="0" marR="0" lvl="0" indent="0" algn="l" defTabSz="914400" rtl="0" eaLnBrk="1" fontAlgn="auto" latinLnBrk="0" hangingPunct="1">
              <a:lnSpc>
                <a:spcPct val="100000"/>
              </a:lnSpc>
              <a:spcBef>
                <a:spcPts val="0"/>
              </a:spcBef>
              <a:spcAft>
                <a:spcPts val="60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Sans Display"/>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p:txBody>
      </p:sp>
      <p:sp>
        <p:nvSpPr>
          <p:cNvPr id="4" name="Slide Number Placeholder 3">
            <a:extLst>
              <a:ext uri="{FF2B5EF4-FFF2-40B4-BE49-F238E27FC236}">
                <a16:creationId xmlns:a16="http://schemas.microsoft.com/office/drawing/2014/main" id="{B4BF17B1-F799-EA8C-1700-B3338272CBA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C7DEAD6-0AA5-48BB-B295-633A026213CC}"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4376504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F40D05-0223-4CD4-6C82-C18B541EE51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AB067A2-9E93-A903-42B4-7810092E2A60}"/>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AB6CD82B-ADFD-3477-A82B-440302FDE299}"/>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mj-lt"/>
                <a:ea typeface="+mn-ea"/>
                <a:cs typeface="Segoe Sans Display" pitchFamily="2" charset="0"/>
              </a:rPr>
              <a:t>Public utility Evergy saves over 120,000 hours per year with Power Platform</a:t>
            </a:r>
          </a:p>
          <a:p>
            <a:endParaRPr lang="en-US"/>
          </a:p>
          <a:p>
            <a:r>
              <a:rPr lang="en-US"/>
              <a:t>Business outcomes: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400">
                <a:solidFill>
                  <a:srgbClr val="0078D4"/>
                </a:solidFill>
                <a:latin typeface="Segoe Sans Display Semibold"/>
              </a:rPr>
              <a:t>Increased productivity:</a:t>
            </a:r>
            <a:r>
              <a:rPr kumimoji="0" lang="en-US" sz="1400" b="0" i="0" u="none" strike="noStrike" kern="1200" cap="none" spc="0" normalizeH="0" baseline="0" noProof="0">
                <a:ln>
                  <a:noFill/>
                </a:ln>
                <a:solidFill>
                  <a:srgbClr val="0078D4"/>
                </a:solidFill>
                <a:effectLst/>
                <a:uLnTx/>
                <a:uFillTx/>
                <a:latin typeface="Segoe Sans Display Semibold"/>
                <a:ea typeface="+mn-ea"/>
                <a:cs typeface="+mn-cs"/>
              </a:rPr>
              <a:t>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120</a:t>
            </a:r>
            <a:r>
              <a:rPr lang="en-US" sz="1200">
                <a:solidFill>
                  <a:srgbClr val="000000"/>
                </a:solidFill>
                <a:latin typeface="Segoe Sans Display"/>
              </a:rPr>
              <a:t>,000 hours per year saved since 2020 with automation</a:t>
            </a:r>
            <a:endParaRPr kumimoji="0" lang="en-US" sz="1200" b="0" i="0" u="none" strike="noStrike" kern="1200" cap="none" spc="0" normalizeH="0" baseline="0" noProof="0">
              <a:ln>
                <a:noFill/>
              </a:ln>
              <a:solidFill>
                <a:srgbClr val="000000"/>
              </a:solidFill>
              <a:effectLst/>
              <a:uLnTx/>
              <a:uFillTx/>
              <a:latin typeface="Segoe Sans Display"/>
              <a:ea typeface="+mn-ea"/>
              <a:cs typeface="+mn-cs"/>
            </a:endParaRP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0078D4"/>
                </a:solidFill>
                <a:effectLst/>
                <a:uLnTx/>
                <a:uFillTx/>
                <a:latin typeface="Segoe Sans Display Semibold"/>
                <a:ea typeface="+mn-ea"/>
                <a:cs typeface="+mn-cs"/>
              </a:rPr>
              <a:t>Process automation: </a:t>
            </a:r>
            <a:r>
              <a:rPr lang="en-US" sz="1200">
                <a:solidFill>
                  <a:srgbClr val="000000"/>
                </a:solidFill>
                <a:latin typeface="Segoe Sans Display"/>
              </a:rPr>
              <a:t>Created a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new Power App that verifies work orders, gathers approved records, and enters them into the ERP system.</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400">
                <a:solidFill>
                  <a:srgbClr val="0078D4"/>
                </a:solidFill>
                <a:latin typeface="Segoe Sans Display Semibold"/>
              </a:rPr>
              <a:t>Successful user adoption</a:t>
            </a:r>
            <a:r>
              <a:rPr kumimoji="0" lang="en-US" sz="1400" b="0" i="0" u="none" strike="noStrike" kern="1200" cap="none" spc="0" normalizeH="0" baseline="0" noProof="0">
                <a:ln>
                  <a:noFill/>
                </a:ln>
                <a:solidFill>
                  <a:srgbClr val="0078D4"/>
                </a:solidFill>
                <a:effectLst/>
                <a:uLnTx/>
                <a:uFillTx/>
                <a:latin typeface="Segoe Sans Display Semibold"/>
                <a:ea typeface="+mn-ea"/>
                <a:cs typeface="+mn-cs"/>
              </a:rPr>
              <a:t>: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11x increase in use of Power Automate, </a:t>
            </a:r>
            <a:r>
              <a:rPr lang="en-US" sz="1200">
                <a:solidFill>
                  <a:srgbClr val="000000"/>
                </a:solidFill>
                <a:latin typeface="Segoe Sans Display"/>
              </a:rPr>
              <a:t>with over 900+ Power apps</a:t>
            </a:r>
            <a:endParaRPr kumimoji="0" lang="en-US" sz="1200" b="0" i="0" u="none" strike="noStrike" kern="1200" cap="none" spc="0" normalizeH="0" baseline="0" noProof="0">
              <a:ln>
                <a:noFill/>
              </a:ln>
              <a:solidFill>
                <a:srgbClr val="000000"/>
              </a:solidFill>
              <a:effectLst/>
              <a:uLnTx/>
              <a:uFillTx/>
              <a:latin typeface="Segoe Sans Display"/>
              <a:ea typeface="+mn-ea"/>
              <a:cs typeface="+mn-cs"/>
            </a:endParaRPr>
          </a:p>
          <a:p>
            <a:endParaRPr lang="en-US"/>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2F2F2F"/>
                </a:solidFill>
                <a:effectLst/>
                <a:uLnTx/>
                <a:uFillTx/>
                <a:latin typeface="Segoe UI" panose="020B0502040204020203" pitchFamily="34" charset="0"/>
                <a:ea typeface="+mn-ea"/>
                <a:cs typeface="Segoe Sans Display" pitchFamily="2" charset="0"/>
              </a:rPr>
              <a:t>“We've had users across departments and various technical capabilities quickly pick up and enjoy using Power Platform. It has become a key tool in our technology strategy.”</a:t>
            </a:r>
            <a:endParaRPr kumimoji="0" lang="en-US" sz="1200" b="0" i="0" u="none" strike="noStrike" kern="1200" cap="none" spc="0" normalizeH="0" baseline="0" noProof="0">
              <a:ln>
                <a:noFill/>
              </a:ln>
              <a:solidFill>
                <a:srgbClr val="2F2F2F"/>
              </a:solidFill>
              <a:effectLst/>
              <a:uLnTx/>
              <a:uFillTx/>
              <a:latin typeface="Segoe UI" panose="020B0502040204020203" pitchFamily="34" charset="0"/>
              <a:ea typeface="+mn-ea"/>
              <a:cs typeface="+mn-cs"/>
            </a:endParaRP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400" b="0" i="0" u="none" strike="noStrike" kern="1200" cap="none" spc="0" normalizeH="0" baseline="0" noProof="0">
                <a:ln>
                  <a:noFill/>
                </a:ln>
                <a:solidFill>
                  <a:srgbClr val="0078D4"/>
                </a:solidFill>
                <a:effectLst/>
                <a:uLnTx/>
                <a:uFillTx/>
                <a:latin typeface="Segoe Sans Display Semibold"/>
                <a:ea typeface="+mn-ea"/>
                <a:cs typeface="Segoe Sans Display" pitchFamily="2" charset="0"/>
              </a:rPr>
              <a:t>– Chad Carsten, </a:t>
            </a:r>
            <a:r>
              <a:rPr lang="en-US" sz="1200">
                <a:solidFill>
                  <a:srgbClr val="000000"/>
                </a:solidFill>
                <a:latin typeface="Segoe Sans Display"/>
              </a:rPr>
              <a:t>Director, Operations Technology</a:t>
            </a: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endParaRPr lang="en-US"/>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lang="en-US"/>
              <a:t>Link: https://www.microsoft.com/en/customers/story/1747349596437245542-evergy-power-apps-energy-en-united-states</a:t>
            </a:r>
          </a:p>
        </p:txBody>
      </p:sp>
      <p:sp>
        <p:nvSpPr>
          <p:cNvPr id="4" name="Slide Number Placeholder 3">
            <a:extLst>
              <a:ext uri="{FF2B5EF4-FFF2-40B4-BE49-F238E27FC236}">
                <a16:creationId xmlns:a16="http://schemas.microsoft.com/office/drawing/2014/main" id="{9AF50238-AE31-E7DB-52B4-013BC6EB151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C7DEAD6-0AA5-48BB-B295-633A026213CC}"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27321043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70C74A-BEE1-15F6-421B-A3A588294AF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F906581-E6EA-DA8E-16DF-5793F389B2B3}"/>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FBD12CC2-BCDE-EBED-9A20-E3BD3B89569A}"/>
              </a:ext>
            </a:extLst>
          </p:cNvPr>
          <p:cNvSpPr>
            <a:spLocks noGrp="1"/>
          </p:cNvSpPr>
          <p:nvPr>
            <p:ph type="body" idx="1"/>
          </p:nvPr>
        </p:nvSpPr>
        <p:spPr/>
        <p:txBody>
          <a:bodyPr/>
          <a:lstStyle/>
          <a:p>
            <a:r>
              <a:rPr lang="en-US"/>
              <a:t>*Note to sellers: The use case “</a:t>
            </a:r>
            <a:r>
              <a:rPr kumimoji="0" lang="en-US" sz="1200" b="0" i="0" u="none" strike="noStrike" kern="1200" cap="none" spc="0" normalizeH="0" baseline="0" noProof="0">
                <a:ln>
                  <a:noFill/>
                </a:ln>
                <a:solidFill>
                  <a:srgbClr val="000000"/>
                </a:solidFill>
                <a:effectLst/>
                <a:uLnTx/>
                <a:uFillTx/>
                <a:latin typeface="Segoe Sans Display Semibold"/>
                <a:ea typeface="+mn-ea"/>
                <a:cs typeface="Segoe UI" panose="020B0502040204020203" pitchFamily="34" charset="0"/>
              </a:rPr>
              <a:t>Streamline energy and resources permitting and automate complex utility rate case workflows” is a high priority use case but does not yet have a public customer story aligned to it. Please use this slide to talk to customers who are interested in this use case.</a:t>
            </a:r>
            <a:endParaRPr lang="en-US"/>
          </a:p>
          <a:p>
            <a:endParaRPr lang="en-US"/>
          </a:p>
          <a:p>
            <a:r>
              <a:rPr lang="en-US"/>
              <a:t>The Energy and Resources Permitting Accelerator is a solution that can…</a:t>
            </a:r>
          </a:p>
          <a:p>
            <a:endParaRPr lang="en-US"/>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kumimoji="0" lang="en-US" sz="1200" b="0" i="0" u="none" strike="noStrike" kern="1200" cap="none" spc="0" normalizeH="0" baseline="0" noProof="0">
                <a:ln>
                  <a:noFill/>
                </a:ln>
                <a:solidFill>
                  <a:srgbClr val="091F2C"/>
                </a:solidFill>
                <a:effectLst/>
                <a:uLnTx/>
                <a:uFillTx/>
                <a:latin typeface="Segoe Sans Display"/>
                <a:ea typeface="+mn-ea"/>
                <a:cs typeface="Segoe UI"/>
              </a:rPr>
              <a:t>Assess documents to quickly spot missing information, discrepancies, or areas of incompliance</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kumimoji="0" lang="en-US" sz="1200" b="0" i="0" u="none" strike="noStrike" kern="1200" cap="none" spc="0" normalizeH="0" baseline="0" noProof="0">
                <a:ln>
                  <a:noFill/>
                </a:ln>
                <a:solidFill>
                  <a:srgbClr val="091F2C"/>
                </a:solidFill>
                <a:effectLst/>
                <a:uLnTx/>
                <a:uFillTx/>
                <a:latin typeface="Segoe Sans Display"/>
                <a:ea typeface="+mn-ea"/>
                <a:cs typeface="Segoe UI"/>
              </a:rPr>
              <a:t>Draft new documents by pulling in and refining relevant data for human review</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kumimoji="0" lang="en-US" sz="1200" b="0" i="0" u="none" strike="noStrike" kern="1200" cap="none" spc="0" normalizeH="0" baseline="0" noProof="0">
                <a:ln>
                  <a:noFill/>
                </a:ln>
                <a:solidFill>
                  <a:srgbClr val="091F2C"/>
                </a:solidFill>
                <a:effectLst/>
                <a:uLnTx/>
                <a:uFillTx/>
                <a:latin typeface="Segoe Sans Display"/>
                <a:ea typeface="+mn-ea"/>
                <a:cs typeface="Segoe UI"/>
              </a:rPr>
              <a:t>Query Copilot to search data sets and regulations to support permitting engineers and regulatory experts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91F2C"/>
              </a:solidFill>
              <a:effectLst/>
              <a:uLnTx/>
              <a:uFillTx/>
              <a:latin typeface="Segoe Sans Display"/>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91F2C"/>
                </a:solidFill>
                <a:effectLst/>
                <a:uLnTx/>
                <a:uFillTx/>
                <a:latin typeface="Segoe Sans Display"/>
                <a:ea typeface="+mn-ea"/>
                <a:cs typeface="Segoe UI"/>
              </a:rPr>
              <a:t>It has the potential to bring transformative value to Energy and Resources organizations’ permitting processes: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91F2C"/>
              </a:solidFill>
              <a:effectLst/>
              <a:uLnTx/>
              <a:uFillTx/>
              <a:latin typeface="Segoe Sans Display"/>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91F2C"/>
                </a:solidFill>
                <a:effectLst/>
                <a:uLnTx/>
                <a:uFillTx/>
                <a:latin typeface="Segoe Sans Display"/>
                <a:ea typeface="+mn-ea"/>
                <a:cs typeface="Segoe UI"/>
              </a:rPr>
              <a:t>- Savings: </a:t>
            </a:r>
            <a:r>
              <a:rPr kumimoji="0" lang="en-US" sz="1200" b="0" i="0" u="none" strike="noStrike" kern="1200" cap="none" spc="-50" normalizeH="0" baseline="0" noProof="0">
                <a:ln w="3175">
                  <a:noFill/>
                </a:ln>
                <a:solidFill>
                  <a:srgbClr val="091F2C"/>
                </a:solidFill>
                <a:effectLst/>
                <a:uLnTx/>
                <a:uFillTx/>
                <a:latin typeface="Segoe Sans Display"/>
                <a:ea typeface="+mn-ea"/>
                <a:cs typeface="Segoe UI"/>
              </a:rPr>
              <a:t>The solution can significantly reduce the </a:t>
            </a:r>
            <a:r>
              <a:rPr kumimoji="0" lang="en-US" sz="1200" b="0" i="0" u="none" strike="noStrike" kern="1200" cap="none" spc="-50" normalizeH="0" baseline="0" noProof="0">
                <a:ln w="3175">
                  <a:noFill/>
                </a:ln>
                <a:solidFill>
                  <a:srgbClr val="091F2C"/>
                </a:solidFill>
                <a:effectLst/>
                <a:uLnTx/>
                <a:uFillTx/>
                <a:latin typeface="Segoe Sans Display Semibold"/>
                <a:ea typeface="+mn-ea"/>
                <a:cs typeface="Segoe UI"/>
              </a:rPr>
              <a:t>cost and time </a:t>
            </a:r>
            <a:r>
              <a:rPr kumimoji="0" lang="en-US" sz="1200" b="0" i="0" u="none" strike="noStrike" kern="1200" cap="none" spc="-50" normalizeH="0" baseline="0" noProof="0">
                <a:ln w="3175">
                  <a:noFill/>
                </a:ln>
                <a:solidFill>
                  <a:srgbClr val="091F2C"/>
                </a:solidFill>
                <a:effectLst/>
                <a:uLnTx/>
                <a:uFillTx/>
                <a:latin typeface="Segoe Sans Display"/>
                <a:ea typeface="+mn-ea"/>
                <a:cs typeface="Segoe UI"/>
              </a:rPr>
              <a:t>to complete permitting applications and regulatory review and approval for energy infrastructure</a:t>
            </a:r>
            <a:endParaRPr kumimoji="0" lang="en-GB" sz="1200" b="0" i="0" u="none" strike="noStrike" kern="1200" cap="none" spc="-50" normalizeH="0" baseline="0" noProof="0">
              <a:ln w="3175">
                <a:noFill/>
              </a:ln>
              <a:solidFill>
                <a:srgbClr val="091F2C"/>
              </a:solidFill>
              <a:effectLst/>
              <a:uLnTx/>
              <a:uFillTx/>
              <a:latin typeface="Segoe Sans Display"/>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91F2C"/>
                </a:solidFill>
                <a:effectLst/>
                <a:uLnTx/>
                <a:uFillTx/>
                <a:latin typeface="Segoe Sans Display"/>
                <a:ea typeface="+mn-ea"/>
                <a:cs typeface="Segoe UI"/>
              </a:rPr>
              <a:t>- Expanded opportunities: </a:t>
            </a:r>
            <a:r>
              <a:rPr kumimoji="0" lang="en-US" sz="1200" b="0" i="0" u="none" strike="noStrike" kern="1200" cap="none" spc="-50" normalizeH="0" baseline="0" noProof="0">
                <a:ln w="3175">
                  <a:noFill/>
                </a:ln>
                <a:solidFill>
                  <a:srgbClr val="091F2C"/>
                </a:solidFill>
                <a:effectLst/>
                <a:uLnTx/>
                <a:uFillTx/>
                <a:latin typeface="Segoe Sans Display"/>
                <a:ea typeface="+mn-ea"/>
                <a:cs typeface="Segoe UI" pitchFamily="34" charset="0"/>
              </a:rPr>
              <a:t>The solution can be extended to further scenarios (e.g., New Document Types, Translating Documents between languages or regions globally, Site Selection, etc.)</a:t>
            </a:r>
            <a:endParaRPr kumimoji="0" lang="en-GB" sz="1200" b="0" i="0" u="none" strike="noStrike" kern="1200" cap="none" spc="-50" normalizeH="0" baseline="0" noProof="0">
              <a:ln w="3175">
                <a:noFill/>
              </a:ln>
              <a:solidFill>
                <a:srgbClr val="091F2C"/>
              </a:solidFill>
              <a:effectLst/>
              <a:uLnTx/>
              <a:uFillTx/>
              <a:latin typeface="Segoe Sans Display"/>
              <a:ea typeface="+mn-ea"/>
              <a:cs typeface="Segoe UI"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91F2C"/>
              </a:solidFill>
              <a:effectLst/>
              <a:uLnTx/>
              <a:uFillTx/>
              <a:latin typeface="Segoe Sans Display"/>
              <a:ea typeface="+mn-ea"/>
              <a:cs typeface="Segoe UI"/>
            </a:endParaRPr>
          </a:p>
          <a:p>
            <a:endParaRPr lang="en-US"/>
          </a:p>
        </p:txBody>
      </p:sp>
      <p:sp>
        <p:nvSpPr>
          <p:cNvPr id="4" name="Slide Number Placeholder 3">
            <a:extLst>
              <a:ext uri="{FF2B5EF4-FFF2-40B4-BE49-F238E27FC236}">
                <a16:creationId xmlns:a16="http://schemas.microsoft.com/office/drawing/2014/main" id="{60A499AC-F2B2-40DA-9F6C-72355B96031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1B4D54E-2BA2-4895-A6DE-82C231245180}"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91326870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0BE390-9860-74F7-67D9-9981DC10D40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2772683-D2A2-72AB-BF5E-106EA3564E5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A8FB666-4AF6-9C45-561F-ADD339D5F511}"/>
              </a:ext>
            </a:extLst>
          </p:cNvPr>
          <p:cNvSpPr>
            <a:spLocks noGrp="1"/>
          </p:cNvSpPr>
          <p:nvPr>
            <p:ph type="body" idx="1"/>
          </p:nvPr>
        </p:nvSpPr>
        <p:spPr/>
        <p:txBody>
          <a:bodyPr/>
          <a:lstStyle/>
          <a:p>
            <a:r>
              <a:rPr lang="en-US" sz="1200" kern="1200">
                <a:solidFill>
                  <a:schemeClr val="tx1"/>
                </a:solidFill>
                <a:effectLst/>
                <a:latin typeface="+mn-lt"/>
                <a:ea typeface="+mn-ea"/>
                <a:cs typeface="+mn-cs"/>
              </a:rPr>
              <a:t>Rounding out to the last pillar: Bending the curve on </a:t>
            </a:r>
            <a:r>
              <a:rPr lang="en-US" sz="1200" b="1" kern="1200">
                <a:solidFill>
                  <a:schemeClr val="tx1"/>
                </a:solidFill>
                <a:effectLst/>
                <a:latin typeface="+mn-lt"/>
                <a:ea typeface="+mn-ea"/>
                <a:cs typeface="+mn-cs"/>
              </a:rPr>
              <a:t>innovation</a:t>
            </a:r>
            <a:r>
              <a:rPr lang="en-US" sz="1200" kern="1200">
                <a:solidFill>
                  <a:schemeClr val="tx1"/>
                </a:solidFill>
                <a:effectLst/>
                <a:latin typeface="+mn-lt"/>
                <a:ea typeface="+mn-ea"/>
                <a:cs typeface="+mn-cs"/>
              </a:rPr>
              <a:t>.</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Generative AI stands as a transformative force in the realm of innovation, offering organizations an unprecedented ability to accelerate their creative processes and product development. By leveraging this technology, companies can generate novel ideas, design prototypes, and iterate at a pace that was previously unattainable.</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For instance, in the automotive industry, generative AI can be used to create efficient vehicle designs, reducing time-to-market and fueling competitive advantage. In pharmaceuticals, it can rapidly generate molecular structures for new drugs, potentially slashing years off the R&amp;D process.</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Moreover, in the field of content creation, generative AI assists in producing original marketing material, from ad copy to personalized customer interactions, enhancing brand presence and engagement.</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As business leaders, embracing generative AI means not just keeping pace with the current wave of innovation, but actively shaping its trajectory to your organization's advantage.</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Let’s look at a few examples…</a:t>
            </a:r>
          </a:p>
        </p:txBody>
      </p:sp>
      <p:sp>
        <p:nvSpPr>
          <p:cNvPr id="4" name="Slide Number Placeholder 3">
            <a:extLst>
              <a:ext uri="{FF2B5EF4-FFF2-40B4-BE49-F238E27FC236}">
                <a16:creationId xmlns:a16="http://schemas.microsoft.com/office/drawing/2014/main" id="{F4C78B42-6797-D01F-BF55-F59EC965141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6EB9B5-7772-42EF-A696-F72FC47D8727}"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52956127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1CDC17-80C0-62AA-3C2F-15217C816C4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A0A357C-948B-72E7-8594-C40DC88E9007}"/>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E9FAB59F-2B17-B0C6-5EA5-8F4CB01F73AF}"/>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Sans Display Semibold"/>
                <a:ea typeface="+mn-ea"/>
                <a:cs typeface="Segoe Sans Display" pitchFamily="2" charset="0"/>
              </a:rPr>
              <a:t>PETRONAS drives quality decision-making with fast, easy access to intelligent data hub built on Azure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Business outcomes: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0078D4"/>
                </a:solidFill>
                <a:effectLst/>
                <a:uLnTx/>
                <a:uFillTx/>
                <a:latin typeface="Segoe Sans Display Semibold"/>
                <a:ea typeface="+mn-ea"/>
                <a:cs typeface="+mn-cs"/>
              </a:rPr>
              <a:t>Liberalized data on a unified platform: </a:t>
            </a:r>
            <a:r>
              <a:rPr lang="en-US" sz="1200">
                <a:solidFill>
                  <a:srgbClr val="000000"/>
                </a:solidFill>
                <a:latin typeface="Segoe Sans Display"/>
              </a:rPr>
              <a:t>Made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data available and accessible to everyone at the company through a unified platform supported by Microsoft Azure</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400">
                <a:solidFill>
                  <a:srgbClr val="0078D4"/>
                </a:solidFill>
                <a:latin typeface="Segoe Sans Display Semibold"/>
              </a:rPr>
              <a:t>Enabled enterprise analytics at scale: </a:t>
            </a:r>
            <a:r>
              <a:rPr lang="en-US" sz="1200">
                <a:solidFill>
                  <a:srgbClr val="091F2C"/>
                </a:solidFill>
                <a:latin typeface="Segoe Sans Display" pitchFamily="2" charset="0"/>
                <a:cs typeface="Segoe Sans Display" pitchFamily="2" charset="0"/>
              </a:rPr>
              <a:t>90% of users reported spending a shorter amount of time to get information</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0078D4"/>
                </a:solidFill>
                <a:effectLst/>
                <a:uLnTx/>
                <a:uFillTx/>
                <a:latin typeface="Segoe Sans Display Semibold"/>
                <a:ea typeface="+mn-ea"/>
                <a:cs typeface="+mn-cs"/>
              </a:rPr>
              <a:t>Empowered employees: </a:t>
            </a:r>
            <a:r>
              <a:rPr lang="en-US" sz="1200">
                <a:solidFill>
                  <a:srgbClr val="000000"/>
                </a:solidFill>
                <a:latin typeface="Segoe Sans Display"/>
              </a:rPr>
              <a:t>Empowered employees to use actionable insights for improved decision-making</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200" b="0" i="0" u="none" strike="noStrike" kern="1200" cap="none" spc="0" normalizeH="0" baseline="0" noProof="0">
              <a:ln>
                <a:noFill/>
              </a:ln>
              <a:solidFill>
                <a:srgbClr val="000000"/>
              </a:solidFill>
              <a:effectLst/>
              <a:uLnTx/>
              <a:uFillTx/>
              <a:latin typeface="Segoe Sans Display"/>
              <a:ea typeface="+mn-ea"/>
              <a:cs typeface="+mn-cs"/>
            </a:endParaRP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2F2F2F"/>
                </a:solidFill>
                <a:effectLst/>
                <a:uLnTx/>
                <a:uFillTx/>
                <a:ea typeface="+mn-ea"/>
                <a:cs typeface="Segoe Sans Display" pitchFamily="2" charset="0"/>
              </a:rPr>
              <a:t>“Our employees in different departments can draw new insights, discover new ideas, and take innovative actions without any need for coding knowledge to analyze data.”</a:t>
            </a: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lang="en-US" sz="1400">
                <a:solidFill>
                  <a:srgbClr val="0078D4"/>
                </a:solidFill>
                <a:latin typeface="Segoe Sans Display Semibold"/>
              </a:rPr>
              <a:t>–Datin Habsah Nordin, </a:t>
            </a:r>
            <a:r>
              <a:rPr lang="en-US" sz="1100">
                <a:solidFill>
                  <a:srgbClr val="000000"/>
                </a:solidFill>
                <a:latin typeface="Segoe Sans Display"/>
              </a:rPr>
              <a:t>Head, Enterprise Data, PETRONAS</a:t>
            </a: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endParaRPr lang="en-US" sz="1100">
              <a:solidFill>
                <a:srgbClr val="000000"/>
              </a:solidFill>
              <a:latin typeface="Segoe Sans Display"/>
            </a:endParaRP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lang="en-US" sz="1100">
                <a:solidFill>
                  <a:srgbClr val="000000"/>
                </a:solidFill>
                <a:latin typeface="Segoe Sans Display"/>
              </a:rPr>
              <a:t>Link: </a:t>
            </a:r>
            <a:r>
              <a:rPr lang="en-US" sz="1100">
                <a:hlinkClick r:id="rId3"/>
              </a:rPr>
              <a:t>https://www.microsoft.com/en/customers/story/1686511475723076178-petronas-energy-azure-en-malaysia</a:t>
            </a:r>
            <a:endParaRPr lang="en-US" sz="1100">
              <a:solidFill>
                <a:srgbClr val="000000"/>
              </a:solidFill>
              <a:latin typeface="Segoe Sans Display"/>
            </a:endParaRPr>
          </a:p>
          <a:p>
            <a:pPr marL="0" marR="0" lvl="0" indent="0" algn="l" defTabSz="914400" rtl="0" eaLnBrk="1" fontAlgn="auto" latinLnBrk="0" hangingPunct="1">
              <a:lnSpc>
                <a:spcPct val="100000"/>
              </a:lnSpc>
              <a:spcBef>
                <a:spcPts val="0"/>
              </a:spcBef>
              <a:spcAft>
                <a:spcPts val="600"/>
              </a:spcAft>
              <a:buClrTx/>
              <a:buSzTx/>
              <a:buFont typeface="Arial" panose="020B0604020202020204" pitchFamily="34" charset="0"/>
              <a:buNone/>
              <a:tabLst/>
              <a:defRPr/>
            </a:pPr>
            <a:endParaRPr kumimoji="0" lang="en-US" sz="1200" b="0" i="0" u="none" strike="noStrike" kern="1200" cap="none" spc="0" normalizeH="0" baseline="0" noProof="0">
              <a:ln>
                <a:noFill/>
              </a:ln>
              <a:solidFill>
                <a:srgbClr val="000000"/>
              </a:solidFill>
              <a:effectLst/>
              <a:uLnTx/>
              <a:uFillTx/>
              <a:latin typeface="Segoe Sans Display"/>
              <a:ea typeface="+mn-ea"/>
              <a:cs typeface="+mn-cs"/>
            </a:endParaRP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200" b="0" i="0" u="none" strike="noStrike" kern="1200" cap="none" spc="0" normalizeH="0" baseline="0" noProof="0">
              <a:ln>
                <a:noFill/>
              </a:ln>
              <a:solidFill>
                <a:srgbClr val="000000"/>
              </a:solidFill>
              <a:effectLst/>
              <a:uLnTx/>
              <a:uFillTx/>
              <a:latin typeface="Segoe Sans Display"/>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p>
        </p:txBody>
      </p:sp>
      <p:sp>
        <p:nvSpPr>
          <p:cNvPr id="4" name="Slide Number Placeholder 3">
            <a:extLst>
              <a:ext uri="{FF2B5EF4-FFF2-40B4-BE49-F238E27FC236}">
                <a16:creationId xmlns:a16="http://schemas.microsoft.com/office/drawing/2014/main" id="{4CF3981C-A0D3-E3A1-EB52-577DD61AA8B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C7DEAD6-0AA5-48BB-B295-633A026213CC}"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09896179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C6131F-B9D3-BCD8-D1FE-21557413A5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6C61169-3410-8BFA-0732-1749996F6E8D}"/>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8A16DA5C-7945-0899-D14E-456F418F0663}"/>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Sans Display Semibold"/>
                <a:ea typeface="+mn-ea"/>
                <a:cs typeface="Segoe Sans Display" pitchFamily="2" charset="0"/>
              </a:rPr>
              <a:t>Enerjisa </a:t>
            </a:r>
            <a:r>
              <a:rPr kumimoji="0" lang="en-US" sz="1200" b="0" i="0" u="none" strike="noStrike" kern="1200" cap="none" spc="0" normalizeH="0" baseline="0" noProof="0" err="1">
                <a:ln>
                  <a:noFill/>
                </a:ln>
                <a:solidFill>
                  <a:srgbClr val="000000"/>
                </a:solidFill>
                <a:effectLst/>
                <a:uLnTx/>
                <a:uFillTx/>
                <a:latin typeface="Segoe Sans Display Semibold"/>
                <a:ea typeface="+mn-ea"/>
                <a:cs typeface="Segoe Sans Display" pitchFamily="2" charset="0"/>
              </a:rPr>
              <a:t>Üretim</a:t>
            </a:r>
            <a:r>
              <a:rPr kumimoji="0" lang="en-US" sz="1200" b="0" i="0" u="none" strike="noStrike" kern="1200" cap="none" spc="0" normalizeH="0" baseline="0" noProof="0">
                <a:ln>
                  <a:noFill/>
                </a:ln>
                <a:solidFill>
                  <a:srgbClr val="000000"/>
                </a:solidFill>
                <a:effectLst/>
                <a:uLnTx/>
                <a:uFillTx/>
                <a:latin typeface="Segoe Sans Display Semibold"/>
                <a:ea typeface="+mn-ea"/>
                <a:cs typeface="Segoe Sans Display" pitchFamily="2" charset="0"/>
              </a:rPr>
              <a:t> revolutionizes sustainable energy management with Microsoft Azure and AI</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Business outcomes: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78D4"/>
                </a:solidFill>
                <a:effectLst/>
                <a:uLnTx/>
                <a:uFillTx/>
                <a:latin typeface="Segoe Sans Display Semibold"/>
                <a:ea typeface="+mn-ea"/>
                <a:cs typeface="+mn-cs"/>
              </a:rPr>
              <a:t>Resolved issues remotely: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Built remote Operation Center that oversees 20 hydropower, wind, and solar plants 24/7 and can identify, assess and resolve 99% of issues remotely</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78D4"/>
                </a:solidFill>
                <a:effectLst/>
                <a:uLnTx/>
                <a:uFillTx/>
                <a:latin typeface="Segoe Sans Display Semibold"/>
                <a:ea typeface="+mn-ea"/>
                <a:cs typeface="+mn-cs"/>
              </a:rPr>
              <a:t>Embraced AI to streamline energy operations: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Developed </a:t>
            </a:r>
            <a:r>
              <a:rPr kumimoji="0" lang="en-US" sz="1200" b="0" i="0" u="none" strike="noStrike" kern="1200" cap="none" spc="0" normalizeH="0" baseline="0" noProof="0" err="1">
                <a:ln>
                  <a:noFill/>
                </a:ln>
                <a:solidFill>
                  <a:srgbClr val="000000"/>
                </a:solidFill>
                <a:effectLst/>
                <a:uLnTx/>
                <a:uFillTx/>
                <a:latin typeface="Segoe Sans Display"/>
                <a:ea typeface="+mn-ea"/>
                <a:cs typeface="+mn-cs"/>
              </a:rPr>
              <a:t>Onepact</a:t>
            </a:r>
            <a:r>
              <a:rPr kumimoji="0" lang="en-US" sz="1200" b="0" i="0" u="none" strike="noStrike" kern="1200" cap="none" spc="0" normalizeH="0" baseline="0" noProof="0">
                <a:ln>
                  <a:noFill/>
                </a:ln>
                <a:solidFill>
                  <a:srgbClr val="000000"/>
                </a:solidFill>
                <a:effectLst/>
                <a:uLnTx/>
                <a:uFillTx/>
                <a:latin typeface="Segoe Sans Display"/>
                <a:ea typeface="+mn-ea"/>
                <a:cs typeface="+mn-cs"/>
              </a:rPr>
              <a:t> AI, which uses Azure OpenAI Service, to access and analyze </a:t>
            </a:r>
            <a:r>
              <a:rPr kumimoji="0" lang="en-US" sz="1200" b="0" i="0" u="none" strike="noStrike" kern="1200" cap="none" spc="0" normalizeH="0" baseline="0" noProof="0" err="1">
                <a:ln>
                  <a:noFill/>
                </a:ln>
                <a:solidFill>
                  <a:srgbClr val="000000"/>
                </a:solidFill>
                <a:effectLst/>
                <a:uLnTx/>
                <a:uFillTx/>
                <a:latin typeface="Segoe Sans Display"/>
                <a:ea typeface="+mn-ea"/>
                <a:cs typeface="+mn-cs"/>
              </a:rPr>
              <a:t>analyze</a:t>
            </a:r>
            <a:r>
              <a:rPr kumimoji="0" lang="en-US" sz="1200" b="0" i="0" u="none" strike="noStrike" kern="1200" cap="none" spc="0" normalizeH="0" baseline="0" noProof="0">
                <a:ln>
                  <a:noFill/>
                </a:ln>
                <a:solidFill>
                  <a:srgbClr val="000000"/>
                </a:solidFill>
                <a:effectLst/>
                <a:uLnTx/>
                <a:uFillTx/>
                <a:latin typeface="Segoe Sans Display"/>
                <a:ea typeface="+mn-ea"/>
                <a:cs typeface="+mn-cs"/>
              </a:rPr>
              <a:t> its IOT data collected from ~40.000 datapoints</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78D4"/>
                </a:solidFill>
                <a:effectLst/>
                <a:uLnTx/>
                <a:uFillTx/>
                <a:latin typeface="Segoe Sans Display Semibold"/>
                <a:ea typeface="+mn-ea"/>
                <a:cs typeface="+mn-cs"/>
              </a:rPr>
              <a:t>Increased efficiency: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Increased efficiency and ease of operation of more than 20 power plants. With Generative AI, the company can get an answer in seconds instead of days</a:t>
            </a:r>
          </a:p>
          <a:p>
            <a:pPr marL="0" marR="0" lvl="0" indent="0" algn="l" defTabSz="914400" rtl="0" eaLnBrk="1" fontAlgn="auto" latinLnBrk="0" hangingPunct="1">
              <a:lnSpc>
                <a:spcPct val="100000"/>
              </a:lnSpc>
              <a:spcBef>
                <a:spcPts val="0"/>
              </a:spcBef>
              <a:spcAft>
                <a:spcPts val="600"/>
              </a:spcAft>
              <a:buClrTx/>
              <a:buSzTx/>
              <a:buFont typeface="Arial" panose="020B0604020202020204" pitchFamily="34" charset="0"/>
              <a:buNone/>
              <a:tabLst/>
              <a:defRPr/>
            </a:pPr>
            <a:endParaRPr kumimoji="0" lang="en-US" sz="1200" b="0" i="0" u="none" strike="noStrike" kern="1200" cap="none" spc="0" normalizeH="0" baseline="0" noProof="0">
              <a:ln>
                <a:noFill/>
              </a:ln>
              <a:solidFill>
                <a:srgbClr val="000000"/>
              </a:solidFill>
              <a:effectLst/>
              <a:uLnTx/>
              <a:uFillTx/>
              <a:latin typeface="Segoe Sans Display"/>
              <a:ea typeface="+mn-ea"/>
              <a:cs typeface="+mn-cs"/>
            </a:endParaRP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000000"/>
                </a:solidFill>
                <a:effectLst/>
                <a:uLnTx/>
                <a:uFillTx/>
                <a:latin typeface="Segoe Sans Display"/>
                <a:ea typeface="+mn-ea"/>
                <a:cs typeface="Segoe Sans Display" pitchFamily="2" charset="0"/>
              </a:rPr>
              <a:t>“We can predict average daily production for turbines for the next two months. The prediction isn't a simple extrapolation of our current production values. It considers the condition of assets, upcoming site availability, weather conditions, wind speed, and even factors like rain that may reduce turbine efficiency.”</a:t>
            </a: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0078D4"/>
                </a:solidFill>
                <a:effectLst/>
                <a:uLnTx/>
                <a:uFillTx/>
                <a:latin typeface="Segoe Sans Display Semibold"/>
                <a:ea typeface="+mn-ea"/>
                <a:cs typeface="Segoe Sans Display" pitchFamily="2" charset="0"/>
              </a:rPr>
              <a:t>– Ali </a:t>
            </a:r>
            <a:r>
              <a:rPr kumimoji="0" lang="en-US" sz="1200" b="0" i="0" u="none" strike="noStrike" kern="1200" cap="none" spc="0" normalizeH="0" baseline="0" noProof="0" err="1">
                <a:ln>
                  <a:noFill/>
                </a:ln>
                <a:solidFill>
                  <a:srgbClr val="0078D4"/>
                </a:solidFill>
                <a:effectLst/>
                <a:uLnTx/>
                <a:uFillTx/>
                <a:latin typeface="Segoe Sans Display Semibold"/>
                <a:ea typeface="+mn-ea"/>
                <a:cs typeface="Segoe Sans Display" pitchFamily="2" charset="0"/>
              </a:rPr>
              <a:t>İnal</a:t>
            </a:r>
            <a:r>
              <a:rPr kumimoji="0" lang="en-US" sz="1200" b="0" i="0" u="none" strike="noStrike" kern="1200" cap="none" spc="0" normalizeH="0" baseline="0" noProof="0">
                <a:ln>
                  <a:noFill/>
                </a:ln>
                <a:solidFill>
                  <a:srgbClr val="0078D4"/>
                </a:solidFill>
                <a:effectLst/>
                <a:uLnTx/>
                <a:uFillTx/>
                <a:latin typeface="Segoe Sans Display Semibold"/>
                <a:ea typeface="+mn-ea"/>
                <a:cs typeface="Segoe Sans Display" pitchFamily="2" charset="0"/>
              </a:rPr>
              <a:t>, </a:t>
            </a:r>
            <a:r>
              <a:rPr kumimoji="0" lang="en-US" sz="1100" b="0" i="0" u="none" strike="noStrike" kern="1200" cap="none" spc="0" normalizeH="0" baseline="0" noProof="0">
                <a:ln>
                  <a:noFill/>
                </a:ln>
                <a:solidFill>
                  <a:srgbClr val="000000"/>
                </a:solidFill>
                <a:effectLst/>
                <a:uLnTx/>
                <a:uFillTx/>
                <a:latin typeface="Segoe Sans Display"/>
                <a:ea typeface="+mn-ea"/>
                <a:cs typeface="Segoe Sans Display" pitchFamily="2" charset="0"/>
              </a:rPr>
              <a:t>Deputy General Manager, IT and Digital Business, Enerjisa </a:t>
            </a:r>
            <a:r>
              <a:rPr kumimoji="0" lang="en-US" sz="1100" b="0" i="0" u="none" strike="noStrike" kern="1200" cap="none" spc="0" normalizeH="0" baseline="0" noProof="0" err="1">
                <a:ln>
                  <a:noFill/>
                </a:ln>
                <a:solidFill>
                  <a:srgbClr val="000000"/>
                </a:solidFill>
                <a:effectLst/>
                <a:uLnTx/>
                <a:uFillTx/>
                <a:latin typeface="Segoe Sans Display"/>
                <a:ea typeface="+mn-ea"/>
                <a:cs typeface="Segoe Sans Display" pitchFamily="2" charset="0"/>
              </a:rPr>
              <a:t>Üretim</a:t>
            </a:r>
            <a:endParaRPr kumimoji="0" lang="en-US" sz="1100" b="0" i="0" u="none" strike="noStrike" kern="1200" cap="none" spc="0" normalizeH="0" baseline="0" noProof="0">
              <a:ln>
                <a:noFill/>
              </a:ln>
              <a:solidFill>
                <a:srgbClr val="000000"/>
              </a:solidFill>
              <a:effectLst/>
              <a:uLnTx/>
              <a:uFillTx/>
              <a:latin typeface="Segoe Sans Display"/>
              <a:ea typeface="+mn-ea"/>
              <a:cs typeface="Segoe Sans Display" pitchFamily="2" charset="0"/>
            </a:endParaRPr>
          </a:p>
          <a:p>
            <a:pPr marL="0" marR="0" lvl="0" indent="0" algn="l" defTabSz="914400" rtl="0" eaLnBrk="1" fontAlgn="auto" latinLnBrk="0" hangingPunct="1">
              <a:lnSpc>
                <a:spcPct val="100000"/>
              </a:lnSpc>
              <a:spcBef>
                <a:spcPts val="0"/>
              </a:spcBef>
              <a:spcAft>
                <a:spcPts val="600"/>
              </a:spcAft>
              <a:buClrTx/>
              <a:buSzTx/>
              <a:buFont typeface="Arial" panose="020B0604020202020204" pitchFamily="34" charset="0"/>
              <a:buNone/>
              <a:tabLst/>
              <a:defRPr/>
            </a:pPr>
            <a:endParaRPr kumimoji="0" lang="en-US" sz="1200" b="0" i="0" u="none" strike="noStrike" kern="1200" cap="none" spc="0" normalizeH="0" baseline="0" noProof="0">
              <a:ln>
                <a:noFill/>
              </a:ln>
              <a:solidFill>
                <a:srgbClr val="000000"/>
              </a:solidFill>
              <a:effectLst/>
              <a:uLnTx/>
              <a:uFillTx/>
              <a:latin typeface="Segoe Sans Display"/>
              <a:ea typeface="+mn-ea"/>
              <a:cs typeface="+mn-cs"/>
            </a:endParaRPr>
          </a:p>
          <a:p>
            <a:pPr marL="0" marR="0" lvl="0" indent="0" algn="l" defTabSz="914400" rtl="0"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en-US" sz="1200" b="0" i="0" u="none" strike="noStrike" kern="1200" cap="none" spc="0" normalizeH="0" baseline="0" noProof="0">
                <a:ln>
                  <a:noFill/>
                </a:ln>
                <a:solidFill>
                  <a:srgbClr val="000000"/>
                </a:solidFill>
                <a:effectLst/>
                <a:uLnTx/>
                <a:uFillTx/>
                <a:latin typeface="Segoe Sans Display"/>
                <a:ea typeface="+mn-ea"/>
                <a:cs typeface="+mn-cs"/>
              </a:rPr>
              <a:t>Link: </a:t>
            </a:r>
            <a:r>
              <a:rPr lang="en-US">
                <a:hlinkClick r:id="rId3"/>
              </a:rPr>
              <a:t>https://www.microsoft.com/en/customers/story/1711956075760053884-enerjisauretim-azure-energy-en-turkiye</a:t>
            </a:r>
            <a:endParaRPr kumimoji="0" lang="en-US" sz="1200" b="0" i="0" u="none" strike="noStrike" kern="1200" cap="none" spc="0" normalizeH="0" baseline="0" noProof="0">
              <a:ln>
                <a:noFill/>
              </a:ln>
              <a:solidFill>
                <a:srgbClr val="000000"/>
              </a:solidFill>
              <a:effectLst/>
              <a:uLnTx/>
              <a:uFillTx/>
              <a:latin typeface="Segoe Sans Display"/>
              <a:ea typeface="+mn-ea"/>
              <a:cs typeface="+mn-cs"/>
            </a:endParaRP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200" b="0" i="0" u="none" strike="noStrike" kern="1200" cap="none" spc="0" normalizeH="0" baseline="0" noProof="0">
              <a:ln>
                <a:noFill/>
              </a:ln>
              <a:solidFill>
                <a:srgbClr val="000000"/>
              </a:solidFill>
              <a:effectLst/>
              <a:uLnTx/>
              <a:uFillTx/>
              <a:latin typeface="Segoe Sans Display"/>
              <a:ea typeface="+mn-ea"/>
              <a:cs typeface="+mn-cs"/>
            </a:endParaRP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200" b="0" i="0" u="none" strike="noStrike" kern="1200" cap="none" spc="0" normalizeH="0" baseline="0" noProof="0">
              <a:ln>
                <a:noFill/>
              </a:ln>
              <a:solidFill>
                <a:srgbClr val="000000"/>
              </a:solidFill>
              <a:effectLst/>
              <a:uLnTx/>
              <a:uFillTx/>
              <a:latin typeface="Segoe Sans Display"/>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p:txBody>
      </p:sp>
      <p:sp>
        <p:nvSpPr>
          <p:cNvPr id="4" name="Slide Number Placeholder 3">
            <a:extLst>
              <a:ext uri="{FF2B5EF4-FFF2-40B4-BE49-F238E27FC236}">
                <a16:creationId xmlns:a16="http://schemas.microsoft.com/office/drawing/2014/main" id="{C7E9901A-B365-F380-2F90-FC79A9CDB82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C7DEAD6-0AA5-48BB-B295-633A026213CC}"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86666606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978E99-B1EF-60BB-F07B-8A6837EF738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656B383-DC17-0399-EB10-97FFBA475CB6}"/>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76832DB5-496C-536C-3EB8-4C49010AB92D}"/>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Sans Display Semibold"/>
                <a:ea typeface="+mn-ea"/>
                <a:cs typeface="Segoe Sans Display" pitchFamily="2" charset="0"/>
              </a:rPr>
              <a:t>Aker BP transforms its data and operations with Microsoft Azure Data Manager for Energy</a:t>
            </a:r>
          </a:p>
          <a:p>
            <a:endParaRPr lang="en-US"/>
          </a:p>
          <a:p>
            <a:r>
              <a:rPr lang="en-US"/>
              <a:t>Business outcomes:</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400">
                <a:solidFill>
                  <a:srgbClr val="0078D4"/>
                </a:solidFill>
                <a:latin typeface="Segoe Sans Display Semibold"/>
              </a:rPr>
              <a:t>Valuable data insights</a:t>
            </a:r>
            <a:r>
              <a:rPr kumimoji="0" lang="en-US" sz="1400" b="0" i="0" u="none" strike="noStrike" kern="1200" cap="none" spc="0" normalizeH="0" baseline="0" noProof="0">
                <a:ln>
                  <a:noFill/>
                </a:ln>
                <a:solidFill>
                  <a:srgbClr val="0078D4"/>
                </a:solidFill>
                <a:effectLst/>
                <a:uLnTx/>
                <a:uFillTx/>
                <a:latin typeface="Segoe Sans Display Semibold"/>
                <a:ea typeface="+mn-ea"/>
                <a:cs typeface="+mn-cs"/>
              </a:rPr>
              <a:t>: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Harnessed the power of Azure Data Manager for Energy to analyze vast amounts of energy-related datasets, applications, and cloud services</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0078D4"/>
                </a:solidFill>
                <a:effectLst/>
                <a:uLnTx/>
                <a:uFillTx/>
                <a:latin typeface="Segoe Sans Display Semibold"/>
                <a:ea typeface="+mn-ea"/>
                <a:cs typeface="+mn-cs"/>
              </a:rPr>
              <a:t>Boosted data efficiency: </a:t>
            </a:r>
            <a:r>
              <a:rPr lang="en-US" sz="1200">
                <a:solidFill>
                  <a:srgbClr val="000000"/>
                </a:solidFill>
                <a:latin typeface="Segoe Sans Display"/>
              </a:rPr>
              <a:t>Enabled third-party applications—such as well planning, geological modeling tools, and productivity and analytics solutions—to work seamlessly with the company’s other data layers</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400">
                <a:solidFill>
                  <a:srgbClr val="0078D4"/>
                </a:solidFill>
                <a:latin typeface="Segoe Sans Display Semibold"/>
              </a:rPr>
              <a:t>Decreased evaluation time</a:t>
            </a:r>
            <a:r>
              <a:rPr kumimoji="0" lang="en-US" sz="1400" b="0" i="0" u="none" strike="noStrike" kern="1200" cap="none" spc="0" normalizeH="0" baseline="0" noProof="0">
                <a:ln>
                  <a:noFill/>
                </a:ln>
                <a:solidFill>
                  <a:srgbClr val="0078D4"/>
                </a:solidFill>
                <a:effectLst/>
                <a:uLnTx/>
                <a:uFillTx/>
                <a:latin typeface="Segoe Sans Display Semibold"/>
                <a:ea typeface="+mn-ea"/>
                <a:cs typeface="+mn-cs"/>
              </a:rPr>
              <a:t>: </a:t>
            </a:r>
            <a:r>
              <a:rPr lang="en-US" sz="1200">
                <a:solidFill>
                  <a:srgbClr val="000000"/>
                </a:solidFill>
                <a:latin typeface="Segoe Sans Display"/>
              </a:rPr>
              <a:t>Gained valuable business insights to increase operational efficiency and reduce data evaluation time</a:t>
            </a:r>
          </a:p>
          <a:p>
            <a:pPr marL="0" marR="0" lvl="0" indent="0" algn="l" defTabSz="9144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sz="1200">
              <a:solidFill>
                <a:srgbClr val="000000"/>
              </a:solidFill>
              <a:latin typeface="Segoe Sans Display"/>
            </a:endParaRP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2F2F2F"/>
                </a:solidFill>
                <a:effectLst/>
                <a:uLnTx/>
                <a:uFillTx/>
                <a:latin typeface="Segoe Sans Display" pitchFamily="2" charset="0"/>
              </a:rPr>
              <a:t>“In the heart of energy transformation, there's a drive to innovate and to build things. We've found the key lies in the power of data, while understanding that data requires discipline and commitment.”</a:t>
            </a:r>
          </a:p>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0078D4"/>
                </a:solidFill>
                <a:effectLst/>
                <a:uLnTx/>
                <a:uFillTx/>
                <a:latin typeface="Segoe Sans Display Semibold"/>
                <a:ea typeface="+mn-ea"/>
                <a:cs typeface="Segoe Sans Display" pitchFamily="2" charset="0"/>
              </a:rPr>
              <a:t>– Kjetil Nes, </a:t>
            </a:r>
            <a:r>
              <a:rPr lang="en-US" sz="1100">
                <a:solidFill>
                  <a:srgbClr val="000000"/>
                </a:solidFill>
                <a:latin typeface="Segoe Sans Display"/>
              </a:rPr>
              <a:t>Chief of Concept Development, Aker BP</a:t>
            </a:r>
            <a:endParaRPr kumimoji="0" lang="en-US" sz="1200" b="0" i="0" u="none" strike="noStrike" kern="1200" cap="none" spc="0" normalizeH="0" baseline="0" noProof="0">
              <a:ln>
                <a:noFill/>
              </a:ln>
              <a:solidFill>
                <a:srgbClr val="0078D4"/>
              </a:solidFill>
              <a:effectLst/>
              <a:uLnTx/>
              <a:uFillTx/>
              <a:latin typeface="Segoe Sans Display Semibold"/>
              <a:ea typeface="+mn-ea"/>
              <a:cs typeface="Segoe Sans Display" pitchFamily="2" charset="0"/>
            </a:endParaRPr>
          </a:p>
          <a:p>
            <a:pPr marL="0" marR="0" lvl="0" indent="0" algn="l" defTabSz="914400" rtl="0" eaLnBrk="1" fontAlgn="auto" latinLnBrk="0" hangingPunct="1">
              <a:lnSpc>
                <a:spcPct val="100000"/>
              </a:lnSpc>
              <a:spcBef>
                <a:spcPts val="0"/>
              </a:spcBef>
              <a:spcAft>
                <a:spcPts val="600"/>
              </a:spcAft>
              <a:buClrTx/>
              <a:buSzTx/>
              <a:buFont typeface="Arial" panose="020B0604020202020204" pitchFamily="34" charset="0"/>
              <a:buNone/>
              <a:tabLst/>
              <a:defRPr/>
            </a:pPr>
            <a:endParaRPr kumimoji="0" lang="en-US" sz="1200" b="0" i="0" u="none" strike="noStrike" kern="1200" cap="none" spc="0" normalizeH="0" baseline="0" noProof="0">
              <a:ln>
                <a:noFill/>
              </a:ln>
              <a:solidFill>
                <a:srgbClr val="000000"/>
              </a:solidFill>
              <a:effectLst/>
              <a:uLnTx/>
              <a:uFillTx/>
              <a:latin typeface="Segoe Sans Display"/>
              <a:ea typeface="+mn-ea"/>
              <a:cs typeface="+mn-cs"/>
            </a:endParaRPr>
          </a:p>
          <a:p>
            <a:pPr marL="0" marR="0" lvl="0" indent="0" algn="l" defTabSz="914400" rtl="0"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en-US" sz="1200" b="0" i="0" u="none" strike="noStrike" kern="1200" cap="none" spc="0" normalizeH="0" baseline="0" noProof="0">
                <a:ln>
                  <a:noFill/>
                </a:ln>
                <a:solidFill>
                  <a:srgbClr val="000000"/>
                </a:solidFill>
                <a:effectLst/>
                <a:uLnTx/>
                <a:uFillTx/>
                <a:latin typeface="Segoe Sans Display"/>
                <a:ea typeface="+mn-ea"/>
                <a:cs typeface="+mn-cs"/>
              </a:rPr>
              <a:t>Link: </a:t>
            </a:r>
            <a:r>
              <a:rPr lang="en-US">
                <a:hlinkClick r:id="rId3"/>
              </a:rPr>
              <a:t>https://www.microsoft.com/en/customers/story/1675611442857614824-akerbp-energy-azure-data-manager-for-energy?msockid=3e404d65e0e667d53e6058eee15c667b</a:t>
            </a:r>
            <a:endParaRPr kumimoji="0" lang="en-US" sz="1200" b="0" i="0" u="none" strike="noStrike" kern="1200" cap="none" spc="0" normalizeH="0" baseline="0" noProof="0">
              <a:ln>
                <a:noFill/>
              </a:ln>
              <a:solidFill>
                <a:srgbClr val="000000"/>
              </a:solidFill>
              <a:effectLst/>
              <a:uLnTx/>
              <a:uFillTx/>
              <a:latin typeface="Segoe Sans Display"/>
              <a:ea typeface="+mn-ea"/>
              <a:cs typeface="+mn-cs"/>
            </a:endParaRPr>
          </a:p>
          <a:p>
            <a:pPr marL="171450" indent="-171450">
              <a:buFont typeface="Arial" panose="020B0604020202020204" pitchFamily="34" charset="0"/>
              <a:buChar char="•"/>
            </a:pPr>
            <a:endParaRPr lang="en-US"/>
          </a:p>
        </p:txBody>
      </p:sp>
      <p:sp>
        <p:nvSpPr>
          <p:cNvPr id="4" name="Slide Number Placeholder 3">
            <a:extLst>
              <a:ext uri="{FF2B5EF4-FFF2-40B4-BE49-F238E27FC236}">
                <a16:creationId xmlns:a16="http://schemas.microsoft.com/office/drawing/2014/main" id="{F5359408-F4C7-DD52-D30E-1C23F6F4224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C7DEAD6-0AA5-48BB-B295-633A026213CC}"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69368626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US"/>
          </a:p>
        </p:txBody>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Demo: </a:t>
            </a:r>
            <a:r>
              <a:rPr lang="en-US" dirty="0"/>
              <a:t>Energy Asset Evaluation Accelerator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 Energy Asset Evaluation Accelerator </a:t>
            </a:r>
            <a:r>
              <a:rPr kumimoji="0" lang="en-US" sz="1200" b="0" i="0" u="none" strike="noStrike" kern="1200" cap="none" spc="0" normalizeH="0" baseline="0" noProof="0" dirty="0">
                <a:ln>
                  <a:noFill/>
                </a:ln>
                <a:solidFill>
                  <a:srgbClr val="091F2C"/>
                </a:solidFill>
                <a:effectLst/>
                <a:uLnTx/>
                <a:uFillTx/>
                <a:latin typeface="Segoe Sans Display"/>
                <a:ea typeface="+mn-ea"/>
                <a:cs typeface="Segoe UI" pitchFamily="34" charset="0"/>
              </a:rPr>
              <a:t>leverages Azure Data Manger for Energy, Microsoft Fabric, and Microsoft 365 Copilot to transform the access, analysis, and sharing of energy data for rapid asset evaluation.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91F2C"/>
              </a:solidFill>
              <a:effectLst/>
              <a:uLnTx/>
              <a:uFillTx/>
              <a:latin typeface="Segoe Sans Display"/>
              <a:ea typeface="+mn-ea"/>
              <a:cs typeface="Segoe UI"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91F2C"/>
                </a:solidFill>
                <a:effectLst/>
                <a:uLnTx/>
                <a:uFillTx/>
                <a:latin typeface="Segoe Sans Display"/>
                <a:ea typeface="+mn-ea"/>
                <a:cs typeface="Segoe UI" pitchFamily="34" charset="0"/>
              </a:rPr>
              <a:t>It p</a:t>
            </a:r>
            <a:r>
              <a:rPr kumimoji="0" lang="en-US" sz="1200" b="0" i="0" u="none" strike="noStrike" kern="1200" cap="none" spc="0" normalizeH="0" baseline="0" noProof="0" dirty="0">
                <a:ln>
                  <a:noFill/>
                </a:ln>
                <a:solidFill>
                  <a:srgbClr val="091F2C"/>
                </a:solidFill>
                <a:effectLst/>
                <a:uLnTx/>
                <a:uFillTx/>
                <a:latin typeface="Segoe Sans Display"/>
                <a:ea typeface="Segoe UI" pitchFamily="34" charset="0"/>
                <a:cs typeface="Segoe UI" pitchFamily="34" charset="0"/>
              </a:rPr>
              <a:t>rovides quick and actionable insights from structured and unstructured data in a single interface, enables teams to decrease time to decision, can be asked about specific well data questions and receive helpful answers without having to search through entire documents or databases, and can suggest additional prompts for deeper insights into wellbore data.</a:t>
            </a:r>
            <a:endParaRPr kumimoji="0" lang="en-US" sz="1200" b="0" i="0" u="none" strike="noStrike" kern="1200" cap="none" spc="0" normalizeH="0" baseline="0" noProof="0" dirty="0">
              <a:ln>
                <a:noFill/>
              </a:ln>
              <a:solidFill>
                <a:srgbClr val="091F2C"/>
              </a:solidFill>
              <a:effectLst/>
              <a:uLnTx/>
              <a:uFillTx/>
              <a:latin typeface="Segoe Sans Display"/>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91F2C"/>
              </a:solidFill>
              <a:effectLst/>
              <a:uLnTx/>
              <a:uFillTx/>
              <a:latin typeface="Segoe Sans Display"/>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91F2C"/>
              </a:solidFill>
              <a:effectLst/>
              <a:uLnTx/>
              <a:uFillTx/>
              <a:latin typeface="Segoe Sans Display"/>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91F2C"/>
              </a:solidFill>
              <a:effectLst/>
              <a:uLnTx/>
              <a:uFillTx/>
              <a:latin typeface="Segoe Sans Display"/>
              <a:ea typeface="+mn-ea"/>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1B4D54E-2BA2-4895-A6DE-82C231245180}"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13802422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EBF6C6-C1E6-969E-674D-5F61CDAD481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F1A5382-9D50-A439-D2EF-BC8DC51F056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1824D5E-82E3-D05E-8FED-17831BD5A097}"/>
              </a:ext>
            </a:extLst>
          </p:cNvPr>
          <p:cNvSpPr>
            <a:spLocks noGrp="1"/>
          </p:cNvSpPr>
          <p:nvPr>
            <p:ph type="body" idx="1"/>
          </p:nvPr>
        </p:nvSpPr>
        <p:spPr/>
        <p:txBody>
          <a:bodyPr/>
          <a:lstStyle/>
          <a:p>
            <a:pPr>
              <a:lnSpc>
                <a:spcPct val="107000"/>
              </a:lnSpc>
              <a:spcAft>
                <a:spcPts val="800"/>
              </a:spcAft>
            </a:pPr>
            <a:r>
              <a:rPr lang="en-US" sz="1800" kern="100">
                <a:effectLst/>
                <a:latin typeface="Aptos"/>
                <a:ea typeface="Aptos" panose="020B0004020202020204" pitchFamily="34" charset="0"/>
                <a:cs typeface="Arial" panose="020B0604020202020204" pitchFamily="34" charset="0"/>
              </a:rPr>
              <a:t>Every company’s experience will be different, but we see </a:t>
            </a:r>
            <a:r>
              <a:rPr lang="en-US" sz="1800" kern="100">
                <a:latin typeface="Aptos"/>
                <a:ea typeface="Aptos" panose="020B0004020202020204" pitchFamily="34" charset="0"/>
                <a:cs typeface="Arial" panose="020B0604020202020204" pitchFamily="34" charset="0"/>
              </a:rPr>
              <a:t>this journey playing</a:t>
            </a:r>
            <a:r>
              <a:rPr lang="en-US" sz="1800" kern="100">
                <a:effectLst/>
                <a:latin typeface="Aptos"/>
                <a:ea typeface="Aptos" panose="020B0004020202020204" pitchFamily="34" charset="0"/>
                <a:cs typeface="Arial" panose="020B0604020202020204" pitchFamily="34" charset="0"/>
              </a:rPr>
              <a:t> out in three phases: &lt;click&gt;</a:t>
            </a:r>
          </a:p>
          <a:p>
            <a:pPr marL="0" marR="0">
              <a:lnSpc>
                <a:spcPct val="107000"/>
              </a:lnSpc>
              <a:spcAft>
                <a:spcPts val="800"/>
              </a:spcAft>
              <a:buNone/>
            </a:pPr>
            <a:r>
              <a:rPr lang="en-US" sz="1800" kern="100">
                <a:effectLst/>
                <a:latin typeface="Aptos"/>
                <a:ea typeface="Aptos" panose="020B0004020202020204" pitchFamily="34" charset="0"/>
                <a:cs typeface="Arial" panose="020B0604020202020204" pitchFamily="34" charset="0"/>
              </a:rPr>
              <a:t> </a:t>
            </a:r>
          </a:p>
          <a:p>
            <a:pPr marL="342900" marR="0" lvl="0" indent="-342900">
              <a:lnSpc>
                <a:spcPct val="107000"/>
              </a:lnSpc>
              <a:spcAft>
                <a:spcPts val="800"/>
              </a:spcAft>
              <a:buFont typeface="Symbol" panose="05050102010706020507" pitchFamily="18" charset="2"/>
              <a:buChar char=""/>
            </a:pPr>
            <a:r>
              <a:rPr lang="en-US" sz="1800" b="1" kern="100">
                <a:effectLst/>
                <a:latin typeface="Aptos"/>
                <a:ea typeface="Aptos" panose="020B0004020202020204" pitchFamily="34" charset="0"/>
                <a:cs typeface="Arial" panose="020B0604020202020204" pitchFamily="34" charset="0"/>
              </a:rPr>
              <a:t>In the first phase, </a:t>
            </a:r>
            <a:r>
              <a:rPr lang="en-US" sz="1800" kern="100">
                <a:effectLst/>
                <a:latin typeface="Aptos"/>
                <a:ea typeface="Aptos" panose="020B0004020202020204" pitchFamily="34" charset="0"/>
                <a:cs typeface="Arial" panose="020B0604020202020204" pitchFamily="34" charset="0"/>
              </a:rPr>
              <a:t>AI acts as an assistant, helping people do the same work better and faster. &lt;click&gt;</a:t>
            </a:r>
          </a:p>
          <a:p>
            <a:pPr marL="342900" marR="0" lvl="0" indent="-342900">
              <a:lnSpc>
                <a:spcPct val="107000"/>
              </a:lnSpc>
              <a:spcAft>
                <a:spcPts val="800"/>
              </a:spcAft>
              <a:buFont typeface="Symbol" panose="05050102010706020507" pitchFamily="18" charset="2"/>
              <a:buChar char=""/>
            </a:pPr>
            <a:endParaRPr lang="en-US" sz="1800" kern="100">
              <a:effectLst/>
              <a:latin typeface="Aptos" panose="020B0004020202020204" pitchFamily="34" charset="0"/>
              <a:ea typeface="Aptos" panose="020B0004020202020204" pitchFamily="34" charset="0"/>
              <a:cs typeface="Arial" panose="020B0604020202020204" pitchFamily="34" charset="0"/>
            </a:endParaRPr>
          </a:p>
          <a:p>
            <a:pPr marL="342900" marR="0" lvl="0" indent="-342900">
              <a:lnSpc>
                <a:spcPct val="107000"/>
              </a:lnSpc>
              <a:spcAft>
                <a:spcPts val="800"/>
              </a:spcAft>
              <a:buFont typeface="Symbol" panose="05050102010706020507" pitchFamily="18" charset="2"/>
              <a:buChar char=""/>
            </a:pPr>
            <a:r>
              <a:rPr lang="en-US" sz="1800" b="1" kern="100">
                <a:effectLst/>
                <a:latin typeface="Aptos"/>
                <a:ea typeface="Aptos" panose="020B0004020202020204" pitchFamily="34" charset="0"/>
                <a:cs typeface="Arial" panose="020B0604020202020204" pitchFamily="34" charset="0"/>
              </a:rPr>
              <a:t>In phase 3, </a:t>
            </a:r>
            <a:r>
              <a:rPr lang="en-US" sz="4400" b="0" i="0">
                <a:solidFill>
                  <a:srgbClr val="000000"/>
                </a:solidFill>
                <a:effectLst/>
                <a:latin typeface="Aptos" panose="020B0004020202020204" pitchFamily="34" charset="0"/>
              </a:rPr>
              <a:t>agents join teams as “digital colleagues,” taking on specific tasks at human direction—for instance, a researcher agent creating a go-to-market plan.</a:t>
            </a:r>
            <a:r>
              <a:rPr lang="en-US" sz="1800" kern="100">
                <a:effectLst/>
                <a:latin typeface="Aptos"/>
                <a:ea typeface="Aptos" panose="020B0004020202020204" pitchFamily="34" charset="0"/>
                <a:cs typeface="Arial" panose="020B0604020202020204" pitchFamily="34" charset="0"/>
              </a:rPr>
              <a:t> &lt;click&gt;</a:t>
            </a:r>
          </a:p>
          <a:p>
            <a:pPr marL="342900" marR="0" lvl="0" indent="-342900">
              <a:lnSpc>
                <a:spcPct val="107000"/>
              </a:lnSpc>
              <a:spcAft>
                <a:spcPts val="800"/>
              </a:spcAft>
              <a:buFont typeface="Symbol" panose="05050102010706020507" pitchFamily="18" charset="2"/>
              <a:buChar char=""/>
            </a:pPr>
            <a:endParaRPr lang="en-US" sz="1800" kern="100">
              <a:effectLst/>
              <a:latin typeface="Aptos" panose="020B0004020202020204" pitchFamily="34" charset="0"/>
              <a:ea typeface="Aptos" panose="020B0004020202020204" pitchFamily="34" charset="0"/>
              <a:cs typeface="Arial" panose="020B0604020202020204" pitchFamily="34" charset="0"/>
            </a:endParaRPr>
          </a:p>
          <a:p>
            <a:pPr marL="342900" marR="0" lvl="0" indent="-342900">
              <a:lnSpc>
                <a:spcPct val="107000"/>
              </a:lnSpc>
              <a:spcAft>
                <a:spcPts val="800"/>
              </a:spcAft>
              <a:buFont typeface="Symbol" panose="05050102010706020507" pitchFamily="18" charset="2"/>
              <a:buChar char=""/>
            </a:pPr>
            <a:r>
              <a:rPr lang="en-US" sz="1800" kern="100">
                <a:effectLst/>
                <a:latin typeface="Aptos"/>
                <a:ea typeface="Aptos" panose="020B0004020202020204" pitchFamily="34" charset="0"/>
                <a:cs typeface="Arial" panose="020B0604020202020204" pitchFamily="34" charset="0"/>
              </a:rPr>
              <a:t>And in phase 3—</a:t>
            </a:r>
            <a:r>
              <a:rPr lang="en-US" sz="4400" b="0" i="0" kern="100">
                <a:solidFill>
                  <a:srgbClr val="000000"/>
                </a:solidFill>
                <a:effectLst/>
                <a:latin typeface="Aptos" panose="020B0004020202020204" pitchFamily="34" charset="0"/>
                <a:ea typeface="Aptos" panose="020B0004020202020204" pitchFamily="34" charset="0"/>
                <a:cs typeface="Arial" panose="020B0604020202020204" pitchFamily="34" charset="0"/>
              </a:rPr>
              <a:t>people </a:t>
            </a:r>
            <a:r>
              <a:rPr lang="en-US" sz="4400" b="0" i="0">
                <a:solidFill>
                  <a:srgbClr val="000000"/>
                </a:solidFill>
                <a:effectLst/>
                <a:latin typeface="Aptos" panose="020B0004020202020204" pitchFamily="34" charset="0"/>
              </a:rPr>
              <a:t>set direction for agents that run entire business processes and workflows, checking in as needed.</a:t>
            </a:r>
          </a:p>
          <a:p>
            <a:pPr marL="0" marR="0" lvl="0" indent="0">
              <a:lnSpc>
                <a:spcPct val="107000"/>
              </a:lnSpc>
              <a:spcAft>
                <a:spcPts val="800"/>
              </a:spcAft>
              <a:buFont typeface="Symbol" panose="05050102010706020507" pitchFamily="18" charset="2"/>
              <a:buNone/>
            </a:pPr>
            <a:endParaRPr lang="en-US" sz="1800" kern="100">
              <a:effectLst/>
              <a:latin typeface="Aptos" panose="020B0004020202020204" pitchFamily="34" charset="0"/>
              <a:ea typeface="Aptos" panose="020B0004020202020204" pitchFamily="34" charset="0"/>
              <a:cs typeface="Arial" panose="020B0604020202020204" pitchFamily="34" charset="0"/>
            </a:endParaRPr>
          </a:p>
          <a:p>
            <a:pPr marL="0" marR="0">
              <a:lnSpc>
                <a:spcPct val="107000"/>
              </a:lnSpc>
              <a:spcAft>
                <a:spcPts val="800"/>
              </a:spcAft>
              <a:buNone/>
            </a:pPr>
            <a:r>
              <a:rPr lang="en-US" sz="1800">
                <a:effectLst/>
                <a:latin typeface="Aptos"/>
                <a:ea typeface="Aptos" panose="020B0004020202020204" pitchFamily="34" charset="0"/>
                <a:cs typeface="Arial" panose="020B0604020202020204" pitchFamily="34" charset="0"/>
              </a:rPr>
              <a:t>Picture how a supply chain role may change: with agents handling end-to-end logistics, while humans guide the agent system, resolve exceptions, and manage supplier relationships. Human work isn’t replaced, it’s elevated.</a:t>
            </a:r>
            <a:br>
              <a:rPr lang="en-US" sz="1800">
                <a:effectLst/>
                <a:latin typeface="Aptos"/>
                <a:ea typeface="Aptos" panose="020B0004020202020204" pitchFamily="34" charset="0"/>
                <a:cs typeface="Arial" panose="020B0604020202020204" pitchFamily="34" charset="0"/>
              </a:rPr>
            </a:br>
            <a:br>
              <a:rPr lang="en-US" sz="1800">
                <a:effectLst/>
                <a:latin typeface="Aptos"/>
                <a:ea typeface="Aptos" panose="020B0004020202020204" pitchFamily="34" charset="0"/>
                <a:cs typeface="Arial" panose="020B0604020202020204" pitchFamily="34" charset="0"/>
              </a:rPr>
            </a:br>
            <a:r>
              <a:rPr lang="en-US" sz="1800">
                <a:effectLst/>
                <a:latin typeface="Aptos"/>
                <a:ea typeface="Aptos" panose="020B0004020202020204" pitchFamily="34" charset="0"/>
                <a:cs typeface="Arial" panose="020B0604020202020204" pitchFamily="34" charset="0"/>
              </a:rPr>
              <a:t>This won’t be a linear journey, and many companies will be in all three phases simultaneously.. </a:t>
            </a:r>
            <a:br>
              <a:rPr lang="en-US" sz="1800">
                <a:effectLst/>
                <a:latin typeface="Aptos" panose="020B0004020202020204" pitchFamily="34" charset="0"/>
                <a:ea typeface="Aptos" panose="020B0004020202020204" pitchFamily="34" charset="0"/>
                <a:cs typeface="Arial" panose="020B0604020202020204" pitchFamily="34" charset="0"/>
              </a:rPr>
            </a:br>
            <a:endParaRPr lang="en-US" sz="1800" kern="100">
              <a:effectLst/>
              <a:latin typeface="Aptos" panose="020B0004020202020204" pitchFamily="34" charset="0"/>
              <a:ea typeface="Aptos" panose="020B0004020202020204" pitchFamily="34" charset="0"/>
              <a:cs typeface="Arial" panose="020B0604020202020204" pitchFamily="34" charset="0"/>
            </a:endParaRPr>
          </a:p>
          <a:p>
            <a:pPr>
              <a:buNone/>
            </a:pPr>
            <a:endParaRPr lang="en-US"/>
          </a:p>
        </p:txBody>
      </p:sp>
      <p:sp>
        <p:nvSpPr>
          <p:cNvPr id="4" name="Header Placeholder 3">
            <a:extLst>
              <a:ext uri="{FF2B5EF4-FFF2-40B4-BE49-F238E27FC236}">
                <a16:creationId xmlns:a16="http://schemas.microsoft.com/office/drawing/2014/main" id="{16CED768-F7C5-8CFA-8803-487453F26197}"/>
              </a:ext>
            </a:extLst>
          </p:cNvPr>
          <p:cNvSpPr>
            <a:spLocks noGrp="1"/>
          </p:cNvSpPr>
          <p:nvPr>
            <p:ph type="hdr" sz="quarter"/>
          </p:nvPr>
        </p:nvSpPr>
        <p:spPr/>
        <p:txBody>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a:extLst>
              <a:ext uri="{FF2B5EF4-FFF2-40B4-BE49-F238E27FC236}">
                <a16:creationId xmlns:a16="http://schemas.microsoft.com/office/drawing/2014/main" id="{07BD39B5-D163-2DE4-B666-7DBE4CB5BA45}"/>
              </a:ext>
            </a:extLst>
          </p:cNvPr>
          <p:cNvSpPr>
            <a:spLocks noGrp="1"/>
          </p:cNvSpPr>
          <p:nvPr>
            <p:ph type="ftr" sz="quarter" idx="4"/>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a:extLst>
              <a:ext uri="{FF2B5EF4-FFF2-40B4-BE49-F238E27FC236}">
                <a16:creationId xmlns:a16="http://schemas.microsoft.com/office/drawing/2014/main" id="{95B081B7-3DEC-4904-18C6-4105507E7048}"/>
              </a:ext>
            </a:extLst>
          </p:cNvPr>
          <p:cNvSpPr>
            <a:spLocks noGrp="1"/>
          </p:cNvSpPr>
          <p:nvPr>
            <p:ph type="dt" idx="1"/>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386CE63F-9E7F-4C04-9D0D-FCA25A8E9E86}"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10/28/2025 11:03 AM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a:extLst>
              <a:ext uri="{FF2B5EF4-FFF2-40B4-BE49-F238E27FC236}">
                <a16:creationId xmlns:a16="http://schemas.microsoft.com/office/drawing/2014/main" id="{DC145DC7-432F-866E-D3FA-C7CDE3E1B3D7}"/>
              </a:ext>
            </a:extLst>
          </p:cNvPr>
          <p:cNvSpPr>
            <a:spLocks noGrp="1"/>
          </p:cNvSpPr>
          <p:nvPr>
            <p:ph type="sldNum" sz="quarter" idx="5"/>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63967485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Seller Guidance:</a:t>
            </a:r>
            <a:endParaRPr lang="en-US">
              <a:solidFill>
                <a:srgbClr val="444444"/>
              </a:solidFill>
            </a:endParaRPr>
          </a:p>
          <a:p>
            <a:r>
              <a:rPr lang="en-US"/>
              <a:t>This slide is to be used as a mini customer assessment to help you better understand where the customer is at in terms of their AI Transformation journey and use of agents. Use the question prompts to start the discussion and determine which Microsoft AI solutions can best support their functions and operations.</a:t>
            </a:r>
          </a:p>
          <a:p>
            <a:endParaRPr lang="en-US">
              <a:solidFill>
                <a:srgbClr val="444444"/>
              </a:solidFill>
            </a:endParaRPr>
          </a:p>
          <a:p>
            <a:r>
              <a:rPr lang="en-US">
                <a:solidFill>
                  <a:srgbClr val="444444"/>
                </a:solidFill>
              </a:rPr>
              <a:t>Once you’ve identified where they are, you can leverage the AI use cases deck to go deeper with the customer. For example, if they aren’t using AI so employees can get answers quickly, you can leverage the HR use cases deck to go deeper into opportunities.</a:t>
            </a:r>
          </a:p>
          <a:p>
            <a:endParaRPr lang="en-US">
              <a:solidFill>
                <a:srgbClr val="444444"/>
              </a:solidFill>
            </a:endParaRPr>
          </a:p>
          <a:p>
            <a:r>
              <a:rPr lang="en-US"/>
              <a:t>Becoming Frontier isn’t just about adopting AI—it’s about rearchitecting how your enterprise thinks, operates, and innovates. It’s a journey of transformation, not just technology.</a:t>
            </a:r>
            <a:br>
              <a:rPr lang="en-US"/>
            </a:br>
            <a:br>
              <a:rPr lang="en-US"/>
            </a:br>
            <a:br>
              <a:rPr lang="en-US"/>
            </a:br>
            <a:r>
              <a:rPr lang="en-US"/>
              <a:t>Seller Conversation Tips:</a:t>
            </a:r>
            <a:endParaRPr lang="en-US">
              <a:solidFill>
                <a:srgbClr val="444444"/>
              </a:solidFill>
            </a:endParaRPr>
          </a:p>
          <a:p>
            <a:br>
              <a:rPr lang="en-US">
                <a:solidFill>
                  <a:srgbClr val="444444"/>
                </a:solidFill>
              </a:rPr>
            </a:br>
            <a:r>
              <a:rPr lang="en-US" b="1"/>
              <a:t>Start with Phase 1</a:t>
            </a:r>
            <a:r>
              <a:rPr lang="en-US"/>
              <a:t> to validate where the organization is today. - “Let’s look at where assistants are already driving productivity—this is often the first step.”</a:t>
            </a:r>
            <a:endParaRPr lang="en-US">
              <a:solidFill>
                <a:srgbClr val="444444"/>
              </a:solidFill>
            </a:endParaRPr>
          </a:p>
          <a:p>
            <a:r>
              <a:rPr lang="en-US" b="1"/>
              <a:t>Introduce Phase 2</a:t>
            </a:r>
            <a:r>
              <a:rPr lang="en-US"/>
              <a:t> as the shift from assistants to incorporating Agents as “digital colleagues - “This is where agents begin to act with intent—guided by human strategy.”</a:t>
            </a:r>
            <a:endParaRPr lang="en-US">
              <a:solidFill>
                <a:srgbClr val="444444"/>
              </a:solidFill>
            </a:endParaRPr>
          </a:p>
          <a:p>
            <a:r>
              <a:rPr lang="en-US" b="1"/>
              <a:t>Position Phase 3</a:t>
            </a:r>
            <a:r>
              <a:rPr lang="en-US"/>
              <a:t> as the frontier of scale and autonomy - “Here, agents operate across domains—executing workflows, resolving issues, and accelerating innovation.”</a:t>
            </a:r>
            <a:endParaRPr lang="en-US">
              <a:solidFill>
                <a:srgbClr val="444444"/>
              </a:solidFill>
            </a:endParaRP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949DC74-ADDC-49D4-B0D9-266D11FBDF7B}"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9165785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DA94D7-464B-A80A-42A6-D986B6CA569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A364821-A5BB-A0C4-5F45-5605B605DD4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03593AE-7C1C-4488-7D66-55F9ECD63B22}"/>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kern="1200">
                <a:solidFill>
                  <a:schemeClr val="tx1"/>
                </a:solidFill>
                <a:latin typeface="Segoe Sans Display Semibold"/>
                <a:ea typeface="+mn-ea"/>
                <a:cs typeface="Segoe Sans Display Semibold"/>
              </a:rPr>
              <a:t>Microsoft is the proven leaders for AI transformation.  The advantages we offer are:</a:t>
            </a:r>
            <a:br>
              <a:rPr lang="en-US" sz="1200" b="0" kern="1200">
                <a:solidFill>
                  <a:schemeClr val="tx1"/>
                </a:solidFill>
                <a:latin typeface="Segoe Sans Display Semibold"/>
                <a:ea typeface="+mn-ea"/>
                <a:cs typeface="Segoe Sans Display Semibold"/>
              </a:rPr>
            </a:br>
            <a:endParaRPr lang="en-US" sz="1200" b="0" kern="1200">
              <a:solidFill>
                <a:schemeClr val="tx1"/>
              </a:solidFill>
              <a:latin typeface="Segoe Sans Display Semibold"/>
              <a:ea typeface="+mn-ea"/>
              <a:cs typeface="Segoe Sans Display Semibold"/>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kern="1200">
                <a:solidFill>
                  <a:schemeClr val="tx1"/>
                </a:solidFill>
                <a:latin typeface="Segoe Sans Display Semibold"/>
                <a:ea typeface="+mn-ea"/>
                <a:cs typeface="Segoe Sans Display Semibold"/>
              </a:rPr>
              <a:t>Essential tools for agentic business transformation to empower your workforce and redesign workflows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kern="1200">
              <a:solidFill>
                <a:schemeClr val="tx1"/>
              </a:solidFill>
              <a:latin typeface="Segoe Sans Display Semibold"/>
              <a:ea typeface="+mn-ea"/>
              <a:cs typeface="Segoe Sans Display Semibold"/>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900" b="0" kern="1200">
                <a:solidFill>
                  <a:schemeClr val="tx1"/>
                </a:solidFill>
                <a:latin typeface="Segoe Sans Display Semibold"/>
                <a:ea typeface="+mn-ea"/>
                <a:cs typeface="Segoe Sans Display Semibold"/>
              </a:rPr>
              <a:t>Leverage the Microsoft cloud platform to deliver AI capabilities, secure infrastructure and seamless integration with existing systems.</a:t>
            </a:r>
            <a:endParaRPr lang="en-US" sz="800" b="0">
              <a:solidFill>
                <a:schemeClr val="tx1"/>
              </a:solidFill>
              <a:latin typeface="+mn-lt"/>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900" b="0" kern="120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0">
                <a:solidFill>
                  <a:srgbClr val="000000"/>
                </a:solidFill>
                <a:latin typeface="Segoe Sans Display Semibold"/>
                <a:cs typeface="Segoe UI Semibold" panose="020B0702040204020203" pitchFamily="34" charset="0"/>
              </a:rPr>
              <a:t>Use the most widely adopted AI developer tools for any platform and open-source models.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0">
              <a:solidFill>
                <a:srgbClr val="000000"/>
              </a:solidFill>
              <a:latin typeface="Segoe Sans Display Semibold"/>
              <a:cs typeface="Segoe UI Semibold" panose="020B07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0">
                <a:solidFill>
                  <a:srgbClr val="000000"/>
                </a:solidFill>
                <a:latin typeface="Segoe Sans Display Semibold"/>
                <a:cs typeface="Segoe UI Semibold" panose="020B0702040204020203" pitchFamily="34" charset="0"/>
              </a:rPr>
              <a:t>Our Unified data platform brings together data and analytics into a single experience.</a:t>
            </a:r>
          </a:p>
          <a:p>
            <a:endParaRPr lang="en-US"/>
          </a:p>
          <a:p>
            <a:pPr>
              <a:defRPr/>
            </a:pPr>
            <a:r>
              <a:rPr lang="en-US" sz="1200" kern="0">
                <a:solidFill>
                  <a:srgbClr val="000000"/>
                </a:solidFill>
                <a:latin typeface="Segoe Sans Display Semibold"/>
                <a:cs typeface="Segoe Sans Display Semibold"/>
              </a:rPr>
              <a:t>Protect your</a:t>
            </a:r>
            <a:r>
              <a:rPr lang="en-US" kern="0">
                <a:solidFill>
                  <a:srgbClr val="000000"/>
                </a:solidFill>
                <a:latin typeface="Segoe Sans Display Semibold"/>
                <a:cs typeface="Segoe Sans Display Semibold"/>
              </a:rPr>
              <a:t> organization</a:t>
            </a:r>
            <a:r>
              <a:rPr lang="en-US" sz="1200" kern="0">
                <a:solidFill>
                  <a:srgbClr val="000000"/>
                </a:solidFill>
                <a:latin typeface="Segoe Sans Display Semibold"/>
                <a:cs typeface="Segoe Sans Display Semibold"/>
              </a:rPr>
              <a:t> with </a:t>
            </a:r>
            <a:r>
              <a:rPr lang="en-US" kern="0">
                <a:solidFill>
                  <a:srgbClr val="000000"/>
                </a:solidFill>
                <a:latin typeface="Segoe Sans Display Semibold"/>
                <a:cs typeface="Segoe Sans Display Semibold"/>
              </a:rPr>
              <a:t>Microsoft's AI-first end-to-end</a:t>
            </a:r>
            <a:r>
              <a:rPr lang="en-US" sz="1200" kern="0">
                <a:solidFill>
                  <a:srgbClr val="000000"/>
                </a:solidFill>
                <a:latin typeface="Segoe Sans Display Semibold"/>
                <a:cs typeface="Segoe Sans Display Semibold"/>
              </a:rPr>
              <a:t> security platform.</a:t>
            </a:r>
            <a:endParaRPr lang="en-US" kern="0">
              <a:latin typeface="Segoe Sans Display Semibold"/>
              <a:cs typeface="Segoe Sans Display Semibold"/>
            </a:endParaRPr>
          </a:p>
        </p:txBody>
      </p:sp>
      <p:sp>
        <p:nvSpPr>
          <p:cNvPr id="4" name="Slide Number Placeholder 3">
            <a:extLst>
              <a:ext uri="{FF2B5EF4-FFF2-40B4-BE49-F238E27FC236}">
                <a16:creationId xmlns:a16="http://schemas.microsoft.com/office/drawing/2014/main" id="{EC468FA8-FC18-9209-AB1F-4440FB25345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949DC74-ADDC-49D4-B0D9-266D11FBDF7B}"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60042374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20F4BE-3297-EEDD-CBFA-313D562014F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500F299-0289-B1C9-F108-457F49D38559}"/>
              </a:ext>
            </a:extLst>
          </p:cNvPr>
          <p:cNvSpPr>
            <a:spLocks noGrp="1" noRot="1" noChangeAspect="1"/>
          </p:cNvSpPr>
          <p:nvPr>
            <p:ph type="sldImg"/>
          </p:nvPr>
        </p:nvSpPr>
        <p:spPr>
          <a:xfrm>
            <a:off x="798513" y="1212850"/>
            <a:ext cx="5821362" cy="3275013"/>
          </a:xfrm>
        </p:spPr>
      </p:sp>
      <p:sp>
        <p:nvSpPr>
          <p:cNvPr id="3" name="Notes Placeholder 2">
            <a:extLst>
              <a:ext uri="{FF2B5EF4-FFF2-40B4-BE49-F238E27FC236}">
                <a16:creationId xmlns:a16="http://schemas.microsoft.com/office/drawing/2014/main" id="{BF1688A5-84AB-ECA2-21D8-BEBDC1B6A9A1}"/>
              </a:ext>
            </a:extLst>
          </p:cNvPr>
          <p:cNvSpPr>
            <a:spLocks noGrp="1"/>
          </p:cNvSpPr>
          <p:nvPr>
            <p:ph type="body" idx="1"/>
          </p:nvPr>
        </p:nvSpPr>
        <p:spPr/>
        <p:txBody>
          <a:bodyPr/>
          <a:lstStyle/>
          <a:p>
            <a:r>
              <a:rPr lang="en-US" sz="1200" b="1" kern="1200" dirty="0">
                <a:solidFill>
                  <a:schemeClr val="tx1"/>
                </a:solidFill>
                <a:effectLst/>
                <a:latin typeface="+mn-lt"/>
                <a:ea typeface="+mn-ea"/>
                <a:cs typeface="+mn-cs"/>
              </a:rPr>
              <a:t>There are several next steps we can take together to accelerate your AI transformation:</a:t>
            </a:r>
          </a:p>
          <a:p>
            <a:endParaRPr lang="en-US" sz="1200" kern="1200" dirty="0">
              <a:solidFill>
                <a:schemeClr val="tx1"/>
              </a:solidFill>
              <a:effectLst/>
              <a:latin typeface="+mn-lt"/>
              <a:ea typeface="+mn-ea"/>
              <a:cs typeface="+mn-cs"/>
            </a:endParaRPr>
          </a:p>
          <a:p>
            <a:pPr marL="171450" lvl="0" indent="-171450">
              <a:buFont typeface="Arial" panose="020B0604020202020204" pitchFamily="34" charset="0"/>
              <a:buChar char="•"/>
            </a:pPr>
            <a:r>
              <a:rPr lang="en-US" sz="1200" b="1" kern="1200" dirty="0">
                <a:solidFill>
                  <a:schemeClr val="tx1"/>
                </a:solidFill>
                <a:effectLst/>
                <a:latin typeface="+mn-lt"/>
                <a:ea typeface="+mn-ea"/>
                <a:cs typeface="+mn-cs"/>
              </a:rPr>
              <a:t>Schedule a follow-up conversation to explore use cases </a:t>
            </a:r>
            <a:r>
              <a:rPr lang="en-US" sz="1200" kern="1200" dirty="0">
                <a:solidFill>
                  <a:schemeClr val="tx1"/>
                </a:solidFill>
                <a:effectLst/>
                <a:latin typeface="+mn-lt"/>
                <a:ea typeface="+mn-ea"/>
                <a:cs typeface="+mn-cs"/>
              </a:rPr>
              <a:t>by industry and vertical </a:t>
            </a:r>
            <a:r>
              <a:rPr lang="en-US" sz="1200" b="1" kern="1200" dirty="0">
                <a:solidFill>
                  <a:schemeClr val="tx1"/>
                </a:solidFill>
                <a:effectLst/>
                <a:latin typeface="+mn-lt"/>
                <a:ea typeface="+mn-ea"/>
                <a:cs typeface="+mn-cs"/>
              </a:rPr>
              <a:t>(Internal Resource: </a:t>
            </a:r>
            <a:r>
              <a:rPr lang="en-US" sz="1200" u="sng" kern="1200" dirty="0">
                <a:solidFill>
                  <a:schemeClr val="tx1"/>
                </a:solidFill>
                <a:effectLst/>
                <a:latin typeface="+mn-lt"/>
                <a:ea typeface="+mn-ea"/>
                <a:cs typeface="+mn-cs"/>
                <a:hlinkClick r:id="rId3"/>
              </a:rPr>
              <a:t>https://aka.ms/IndustryUseCases</a:t>
            </a:r>
            <a:r>
              <a:rPr lang="en-US" sz="1200" kern="1200" dirty="0">
                <a:solidFill>
                  <a:schemeClr val="tx1"/>
                </a:solidFill>
                <a:effectLst/>
                <a:latin typeface="+mn-lt"/>
                <a:ea typeface="+mn-ea"/>
                <a:cs typeface="+mn-cs"/>
              </a:rPr>
              <a:t>)</a:t>
            </a:r>
          </a:p>
          <a:p>
            <a:pPr marL="171450" lvl="0" indent="-171450">
              <a:buFont typeface="Arial" panose="020B0604020202020204" pitchFamily="34" charset="0"/>
              <a:buChar char="•"/>
            </a:pPr>
            <a:r>
              <a:rPr lang="en-US" sz="1200" b="1" kern="1200" dirty="0">
                <a:solidFill>
                  <a:schemeClr val="tx1"/>
                </a:solidFill>
                <a:effectLst/>
                <a:latin typeface="+mn-lt"/>
                <a:ea typeface="+mn-ea"/>
                <a:cs typeface="+mn-cs"/>
              </a:rPr>
              <a:t>Assess your AI maturity by running a comprehensive assessment of your existing processes and readiness</a:t>
            </a:r>
            <a:r>
              <a:rPr lang="en-US" sz="1200" kern="1200" dirty="0">
                <a:solidFill>
                  <a:schemeClr val="tx1"/>
                </a:solidFill>
                <a:effectLst/>
                <a:latin typeface="+mn-lt"/>
                <a:ea typeface="+mn-ea"/>
                <a:cs typeface="+mn-cs"/>
              </a:rPr>
              <a:t>. Schedule a conversation to understand how your peers are leveraging AI and what top use cases we are seeing for your industry</a:t>
            </a:r>
          </a:p>
          <a:p>
            <a:pPr marL="171450" lvl="0" indent="-171450">
              <a:buFont typeface="Arial" panose="020B0604020202020204" pitchFamily="34" charset="0"/>
              <a:buChar char="•"/>
            </a:pPr>
            <a:r>
              <a:rPr lang="en-US" sz="1200" b="1" kern="1200" dirty="0">
                <a:solidFill>
                  <a:schemeClr val="tx1"/>
                </a:solidFill>
                <a:effectLst/>
                <a:latin typeface="+mn-lt"/>
                <a:ea typeface="+mn-ea"/>
                <a:cs typeface="+mn-cs"/>
              </a:rPr>
              <a:t>Take advantage of available AI workshops </a:t>
            </a:r>
            <a:r>
              <a:rPr lang="en-US" sz="1200" kern="1200" dirty="0">
                <a:solidFill>
                  <a:schemeClr val="tx1"/>
                </a:solidFill>
                <a:effectLst/>
                <a:latin typeface="+mn-lt"/>
                <a:ea typeface="+mn-ea"/>
                <a:cs typeface="+mn-cs"/>
              </a:rPr>
              <a:t>– we can look at your technology, data, and app readiness, AI strategy and experience, organization and culture, AI governance, security and more to help you refine your AI strategy.</a:t>
            </a:r>
            <a:r>
              <a:rPr lang="en-US" sz="1200" b="1" kern="1200" dirty="0">
                <a:solidFill>
                  <a:schemeClr val="tx1"/>
                </a:solidFill>
                <a:effectLst/>
                <a:latin typeface="+mn-lt"/>
                <a:ea typeface="+mn-ea"/>
                <a:cs typeface="+mn-cs"/>
              </a:rPr>
              <a:t>  (Internal Resource: </a:t>
            </a:r>
            <a:r>
              <a:rPr lang="en-US" sz="1200" u="sng" kern="1200" dirty="0">
                <a:solidFill>
                  <a:schemeClr val="tx1"/>
                </a:solidFill>
                <a:effectLst/>
                <a:latin typeface="+mn-lt"/>
                <a:ea typeface="+mn-ea"/>
                <a:cs typeface="+mn-cs"/>
                <a:hlinkClick r:id="rId4"/>
              </a:rPr>
              <a:t>https://aka.ms/xaicoe</a:t>
            </a:r>
            <a:r>
              <a:rPr lang="en-US" sz="1200" kern="1200" dirty="0">
                <a:solidFill>
                  <a:schemeClr val="tx1"/>
                </a:solidFill>
                <a:effectLst/>
                <a:latin typeface="+mn-lt"/>
                <a:ea typeface="+mn-ea"/>
                <a:cs typeface="+mn-cs"/>
              </a:rPr>
              <a:t>)</a:t>
            </a:r>
          </a:p>
          <a:p>
            <a:pPr marL="171450" lvl="0" indent="-171450">
              <a:buFont typeface="Arial" panose="020B0604020202020204" pitchFamily="34" charset="0"/>
              <a:buChar char="•"/>
            </a:pPr>
            <a:r>
              <a:rPr lang="en-US" sz="1200" b="1" kern="1200" dirty="0">
                <a:solidFill>
                  <a:schemeClr val="tx1"/>
                </a:solidFill>
                <a:effectLst/>
                <a:latin typeface="+mn-lt"/>
                <a:ea typeface="+mn-ea"/>
                <a:cs typeface="+mn-cs"/>
              </a:rPr>
              <a:t>Accelerate your AI adoption and value capture by scheduling a process mapping and Agent prototyping workshop – </a:t>
            </a:r>
            <a:r>
              <a:rPr lang="en-US" sz="1200" kern="1200" dirty="0">
                <a:solidFill>
                  <a:schemeClr val="tx1"/>
                </a:solidFill>
                <a:effectLst/>
                <a:latin typeface="+mn-lt"/>
                <a:ea typeface="+mn-ea"/>
                <a:cs typeface="+mn-cs"/>
              </a:rPr>
              <a:t>to</a:t>
            </a:r>
            <a:r>
              <a:rPr lang="en-US" sz="1200" b="1"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explore what repetitive tasks and processes that can be automated in your organization through building and testing your own Agents. (</a:t>
            </a:r>
            <a:r>
              <a:rPr lang="en-US" sz="1200" b="1" kern="1200" dirty="0">
                <a:solidFill>
                  <a:schemeClr val="tx1"/>
                </a:solidFill>
                <a:effectLst/>
                <a:latin typeface="+mn-lt"/>
                <a:ea typeface="+mn-ea"/>
                <a:cs typeface="+mn-cs"/>
              </a:rPr>
              <a:t>Internal Resource</a:t>
            </a:r>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hlinkClick r:id="rId5"/>
              </a:rPr>
              <a:t>https://aka.ms/xaiagents</a:t>
            </a:r>
            <a:endParaRPr lang="en-US" sz="1200" kern="1200" dirty="0">
              <a:solidFill>
                <a:schemeClr val="tx1"/>
              </a:solidFill>
              <a:effectLst/>
              <a:latin typeface="+mn-lt"/>
              <a:ea typeface="+mn-ea"/>
              <a:cs typeface="+mn-cs"/>
            </a:endParaRPr>
          </a:p>
        </p:txBody>
      </p:sp>
      <p:sp>
        <p:nvSpPr>
          <p:cNvPr id="4" name="Slide Number Placeholder 3">
            <a:extLst>
              <a:ext uri="{FF2B5EF4-FFF2-40B4-BE49-F238E27FC236}">
                <a16:creationId xmlns:a16="http://schemas.microsoft.com/office/drawing/2014/main" id="{F9D276DF-21F6-EB5C-D90E-C7795D823134}"/>
              </a:ext>
            </a:extLst>
          </p:cNvPr>
          <p:cNvSpPr>
            <a:spLocks noGrp="1"/>
          </p:cNvSpPr>
          <p:nvPr>
            <p:ph type="sldNum" sz="quarter" idx="5"/>
          </p:nvPr>
        </p:nvSpPr>
        <p:spPr/>
        <p:txBody>
          <a:bodyPr/>
          <a:lstStyle/>
          <a:p>
            <a:pPr marL="0" marR="0" lvl="0" indent="0" algn="r" defTabSz="1033945" rtl="0" eaLnBrk="1" fontAlgn="auto" latinLnBrk="0" hangingPunct="1">
              <a:lnSpc>
                <a:spcPct val="100000"/>
              </a:lnSpc>
              <a:spcBef>
                <a:spcPts val="0"/>
              </a:spcBef>
              <a:spcAft>
                <a:spcPts val="0"/>
              </a:spcAft>
              <a:buClrTx/>
              <a:buSzTx/>
              <a:buFontTx/>
              <a:buNone/>
              <a:tabLst/>
              <a:defRPr/>
            </a:pPr>
            <a:fld id="{45D7C157-DE25-4690-BF75-39FF542F3A9A}" type="slidenum">
              <a:rPr kumimoji="0" lang="en-US" sz="13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r" defTabSz="1033945" rtl="0" eaLnBrk="1" fontAlgn="auto" latinLnBrk="0" hangingPunct="1">
                <a:lnSpc>
                  <a:spcPct val="100000"/>
                </a:lnSpc>
                <a:spcBef>
                  <a:spcPts val="0"/>
                </a:spcBef>
                <a:spcAft>
                  <a:spcPts val="0"/>
                </a:spcAft>
                <a:buClrTx/>
                <a:buSzTx/>
                <a:buFontTx/>
                <a:buNone/>
                <a:tabLst/>
                <a:defRPr/>
              </a:pPr>
              <a:t>33</a:t>
            </a:fld>
            <a:endParaRPr kumimoji="0" lang="en-US" sz="13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31580886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US"/>
          </a:p>
        </p:txBody>
      </p:sp>
      <p:sp>
        <p:nvSpPr>
          <p:cNvPr id="3" name="Notes Placeholder 2"/>
          <p:cNvSpPr>
            <a:spLocks noGrp="1"/>
          </p:cNvSpPr>
          <p:nvPr>
            <p:ph type="body" idx="1"/>
          </p:nvPr>
        </p:nvSpPr>
        <p:spPr/>
        <p:txBody>
          <a:bodyPr/>
          <a:lstStyle/>
          <a:p>
            <a:r>
              <a:rPr lang="en-US" dirty="0"/>
              <a:t>For each of these use cases, we have customers who have proven the effectiveness of Microsoft’s AI solutions within their organization, yielding transformation for their productivity and operations.</a:t>
            </a:r>
          </a:p>
          <a:p>
            <a:endParaRPr lang="en-US" dirty="0"/>
          </a:p>
          <a:p>
            <a:r>
              <a:rPr lang="en-US" dirty="0"/>
              <a:t>Let’s dive in. </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As you see these examples, think about which use cases might be most relevant for your organization. Are there areas where you see immediate opportunities to apply AI for similar impact?</a:t>
            </a:r>
          </a:p>
          <a:p>
            <a:r>
              <a:rPr lang="en-US" dirty="0"/>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*Note to sellers: The use case “</a:t>
            </a:r>
            <a:r>
              <a:rPr kumimoji="0" lang="en-US" sz="1200" b="0" i="0" u="none" strike="noStrike" kern="1200" cap="none" spc="0" normalizeH="0" baseline="0" noProof="0" dirty="0">
                <a:ln>
                  <a:noFill/>
                </a:ln>
                <a:solidFill>
                  <a:srgbClr val="000000"/>
                </a:solidFill>
                <a:effectLst/>
                <a:uLnTx/>
                <a:uFillTx/>
                <a:latin typeface="Segoe Sans Display Semibold"/>
                <a:ea typeface="+mn-ea"/>
                <a:cs typeface="Segoe UI" panose="020B0502040204020203" pitchFamily="34" charset="0"/>
              </a:rPr>
              <a:t>Streamline energy and resources permitting and automate complex utility rate case workflows” is a high priority use case but does not yet have a public customer story aligned to it. Please see slide X in the appendix for material on this. </a:t>
            </a:r>
          </a:p>
          <a:p>
            <a:endParaRPr lang="en-US" dirty="0"/>
          </a:p>
        </p:txBody>
      </p:sp>
    </p:spTree>
    <p:extLst>
      <p:ext uri="{BB962C8B-B14F-4D97-AF65-F5344CB8AC3E}">
        <p14:creationId xmlns:p14="http://schemas.microsoft.com/office/powerpoint/2010/main" val="257018734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7CE34A-5AF8-4B5B-D7C2-F6FC763331C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E8B78E1-2EE2-9706-D797-DB86AB26E32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EB67EAB-4BAD-2E06-0B91-68B1B8854C61}"/>
              </a:ext>
            </a:extLst>
          </p:cNvPr>
          <p:cNvSpPr>
            <a:spLocks noGrp="1"/>
          </p:cNvSpPr>
          <p:nvPr>
            <p:ph type="body" idx="1"/>
          </p:nvPr>
        </p:nvSpPr>
        <p:spPr/>
        <p:txBody>
          <a:bodyPr/>
          <a:lstStyle/>
          <a:p>
            <a:endParaRPr lang="en-US"/>
          </a:p>
          <a:p>
            <a:r>
              <a:rPr lang="en-US"/>
              <a:t>There are a number of internal sites and resources to help your customer prepare:</a:t>
            </a:r>
          </a:p>
          <a:p>
            <a:endParaRPr lang="en-US"/>
          </a:p>
          <a:p>
            <a:r>
              <a:rPr lang="en-US"/>
              <a:t>Explore use cases by function and industry: see </a:t>
            </a:r>
            <a:r>
              <a:rPr lang="en-US">
                <a:hlinkClick r:id="rId3"/>
              </a:rPr>
              <a:t>AI Use Cases: Achieve Business Goals with Microsoft AI</a:t>
            </a:r>
            <a:endParaRPr lang="en-US"/>
          </a:p>
          <a:p>
            <a:endParaRPr lang="en-US"/>
          </a:p>
          <a:p>
            <a:r>
              <a:rPr lang="en-US"/>
              <a:t>Assess your AI Readiness – schedule a conversation with the ATU</a:t>
            </a:r>
          </a:p>
          <a:p>
            <a:endParaRPr lang="en-US"/>
          </a:p>
          <a:p>
            <a:r>
              <a:rPr lang="en-US"/>
              <a:t>To develop an AI Strategy, schedule a Frontier Center of Excellence Workshop –  For guidance: </a:t>
            </a:r>
            <a:r>
              <a:rPr lang="en-US">
                <a:hlinkClick r:id="rId4"/>
              </a:rPr>
              <a:t>https://aka.ms/frontiercoe</a:t>
            </a:r>
            <a:endParaRPr lang="en-US"/>
          </a:p>
          <a:p>
            <a:endParaRPr lang="en-US"/>
          </a:p>
          <a:p>
            <a:r>
              <a:rPr lang="en-US"/>
              <a:t>Start an AI or agentic AI discovery conversation to better understand your needs, explore process mapping and agent prototyping. For guidance: </a:t>
            </a:r>
            <a:r>
              <a:rPr lang="en-US">
                <a:hlinkClick r:id="rId5"/>
              </a:rPr>
              <a:t>https://aka.ms/xaiagents</a:t>
            </a:r>
            <a:r>
              <a:rPr lang="en-US"/>
              <a:t> </a:t>
            </a:r>
          </a:p>
          <a:p>
            <a:endParaRPr lang="en-US"/>
          </a:p>
          <a:p>
            <a:endParaRPr lang="en-US"/>
          </a:p>
          <a:p>
            <a:endParaRPr lang="en-US"/>
          </a:p>
        </p:txBody>
      </p:sp>
      <p:sp>
        <p:nvSpPr>
          <p:cNvPr id="4" name="Slide Number Placeholder 3">
            <a:extLst>
              <a:ext uri="{FF2B5EF4-FFF2-40B4-BE49-F238E27FC236}">
                <a16:creationId xmlns:a16="http://schemas.microsoft.com/office/drawing/2014/main" id="{675E663F-B6F6-74E4-576C-3599E49066C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949DC74-ADDC-49D4-B0D9-266D11FBDF7B}"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47664118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989F467-78B6-C4E3-6225-F434A108B2C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A2F7BDF-DF55-DF0A-5066-BB9D7FED8F09}"/>
              </a:ext>
            </a:extLst>
          </p:cNvPr>
          <p:cNvSpPr>
            <a:spLocks noGrp="1" noRot="1" noChangeAspect="1"/>
          </p:cNvSpPr>
          <p:nvPr>
            <p:ph type="sldImg"/>
          </p:nvPr>
        </p:nvSpPr>
        <p:spPr>
          <a:xfrm>
            <a:off x="384175" y="806450"/>
            <a:ext cx="6332538" cy="3562350"/>
          </a:xfrm>
        </p:spPr>
        <p:txBody>
          <a:bodyPr/>
          <a:lstStyle/>
          <a:p>
            <a:endParaRPr lang="en-US"/>
          </a:p>
        </p:txBody>
      </p:sp>
      <p:sp>
        <p:nvSpPr>
          <p:cNvPr id="3" name="Notes Placeholder 2">
            <a:extLst>
              <a:ext uri="{FF2B5EF4-FFF2-40B4-BE49-F238E27FC236}">
                <a16:creationId xmlns:a16="http://schemas.microsoft.com/office/drawing/2014/main" id="{94D7F99F-8EBA-27DB-79B9-C64E57A5F464}"/>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mn-lt"/>
                <a:ea typeface="+mn-ea"/>
                <a:cs typeface="+mn-cs"/>
              </a:rPr>
              <a:t>As we look across industries, one thing is clear: the pace of change is accelerating—and it's bringing with it a new wave of challenges that organizations must urgently address. We see several top challenges surface as themes across many of your peers, including: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kern="0">
              <a:solidFill>
                <a:srgbClr val="091F2C"/>
              </a:solidFill>
              <a:latin typeface="Segoe Sans Display Semibold"/>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0">
                <a:solidFill>
                  <a:srgbClr val="091F2C"/>
                </a:solidFill>
                <a:latin typeface="Segoe Sans Display Semibold"/>
              </a:rPr>
              <a:t>Cybersecurity threats and aging infrastructure</a:t>
            </a:r>
            <a:endParaRPr lang="en-US" sz="1200" b="1" i="0" u="none" strike="noStrike" kern="1200">
              <a:solidFill>
                <a:schemeClr val="tx1"/>
              </a:solidFill>
              <a:effectLst/>
              <a:latin typeface="+mn-lt"/>
              <a:ea typeface="+mn-ea"/>
              <a:cs typeface="+mn-cs"/>
            </a:endParaRPr>
          </a:p>
          <a:p>
            <a:endParaRPr lang="en-US" sz="1200" b="1" i="0" u="none" strike="noStrike" kern="1200">
              <a:solidFill>
                <a:schemeClr val="tx1"/>
              </a:solidFill>
              <a:effectLst/>
              <a:latin typeface="+mn-lt"/>
              <a:ea typeface="+mn-ea"/>
              <a:cs typeface="+mn-cs"/>
            </a:endParaRPr>
          </a:p>
          <a:p>
            <a:pPr marL="171450" indent="-171450">
              <a:buFont typeface="Arial" panose="020B0604020202020204" pitchFamily="34" charset="0"/>
              <a:buChar char="•"/>
            </a:pPr>
            <a:r>
              <a:rPr lang="en-US" sz="1200" b="1" i="0" u="none" strike="noStrike" kern="1200">
                <a:solidFill>
                  <a:schemeClr val="tx1"/>
                </a:solidFill>
                <a:effectLst/>
                <a:latin typeface="+mn-lt"/>
                <a:ea typeface="+mn-ea"/>
                <a:cs typeface="+mn-cs"/>
              </a:rPr>
              <a:t>40% lower AI adoption - </a:t>
            </a:r>
            <a:r>
              <a:rPr lang="en-US" sz="1200" b="0" i="0" u="none" strike="noStrike" kern="1200">
                <a:solidFill>
                  <a:schemeClr val="tx1"/>
                </a:solidFill>
                <a:effectLst/>
                <a:latin typeface="+mn-lt"/>
                <a:ea typeface="+mn-ea"/>
                <a:cs typeface="+mn-cs"/>
              </a:rPr>
              <a:t>Power systems are increasingly complex as demand for electricity grows and decarbonization efforts ramp up. The adoption of AI-specific skills has been ~40% lower in certain segments of the energy sector compared to other industries1 </a:t>
            </a:r>
            <a:br>
              <a:rPr lang="en-US" sz="1200" b="0" i="0" u="none" strike="noStrike" kern="1200">
                <a:solidFill>
                  <a:schemeClr val="tx1"/>
                </a:solidFill>
                <a:effectLst/>
                <a:latin typeface="+mn-lt"/>
                <a:ea typeface="+mn-ea"/>
                <a:cs typeface="+mn-cs"/>
              </a:rPr>
            </a:br>
            <a:r>
              <a:rPr lang="en-US" sz="1200" b="0" i="0" u="none" strike="noStrike" kern="1200">
                <a:solidFill>
                  <a:schemeClr val="tx1"/>
                </a:solidFill>
                <a:effectLst/>
                <a:latin typeface="+mn-lt"/>
                <a:ea typeface="+mn-ea"/>
                <a:cs typeface="+mn-cs"/>
              </a:rPr>
              <a:t>(Source: IEA 2025 Report -https://iea.blob.core.windows.net/assets/b3a8b37f-32d1-4873-9eca-31cec5895264/EnergyandAI.pdf)</a:t>
            </a:r>
          </a:p>
          <a:p>
            <a:pPr marL="171450" indent="-171450">
              <a:buFont typeface="Arial" panose="020B0604020202020204" pitchFamily="34" charset="0"/>
              <a:buChar char="•"/>
            </a:pPr>
            <a:endParaRPr lang="en-US" sz="1200" b="0" i="0" u="none" strike="noStrike" kern="1200">
              <a:solidFill>
                <a:schemeClr val="tx1"/>
              </a:solidFill>
              <a:effectLst/>
              <a:latin typeface="+mn-lt"/>
              <a:ea typeface="+mn-ea"/>
              <a:cs typeface="+mn-cs"/>
            </a:endParaRPr>
          </a:p>
          <a:p>
            <a:pPr marL="171450" indent="-171450">
              <a:buFont typeface="Arial" panose="020B0604020202020204" pitchFamily="34" charset="0"/>
              <a:buChar char="•"/>
            </a:pPr>
            <a:r>
              <a:rPr lang="en-US" sz="1200" b="1" i="0" kern="1200">
                <a:solidFill>
                  <a:schemeClr val="tx1"/>
                </a:solidFill>
                <a:effectLst/>
                <a:latin typeface="+mn-lt"/>
                <a:ea typeface="+mn-ea"/>
                <a:cs typeface="+mn-cs"/>
              </a:rPr>
              <a:t>US energy infrastructure gets a D+ from American Society of Civil Engineers - </a:t>
            </a:r>
            <a:r>
              <a:rPr lang="en-US" sz="1200" b="0" i="0" kern="1200">
                <a:solidFill>
                  <a:schemeClr val="tx1"/>
                </a:solidFill>
                <a:effectLst/>
                <a:latin typeface="+mn-lt"/>
                <a:ea typeface="+mn-ea"/>
                <a:cs typeface="+mn-cs"/>
              </a:rPr>
              <a:t>The energy sector’s 2025 Infrastructure Report Card grade dropped from the C-  it received in 2021, with ASCE citing several threats facing the aging grid. (Source: https://www.utilitydive.com/news/energy-infrastructure-transmission-transformers-civil-engineers/743698/)</a:t>
            </a:r>
          </a:p>
          <a:p>
            <a:pPr marL="171450" indent="-171450">
              <a:buFont typeface="Arial" panose="020B0604020202020204" pitchFamily="34" charset="0"/>
              <a:buChar char="•"/>
            </a:pPr>
            <a:endParaRPr lang="en-US" sz="1200" b="0" i="0" kern="1200">
              <a:solidFill>
                <a:schemeClr val="tx1"/>
              </a:solidFill>
              <a:effectLst/>
              <a:latin typeface="+mn-lt"/>
              <a:ea typeface="+mn-ea"/>
              <a:cs typeface="+mn-cs"/>
            </a:endParaRPr>
          </a:p>
          <a:p>
            <a:pPr marL="171450" indent="-171450">
              <a:buFont typeface="Arial" panose="020B0604020202020204" pitchFamily="34" charset="0"/>
              <a:buChar char="•"/>
            </a:pPr>
            <a:r>
              <a:rPr lang="en-US" sz="1200" b="1" i="0" u="none" strike="noStrike" kern="1200">
                <a:solidFill>
                  <a:schemeClr val="tx1"/>
                </a:solidFill>
                <a:effectLst/>
                <a:latin typeface="+mn-lt"/>
                <a:ea typeface="+mn-ea"/>
                <a:cs typeface="+mn-cs"/>
              </a:rPr>
              <a:t>Less than one-third </a:t>
            </a:r>
            <a:r>
              <a:rPr lang="en-US" sz="1200" b="0" i="0" u="none" strike="noStrike" kern="1200">
                <a:solidFill>
                  <a:schemeClr val="tx1"/>
                </a:solidFill>
                <a:effectLst/>
                <a:latin typeface="+mn-lt"/>
                <a:ea typeface="+mn-ea"/>
                <a:cs typeface="+mn-cs"/>
              </a:rPr>
              <a:t>of power and utility companies have a formal data strategy that serves both IT and </a:t>
            </a:r>
            <a:r>
              <a:rPr lang="en-US" sz="1200" b="0" i="0" kern="1200">
                <a:solidFill>
                  <a:schemeClr val="tx1"/>
                </a:solidFill>
                <a:effectLst/>
                <a:latin typeface="+mn-lt"/>
                <a:ea typeface="+mn-ea"/>
                <a:cs typeface="+mn-cs"/>
              </a:rPr>
              <a:t>​</a:t>
            </a:r>
            <a:r>
              <a:rPr lang="en-US" sz="1200" b="0" i="0" u="none" strike="noStrike" kern="1200">
                <a:solidFill>
                  <a:schemeClr val="tx1"/>
                </a:solidFill>
                <a:effectLst/>
                <a:latin typeface="+mn-lt"/>
                <a:ea typeface="+mn-ea"/>
                <a:cs typeface="+mn-cs"/>
              </a:rPr>
              <a:t>business needs, and many energy companies are at the nascent stages of establishing a modern data plan, hampering successful AI adoption </a:t>
            </a:r>
            <a:r>
              <a:rPr lang="en-US" sz="1200" b="0" i="0" kern="1200">
                <a:solidFill>
                  <a:schemeClr val="tx1"/>
                </a:solidFill>
                <a:effectLst/>
                <a:latin typeface="+mn-lt"/>
                <a:ea typeface="+mn-ea"/>
                <a:cs typeface="+mn-cs"/>
              </a:rPr>
              <a:t>(Source: https://www.ey.com/en_us/insights/power-utilities/power-utilities-why-the-future-of-power-and-utilities-depends-on-data)</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b="0" i="0" kern="1200">
              <a:solidFill>
                <a:schemeClr val="tx1"/>
              </a:solidFill>
              <a:effectLst/>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1" i="0" kern="1200">
                <a:solidFill>
                  <a:schemeClr val="tx1"/>
                </a:solidFill>
                <a:effectLst/>
                <a:latin typeface="+mn-lt"/>
                <a:ea typeface="+mn-ea"/>
                <a:cs typeface="+mn-cs"/>
              </a:rPr>
              <a:t>3x </a:t>
            </a:r>
            <a:r>
              <a:rPr lang="en-US" sz="1200" b="1" i="0" u="none" strike="noStrike" kern="1200">
                <a:solidFill>
                  <a:schemeClr val="tx1"/>
                </a:solidFill>
                <a:effectLst/>
                <a:latin typeface="+mn-lt"/>
                <a:ea typeface="+mn-ea"/>
                <a:cs typeface="+mn-cs"/>
              </a:rPr>
              <a:t>more cyberattacks </a:t>
            </a:r>
            <a:r>
              <a:rPr lang="en-US" sz="1200" b="0" i="0" u="none" strike="noStrike" kern="1200">
                <a:solidFill>
                  <a:schemeClr val="tx1"/>
                </a:solidFill>
                <a:effectLst/>
                <a:latin typeface="+mn-lt"/>
                <a:ea typeface="+mn-ea"/>
                <a:cs typeface="+mn-cs"/>
              </a:rPr>
              <a:t>on energy utilities in the past four years, and have become more sophisticated because of AI (Source: IEA 2025 Report -https://iea.blob.core.windows.net/assets/b3a8b37f-32d1-4873-9eca-31cec5895264/EnergyandAI.pdf)</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b="0" i="0" u="none" strike="noStrike" kern="1200">
              <a:solidFill>
                <a:schemeClr val="tx1"/>
              </a:solidFill>
              <a:effectLst/>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1" i="0" kern="1200">
                <a:solidFill>
                  <a:schemeClr val="tx1"/>
                </a:solidFill>
                <a:effectLst/>
                <a:latin typeface="+mn-lt"/>
                <a:ea typeface="+mn-ea"/>
                <a:cs typeface="+mn-cs"/>
              </a:rPr>
              <a:t>Cyberattacks targeting US utilities spiked 70% </a:t>
            </a:r>
            <a:r>
              <a:rPr lang="en-US" sz="1200" b="0" i="0" kern="1200">
                <a:solidFill>
                  <a:schemeClr val="tx1"/>
                </a:solidFill>
                <a:effectLst/>
                <a:latin typeface="+mn-lt"/>
                <a:ea typeface="+mn-ea"/>
                <a:cs typeface="+mn-cs"/>
              </a:rPr>
              <a:t>this year, with 1,162 attacks reported through August, compared to the same period last year, which saw 689 (Source - https://www.smart-energy.com/industry-sectors/cybersecurity/utilities-saw-cyberattacks-spike-this-year-can-they-stay-safe/)</a:t>
            </a:r>
            <a:endParaRPr lang="en-US" sz="1200" b="0" i="0" u="none" strike="noStrike" kern="120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200" b="1" kern="0">
                <a:solidFill>
                  <a:srgbClr val="091F2C"/>
                </a:solidFill>
                <a:latin typeface="Segoe Sans Display Semibold"/>
              </a:rPr>
              <a:t>Attracting and skilling talent</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1200" b="0" i="0" u="none" strike="noStrike" kern="1200" cap="none" spc="0" normalizeH="0" baseline="0" noProof="0">
              <a:ln>
                <a:noFill/>
              </a:ln>
              <a:solidFill>
                <a:schemeClr val="tx1"/>
              </a:solidFill>
              <a:effectLst/>
              <a:uLnTx/>
              <a:uFillTx/>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b="1">
                <a:ln w="3175">
                  <a:noFill/>
                </a:ln>
                <a:solidFill>
                  <a:schemeClr val="accent2"/>
                </a:solidFill>
                <a:latin typeface="Segoe Sans Display Semibold"/>
              </a:rPr>
              <a:t>Hard skills gap</a:t>
            </a:r>
            <a:r>
              <a:rPr kumimoji="0" lang="en-US" sz="1400" b="0" i="0" u="none" strike="noStrike" kern="1200" cap="none" spc="0" normalizeH="0" baseline="0" noProof="0">
                <a:ln>
                  <a:noFill/>
                </a:ln>
                <a:solidFill>
                  <a:srgbClr val="091F2C"/>
                </a:solidFill>
                <a:effectLst/>
                <a:uLnTx/>
                <a:uFillTx/>
                <a:latin typeface="Segoe Sans Display"/>
                <a:ea typeface="+mn-ea"/>
                <a:cs typeface="+mn-cs"/>
              </a:rPr>
              <a:t> - </a:t>
            </a:r>
            <a:r>
              <a:rPr lang="en-US" sz="1200">
                <a:solidFill>
                  <a:srgbClr val="091F2C"/>
                </a:solidFill>
                <a:latin typeface="Segoe Sans Display"/>
              </a:rPr>
              <a:t>Many parts of the energy sector are reporting an </a:t>
            </a:r>
            <a:r>
              <a:rPr lang="en-US" sz="1200">
                <a:solidFill>
                  <a:srgbClr val="091F2C"/>
                </a:solidFill>
              </a:rPr>
              <a:t>acute shortage of hard technical skills </a:t>
            </a:r>
            <a:r>
              <a:rPr lang="en-US" sz="1200">
                <a:solidFill>
                  <a:srgbClr val="091F2C"/>
                </a:solidFill>
                <a:latin typeface="Segoe Sans Display"/>
              </a:rPr>
              <a:t>related to project design, engineering and operation </a:t>
            </a:r>
            <a:r>
              <a:rPr lang="en-US" sz="1200" b="0" i="0" u="none" strike="noStrike" kern="1200">
                <a:solidFill>
                  <a:schemeClr val="tx1"/>
                </a:solidFill>
                <a:effectLst/>
                <a:latin typeface="+mn-lt"/>
                <a:ea typeface="+mn-ea"/>
                <a:cs typeface="+mn-cs"/>
              </a:rPr>
              <a:t>(Source: IEA 2025 Report -https://iea.blob.core.windows.net/assets/b3a8b37f-32d1-4873-9eca-31cec5895264/EnergyandAI.pdf)</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200" b="0" i="0" u="none" strike="noStrike" kern="1200">
              <a:solidFill>
                <a:schemeClr val="tx1"/>
              </a:solidFill>
              <a:effectLst/>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091F2C"/>
                </a:solidFill>
                <a:effectLst/>
                <a:uLnTx/>
                <a:uFillTx/>
                <a:latin typeface="Segoe Sans Display"/>
                <a:ea typeface="+mn-ea"/>
                <a:cs typeface="+mn-cs"/>
              </a:rPr>
              <a:t>In the United States alone, as many as </a:t>
            </a:r>
            <a:r>
              <a:rPr kumimoji="0" lang="en-US" sz="1200" b="0" i="0" u="none" strike="noStrike" kern="1200" cap="none" spc="0" normalizeH="0" baseline="0" noProof="0">
                <a:ln>
                  <a:noFill/>
                </a:ln>
                <a:solidFill>
                  <a:srgbClr val="091F2C"/>
                </a:solidFill>
                <a:effectLst/>
                <a:uLnTx/>
                <a:uFillTx/>
                <a:ea typeface="+mn-ea"/>
                <a:cs typeface="+mn-cs"/>
              </a:rPr>
              <a:t>400,000 employees in the Energy sector are approaching retirement</a:t>
            </a:r>
            <a:r>
              <a:rPr kumimoji="0" lang="en-US" sz="1200" b="0" i="0" u="none" strike="noStrike" kern="1200" cap="none" spc="0" normalizeH="0" baseline="0" noProof="0">
                <a:ln>
                  <a:noFill/>
                </a:ln>
                <a:solidFill>
                  <a:srgbClr val="091F2C"/>
                </a:solidFill>
                <a:effectLst/>
                <a:uLnTx/>
                <a:uFillTx/>
                <a:latin typeface="Segoe Sans Display"/>
                <a:ea typeface="+mn-ea"/>
                <a:cs typeface="+mn-cs"/>
              </a:rPr>
              <a:t>, expected to retire in the next 10 years. (Source: </a:t>
            </a:r>
            <a:r>
              <a:rPr lang="en-US">
                <a:hlinkClick r:id="rId3"/>
              </a:rPr>
              <a:t>https://www.mckinsey.com/industries/oil-and-gas/our-insights/talent-squeeze-planning-for-the-energy-sectors-talent-transition</a:t>
            </a:r>
            <a:r>
              <a:rPr lang="en-US"/>
              <a:t>)</a:t>
            </a:r>
            <a:endParaRPr lang="en-US" sz="1200" b="0" i="0" u="none" strike="noStrike" kern="1200">
              <a:solidFill>
                <a:schemeClr val="tx1"/>
              </a:solidFill>
              <a:effectLst/>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b="0" i="0" u="none" strike="noStrike" kern="1200">
              <a:solidFill>
                <a:schemeClr val="tx1"/>
              </a:solidFill>
              <a:effectLst/>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IEA’s survey of over 190 energy employers across 27 countries reported plans to hire but had </a:t>
            </a:r>
            <a:r>
              <a:rPr lang="en-US" b="1"/>
              <a:t>difficulties finding qualified applicants for nearly all occupation categories</a:t>
            </a:r>
            <a:r>
              <a:rPr lang="en-US"/>
              <a:t>. Though </a:t>
            </a:r>
            <a:r>
              <a:rPr lang="en-US" err="1"/>
              <a:t>labour</a:t>
            </a:r>
            <a:r>
              <a:rPr lang="en-US"/>
              <a:t> shortages in construction have fallen from recent highs in many advanced economies, supply remains tight, with 75% of respondents struggling to hire for these roles (Source: https://www.iea.org/reports/world-energy-employment-2024/executive-summary)</a:t>
            </a:r>
            <a:endParaRPr lang="en-US" sz="1200" b="0" i="0" u="none" strike="noStrike" kern="1200">
              <a:solidFill>
                <a:schemeClr val="tx1"/>
              </a:solidFill>
              <a:effectLst/>
              <a:latin typeface="+mn-lt"/>
              <a:ea typeface="+mn-ea"/>
              <a:cs typeface="+mn-cs"/>
            </a:endParaRPr>
          </a:p>
          <a:p>
            <a:pPr>
              <a:buFont typeface="Arial" panose="020B0604020202020204" pitchFamily="34" charset="0"/>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0">
                <a:solidFill>
                  <a:srgbClr val="091F2C"/>
                </a:solidFill>
                <a:latin typeface="Segoe Sans Display Semibold"/>
              </a:rPr>
              <a:t>Meeting rising energy demand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kern="0">
              <a:solidFill>
                <a:srgbClr val="091F2C"/>
              </a:solidFill>
              <a:latin typeface="Segoe Sans Display Semibold"/>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1" i="0" kern="1200">
                <a:solidFill>
                  <a:schemeClr val="tx1"/>
                </a:solidFill>
                <a:effectLst/>
                <a:latin typeface="+mn-lt"/>
                <a:ea typeface="+mn-ea"/>
                <a:cs typeface="+mn-cs"/>
              </a:rPr>
              <a:t>Global energy demand grew by 2.2% in 2024 – faster than the average rate over the past decade.</a:t>
            </a:r>
            <a:r>
              <a:rPr lang="en-US" sz="1200" b="0" i="0" kern="1200">
                <a:solidFill>
                  <a:schemeClr val="tx1"/>
                </a:solidFill>
                <a:effectLst/>
                <a:latin typeface="+mn-lt"/>
                <a:ea typeface="+mn-ea"/>
                <a:cs typeface="+mn-cs"/>
              </a:rPr>
              <a:t> </a:t>
            </a:r>
            <a:r>
              <a:rPr lang="en-US" sz="1200" b="1" i="0" kern="1200">
                <a:solidFill>
                  <a:schemeClr val="tx1"/>
                </a:solidFill>
                <a:effectLst/>
                <a:latin typeface="+mn-lt"/>
                <a:ea typeface="+mn-ea"/>
                <a:cs typeface="+mn-cs"/>
              </a:rPr>
              <a:t>Demand for all fuels and technologies expanded in 2024.</a:t>
            </a:r>
            <a:r>
              <a:rPr lang="en-US" sz="1200" b="0" i="0" kern="1200">
                <a:solidFill>
                  <a:schemeClr val="tx1"/>
                </a:solidFill>
                <a:effectLst/>
                <a:latin typeface="+mn-lt"/>
                <a:ea typeface="+mn-ea"/>
                <a:cs typeface="+mn-cs"/>
              </a:rPr>
              <a:t> The increase was led by the power sector as electricity demand surged by 4.3%, well above the 3.2% growth in global GDP, driven by record temperatures, electrification and digitalization. Renewables accounted for the largest share of the growth in global energy supply (38%), followed by natural gas (28%), coal (15%), oil (11%) and nuclear (8%).</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200" b="0" i="0" kern="1200">
              <a:solidFill>
                <a:schemeClr val="tx1"/>
              </a:solidFill>
              <a:effectLst/>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b="1">
                <a:ln w="3175">
                  <a:noFill/>
                </a:ln>
                <a:solidFill>
                  <a:schemeClr val="accent2"/>
                </a:solidFill>
                <a:latin typeface="Segoe Sans Display Semibold"/>
              </a:rPr>
              <a:t>$578 billion investment gap</a:t>
            </a:r>
            <a:r>
              <a:rPr kumimoji="0" lang="en-US" sz="1200" b="1" i="0" u="none" strike="noStrike" kern="1200" cap="none" spc="0" normalizeH="0" baseline="0" noProof="0">
                <a:ln>
                  <a:noFill/>
                </a:ln>
                <a:solidFill>
                  <a:srgbClr val="091F2C"/>
                </a:solidFill>
                <a:effectLst/>
                <a:uLnTx/>
                <a:uFillTx/>
                <a:latin typeface="Segoe Sans Display Semibold"/>
                <a:ea typeface="+mn-ea"/>
                <a:cs typeface="+mn-cs"/>
              </a:rPr>
              <a:t> </a:t>
            </a:r>
            <a:r>
              <a:rPr kumimoji="0" lang="en-US" sz="1200" b="0" i="0" u="none" strike="noStrike" kern="1200" cap="none" spc="0" normalizeH="0" baseline="0" noProof="0">
                <a:ln>
                  <a:noFill/>
                </a:ln>
                <a:solidFill>
                  <a:srgbClr val="091F2C"/>
                </a:solidFill>
                <a:effectLst/>
                <a:uLnTx/>
                <a:uFillTx/>
                <a:latin typeface="Segoe Sans Display Semibold"/>
                <a:ea typeface="+mn-ea"/>
                <a:cs typeface="+mn-cs"/>
              </a:rPr>
              <a:t>-- </a:t>
            </a:r>
            <a:r>
              <a:rPr kumimoji="0" lang="en-US" sz="1200" b="0" i="0" u="none" strike="noStrike" kern="1200" cap="none" spc="0" normalizeH="0" baseline="0" noProof="0">
                <a:ln>
                  <a:noFill/>
                </a:ln>
                <a:solidFill>
                  <a:srgbClr val="091F2C"/>
                </a:solidFill>
                <a:effectLst/>
                <a:uLnTx/>
                <a:uFillTx/>
                <a:latin typeface="Segoe Sans Display" pitchFamily="2" charset="0"/>
                <a:ea typeface="+mn-ea"/>
                <a:cs typeface="Segoe Sans Display" pitchFamily="2" charset="0"/>
              </a:rPr>
              <a:t>S</a:t>
            </a:r>
            <a:r>
              <a:rPr lang="en-US" sz="1200" err="1">
                <a:solidFill>
                  <a:srgbClr val="091F2C"/>
                </a:solidFill>
                <a:latin typeface="Segoe Sans Display" pitchFamily="2" charset="0"/>
                <a:cs typeface="Segoe Sans Display" pitchFamily="2" charset="0"/>
              </a:rPr>
              <a:t>tate</a:t>
            </a:r>
            <a:r>
              <a:rPr lang="en-US" sz="1200">
                <a:solidFill>
                  <a:srgbClr val="091F2C"/>
                </a:solidFill>
                <a:latin typeface="Segoe Sans Display Semibold"/>
              </a:rPr>
              <a:t> </a:t>
            </a:r>
            <a:r>
              <a:rPr lang="en-US" sz="1200">
                <a:solidFill>
                  <a:srgbClr val="091F2C"/>
                </a:solidFill>
                <a:latin typeface="Segoe Sans Display"/>
              </a:rPr>
              <a:t>renewable portfolio standards and federal decarbonization initiatives, combined with </a:t>
            </a:r>
            <a:r>
              <a:rPr lang="en-US" sz="1200">
                <a:solidFill>
                  <a:srgbClr val="091F2C"/>
                </a:solidFill>
              </a:rPr>
              <a:t>surging energy demand</a:t>
            </a:r>
            <a:r>
              <a:rPr lang="en-US" sz="1200">
                <a:solidFill>
                  <a:srgbClr val="091F2C"/>
                </a:solidFill>
                <a:latin typeface="Segoe Sans Display"/>
              </a:rPr>
              <a:t>, are leading to escalating funding needs—with a potential </a:t>
            </a:r>
            <a:r>
              <a:rPr lang="en-US" sz="1200">
                <a:solidFill>
                  <a:srgbClr val="091F2C"/>
                </a:solidFill>
              </a:rPr>
              <a:t>$578 billion investment gap </a:t>
            </a:r>
            <a:r>
              <a:rPr lang="en-US" sz="1200">
                <a:solidFill>
                  <a:srgbClr val="091F2C"/>
                </a:solidFill>
                <a:latin typeface="Segoe Sans Display"/>
              </a:rPr>
              <a:t>by 2033. (Source: </a:t>
            </a:r>
            <a:r>
              <a:rPr lang="en-US" sz="1400">
                <a:hlinkClick r:id="rId4"/>
              </a:rPr>
              <a:t>https://www.utilitydive.com/news/energy-infrastructure-transmission-transformers-civil-engineers/743698/</a:t>
            </a:r>
            <a:r>
              <a:rPr lang="en-US" sz="1400"/>
              <a:t>)</a:t>
            </a:r>
            <a:endParaRPr lang="en-US" sz="1400" baseline="30000">
              <a:solidFill>
                <a:srgbClr val="091F2C"/>
              </a:solidFill>
              <a:latin typeface="Segoe Sans Display"/>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200" b="0" i="0" kern="1200">
              <a:solidFill>
                <a:schemeClr val="tx1"/>
              </a:solidFill>
              <a:effectLst/>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kern="1200">
                <a:solidFill>
                  <a:schemeClr val="tx1"/>
                </a:solidFill>
                <a:effectLst/>
                <a:latin typeface="+mn-lt"/>
                <a:ea typeface="+mn-ea"/>
                <a:cs typeface="+mn-cs"/>
              </a:rPr>
              <a:t>About 675 million people lack access to electricity, and 2.3 billion people—almost 30% of the world’s population—don’t have access to clean cooking fuels and technologies that prevent premature death from indoor air pollution. </a:t>
            </a:r>
            <a:r>
              <a:rPr kumimoji="0" lang="en-US" sz="1200" b="0" i="0" u="none" strike="noStrike" kern="1200" cap="none" spc="0" normalizeH="0" baseline="0" noProof="0">
                <a:ln>
                  <a:noFill/>
                </a:ln>
                <a:solidFill>
                  <a:schemeClr val="tx1"/>
                </a:solidFill>
                <a:effectLst/>
                <a:uLnTx/>
                <a:uFillTx/>
                <a:latin typeface="+mn-lt"/>
                <a:ea typeface="+mn-ea"/>
                <a:cs typeface="+mn-cs"/>
              </a:rPr>
              <a:t>(Source: https://www.bain.com/insights/the-dual-challenge-of-the-energy-transition-is-urgent-and-unprecedented-enr-report-2023/)</a:t>
            </a:r>
          </a:p>
          <a:p>
            <a:endParaRPr lang="en-US"/>
          </a:p>
          <a:p>
            <a:pPr>
              <a:defRPr/>
            </a:pPr>
            <a:r>
              <a:rPr lang="en-US" b="1">
                <a:solidFill>
                  <a:srgbClr val="091F2C"/>
                </a:solidFill>
              </a:rPr>
              <a:t>Managing GHG emissions and sustainability </a:t>
            </a:r>
            <a:endParaRPr lang="en-US">
              <a:solidFill>
                <a:srgbClr val="444444"/>
              </a:solidFill>
            </a:endParaRPr>
          </a:p>
          <a:p>
            <a:pPr>
              <a:defRPr/>
            </a:pPr>
            <a:endParaRPr lang="en-US">
              <a:solidFill>
                <a:srgbClr val="444444"/>
              </a:solidFill>
            </a:endParaRPr>
          </a:p>
          <a:p>
            <a:pPr marL="171450" indent="-171450">
              <a:buFont typeface="Arial,Sans-Serif"/>
              <a:buChar char="•"/>
              <a:defRPr/>
            </a:pPr>
            <a:r>
              <a:rPr lang="en-US">
                <a:solidFill>
                  <a:srgbClr val="000000"/>
                </a:solidFill>
              </a:rPr>
              <a:t>By one well-known measure, the IEA’s Net Zero Emissions by 2050 Scenario, the world would need to approximately double its 2022 pace of total energy investment by 2030 and sustain this level, or slightly lower, through 2050 to achieve net-zero emissions. This includes nearly tripling annual investment in clean energy. (Source: </a:t>
            </a:r>
            <a:r>
              <a:rPr lang="en-US">
                <a:solidFill>
                  <a:srgbClr val="000000"/>
                </a:solidFill>
                <a:hlinkClick r:id="rId5"/>
              </a:rPr>
              <a:t>https://www.bain.com/insights/the-dual-challenge-of-the-energy-transition-is-urgent-and-unprecedented-enr-report-2023/</a:t>
            </a:r>
            <a:r>
              <a:rPr lang="en-US">
                <a:solidFill>
                  <a:srgbClr val="000000"/>
                </a:solidFill>
              </a:rPr>
              <a:t>)</a:t>
            </a:r>
            <a:endParaRPr lang="en-US"/>
          </a:p>
          <a:p>
            <a:pPr marL="0" marR="0" lvl="0" indent="0" algn="l" defTabSz="914400">
              <a:lnSpc>
                <a:spcPct val="100000"/>
              </a:lnSpc>
              <a:spcBef>
                <a:spcPts val="0"/>
              </a:spcBef>
              <a:spcAft>
                <a:spcPts val="0"/>
              </a:spcAft>
              <a:buClrTx/>
              <a:buSzTx/>
              <a:buFontTx/>
              <a:buNone/>
              <a:tabLst/>
              <a:defRPr/>
            </a:pPr>
            <a:endParaRPr lang="en-US" sz="1200">
              <a:solidFill>
                <a:srgbClr val="000000"/>
              </a:solidFill>
              <a:latin typeface="Aptos" panose="02110004020202020204"/>
            </a:endParaRPr>
          </a:p>
          <a:p>
            <a:pPr>
              <a:buFont typeface="Arial" panose="020B0604020202020204" pitchFamily="34" charset="0"/>
            </a:pPr>
            <a:endParaRPr lang="en-US">
              <a:solidFill>
                <a:srgbClr val="091F2C"/>
              </a:solidFill>
              <a:latin typeface="Segoe Sans Display"/>
              <a:cs typeface="Segoe Sans Display"/>
            </a:endParaRPr>
          </a:p>
          <a:p>
            <a:endParaRPr lang="en-US"/>
          </a:p>
        </p:txBody>
      </p:sp>
      <p:sp>
        <p:nvSpPr>
          <p:cNvPr id="4" name="Slide Number Placeholder 3">
            <a:extLst>
              <a:ext uri="{FF2B5EF4-FFF2-40B4-BE49-F238E27FC236}">
                <a16:creationId xmlns:a16="http://schemas.microsoft.com/office/drawing/2014/main" id="{AD1A848D-C58B-6299-BCC9-54BC6748CA22}"/>
              </a:ext>
            </a:extLst>
          </p:cNvPr>
          <p:cNvSpPr>
            <a:spLocks noGrp="1"/>
          </p:cNvSpPr>
          <p:nvPr>
            <p:ph type="sldNum" sz="quarter" idx="4294967295"/>
          </p:nvPr>
        </p:nvSpPr>
        <p:spPr/>
        <p:txBody>
          <a:bodyPr lIns="89136" tIns="44568" rIns="89136" bIns="44568"/>
          <a:lstStyle/>
          <a:p>
            <a:pPr marL="0" marR="0" lvl="0" indent="0" algn="r" defTabSz="891357" rtl="0" eaLnBrk="1" fontAlgn="auto" latinLnBrk="0" hangingPunct="1">
              <a:lnSpc>
                <a:spcPct val="100000"/>
              </a:lnSpc>
              <a:spcBef>
                <a:spcPts val="0"/>
              </a:spcBef>
              <a:spcAft>
                <a:spcPts val="0"/>
              </a:spcAft>
              <a:buClrTx/>
              <a:buSzTx/>
              <a:buFontTx/>
              <a:buNone/>
              <a:tabLst/>
              <a:defRPr/>
            </a:pPr>
            <a:fld id="{49301562-1F76-46F1-B92B-8412168FE457}"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891357"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6122464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2F8B50-670D-81E5-6938-4C01487BDF4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121ECE4-B904-CC73-46F1-59F7E42F373A}"/>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37DB374F-2BE6-1267-7734-98F2089B9252}"/>
              </a:ext>
            </a:extLst>
          </p:cNvPr>
          <p:cNvSpPr>
            <a:spLocks noGrp="1"/>
          </p:cNvSpPr>
          <p:nvPr>
            <p:ph type="body" idx="1"/>
          </p:nvPr>
        </p:nvSpPr>
        <p:spPr/>
        <p:txBody>
          <a:bodyPr/>
          <a:lstStyle/>
          <a:p>
            <a:pPr algn="l" rtl="0" fontAlgn="base">
              <a:buFont typeface="Arial" panose="020B0604020202020204" pitchFamily="34" charset="0"/>
              <a:buNone/>
            </a:pPr>
            <a:r>
              <a:rPr lang="en-US"/>
              <a:t>At the same time, AI is transforming the </a:t>
            </a:r>
            <a:r>
              <a:rPr lang="en-US">
                <a:solidFill>
                  <a:schemeClr val="accent2"/>
                </a:solidFill>
              </a:rPr>
              <a:t>Energy and Resources industry, and the data shows it:</a:t>
            </a:r>
          </a:p>
          <a:p>
            <a:pPr lvl="1" algn="l" rtl="0" fontAlgn="base">
              <a:buFont typeface="Arial" panose="020B0604020202020204" pitchFamily="34" charset="0"/>
              <a:buNone/>
            </a:pPr>
            <a:endParaRPr lang="en-US">
              <a:solidFill>
                <a:schemeClr val="accent2"/>
              </a:solidFill>
              <a:latin typeface="Segoe UI" panose="020B0502040204020203" pitchFamily="34" charset="0"/>
              <a:cs typeface="Segoe UI" panose="020B0502040204020203" pitchFamily="34" charset="0"/>
            </a:endParaRPr>
          </a:p>
          <a:p>
            <a:pPr marL="628650" marR="0" lvl="1"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FFFFFF"/>
                </a:solidFill>
                <a:effectLst/>
                <a:uLnTx/>
                <a:uFillTx/>
                <a:latin typeface="Segoe Sans Display Semibold"/>
                <a:ea typeface="+mn-ea"/>
                <a:cs typeface="Segoe UI" pitchFamily="34" charset="0"/>
              </a:rPr>
              <a:t>92%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of companies will increase their AI investments, particularly in generative AI, over the next three years</a:t>
            </a:r>
            <a:r>
              <a:rPr kumimoji="0" lang="en-US" sz="1200" b="0" i="0" u="none" strike="noStrike" kern="1200" cap="none" spc="0" normalizeH="0" baseline="30000" noProof="0">
                <a:ln>
                  <a:noFill/>
                </a:ln>
                <a:solidFill>
                  <a:srgbClr val="000000"/>
                </a:solidFill>
                <a:effectLst/>
                <a:uLnTx/>
                <a:uFillTx/>
                <a:latin typeface="Segoe Sans Display Semibold"/>
                <a:ea typeface="+mn-ea"/>
                <a:cs typeface="+mn-cs"/>
              </a:rPr>
              <a:t>1</a:t>
            </a:r>
          </a:p>
          <a:p>
            <a:pPr marL="628650" marR="0" lvl="1"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000000"/>
                </a:solidFill>
                <a:effectLst/>
                <a:uLnTx/>
                <a:uFillTx/>
                <a:latin typeface="Segoe Sans Display"/>
                <a:ea typeface="+mn-ea"/>
                <a:cs typeface="+mn-cs"/>
              </a:rPr>
              <a:t>$15 billion potential </a:t>
            </a:r>
            <a:r>
              <a:rPr lang="en-US" sz="1200">
                <a:solidFill>
                  <a:srgbClr val="000000"/>
                </a:solidFill>
                <a:latin typeface="Segoe Sans Display"/>
              </a:rPr>
              <a:t>annual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savings</a:t>
            </a:r>
            <a:r>
              <a:rPr lang="en-US" sz="1200">
                <a:solidFill>
                  <a:srgbClr val="000000"/>
                </a:solidFill>
              </a:rPr>
              <a:t> in grid investment costs</a:t>
            </a:r>
            <a:r>
              <a:rPr kumimoji="0" lang="en-US" sz="1200" b="0" i="0" u="none" strike="noStrike" kern="1200" cap="none" spc="0" normalizeH="0" baseline="30000" noProof="0">
                <a:ln>
                  <a:noFill/>
                </a:ln>
                <a:solidFill>
                  <a:srgbClr val="000000"/>
                </a:solidFill>
                <a:effectLst/>
                <a:uLnTx/>
                <a:uFillTx/>
                <a:latin typeface="Segoe Sans Display"/>
                <a:ea typeface="+mn-ea"/>
                <a:cs typeface="+mn-cs"/>
              </a:rPr>
              <a:t>2</a:t>
            </a:r>
          </a:p>
          <a:p>
            <a:pPr marL="628650" marR="0" lvl="1"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000000"/>
                </a:solidFill>
                <a:effectLst/>
                <a:uLnTx/>
                <a:uFillTx/>
                <a:latin typeface="Segoe Sans Display"/>
                <a:ea typeface="+mn-ea"/>
                <a:cs typeface="+mn-cs"/>
              </a:rPr>
              <a:t>70% i</a:t>
            </a:r>
            <a:r>
              <a:rPr lang="en-US" sz="1200" err="1">
                <a:solidFill>
                  <a:srgbClr val="000000"/>
                </a:solidFill>
                <a:latin typeface="Segoe Sans Display"/>
              </a:rPr>
              <a:t>mprovement</a:t>
            </a:r>
            <a:r>
              <a:rPr lang="en-US" sz="1200">
                <a:solidFill>
                  <a:srgbClr val="000000"/>
                </a:solidFill>
                <a:latin typeface="Segoe Sans Display"/>
              </a:rPr>
              <a:t> in seismic interpretation accuracy</a:t>
            </a:r>
            <a:r>
              <a:rPr lang="en-US" sz="1200" baseline="30000">
                <a:solidFill>
                  <a:srgbClr val="000000"/>
                </a:solidFill>
                <a:latin typeface="Segoe Sans Display"/>
              </a:rPr>
              <a:t>3</a:t>
            </a:r>
            <a:endParaRPr lang="en-US" sz="1200">
              <a:solidFill>
                <a:srgbClr val="000000"/>
              </a:solidFill>
              <a:latin typeface="Segoe Sans Display"/>
            </a:endParaRPr>
          </a:p>
          <a:p>
            <a:pPr marL="628650" marR="0" lvl="1"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000000"/>
                </a:solidFill>
                <a:effectLst/>
                <a:uLnTx/>
                <a:uFillTx/>
                <a:latin typeface="Segoe Sans Display"/>
                <a:ea typeface="+mn-ea"/>
                <a:cs typeface="+mn-cs"/>
              </a:rPr>
              <a:t>82% of leaders across industries expect to use agents to meet the demand for more workforce capacity</a:t>
            </a:r>
            <a:r>
              <a:rPr lang="en-US" sz="1200" baseline="30000">
                <a:ln w="3175">
                  <a:noFill/>
                </a:ln>
                <a:solidFill>
                  <a:srgbClr val="000000"/>
                </a:solidFill>
                <a:latin typeface="Segoe Sans Display"/>
              </a:rPr>
              <a:t>4</a:t>
            </a:r>
            <a:endParaRPr kumimoji="0" lang="en-US" sz="1200" b="0" i="0" u="none" strike="noStrike" kern="1200" cap="none" spc="0" normalizeH="0" baseline="0" noProof="0">
              <a:ln>
                <a:noFill/>
              </a:ln>
              <a:solidFill>
                <a:srgbClr val="000000"/>
              </a:solidFill>
              <a:effectLst/>
              <a:uLnTx/>
              <a:uFillTx/>
              <a:latin typeface="Segoe Sans Display"/>
              <a:ea typeface="+mn-ea"/>
              <a:cs typeface="+mn-cs"/>
            </a:endParaRPr>
          </a:p>
          <a:p>
            <a:pPr marL="628650" marR="0" lvl="1"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000000"/>
                </a:solidFill>
                <a:effectLst/>
                <a:uLnTx/>
                <a:uFillTx/>
                <a:latin typeface="Segoe Sans Display"/>
                <a:ea typeface="+mn-ea"/>
                <a:cs typeface="+mn-cs"/>
              </a:rPr>
              <a:t>30-50% potential reduction in outage durations due to AI-based fault detection can help rapidly identify and precisely pinpoint grid faults</a:t>
            </a:r>
            <a:r>
              <a:rPr kumimoji="0" lang="en-US" sz="1200" b="0" i="0" u="none" strike="noStrike" kern="1200" cap="none" spc="0" normalizeH="0" baseline="30000" noProof="0">
                <a:ln w="3175">
                  <a:noFill/>
                </a:ln>
                <a:solidFill>
                  <a:srgbClr val="000000"/>
                </a:solidFill>
                <a:effectLst/>
                <a:uLnTx/>
                <a:uFillTx/>
                <a:latin typeface="Segoe Sans Display"/>
                <a:ea typeface="+mn-ea"/>
                <a:cs typeface="+mn-cs"/>
              </a:rPr>
              <a:t>2</a:t>
            </a:r>
          </a:p>
          <a:p>
            <a:pPr marL="171450" marR="0" lvl="0"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endParaRPr kumimoji="0" lang="en-US" sz="1200" b="0" i="0" u="none" strike="noStrike" kern="1200" cap="none" spc="0" normalizeH="0" baseline="30000" noProof="0">
              <a:ln w="3175">
                <a:noFill/>
              </a:ln>
              <a:solidFill>
                <a:srgbClr val="000000"/>
              </a:solidFill>
              <a:effectLst/>
              <a:uLnTx/>
              <a:uFillTx/>
              <a:latin typeface="Segoe Sans Display"/>
              <a:ea typeface="+mn-ea"/>
              <a:cs typeface="+mn-cs"/>
            </a:endParaRPr>
          </a:p>
          <a:p>
            <a:pPr marL="0" marR="0" lvl="0" indent="0" algn="l" defTabSz="914400" rtl="0" eaLnBrk="1" fontAlgn="base" latinLnBrk="0" hangingPunct="1">
              <a:lnSpc>
                <a:spcPct val="100000"/>
              </a:lnSpc>
              <a:spcBef>
                <a:spcPts val="0"/>
              </a:spcBef>
              <a:spcAft>
                <a:spcPts val="0"/>
              </a:spcAft>
              <a:buClrTx/>
              <a:buSzTx/>
              <a:buFont typeface="Arial" panose="020B0604020202020204" pitchFamily="34" charset="0"/>
              <a:buNone/>
              <a:tabLst/>
              <a:defRPr/>
            </a:pPr>
            <a:endParaRPr kumimoji="0" lang="en-US" sz="1200" b="0" i="0" u="none" strike="noStrike" kern="1200" cap="none" spc="0" normalizeH="0" baseline="30000" noProof="0">
              <a:ln w="3175">
                <a:noFill/>
              </a:ln>
              <a:solidFill>
                <a:srgbClr val="000000"/>
              </a:solidFill>
              <a:effectLst/>
              <a:uLnTx/>
              <a:uFillTx/>
              <a:latin typeface="Segoe Sans Display"/>
              <a:ea typeface="+mn-ea"/>
              <a:cs typeface="+mn-cs"/>
            </a:endParaRPr>
          </a:p>
          <a:p>
            <a:pPr marL="0" marR="0" lvl="0" indent="0" algn="l" defTabSz="914400" rtl="0" eaLnBrk="1" fontAlgn="base" latinLnBrk="0" hangingPunct="1">
              <a:lnSpc>
                <a:spcPct val="100000"/>
              </a:lnSpc>
              <a:spcBef>
                <a:spcPts val="0"/>
              </a:spcBef>
              <a:spcAft>
                <a:spcPts val="0"/>
              </a:spcAft>
              <a:buClrTx/>
              <a:buSzTx/>
              <a:buFont typeface="Arial" panose="020B0604020202020204" pitchFamily="34" charset="0"/>
              <a:buNone/>
              <a:tabLst/>
              <a:defRPr/>
            </a:pPr>
            <a:r>
              <a:rPr kumimoji="0" lang="en-US" sz="1200" b="0" i="0" u="none" strike="noStrike" kern="1200" cap="none" spc="0" normalizeH="0" baseline="0" noProof="0">
                <a:ln>
                  <a:noFill/>
                </a:ln>
                <a:solidFill>
                  <a:srgbClr val="000000"/>
                </a:solidFill>
                <a:effectLst/>
                <a:uLnTx/>
                <a:uFillTx/>
                <a:latin typeface="Segoe Sans Display"/>
                <a:ea typeface="+mn-ea"/>
                <a:cs typeface="+mn-cs"/>
              </a:rPr>
              <a:t>Sources:</a:t>
            </a:r>
          </a:p>
          <a:p>
            <a:pPr marL="120650" marR="0" lvl="0" indent="-120650" algn="l" defTabSz="932563" rtl="0" eaLnBrk="1" fontAlgn="auto" latinLnBrk="0" hangingPunct="1">
              <a:lnSpc>
                <a:spcPct val="100000"/>
              </a:lnSpc>
              <a:spcBef>
                <a:spcPts val="0"/>
              </a:spcBef>
              <a:spcAft>
                <a:spcPts val="600"/>
              </a:spcAft>
              <a:buClrTx/>
              <a:buSzPct val="90000"/>
              <a:buFont typeface="Wingdings" panose="05000000000000000000" pitchFamily="2" charset="2"/>
              <a:buAutoNum type="arabicPeriod"/>
              <a:tabLst/>
              <a:defRPr/>
            </a:pPr>
            <a:r>
              <a:rPr kumimoji="0" lang="en-US" sz="1200" b="0" i="0" u="none" strike="noStrike" kern="0" cap="none" spc="0" normalizeH="0" baseline="0" noProof="0">
                <a:ln>
                  <a:noFill/>
                </a:ln>
                <a:solidFill>
                  <a:srgbClr val="000000"/>
                </a:solidFill>
                <a:effectLst/>
                <a:uLnTx/>
                <a:uFillTx/>
                <a:latin typeface="Segoe Sans Display"/>
                <a:ea typeface="+mn-ea"/>
                <a:cs typeface="+mn-cs"/>
              </a:rPr>
              <a:t>McKinsey: </a:t>
            </a:r>
            <a:r>
              <a:rPr kumimoji="0" lang="en-US" sz="1200" b="0" i="0" u="none" strike="noStrike" kern="0" cap="none" spc="0" normalizeH="0" baseline="0" noProof="0">
                <a:ln>
                  <a:noFill/>
                </a:ln>
                <a:solidFill>
                  <a:srgbClr val="0078D4"/>
                </a:solidFill>
                <a:effectLst/>
                <a:uLnTx/>
                <a:uFillTx/>
                <a:latin typeface="Segoe Sans Display"/>
                <a:ea typeface="+mn-ea"/>
                <a:cs typeface="+mn-cs"/>
                <a:hlinkClick r:id="rId3">
                  <a:extLst>
                    <a:ext uri="{A12FA001-AC4F-418D-AE19-62706E023703}">
                      <ahyp:hlinkClr xmlns:ahyp="http://schemas.microsoft.com/office/drawing/2018/hyperlinkcolor" val="tx"/>
                    </a:ext>
                  </a:extLst>
                </a:hlinkClick>
              </a:rPr>
              <a:t>Superagency in the workplace: Empowering people to unlock AI’s full potential</a:t>
            </a:r>
            <a:r>
              <a:rPr kumimoji="0" lang="en-US" sz="1200" b="0" i="0" u="none" strike="noStrike" kern="0" cap="none" spc="0" normalizeH="0" baseline="0" noProof="0">
                <a:ln>
                  <a:noFill/>
                </a:ln>
                <a:solidFill>
                  <a:srgbClr val="000000"/>
                </a:solidFill>
                <a:effectLst/>
                <a:uLnTx/>
                <a:uFillTx/>
                <a:latin typeface="Segoe Sans Display"/>
                <a:ea typeface="+mn-ea"/>
                <a:cs typeface="+mn-cs"/>
              </a:rPr>
              <a:t>. January 2025.</a:t>
            </a:r>
          </a:p>
          <a:p>
            <a:pPr marL="120650" marR="0" lvl="0" indent="-120650" algn="l" defTabSz="932563" rtl="0" eaLnBrk="1" fontAlgn="auto" latinLnBrk="0" hangingPunct="1">
              <a:lnSpc>
                <a:spcPct val="100000"/>
              </a:lnSpc>
              <a:spcBef>
                <a:spcPts val="0"/>
              </a:spcBef>
              <a:spcAft>
                <a:spcPts val="600"/>
              </a:spcAft>
              <a:buClrTx/>
              <a:buSzPct val="90000"/>
              <a:buFont typeface="Wingdings" panose="05000000000000000000" pitchFamily="2" charset="2"/>
              <a:buAutoNum type="arabicPeriod"/>
              <a:tabLst/>
              <a:defRPr/>
            </a:pPr>
            <a:r>
              <a:rPr kumimoji="0" lang="en-US" sz="1200" b="0" i="0" u="none" strike="noStrike" kern="0" cap="none" spc="0" normalizeH="0" baseline="0" noProof="0">
                <a:ln>
                  <a:noFill/>
                </a:ln>
                <a:solidFill>
                  <a:srgbClr val="000000"/>
                </a:solidFill>
                <a:effectLst/>
                <a:uLnTx/>
                <a:uFillTx/>
                <a:latin typeface="Segoe Sans Display"/>
                <a:ea typeface="+mn-ea"/>
                <a:cs typeface="+mn-cs"/>
              </a:rPr>
              <a:t>International Energy Agency: </a:t>
            </a:r>
            <a:r>
              <a:rPr kumimoji="0" lang="en-US" sz="1200" b="0" i="0" u="none" strike="noStrike" kern="0" cap="none" spc="0" normalizeH="0" baseline="0" noProof="0">
                <a:ln>
                  <a:noFill/>
                </a:ln>
                <a:solidFill>
                  <a:srgbClr val="0078D4"/>
                </a:solidFill>
                <a:effectLst/>
                <a:uLnTx/>
                <a:uFillTx/>
                <a:latin typeface="Segoe Sans Display"/>
                <a:ea typeface="+mn-ea"/>
                <a:cs typeface="+mn-cs"/>
                <a:hlinkClick r:id="rId4">
                  <a:extLst>
                    <a:ext uri="{A12FA001-AC4F-418D-AE19-62706E023703}">
                      <ahyp:hlinkClr xmlns:ahyp="http://schemas.microsoft.com/office/drawing/2018/hyperlinkcolor" val="tx"/>
                    </a:ext>
                  </a:extLst>
                </a:hlinkClick>
              </a:rPr>
              <a:t>Energy and AI</a:t>
            </a:r>
            <a:r>
              <a:rPr kumimoji="0" lang="en-US" sz="1200" b="0" i="0" u="none" strike="noStrike" kern="0" cap="none" spc="0" normalizeH="0" baseline="0" noProof="0">
                <a:ln>
                  <a:noFill/>
                </a:ln>
                <a:solidFill>
                  <a:srgbClr val="000000"/>
                </a:solidFill>
                <a:effectLst/>
                <a:uLnTx/>
                <a:uFillTx/>
                <a:latin typeface="Segoe Sans Display"/>
                <a:ea typeface="+mn-ea"/>
                <a:cs typeface="+mn-cs"/>
              </a:rPr>
              <a:t>. 2025.</a:t>
            </a:r>
          </a:p>
          <a:p>
            <a:pPr marL="120650" lvl="0" indent="-120650" defTabSz="932563">
              <a:spcAft>
                <a:spcPts val="600"/>
              </a:spcAft>
              <a:buSzPct val="90000"/>
              <a:buFont typeface="Wingdings" panose="05000000000000000000" pitchFamily="2" charset="2"/>
              <a:buAutoNum type="arabicPeriod"/>
              <a:defRPr/>
            </a:pPr>
            <a:r>
              <a:rPr lang="en-US" sz="1200">
                <a:solidFill>
                  <a:schemeClr val="accent2"/>
                </a:solidFill>
                <a:hlinkClick r:id="rId5">
                  <a:extLst>
                    <a:ext uri="{A12FA001-AC4F-418D-AE19-62706E023703}">
                      <ahyp:hlinkClr xmlns:ahyp="http://schemas.microsoft.com/office/drawing/2018/hyperlinkcolor" val="tx"/>
                    </a:ext>
                  </a:extLst>
                </a:hlinkClick>
              </a:rPr>
              <a:t>ADNOC and AIQ Successfully Complete Trial Phase of Agentic AI Solution | AIQ</a:t>
            </a:r>
            <a:r>
              <a:rPr lang="en-US" sz="1200"/>
              <a:t>, January 2025</a:t>
            </a:r>
            <a:endParaRPr lang="en-US" sz="1200" kern="0">
              <a:solidFill>
                <a:srgbClr val="000000"/>
              </a:solidFill>
              <a:latin typeface="Segoe Sans Display"/>
            </a:endParaRPr>
          </a:p>
          <a:p>
            <a:pPr marL="120650" marR="0" lvl="0" indent="-120650" algn="l" defTabSz="932563" rtl="0" eaLnBrk="1" fontAlgn="auto" latinLnBrk="0" hangingPunct="1">
              <a:lnSpc>
                <a:spcPct val="100000"/>
              </a:lnSpc>
              <a:spcBef>
                <a:spcPts val="0"/>
              </a:spcBef>
              <a:spcAft>
                <a:spcPts val="600"/>
              </a:spcAft>
              <a:buClrTx/>
              <a:buSzPct val="90000"/>
              <a:buFont typeface="Wingdings" panose="05000000000000000000" pitchFamily="2" charset="2"/>
              <a:buAutoNum type="arabicPeriod"/>
              <a:tabLst/>
              <a:defRPr/>
            </a:pPr>
            <a:r>
              <a:rPr kumimoji="0" lang="en-US" sz="1200" b="0" i="0" u="none" strike="noStrike" kern="0" cap="none" spc="0" normalizeH="0" baseline="0" noProof="0">
                <a:ln>
                  <a:noFill/>
                </a:ln>
                <a:solidFill>
                  <a:srgbClr val="000000"/>
                </a:solidFill>
                <a:effectLst/>
                <a:uLnTx/>
                <a:uFillTx/>
                <a:latin typeface="Segoe Sans Display"/>
                <a:ea typeface="+mn-ea"/>
                <a:cs typeface="+mn-cs"/>
              </a:rPr>
              <a:t>Microsoft Work Trend Index: </a:t>
            </a:r>
            <a:r>
              <a:rPr kumimoji="0" lang="en-US" sz="1200" b="0" i="0" u="none" strike="noStrike" kern="1200" cap="none" spc="0" normalizeH="0" baseline="0" noProof="0">
                <a:ln>
                  <a:noFill/>
                </a:ln>
                <a:solidFill>
                  <a:srgbClr val="0078D4"/>
                </a:solidFill>
                <a:effectLst/>
                <a:uLnTx/>
                <a:uFillTx/>
                <a:latin typeface="Segoe Sans Display"/>
                <a:ea typeface="+mn-ea"/>
                <a:cs typeface="+mn-cs"/>
                <a:hlinkClick r:id="rId6" tooltip="https://www.microsoft.com/en-us/worklab/work-trend-index/2025-the-year-the-frontier-firm-is-born">
                  <a:extLst>
                    <a:ext uri="{A12FA001-AC4F-418D-AE19-62706E023703}">
                      <ahyp:hlinkClr xmlns:ahyp="http://schemas.microsoft.com/office/drawing/2018/hyperlinkcolor" val="tx"/>
                    </a:ext>
                  </a:extLst>
                </a:hlinkClick>
              </a:rPr>
              <a:t>2025: The Year the Frontier Firm Is Born</a:t>
            </a:r>
            <a:r>
              <a:rPr kumimoji="0" lang="en-US" sz="1200" b="0" i="0" u="none" strike="noStrike" kern="1200" cap="none" spc="0" normalizeH="0" baseline="0" noProof="0">
                <a:ln>
                  <a:noFill/>
                </a:ln>
                <a:solidFill>
                  <a:srgbClr val="0078D4"/>
                </a:solidFill>
                <a:effectLst/>
                <a:uLnTx/>
                <a:uFillTx/>
                <a:latin typeface="Segoe Sans Display"/>
                <a:ea typeface="+mn-ea"/>
                <a:cs typeface="+mn-cs"/>
              </a:rPr>
              <a:t>. </a:t>
            </a:r>
            <a:r>
              <a:rPr kumimoji="0" lang="en-US" sz="1200" b="0" i="0" u="none" strike="noStrike" kern="1200" cap="none" spc="0" normalizeH="0" baseline="0" noProof="0">
                <a:ln>
                  <a:noFill/>
                </a:ln>
                <a:solidFill>
                  <a:srgbClr val="000000"/>
                </a:solidFill>
                <a:effectLst/>
                <a:uLnTx/>
                <a:uFillTx/>
                <a:latin typeface="Segoe Sans Display"/>
                <a:ea typeface="+mn-ea"/>
                <a:cs typeface="+mn-cs"/>
              </a:rPr>
              <a:t>2025.</a:t>
            </a:r>
            <a:endParaRPr kumimoji="0" lang="en-US" sz="1200" b="0" i="0" u="none" strike="noStrike" kern="0" cap="none" spc="0" normalizeH="0" baseline="0" noProof="0">
              <a:ln>
                <a:noFill/>
              </a:ln>
              <a:solidFill>
                <a:srgbClr val="000000"/>
              </a:solidFill>
              <a:effectLst/>
              <a:uLnTx/>
              <a:uFillTx/>
              <a:latin typeface="Segoe Sans Display"/>
              <a:ea typeface="+mn-ea"/>
              <a:cs typeface="+mn-cs"/>
            </a:endParaRPr>
          </a:p>
          <a:p>
            <a:pPr marL="0" marR="0" lvl="0" indent="0" algn="l" defTabSz="914400" rtl="0" eaLnBrk="1" fontAlgn="base" latinLnBrk="0" hangingPunct="1">
              <a:lnSpc>
                <a:spcPct val="100000"/>
              </a:lnSpc>
              <a:spcBef>
                <a:spcPts val="0"/>
              </a:spcBef>
              <a:spcAft>
                <a:spcPts val="0"/>
              </a:spcAft>
              <a:buClrTx/>
              <a:buSzTx/>
              <a:buFont typeface="Arial" panose="020B0604020202020204" pitchFamily="34" charset="0"/>
              <a:buNone/>
              <a:tabLst/>
              <a:defRPr/>
            </a:pPr>
            <a:endParaRPr kumimoji="0" lang="en-US" sz="1200" b="0" i="0" u="none" strike="noStrike" kern="1200" cap="none" spc="0" normalizeH="0" baseline="0" noProof="0">
              <a:ln>
                <a:noFill/>
              </a:ln>
              <a:solidFill>
                <a:srgbClr val="000000"/>
              </a:solidFill>
              <a:effectLst/>
              <a:uLnTx/>
              <a:uFillTx/>
              <a:latin typeface="Segoe Sans Display"/>
              <a:ea typeface="+mn-ea"/>
              <a:cs typeface="+mn-cs"/>
            </a:endParaRPr>
          </a:p>
          <a:p>
            <a:pPr marL="171450" marR="0" lvl="0"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endParaRPr kumimoji="0" lang="en-US" sz="1200" b="0" i="0" u="none" strike="noStrike" kern="1200" cap="none" spc="0" normalizeH="0" baseline="0" noProof="0">
              <a:ln>
                <a:noFill/>
              </a:ln>
              <a:solidFill>
                <a:srgbClr val="000000"/>
              </a:solidFill>
              <a:effectLst/>
              <a:uLnTx/>
              <a:uFillTx/>
              <a:latin typeface="Segoe Sans Display"/>
              <a:ea typeface="+mn-ea"/>
              <a:cs typeface="+mn-cs"/>
            </a:endParaRPr>
          </a:p>
          <a:p>
            <a:pPr marL="171450" marR="0" lvl="0"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endParaRPr kumimoji="0" lang="en-US" sz="1200" b="0" i="0" u="none" strike="noStrike" kern="1200" cap="none" spc="0" normalizeH="0" baseline="0" noProof="0">
              <a:ln>
                <a:noFill/>
              </a:ln>
              <a:solidFill>
                <a:srgbClr val="FFFFFF"/>
              </a:solidFill>
              <a:effectLst/>
              <a:uLnTx/>
              <a:uFillTx/>
              <a:latin typeface="Segoe Sans Display Semibold"/>
              <a:ea typeface="+mn-ea"/>
              <a:cs typeface="Segoe UI" pitchFamily="34" charset="0"/>
            </a:endParaRPr>
          </a:p>
          <a:p>
            <a:pPr marL="171450" indent="-171450" algn="l" rtl="0" fontAlgn="base">
              <a:buFont typeface="Arial" panose="020B0604020202020204" pitchFamily="34" charset="0"/>
              <a:buChar char="•"/>
            </a:pPr>
            <a:endParaRPr lang="en-US">
              <a:latin typeface="Segoe UI" panose="020B0502040204020203" pitchFamily="34" charset="0"/>
              <a:cs typeface="Segoe UI" panose="020B0502040204020203" pitchFamily="34" charset="0"/>
            </a:endParaRPr>
          </a:p>
        </p:txBody>
      </p:sp>
      <p:sp>
        <p:nvSpPr>
          <p:cNvPr id="4" name="Slide Number Placeholder 3">
            <a:extLst>
              <a:ext uri="{FF2B5EF4-FFF2-40B4-BE49-F238E27FC236}">
                <a16:creationId xmlns:a16="http://schemas.microsoft.com/office/drawing/2014/main" id="{C7DDBC8D-7A14-E5A9-53B4-6F8794E77916}"/>
              </a:ext>
            </a:extLst>
          </p:cNvPr>
          <p:cNvSpPr>
            <a:spLocks noGrp="1"/>
          </p:cNvSpPr>
          <p:nvPr>
            <p:ph type="sldNum" sz="quarter" idx="5"/>
          </p:nvPr>
        </p:nvSpPr>
        <p:spPr/>
        <p:txBody>
          <a:bodyPr/>
          <a:lstStyle/>
          <a:p>
            <a:pPr marL="0" marR="0" lvl="0" indent="0" algn="r" defTabSz="942289" rtl="0" eaLnBrk="1" fontAlgn="auto" latinLnBrk="0" hangingPunct="1">
              <a:lnSpc>
                <a:spcPct val="100000"/>
              </a:lnSpc>
              <a:spcBef>
                <a:spcPts val="0"/>
              </a:spcBef>
              <a:spcAft>
                <a:spcPts val="0"/>
              </a:spcAft>
              <a:buClrTx/>
              <a:buSzTx/>
              <a:buFontTx/>
              <a:buNone/>
              <a:tabLst/>
              <a:defRPr/>
            </a:pPr>
            <a:fld id="{E350F348-B0B8-4737-851A-46BCE1E711D3}" type="slidenum">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r" defTabSz="942289"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55608077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2C4406-9BC2-0EBE-8017-18EF08CD77E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A666CF9-627E-E233-6453-85C36F0E5AA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8BCD8D4-A4ED-9253-CC49-59BBD54C748B}"/>
              </a:ext>
            </a:extLst>
          </p:cNvPr>
          <p:cNvSpPr>
            <a:spLocks noGrp="1"/>
          </p:cNvSpPr>
          <p:nvPr>
            <p:ph type="body" idx="1"/>
          </p:nvPr>
        </p:nvSpPr>
        <p:spPr/>
        <p:txBody>
          <a:bodyPr/>
          <a:lstStyle/>
          <a:p>
            <a:r>
              <a:rPr lang="en-US"/>
              <a:t>And at Microsoft, we’ve pulled together a framework for success on how to enable AI transformation across these four pillars you see on the screen. </a:t>
            </a:r>
          </a:p>
          <a:p>
            <a:endParaRPr lang="en-US"/>
          </a:p>
          <a:p>
            <a:r>
              <a:rPr lang="en-US"/>
              <a:t>What really matters the most is </a:t>
            </a:r>
            <a:r>
              <a:rPr lang="en-US" sz="1200" kern="1200">
                <a:solidFill>
                  <a:schemeClr val="tx1"/>
                </a:solidFill>
                <a:effectLst/>
                <a:latin typeface="+mn-lt"/>
                <a:ea typeface="+mn-ea"/>
                <a:cs typeface="+mn-cs"/>
              </a:rPr>
              <a:t>how you empower people, how you enable them to break through in the things that matter most for their business and enrichment to the employee experience. </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Can they hire the best people in the industry to come work for their company? Are they delivering world-class tools for those people to use?</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Can you help them break through with their customers, drive pipeline revenue growth, become more efficient at customer acquisition, and deliver more personalized solution? </a:t>
            </a:r>
          </a:p>
          <a:p>
            <a:endParaRPr lang="en-US" sz="1200" kern="120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mn-lt"/>
                <a:ea typeface="+mn-ea"/>
                <a:cs typeface="+mn-cs"/>
              </a:rPr>
              <a:t>Can you help them reshape their business processes? Can you help them bend the curve on innovation?</a:t>
            </a:r>
          </a:p>
          <a:p>
            <a:endParaRPr lang="en-US"/>
          </a:p>
        </p:txBody>
      </p:sp>
      <p:sp>
        <p:nvSpPr>
          <p:cNvPr id="4" name="Slide Number Placeholder 3">
            <a:extLst>
              <a:ext uri="{FF2B5EF4-FFF2-40B4-BE49-F238E27FC236}">
                <a16:creationId xmlns:a16="http://schemas.microsoft.com/office/drawing/2014/main" id="{5E0D3554-17FA-7EA4-4D9A-D465D6F5D86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949DC74-ADDC-49D4-B0D9-266D11FBDF7B}"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2461128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One of the things we talk a lot about in this notion of becoming frontier is this formula for AI first differentiation: Agents + Copilot + human ambition making the difference. </a:t>
            </a:r>
          </a:p>
          <a:p>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mn-lt"/>
                <a:ea typeface="+mn-ea"/>
                <a:cs typeface="+mn-cs"/>
              </a:rPr>
              <a:t>Imagine a scenario where you want to research a topic as well as analyze a set of documents and then be able to synthesize all of that into a presentation for your leadership team.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mn-lt"/>
                <a:ea typeface="+mn-ea"/>
                <a:cs typeface="+mn-cs"/>
              </a:rPr>
              <a:t>Now, what if you were able to have agents working on your behalf for the first portion of that task, and then have Copilot serving as your personal assistant take the output of those agents and pull it all together?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r>
              <a:rPr lang="en-US"/>
              <a:t>That’s just an example of putting AI first – and when you combine these two things in agents and Copilot with human ambition, your organization can really flourish.</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949DC74-ADDC-49D4-B0D9-266D11FBDF7B}"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89422057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ts val="1869"/>
              </a:lnSpc>
              <a:spcBef>
                <a:spcPts val="467"/>
              </a:spcBef>
              <a:spcAft>
                <a:spcPts val="779"/>
              </a:spcAft>
            </a:pPr>
            <a:r>
              <a:rPr lang="en-US" sz="1200" kern="1200">
                <a:solidFill>
                  <a:schemeClr val="tx1"/>
                </a:solidFill>
                <a:effectLst/>
                <a:latin typeface="+mn-lt"/>
                <a:ea typeface="+mn-ea"/>
                <a:cs typeface="+mn-cs"/>
              </a:rPr>
              <a:t>This is the mission for us to drive AI-first differentiation in every pillar of engagement with every organization and customer across every industry around the world. </a:t>
            </a:r>
          </a:p>
          <a:p>
            <a:pPr>
              <a:lnSpc>
                <a:spcPts val="1869"/>
              </a:lnSpc>
              <a:spcBef>
                <a:spcPts val="467"/>
              </a:spcBef>
              <a:spcAft>
                <a:spcPts val="779"/>
              </a:spcAft>
            </a:pPr>
            <a:endParaRPr lang="en-US" sz="1200" kern="1200">
              <a:solidFill>
                <a:schemeClr val="tx1"/>
              </a:solidFill>
              <a:effectLst/>
              <a:latin typeface="+mn-lt"/>
              <a:ea typeface="+mn-ea"/>
              <a:cs typeface="+mn-cs"/>
            </a:endParaRPr>
          </a:p>
          <a:p>
            <a:pPr marL="0" marR="0" lvl="0" indent="0" algn="l" defTabSz="914400" rtl="0" eaLnBrk="1" fontAlgn="auto" latinLnBrk="0" hangingPunct="1">
              <a:lnSpc>
                <a:spcPts val="1869"/>
              </a:lnSpc>
              <a:spcBef>
                <a:spcPts val="467"/>
              </a:spcBef>
              <a:spcAft>
                <a:spcPts val="779"/>
              </a:spcAft>
              <a:buClrTx/>
              <a:buSzTx/>
              <a:buFontTx/>
              <a:buNone/>
              <a:tabLst/>
              <a:defRPr/>
            </a:pPr>
            <a:r>
              <a:rPr lang="en-US" sz="1200" kern="1200">
                <a:solidFill>
                  <a:schemeClr val="tx1"/>
                </a:solidFill>
                <a:effectLst/>
                <a:latin typeface="+mn-lt"/>
                <a:ea typeface="+mn-ea"/>
                <a:cs typeface="+mn-cs"/>
              </a:rPr>
              <a:t>These four pillars of AI transformation and the framework for success, for becoming frontier, empowered by Microsoft’s solutions across:</a:t>
            </a:r>
          </a:p>
          <a:p>
            <a:pPr marL="0" marR="0" lvl="0" indent="0" algn="l" defTabSz="914400" rtl="0" eaLnBrk="1" fontAlgn="auto" latinLnBrk="0" hangingPunct="1">
              <a:lnSpc>
                <a:spcPts val="1869"/>
              </a:lnSpc>
              <a:spcBef>
                <a:spcPts val="467"/>
              </a:spcBef>
              <a:spcAft>
                <a:spcPts val="779"/>
              </a:spcAft>
              <a:buClrTx/>
              <a:buSzTx/>
              <a:buFontTx/>
              <a:buNone/>
              <a:tabLst/>
              <a:defRPr/>
            </a:pPr>
            <a:endParaRPr lang="en-US" sz="1200" kern="1200">
              <a:solidFill>
                <a:schemeClr val="tx1"/>
              </a:solidFill>
              <a:effectLst/>
              <a:latin typeface="+mn-lt"/>
              <a:ea typeface="+mn-ea"/>
              <a:cs typeface="+mn-cs"/>
            </a:endParaRPr>
          </a:p>
          <a:p>
            <a:pPr marL="0" marR="0" lvl="0" indent="0" algn="l" defTabSz="914400" rtl="0" eaLnBrk="1" fontAlgn="auto" latinLnBrk="0" hangingPunct="1">
              <a:lnSpc>
                <a:spcPts val="1869"/>
              </a:lnSpc>
              <a:spcBef>
                <a:spcPts val="467"/>
              </a:spcBef>
              <a:spcAft>
                <a:spcPts val="779"/>
              </a:spcAft>
              <a:buClrTx/>
              <a:buSzTx/>
              <a:buFontTx/>
              <a:buNone/>
              <a:tabLst/>
              <a:defRPr/>
            </a:pPr>
            <a:r>
              <a:rPr lang="en-US" sz="1200" kern="1200">
                <a:solidFill>
                  <a:schemeClr val="tx1"/>
                </a:solidFill>
                <a:effectLst/>
                <a:latin typeface="+mn-lt"/>
                <a:ea typeface="+mn-ea"/>
                <a:cs typeface="+mn-cs"/>
              </a:rPr>
              <a:t>AI Business Solutions – powerful tools, such as Copilot and agents, that can be integrated with your human capital to push the limits of productivity. </a:t>
            </a:r>
          </a:p>
          <a:p>
            <a:pPr marL="0" marR="0" lvl="0" indent="0" algn="l" defTabSz="914400" rtl="0" eaLnBrk="1" fontAlgn="auto" latinLnBrk="0" hangingPunct="1">
              <a:lnSpc>
                <a:spcPts val="1869"/>
              </a:lnSpc>
              <a:spcBef>
                <a:spcPts val="467"/>
              </a:spcBef>
              <a:spcAft>
                <a:spcPts val="779"/>
              </a:spcAft>
              <a:buClrTx/>
              <a:buSzTx/>
              <a:buFontTx/>
              <a:buNone/>
              <a:tabLst/>
              <a:defRPr/>
            </a:pPr>
            <a:endParaRPr lang="en-US" sz="1200" kern="1200">
              <a:solidFill>
                <a:schemeClr val="tx1"/>
              </a:solidFill>
              <a:effectLst/>
              <a:latin typeface="+mn-lt"/>
              <a:ea typeface="+mn-ea"/>
              <a:cs typeface="+mn-cs"/>
            </a:endParaRPr>
          </a:p>
          <a:p>
            <a:pPr marL="0" marR="0" lvl="0" indent="0" algn="l" defTabSz="914400" rtl="0" eaLnBrk="1" fontAlgn="auto" latinLnBrk="0" hangingPunct="1">
              <a:lnSpc>
                <a:spcPts val="1869"/>
              </a:lnSpc>
              <a:spcBef>
                <a:spcPts val="467"/>
              </a:spcBef>
              <a:spcAft>
                <a:spcPts val="779"/>
              </a:spcAft>
              <a:buClrTx/>
              <a:buSzTx/>
              <a:buFontTx/>
              <a:buNone/>
              <a:tabLst/>
              <a:defRPr/>
            </a:pPr>
            <a:r>
              <a:rPr lang="en-US" sz="1200" kern="1200">
                <a:solidFill>
                  <a:schemeClr val="tx1"/>
                </a:solidFill>
                <a:effectLst/>
                <a:latin typeface="+mn-lt"/>
                <a:ea typeface="+mn-ea"/>
                <a:cs typeface="+mn-cs"/>
              </a:rPr>
              <a:t>Cloud and AI Platforms – that are scalable and flexible, allowing you to pick and choose what best fit your business needs, allowing you to perform the necessary groundwork – with content safety and </a:t>
            </a:r>
            <a:r>
              <a:rPr lang="en-US" sz="1200">
                <a:solidFill>
                  <a:srgbClr val="D6D6D6"/>
                </a:solidFill>
                <a:latin typeface="Segoe Sans"/>
              </a:rPr>
              <a:t>observability</a:t>
            </a:r>
            <a:r>
              <a:rPr lang="en-US" sz="1200" kern="1200">
                <a:solidFill>
                  <a:schemeClr val="tx1"/>
                </a:solidFill>
                <a:effectLst/>
                <a:latin typeface="+mn-lt"/>
                <a:ea typeface="+mn-ea"/>
                <a:cs typeface="+mn-cs"/>
              </a:rPr>
              <a:t> – to ensure your AI apps are yielding the desired results. And..</a:t>
            </a:r>
          </a:p>
          <a:p>
            <a:pPr marL="0" marR="0" lvl="0" indent="0" algn="l" defTabSz="914400" rtl="0" eaLnBrk="1" fontAlgn="auto" latinLnBrk="0" hangingPunct="1">
              <a:lnSpc>
                <a:spcPts val="1869"/>
              </a:lnSpc>
              <a:spcBef>
                <a:spcPts val="467"/>
              </a:spcBef>
              <a:spcAft>
                <a:spcPts val="779"/>
              </a:spcAft>
              <a:buClrTx/>
              <a:buSzTx/>
              <a:buFontTx/>
              <a:buNone/>
              <a:tabLst/>
              <a:defRPr/>
            </a:pPr>
            <a:endParaRPr lang="en-US" sz="1200" kern="1200">
              <a:solidFill>
                <a:schemeClr val="tx1"/>
              </a:solidFill>
              <a:effectLst/>
              <a:latin typeface="+mn-lt"/>
              <a:ea typeface="+mn-ea"/>
              <a:cs typeface="+mn-cs"/>
            </a:endParaRPr>
          </a:p>
          <a:p>
            <a:pPr marL="0" marR="0" lvl="0" indent="0" algn="l" defTabSz="914400" rtl="0" eaLnBrk="1" fontAlgn="auto" latinLnBrk="0" hangingPunct="1">
              <a:lnSpc>
                <a:spcPts val="1869"/>
              </a:lnSpc>
              <a:spcBef>
                <a:spcPts val="467"/>
              </a:spcBef>
              <a:spcAft>
                <a:spcPts val="779"/>
              </a:spcAft>
              <a:buClrTx/>
              <a:buSzTx/>
              <a:buFontTx/>
              <a:buNone/>
              <a:tabLst/>
              <a:defRPr/>
            </a:pPr>
            <a:r>
              <a:rPr lang="en-US" sz="1200" kern="1200">
                <a:solidFill>
                  <a:schemeClr val="tx1"/>
                </a:solidFill>
                <a:effectLst/>
                <a:latin typeface="+mn-lt"/>
                <a:ea typeface="+mn-ea"/>
                <a:cs typeface="+mn-cs"/>
              </a:rPr>
              <a:t>Security – solutions that empower you to </a:t>
            </a:r>
            <a:r>
              <a:rPr lang="en-US" sz="1200">
                <a:solidFill>
                  <a:srgbClr val="D6D6D6"/>
                </a:solidFill>
                <a:latin typeface="Segoe Sans"/>
              </a:rPr>
              <a:t>build a zero-trust environment with appropriate endpoint protection, identity management, and incident response capabilities, so that you can ensure that your AI initiatives are secure. </a:t>
            </a:r>
            <a:endParaRPr lang="en-US" sz="1200" kern="1200">
              <a:solidFill>
                <a:schemeClr val="tx1"/>
              </a:solidFill>
              <a:effectLst/>
              <a:latin typeface="+mn-lt"/>
              <a:ea typeface="+mn-ea"/>
              <a:cs typeface="+mn-cs"/>
            </a:endParaRPr>
          </a:p>
          <a:p>
            <a:pPr>
              <a:lnSpc>
                <a:spcPts val="1869"/>
              </a:lnSpc>
              <a:spcBef>
                <a:spcPts val="467"/>
              </a:spcBef>
              <a:spcAft>
                <a:spcPts val="779"/>
              </a:spcAft>
            </a:pPr>
            <a:endParaRPr lang="en-US" sz="1200">
              <a:solidFill>
                <a:srgbClr val="D6D6D6"/>
              </a:solidFill>
              <a:latin typeface="Segoe Sans"/>
            </a:endParaRPr>
          </a:p>
          <a:p>
            <a:pPr>
              <a:lnSpc>
                <a:spcPts val="1869"/>
              </a:lnSpc>
              <a:spcBef>
                <a:spcPts val="467"/>
              </a:spcBef>
              <a:spcAft>
                <a:spcPts val="779"/>
              </a:spcAft>
            </a:pPr>
            <a:r>
              <a:rPr lang="en-US" sz="1200">
                <a:solidFill>
                  <a:srgbClr val="D6D6D6"/>
                </a:solidFill>
                <a:latin typeface="Segoe Sans"/>
              </a:rPr>
              <a:t>So, let’s see how all of this comes to life through a company called Zava.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949DC74-ADDC-49D4-B0D9-266D11FBDF7B}"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9165785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20F4BE-3297-EEDD-CBFA-313D562014F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500F299-0289-B1C9-F108-457F49D38559}"/>
              </a:ext>
            </a:extLst>
          </p:cNvPr>
          <p:cNvSpPr>
            <a:spLocks noGrp="1" noRot="1" noChangeAspect="1"/>
          </p:cNvSpPr>
          <p:nvPr>
            <p:ph type="sldImg"/>
          </p:nvPr>
        </p:nvSpPr>
        <p:spPr>
          <a:xfrm>
            <a:off x="798513" y="1212850"/>
            <a:ext cx="5821362" cy="3275013"/>
          </a:xfrm>
        </p:spPr>
        <p:txBody>
          <a:bodyPr/>
          <a:lstStyle/>
          <a:p>
            <a:endParaRPr lang="en-US"/>
          </a:p>
        </p:txBody>
      </p:sp>
      <p:sp>
        <p:nvSpPr>
          <p:cNvPr id="3" name="Notes Placeholder 2">
            <a:extLst>
              <a:ext uri="{FF2B5EF4-FFF2-40B4-BE49-F238E27FC236}">
                <a16:creationId xmlns:a16="http://schemas.microsoft.com/office/drawing/2014/main" id="{BF1688A5-84AB-ECA2-21D8-BEBDC1B6A9A1}"/>
              </a:ext>
            </a:extLst>
          </p:cNvPr>
          <p:cNvSpPr>
            <a:spLocks noGrp="1"/>
          </p:cNvSpPr>
          <p:nvPr>
            <p:ph type="body" idx="1"/>
          </p:nvPr>
        </p:nvSpPr>
        <p:spPr/>
        <p:txBody>
          <a:bodyPr/>
          <a:lstStyle/>
          <a:p>
            <a:pPr marL="0" indent="0">
              <a:buFont typeface="Arial" panose="020B0604020202020204" pitchFamily="34" charset="0"/>
              <a:buNone/>
            </a:pPr>
            <a:r>
              <a:rPr lang="en-US" sz="1200" b="0" i="0" kern="1200">
                <a:solidFill>
                  <a:schemeClr val="tx1"/>
                </a:solidFill>
                <a:effectLst/>
                <a:latin typeface="+mn-lt"/>
                <a:ea typeface="+mn-ea"/>
                <a:cs typeface="+mn-cs"/>
              </a:rPr>
              <a:t>From the lens of the Energy and Resources sector, becoming a frontier firm means embracing AI to solve the industry’s most pressing challenges—decarbonization, energy transition, and workforce transformation. </a:t>
            </a:r>
            <a:r>
              <a:rPr lang="en-US" sz="1200" b="0" i="0" u="none" strike="noStrike" kern="1200">
                <a:solidFill>
                  <a:schemeClr val="tx1"/>
                </a:solidFill>
                <a:effectLst/>
                <a:latin typeface="+mn-lt"/>
                <a:ea typeface="+mn-ea"/>
                <a:cs typeface="+mn-cs"/>
              </a:rPr>
              <a:t>We believe that AI is a powerful tool to empower employees across organizations and create tangible value. To ensure your AI investments are truly impactful, we’ve developed something of a checklist based on four key pillars of AI transformation.</a:t>
            </a:r>
            <a:r>
              <a:rPr lang="en-US" sz="1200" b="0" i="0" kern="1200">
                <a:solidFill>
                  <a:schemeClr val="tx1"/>
                </a:solidFill>
                <a:effectLst/>
                <a:latin typeface="+mn-lt"/>
                <a:ea typeface="+mn-ea"/>
                <a:cs typeface="+mn-cs"/>
              </a:rPr>
              <a:t>​</a:t>
            </a:r>
          </a:p>
          <a:p>
            <a:pPr rtl="0" fontAlgn="base"/>
            <a:r>
              <a:rPr lang="en-US" sz="1200" b="0" i="0" kern="1200">
                <a:solidFill>
                  <a:schemeClr val="tx1"/>
                </a:solidFill>
                <a:effectLst/>
                <a:latin typeface="+mn-lt"/>
                <a:ea typeface="+mn-ea"/>
                <a:cs typeface="+mn-cs"/>
              </a:rPr>
              <a:t>​</a:t>
            </a:r>
          </a:p>
          <a:p>
            <a:pPr rtl="0" fontAlgn="base"/>
            <a:r>
              <a:rPr lang="en-US" sz="1200" b="0" i="0" u="none" strike="noStrike" kern="1200">
                <a:solidFill>
                  <a:schemeClr val="tx1"/>
                </a:solidFill>
                <a:effectLst/>
                <a:latin typeface="+mn-lt"/>
                <a:ea typeface="+mn-ea"/>
                <a:cs typeface="+mn-cs"/>
              </a:rPr>
              <a:t>First, let's talk about enriching the employee experience. Is your AI strategy making your people more productive and engaged? Are they enjoying their work more? A positive employee experience is crucial for attracting and retaining top talent, which in turn drives the next generation of growth for your company. AI can help create a more dynamic and fulfilling work environment, making your company more competitive in the talent market by –</a:t>
            </a:r>
          </a:p>
          <a:p>
            <a:pPr marL="628650" marR="0" lvl="1"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lang="en-US" sz="1200" b="0" i="0" kern="1200">
                <a:solidFill>
                  <a:schemeClr val="tx1"/>
                </a:solidFill>
                <a:effectLst/>
                <a:latin typeface="+mn-lt"/>
                <a:ea typeface="+mn-ea"/>
                <a:cs typeface="+mn-cs"/>
              </a:rPr>
              <a:t>​By enabling AI copilots and agents for field workers to summarize work orders, generate inspection reports, and provide safety guidance in real time</a:t>
            </a:r>
          </a:p>
          <a:p>
            <a:pPr marL="628650" marR="0" lvl="1" indent="-1714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lang="en-US" sz="1200" b="0" i="0" kern="1200">
                <a:solidFill>
                  <a:schemeClr val="tx1"/>
                </a:solidFill>
                <a:effectLst/>
                <a:latin typeface="+mn-lt"/>
                <a:ea typeface="+mn-ea"/>
                <a:cs typeface="+mn-cs"/>
              </a:rPr>
              <a:t>By improving training and upskilling to increase productivity and efficiency</a:t>
            </a:r>
          </a:p>
          <a:p>
            <a:pPr marL="457200" marR="0" lvl="1" indent="0" algn="l" defTabSz="914400" rtl="0" eaLnBrk="1" fontAlgn="base" latinLnBrk="0" hangingPunct="1">
              <a:lnSpc>
                <a:spcPct val="100000"/>
              </a:lnSpc>
              <a:spcBef>
                <a:spcPts val="0"/>
              </a:spcBef>
              <a:spcAft>
                <a:spcPts val="0"/>
              </a:spcAft>
              <a:buClrTx/>
              <a:buSzTx/>
              <a:buFont typeface="Arial" panose="020B0604020202020204" pitchFamily="34" charset="0"/>
              <a:buNone/>
              <a:tabLst/>
              <a:defRPr/>
            </a:pPr>
            <a:endParaRPr lang="en-US" sz="1200" b="0" i="0" kern="1200">
              <a:solidFill>
                <a:schemeClr val="tx1"/>
              </a:solidFill>
              <a:effectLst/>
              <a:latin typeface="+mn-lt"/>
              <a:ea typeface="+mn-ea"/>
              <a:cs typeface="+mn-cs"/>
            </a:endParaRPr>
          </a:p>
          <a:p>
            <a:pPr rtl="0" fontAlgn="base"/>
            <a:r>
              <a:rPr lang="en-US" sz="1200" b="0" i="0" u="none" strike="noStrike" kern="1200">
                <a:solidFill>
                  <a:schemeClr val="tx1"/>
                </a:solidFill>
                <a:effectLst/>
                <a:latin typeface="+mn-lt"/>
                <a:ea typeface="+mn-ea"/>
                <a:cs typeface="+mn-cs"/>
              </a:rPr>
              <a:t>Second, consider how you are reinventing customer engagement through AI. Are you able to connect with more customers at scale through better personalization? AI can help you understand your customers' needs and preferences better, allowing you to offer tailored products and services. This enhanced connection with your clientele can significantly grow your business by –</a:t>
            </a:r>
            <a:endParaRPr lang="en-US" sz="1200" b="0" i="0" kern="1200">
              <a:solidFill>
                <a:schemeClr val="tx1"/>
              </a:solidFill>
              <a:effectLst/>
              <a:latin typeface="+mn-lt"/>
              <a:ea typeface="+mn-ea"/>
              <a:cs typeface="+mn-cs"/>
            </a:endParaRPr>
          </a:p>
          <a:p>
            <a:pPr marL="628650" lvl="1" indent="-171450" rtl="0" fontAlgn="base">
              <a:buFont typeface="Arial" panose="020B0604020202020204" pitchFamily="34" charset="0"/>
              <a:buChar char="•"/>
            </a:pPr>
            <a:r>
              <a:rPr lang="en-US" sz="1200" b="0" i="0" kern="1200">
                <a:solidFill>
                  <a:schemeClr val="tx1"/>
                </a:solidFill>
                <a:effectLst/>
                <a:latin typeface="+mn-lt"/>
                <a:ea typeface="+mn-ea"/>
                <a:cs typeface="+mn-cs"/>
              </a:rPr>
              <a:t>​By reducing case volumes, improving response times, and enhancing service consistency</a:t>
            </a:r>
          </a:p>
          <a:p>
            <a:pPr marL="628650" lvl="1" indent="-171450" rtl="0" fontAlgn="base">
              <a:buFont typeface="Arial" panose="020B0604020202020204" pitchFamily="34" charset="0"/>
              <a:buChar char="•"/>
            </a:pPr>
            <a:r>
              <a:rPr lang="en-US" sz="1200" b="0" i="0" kern="1200">
                <a:solidFill>
                  <a:schemeClr val="tx1"/>
                </a:solidFill>
                <a:effectLst/>
                <a:latin typeface="+mn-lt"/>
                <a:ea typeface="+mn-ea"/>
                <a:cs typeface="+mn-cs"/>
              </a:rPr>
              <a:t>By deploying autonomous agents to handle inquiries, complex issues, and to deliver personalized, real-time updates</a:t>
            </a:r>
          </a:p>
          <a:p>
            <a:pPr marL="628650" lvl="1" indent="-171450" rtl="0" fontAlgn="base">
              <a:buFont typeface="Arial" panose="020B0604020202020204" pitchFamily="34" charset="0"/>
              <a:buChar char="•"/>
            </a:pPr>
            <a:r>
              <a:rPr lang="en-US" sz="1200" b="0" i="0" kern="1200">
                <a:solidFill>
                  <a:schemeClr val="tx1"/>
                </a:solidFill>
                <a:effectLst/>
                <a:latin typeface="+mn-lt"/>
                <a:ea typeface="+mn-ea"/>
                <a:cs typeface="+mn-cs"/>
              </a:rPr>
              <a:t>By forecasting market trends and demand to better plan and respond to customers</a:t>
            </a:r>
          </a:p>
          <a:p>
            <a:pPr marL="457200" lvl="1" indent="0" rtl="0" fontAlgn="base">
              <a:buFont typeface="Arial" panose="020B0604020202020204" pitchFamily="34" charset="0"/>
              <a:buNone/>
            </a:pPr>
            <a:endParaRPr lang="en-US" sz="1200" b="0" i="0" kern="1200">
              <a:solidFill>
                <a:schemeClr val="tx1"/>
              </a:solidFill>
              <a:effectLst/>
              <a:latin typeface="+mn-lt"/>
              <a:ea typeface="+mn-ea"/>
              <a:cs typeface="+mn-cs"/>
            </a:endParaRPr>
          </a:p>
          <a:p>
            <a:pPr rtl="0" fontAlgn="base"/>
            <a:r>
              <a:rPr lang="en-US" sz="1200" b="0" i="0" u="none" strike="noStrike" kern="1200">
                <a:solidFill>
                  <a:schemeClr val="tx1"/>
                </a:solidFill>
                <a:effectLst/>
                <a:latin typeface="+mn-lt"/>
                <a:ea typeface="+mn-ea"/>
                <a:cs typeface="+mn-cs"/>
              </a:rPr>
              <a:t>Third, think about reshaping your business processes with AI. Traditional business processes are often artifacts of human workflows. By reimagining these processes with an AI-first approach, you can streamline operations and increase efficiency. Imagine having AI agents and Copilots working alongside your team, amplifying human ambition and getting more work done.</a:t>
            </a:r>
            <a:r>
              <a:rPr lang="en-US" sz="1200" b="0" i="0" kern="1200">
                <a:solidFill>
                  <a:schemeClr val="tx1"/>
                </a:solidFill>
                <a:effectLst/>
                <a:latin typeface="+mn-lt"/>
                <a:ea typeface="+mn-ea"/>
                <a:cs typeface="+mn-cs"/>
              </a:rPr>
              <a:t>​ Reshape your business processes by –</a:t>
            </a:r>
            <a:endParaRPr kumimoji="0" lang="en-US" sz="1200" b="0" i="0" u="none" strike="noStrike" kern="1200" cap="none" spc="0" normalizeH="0" baseline="0">
              <a:ln>
                <a:noFill/>
              </a:ln>
              <a:solidFill>
                <a:schemeClr val="tx1"/>
              </a:solidFill>
              <a:effectLst/>
              <a:uLnTx/>
              <a:uFillTx/>
              <a:latin typeface="+mn-lt"/>
              <a:ea typeface="+mn-ea"/>
              <a:cs typeface="+mn-cs"/>
            </a:endParaRPr>
          </a:p>
          <a:p>
            <a:pPr marL="742950" lvl="1" indent="-285750" rtl="0" fontAlgn="base">
              <a:buFont typeface="Arial" panose="020B0604020202020204" pitchFamily="34" charset="0"/>
              <a:buChar char="•"/>
            </a:pPr>
            <a:r>
              <a:rPr lang="en-US" sz="1200" b="0" i="0" kern="1200">
                <a:solidFill>
                  <a:schemeClr val="tx1"/>
                </a:solidFill>
                <a:effectLst/>
                <a:latin typeface="+mn-lt"/>
                <a:ea typeface="+mn-ea"/>
                <a:cs typeface="+mn-cs"/>
              </a:rPr>
              <a:t>By harnessing AI to optimize supply chains, secure assets, and power intelligent systems</a:t>
            </a:r>
          </a:p>
          <a:p>
            <a:pPr marL="742950" lvl="1" indent="-285750" rtl="0" fontAlgn="base">
              <a:buFont typeface="Arial" panose="020B0604020202020204" pitchFamily="34" charset="0"/>
              <a:buChar char="•"/>
            </a:pPr>
            <a:r>
              <a:rPr lang="en-US" sz="1200" b="0" i="0" kern="1200">
                <a:solidFill>
                  <a:schemeClr val="tx1"/>
                </a:solidFill>
                <a:effectLst/>
                <a:latin typeface="+mn-lt"/>
                <a:ea typeface="+mn-ea"/>
                <a:cs typeface="+mn-cs"/>
              </a:rPr>
              <a:t>By forecasting transformer failure or substation degradation</a:t>
            </a:r>
          </a:p>
          <a:p>
            <a:pPr marL="742950" lvl="1" indent="-285750" rtl="0" fontAlgn="base">
              <a:buFont typeface="Arial" panose="020B0604020202020204" pitchFamily="34" charset="0"/>
              <a:buChar char="•"/>
            </a:pPr>
            <a:r>
              <a:rPr lang="en-US" sz="1200" b="0" i="0" kern="1200">
                <a:solidFill>
                  <a:schemeClr val="tx1"/>
                </a:solidFill>
                <a:effectLst/>
                <a:latin typeface="+mn-lt"/>
                <a:ea typeface="+mn-ea"/>
                <a:cs typeface="+mn-cs"/>
              </a:rPr>
              <a:t>By optimizing vegetation management programs with AI vision models and satellite analysis</a:t>
            </a:r>
          </a:p>
          <a:p>
            <a:pPr marL="457200" lvl="1" indent="0" rtl="0" fontAlgn="base">
              <a:buFont typeface="Arial" panose="020B0604020202020204" pitchFamily="34" charset="0"/>
              <a:buNone/>
            </a:pPr>
            <a:endParaRPr lang="en-US" sz="1200" b="0" i="0" kern="1200">
              <a:solidFill>
                <a:schemeClr val="tx1"/>
              </a:solidFill>
              <a:effectLst/>
              <a:latin typeface="+mn-lt"/>
              <a:ea typeface="+mn-ea"/>
              <a:cs typeface="+mn-cs"/>
            </a:endParaRPr>
          </a:p>
          <a:p>
            <a:pPr rtl="0" fontAlgn="base"/>
            <a:r>
              <a:rPr lang="en-US" sz="1200" b="0" i="0" u="none" strike="noStrike" kern="1200">
                <a:solidFill>
                  <a:schemeClr val="tx1"/>
                </a:solidFill>
                <a:effectLst/>
                <a:latin typeface="+mn-lt"/>
                <a:ea typeface="+mn-ea"/>
                <a:cs typeface="+mn-cs"/>
              </a:rPr>
              <a:t>Finally, ask yourself if you are bending the curve on innovation. Are you using AI to develop products faster and bring them to market more efficiently? AI can accelerate your innovation cycle, helping you stay ahead of the competition and drive business growth.</a:t>
            </a:r>
          </a:p>
          <a:p>
            <a:pPr marL="628650" lvl="1" indent="-171450" rtl="0" fontAlgn="base">
              <a:buFont typeface="Arial" panose="020B0604020202020204" pitchFamily="34" charset="0"/>
              <a:buChar char="•"/>
            </a:pPr>
            <a:r>
              <a:rPr lang="en-US" sz="1200" b="0" i="0" kern="1200">
                <a:solidFill>
                  <a:schemeClr val="tx1"/>
                </a:solidFill>
                <a:effectLst/>
                <a:latin typeface="+mn-lt"/>
                <a:ea typeface="+mn-ea"/>
                <a:cs typeface="+mn-cs"/>
              </a:rPr>
              <a:t>By growing sustainable, AI-powered businesses</a:t>
            </a:r>
          </a:p>
          <a:p>
            <a:pPr marL="628650" lvl="1" indent="-171450" rtl="0" fontAlgn="base">
              <a:buFont typeface="Arial" panose="020B0604020202020204" pitchFamily="34" charset="0"/>
              <a:buChar char="•"/>
            </a:pPr>
            <a:r>
              <a:rPr lang="en-US" sz="1200" b="0" i="0" kern="1200">
                <a:solidFill>
                  <a:schemeClr val="tx1"/>
                </a:solidFill>
                <a:effectLst/>
                <a:latin typeface="+mn-lt"/>
                <a:ea typeface="+mn-ea"/>
                <a:cs typeface="+mn-cs"/>
              </a:rPr>
              <a:t>By using AI to develop better battery storage materials and decarbonization methods</a:t>
            </a:r>
          </a:p>
          <a:p>
            <a:pPr marL="628650" lvl="1" indent="-171450" rtl="0" fontAlgn="base">
              <a:buFont typeface="Arial" panose="020B0604020202020204" pitchFamily="34" charset="0"/>
              <a:buChar char="•"/>
            </a:pPr>
            <a:r>
              <a:rPr lang="en-US" sz="1200" b="0" i="0" kern="1200">
                <a:solidFill>
                  <a:schemeClr val="tx1"/>
                </a:solidFill>
                <a:effectLst/>
                <a:latin typeface="+mn-lt"/>
                <a:ea typeface="+mn-ea"/>
                <a:cs typeface="+mn-cs"/>
              </a:rPr>
              <a:t>By using AI to simulate DER integration scenarios to stress-test grid flexibility and investment planning</a:t>
            </a:r>
          </a:p>
          <a:p>
            <a:pPr marL="457200" lvl="1" indent="0" rtl="0" fontAlgn="base">
              <a:buFont typeface="Arial" panose="020B0604020202020204" pitchFamily="34" charset="0"/>
              <a:buNone/>
            </a:pPr>
            <a:endParaRPr lang="en-US" sz="1200" b="0" i="0" kern="1200">
              <a:solidFill>
                <a:schemeClr val="tx1"/>
              </a:solidFill>
              <a:effectLst/>
              <a:latin typeface="+mn-lt"/>
              <a:ea typeface="+mn-ea"/>
              <a:cs typeface="+mn-cs"/>
            </a:endParaRPr>
          </a:p>
          <a:p>
            <a:pPr marL="457200" lvl="1" indent="0" rtl="0" fontAlgn="base">
              <a:buFont typeface="Arial" panose="020B0604020202020204" pitchFamily="34" charset="0"/>
              <a:buNone/>
            </a:pPr>
            <a:endParaRPr lang="en-US" sz="1200" b="0" i="0" kern="1200">
              <a:solidFill>
                <a:schemeClr val="tx1"/>
              </a:solidFill>
              <a:effectLst/>
              <a:latin typeface="+mn-lt"/>
              <a:ea typeface="+mn-ea"/>
              <a:cs typeface="+mn-cs"/>
            </a:endParaRPr>
          </a:p>
          <a:p>
            <a:pPr marL="0" indent="0" defTabSz="960912" fontAlgn="base">
              <a:spcBef>
                <a:spcPct val="0"/>
              </a:spcBef>
              <a:spcAft>
                <a:spcPct val="0"/>
              </a:spcAft>
              <a:buFont typeface="Arial" panose="020B0604020202020204" pitchFamily="34" charset="0"/>
              <a:buNone/>
              <a:defRPr/>
            </a:pPr>
            <a:endParaRPr lang="en-US" sz="900">
              <a:latin typeface="Calibri"/>
              <a:ea typeface="Calibri"/>
              <a:cs typeface="Calibri"/>
            </a:endParaRPr>
          </a:p>
        </p:txBody>
      </p:sp>
      <p:sp>
        <p:nvSpPr>
          <p:cNvPr id="4" name="Slide Number Placeholder 3">
            <a:extLst>
              <a:ext uri="{FF2B5EF4-FFF2-40B4-BE49-F238E27FC236}">
                <a16:creationId xmlns:a16="http://schemas.microsoft.com/office/drawing/2014/main" id="{F9D276DF-21F6-EB5C-D90E-C7795D823134}"/>
              </a:ext>
            </a:extLst>
          </p:cNvPr>
          <p:cNvSpPr>
            <a:spLocks noGrp="1"/>
          </p:cNvSpPr>
          <p:nvPr>
            <p:ph type="sldNum" sz="quarter" idx="5"/>
          </p:nvPr>
        </p:nvSpPr>
        <p:spPr/>
        <p:txBody>
          <a:bodyPr/>
          <a:lstStyle/>
          <a:p>
            <a:pPr marL="0" marR="0" lvl="0" indent="0" algn="r" defTabSz="1033945" rtl="0" eaLnBrk="1" fontAlgn="auto" latinLnBrk="0" hangingPunct="1">
              <a:lnSpc>
                <a:spcPct val="100000"/>
              </a:lnSpc>
              <a:spcBef>
                <a:spcPts val="0"/>
              </a:spcBef>
              <a:spcAft>
                <a:spcPts val="0"/>
              </a:spcAft>
              <a:buClrTx/>
              <a:buSzTx/>
              <a:buFontTx/>
              <a:buNone/>
              <a:tabLst/>
              <a:defRPr/>
            </a:pPr>
            <a:fld id="{45D7C157-DE25-4690-BF75-39FF542F3A9A}" type="slidenum">
              <a:rPr kumimoji="0" lang="en-US" sz="13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r" defTabSz="1033945" rtl="0" eaLnBrk="1" fontAlgn="auto" latinLnBrk="0" hangingPunct="1">
                <a:lnSpc>
                  <a:spcPct val="100000"/>
                </a:lnSpc>
                <a:spcBef>
                  <a:spcPts val="0"/>
                </a:spcBef>
                <a:spcAft>
                  <a:spcPts val="0"/>
                </a:spcAft>
                <a:buClrTx/>
                <a:buSzTx/>
                <a:buFontTx/>
                <a:buNone/>
                <a:tabLst/>
                <a:defRPr/>
              </a:pPr>
              <a:t>9</a:t>
            </a:fld>
            <a:endParaRPr kumimoji="0" lang="en-US" sz="13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31580886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 Id="rId5" Type="http://schemas.openxmlformats.org/officeDocument/2006/relationships/image" Target="../media/image58.jpeg"/><Relationship Id="rId4" Type="http://schemas.openxmlformats.org/officeDocument/2006/relationships/image" Target="../media/image45.png"/></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 Id="rId5" Type="http://schemas.openxmlformats.org/officeDocument/2006/relationships/image" Target="../media/image57.jpeg"/><Relationship Id="rId4" Type="http://schemas.openxmlformats.org/officeDocument/2006/relationships/image" Target="../media/image45.png"/></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 Id="rId5" Type="http://schemas.openxmlformats.org/officeDocument/2006/relationships/image" Target="../media/image57.jpeg"/><Relationship Id="rId4" Type="http://schemas.openxmlformats.org/officeDocument/2006/relationships/image" Target="../media/image45.png"/></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 Id="rId5" Type="http://schemas.openxmlformats.org/officeDocument/2006/relationships/image" Target="../media/image58.jpeg"/><Relationship Id="rId4" Type="http://schemas.openxmlformats.org/officeDocument/2006/relationships/image" Target="../media/image45.png"/></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jpeg"/><Relationship Id="rId1" Type="http://schemas.openxmlformats.org/officeDocument/2006/relationships/slideMaster" Target="../slideMasters/slideMaster3.xml"/><Relationship Id="rId4" Type="http://schemas.openxmlformats.org/officeDocument/2006/relationships/image" Target="../media/image61.svg"/></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jpeg"/><Relationship Id="rId1" Type="http://schemas.openxmlformats.org/officeDocument/2006/relationships/slideMaster" Target="../slideMasters/slideMaster3.xml"/><Relationship Id="rId4" Type="http://schemas.openxmlformats.org/officeDocument/2006/relationships/image" Target="../media/image61.svg"/></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37.png"/><Relationship Id="rId1" Type="http://schemas.openxmlformats.org/officeDocument/2006/relationships/slideMaster" Target="../slideMasters/slideMaster3.xml"/><Relationship Id="rId5" Type="http://schemas.openxmlformats.org/officeDocument/2006/relationships/image" Target="../media/image61.svg"/><Relationship Id="rId4" Type="http://schemas.openxmlformats.org/officeDocument/2006/relationships/image" Target="../media/image60.png"/></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4" Type="http://schemas.microsoft.com/office/2007/relationships/hdphoto" Target="../media/hdphoto1.wdp"/></Relationships>
</file>

<file path=ppt/slideLayouts/_rels/slideLayout120.xml.rels><?xml version="1.0" encoding="UTF-8" standalone="yes"?>
<Relationships xmlns="http://schemas.openxmlformats.org/package/2006/relationships"><Relationship Id="rId8" Type="http://schemas.openxmlformats.org/officeDocument/2006/relationships/image" Target="../media/image67.jpeg"/><Relationship Id="rId3" Type="http://schemas.openxmlformats.org/officeDocument/2006/relationships/image" Target="../media/image38.png"/><Relationship Id="rId7" Type="http://schemas.openxmlformats.org/officeDocument/2006/relationships/image" Target="../media/image66.jpeg"/><Relationship Id="rId2" Type="http://schemas.openxmlformats.org/officeDocument/2006/relationships/image" Target="../media/image37.png"/><Relationship Id="rId1" Type="http://schemas.openxmlformats.org/officeDocument/2006/relationships/slideMaster" Target="../slideMasters/slideMaster3.xml"/><Relationship Id="rId6" Type="http://schemas.openxmlformats.org/officeDocument/2006/relationships/image" Target="../media/image65.jpeg"/><Relationship Id="rId5" Type="http://schemas.openxmlformats.org/officeDocument/2006/relationships/image" Target="../media/image64.jpeg"/><Relationship Id="rId4" Type="http://schemas.openxmlformats.org/officeDocument/2006/relationships/image" Target="../media/image63.jpeg"/><Relationship Id="rId9" Type="http://schemas.openxmlformats.org/officeDocument/2006/relationships/image" Target="../media/image68.jpeg"/></Relationships>
</file>

<file path=ppt/slideLayouts/_rels/slideLayout121.xml.rels><?xml version="1.0" encoding="UTF-8" standalone="yes"?>
<Relationships xmlns="http://schemas.openxmlformats.org/package/2006/relationships"><Relationship Id="rId8" Type="http://schemas.openxmlformats.org/officeDocument/2006/relationships/image" Target="../media/image73.jpeg"/><Relationship Id="rId3" Type="http://schemas.openxmlformats.org/officeDocument/2006/relationships/image" Target="../media/image38.png"/><Relationship Id="rId7" Type="http://schemas.openxmlformats.org/officeDocument/2006/relationships/image" Target="../media/image72.jpeg"/><Relationship Id="rId2" Type="http://schemas.openxmlformats.org/officeDocument/2006/relationships/image" Target="../media/image37.png"/><Relationship Id="rId1" Type="http://schemas.openxmlformats.org/officeDocument/2006/relationships/slideMaster" Target="../slideMasters/slideMaster3.xml"/><Relationship Id="rId6" Type="http://schemas.openxmlformats.org/officeDocument/2006/relationships/image" Target="../media/image71.jpeg"/><Relationship Id="rId11" Type="http://schemas.openxmlformats.org/officeDocument/2006/relationships/image" Target="../media/image76.jpeg"/><Relationship Id="rId5" Type="http://schemas.openxmlformats.org/officeDocument/2006/relationships/image" Target="../media/image70.jpeg"/><Relationship Id="rId10" Type="http://schemas.openxmlformats.org/officeDocument/2006/relationships/image" Target="../media/image75.jpeg"/><Relationship Id="rId4" Type="http://schemas.openxmlformats.org/officeDocument/2006/relationships/image" Target="../media/image69.jpeg"/><Relationship Id="rId9" Type="http://schemas.openxmlformats.org/officeDocument/2006/relationships/image" Target="../media/image74.jpeg"/></Relationships>
</file>

<file path=ppt/slideLayouts/_rels/slideLayout122.xml.rels><?xml version="1.0" encoding="UTF-8" standalone="yes"?>
<Relationships xmlns="http://schemas.openxmlformats.org/package/2006/relationships"><Relationship Id="rId8" Type="http://schemas.openxmlformats.org/officeDocument/2006/relationships/image" Target="../media/image81.jpeg"/><Relationship Id="rId3" Type="http://schemas.openxmlformats.org/officeDocument/2006/relationships/image" Target="../media/image38.png"/><Relationship Id="rId7" Type="http://schemas.openxmlformats.org/officeDocument/2006/relationships/image" Target="../media/image80.jpeg"/><Relationship Id="rId2" Type="http://schemas.openxmlformats.org/officeDocument/2006/relationships/image" Target="../media/image37.png"/><Relationship Id="rId1" Type="http://schemas.openxmlformats.org/officeDocument/2006/relationships/slideMaster" Target="../slideMasters/slideMaster3.xml"/><Relationship Id="rId6" Type="http://schemas.openxmlformats.org/officeDocument/2006/relationships/image" Target="../media/image79.jpeg"/><Relationship Id="rId11" Type="http://schemas.openxmlformats.org/officeDocument/2006/relationships/image" Target="../media/image84.jpeg"/><Relationship Id="rId5" Type="http://schemas.openxmlformats.org/officeDocument/2006/relationships/image" Target="../media/image78.jpeg"/><Relationship Id="rId10" Type="http://schemas.openxmlformats.org/officeDocument/2006/relationships/image" Target="../media/image83.jpeg"/><Relationship Id="rId4" Type="http://schemas.openxmlformats.org/officeDocument/2006/relationships/image" Target="../media/image77.jpeg"/><Relationship Id="rId9" Type="http://schemas.openxmlformats.org/officeDocument/2006/relationships/image" Target="../media/image82.jpeg"/></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 Id="rId4" Type="http://schemas.openxmlformats.org/officeDocument/2006/relationships/image" Target="../media/image85.jpeg"/></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 Id="rId4" Type="http://schemas.openxmlformats.org/officeDocument/2006/relationships/image" Target="../media/image86.jpeg"/></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87.png"/><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image" Target="../media/image35.png"/><Relationship Id="rId1" Type="http://schemas.openxmlformats.org/officeDocument/2006/relationships/slideMaster" Target="../slideMasters/slideMaster3.xml"/><Relationship Id="rId4" Type="http://schemas.openxmlformats.org/officeDocument/2006/relationships/image" Target="../media/image36.png"/></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8.png"/><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38.png"/><Relationship Id="rId7" Type="http://schemas.openxmlformats.org/officeDocument/2006/relationships/image" Target="../media/image56.svg"/><Relationship Id="rId2" Type="http://schemas.openxmlformats.org/officeDocument/2006/relationships/image" Target="../media/image37.png"/><Relationship Id="rId1" Type="http://schemas.openxmlformats.org/officeDocument/2006/relationships/slideMaster" Target="../slideMasters/slideMaster3.xml"/><Relationship Id="rId6" Type="http://schemas.openxmlformats.org/officeDocument/2006/relationships/image" Target="../media/image55.png"/><Relationship Id="rId5" Type="http://schemas.openxmlformats.org/officeDocument/2006/relationships/image" Target="../media/image54.svg"/><Relationship Id="rId4" Type="http://schemas.openxmlformats.org/officeDocument/2006/relationships/image" Target="../media/image53.png"/></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90.emf"/><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90.emf"/><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32.emf"/><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Master" Target="../slideMasters/slideMaster4.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4.png"/><Relationship Id="rId1" Type="http://schemas.openxmlformats.org/officeDocument/2006/relationships/slideMaster" Target="../slideMasters/slideMaster5.xml"/><Relationship Id="rId4" Type="http://schemas.openxmlformats.org/officeDocument/2006/relationships/image" Target="../media/image95.png"/></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4.png"/><Relationship Id="rId1" Type="http://schemas.openxmlformats.org/officeDocument/2006/relationships/slideMaster" Target="../slideMasters/slideMaster5.xml"/><Relationship Id="rId5" Type="http://schemas.microsoft.com/office/2007/relationships/hdphoto" Target="../media/hdphoto2.wdp"/><Relationship Id="rId4" Type="http://schemas.openxmlformats.org/officeDocument/2006/relationships/image" Target="../media/image96.png"/></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7.png"/><Relationship Id="rId1" Type="http://schemas.openxmlformats.org/officeDocument/2006/relationships/slideMaster" Target="../slideMasters/slideMaster5.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8.png"/><Relationship Id="rId1" Type="http://schemas.openxmlformats.org/officeDocument/2006/relationships/slideMaster" Target="../slideMasters/slideMaster5.xml"/></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9.png"/><Relationship Id="rId1" Type="http://schemas.openxmlformats.org/officeDocument/2006/relationships/slideMaster" Target="../slideMasters/slideMaster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94.png"/><Relationship Id="rId1" Type="http://schemas.openxmlformats.org/officeDocument/2006/relationships/slideMaster" Target="../slideMasters/slideMaster5.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94.png"/><Relationship Id="rId1" Type="http://schemas.openxmlformats.org/officeDocument/2006/relationships/slideMaster" Target="../slideMasters/slideMaster5.xml"/><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5.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1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1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2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2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2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0.png"/><Relationship Id="rId1" Type="http://schemas.openxmlformats.org/officeDocument/2006/relationships/slideMaster" Target="../slideMasters/slideMaster5.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0.png"/><Relationship Id="rId1" Type="http://schemas.openxmlformats.org/officeDocument/2006/relationships/slideMaster" Target="../slideMasters/slideMaster5.xml"/><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2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4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4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5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5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1.png"/><Relationship Id="rId1" Type="http://schemas.openxmlformats.org/officeDocument/2006/relationships/slideMaster" Target="../slideMasters/slideMaster5.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1.png"/><Relationship Id="rId1" Type="http://schemas.openxmlformats.org/officeDocument/2006/relationships/slideMaster" Target="../slideMasters/slideMaster5.xml"/><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5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7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8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8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8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2.png"/><Relationship Id="rId1" Type="http://schemas.openxmlformats.org/officeDocument/2006/relationships/slideMaster" Target="../slideMasters/slideMaster5.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2.png"/><Relationship Id="rId1" Type="http://schemas.openxmlformats.org/officeDocument/2006/relationships/slideMaster" Target="../slideMasters/slideMaster5.xml"/><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8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5.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Master" Target="../slideMasters/slideMaster5.xml"/></Relationships>
</file>

<file path=ppt/slideLayouts/_rels/slideLayout294.xml.rels><?xml version="1.0" encoding="UTF-8" standalone="yes"?>
<Relationships xmlns="http://schemas.openxmlformats.org/package/2006/relationships"><Relationship Id="rId3" Type="http://schemas.openxmlformats.org/officeDocument/2006/relationships/image" Target="../media/image104.svg"/><Relationship Id="rId2" Type="http://schemas.openxmlformats.org/officeDocument/2006/relationships/image" Target="../media/image103.png"/><Relationship Id="rId1" Type="http://schemas.openxmlformats.org/officeDocument/2006/relationships/slideMaster" Target="../slideMasters/slideMaster5.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6.xml.rels><?xml version="1.0" encoding="UTF-8" standalone="yes"?>
<Relationships xmlns="http://schemas.openxmlformats.org/package/2006/relationships"><Relationship Id="rId3" Type="http://schemas.openxmlformats.org/officeDocument/2006/relationships/image" Target="../media/image106.svg"/><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8.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4.png"/><Relationship Id="rId1" Type="http://schemas.openxmlformats.org/officeDocument/2006/relationships/slideMaster" Target="../slideMasters/slideMaster6.xml"/><Relationship Id="rId4" Type="http://schemas.openxmlformats.org/officeDocument/2006/relationships/image" Target="../media/image95.png"/></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4.png"/><Relationship Id="rId1" Type="http://schemas.openxmlformats.org/officeDocument/2006/relationships/slideMaster" Target="../slideMasters/slideMaster6.xml"/><Relationship Id="rId5" Type="http://schemas.microsoft.com/office/2007/relationships/hdphoto" Target="../media/hdphoto2.wdp"/><Relationship Id="rId4" Type="http://schemas.openxmlformats.org/officeDocument/2006/relationships/image" Target="../media/image96.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01.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7.png"/><Relationship Id="rId1" Type="http://schemas.openxmlformats.org/officeDocument/2006/relationships/slideMaster" Target="../slideMasters/slideMaster6.xml"/></Relationships>
</file>

<file path=ppt/slideLayouts/_rels/slideLayout302.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8.png"/><Relationship Id="rId1" Type="http://schemas.openxmlformats.org/officeDocument/2006/relationships/slideMaster" Target="../slideMasters/slideMaster6.xml"/></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9.png"/><Relationship Id="rId1" Type="http://schemas.openxmlformats.org/officeDocument/2006/relationships/slideMaster" Target="../slideMasters/slideMaster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2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2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2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2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94.png"/><Relationship Id="rId1" Type="http://schemas.openxmlformats.org/officeDocument/2006/relationships/slideMaster" Target="../slideMasters/slideMaster6.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94.png"/><Relationship Id="rId1" Type="http://schemas.openxmlformats.org/officeDocument/2006/relationships/slideMaster" Target="../slideMasters/slideMaster6.xml"/><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3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5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5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5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5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0.png"/><Relationship Id="rId1" Type="http://schemas.openxmlformats.org/officeDocument/2006/relationships/slideMaster" Target="../slideMasters/slideMaster6.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7.jpeg"/><Relationship Id="rId1" Type="http://schemas.openxmlformats.org/officeDocument/2006/relationships/slideMaster" Target="../slideMasters/slideMaster2.xml"/><Relationship Id="rId4" Type="http://schemas.openxmlformats.org/officeDocument/2006/relationships/image" Target="../media/image13.jpeg"/></Relationships>
</file>

<file path=ppt/slideLayouts/_rels/slideLayout36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0.png"/><Relationship Id="rId1" Type="http://schemas.openxmlformats.org/officeDocument/2006/relationships/slideMaster" Target="../slideMasters/slideMaster6.xml"/><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6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7.jpeg"/><Relationship Id="rId1" Type="http://schemas.openxmlformats.org/officeDocument/2006/relationships/slideMaster" Target="../slideMasters/slideMaster2.xml"/><Relationship Id="rId5" Type="http://schemas.openxmlformats.org/officeDocument/2006/relationships/image" Target="../media/image14.jpeg"/><Relationship Id="rId4" Type="http://schemas.openxmlformats.org/officeDocument/2006/relationships/image" Target="../media/image13.jpeg"/></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8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8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8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1.png"/><Relationship Id="rId1" Type="http://schemas.openxmlformats.org/officeDocument/2006/relationships/slideMaster" Target="../slideMasters/slideMaster6.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Master" Target="../slideMasters/slideMaster2.xml"/><Relationship Id="rId4" Type="http://schemas.openxmlformats.org/officeDocument/2006/relationships/image" Target="../media/image19.jpeg"/></Relationships>
</file>

<file path=ppt/slideLayouts/_rels/slideLayout39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1.png"/><Relationship Id="rId1" Type="http://schemas.openxmlformats.org/officeDocument/2006/relationships/slideMaster" Target="../slideMasters/slideMaster6.xml"/><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9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Master" Target="../slideMasters/slideMaster2.xml"/><Relationship Id="rId5" Type="http://schemas.openxmlformats.org/officeDocument/2006/relationships/image" Target="../media/image23.jpeg"/><Relationship Id="rId4" Type="http://schemas.openxmlformats.org/officeDocument/2006/relationships/image" Target="../media/image22.jpeg"/></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7.jpeg"/><Relationship Id="rId1" Type="http://schemas.openxmlformats.org/officeDocument/2006/relationships/slideMaster" Target="../slideMasters/slideMaster2.xml"/><Relationship Id="rId6" Type="http://schemas.openxmlformats.org/officeDocument/2006/relationships/image" Target="../media/image24.jpeg"/><Relationship Id="rId5" Type="http://schemas.openxmlformats.org/officeDocument/2006/relationships/image" Target="../media/image14.jpeg"/><Relationship Id="rId4" Type="http://schemas.openxmlformats.org/officeDocument/2006/relationships/image" Target="../media/image13.jpeg"/></Relationships>
</file>

<file path=ppt/slideLayouts/_rels/slideLayout41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1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1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1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1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2.png"/><Relationship Id="rId1" Type="http://schemas.openxmlformats.org/officeDocument/2006/relationships/slideMaster" Target="../slideMasters/slideMaster6.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7.jpeg"/><Relationship Id="rId1" Type="http://schemas.openxmlformats.org/officeDocument/2006/relationships/slideMaster" Target="../slideMasters/slideMaster2.xml"/><Relationship Id="rId4" Type="http://schemas.openxmlformats.org/officeDocument/2006/relationships/image" Target="../media/image13.jpeg"/></Relationships>
</file>

<file path=ppt/slideLayouts/_rels/slideLayout42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2.png"/><Relationship Id="rId1" Type="http://schemas.openxmlformats.org/officeDocument/2006/relationships/slideMaster" Target="../slideMasters/slideMaster6.xml"/><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2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6.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Master" Target="../slideMasters/slideMaster6.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7.jpeg"/><Relationship Id="rId1" Type="http://schemas.openxmlformats.org/officeDocument/2006/relationships/slideMaster" Target="../slideMasters/slideMaster2.xml"/><Relationship Id="rId5" Type="http://schemas.openxmlformats.org/officeDocument/2006/relationships/image" Target="../media/image14.jpeg"/><Relationship Id="rId4" Type="http://schemas.openxmlformats.org/officeDocument/2006/relationships/image" Target="../media/image13.jpeg"/></Relationships>
</file>

<file path=ppt/slideLayouts/_rels/slideLayout430.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08.jpeg"/><Relationship Id="rId1" Type="http://schemas.openxmlformats.org/officeDocument/2006/relationships/slideMaster" Target="../slideMasters/slideMaster7.xml"/></Relationships>
</file>

<file path=ppt/slideLayouts/_rels/slideLayout431.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08.jpeg"/><Relationship Id="rId1" Type="http://schemas.openxmlformats.org/officeDocument/2006/relationships/slideMaster" Target="../slideMasters/slideMaster7.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7.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jpeg"/><Relationship Id="rId1" Type="http://schemas.openxmlformats.org/officeDocument/2006/relationships/slideMaster" Target="../slideMasters/slideMaster2.xml"/><Relationship Id="rId6" Type="http://schemas.openxmlformats.org/officeDocument/2006/relationships/image" Target="../media/image29.jpeg"/><Relationship Id="rId5" Type="http://schemas.openxmlformats.org/officeDocument/2006/relationships/image" Target="../media/image28.jpeg"/><Relationship Id="rId4" Type="http://schemas.openxmlformats.org/officeDocument/2006/relationships/image" Target="../media/image27.jpeg"/></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7.xml"/></Relationships>
</file>

<file path=ppt/slideLayouts/_rels/slideLayout447.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08.jpeg"/><Relationship Id="rId1" Type="http://schemas.openxmlformats.org/officeDocument/2006/relationships/slideMaster" Target="../slideMasters/slideMaster8.xml"/></Relationships>
</file>

<file path=ppt/slideLayouts/_rels/slideLayout448.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08.jpeg"/><Relationship Id="rId1" Type="http://schemas.openxmlformats.org/officeDocument/2006/relationships/slideMaster" Target="../slideMasters/slideMaster8.xml"/></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4.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4.png"/><Relationship Id="rId1" Type="http://schemas.openxmlformats.org/officeDocument/2006/relationships/slideMaster" Target="../slideMasters/slideMaster9.xml"/><Relationship Id="rId4" Type="http://schemas.openxmlformats.org/officeDocument/2006/relationships/image" Target="../media/image95.png"/></Relationships>
</file>

<file path=ppt/slideLayouts/_rels/slideLayout465.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4.png"/><Relationship Id="rId1" Type="http://schemas.openxmlformats.org/officeDocument/2006/relationships/slideMaster" Target="../slideMasters/slideMaster9.xml"/><Relationship Id="rId5" Type="http://schemas.microsoft.com/office/2007/relationships/hdphoto" Target="../media/hdphoto2.wdp"/><Relationship Id="rId4" Type="http://schemas.openxmlformats.org/officeDocument/2006/relationships/image" Target="../media/image96.png"/></Relationships>
</file>

<file path=ppt/slideLayouts/_rels/slideLayout466.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67.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7.png"/><Relationship Id="rId1" Type="http://schemas.openxmlformats.org/officeDocument/2006/relationships/slideMaster" Target="../slideMasters/slideMaster9.xml"/></Relationships>
</file>

<file path=ppt/slideLayouts/_rels/slideLayout468.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8.png"/><Relationship Id="rId1" Type="http://schemas.openxmlformats.org/officeDocument/2006/relationships/slideMaster" Target="../slideMasters/slideMaster9.xml"/></Relationships>
</file>

<file path=ppt/slideLayouts/_rels/slideLayout469.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9.png"/><Relationship Id="rId1" Type="http://schemas.openxmlformats.org/officeDocument/2006/relationships/slideMaster" Target="../slideMasters/slideMaster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9.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8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8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9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94.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9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94.png"/><Relationship Id="rId1" Type="http://schemas.openxmlformats.org/officeDocument/2006/relationships/slideMaster" Target="../slideMasters/slideMaster9.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49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94.png"/><Relationship Id="rId1" Type="http://schemas.openxmlformats.org/officeDocument/2006/relationships/slideMaster" Target="../slideMasters/slideMaster9.xml"/><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49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9.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1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1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2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24.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2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0.png"/><Relationship Id="rId1" Type="http://schemas.openxmlformats.org/officeDocument/2006/relationships/slideMaster" Target="../slideMasters/slideMaster9.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52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0.png"/><Relationship Id="rId1" Type="http://schemas.openxmlformats.org/officeDocument/2006/relationships/slideMaster" Target="../slideMasters/slideMaster9.xml"/><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2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9.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4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4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5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54.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5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1.png"/><Relationship Id="rId1" Type="http://schemas.openxmlformats.org/officeDocument/2006/relationships/slideMaster" Target="../slideMasters/slideMaster9.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55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1.png"/><Relationship Id="rId1" Type="http://schemas.openxmlformats.org/officeDocument/2006/relationships/slideMaster" Target="../slideMasters/slideMaster9.xml"/><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5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9.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7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7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Master" Target="../slideMasters/slideMaster2.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8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84.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8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2.png"/><Relationship Id="rId1" Type="http://schemas.openxmlformats.org/officeDocument/2006/relationships/slideMaster" Target="../slideMasters/slideMaster9.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58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2.png"/><Relationship Id="rId1" Type="http://schemas.openxmlformats.org/officeDocument/2006/relationships/slideMaster" Target="../slideMasters/slideMaster9.xml"/><Relationship Id="rId5" Type="http://schemas.openxmlformats.org/officeDocument/2006/relationships/image" Target="../media/image13.jpeg"/><Relationship Id="rId4" Type="http://schemas.openxmlformats.org/officeDocument/2006/relationships/image" Target="../media/image12.jpeg"/></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8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9.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Master" Target="../slideMasters/slideMaster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9.xml"/></Relationships>
</file>

<file path=ppt/slideLayouts/_rels/slideLayout598.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image" Target="../media/image35.png"/><Relationship Id="rId1" Type="http://schemas.openxmlformats.org/officeDocument/2006/relationships/slideMaster" Target="../slideMasters/slideMaster10.xml"/><Relationship Id="rId4" Type="http://schemas.openxmlformats.org/officeDocument/2006/relationships/image" Target="../media/image36.png"/></Relationships>
</file>

<file path=ppt/slideLayouts/_rels/slideLayout59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2.xml"/></Relationships>
</file>

<file path=ppt/slideLayouts/_rels/slideLayout60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Master" Target="../slideMasters/slideMaster10.xml"/></Relationships>
</file>

<file path=ppt/slideLayouts/_rels/slideLayout60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39.png"/><Relationship Id="rId1" Type="http://schemas.openxmlformats.org/officeDocument/2006/relationships/slideMaster" Target="../slideMasters/slideMaster10.xml"/><Relationship Id="rId4" Type="http://schemas.openxmlformats.org/officeDocument/2006/relationships/image" Target="../media/image40.png"/></Relationships>
</file>

<file path=ppt/slideLayouts/_rels/slideLayout60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39.png"/><Relationship Id="rId1" Type="http://schemas.openxmlformats.org/officeDocument/2006/relationships/slideMaster" Target="../slideMasters/slideMaster10.xml"/><Relationship Id="rId4" Type="http://schemas.openxmlformats.org/officeDocument/2006/relationships/image" Target="../media/image40.png"/></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0.xml"/></Relationships>
</file>

<file path=ppt/slideLayouts/_rels/slideLayout60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Master" Target="../slideMasters/slideMaster10.xml"/></Relationships>
</file>

<file path=ppt/slideLayouts/_rels/slideLayout60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 Id="rId4" Type="http://schemas.openxmlformats.org/officeDocument/2006/relationships/image" Target="../media/image45.png"/></Relationships>
</file>

<file path=ppt/slideLayouts/_rels/slideLayout606.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6.png"/><Relationship Id="rId1" Type="http://schemas.openxmlformats.org/officeDocument/2006/relationships/slideMaster" Target="../slideMasters/slideMaster10.xml"/></Relationships>
</file>

<file path=ppt/slideLayouts/_rels/slideLayout607.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1.png"/><Relationship Id="rId1" Type="http://schemas.openxmlformats.org/officeDocument/2006/relationships/slideMaster" Target="../slideMasters/slideMaster10.xml"/></Relationships>
</file>

<file path=ppt/slideLayouts/_rels/slideLayout60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1.png"/><Relationship Id="rId1" Type="http://schemas.openxmlformats.org/officeDocument/2006/relationships/slideMaster" Target="../slideMasters/slideMaster10.xml"/></Relationships>
</file>

<file path=ppt/slideLayouts/_rels/slideLayout609.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Master" Target="../slideMasters/slideMaster10.xml"/><Relationship Id="rId4" Type="http://schemas.openxmlformats.org/officeDocument/2006/relationships/image" Target="../media/image50.jpeg"/></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1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1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1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1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1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1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1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1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image" Target="../media/image35.png"/><Relationship Id="rId1" Type="http://schemas.openxmlformats.org/officeDocument/2006/relationships/slideMaster" Target="../slideMasters/slideMaster3.xml"/><Relationship Id="rId4" Type="http://schemas.openxmlformats.org/officeDocument/2006/relationships/image" Target="../media/image36.png"/></Relationships>
</file>

<file path=ppt/slideLayouts/_rels/slideLayout62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1.png"/><Relationship Id="rId1" Type="http://schemas.openxmlformats.org/officeDocument/2006/relationships/slideMaster" Target="../slideMasters/slideMaster10.xml"/></Relationships>
</file>

<file path=ppt/slideLayouts/_rels/slideLayout62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2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2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2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2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2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2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2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63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3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32.xml.rels><?xml version="1.0" encoding="UTF-8" standalone="yes"?>
<Relationships xmlns="http://schemas.openxmlformats.org/package/2006/relationships"><Relationship Id="rId3" Type="http://schemas.openxmlformats.org/officeDocument/2006/relationships/image" Target="../media/image38.png"/><Relationship Id="rId7" Type="http://schemas.openxmlformats.org/officeDocument/2006/relationships/image" Target="../media/image56.svg"/><Relationship Id="rId2" Type="http://schemas.openxmlformats.org/officeDocument/2006/relationships/image" Target="../media/image37.png"/><Relationship Id="rId1" Type="http://schemas.openxmlformats.org/officeDocument/2006/relationships/slideMaster" Target="../slideMasters/slideMaster10.xml"/><Relationship Id="rId6" Type="http://schemas.openxmlformats.org/officeDocument/2006/relationships/image" Target="../media/image55.png"/><Relationship Id="rId5" Type="http://schemas.openxmlformats.org/officeDocument/2006/relationships/image" Target="../media/image54.svg"/><Relationship Id="rId4" Type="http://schemas.openxmlformats.org/officeDocument/2006/relationships/image" Target="../media/image53.png"/></Relationships>
</file>

<file path=ppt/slideLayouts/_rels/slideLayout63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 Id="rId5" Type="http://schemas.openxmlformats.org/officeDocument/2006/relationships/image" Target="../media/image57.jpeg"/><Relationship Id="rId4" Type="http://schemas.openxmlformats.org/officeDocument/2006/relationships/image" Target="../media/image45.png"/></Relationships>
</file>

<file path=ppt/slideLayouts/_rels/slideLayout63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 Id="rId5" Type="http://schemas.openxmlformats.org/officeDocument/2006/relationships/image" Target="../media/image57.jpeg"/><Relationship Id="rId4" Type="http://schemas.openxmlformats.org/officeDocument/2006/relationships/image" Target="../media/image45.png"/></Relationships>
</file>

<file path=ppt/slideLayouts/_rels/slideLayout63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 Id="rId5" Type="http://schemas.openxmlformats.org/officeDocument/2006/relationships/image" Target="../media/image57.jpeg"/><Relationship Id="rId4" Type="http://schemas.openxmlformats.org/officeDocument/2006/relationships/image" Target="../media/image45.png"/></Relationships>
</file>

<file path=ppt/slideLayouts/_rels/slideLayout63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 Id="rId5" Type="http://schemas.openxmlformats.org/officeDocument/2006/relationships/image" Target="../media/image58.jpeg"/><Relationship Id="rId4" Type="http://schemas.openxmlformats.org/officeDocument/2006/relationships/image" Target="../media/image45.png"/></Relationships>
</file>

<file path=ppt/slideLayouts/_rels/slideLayout63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 Id="rId5" Type="http://schemas.openxmlformats.org/officeDocument/2006/relationships/image" Target="../media/image57.jpeg"/><Relationship Id="rId4" Type="http://schemas.openxmlformats.org/officeDocument/2006/relationships/image" Target="../media/image45.png"/></Relationships>
</file>

<file path=ppt/slideLayouts/_rels/slideLayout63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 Id="rId5" Type="http://schemas.openxmlformats.org/officeDocument/2006/relationships/image" Target="../media/image57.jpeg"/><Relationship Id="rId4" Type="http://schemas.openxmlformats.org/officeDocument/2006/relationships/image" Target="../media/image45.png"/></Relationships>
</file>

<file path=ppt/slideLayouts/_rels/slideLayout63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 Id="rId5" Type="http://schemas.openxmlformats.org/officeDocument/2006/relationships/image" Target="../media/image58.jpeg"/><Relationship Id="rId4" Type="http://schemas.openxmlformats.org/officeDocument/2006/relationships/image" Target="../media/image45.pn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64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4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4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4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4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4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4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4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4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4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39.png"/><Relationship Id="rId1" Type="http://schemas.openxmlformats.org/officeDocument/2006/relationships/slideMaster" Target="../slideMasters/slideMaster3.xml"/><Relationship Id="rId4" Type="http://schemas.openxmlformats.org/officeDocument/2006/relationships/image" Target="../media/image40.png"/></Relationships>
</file>

<file path=ppt/slideLayouts/_rels/slideLayout65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5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52.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jpeg"/><Relationship Id="rId1" Type="http://schemas.openxmlformats.org/officeDocument/2006/relationships/slideMaster" Target="../slideMasters/slideMaster10.xml"/><Relationship Id="rId4" Type="http://schemas.openxmlformats.org/officeDocument/2006/relationships/image" Target="../media/image61.svg"/></Relationships>
</file>

<file path=ppt/slideLayouts/_rels/slideLayout653.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jpeg"/><Relationship Id="rId1" Type="http://schemas.openxmlformats.org/officeDocument/2006/relationships/slideMaster" Target="../slideMasters/slideMaster10.xml"/><Relationship Id="rId4" Type="http://schemas.openxmlformats.org/officeDocument/2006/relationships/image" Target="../media/image61.svg"/></Relationships>
</file>

<file path=ppt/slideLayouts/_rels/slideLayout65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37.png"/><Relationship Id="rId1" Type="http://schemas.openxmlformats.org/officeDocument/2006/relationships/slideMaster" Target="../slideMasters/slideMaster10.xml"/><Relationship Id="rId5" Type="http://schemas.openxmlformats.org/officeDocument/2006/relationships/image" Target="../media/image61.svg"/><Relationship Id="rId4" Type="http://schemas.openxmlformats.org/officeDocument/2006/relationships/image" Target="../media/image60.png"/></Relationships>
</file>

<file path=ppt/slideLayouts/_rels/slideLayout65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56.xml.rels><?xml version="1.0" encoding="UTF-8" standalone="yes"?>
<Relationships xmlns="http://schemas.openxmlformats.org/package/2006/relationships"><Relationship Id="rId8" Type="http://schemas.openxmlformats.org/officeDocument/2006/relationships/image" Target="../media/image67.jpeg"/><Relationship Id="rId3" Type="http://schemas.openxmlformats.org/officeDocument/2006/relationships/image" Target="../media/image38.png"/><Relationship Id="rId7" Type="http://schemas.openxmlformats.org/officeDocument/2006/relationships/image" Target="../media/image66.jpeg"/><Relationship Id="rId2" Type="http://schemas.openxmlformats.org/officeDocument/2006/relationships/image" Target="../media/image37.png"/><Relationship Id="rId1" Type="http://schemas.openxmlformats.org/officeDocument/2006/relationships/slideMaster" Target="../slideMasters/slideMaster10.xml"/><Relationship Id="rId6" Type="http://schemas.openxmlformats.org/officeDocument/2006/relationships/image" Target="../media/image65.jpeg"/><Relationship Id="rId5" Type="http://schemas.openxmlformats.org/officeDocument/2006/relationships/image" Target="../media/image64.jpeg"/><Relationship Id="rId4" Type="http://schemas.openxmlformats.org/officeDocument/2006/relationships/image" Target="../media/image63.jpeg"/><Relationship Id="rId9" Type="http://schemas.openxmlformats.org/officeDocument/2006/relationships/image" Target="../media/image68.jpeg"/></Relationships>
</file>

<file path=ppt/slideLayouts/_rels/slideLayout657.xml.rels><?xml version="1.0" encoding="UTF-8" standalone="yes"?>
<Relationships xmlns="http://schemas.openxmlformats.org/package/2006/relationships"><Relationship Id="rId8" Type="http://schemas.openxmlformats.org/officeDocument/2006/relationships/image" Target="../media/image73.jpeg"/><Relationship Id="rId3" Type="http://schemas.openxmlformats.org/officeDocument/2006/relationships/image" Target="../media/image38.png"/><Relationship Id="rId7" Type="http://schemas.openxmlformats.org/officeDocument/2006/relationships/image" Target="../media/image72.jpeg"/><Relationship Id="rId2" Type="http://schemas.openxmlformats.org/officeDocument/2006/relationships/image" Target="../media/image37.png"/><Relationship Id="rId1" Type="http://schemas.openxmlformats.org/officeDocument/2006/relationships/slideMaster" Target="../slideMasters/slideMaster10.xml"/><Relationship Id="rId6" Type="http://schemas.openxmlformats.org/officeDocument/2006/relationships/image" Target="../media/image71.jpeg"/><Relationship Id="rId11" Type="http://schemas.openxmlformats.org/officeDocument/2006/relationships/image" Target="../media/image76.jpeg"/><Relationship Id="rId5" Type="http://schemas.openxmlformats.org/officeDocument/2006/relationships/image" Target="../media/image70.jpeg"/><Relationship Id="rId10" Type="http://schemas.openxmlformats.org/officeDocument/2006/relationships/image" Target="../media/image75.jpeg"/><Relationship Id="rId4" Type="http://schemas.openxmlformats.org/officeDocument/2006/relationships/image" Target="../media/image69.jpeg"/><Relationship Id="rId9" Type="http://schemas.openxmlformats.org/officeDocument/2006/relationships/image" Target="../media/image74.jpeg"/></Relationships>
</file>

<file path=ppt/slideLayouts/_rels/slideLayout658.xml.rels><?xml version="1.0" encoding="UTF-8" standalone="yes"?>
<Relationships xmlns="http://schemas.openxmlformats.org/package/2006/relationships"><Relationship Id="rId8" Type="http://schemas.openxmlformats.org/officeDocument/2006/relationships/image" Target="../media/image81.jpeg"/><Relationship Id="rId3" Type="http://schemas.openxmlformats.org/officeDocument/2006/relationships/image" Target="../media/image38.png"/><Relationship Id="rId7" Type="http://schemas.openxmlformats.org/officeDocument/2006/relationships/image" Target="../media/image80.jpeg"/><Relationship Id="rId2" Type="http://schemas.openxmlformats.org/officeDocument/2006/relationships/image" Target="../media/image37.png"/><Relationship Id="rId1" Type="http://schemas.openxmlformats.org/officeDocument/2006/relationships/slideMaster" Target="../slideMasters/slideMaster10.xml"/><Relationship Id="rId6" Type="http://schemas.openxmlformats.org/officeDocument/2006/relationships/image" Target="../media/image79.jpeg"/><Relationship Id="rId11" Type="http://schemas.openxmlformats.org/officeDocument/2006/relationships/image" Target="../media/image84.jpeg"/><Relationship Id="rId5" Type="http://schemas.openxmlformats.org/officeDocument/2006/relationships/image" Target="../media/image78.jpeg"/><Relationship Id="rId10" Type="http://schemas.openxmlformats.org/officeDocument/2006/relationships/image" Target="../media/image83.jpeg"/><Relationship Id="rId4" Type="http://schemas.openxmlformats.org/officeDocument/2006/relationships/image" Target="../media/image77.jpeg"/><Relationship Id="rId9" Type="http://schemas.openxmlformats.org/officeDocument/2006/relationships/image" Target="../media/image82.jpeg"/></Relationships>
</file>

<file path=ppt/slideLayouts/_rels/slideLayout65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39.png"/><Relationship Id="rId1" Type="http://schemas.openxmlformats.org/officeDocument/2006/relationships/slideMaster" Target="../slideMasters/slideMaster3.xml"/><Relationship Id="rId4" Type="http://schemas.openxmlformats.org/officeDocument/2006/relationships/image" Target="../media/image40.png"/></Relationships>
</file>

<file path=ppt/slideLayouts/_rels/slideLayout66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 Id="rId4" Type="http://schemas.openxmlformats.org/officeDocument/2006/relationships/image" Target="../media/image85.jpeg"/></Relationships>
</file>

<file path=ppt/slideLayouts/_rels/slideLayout66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 Id="rId4" Type="http://schemas.openxmlformats.org/officeDocument/2006/relationships/image" Target="../media/image86.jpeg"/></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87.png"/><Relationship Id="rId1" Type="http://schemas.openxmlformats.org/officeDocument/2006/relationships/slideMaster" Target="../slideMasters/slideMaster10.xml"/></Relationships>
</file>

<file path=ppt/slideLayouts/_rels/slideLayout664.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image" Target="../media/image35.png"/><Relationship Id="rId1" Type="http://schemas.openxmlformats.org/officeDocument/2006/relationships/slideMaster" Target="../slideMasters/slideMaster10.xml"/><Relationship Id="rId4" Type="http://schemas.openxmlformats.org/officeDocument/2006/relationships/image" Target="../media/image36.png"/></Relationships>
</file>

<file path=ppt/slideLayouts/_rels/slideLayout66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8.png"/><Relationship Id="rId1" Type="http://schemas.openxmlformats.org/officeDocument/2006/relationships/slideMaster" Target="../slideMasters/slideMaster10.xml"/></Relationships>
</file>

<file path=ppt/slideLayouts/_rels/slideLayout666.xml.rels><?xml version="1.0" encoding="UTF-8" standalone="yes"?>
<Relationships xmlns="http://schemas.openxmlformats.org/package/2006/relationships"><Relationship Id="rId3" Type="http://schemas.openxmlformats.org/officeDocument/2006/relationships/image" Target="../media/image38.png"/><Relationship Id="rId7" Type="http://schemas.openxmlformats.org/officeDocument/2006/relationships/image" Target="../media/image56.svg"/><Relationship Id="rId2" Type="http://schemas.openxmlformats.org/officeDocument/2006/relationships/image" Target="../media/image37.png"/><Relationship Id="rId1" Type="http://schemas.openxmlformats.org/officeDocument/2006/relationships/slideMaster" Target="../slideMasters/slideMaster10.xml"/><Relationship Id="rId6" Type="http://schemas.openxmlformats.org/officeDocument/2006/relationships/image" Target="../media/image55.png"/><Relationship Id="rId5" Type="http://schemas.openxmlformats.org/officeDocument/2006/relationships/image" Target="../media/image54.svg"/><Relationship Id="rId4" Type="http://schemas.openxmlformats.org/officeDocument/2006/relationships/image" Target="../media/image53.png"/></Relationships>
</file>

<file path=ppt/slideLayouts/_rels/slideLayout66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66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110.jpeg"/><Relationship Id="rId1" Type="http://schemas.openxmlformats.org/officeDocument/2006/relationships/slideMaster" Target="../slideMasters/slideMaster10.xml"/><Relationship Id="rId4" Type="http://schemas.openxmlformats.org/officeDocument/2006/relationships/image" Target="../media/image32.emf"/></Relationships>
</file>

<file path=ppt/slideLayouts/_rels/slideLayout669.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image" Target="../media/image111.jpeg"/><Relationship Id="rId1" Type="http://schemas.openxmlformats.org/officeDocument/2006/relationships/slideMaster" Target="../slideMasters/slideMaster10.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3.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1.png"/><Relationship Id="rId1" Type="http://schemas.openxmlformats.org/officeDocument/2006/relationships/slideMaster" Target="../slideMasters/slideMaster10.xml"/></Relationships>
</file>

<file path=ppt/slideLayouts/_rels/slideLayout67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1.png"/><Relationship Id="rId1" Type="http://schemas.openxmlformats.org/officeDocument/2006/relationships/slideMaster" Target="../slideMasters/slideMaster10.xml"/></Relationships>
</file>

<file path=ppt/slideLayouts/_rels/slideLayout67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1.png"/><Relationship Id="rId1" Type="http://schemas.openxmlformats.org/officeDocument/2006/relationships/slideMaster" Target="../slideMasters/slideMaster10.xml"/></Relationships>
</file>

<file path=ppt/slideLayouts/_rels/slideLayout675.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13.png"/><Relationship Id="rId1" Type="http://schemas.openxmlformats.org/officeDocument/2006/relationships/slideMaster" Target="../slideMasters/slideMaster10.xml"/></Relationships>
</file>

<file path=ppt/slideLayouts/_rels/slideLayout676.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41.png"/><Relationship Id="rId1" Type="http://schemas.openxmlformats.org/officeDocument/2006/relationships/slideMaster" Target="../slideMasters/slideMaster10.xml"/></Relationships>
</file>

<file path=ppt/slideLayouts/_rels/slideLayout67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45.png"/><Relationship Id="rId1" Type="http://schemas.openxmlformats.org/officeDocument/2006/relationships/slideMaster" Target="../slideMasters/slideMaster10.xml"/></Relationships>
</file>

<file path=ppt/slideLayouts/_rels/slideLayout678.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1.png"/><Relationship Id="rId1" Type="http://schemas.openxmlformats.org/officeDocument/2006/relationships/slideMaster" Target="../slideMasters/slideMaster10.xml"/></Relationships>
</file>

<file path=ppt/slideLayouts/_rels/slideLayout679.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image" Target="../media/image41.png"/><Relationship Id="rId1" Type="http://schemas.openxmlformats.org/officeDocument/2006/relationships/slideMaster" Target="../slideMasters/slideMaster10.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Master" Target="../slideMasters/slideMaster3.xml"/></Relationships>
</file>

<file path=ppt/slideLayouts/_rels/slideLayout680.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image" Target="../media/image41.png"/><Relationship Id="rId1" Type="http://schemas.openxmlformats.org/officeDocument/2006/relationships/slideMaster" Target="../slideMasters/slideMaster10.xml"/></Relationships>
</file>

<file path=ppt/slideLayouts/_rels/slideLayout681.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1.png"/><Relationship Id="rId1" Type="http://schemas.openxmlformats.org/officeDocument/2006/relationships/slideMaster" Target="../slideMasters/slideMaster10.xml"/><Relationship Id="rId4" Type="http://schemas.openxmlformats.org/officeDocument/2006/relationships/image" Target="../media/image50.jpeg"/></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683.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685.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686.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687.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688.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689.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 Id="rId4" Type="http://schemas.openxmlformats.org/officeDocument/2006/relationships/image" Target="../media/image45.png"/></Relationships>
</file>

<file path=ppt/slideLayouts/_rels/slideLayout690.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691.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692.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0.xml"/></Relationships>
</file>

<file path=ppt/slideLayouts/_rels/slideLayout694.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695.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696.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697.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698.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699.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700.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01.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02.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03.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04.xml.rels><?xml version="1.0" encoding="UTF-8" standalone="yes"?>
<Relationships xmlns="http://schemas.openxmlformats.org/package/2006/relationships"><Relationship Id="rId3" Type="http://schemas.openxmlformats.org/officeDocument/2006/relationships/image" Target="../media/image54.svg"/><Relationship Id="rId2" Type="http://schemas.openxmlformats.org/officeDocument/2006/relationships/image" Target="../media/image53.png"/><Relationship Id="rId1" Type="http://schemas.openxmlformats.org/officeDocument/2006/relationships/slideMaster" Target="../slideMasters/slideMaster10.xml"/></Relationships>
</file>

<file path=ppt/slideLayouts/_rels/slideLayout705.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112.jpeg"/><Relationship Id="rId1" Type="http://schemas.openxmlformats.org/officeDocument/2006/relationships/slideMaster" Target="../slideMasters/slideMaster10.xml"/><Relationship Id="rId4" Type="http://schemas.openxmlformats.org/officeDocument/2006/relationships/image" Target="../media/image57.jpeg"/></Relationships>
</file>

<file path=ppt/slideLayouts/_rels/slideLayout706.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112.jpeg"/><Relationship Id="rId1" Type="http://schemas.openxmlformats.org/officeDocument/2006/relationships/slideMaster" Target="../slideMasters/slideMaster10.xml"/><Relationship Id="rId4" Type="http://schemas.openxmlformats.org/officeDocument/2006/relationships/image" Target="../media/image57.jpeg"/></Relationships>
</file>

<file path=ppt/slideLayouts/_rels/slideLayout70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112.jpeg"/><Relationship Id="rId1" Type="http://schemas.openxmlformats.org/officeDocument/2006/relationships/slideMaster" Target="../slideMasters/slideMaster10.xml"/><Relationship Id="rId4" Type="http://schemas.openxmlformats.org/officeDocument/2006/relationships/image" Target="../media/image57.jpeg"/></Relationships>
</file>

<file path=ppt/slideLayouts/_rels/slideLayout708.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112.jpeg"/><Relationship Id="rId1" Type="http://schemas.openxmlformats.org/officeDocument/2006/relationships/slideMaster" Target="../slideMasters/slideMaster10.xml"/><Relationship Id="rId4" Type="http://schemas.openxmlformats.org/officeDocument/2006/relationships/image" Target="../media/image58.jpeg"/></Relationships>
</file>

<file path=ppt/slideLayouts/_rels/slideLayout70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112.jpeg"/><Relationship Id="rId1" Type="http://schemas.openxmlformats.org/officeDocument/2006/relationships/slideMaster" Target="../slideMasters/slideMaster10.xml"/><Relationship Id="rId4" Type="http://schemas.openxmlformats.org/officeDocument/2006/relationships/image" Target="../media/image57.jpe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1.png"/><Relationship Id="rId1" Type="http://schemas.openxmlformats.org/officeDocument/2006/relationships/slideMaster" Target="../slideMasters/slideMaster3.xml"/></Relationships>
</file>

<file path=ppt/slideLayouts/_rels/slideLayout710.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112.jpeg"/><Relationship Id="rId1" Type="http://schemas.openxmlformats.org/officeDocument/2006/relationships/slideMaster" Target="../slideMasters/slideMaster10.xml"/><Relationship Id="rId4" Type="http://schemas.openxmlformats.org/officeDocument/2006/relationships/image" Target="../media/image57.jpeg"/></Relationships>
</file>

<file path=ppt/slideLayouts/_rels/slideLayout71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112.jpeg"/><Relationship Id="rId1" Type="http://schemas.openxmlformats.org/officeDocument/2006/relationships/slideMaster" Target="../slideMasters/slideMaster10.xml"/><Relationship Id="rId4" Type="http://schemas.openxmlformats.org/officeDocument/2006/relationships/image" Target="../media/image58.jpeg"/></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1.png"/><Relationship Id="rId1" Type="http://schemas.openxmlformats.org/officeDocument/2006/relationships/slideMaster" Target="../slideMasters/slideMaster3.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24.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25.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26.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41.png"/><Relationship Id="rId1" Type="http://schemas.openxmlformats.org/officeDocument/2006/relationships/slideMaster" Target="../slideMasters/slideMaster10.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0.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29.xml.rels><?xml version="1.0" encoding="UTF-8" standalone="yes"?>
<Relationships xmlns="http://schemas.openxmlformats.org/package/2006/relationships"><Relationship Id="rId8" Type="http://schemas.openxmlformats.org/officeDocument/2006/relationships/image" Target="../media/image68.jpeg"/><Relationship Id="rId3" Type="http://schemas.openxmlformats.org/officeDocument/2006/relationships/image" Target="../media/image63.jpeg"/><Relationship Id="rId7" Type="http://schemas.openxmlformats.org/officeDocument/2006/relationships/image" Target="../media/image67.jpeg"/><Relationship Id="rId2" Type="http://schemas.openxmlformats.org/officeDocument/2006/relationships/image" Target="../media/image112.jpeg"/><Relationship Id="rId1" Type="http://schemas.openxmlformats.org/officeDocument/2006/relationships/slideMaster" Target="../slideMasters/slideMaster10.xml"/><Relationship Id="rId6" Type="http://schemas.openxmlformats.org/officeDocument/2006/relationships/image" Target="../media/image66.jpeg"/><Relationship Id="rId5" Type="http://schemas.openxmlformats.org/officeDocument/2006/relationships/image" Target="../media/image65.jpeg"/><Relationship Id="rId4" Type="http://schemas.openxmlformats.org/officeDocument/2006/relationships/image" Target="../media/image64.jpe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Master" Target="../slideMasters/slideMaster3.xml"/><Relationship Id="rId4" Type="http://schemas.openxmlformats.org/officeDocument/2006/relationships/image" Target="../media/image50.jpeg"/></Relationships>
</file>

<file path=ppt/slideLayouts/_rels/slideLayout730.xml.rels><?xml version="1.0" encoding="UTF-8" standalone="yes"?>
<Relationships xmlns="http://schemas.openxmlformats.org/package/2006/relationships"><Relationship Id="rId8" Type="http://schemas.openxmlformats.org/officeDocument/2006/relationships/image" Target="../media/image74.jpeg"/><Relationship Id="rId3" Type="http://schemas.openxmlformats.org/officeDocument/2006/relationships/image" Target="../media/image69.jpeg"/><Relationship Id="rId7" Type="http://schemas.openxmlformats.org/officeDocument/2006/relationships/image" Target="../media/image73.jpeg"/><Relationship Id="rId2" Type="http://schemas.openxmlformats.org/officeDocument/2006/relationships/image" Target="../media/image112.jpeg"/><Relationship Id="rId1" Type="http://schemas.openxmlformats.org/officeDocument/2006/relationships/slideMaster" Target="../slideMasters/slideMaster10.xml"/><Relationship Id="rId6" Type="http://schemas.openxmlformats.org/officeDocument/2006/relationships/image" Target="../media/image72.jpeg"/><Relationship Id="rId5" Type="http://schemas.openxmlformats.org/officeDocument/2006/relationships/image" Target="../media/image71.jpeg"/><Relationship Id="rId10" Type="http://schemas.openxmlformats.org/officeDocument/2006/relationships/image" Target="../media/image76.jpeg"/><Relationship Id="rId4" Type="http://schemas.openxmlformats.org/officeDocument/2006/relationships/image" Target="../media/image70.jpeg"/><Relationship Id="rId9" Type="http://schemas.openxmlformats.org/officeDocument/2006/relationships/image" Target="../media/image75.jpeg"/></Relationships>
</file>

<file path=ppt/slideLayouts/_rels/slideLayout731.xml.rels><?xml version="1.0" encoding="UTF-8" standalone="yes"?>
<Relationships xmlns="http://schemas.openxmlformats.org/package/2006/relationships"><Relationship Id="rId8" Type="http://schemas.openxmlformats.org/officeDocument/2006/relationships/image" Target="../media/image82.jpeg"/><Relationship Id="rId3" Type="http://schemas.openxmlformats.org/officeDocument/2006/relationships/image" Target="../media/image77.jpeg"/><Relationship Id="rId7" Type="http://schemas.openxmlformats.org/officeDocument/2006/relationships/image" Target="../media/image81.jpeg"/><Relationship Id="rId2" Type="http://schemas.openxmlformats.org/officeDocument/2006/relationships/image" Target="../media/image112.jpeg"/><Relationship Id="rId1" Type="http://schemas.openxmlformats.org/officeDocument/2006/relationships/slideMaster" Target="../slideMasters/slideMaster10.xml"/><Relationship Id="rId6" Type="http://schemas.openxmlformats.org/officeDocument/2006/relationships/image" Target="../media/image80.jpeg"/><Relationship Id="rId5" Type="http://schemas.openxmlformats.org/officeDocument/2006/relationships/image" Target="../media/image79.jpeg"/><Relationship Id="rId10" Type="http://schemas.openxmlformats.org/officeDocument/2006/relationships/image" Target="../media/image84.jpeg"/><Relationship Id="rId4" Type="http://schemas.openxmlformats.org/officeDocument/2006/relationships/image" Target="../media/image78.jpeg"/><Relationship Id="rId9" Type="http://schemas.openxmlformats.org/officeDocument/2006/relationships/image" Target="../media/image83.jpeg"/></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33.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34.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3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736.xml.rels><?xml version="1.0" encoding="UTF-8" standalone="yes"?>
<Relationships xmlns="http://schemas.openxmlformats.org/package/2006/relationships"><Relationship Id="rId3" Type="http://schemas.openxmlformats.org/officeDocument/2006/relationships/image" Target="../media/image38.png"/><Relationship Id="rId7" Type="http://schemas.openxmlformats.org/officeDocument/2006/relationships/image" Target="../media/image56.svg"/><Relationship Id="rId2" Type="http://schemas.openxmlformats.org/officeDocument/2006/relationships/image" Target="../media/image37.png"/><Relationship Id="rId1" Type="http://schemas.openxmlformats.org/officeDocument/2006/relationships/slideMaster" Target="../slideMasters/slideMaster10.xml"/><Relationship Id="rId6" Type="http://schemas.openxmlformats.org/officeDocument/2006/relationships/image" Target="../media/image55.png"/><Relationship Id="rId5" Type="http://schemas.openxmlformats.org/officeDocument/2006/relationships/image" Target="../media/image54.svg"/><Relationship Id="rId4" Type="http://schemas.openxmlformats.org/officeDocument/2006/relationships/image" Target="../media/image53.png"/></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0.xml"/></Relationships>
</file>

<file path=ppt/slideLayouts/_rels/slideLayout738.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17.jpeg"/><Relationship Id="rId1" Type="http://schemas.openxmlformats.org/officeDocument/2006/relationships/slideMaster" Target="../slideMasters/slideMaster10.xml"/></Relationships>
</file>

<file path=ppt/slideLayouts/_rels/slideLayout739.xml.rels><?xml version="1.0" encoding="UTF-8" standalone="yes"?>
<Relationships xmlns="http://schemas.openxmlformats.org/package/2006/relationships"><Relationship Id="rId3" Type="http://schemas.openxmlformats.org/officeDocument/2006/relationships/image" Target="../media/image54.svg"/><Relationship Id="rId2" Type="http://schemas.openxmlformats.org/officeDocument/2006/relationships/image" Target="../media/image53.png"/><Relationship Id="rId1" Type="http://schemas.openxmlformats.org/officeDocument/2006/relationships/slideMaster" Target="../slideMasters/slideMaster10.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118.jpeg"/><Relationship Id="rId1" Type="http://schemas.openxmlformats.org/officeDocument/2006/relationships/slideMaster" Target="../slideMasters/slideMaster10.xml"/></Relationships>
</file>

<file path=ppt/slideLayouts/_rels/slideLayout741.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2.jpeg"/><Relationship Id="rId1" Type="http://schemas.openxmlformats.org/officeDocument/2006/relationships/slideMaster" Target="../slideMasters/slideMaster10.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4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74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0.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1.png"/><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38.png"/><Relationship Id="rId7" Type="http://schemas.openxmlformats.org/officeDocument/2006/relationships/image" Target="../media/image56.svg"/><Relationship Id="rId2" Type="http://schemas.openxmlformats.org/officeDocument/2006/relationships/image" Target="../media/image37.png"/><Relationship Id="rId1" Type="http://schemas.openxmlformats.org/officeDocument/2006/relationships/slideMaster" Target="../slideMasters/slideMaster3.xml"/><Relationship Id="rId6" Type="http://schemas.openxmlformats.org/officeDocument/2006/relationships/image" Target="../media/image55.png"/><Relationship Id="rId5" Type="http://schemas.openxmlformats.org/officeDocument/2006/relationships/image" Target="../media/image54.svg"/><Relationship Id="rId4" Type="http://schemas.openxmlformats.org/officeDocument/2006/relationships/image" Target="../media/image53.png"/></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 Id="rId5" Type="http://schemas.openxmlformats.org/officeDocument/2006/relationships/image" Target="../media/image57.jpeg"/><Relationship Id="rId4" Type="http://schemas.openxmlformats.org/officeDocument/2006/relationships/image" Target="../media/image45.png"/></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 Id="rId5" Type="http://schemas.openxmlformats.org/officeDocument/2006/relationships/image" Target="../media/image57.jpeg"/><Relationship Id="rId4" Type="http://schemas.openxmlformats.org/officeDocument/2006/relationships/image" Target="../media/image45.pn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3.xml"/><Relationship Id="rId5" Type="http://schemas.openxmlformats.org/officeDocument/2006/relationships/image" Target="../media/image57.jpeg"/><Relationship Id="rId4" Type="http://schemas.openxmlformats.org/officeDocument/2006/relationships/image" Target="../media/image45.png"/></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AF39A6-3F1A-7434-4DE8-BBCAFA67F61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D6C98D36-C95F-273E-E87C-1AFF6C15712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E568263C-966B-10DB-A3CE-319323032FDB}"/>
              </a:ext>
            </a:extLst>
          </p:cNvPr>
          <p:cNvSpPr>
            <a:spLocks noGrp="1"/>
          </p:cNvSpPr>
          <p:nvPr>
            <p:ph type="dt" sz="half" idx="10"/>
          </p:nvPr>
        </p:nvSpPr>
        <p:spPr/>
        <p:txBody>
          <a:bodyPr/>
          <a:lstStyle/>
          <a:p>
            <a:fld id="{78834B7A-A772-41F8-99FF-2368B14B0677}" type="datetimeFigureOut">
              <a:rPr lang="en-US" smtClean="0"/>
              <a:t>10/28/2025</a:t>
            </a:fld>
            <a:endParaRPr lang="en-US"/>
          </a:p>
        </p:txBody>
      </p:sp>
      <p:sp>
        <p:nvSpPr>
          <p:cNvPr id="5" name="Footer Placeholder 4">
            <a:extLst>
              <a:ext uri="{FF2B5EF4-FFF2-40B4-BE49-F238E27FC236}">
                <a16:creationId xmlns:a16="http://schemas.microsoft.com/office/drawing/2014/main" id="{0C8ADC2B-B125-88E3-1605-52690B9F297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C1E1302-7A7F-A884-9619-BEF25EDFADE8}"/>
              </a:ext>
            </a:extLst>
          </p:cNvPr>
          <p:cNvSpPr>
            <a:spLocks noGrp="1"/>
          </p:cNvSpPr>
          <p:nvPr>
            <p:ph type="sldNum" sz="quarter" idx="12"/>
          </p:nvPr>
        </p:nvSpPr>
        <p:spPr/>
        <p:txBody>
          <a:bodyPr/>
          <a:lstStyle/>
          <a:p>
            <a:fld id="{4624AFDC-5FAE-486C-8FFC-8EB2A77CD6CB}" type="slidenum">
              <a:rPr lang="en-US" smtClean="0"/>
              <a:t>‹#›</a:t>
            </a:fld>
            <a:endParaRPr lang="en-US"/>
          </a:p>
        </p:txBody>
      </p:sp>
    </p:spTree>
    <p:extLst>
      <p:ext uri="{BB962C8B-B14F-4D97-AF65-F5344CB8AC3E}">
        <p14:creationId xmlns:p14="http://schemas.microsoft.com/office/powerpoint/2010/main" val="103776696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10F26D-00F4-5E3C-38FB-29A69EEC4D8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E0757E0-4B86-6D27-578F-EA93A46B253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96D264C-3F76-8F5C-92B6-A0122C29FDC8}"/>
              </a:ext>
            </a:extLst>
          </p:cNvPr>
          <p:cNvSpPr>
            <a:spLocks noGrp="1"/>
          </p:cNvSpPr>
          <p:nvPr>
            <p:ph type="dt" sz="half" idx="10"/>
          </p:nvPr>
        </p:nvSpPr>
        <p:spPr/>
        <p:txBody>
          <a:bodyPr/>
          <a:lstStyle/>
          <a:p>
            <a:fld id="{78834B7A-A772-41F8-99FF-2368B14B0677}" type="datetimeFigureOut">
              <a:rPr lang="en-US" smtClean="0"/>
              <a:t>10/28/2025</a:t>
            </a:fld>
            <a:endParaRPr lang="en-US"/>
          </a:p>
        </p:txBody>
      </p:sp>
      <p:sp>
        <p:nvSpPr>
          <p:cNvPr id="5" name="Footer Placeholder 4">
            <a:extLst>
              <a:ext uri="{FF2B5EF4-FFF2-40B4-BE49-F238E27FC236}">
                <a16:creationId xmlns:a16="http://schemas.microsoft.com/office/drawing/2014/main" id="{6D35CC3A-7C16-CC18-A3B1-27EA4A68F81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3453D21-FA5C-5BFE-D3AF-79F1884B3E70}"/>
              </a:ext>
            </a:extLst>
          </p:cNvPr>
          <p:cNvSpPr>
            <a:spLocks noGrp="1"/>
          </p:cNvSpPr>
          <p:nvPr>
            <p:ph type="sldNum" sz="quarter" idx="12"/>
          </p:nvPr>
        </p:nvSpPr>
        <p:spPr/>
        <p:txBody>
          <a:bodyPr/>
          <a:lstStyle/>
          <a:p>
            <a:fld id="{4624AFDC-5FAE-486C-8FFC-8EB2A77CD6CB}" type="slidenum">
              <a:rPr lang="en-US" smtClean="0"/>
              <a:t>‹#›</a:t>
            </a:fld>
            <a:endParaRPr lang="en-US"/>
          </a:p>
        </p:txBody>
      </p:sp>
    </p:spTree>
    <p:extLst>
      <p:ext uri="{BB962C8B-B14F-4D97-AF65-F5344CB8AC3E}">
        <p14:creationId xmlns:p14="http://schemas.microsoft.com/office/powerpoint/2010/main" val="7910896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6 Images with title slide (Dark)">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8210354E-5467-C896-DA54-72B8A9FBB0D1}"/>
              </a:ext>
              <a:ext uri="{C183D7F6-B498-43B3-948B-1728B52AA6E4}">
                <adec:decorative xmlns:adec="http://schemas.microsoft.com/office/drawing/2017/decorative" val="1"/>
              </a:ext>
            </a:extLst>
          </p:cNvPr>
          <p:cNvGrpSpPr/>
          <p:nvPr userDrawn="1"/>
        </p:nvGrpSpPr>
        <p:grpSpPr>
          <a:xfrm>
            <a:off x="0" y="0"/>
            <a:ext cx="12192000" cy="6858000"/>
            <a:chOff x="152400" y="152400"/>
            <a:chExt cx="12192000" cy="6858000"/>
          </a:xfrm>
        </p:grpSpPr>
        <p:pic>
          <p:nvPicPr>
            <p:cNvPr id="14" name="Picture 13" descr="A picture containing blue, electric blue, majorelle blue, blur&#10;&#10;Description automatically generated">
              <a:extLst>
                <a:ext uri="{FF2B5EF4-FFF2-40B4-BE49-F238E27FC236}">
                  <a16:creationId xmlns:a16="http://schemas.microsoft.com/office/drawing/2014/main" id="{51084DD3-F6DB-AB19-B193-0F23DA9777F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pic>
          <p:nvPicPr>
            <p:cNvPr id="23" name="Picture 22">
              <a:extLst>
                <a:ext uri="{FF2B5EF4-FFF2-40B4-BE49-F238E27FC236}">
                  <a16:creationId xmlns:a16="http://schemas.microsoft.com/office/drawing/2014/main" id="{905300BF-8950-E605-E5AB-49BCA18AE9BE}"/>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grpSp>
      <p:pic>
        <p:nvPicPr>
          <p:cNvPr id="4" name="Picture 3">
            <a:extLst>
              <a:ext uri="{FF2B5EF4-FFF2-40B4-BE49-F238E27FC236}">
                <a16:creationId xmlns:a16="http://schemas.microsoft.com/office/drawing/2014/main" id="{B91713A6-4CFD-7852-D53E-D2F7EFA96CEB}"/>
              </a:ext>
              <a:ext uri="{C183D7F6-B498-43B3-948B-1728B52AA6E4}">
                <adec:decorative xmlns:adec="http://schemas.microsoft.com/office/drawing/2017/decorative" val="1"/>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0" y="2509729"/>
            <a:ext cx="12193057" cy="4348271"/>
          </a:xfrm>
          <a:prstGeom prst="rect">
            <a:avLst/>
          </a:prstGeom>
        </p:spPr>
      </p:pic>
      <p:sp>
        <p:nvSpPr>
          <p:cNvPr id="5" name="Rectangle 4">
            <a:extLst>
              <a:ext uri="{FF2B5EF4-FFF2-40B4-BE49-F238E27FC236}">
                <a16:creationId xmlns:a16="http://schemas.microsoft.com/office/drawing/2014/main" id="{DDF0C499-A5E0-0389-D65C-41EB65E93905}"/>
              </a:ext>
              <a:ext uri="{C183D7F6-B498-43B3-948B-1728B52AA6E4}">
                <adec:decorative xmlns:adec="http://schemas.microsoft.com/office/drawing/2017/decorative" val="1"/>
              </a:ext>
            </a:extLst>
          </p:cNvPr>
          <p:cNvSpPr/>
          <p:nvPr userDrawn="1"/>
        </p:nvSpPr>
        <p:spPr bwMode="auto">
          <a:xfrm>
            <a:off x="0" y="2489529"/>
            <a:ext cx="12204700" cy="96310"/>
          </a:xfrm>
          <a:prstGeom prst="rect">
            <a:avLst/>
          </a:prstGeom>
          <a:gradFill>
            <a:gsLst>
              <a:gs pos="55000">
                <a:schemeClr val="accent3"/>
              </a:gs>
              <a:gs pos="100000">
                <a:schemeClr val="accent6">
                  <a:lumMod val="50000"/>
                </a:schemeClr>
              </a:gs>
              <a:gs pos="0">
                <a:schemeClr val="accent1"/>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6" name="Oval 5">
            <a:extLst>
              <a:ext uri="{FF2B5EF4-FFF2-40B4-BE49-F238E27FC236}">
                <a16:creationId xmlns:a16="http://schemas.microsoft.com/office/drawing/2014/main" id="{98D39D3D-109D-B0CA-79A5-47CBF4D8F892}"/>
              </a:ext>
              <a:ext uri="{C183D7F6-B498-43B3-948B-1728B52AA6E4}">
                <adec:decorative xmlns:adec="http://schemas.microsoft.com/office/drawing/2017/decorative" val="1"/>
              </a:ext>
            </a:extLst>
          </p:cNvPr>
          <p:cNvSpPr/>
          <p:nvPr userDrawn="1"/>
        </p:nvSpPr>
        <p:spPr bwMode="auto">
          <a:xfrm>
            <a:off x="486453" y="16967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grpSp>
        <p:nvGrpSpPr>
          <p:cNvPr id="15" name="Group 14">
            <a:extLst>
              <a:ext uri="{FF2B5EF4-FFF2-40B4-BE49-F238E27FC236}">
                <a16:creationId xmlns:a16="http://schemas.microsoft.com/office/drawing/2014/main" id="{7804821A-B1E3-EAB8-62C7-308FE33665C8}"/>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6" name="Freeform: Shape 15">
              <a:extLst>
                <a:ext uri="{FF2B5EF4-FFF2-40B4-BE49-F238E27FC236}">
                  <a16:creationId xmlns:a16="http://schemas.microsoft.com/office/drawing/2014/main" id="{F2394F0D-0480-DF67-1FDC-2648D126DDE4}"/>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17" name="Freeform: Shape 16">
              <a:extLst>
                <a:ext uri="{FF2B5EF4-FFF2-40B4-BE49-F238E27FC236}">
                  <a16:creationId xmlns:a16="http://schemas.microsoft.com/office/drawing/2014/main" id="{8710236E-2AFF-9ED3-DFD5-EBCCC2E7C36C}"/>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20" name="Oval 19">
            <a:extLst>
              <a:ext uri="{FF2B5EF4-FFF2-40B4-BE49-F238E27FC236}">
                <a16:creationId xmlns:a16="http://schemas.microsoft.com/office/drawing/2014/main" id="{D1702F11-134B-4BAA-AA4E-98AC2F316145}"/>
              </a:ext>
              <a:ext uri="{C183D7F6-B498-43B3-948B-1728B52AA6E4}">
                <adec:decorative xmlns:adec="http://schemas.microsoft.com/office/drawing/2017/decorative" val="1"/>
              </a:ext>
            </a:extLst>
          </p:cNvPr>
          <p:cNvSpPr/>
          <p:nvPr userDrawn="1"/>
        </p:nvSpPr>
        <p:spPr bwMode="auto">
          <a:xfrm>
            <a:off x="2400233" y="16967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1" name="Oval 30">
            <a:extLst>
              <a:ext uri="{FF2B5EF4-FFF2-40B4-BE49-F238E27FC236}">
                <a16:creationId xmlns:a16="http://schemas.microsoft.com/office/drawing/2014/main" id="{1DFE77D6-B942-4EFC-000A-9C389535E5AD}"/>
              </a:ext>
              <a:ext uri="{C183D7F6-B498-43B3-948B-1728B52AA6E4}">
                <adec:decorative xmlns:adec="http://schemas.microsoft.com/office/drawing/2017/decorative" val="1"/>
              </a:ext>
            </a:extLst>
          </p:cNvPr>
          <p:cNvSpPr/>
          <p:nvPr userDrawn="1"/>
        </p:nvSpPr>
        <p:spPr bwMode="auto">
          <a:xfrm>
            <a:off x="4314013" y="16967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3" name="Oval 32">
            <a:extLst>
              <a:ext uri="{FF2B5EF4-FFF2-40B4-BE49-F238E27FC236}">
                <a16:creationId xmlns:a16="http://schemas.microsoft.com/office/drawing/2014/main" id="{302E49D4-B829-E21E-AF5A-71371107A9FE}"/>
              </a:ext>
              <a:ext uri="{C183D7F6-B498-43B3-948B-1728B52AA6E4}">
                <adec:decorative xmlns:adec="http://schemas.microsoft.com/office/drawing/2017/decorative" val="1"/>
              </a:ext>
            </a:extLst>
          </p:cNvPr>
          <p:cNvSpPr/>
          <p:nvPr userDrawn="1"/>
        </p:nvSpPr>
        <p:spPr bwMode="auto">
          <a:xfrm>
            <a:off x="6227793" y="16967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5" name="Oval 34">
            <a:extLst>
              <a:ext uri="{FF2B5EF4-FFF2-40B4-BE49-F238E27FC236}">
                <a16:creationId xmlns:a16="http://schemas.microsoft.com/office/drawing/2014/main" id="{E453B493-A5FA-EEC7-A986-E813F579C97C}"/>
              </a:ext>
              <a:ext uri="{C183D7F6-B498-43B3-948B-1728B52AA6E4}">
                <adec:decorative xmlns:adec="http://schemas.microsoft.com/office/drawing/2017/decorative" val="1"/>
              </a:ext>
            </a:extLst>
          </p:cNvPr>
          <p:cNvSpPr/>
          <p:nvPr userDrawn="1"/>
        </p:nvSpPr>
        <p:spPr bwMode="auto">
          <a:xfrm>
            <a:off x="8141573" y="16967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7" name="Oval 36">
            <a:extLst>
              <a:ext uri="{FF2B5EF4-FFF2-40B4-BE49-F238E27FC236}">
                <a16:creationId xmlns:a16="http://schemas.microsoft.com/office/drawing/2014/main" id="{2430F640-40DC-E8AC-3BAB-464D55067EC4}"/>
              </a:ext>
              <a:ext uri="{C183D7F6-B498-43B3-948B-1728B52AA6E4}">
                <adec:decorative xmlns:adec="http://schemas.microsoft.com/office/drawing/2017/decorative" val="1"/>
              </a:ext>
            </a:extLst>
          </p:cNvPr>
          <p:cNvSpPr/>
          <p:nvPr userDrawn="1"/>
        </p:nvSpPr>
        <p:spPr bwMode="auto">
          <a:xfrm>
            <a:off x="10055355" y="16967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22" name="Title 1">
            <a:extLst>
              <a:ext uri="{FF2B5EF4-FFF2-40B4-BE49-F238E27FC236}">
                <a16:creationId xmlns:a16="http://schemas.microsoft.com/office/drawing/2014/main" id="{DAA61676-99B5-8DE3-ECEF-1C8FCE995AAB}"/>
              </a:ext>
            </a:extLst>
          </p:cNvPr>
          <p:cNvSpPr>
            <a:spLocks noGrp="1"/>
          </p:cNvSpPr>
          <p:nvPr>
            <p:ph type="title"/>
          </p:nvPr>
        </p:nvSpPr>
        <p:spPr>
          <a:xfrm>
            <a:off x="586740" y="451793"/>
            <a:ext cx="11018520" cy="553998"/>
          </a:xfrm>
        </p:spPr>
        <p:txBody>
          <a:bodyPr vert="horz" wrap="square" lIns="0" tIns="0" rIns="0" bIns="0" rtlCol="0" anchor="t">
            <a:spAutoFit/>
          </a:bodyPr>
          <a:lstStyle>
            <a:lvl1pPr marL="0" indent="0" algn="ctr">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25" name="Picture Placeholder 58">
            <a:extLst>
              <a:ext uri="{FF2B5EF4-FFF2-40B4-BE49-F238E27FC236}">
                <a16:creationId xmlns:a16="http://schemas.microsoft.com/office/drawing/2014/main" id="{C7DD5644-32F3-5AB9-9AE0-8BF2C8B78B4D}"/>
              </a:ext>
            </a:extLst>
          </p:cNvPr>
          <p:cNvSpPr>
            <a:spLocks noGrp="1"/>
          </p:cNvSpPr>
          <p:nvPr>
            <p:ph type="pic" sz="quarter" idx="24"/>
          </p:nvPr>
        </p:nvSpPr>
        <p:spPr>
          <a:xfrm>
            <a:off x="584200" y="17944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3" name="Text Placeholder 35">
            <a:extLst>
              <a:ext uri="{FF2B5EF4-FFF2-40B4-BE49-F238E27FC236}">
                <a16:creationId xmlns:a16="http://schemas.microsoft.com/office/drawing/2014/main" id="{119B2796-E50C-EB49-F1F5-31A39C9E15BC}"/>
              </a:ext>
            </a:extLst>
          </p:cNvPr>
          <p:cNvSpPr>
            <a:spLocks noGrp="1"/>
          </p:cNvSpPr>
          <p:nvPr>
            <p:ph type="body" sz="quarter" idx="21" hasCustomPrompt="1"/>
          </p:nvPr>
        </p:nvSpPr>
        <p:spPr>
          <a:xfrm>
            <a:off x="584201" y="3727201"/>
            <a:ext cx="1458761" cy="266808"/>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4" name="Text Placeholder 35">
            <a:extLst>
              <a:ext uri="{FF2B5EF4-FFF2-40B4-BE49-F238E27FC236}">
                <a16:creationId xmlns:a16="http://schemas.microsoft.com/office/drawing/2014/main" id="{2991ADBB-4E46-A512-E714-73BF3F49D1B9}"/>
              </a:ext>
            </a:extLst>
          </p:cNvPr>
          <p:cNvSpPr>
            <a:spLocks noGrp="1"/>
          </p:cNvSpPr>
          <p:nvPr>
            <p:ph type="body" sz="quarter" idx="29" hasCustomPrompt="1"/>
          </p:nvPr>
        </p:nvSpPr>
        <p:spPr>
          <a:xfrm>
            <a:off x="584201" y="4085449"/>
            <a:ext cx="1458762" cy="2178086"/>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1" name="Picture Placeholder 58">
            <a:extLst>
              <a:ext uri="{FF2B5EF4-FFF2-40B4-BE49-F238E27FC236}">
                <a16:creationId xmlns:a16="http://schemas.microsoft.com/office/drawing/2014/main" id="{42A55147-953F-B9A9-99C2-9FC4CA6BE46F}"/>
              </a:ext>
            </a:extLst>
          </p:cNvPr>
          <p:cNvSpPr>
            <a:spLocks noGrp="1"/>
          </p:cNvSpPr>
          <p:nvPr>
            <p:ph type="pic" sz="quarter" idx="36"/>
          </p:nvPr>
        </p:nvSpPr>
        <p:spPr>
          <a:xfrm>
            <a:off x="2497980" y="17944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7" name="Text Placeholder 35">
            <a:extLst>
              <a:ext uri="{FF2B5EF4-FFF2-40B4-BE49-F238E27FC236}">
                <a16:creationId xmlns:a16="http://schemas.microsoft.com/office/drawing/2014/main" id="{182A81C3-4BB6-D158-FEE2-FF4A5FAF1A18}"/>
              </a:ext>
            </a:extLst>
          </p:cNvPr>
          <p:cNvSpPr>
            <a:spLocks noGrp="1"/>
          </p:cNvSpPr>
          <p:nvPr>
            <p:ph type="body" sz="quarter" idx="26" hasCustomPrompt="1"/>
          </p:nvPr>
        </p:nvSpPr>
        <p:spPr>
          <a:xfrm>
            <a:off x="2497980" y="3727201"/>
            <a:ext cx="1448127" cy="266808"/>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Text Placeholder 35">
            <a:extLst>
              <a:ext uri="{FF2B5EF4-FFF2-40B4-BE49-F238E27FC236}">
                <a16:creationId xmlns:a16="http://schemas.microsoft.com/office/drawing/2014/main" id="{2E0E1073-8B82-D6BA-F524-C80B0EA3512F}"/>
              </a:ext>
            </a:extLst>
          </p:cNvPr>
          <p:cNvSpPr>
            <a:spLocks noGrp="1"/>
          </p:cNvSpPr>
          <p:nvPr>
            <p:ph type="body" sz="quarter" idx="30" hasCustomPrompt="1"/>
          </p:nvPr>
        </p:nvSpPr>
        <p:spPr>
          <a:xfrm>
            <a:off x="2497979" y="4085449"/>
            <a:ext cx="1458762" cy="2178086"/>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2" name="Picture Placeholder 58">
            <a:extLst>
              <a:ext uri="{FF2B5EF4-FFF2-40B4-BE49-F238E27FC236}">
                <a16:creationId xmlns:a16="http://schemas.microsoft.com/office/drawing/2014/main" id="{DE2674AD-377C-4DC5-84B9-2E5282684CDA}"/>
              </a:ext>
            </a:extLst>
          </p:cNvPr>
          <p:cNvSpPr>
            <a:spLocks noGrp="1"/>
          </p:cNvSpPr>
          <p:nvPr>
            <p:ph type="pic" sz="quarter" idx="37"/>
          </p:nvPr>
        </p:nvSpPr>
        <p:spPr>
          <a:xfrm>
            <a:off x="4411760" y="17944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8" name="Text Placeholder 35">
            <a:extLst>
              <a:ext uri="{FF2B5EF4-FFF2-40B4-BE49-F238E27FC236}">
                <a16:creationId xmlns:a16="http://schemas.microsoft.com/office/drawing/2014/main" id="{166F6DAA-0E05-7D33-DF48-CD3D1CB61534}"/>
              </a:ext>
            </a:extLst>
          </p:cNvPr>
          <p:cNvSpPr>
            <a:spLocks noGrp="1"/>
          </p:cNvSpPr>
          <p:nvPr>
            <p:ph type="body" sz="quarter" idx="27" hasCustomPrompt="1"/>
          </p:nvPr>
        </p:nvSpPr>
        <p:spPr>
          <a:xfrm>
            <a:off x="4411760" y="3727201"/>
            <a:ext cx="1448127" cy="266808"/>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1" name="Text Placeholder 35">
            <a:extLst>
              <a:ext uri="{FF2B5EF4-FFF2-40B4-BE49-F238E27FC236}">
                <a16:creationId xmlns:a16="http://schemas.microsoft.com/office/drawing/2014/main" id="{5AD700B9-F0BF-1056-83E4-7EFD3D02A1AD}"/>
              </a:ext>
            </a:extLst>
          </p:cNvPr>
          <p:cNvSpPr>
            <a:spLocks noGrp="1"/>
          </p:cNvSpPr>
          <p:nvPr>
            <p:ph type="body" sz="quarter" idx="31" hasCustomPrompt="1"/>
          </p:nvPr>
        </p:nvSpPr>
        <p:spPr>
          <a:xfrm>
            <a:off x="4411759" y="4085449"/>
            <a:ext cx="1458762" cy="2178086"/>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4" name="Picture Placeholder 58">
            <a:extLst>
              <a:ext uri="{FF2B5EF4-FFF2-40B4-BE49-F238E27FC236}">
                <a16:creationId xmlns:a16="http://schemas.microsoft.com/office/drawing/2014/main" id="{EAF7E0EB-CA3F-F97E-9810-CF0682265AEC}"/>
              </a:ext>
            </a:extLst>
          </p:cNvPr>
          <p:cNvSpPr>
            <a:spLocks noGrp="1"/>
          </p:cNvSpPr>
          <p:nvPr>
            <p:ph type="pic" sz="quarter" idx="38"/>
          </p:nvPr>
        </p:nvSpPr>
        <p:spPr>
          <a:xfrm>
            <a:off x="6325540" y="17944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9" name="Text Placeholder 35">
            <a:extLst>
              <a:ext uri="{FF2B5EF4-FFF2-40B4-BE49-F238E27FC236}">
                <a16:creationId xmlns:a16="http://schemas.microsoft.com/office/drawing/2014/main" id="{5105ED6F-D384-1BBE-BD4F-8951360571BD}"/>
              </a:ext>
            </a:extLst>
          </p:cNvPr>
          <p:cNvSpPr>
            <a:spLocks noGrp="1"/>
          </p:cNvSpPr>
          <p:nvPr>
            <p:ph type="body" sz="quarter" idx="28" hasCustomPrompt="1"/>
          </p:nvPr>
        </p:nvSpPr>
        <p:spPr>
          <a:xfrm>
            <a:off x="6325540" y="3727201"/>
            <a:ext cx="1448127" cy="266808"/>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2" name="Text Placeholder 35">
            <a:extLst>
              <a:ext uri="{FF2B5EF4-FFF2-40B4-BE49-F238E27FC236}">
                <a16:creationId xmlns:a16="http://schemas.microsoft.com/office/drawing/2014/main" id="{59EE9454-25F0-AA75-5E45-246F4ED13A43}"/>
              </a:ext>
            </a:extLst>
          </p:cNvPr>
          <p:cNvSpPr>
            <a:spLocks noGrp="1"/>
          </p:cNvSpPr>
          <p:nvPr>
            <p:ph type="body" sz="quarter" idx="32" hasCustomPrompt="1"/>
          </p:nvPr>
        </p:nvSpPr>
        <p:spPr>
          <a:xfrm>
            <a:off x="6325539" y="4085449"/>
            <a:ext cx="1458762" cy="2178086"/>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6" name="Picture Placeholder 58">
            <a:extLst>
              <a:ext uri="{FF2B5EF4-FFF2-40B4-BE49-F238E27FC236}">
                <a16:creationId xmlns:a16="http://schemas.microsoft.com/office/drawing/2014/main" id="{94730077-6404-CF07-BB44-5F3FB6144AB6}"/>
              </a:ext>
            </a:extLst>
          </p:cNvPr>
          <p:cNvSpPr>
            <a:spLocks noGrp="1"/>
          </p:cNvSpPr>
          <p:nvPr>
            <p:ph type="pic" sz="quarter" idx="39"/>
          </p:nvPr>
        </p:nvSpPr>
        <p:spPr>
          <a:xfrm>
            <a:off x="8239320" y="17944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43" name="Text Placeholder 35">
            <a:extLst>
              <a:ext uri="{FF2B5EF4-FFF2-40B4-BE49-F238E27FC236}">
                <a16:creationId xmlns:a16="http://schemas.microsoft.com/office/drawing/2014/main" id="{41CBB04E-43B7-DCBF-8F6B-8D20F8DBCA1E}"/>
              </a:ext>
            </a:extLst>
          </p:cNvPr>
          <p:cNvSpPr>
            <a:spLocks noGrp="1"/>
          </p:cNvSpPr>
          <p:nvPr>
            <p:ph type="body" sz="quarter" idx="34" hasCustomPrompt="1"/>
          </p:nvPr>
        </p:nvSpPr>
        <p:spPr>
          <a:xfrm>
            <a:off x="8239320" y="3727201"/>
            <a:ext cx="1448127" cy="266808"/>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4" name="Text Placeholder 35">
            <a:extLst>
              <a:ext uri="{FF2B5EF4-FFF2-40B4-BE49-F238E27FC236}">
                <a16:creationId xmlns:a16="http://schemas.microsoft.com/office/drawing/2014/main" id="{6F77CE56-CAAF-9433-0DCF-F0D49B504DFD}"/>
              </a:ext>
            </a:extLst>
          </p:cNvPr>
          <p:cNvSpPr>
            <a:spLocks noGrp="1"/>
          </p:cNvSpPr>
          <p:nvPr>
            <p:ph type="body" sz="quarter" idx="35" hasCustomPrompt="1"/>
          </p:nvPr>
        </p:nvSpPr>
        <p:spPr>
          <a:xfrm>
            <a:off x="8239319" y="4085449"/>
            <a:ext cx="1458762" cy="2178086"/>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8" name="Picture Placeholder 58">
            <a:extLst>
              <a:ext uri="{FF2B5EF4-FFF2-40B4-BE49-F238E27FC236}">
                <a16:creationId xmlns:a16="http://schemas.microsoft.com/office/drawing/2014/main" id="{AB094ACA-CDE8-BDBF-F139-FAD9F7EBAC70}"/>
              </a:ext>
            </a:extLst>
          </p:cNvPr>
          <p:cNvSpPr>
            <a:spLocks noGrp="1"/>
          </p:cNvSpPr>
          <p:nvPr>
            <p:ph type="pic" sz="quarter" idx="40"/>
          </p:nvPr>
        </p:nvSpPr>
        <p:spPr>
          <a:xfrm>
            <a:off x="10153102" y="17944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45" name="Text Placeholder 35">
            <a:extLst>
              <a:ext uri="{FF2B5EF4-FFF2-40B4-BE49-F238E27FC236}">
                <a16:creationId xmlns:a16="http://schemas.microsoft.com/office/drawing/2014/main" id="{025E90EA-2C28-E6C2-F2B5-84A08F2F5B53}"/>
              </a:ext>
            </a:extLst>
          </p:cNvPr>
          <p:cNvSpPr>
            <a:spLocks noGrp="1"/>
          </p:cNvSpPr>
          <p:nvPr>
            <p:ph type="body" sz="quarter" idx="41" hasCustomPrompt="1"/>
          </p:nvPr>
        </p:nvSpPr>
        <p:spPr>
          <a:xfrm>
            <a:off x="10163737" y="3727201"/>
            <a:ext cx="1448127" cy="266808"/>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6" name="Text Placeholder 35">
            <a:extLst>
              <a:ext uri="{FF2B5EF4-FFF2-40B4-BE49-F238E27FC236}">
                <a16:creationId xmlns:a16="http://schemas.microsoft.com/office/drawing/2014/main" id="{BCE46786-82C4-1E69-8DB3-6199CE524C9E}"/>
              </a:ext>
            </a:extLst>
          </p:cNvPr>
          <p:cNvSpPr>
            <a:spLocks noGrp="1"/>
          </p:cNvSpPr>
          <p:nvPr>
            <p:ph type="body" sz="quarter" idx="42" hasCustomPrompt="1"/>
          </p:nvPr>
        </p:nvSpPr>
        <p:spPr>
          <a:xfrm>
            <a:off x="10163736" y="4085449"/>
            <a:ext cx="1458762" cy="2178086"/>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331145274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4 speakers slide (Dark)">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B0C7CBE9-25ED-87EA-1681-22A22FCC2C5C}"/>
              </a:ext>
              <a:ext uri="{C183D7F6-B498-43B3-948B-1728B52AA6E4}">
                <adec:decorative xmlns:adec="http://schemas.microsoft.com/office/drawing/2017/decorative" val="1"/>
              </a:ext>
            </a:extLst>
          </p:cNvPr>
          <p:cNvGrpSpPr/>
          <p:nvPr userDrawn="1"/>
        </p:nvGrpSpPr>
        <p:grpSpPr>
          <a:xfrm>
            <a:off x="0" y="0"/>
            <a:ext cx="12192000" cy="6858000"/>
            <a:chOff x="152400" y="152400"/>
            <a:chExt cx="12192000" cy="6858000"/>
          </a:xfrm>
        </p:grpSpPr>
        <p:pic>
          <p:nvPicPr>
            <p:cNvPr id="14" name="Picture 13" descr="A picture containing blue, electric blue, majorelle blue, blur&#10;&#10;Description automatically generated">
              <a:extLst>
                <a:ext uri="{FF2B5EF4-FFF2-40B4-BE49-F238E27FC236}">
                  <a16:creationId xmlns:a16="http://schemas.microsoft.com/office/drawing/2014/main" id="{39C32F9C-E976-07CF-E8A6-A91C215CB36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pic>
          <p:nvPicPr>
            <p:cNvPr id="18" name="Picture 17">
              <a:extLst>
                <a:ext uri="{FF2B5EF4-FFF2-40B4-BE49-F238E27FC236}">
                  <a16:creationId xmlns:a16="http://schemas.microsoft.com/office/drawing/2014/main" id="{A16356B1-94B0-1798-E629-A5B7CA0A4E50}"/>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grpSp>
      <p:pic>
        <p:nvPicPr>
          <p:cNvPr id="4" name="Picture 3">
            <a:extLst>
              <a:ext uri="{FF2B5EF4-FFF2-40B4-BE49-F238E27FC236}">
                <a16:creationId xmlns:a16="http://schemas.microsoft.com/office/drawing/2014/main" id="{B91713A6-4CFD-7852-D53E-D2F7EFA96CEB}"/>
              </a:ext>
              <a:ext uri="{C183D7F6-B498-43B3-948B-1728B52AA6E4}">
                <adec:decorative xmlns:adec="http://schemas.microsoft.com/office/drawing/2017/decorative" val="1"/>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0" y="3099867"/>
            <a:ext cx="12193057" cy="3758133"/>
          </a:xfrm>
          <a:prstGeom prst="rect">
            <a:avLst/>
          </a:prstGeom>
        </p:spPr>
      </p:pic>
      <p:sp>
        <p:nvSpPr>
          <p:cNvPr id="5" name="Rectangle 4">
            <a:extLst>
              <a:ext uri="{FF2B5EF4-FFF2-40B4-BE49-F238E27FC236}">
                <a16:creationId xmlns:a16="http://schemas.microsoft.com/office/drawing/2014/main" id="{DDF0C499-A5E0-0389-D65C-41EB65E93905}"/>
              </a:ext>
              <a:ext uri="{C183D7F6-B498-43B3-948B-1728B52AA6E4}">
                <adec:decorative xmlns:adec="http://schemas.microsoft.com/office/drawing/2017/decorative" val="1"/>
              </a:ext>
            </a:extLst>
          </p:cNvPr>
          <p:cNvSpPr/>
          <p:nvPr userDrawn="1"/>
        </p:nvSpPr>
        <p:spPr bwMode="auto">
          <a:xfrm>
            <a:off x="0" y="3042965"/>
            <a:ext cx="12204700" cy="96310"/>
          </a:xfrm>
          <a:prstGeom prst="rect">
            <a:avLst/>
          </a:prstGeom>
          <a:gradFill>
            <a:gsLst>
              <a:gs pos="55000">
                <a:schemeClr val="accent3"/>
              </a:gs>
              <a:gs pos="100000">
                <a:schemeClr val="accent6">
                  <a:lumMod val="50000"/>
                </a:schemeClr>
              </a:gs>
              <a:gs pos="0">
                <a:schemeClr val="accent1"/>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6" name="Oval 5">
            <a:extLst>
              <a:ext uri="{FF2B5EF4-FFF2-40B4-BE49-F238E27FC236}">
                <a16:creationId xmlns:a16="http://schemas.microsoft.com/office/drawing/2014/main" id="{98D39D3D-109D-B0CA-79A5-47CBF4D8F892}"/>
              </a:ext>
              <a:ext uri="{C183D7F6-B498-43B3-948B-1728B52AA6E4}">
                <adec:decorative xmlns:adec="http://schemas.microsoft.com/office/drawing/2017/decorative" val="1"/>
              </a:ext>
            </a:extLst>
          </p:cNvPr>
          <p:cNvSpPr/>
          <p:nvPr userDrawn="1"/>
        </p:nvSpPr>
        <p:spPr bwMode="auto">
          <a:xfrm>
            <a:off x="518160" y="1826650"/>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sp>
        <p:nvSpPr>
          <p:cNvPr id="7" name="Oval 6">
            <a:extLst>
              <a:ext uri="{FF2B5EF4-FFF2-40B4-BE49-F238E27FC236}">
                <a16:creationId xmlns:a16="http://schemas.microsoft.com/office/drawing/2014/main" id="{1650D25D-8D3A-3F76-BB1A-E01457CADFB3}"/>
              </a:ext>
              <a:ext uri="{C183D7F6-B498-43B3-948B-1728B52AA6E4}">
                <adec:decorative xmlns:adec="http://schemas.microsoft.com/office/drawing/2017/decorative" val="1"/>
              </a:ext>
            </a:extLst>
          </p:cNvPr>
          <p:cNvSpPr/>
          <p:nvPr userDrawn="1"/>
        </p:nvSpPr>
        <p:spPr bwMode="auto">
          <a:xfrm>
            <a:off x="3421210" y="1826650"/>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sp>
        <p:nvSpPr>
          <p:cNvPr id="8" name="Oval 7">
            <a:extLst>
              <a:ext uri="{FF2B5EF4-FFF2-40B4-BE49-F238E27FC236}">
                <a16:creationId xmlns:a16="http://schemas.microsoft.com/office/drawing/2014/main" id="{2DE843D5-AA85-106A-8FCE-8FA1768A96B4}"/>
              </a:ext>
              <a:ext uri="{C183D7F6-B498-43B3-948B-1728B52AA6E4}">
                <adec:decorative xmlns:adec="http://schemas.microsoft.com/office/drawing/2017/decorative" val="1"/>
              </a:ext>
            </a:extLst>
          </p:cNvPr>
          <p:cNvSpPr/>
          <p:nvPr userDrawn="1"/>
        </p:nvSpPr>
        <p:spPr bwMode="auto">
          <a:xfrm>
            <a:off x="6324260" y="1826650"/>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sp>
        <p:nvSpPr>
          <p:cNvPr id="9" name="Oval 8">
            <a:extLst>
              <a:ext uri="{FF2B5EF4-FFF2-40B4-BE49-F238E27FC236}">
                <a16:creationId xmlns:a16="http://schemas.microsoft.com/office/drawing/2014/main" id="{8F45DF70-720F-9C3F-B991-4C925337EBEB}"/>
              </a:ext>
              <a:ext uri="{C183D7F6-B498-43B3-948B-1728B52AA6E4}">
                <adec:decorative xmlns:adec="http://schemas.microsoft.com/office/drawing/2017/decorative" val="1"/>
              </a:ext>
            </a:extLst>
          </p:cNvPr>
          <p:cNvSpPr/>
          <p:nvPr userDrawn="1"/>
        </p:nvSpPr>
        <p:spPr bwMode="auto">
          <a:xfrm>
            <a:off x="9227311" y="1826650"/>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grpSp>
        <p:nvGrpSpPr>
          <p:cNvPr id="15" name="Group 14">
            <a:extLst>
              <a:ext uri="{FF2B5EF4-FFF2-40B4-BE49-F238E27FC236}">
                <a16:creationId xmlns:a16="http://schemas.microsoft.com/office/drawing/2014/main" id="{7804821A-B1E3-EAB8-62C7-308FE33665C8}"/>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6" name="Freeform: Shape 15">
              <a:extLst>
                <a:ext uri="{FF2B5EF4-FFF2-40B4-BE49-F238E27FC236}">
                  <a16:creationId xmlns:a16="http://schemas.microsoft.com/office/drawing/2014/main" id="{F2394F0D-0480-DF67-1FDC-2648D126DDE4}"/>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17" name="Freeform: Shape 16">
              <a:extLst>
                <a:ext uri="{FF2B5EF4-FFF2-40B4-BE49-F238E27FC236}">
                  <a16:creationId xmlns:a16="http://schemas.microsoft.com/office/drawing/2014/main" id="{8710236E-2AFF-9ED3-DFD5-EBCCC2E7C36C}"/>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22" name="Title 1">
            <a:extLst>
              <a:ext uri="{FF2B5EF4-FFF2-40B4-BE49-F238E27FC236}">
                <a16:creationId xmlns:a16="http://schemas.microsoft.com/office/drawing/2014/main" id="{DAA61676-99B5-8DE3-ECEF-1C8FCE995AAB}"/>
              </a:ext>
            </a:extLst>
          </p:cNvPr>
          <p:cNvSpPr>
            <a:spLocks noGrp="1"/>
          </p:cNvSpPr>
          <p:nvPr>
            <p:ph type="title"/>
          </p:nvPr>
        </p:nvSpPr>
        <p:spPr>
          <a:xfrm>
            <a:off x="586740" y="451793"/>
            <a:ext cx="11018520" cy="553998"/>
          </a:xfrm>
        </p:spPr>
        <p:txBody>
          <a:bodyPr vert="horz" wrap="square" lIns="0" tIns="0" rIns="0" bIns="0" rtlCol="0" anchor="t">
            <a:spAutoFit/>
          </a:bodyPr>
          <a:lstStyle>
            <a:lvl1pPr marL="0" indent="0" algn="ctr">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25" name="Picture Placeholder 58">
            <a:extLst>
              <a:ext uri="{FF2B5EF4-FFF2-40B4-BE49-F238E27FC236}">
                <a16:creationId xmlns:a16="http://schemas.microsoft.com/office/drawing/2014/main" id="{C7DD5644-32F3-5AB9-9AE0-8BF2C8B78B4D}"/>
              </a:ext>
            </a:extLst>
          </p:cNvPr>
          <p:cNvSpPr>
            <a:spLocks noGrp="1"/>
          </p:cNvSpPr>
          <p:nvPr>
            <p:ph type="pic" sz="quarter" idx="24"/>
          </p:nvPr>
        </p:nvSpPr>
        <p:spPr>
          <a:xfrm>
            <a:off x="662665" y="1971683"/>
            <a:ext cx="2156504" cy="2156504"/>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dirty="0"/>
            </a:lvl1pPr>
          </a:lstStyle>
          <a:p>
            <a:endParaRPr lang="en-IN"/>
          </a:p>
        </p:txBody>
      </p:sp>
      <p:sp>
        <p:nvSpPr>
          <p:cNvPr id="27" name="Text Placeholder 35">
            <a:extLst>
              <a:ext uri="{FF2B5EF4-FFF2-40B4-BE49-F238E27FC236}">
                <a16:creationId xmlns:a16="http://schemas.microsoft.com/office/drawing/2014/main" id="{1D99A484-90D0-7EB2-D3F7-F8DF2779EEB4}"/>
              </a:ext>
            </a:extLst>
          </p:cNvPr>
          <p:cNvSpPr>
            <a:spLocks noGrp="1"/>
          </p:cNvSpPr>
          <p:nvPr>
            <p:ph type="body" sz="quarter" idx="21" hasCustomPrompt="1"/>
          </p:nvPr>
        </p:nvSpPr>
        <p:spPr>
          <a:xfrm>
            <a:off x="582613" y="4433192"/>
            <a:ext cx="2316608" cy="625103"/>
          </a:xfrm>
          <a:noFill/>
        </p:spPr>
        <p:txBody>
          <a:bodyPr vert="horz" wrap="square" lIns="0" tIns="0" rIns="0" bIns="0" rtlCol="0" anchor="b">
            <a:noAutofit/>
          </a:bodyPr>
          <a:lstStyle>
            <a:lvl1pPr marL="0" indent="0" algn="ctr">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 name="Text Placeholder 35">
            <a:extLst>
              <a:ext uri="{FF2B5EF4-FFF2-40B4-BE49-F238E27FC236}">
                <a16:creationId xmlns:a16="http://schemas.microsoft.com/office/drawing/2014/main" id="{6AED311F-E0BF-F139-4248-DCB9A5543568}"/>
              </a:ext>
            </a:extLst>
          </p:cNvPr>
          <p:cNvSpPr>
            <a:spLocks noGrp="1"/>
          </p:cNvSpPr>
          <p:nvPr>
            <p:ph type="body" sz="quarter" idx="29" hasCustomPrompt="1"/>
          </p:nvPr>
        </p:nvSpPr>
        <p:spPr>
          <a:xfrm>
            <a:off x="582613" y="5162470"/>
            <a:ext cx="2316608" cy="561161"/>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4" name="Picture Placeholder 58">
            <a:extLst>
              <a:ext uri="{FF2B5EF4-FFF2-40B4-BE49-F238E27FC236}">
                <a16:creationId xmlns:a16="http://schemas.microsoft.com/office/drawing/2014/main" id="{3A020D8F-AFC6-0C57-3480-A0C9EE5FC618}"/>
              </a:ext>
            </a:extLst>
          </p:cNvPr>
          <p:cNvSpPr>
            <a:spLocks noGrp="1"/>
          </p:cNvSpPr>
          <p:nvPr>
            <p:ph type="pic" sz="quarter" idx="23"/>
          </p:nvPr>
        </p:nvSpPr>
        <p:spPr>
          <a:xfrm>
            <a:off x="3565715" y="1971683"/>
            <a:ext cx="2156504" cy="2156504"/>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dirty="0"/>
            </a:lvl1pPr>
          </a:lstStyle>
          <a:p>
            <a:endParaRPr lang="en-IN"/>
          </a:p>
        </p:txBody>
      </p:sp>
      <p:sp>
        <p:nvSpPr>
          <p:cNvPr id="28" name="Text Placeholder 35">
            <a:extLst>
              <a:ext uri="{FF2B5EF4-FFF2-40B4-BE49-F238E27FC236}">
                <a16:creationId xmlns:a16="http://schemas.microsoft.com/office/drawing/2014/main" id="{0111F4EF-E084-6066-3B94-F88DB1BD3D34}"/>
              </a:ext>
            </a:extLst>
          </p:cNvPr>
          <p:cNvSpPr>
            <a:spLocks noGrp="1"/>
          </p:cNvSpPr>
          <p:nvPr>
            <p:ph type="body" sz="quarter" idx="26" hasCustomPrompt="1"/>
          </p:nvPr>
        </p:nvSpPr>
        <p:spPr>
          <a:xfrm>
            <a:off x="3485662" y="4433192"/>
            <a:ext cx="2316608" cy="625103"/>
          </a:xfrm>
          <a:noFill/>
        </p:spPr>
        <p:txBody>
          <a:bodyPr vert="horz" wrap="square" lIns="0" tIns="0" rIns="0" bIns="0" rtlCol="0" anchor="b">
            <a:noAutofit/>
          </a:bodyPr>
          <a:lstStyle>
            <a:lvl1pPr marL="0" indent="0" algn="ctr">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0" name="Text Placeholder 35">
            <a:extLst>
              <a:ext uri="{FF2B5EF4-FFF2-40B4-BE49-F238E27FC236}">
                <a16:creationId xmlns:a16="http://schemas.microsoft.com/office/drawing/2014/main" id="{7C593DC5-D794-C4A7-485A-8C84C085BF8C}"/>
              </a:ext>
            </a:extLst>
          </p:cNvPr>
          <p:cNvSpPr>
            <a:spLocks noGrp="1"/>
          </p:cNvSpPr>
          <p:nvPr>
            <p:ph type="body" sz="quarter" idx="30" hasCustomPrompt="1"/>
          </p:nvPr>
        </p:nvSpPr>
        <p:spPr>
          <a:xfrm>
            <a:off x="3485662" y="5162470"/>
            <a:ext cx="2316608" cy="561161"/>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3" name="Picture Placeholder 58">
            <a:extLst>
              <a:ext uri="{FF2B5EF4-FFF2-40B4-BE49-F238E27FC236}">
                <a16:creationId xmlns:a16="http://schemas.microsoft.com/office/drawing/2014/main" id="{AA721A8C-0C40-C601-CB98-E1649E64B40B}"/>
              </a:ext>
            </a:extLst>
          </p:cNvPr>
          <p:cNvSpPr>
            <a:spLocks noGrp="1"/>
          </p:cNvSpPr>
          <p:nvPr>
            <p:ph type="pic" sz="quarter" idx="22"/>
          </p:nvPr>
        </p:nvSpPr>
        <p:spPr>
          <a:xfrm>
            <a:off x="6468765" y="1971683"/>
            <a:ext cx="2156504" cy="2156504"/>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dirty="0"/>
            </a:lvl1pPr>
          </a:lstStyle>
          <a:p>
            <a:endParaRPr lang="en-IN"/>
          </a:p>
        </p:txBody>
      </p:sp>
      <p:sp>
        <p:nvSpPr>
          <p:cNvPr id="29" name="Text Placeholder 35">
            <a:extLst>
              <a:ext uri="{FF2B5EF4-FFF2-40B4-BE49-F238E27FC236}">
                <a16:creationId xmlns:a16="http://schemas.microsoft.com/office/drawing/2014/main" id="{8A43F944-7445-2B74-3DCF-F1E52F2F3889}"/>
              </a:ext>
            </a:extLst>
          </p:cNvPr>
          <p:cNvSpPr>
            <a:spLocks noGrp="1"/>
          </p:cNvSpPr>
          <p:nvPr>
            <p:ph type="body" sz="quarter" idx="27" hasCustomPrompt="1"/>
          </p:nvPr>
        </p:nvSpPr>
        <p:spPr>
          <a:xfrm>
            <a:off x="6388713" y="4433192"/>
            <a:ext cx="2316608" cy="625103"/>
          </a:xfrm>
          <a:noFill/>
        </p:spPr>
        <p:txBody>
          <a:bodyPr vert="horz" wrap="square" lIns="0" tIns="0" rIns="0" bIns="0" rtlCol="0" anchor="b">
            <a:noAutofit/>
          </a:bodyPr>
          <a:lstStyle>
            <a:lvl1pPr marL="0" indent="0" algn="ctr">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1" name="Text Placeholder 35">
            <a:extLst>
              <a:ext uri="{FF2B5EF4-FFF2-40B4-BE49-F238E27FC236}">
                <a16:creationId xmlns:a16="http://schemas.microsoft.com/office/drawing/2014/main" id="{C46BF6D1-44DE-F917-E931-5EF61CCC8C4A}"/>
              </a:ext>
            </a:extLst>
          </p:cNvPr>
          <p:cNvSpPr>
            <a:spLocks noGrp="1"/>
          </p:cNvSpPr>
          <p:nvPr>
            <p:ph type="body" sz="quarter" idx="31" hasCustomPrompt="1"/>
          </p:nvPr>
        </p:nvSpPr>
        <p:spPr>
          <a:xfrm>
            <a:off x="6388713" y="5162470"/>
            <a:ext cx="2316608" cy="561161"/>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Picture Placeholder 58">
            <a:extLst>
              <a:ext uri="{FF2B5EF4-FFF2-40B4-BE49-F238E27FC236}">
                <a16:creationId xmlns:a16="http://schemas.microsoft.com/office/drawing/2014/main" id="{DB1D3263-7F9D-7A55-7501-F75A9D673748}"/>
              </a:ext>
            </a:extLst>
          </p:cNvPr>
          <p:cNvSpPr>
            <a:spLocks noGrp="1"/>
          </p:cNvSpPr>
          <p:nvPr>
            <p:ph type="pic" sz="quarter" idx="25"/>
          </p:nvPr>
        </p:nvSpPr>
        <p:spPr>
          <a:xfrm>
            <a:off x="9371816" y="1971683"/>
            <a:ext cx="2156504" cy="2156504"/>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a:lvl1pPr>
          </a:lstStyle>
          <a:p>
            <a:endParaRPr lang="en-IN"/>
          </a:p>
        </p:txBody>
      </p:sp>
      <p:sp>
        <p:nvSpPr>
          <p:cNvPr id="30" name="Text Placeholder 35">
            <a:extLst>
              <a:ext uri="{FF2B5EF4-FFF2-40B4-BE49-F238E27FC236}">
                <a16:creationId xmlns:a16="http://schemas.microsoft.com/office/drawing/2014/main" id="{E5FAC0CF-AB26-FD92-E080-52985124A761}"/>
              </a:ext>
            </a:extLst>
          </p:cNvPr>
          <p:cNvSpPr>
            <a:spLocks noGrp="1"/>
          </p:cNvSpPr>
          <p:nvPr>
            <p:ph type="body" sz="quarter" idx="28" hasCustomPrompt="1"/>
          </p:nvPr>
        </p:nvSpPr>
        <p:spPr>
          <a:xfrm>
            <a:off x="9292780" y="4433192"/>
            <a:ext cx="2316608" cy="625103"/>
          </a:xfrm>
          <a:noFill/>
        </p:spPr>
        <p:txBody>
          <a:bodyPr vert="horz" wrap="square" lIns="0" tIns="0" rIns="0" bIns="0" rtlCol="0" anchor="b">
            <a:noAutofit/>
          </a:bodyPr>
          <a:lstStyle>
            <a:lvl1pPr marL="0" indent="0" algn="ctr">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2" name="Text Placeholder 35">
            <a:extLst>
              <a:ext uri="{FF2B5EF4-FFF2-40B4-BE49-F238E27FC236}">
                <a16:creationId xmlns:a16="http://schemas.microsoft.com/office/drawing/2014/main" id="{60B2F3A3-25F8-3E69-C2C4-1B8B2C8830F8}"/>
              </a:ext>
            </a:extLst>
          </p:cNvPr>
          <p:cNvSpPr>
            <a:spLocks noGrp="1"/>
          </p:cNvSpPr>
          <p:nvPr>
            <p:ph type="body" sz="quarter" idx="32" hasCustomPrompt="1"/>
          </p:nvPr>
        </p:nvSpPr>
        <p:spPr>
          <a:xfrm>
            <a:off x="9292780" y="5162470"/>
            <a:ext cx="2316608" cy="561161"/>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401603420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5 Speakers slide (Dark)">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5D92EA39-61E4-3951-F223-22385E4811F4}"/>
              </a:ext>
              <a:ext uri="{C183D7F6-B498-43B3-948B-1728B52AA6E4}">
                <adec:decorative xmlns:adec="http://schemas.microsoft.com/office/drawing/2017/decorative" val="1"/>
              </a:ext>
            </a:extLst>
          </p:cNvPr>
          <p:cNvGrpSpPr/>
          <p:nvPr userDrawn="1"/>
        </p:nvGrpSpPr>
        <p:grpSpPr>
          <a:xfrm>
            <a:off x="0" y="0"/>
            <a:ext cx="12192000" cy="6858000"/>
            <a:chOff x="152400" y="152400"/>
            <a:chExt cx="12192000" cy="6858000"/>
          </a:xfrm>
        </p:grpSpPr>
        <p:pic>
          <p:nvPicPr>
            <p:cNvPr id="5" name="Picture 4" descr="A picture containing blue, electric blue, majorelle blue, blur&#10;&#10;Description automatically generated">
              <a:extLst>
                <a:ext uri="{FF2B5EF4-FFF2-40B4-BE49-F238E27FC236}">
                  <a16:creationId xmlns:a16="http://schemas.microsoft.com/office/drawing/2014/main" id="{E7FCC180-6FDC-F9EF-1B84-0E21FE3DF6B9}"/>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pic>
          <p:nvPicPr>
            <p:cNvPr id="15" name="Picture 14">
              <a:extLst>
                <a:ext uri="{FF2B5EF4-FFF2-40B4-BE49-F238E27FC236}">
                  <a16:creationId xmlns:a16="http://schemas.microsoft.com/office/drawing/2014/main" id="{4BB9465A-4DF9-6146-BAC5-A1C31D7CF119}"/>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grpSp>
      <p:pic>
        <p:nvPicPr>
          <p:cNvPr id="20" name="Picture 19">
            <a:extLst>
              <a:ext uri="{FF2B5EF4-FFF2-40B4-BE49-F238E27FC236}">
                <a16:creationId xmlns:a16="http://schemas.microsoft.com/office/drawing/2014/main" id="{F58F077D-AD83-5BF8-FB02-676B81572C85}"/>
              </a:ext>
              <a:ext uri="{C183D7F6-B498-43B3-948B-1728B52AA6E4}">
                <adec:decorative xmlns:adec="http://schemas.microsoft.com/office/drawing/2017/decorative" val="1"/>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0" y="3099867"/>
            <a:ext cx="12193057" cy="3758133"/>
          </a:xfrm>
          <a:prstGeom prst="rect">
            <a:avLst/>
          </a:prstGeom>
        </p:spPr>
      </p:pic>
      <p:sp>
        <p:nvSpPr>
          <p:cNvPr id="21" name="Rectangle 20">
            <a:extLst>
              <a:ext uri="{FF2B5EF4-FFF2-40B4-BE49-F238E27FC236}">
                <a16:creationId xmlns:a16="http://schemas.microsoft.com/office/drawing/2014/main" id="{D6ECC369-2C29-D532-9E7E-8C4FE487A76E}"/>
              </a:ext>
              <a:ext uri="{C183D7F6-B498-43B3-948B-1728B52AA6E4}">
                <adec:decorative xmlns:adec="http://schemas.microsoft.com/office/drawing/2017/decorative" val="1"/>
              </a:ext>
            </a:extLst>
          </p:cNvPr>
          <p:cNvSpPr/>
          <p:nvPr userDrawn="1"/>
        </p:nvSpPr>
        <p:spPr bwMode="auto">
          <a:xfrm>
            <a:off x="0" y="3042965"/>
            <a:ext cx="12204700" cy="96310"/>
          </a:xfrm>
          <a:prstGeom prst="rect">
            <a:avLst/>
          </a:prstGeom>
          <a:gradFill>
            <a:gsLst>
              <a:gs pos="55000">
                <a:schemeClr val="accent3"/>
              </a:gs>
              <a:gs pos="100000">
                <a:schemeClr val="accent6">
                  <a:lumMod val="50000"/>
                </a:schemeClr>
              </a:gs>
              <a:gs pos="0">
                <a:schemeClr val="accent1"/>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grpSp>
        <p:nvGrpSpPr>
          <p:cNvPr id="31" name="Group 30">
            <a:extLst>
              <a:ext uri="{FF2B5EF4-FFF2-40B4-BE49-F238E27FC236}">
                <a16:creationId xmlns:a16="http://schemas.microsoft.com/office/drawing/2014/main" id="{B1940E9D-6D9D-0130-946D-3054594670E0}"/>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32" name="Freeform: Shape 31">
              <a:extLst>
                <a:ext uri="{FF2B5EF4-FFF2-40B4-BE49-F238E27FC236}">
                  <a16:creationId xmlns:a16="http://schemas.microsoft.com/office/drawing/2014/main" id="{76D281CC-6A0E-B1F5-67B5-8219B7AA9A15}"/>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33" name="Freeform: Shape 32">
              <a:extLst>
                <a:ext uri="{FF2B5EF4-FFF2-40B4-BE49-F238E27FC236}">
                  <a16:creationId xmlns:a16="http://schemas.microsoft.com/office/drawing/2014/main" id="{ACEB436E-0A50-E046-D24D-FFE89B6B2DC4}"/>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6" name="Oval 5">
            <a:extLst>
              <a:ext uri="{FF2B5EF4-FFF2-40B4-BE49-F238E27FC236}">
                <a16:creationId xmlns:a16="http://schemas.microsoft.com/office/drawing/2014/main" id="{98D39D3D-109D-B0CA-79A5-47CBF4D8F892}"/>
              </a:ext>
              <a:ext uri="{C183D7F6-B498-43B3-948B-1728B52AA6E4}">
                <adec:decorative xmlns:adec="http://schemas.microsoft.com/office/drawing/2017/decorative" val="1"/>
              </a:ext>
            </a:extLst>
          </p:cNvPr>
          <p:cNvSpPr/>
          <p:nvPr userDrawn="1"/>
        </p:nvSpPr>
        <p:spPr bwMode="auto">
          <a:xfrm>
            <a:off x="469676" y="1904551"/>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7" name="Oval 6">
            <a:extLst>
              <a:ext uri="{FF2B5EF4-FFF2-40B4-BE49-F238E27FC236}">
                <a16:creationId xmlns:a16="http://schemas.microsoft.com/office/drawing/2014/main" id="{1650D25D-8D3A-3F76-BB1A-E01457CADFB3}"/>
              </a:ext>
              <a:ext uri="{C183D7F6-B498-43B3-948B-1728B52AA6E4}">
                <adec:decorative xmlns:adec="http://schemas.microsoft.com/office/drawing/2017/decorative" val="1"/>
              </a:ext>
            </a:extLst>
          </p:cNvPr>
          <p:cNvSpPr/>
          <p:nvPr userDrawn="1"/>
        </p:nvSpPr>
        <p:spPr bwMode="auto">
          <a:xfrm>
            <a:off x="2741205" y="1904551"/>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8" name="Oval 7">
            <a:extLst>
              <a:ext uri="{FF2B5EF4-FFF2-40B4-BE49-F238E27FC236}">
                <a16:creationId xmlns:a16="http://schemas.microsoft.com/office/drawing/2014/main" id="{2DE843D5-AA85-106A-8FCE-8FA1768A96B4}"/>
              </a:ext>
              <a:ext uri="{C183D7F6-B498-43B3-948B-1728B52AA6E4}">
                <adec:decorative xmlns:adec="http://schemas.microsoft.com/office/drawing/2017/decorative" val="1"/>
              </a:ext>
            </a:extLst>
          </p:cNvPr>
          <p:cNvSpPr/>
          <p:nvPr userDrawn="1"/>
        </p:nvSpPr>
        <p:spPr bwMode="auto">
          <a:xfrm>
            <a:off x="5012734" y="1904551"/>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9" name="Oval 8">
            <a:extLst>
              <a:ext uri="{FF2B5EF4-FFF2-40B4-BE49-F238E27FC236}">
                <a16:creationId xmlns:a16="http://schemas.microsoft.com/office/drawing/2014/main" id="{8F45DF70-720F-9C3F-B991-4C925337EBEB}"/>
              </a:ext>
              <a:ext uri="{C183D7F6-B498-43B3-948B-1728B52AA6E4}">
                <adec:decorative xmlns:adec="http://schemas.microsoft.com/office/drawing/2017/decorative" val="1"/>
              </a:ext>
            </a:extLst>
          </p:cNvPr>
          <p:cNvSpPr/>
          <p:nvPr userDrawn="1"/>
        </p:nvSpPr>
        <p:spPr bwMode="auto">
          <a:xfrm>
            <a:off x="7284263" y="1904551"/>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13" name="Oval 12">
            <a:extLst>
              <a:ext uri="{FF2B5EF4-FFF2-40B4-BE49-F238E27FC236}">
                <a16:creationId xmlns:a16="http://schemas.microsoft.com/office/drawing/2014/main" id="{CF0C8522-3CB5-3A5C-3CC1-9BB9BF7250E9}"/>
              </a:ext>
              <a:ext uri="{C183D7F6-B498-43B3-948B-1728B52AA6E4}">
                <adec:decorative xmlns:adec="http://schemas.microsoft.com/office/drawing/2017/decorative" val="1"/>
              </a:ext>
            </a:extLst>
          </p:cNvPr>
          <p:cNvSpPr/>
          <p:nvPr userDrawn="1"/>
        </p:nvSpPr>
        <p:spPr bwMode="auto">
          <a:xfrm>
            <a:off x="9555792" y="1904551"/>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22" name="Title 1">
            <a:extLst>
              <a:ext uri="{FF2B5EF4-FFF2-40B4-BE49-F238E27FC236}">
                <a16:creationId xmlns:a16="http://schemas.microsoft.com/office/drawing/2014/main" id="{DAA61676-99B5-8DE3-ECEF-1C8FCE995AAB}"/>
              </a:ext>
            </a:extLst>
          </p:cNvPr>
          <p:cNvSpPr>
            <a:spLocks noGrp="1"/>
          </p:cNvSpPr>
          <p:nvPr>
            <p:ph type="title"/>
          </p:nvPr>
        </p:nvSpPr>
        <p:spPr>
          <a:xfrm>
            <a:off x="586740" y="451793"/>
            <a:ext cx="11018520" cy="553998"/>
          </a:xfrm>
        </p:spPr>
        <p:txBody>
          <a:bodyPr vert="horz" wrap="square" lIns="0" tIns="0" rIns="0" bIns="0" rtlCol="0" anchor="t">
            <a:spAutoFit/>
          </a:bodyPr>
          <a:lstStyle>
            <a:lvl1pPr marL="0" indent="0" algn="ctr">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25" name="Picture Placeholder 58">
            <a:extLst>
              <a:ext uri="{FF2B5EF4-FFF2-40B4-BE49-F238E27FC236}">
                <a16:creationId xmlns:a16="http://schemas.microsoft.com/office/drawing/2014/main" id="{C7DD5644-32F3-5AB9-9AE0-8BF2C8B78B4D}"/>
              </a:ext>
            </a:extLst>
          </p:cNvPr>
          <p:cNvSpPr>
            <a:spLocks noGrp="1"/>
          </p:cNvSpPr>
          <p:nvPr>
            <p:ph type="pic" sz="quarter" idx="24"/>
          </p:nvPr>
        </p:nvSpPr>
        <p:spPr>
          <a:xfrm>
            <a:off x="598297" y="2033701"/>
            <a:ext cx="1919480" cy="1919478"/>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27" name="Text Placeholder 35">
            <a:extLst>
              <a:ext uri="{FF2B5EF4-FFF2-40B4-BE49-F238E27FC236}">
                <a16:creationId xmlns:a16="http://schemas.microsoft.com/office/drawing/2014/main" id="{1D99A484-90D0-7EB2-D3F7-F8DF2779EEB4}"/>
              </a:ext>
            </a:extLst>
          </p:cNvPr>
          <p:cNvSpPr>
            <a:spLocks noGrp="1"/>
          </p:cNvSpPr>
          <p:nvPr>
            <p:ph type="body" sz="quarter" idx="21" hasCustomPrompt="1"/>
          </p:nvPr>
        </p:nvSpPr>
        <p:spPr>
          <a:xfrm>
            <a:off x="584200" y="4150959"/>
            <a:ext cx="1933578" cy="625103"/>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 name="Text Placeholder 35">
            <a:extLst>
              <a:ext uri="{FF2B5EF4-FFF2-40B4-BE49-F238E27FC236}">
                <a16:creationId xmlns:a16="http://schemas.microsoft.com/office/drawing/2014/main" id="{6AED311F-E0BF-F139-4248-DCB9A5543568}"/>
              </a:ext>
            </a:extLst>
          </p:cNvPr>
          <p:cNvSpPr>
            <a:spLocks noGrp="1"/>
          </p:cNvSpPr>
          <p:nvPr>
            <p:ph type="body" sz="quarter" idx="29" hasCustomPrompt="1"/>
          </p:nvPr>
        </p:nvSpPr>
        <p:spPr>
          <a:xfrm>
            <a:off x="584200" y="4873101"/>
            <a:ext cx="1933578" cy="561161"/>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4" name="Picture Placeholder 58">
            <a:extLst>
              <a:ext uri="{FF2B5EF4-FFF2-40B4-BE49-F238E27FC236}">
                <a16:creationId xmlns:a16="http://schemas.microsoft.com/office/drawing/2014/main" id="{3A020D8F-AFC6-0C57-3480-A0C9EE5FC618}"/>
              </a:ext>
            </a:extLst>
          </p:cNvPr>
          <p:cNvSpPr>
            <a:spLocks noGrp="1"/>
          </p:cNvSpPr>
          <p:nvPr>
            <p:ph type="pic" sz="quarter" idx="23"/>
          </p:nvPr>
        </p:nvSpPr>
        <p:spPr>
          <a:xfrm>
            <a:off x="2869826" y="2033701"/>
            <a:ext cx="1919480" cy="1919478"/>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28" name="Text Placeholder 35">
            <a:extLst>
              <a:ext uri="{FF2B5EF4-FFF2-40B4-BE49-F238E27FC236}">
                <a16:creationId xmlns:a16="http://schemas.microsoft.com/office/drawing/2014/main" id="{0111F4EF-E084-6066-3B94-F88DB1BD3D34}"/>
              </a:ext>
            </a:extLst>
          </p:cNvPr>
          <p:cNvSpPr>
            <a:spLocks noGrp="1"/>
          </p:cNvSpPr>
          <p:nvPr>
            <p:ph type="body" sz="quarter" idx="26" hasCustomPrompt="1"/>
          </p:nvPr>
        </p:nvSpPr>
        <p:spPr>
          <a:xfrm>
            <a:off x="2869826" y="4150959"/>
            <a:ext cx="1919481" cy="625103"/>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0" name="Text Placeholder 35">
            <a:extLst>
              <a:ext uri="{FF2B5EF4-FFF2-40B4-BE49-F238E27FC236}">
                <a16:creationId xmlns:a16="http://schemas.microsoft.com/office/drawing/2014/main" id="{7C593DC5-D794-C4A7-485A-8C84C085BF8C}"/>
              </a:ext>
            </a:extLst>
          </p:cNvPr>
          <p:cNvSpPr>
            <a:spLocks noGrp="1"/>
          </p:cNvSpPr>
          <p:nvPr>
            <p:ph type="body" sz="quarter" idx="30" hasCustomPrompt="1"/>
          </p:nvPr>
        </p:nvSpPr>
        <p:spPr>
          <a:xfrm>
            <a:off x="2869826" y="4873101"/>
            <a:ext cx="1919481" cy="561161"/>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3" name="Picture Placeholder 58">
            <a:extLst>
              <a:ext uri="{FF2B5EF4-FFF2-40B4-BE49-F238E27FC236}">
                <a16:creationId xmlns:a16="http://schemas.microsoft.com/office/drawing/2014/main" id="{AA721A8C-0C40-C601-CB98-E1649E64B40B}"/>
              </a:ext>
            </a:extLst>
          </p:cNvPr>
          <p:cNvSpPr>
            <a:spLocks noGrp="1"/>
          </p:cNvSpPr>
          <p:nvPr>
            <p:ph type="pic" sz="quarter" idx="22"/>
          </p:nvPr>
        </p:nvSpPr>
        <p:spPr>
          <a:xfrm>
            <a:off x="5141355" y="2033701"/>
            <a:ext cx="1919480" cy="1919478"/>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29" name="Text Placeholder 35">
            <a:extLst>
              <a:ext uri="{FF2B5EF4-FFF2-40B4-BE49-F238E27FC236}">
                <a16:creationId xmlns:a16="http://schemas.microsoft.com/office/drawing/2014/main" id="{8A43F944-7445-2B74-3DCF-F1E52F2F3889}"/>
              </a:ext>
            </a:extLst>
          </p:cNvPr>
          <p:cNvSpPr>
            <a:spLocks noGrp="1"/>
          </p:cNvSpPr>
          <p:nvPr>
            <p:ph type="body" sz="quarter" idx="27" hasCustomPrompt="1"/>
          </p:nvPr>
        </p:nvSpPr>
        <p:spPr>
          <a:xfrm>
            <a:off x="5141355" y="4150959"/>
            <a:ext cx="1919481" cy="625103"/>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1" name="Text Placeholder 35">
            <a:extLst>
              <a:ext uri="{FF2B5EF4-FFF2-40B4-BE49-F238E27FC236}">
                <a16:creationId xmlns:a16="http://schemas.microsoft.com/office/drawing/2014/main" id="{C46BF6D1-44DE-F917-E931-5EF61CCC8C4A}"/>
              </a:ext>
            </a:extLst>
          </p:cNvPr>
          <p:cNvSpPr>
            <a:spLocks noGrp="1"/>
          </p:cNvSpPr>
          <p:nvPr>
            <p:ph type="body" sz="quarter" idx="31" hasCustomPrompt="1"/>
          </p:nvPr>
        </p:nvSpPr>
        <p:spPr>
          <a:xfrm>
            <a:off x="5141355" y="4873101"/>
            <a:ext cx="1919481" cy="561161"/>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Picture Placeholder 58">
            <a:extLst>
              <a:ext uri="{FF2B5EF4-FFF2-40B4-BE49-F238E27FC236}">
                <a16:creationId xmlns:a16="http://schemas.microsoft.com/office/drawing/2014/main" id="{DB1D3263-7F9D-7A55-7501-F75A9D673748}"/>
              </a:ext>
            </a:extLst>
          </p:cNvPr>
          <p:cNvSpPr>
            <a:spLocks noGrp="1"/>
          </p:cNvSpPr>
          <p:nvPr>
            <p:ph type="pic" sz="quarter" idx="25"/>
          </p:nvPr>
        </p:nvSpPr>
        <p:spPr>
          <a:xfrm>
            <a:off x="7412884" y="2033701"/>
            <a:ext cx="1919480" cy="1919478"/>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30" name="Text Placeholder 35">
            <a:extLst>
              <a:ext uri="{FF2B5EF4-FFF2-40B4-BE49-F238E27FC236}">
                <a16:creationId xmlns:a16="http://schemas.microsoft.com/office/drawing/2014/main" id="{E5FAC0CF-AB26-FD92-E080-52985124A761}"/>
              </a:ext>
            </a:extLst>
          </p:cNvPr>
          <p:cNvSpPr>
            <a:spLocks noGrp="1"/>
          </p:cNvSpPr>
          <p:nvPr>
            <p:ph type="body" sz="quarter" idx="28" hasCustomPrompt="1"/>
          </p:nvPr>
        </p:nvSpPr>
        <p:spPr>
          <a:xfrm>
            <a:off x="7412884" y="4150959"/>
            <a:ext cx="1919481" cy="625103"/>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2" name="Text Placeholder 35">
            <a:extLst>
              <a:ext uri="{FF2B5EF4-FFF2-40B4-BE49-F238E27FC236}">
                <a16:creationId xmlns:a16="http://schemas.microsoft.com/office/drawing/2014/main" id="{60B2F3A3-25F8-3E69-C2C4-1B8B2C8830F8}"/>
              </a:ext>
            </a:extLst>
          </p:cNvPr>
          <p:cNvSpPr>
            <a:spLocks noGrp="1"/>
          </p:cNvSpPr>
          <p:nvPr>
            <p:ph type="body" sz="quarter" idx="32" hasCustomPrompt="1"/>
          </p:nvPr>
        </p:nvSpPr>
        <p:spPr>
          <a:xfrm>
            <a:off x="7412884" y="4873101"/>
            <a:ext cx="1919481" cy="561161"/>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4" name="Picture Placeholder 58">
            <a:extLst>
              <a:ext uri="{FF2B5EF4-FFF2-40B4-BE49-F238E27FC236}">
                <a16:creationId xmlns:a16="http://schemas.microsoft.com/office/drawing/2014/main" id="{4565F35D-0B79-E345-D56C-E4C9C6AE3EFC}"/>
              </a:ext>
            </a:extLst>
          </p:cNvPr>
          <p:cNvSpPr>
            <a:spLocks noGrp="1"/>
          </p:cNvSpPr>
          <p:nvPr>
            <p:ph type="pic" sz="quarter" idx="33"/>
          </p:nvPr>
        </p:nvSpPr>
        <p:spPr>
          <a:xfrm>
            <a:off x="9684413" y="2033701"/>
            <a:ext cx="1919480" cy="1919478"/>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18" name="Text Placeholder 35">
            <a:extLst>
              <a:ext uri="{FF2B5EF4-FFF2-40B4-BE49-F238E27FC236}">
                <a16:creationId xmlns:a16="http://schemas.microsoft.com/office/drawing/2014/main" id="{46CEA24A-61CC-A676-09C2-65CEB1DC3B68}"/>
              </a:ext>
            </a:extLst>
          </p:cNvPr>
          <p:cNvSpPr>
            <a:spLocks noGrp="1"/>
          </p:cNvSpPr>
          <p:nvPr>
            <p:ph type="body" sz="quarter" idx="34" hasCustomPrompt="1"/>
          </p:nvPr>
        </p:nvSpPr>
        <p:spPr>
          <a:xfrm>
            <a:off x="9684412" y="4150959"/>
            <a:ext cx="1919481" cy="625103"/>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9" name="Text Placeholder 35">
            <a:extLst>
              <a:ext uri="{FF2B5EF4-FFF2-40B4-BE49-F238E27FC236}">
                <a16:creationId xmlns:a16="http://schemas.microsoft.com/office/drawing/2014/main" id="{EB20AC39-B691-43F7-C28F-EA9095D844CE}"/>
              </a:ext>
            </a:extLst>
          </p:cNvPr>
          <p:cNvSpPr>
            <a:spLocks noGrp="1"/>
          </p:cNvSpPr>
          <p:nvPr>
            <p:ph type="body" sz="quarter" idx="35" hasCustomPrompt="1"/>
          </p:nvPr>
        </p:nvSpPr>
        <p:spPr>
          <a:xfrm>
            <a:off x="9684412" y="4873101"/>
            <a:ext cx="1919481" cy="561161"/>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354539979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6 speakers slide (Dark)">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32C96A17-7F33-9136-FAEB-5C3D157112BF}"/>
              </a:ext>
              <a:ext uri="{C183D7F6-B498-43B3-948B-1728B52AA6E4}">
                <adec:decorative xmlns:adec="http://schemas.microsoft.com/office/drawing/2017/decorative" val="1"/>
              </a:ext>
            </a:extLst>
          </p:cNvPr>
          <p:cNvGrpSpPr/>
          <p:nvPr userDrawn="1"/>
        </p:nvGrpSpPr>
        <p:grpSpPr>
          <a:xfrm>
            <a:off x="0" y="0"/>
            <a:ext cx="12192000" cy="6858000"/>
            <a:chOff x="152400" y="152400"/>
            <a:chExt cx="12192000" cy="6858000"/>
          </a:xfrm>
        </p:grpSpPr>
        <p:pic>
          <p:nvPicPr>
            <p:cNvPr id="5" name="Picture 4" descr="A picture containing blue, electric blue, majorelle blue, blur&#10;&#10;Description automatically generated">
              <a:extLst>
                <a:ext uri="{FF2B5EF4-FFF2-40B4-BE49-F238E27FC236}">
                  <a16:creationId xmlns:a16="http://schemas.microsoft.com/office/drawing/2014/main" id="{4707BE70-988F-C4F9-FD61-4E435E81504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pic>
          <p:nvPicPr>
            <p:cNvPr id="15" name="Picture 14">
              <a:extLst>
                <a:ext uri="{FF2B5EF4-FFF2-40B4-BE49-F238E27FC236}">
                  <a16:creationId xmlns:a16="http://schemas.microsoft.com/office/drawing/2014/main" id="{1DE42749-1B7C-4092-961F-298A6C6AD4ED}"/>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grpSp>
      <p:pic>
        <p:nvPicPr>
          <p:cNvPr id="7" name="Picture 6">
            <a:extLst>
              <a:ext uri="{FF2B5EF4-FFF2-40B4-BE49-F238E27FC236}">
                <a16:creationId xmlns:a16="http://schemas.microsoft.com/office/drawing/2014/main" id="{56CE2223-793E-DC36-6096-9A224C75A598}"/>
              </a:ext>
              <a:ext uri="{C183D7F6-B498-43B3-948B-1728B52AA6E4}">
                <adec:decorative xmlns:adec="http://schemas.microsoft.com/office/drawing/2017/decorative" val="1"/>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0" y="3099867"/>
            <a:ext cx="12193057" cy="3758133"/>
          </a:xfrm>
          <a:prstGeom prst="rect">
            <a:avLst/>
          </a:prstGeom>
        </p:spPr>
      </p:pic>
      <p:sp>
        <p:nvSpPr>
          <p:cNvPr id="8" name="Rectangle 7">
            <a:extLst>
              <a:ext uri="{FF2B5EF4-FFF2-40B4-BE49-F238E27FC236}">
                <a16:creationId xmlns:a16="http://schemas.microsoft.com/office/drawing/2014/main" id="{21E1321F-0FDD-E7D4-2A40-C00D72A456A0}"/>
              </a:ext>
              <a:ext uri="{C183D7F6-B498-43B3-948B-1728B52AA6E4}">
                <adec:decorative xmlns:adec="http://schemas.microsoft.com/office/drawing/2017/decorative" val="1"/>
              </a:ext>
            </a:extLst>
          </p:cNvPr>
          <p:cNvSpPr/>
          <p:nvPr userDrawn="1"/>
        </p:nvSpPr>
        <p:spPr bwMode="auto">
          <a:xfrm>
            <a:off x="0" y="3042965"/>
            <a:ext cx="12204700" cy="96310"/>
          </a:xfrm>
          <a:prstGeom prst="rect">
            <a:avLst/>
          </a:prstGeom>
          <a:gradFill>
            <a:gsLst>
              <a:gs pos="55000">
                <a:schemeClr val="accent3"/>
              </a:gs>
              <a:gs pos="100000">
                <a:schemeClr val="accent6">
                  <a:lumMod val="50000"/>
                </a:schemeClr>
              </a:gs>
              <a:gs pos="0">
                <a:schemeClr val="accent1"/>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grpSp>
        <p:nvGrpSpPr>
          <p:cNvPr id="9" name="Group 8">
            <a:extLst>
              <a:ext uri="{FF2B5EF4-FFF2-40B4-BE49-F238E27FC236}">
                <a16:creationId xmlns:a16="http://schemas.microsoft.com/office/drawing/2014/main" id="{F27FD47A-7C97-5667-ADA3-E0AE7D1B3492}"/>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3" name="Freeform: Shape 12">
              <a:extLst>
                <a:ext uri="{FF2B5EF4-FFF2-40B4-BE49-F238E27FC236}">
                  <a16:creationId xmlns:a16="http://schemas.microsoft.com/office/drawing/2014/main" id="{D9878666-54D5-F6EF-2ACC-80649371323D}"/>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14" name="Freeform: Shape 13">
              <a:extLst>
                <a:ext uri="{FF2B5EF4-FFF2-40B4-BE49-F238E27FC236}">
                  <a16:creationId xmlns:a16="http://schemas.microsoft.com/office/drawing/2014/main" id="{AA39B6E0-B067-A29A-8E1F-5700A6E65278}"/>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6" name="Oval 5">
            <a:extLst>
              <a:ext uri="{FF2B5EF4-FFF2-40B4-BE49-F238E27FC236}">
                <a16:creationId xmlns:a16="http://schemas.microsoft.com/office/drawing/2014/main" id="{98D39D3D-109D-B0CA-79A5-47CBF4D8F892}"/>
              </a:ext>
              <a:ext uri="{C183D7F6-B498-43B3-948B-1728B52AA6E4}">
                <adec:decorative xmlns:adec="http://schemas.microsoft.com/office/drawing/2017/decorative" val="1"/>
              </a:ext>
            </a:extLst>
          </p:cNvPr>
          <p:cNvSpPr/>
          <p:nvPr userDrawn="1"/>
        </p:nvSpPr>
        <p:spPr bwMode="auto">
          <a:xfrm>
            <a:off x="486453" y="22301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20" name="Oval 19">
            <a:extLst>
              <a:ext uri="{FF2B5EF4-FFF2-40B4-BE49-F238E27FC236}">
                <a16:creationId xmlns:a16="http://schemas.microsoft.com/office/drawing/2014/main" id="{D1702F11-134B-4BAA-AA4E-98AC2F316145}"/>
              </a:ext>
              <a:ext uri="{C183D7F6-B498-43B3-948B-1728B52AA6E4}">
                <adec:decorative xmlns:adec="http://schemas.microsoft.com/office/drawing/2017/decorative" val="1"/>
              </a:ext>
            </a:extLst>
          </p:cNvPr>
          <p:cNvSpPr/>
          <p:nvPr userDrawn="1"/>
        </p:nvSpPr>
        <p:spPr bwMode="auto">
          <a:xfrm>
            <a:off x="2400233" y="22301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1" name="Oval 30">
            <a:extLst>
              <a:ext uri="{FF2B5EF4-FFF2-40B4-BE49-F238E27FC236}">
                <a16:creationId xmlns:a16="http://schemas.microsoft.com/office/drawing/2014/main" id="{1DFE77D6-B942-4EFC-000A-9C389535E5AD}"/>
              </a:ext>
              <a:ext uri="{C183D7F6-B498-43B3-948B-1728B52AA6E4}">
                <adec:decorative xmlns:adec="http://schemas.microsoft.com/office/drawing/2017/decorative" val="1"/>
              </a:ext>
            </a:extLst>
          </p:cNvPr>
          <p:cNvSpPr/>
          <p:nvPr userDrawn="1"/>
        </p:nvSpPr>
        <p:spPr bwMode="auto">
          <a:xfrm>
            <a:off x="4314013" y="22301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3" name="Oval 32">
            <a:extLst>
              <a:ext uri="{FF2B5EF4-FFF2-40B4-BE49-F238E27FC236}">
                <a16:creationId xmlns:a16="http://schemas.microsoft.com/office/drawing/2014/main" id="{302E49D4-B829-E21E-AF5A-71371107A9FE}"/>
              </a:ext>
              <a:ext uri="{C183D7F6-B498-43B3-948B-1728B52AA6E4}">
                <adec:decorative xmlns:adec="http://schemas.microsoft.com/office/drawing/2017/decorative" val="1"/>
              </a:ext>
            </a:extLst>
          </p:cNvPr>
          <p:cNvSpPr/>
          <p:nvPr userDrawn="1"/>
        </p:nvSpPr>
        <p:spPr bwMode="auto">
          <a:xfrm>
            <a:off x="6227793" y="22301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5" name="Oval 34">
            <a:extLst>
              <a:ext uri="{FF2B5EF4-FFF2-40B4-BE49-F238E27FC236}">
                <a16:creationId xmlns:a16="http://schemas.microsoft.com/office/drawing/2014/main" id="{E453B493-A5FA-EEC7-A986-E813F579C97C}"/>
              </a:ext>
              <a:ext uri="{C183D7F6-B498-43B3-948B-1728B52AA6E4}">
                <adec:decorative xmlns:adec="http://schemas.microsoft.com/office/drawing/2017/decorative" val="1"/>
              </a:ext>
            </a:extLst>
          </p:cNvPr>
          <p:cNvSpPr/>
          <p:nvPr userDrawn="1"/>
        </p:nvSpPr>
        <p:spPr bwMode="auto">
          <a:xfrm>
            <a:off x="8141573" y="22301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7" name="Oval 36">
            <a:extLst>
              <a:ext uri="{FF2B5EF4-FFF2-40B4-BE49-F238E27FC236}">
                <a16:creationId xmlns:a16="http://schemas.microsoft.com/office/drawing/2014/main" id="{2430F640-40DC-E8AC-3BAB-464D55067EC4}"/>
              </a:ext>
              <a:ext uri="{C183D7F6-B498-43B3-948B-1728B52AA6E4}">
                <adec:decorative xmlns:adec="http://schemas.microsoft.com/office/drawing/2017/decorative" val="1"/>
              </a:ext>
            </a:extLst>
          </p:cNvPr>
          <p:cNvSpPr/>
          <p:nvPr userDrawn="1"/>
        </p:nvSpPr>
        <p:spPr bwMode="auto">
          <a:xfrm>
            <a:off x="10055355" y="22301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22" name="Title 1">
            <a:extLst>
              <a:ext uri="{FF2B5EF4-FFF2-40B4-BE49-F238E27FC236}">
                <a16:creationId xmlns:a16="http://schemas.microsoft.com/office/drawing/2014/main" id="{DAA61676-99B5-8DE3-ECEF-1C8FCE995AAB}"/>
              </a:ext>
            </a:extLst>
          </p:cNvPr>
          <p:cNvSpPr>
            <a:spLocks noGrp="1"/>
          </p:cNvSpPr>
          <p:nvPr>
            <p:ph type="title"/>
          </p:nvPr>
        </p:nvSpPr>
        <p:spPr>
          <a:xfrm>
            <a:off x="586740" y="451793"/>
            <a:ext cx="11018520" cy="553998"/>
          </a:xfrm>
        </p:spPr>
        <p:txBody>
          <a:bodyPr vert="horz" wrap="square" lIns="0" tIns="0" rIns="0" bIns="0" rtlCol="0" anchor="t">
            <a:spAutoFit/>
          </a:bodyPr>
          <a:lstStyle>
            <a:lvl1pPr marL="0" indent="0" algn="ctr">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25" name="Picture Placeholder 58">
            <a:extLst>
              <a:ext uri="{FF2B5EF4-FFF2-40B4-BE49-F238E27FC236}">
                <a16:creationId xmlns:a16="http://schemas.microsoft.com/office/drawing/2014/main" id="{C7DD5644-32F3-5AB9-9AE0-8BF2C8B78B4D}"/>
              </a:ext>
            </a:extLst>
          </p:cNvPr>
          <p:cNvSpPr>
            <a:spLocks noGrp="1"/>
          </p:cNvSpPr>
          <p:nvPr>
            <p:ph type="pic" sz="quarter" idx="24"/>
          </p:nvPr>
        </p:nvSpPr>
        <p:spPr>
          <a:xfrm>
            <a:off x="584200" y="23278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27" name="Text Placeholder 35">
            <a:extLst>
              <a:ext uri="{FF2B5EF4-FFF2-40B4-BE49-F238E27FC236}">
                <a16:creationId xmlns:a16="http://schemas.microsoft.com/office/drawing/2014/main" id="{1D99A484-90D0-7EB2-D3F7-F8DF2779EEB4}"/>
              </a:ext>
            </a:extLst>
          </p:cNvPr>
          <p:cNvSpPr>
            <a:spLocks noGrp="1"/>
          </p:cNvSpPr>
          <p:nvPr>
            <p:ph type="body" sz="quarter" idx="21" hasCustomPrompt="1"/>
          </p:nvPr>
        </p:nvSpPr>
        <p:spPr>
          <a:xfrm>
            <a:off x="584201" y="3952119"/>
            <a:ext cx="1458761" cy="529570"/>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 name="Text Placeholder 35">
            <a:extLst>
              <a:ext uri="{FF2B5EF4-FFF2-40B4-BE49-F238E27FC236}">
                <a16:creationId xmlns:a16="http://schemas.microsoft.com/office/drawing/2014/main" id="{6AED311F-E0BF-F139-4248-DCB9A5543568}"/>
              </a:ext>
            </a:extLst>
          </p:cNvPr>
          <p:cNvSpPr>
            <a:spLocks noGrp="1"/>
          </p:cNvSpPr>
          <p:nvPr>
            <p:ph type="body" sz="quarter" idx="29" hasCustomPrompt="1"/>
          </p:nvPr>
        </p:nvSpPr>
        <p:spPr>
          <a:xfrm>
            <a:off x="584201" y="4618849"/>
            <a:ext cx="1458762" cy="74926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1" name="Picture Placeholder 58">
            <a:extLst>
              <a:ext uri="{FF2B5EF4-FFF2-40B4-BE49-F238E27FC236}">
                <a16:creationId xmlns:a16="http://schemas.microsoft.com/office/drawing/2014/main" id="{42A55147-953F-B9A9-99C2-9FC4CA6BE46F}"/>
              </a:ext>
            </a:extLst>
          </p:cNvPr>
          <p:cNvSpPr>
            <a:spLocks noGrp="1"/>
          </p:cNvSpPr>
          <p:nvPr>
            <p:ph type="pic" sz="quarter" idx="36"/>
          </p:nvPr>
        </p:nvSpPr>
        <p:spPr>
          <a:xfrm>
            <a:off x="2497980" y="23278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28" name="Text Placeholder 35">
            <a:extLst>
              <a:ext uri="{FF2B5EF4-FFF2-40B4-BE49-F238E27FC236}">
                <a16:creationId xmlns:a16="http://schemas.microsoft.com/office/drawing/2014/main" id="{0111F4EF-E084-6066-3B94-F88DB1BD3D34}"/>
              </a:ext>
            </a:extLst>
          </p:cNvPr>
          <p:cNvSpPr>
            <a:spLocks noGrp="1"/>
          </p:cNvSpPr>
          <p:nvPr>
            <p:ph type="body" sz="quarter" idx="26" hasCustomPrompt="1"/>
          </p:nvPr>
        </p:nvSpPr>
        <p:spPr>
          <a:xfrm>
            <a:off x="2497980" y="3952119"/>
            <a:ext cx="1448127" cy="529570"/>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0" name="Text Placeholder 35">
            <a:extLst>
              <a:ext uri="{FF2B5EF4-FFF2-40B4-BE49-F238E27FC236}">
                <a16:creationId xmlns:a16="http://schemas.microsoft.com/office/drawing/2014/main" id="{7C593DC5-D794-C4A7-485A-8C84C085BF8C}"/>
              </a:ext>
            </a:extLst>
          </p:cNvPr>
          <p:cNvSpPr>
            <a:spLocks noGrp="1"/>
          </p:cNvSpPr>
          <p:nvPr>
            <p:ph type="body" sz="quarter" idx="30" hasCustomPrompt="1"/>
          </p:nvPr>
        </p:nvSpPr>
        <p:spPr>
          <a:xfrm>
            <a:off x="2497979" y="4618849"/>
            <a:ext cx="1458762" cy="74926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2" name="Picture Placeholder 58">
            <a:extLst>
              <a:ext uri="{FF2B5EF4-FFF2-40B4-BE49-F238E27FC236}">
                <a16:creationId xmlns:a16="http://schemas.microsoft.com/office/drawing/2014/main" id="{DE2674AD-377C-4DC5-84B9-2E5282684CDA}"/>
              </a:ext>
            </a:extLst>
          </p:cNvPr>
          <p:cNvSpPr>
            <a:spLocks noGrp="1"/>
          </p:cNvSpPr>
          <p:nvPr>
            <p:ph type="pic" sz="quarter" idx="37"/>
          </p:nvPr>
        </p:nvSpPr>
        <p:spPr>
          <a:xfrm>
            <a:off x="4411760" y="23278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29" name="Text Placeholder 35">
            <a:extLst>
              <a:ext uri="{FF2B5EF4-FFF2-40B4-BE49-F238E27FC236}">
                <a16:creationId xmlns:a16="http://schemas.microsoft.com/office/drawing/2014/main" id="{8A43F944-7445-2B74-3DCF-F1E52F2F3889}"/>
              </a:ext>
            </a:extLst>
          </p:cNvPr>
          <p:cNvSpPr>
            <a:spLocks noGrp="1"/>
          </p:cNvSpPr>
          <p:nvPr>
            <p:ph type="body" sz="quarter" idx="27" hasCustomPrompt="1"/>
          </p:nvPr>
        </p:nvSpPr>
        <p:spPr>
          <a:xfrm>
            <a:off x="4411760" y="3952119"/>
            <a:ext cx="1448127" cy="529570"/>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1" name="Text Placeholder 35">
            <a:extLst>
              <a:ext uri="{FF2B5EF4-FFF2-40B4-BE49-F238E27FC236}">
                <a16:creationId xmlns:a16="http://schemas.microsoft.com/office/drawing/2014/main" id="{C46BF6D1-44DE-F917-E931-5EF61CCC8C4A}"/>
              </a:ext>
            </a:extLst>
          </p:cNvPr>
          <p:cNvSpPr>
            <a:spLocks noGrp="1"/>
          </p:cNvSpPr>
          <p:nvPr>
            <p:ph type="body" sz="quarter" idx="31" hasCustomPrompt="1"/>
          </p:nvPr>
        </p:nvSpPr>
        <p:spPr>
          <a:xfrm>
            <a:off x="4411759" y="4618849"/>
            <a:ext cx="1458762" cy="74926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4" name="Picture Placeholder 58">
            <a:extLst>
              <a:ext uri="{FF2B5EF4-FFF2-40B4-BE49-F238E27FC236}">
                <a16:creationId xmlns:a16="http://schemas.microsoft.com/office/drawing/2014/main" id="{EAF7E0EB-CA3F-F97E-9810-CF0682265AEC}"/>
              </a:ext>
            </a:extLst>
          </p:cNvPr>
          <p:cNvSpPr>
            <a:spLocks noGrp="1"/>
          </p:cNvSpPr>
          <p:nvPr>
            <p:ph type="pic" sz="quarter" idx="38"/>
          </p:nvPr>
        </p:nvSpPr>
        <p:spPr>
          <a:xfrm>
            <a:off x="6325540" y="23278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30" name="Text Placeholder 35">
            <a:extLst>
              <a:ext uri="{FF2B5EF4-FFF2-40B4-BE49-F238E27FC236}">
                <a16:creationId xmlns:a16="http://schemas.microsoft.com/office/drawing/2014/main" id="{E5FAC0CF-AB26-FD92-E080-52985124A761}"/>
              </a:ext>
            </a:extLst>
          </p:cNvPr>
          <p:cNvSpPr>
            <a:spLocks noGrp="1"/>
          </p:cNvSpPr>
          <p:nvPr>
            <p:ph type="body" sz="quarter" idx="28" hasCustomPrompt="1"/>
          </p:nvPr>
        </p:nvSpPr>
        <p:spPr>
          <a:xfrm>
            <a:off x="6325540" y="3952119"/>
            <a:ext cx="1448127" cy="529570"/>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2" name="Text Placeholder 35">
            <a:extLst>
              <a:ext uri="{FF2B5EF4-FFF2-40B4-BE49-F238E27FC236}">
                <a16:creationId xmlns:a16="http://schemas.microsoft.com/office/drawing/2014/main" id="{60B2F3A3-25F8-3E69-C2C4-1B8B2C8830F8}"/>
              </a:ext>
            </a:extLst>
          </p:cNvPr>
          <p:cNvSpPr>
            <a:spLocks noGrp="1"/>
          </p:cNvSpPr>
          <p:nvPr>
            <p:ph type="body" sz="quarter" idx="32" hasCustomPrompt="1"/>
          </p:nvPr>
        </p:nvSpPr>
        <p:spPr>
          <a:xfrm>
            <a:off x="6325539" y="4618849"/>
            <a:ext cx="1458762" cy="74926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6" name="Picture Placeholder 58">
            <a:extLst>
              <a:ext uri="{FF2B5EF4-FFF2-40B4-BE49-F238E27FC236}">
                <a16:creationId xmlns:a16="http://schemas.microsoft.com/office/drawing/2014/main" id="{94730077-6404-CF07-BB44-5F3FB6144AB6}"/>
              </a:ext>
            </a:extLst>
          </p:cNvPr>
          <p:cNvSpPr>
            <a:spLocks noGrp="1"/>
          </p:cNvSpPr>
          <p:nvPr>
            <p:ph type="pic" sz="quarter" idx="39"/>
          </p:nvPr>
        </p:nvSpPr>
        <p:spPr>
          <a:xfrm>
            <a:off x="8239320" y="23278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18" name="Text Placeholder 35">
            <a:extLst>
              <a:ext uri="{FF2B5EF4-FFF2-40B4-BE49-F238E27FC236}">
                <a16:creationId xmlns:a16="http://schemas.microsoft.com/office/drawing/2014/main" id="{46CEA24A-61CC-A676-09C2-65CEB1DC3B68}"/>
              </a:ext>
            </a:extLst>
          </p:cNvPr>
          <p:cNvSpPr>
            <a:spLocks noGrp="1"/>
          </p:cNvSpPr>
          <p:nvPr>
            <p:ph type="body" sz="quarter" idx="34" hasCustomPrompt="1"/>
          </p:nvPr>
        </p:nvSpPr>
        <p:spPr>
          <a:xfrm>
            <a:off x="8239320" y="3952119"/>
            <a:ext cx="1448127" cy="529570"/>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9" name="Text Placeholder 35">
            <a:extLst>
              <a:ext uri="{FF2B5EF4-FFF2-40B4-BE49-F238E27FC236}">
                <a16:creationId xmlns:a16="http://schemas.microsoft.com/office/drawing/2014/main" id="{EB20AC39-B691-43F7-C28F-EA9095D844CE}"/>
              </a:ext>
            </a:extLst>
          </p:cNvPr>
          <p:cNvSpPr>
            <a:spLocks noGrp="1"/>
          </p:cNvSpPr>
          <p:nvPr>
            <p:ph type="body" sz="quarter" idx="35" hasCustomPrompt="1"/>
          </p:nvPr>
        </p:nvSpPr>
        <p:spPr>
          <a:xfrm>
            <a:off x="8239319" y="4618849"/>
            <a:ext cx="1458762" cy="74926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8" name="Picture Placeholder 58">
            <a:extLst>
              <a:ext uri="{FF2B5EF4-FFF2-40B4-BE49-F238E27FC236}">
                <a16:creationId xmlns:a16="http://schemas.microsoft.com/office/drawing/2014/main" id="{AB094ACA-CDE8-BDBF-F139-FAD9F7EBAC70}"/>
              </a:ext>
            </a:extLst>
          </p:cNvPr>
          <p:cNvSpPr>
            <a:spLocks noGrp="1"/>
          </p:cNvSpPr>
          <p:nvPr>
            <p:ph type="pic" sz="quarter" idx="40"/>
          </p:nvPr>
        </p:nvSpPr>
        <p:spPr>
          <a:xfrm>
            <a:off x="10153102" y="23278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39" name="Text Placeholder 35">
            <a:extLst>
              <a:ext uri="{FF2B5EF4-FFF2-40B4-BE49-F238E27FC236}">
                <a16:creationId xmlns:a16="http://schemas.microsoft.com/office/drawing/2014/main" id="{617E7719-FAEE-A779-D036-99FBACC045AF}"/>
              </a:ext>
            </a:extLst>
          </p:cNvPr>
          <p:cNvSpPr>
            <a:spLocks noGrp="1"/>
          </p:cNvSpPr>
          <p:nvPr>
            <p:ph type="body" sz="quarter" idx="41" hasCustomPrompt="1"/>
          </p:nvPr>
        </p:nvSpPr>
        <p:spPr>
          <a:xfrm>
            <a:off x="10163737" y="3952119"/>
            <a:ext cx="1448127" cy="529570"/>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0" name="Text Placeholder 35">
            <a:extLst>
              <a:ext uri="{FF2B5EF4-FFF2-40B4-BE49-F238E27FC236}">
                <a16:creationId xmlns:a16="http://schemas.microsoft.com/office/drawing/2014/main" id="{39714483-8AAD-2FC7-F030-69AE44D86130}"/>
              </a:ext>
            </a:extLst>
          </p:cNvPr>
          <p:cNvSpPr>
            <a:spLocks noGrp="1"/>
          </p:cNvSpPr>
          <p:nvPr>
            <p:ph type="body" sz="quarter" idx="42" hasCustomPrompt="1"/>
          </p:nvPr>
        </p:nvSpPr>
        <p:spPr>
          <a:xfrm>
            <a:off x="10163736" y="4618849"/>
            <a:ext cx="1458762" cy="74926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135049135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1_number slides (Dark)">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03F8F33C-36B0-3938-4FB3-06AED66B33A0}"/>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6" name="Picture 5" descr="A picture containing blue, electric blue, majorelle blue, blur&#10;&#10;Description automatically generated">
              <a:extLst>
                <a:ext uri="{FF2B5EF4-FFF2-40B4-BE49-F238E27FC236}">
                  <a16:creationId xmlns:a16="http://schemas.microsoft.com/office/drawing/2014/main" id="{10CFB731-0428-6760-37AA-C747C08253D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7" name="Picture 6">
              <a:extLst>
                <a:ext uri="{FF2B5EF4-FFF2-40B4-BE49-F238E27FC236}">
                  <a16:creationId xmlns:a16="http://schemas.microsoft.com/office/drawing/2014/main" id="{633FBA36-16CB-70E7-4769-F07A4F612126}"/>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5" name="Group 14">
            <a:extLst>
              <a:ext uri="{FF2B5EF4-FFF2-40B4-BE49-F238E27FC236}">
                <a16:creationId xmlns:a16="http://schemas.microsoft.com/office/drawing/2014/main" id="{BDEFB36A-0DF8-50F5-7642-DDF68D674174}"/>
              </a:ext>
              <a:ext uri="{C183D7F6-B498-43B3-948B-1728B52AA6E4}">
                <adec:decorative xmlns:adec="http://schemas.microsoft.com/office/drawing/2017/decorative" val="1"/>
              </a:ext>
            </a:extLst>
          </p:cNvPr>
          <p:cNvGrpSpPr/>
          <p:nvPr/>
        </p:nvGrpSpPr>
        <p:grpSpPr>
          <a:xfrm>
            <a:off x="9486900" y="0"/>
            <a:ext cx="2705100" cy="694583"/>
            <a:chOff x="9486900" y="0"/>
            <a:chExt cx="2705100" cy="694583"/>
          </a:xfrm>
        </p:grpSpPr>
        <p:sp>
          <p:nvSpPr>
            <p:cNvPr id="17" name="Freeform: Shape 16">
              <a:extLst>
                <a:ext uri="{FF2B5EF4-FFF2-40B4-BE49-F238E27FC236}">
                  <a16:creationId xmlns:a16="http://schemas.microsoft.com/office/drawing/2014/main" id="{071324C1-6F80-F13D-F260-83A883C50602}"/>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8" name="Freeform: Shape 17">
              <a:extLst>
                <a:ext uri="{FF2B5EF4-FFF2-40B4-BE49-F238E27FC236}">
                  <a16:creationId xmlns:a16="http://schemas.microsoft.com/office/drawing/2014/main" id="{DE657F75-11EF-3D83-BBAE-6A2F198193DB}"/>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6" name="Freeform: Shape 15">
            <a:extLst>
              <a:ext uri="{FF2B5EF4-FFF2-40B4-BE49-F238E27FC236}">
                <a16:creationId xmlns:a16="http://schemas.microsoft.com/office/drawing/2014/main" id="{061AFDB9-2434-2087-EA70-17BFABFA74E6}"/>
              </a:ext>
              <a:ext uri="{C183D7F6-B498-43B3-948B-1728B52AA6E4}">
                <adec:decorative xmlns:adec="http://schemas.microsoft.com/office/drawing/2017/decorative" val="1"/>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35" name="Text Placeholder 35">
            <a:extLst>
              <a:ext uri="{FF2B5EF4-FFF2-40B4-BE49-F238E27FC236}">
                <a16:creationId xmlns:a16="http://schemas.microsoft.com/office/drawing/2014/main" id="{44736DFE-57C2-C7B6-D060-90F4798A1EF6}"/>
              </a:ext>
            </a:extLst>
          </p:cNvPr>
          <p:cNvSpPr>
            <a:spLocks noGrp="1"/>
          </p:cNvSpPr>
          <p:nvPr>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3" name="TextBox 12">
            <a:extLst>
              <a:ext uri="{FF2B5EF4-FFF2-40B4-BE49-F238E27FC236}">
                <a16:creationId xmlns:a16="http://schemas.microsoft.com/office/drawing/2014/main" id="{35CB53DE-8200-864F-38C2-7AB9911F24E6}"/>
              </a:ext>
              <a:ext uri="{C183D7F6-B498-43B3-948B-1728B52AA6E4}">
                <adec:decorative xmlns:adec="http://schemas.microsoft.com/office/drawing/2017/decorative" val="1"/>
              </a:ext>
            </a:extLst>
          </p:cNvPr>
          <p:cNvSpPr txBox="1"/>
          <p:nvPr/>
        </p:nvSpPr>
        <p:spPr>
          <a:xfrm>
            <a:off x="582611" y="625475"/>
            <a:ext cx="3740149" cy="7632859"/>
          </a:xfrm>
          <a:prstGeom prst="rect">
            <a:avLst/>
          </a:prstGeom>
          <a:noFill/>
        </p:spPr>
        <p:txBody>
          <a:bodyPr wrap="square" lIns="0" tIns="0" rIns="0" bIns="0" rtlCol="0">
            <a:spAutoFit/>
          </a:bodyPr>
          <a:lstStyle/>
          <a:p>
            <a:pPr algn="l"/>
            <a:r>
              <a:rPr lang="en-US" sz="49600" b="1">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latin typeface="+mn-lt"/>
              </a:rPr>
              <a:t>1</a:t>
            </a:r>
            <a:endParaRPr lang="en-IN" sz="49600" b="1" err="1">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latin typeface="+mn-lt"/>
            </a:endParaRPr>
          </a:p>
        </p:txBody>
      </p:sp>
      <p:sp>
        <p:nvSpPr>
          <p:cNvPr id="14" name="Freeform: Shape 13">
            <a:extLst>
              <a:ext uri="{FF2B5EF4-FFF2-40B4-BE49-F238E27FC236}">
                <a16:creationId xmlns:a16="http://schemas.microsoft.com/office/drawing/2014/main" id="{A6531176-52DB-A5CB-CFF7-9197A9918E07}"/>
              </a:ext>
              <a:ext uri="{C183D7F6-B498-43B3-948B-1728B52AA6E4}">
                <adec:decorative xmlns:adec="http://schemas.microsoft.com/office/drawing/2017/decorative" val="1"/>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Tree>
    <p:extLst>
      <p:ext uri="{BB962C8B-B14F-4D97-AF65-F5344CB8AC3E}">
        <p14:creationId xmlns:p14="http://schemas.microsoft.com/office/powerpoint/2010/main" val="309268380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2_number slides (Dark)">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03F8F33C-36B0-3938-4FB3-06AED66B33A0}"/>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6" name="Picture 5" descr="A picture containing blue, electric blue, majorelle blue, blur&#10;&#10;Description automatically generated">
              <a:extLst>
                <a:ext uri="{FF2B5EF4-FFF2-40B4-BE49-F238E27FC236}">
                  <a16:creationId xmlns:a16="http://schemas.microsoft.com/office/drawing/2014/main" id="{10CFB731-0428-6760-37AA-C747C08253D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7" name="Picture 6">
              <a:extLst>
                <a:ext uri="{FF2B5EF4-FFF2-40B4-BE49-F238E27FC236}">
                  <a16:creationId xmlns:a16="http://schemas.microsoft.com/office/drawing/2014/main" id="{633FBA36-16CB-70E7-4769-F07A4F612126}"/>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5" name="Group 14">
            <a:extLst>
              <a:ext uri="{FF2B5EF4-FFF2-40B4-BE49-F238E27FC236}">
                <a16:creationId xmlns:a16="http://schemas.microsoft.com/office/drawing/2014/main" id="{BDEFB36A-0DF8-50F5-7642-DDF68D674174}"/>
              </a:ext>
              <a:ext uri="{C183D7F6-B498-43B3-948B-1728B52AA6E4}">
                <adec:decorative xmlns:adec="http://schemas.microsoft.com/office/drawing/2017/decorative" val="1"/>
              </a:ext>
            </a:extLst>
          </p:cNvPr>
          <p:cNvGrpSpPr/>
          <p:nvPr/>
        </p:nvGrpSpPr>
        <p:grpSpPr>
          <a:xfrm>
            <a:off x="9486900" y="0"/>
            <a:ext cx="2705100" cy="694583"/>
            <a:chOff x="9486900" y="0"/>
            <a:chExt cx="2705100" cy="694583"/>
          </a:xfrm>
        </p:grpSpPr>
        <p:sp>
          <p:nvSpPr>
            <p:cNvPr id="17" name="Freeform: Shape 16">
              <a:extLst>
                <a:ext uri="{FF2B5EF4-FFF2-40B4-BE49-F238E27FC236}">
                  <a16:creationId xmlns:a16="http://schemas.microsoft.com/office/drawing/2014/main" id="{071324C1-6F80-F13D-F260-83A883C50602}"/>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8" name="Freeform: Shape 17">
              <a:extLst>
                <a:ext uri="{FF2B5EF4-FFF2-40B4-BE49-F238E27FC236}">
                  <a16:creationId xmlns:a16="http://schemas.microsoft.com/office/drawing/2014/main" id="{DE657F75-11EF-3D83-BBAE-6A2F198193DB}"/>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6" name="Freeform: Shape 15">
            <a:extLst>
              <a:ext uri="{FF2B5EF4-FFF2-40B4-BE49-F238E27FC236}">
                <a16:creationId xmlns:a16="http://schemas.microsoft.com/office/drawing/2014/main" id="{061AFDB9-2434-2087-EA70-17BFABFA74E6}"/>
              </a:ext>
              <a:ext uri="{C183D7F6-B498-43B3-948B-1728B52AA6E4}">
                <adec:decorative xmlns:adec="http://schemas.microsoft.com/office/drawing/2017/decorative" val="1"/>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35" name="Text Placeholder 35">
            <a:extLst>
              <a:ext uri="{FF2B5EF4-FFF2-40B4-BE49-F238E27FC236}">
                <a16:creationId xmlns:a16="http://schemas.microsoft.com/office/drawing/2014/main" id="{44736DFE-57C2-C7B6-D060-90F4798A1EF6}"/>
              </a:ext>
            </a:extLst>
          </p:cNvPr>
          <p:cNvSpPr>
            <a:spLocks noGrp="1"/>
          </p:cNvSpPr>
          <p:nvPr>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3" name="TextBox 12">
            <a:extLst>
              <a:ext uri="{FF2B5EF4-FFF2-40B4-BE49-F238E27FC236}">
                <a16:creationId xmlns:a16="http://schemas.microsoft.com/office/drawing/2014/main" id="{35CB53DE-8200-864F-38C2-7AB9911F24E6}"/>
              </a:ext>
              <a:ext uri="{C183D7F6-B498-43B3-948B-1728B52AA6E4}">
                <adec:decorative xmlns:adec="http://schemas.microsoft.com/office/drawing/2017/decorative" val="1"/>
              </a:ext>
            </a:extLst>
          </p:cNvPr>
          <p:cNvSpPr txBox="1"/>
          <p:nvPr/>
        </p:nvSpPr>
        <p:spPr>
          <a:xfrm>
            <a:off x="582611" y="640715"/>
            <a:ext cx="3740149" cy="7632859"/>
          </a:xfrm>
          <a:prstGeom prst="rect">
            <a:avLst/>
          </a:prstGeom>
          <a:noFill/>
        </p:spPr>
        <p:txBody>
          <a:bodyPr wrap="square" lIns="0" tIns="0" rIns="0" bIns="0" rtlCol="0">
            <a:spAutoFit/>
          </a:bodyPr>
          <a:lstStyle>
            <a:defPPr>
              <a:defRPr lang="en-US"/>
            </a:defPPr>
            <a:lvl1pPr>
              <a:defRPr sz="49600" b="1">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defRPr>
            </a:lvl1pPr>
          </a:lstStyle>
          <a:p>
            <a:pPr lvl="0"/>
            <a:r>
              <a:rPr lang="en-US"/>
              <a:t>2</a:t>
            </a:r>
            <a:endParaRPr lang="en-IN" err="1"/>
          </a:p>
        </p:txBody>
      </p:sp>
      <p:sp>
        <p:nvSpPr>
          <p:cNvPr id="14" name="Freeform: Shape 13">
            <a:extLst>
              <a:ext uri="{FF2B5EF4-FFF2-40B4-BE49-F238E27FC236}">
                <a16:creationId xmlns:a16="http://schemas.microsoft.com/office/drawing/2014/main" id="{A6531176-52DB-A5CB-CFF7-9197A9918E07}"/>
              </a:ext>
              <a:ext uri="{C183D7F6-B498-43B3-948B-1728B52AA6E4}">
                <adec:decorative xmlns:adec="http://schemas.microsoft.com/office/drawing/2017/decorative" val="1"/>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Tree>
    <p:extLst>
      <p:ext uri="{BB962C8B-B14F-4D97-AF65-F5344CB8AC3E}">
        <p14:creationId xmlns:p14="http://schemas.microsoft.com/office/powerpoint/2010/main" val="126159377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3_number slides (Dark)">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A907CB34-064C-D7F8-98AC-E5FB408A8602}"/>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6" name="Picture 5" descr="A picture containing blue, electric blue, majorelle blue, blur&#10;&#10;Description automatically generated">
              <a:extLst>
                <a:ext uri="{FF2B5EF4-FFF2-40B4-BE49-F238E27FC236}">
                  <a16:creationId xmlns:a16="http://schemas.microsoft.com/office/drawing/2014/main" id="{C24D999D-197C-5B5A-F889-A232F8EBFF07}"/>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7" name="Picture 6">
              <a:extLst>
                <a:ext uri="{FF2B5EF4-FFF2-40B4-BE49-F238E27FC236}">
                  <a16:creationId xmlns:a16="http://schemas.microsoft.com/office/drawing/2014/main" id="{A2F12E30-B628-6D7A-45C9-F273BE0EB1EA}"/>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0" name="Group 9">
            <a:extLst>
              <a:ext uri="{FF2B5EF4-FFF2-40B4-BE49-F238E27FC236}">
                <a16:creationId xmlns:a16="http://schemas.microsoft.com/office/drawing/2014/main" id="{6D24C534-F7D2-D3B5-8F97-B07BDD082782}"/>
              </a:ext>
              <a:ext uri="{C183D7F6-B498-43B3-948B-1728B52AA6E4}">
                <adec:decorative xmlns:adec="http://schemas.microsoft.com/office/drawing/2017/decorative" val="1"/>
              </a:ext>
            </a:extLst>
          </p:cNvPr>
          <p:cNvGrpSpPr/>
          <p:nvPr/>
        </p:nvGrpSpPr>
        <p:grpSpPr>
          <a:xfrm>
            <a:off x="0" y="0"/>
            <a:ext cx="12192000" cy="6858002"/>
            <a:chOff x="0" y="0"/>
            <a:chExt cx="12192000" cy="6858002"/>
          </a:xfrm>
        </p:grpSpPr>
        <p:grpSp>
          <p:nvGrpSpPr>
            <p:cNvPr id="15" name="Group 14">
              <a:extLst>
                <a:ext uri="{FF2B5EF4-FFF2-40B4-BE49-F238E27FC236}">
                  <a16:creationId xmlns:a16="http://schemas.microsoft.com/office/drawing/2014/main" id="{EDF752B1-0604-19FC-E97B-656FA2FB3858}"/>
                </a:ext>
              </a:extLst>
            </p:cNvPr>
            <p:cNvGrpSpPr/>
            <p:nvPr/>
          </p:nvGrpSpPr>
          <p:grpSpPr>
            <a:xfrm>
              <a:off x="9486900" y="0"/>
              <a:ext cx="2705100" cy="694583"/>
              <a:chOff x="9486900" y="0"/>
              <a:chExt cx="2705100" cy="694583"/>
            </a:xfrm>
          </p:grpSpPr>
          <p:sp>
            <p:nvSpPr>
              <p:cNvPr id="17" name="Freeform: Shape 16">
                <a:extLst>
                  <a:ext uri="{FF2B5EF4-FFF2-40B4-BE49-F238E27FC236}">
                    <a16:creationId xmlns:a16="http://schemas.microsoft.com/office/drawing/2014/main" id="{AC366D49-A0F0-DCF8-8D94-20E0FEADA3CF}"/>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8" name="Freeform: Shape 17">
                <a:extLst>
                  <a:ext uri="{FF2B5EF4-FFF2-40B4-BE49-F238E27FC236}">
                    <a16:creationId xmlns:a16="http://schemas.microsoft.com/office/drawing/2014/main" id="{81A52E7A-D47D-F281-F56C-DBE38B3BDA7C}"/>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6" name="Freeform: Shape 15">
              <a:extLst>
                <a:ext uri="{FF2B5EF4-FFF2-40B4-BE49-F238E27FC236}">
                  <a16:creationId xmlns:a16="http://schemas.microsoft.com/office/drawing/2014/main" id="{595B6817-63E0-0980-A442-A9BA67C2C398}"/>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35" name="Text Placeholder 35">
            <a:extLst>
              <a:ext uri="{FF2B5EF4-FFF2-40B4-BE49-F238E27FC236}">
                <a16:creationId xmlns:a16="http://schemas.microsoft.com/office/drawing/2014/main" id="{44736DFE-57C2-C7B6-D060-90F4798A1EF6}"/>
              </a:ext>
            </a:extLst>
          </p:cNvPr>
          <p:cNvSpPr>
            <a:spLocks noGrp="1"/>
          </p:cNvSpPr>
          <p:nvPr userDrawn="1">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userDrawn="1">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3" name="TextBox 12">
            <a:extLst>
              <a:ext uri="{FF2B5EF4-FFF2-40B4-BE49-F238E27FC236}">
                <a16:creationId xmlns:a16="http://schemas.microsoft.com/office/drawing/2014/main" id="{35CB53DE-8200-864F-38C2-7AB9911F24E6}"/>
              </a:ext>
              <a:ext uri="{C183D7F6-B498-43B3-948B-1728B52AA6E4}">
                <adec:decorative xmlns:adec="http://schemas.microsoft.com/office/drawing/2017/decorative" val="1"/>
              </a:ext>
            </a:extLst>
          </p:cNvPr>
          <p:cNvSpPr txBox="1"/>
          <p:nvPr userDrawn="1"/>
        </p:nvSpPr>
        <p:spPr>
          <a:xfrm>
            <a:off x="582611" y="555807"/>
            <a:ext cx="3740149" cy="7632859"/>
          </a:xfrm>
          <a:prstGeom prst="rect">
            <a:avLst/>
          </a:prstGeom>
          <a:noFill/>
        </p:spPr>
        <p:txBody>
          <a:bodyPr wrap="square" lIns="0" tIns="0" rIns="0" bIns="0" rtlCol="0">
            <a:spAutoFit/>
          </a:bodyPr>
          <a:lstStyle>
            <a:defPPr>
              <a:defRPr lang="en-US"/>
            </a:defPPr>
            <a:lvl1pPr>
              <a:defRPr sz="49600" b="1">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defRPr>
            </a:lvl1pPr>
          </a:lstStyle>
          <a:p>
            <a:pPr lvl="0"/>
            <a:r>
              <a:rPr lang="en-US"/>
              <a:t>3</a:t>
            </a:r>
            <a:endParaRPr lang="en-IN"/>
          </a:p>
        </p:txBody>
      </p:sp>
      <p:sp>
        <p:nvSpPr>
          <p:cNvPr id="14" name="Freeform: Shape 13">
            <a:extLst>
              <a:ext uri="{FF2B5EF4-FFF2-40B4-BE49-F238E27FC236}">
                <a16:creationId xmlns:a16="http://schemas.microsoft.com/office/drawing/2014/main" id="{FE777CC7-B6C5-7088-B772-CD2E90937096}"/>
              </a:ext>
              <a:ext uri="{C183D7F6-B498-43B3-948B-1728B52AA6E4}">
                <adec:decorative xmlns:adec="http://schemas.microsoft.com/office/drawing/2017/decorative" val="1"/>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Tree>
    <p:extLst>
      <p:ext uri="{BB962C8B-B14F-4D97-AF65-F5344CB8AC3E}">
        <p14:creationId xmlns:p14="http://schemas.microsoft.com/office/powerpoint/2010/main" val="104587102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4_number slides (Dark)">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024008C6-7FA5-45DD-90E5-4D92D6E44F41}"/>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6" name="Picture 5" descr="A picture containing blue, electric blue, majorelle blue, blur&#10;&#10;Description automatically generated">
              <a:extLst>
                <a:ext uri="{FF2B5EF4-FFF2-40B4-BE49-F238E27FC236}">
                  <a16:creationId xmlns:a16="http://schemas.microsoft.com/office/drawing/2014/main" id="{4183580B-BD77-72FD-90DA-1596E60D14FA}"/>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7" name="Picture 6">
              <a:extLst>
                <a:ext uri="{FF2B5EF4-FFF2-40B4-BE49-F238E27FC236}">
                  <a16:creationId xmlns:a16="http://schemas.microsoft.com/office/drawing/2014/main" id="{85F8D123-B5D0-6A40-F57E-32827378D30D}"/>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0" name="Group 9">
            <a:extLst>
              <a:ext uri="{FF2B5EF4-FFF2-40B4-BE49-F238E27FC236}">
                <a16:creationId xmlns:a16="http://schemas.microsoft.com/office/drawing/2014/main" id="{4A883064-0295-F799-5179-E0B8DC3A9EA6}"/>
              </a:ext>
              <a:ext uri="{C183D7F6-B498-43B3-948B-1728B52AA6E4}">
                <adec:decorative xmlns:adec="http://schemas.microsoft.com/office/drawing/2017/decorative" val="1"/>
              </a:ext>
            </a:extLst>
          </p:cNvPr>
          <p:cNvGrpSpPr/>
          <p:nvPr/>
        </p:nvGrpSpPr>
        <p:grpSpPr>
          <a:xfrm>
            <a:off x="0" y="0"/>
            <a:ext cx="12192000" cy="6858002"/>
            <a:chOff x="0" y="0"/>
            <a:chExt cx="12192000" cy="6858002"/>
          </a:xfrm>
        </p:grpSpPr>
        <p:grpSp>
          <p:nvGrpSpPr>
            <p:cNvPr id="15" name="Group 14">
              <a:extLst>
                <a:ext uri="{FF2B5EF4-FFF2-40B4-BE49-F238E27FC236}">
                  <a16:creationId xmlns:a16="http://schemas.microsoft.com/office/drawing/2014/main" id="{D3C73739-74F9-9DD7-9C59-D4E06A789AC6}"/>
                </a:ext>
              </a:extLst>
            </p:cNvPr>
            <p:cNvGrpSpPr/>
            <p:nvPr/>
          </p:nvGrpSpPr>
          <p:grpSpPr>
            <a:xfrm>
              <a:off x="9486900" y="0"/>
              <a:ext cx="2705100" cy="694583"/>
              <a:chOff x="9486900" y="0"/>
              <a:chExt cx="2705100" cy="694583"/>
            </a:xfrm>
          </p:grpSpPr>
          <p:sp>
            <p:nvSpPr>
              <p:cNvPr id="17" name="Freeform: Shape 16">
                <a:extLst>
                  <a:ext uri="{FF2B5EF4-FFF2-40B4-BE49-F238E27FC236}">
                    <a16:creationId xmlns:a16="http://schemas.microsoft.com/office/drawing/2014/main" id="{165902BB-16D8-C91F-EA68-7EBF7E5B5784}"/>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8" name="Freeform: Shape 17">
                <a:extLst>
                  <a:ext uri="{FF2B5EF4-FFF2-40B4-BE49-F238E27FC236}">
                    <a16:creationId xmlns:a16="http://schemas.microsoft.com/office/drawing/2014/main" id="{23119770-54E3-5B0C-7437-D1E56DDAC302}"/>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6" name="Freeform: Shape 15">
              <a:extLst>
                <a:ext uri="{FF2B5EF4-FFF2-40B4-BE49-F238E27FC236}">
                  <a16:creationId xmlns:a16="http://schemas.microsoft.com/office/drawing/2014/main" id="{F52CDA68-0512-4E3D-D85E-352EDEDF2FBB}"/>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35" name="Text Placeholder 35">
            <a:extLst>
              <a:ext uri="{FF2B5EF4-FFF2-40B4-BE49-F238E27FC236}">
                <a16:creationId xmlns:a16="http://schemas.microsoft.com/office/drawing/2014/main" id="{44736DFE-57C2-C7B6-D060-90F4798A1EF6}"/>
              </a:ext>
            </a:extLst>
          </p:cNvPr>
          <p:cNvSpPr>
            <a:spLocks noGrp="1"/>
          </p:cNvSpPr>
          <p:nvPr userDrawn="1">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userDrawn="1">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3" name="TextBox 12">
            <a:extLst>
              <a:ext uri="{FF2B5EF4-FFF2-40B4-BE49-F238E27FC236}">
                <a16:creationId xmlns:a16="http://schemas.microsoft.com/office/drawing/2014/main" id="{35CB53DE-8200-864F-38C2-7AB9911F24E6}"/>
              </a:ext>
              <a:ext uri="{C183D7F6-B498-43B3-948B-1728B52AA6E4}">
                <adec:decorative xmlns:adec="http://schemas.microsoft.com/office/drawing/2017/decorative" val="1"/>
              </a:ext>
            </a:extLst>
          </p:cNvPr>
          <p:cNvSpPr txBox="1"/>
          <p:nvPr userDrawn="1"/>
        </p:nvSpPr>
        <p:spPr>
          <a:xfrm>
            <a:off x="582611" y="640715"/>
            <a:ext cx="3740149" cy="7632859"/>
          </a:xfrm>
          <a:prstGeom prst="rect">
            <a:avLst/>
          </a:prstGeom>
          <a:noFill/>
        </p:spPr>
        <p:txBody>
          <a:bodyPr wrap="square" lIns="0" tIns="0" rIns="0" bIns="0" rtlCol="0">
            <a:spAutoFit/>
          </a:bodyPr>
          <a:lstStyle>
            <a:defPPr>
              <a:defRPr lang="en-US"/>
            </a:defPPr>
            <a:lvl1pPr>
              <a:defRPr sz="49600" b="1">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defRPr>
            </a:lvl1pPr>
          </a:lstStyle>
          <a:p>
            <a:pPr lvl="0"/>
            <a:r>
              <a:rPr lang="en-US"/>
              <a:t>4</a:t>
            </a:r>
            <a:endParaRPr lang="en-IN" err="1"/>
          </a:p>
        </p:txBody>
      </p:sp>
      <p:sp>
        <p:nvSpPr>
          <p:cNvPr id="14" name="Freeform: Shape 13">
            <a:extLst>
              <a:ext uri="{FF2B5EF4-FFF2-40B4-BE49-F238E27FC236}">
                <a16:creationId xmlns:a16="http://schemas.microsoft.com/office/drawing/2014/main" id="{2C44267B-8E19-5FCB-8D3B-4E294F011114}"/>
              </a:ext>
              <a:ext uri="{C183D7F6-B498-43B3-948B-1728B52AA6E4}">
                <adec:decorative xmlns:adec="http://schemas.microsoft.com/office/drawing/2017/decorative" val="1"/>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Tree>
    <p:extLst>
      <p:ext uri="{BB962C8B-B14F-4D97-AF65-F5344CB8AC3E}">
        <p14:creationId xmlns:p14="http://schemas.microsoft.com/office/powerpoint/2010/main" val="388821619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5_number slides (Dark)">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1CB00D89-2DA2-92B9-46B2-B0A446AA071D}"/>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6" name="Picture 5" descr="A picture containing blue, electric blue, majorelle blue, blur&#10;&#10;Description automatically generated">
              <a:extLst>
                <a:ext uri="{FF2B5EF4-FFF2-40B4-BE49-F238E27FC236}">
                  <a16:creationId xmlns:a16="http://schemas.microsoft.com/office/drawing/2014/main" id="{CC971C12-893B-5608-36A6-D0D07162BE3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7" name="Picture 6">
              <a:extLst>
                <a:ext uri="{FF2B5EF4-FFF2-40B4-BE49-F238E27FC236}">
                  <a16:creationId xmlns:a16="http://schemas.microsoft.com/office/drawing/2014/main" id="{C44E1FD0-9347-DBC3-547E-91C88B9835A2}"/>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0" name="Group 9">
            <a:extLst>
              <a:ext uri="{FF2B5EF4-FFF2-40B4-BE49-F238E27FC236}">
                <a16:creationId xmlns:a16="http://schemas.microsoft.com/office/drawing/2014/main" id="{46CE0E17-E206-56E0-CEBC-2293BDE84A96}"/>
              </a:ext>
              <a:ext uri="{C183D7F6-B498-43B3-948B-1728B52AA6E4}">
                <adec:decorative xmlns:adec="http://schemas.microsoft.com/office/drawing/2017/decorative" val="1"/>
              </a:ext>
            </a:extLst>
          </p:cNvPr>
          <p:cNvGrpSpPr/>
          <p:nvPr/>
        </p:nvGrpSpPr>
        <p:grpSpPr>
          <a:xfrm>
            <a:off x="0" y="0"/>
            <a:ext cx="12192000" cy="6858002"/>
            <a:chOff x="0" y="0"/>
            <a:chExt cx="12192000" cy="6858002"/>
          </a:xfrm>
        </p:grpSpPr>
        <p:grpSp>
          <p:nvGrpSpPr>
            <p:cNvPr id="15" name="Group 14">
              <a:extLst>
                <a:ext uri="{FF2B5EF4-FFF2-40B4-BE49-F238E27FC236}">
                  <a16:creationId xmlns:a16="http://schemas.microsoft.com/office/drawing/2014/main" id="{1BBF723D-56FD-73AE-5D59-E8E4EE504D60}"/>
                </a:ext>
              </a:extLst>
            </p:cNvPr>
            <p:cNvGrpSpPr/>
            <p:nvPr/>
          </p:nvGrpSpPr>
          <p:grpSpPr>
            <a:xfrm>
              <a:off x="9486900" y="0"/>
              <a:ext cx="2705100" cy="694583"/>
              <a:chOff x="9486900" y="0"/>
              <a:chExt cx="2705100" cy="694583"/>
            </a:xfrm>
          </p:grpSpPr>
          <p:sp>
            <p:nvSpPr>
              <p:cNvPr id="17" name="Freeform: Shape 16">
                <a:extLst>
                  <a:ext uri="{FF2B5EF4-FFF2-40B4-BE49-F238E27FC236}">
                    <a16:creationId xmlns:a16="http://schemas.microsoft.com/office/drawing/2014/main" id="{43645C1F-46DE-9214-DDE6-280FCA94F119}"/>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8" name="Freeform: Shape 17">
                <a:extLst>
                  <a:ext uri="{FF2B5EF4-FFF2-40B4-BE49-F238E27FC236}">
                    <a16:creationId xmlns:a16="http://schemas.microsoft.com/office/drawing/2014/main" id="{09FC4963-B1AB-9AF1-3D4B-86D529629225}"/>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6" name="Freeform: Shape 15">
              <a:extLst>
                <a:ext uri="{FF2B5EF4-FFF2-40B4-BE49-F238E27FC236}">
                  <a16:creationId xmlns:a16="http://schemas.microsoft.com/office/drawing/2014/main" id="{557F2FAE-BD39-BE39-FF6E-6F9DF36D6441}"/>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35" name="Text Placeholder 35">
            <a:extLst>
              <a:ext uri="{FF2B5EF4-FFF2-40B4-BE49-F238E27FC236}">
                <a16:creationId xmlns:a16="http://schemas.microsoft.com/office/drawing/2014/main" id="{44736DFE-57C2-C7B6-D060-90F4798A1EF6}"/>
              </a:ext>
            </a:extLst>
          </p:cNvPr>
          <p:cNvSpPr>
            <a:spLocks noGrp="1"/>
          </p:cNvSpPr>
          <p:nvPr userDrawn="1">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userDrawn="1">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3" name="TextBox 12">
            <a:extLst>
              <a:ext uri="{FF2B5EF4-FFF2-40B4-BE49-F238E27FC236}">
                <a16:creationId xmlns:a16="http://schemas.microsoft.com/office/drawing/2014/main" id="{35CB53DE-8200-864F-38C2-7AB9911F24E6}"/>
              </a:ext>
              <a:ext uri="{C183D7F6-B498-43B3-948B-1728B52AA6E4}">
                <adec:decorative xmlns:adec="http://schemas.microsoft.com/office/drawing/2017/decorative" val="1"/>
              </a:ext>
            </a:extLst>
          </p:cNvPr>
          <p:cNvSpPr txBox="1"/>
          <p:nvPr userDrawn="1"/>
        </p:nvSpPr>
        <p:spPr>
          <a:xfrm>
            <a:off x="582611" y="555807"/>
            <a:ext cx="3740149" cy="7632859"/>
          </a:xfrm>
          <a:prstGeom prst="rect">
            <a:avLst/>
          </a:prstGeom>
          <a:noFill/>
        </p:spPr>
        <p:txBody>
          <a:bodyPr wrap="square" lIns="0" tIns="0" rIns="0" bIns="0" rtlCol="0">
            <a:spAutoFit/>
          </a:bodyPr>
          <a:lstStyle>
            <a:defPPr>
              <a:defRPr lang="en-US"/>
            </a:defPPr>
            <a:lvl1pPr>
              <a:defRPr sz="49600" b="1">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defRPr>
            </a:lvl1pPr>
          </a:lstStyle>
          <a:p>
            <a:pPr lvl="0"/>
            <a:r>
              <a:rPr lang="en-US"/>
              <a:t>5</a:t>
            </a:r>
            <a:endParaRPr lang="en-IN"/>
          </a:p>
        </p:txBody>
      </p:sp>
      <p:sp>
        <p:nvSpPr>
          <p:cNvPr id="14" name="Freeform: Shape 13">
            <a:extLst>
              <a:ext uri="{FF2B5EF4-FFF2-40B4-BE49-F238E27FC236}">
                <a16:creationId xmlns:a16="http://schemas.microsoft.com/office/drawing/2014/main" id="{F4E3460B-2E73-E573-4A5B-D550D76654D9}"/>
              </a:ext>
              <a:ext uri="{C183D7F6-B498-43B3-948B-1728B52AA6E4}">
                <adec:decorative xmlns:adec="http://schemas.microsoft.com/office/drawing/2017/decorative" val="1"/>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Tree>
    <p:extLst>
      <p:ext uri="{BB962C8B-B14F-4D97-AF65-F5344CB8AC3E}">
        <p14:creationId xmlns:p14="http://schemas.microsoft.com/office/powerpoint/2010/main" val="214000360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6_number slides (Dark)">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2E58D21F-A93E-CD03-EC47-FB8DD1022D5B}"/>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6" name="Picture 5" descr="A picture containing blue, electric blue, majorelle blue, blur&#10;&#10;Description automatically generated">
              <a:extLst>
                <a:ext uri="{FF2B5EF4-FFF2-40B4-BE49-F238E27FC236}">
                  <a16:creationId xmlns:a16="http://schemas.microsoft.com/office/drawing/2014/main" id="{900035A3-ECA5-E0C2-9DE5-EDA7B308584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7" name="Picture 6">
              <a:extLst>
                <a:ext uri="{FF2B5EF4-FFF2-40B4-BE49-F238E27FC236}">
                  <a16:creationId xmlns:a16="http://schemas.microsoft.com/office/drawing/2014/main" id="{D654B9A9-43CC-7953-82D9-11C16809A625}"/>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0" name="Group 9">
            <a:extLst>
              <a:ext uri="{FF2B5EF4-FFF2-40B4-BE49-F238E27FC236}">
                <a16:creationId xmlns:a16="http://schemas.microsoft.com/office/drawing/2014/main" id="{30A3B1A0-D6E6-90ED-A38D-424143A4B1A5}"/>
              </a:ext>
              <a:ext uri="{C183D7F6-B498-43B3-948B-1728B52AA6E4}">
                <adec:decorative xmlns:adec="http://schemas.microsoft.com/office/drawing/2017/decorative" val="1"/>
              </a:ext>
            </a:extLst>
          </p:cNvPr>
          <p:cNvGrpSpPr/>
          <p:nvPr/>
        </p:nvGrpSpPr>
        <p:grpSpPr>
          <a:xfrm>
            <a:off x="0" y="0"/>
            <a:ext cx="12192000" cy="6858002"/>
            <a:chOff x="0" y="0"/>
            <a:chExt cx="12192000" cy="6858002"/>
          </a:xfrm>
        </p:grpSpPr>
        <p:grpSp>
          <p:nvGrpSpPr>
            <p:cNvPr id="15" name="Group 14">
              <a:extLst>
                <a:ext uri="{FF2B5EF4-FFF2-40B4-BE49-F238E27FC236}">
                  <a16:creationId xmlns:a16="http://schemas.microsoft.com/office/drawing/2014/main" id="{DE58E119-8C7B-9D2F-9583-620FEFA0423A}"/>
                </a:ext>
              </a:extLst>
            </p:cNvPr>
            <p:cNvGrpSpPr/>
            <p:nvPr/>
          </p:nvGrpSpPr>
          <p:grpSpPr>
            <a:xfrm>
              <a:off x="9486900" y="0"/>
              <a:ext cx="2705100" cy="694583"/>
              <a:chOff x="9486900" y="0"/>
              <a:chExt cx="2705100" cy="694583"/>
            </a:xfrm>
          </p:grpSpPr>
          <p:sp>
            <p:nvSpPr>
              <p:cNvPr id="17" name="Freeform: Shape 16">
                <a:extLst>
                  <a:ext uri="{FF2B5EF4-FFF2-40B4-BE49-F238E27FC236}">
                    <a16:creationId xmlns:a16="http://schemas.microsoft.com/office/drawing/2014/main" id="{115ECAC6-1FAE-5C1C-CFA2-9D2975BD9F33}"/>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8" name="Freeform: Shape 17">
                <a:extLst>
                  <a:ext uri="{FF2B5EF4-FFF2-40B4-BE49-F238E27FC236}">
                    <a16:creationId xmlns:a16="http://schemas.microsoft.com/office/drawing/2014/main" id="{F3152805-8DA0-5167-7E35-DCAC3B2B2EB7}"/>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6" name="Freeform: Shape 15">
              <a:extLst>
                <a:ext uri="{FF2B5EF4-FFF2-40B4-BE49-F238E27FC236}">
                  <a16:creationId xmlns:a16="http://schemas.microsoft.com/office/drawing/2014/main" id="{D2BA64A5-B92C-C9FE-7215-04FBF69D9DD4}"/>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35" name="Text Placeholder 35">
            <a:extLst>
              <a:ext uri="{FF2B5EF4-FFF2-40B4-BE49-F238E27FC236}">
                <a16:creationId xmlns:a16="http://schemas.microsoft.com/office/drawing/2014/main" id="{44736DFE-57C2-C7B6-D060-90F4798A1EF6}"/>
              </a:ext>
            </a:extLst>
          </p:cNvPr>
          <p:cNvSpPr>
            <a:spLocks noGrp="1"/>
          </p:cNvSpPr>
          <p:nvPr userDrawn="1">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userDrawn="1">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3" name="TextBox 12">
            <a:extLst>
              <a:ext uri="{FF2B5EF4-FFF2-40B4-BE49-F238E27FC236}">
                <a16:creationId xmlns:a16="http://schemas.microsoft.com/office/drawing/2014/main" id="{35CB53DE-8200-864F-38C2-7AB9911F24E6}"/>
              </a:ext>
              <a:ext uri="{C183D7F6-B498-43B3-948B-1728B52AA6E4}">
                <adec:decorative xmlns:adec="http://schemas.microsoft.com/office/drawing/2017/decorative" val="1"/>
              </a:ext>
            </a:extLst>
          </p:cNvPr>
          <p:cNvSpPr txBox="1"/>
          <p:nvPr userDrawn="1"/>
        </p:nvSpPr>
        <p:spPr>
          <a:xfrm>
            <a:off x="582611" y="555807"/>
            <a:ext cx="3740149" cy="7632859"/>
          </a:xfrm>
          <a:prstGeom prst="rect">
            <a:avLst/>
          </a:prstGeom>
          <a:noFill/>
        </p:spPr>
        <p:txBody>
          <a:bodyPr wrap="square" lIns="0" tIns="0" rIns="0" bIns="0" rtlCol="0">
            <a:spAutoFit/>
          </a:bodyPr>
          <a:lstStyle>
            <a:defPPr>
              <a:defRPr lang="en-US"/>
            </a:defPPr>
            <a:lvl1pPr>
              <a:defRPr sz="49600" b="1">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defRPr>
            </a:lvl1pPr>
          </a:lstStyle>
          <a:p>
            <a:pPr lvl="0"/>
            <a:r>
              <a:rPr lang="en-US"/>
              <a:t>6</a:t>
            </a:r>
            <a:endParaRPr lang="en-IN"/>
          </a:p>
        </p:txBody>
      </p:sp>
      <p:sp>
        <p:nvSpPr>
          <p:cNvPr id="14" name="Freeform: Shape 13">
            <a:extLst>
              <a:ext uri="{FF2B5EF4-FFF2-40B4-BE49-F238E27FC236}">
                <a16:creationId xmlns:a16="http://schemas.microsoft.com/office/drawing/2014/main" id="{C93D4AA9-DE5D-D31E-3D1D-D7FCDA9FD312}"/>
              </a:ext>
              <a:ext uri="{C183D7F6-B498-43B3-948B-1728B52AA6E4}">
                <adec:decorative xmlns:adec="http://schemas.microsoft.com/office/drawing/2017/decorative" val="1"/>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Tree>
    <p:extLst>
      <p:ext uri="{BB962C8B-B14F-4D97-AF65-F5344CB8AC3E}">
        <p14:creationId xmlns:p14="http://schemas.microsoft.com/office/powerpoint/2010/main" val="26487611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8C7D8FC8-52BA-24B5-EEE7-443C7804C044}"/>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F6CFAF0-994D-B1C4-05AB-914C1ABFB7B4}"/>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2CCAC13-A953-F5C9-111A-1991AEEF2160}"/>
              </a:ext>
            </a:extLst>
          </p:cNvPr>
          <p:cNvSpPr>
            <a:spLocks noGrp="1"/>
          </p:cNvSpPr>
          <p:nvPr>
            <p:ph type="dt" sz="half" idx="10"/>
          </p:nvPr>
        </p:nvSpPr>
        <p:spPr/>
        <p:txBody>
          <a:bodyPr/>
          <a:lstStyle/>
          <a:p>
            <a:fld id="{78834B7A-A772-41F8-99FF-2368B14B0677}" type="datetimeFigureOut">
              <a:rPr lang="en-US" smtClean="0"/>
              <a:t>10/28/2025</a:t>
            </a:fld>
            <a:endParaRPr lang="en-US"/>
          </a:p>
        </p:txBody>
      </p:sp>
      <p:sp>
        <p:nvSpPr>
          <p:cNvPr id="5" name="Footer Placeholder 4">
            <a:extLst>
              <a:ext uri="{FF2B5EF4-FFF2-40B4-BE49-F238E27FC236}">
                <a16:creationId xmlns:a16="http://schemas.microsoft.com/office/drawing/2014/main" id="{2880684C-B0F5-E178-BDFC-7E2E2830105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6BCC3D8-5BD0-A0A1-8806-C94379635E24}"/>
              </a:ext>
            </a:extLst>
          </p:cNvPr>
          <p:cNvSpPr>
            <a:spLocks noGrp="1"/>
          </p:cNvSpPr>
          <p:nvPr>
            <p:ph type="sldNum" sz="quarter" idx="12"/>
          </p:nvPr>
        </p:nvSpPr>
        <p:spPr/>
        <p:txBody>
          <a:bodyPr/>
          <a:lstStyle/>
          <a:p>
            <a:fld id="{4624AFDC-5FAE-486C-8FFC-8EB2A77CD6CB}" type="slidenum">
              <a:rPr lang="en-US" smtClean="0"/>
              <a:t>‹#›</a:t>
            </a:fld>
            <a:endParaRPr lang="en-US"/>
          </a:p>
        </p:txBody>
      </p:sp>
    </p:spTree>
    <p:extLst>
      <p:ext uri="{BB962C8B-B14F-4D97-AF65-F5344CB8AC3E}">
        <p14:creationId xmlns:p14="http://schemas.microsoft.com/office/powerpoint/2010/main" val="212478938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7_number slides (Dark)">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8429C006-8A1D-8F89-99B1-BF5178727FAD}"/>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6" name="Picture 5" descr="A picture containing blue, electric blue, majorelle blue, blur&#10;&#10;Description automatically generated">
              <a:extLst>
                <a:ext uri="{FF2B5EF4-FFF2-40B4-BE49-F238E27FC236}">
                  <a16:creationId xmlns:a16="http://schemas.microsoft.com/office/drawing/2014/main" id="{0347DA2C-9466-A52B-40AB-17E283D12E4E}"/>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7" name="Picture 6">
              <a:extLst>
                <a:ext uri="{FF2B5EF4-FFF2-40B4-BE49-F238E27FC236}">
                  <a16:creationId xmlns:a16="http://schemas.microsoft.com/office/drawing/2014/main" id="{22745345-4692-8096-60F5-AF05DAA31C66}"/>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0" name="Group 9">
            <a:extLst>
              <a:ext uri="{FF2B5EF4-FFF2-40B4-BE49-F238E27FC236}">
                <a16:creationId xmlns:a16="http://schemas.microsoft.com/office/drawing/2014/main" id="{F17CE76A-29DA-FCCB-A80F-224FDAD23C43}"/>
              </a:ext>
              <a:ext uri="{C183D7F6-B498-43B3-948B-1728B52AA6E4}">
                <adec:decorative xmlns:adec="http://schemas.microsoft.com/office/drawing/2017/decorative" val="1"/>
              </a:ext>
            </a:extLst>
          </p:cNvPr>
          <p:cNvGrpSpPr/>
          <p:nvPr/>
        </p:nvGrpSpPr>
        <p:grpSpPr>
          <a:xfrm>
            <a:off x="0" y="0"/>
            <a:ext cx="12192000" cy="6858002"/>
            <a:chOff x="0" y="0"/>
            <a:chExt cx="12192000" cy="6858002"/>
          </a:xfrm>
        </p:grpSpPr>
        <p:grpSp>
          <p:nvGrpSpPr>
            <p:cNvPr id="15" name="Group 14">
              <a:extLst>
                <a:ext uri="{FF2B5EF4-FFF2-40B4-BE49-F238E27FC236}">
                  <a16:creationId xmlns:a16="http://schemas.microsoft.com/office/drawing/2014/main" id="{2B4269A7-041F-E563-39E6-B156437C6CE0}"/>
                </a:ext>
              </a:extLst>
            </p:cNvPr>
            <p:cNvGrpSpPr/>
            <p:nvPr/>
          </p:nvGrpSpPr>
          <p:grpSpPr>
            <a:xfrm>
              <a:off x="9486900" y="0"/>
              <a:ext cx="2705100" cy="694583"/>
              <a:chOff x="9486900" y="0"/>
              <a:chExt cx="2705100" cy="694583"/>
            </a:xfrm>
          </p:grpSpPr>
          <p:sp>
            <p:nvSpPr>
              <p:cNvPr id="17" name="Freeform: Shape 16">
                <a:extLst>
                  <a:ext uri="{FF2B5EF4-FFF2-40B4-BE49-F238E27FC236}">
                    <a16:creationId xmlns:a16="http://schemas.microsoft.com/office/drawing/2014/main" id="{DF8EA209-F48D-A61B-307B-AEF1A671497E}"/>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8" name="Freeform: Shape 17">
                <a:extLst>
                  <a:ext uri="{FF2B5EF4-FFF2-40B4-BE49-F238E27FC236}">
                    <a16:creationId xmlns:a16="http://schemas.microsoft.com/office/drawing/2014/main" id="{F35F310F-9C3E-7227-7A63-F93AD69AF9B2}"/>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6" name="Freeform: Shape 15">
              <a:extLst>
                <a:ext uri="{FF2B5EF4-FFF2-40B4-BE49-F238E27FC236}">
                  <a16:creationId xmlns:a16="http://schemas.microsoft.com/office/drawing/2014/main" id="{E3E82270-853B-F4E1-DE4E-2BB8431DC100}"/>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35" name="Text Placeholder 35">
            <a:extLst>
              <a:ext uri="{FF2B5EF4-FFF2-40B4-BE49-F238E27FC236}">
                <a16:creationId xmlns:a16="http://schemas.microsoft.com/office/drawing/2014/main" id="{44736DFE-57C2-C7B6-D060-90F4798A1EF6}"/>
              </a:ext>
            </a:extLst>
          </p:cNvPr>
          <p:cNvSpPr>
            <a:spLocks noGrp="1"/>
          </p:cNvSpPr>
          <p:nvPr userDrawn="1">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userDrawn="1">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3" name="TextBox 12">
            <a:extLst>
              <a:ext uri="{FF2B5EF4-FFF2-40B4-BE49-F238E27FC236}">
                <a16:creationId xmlns:a16="http://schemas.microsoft.com/office/drawing/2014/main" id="{35CB53DE-8200-864F-38C2-7AB9911F24E6}"/>
              </a:ext>
              <a:ext uri="{C183D7F6-B498-43B3-948B-1728B52AA6E4}">
                <adec:decorative xmlns:adec="http://schemas.microsoft.com/office/drawing/2017/decorative" val="1"/>
              </a:ext>
            </a:extLst>
          </p:cNvPr>
          <p:cNvSpPr txBox="1"/>
          <p:nvPr userDrawn="1"/>
        </p:nvSpPr>
        <p:spPr>
          <a:xfrm>
            <a:off x="582611" y="571047"/>
            <a:ext cx="3740149" cy="7632859"/>
          </a:xfrm>
          <a:prstGeom prst="rect">
            <a:avLst/>
          </a:prstGeom>
          <a:noFill/>
        </p:spPr>
        <p:txBody>
          <a:bodyPr wrap="square" lIns="0" tIns="0" rIns="0" bIns="0" rtlCol="0">
            <a:spAutoFit/>
          </a:bodyPr>
          <a:lstStyle>
            <a:defPPr>
              <a:defRPr lang="en-US"/>
            </a:defPPr>
            <a:lvl1pPr>
              <a:defRPr sz="49600" b="1">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defRPr>
            </a:lvl1pPr>
          </a:lstStyle>
          <a:p>
            <a:pPr lvl="0"/>
            <a:r>
              <a:rPr lang="en-US"/>
              <a:t>7</a:t>
            </a:r>
            <a:endParaRPr lang="en-IN" err="1"/>
          </a:p>
        </p:txBody>
      </p:sp>
      <p:sp>
        <p:nvSpPr>
          <p:cNvPr id="14" name="Freeform: Shape 13">
            <a:extLst>
              <a:ext uri="{FF2B5EF4-FFF2-40B4-BE49-F238E27FC236}">
                <a16:creationId xmlns:a16="http://schemas.microsoft.com/office/drawing/2014/main" id="{31596FD6-9A43-B0EB-8E6C-BDABAB4486BC}"/>
              </a:ext>
              <a:ext uri="{C183D7F6-B498-43B3-948B-1728B52AA6E4}">
                <adec:decorative xmlns:adec="http://schemas.microsoft.com/office/drawing/2017/decorative" val="1"/>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Tree>
    <p:extLst>
      <p:ext uri="{BB962C8B-B14F-4D97-AF65-F5344CB8AC3E}">
        <p14:creationId xmlns:p14="http://schemas.microsoft.com/office/powerpoint/2010/main" val="306471633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8_number slides (Dark)">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F1D0FB89-6570-5E4D-018B-D99E29F562EB}"/>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6" name="Picture 5" descr="A picture containing blue, electric blue, majorelle blue, blur&#10;&#10;Description automatically generated">
              <a:extLst>
                <a:ext uri="{FF2B5EF4-FFF2-40B4-BE49-F238E27FC236}">
                  <a16:creationId xmlns:a16="http://schemas.microsoft.com/office/drawing/2014/main" id="{B952ADD1-833B-116E-4ECC-05C1A267AED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7" name="Picture 6">
              <a:extLst>
                <a:ext uri="{FF2B5EF4-FFF2-40B4-BE49-F238E27FC236}">
                  <a16:creationId xmlns:a16="http://schemas.microsoft.com/office/drawing/2014/main" id="{4B514CFA-7782-D87B-AEC1-559B1A127B72}"/>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0" name="Group 9">
            <a:extLst>
              <a:ext uri="{FF2B5EF4-FFF2-40B4-BE49-F238E27FC236}">
                <a16:creationId xmlns:a16="http://schemas.microsoft.com/office/drawing/2014/main" id="{FD860205-FCAE-78DE-D5ED-0E3186EF814F}"/>
              </a:ext>
              <a:ext uri="{C183D7F6-B498-43B3-948B-1728B52AA6E4}">
                <adec:decorative xmlns:adec="http://schemas.microsoft.com/office/drawing/2017/decorative" val="1"/>
              </a:ext>
            </a:extLst>
          </p:cNvPr>
          <p:cNvGrpSpPr/>
          <p:nvPr/>
        </p:nvGrpSpPr>
        <p:grpSpPr>
          <a:xfrm>
            <a:off x="0" y="0"/>
            <a:ext cx="12192000" cy="6858002"/>
            <a:chOff x="0" y="0"/>
            <a:chExt cx="12192000" cy="6858002"/>
          </a:xfrm>
        </p:grpSpPr>
        <p:grpSp>
          <p:nvGrpSpPr>
            <p:cNvPr id="15" name="Group 14">
              <a:extLst>
                <a:ext uri="{FF2B5EF4-FFF2-40B4-BE49-F238E27FC236}">
                  <a16:creationId xmlns:a16="http://schemas.microsoft.com/office/drawing/2014/main" id="{548E8EA9-8ACE-E1B3-42E3-C2F6FA275756}"/>
                </a:ext>
              </a:extLst>
            </p:cNvPr>
            <p:cNvGrpSpPr/>
            <p:nvPr/>
          </p:nvGrpSpPr>
          <p:grpSpPr>
            <a:xfrm>
              <a:off x="9486900" y="0"/>
              <a:ext cx="2705100" cy="694583"/>
              <a:chOff x="9486900" y="0"/>
              <a:chExt cx="2705100" cy="694583"/>
            </a:xfrm>
          </p:grpSpPr>
          <p:sp>
            <p:nvSpPr>
              <p:cNvPr id="17" name="Freeform: Shape 16">
                <a:extLst>
                  <a:ext uri="{FF2B5EF4-FFF2-40B4-BE49-F238E27FC236}">
                    <a16:creationId xmlns:a16="http://schemas.microsoft.com/office/drawing/2014/main" id="{E2BB5F71-A943-BC3B-7B26-6AAD53C0A74C}"/>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8" name="Freeform: Shape 17">
                <a:extLst>
                  <a:ext uri="{FF2B5EF4-FFF2-40B4-BE49-F238E27FC236}">
                    <a16:creationId xmlns:a16="http://schemas.microsoft.com/office/drawing/2014/main" id="{D0B85113-CC15-A37F-B1F5-0A26FFFC1A5D}"/>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6" name="Freeform: Shape 15">
              <a:extLst>
                <a:ext uri="{FF2B5EF4-FFF2-40B4-BE49-F238E27FC236}">
                  <a16:creationId xmlns:a16="http://schemas.microsoft.com/office/drawing/2014/main" id="{7437BF8F-5993-C96E-AC92-F57A13BEDF81}"/>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35" name="Text Placeholder 35">
            <a:extLst>
              <a:ext uri="{FF2B5EF4-FFF2-40B4-BE49-F238E27FC236}">
                <a16:creationId xmlns:a16="http://schemas.microsoft.com/office/drawing/2014/main" id="{44736DFE-57C2-C7B6-D060-90F4798A1EF6}"/>
              </a:ext>
            </a:extLst>
          </p:cNvPr>
          <p:cNvSpPr>
            <a:spLocks noGrp="1"/>
          </p:cNvSpPr>
          <p:nvPr userDrawn="1">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userDrawn="1">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3" name="TextBox 12">
            <a:extLst>
              <a:ext uri="{FF2B5EF4-FFF2-40B4-BE49-F238E27FC236}">
                <a16:creationId xmlns:a16="http://schemas.microsoft.com/office/drawing/2014/main" id="{35CB53DE-8200-864F-38C2-7AB9911F24E6}"/>
              </a:ext>
              <a:ext uri="{C183D7F6-B498-43B3-948B-1728B52AA6E4}">
                <adec:decorative xmlns:adec="http://schemas.microsoft.com/office/drawing/2017/decorative" val="1"/>
              </a:ext>
            </a:extLst>
          </p:cNvPr>
          <p:cNvSpPr txBox="1"/>
          <p:nvPr userDrawn="1"/>
        </p:nvSpPr>
        <p:spPr>
          <a:xfrm>
            <a:off x="582611" y="555807"/>
            <a:ext cx="3740149" cy="7632859"/>
          </a:xfrm>
          <a:prstGeom prst="rect">
            <a:avLst/>
          </a:prstGeom>
          <a:noFill/>
        </p:spPr>
        <p:txBody>
          <a:bodyPr wrap="square" lIns="0" tIns="0" rIns="0" bIns="0" rtlCol="0">
            <a:spAutoFit/>
          </a:bodyPr>
          <a:lstStyle>
            <a:defPPr>
              <a:defRPr lang="en-US"/>
            </a:defPPr>
            <a:lvl1pPr>
              <a:defRPr sz="49600" b="1">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defRPr>
            </a:lvl1pPr>
          </a:lstStyle>
          <a:p>
            <a:pPr lvl="0"/>
            <a:r>
              <a:rPr lang="en-US"/>
              <a:t>8</a:t>
            </a:r>
            <a:endParaRPr lang="en-IN"/>
          </a:p>
        </p:txBody>
      </p:sp>
      <p:sp>
        <p:nvSpPr>
          <p:cNvPr id="14" name="Freeform: Shape 13">
            <a:extLst>
              <a:ext uri="{FF2B5EF4-FFF2-40B4-BE49-F238E27FC236}">
                <a16:creationId xmlns:a16="http://schemas.microsoft.com/office/drawing/2014/main" id="{1ACD0974-2DCA-E7A6-A86C-6A594EA18FC5}"/>
              </a:ext>
              <a:ext uri="{C183D7F6-B498-43B3-948B-1728B52AA6E4}">
                <adec:decorative xmlns:adec="http://schemas.microsoft.com/office/drawing/2017/decorative" val="1"/>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Tree>
    <p:extLst>
      <p:ext uri="{BB962C8B-B14F-4D97-AF65-F5344CB8AC3E}">
        <p14:creationId xmlns:p14="http://schemas.microsoft.com/office/powerpoint/2010/main" val="387474146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9_number slides (Dark)">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5811C7DA-CE9B-720F-23D6-C3E0B26CE0F9}"/>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14" name="Picture 13" descr="A picture containing blue, electric blue, majorelle blue, blur&#10;&#10;Description automatically generated">
              <a:extLst>
                <a:ext uri="{FF2B5EF4-FFF2-40B4-BE49-F238E27FC236}">
                  <a16:creationId xmlns:a16="http://schemas.microsoft.com/office/drawing/2014/main" id="{EA990D72-62FF-7276-D6A8-7CB4F604F389}"/>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5" name="Picture 14">
              <a:extLst>
                <a:ext uri="{FF2B5EF4-FFF2-40B4-BE49-F238E27FC236}">
                  <a16:creationId xmlns:a16="http://schemas.microsoft.com/office/drawing/2014/main" id="{BF980D98-64AB-8534-57E5-AA6FA60349CA}"/>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6" name="Group 15">
            <a:extLst>
              <a:ext uri="{FF2B5EF4-FFF2-40B4-BE49-F238E27FC236}">
                <a16:creationId xmlns:a16="http://schemas.microsoft.com/office/drawing/2014/main" id="{749E9DA9-685B-ABF8-643B-E50A935BE6BC}"/>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17" name="Group 16">
              <a:extLst>
                <a:ext uri="{FF2B5EF4-FFF2-40B4-BE49-F238E27FC236}">
                  <a16:creationId xmlns:a16="http://schemas.microsoft.com/office/drawing/2014/main" id="{2F03625D-E784-AEB9-DEF9-B2DCBB3E4E73}"/>
                </a:ext>
              </a:extLst>
            </p:cNvPr>
            <p:cNvGrpSpPr/>
            <p:nvPr/>
          </p:nvGrpSpPr>
          <p:grpSpPr>
            <a:xfrm>
              <a:off x="9486900" y="0"/>
              <a:ext cx="2705100" cy="694583"/>
              <a:chOff x="9486900" y="0"/>
              <a:chExt cx="2705100" cy="694583"/>
            </a:xfrm>
          </p:grpSpPr>
          <p:sp>
            <p:nvSpPr>
              <p:cNvPr id="19" name="Freeform: Shape 18">
                <a:extLst>
                  <a:ext uri="{FF2B5EF4-FFF2-40B4-BE49-F238E27FC236}">
                    <a16:creationId xmlns:a16="http://schemas.microsoft.com/office/drawing/2014/main" id="{7D833D94-173C-EDB4-AA0C-552FEA0B3A72}"/>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20" name="Freeform: Shape 19">
                <a:extLst>
                  <a:ext uri="{FF2B5EF4-FFF2-40B4-BE49-F238E27FC236}">
                    <a16:creationId xmlns:a16="http://schemas.microsoft.com/office/drawing/2014/main" id="{AB861CFF-8871-4294-29A7-7817D92DF9A8}"/>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8" name="Freeform: Shape 17">
              <a:extLst>
                <a:ext uri="{FF2B5EF4-FFF2-40B4-BE49-F238E27FC236}">
                  <a16:creationId xmlns:a16="http://schemas.microsoft.com/office/drawing/2014/main" id="{E520BCC2-9520-E974-48BE-E10B84865F32}"/>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35" name="Text Placeholder 35">
            <a:extLst>
              <a:ext uri="{FF2B5EF4-FFF2-40B4-BE49-F238E27FC236}">
                <a16:creationId xmlns:a16="http://schemas.microsoft.com/office/drawing/2014/main" id="{44736DFE-57C2-C7B6-D060-90F4798A1EF6}"/>
              </a:ext>
            </a:extLst>
          </p:cNvPr>
          <p:cNvSpPr>
            <a:spLocks noGrp="1"/>
          </p:cNvSpPr>
          <p:nvPr>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3" name="TextBox 12">
            <a:extLst>
              <a:ext uri="{FF2B5EF4-FFF2-40B4-BE49-F238E27FC236}">
                <a16:creationId xmlns:a16="http://schemas.microsoft.com/office/drawing/2014/main" id="{35CB53DE-8200-864F-38C2-7AB9911F24E6}"/>
              </a:ext>
              <a:ext uri="{C183D7F6-B498-43B3-948B-1728B52AA6E4}">
                <adec:decorative xmlns:adec="http://schemas.microsoft.com/office/drawing/2017/decorative" val="1"/>
              </a:ext>
            </a:extLst>
          </p:cNvPr>
          <p:cNvSpPr txBox="1"/>
          <p:nvPr userDrawn="1"/>
        </p:nvSpPr>
        <p:spPr>
          <a:xfrm>
            <a:off x="582611" y="555807"/>
            <a:ext cx="3740149" cy="7632859"/>
          </a:xfrm>
          <a:prstGeom prst="rect">
            <a:avLst/>
          </a:prstGeom>
          <a:noFill/>
        </p:spPr>
        <p:txBody>
          <a:bodyPr wrap="square" lIns="0" tIns="0" rIns="0" bIns="0" rtlCol="0">
            <a:spAutoFit/>
          </a:bodyPr>
          <a:lstStyle>
            <a:defPPr>
              <a:defRPr lang="en-US"/>
            </a:defPPr>
            <a:lvl1pPr lvl="0">
              <a:defRPr sz="49600" b="1">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defRPr>
            </a:lvl1pPr>
          </a:lstStyle>
          <a:p>
            <a:pPr lvl="0"/>
            <a:r>
              <a:rPr lang="en-US"/>
              <a:t>9</a:t>
            </a:r>
            <a:endParaRPr lang="en-IN"/>
          </a:p>
        </p:txBody>
      </p:sp>
      <p:sp>
        <p:nvSpPr>
          <p:cNvPr id="21" name="Freeform: Shape 20">
            <a:extLst>
              <a:ext uri="{FF2B5EF4-FFF2-40B4-BE49-F238E27FC236}">
                <a16:creationId xmlns:a16="http://schemas.microsoft.com/office/drawing/2014/main" id="{FA419A7C-8141-3F92-FD68-B7197E76EF86}"/>
              </a:ext>
              <a:ext uri="{C183D7F6-B498-43B3-948B-1728B52AA6E4}">
                <adec:decorative xmlns:adec="http://schemas.microsoft.com/office/drawing/2017/decorative" val="1"/>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Tree>
    <p:extLst>
      <p:ext uri="{BB962C8B-B14F-4D97-AF65-F5344CB8AC3E}">
        <p14:creationId xmlns:p14="http://schemas.microsoft.com/office/powerpoint/2010/main" val="282390213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0_number slides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C3E246FB-AB81-B8EC-A355-536B234B1F17}"/>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4E58D35A-F47C-A3A9-69E0-FF65F121F3ED}"/>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7" name="Picture 6">
              <a:extLst>
                <a:ext uri="{FF2B5EF4-FFF2-40B4-BE49-F238E27FC236}">
                  <a16:creationId xmlns:a16="http://schemas.microsoft.com/office/drawing/2014/main" id="{81FB571C-8009-012C-D301-FDA4D31F140F}"/>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8" name="Group 7">
            <a:extLst>
              <a:ext uri="{FF2B5EF4-FFF2-40B4-BE49-F238E27FC236}">
                <a16:creationId xmlns:a16="http://schemas.microsoft.com/office/drawing/2014/main" id="{72AB9765-2DC6-7DD2-4906-4C16C9B7FE4C}"/>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10" name="Group 9">
              <a:extLst>
                <a:ext uri="{FF2B5EF4-FFF2-40B4-BE49-F238E27FC236}">
                  <a16:creationId xmlns:a16="http://schemas.microsoft.com/office/drawing/2014/main" id="{67398666-1EA3-A10B-B2D4-9388F9671461}"/>
                </a:ext>
              </a:extLst>
            </p:cNvPr>
            <p:cNvGrpSpPr/>
            <p:nvPr/>
          </p:nvGrpSpPr>
          <p:grpSpPr>
            <a:xfrm>
              <a:off x="9486900" y="0"/>
              <a:ext cx="2705100" cy="694583"/>
              <a:chOff x="9486900" y="0"/>
              <a:chExt cx="2705100" cy="694583"/>
            </a:xfrm>
          </p:grpSpPr>
          <p:sp>
            <p:nvSpPr>
              <p:cNvPr id="15" name="Freeform: Shape 14">
                <a:extLst>
                  <a:ext uri="{FF2B5EF4-FFF2-40B4-BE49-F238E27FC236}">
                    <a16:creationId xmlns:a16="http://schemas.microsoft.com/office/drawing/2014/main" id="{F65FAC2F-AEBE-7EBC-4267-98783C21AB70}"/>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6" name="Freeform: Shape 15">
                <a:extLst>
                  <a:ext uri="{FF2B5EF4-FFF2-40B4-BE49-F238E27FC236}">
                    <a16:creationId xmlns:a16="http://schemas.microsoft.com/office/drawing/2014/main" id="{73F8BF48-7161-8B4A-77B6-BCB7F80740D9}"/>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4" name="Freeform: Shape 13">
              <a:extLst>
                <a:ext uri="{FF2B5EF4-FFF2-40B4-BE49-F238E27FC236}">
                  <a16:creationId xmlns:a16="http://schemas.microsoft.com/office/drawing/2014/main" id="{8729867E-785A-91D7-0FEF-675C8E5BC3AB}"/>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35" name="Text Placeholder 35">
            <a:extLst>
              <a:ext uri="{FF2B5EF4-FFF2-40B4-BE49-F238E27FC236}">
                <a16:creationId xmlns:a16="http://schemas.microsoft.com/office/drawing/2014/main" id="{44736DFE-57C2-C7B6-D060-90F4798A1EF6}"/>
              </a:ext>
            </a:extLst>
          </p:cNvPr>
          <p:cNvSpPr>
            <a:spLocks noGrp="1"/>
          </p:cNvSpPr>
          <p:nvPr>
            <p:ph type="body" sz="quarter" idx="21" hasCustomPrompt="1"/>
          </p:nvPr>
        </p:nvSpPr>
        <p:spPr>
          <a:xfrm>
            <a:off x="5928359" y="2745600"/>
            <a:ext cx="5681029"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p:ph type="body" sz="quarter" idx="22" hasCustomPrompt="1"/>
          </p:nvPr>
        </p:nvSpPr>
        <p:spPr>
          <a:xfrm>
            <a:off x="5928359" y="3634600"/>
            <a:ext cx="5681029"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3" name="TextBox 12">
            <a:extLst>
              <a:ext uri="{FF2B5EF4-FFF2-40B4-BE49-F238E27FC236}">
                <a16:creationId xmlns:a16="http://schemas.microsoft.com/office/drawing/2014/main" id="{35CB53DE-8200-864F-38C2-7AB9911F24E6}"/>
              </a:ext>
              <a:ext uri="{C183D7F6-B498-43B3-948B-1728B52AA6E4}">
                <adec:decorative xmlns:adec="http://schemas.microsoft.com/office/drawing/2017/decorative" val="1"/>
              </a:ext>
            </a:extLst>
          </p:cNvPr>
          <p:cNvSpPr txBox="1"/>
          <p:nvPr userDrawn="1"/>
        </p:nvSpPr>
        <p:spPr>
          <a:xfrm>
            <a:off x="536891" y="1622607"/>
            <a:ext cx="5345749" cy="6355586"/>
          </a:xfrm>
          <a:prstGeom prst="rect">
            <a:avLst/>
          </a:prstGeom>
          <a:noFill/>
        </p:spPr>
        <p:txBody>
          <a:bodyPr wrap="square" lIns="0" tIns="0" rIns="0" bIns="0" rtlCol="0">
            <a:spAutoFit/>
          </a:bodyPr>
          <a:lstStyle/>
          <a:p>
            <a:pPr marL="0" lvl="0" algn="l" defTabSz="914400" rtl="0" eaLnBrk="1" latinLnBrk="0" hangingPunct="1"/>
            <a:r>
              <a:rPr lang="en-US" sz="41300" b="1" kern="1200">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latin typeface="+mn-lt"/>
                <a:ea typeface="+mn-ea"/>
                <a:cs typeface="+mn-cs"/>
              </a:rPr>
              <a:t>10</a:t>
            </a:r>
            <a:endParaRPr lang="en-IN" sz="41300" b="1" kern="1200">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latin typeface="+mn-lt"/>
              <a:ea typeface="+mn-ea"/>
              <a:cs typeface="+mn-cs"/>
            </a:endParaRPr>
          </a:p>
        </p:txBody>
      </p:sp>
      <p:sp>
        <p:nvSpPr>
          <p:cNvPr id="17" name="Freeform: Shape 16">
            <a:extLst>
              <a:ext uri="{FF2B5EF4-FFF2-40B4-BE49-F238E27FC236}">
                <a16:creationId xmlns:a16="http://schemas.microsoft.com/office/drawing/2014/main" id="{2E907715-9034-6B72-5B58-B64A11570B87}"/>
              </a:ext>
              <a:ext uri="{C183D7F6-B498-43B3-948B-1728B52AA6E4}">
                <adec:decorative xmlns:adec="http://schemas.microsoft.com/office/drawing/2017/decorative" val="1"/>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Tree>
    <p:extLst>
      <p:ext uri="{BB962C8B-B14F-4D97-AF65-F5344CB8AC3E}">
        <p14:creationId xmlns:p14="http://schemas.microsoft.com/office/powerpoint/2010/main" val="40372049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1_Section slide (Dar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914164-CAA3-0F6A-F741-5E504963EE43}"/>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ACA34002-9D98-CB8E-E823-EADC55F227F4}"/>
              </a:ext>
              <a:ext uri="{C183D7F6-B498-43B3-948B-1728B52AA6E4}">
                <adec:decorative xmlns:adec="http://schemas.microsoft.com/office/drawing/2017/decorative" val="1"/>
              </a:ext>
            </a:extLst>
          </p:cNvPr>
          <p:cNvPicPr>
            <a:picLocks noChangeAspect="1"/>
          </p:cNvPicPr>
          <p:nvPr userDrawn="1"/>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5" name="Freeform: Shape 4">
            <a:extLst>
              <a:ext uri="{FF2B5EF4-FFF2-40B4-BE49-F238E27FC236}">
                <a16:creationId xmlns:a16="http://schemas.microsoft.com/office/drawing/2014/main" id="{BF481CAB-474F-1A52-A8F2-AD28A8D40DEC}"/>
              </a:ext>
              <a:ext uri="{C183D7F6-B498-43B3-948B-1728B52AA6E4}">
                <adec:decorative xmlns:adec="http://schemas.microsoft.com/office/drawing/2017/decorative" val="1"/>
              </a:ext>
            </a:extLst>
          </p:cNvPr>
          <p:cNvSpPr/>
          <p:nvPr userDrawn="1"/>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wrap="square" rtlCol="0" anchor="ctr">
            <a:noAutofit/>
          </a:bodyPr>
          <a:lstStyle/>
          <a:p>
            <a:endParaRPr lang="en-US"/>
          </a:p>
        </p:txBody>
      </p:sp>
      <p:sp>
        <p:nvSpPr>
          <p:cNvPr id="6" name="Freeform: Shape 5">
            <a:extLst>
              <a:ext uri="{FF2B5EF4-FFF2-40B4-BE49-F238E27FC236}">
                <a16:creationId xmlns:a16="http://schemas.microsoft.com/office/drawing/2014/main" id="{FB92616F-094B-3245-6D5B-F1BCD72A97BC}"/>
              </a:ext>
              <a:ext uri="{C183D7F6-B498-43B3-948B-1728B52AA6E4}">
                <adec:decorative xmlns:adec="http://schemas.microsoft.com/office/drawing/2017/decorative" val="1"/>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endParaRPr lang="en-US"/>
          </a:p>
        </p:txBody>
      </p:sp>
      <p:grpSp>
        <p:nvGrpSpPr>
          <p:cNvPr id="8" name="Group 7">
            <a:extLst>
              <a:ext uri="{FF2B5EF4-FFF2-40B4-BE49-F238E27FC236}">
                <a16:creationId xmlns:a16="http://schemas.microsoft.com/office/drawing/2014/main" id="{E8F767AF-BA08-2513-8339-7EAC30F3AE39}"/>
              </a:ext>
              <a:ext uri="{C183D7F6-B498-43B3-948B-1728B52AA6E4}">
                <adec:decorative xmlns:adec="http://schemas.microsoft.com/office/drawing/2017/decorative" val="1"/>
              </a:ext>
            </a:extLst>
          </p:cNvPr>
          <p:cNvGrpSpPr/>
          <p:nvPr userDrawn="1"/>
        </p:nvGrpSpPr>
        <p:grpSpPr>
          <a:xfrm>
            <a:off x="7471836" y="1"/>
            <a:ext cx="4720163" cy="1211986"/>
            <a:chOff x="4863262" y="0"/>
            <a:chExt cx="6378217" cy="1637721"/>
          </a:xfrm>
        </p:grpSpPr>
        <p:sp>
          <p:nvSpPr>
            <p:cNvPr id="9" name="Freeform: Shape 8">
              <a:extLst>
                <a:ext uri="{FF2B5EF4-FFF2-40B4-BE49-F238E27FC236}">
                  <a16:creationId xmlns:a16="http://schemas.microsoft.com/office/drawing/2014/main" id="{F5CE3B39-2D23-B342-D3BA-F6E9F718A899}"/>
                </a:ext>
              </a:extLst>
            </p:cNvPr>
            <p:cNvSpPr/>
            <p:nvPr/>
          </p:nvSpPr>
          <p:spPr>
            <a:xfrm>
              <a:off x="4863262" y="0"/>
              <a:ext cx="6378217" cy="1637721"/>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p>
          </p:txBody>
        </p:sp>
        <p:sp>
          <p:nvSpPr>
            <p:cNvPr id="10" name="Freeform: Shape 9">
              <a:extLst>
                <a:ext uri="{FF2B5EF4-FFF2-40B4-BE49-F238E27FC236}">
                  <a16:creationId xmlns:a16="http://schemas.microsoft.com/office/drawing/2014/main" id="{26AA7BA4-2A0D-20F1-264F-BF7859FB3A9D}"/>
                </a:ext>
              </a:extLst>
            </p:cNvPr>
            <p:cNvSpPr/>
            <p:nvPr/>
          </p:nvSpPr>
          <p:spPr>
            <a:xfrm>
              <a:off x="4863262" y="0"/>
              <a:ext cx="6378217" cy="1017107"/>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p>
          </p:txBody>
        </p:sp>
      </p:grpSp>
      <p:pic>
        <p:nvPicPr>
          <p:cNvPr id="22" name="Picture 21">
            <a:extLst>
              <a:ext uri="{FF2B5EF4-FFF2-40B4-BE49-F238E27FC236}">
                <a16:creationId xmlns:a16="http://schemas.microsoft.com/office/drawing/2014/main" id="{58961409-EB4A-98B0-4F4F-6B43A85B751C}"/>
              </a:ext>
              <a:ext uri="{C183D7F6-B498-43B3-948B-1728B52AA6E4}">
                <adec:decorative xmlns:adec="http://schemas.microsoft.com/office/drawing/2017/decorative" val="1"/>
              </a:ext>
            </a:extLst>
          </p:cNvPr>
          <p:cNvPicPr>
            <a:picLocks noChangeAspect="1"/>
          </p:cNvPicPr>
          <p:nvPr userDrawn="1"/>
        </p:nvPicPr>
        <p:blipFill>
          <a:blip r:embed="rId3" cstate="screen">
            <a:alphaModFix amt="35000"/>
            <a:extLst>
              <a:ext uri="{28A0092B-C50C-407E-A947-70E740481C1C}">
                <a14:useLocalDpi xmlns:a14="http://schemas.microsoft.com/office/drawing/2010/main"/>
              </a:ext>
            </a:extLst>
          </a:blip>
          <a:stretch>
            <a:fillRect/>
          </a:stretch>
        </p:blipFill>
        <p:spPr>
          <a:xfrm>
            <a:off x="0" y="-1"/>
            <a:ext cx="12192000" cy="6858000"/>
          </a:xfrm>
          <a:prstGeom prst="rect">
            <a:avLst/>
          </a:prstGeom>
        </p:spPr>
      </p:pic>
      <p:sp>
        <p:nvSpPr>
          <p:cNvPr id="23" name="Freeform: Shape 22">
            <a:extLst>
              <a:ext uri="{FF2B5EF4-FFF2-40B4-BE49-F238E27FC236}">
                <a16:creationId xmlns:a16="http://schemas.microsoft.com/office/drawing/2014/main" id="{304DC6C6-0901-7E13-8977-07449A013283}"/>
              </a:ext>
              <a:ext uri="{C183D7F6-B498-43B3-948B-1728B52AA6E4}">
                <adec:decorative xmlns:adec="http://schemas.microsoft.com/office/drawing/2017/decorative" val="1"/>
              </a:ext>
            </a:extLst>
          </p:cNvPr>
          <p:cNvSpPr/>
          <p:nvPr userDrawn="1"/>
        </p:nvSpPr>
        <p:spPr>
          <a:xfrm>
            <a:off x="0" y="4679914"/>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Shape 23">
            <a:extLst>
              <a:ext uri="{FF2B5EF4-FFF2-40B4-BE49-F238E27FC236}">
                <a16:creationId xmlns:a16="http://schemas.microsoft.com/office/drawing/2014/main" id="{AFD1EFBC-A332-8C67-A774-B816E680A367}"/>
              </a:ext>
              <a:ext uri="{C183D7F6-B498-43B3-948B-1728B52AA6E4}">
                <adec:decorative xmlns:adec="http://schemas.microsoft.com/office/drawing/2017/decorative" val="1"/>
              </a:ext>
            </a:extLst>
          </p:cNvPr>
          <p:cNvSpPr/>
          <p:nvPr userDrawn="1"/>
        </p:nvSpPr>
        <p:spPr>
          <a:xfrm>
            <a:off x="0" y="5999522"/>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 name="Rectangle 15">
            <a:extLst>
              <a:ext uri="{FF2B5EF4-FFF2-40B4-BE49-F238E27FC236}">
                <a16:creationId xmlns:a16="http://schemas.microsoft.com/office/drawing/2014/main" id="{E2FC0965-4144-7B0E-916F-401B71853545}"/>
              </a:ext>
              <a:ext uri="{C183D7F6-B498-43B3-948B-1728B52AA6E4}">
                <adec:decorative xmlns:adec="http://schemas.microsoft.com/office/drawing/2017/decorative" val="1"/>
              </a:ext>
            </a:extLst>
          </p:cNvPr>
          <p:cNvSpPr>
            <a:spLocks/>
          </p:cNvSpPr>
          <p:nvPr userDrawn="1"/>
        </p:nvSpPr>
        <p:spPr bwMode="auto">
          <a:xfrm>
            <a:off x="0" y="2090058"/>
            <a:ext cx="10043886" cy="2677886"/>
          </a:xfrm>
          <a:prstGeom prst="rect">
            <a:avLst/>
          </a:prstGeom>
          <a:gradFill>
            <a:gsLst>
              <a:gs pos="100000">
                <a:schemeClr val="tx1">
                  <a:alpha val="0"/>
                </a:schemeClr>
              </a:gs>
              <a:gs pos="0">
                <a:schemeClr val="tx1">
                  <a:alpha val="30000"/>
                </a:schemeClr>
              </a:gs>
            </a:gsLst>
            <a:lin ang="0" scaled="1"/>
          </a:gra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2000" err="1">
              <a:solidFill>
                <a:schemeClr val="bg1"/>
              </a:solidFill>
              <a:latin typeface="+mj-lt"/>
              <a:ea typeface="Segoe UI Black" panose="020B0A02040204020203" pitchFamily="34" charset="0"/>
            </a:endParaRPr>
          </a:p>
        </p:txBody>
      </p:sp>
      <p:sp>
        <p:nvSpPr>
          <p:cNvPr id="11" name="Title 1">
            <a:extLst>
              <a:ext uri="{FF2B5EF4-FFF2-40B4-BE49-F238E27FC236}">
                <a16:creationId xmlns:a16="http://schemas.microsoft.com/office/drawing/2014/main" id="{26E1DE67-EA92-347A-4107-9E037F21BED1}"/>
              </a:ext>
            </a:extLst>
          </p:cNvPr>
          <p:cNvSpPr>
            <a:spLocks noGrp="1"/>
          </p:cNvSpPr>
          <p:nvPr>
            <p:ph type="title" hasCustomPrompt="1"/>
          </p:nvPr>
        </p:nvSpPr>
        <p:spPr>
          <a:xfrm>
            <a:off x="586740" y="3013503"/>
            <a:ext cx="11018520" cy="830997"/>
          </a:xfrm>
        </p:spPr>
        <p:txBody>
          <a:bodyPr vert="horz" wrap="square" lIns="0" tIns="0" rIns="0" bIns="0" rtlCol="0" anchor="ctr">
            <a:spAutoFit/>
          </a:bodyPr>
          <a:lstStyle>
            <a:lvl1pPr marL="0" indent="0" algn="l" defTabSz="932742" rtl="0" eaLnBrk="1" fontAlgn="base" latinLnBrk="0" hangingPunct="1">
              <a:lnSpc>
                <a:spcPct val="100000"/>
              </a:lnSpc>
              <a:spcBef>
                <a:spcPct val="0"/>
              </a:spcBef>
              <a:spcAft>
                <a:spcPct val="0"/>
              </a:spcAft>
              <a:buFont typeface="Arial" panose="020B0604020202020204" pitchFamily="34" charset="0"/>
              <a:buNone/>
              <a:defRPr lang="en-IN" sz="5400" b="0" kern="1200" cap="none" spc="-50" baseline="0" dirty="0">
                <a:ln w="3175">
                  <a:noFill/>
                </a:ln>
                <a:gradFill flip="none" rotWithShape="1">
                  <a:gsLst>
                    <a:gs pos="80000">
                      <a:schemeClr val="accent1">
                        <a:lumMod val="60000"/>
                        <a:lumOff val="40000"/>
                      </a:schemeClr>
                    </a:gs>
                    <a:gs pos="20000">
                      <a:srgbClr val="BD39C2"/>
                    </a:gs>
                  </a:gsLst>
                  <a:path path="circle">
                    <a:fillToRect l="100000" t="100000"/>
                  </a:path>
                  <a:tileRect r="-100000" b="-100000"/>
                </a:gradFill>
                <a:effectLst/>
                <a:latin typeface="+mj-lt"/>
                <a:ea typeface="+mn-ea"/>
                <a:cs typeface="Segoe UI" pitchFamily="34" charset="0"/>
              </a:defRPr>
            </a:lvl1pPr>
          </a:lstStyle>
          <a:p>
            <a:pPr marL="0" lvl="0"/>
            <a:r>
              <a:rPr lang="en-US"/>
              <a:t>Section Title</a:t>
            </a:r>
            <a:endParaRPr lang="en-IN"/>
          </a:p>
        </p:txBody>
      </p:sp>
    </p:spTree>
    <p:extLst>
      <p:ext uri="{BB962C8B-B14F-4D97-AF65-F5344CB8AC3E}">
        <p14:creationId xmlns:p14="http://schemas.microsoft.com/office/powerpoint/2010/main" val="194761384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Section slide with speaker (Dar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914164-CAA3-0F6A-F741-5E504963EE43}"/>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ACA34002-9D98-CB8E-E823-EADC55F227F4}"/>
              </a:ext>
              <a:ext uri="{C183D7F6-B498-43B3-948B-1728B52AA6E4}">
                <adec:decorative xmlns:adec="http://schemas.microsoft.com/office/drawing/2017/decorative" val="1"/>
              </a:ext>
            </a:extLst>
          </p:cNvPr>
          <p:cNvPicPr>
            <a:picLocks noChangeAspect="1"/>
          </p:cNvPicPr>
          <p:nvPr userDrawn="1"/>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5" name="Freeform: Shape 4">
            <a:extLst>
              <a:ext uri="{FF2B5EF4-FFF2-40B4-BE49-F238E27FC236}">
                <a16:creationId xmlns:a16="http://schemas.microsoft.com/office/drawing/2014/main" id="{BF481CAB-474F-1A52-A8F2-AD28A8D40DEC}"/>
              </a:ext>
              <a:ext uri="{C183D7F6-B498-43B3-948B-1728B52AA6E4}">
                <adec:decorative xmlns:adec="http://schemas.microsoft.com/office/drawing/2017/decorative" val="1"/>
              </a:ext>
            </a:extLst>
          </p:cNvPr>
          <p:cNvSpPr/>
          <p:nvPr userDrawn="1"/>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wrap="square" rtlCol="0" anchor="ctr">
            <a:noAutofit/>
          </a:bodyPr>
          <a:lstStyle/>
          <a:p>
            <a:endParaRPr lang="en-US"/>
          </a:p>
        </p:txBody>
      </p:sp>
      <p:sp>
        <p:nvSpPr>
          <p:cNvPr id="6" name="Freeform: Shape 5">
            <a:extLst>
              <a:ext uri="{FF2B5EF4-FFF2-40B4-BE49-F238E27FC236}">
                <a16:creationId xmlns:a16="http://schemas.microsoft.com/office/drawing/2014/main" id="{FB92616F-094B-3245-6D5B-F1BCD72A97BC}"/>
              </a:ext>
              <a:ext uri="{C183D7F6-B498-43B3-948B-1728B52AA6E4}">
                <adec:decorative xmlns:adec="http://schemas.microsoft.com/office/drawing/2017/decorative" val="1"/>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endParaRPr lang="en-US"/>
          </a:p>
        </p:txBody>
      </p:sp>
      <p:grpSp>
        <p:nvGrpSpPr>
          <p:cNvPr id="8" name="Group 7">
            <a:extLst>
              <a:ext uri="{FF2B5EF4-FFF2-40B4-BE49-F238E27FC236}">
                <a16:creationId xmlns:a16="http://schemas.microsoft.com/office/drawing/2014/main" id="{E8F767AF-BA08-2513-8339-7EAC30F3AE39}"/>
              </a:ext>
              <a:ext uri="{C183D7F6-B498-43B3-948B-1728B52AA6E4}">
                <adec:decorative xmlns:adec="http://schemas.microsoft.com/office/drawing/2017/decorative" val="1"/>
              </a:ext>
            </a:extLst>
          </p:cNvPr>
          <p:cNvGrpSpPr/>
          <p:nvPr userDrawn="1"/>
        </p:nvGrpSpPr>
        <p:grpSpPr>
          <a:xfrm>
            <a:off x="7471836" y="1"/>
            <a:ext cx="4720163" cy="1211986"/>
            <a:chOff x="4863262" y="0"/>
            <a:chExt cx="6378217" cy="1637721"/>
          </a:xfrm>
        </p:grpSpPr>
        <p:sp>
          <p:nvSpPr>
            <p:cNvPr id="9" name="Freeform: Shape 8">
              <a:extLst>
                <a:ext uri="{FF2B5EF4-FFF2-40B4-BE49-F238E27FC236}">
                  <a16:creationId xmlns:a16="http://schemas.microsoft.com/office/drawing/2014/main" id="{F5CE3B39-2D23-B342-D3BA-F6E9F718A899}"/>
                </a:ext>
              </a:extLst>
            </p:cNvPr>
            <p:cNvSpPr/>
            <p:nvPr/>
          </p:nvSpPr>
          <p:spPr>
            <a:xfrm>
              <a:off x="4863262" y="0"/>
              <a:ext cx="6378217" cy="1637721"/>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p>
          </p:txBody>
        </p:sp>
        <p:sp>
          <p:nvSpPr>
            <p:cNvPr id="10" name="Freeform: Shape 9">
              <a:extLst>
                <a:ext uri="{FF2B5EF4-FFF2-40B4-BE49-F238E27FC236}">
                  <a16:creationId xmlns:a16="http://schemas.microsoft.com/office/drawing/2014/main" id="{26AA7BA4-2A0D-20F1-264F-BF7859FB3A9D}"/>
                </a:ext>
              </a:extLst>
            </p:cNvPr>
            <p:cNvSpPr/>
            <p:nvPr/>
          </p:nvSpPr>
          <p:spPr>
            <a:xfrm>
              <a:off x="4863262" y="0"/>
              <a:ext cx="6378217" cy="1017107"/>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p>
          </p:txBody>
        </p:sp>
      </p:grpSp>
      <p:sp>
        <p:nvSpPr>
          <p:cNvPr id="11" name="Title 1">
            <a:extLst>
              <a:ext uri="{FF2B5EF4-FFF2-40B4-BE49-F238E27FC236}">
                <a16:creationId xmlns:a16="http://schemas.microsoft.com/office/drawing/2014/main" id="{26E1DE67-EA92-347A-4107-9E037F21BED1}"/>
              </a:ext>
            </a:extLst>
          </p:cNvPr>
          <p:cNvSpPr>
            <a:spLocks noGrp="1"/>
          </p:cNvSpPr>
          <p:nvPr>
            <p:ph type="title" hasCustomPrompt="1"/>
          </p:nvPr>
        </p:nvSpPr>
        <p:spPr>
          <a:xfrm>
            <a:off x="586740" y="3121224"/>
            <a:ext cx="11018520" cy="553998"/>
          </a:xfrm>
        </p:spPr>
        <p:txBody>
          <a:bodyPr vert="horz" wrap="square" lIns="0" tIns="0" rIns="0" bIns="0" rtlCol="0" anchor="t">
            <a:spAutoFit/>
          </a:bodyPr>
          <a:lstStyle>
            <a:lvl1pPr marL="0" indent="0" algn="l">
              <a:buFont typeface="Arial" panose="020B0604020202020204" pitchFamily="34" charset="0"/>
              <a:buNone/>
              <a:defRPr lang="en-IN" sz="3600" dirty="0">
                <a:solidFill>
                  <a:schemeClr val="bg1"/>
                </a:solidFill>
              </a:defRPr>
            </a:lvl1pPr>
          </a:lstStyle>
          <a:p>
            <a:pPr marL="0" lvl="0"/>
            <a:r>
              <a:rPr lang="en-US"/>
              <a:t>Section Title</a:t>
            </a:r>
            <a:endParaRPr lang="en-IN"/>
          </a:p>
        </p:txBody>
      </p:sp>
      <p:sp>
        <p:nvSpPr>
          <p:cNvPr id="2" name="Text Placeholder 12">
            <a:extLst>
              <a:ext uri="{FF2B5EF4-FFF2-40B4-BE49-F238E27FC236}">
                <a16:creationId xmlns:a16="http://schemas.microsoft.com/office/drawing/2014/main" id="{DA89C425-EF35-BBDE-29C5-4EA0FF03A8AD}"/>
              </a:ext>
            </a:extLst>
          </p:cNvPr>
          <p:cNvSpPr>
            <a:spLocks noGrp="1"/>
          </p:cNvSpPr>
          <p:nvPr>
            <p:ph type="body" sz="quarter" idx="10" hasCustomPrompt="1"/>
          </p:nvPr>
        </p:nvSpPr>
        <p:spPr>
          <a:xfrm>
            <a:off x="586740" y="3824976"/>
            <a:ext cx="11018520" cy="369332"/>
          </a:xfrm>
        </p:spPr>
        <p:txBody>
          <a:bodyPr/>
          <a:lstStyle>
            <a:lvl1pPr marL="0" indent="0" algn="l" defTabSz="932742" rtl="0" eaLnBrk="1" latinLnBrk="0" hangingPunct="1">
              <a:lnSpc>
                <a:spcPct val="100000"/>
              </a:lnSpc>
              <a:spcBef>
                <a:spcPct val="0"/>
              </a:spcBef>
              <a:buFont typeface="Arial" panose="020B0604020202020204" pitchFamily="34" charset="0"/>
              <a:buNone/>
              <a:defRPr lang="en-US" sz="2400" b="0" kern="1200" cap="none" spc="-50" baseline="0" dirty="0" smtClean="0">
                <a:ln w="3175">
                  <a:noFill/>
                </a:ln>
                <a:solidFill>
                  <a:schemeClr val="bg1"/>
                </a:solidFill>
                <a:effectLst/>
                <a:latin typeface="+mn-lt"/>
                <a:ea typeface="+mn-ea"/>
                <a:cs typeface="Segoe UI" pitchFamily="34" charset="0"/>
              </a:defRPr>
            </a:lvl1pPr>
          </a:lstStyle>
          <a:p>
            <a:pPr lvl="0"/>
            <a:r>
              <a:rPr lang="en-US"/>
              <a:t>Speaker</a:t>
            </a:r>
          </a:p>
        </p:txBody>
      </p:sp>
    </p:spTree>
    <p:extLst>
      <p:ext uri="{BB962C8B-B14F-4D97-AF65-F5344CB8AC3E}">
        <p14:creationId xmlns:p14="http://schemas.microsoft.com/office/powerpoint/2010/main" val="902122462"/>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hank you slide (Dark)">
    <p:bg>
      <p:bgPr>
        <a:solidFill>
          <a:srgbClr val="193467"/>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00D39EF-245B-4578-7A25-0CE07E44D94D}"/>
              </a:ext>
              <a:ext uri="{C183D7F6-B498-43B3-948B-1728B52AA6E4}">
                <adec:decorative xmlns:adec="http://schemas.microsoft.com/office/drawing/2017/decorative" val="1"/>
              </a:ext>
            </a:extLst>
          </p:cNvPr>
          <p:cNvPicPr>
            <a:picLocks noChangeAspect="1"/>
          </p:cNvPicPr>
          <p:nvPr userDrawn="1"/>
        </p:nvPicPr>
        <p:blipFill>
          <a:blip r:embed="rId2" cstate="screen">
            <a:alphaModFix amt="7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Rectangle 3">
            <a:extLst>
              <a:ext uri="{FF2B5EF4-FFF2-40B4-BE49-F238E27FC236}">
                <a16:creationId xmlns:a16="http://schemas.microsoft.com/office/drawing/2014/main" id="{57617481-9B3F-FFDD-0C71-883CAA17C5CA}"/>
              </a:ext>
              <a:ext uri="{C183D7F6-B498-43B3-948B-1728B52AA6E4}">
                <adec:decorative xmlns:adec="http://schemas.microsoft.com/office/drawing/2017/decorative" val="1"/>
              </a:ext>
            </a:extLst>
          </p:cNvPr>
          <p:cNvSpPr/>
          <p:nvPr userDrawn="1"/>
        </p:nvSpPr>
        <p:spPr bwMode="auto">
          <a:xfrm>
            <a:off x="0" y="2207895"/>
            <a:ext cx="7251700" cy="2442210"/>
          </a:xfrm>
          <a:prstGeom prst="rect">
            <a:avLst/>
          </a:prstGeom>
          <a:gradFill flip="none" rotWithShape="1">
            <a:gsLst>
              <a:gs pos="25000">
                <a:schemeClr val="tx1">
                  <a:alpha val="0"/>
                </a:schemeClr>
              </a:gs>
              <a:gs pos="100000">
                <a:schemeClr val="tx1">
                  <a:alpha val="30000"/>
                </a:schemeClr>
              </a:gs>
            </a:gsLst>
            <a:lin ang="10800000" scaled="1"/>
            <a:tileRect/>
          </a:gradFill>
          <a:ln>
            <a:noFill/>
            <a:headEnd type="none" w="med" len="med"/>
            <a:tailEnd type="none" w="med" len="med"/>
          </a:ln>
          <a:effectLst>
            <a:outerShdw blurRad="381000" dist="38100" dir="10800000" algn="r" rotWithShape="0">
              <a:prstClr val="black">
                <a:alpha val="6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IN" sz="2000" err="1">
              <a:solidFill>
                <a:srgbClr val="FFFFFF"/>
              </a:solidFill>
              <a:ea typeface="Segoe UI" pitchFamily="34" charset="0"/>
              <a:cs typeface="Segoe UI" pitchFamily="34" charset="0"/>
            </a:endParaRPr>
          </a:p>
        </p:txBody>
      </p:sp>
      <p:pic>
        <p:nvPicPr>
          <p:cNvPr id="5" name="Graphic 4">
            <a:extLst>
              <a:ext uri="{FF2B5EF4-FFF2-40B4-BE49-F238E27FC236}">
                <a16:creationId xmlns:a16="http://schemas.microsoft.com/office/drawing/2014/main" id="{A16D3558-B2CB-67CD-5D52-CB78FE8B0C2D}"/>
              </a:ext>
              <a:ext uri="{C183D7F6-B498-43B3-948B-1728B52AA6E4}">
                <adec:decorative xmlns:adec="http://schemas.microsoft.com/office/drawing/2017/decorative" val="1"/>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584200" y="588962"/>
            <a:ext cx="1391154" cy="293688"/>
          </a:xfrm>
          <a:prstGeom prst="rect">
            <a:avLst/>
          </a:prstGeom>
        </p:spPr>
      </p:pic>
      <p:sp>
        <p:nvSpPr>
          <p:cNvPr id="6" name="Text Box 3">
            <a:extLst>
              <a:ext uri="{FF2B5EF4-FFF2-40B4-BE49-F238E27FC236}">
                <a16:creationId xmlns:a16="http://schemas.microsoft.com/office/drawing/2014/main" id="{BB3E694C-B8C6-5D8C-FFA0-C51B7783137E}"/>
              </a:ext>
              <a:ext uri="{C183D7F6-B498-43B3-948B-1728B52AA6E4}">
                <adec:decorative xmlns:adec="http://schemas.microsoft.com/office/drawing/2017/decorative" val="1"/>
              </a:ext>
            </a:extLst>
          </p:cNvPr>
          <p:cNvSpPr txBox="1">
            <a:spLocks noChangeArrowheads="1"/>
          </p:cNvSpPr>
          <p:nvPr userDrawn="1"/>
        </p:nvSpPr>
        <p:spPr bwMode="blackWhite">
          <a:xfrm>
            <a:off x="584200" y="6161316"/>
            <a:ext cx="4482124" cy="107722"/>
          </a:xfrm>
          <a:prstGeom prst="rect">
            <a:avLst/>
          </a:prstGeom>
          <a:noFill/>
          <a:ln w="12700">
            <a:noFill/>
            <a:miter lim="800000"/>
            <a:headEnd type="none" w="sm" len="sm"/>
            <a:tailEnd type="none" w="sm" len="sm"/>
          </a:ln>
          <a:effectLst/>
        </p:spPr>
        <p:txBody>
          <a:bodyPr vert="horz" wrap="square" lIns="0" tIns="0" rIns="0" bIns="0" numCol="1" anchor="b" anchorCtr="0" compatLnSpc="1">
            <a:prstTxWarp prst="textNoShape">
              <a:avLst/>
            </a:prstTxWarp>
            <a:spAutoFit/>
          </a:bodyPr>
          <a:lstStyle/>
          <a:p>
            <a:pPr defTabSz="932290" eaLnBrk="0" hangingPunct="0"/>
            <a:r>
              <a:rPr lang="en-US" sz="700">
                <a:solidFill>
                  <a:schemeClr val="bg1">
                    <a:lumMod val="95000"/>
                  </a:schemeClr>
                </a:solidFill>
                <a:cs typeface="Segoe UI" pitchFamily="34" charset="0"/>
              </a:rPr>
              <a:t>© Copyright Microsoft Corporation. All rights reserved. </a:t>
            </a:r>
          </a:p>
        </p:txBody>
      </p:sp>
      <p:sp>
        <p:nvSpPr>
          <p:cNvPr id="8" name="Title 1">
            <a:extLst>
              <a:ext uri="{FF2B5EF4-FFF2-40B4-BE49-F238E27FC236}">
                <a16:creationId xmlns:a16="http://schemas.microsoft.com/office/drawing/2014/main" id="{513FD8D5-474C-9E23-5DD6-11FA075C05CD}"/>
              </a:ext>
            </a:extLst>
          </p:cNvPr>
          <p:cNvSpPr>
            <a:spLocks noGrp="1"/>
          </p:cNvSpPr>
          <p:nvPr>
            <p:ph type="title" hasCustomPrompt="1"/>
          </p:nvPr>
        </p:nvSpPr>
        <p:spPr>
          <a:xfrm>
            <a:off x="586740" y="2967335"/>
            <a:ext cx="11018520" cy="923330"/>
          </a:xfrm>
        </p:spPr>
        <p:txBody>
          <a:bodyPr vert="horz" wrap="square" lIns="0" tIns="0" rIns="0" bIns="0" rtlCol="0" anchor="t">
            <a:spAutoFit/>
          </a:bodyPr>
          <a:lstStyle>
            <a:lvl1pPr marL="0" indent="0" algn="l">
              <a:buFont typeface="Arial" panose="020B0604020202020204" pitchFamily="34" charset="0"/>
              <a:buNone/>
              <a:defRPr lang="en-IN" sz="6000" dirty="0">
                <a:solidFill>
                  <a:schemeClr val="bg1"/>
                </a:solidFill>
              </a:defRPr>
            </a:lvl1pPr>
          </a:lstStyle>
          <a:p>
            <a:pPr marL="0" lvl="0"/>
            <a:r>
              <a:rPr lang="en-US"/>
              <a:t>Thank you</a:t>
            </a:r>
            <a:endParaRPr lang="en-IN"/>
          </a:p>
        </p:txBody>
      </p:sp>
    </p:spTree>
    <p:extLst>
      <p:ext uri="{BB962C8B-B14F-4D97-AF65-F5344CB8AC3E}">
        <p14:creationId xmlns:p14="http://schemas.microsoft.com/office/powerpoint/2010/main" val="144795841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hank you slide with different languages (Dark)">
    <p:bg>
      <p:bgPr>
        <a:solidFill>
          <a:srgbClr val="193467"/>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00D39EF-245B-4578-7A25-0CE07E44D94D}"/>
              </a:ext>
              <a:ext uri="{C183D7F6-B498-43B3-948B-1728B52AA6E4}">
                <adec:decorative xmlns:adec="http://schemas.microsoft.com/office/drawing/2017/decorative" val="1"/>
              </a:ext>
            </a:extLst>
          </p:cNvPr>
          <p:cNvPicPr>
            <a:picLocks noChangeAspect="1"/>
          </p:cNvPicPr>
          <p:nvPr userDrawn="1"/>
        </p:nvPicPr>
        <p:blipFill>
          <a:blip r:embed="rId2" cstate="screen">
            <a:alphaModFix amt="7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Graphic 4">
            <a:extLst>
              <a:ext uri="{FF2B5EF4-FFF2-40B4-BE49-F238E27FC236}">
                <a16:creationId xmlns:a16="http://schemas.microsoft.com/office/drawing/2014/main" id="{A16D3558-B2CB-67CD-5D52-CB78FE8B0C2D}"/>
              </a:ext>
              <a:ext uri="{C183D7F6-B498-43B3-948B-1728B52AA6E4}">
                <adec:decorative xmlns:adec="http://schemas.microsoft.com/office/drawing/2017/decorative" val="1"/>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584200" y="588962"/>
            <a:ext cx="1391154" cy="293688"/>
          </a:xfrm>
          <a:prstGeom prst="rect">
            <a:avLst/>
          </a:prstGeom>
        </p:spPr>
      </p:pic>
      <p:sp>
        <p:nvSpPr>
          <p:cNvPr id="2" name="Text Box 3">
            <a:extLst>
              <a:ext uri="{FF2B5EF4-FFF2-40B4-BE49-F238E27FC236}">
                <a16:creationId xmlns:a16="http://schemas.microsoft.com/office/drawing/2014/main" id="{6161F624-3C46-7225-3634-55ACC3EDF8AF}"/>
              </a:ext>
              <a:ext uri="{C183D7F6-B498-43B3-948B-1728B52AA6E4}">
                <adec:decorative xmlns:adec="http://schemas.microsoft.com/office/drawing/2017/decorative" val="1"/>
              </a:ext>
            </a:extLst>
          </p:cNvPr>
          <p:cNvSpPr txBox="1">
            <a:spLocks noChangeArrowheads="1"/>
          </p:cNvSpPr>
          <p:nvPr userDrawn="1"/>
        </p:nvSpPr>
        <p:spPr bwMode="blackWhite">
          <a:xfrm>
            <a:off x="584200" y="6564313"/>
            <a:ext cx="4482124" cy="107722"/>
          </a:xfrm>
          <a:prstGeom prst="rect">
            <a:avLst/>
          </a:prstGeom>
          <a:noFill/>
          <a:ln w="12700">
            <a:noFill/>
            <a:miter lim="800000"/>
            <a:headEnd type="none" w="sm" len="sm"/>
            <a:tailEnd type="none" w="sm" len="sm"/>
          </a:ln>
          <a:effectLst/>
        </p:spPr>
        <p:txBody>
          <a:bodyPr vert="horz" wrap="square" lIns="0" tIns="0" rIns="0" bIns="0" numCol="1" anchor="b" anchorCtr="0" compatLnSpc="1">
            <a:prstTxWarp prst="textNoShape">
              <a:avLst/>
            </a:prstTxWarp>
            <a:spAutoFit/>
          </a:bodyPr>
          <a:lstStyle/>
          <a:p>
            <a:pPr defTabSz="932290" eaLnBrk="0" hangingPunct="0"/>
            <a:r>
              <a:rPr lang="en-US" sz="700">
                <a:solidFill>
                  <a:schemeClr val="bg1"/>
                </a:solidFill>
                <a:cs typeface="Segoe UI" pitchFamily="34" charset="0"/>
              </a:rPr>
              <a:t>© Copyright Microsoft Corporation. All rights reserved. </a:t>
            </a:r>
          </a:p>
        </p:txBody>
      </p:sp>
      <p:grpSp>
        <p:nvGrpSpPr>
          <p:cNvPr id="9" name="Group 8">
            <a:extLst>
              <a:ext uri="{FF2B5EF4-FFF2-40B4-BE49-F238E27FC236}">
                <a16:creationId xmlns:a16="http://schemas.microsoft.com/office/drawing/2014/main" id="{584DE0B8-F7AC-91F0-091A-FA7458C94545}"/>
              </a:ext>
              <a:ext uri="{C183D7F6-B498-43B3-948B-1728B52AA6E4}">
                <adec:decorative xmlns:adec="http://schemas.microsoft.com/office/drawing/2017/decorative" val="1"/>
              </a:ext>
            </a:extLst>
          </p:cNvPr>
          <p:cNvGrpSpPr/>
          <p:nvPr userDrawn="1"/>
        </p:nvGrpSpPr>
        <p:grpSpPr>
          <a:xfrm>
            <a:off x="1269635" y="1098787"/>
            <a:ext cx="9656866" cy="4836402"/>
            <a:chOff x="1269635" y="1098787"/>
            <a:chExt cx="9656866" cy="4836402"/>
          </a:xfrm>
        </p:grpSpPr>
        <p:sp>
          <p:nvSpPr>
            <p:cNvPr id="10" name="Freeform 234">
              <a:extLst>
                <a:ext uri="{FF2B5EF4-FFF2-40B4-BE49-F238E27FC236}">
                  <a16:creationId xmlns:a16="http://schemas.microsoft.com/office/drawing/2014/main" id="{8E1C39E2-6A5D-A383-FAD6-A5024CC2A5A4}"/>
                </a:ext>
                <a:ext uri="{C183D7F6-B498-43B3-948B-1728B52AA6E4}">
                  <adec:decorative xmlns:adec="http://schemas.microsoft.com/office/drawing/2017/decorative" val="1"/>
                </a:ext>
              </a:extLst>
            </p:cNvPr>
            <p:cNvSpPr>
              <a:spLocks noEditPoints="1"/>
            </p:cNvSpPr>
            <p:nvPr/>
          </p:nvSpPr>
          <p:spPr bwMode="auto">
            <a:xfrm>
              <a:off x="1269635" y="2252686"/>
              <a:ext cx="1434671" cy="182384"/>
            </a:xfrm>
            <a:custGeom>
              <a:avLst/>
              <a:gdLst>
                <a:gd name="T0" fmla="*/ 0 w 472"/>
                <a:gd name="T1" fmla="*/ 0 h 60"/>
                <a:gd name="T2" fmla="*/ 28 w 472"/>
                <a:gd name="T3" fmla="*/ 57 h 60"/>
                <a:gd name="T4" fmla="*/ 46 w 472"/>
                <a:gd name="T5" fmla="*/ 29 h 60"/>
                <a:gd name="T6" fmla="*/ 34 w 472"/>
                <a:gd name="T7" fmla="*/ 48 h 60"/>
                <a:gd name="T8" fmla="*/ 6 w 472"/>
                <a:gd name="T9" fmla="*/ 54 h 60"/>
                <a:gd name="T10" fmla="*/ 41 w 472"/>
                <a:gd name="T11" fmla="*/ 29 h 60"/>
                <a:gd name="T12" fmla="*/ 73 w 472"/>
                <a:gd name="T13" fmla="*/ 0 h 60"/>
                <a:gd name="T14" fmla="*/ 63 w 472"/>
                <a:gd name="T15" fmla="*/ 42 h 60"/>
                <a:gd name="T16" fmla="*/ 101 w 472"/>
                <a:gd name="T17" fmla="*/ 59 h 60"/>
                <a:gd name="T18" fmla="*/ 75 w 472"/>
                <a:gd name="T19" fmla="*/ 10 h 60"/>
                <a:gd name="T20" fmla="*/ 76 w 472"/>
                <a:gd name="T21" fmla="*/ 6 h 60"/>
                <a:gd name="T22" fmla="*/ 87 w 472"/>
                <a:gd name="T23" fmla="*/ 37 h 60"/>
                <a:gd name="T24" fmla="*/ 119 w 472"/>
                <a:gd name="T25" fmla="*/ 11 h 60"/>
                <a:gd name="T26" fmla="*/ 116 w 472"/>
                <a:gd name="T27" fmla="*/ 8 h 60"/>
                <a:gd name="T28" fmla="*/ 116 w 472"/>
                <a:gd name="T29" fmla="*/ 59 h 60"/>
                <a:gd name="T30" fmla="*/ 117 w 472"/>
                <a:gd name="T31" fmla="*/ 0 h 60"/>
                <a:gd name="T32" fmla="*/ 152 w 472"/>
                <a:gd name="T33" fmla="*/ 51 h 60"/>
                <a:gd name="T34" fmla="*/ 152 w 472"/>
                <a:gd name="T35" fmla="*/ 44 h 60"/>
                <a:gd name="T36" fmla="*/ 157 w 472"/>
                <a:gd name="T37" fmla="*/ 59 h 60"/>
                <a:gd name="T38" fmla="*/ 179 w 472"/>
                <a:gd name="T39" fmla="*/ 31 h 60"/>
                <a:gd name="T40" fmla="*/ 178 w 472"/>
                <a:gd name="T41" fmla="*/ 59 h 60"/>
                <a:gd name="T42" fmla="*/ 178 w 472"/>
                <a:gd name="T43" fmla="*/ 0 h 60"/>
                <a:gd name="T44" fmla="*/ 179 w 472"/>
                <a:gd name="T45" fmla="*/ 27 h 60"/>
                <a:gd name="T46" fmla="*/ 210 w 472"/>
                <a:gd name="T47" fmla="*/ 0 h 60"/>
                <a:gd name="T48" fmla="*/ 204 w 472"/>
                <a:gd name="T49" fmla="*/ 59 h 60"/>
                <a:gd name="T50" fmla="*/ 242 w 472"/>
                <a:gd name="T51" fmla="*/ 36 h 60"/>
                <a:gd name="T52" fmla="*/ 247 w 472"/>
                <a:gd name="T53" fmla="*/ 36 h 60"/>
                <a:gd name="T54" fmla="*/ 279 w 472"/>
                <a:gd name="T55" fmla="*/ 36 h 60"/>
                <a:gd name="T56" fmla="*/ 284 w 472"/>
                <a:gd name="T57" fmla="*/ 35 h 60"/>
                <a:gd name="T58" fmla="*/ 355 w 472"/>
                <a:gd name="T59" fmla="*/ 15 h 60"/>
                <a:gd name="T60" fmla="*/ 354 w 472"/>
                <a:gd name="T61" fmla="*/ 9 h 60"/>
                <a:gd name="T62" fmla="*/ 334 w 472"/>
                <a:gd name="T63" fmla="*/ 59 h 60"/>
                <a:gd name="T64" fmla="*/ 335 w 472"/>
                <a:gd name="T65" fmla="*/ 46 h 60"/>
                <a:gd name="T66" fmla="*/ 337 w 472"/>
                <a:gd name="T67" fmla="*/ 52 h 60"/>
                <a:gd name="T68" fmla="*/ 356 w 472"/>
                <a:gd name="T69" fmla="*/ 0 h 60"/>
                <a:gd name="T70" fmla="*/ 370 w 472"/>
                <a:gd name="T71" fmla="*/ 52 h 60"/>
                <a:gd name="T72" fmla="*/ 372 w 472"/>
                <a:gd name="T73" fmla="*/ 48 h 60"/>
                <a:gd name="T74" fmla="*/ 373 w 472"/>
                <a:gd name="T75" fmla="*/ 59 h 60"/>
                <a:gd name="T76" fmla="*/ 429 w 472"/>
                <a:gd name="T77" fmla="*/ 0 h 60"/>
                <a:gd name="T78" fmla="*/ 405 w 472"/>
                <a:gd name="T79" fmla="*/ 27 h 60"/>
                <a:gd name="T80" fmla="*/ 405 w 472"/>
                <a:gd name="T81" fmla="*/ 32 h 60"/>
                <a:gd name="T82" fmla="*/ 430 w 472"/>
                <a:gd name="T83" fmla="*/ 59 h 60"/>
                <a:gd name="T84" fmla="*/ 442 w 472"/>
                <a:gd name="T85" fmla="*/ 0 h 60"/>
                <a:gd name="T86" fmla="*/ 472 w 472"/>
                <a:gd name="T87"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2" h="60">
                  <a:moveTo>
                    <a:pt x="39" y="7"/>
                  </a:moveTo>
                  <a:cubicBezTo>
                    <a:pt x="33" y="2"/>
                    <a:pt x="26" y="0"/>
                    <a:pt x="16" y="0"/>
                  </a:cubicBezTo>
                  <a:cubicBezTo>
                    <a:pt x="0" y="0"/>
                    <a:pt x="0" y="0"/>
                    <a:pt x="0" y="0"/>
                  </a:cubicBezTo>
                  <a:cubicBezTo>
                    <a:pt x="0" y="59"/>
                    <a:pt x="0" y="59"/>
                    <a:pt x="0" y="59"/>
                  </a:cubicBezTo>
                  <a:cubicBezTo>
                    <a:pt x="15" y="59"/>
                    <a:pt x="15" y="59"/>
                    <a:pt x="15" y="59"/>
                  </a:cubicBezTo>
                  <a:cubicBezTo>
                    <a:pt x="20" y="59"/>
                    <a:pt x="24" y="58"/>
                    <a:pt x="28" y="57"/>
                  </a:cubicBezTo>
                  <a:cubicBezTo>
                    <a:pt x="32" y="55"/>
                    <a:pt x="35" y="53"/>
                    <a:pt x="38" y="51"/>
                  </a:cubicBezTo>
                  <a:cubicBezTo>
                    <a:pt x="41" y="48"/>
                    <a:pt x="43" y="45"/>
                    <a:pt x="44" y="41"/>
                  </a:cubicBezTo>
                  <a:cubicBezTo>
                    <a:pt x="46" y="37"/>
                    <a:pt x="46" y="33"/>
                    <a:pt x="46" y="29"/>
                  </a:cubicBezTo>
                  <a:cubicBezTo>
                    <a:pt x="46" y="19"/>
                    <a:pt x="44" y="12"/>
                    <a:pt x="39" y="7"/>
                  </a:cubicBezTo>
                  <a:close/>
                  <a:moveTo>
                    <a:pt x="39" y="40"/>
                  </a:moveTo>
                  <a:cubicBezTo>
                    <a:pt x="38" y="43"/>
                    <a:pt x="36" y="45"/>
                    <a:pt x="34" y="48"/>
                  </a:cubicBezTo>
                  <a:cubicBezTo>
                    <a:pt x="32" y="50"/>
                    <a:pt x="29" y="51"/>
                    <a:pt x="26" y="52"/>
                  </a:cubicBezTo>
                  <a:cubicBezTo>
                    <a:pt x="22" y="53"/>
                    <a:pt x="19" y="54"/>
                    <a:pt x="15" y="54"/>
                  </a:cubicBezTo>
                  <a:cubicBezTo>
                    <a:pt x="6" y="54"/>
                    <a:pt x="6" y="54"/>
                    <a:pt x="6" y="54"/>
                  </a:cubicBezTo>
                  <a:cubicBezTo>
                    <a:pt x="6" y="5"/>
                    <a:pt x="6" y="5"/>
                    <a:pt x="6" y="5"/>
                  </a:cubicBezTo>
                  <a:cubicBezTo>
                    <a:pt x="15" y="5"/>
                    <a:pt x="15" y="5"/>
                    <a:pt x="15" y="5"/>
                  </a:cubicBezTo>
                  <a:cubicBezTo>
                    <a:pt x="32" y="5"/>
                    <a:pt x="41" y="13"/>
                    <a:pt x="41" y="29"/>
                  </a:cubicBezTo>
                  <a:cubicBezTo>
                    <a:pt x="41" y="33"/>
                    <a:pt x="40" y="36"/>
                    <a:pt x="39" y="40"/>
                  </a:cubicBezTo>
                  <a:close/>
                  <a:moveTo>
                    <a:pt x="79" y="0"/>
                  </a:moveTo>
                  <a:cubicBezTo>
                    <a:pt x="73" y="0"/>
                    <a:pt x="73" y="0"/>
                    <a:pt x="73" y="0"/>
                  </a:cubicBezTo>
                  <a:cubicBezTo>
                    <a:pt x="51" y="59"/>
                    <a:pt x="51" y="59"/>
                    <a:pt x="51" y="59"/>
                  </a:cubicBezTo>
                  <a:cubicBezTo>
                    <a:pt x="57" y="59"/>
                    <a:pt x="57" y="59"/>
                    <a:pt x="57" y="59"/>
                  </a:cubicBezTo>
                  <a:cubicBezTo>
                    <a:pt x="63" y="42"/>
                    <a:pt x="63" y="42"/>
                    <a:pt x="63" y="42"/>
                  </a:cubicBezTo>
                  <a:cubicBezTo>
                    <a:pt x="89" y="42"/>
                    <a:pt x="89" y="42"/>
                    <a:pt x="89" y="42"/>
                  </a:cubicBezTo>
                  <a:cubicBezTo>
                    <a:pt x="95" y="59"/>
                    <a:pt x="95" y="59"/>
                    <a:pt x="95" y="59"/>
                  </a:cubicBezTo>
                  <a:cubicBezTo>
                    <a:pt x="101" y="59"/>
                    <a:pt x="101" y="59"/>
                    <a:pt x="101" y="59"/>
                  </a:cubicBezTo>
                  <a:lnTo>
                    <a:pt x="79" y="0"/>
                  </a:lnTo>
                  <a:close/>
                  <a:moveTo>
                    <a:pt x="65" y="37"/>
                  </a:moveTo>
                  <a:cubicBezTo>
                    <a:pt x="75" y="10"/>
                    <a:pt x="75" y="10"/>
                    <a:pt x="75" y="10"/>
                  </a:cubicBezTo>
                  <a:cubicBezTo>
                    <a:pt x="75" y="10"/>
                    <a:pt x="75" y="9"/>
                    <a:pt x="75" y="8"/>
                  </a:cubicBezTo>
                  <a:cubicBezTo>
                    <a:pt x="76" y="8"/>
                    <a:pt x="76" y="7"/>
                    <a:pt x="76" y="6"/>
                  </a:cubicBezTo>
                  <a:cubicBezTo>
                    <a:pt x="76" y="6"/>
                    <a:pt x="76" y="6"/>
                    <a:pt x="76" y="6"/>
                  </a:cubicBezTo>
                  <a:cubicBezTo>
                    <a:pt x="76" y="7"/>
                    <a:pt x="76" y="8"/>
                    <a:pt x="77" y="8"/>
                  </a:cubicBezTo>
                  <a:cubicBezTo>
                    <a:pt x="77" y="9"/>
                    <a:pt x="77" y="10"/>
                    <a:pt x="77" y="10"/>
                  </a:cubicBezTo>
                  <a:cubicBezTo>
                    <a:pt x="87" y="37"/>
                    <a:pt x="87" y="37"/>
                    <a:pt x="87" y="37"/>
                  </a:cubicBezTo>
                  <a:lnTo>
                    <a:pt x="65" y="37"/>
                  </a:lnTo>
                  <a:close/>
                  <a:moveTo>
                    <a:pt x="151" y="59"/>
                  </a:moveTo>
                  <a:cubicBezTo>
                    <a:pt x="119" y="11"/>
                    <a:pt x="119" y="11"/>
                    <a:pt x="119" y="11"/>
                  </a:cubicBezTo>
                  <a:cubicBezTo>
                    <a:pt x="118" y="11"/>
                    <a:pt x="118" y="10"/>
                    <a:pt x="117" y="10"/>
                  </a:cubicBezTo>
                  <a:cubicBezTo>
                    <a:pt x="117" y="9"/>
                    <a:pt x="117" y="8"/>
                    <a:pt x="116" y="8"/>
                  </a:cubicBezTo>
                  <a:cubicBezTo>
                    <a:pt x="116" y="8"/>
                    <a:pt x="116" y="8"/>
                    <a:pt x="116" y="8"/>
                  </a:cubicBezTo>
                  <a:cubicBezTo>
                    <a:pt x="116" y="8"/>
                    <a:pt x="116" y="9"/>
                    <a:pt x="116" y="10"/>
                  </a:cubicBezTo>
                  <a:cubicBezTo>
                    <a:pt x="116" y="11"/>
                    <a:pt x="116" y="12"/>
                    <a:pt x="116" y="13"/>
                  </a:cubicBezTo>
                  <a:cubicBezTo>
                    <a:pt x="116" y="59"/>
                    <a:pt x="116" y="59"/>
                    <a:pt x="116" y="59"/>
                  </a:cubicBezTo>
                  <a:cubicBezTo>
                    <a:pt x="111" y="59"/>
                    <a:pt x="111" y="59"/>
                    <a:pt x="111" y="59"/>
                  </a:cubicBezTo>
                  <a:cubicBezTo>
                    <a:pt x="111" y="0"/>
                    <a:pt x="111" y="0"/>
                    <a:pt x="111" y="0"/>
                  </a:cubicBezTo>
                  <a:cubicBezTo>
                    <a:pt x="117" y="0"/>
                    <a:pt x="117" y="0"/>
                    <a:pt x="117" y="0"/>
                  </a:cubicBezTo>
                  <a:cubicBezTo>
                    <a:pt x="149" y="47"/>
                    <a:pt x="149" y="47"/>
                    <a:pt x="149" y="47"/>
                  </a:cubicBezTo>
                  <a:cubicBezTo>
                    <a:pt x="150" y="48"/>
                    <a:pt x="150" y="48"/>
                    <a:pt x="151" y="49"/>
                  </a:cubicBezTo>
                  <a:cubicBezTo>
                    <a:pt x="151" y="50"/>
                    <a:pt x="151" y="50"/>
                    <a:pt x="152" y="51"/>
                  </a:cubicBezTo>
                  <a:cubicBezTo>
                    <a:pt x="152" y="51"/>
                    <a:pt x="152" y="51"/>
                    <a:pt x="152" y="51"/>
                  </a:cubicBezTo>
                  <a:cubicBezTo>
                    <a:pt x="152" y="50"/>
                    <a:pt x="152" y="49"/>
                    <a:pt x="152" y="48"/>
                  </a:cubicBezTo>
                  <a:cubicBezTo>
                    <a:pt x="152" y="46"/>
                    <a:pt x="152" y="45"/>
                    <a:pt x="152" y="44"/>
                  </a:cubicBezTo>
                  <a:cubicBezTo>
                    <a:pt x="152" y="0"/>
                    <a:pt x="152" y="0"/>
                    <a:pt x="152" y="0"/>
                  </a:cubicBezTo>
                  <a:cubicBezTo>
                    <a:pt x="157" y="0"/>
                    <a:pt x="157" y="0"/>
                    <a:pt x="157" y="0"/>
                  </a:cubicBezTo>
                  <a:cubicBezTo>
                    <a:pt x="157" y="59"/>
                    <a:pt x="157" y="59"/>
                    <a:pt x="157" y="59"/>
                  </a:cubicBezTo>
                  <a:lnTo>
                    <a:pt x="151" y="59"/>
                  </a:lnTo>
                  <a:close/>
                  <a:moveTo>
                    <a:pt x="204" y="59"/>
                  </a:moveTo>
                  <a:cubicBezTo>
                    <a:pt x="179" y="31"/>
                    <a:pt x="179" y="31"/>
                    <a:pt x="179" y="31"/>
                  </a:cubicBezTo>
                  <a:cubicBezTo>
                    <a:pt x="179" y="31"/>
                    <a:pt x="178" y="30"/>
                    <a:pt x="178" y="30"/>
                  </a:cubicBezTo>
                  <a:cubicBezTo>
                    <a:pt x="178" y="30"/>
                    <a:pt x="178" y="30"/>
                    <a:pt x="178" y="30"/>
                  </a:cubicBezTo>
                  <a:cubicBezTo>
                    <a:pt x="178" y="59"/>
                    <a:pt x="178" y="59"/>
                    <a:pt x="178" y="59"/>
                  </a:cubicBezTo>
                  <a:cubicBezTo>
                    <a:pt x="173" y="59"/>
                    <a:pt x="173" y="59"/>
                    <a:pt x="173" y="59"/>
                  </a:cubicBezTo>
                  <a:cubicBezTo>
                    <a:pt x="173" y="0"/>
                    <a:pt x="173" y="0"/>
                    <a:pt x="173" y="0"/>
                  </a:cubicBezTo>
                  <a:cubicBezTo>
                    <a:pt x="178" y="0"/>
                    <a:pt x="178" y="0"/>
                    <a:pt x="178" y="0"/>
                  </a:cubicBezTo>
                  <a:cubicBezTo>
                    <a:pt x="178" y="28"/>
                    <a:pt x="178" y="28"/>
                    <a:pt x="178" y="28"/>
                  </a:cubicBezTo>
                  <a:cubicBezTo>
                    <a:pt x="178" y="28"/>
                    <a:pt x="178" y="28"/>
                    <a:pt x="178" y="28"/>
                  </a:cubicBezTo>
                  <a:cubicBezTo>
                    <a:pt x="178" y="27"/>
                    <a:pt x="179" y="27"/>
                    <a:pt x="179" y="27"/>
                  </a:cubicBezTo>
                  <a:cubicBezTo>
                    <a:pt x="179" y="27"/>
                    <a:pt x="179" y="26"/>
                    <a:pt x="180" y="26"/>
                  </a:cubicBezTo>
                  <a:cubicBezTo>
                    <a:pt x="203" y="0"/>
                    <a:pt x="203" y="0"/>
                    <a:pt x="203" y="0"/>
                  </a:cubicBezTo>
                  <a:cubicBezTo>
                    <a:pt x="210" y="0"/>
                    <a:pt x="210" y="0"/>
                    <a:pt x="210" y="0"/>
                  </a:cubicBezTo>
                  <a:cubicBezTo>
                    <a:pt x="184" y="28"/>
                    <a:pt x="184" y="28"/>
                    <a:pt x="184" y="28"/>
                  </a:cubicBezTo>
                  <a:cubicBezTo>
                    <a:pt x="211" y="59"/>
                    <a:pt x="211" y="59"/>
                    <a:pt x="211" y="59"/>
                  </a:cubicBezTo>
                  <a:lnTo>
                    <a:pt x="204" y="59"/>
                  </a:lnTo>
                  <a:close/>
                  <a:moveTo>
                    <a:pt x="284" y="35"/>
                  </a:moveTo>
                  <a:cubicBezTo>
                    <a:pt x="284" y="52"/>
                    <a:pt x="277" y="60"/>
                    <a:pt x="263" y="60"/>
                  </a:cubicBezTo>
                  <a:cubicBezTo>
                    <a:pt x="249" y="60"/>
                    <a:pt x="242" y="52"/>
                    <a:pt x="242" y="36"/>
                  </a:cubicBezTo>
                  <a:cubicBezTo>
                    <a:pt x="242" y="0"/>
                    <a:pt x="242" y="0"/>
                    <a:pt x="242" y="0"/>
                  </a:cubicBezTo>
                  <a:cubicBezTo>
                    <a:pt x="247" y="0"/>
                    <a:pt x="247" y="0"/>
                    <a:pt x="247" y="0"/>
                  </a:cubicBezTo>
                  <a:cubicBezTo>
                    <a:pt x="247" y="36"/>
                    <a:pt x="247" y="36"/>
                    <a:pt x="247" y="36"/>
                  </a:cubicBezTo>
                  <a:cubicBezTo>
                    <a:pt x="247" y="42"/>
                    <a:pt x="249" y="47"/>
                    <a:pt x="251" y="50"/>
                  </a:cubicBezTo>
                  <a:cubicBezTo>
                    <a:pt x="254" y="53"/>
                    <a:pt x="258" y="55"/>
                    <a:pt x="263" y="55"/>
                  </a:cubicBezTo>
                  <a:cubicBezTo>
                    <a:pt x="274" y="55"/>
                    <a:pt x="279" y="49"/>
                    <a:pt x="279" y="36"/>
                  </a:cubicBezTo>
                  <a:cubicBezTo>
                    <a:pt x="279" y="0"/>
                    <a:pt x="279" y="0"/>
                    <a:pt x="279" y="0"/>
                  </a:cubicBezTo>
                  <a:cubicBezTo>
                    <a:pt x="284" y="0"/>
                    <a:pt x="284" y="0"/>
                    <a:pt x="284" y="0"/>
                  </a:cubicBezTo>
                  <a:lnTo>
                    <a:pt x="284" y="35"/>
                  </a:lnTo>
                  <a:close/>
                  <a:moveTo>
                    <a:pt x="373" y="59"/>
                  </a:moveTo>
                  <a:cubicBezTo>
                    <a:pt x="368" y="59"/>
                    <a:pt x="368" y="59"/>
                    <a:pt x="368" y="59"/>
                  </a:cubicBezTo>
                  <a:cubicBezTo>
                    <a:pt x="355" y="15"/>
                    <a:pt x="355" y="15"/>
                    <a:pt x="355" y="15"/>
                  </a:cubicBezTo>
                  <a:cubicBezTo>
                    <a:pt x="355" y="14"/>
                    <a:pt x="354" y="13"/>
                    <a:pt x="354" y="12"/>
                  </a:cubicBezTo>
                  <a:cubicBezTo>
                    <a:pt x="354" y="11"/>
                    <a:pt x="354" y="10"/>
                    <a:pt x="354" y="9"/>
                  </a:cubicBezTo>
                  <a:cubicBezTo>
                    <a:pt x="354" y="9"/>
                    <a:pt x="354" y="9"/>
                    <a:pt x="354" y="9"/>
                  </a:cubicBezTo>
                  <a:cubicBezTo>
                    <a:pt x="354" y="11"/>
                    <a:pt x="353" y="13"/>
                    <a:pt x="353" y="15"/>
                  </a:cubicBezTo>
                  <a:cubicBezTo>
                    <a:pt x="339" y="59"/>
                    <a:pt x="339" y="59"/>
                    <a:pt x="339" y="59"/>
                  </a:cubicBezTo>
                  <a:cubicBezTo>
                    <a:pt x="334" y="59"/>
                    <a:pt x="334" y="59"/>
                    <a:pt x="334" y="59"/>
                  </a:cubicBezTo>
                  <a:cubicBezTo>
                    <a:pt x="316" y="0"/>
                    <a:pt x="316" y="0"/>
                    <a:pt x="316" y="0"/>
                  </a:cubicBezTo>
                  <a:cubicBezTo>
                    <a:pt x="322" y="0"/>
                    <a:pt x="322" y="0"/>
                    <a:pt x="322" y="0"/>
                  </a:cubicBezTo>
                  <a:cubicBezTo>
                    <a:pt x="335" y="46"/>
                    <a:pt x="335" y="46"/>
                    <a:pt x="335" y="46"/>
                  </a:cubicBezTo>
                  <a:cubicBezTo>
                    <a:pt x="336" y="47"/>
                    <a:pt x="336" y="48"/>
                    <a:pt x="336" y="49"/>
                  </a:cubicBezTo>
                  <a:cubicBezTo>
                    <a:pt x="336" y="50"/>
                    <a:pt x="336" y="51"/>
                    <a:pt x="337" y="52"/>
                  </a:cubicBezTo>
                  <a:cubicBezTo>
                    <a:pt x="337" y="52"/>
                    <a:pt x="337" y="52"/>
                    <a:pt x="337" y="52"/>
                  </a:cubicBezTo>
                  <a:cubicBezTo>
                    <a:pt x="337" y="51"/>
                    <a:pt x="337" y="49"/>
                    <a:pt x="338" y="46"/>
                  </a:cubicBezTo>
                  <a:cubicBezTo>
                    <a:pt x="352" y="0"/>
                    <a:pt x="352" y="0"/>
                    <a:pt x="352" y="0"/>
                  </a:cubicBezTo>
                  <a:cubicBezTo>
                    <a:pt x="356" y="0"/>
                    <a:pt x="356" y="0"/>
                    <a:pt x="356" y="0"/>
                  </a:cubicBezTo>
                  <a:cubicBezTo>
                    <a:pt x="369" y="46"/>
                    <a:pt x="369" y="46"/>
                    <a:pt x="369" y="46"/>
                  </a:cubicBezTo>
                  <a:cubicBezTo>
                    <a:pt x="370" y="47"/>
                    <a:pt x="370" y="48"/>
                    <a:pt x="370" y="49"/>
                  </a:cubicBezTo>
                  <a:cubicBezTo>
                    <a:pt x="370" y="50"/>
                    <a:pt x="370" y="51"/>
                    <a:pt x="370" y="52"/>
                  </a:cubicBezTo>
                  <a:cubicBezTo>
                    <a:pt x="371" y="52"/>
                    <a:pt x="371" y="52"/>
                    <a:pt x="371" y="52"/>
                  </a:cubicBezTo>
                  <a:cubicBezTo>
                    <a:pt x="371" y="51"/>
                    <a:pt x="371" y="51"/>
                    <a:pt x="371" y="50"/>
                  </a:cubicBezTo>
                  <a:cubicBezTo>
                    <a:pt x="371" y="49"/>
                    <a:pt x="371" y="48"/>
                    <a:pt x="372" y="48"/>
                  </a:cubicBezTo>
                  <a:cubicBezTo>
                    <a:pt x="385" y="0"/>
                    <a:pt x="385" y="0"/>
                    <a:pt x="385" y="0"/>
                  </a:cubicBezTo>
                  <a:cubicBezTo>
                    <a:pt x="390" y="0"/>
                    <a:pt x="390" y="0"/>
                    <a:pt x="390" y="0"/>
                  </a:cubicBezTo>
                  <a:lnTo>
                    <a:pt x="373" y="59"/>
                  </a:lnTo>
                  <a:close/>
                  <a:moveTo>
                    <a:pt x="400" y="59"/>
                  </a:moveTo>
                  <a:cubicBezTo>
                    <a:pt x="400" y="0"/>
                    <a:pt x="400" y="0"/>
                    <a:pt x="400" y="0"/>
                  </a:cubicBezTo>
                  <a:cubicBezTo>
                    <a:pt x="429" y="0"/>
                    <a:pt x="429" y="0"/>
                    <a:pt x="429" y="0"/>
                  </a:cubicBezTo>
                  <a:cubicBezTo>
                    <a:pt x="429" y="5"/>
                    <a:pt x="429" y="5"/>
                    <a:pt x="429" y="5"/>
                  </a:cubicBezTo>
                  <a:cubicBezTo>
                    <a:pt x="405" y="5"/>
                    <a:pt x="405" y="5"/>
                    <a:pt x="405" y="5"/>
                  </a:cubicBezTo>
                  <a:cubicBezTo>
                    <a:pt x="405" y="27"/>
                    <a:pt x="405" y="27"/>
                    <a:pt x="405" y="27"/>
                  </a:cubicBezTo>
                  <a:cubicBezTo>
                    <a:pt x="427" y="27"/>
                    <a:pt x="427" y="27"/>
                    <a:pt x="427" y="27"/>
                  </a:cubicBezTo>
                  <a:cubicBezTo>
                    <a:pt x="427" y="32"/>
                    <a:pt x="427" y="32"/>
                    <a:pt x="427" y="32"/>
                  </a:cubicBezTo>
                  <a:cubicBezTo>
                    <a:pt x="405" y="32"/>
                    <a:pt x="405" y="32"/>
                    <a:pt x="405" y="32"/>
                  </a:cubicBezTo>
                  <a:cubicBezTo>
                    <a:pt x="405" y="54"/>
                    <a:pt x="405" y="54"/>
                    <a:pt x="405" y="54"/>
                  </a:cubicBezTo>
                  <a:cubicBezTo>
                    <a:pt x="430" y="54"/>
                    <a:pt x="430" y="54"/>
                    <a:pt x="430" y="54"/>
                  </a:cubicBezTo>
                  <a:cubicBezTo>
                    <a:pt x="430" y="59"/>
                    <a:pt x="430" y="59"/>
                    <a:pt x="430" y="59"/>
                  </a:cubicBezTo>
                  <a:lnTo>
                    <a:pt x="400" y="59"/>
                  </a:lnTo>
                  <a:close/>
                  <a:moveTo>
                    <a:pt x="442" y="59"/>
                  </a:moveTo>
                  <a:cubicBezTo>
                    <a:pt x="442" y="0"/>
                    <a:pt x="442" y="0"/>
                    <a:pt x="442" y="0"/>
                  </a:cubicBezTo>
                  <a:cubicBezTo>
                    <a:pt x="448" y="0"/>
                    <a:pt x="448" y="0"/>
                    <a:pt x="448" y="0"/>
                  </a:cubicBezTo>
                  <a:cubicBezTo>
                    <a:pt x="448" y="54"/>
                    <a:pt x="448" y="54"/>
                    <a:pt x="448" y="54"/>
                  </a:cubicBezTo>
                  <a:cubicBezTo>
                    <a:pt x="472" y="54"/>
                    <a:pt x="472" y="54"/>
                    <a:pt x="472" y="54"/>
                  </a:cubicBezTo>
                  <a:cubicBezTo>
                    <a:pt x="472" y="59"/>
                    <a:pt x="472" y="59"/>
                    <a:pt x="472" y="59"/>
                  </a:cubicBezTo>
                  <a:lnTo>
                    <a:pt x="442" y="59"/>
                  </a:lnTo>
                  <a:close/>
                </a:path>
              </a:pathLst>
            </a:custGeom>
            <a:solidFill>
              <a:srgbClr val="FFBCC2"/>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effectLst/>
                <a:uLnTx/>
                <a:uFillTx/>
                <a:latin typeface="Segoe UI Semilight"/>
                <a:ea typeface="+mn-ea"/>
                <a:cs typeface="+mn-cs"/>
              </a:endParaRPr>
            </a:p>
          </p:txBody>
        </p:sp>
        <p:sp>
          <p:nvSpPr>
            <p:cNvPr id="11" name="Freeform 244">
              <a:extLst>
                <a:ext uri="{FF2B5EF4-FFF2-40B4-BE49-F238E27FC236}">
                  <a16:creationId xmlns:a16="http://schemas.microsoft.com/office/drawing/2014/main" id="{8D4CDBEF-8CE9-A682-C017-D2C9A9443DF6}"/>
                </a:ext>
                <a:ext uri="{C183D7F6-B498-43B3-948B-1728B52AA6E4}">
                  <adec:decorative xmlns:adec="http://schemas.microsoft.com/office/drawing/2017/decorative" val="1"/>
                </a:ext>
              </a:extLst>
            </p:cNvPr>
            <p:cNvSpPr>
              <a:spLocks noEditPoints="1"/>
            </p:cNvSpPr>
            <p:nvPr/>
          </p:nvSpPr>
          <p:spPr bwMode="auto">
            <a:xfrm>
              <a:off x="1777862" y="1694482"/>
              <a:ext cx="1220176" cy="273577"/>
            </a:xfrm>
            <a:custGeom>
              <a:avLst/>
              <a:gdLst>
                <a:gd name="T0" fmla="*/ 0 w 402"/>
                <a:gd name="T1" fmla="*/ 21 h 90"/>
                <a:gd name="T2" fmla="*/ 18 w 402"/>
                <a:gd name="T3" fmla="*/ 89 h 90"/>
                <a:gd name="T4" fmla="*/ 54 w 402"/>
                <a:gd name="T5" fmla="*/ 54 h 90"/>
                <a:gd name="T6" fmla="*/ 39 w 402"/>
                <a:gd name="T7" fmla="*/ 75 h 90"/>
                <a:gd name="T8" fmla="*/ 8 w 402"/>
                <a:gd name="T9" fmla="*/ 82 h 90"/>
                <a:gd name="T10" fmla="*/ 19 w 402"/>
                <a:gd name="T11" fmla="*/ 29 h 90"/>
                <a:gd name="T12" fmla="*/ 39 w 402"/>
                <a:gd name="T13" fmla="*/ 75 h 90"/>
                <a:gd name="T14" fmla="*/ 27 w 402"/>
                <a:gd name="T15" fmla="*/ 15 h 90"/>
                <a:gd name="T16" fmla="*/ 10 w 402"/>
                <a:gd name="T17" fmla="*/ 0 h 90"/>
                <a:gd name="T18" fmla="*/ 23 w 402"/>
                <a:gd name="T19" fmla="*/ 10 h 90"/>
                <a:gd name="T20" fmla="*/ 37 w 402"/>
                <a:gd name="T21" fmla="*/ 0 h 90"/>
                <a:gd name="T22" fmla="*/ 84 w 402"/>
                <a:gd name="T23" fmla="*/ 21 h 90"/>
                <a:gd name="T24" fmla="*/ 67 w 402"/>
                <a:gd name="T25" fmla="*/ 89 h 90"/>
                <a:gd name="T26" fmla="*/ 102 w 402"/>
                <a:gd name="T27" fmla="*/ 70 h 90"/>
                <a:gd name="T28" fmla="*/ 118 w 402"/>
                <a:gd name="T29" fmla="*/ 89 h 90"/>
                <a:gd name="T30" fmla="*/ 77 w 402"/>
                <a:gd name="T31" fmla="*/ 63 h 90"/>
                <a:gd name="T32" fmla="*/ 88 w 402"/>
                <a:gd name="T33" fmla="*/ 30 h 90"/>
                <a:gd name="T34" fmla="*/ 89 w 402"/>
                <a:gd name="T35" fmla="*/ 34 h 90"/>
                <a:gd name="T36" fmla="*/ 77 w 402"/>
                <a:gd name="T37" fmla="*/ 63 h 90"/>
                <a:gd name="T38" fmla="*/ 164 w 402"/>
                <a:gd name="T39" fmla="*/ 89 h 90"/>
                <a:gd name="T40" fmla="*/ 136 w 402"/>
                <a:gd name="T41" fmla="*/ 56 h 90"/>
                <a:gd name="T42" fmla="*/ 136 w 402"/>
                <a:gd name="T43" fmla="*/ 89 h 90"/>
                <a:gd name="T44" fmla="*/ 128 w 402"/>
                <a:gd name="T45" fmla="*/ 21 h 90"/>
                <a:gd name="T46" fmla="*/ 136 w 402"/>
                <a:gd name="T47" fmla="*/ 53 h 90"/>
                <a:gd name="T48" fmla="*/ 138 w 402"/>
                <a:gd name="T49" fmla="*/ 51 h 90"/>
                <a:gd name="T50" fmla="*/ 173 w 402"/>
                <a:gd name="T51" fmla="*/ 21 h 90"/>
                <a:gd name="T52" fmla="*/ 175 w 402"/>
                <a:gd name="T53" fmla="*/ 89 h 90"/>
                <a:gd name="T54" fmla="*/ 208 w 402"/>
                <a:gd name="T55" fmla="*/ 90 h 90"/>
                <a:gd name="T56" fmla="*/ 183 w 402"/>
                <a:gd name="T57" fmla="*/ 21 h 90"/>
                <a:gd name="T58" fmla="*/ 191 w 402"/>
                <a:gd name="T59" fmla="*/ 62 h 90"/>
                <a:gd name="T60" fmla="*/ 226 w 402"/>
                <a:gd name="T61" fmla="*/ 63 h 90"/>
                <a:gd name="T62" fmla="*/ 233 w 402"/>
                <a:gd name="T63" fmla="*/ 21 h 90"/>
                <a:gd name="T64" fmla="*/ 267 w 402"/>
                <a:gd name="T65" fmla="*/ 65 h 90"/>
                <a:gd name="T66" fmla="*/ 249 w 402"/>
                <a:gd name="T67" fmla="*/ 90 h 90"/>
                <a:gd name="T68" fmla="*/ 242 w 402"/>
                <a:gd name="T69" fmla="*/ 81 h 90"/>
                <a:gd name="T70" fmla="*/ 260 w 402"/>
                <a:gd name="T71" fmla="*/ 65 h 90"/>
                <a:gd name="T72" fmla="*/ 267 w 402"/>
                <a:gd name="T73" fmla="*/ 21 h 90"/>
                <a:gd name="T74" fmla="*/ 320 w 402"/>
                <a:gd name="T75" fmla="*/ 89 h 90"/>
                <a:gd name="T76" fmla="*/ 285 w 402"/>
                <a:gd name="T77" fmla="*/ 21 h 90"/>
                <a:gd name="T78" fmla="*/ 319 w 402"/>
                <a:gd name="T79" fmla="*/ 29 h 90"/>
                <a:gd name="T80" fmla="*/ 292 w 402"/>
                <a:gd name="T81" fmla="*/ 51 h 90"/>
                <a:gd name="T82" fmla="*/ 317 w 402"/>
                <a:gd name="T83" fmla="*/ 58 h 90"/>
                <a:gd name="T84" fmla="*/ 292 w 402"/>
                <a:gd name="T85" fmla="*/ 82 h 90"/>
                <a:gd name="T86" fmla="*/ 320 w 402"/>
                <a:gd name="T87" fmla="*/ 89 h 90"/>
                <a:gd name="T88" fmla="*/ 394 w 402"/>
                <a:gd name="T89" fmla="*/ 89 h 90"/>
                <a:gd name="T90" fmla="*/ 395 w 402"/>
                <a:gd name="T91" fmla="*/ 31 h 90"/>
                <a:gd name="T92" fmla="*/ 393 w 402"/>
                <a:gd name="T93" fmla="*/ 37 h 90"/>
                <a:gd name="T94" fmla="*/ 366 w 402"/>
                <a:gd name="T95" fmla="*/ 89 h 90"/>
                <a:gd name="T96" fmla="*/ 341 w 402"/>
                <a:gd name="T97" fmla="*/ 31 h 90"/>
                <a:gd name="T98" fmla="*/ 341 w 402"/>
                <a:gd name="T99" fmla="*/ 44 h 90"/>
                <a:gd name="T100" fmla="*/ 333 w 402"/>
                <a:gd name="T101" fmla="*/ 89 h 90"/>
                <a:gd name="T102" fmla="*/ 344 w 402"/>
                <a:gd name="T103" fmla="*/ 21 h 90"/>
                <a:gd name="T104" fmla="*/ 368 w 402"/>
                <a:gd name="T105" fmla="*/ 77 h 90"/>
                <a:gd name="T106" fmla="*/ 371 w 402"/>
                <a:gd name="T107" fmla="*/ 68 h 90"/>
                <a:gd name="T108" fmla="*/ 402 w 402"/>
                <a:gd name="T109" fmla="*/ 2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2" h="90">
                  <a:moveTo>
                    <a:pt x="19" y="21"/>
                  </a:moveTo>
                  <a:cubicBezTo>
                    <a:pt x="0" y="21"/>
                    <a:pt x="0" y="21"/>
                    <a:pt x="0" y="21"/>
                  </a:cubicBezTo>
                  <a:cubicBezTo>
                    <a:pt x="0" y="89"/>
                    <a:pt x="0" y="89"/>
                    <a:pt x="0" y="89"/>
                  </a:cubicBezTo>
                  <a:cubicBezTo>
                    <a:pt x="18" y="89"/>
                    <a:pt x="18" y="89"/>
                    <a:pt x="18" y="89"/>
                  </a:cubicBezTo>
                  <a:cubicBezTo>
                    <a:pt x="29" y="89"/>
                    <a:pt x="38" y="86"/>
                    <a:pt x="45" y="79"/>
                  </a:cubicBezTo>
                  <a:cubicBezTo>
                    <a:pt x="51" y="73"/>
                    <a:pt x="54" y="65"/>
                    <a:pt x="54" y="54"/>
                  </a:cubicBezTo>
                  <a:cubicBezTo>
                    <a:pt x="54" y="32"/>
                    <a:pt x="43" y="21"/>
                    <a:pt x="19" y="21"/>
                  </a:cubicBezTo>
                  <a:close/>
                  <a:moveTo>
                    <a:pt x="39" y="75"/>
                  </a:moveTo>
                  <a:cubicBezTo>
                    <a:pt x="34" y="79"/>
                    <a:pt x="27" y="82"/>
                    <a:pt x="18" y="82"/>
                  </a:cubicBezTo>
                  <a:cubicBezTo>
                    <a:pt x="8" y="82"/>
                    <a:pt x="8" y="82"/>
                    <a:pt x="8" y="82"/>
                  </a:cubicBezTo>
                  <a:cubicBezTo>
                    <a:pt x="8" y="29"/>
                    <a:pt x="8" y="29"/>
                    <a:pt x="8" y="29"/>
                  </a:cubicBezTo>
                  <a:cubicBezTo>
                    <a:pt x="19" y="29"/>
                    <a:pt x="19" y="29"/>
                    <a:pt x="19" y="29"/>
                  </a:cubicBezTo>
                  <a:cubicBezTo>
                    <a:pt x="37" y="29"/>
                    <a:pt x="46" y="37"/>
                    <a:pt x="46" y="54"/>
                  </a:cubicBezTo>
                  <a:cubicBezTo>
                    <a:pt x="46" y="63"/>
                    <a:pt x="44" y="70"/>
                    <a:pt x="39" y="75"/>
                  </a:cubicBezTo>
                  <a:close/>
                  <a:moveTo>
                    <a:pt x="37" y="0"/>
                  </a:moveTo>
                  <a:cubicBezTo>
                    <a:pt x="27" y="15"/>
                    <a:pt x="27" y="15"/>
                    <a:pt x="27" y="15"/>
                  </a:cubicBezTo>
                  <a:cubicBezTo>
                    <a:pt x="20" y="15"/>
                    <a:pt x="20" y="15"/>
                    <a:pt x="20" y="15"/>
                  </a:cubicBezTo>
                  <a:cubicBezTo>
                    <a:pt x="10" y="0"/>
                    <a:pt x="10" y="0"/>
                    <a:pt x="10" y="0"/>
                  </a:cubicBezTo>
                  <a:cubicBezTo>
                    <a:pt x="16" y="0"/>
                    <a:pt x="16" y="0"/>
                    <a:pt x="16" y="0"/>
                  </a:cubicBezTo>
                  <a:cubicBezTo>
                    <a:pt x="23" y="10"/>
                    <a:pt x="23" y="10"/>
                    <a:pt x="23" y="10"/>
                  </a:cubicBezTo>
                  <a:cubicBezTo>
                    <a:pt x="31" y="0"/>
                    <a:pt x="31" y="0"/>
                    <a:pt x="31" y="0"/>
                  </a:cubicBezTo>
                  <a:lnTo>
                    <a:pt x="37" y="0"/>
                  </a:lnTo>
                  <a:close/>
                  <a:moveTo>
                    <a:pt x="92" y="21"/>
                  </a:moveTo>
                  <a:cubicBezTo>
                    <a:pt x="84" y="21"/>
                    <a:pt x="84" y="21"/>
                    <a:pt x="84" y="21"/>
                  </a:cubicBezTo>
                  <a:cubicBezTo>
                    <a:pt x="58" y="89"/>
                    <a:pt x="58" y="89"/>
                    <a:pt x="58" y="89"/>
                  </a:cubicBezTo>
                  <a:cubicBezTo>
                    <a:pt x="67" y="89"/>
                    <a:pt x="67" y="89"/>
                    <a:pt x="67" y="89"/>
                  </a:cubicBezTo>
                  <a:cubicBezTo>
                    <a:pt x="74" y="70"/>
                    <a:pt x="74" y="70"/>
                    <a:pt x="74" y="70"/>
                  </a:cubicBezTo>
                  <a:cubicBezTo>
                    <a:pt x="102" y="70"/>
                    <a:pt x="102" y="70"/>
                    <a:pt x="102" y="70"/>
                  </a:cubicBezTo>
                  <a:cubicBezTo>
                    <a:pt x="110" y="89"/>
                    <a:pt x="110" y="89"/>
                    <a:pt x="110" y="89"/>
                  </a:cubicBezTo>
                  <a:cubicBezTo>
                    <a:pt x="118" y="89"/>
                    <a:pt x="118" y="89"/>
                    <a:pt x="118" y="89"/>
                  </a:cubicBezTo>
                  <a:lnTo>
                    <a:pt x="92" y="21"/>
                  </a:lnTo>
                  <a:close/>
                  <a:moveTo>
                    <a:pt x="77" y="63"/>
                  </a:moveTo>
                  <a:cubicBezTo>
                    <a:pt x="87" y="34"/>
                    <a:pt x="87" y="34"/>
                    <a:pt x="87" y="34"/>
                  </a:cubicBezTo>
                  <a:cubicBezTo>
                    <a:pt x="87" y="33"/>
                    <a:pt x="88" y="32"/>
                    <a:pt x="88" y="30"/>
                  </a:cubicBezTo>
                  <a:cubicBezTo>
                    <a:pt x="88" y="30"/>
                    <a:pt x="88" y="30"/>
                    <a:pt x="88" y="30"/>
                  </a:cubicBezTo>
                  <a:cubicBezTo>
                    <a:pt x="89" y="32"/>
                    <a:pt x="89" y="33"/>
                    <a:pt x="89" y="34"/>
                  </a:cubicBezTo>
                  <a:cubicBezTo>
                    <a:pt x="100" y="63"/>
                    <a:pt x="100" y="63"/>
                    <a:pt x="100" y="63"/>
                  </a:cubicBezTo>
                  <a:lnTo>
                    <a:pt x="77" y="63"/>
                  </a:lnTo>
                  <a:close/>
                  <a:moveTo>
                    <a:pt x="175" y="89"/>
                  </a:moveTo>
                  <a:cubicBezTo>
                    <a:pt x="164" y="89"/>
                    <a:pt x="164" y="89"/>
                    <a:pt x="164" y="89"/>
                  </a:cubicBezTo>
                  <a:cubicBezTo>
                    <a:pt x="138" y="58"/>
                    <a:pt x="138" y="58"/>
                    <a:pt x="138" y="58"/>
                  </a:cubicBezTo>
                  <a:cubicBezTo>
                    <a:pt x="137" y="57"/>
                    <a:pt x="137" y="56"/>
                    <a:pt x="136" y="56"/>
                  </a:cubicBezTo>
                  <a:cubicBezTo>
                    <a:pt x="136" y="56"/>
                    <a:pt x="136" y="56"/>
                    <a:pt x="136" y="56"/>
                  </a:cubicBezTo>
                  <a:cubicBezTo>
                    <a:pt x="136" y="89"/>
                    <a:pt x="136" y="89"/>
                    <a:pt x="136" y="89"/>
                  </a:cubicBezTo>
                  <a:cubicBezTo>
                    <a:pt x="128" y="89"/>
                    <a:pt x="128" y="89"/>
                    <a:pt x="128" y="89"/>
                  </a:cubicBezTo>
                  <a:cubicBezTo>
                    <a:pt x="128" y="21"/>
                    <a:pt x="128" y="21"/>
                    <a:pt x="128" y="21"/>
                  </a:cubicBezTo>
                  <a:cubicBezTo>
                    <a:pt x="136" y="21"/>
                    <a:pt x="136" y="21"/>
                    <a:pt x="136" y="21"/>
                  </a:cubicBezTo>
                  <a:cubicBezTo>
                    <a:pt x="136" y="53"/>
                    <a:pt x="136" y="53"/>
                    <a:pt x="136" y="53"/>
                  </a:cubicBezTo>
                  <a:cubicBezTo>
                    <a:pt x="136" y="53"/>
                    <a:pt x="136" y="53"/>
                    <a:pt x="136" y="53"/>
                  </a:cubicBezTo>
                  <a:cubicBezTo>
                    <a:pt x="137" y="52"/>
                    <a:pt x="137" y="52"/>
                    <a:pt x="138" y="51"/>
                  </a:cubicBezTo>
                  <a:cubicBezTo>
                    <a:pt x="163" y="21"/>
                    <a:pt x="163" y="21"/>
                    <a:pt x="163" y="21"/>
                  </a:cubicBezTo>
                  <a:cubicBezTo>
                    <a:pt x="173" y="21"/>
                    <a:pt x="173" y="21"/>
                    <a:pt x="173" y="21"/>
                  </a:cubicBezTo>
                  <a:cubicBezTo>
                    <a:pt x="144" y="54"/>
                    <a:pt x="144" y="54"/>
                    <a:pt x="144" y="54"/>
                  </a:cubicBezTo>
                  <a:lnTo>
                    <a:pt x="175" y="89"/>
                  </a:lnTo>
                  <a:close/>
                  <a:moveTo>
                    <a:pt x="233" y="62"/>
                  </a:moveTo>
                  <a:cubicBezTo>
                    <a:pt x="233" y="80"/>
                    <a:pt x="225" y="90"/>
                    <a:pt x="208" y="90"/>
                  </a:cubicBezTo>
                  <a:cubicBezTo>
                    <a:pt x="191" y="90"/>
                    <a:pt x="183" y="81"/>
                    <a:pt x="183" y="63"/>
                  </a:cubicBezTo>
                  <a:cubicBezTo>
                    <a:pt x="183" y="21"/>
                    <a:pt x="183" y="21"/>
                    <a:pt x="183" y="21"/>
                  </a:cubicBezTo>
                  <a:cubicBezTo>
                    <a:pt x="191" y="21"/>
                    <a:pt x="191" y="21"/>
                    <a:pt x="191" y="21"/>
                  </a:cubicBezTo>
                  <a:cubicBezTo>
                    <a:pt x="191" y="62"/>
                    <a:pt x="191" y="62"/>
                    <a:pt x="191" y="62"/>
                  </a:cubicBezTo>
                  <a:cubicBezTo>
                    <a:pt x="191" y="76"/>
                    <a:pt x="197" y="83"/>
                    <a:pt x="209" y="83"/>
                  </a:cubicBezTo>
                  <a:cubicBezTo>
                    <a:pt x="220" y="83"/>
                    <a:pt x="226" y="76"/>
                    <a:pt x="226" y="63"/>
                  </a:cubicBezTo>
                  <a:cubicBezTo>
                    <a:pt x="226" y="21"/>
                    <a:pt x="226" y="21"/>
                    <a:pt x="226" y="21"/>
                  </a:cubicBezTo>
                  <a:cubicBezTo>
                    <a:pt x="233" y="21"/>
                    <a:pt x="233" y="21"/>
                    <a:pt x="233" y="21"/>
                  </a:cubicBezTo>
                  <a:lnTo>
                    <a:pt x="233" y="62"/>
                  </a:lnTo>
                  <a:close/>
                  <a:moveTo>
                    <a:pt x="267" y="65"/>
                  </a:moveTo>
                  <a:cubicBezTo>
                    <a:pt x="267" y="73"/>
                    <a:pt x="266" y="79"/>
                    <a:pt x="262" y="83"/>
                  </a:cubicBezTo>
                  <a:cubicBezTo>
                    <a:pt x="259" y="88"/>
                    <a:pt x="255" y="90"/>
                    <a:pt x="249" y="90"/>
                  </a:cubicBezTo>
                  <a:cubicBezTo>
                    <a:pt x="246" y="90"/>
                    <a:pt x="244" y="90"/>
                    <a:pt x="242" y="89"/>
                  </a:cubicBezTo>
                  <a:cubicBezTo>
                    <a:pt x="242" y="81"/>
                    <a:pt x="242" y="81"/>
                    <a:pt x="242" y="81"/>
                  </a:cubicBezTo>
                  <a:cubicBezTo>
                    <a:pt x="244" y="82"/>
                    <a:pt x="246" y="83"/>
                    <a:pt x="249" y="83"/>
                  </a:cubicBezTo>
                  <a:cubicBezTo>
                    <a:pt x="256" y="83"/>
                    <a:pt x="260" y="77"/>
                    <a:pt x="260" y="65"/>
                  </a:cubicBezTo>
                  <a:cubicBezTo>
                    <a:pt x="260" y="21"/>
                    <a:pt x="260" y="21"/>
                    <a:pt x="260" y="21"/>
                  </a:cubicBezTo>
                  <a:cubicBezTo>
                    <a:pt x="267" y="21"/>
                    <a:pt x="267" y="21"/>
                    <a:pt x="267" y="21"/>
                  </a:cubicBezTo>
                  <a:lnTo>
                    <a:pt x="267" y="65"/>
                  </a:lnTo>
                  <a:close/>
                  <a:moveTo>
                    <a:pt x="320" y="89"/>
                  </a:moveTo>
                  <a:cubicBezTo>
                    <a:pt x="285" y="89"/>
                    <a:pt x="285" y="89"/>
                    <a:pt x="285" y="89"/>
                  </a:cubicBezTo>
                  <a:cubicBezTo>
                    <a:pt x="285" y="21"/>
                    <a:pt x="285" y="21"/>
                    <a:pt x="285" y="21"/>
                  </a:cubicBezTo>
                  <a:cubicBezTo>
                    <a:pt x="319" y="21"/>
                    <a:pt x="319" y="21"/>
                    <a:pt x="319" y="21"/>
                  </a:cubicBezTo>
                  <a:cubicBezTo>
                    <a:pt x="319" y="29"/>
                    <a:pt x="319" y="29"/>
                    <a:pt x="319" y="29"/>
                  </a:cubicBezTo>
                  <a:cubicBezTo>
                    <a:pt x="292" y="29"/>
                    <a:pt x="292" y="29"/>
                    <a:pt x="292" y="29"/>
                  </a:cubicBezTo>
                  <a:cubicBezTo>
                    <a:pt x="292" y="51"/>
                    <a:pt x="292" y="51"/>
                    <a:pt x="292" y="51"/>
                  </a:cubicBezTo>
                  <a:cubicBezTo>
                    <a:pt x="317" y="51"/>
                    <a:pt x="317" y="51"/>
                    <a:pt x="317" y="51"/>
                  </a:cubicBezTo>
                  <a:cubicBezTo>
                    <a:pt x="317" y="58"/>
                    <a:pt x="317" y="58"/>
                    <a:pt x="317" y="58"/>
                  </a:cubicBezTo>
                  <a:cubicBezTo>
                    <a:pt x="292" y="58"/>
                    <a:pt x="292" y="58"/>
                    <a:pt x="292" y="58"/>
                  </a:cubicBezTo>
                  <a:cubicBezTo>
                    <a:pt x="292" y="82"/>
                    <a:pt x="292" y="82"/>
                    <a:pt x="292" y="82"/>
                  </a:cubicBezTo>
                  <a:cubicBezTo>
                    <a:pt x="320" y="82"/>
                    <a:pt x="320" y="82"/>
                    <a:pt x="320" y="82"/>
                  </a:cubicBezTo>
                  <a:lnTo>
                    <a:pt x="320" y="89"/>
                  </a:lnTo>
                  <a:close/>
                  <a:moveTo>
                    <a:pt x="402" y="89"/>
                  </a:moveTo>
                  <a:cubicBezTo>
                    <a:pt x="394" y="89"/>
                    <a:pt x="394" y="89"/>
                    <a:pt x="394" y="89"/>
                  </a:cubicBezTo>
                  <a:cubicBezTo>
                    <a:pt x="394" y="44"/>
                    <a:pt x="394" y="44"/>
                    <a:pt x="394" y="44"/>
                  </a:cubicBezTo>
                  <a:cubicBezTo>
                    <a:pt x="394" y="40"/>
                    <a:pt x="394" y="36"/>
                    <a:pt x="395" y="31"/>
                  </a:cubicBezTo>
                  <a:cubicBezTo>
                    <a:pt x="395" y="31"/>
                    <a:pt x="395" y="31"/>
                    <a:pt x="395" y="31"/>
                  </a:cubicBezTo>
                  <a:cubicBezTo>
                    <a:pt x="394" y="34"/>
                    <a:pt x="393" y="36"/>
                    <a:pt x="393" y="37"/>
                  </a:cubicBezTo>
                  <a:cubicBezTo>
                    <a:pt x="370" y="89"/>
                    <a:pt x="370" y="89"/>
                    <a:pt x="370" y="89"/>
                  </a:cubicBezTo>
                  <a:cubicBezTo>
                    <a:pt x="366" y="89"/>
                    <a:pt x="366" y="89"/>
                    <a:pt x="366" y="89"/>
                  </a:cubicBezTo>
                  <a:cubicBezTo>
                    <a:pt x="343" y="37"/>
                    <a:pt x="343" y="37"/>
                    <a:pt x="343" y="37"/>
                  </a:cubicBezTo>
                  <a:cubicBezTo>
                    <a:pt x="342" y="36"/>
                    <a:pt x="341" y="34"/>
                    <a:pt x="341" y="31"/>
                  </a:cubicBezTo>
                  <a:cubicBezTo>
                    <a:pt x="341" y="31"/>
                    <a:pt x="341" y="31"/>
                    <a:pt x="341" y="31"/>
                  </a:cubicBezTo>
                  <a:cubicBezTo>
                    <a:pt x="341" y="33"/>
                    <a:pt x="341" y="38"/>
                    <a:pt x="341" y="44"/>
                  </a:cubicBezTo>
                  <a:cubicBezTo>
                    <a:pt x="341" y="89"/>
                    <a:pt x="341" y="89"/>
                    <a:pt x="341" y="89"/>
                  </a:cubicBezTo>
                  <a:cubicBezTo>
                    <a:pt x="333" y="89"/>
                    <a:pt x="333" y="89"/>
                    <a:pt x="333" y="89"/>
                  </a:cubicBezTo>
                  <a:cubicBezTo>
                    <a:pt x="333" y="21"/>
                    <a:pt x="333" y="21"/>
                    <a:pt x="333" y="21"/>
                  </a:cubicBezTo>
                  <a:cubicBezTo>
                    <a:pt x="344" y="21"/>
                    <a:pt x="344" y="21"/>
                    <a:pt x="344" y="21"/>
                  </a:cubicBezTo>
                  <a:cubicBezTo>
                    <a:pt x="364" y="68"/>
                    <a:pt x="364" y="68"/>
                    <a:pt x="364" y="68"/>
                  </a:cubicBezTo>
                  <a:cubicBezTo>
                    <a:pt x="366" y="72"/>
                    <a:pt x="367" y="75"/>
                    <a:pt x="368" y="77"/>
                  </a:cubicBezTo>
                  <a:cubicBezTo>
                    <a:pt x="368" y="77"/>
                    <a:pt x="368" y="77"/>
                    <a:pt x="368" y="77"/>
                  </a:cubicBezTo>
                  <a:cubicBezTo>
                    <a:pt x="369" y="73"/>
                    <a:pt x="370" y="70"/>
                    <a:pt x="371" y="68"/>
                  </a:cubicBezTo>
                  <a:cubicBezTo>
                    <a:pt x="392" y="21"/>
                    <a:pt x="392" y="21"/>
                    <a:pt x="392" y="21"/>
                  </a:cubicBezTo>
                  <a:cubicBezTo>
                    <a:pt x="402" y="21"/>
                    <a:pt x="402" y="21"/>
                    <a:pt x="402" y="21"/>
                  </a:cubicBezTo>
                  <a:lnTo>
                    <a:pt x="402" y="89"/>
                  </a:lnTo>
                  <a:close/>
                </a:path>
              </a:pathLst>
            </a:custGeom>
            <a:solidFill>
              <a:srgbClr val="EA424E"/>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12" name="Freeform 246">
              <a:extLst>
                <a:ext uri="{FF2B5EF4-FFF2-40B4-BE49-F238E27FC236}">
                  <a16:creationId xmlns:a16="http://schemas.microsoft.com/office/drawing/2014/main" id="{239B1569-5F91-8689-5196-AF940C6AB57C}"/>
                </a:ext>
                <a:ext uri="{C183D7F6-B498-43B3-948B-1728B52AA6E4}">
                  <adec:decorative xmlns:adec="http://schemas.microsoft.com/office/drawing/2017/decorative" val="1"/>
                </a:ext>
              </a:extLst>
            </p:cNvPr>
            <p:cNvSpPr>
              <a:spLocks noEditPoints="1"/>
            </p:cNvSpPr>
            <p:nvPr/>
          </p:nvSpPr>
          <p:spPr bwMode="auto">
            <a:xfrm>
              <a:off x="3075086" y="1112496"/>
              <a:ext cx="1685408" cy="431404"/>
            </a:xfrm>
            <a:custGeom>
              <a:avLst/>
              <a:gdLst>
                <a:gd name="T0" fmla="*/ 216 w 461"/>
                <a:gd name="T1" fmla="*/ 107 h 118"/>
                <a:gd name="T2" fmla="*/ 219 w 461"/>
                <a:gd name="T3" fmla="*/ 97 h 118"/>
                <a:gd name="T4" fmla="*/ 208 w 461"/>
                <a:gd name="T5" fmla="*/ 103 h 118"/>
                <a:gd name="T6" fmla="*/ 390 w 461"/>
                <a:gd name="T7" fmla="*/ 71 h 118"/>
                <a:gd name="T8" fmla="*/ 395 w 461"/>
                <a:gd name="T9" fmla="*/ 46 h 118"/>
                <a:gd name="T10" fmla="*/ 406 w 461"/>
                <a:gd name="T11" fmla="*/ 50 h 118"/>
                <a:gd name="T12" fmla="*/ 382 w 461"/>
                <a:gd name="T13" fmla="*/ 82 h 118"/>
                <a:gd name="T14" fmla="*/ 306 w 461"/>
                <a:gd name="T15" fmla="*/ 72 h 118"/>
                <a:gd name="T16" fmla="*/ 296 w 461"/>
                <a:gd name="T17" fmla="*/ 31 h 118"/>
                <a:gd name="T18" fmla="*/ 272 w 461"/>
                <a:gd name="T19" fmla="*/ 44 h 118"/>
                <a:gd name="T20" fmla="*/ 234 w 461"/>
                <a:gd name="T21" fmla="*/ 53 h 118"/>
                <a:gd name="T22" fmla="*/ 251 w 461"/>
                <a:gd name="T23" fmla="*/ 83 h 118"/>
                <a:gd name="T24" fmla="*/ 237 w 461"/>
                <a:gd name="T25" fmla="*/ 40 h 118"/>
                <a:gd name="T26" fmla="*/ 272 w 461"/>
                <a:gd name="T27" fmla="*/ 87 h 118"/>
                <a:gd name="T28" fmla="*/ 306 w 461"/>
                <a:gd name="T29" fmla="*/ 72 h 118"/>
                <a:gd name="T30" fmla="*/ 246 w 461"/>
                <a:gd name="T31" fmla="*/ 82 h 118"/>
                <a:gd name="T32" fmla="*/ 295 w 461"/>
                <a:gd name="T33" fmla="*/ 72 h 118"/>
                <a:gd name="T34" fmla="*/ 98 w 461"/>
                <a:gd name="T35" fmla="*/ 48 h 118"/>
                <a:gd name="T36" fmla="*/ 61 w 461"/>
                <a:gd name="T37" fmla="*/ 57 h 118"/>
                <a:gd name="T38" fmla="*/ 93 w 461"/>
                <a:gd name="T39" fmla="*/ 82 h 118"/>
                <a:gd name="T40" fmla="*/ 83 w 461"/>
                <a:gd name="T41" fmla="*/ 51 h 118"/>
                <a:gd name="T42" fmla="*/ 65 w 461"/>
                <a:gd name="T43" fmla="*/ 87 h 118"/>
                <a:gd name="T44" fmla="*/ 77 w 461"/>
                <a:gd name="T45" fmla="*/ 51 h 118"/>
                <a:gd name="T46" fmla="*/ 77 w 461"/>
                <a:gd name="T47" fmla="*/ 51 h 118"/>
                <a:gd name="T48" fmla="*/ 316 w 461"/>
                <a:gd name="T49" fmla="*/ 55 h 118"/>
                <a:gd name="T50" fmla="*/ 331 w 461"/>
                <a:gd name="T51" fmla="*/ 59 h 118"/>
                <a:gd name="T52" fmla="*/ 326 w 461"/>
                <a:gd name="T53" fmla="*/ 60 h 118"/>
                <a:gd name="T54" fmla="*/ 353 w 461"/>
                <a:gd name="T55" fmla="*/ 46 h 118"/>
                <a:gd name="T56" fmla="*/ 359 w 461"/>
                <a:gd name="T57" fmla="*/ 47 h 118"/>
                <a:gd name="T58" fmla="*/ 341 w 461"/>
                <a:gd name="T59" fmla="*/ 57 h 118"/>
                <a:gd name="T60" fmla="*/ 174 w 461"/>
                <a:gd name="T61" fmla="*/ 55 h 118"/>
                <a:gd name="T62" fmla="*/ 189 w 461"/>
                <a:gd name="T63" fmla="*/ 59 h 118"/>
                <a:gd name="T64" fmla="*/ 185 w 461"/>
                <a:gd name="T65" fmla="*/ 60 h 118"/>
                <a:gd name="T66" fmla="*/ 211 w 461"/>
                <a:gd name="T67" fmla="*/ 46 h 118"/>
                <a:gd name="T68" fmla="*/ 217 w 461"/>
                <a:gd name="T69" fmla="*/ 47 h 118"/>
                <a:gd name="T70" fmla="*/ 199 w 461"/>
                <a:gd name="T71" fmla="*/ 57 h 118"/>
                <a:gd name="T72" fmla="*/ 28 w 461"/>
                <a:gd name="T73" fmla="*/ 82 h 118"/>
                <a:gd name="T74" fmla="*/ 3 w 461"/>
                <a:gd name="T75" fmla="*/ 48 h 118"/>
                <a:gd name="T76" fmla="*/ 13 w 461"/>
                <a:gd name="T77" fmla="*/ 37 h 118"/>
                <a:gd name="T78" fmla="*/ 23 w 461"/>
                <a:gd name="T79" fmla="*/ 82 h 118"/>
                <a:gd name="T80" fmla="*/ 45 w 461"/>
                <a:gd name="T81" fmla="*/ 87 h 118"/>
                <a:gd name="T82" fmla="*/ 15 w 461"/>
                <a:gd name="T83" fmla="*/ 42 h 118"/>
                <a:gd name="T84" fmla="*/ 456 w 461"/>
                <a:gd name="T85" fmla="*/ 31 h 118"/>
                <a:gd name="T86" fmla="*/ 429 w 461"/>
                <a:gd name="T87" fmla="*/ 59 h 118"/>
                <a:gd name="T88" fmla="*/ 423 w 461"/>
                <a:gd name="T89" fmla="*/ 82 h 118"/>
                <a:gd name="T90" fmla="*/ 461 w 461"/>
                <a:gd name="T91" fmla="*/ 87 h 118"/>
                <a:gd name="T92" fmla="*/ 423 w 461"/>
                <a:gd name="T93" fmla="*/ 43 h 118"/>
                <a:gd name="T94" fmla="*/ 154 w 461"/>
                <a:gd name="T95" fmla="*/ 31 h 118"/>
                <a:gd name="T96" fmla="*/ 127 w 461"/>
                <a:gd name="T97" fmla="*/ 59 h 118"/>
                <a:gd name="T98" fmla="*/ 122 w 461"/>
                <a:gd name="T99" fmla="*/ 82 h 118"/>
                <a:gd name="T100" fmla="*/ 160 w 461"/>
                <a:gd name="T101" fmla="*/ 87 h 118"/>
                <a:gd name="T102" fmla="*/ 121 w 461"/>
                <a:gd name="T103" fmla="*/ 43 h 118"/>
                <a:gd name="T104" fmla="*/ 412 w 461"/>
                <a:gd name="T105" fmla="*/ 2 h 118"/>
                <a:gd name="T106" fmla="*/ 374 w 461"/>
                <a:gd name="T107" fmla="*/ 15 h 118"/>
                <a:gd name="T108" fmla="*/ 412 w 461"/>
                <a:gd name="T109" fmla="*/ 2 h 118"/>
                <a:gd name="T110" fmla="*/ 379 w 461"/>
                <a:gd name="T111" fmla="*/ 1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1" h="118">
                  <a:moveTo>
                    <a:pt x="219" y="97"/>
                  </a:moveTo>
                  <a:cubicBezTo>
                    <a:pt x="218" y="94"/>
                    <a:pt x="213" y="91"/>
                    <a:pt x="208" y="92"/>
                  </a:cubicBezTo>
                  <a:cubicBezTo>
                    <a:pt x="197" y="96"/>
                    <a:pt x="205" y="114"/>
                    <a:pt x="216" y="107"/>
                  </a:cubicBezTo>
                  <a:cubicBezTo>
                    <a:pt x="214" y="109"/>
                    <a:pt x="215" y="114"/>
                    <a:pt x="214" y="118"/>
                  </a:cubicBezTo>
                  <a:cubicBezTo>
                    <a:pt x="216" y="118"/>
                    <a:pt x="218" y="118"/>
                    <a:pt x="220" y="117"/>
                  </a:cubicBezTo>
                  <a:cubicBezTo>
                    <a:pt x="219" y="111"/>
                    <a:pt x="221" y="103"/>
                    <a:pt x="219" y="97"/>
                  </a:cubicBezTo>
                  <a:close/>
                  <a:moveTo>
                    <a:pt x="208" y="103"/>
                  </a:moveTo>
                  <a:cubicBezTo>
                    <a:pt x="206" y="99"/>
                    <a:pt x="209" y="95"/>
                    <a:pt x="214" y="97"/>
                  </a:cubicBezTo>
                  <a:cubicBezTo>
                    <a:pt x="218" y="101"/>
                    <a:pt x="212" y="107"/>
                    <a:pt x="208" y="103"/>
                  </a:cubicBezTo>
                  <a:close/>
                  <a:moveTo>
                    <a:pt x="371" y="51"/>
                  </a:moveTo>
                  <a:cubicBezTo>
                    <a:pt x="377" y="51"/>
                    <a:pt x="384" y="50"/>
                    <a:pt x="390" y="51"/>
                  </a:cubicBezTo>
                  <a:cubicBezTo>
                    <a:pt x="390" y="71"/>
                    <a:pt x="390" y="71"/>
                    <a:pt x="390" y="71"/>
                  </a:cubicBezTo>
                  <a:cubicBezTo>
                    <a:pt x="380" y="65"/>
                    <a:pt x="372" y="78"/>
                    <a:pt x="378" y="85"/>
                  </a:cubicBezTo>
                  <a:cubicBezTo>
                    <a:pt x="383" y="91"/>
                    <a:pt x="394" y="88"/>
                    <a:pt x="395" y="81"/>
                  </a:cubicBezTo>
                  <a:cubicBezTo>
                    <a:pt x="396" y="71"/>
                    <a:pt x="394" y="55"/>
                    <a:pt x="395" y="46"/>
                  </a:cubicBezTo>
                  <a:cubicBezTo>
                    <a:pt x="389" y="45"/>
                    <a:pt x="381" y="45"/>
                    <a:pt x="376" y="46"/>
                  </a:cubicBezTo>
                  <a:cubicBezTo>
                    <a:pt x="376" y="31"/>
                    <a:pt x="403" y="33"/>
                    <a:pt x="401" y="50"/>
                  </a:cubicBezTo>
                  <a:cubicBezTo>
                    <a:pt x="406" y="50"/>
                    <a:pt x="406" y="50"/>
                    <a:pt x="406" y="50"/>
                  </a:cubicBezTo>
                  <a:cubicBezTo>
                    <a:pt x="408" y="24"/>
                    <a:pt x="367" y="26"/>
                    <a:pt x="371" y="51"/>
                  </a:cubicBezTo>
                  <a:close/>
                  <a:moveTo>
                    <a:pt x="389" y="82"/>
                  </a:moveTo>
                  <a:cubicBezTo>
                    <a:pt x="387" y="83"/>
                    <a:pt x="384" y="83"/>
                    <a:pt x="382" y="82"/>
                  </a:cubicBezTo>
                  <a:cubicBezTo>
                    <a:pt x="380" y="78"/>
                    <a:pt x="383" y="73"/>
                    <a:pt x="388" y="75"/>
                  </a:cubicBezTo>
                  <a:cubicBezTo>
                    <a:pt x="390" y="77"/>
                    <a:pt x="390" y="81"/>
                    <a:pt x="389" y="82"/>
                  </a:cubicBezTo>
                  <a:close/>
                  <a:moveTo>
                    <a:pt x="306" y="72"/>
                  </a:moveTo>
                  <a:cubicBezTo>
                    <a:pt x="305" y="70"/>
                    <a:pt x="303" y="70"/>
                    <a:pt x="301" y="67"/>
                  </a:cubicBezTo>
                  <a:cubicBezTo>
                    <a:pt x="301" y="31"/>
                    <a:pt x="301" y="31"/>
                    <a:pt x="301" y="31"/>
                  </a:cubicBezTo>
                  <a:cubicBezTo>
                    <a:pt x="296" y="31"/>
                    <a:pt x="296" y="31"/>
                    <a:pt x="296" y="31"/>
                  </a:cubicBezTo>
                  <a:cubicBezTo>
                    <a:pt x="296" y="67"/>
                    <a:pt x="296" y="67"/>
                    <a:pt x="296" y="67"/>
                  </a:cubicBezTo>
                  <a:cubicBezTo>
                    <a:pt x="285" y="69"/>
                    <a:pt x="279" y="75"/>
                    <a:pt x="272" y="80"/>
                  </a:cubicBezTo>
                  <a:cubicBezTo>
                    <a:pt x="271" y="68"/>
                    <a:pt x="274" y="55"/>
                    <a:pt x="272" y="44"/>
                  </a:cubicBezTo>
                  <a:cubicBezTo>
                    <a:pt x="270" y="25"/>
                    <a:pt x="235" y="29"/>
                    <a:pt x="229" y="42"/>
                  </a:cubicBezTo>
                  <a:cubicBezTo>
                    <a:pt x="233" y="43"/>
                    <a:pt x="237" y="43"/>
                    <a:pt x="240" y="46"/>
                  </a:cubicBezTo>
                  <a:cubicBezTo>
                    <a:pt x="236" y="47"/>
                    <a:pt x="234" y="49"/>
                    <a:pt x="234" y="53"/>
                  </a:cubicBezTo>
                  <a:cubicBezTo>
                    <a:pt x="233" y="59"/>
                    <a:pt x="233" y="72"/>
                    <a:pt x="234" y="79"/>
                  </a:cubicBezTo>
                  <a:cubicBezTo>
                    <a:pt x="234" y="80"/>
                    <a:pt x="234" y="82"/>
                    <a:pt x="234" y="83"/>
                  </a:cubicBezTo>
                  <a:cubicBezTo>
                    <a:pt x="237" y="90"/>
                    <a:pt x="249" y="89"/>
                    <a:pt x="251" y="83"/>
                  </a:cubicBezTo>
                  <a:cubicBezTo>
                    <a:pt x="254" y="75"/>
                    <a:pt x="246" y="67"/>
                    <a:pt x="239" y="71"/>
                  </a:cubicBezTo>
                  <a:cubicBezTo>
                    <a:pt x="238" y="58"/>
                    <a:pt x="238" y="47"/>
                    <a:pt x="248" y="46"/>
                  </a:cubicBezTo>
                  <a:cubicBezTo>
                    <a:pt x="245" y="43"/>
                    <a:pt x="241" y="42"/>
                    <a:pt x="237" y="40"/>
                  </a:cubicBezTo>
                  <a:cubicBezTo>
                    <a:pt x="245" y="33"/>
                    <a:pt x="265" y="34"/>
                    <a:pt x="267" y="45"/>
                  </a:cubicBezTo>
                  <a:cubicBezTo>
                    <a:pt x="269" y="57"/>
                    <a:pt x="266" y="74"/>
                    <a:pt x="267" y="87"/>
                  </a:cubicBezTo>
                  <a:cubicBezTo>
                    <a:pt x="272" y="87"/>
                    <a:pt x="272" y="87"/>
                    <a:pt x="272" y="87"/>
                  </a:cubicBezTo>
                  <a:cubicBezTo>
                    <a:pt x="276" y="83"/>
                    <a:pt x="282" y="78"/>
                    <a:pt x="287" y="75"/>
                  </a:cubicBezTo>
                  <a:cubicBezTo>
                    <a:pt x="286" y="79"/>
                    <a:pt x="287" y="83"/>
                    <a:pt x="289" y="85"/>
                  </a:cubicBezTo>
                  <a:cubicBezTo>
                    <a:pt x="297" y="94"/>
                    <a:pt x="312" y="83"/>
                    <a:pt x="306" y="72"/>
                  </a:cubicBezTo>
                  <a:close/>
                  <a:moveTo>
                    <a:pt x="239" y="76"/>
                  </a:moveTo>
                  <a:cubicBezTo>
                    <a:pt x="240" y="75"/>
                    <a:pt x="242" y="74"/>
                    <a:pt x="245" y="75"/>
                  </a:cubicBezTo>
                  <a:cubicBezTo>
                    <a:pt x="247" y="76"/>
                    <a:pt x="247" y="81"/>
                    <a:pt x="246" y="82"/>
                  </a:cubicBezTo>
                  <a:cubicBezTo>
                    <a:pt x="242" y="86"/>
                    <a:pt x="236" y="80"/>
                    <a:pt x="239" y="76"/>
                  </a:cubicBezTo>
                  <a:close/>
                  <a:moveTo>
                    <a:pt x="301" y="82"/>
                  </a:moveTo>
                  <a:cubicBezTo>
                    <a:pt x="294" y="88"/>
                    <a:pt x="286" y="74"/>
                    <a:pt x="295" y="72"/>
                  </a:cubicBezTo>
                  <a:cubicBezTo>
                    <a:pt x="297" y="72"/>
                    <a:pt x="299" y="72"/>
                    <a:pt x="301" y="72"/>
                  </a:cubicBezTo>
                  <a:cubicBezTo>
                    <a:pt x="303" y="74"/>
                    <a:pt x="303" y="80"/>
                    <a:pt x="301" y="82"/>
                  </a:cubicBezTo>
                  <a:close/>
                  <a:moveTo>
                    <a:pt x="98" y="48"/>
                  </a:moveTo>
                  <a:cubicBezTo>
                    <a:pt x="97" y="37"/>
                    <a:pt x="87" y="30"/>
                    <a:pt x="75" y="31"/>
                  </a:cubicBezTo>
                  <a:cubicBezTo>
                    <a:pt x="62" y="32"/>
                    <a:pt x="55" y="42"/>
                    <a:pt x="55" y="58"/>
                  </a:cubicBezTo>
                  <a:cubicBezTo>
                    <a:pt x="57" y="58"/>
                    <a:pt x="60" y="58"/>
                    <a:pt x="61" y="57"/>
                  </a:cubicBezTo>
                  <a:cubicBezTo>
                    <a:pt x="60" y="46"/>
                    <a:pt x="64" y="40"/>
                    <a:pt x="71" y="37"/>
                  </a:cubicBezTo>
                  <a:cubicBezTo>
                    <a:pt x="81" y="33"/>
                    <a:pt x="91" y="39"/>
                    <a:pt x="93" y="47"/>
                  </a:cubicBezTo>
                  <a:cubicBezTo>
                    <a:pt x="95" y="57"/>
                    <a:pt x="92" y="71"/>
                    <a:pt x="93" y="82"/>
                  </a:cubicBezTo>
                  <a:cubicBezTo>
                    <a:pt x="86" y="82"/>
                    <a:pt x="78" y="83"/>
                    <a:pt x="71" y="82"/>
                  </a:cubicBezTo>
                  <a:cubicBezTo>
                    <a:pt x="71" y="63"/>
                    <a:pt x="71" y="63"/>
                    <a:pt x="71" y="63"/>
                  </a:cubicBezTo>
                  <a:cubicBezTo>
                    <a:pt x="78" y="67"/>
                    <a:pt x="86" y="60"/>
                    <a:pt x="83" y="51"/>
                  </a:cubicBezTo>
                  <a:cubicBezTo>
                    <a:pt x="81" y="44"/>
                    <a:pt x="69" y="43"/>
                    <a:pt x="66" y="51"/>
                  </a:cubicBezTo>
                  <a:cubicBezTo>
                    <a:pt x="64" y="55"/>
                    <a:pt x="65" y="63"/>
                    <a:pt x="65" y="69"/>
                  </a:cubicBezTo>
                  <a:cubicBezTo>
                    <a:pt x="65" y="87"/>
                    <a:pt x="65" y="87"/>
                    <a:pt x="65" y="87"/>
                  </a:cubicBezTo>
                  <a:cubicBezTo>
                    <a:pt x="98" y="87"/>
                    <a:pt x="98" y="87"/>
                    <a:pt x="98" y="87"/>
                  </a:cubicBezTo>
                  <a:cubicBezTo>
                    <a:pt x="98" y="74"/>
                    <a:pt x="100" y="59"/>
                    <a:pt x="98" y="48"/>
                  </a:cubicBezTo>
                  <a:close/>
                  <a:moveTo>
                    <a:pt x="77" y="51"/>
                  </a:moveTo>
                  <a:cubicBezTo>
                    <a:pt x="79" y="52"/>
                    <a:pt x="79" y="55"/>
                    <a:pt x="78" y="57"/>
                  </a:cubicBezTo>
                  <a:cubicBezTo>
                    <a:pt x="78" y="58"/>
                    <a:pt x="78" y="58"/>
                    <a:pt x="77" y="58"/>
                  </a:cubicBezTo>
                  <a:cubicBezTo>
                    <a:pt x="69" y="63"/>
                    <a:pt x="68" y="46"/>
                    <a:pt x="77" y="51"/>
                  </a:cubicBezTo>
                  <a:close/>
                  <a:moveTo>
                    <a:pt x="359" y="47"/>
                  </a:moveTo>
                  <a:cubicBezTo>
                    <a:pt x="357" y="37"/>
                    <a:pt x="348" y="30"/>
                    <a:pt x="335" y="31"/>
                  </a:cubicBezTo>
                  <a:cubicBezTo>
                    <a:pt x="323" y="32"/>
                    <a:pt x="317" y="43"/>
                    <a:pt x="316" y="55"/>
                  </a:cubicBezTo>
                  <a:cubicBezTo>
                    <a:pt x="316" y="64"/>
                    <a:pt x="317" y="76"/>
                    <a:pt x="316" y="87"/>
                  </a:cubicBezTo>
                  <a:cubicBezTo>
                    <a:pt x="322" y="87"/>
                    <a:pt x="322" y="87"/>
                    <a:pt x="322" y="87"/>
                  </a:cubicBezTo>
                  <a:cubicBezTo>
                    <a:pt x="325" y="78"/>
                    <a:pt x="329" y="69"/>
                    <a:pt x="331" y="59"/>
                  </a:cubicBezTo>
                  <a:cubicBezTo>
                    <a:pt x="333" y="61"/>
                    <a:pt x="336" y="63"/>
                    <a:pt x="339" y="62"/>
                  </a:cubicBezTo>
                  <a:cubicBezTo>
                    <a:pt x="355" y="60"/>
                    <a:pt x="345" y="36"/>
                    <a:pt x="332" y="45"/>
                  </a:cubicBezTo>
                  <a:cubicBezTo>
                    <a:pt x="329" y="48"/>
                    <a:pt x="328" y="54"/>
                    <a:pt x="326" y="60"/>
                  </a:cubicBezTo>
                  <a:cubicBezTo>
                    <a:pt x="325" y="65"/>
                    <a:pt x="323" y="70"/>
                    <a:pt x="321" y="75"/>
                  </a:cubicBezTo>
                  <a:cubicBezTo>
                    <a:pt x="321" y="60"/>
                    <a:pt x="320" y="46"/>
                    <a:pt x="327" y="39"/>
                  </a:cubicBezTo>
                  <a:cubicBezTo>
                    <a:pt x="336" y="32"/>
                    <a:pt x="350" y="37"/>
                    <a:pt x="353" y="46"/>
                  </a:cubicBezTo>
                  <a:cubicBezTo>
                    <a:pt x="356" y="57"/>
                    <a:pt x="352" y="74"/>
                    <a:pt x="354" y="87"/>
                  </a:cubicBezTo>
                  <a:cubicBezTo>
                    <a:pt x="359" y="87"/>
                    <a:pt x="359" y="87"/>
                    <a:pt x="359" y="87"/>
                  </a:cubicBezTo>
                  <a:cubicBezTo>
                    <a:pt x="358" y="74"/>
                    <a:pt x="360" y="60"/>
                    <a:pt x="359" y="47"/>
                  </a:cubicBezTo>
                  <a:close/>
                  <a:moveTo>
                    <a:pt x="341" y="57"/>
                  </a:moveTo>
                  <a:cubicBezTo>
                    <a:pt x="339" y="57"/>
                    <a:pt x="336" y="57"/>
                    <a:pt x="335" y="57"/>
                  </a:cubicBezTo>
                  <a:cubicBezTo>
                    <a:pt x="328" y="45"/>
                    <a:pt x="349" y="48"/>
                    <a:pt x="341" y="57"/>
                  </a:cubicBezTo>
                  <a:close/>
                  <a:moveTo>
                    <a:pt x="217" y="47"/>
                  </a:moveTo>
                  <a:cubicBezTo>
                    <a:pt x="215" y="37"/>
                    <a:pt x="206" y="30"/>
                    <a:pt x="193" y="31"/>
                  </a:cubicBezTo>
                  <a:cubicBezTo>
                    <a:pt x="181" y="32"/>
                    <a:pt x="175" y="43"/>
                    <a:pt x="174" y="55"/>
                  </a:cubicBezTo>
                  <a:cubicBezTo>
                    <a:pt x="174" y="64"/>
                    <a:pt x="175" y="76"/>
                    <a:pt x="174" y="87"/>
                  </a:cubicBezTo>
                  <a:cubicBezTo>
                    <a:pt x="180" y="87"/>
                    <a:pt x="180" y="87"/>
                    <a:pt x="180" y="87"/>
                  </a:cubicBezTo>
                  <a:cubicBezTo>
                    <a:pt x="183" y="78"/>
                    <a:pt x="187" y="69"/>
                    <a:pt x="189" y="59"/>
                  </a:cubicBezTo>
                  <a:cubicBezTo>
                    <a:pt x="191" y="61"/>
                    <a:pt x="194" y="63"/>
                    <a:pt x="197" y="62"/>
                  </a:cubicBezTo>
                  <a:cubicBezTo>
                    <a:pt x="213" y="60"/>
                    <a:pt x="203" y="36"/>
                    <a:pt x="191" y="45"/>
                  </a:cubicBezTo>
                  <a:cubicBezTo>
                    <a:pt x="187" y="48"/>
                    <a:pt x="186" y="54"/>
                    <a:pt x="185" y="60"/>
                  </a:cubicBezTo>
                  <a:cubicBezTo>
                    <a:pt x="183" y="65"/>
                    <a:pt x="181" y="70"/>
                    <a:pt x="179" y="75"/>
                  </a:cubicBezTo>
                  <a:cubicBezTo>
                    <a:pt x="179" y="60"/>
                    <a:pt x="178" y="46"/>
                    <a:pt x="185" y="39"/>
                  </a:cubicBezTo>
                  <a:cubicBezTo>
                    <a:pt x="194" y="32"/>
                    <a:pt x="208" y="37"/>
                    <a:pt x="211" y="46"/>
                  </a:cubicBezTo>
                  <a:cubicBezTo>
                    <a:pt x="214" y="57"/>
                    <a:pt x="210" y="74"/>
                    <a:pt x="212" y="87"/>
                  </a:cubicBezTo>
                  <a:cubicBezTo>
                    <a:pt x="217" y="87"/>
                    <a:pt x="217" y="87"/>
                    <a:pt x="217" y="87"/>
                  </a:cubicBezTo>
                  <a:cubicBezTo>
                    <a:pt x="216" y="74"/>
                    <a:pt x="218" y="60"/>
                    <a:pt x="217" y="47"/>
                  </a:cubicBezTo>
                  <a:close/>
                  <a:moveTo>
                    <a:pt x="199" y="57"/>
                  </a:moveTo>
                  <a:cubicBezTo>
                    <a:pt x="197" y="57"/>
                    <a:pt x="195" y="57"/>
                    <a:pt x="193" y="57"/>
                  </a:cubicBezTo>
                  <a:cubicBezTo>
                    <a:pt x="186" y="45"/>
                    <a:pt x="207" y="48"/>
                    <a:pt x="199" y="57"/>
                  </a:cubicBezTo>
                  <a:close/>
                  <a:moveTo>
                    <a:pt x="39" y="32"/>
                  </a:moveTo>
                  <a:cubicBezTo>
                    <a:pt x="39" y="48"/>
                    <a:pt x="40" y="66"/>
                    <a:pt x="39" y="82"/>
                  </a:cubicBezTo>
                  <a:cubicBezTo>
                    <a:pt x="36" y="82"/>
                    <a:pt x="31" y="83"/>
                    <a:pt x="28" y="82"/>
                  </a:cubicBezTo>
                  <a:cubicBezTo>
                    <a:pt x="29" y="72"/>
                    <a:pt x="27" y="64"/>
                    <a:pt x="28" y="56"/>
                  </a:cubicBezTo>
                  <a:cubicBezTo>
                    <a:pt x="29" y="51"/>
                    <a:pt x="33" y="48"/>
                    <a:pt x="33" y="42"/>
                  </a:cubicBezTo>
                  <a:cubicBezTo>
                    <a:pt x="33" y="25"/>
                    <a:pt x="0" y="28"/>
                    <a:pt x="3" y="48"/>
                  </a:cubicBezTo>
                  <a:cubicBezTo>
                    <a:pt x="4" y="51"/>
                    <a:pt x="6" y="54"/>
                    <a:pt x="8" y="55"/>
                  </a:cubicBezTo>
                  <a:cubicBezTo>
                    <a:pt x="16" y="59"/>
                    <a:pt x="26" y="48"/>
                    <a:pt x="20" y="41"/>
                  </a:cubicBezTo>
                  <a:cubicBezTo>
                    <a:pt x="18" y="39"/>
                    <a:pt x="16" y="38"/>
                    <a:pt x="13" y="37"/>
                  </a:cubicBezTo>
                  <a:cubicBezTo>
                    <a:pt x="19" y="35"/>
                    <a:pt x="27" y="35"/>
                    <a:pt x="28" y="42"/>
                  </a:cubicBezTo>
                  <a:cubicBezTo>
                    <a:pt x="28" y="47"/>
                    <a:pt x="24" y="50"/>
                    <a:pt x="23" y="56"/>
                  </a:cubicBezTo>
                  <a:cubicBezTo>
                    <a:pt x="22" y="65"/>
                    <a:pt x="24" y="74"/>
                    <a:pt x="23" y="82"/>
                  </a:cubicBezTo>
                  <a:cubicBezTo>
                    <a:pt x="16" y="82"/>
                    <a:pt x="16" y="82"/>
                    <a:pt x="16" y="82"/>
                  </a:cubicBezTo>
                  <a:cubicBezTo>
                    <a:pt x="16" y="83"/>
                    <a:pt x="16" y="86"/>
                    <a:pt x="16" y="87"/>
                  </a:cubicBezTo>
                  <a:cubicBezTo>
                    <a:pt x="45" y="87"/>
                    <a:pt x="45" y="87"/>
                    <a:pt x="45" y="87"/>
                  </a:cubicBezTo>
                  <a:cubicBezTo>
                    <a:pt x="45" y="32"/>
                    <a:pt x="45" y="32"/>
                    <a:pt x="45" y="32"/>
                  </a:cubicBezTo>
                  <a:lnTo>
                    <a:pt x="39" y="32"/>
                  </a:lnTo>
                  <a:close/>
                  <a:moveTo>
                    <a:pt x="15" y="42"/>
                  </a:moveTo>
                  <a:cubicBezTo>
                    <a:pt x="20" y="46"/>
                    <a:pt x="14" y="53"/>
                    <a:pt x="9" y="50"/>
                  </a:cubicBezTo>
                  <a:cubicBezTo>
                    <a:pt x="6" y="47"/>
                    <a:pt x="9" y="39"/>
                    <a:pt x="15" y="42"/>
                  </a:cubicBezTo>
                  <a:close/>
                  <a:moveTo>
                    <a:pt x="456" y="31"/>
                  </a:moveTo>
                  <a:cubicBezTo>
                    <a:pt x="456" y="82"/>
                    <a:pt x="456" y="82"/>
                    <a:pt x="456" y="82"/>
                  </a:cubicBezTo>
                  <a:cubicBezTo>
                    <a:pt x="429" y="82"/>
                    <a:pt x="429" y="82"/>
                    <a:pt x="429" y="82"/>
                  </a:cubicBezTo>
                  <a:cubicBezTo>
                    <a:pt x="429" y="59"/>
                    <a:pt x="429" y="59"/>
                    <a:pt x="429" y="59"/>
                  </a:cubicBezTo>
                  <a:cubicBezTo>
                    <a:pt x="429" y="46"/>
                    <a:pt x="432" y="29"/>
                    <a:pt x="418" y="31"/>
                  </a:cubicBezTo>
                  <a:cubicBezTo>
                    <a:pt x="406" y="32"/>
                    <a:pt x="409" y="54"/>
                    <a:pt x="423" y="49"/>
                  </a:cubicBezTo>
                  <a:cubicBezTo>
                    <a:pt x="423" y="82"/>
                    <a:pt x="423" y="82"/>
                    <a:pt x="423" y="82"/>
                  </a:cubicBezTo>
                  <a:cubicBezTo>
                    <a:pt x="421" y="82"/>
                    <a:pt x="418" y="82"/>
                    <a:pt x="417" y="82"/>
                  </a:cubicBezTo>
                  <a:cubicBezTo>
                    <a:pt x="417" y="87"/>
                    <a:pt x="417" y="87"/>
                    <a:pt x="417" y="87"/>
                  </a:cubicBezTo>
                  <a:cubicBezTo>
                    <a:pt x="461" y="87"/>
                    <a:pt x="461" y="87"/>
                    <a:pt x="461" y="87"/>
                  </a:cubicBezTo>
                  <a:cubicBezTo>
                    <a:pt x="461" y="31"/>
                    <a:pt x="461" y="31"/>
                    <a:pt x="461" y="31"/>
                  </a:cubicBezTo>
                  <a:lnTo>
                    <a:pt x="456" y="31"/>
                  </a:lnTo>
                  <a:close/>
                  <a:moveTo>
                    <a:pt x="423" y="43"/>
                  </a:moveTo>
                  <a:cubicBezTo>
                    <a:pt x="419" y="46"/>
                    <a:pt x="413" y="43"/>
                    <a:pt x="416" y="37"/>
                  </a:cubicBezTo>
                  <a:cubicBezTo>
                    <a:pt x="420" y="33"/>
                    <a:pt x="427" y="38"/>
                    <a:pt x="423" y="43"/>
                  </a:cubicBezTo>
                  <a:close/>
                  <a:moveTo>
                    <a:pt x="154" y="31"/>
                  </a:moveTo>
                  <a:cubicBezTo>
                    <a:pt x="154" y="82"/>
                    <a:pt x="154" y="82"/>
                    <a:pt x="154" y="82"/>
                  </a:cubicBezTo>
                  <a:cubicBezTo>
                    <a:pt x="127" y="82"/>
                    <a:pt x="127" y="82"/>
                    <a:pt x="127" y="82"/>
                  </a:cubicBezTo>
                  <a:cubicBezTo>
                    <a:pt x="127" y="59"/>
                    <a:pt x="127" y="59"/>
                    <a:pt x="127" y="59"/>
                  </a:cubicBezTo>
                  <a:cubicBezTo>
                    <a:pt x="127" y="46"/>
                    <a:pt x="130" y="29"/>
                    <a:pt x="116" y="31"/>
                  </a:cubicBezTo>
                  <a:cubicBezTo>
                    <a:pt x="104" y="32"/>
                    <a:pt x="107" y="54"/>
                    <a:pt x="122" y="49"/>
                  </a:cubicBezTo>
                  <a:cubicBezTo>
                    <a:pt x="122" y="82"/>
                    <a:pt x="122" y="82"/>
                    <a:pt x="122" y="82"/>
                  </a:cubicBezTo>
                  <a:cubicBezTo>
                    <a:pt x="119" y="82"/>
                    <a:pt x="117" y="82"/>
                    <a:pt x="115" y="82"/>
                  </a:cubicBezTo>
                  <a:cubicBezTo>
                    <a:pt x="115" y="87"/>
                    <a:pt x="115" y="87"/>
                    <a:pt x="115" y="87"/>
                  </a:cubicBezTo>
                  <a:cubicBezTo>
                    <a:pt x="160" y="87"/>
                    <a:pt x="160" y="87"/>
                    <a:pt x="160" y="87"/>
                  </a:cubicBezTo>
                  <a:cubicBezTo>
                    <a:pt x="160" y="31"/>
                    <a:pt x="160" y="31"/>
                    <a:pt x="160" y="31"/>
                  </a:cubicBezTo>
                  <a:lnTo>
                    <a:pt x="154" y="31"/>
                  </a:lnTo>
                  <a:close/>
                  <a:moveTo>
                    <a:pt x="121" y="43"/>
                  </a:moveTo>
                  <a:cubicBezTo>
                    <a:pt x="117" y="46"/>
                    <a:pt x="111" y="43"/>
                    <a:pt x="114" y="37"/>
                  </a:cubicBezTo>
                  <a:cubicBezTo>
                    <a:pt x="118" y="33"/>
                    <a:pt x="125" y="38"/>
                    <a:pt x="121" y="43"/>
                  </a:cubicBezTo>
                  <a:close/>
                  <a:moveTo>
                    <a:pt x="412" y="2"/>
                  </a:moveTo>
                  <a:cubicBezTo>
                    <a:pt x="407" y="10"/>
                    <a:pt x="399" y="15"/>
                    <a:pt x="389" y="18"/>
                  </a:cubicBezTo>
                  <a:cubicBezTo>
                    <a:pt x="391" y="16"/>
                    <a:pt x="391" y="16"/>
                    <a:pt x="391" y="14"/>
                  </a:cubicBezTo>
                  <a:cubicBezTo>
                    <a:pt x="393" y="0"/>
                    <a:pt x="372" y="2"/>
                    <a:pt x="374" y="15"/>
                  </a:cubicBezTo>
                  <a:cubicBezTo>
                    <a:pt x="375" y="21"/>
                    <a:pt x="383" y="23"/>
                    <a:pt x="390" y="22"/>
                  </a:cubicBezTo>
                  <a:cubicBezTo>
                    <a:pt x="402" y="21"/>
                    <a:pt x="410" y="12"/>
                    <a:pt x="416" y="5"/>
                  </a:cubicBezTo>
                  <a:cubicBezTo>
                    <a:pt x="414" y="4"/>
                    <a:pt x="413" y="3"/>
                    <a:pt x="412" y="2"/>
                  </a:cubicBezTo>
                  <a:close/>
                  <a:moveTo>
                    <a:pt x="379" y="15"/>
                  </a:moveTo>
                  <a:cubicBezTo>
                    <a:pt x="376" y="9"/>
                    <a:pt x="384" y="6"/>
                    <a:pt x="386" y="10"/>
                  </a:cubicBezTo>
                  <a:cubicBezTo>
                    <a:pt x="389" y="14"/>
                    <a:pt x="383" y="19"/>
                    <a:pt x="379" y="15"/>
                  </a:cubicBezTo>
                  <a:close/>
                </a:path>
              </a:pathLst>
            </a:custGeom>
            <a:solidFill>
              <a:srgbClr val="00BCF2"/>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5">
                    <a:lumMod val="75000"/>
                  </a:schemeClr>
                </a:solidFill>
                <a:effectLst/>
                <a:uLnTx/>
                <a:uFillTx/>
                <a:latin typeface="Segoe UI Semilight"/>
                <a:ea typeface="+mn-ea"/>
                <a:cs typeface="+mn-cs"/>
              </a:endParaRPr>
            </a:p>
          </p:txBody>
        </p:sp>
        <p:sp>
          <p:nvSpPr>
            <p:cNvPr id="13" name="Freeform 221">
              <a:extLst>
                <a:ext uri="{FF2B5EF4-FFF2-40B4-BE49-F238E27FC236}">
                  <a16:creationId xmlns:a16="http://schemas.microsoft.com/office/drawing/2014/main" id="{35A92087-3304-5287-54D8-CB16A6F55BDC}"/>
                </a:ext>
                <a:ext uri="{C183D7F6-B498-43B3-948B-1728B52AA6E4}">
                  <adec:decorative xmlns:adec="http://schemas.microsoft.com/office/drawing/2017/decorative" val="1"/>
                </a:ext>
              </a:extLst>
            </p:cNvPr>
            <p:cNvSpPr>
              <a:spLocks noEditPoints="1"/>
            </p:cNvSpPr>
            <p:nvPr/>
          </p:nvSpPr>
          <p:spPr bwMode="auto">
            <a:xfrm rot="16200000">
              <a:off x="9515227" y="2892332"/>
              <a:ext cx="217852" cy="978802"/>
            </a:xfrm>
            <a:custGeom>
              <a:avLst/>
              <a:gdLst>
                <a:gd name="T0" fmla="*/ 0 w 120"/>
                <a:gd name="T1" fmla="*/ 58 h 539"/>
                <a:gd name="T2" fmla="*/ 59 w 120"/>
                <a:gd name="T3" fmla="*/ 0 h 539"/>
                <a:gd name="T4" fmla="*/ 120 w 120"/>
                <a:gd name="T5" fmla="*/ 63 h 539"/>
                <a:gd name="T6" fmla="*/ 95 w 120"/>
                <a:gd name="T7" fmla="*/ 95 h 539"/>
                <a:gd name="T8" fmla="*/ 92 w 120"/>
                <a:gd name="T9" fmla="*/ 33 h 539"/>
                <a:gd name="T10" fmla="*/ 28 w 120"/>
                <a:gd name="T11" fmla="*/ 31 h 539"/>
                <a:gd name="T12" fmla="*/ 21 w 120"/>
                <a:gd name="T13" fmla="*/ 80 h 539"/>
                <a:gd name="T14" fmla="*/ 49 w 120"/>
                <a:gd name="T15" fmla="*/ 55 h 539"/>
                <a:gd name="T16" fmla="*/ 65 w 120"/>
                <a:gd name="T17" fmla="*/ 99 h 539"/>
                <a:gd name="T18" fmla="*/ 2 w 120"/>
                <a:gd name="T19" fmla="*/ 117 h 539"/>
                <a:gd name="T20" fmla="*/ 49 w 120"/>
                <a:gd name="T21" fmla="*/ 137 h 539"/>
                <a:gd name="T22" fmla="*/ 48 w 120"/>
                <a:gd name="T23" fmla="*/ 151 h 539"/>
                <a:gd name="T24" fmla="*/ 40 w 120"/>
                <a:gd name="T25" fmla="*/ 162 h 539"/>
                <a:gd name="T26" fmla="*/ 2 w 120"/>
                <a:gd name="T27" fmla="*/ 185 h 539"/>
                <a:gd name="T28" fmla="*/ 2 w 120"/>
                <a:gd name="T29" fmla="*/ 208 h 539"/>
                <a:gd name="T30" fmla="*/ 34 w 120"/>
                <a:gd name="T31" fmla="*/ 187 h 539"/>
                <a:gd name="T32" fmla="*/ 46 w 120"/>
                <a:gd name="T33" fmla="*/ 178 h 539"/>
                <a:gd name="T34" fmla="*/ 55 w 120"/>
                <a:gd name="T35" fmla="*/ 168 h 539"/>
                <a:gd name="T36" fmla="*/ 59 w 120"/>
                <a:gd name="T37" fmla="*/ 179 h 539"/>
                <a:gd name="T38" fmla="*/ 75 w 120"/>
                <a:gd name="T39" fmla="*/ 192 h 539"/>
                <a:gd name="T40" fmla="*/ 101 w 120"/>
                <a:gd name="T41" fmla="*/ 191 h 539"/>
                <a:gd name="T42" fmla="*/ 116 w 120"/>
                <a:gd name="T43" fmla="*/ 171 h 539"/>
                <a:gd name="T44" fmla="*/ 118 w 120"/>
                <a:gd name="T45" fmla="*/ 118 h 539"/>
                <a:gd name="T46" fmla="*/ 103 w 120"/>
                <a:gd name="T47" fmla="*/ 153 h 539"/>
                <a:gd name="T48" fmla="*/ 85 w 120"/>
                <a:gd name="T49" fmla="*/ 174 h 539"/>
                <a:gd name="T50" fmla="*/ 70 w 120"/>
                <a:gd name="T51" fmla="*/ 168 h 539"/>
                <a:gd name="T52" fmla="*/ 65 w 120"/>
                <a:gd name="T53" fmla="*/ 153 h 539"/>
                <a:gd name="T54" fmla="*/ 103 w 120"/>
                <a:gd name="T55" fmla="*/ 137 h 539"/>
                <a:gd name="T56" fmla="*/ 4 w 120"/>
                <a:gd name="T57" fmla="*/ 206 h 539"/>
                <a:gd name="T58" fmla="*/ 2 w 120"/>
                <a:gd name="T59" fmla="*/ 226 h 539"/>
                <a:gd name="T60" fmla="*/ 31 w 120"/>
                <a:gd name="T61" fmla="*/ 282 h 539"/>
                <a:gd name="T62" fmla="*/ 1 w 120"/>
                <a:gd name="T63" fmla="*/ 314 h 539"/>
                <a:gd name="T64" fmla="*/ 118 w 120"/>
                <a:gd name="T65" fmla="*/ 249 h 539"/>
                <a:gd name="T66" fmla="*/ 101 w 120"/>
                <a:gd name="T67" fmla="*/ 259 h 539"/>
                <a:gd name="T68" fmla="*/ 47 w 120"/>
                <a:gd name="T69" fmla="*/ 277 h 539"/>
                <a:gd name="T70" fmla="*/ 94 w 120"/>
                <a:gd name="T71" fmla="*/ 257 h 539"/>
                <a:gd name="T72" fmla="*/ 110 w 120"/>
                <a:gd name="T73" fmla="*/ 414 h 539"/>
                <a:gd name="T74" fmla="*/ 18 w 120"/>
                <a:gd name="T75" fmla="*/ 413 h 539"/>
                <a:gd name="T76" fmla="*/ 1 w 120"/>
                <a:gd name="T77" fmla="*/ 322 h 539"/>
                <a:gd name="T78" fmla="*/ 102 w 120"/>
                <a:gd name="T79" fmla="*/ 387 h 539"/>
                <a:gd name="T80" fmla="*/ 118 w 120"/>
                <a:gd name="T81" fmla="*/ 328 h 539"/>
                <a:gd name="T82" fmla="*/ 110 w 120"/>
                <a:gd name="T83" fmla="*/ 414 h 539"/>
                <a:gd name="T84" fmla="*/ 1 w 120"/>
                <a:gd name="T85" fmla="*/ 428 h 539"/>
                <a:gd name="T86" fmla="*/ 118 w 120"/>
                <a:gd name="T87" fmla="*/ 448 h 539"/>
                <a:gd name="T88" fmla="*/ 1 w 120"/>
                <a:gd name="T89" fmla="*/ 539 h 539"/>
                <a:gd name="T90" fmla="*/ 118 w 120"/>
                <a:gd name="T91" fmla="*/ 474 h 539"/>
                <a:gd name="T92" fmla="*/ 101 w 120"/>
                <a:gd name="T93" fmla="*/ 537 h 539"/>
                <a:gd name="T94" fmla="*/ 68 w 120"/>
                <a:gd name="T95" fmla="*/ 493 h 539"/>
                <a:gd name="T96" fmla="*/ 52 w 120"/>
                <a:gd name="T97" fmla="*/ 533 h 539"/>
                <a:gd name="T98" fmla="*/ 18 w 120"/>
                <a:gd name="T99" fmla="*/ 493 h 539"/>
                <a:gd name="T100" fmla="*/ 1 w 120"/>
                <a:gd name="T101" fmla="*/ 539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0" h="539">
                  <a:moveTo>
                    <a:pt x="10" y="99"/>
                  </a:moveTo>
                  <a:cubicBezTo>
                    <a:pt x="3" y="87"/>
                    <a:pt x="0" y="73"/>
                    <a:pt x="0" y="58"/>
                  </a:cubicBezTo>
                  <a:cubicBezTo>
                    <a:pt x="0" y="41"/>
                    <a:pt x="5" y="27"/>
                    <a:pt x="16" y="16"/>
                  </a:cubicBezTo>
                  <a:cubicBezTo>
                    <a:pt x="27" y="6"/>
                    <a:pt x="41" y="0"/>
                    <a:pt x="59" y="0"/>
                  </a:cubicBezTo>
                  <a:cubicBezTo>
                    <a:pt x="77" y="0"/>
                    <a:pt x="92" y="6"/>
                    <a:pt x="103" y="18"/>
                  </a:cubicBezTo>
                  <a:cubicBezTo>
                    <a:pt x="115" y="30"/>
                    <a:pt x="120" y="45"/>
                    <a:pt x="120" y="63"/>
                  </a:cubicBezTo>
                  <a:cubicBezTo>
                    <a:pt x="120" y="76"/>
                    <a:pt x="119" y="87"/>
                    <a:pt x="115" y="95"/>
                  </a:cubicBezTo>
                  <a:cubicBezTo>
                    <a:pt x="95" y="95"/>
                    <a:pt x="95" y="95"/>
                    <a:pt x="95" y="95"/>
                  </a:cubicBezTo>
                  <a:cubicBezTo>
                    <a:pt x="101" y="86"/>
                    <a:pt x="104" y="76"/>
                    <a:pt x="104" y="63"/>
                  </a:cubicBezTo>
                  <a:cubicBezTo>
                    <a:pt x="104" y="51"/>
                    <a:pt x="100" y="41"/>
                    <a:pt x="92" y="33"/>
                  </a:cubicBezTo>
                  <a:cubicBezTo>
                    <a:pt x="83" y="25"/>
                    <a:pt x="73" y="21"/>
                    <a:pt x="60" y="21"/>
                  </a:cubicBezTo>
                  <a:cubicBezTo>
                    <a:pt x="46" y="21"/>
                    <a:pt x="36" y="24"/>
                    <a:pt x="28" y="31"/>
                  </a:cubicBezTo>
                  <a:cubicBezTo>
                    <a:pt x="20" y="38"/>
                    <a:pt x="17" y="47"/>
                    <a:pt x="16" y="59"/>
                  </a:cubicBezTo>
                  <a:cubicBezTo>
                    <a:pt x="16" y="67"/>
                    <a:pt x="18" y="74"/>
                    <a:pt x="21" y="80"/>
                  </a:cubicBezTo>
                  <a:cubicBezTo>
                    <a:pt x="49" y="80"/>
                    <a:pt x="49" y="80"/>
                    <a:pt x="49" y="80"/>
                  </a:cubicBezTo>
                  <a:cubicBezTo>
                    <a:pt x="49" y="55"/>
                    <a:pt x="49" y="55"/>
                    <a:pt x="49" y="55"/>
                  </a:cubicBezTo>
                  <a:cubicBezTo>
                    <a:pt x="65" y="55"/>
                    <a:pt x="65" y="55"/>
                    <a:pt x="65" y="55"/>
                  </a:cubicBezTo>
                  <a:cubicBezTo>
                    <a:pt x="65" y="99"/>
                    <a:pt x="65" y="99"/>
                    <a:pt x="65" y="99"/>
                  </a:cubicBezTo>
                  <a:lnTo>
                    <a:pt x="10" y="99"/>
                  </a:lnTo>
                  <a:close/>
                  <a:moveTo>
                    <a:pt x="2" y="117"/>
                  </a:moveTo>
                  <a:cubicBezTo>
                    <a:pt x="2" y="137"/>
                    <a:pt x="2" y="137"/>
                    <a:pt x="2" y="137"/>
                  </a:cubicBezTo>
                  <a:cubicBezTo>
                    <a:pt x="49" y="137"/>
                    <a:pt x="49" y="137"/>
                    <a:pt x="49" y="137"/>
                  </a:cubicBezTo>
                  <a:cubicBezTo>
                    <a:pt x="49" y="145"/>
                    <a:pt x="49" y="145"/>
                    <a:pt x="49" y="145"/>
                  </a:cubicBezTo>
                  <a:cubicBezTo>
                    <a:pt x="49" y="147"/>
                    <a:pt x="49" y="149"/>
                    <a:pt x="48" y="151"/>
                  </a:cubicBezTo>
                  <a:cubicBezTo>
                    <a:pt x="48" y="153"/>
                    <a:pt x="47" y="155"/>
                    <a:pt x="45" y="157"/>
                  </a:cubicBezTo>
                  <a:cubicBezTo>
                    <a:pt x="44" y="158"/>
                    <a:pt x="42" y="160"/>
                    <a:pt x="40" y="162"/>
                  </a:cubicBezTo>
                  <a:cubicBezTo>
                    <a:pt x="38" y="163"/>
                    <a:pt x="36" y="165"/>
                    <a:pt x="33" y="166"/>
                  </a:cubicBezTo>
                  <a:cubicBezTo>
                    <a:pt x="2" y="185"/>
                    <a:pt x="2" y="185"/>
                    <a:pt x="2" y="185"/>
                  </a:cubicBezTo>
                  <a:cubicBezTo>
                    <a:pt x="2" y="205"/>
                    <a:pt x="2" y="205"/>
                    <a:pt x="2" y="205"/>
                  </a:cubicBezTo>
                  <a:cubicBezTo>
                    <a:pt x="2" y="208"/>
                    <a:pt x="2" y="208"/>
                    <a:pt x="2" y="208"/>
                  </a:cubicBezTo>
                  <a:cubicBezTo>
                    <a:pt x="4" y="206"/>
                    <a:pt x="4" y="206"/>
                    <a:pt x="4" y="206"/>
                  </a:cubicBezTo>
                  <a:cubicBezTo>
                    <a:pt x="34" y="187"/>
                    <a:pt x="34" y="187"/>
                    <a:pt x="34" y="187"/>
                  </a:cubicBezTo>
                  <a:cubicBezTo>
                    <a:pt x="37" y="185"/>
                    <a:pt x="39" y="184"/>
                    <a:pt x="41" y="182"/>
                  </a:cubicBezTo>
                  <a:cubicBezTo>
                    <a:pt x="43" y="181"/>
                    <a:pt x="45" y="180"/>
                    <a:pt x="46" y="178"/>
                  </a:cubicBezTo>
                  <a:cubicBezTo>
                    <a:pt x="48" y="177"/>
                    <a:pt x="49" y="175"/>
                    <a:pt x="51" y="174"/>
                  </a:cubicBezTo>
                  <a:cubicBezTo>
                    <a:pt x="52" y="172"/>
                    <a:pt x="54" y="170"/>
                    <a:pt x="55" y="168"/>
                  </a:cubicBezTo>
                  <a:cubicBezTo>
                    <a:pt x="55" y="168"/>
                    <a:pt x="55" y="168"/>
                    <a:pt x="55" y="168"/>
                  </a:cubicBezTo>
                  <a:cubicBezTo>
                    <a:pt x="56" y="172"/>
                    <a:pt x="58" y="176"/>
                    <a:pt x="59" y="179"/>
                  </a:cubicBezTo>
                  <a:cubicBezTo>
                    <a:pt x="61" y="182"/>
                    <a:pt x="64" y="185"/>
                    <a:pt x="66" y="187"/>
                  </a:cubicBezTo>
                  <a:cubicBezTo>
                    <a:pt x="69" y="189"/>
                    <a:pt x="72" y="191"/>
                    <a:pt x="75" y="192"/>
                  </a:cubicBezTo>
                  <a:cubicBezTo>
                    <a:pt x="79" y="193"/>
                    <a:pt x="83" y="194"/>
                    <a:pt x="87" y="194"/>
                  </a:cubicBezTo>
                  <a:cubicBezTo>
                    <a:pt x="92" y="194"/>
                    <a:pt x="97" y="193"/>
                    <a:pt x="101" y="191"/>
                  </a:cubicBezTo>
                  <a:cubicBezTo>
                    <a:pt x="105" y="189"/>
                    <a:pt x="108" y="187"/>
                    <a:pt x="111" y="183"/>
                  </a:cubicBezTo>
                  <a:cubicBezTo>
                    <a:pt x="113" y="180"/>
                    <a:pt x="115" y="176"/>
                    <a:pt x="116" y="171"/>
                  </a:cubicBezTo>
                  <a:cubicBezTo>
                    <a:pt x="118" y="167"/>
                    <a:pt x="118" y="162"/>
                    <a:pt x="118" y="156"/>
                  </a:cubicBezTo>
                  <a:cubicBezTo>
                    <a:pt x="118" y="118"/>
                    <a:pt x="118" y="118"/>
                    <a:pt x="118" y="118"/>
                  </a:cubicBezTo>
                  <a:lnTo>
                    <a:pt x="2" y="117"/>
                  </a:lnTo>
                  <a:close/>
                  <a:moveTo>
                    <a:pt x="103" y="153"/>
                  </a:moveTo>
                  <a:cubicBezTo>
                    <a:pt x="103" y="160"/>
                    <a:pt x="101" y="165"/>
                    <a:pt x="98" y="168"/>
                  </a:cubicBezTo>
                  <a:cubicBezTo>
                    <a:pt x="95" y="172"/>
                    <a:pt x="90" y="174"/>
                    <a:pt x="85" y="174"/>
                  </a:cubicBezTo>
                  <a:cubicBezTo>
                    <a:pt x="82" y="174"/>
                    <a:pt x="79" y="173"/>
                    <a:pt x="76" y="172"/>
                  </a:cubicBezTo>
                  <a:cubicBezTo>
                    <a:pt x="74" y="171"/>
                    <a:pt x="72" y="170"/>
                    <a:pt x="70" y="168"/>
                  </a:cubicBezTo>
                  <a:cubicBezTo>
                    <a:pt x="68" y="166"/>
                    <a:pt x="67" y="164"/>
                    <a:pt x="66" y="161"/>
                  </a:cubicBezTo>
                  <a:cubicBezTo>
                    <a:pt x="65" y="159"/>
                    <a:pt x="65" y="156"/>
                    <a:pt x="65" y="153"/>
                  </a:cubicBezTo>
                  <a:cubicBezTo>
                    <a:pt x="65" y="137"/>
                    <a:pt x="65" y="137"/>
                    <a:pt x="65" y="137"/>
                  </a:cubicBezTo>
                  <a:cubicBezTo>
                    <a:pt x="103" y="137"/>
                    <a:pt x="103" y="137"/>
                    <a:pt x="103" y="137"/>
                  </a:cubicBezTo>
                  <a:lnTo>
                    <a:pt x="103" y="153"/>
                  </a:lnTo>
                  <a:close/>
                  <a:moveTo>
                    <a:pt x="4" y="206"/>
                  </a:moveTo>
                  <a:cubicBezTo>
                    <a:pt x="2" y="205"/>
                    <a:pt x="2" y="205"/>
                    <a:pt x="2" y="205"/>
                  </a:cubicBezTo>
                  <a:cubicBezTo>
                    <a:pt x="2" y="226"/>
                    <a:pt x="2" y="226"/>
                    <a:pt x="2" y="226"/>
                  </a:cubicBezTo>
                  <a:cubicBezTo>
                    <a:pt x="31" y="236"/>
                    <a:pt x="31" y="236"/>
                    <a:pt x="31" y="236"/>
                  </a:cubicBezTo>
                  <a:cubicBezTo>
                    <a:pt x="31" y="282"/>
                    <a:pt x="31" y="282"/>
                    <a:pt x="31" y="282"/>
                  </a:cubicBezTo>
                  <a:cubicBezTo>
                    <a:pt x="1" y="293"/>
                    <a:pt x="1" y="293"/>
                    <a:pt x="1" y="293"/>
                  </a:cubicBezTo>
                  <a:cubicBezTo>
                    <a:pt x="1" y="314"/>
                    <a:pt x="1" y="314"/>
                    <a:pt x="1" y="314"/>
                  </a:cubicBezTo>
                  <a:cubicBezTo>
                    <a:pt x="118" y="271"/>
                    <a:pt x="118" y="271"/>
                    <a:pt x="118" y="271"/>
                  </a:cubicBezTo>
                  <a:cubicBezTo>
                    <a:pt x="118" y="249"/>
                    <a:pt x="118" y="249"/>
                    <a:pt x="118" y="249"/>
                  </a:cubicBezTo>
                  <a:lnTo>
                    <a:pt x="4" y="206"/>
                  </a:lnTo>
                  <a:close/>
                  <a:moveTo>
                    <a:pt x="101" y="259"/>
                  </a:moveTo>
                  <a:cubicBezTo>
                    <a:pt x="98" y="260"/>
                    <a:pt x="95" y="260"/>
                    <a:pt x="94" y="261"/>
                  </a:cubicBezTo>
                  <a:cubicBezTo>
                    <a:pt x="47" y="277"/>
                    <a:pt x="47" y="277"/>
                    <a:pt x="47" y="277"/>
                  </a:cubicBezTo>
                  <a:cubicBezTo>
                    <a:pt x="47" y="241"/>
                    <a:pt x="47" y="241"/>
                    <a:pt x="47" y="241"/>
                  </a:cubicBezTo>
                  <a:cubicBezTo>
                    <a:pt x="94" y="257"/>
                    <a:pt x="94" y="257"/>
                    <a:pt x="94" y="257"/>
                  </a:cubicBezTo>
                  <a:cubicBezTo>
                    <a:pt x="95" y="258"/>
                    <a:pt x="98" y="259"/>
                    <a:pt x="101" y="259"/>
                  </a:cubicBezTo>
                  <a:close/>
                  <a:moveTo>
                    <a:pt x="110" y="414"/>
                  </a:moveTo>
                  <a:cubicBezTo>
                    <a:pt x="18" y="350"/>
                    <a:pt x="18" y="350"/>
                    <a:pt x="18" y="350"/>
                  </a:cubicBezTo>
                  <a:cubicBezTo>
                    <a:pt x="18" y="413"/>
                    <a:pt x="18" y="413"/>
                    <a:pt x="18" y="413"/>
                  </a:cubicBezTo>
                  <a:cubicBezTo>
                    <a:pt x="1" y="413"/>
                    <a:pt x="1" y="413"/>
                    <a:pt x="1" y="413"/>
                  </a:cubicBezTo>
                  <a:cubicBezTo>
                    <a:pt x="1" y="322"/>
                    <a:pt x="1" y="322"/>
                    <a:pt x="1" y="322"/>
                  </a:cubicBezTo>
                  <a:cubicBezTo>
                    <a:pt x="10" y="322"/>
                    <a:pt x="10" y="322"/>
                    <a:pt x="10" y="322"/>
                  </a:cubicBezTo>
                  <a:cubicBezTo>
                    <a:pt x="102" y="387"/>
                    <a:pt x="102" y="387"/>
                    <a:pt x="102" y="387"/>
                  </a:cubicBezTo>
                  <a:cubicBezTo>
                    <a:pt x="102" y="328"/>
                    <a:pt x="102" y="328"/>
                    <a:pt x="102" y="328"/>
                  </a:cubicBezTo>
                  <a:cubicBezTo>
                    <a:pt x="118" y="328"/>
                    <a:pt x="118" y="328"/>
                    <a:pt x="118" y="328"/>
                  </a:cubicBezTo>
                  <a:cubicBezTo>
                    <a:pt x="118" y="414"/>
                    <a:pt x="118" y="414"/>
                    <a:pt x="118" y="414"/>
                  </a:cubicBezTo>
                  <a:lnTo>
                    <a:pt x="110" y="414"/>
                  </a:lnTo>
                  <a:close/>
                  <a:moveTo>
                    <a:pt x="1" y="448"/>
                  </a:moveTo>
                  <a:cubicBezTo>
                    <a:pt x="1" y="428"/>
                    <a:pt x="1" y="428"/>
                    <a:pt x="1" y="428"/>
                  </a:cubicBezTo>
                  <a:cubicBezTo>
                    <a:pt x="118" y="428"/>
                    <a:pt x="118" y="428"/>
                    <a:pt x="118" y="428"/>
                  </a:cubicBezTo>
                  <a:cubicBezTo>
                    <a:pt x="118" y="448"/>
                    <a:pt x="118" y="448"/>
                    <a:pt x="118" y="448"/>
                  </a:cubicBezTo>
                  <a:lnTo>
                    <a:pt x="1" y="448"/>
                  </a:lnTo>
                  <a:close/>
                  <a:moveTo>
                    <a:pt x="1" y="539"/>
                  </a:moveTo>
                  <a:cubicBezTo>
                    <a:pt x="1" y="474"/>
                    <a:pt x="1" y="474"/>
                    <a:pt x="1" y="474"/>
                  </a:cubicBezTo>
                  <a:cubicBezTo>
                    <a:pt x="118" y="474"/>
                    <a:pt x="118" y="474"/>
                    <a:pt x="118" y="474"/>
                  </a:cubicBezTo>
                  <a:cubicBezTo>
                    <a:pt x="118" y="537"/>
                    <a:pt x="118" y="537"/>
                    <a:pt x="118" y="537"/>
                  </a:cubicBezTo>
                  <a:cubicBezTo>
                    <a:pt x="101" y="537"/>
                    <a:pt x="101" y="537"/>
                    <a:pt x="101" y="537"/>
                  </a:cubicBezTo>
                  <a:cubicBezTo>
                    <a:pt x="102" y="493"/>
                    <a:pt x="102" y="493"/>
                    <a:pt x="102" y="493"/>
                  </a:cubicBezTo>
                  <a:cubicBezTo>
                    <a:pt x="68" y="493"/>
                    <a:pt x="68" y="493"/>
                    <a:pt x="68" y="493"/>
                  </a:cubicBezTo>
                  <a:cubicBezTo>
                    <a:pt x="68" y="533"/>
                    <a:pt x="68" y="533"/>
                    <a:pt x="68" y="533"/>
                  </a:cubicBezTo>
                  <a:cubicBezTo>
                    <a:pt x="52" y="533"/>
                    <a:pt x="52" y="533"/>
                    <a:pt x="52" y="533"/>
                  </a:cubicBezTo>
                  <a:cubicBezTo>
                    <a:pt x="52" y="493"/>
                    <a:pt x="52" y="493"/>
                    <a:pt x="52" y="493"/>
                  </a:cubicBezTo>
                  <a:cubicBezTo>
                    <a:pt x="18" y="493"/>
                    <a:pt x="18" y="493"/>
                    <a:pt x="18" y="493"/>
                  </a:cubicBezTo>
                  <a:cubicBezTo>
                    <a:pt x="18" y="539"/>
                    <a:pt x="18" y="539"/>
                    <a:pt x="18" y="539"/>
                  </a:cubicBezTo>
                  <a:lnTo>
                    <a:pt x="1" y="539"/>
                  </a:lnTo>
                  <a:close/>
                </a:path>
              </a:pathLst>
            </a:custGeom>
            <a:solidFill>
              <a:srgbClr val="EA424E"/>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14" name="Freeform 222">
              <a:extLst>
                <a:ext uri="{FF2B5EF4-FFF2-40B4-BE49-F238E27FC236}">
                  <a16:creationId xmlns:a16="http://schemas.microsoft.com/office/drawing/2014/main" id="{3F905082-54DF-D92A-2E2F-1DCE014F7B3F}"/>
                </a:ext>
                <a:ext uri="{C183D7F6-B498-43B3-948B-1728B52AA6E4}">
                  <adec:decorative xmlns:adec="http://schemas.microsoft.com/office/drawing/2017/decorative" val="1"/>
                </a:ext>
              </a:extLst>
            </p:cNvPr>
            <p:cNvSpPr>
              <a:spLocks noEditPoints="1"/>
            </p:cNvSpPr>
            <p:nvPr/>
          </p:nvSpPr>
          <p:spPr bwMode="auto">
            <a:xfrm rot="16200000">
              <a:off x="7140191" y="614150"/>
              <a:ext cx="364768" cy="1361460"/>
            </a:xfrm>
            <a:custGeom>
              <a:avLst/>
              <a:gdLst>
                <a:gd name="T0" fmla="*/ 2 w 120"/>
                <a:gd name="T1" fmla="*/ 105 h 448"/>
                <a:gd name="T2" fmla="*/ 103 w 120"/>
                <a:gd name="T3" fmla="*/ 107 h 448"/>
                <a:gd name="T4" fmla="*/ 91 w 120"/>
                <a:gd name="T5" fmla="*/ 103 h 448"/>
                <a:gd name="T6" fmla="*/ 2 w 120"/>
                <a:gd name="T7" fmla="*/ 56 h 448"/>
                <a:gd name="T8" fmla="*/ 103 w 120"/>
                <a:gd name="T9" fmla="*/ 13 h 448"/>
                <a:gd name="T10" fmla="*/ 80 w 120"/>
                <a:gd name="T11" fmla="*/ 13 h 448"/>
                <a:gd name="T12" fmla="*/ 2 w 120"/>
                <a:gd name="T13" fmla="*/ 0 h 448"/>
                <a:gd name="T14" fmla="*/ 118 w 120"/>
                <a:gd name="T15" fmla="*/ 18 h 448"/>
                <a:gd name="T16" fmla="*/ 23 w 120"/>
                <a:gd name="T17" fmla="*/ 59 h 448"/>
                <a:gd name="T18" fmla="*/ 37 w 120"/>
                <a:gd name="T19" fmla="*/ 65 h 448"/>
                <a:gd name="T20" fmla="*/ 118 w 120"/>
                <a:gd name="T21" fmla="*/ 119 h 448"/>
                <a:gd name="T22" fmla="*/ 2 w 120"/>
                <a:gd name="T23" fmla="*/ 212 h 448"/>
                <a:gd name="T24" fmla="*/ 118 w 120"/>
                <a:gd name="T25" fmla="*/ 150 h 448"/>
                <a:gd name="T26" fmla="*/ 106 w 120"/>
                <a:gd name="T27" fmla="*/ 209 h 448"/>
                <a:gd name="T28" fmla="*/ 67 w 120"/>
                <a:gd name="T29" fmla="*/ 163 h 448"/>
                <a:gd name="T30" fmla="*/ 55 w 120"/>
                <a:gd name="T31" fmla="*/ 206 h 448"/>
                <a:gd name="T32" fmla="*/ 14 w 120"/>
                <a:gd name="T33" fmla="*/ 163 h 448"/>
                <a:gd name="T34" fmla="*/ 2 w 120"/>
                <a:gd name="T35" fmla="*/ 212 h 448"/>
                <a:gd name="T36" fmla="*/ 2 w 120"/>
                <a:gd name="T37" fmla="*/ 248 h 448"/>
                <a:gd name="T38" fmla="*/ 51 w 120"/>
                <a:gd name="T39" fmla="*/ 259 h 448"/>
                <a:gd name="T40" fmla="*/ 47 w 120"/>
                <a:gd name="T41" fmla="*/ 272 h 448"/>
                <a:gd name="T42" fmla="*/ 34 w 120"/>
                <a:gd name="T43" fmla="*/ 282 h 448"/>
                <a:gd name="T44" fmla="*/ 2 w 120"/>
                <a:gd name="T45" fmla="*/ 318 h 448"/>
                <a:gd name="T46" fmla="*/ 43 w 120"/>
                <a:gd name="T47" fmla="*/ 292 h 448"/>
                <a:gd name="T48" fmla="*/ 52 w 120"/>
                <a:gd name="T49" fmla="*/ 284 h 448"/>
                <a:gd name="T50" fmla="*/ 56 w 120"/>
                <a:gd name="T51" fmla="*/ 278 h 448"/>
                <a:gd name="T52" fmla="*/ 67 w 120"/>
                <a:gd name="T53" fmla="*/ 297 h 448"/>
                <a:gd name="T54" fmla="*/ 87 w 120"/>
                <a:gd name="T55" fmla="*/ 304 h 448"/>
                <a:gd name="T56" fmla="*/ 111 w 120"/>
                <a:gd name="T57" fmla="*/ 294 h 448"/>
                <a:gd name="T58" fmla="*/ 118 w 120"/>
                <a:gd name="T59" fmla="*/ 269 h 448"/>
                <a:gd name="T60" fmla="*/ 2 w 120"/>
                <a:gd name="T61" fmla="*/ 234 h 448"/>
                <a:gd name="T62" fmla="*/ 101 w 120"/>
                <a:gd name="T63" fmla="*/ 284 h 448"/>
                <a:gd name="T64" fmla="*/ 77 w 120"/>
                <a:gd name="T65" fmla="*/ 288 h 448"/>
                <a:gd name="T66" fmla="*/ 65 w 120"/>
                <a:gd name="T67" fmla="*/ 276 h 448"/>
                <a:gd name="T68" fmla="*/ 64 w 120"/>
                <a:gd name="T69" fmla="*/ 248 h 448"/>
                <a:gd name="T70" fmla="*/ 106 w 120"/>
                <a:gd name="T71" fmla="*/ 266 h 448"/>
                <a:gd name="T72" fmla="*/ 0 w 120"/>
                <a:gd name="T73" fmla="*/ 379 h 448"/>
                <a:gd name="T74" fmla="*/ 58 w 120"/>
                <a:gd name="T75" fmla="*/ 324 h 448"/>
                <a:gd name="T76" fmla="*/ 120 w 120"/>
                <a:gd name="T77" fmla="*/ 383 h 448"/>
                <a:gd name="T78" fmla="*/ 101 w 120"/>
                <a:gd name="T79" fmla="*/ 411 h 448"/>
                <a:gd name="T80" fmla="*/ 94 w 120"/>
                <a:gd name="T81" fmla="*/ 351 h 448"/>
                <a:gd name="T82" fmla="*/ 25 w 120"/>
                <a:gd name="T83" fmla="*/ 350 h 448"/>
                <a:gd name="T84" fmla="*/ 20 w 120"/>
                <a:gd name="T85" fmla="*/ 411 h 448"/>
                <a:gd name="T86" fmla="*/ 2 w 120"/>
                <a:gd name="T87" fmla="*/ 448 h 448"/>
                <a:gd name="T88" fmla="*/ 118 w 120"/>
                <a:gd name="T89" fmla="*/ 435 h 448"/>
                <a:gd name="T90" fmla="*/ 2 w 120"/>
                <a:gd name="T9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 h="448">
                  <a:moveTo>
                    <a:pt x="2" y="119"/>
                  </a:moveTo>
                  <a:cubicBezTo>
                    <a:pt x="2" y="105"/>
                    <a:pt x="2" y="105"/>
                    <a:pt x="2" y="105"/>
                  </a:cubicBezTo>
                  <a:cubicBezTo>
                    <a:pt x="80" y="105"/>
                    <a:pt x="80" y="105"/>
                    <a:pt x="80" y="105"/>
                  </a:cubicBezTo>
                  <a:cubicBezTo>
                    <a:pt x="86" y="105"/>
                    <a:pt x="94" y="106"/>
                    <a:pt x="103" y="107"/>
                  </a:cubicBezTo>
                  <a:cubicBezTo>
                    <a:pt x="103" y="106"/>
                    <a:pt x="103" y="106"/>
                    <a:pt x="103" y="106"/>
                  </a:cubicBezTo>
                  <a:cubicBezTo>
                    <a:pt x="97" y="105"/>
                    <a:pt x="94" y="104"/>
                    <a:pt x="91" y="103"/>
                  </a:cubicBezTo>
                  <a:cubicBezTo>
                    <a:pt x="2" y="63"/>
                    <a:pt x="2" y="63"/>
                    <a:pt x="2" y="63"/>
                  </a:cubicBezTo>
                  <a:cubicBezTo>
                    <a:pt x="2" y="56"/>
                    <a:pt x="2" y="56"/>
                    <a:pt x="2" y="56"/>
                  </a:cubicBezTo>
                  <a:cubicBezTo>
                    <a:pt x="91" y="16"/>
                    <a:pt x="91" y="16"/>
                    <a:pt x="91" y="16"/>
                  </a:cubicBezTo>
                  <a:cubicBezTo>
                    <a:pt x="93" y="15"/>
                    <a:pt x="97" y="14"/>
                    <a:pt x="103" y="13"/>
                  </a:cubicBezTo>
                  <a:cubicBezTo>
                    <a:pt x="103" y="12"/>
                    <a:pt x="103" y="12"/>
                    <a:pt x="103" y="12"/>
                  </a:cubicBezTo>
                  <a:cubicBezTo>
                    <a:pt x="98" y="13"/>
                    <a:pt x="90" y="13"/>
                    <a:pt x="80" y="13"/>
                  </a:cubicBezTo>
                  <a:cubicBezTo>
                    <a:pt x="2" y="13"/>
                    <a:pt x="2" y="13"/>
                    <a:pt x="2" y="13"/>
                  </a:cubicBezTo>
                  <a:cubicBezTo>
                    <a:pt x="2" y="0"/>
                    <a:pt x="2" y="0"/>
                    <a:pt x="2" y="0"/>
                  </a:cubicBezTo>
                  <a:cubicBezTo>
                    <a:pt x="118" y="0"/>
                    <a:pt x="118" y="0"/>
                    <a:pt x="118" y="0"/>
                  </a:cubicBezTo>
                  <a:cubicBezTo>
                    <a:pt x="118" y="18"/>
                    <a:pt x="118" y="18"/>
                    <a:pt x="118" y="18"/>
                  </a:cubicBezTo>
                  <a:cubicBezTo>
                    <a:pt x="37" y="54"/>
                    <a:pt x="37" y="54"/>
                    <a:pt x="37" y="54"/>
                  </a:cubicBezTo>
                  <a:cubicBezTo>
                    <a:pt x="31" y="57"/>
                    <a:pt x="26" y="58"/>
                    <a:pt x="23" y="59"/>
                  </a:cubicBezTo>
                  <a:cubicBezTo>
                    <a:pt x="23" y="60"/>
                    <a:pt x="23" y="60"/>
                    <a:pt x="23" y="60"/>
                  </a:cubicBezTo>
                  <a:cubicBezTo>
                    <a:pt x="29" y="62"/>
                    <a:pt x="34" y="64"/>
                    <a:pt x="37" y="65"/>
                  </a:cubicBezTo>
                  <a:cubicBezTo>
                    <a:pt x="118" y="102"/>
                    <a:pt x="118" y="102"/>
                    <a:pt x="118" y="102"/>
                  </a:cubicBezTo>
                  <a:cubicBezTo>
                    <a:pt x="118" y="119"/>
                    <a:pt x="118" y="119"/>
                    <a:pt x="118" y="119"/>
                  </a:cubicBezTo>
                  <a:lnTo>
                    <a:pt x="2" y="119"/>
                  </a:lnTo>
                  <a:close/>
                  <a:moveTo>
                    <a:pt x="2" y="212"/>
                  </a:moveTo>
                  <a:cubicBezTo>
                    <a:pt x="2" y="150"/>
                    <a:pt x="2" y="150"/>
                    <a:pt x="2" y="150"/>
                  </a:cubicBezTo>
                  <a:cubicBezTo>
                    <a:pt x="118" y="150"/>
                    <a:pt x="118" y="150"/>
                    <a:pt x="118" y="150"/>
                  </a:cubicBezTo>
                  <a:cubicBezTo>
                    <a:pt x="118" y="209"/>
                    <a:pt x="118" y="209"/>
                    <a:pt x="118" y="209"/>
                  </a:cubicBezTo>
                  <a:cubicBezTo>
                    <a:pt x="106" y="209"/>
                    <a:pt x="106" y="209"/>
                    <a:pt x="106" y="209"/>
                  </a:cubicBezTo>
                  <a:cubicBezTo>
                    <a:pt x="106" y="163"/>
                    <a:pt x="106" y="163"/>
                    <a:pt x="106" y="163"/>
                  </a:cubicBezTo>
                  <a:cubicBezTo>
                    <a:pt x="67" y="163"/>
                    <a:pt x="67" y="163"/>
                    <a:pt x="67" y="163"/>
                  </a:cubicBezTo>
                  <a:cubicBezTo>
                    <a:pt x="67" y="206"/>
                    <a:pt x="67" y="206"/>
                    <a:pt x="67" y="206"/>
                  </a:cubicBezTo>
                  <a:cubicBezTo>
                    <a:pt x="55" y="206"/>
                    <a:pt x="55" y="206"/>
                    <a:pt x="55" y="206"/>
                  </a:cubicBezTo>
                  <a:cubicBezTo>
                    <a:pt x="55" y="163"/>
                    <a:pt x="55" y="163"/>
                    <a:pt x="55" y="163"/>
                  </a:cubicBezTo>
                  <a:cubicBezTo>
                    <a:pt x="14" y="163"/>
                    <a:pt x="14" y="163"/>
                    <a:pt x="14" y="163"/>
                  </a:cubicBezTo>
                  <a:cubicBezTo>
                    <a:pt x="14" y="212"/>
                    <a:pt x="14" y="212"/>
                    <a:pt x="14" y="212"/>
                  </a:cubicBezTo>
                  <a:lnTo>
                    <a:pt x="2" y="212"/>
                  </a:lnTo>
                  <a:close/>
                  <a:moveTo>
                    <a:pt x="2" y="234"/>
                  </a:moveTo>
                  <a:cubicBezTo>
                    <a:pt x="2" y="248"/>
                    <a:pt x="2" y="248"/>
                    <a:pt x="2" y="248"/>
                  </a:cubicBezTo>
                  <a:cubicBezTo>
                    <a:pt x="51" y="248"/>
                    <a:pt x="51" y="248"/>
                    <a:pt x="51" y="248"/>
                  </a:cubicBezTo>
                  <a:cubicBezTo>
                    <a:pt x="51" y="259"/>
                    <a:pt x="51" y="259"/>
                    <a:pt x="51" y="259"/>
                  </a:cubicBezTo>
                  <a:cubicBezTo>
                    <a:pt x="51" y="261"/>
                    <a:pt x="51" y="264"/>
                    <a:pt x="50" y="266"/>
                  </a:cubicBezTo>
                  <a:cubicBezTo>
                    <a:pt x="50" y="268"/>
                    <a:pt x="49" y="270"/>
                    <a:pt x="47" y="272"/>
                  </a:cubicBezTo>
                  <a:cubicBezTo>
                    <a:pt x="46" y="273"/>
                    <a:pt x="44" y="275"/>
                    <a:pt x="42" y="277"/>
                  </a:cubicBezTo>
                  <a:cubicBezTo>
                    <a:pt x="40" y="278"/>
                    <a:pt x="37" y="280"/>
                    <a:pt x="34" y="282"/>
                  </a:cubicBezTo>
                  <a:cubicBezTo>
                    <a:pt x="2" y="301"/>
                    <a:pt x="2" y="301"/>
                    <a:pt x="2" y="301"/>
                  </a:cubicBezTo>
                  <a:cubicBezTo>
                    <a:pt x="2" y="318"/>
                    <a:pt x="2" y="318"/>
                    <a:pt x="2" y="318"/>
                  </a:cubicBezTo>
                  <a:cubicBezTo>
                    <a:pt x="37" y="296"/>
                    <a:pt x="37" y="296"/>
                    <a:pt x="37" y="296"/>
                  </a:cubicBezTo>
                  <a:cubicBezTo>
                    <a:pt x="39" y="294"/>
                    <a:pt x="41" y="293"/>
                    <a:pt x="43" y="292"/>
                  </a:cubicBezTo>
                  <a:cubicBezTo>
                    <a:pt x="45" y="290"/>
                    <a:pt x="47" y="289"/>
                    <a:pt x="49" y="288"/>
                  </a:cubicBezTo>
                  <a:cubicBezTo>
                    <a:pt x="50" y="286"/>
                    <a:pt x="51" y="285"/>
                    <a:pt x="52" y="284"/>
                  </a:cubicBezTo>
                  <a:cubicBezTo>
                    <a:pt x="54" y="282"/>
                    <a:pt x="55" y="280"/>
                    <a:pt x="55" y="278"/>
                  </a:cubicBezTo>
                  <a:cubicBezTo>
                    <a:pt x="56" y="278"/>
                    <a:pt x="56" y="278"/>
                    <a:pt x="56" y="278"/>
                  </a:cubicBezTo>
                  <a:cubicBezTo>
                    <a:pt x="57" y="282"/>
                    <a:pt x="58" y="286"/>
                    <a:pt x="60" y="289"/>
                  </a:cubicBezTo>
                  <a:cubicBezTo>
                    <a:pt x="62" y="292"/>
                    <a:pt x="64" y="295"/>
                    <a:pt x="67" y="297"/>
                  </a:cubicBezTo>
                  <a:cubicBezTo>
                    <a:pt x="70" y="300"/>
                    <a:pt x="73" y="301"/>
                    <a:pt x="76" y="303"/>
                  </a:cubicBezTo>
                  <a:cubicBezTo>
                    <a:pt x="79" y="304"/>
                    <a:pt x="83" y="304"/>
                    <a:pt x="87" y="304"/>
                  </a:cubicBezTo>
                  <a:cubicBezTo>
                    <a:pt x="92" y="304"/>
                    <a:pt x="97" y="303"/>
                    <a:pt x="101" y="302"/>
                  </a:cubicBezTo>
                  <a:cubicBezTo>
                    <a:pt x="105" y="300"/>
                    <a:pt x="108" y="297"/>
                    <a:pt x="111" y="294"/>
                  </a:cubicBezTo>
                  <a:cubicBezTo>
                    <a:pt x="113" y="291"/>
                    <a:pt x="115" y="287"/>
                    <a:pt x="116" y="283"/>
                  </a:cubicBezTo>
                  <a:cubicBezTo>
                    <a:pt x="118" y="279"/>
                    <a:pt x="118" y="274"/>
                    <a:pt x="118" y="269"/>
                  </a:cubicBezTo>
                  <a:cubicBezTo>
                    <a:pt x="118" y="234"/>
                    <a:pt x="118" y="234"/>
                    <a:pt x="118" y="234"/>
                  </a:cubicBezTo>
                  <a:lnTo>
                    <a:pt x="2" y="234"/>
                  </a:lnTo>
                  <a:close/>
                  <a:moveTo>
                    <a:pt x="106" y="266"/>
                  </a:moveTo>
                  <a:cubicBezTo>
                    <a:pt x="106" y="274"/>
                    <a:pt x="104" y="280"/>
                    <a:pt x="101" y="284"/>
                  </a:cubicBezTo>
                  <a:cubicBezTo>
                    <a:pt x="97" y="288"/>
                    <a:pt x="92" y="290"/>
                    <a:pt x="86" y="290"/>
                  </a:cubicBezTo>
                  <a:cubicBezTo>
                    <a:pt x="83" y="290"/>
                    <a:pt x="79" y="289"/>
                    <a:pt x="77" y="288"/>
                  </a:cubicBezTo>
                  <a:cubicBezTo>
                    <a:pt x="74" y="287"/>
                    <a:pt x="71" y="285"/>
                    <a:pt x="70" y="283"/>
                  </a:cubicBezTo>
                  <a:cubicBezTo>
                    <a:pt x="68" y="281"/>
                    <a:pt x="66" y="279"/>
                    <a:pt x="65" y="276"/>
                  </a:cubicBezTo>
                  <a:cubicBezTo>
                    <a:pt x="64" y="273"/>
                    <a:pt x="64" y="270"/>
                    <a:pt x="64" y="266"/>
                  </a:cubicBezTo>
                  <a:cubicBezTo>
                    <a:pt x="64" y="248"/>
                    <a:pt x="64" y="248"/>
                    <a:pt x="64" y="248"/>
                  </a:cubicBezTo>
                  <a:cubicBezTo>
                    <a:pt x="106" y="248"/>
                    <a:pt x="106" y="248"/>
                    <a:pt x="106" y="248"/>
                  </a:cubicBezTo>
                  <a:lnTo>
                    <a:pt x="106" y="266"/>
                  </a:lnTo>
                  <a:close/>
                  <a:moveTo>
                    <a:pt x="6" y="411"/>
                  </a:moveTo>
                  <a:cubicBezTo>
                    <a:pt x="2" y="402"/>
                    <a:pt x="0" y="391"/>
                    <a:pt x="0" y="379"/>
                  </a:cubicBezTo>
                  <a:cubicBezTo>
                    <a:pt x="0" y="362"/>
                    <a:pt x="5" y="349"/>
                    <a:pt x="16" y="339"/>
                  </a:cubicBezTo>
                  <a:cubicBezTo>
                    <a:pt x="26" y="329"/>
                    <a:pt x="40" y="324"/>
                    <a:pt x="58" y="324"/>
                  </a:cubicBezTo>
                  <a:cubicBezTo>
                    <a:pt x="76" y="324"/>
                    <a:pt x="91" y="329"/>
                    <a:pt x="103" y="341"/>
                  </a:cubicBezTo>
                  <a:cubicBezTo>
                    <a:pt x="115" y="352"/>
                    <a:pt x="120" y="366"/>
                    <a:pt x="120" y="383"/>
                  </a:cubicBezTo>
                  <a:cubicBezTo>
                    <a:pt x="120" y="394"/>
                    <a:pt x="119" y="404"/>
                    <a:pt x="115" y="411"/>
                  </a:cubicBezTo>
                  <a:cubicBezTo>
                    <a:pt x="101" y="411"/>
                    <a:pt x="101" y="411"/>
                    <a:pt x="101" y="411"/>
                  </a:cubicBezTo>
                  <a:cubicBezTo>
                    <a:pt x="106" y="403"/>
                    <a:pt x="108" y="393"/>
                    <a:pt x="108" y="383"/>
                  </a:cubicBezTo>
                  <a:cubicBezTo>
                    <a:pt x="108" y="370"/>
                    <a:pt x="103" y="359"/>
                    <a:pt x="94" y="351"/>
                  </a:cubicBezTo>
                  <a:cubicBezTo>
                    <a:pt x="85" y="342"/>
                    <a:pt x="74" y="338"/>
                    <a:pt x="59" y="338"/>
                  </a:cubicBezTo>
                  <a:cubicBezTo>
                    <a:pt x="44" y="338"/>
                    <a:pt x="33" y="342"/>
                    <a:pt x="25" y="350"/>
                  </a:cubicBezTo>
                  <a:cubicBezTo>
                    <a:pt x="16" y="358"/>
                    <a:pt x="12" y="368"/>
                    <a:pt x="12" y="380"/>
                  </a:cubicBezTo>
                  <a:cubicBezTo>
                    <a:pt x="12" y="392"/>
                    <a:pt x="14" y="402"/>
                    <a:pt x="20" y="411"/>
                  </a:cubicBezTo>
                  <a:lnTo>
                    <a:pt x="6" y="411"/>
                  </a:lnTo>
                  <a:close/>
                  <a:moveTo>
                    <a:pt x="2" y="448"/>
                  </a:moveTo>
                  <a:cubicBezTo>
                    <a:pt x="2" y="435"/>
                    <a:pt x="2" y="435"/>
                    <a:pt x="2" y="435"/>
                  </a:cubicBezTo>
                  <a:cubicBezTo>
                    <a:pt x="118" y="435"/>
                    <a:pt x="118" y="435"/>
                    <a:pt x="118" y="435"/>
                  </a:cubicBezTo>
                  <a:cubicBezTo>
                    <a:pt x="118" y="448"/>
                    <a:pt x="118" y="448"/>
                    <a:pt x="118" y="448"/>
                  </a:cubicBezTo>
                  <a:lnTo>
                    <a:pt x="2" y="448"/>
                  </a:lnTo>
                  <a:close/>
                </a:path>
              </a:pathLst>
            </a:custGeom>
            <a:solidFill>
              <a:srgbClr val="0078D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4"/>
                </a:solidFill>
                <a:effectLst/>
                <a:uLnTx/>
                <a:uFillTx/>
                <a:latin typeface="Segoe UI Semilight"/>
                <a:ea typeface="+mn-ea"/>
                <a:cs typeface="+mn-cs"/>
              </a:endParaRPr>
            </a:p>
          </p:txBody>
        </p:sp>
        <p:sp>
          <p:nvSpPr>
            <p:cNvPr id="15" name="Freeform 223">
              <a:extLst>
                <a:ext uri="{FF2B5EF4-FFF2-40B4-BE49-F238E27FC236}">
                  <a16:creationId xmlns:a16="http://schemas.microsoft.com/office/drawing/2014/main" id="{820F7002-6025-8CF3-58EF-66562FB7DE99}"/>
                </a:ext>
                <a:ext uri="{C183D7F6-B498-43B3-948B-1728B52AA6E4}">
                  <adec:decorative xmlns:adec="http://schemas.microsoft.com/office/drawing/2017/decorative" val="1"/>
                </a:ext>
              </a:extLst>
            </p:cNvPr>
            <p:cNvSpPr>
              <a:spLocks noEditPoints="1"/>
            </p:cNvSpPr>
            <p:nvPr/>
          </p:nvSpPr>
          <p:spPr bwMode="auto">
            <a:xfrm>
              <a:off x="3246095" y="2182577"/>
              <a:ext cx="2423656" cy="477795"/>
            </a:xfrm>
            <a:custGeom>
              <a:avLst/>
              <a:gdLst>
                <a:gd name="T0" fmla="*/ 69 w 798"/>
                <a:gd name="T1" fmla="*/ 157 h 157"/>
                <a:gd name="T2" fmla="*/ 0 w 798"/>
                <a:gd name="T3" fmla="*/ 81 h 157"/>
                <a:gd name="T4" fmla="*/ 75 w 798"/>
                <a:gd name="T5" fmla="*/ 0 h 157"/>
                <a:gd name="T6" fmla="*/ 114 w 798"/>
                <a:gd name="T7" fmla="*/ 20 h 157"/>
                <a:gd name="T8" fmla="*/ 28 w 798"/>
                <a:gd name="T9" fmla="*/ 29 h 157"/>
                <a:gd name="T10" fmla="*/ 27 w 798"/>
                <a:gd name="T11" fmla="*/ 129 h 157"/>
                <a:gd name="T12" fmla="*/ 107 w 798"/>
                <a:gd name="T13" fmla="*/ 139 h 157"/>
                <a:gd name="T14" fmla="*/ 71 w 798"/>
                <a:gd name="T15" fmla="*/ 89 h 157"/>
                <a:gd name="T16" fmla="*/ 117 w 798"/>
                <a:gd name="T17" fmla="*/ 79 h 157"/>
                <a:gd name="T18" fmla="*/ 219 w 798"/>
                <a:gd name="T19" fmla="*/ 106 h 157"/>
                <a:gd name="T20" fmla="*/ 201 w 798"/>
                <a:gd name="T21" fmla="*/ 84 h 157"/>
                <a:gd name="T22" fmla="*/ 237 w 798"/>
                <a:gd name="T23" fmla="*/ 42 h 157"/>
                <a:gd name="T24" fmla="*/ 194 w 798"/>
                <a:gd name="T25" fmla="*/ 3 h 157"/>
                <a:gd name="T26" fmla="*/ 152 w 798"/>
                <a:gd name="T27" fmla="*/ 154 h 157"/>
                <a:gd name="T28" fmla="*/ 162 w 798"/>
                <a:gd name="T29" fmla="*/ 87 h 157"/>
                <a:gd name="T30" fmla="*/ 197 w 798"/>
                <a:gd name="T31" fmla="*/ 92 h 157"/>
                <a:gd name="T32" fmla="*/ 230 w 798"/>
                <a:gd name="T33" fmla="*/ 154 h 157"/>
                <a:gd name="T34" fmla="*/ 219 w 798"/>
                <a:gd name="T35" fmla="*/ 106 h 157"/>
                <a:gd name="T36" fmla="*/ 162 w 798"/>
                <a:gd name="T37" fmla="*/ 77 h 157"/>
                <a:gd name="T38" fmla="*/ 191 w 798"/>
                <a:gd name="T39" fmla="*/ 13 h 157"/>
                <a:gd name="T40" fmla="*/ 226 w 798"/>
                <a:gd name="T41" fmla="*/ 43 h 157"/>
                <a:gd name="T42" fmla="*/ 189 w 798"/>
                <a:gd name="T43" fmla="*/ 77 h 157"/>
                <a:gd name="T44" fmla="*/ 316 w 798"/>
                <a:gd name="T45" fmla="*/ 3 h 157"/>
                <a:gd name="T46" fmla="*/ 270 w 798"/>
                <a:gd name="T47" fmla="*/ 154 h 157"/>
                <a:gd name="T48" fmla="*/ 353 w 798"/>
                <a:gd name="T49" fmla="*/ 107 h 157"/>
                <a:gd name="T50" fmla="*/ 382 w 798"/>
                <a:gd name="T51" fmla="*/ 154 h 157"/>
                <a:gd name="T52" fmla="*/ 291 w 798"/>
                <a:gd name="T53" fmla="*/ 98 h 157"/>
                <a:gd name="T54" fmla="*/ 320 w 798"/>
                <a:gd name="T55" fmla="*/ 16 h 157"/>
                <a:gd name="T56" fmla="*/ 322 w 798"/>
                <a:gd name="T57" fmla="*/ 21 h 157"/>
                <a:gd name="T58" fmla="*/ 350 w 798"/>
                <a:gd name="T59" fmla="*/ 98 h 157"/>
                <a:gd name="T60" fmla="*/ 504 w 798"/>
                <a:gd name="T61" fmla="*/ 149 h 157"/>
                <a:gd name="T62" fmla="*/ 415 w 798"/>
                <a:gd name="T63" fmla="*/ 136 h 157"/>
                <a:gd name="T64" fmla="*/ 417 w 798"/>
                <a:gd name="T65" fmla="*/ 23 h 157"/>
                <a:gd name="T66" fmla="*/ 504 w 798"/>
                <a:gd name="T67" fmla="*/ 6 h 157"/>
                <a:gd name="T68" fmla="*/ 471 w 798"/>
                <a:gd name="T69" fmla="*/ 10 h 157"/>
                <a:gd name="T70" fmla="*/ 407 w 798"/>
                <a:gd name="T71" fmla="*/ 81 h 157"/>
                <a:gd name="T72" fmla="*/ 467 w 798"/>
                <a:gd name="T73" fmla="*/ 147 h 157"/>
                <a:gd name="T74" fmla="*/ 504 w 798"/>
                <a:gd name="T75" fmla="*/ 149 h 157"/>
                <a:gd name="T76" fmla="*/ 538 w 798"/>
                <a:gd name="T77" fmla="*/ 3 h 157"/>
                <a:gd name="T78" fmla="*/ 548 w 798"/>
                <a:gd name="T79" fmla="*/ 154 h 157"/>
                <a:gd name="T80" fmla="*/ 641 w 798"/>
                <a:gd name="T81" fmla="*/ 3 h 157"/>
                <a:gd name="T82" fmla="*/ 574 w 798"/>
                <a:gd name="T83" fmla="*/ 154 h 157"/>
                <a:gd name="T84" fmla="*/ 603 w 798"/>
                <a:gd name="T85" fmla="*/ 107 h 157"/>
                <a:gd name="T86" fmla="*/ 686 w 798"/>
                <a:gd name="T87" fmla="*/ 154 h 157"/>
                <a:gd name="T88" fmla="*/ 641 w 798"/>
                <a:gd name="T89" fmla="*/ 3 h 157"/>
                <a:gd name="T90" fmla="*/ 632 w 798"/>
                <a:gd name="T91" fmla="*/ 27 h 157"/>
                <a:gd name="T92" fmla="*/ 636 w 798"/>
                <a:gd name="T93" fmla="*/ 16 h 157"/>
                <a:gd name="T94" fmla="*/ 639 w 798"/>
                <a:gd name="T95" fmla="*/ 28 h 157"/>
                <a:gd name="T96" fmla="*/ 607 w 798"/>
                <a:gd name="T97" fmla="*/ 98 h 157"/>
                <a:gd name="T98" fmla="*/ 719 w 798"/>
                <a:gd name="T99" fmla="*/ 137 h 157"/>
                <a:gd name="T100" fmla="*/ 778 w 798"/>
                <a:gd name="T101" fmla="*/ 140 h 157"/>
                <a:gd name="T102" fmla="*/ 781 w 798"/>
                <a:gd name="T103" fmla="*/ 101 h 157"/>
                <a:gd name="T104" fmla="*/ 725 w 798"/>
                <a:gd name="T105" fmla="*/ 60 h 157"/>
                <a:gd name="T106" fmla="*/ 732 w 798"/>
                <a:gd name="T107" fmla="*/ 12 h 157"/>
                <a:gd name="T108" fmla="*/ 792 w 798"/>
                <a:gd name="T109" fmla="*/ 5 h 157"/>
                <a:gd name="T110" fmla="*/ 764 w 798"/>
                <a:gd name="T111" fmla="*/ 10 h 157"/>
                <a:gd name="T112" fmla="*/ 730 w 798"/>
                <a:gd name="T113" fmla="*/ 38 h 157"/>
                <a:gd name="T114" fmla="*/ 763 w 798"/>
                <a:gd name="T115" fmla="*/ 75 h 157"/>
                <a:gd name="T116" fmla="*/ 798 w 798"/>
                <a:gd name="T117" fmla="*/ 118 h 157"/>
                <a:gd name="T118" fmla="*/ 752 w 798"/>
                <a:gd name="T119" fmla="*/ 157 h 157"/>
                <a:gd name="T120" fmla="*/ 719 w 798"/>
                <a:gd name="T121" fmla="*/ 14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8" h="157">
                  <a:moveTo>
                    <a:pt x="117" y="144"/>
                  </a:moveTo>
                  <a:cubicBezTo>
                    <a:pt x="101" y="153"/>
                    <a:pt x="85" y="157"/>
                    <a:pt x="69" y="157"/>
                  </a:cubicBezTo>
                  <a:cubicBezTo>
                    <a:pt x="48" y="157"/>
                    <a:pt x="32" y="150"/>
                    <a:pt x="19" y="136"/>
                  </a:cubicBezTo>
                  <a:cubicBezTo>
                    <a:pt x="6" y="122"/>
                    <a:pt x="0" y="104"/>
                    <a:pt x="0" y="81"/>
                  </a:cubicBezTo>
                  <a:cubicBezTo>
                    <a:pt x="0" y="58"/>
                    <a:pt x="7" y="39"/>
                    <a:pt x="20" y="23"/>
                  </a:cubicBezTo>
                  <a:cubicBezTo>
                    <a:pt x="34" y="8"/>
                    <a:pt x="52" y="0"/>
                    <a:pt x="75" y="0"/>
                  </a:cubicBezTo>
                  <a:cubicBezTo>
                    <a:pt x="89" y="0"/>
                    <a:pt x="101" y="3"/>
                    <a:pt x="114" y="8"/>
                  </a:cubicBezTo>
                  <a:cubicBezTo>
                    <a:pt x="114" y="20"/>
                    <a:pt x="114" y="20"/>
                    <a:pt x="114" y="20"/>
                  </a:cubicBezTo>
                  <a:cubicBezTo>
                    <a:pt x="100" y="13"/>
                    <a:pt x="87" y="10"/>
                    <a:pt x="74" y="10"/>
                  </a:cubicBezTo>
                  <a:cubicBezTo>
                    <a:pt x="55" y="10"/>
                    <a:pt x="39" y="16"/>
                    <a:pt x="28" y="29"/>
                  </a:cubicBezTo>
                  <a:cubicBezTo>
                    <a:pt x="16" y="43"/>
                    <a:pt x="10" y="59"/>
                    <a:pt x="10" y="79"/>
                  </a:cubicBezTo>
                  <a:cubicBezTo>
                    <a:pt x="10" y="101"/>
                    <a:pt x="16" y="117"/>
                    <a:pt x="27" y="129"/>
                  </a:cubicBezTo>
                  <a:cubicBezTo>
                    <a:pt x="38" y="141"/>
                    <a:pt x="52" y="147"/>
                    <a:pt x="71" y="147"/>
                  </a:cubicBezTo>
                  <a:cubicBezTo>
                    <a:pt x="84" y="147"/>
                    <a:pt x="96" y="144"/>
                    <a:pt x="107" y="139"/>
                  </a:cubicBezTo>
                  <a:cubicBezTo>
                    <a:pt x="107" y="89"/>
                    <a:pt x="107" y="89"/>
                    <a:pt x="107" y="89"/>
                  </a:cubicBezTo>
                  <a:cubicBezTo>
                    <a:pt x="71" y="89"/>
                    <a:pt x="71" y="89"/>
                    <a:pt x="71" y="89"/>
                  </a:cubicBezTo>
                  <a:cubicBezTo>
                    <a:pt x="71" y="79"/>
                    <a:pt x="71" y="79"/>
                    <a:pt x="71" y="79"/>
                  </a:cubicBezTo>
                  <a:cubicBezTo>
                    <a:pt x="117" y="79"/>
                    <a:pt x="117" y="79"/>
                    <a:pt x="117" y="79"/>
                  </a:cubicBezTo>
                  <a:lnTo>
                    <a:pt x="117" y="144"/>
                  </a:lnTo>
                  <a:close/>
                  <a:moveTo>
                    <a:pt x="219" y="106"/>
                  </a:moveTo>
                  <a:cubicBezTo>
                    <a:pt x="213" y="94"/>
                    <a:pt x="207" y="87"/>
                    <a:pt x="201" y="84"/>
                  </a:cubicBezTo>
                  <a:cubicBezTo>
                    <a:pt x="201" y="84"/>
                    <a:pt x="201" y="84"/>
                    <a:pt x="201" y="84"/>
                  </a:cubicBezTo>
                  <a:cubicBezTo>
                    <a:pt x="213" y="82"/>
                    <a:pt x="221" y="77"/>
                    <a:pt x="228" y="70"/>
                  </a:cubicBezTo>
                  <a:cubicBezTo>
                    <a:pt x="234" y="62"/>
                    <a:pt x="237" y="53"/>
                    <a:pt x="237" y="42"/>
                  </a:cubicBezTo>
                  <a:cubicBezTo>
                    <a:pt x="237" y="31"/>
                    <a:pt x="233" y="21"/>
                    <a:pt x="226" y="14"/>
                  </a:cubicBezTo>
                  <a:cubicBezTo>
                    <a:pt x="218" y="7"/>
                    <a:pt x="207" y="3"/>
                    <a:pt x="194" y="3"/>
                  </a:cubicBezTo>
                  <a:cubicBezTo>
                    <a:pt x="152" y="3"/>
                    <a:pt x="152" y="3"/>
                    <a:pt x="152" y="3"/>
                  </a:cubicBezTo>
                  <a:cubicBezTo>
                    <a:pt x="152" y="154"/>
                    <a:pt x="152" y="154"/>
                    <a:pt x="152" y="154"/>
                  </a:cubicBezTo>
                  <a:cubicBezTo>
                    <a:pt x="162" y="154"/>
                    <a:pt x="162" y="154"/>
                    <a:pt x="162" y="154"/>
                  </a:cubicBezTo>
                  <a:cubicBezTo>
                    <a:pt x="162" y="87"/>
                    <a:pt x="162" y="87"/>
                    <a:pt x="162" y="87"/>
                  </a:cubicBezTo>
                  <a:cubicBezTo>
                    <a:pt x="181" y="87"/>
                    <a:pt x="181" y="87"/>
                    <a:pt x="181" y="87"/>
                  </a:cubicBezTo>
                  <a:cubicBezTo>
                    <a:pt x="188" y="87"/>
                    <a:pt x="193" y="88"/>
                    <a:pt x="197" y="92"/>
                  </a:cubicBezTo>
                  <a:cubicBezTo>
                    <a:pt x="201" y="95"/>
                    <a:pt x="205" y="101"/>
                    <a:pt x="209" y="110"/>
                  </a:cubicBezTo>
                  <a:cubicBezTo>
                    <a:pt x="230" y="154"/>
                    <a:pt x="230" y="154"/>
                    <a:pt x="230" y="154"/>
                  </a:cubicBezTo>
                  <a:cubicBezTo>
                    <a:pt x="241" y="154"/>
                    <a:pt x="241" y="154"/>
                    <a:pt x="241" y="154"/>
                  </a:cubicBezTo>
                  <a:lnTo>
                    <a:pt x="219" y="106"/>
                  </a:lnTo>
                  <a:close/>
                  <a:moveTo>
                    <a:pt x="189" y="77"/>
                  </a:moveTo>
                  <a:cubicBezTo>
                    <a:pt x="162" y="77"/>
                    <a:pt x="162" y="77"/>
                    <a:pt x="162" y="77"/>
                  </a:cubicBezTo>
                  <a:cubicBezTo>
                    <a:pt x="162" y="13"/>
                    <a:pt x="162" y="13"/>
                    <a:pt x="162" y="13"/>
                  </a:cubicBezTo>
                  <a:cubicBezTo>
                    <a:pt x="191" y="13"/>
                    <a:pt x="191" y="13"/>
                    <a:pt x="191" y="13"/>
                  </a:cubicBezTo>
                  <a:cubicBezTo>
                    <a:pt x="202" y="13"/>
                    <a:pt x="211" y="15"/>
                    <a:pt x="217" y="21"/>
                  </a:cubicBezTo>
                  <a:cubicBezTo>
                    <a:pt x="223" y="26"/>
                    <a:pt x="226" y="34"/>
                    <a:pt x="226" y="43"/>
                  </a:cubicBezTo>
                  <a:cubicBezTo>
                    <a:pt x="226" y="54"/>
                    <a:pt x="223" y="62"/>
                    <a:pt x="216" y="68"/>
                  </a:cubicBezTo>
                  <a:cubicBezTo>
                    <a:pt x="209" y="74"/>
                    <a:pt x="200" y="77"/>
                    <a:pt x="189" y="77"/>
                  </a:cubicBezTo>
                  <a:close/>
                  <a:moveTo>
                    <a:pt x="326" y="3"/>
                  </a:moveTo>
                  <a:cubicBezTo>
                    <a:pt x="316" y="3"/>
                    <a:pt x="316" y="3"/>
                    <a:pt x="316" y="3"/>
                  </a:cubicBezTo>
                  <a:cubicBezTo>
                    <a:pt x="259" y="154"/>
                    <a:pt x="259" y="154"/>
                    <a:pt x="259" y="154"/>
                  </a:cubicBezTo>
                  <a:cubicBezTo>
                    <a:pt x="270" y="154"/>
                    <a:pt x="270" y="154"/>
                    <a:pt x="270" y="154"/>
                  </a:cubicBezTo>
                  <a:cubicBezTo>
                    <a:pt x="288" y="107"/>
                    <a:pt x="288" y="107"/>
                    <a:pt x="288" y="107"/>
                  </a:cubicBezTo>
                  <a:cubicBezTo>
                    <a:pt x="353" y="107"/>
                    <a:pt x="353" y="107"/>
                    <a:pt x="353" y="107"/>
                  </a:cubicBezTo>
                  <a:cubicBezTo>
                    <a:pt x="371" y="154"/>
                    <a:pt x="371" y="154"/>
                    <a:pt x="371" y="154"/>
                  </a:cubicBezTo>
                  <a:cubicBezTo>
                    <a:pt x="382" y="154"/>
                    <a:pt x="382" y="154"/>
                    <a:pt x="382" y="154"/>
                  </a:cubicBezTo>
                  <a:lnTo>
                    <a:pt x="326" y="3"/>
                  </a:lnTo>
                  <a:close/>
                  <a:moveTo>
                    <a:pt x="291" y="98"/>
                  </a:moveTo>
                  <a:cubicBezTo>
                    <a:pt x="317" y="27"/>
                    <a:pt x="317" y="27"/>
                    <a:pt x="317" y="27"/>
                  </a:cubicBezTo>
                  <a:cubicBezTo>
                    <a:pt x="318" y="25"/>
                    <a:pt x="319" y="21"/>
                    <a:pt x="320" y="16"/>
                  </a:cubicBezTo>
                  <a:cubicBezTo>
                    <a:pt x="321" y="16"/>
                    <a:pt x="321" y="16"/>
                    <a:pt x="321" y="16"/>
                  </a:cubicBezTo>
                  <a:cubicBezTo>
                    <a:pt x="321" y="18"/>
                    <a:pt x="322" y="20"/>
                    <a:pt x="322" y="21"/>
                  </a:cubicBezTo>
                  <a:cubicBezTo>
                    <a:pt x="323" y="23"/>
                    <a:pt x="323" y="26"/>
                    <a:pt x="324" y="28"/>
                  </a:cubicBezTo>
                  <a:cubicBezTo>
                    <a:pt x="350" y="98"/>
                    <a:pt x="350" y="98"/>
                    <a:pt x="350" y="98"/>
                  </a:cubicBezTo>
                  <a:lnTo>
                    <a:pt x="291" y="98"/>
                  </a:lnTo>
                  <a:close/>
                  <a:moveTo>
                    <a:pt x="504" y="149"/>
                  </a:moveTo>
                  <a:cubicBezTo>
                    <a:pt x="492" y="154"/>
                    <a:pt x="479" y="157"/>
                    <a:pt x="466" y="157"/>
                  </a:cubicBezTo>
                  <a:cubicBezTo>
                    <a:pt x="445" y="157"/>
                    <a:pt x="428" y="150"/>
                    <a:pt x="415" y="136"/>
                  </a:cubicBezTo>
                  <a:cubicBezTo>
                    <a:pt x="402" y="122"/>
                    <a:pt x="396" y="104"/>
                    <a:pt x="396" y="82"/>
                  </a:cubicBezTo>
                  <a:cubicBezTo>
                    <a:pt x="396" y="57"/>
                    <a:pt x="403" y="37"/>
                    <a:pt x="417" y="23"/>
                  </a:cubicBezTo>
                  <a:cubicBezTo>
                    <a:pt x="431" y="8"/>
                    <a:pt x="449" y="0"/>
                    <a:pt x="471" y="0"/>
                  </a:cubicBezTo>
                  <a:cubicBezTo>
                    <a:pt x="483" y="0"/>
                    <a:pt x="494" y="2"/>
                    <a:pt x="504" y="6"/>
                  </a:cubicBezTo>
                  <a:cubicBezTo>
                    <a:pt x="504" y="17"/>
                    <a:pt x="504" y="17"/>
                    <a:pt x="504" y="17"/>
                  </a:cubicBezTo>
                  <a:cubicBezTo>
                    <a:pt x="494" y="12"/>
                    <a:pt x="482" y="10"/>
                    <a:pt x="471" y="10"/>
                  </a:cubicBezTo>
                  <a:cubicBezTo>
                    <a:pt x="452" y="10"/>
                    <a:pt x="436" y="16"/>
                    <a:pt x="424" y="29"/>
                  </a:cubicBezTo>
                  <a:cubicBezTo>
                    <a:pt x="412" y="42"/>
                    <a:pt x="407" y="59"/>
                    <a:pt x="407" y="81"/>
                  </a:cubicBezTo>
                  <a:cubicBezTo>
                    <a:pt x="407" y="101"/>
                    <a:pt x="412" y="118"/>
                    <a:pt x="424" y="130"/>
                  </a:cubicBezTo>
                  <a:cubicBezTo>
                    <a:pt x="435" y="141"/>
                    <a:pt x="449" y="147"/>
                    <a:pt x="467" y="147"/>
                  </a:cubicBezTo>
                  <a:cubicBezTo>
                    <a:pt x="481" y="147"/>
                    <a:pt x="493" y="145"/>
                    <a:pt x="504" y="139"/>
                  </a:cubicBezTo>
                  <a:lnTo>
                    <a:pt x="504" y="149"/>
                  </a:lnTo>
                  <a:close/>
                  <a:moveTo>
                    <a:pt x="538" y="154"/>
                  </a:moveTo>
                  <a:cubicBezTo>
                    <a:pt x="538" y="3"/>
                    <a:pt x="538" y="3"/>
                    <a:pt x="538" y="3"/>
                  </a:cubicBezTo>
                  <a:cubicBezTo>
                    <a:pt x="548" y="3"/>
                    <a:pt x="548" y="3"/>
                    <a:pt x="548" y="3"/>
                  </a:cubicBezTo>
                  <a:cubicBezTo>
                    <a:pt x="548" y="154"/>
                    <a:pt x="548" y="154"/>
                    <a:pt x="548" y="154"/>
                  </a:cubicBezTo>
                  <a:lnTo>
                    <a:pt x="538" y="154"/>
                  </a:lnTo>
                  <a:close/>
                  <a:moveTo>
                    <a:pt x="641" y="3"/>
                  </a:moveTo>
                  <a:cubicBezTo>
                    <a:pt x="631" y="3"/>
                    <a:pt x="631" y="3"/>
                    <a:pt x="631" y="3"/>
                  </a:cubicBezTo>
                  <a:cubicBezTo>
                    <a:pt x="574" y="154"/>
                    <a:pt x="574" y="154"/>
                    <a:pt x="574" y="154"/>
                  </a:cubicBezTo>
                  <a:cubicBezTo>
                    <a:pt x="586" y="154"/>
                    <a:pt x="586" y="154"/>
                    <a:pt x="586" y="154"/>
                  </a:cubicBezTo>
                  <a:cubicBezTo>
                    <a:pt x="603" y="107"/>
                    <a:pt x="603" y="107"/>
                    <a:pt x="603" y="107"/>
                  </a:cubicBezTo>
                  <a:cubicBezTo>
                    <a:pt x="669" y="107"/>
                    <a:pt x="669" y="107"/>
                    <a:pt x="669" y="107"/>
                  </a:cubicBezTo>
                  <a:cubicBezTo>
                    <a:pt x="686" y="154"/>
                    <a:pt x="686" y="154"/>
                    <a:pt x="686" y="154"/>
                  </a:cubicBezTo>
                  <a:cubicBezTo>
                    <a:pt x="698" y="154"/>
                    <a:pt x="698" y="154"/>
                    <a:pt x="698" y="154"/>
                  </a:cubicBezTo>
                  <a:lnTo>
                    <a:pt x="641" y="3"/>
                  </a:lnTo>
                  <a:close/>
                  <a:moveTo>
                    <a:pt x="607" y="98"/>
                  </a:moveTo>
                  <a:cubicBezTo>
                    <a:pt x="632" y="27"/>
                    <a:pt x="632" y="27"/>
                    <a:pt x="632" y="27"/>
                  </a:cubicBezTo>
                  <a:cubicBezTo>
                    <a:pt x="633" y="25"/>
                    <a:pt x="634" y="21"/>
                    <a:pt x="636" y="16"/>
                  </a:cubicBezTo>
                  <a:cubicBezTo>
                    <a:pt x="636" y="16"/>
                    <a:pt x="636" y="16"/>
                    <a:pt x="636" y="16"/>
                  </a:cubicBezTo>
                  <a:cubicBezTo>
                    <a:pt x="637" y="18"/>
                    <a:pt x="637" y="20"/>
                    <a:pt x="638" y="21"/>
                  </a:cubicBezTo>
                  <a:cubicBezTo>
                    <a:pt x="638" y="23"/>
                    <a:pt x="639" y="26"/>
                    <a:pt x="639" y="28"/>
                  </a:cubicBezTo>
                  <a:cubicBezTo>
                    <a:pt x="665" y="98"/>
                    <a:pt x="665" y="98"/>
                    <a:pt x="665" y="98"/>
                  </a:cubicBezTo>
                  <a:lnTo>
                    <a:pt x="607" y="98"/>
                  </a:lnTo>
                  <a:close/>
                  <a:moveTo>
                    <a:pt x="719" y="149"/>
                  </a:moveTo>
                  <a:cubicBezTo>
                    <a:pt x="719" y="137"/>
                    <a:pt x="719" y="137"/>
                    <a:pt x="719" y="137"/>
                  </a:cubicBezTo>
                  <a:cubicBezTo>
                    <a:pt x="729" y="144"/>
                    <a:pt x="740" y="147"/>
                    <a:pt x="751" y="147"/>
                  </a:cubicBezTo>
                  <a:cubicBezTo>
                    <a:pt x="763" y="147"/>
                    <a:pt x="772" y="145"/>
                    <a:pt x="778" y="140"/>
                  </a:cubicBezTo>
                  <a:cubicBezTo>
                    <a:pt x="785" y="135"/>
                    <a:pt x="788" y="128"/>
                    <a:pt x="788" y="120"/>
                  </a:cubicBezTo>
                  <a:cubicBezTo>
                    <a:pt x="788" y="112"/>
                    <a:pt x="786" y="106"/>
                    <a:pt x="781" y="101"/>
                  </a:cubicBezTo>
                  <a:cubicBezTo>
                    <a:pt x="777" y="96"/>
                    <a:pt x="768" y="90"/>
                    <a:pt x="755" y="82"/>
                  </a:cubicBezTo>
                  <a:cubicBezTo>
                    <a:pt x="739" y="73"/>
                    <a:pt x="730" y="66"/>
                    <a:pt x="725" y="60"/>
                  </a:cubicBezTo>
                  <a:cubicBezTo>
                    <a:pt x="721" y="54"/>
                    <a:pt x="719" y="47"/>
                    <a:pt x="719" y="39"/>
                  </a:cubicBezTo>
                  <a:cubicBezTo>
                    <a:pt x="719" y="28"/>
                    <a:pt x="724" y="19"/>
                    <a:pt x="732" y="12"/>
                  </a:cubicBezTo>
                  <a:cubicBezTo>
                    <a:pt x="740" y="4"/>
                    <a:pt x="751" y="0"/>
                    <a:pt x="765" y="0"/>
                  </a:cubicBezTo>
                  <a:cubicBezTo>
                    <a:pt x="774" y="0"/>
                    <a:pt x="783" y="2"/>
                    <a:pt x="792" y="5"/>
                  </a:cubicBezTo>
                  <a:cubicBezTo>
                    <a:pt x="792" y="16"/>
                    <a:pt x="792" y="16"/>
                    <a:pt x="792" y="16"/>
                  </a:cubicBezTo>
                  <a:cubicBezTo>
                    <a:pt x="783" y="12"/>
                    <a:pt x="774" y="10"/>
                    <a:pt x="764" y="10"/>
                  </a:cubicBezTo>
                  <a:cubicBezTo>
                    <a:pt x="753" y="10"/>
                    <a:pt x="745" y="13"/>
                    <a:pt x="739" y="18"/>
                  </a:cubicBezTo>
                  <a:cubicBezTo>
                    <a:pt x="733" y="23"/>
                    <a:pt x="730" y="30"/>
                    <a:pt x="730" y="38"/>
                  </a:cubicBezTo>
                  <a:cubicBezTo>
                    <a:pt x="730" y="45"/>
                    <a:pt x="732" y="52"/>
                    <a:pt x="736" y="56"/>
                  </a:cubicBezTo>
                  <a:cubicBezTo>
                    <a:pt x="741" y="61"/>
                    <a:pt x="749" y="67"/>
                    <a:pt x="763" y="75"/>
                  </a:cubicBezTo>
                  <a:cubicBezTo>
                    <a:pt x="777" y="83"/>
                    <a:pt x="787" y="90"/>
                    <a:pt x="791" y="96"/>
                  </a:cubicBezTo>
                  <a:cubicBezTo>
                    <a:pt x="796" y="102"/>
                    <a:pt x="798" y="110"/>
                    <a:pt x="798" y="118"/>
                  </a:cubicBezTo>
                  <a:cubicBezTo>
                    <a:pt x="798" y="129"/>
                    <a:pt x="794" y="139"/>
                    <a:pt x="786" y="146"/>
                  </a:cubicBezTo>
                  <a:cubicBezTo>
                    <a:pt x="778" y="153"/>
                    <a:pt x="767" y="157"/>
                    <a:pt x="752" y="157"/>
                  </a:cubicBezTo>
                  <a:cubicBezTo>
                    <a:pt x="747" y="157"/>
                    <a:pt x="741" y="156"/>
                    <a:pt x="734" y="155"/>
                  </a:cubicBezTo>
                  <a:cubicBezTo>
                    <a:pt x="727" y="153"/>
                    <a:pt x="722" y="151"/>
                    <a:pt x="719" y="149"/>
                  </a:cubicBezTo>
                  <a:close/>
                </a:path>
              </a:pathLst>
            </a:custGeom>
            <a:solidFill>
              <a:srgbClr val="8761C4"/>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tx2">
                    <a:lumMod val="90000"/>
                    <a:lumOff val="10000"/>
                  </a:schemeClr>
                </a:solidFill>
                <a:effectLst/>
                <a:uLnTx/>
                <a:uFillTx/>
                <a:latin typeface="Segoe UI Semilight"/>
                <a:ea typeface="+mn-ea"/>
                <a:cs typeface="Segoe UI Semilight"/>
              </a:endParaRPr>
            </a:p>
          </p:txBody>
        </p:sp>
        <p:sp>
          <p:nvSpPr>
            <p:cNvPr id="16" name="Freeform 224">
              <a:extLst>
                <a:ext uri="{FF2B5EF4-FFF2-40B4-BE49-F238E27FC236}">
                  <a16:creationId xmlns:a16="http://schemas.microsoft.com/office/drawing/2014/main" id="{37E2696D-8573-7144-7DC8-B73756FD224D}"/>
                </a:ext>
                <a:ext uri="{C183D7F6-B498-43B3-948B-1728B52AA6E4}">
                  <adec:decorative xmlns:adec="http://schemas.microsoft.com/office/drawing/2017/decorative" val="1"/>
                </a:ext>
              </a:extLst>
            </p:cNvPr>
            <p:cNvSpPr>
              <a:spLocks noEditPoints="1"/>
            </p:cNvSpPr>
            <p:nvPr/>
          </p:nvSpPr>
          <p:spPr bwMode="auto">
            <a:xfrm>
              <a:off x="2076655" y="2719697"/>
              <a:ext cx="990269" cy="282567"/>
            </a:xfrm>
            <a:custGeom>
              <a:avLst/>
              <a:gdLst>
                <a:gd name="T0" fmla="*/ 8 w 326"/>
                <a:gd name="T1" fmla="*/ 48 h 93"/>
                <a:gd name="T2" fmla="*/ 6 w 326"/>
                <a:gd name="T3" fmla="*/ 46 h 93"/>
                <a:gd name="T4" fmla="*/ 0 w 326"/>
                <a:gd name="T5" fmla="*/ 91 h 93"/>
                <a:gd name="T6" fmla="*/ 6 w 326"/>
                <a:gd name="T7" fmla="*/ 1 h 93"/>
                <a:gd name="T8" fmla="*/ 6 w 326"/>
                <a:gd name="T9" fmla="*/ 43 h 93"/>
                <a:gd name="T10" fmla="*/ 44 w 326"/>
                <a:gd name="T11" fmla="*/ 1 h 93"/>
                <a:gd name="T12" fmla="*/ 13 w 326"/>
                <a:gd name="T13" fmla="*/ 45 h 93"/>
                <a:gd name="T14" fmla="*/ 46 w 326"/>
                <a:gd name="T15" fmla="*/ 91 h 93"/>
                <a:gd name="T16" fmla="*/ 68 w 326"/>
                <a:gd name="T17" fmla="*/ 1 h 93"/>
                <a:gd name="T18" fmla="*/ 74 w 326"/>
                <a:gd name="T19" fmla="*/ 91 h 93"/>
                <a:gd name="T20" fmla="*/ 97 w 326"/>
                <a:gd name="T21" fmla="*/ 91 h 93"/>
                <a:gd name="T22" fmla="*/ 103 w 326"/>
                <a:gd name="T23" fmla="*/ 1 h 93"/>
                <a:gd name="T24" fmla="*/ 97 w 326"/>
                <a:gd name="T25" fmla="*/ 91 h 93"/>
                <a:gd name="T26" fmla="*/ 151 w 326"/>
                <a:gd name="T27" fmla="*/ 91 h 93"/>
                <a:gd name="T28" fmla="*/ 144 w 326"/>
                <a:gd name="T29" fmla="*/ 7 h 93"/>
                <a:gd name="T30" fmla="*/ 119 w 326"/>
                <a:gd name="T31" fmla="*/ 1 h 93"/>
                <a:gd name="T32" fmla="*/ 177 w 326"/>
                <a:gd name="T33" fmla="*/ 7 h 93"/>
                <a:gd name="T34" fmla="*/ 251 w 326"/>
                <a:gd name="T35" fmla="*/ 12 h 93"/>
                <a:gd name="T36" fmla="*/ 190 w 326"/>
                <a:gd name="T37" fmla="*/ 12 h 93"/>
                <a:gd name="T38" fmla="*/ 190 w 326"/>
                <a:gd name="T39" fmla="*/ 80 h 93"/>
                <a:gd name="T40" fmla="*/ 251 w 326"/>
                <a:gd name="T41" fmla="*/ 80 h 93"/>
                <a:gd name="T42" fmla="*/ 251 w 326"/>
                <a:gd name="T43" fmla="*/ 12 h 93"/>
                <a:gd name="T44" fmla="*/ 220 w 326"/>
                <a:gd name="T45" fmla="*/ 87 h 93"/>
                <a:gd name="T46" fmla="*/ 185 w 326"/>
                <a:gd name="T47" fmla="*/ 46 h 93"/>
                <a:gd name="T48" fmla="*/ 221 w 326"/>
                <a:gd name="T49" fmla="*/ 5 h 93"/>
                <a:gd name="T50" fmla="*/ 256 w 326"/>
                <a:gd name="T51" fmla="*/ 46 h 93"/>
                <a:gd name="T52" fmla="*/ 278 w 326"/>
                <a:gd name="T53" fmla="*/ 88 h 93"/>
                <a:gd name="T54" fmla="*/ 298 w 326"/>
                <a:gd name="T55" fmla="*/ 87 h 93"/>
                <a:gd name="T56" fmla="*/ 319 w 326"/>
                <a:gd name="T57" fmla="*/ 70 h 93"/>
                <a:gd name="T58" fmla="*/ 300 w 326"/>
                <a:gd name="T59" fmla="*/ 48 h 93"/>
                <a:gd name="T60" fmla="*/ 279 w 326"/>
                <a:gd name="T61" fmla="*/ 22 h 93"/>
                <a:gd name="T62" fmla="*/ 306 w 326"/>
                <a:gd name="T63" fmla="*/ 0 h 93"/>
                <a:gd name="T64" fmla="*/ 322 w 326"/>
                <a:gd name="T65" fmla="*/ 9 h 93"/>
                <a:gd name="T66" fmla="*/ 291 w 326"/>
                <a:gd name="T67" fmla="*/ 10 h 93"/>
                <a:gd name="T68" fmla="*/ 289 w 326"/>
                <a:gd name="T69" fmla="*/ 33 h 93"/>
                <a:gd name="T70" fmla="*/ 321 w 326"/>
                <a:gd name="T71" fmla="*/ 56 h 93"/>
                <a:gd name="T72" fmla="*/ 318 w 326"/>
                <a:gd name="T73" fmla="*/ 86 h 93"/>
                <a:gd name="T74" fmla="*/ 287 w 326"/>
                <a:gd name="T75"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6" h="93">
                  <a:moveTo>
                    <a:pt x="46" y="91"/>
                  </a:moveTo>
                  <a:cubicBezTo>
                    <a:pt x="8" y="48"/>
                    <a:pt x="8" y="48"/>
                    <a:pt x="8" y="48"/>
                  </a:cubicBezTo>
                  <a:cubicBezTo>
                    <a:pt x="7" y="47"/>
                    <a:pt x="7" y="46"/>
                    <a:pt x="6" y="46"/>
                  </a:cubicBezTo>
                  <a:cubicBezTo>
                    <a:pt x="6" y="46"/>
                    <a:pt x="6" y="46"/>
                    <a:pt x="6" y="46"/>
                  </a:cubicBezTo>
                  <a:cubicBezTo>
                    <a:pt x="6" y="91"/>
                    <a:pt x="6" y="91"/>
                    <a:pt x="6" y="91"/>
                  </a:cubicBezTo>
                  <a:cubicBezTo>
                    <a:pt x="0" y="91"/>
                    <a:pt x="0" y="91"/>
                    <a:pt x="0" y="91"/>
                  </a:cubicBezTo>
                  <a:cubicBezTo>
                    <a:pt x="0" y="1"/>
                    <a:pt x="0" y="1"/>
                    <a:pt x="0" y="1"/>
                  </a:cubicBezTo>
                  <a:cubicBezTo>
                    <a:pt x="6" y="1"/>
                    <a:pt x="6" y="1"/>
                    <a:pt x="6" y="1"/>
                  </a:cubicBezTo>
                  <a:cubicBezTo>
                    <a:pt x="6" y="43"/>
                    <a:pt x="6" y="43"/>
                    <a:pt x="6" y="43"/>
                  </a:cubicBezTo>
                  <a:cubicBezTo>
                    <a:pt x="6" y="43"/>
                    <a:pt x="6" y="43"/>
                    <a:pt x="6" y="43"/>
                  </a:cubicBezTo>
                  <a:cubicBezTo>
                    <a:pt x="7" y="43"/>
                    <a:pt x="7" y="42"/>
                    <a:pt x="8" y="41"/>
                  </a:cubicBezTo>
                  <a:cubicBezTo>
                    <a:pt x="44" y="1"/>
                    <a:pt x="44" y="1"/>
                    <a:pt x="44" y="1"/>
                  </a:cubicBezTo>
                  <a:cubicBezTo>
                    <a:pt x="53" y="1"/>
                    <a:pt x="53" y="1"/>
                    <a:pt x="53" y="1"/>
                  </a:cubicBezTo>
                  <a:cubicBezTo>
                    <a:pt x="13" y="45"/>
                    <a:pt x="13" y="45"/>
                    <a:pt x="13" y="45"/>
                  </a:cubicBezTo>
                  <a:cubicBezTo>
                    <a:pt x="55" y="91"/>
                    <a:pt x="55" y="91"/>
                    <a:pt x="55" y="91"/>
                  </a:cubicBezTo>
                  <a:lnTo>
                    <a:pt x="46" y="91"/>
                  </a:lnTo>
                  <a:close/>
                  <a:moveTo>
                    <a:pt x="68" y="91"/>
                  </a:moveTo>
                  <a:cubicBezTo>
                    <a:pt x="68" y="1"/>
                    <a:pt x="68" y="1"/>
                    <a:pt x="68" y="1"/>
                  </a:cubicBezTo>
                  <a:cubicBezTo>
                    <a:pt x="74" y="1"/>
                    <a:pt x="74" y="1"/>
                    <a:pt x="74" y="1"/>
                  </a:cubicBezTo>
                  <a:cubicBezTo>
                    <a:pt x="74" y="91"/>
                    <a:pt x="74" y="91"/>
                    <a:pt x="74" y="91"/>
                  </a:cubicBezTo>
                  <a:lnTo>
                    <a:pt x="68" y="91"/>
                  </a:lnTo>
                  <a:close/>
                  <a:moveTo>
                    <a:pt x="97" y="91"/>
                  </a:moveTo>
                  <a:cubicBezTo>
                    <a:pt x="97" y="1"/>
                    <a:pt x="97" y="1"/>
                    <a:pt x="97" y="1"/>
                  </a:cubicBezTo>
                  <a:cubicBezTo>
                    <a:pt x="103" y="1"/>
                    <a:pt x="103" y="1"/>
                    <a:pt x="103" y="1"/>
                  </a:cubicBezTo>
                  <a:cubicBezTo>
                    <a:pt x="103" y="91"/>
                    <a:pt x="103" y="91"/>
                    <a:pt x="103" y="91"/>
                  </a:cubicBezTo>
                  <a:lnTo>
                    <a:pt x="97" y="91"/>
                  </a:lnTo>
                  <a:close/>
                  <a:moveTo>
                    <a:pt x="151" y="7"/>
                  </a:moveTo>
                  <a:cubicBezTo>
                    <a:pt x="151" y="91"/>
                    <a:pt x="151" y="91"/>
                    <a:pt x="151" y="91"/>
                  </a:cubicBezTo>
                  <a:cubicBezTo>
                    <a:pt x="144" y="91"/>
                    <a:pt x="144" y="91"/>
                    <a:pt x="144" y="91"/>
                  </a:cubicBezTo>
                  <a:cubicBezTo>
                    <a:pt x="144" y="7"/>
                    <a:pt x="144" y="7"/>
                    <a:pt x="144" y="7"/>
                  </a:cubicBezTo>
                  <a:cubicBezTo>
                    <a:pt x="119" y="7"/>
                    <a:pt x="119" y="7"/>
                    <a:pt x="119" y="7"/>
                  </a:cubicBezTo>
                  <a:cubicBezTo>
                    <a:pt x="119" y="1"/>
                    <a:pt x="119" y="1"/>
                    <a:pt x="119" y="1"/>
                  </a:cubicBezTo>
                  <a:cubicBezTo>
                    <a:pt x="177" y="1"/>
                    <a:pt x="177" y="1"/>
                    <a:pt x="177" y="1"/>
                  </a:cubicBezTo>
                  <a:cubicBezTo>
                    <a:pt x="177" y="7"/>
                    <a:pt x="177" y="7"/>
                    <a:pt x="177" y="7"/>
                  </a:cubicBezTo>
                  <a:lnTo>
                    <a:pt x="151" y="7"/>
                  </a:lnTo>
                  <a:close/>
                  <a:moveTo>
                    <a:pt x="251" y="12"/>
                  </a:moveTo>
                  <a:cubicBezTo>
                    <a:pt x="244" y="4"/>
                    <a:pt x="234" y="0"/>
                    <a:pt x="222" y="0"/>
                  </a:cubicBezTo>
                  <a:cubicBezTo>
                    <a:pt x="208" y="0"/>
                    <a:pt x="198" y="4"/>
                    <a:pt x="190" y="12"/>
                  </a:cubicBezTo>
                  <a:cubicBezTo>
                    <a:pt x="182" y="21"/>
                    <a:pt x="178" y="33"/>
                    <a:pt x="178" y="47"/>
                  </a:cubicBezTo>
                  <a:cubicBezTo>
                    <a:pt x="178" y="60"/>
                    <a:pt x="182" y="71"/>
                    <a:pt x="190" y="80"/>
                  </a:cubicBezTo>
                  <a:cubicBezTo>
                    <a:pt x="197" y="88"/>
                    <a:pt x="207" y="93"/>
                    <a:pt x="220" y="93"/>
                  </a:cubicBezTo>
                  <a:cubicBezTo>
                    <a:pt x="233" y="93"/>
                    <a:pt x="243" y="88"/>
                    <a:pt x="251" y="80"/>
                  </a:cubicBezTo>
                  <a:cubicBezTo>
                    <a:pt x="259" y="71"/>
                    <a:pt x="263" y="60"/>
                    <a:pt x="263" y="45"/>
                  </a:cubicBezTo>
                  <a:cubicBezTo>
                    <a:pt x="263" y="31"/>
                    <a:pt x="259" y="20"/>
                    <a:pt x="251" y="12"/>
                  </a:cubicBezTo>
                  <a:close/>
                  <a:moveTo>
                    <a:pt x="246" y="76"/>
                  </a:moveTo>
                  <a:cubicBezTo>
                    <a:pt x="240" y="83"/>
                    <a:pt x="231" y="87"/>
                    <a:pt x="220" y="87"/>
                  </a:cubicBezTo>
                  <a:cubicBezTo>
                    <a:pt x="209" y="87"/>
                    <a:pt x="201" y="83"/>
                    <a:pt x="194" y="76"/>
                  </a:cubicBezTo>
                  <a:cubicBezTo>
                    <a:pt x="188" y="69"/>
                    <a:pt x="185" y="59"/>
                    <a:pt x="185" y="46"/>
                  </a:cubicBezTo>
                  <a:cubicBezTo>
                    <a:pt x="185" y="34"/>
                    <a:pt x="188" y="24"/>
                    <a:pt x="195" y="17"/>
                  </a:cubicBezTo>
                  <a:cubicBezTo>
                    <a:pt x="202" y="9"/>
                    <a:pt x="210" y="5"/>
                    <a:pt x="221" y="5"/>
                  </a:cubicBezTo>
                  <a:cubicBezTo>
                    <a:pt x="232" y="5"/>
                    <a:pt x="240" y="9"/>
                    <a:pt x="247" y="16"/>
                  </a:cubicBezTo>
                  <a:cubicBezTo>
                    <a:pt x="253" y="23"/>
                    <a:pt x="256" y="33"/>
                    <a:pt x="256" y="46"/>
                  </a:cubicBezTo>
                  <a:cubicBezTo>
                    <a:pt x="256" y="59"/>
                    <a:pt x="253" y="69"/>
                    <a:pt x="246" y="76"/>
                  </a:cubicBezTo>
                  <a:close/>
                  <a:moveTo>
                    <a:pt x="278" y="88"/>
                  </a:moveTo>
                  <a:cubicBezTo>
                    <a:pt x="278" y="81"/>
                    <a:pt x="278" y="81"/>
                    <a:pt x="278" y="81"/>
                  </a:cubicBezTo>
                  <a:cubicBezTo>
                    <a:pt x="285" y="85"/>
                    <a:pt x="291" y="87"/>
                    <a:pt x="298" y="87"/>
                  </a:cubicBezTo>
                  <a:cubicBezTo>
                    <a:pt x="305" y="87"/>
                    <a:pt x="310" y="85"/>
                    <a:pt x="314" y="83"/>
                  </a:cubicBezTo>
                  <a:cubicBezTo>
                    <a:pt x="317" y="80"/>
                    <a:pt x="319" y="76"/>
                    <a:pt x="319" y="70"/>
                  </a:cubicBezTo>
                  <a:cubicBezTo>
                    <a:pt x="319" y="66"/>
                    <a:pt x="318" y="62"/>
                    <a:pt x="316" y="59"/>
                  </a:cubicBezTo>
                  <a:cubicBezTo>
                    <a:pt x="313" y="57"/>
                    <a:pt x="308" y="53"/>
                    <a:pt x="300" y="48"/>
                  </a:cubicBezTo>
                  <a:cubicBezTo>
                    <a:pt x="291" y="43"/>
                    <a:pt x="285" y="38"/>
                    <a:pt x="282" y="35"/>
                  </a:cubicBezTo>
                  <a:cubicBezTo>
                    <a:pt x="280" y="31"/>
                    <a:pt x="279" y="27"/>
                    <a:pt x="279" y="22"/>
                  </a:cubicBezTo>
                  <a:cubicBezTo>
                    <a:pt x="279" y="16"/>
                    <a:pt x="281" y="11"/>
                    <a:pt x="286" y="6"/>
                  </a:cubicBezTo>
                  <a:cubicBezTo>
                    <a:pt x="291" y="2"/>
                    <a:pt x="298" y="0"/>
                    <a:pt x="306" y="0"/>
                  </a:cubicBezTo>
                  <a:cubicBezTo>
                    <a:pt x="311" y="0"/>
                    <a:pt x="317" y="0"/>
                    <a:pt x="322" y="2"/>
                  </a:cubicBezTo>
                  <a:cubicBezTo>
                    <a:pt x="322" y="9"/>
                    <a:pt x="322" y="9"/>
                    <a:pt x="322" y="9"/>
                  </a:cubicBezTo>
                  <a:cubicBezTo>
                    <a:pt x="317" y="6"/>
                    <a:pt x="311" y="5"/>
                    <a:pt x="305" y="5"/>
                  </a:cubicBezTo>
                  <a:cubicBezTo>
                    <a:pt x="299" y="5"/>
                    <a:pt x="294" y="7"/>
                    <a:pt x="291" y="10"/>
                  </a:cubicBezTo>
                  <a:cubicBezTo>
                    <a:pt x="287" y="13"/>
                    <a:pt x="285" y="17"/>
                    <a:pt x="285" y="22"/>
                  </a:cubicBezTo>
                  <a:cubicBezTo>
                    <a:pt x="285" y="26"/>
                    <a:pt x="286" y="30"/>
                    <a:pt x="289" y="33"/>
                  </a:cubicBezTo>
                  <a:cubicBezTo>
                    <a:pt x="291" y="35"/>
                    <a:pt x="297" y="39"/>
                    <a:pt x="305" y="44"/>
                  </a:cubicBezTo>
                  <a:cubicBezTo>
                    <a:pt x="313" y="48"/>
                    <a:pt x="319" y="53"/>
                    <a:pt x="321" y="56"/>
                  </a:cubicBezTo>
                  <a:cubicBezTo>
                    <a:pt x="324" y="60"/>
                    <a:pt x="326" y="64"/>
                    <a:pt x="326" y="69"/>
                  </a:cubicBezTo>
                  <a:cubicBezTo>
                    <a:pt x="326" y="76"/>
                    <a:pt x="323" y="82"/>
                    <a:pt x="318" y="86"/>
                  </a:cubicBezTo>
                  <a:cubicBezTo>
                    <a:pt x="314" y="90"/>
                    <a:pt x="307" y="93"/>
                    <a:pt x="298" y="93"/>
                  </a:cubicBezTo>
                  <a:cubicBezTo>
                    <a:pt x="295" y="93"/>
                    <a:pt x="291" y="92"/>
                    <a:pt x="287" y="91"/>
                  </a:cubicBezTo>
                  <a:cubicBezTo>
                    <a:pt x="283" y="90"/>
                    <a:pt x="280" y="89"/>
                    <a:pt x="278" y="88"/>
                  </a:cubicBezTo>
                  <a:close/>
                </a:path>
              </a:pathLst>
            </a:custGeom>
            <a:solidFill>
              <a:schemeClr val="accent4">
                <a:lumMod val="60000"/>
                <a:lumOff val="40000"/>
              </a:schemeClr>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17" name="Freeform 225">
              <a:extLst>
                <a:ext uri="{FF2B5EF4-FFF2-40B4-BE49-F238E27FC236}">
                  <a16:creationId xmlns:a16="http://schemas.microsoft.com/office/drawing/2014/main" id="{9EC1E724-B62E-F79C-E40B-A083B75AD60D}"/>
                </a:ext>
                <a:ext uri="{C183D7F6-B498-43B3-948B-1728B52AA6E4}">
                  <adec:decorative xmlns:adec="http://schemas.microsoft.com/office/drawing/2017/decorative" val="1"/>
                </a:ext>
              </a:extLst>
            </p:cNvPr>
            <p:cNvSpPr>
              <a:spLocks noEditPoints="1"/>
            </p:cNvSpPr>
            <p:nvPr/>
          </p:nvSpPr>
          <p:spPr bwMode="auto">
            <a:xfrm>
              <a:off x="7708982" y="4214803"/>
              <a:ext cx="1408983" cy="371217"/>
            </a:xfrm>
            <a:custGeom>
              <a:avLst/>
              <a:gdLst>
                <a:gd name="T0" fmla="*/ 39 w 581"/>
                <a:gd name="T1" fmla="*/ 0 h 153"/>
                <a:gd name="T2" fmla="*/ 0 w 581"/>
                <a:gd name="T3" fmla="*/ 153 h 153"/>
                <a:gd name="T4" fmla="*/ 95 w 581"/>
                <a:gd name="T5" fmla="*/ 131 h 153"/>
                <a:gd name="T6" fmla="*/ 96 w 581"/>
                <a:gd name="T7" fmla="*/ 19 h 153"/>
                <a:gd name="T8" fmla="*/ 35 w 581"/>
                <a:gd name="T9" fmla="*/ 143 h 153"/>
                <a:gd name="T10" fmla="*/ 11 w 581"/>
                <a:gd name="T11" fmla="*/ 9 h 153"/>
                <a:gd name="T12" fmla="*/ 105 w 581"/>
                <a:gd name="T13" fmla="*/ 75 h 153"/>
                <a:gd name="T14" fmla="*/ 184 w 581"/>
                <a:gd name="T15" fmla="*/ 0 h 153"/>
                <a:gd name="T16" fmla="*/ 116 w 581"/>
                <a:gd name="T17" fmla="*/ 153 h 153"/>
                <a:gd name="T18" fmla="*/ 145 w 581"/>
                <a:gd name="T19" fmla="*/ 105 h 153"/>
                <a:gd name="T20" fmla="*/ 229 w 581"/>
                <a:gd name="T21" fmla="*/ 153 h 153"/>
                <a:gd name="T22" fmla="*/ 184 w 581"/>
                <a:gd name="T23" fmla="*/ 0 h 153"/>
                <a:gd name="T24" fmla="*/ 174 w 581"/>
                <a:gd name="T25" fmla="*/ 24 h 153"/>
                <a:gd name="T26" fmla="*/ 178 w 581"/>
                <a:gd name="T27" fmla="*/ 13 h 153"/>
                <a:gd name="T28" fmla="*/ 182 w 581"/>
                <a:gd name="T29" fmla="*/ 25 h 153"/>
                <a:gd name="T30" fmla="*/ 149 w 581"/>
                <a:gd name="T31" fmla="*/ 95 h 153"/>
                <a:gd name="T32" fmla="*/ 271 w 581"/>
                <a:gd name="T33" fmla="*/ 29 h 153"/>
                <a:gd name="T34" fmla="*/ 264 w 581"/>
                <a:gd name="T35" fmla="*/ 19 h 153"/>
                <a:gd name="T36" fmla="*/ 264 w 581"/>
                <a:gd name="T37" fmla="*/ 26 h 153"/>
                <a:gd name="T38" fmla="*/ 254 w 581"/>
                <a:gd name="T39" fmla="*/ 153 h 153"/>
                <a:gd name="T40" fmla="*/ 262 w 581"/>
                <a:gd name="T41" fmla="*/ 0 h 153"/>
                <a:gd name="T42" fmla="*/ 359 w 581"/>
                <a:gd name="T43" fmla="*/ 132 h 153"/>
                <a:gd name="T44" fmla="*/ 359 w 581"/>
                <a:gd name="T45" fmla="*/ 119 h 153"/>
                <a:gd name="T46" fmla="*/ 369 w 581"/>
                <a:gd name="T47" fmla="*/ 0 h 153"/>
                <a:gd name="T48" fmla="*/ 362 w 581"/>
                <a:gd name="T49" fmla="*/ 153 h 153"/>
                <a:gd name="T50" fmla="*/ 409 w 581"/>
                <a:gd name="T51" fmla="*/ 80 h 153"/>
                <a:gd name="T52" fmla="*/ 406 w 581"/>
                <a:gd name="T53" fmla="*/ 76 h 153"/>
                <a:gd name="T54" fmla="*/ 395 w 581"/>
                <a:gd name="T55" fmla="*/ 153 h 153"/>
                <a:gd name="T56" fmla="*/ 406 w 581"/>
                <a:gd name="T57" fmla="*/ 0 h 153"/>
                <a:gd name="T58" fmla="*/ 406 w 581"/>
                <a:gd name="T59" fmla="*/ 72 h 153"/>
                <a:gd name="T60" fmla="*/ 471 w 581"/>
                <a:gd name="T61" fmla="*/ 0 h 153"/>
                <a:gd name="T62" fmla="*/ 418 w 581"/>
                <a:gd name="T63" fmla="*/ 74 h 153"/>
                <a:gd name="T64" fmla="*/ 474 w 581"/>
                <a:gd name="T65" fmla="*/ 153 h 153"/>
                <a:gd name="T66" fmla="*/ 506 w 581"/>
                <a:gd name="T67" fmla="*/ 0 h 153"/>
                <a:gd name="T68" fmla="*/ 578 w 581"/>
                <a:gd name="T69" fmla="*/ 9 h 153"/>
                <a:gd name="T70" fmla="*/ 517 w 581"/>
                <a:gd name="T71" fmla="*/ 71 h 153"/>
                <a:gd name="T72" fmla="*/ 573 w 581"/>
                <a:gd name="T73" fmla="*/ 80 h 153"/>
                <a:gd name="T74" fmla="*/ 517 w 581"/>
                <a:gd name="T75" fmla="*/ 143 h 153"/>
                <a:gd name="T76" fmla="*/ 581 w 581"/>
                <a:gd name="T77"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1" h="153">
                  <a:moveTo>
                    <a:pt x="96" y="19"/>
                  </a:moveTo>
                  <a:cubicBezTo>
                    <a:pt x="83" y="6"/>
                    <a:pt x="64" y="0"/>
                    <a:pt x="39" y="0"/>
                  </a:cubicBezTo>
                  <a:cubicBezTo>
                    <a:pt x="0" y="0"/>
                    <a:pt x="0" y="0"/>
                    <a:pt x="0" y="0"/>
                  </a:cubicBezTo>
                  <a:cubicBezTo>
                    <a:pt x="0" y="153"/>
                    <a:pt x="0" y="153"/>
                    <a:pt x="0" y="153"/>
                  </a:cubicBezTo>
                  <a:cubicBezTo>
                    <a:pt x="36" y="153"/>
                    <a:pt x="36" y="153"/>
                    <a:pt x="36" y="153"/>
                  </a:cubicBezTo>
                  <a:cubicBezTo>
                    <a:pt x="61" y="153"/>
                    <a:pt x="81" y="146"/>
                    <a:pt x="95" y="131"/>
                  </a:cubicBezTo>
                  <a:cubicBezTo>
                    <a:pt x="109" y="116"/>
                    <a:pt x="116" y="97"/>
                    <a:pt x="116" y="74"/>
                  </a:cubicBezTo>
                  <a:cubicBezTo>
                    <a:pt x="116" y="50"/>
                    <a:pt x="110" y="31"/>
                    <a:pt x="96" y="19"/>
                  </a:cubicBezTo>
                  <a:close/>
                  <a:moveTo>
                    <a:pt x="87" y="126"/>
                  </a:moveTo>
                  <a:cubicBezTo>
                    <a:pt x="75" y="137"/>
                    <a:pt x="57" y="143"/>
                    <a:pt x="35" y="143"/>
                  </a:cubicBezTo>
                  <a:cubicBezTo>
                    <a:pt x="11" y="143"/>
                    <a:pt x="11" y="143"/>
                    <a:pt x="11" y="143"/>
                  </a:cubicBezTo>
                  <a:cubicBezTo>
                    <a:pt x="11" y="9"/>
                    <a:pt x="11" y="9"/>
                    <a:pt x="11" y="9"/>
                  </a:cubicBezTo>
                  <a:cubicBezTo>
                    <a:pt x="37" y="9"/>
                    <a:pt x="37" y="9"/>
                    <a:pt x="37" y="9"/>
                  </a:cubicBezTo>
                  <a:cubicBezTo>
                    <a:pt x="83" y="9"/>
                    <a:pt x="105" y="31"/>
                    <a:pt x="105" y="75"/>
                  </a:cubicBezTo>
                  <a:cubicBezTo>
                    <a:pt x="105" y="97"/>
                    <a:pt x="99" y="114"/>
                    <a:pt x="87" y="126"/>
                  </a:cubicBezTo>
                  <a:close/>
                  <a:moveTo>
                    <a:pt x="184" y="0"/>
                  </a:moveTo>
                  <a:cubicBezTo>
                    <a:pt x="174" y="0"/>
                    <a:pt x="174" y="0"/>
                    <a:pt x="174" y="0"/>
                  </a:cubicBezTo>
                  <a:cubicBezTo>
                    <a:pt x="116" y="153"/>
                    <a:pt x="116" y="153"/>
                    <a:pt x="116" y="153"/>
                  </a:cubicBezTo>
                  <a:cubicBezTo>
                    <a:pt x="127" y="153"/>
                    <a:pt x="127" y="153"/>
                    <a:pt x="127" y="153"/>
                  </a:cubicBezTo>
                  <a:cubicBezTo>
                    <a:pt x="145" y="105"/>
                    <a:pt x="145" y="105"/>
                    <a:pt x="145" y="105"/>
                  </a:cubicBezTo>
                  <a:cubicBezTo>
                    <a:pt x="211" y="105"/>
                    <a:pt x="211" y="105"/>
                    <a:pt x="211" y="105"/>
                  </a:cubicBezTo>
                  <a:cubicBezTo>
                    <a:pt x="229" y="153"/>
                    <a:pt x="229" y="153"/>
                    <a:pt x="229" y="153"/>
                  </a:cubicBezTo>
                  <a:cubicBezTo>
                    <a:pt x="241" y="153"/>
                    <a:pt x="241" y="153"/>
                    <a:pt x="241" y="153"/>
                  </a:cubicBezTo>
                  <a:lnTo>
                    <a:pt x="184" y="0"/>
                  </a:lnTo>
                  <a:close/>
                  <a:moveTo>
                    <a:pt x="149" y="95"/>
                  </a:moveTo>
                  <a:cubicBezTo>
                    <a:pt x="174" y="24"/>
                    <a:pt x="174" y="24"/>
                    <a:pt x="174" y="24"/>
                  </a:cubicBezTo>
                  <a:cubicBezTo>
                    <a:pt x="176" y="22"/>
                    <a:pt x="177" y="18"/>
                    <a:pt x="178" y="13"/>
                  </a:cubicBezTo>
                  <a:cubicBezTo>
                    <a:pt x="178" y="13"/>
                    <a:pt x="178" y="13"/>
                    <a:pt x="178" y="13"/>
                  </a:cubicBezTo>
                  <a:cubicBezTo>
                    <a:pt x="179" y="15"/>
                    <a:pt x="179" y="17"/>
                    <a:pt x="180" y="18"/>
                  </a:cubicBezTo>
                  <a:cubicBezTo>
                    <a:pt x="180" y="20"/>
                    <a:pt x="181" y="23"/>
                    <a:pt x="182" y="25"/>
                  </a:cubicBezTo>
                  <a:cubicBezTo>
                    <a:pt x="208" y="95"/>
                    <a:pt x="208" y="95"/>
                    <a:pt x="208" y="95"/>
                  </a:cubicBezTo>
                  <a:lnTo>
                    <a:pt x="149" y="95"/>
                  </a:lnTo>
                  <a:close/>
                  <a:moveTo>
                    <a:pt x="362" y="153"/>
                  </a:moveTo>
                  <a:cubicBezTo>
                    <a:pt x="271" y="29"/>
                    <a:pt x="271" y="29"/>
                    <a:pt x="271" y="29"/>
                  </a:cubicBezTo>
                  <a:cubicBezTo>
                    <a:pt x="269" y="27"/>
                    <a:pt x="267" y="24"/>
                    <a:pt x="266" y="22"/>
                  </a:cubicBezTo>
                  <a:cubicBezTo>
                    <a:pt x="264" y="19"/>
                    <a:pt x="264" y="19"/>
                    <a:pt x="264" y="19"/>
                  </a:cubicBezTo>
                  <a:cubicBezTo>
                    <a:pt x="264" y="19"/>
                    <a:pt x="264" y="19"/>
                    <a:pt x="264" y="19"/>
                  </a:cubicBezTo>
                  <a:cubicBezTo>
                    <a:pt x="264" y="21"/>
                    <a:pt x="264" y="24"/>
                    <a:pt x="264" y="26"/>
                  </a:cubicBezTo>
                  <a:cubicBezTo>
                    <a:pt x="264" y="153"/>
                    <a:pt x="264" y="153"/>
                    <a:pt x="264" y="153"/>
                  </a:cubicBezTo>
                  <a:cubicBezTo>
                    <a:pt x="254" y="153"/>
                    <a:pt x="254" y="153"/>
                    <a:pt x="254" y="153"/>
                  </a:cubicBezTo>
                  <a:cubicBezTo>
                    <a:pt x="254" y="0"/>
                    <a:pt x="254" y="0"/>
                    <a:pt x="254" y="0"/>
                  </a:cubicBezTo>
                  <a:cubicBezTo>
                    <a:pt x="262" y="0"/>
                    <a:pt x="262" y="0"/>
                    <a:pt x="262" y="0"/>
                  </a:cubicBezTo>
                  <a:cubicBezTo>
                    <a:pt x="352" y="122"/>
                    <a:pt x="352" y="122"/>
                    <a:pt x="352" y="122"/>
                  </a:cubicBezTo>
                  <a:cubicBezTo>
                    <a:pt x="354" y="125"/>
                    <a:pt x="356" y="128"/>
                    <a:pt x="359" y="132"/>
                  </a:cubicBezTo>
                  <a:cubicBezTo>
                    <a:pt x="359" y="132"/>
                    <a:pt x="359" y="132"/>
                    <a:pt x="359" y="132"/>
                  </a:cubicBezTo>
                  <a:cubicBezTo>
                    <a:pt x="359" y="127"/>
                    <a:pt x="359" y="123"/>
                    <a:pt x="359" y="119"/>
                  </a:cubicBezTo>
                  <a:cubicBezTo>
                    <a:pt x="359" y="0"/>
                    <a:pt x="359" y="0"/>
                    <a:pt x="359" y="0"/>
                  </a:cubicBezTo>
                  <a:cubicBezTo>
                    <a:pt x="369" y="0"/>
                    <a:pt x="369" y="0"/>
                    <a:pt x="369" y="0"/>
                  </a:cubicBezTo>
                  <a:cubicBezTo>
                    <a:pt x="369" y="153"/>
                    <a:pt x="369" y="153"/>
                    <a:pt x="369" y="153"/>
                  </a:cubicBezTo>
                  <a:lnTo>
                    <a:pt x="362" y="153"/>
                  </a:lnTo>
                  <a:close/>
                  <a:moveTo>
                    <a:pt x="474" y="153"/>
                  </a:moveTo>
                  <a:cubicBezTo>
                    <a:pt x="409" y="80"/>
                    <a:pt x="409" y="80"/>
                    <a:pt x="409" y="80"/>
                  </a:cubicBezTo>
                  <a:cubicBezTo>
                    <a:pt x="408" y="78"/>
                    <a:pt x="407" y="77"/>
                    <a:pt x="406" y="76"/>
                  </a:cubicBezTo>
                  <a:cubicBezTo>
                    <a:pt x="406" y="76"/>
                    <a:pt x="406" y="76"/>
                    <a:pt x="406" y="76"/>
                  </a:cubicBezTo>
                  <a:cubicBezTo>
                    <a:pt x="406" y="153"/>
                    <a:pt x="406" y="153"/>
                    <a:pt x="406" y="153"/>
                  </a:cubicBezTo>
                  <a:cubicBezTo>
                    <a:pt x="395" y="153"/>
                    <a:pt x="395" y="153"/>
                    <a:pt x="395" y="153"/>
                  </a:cubicBezTo>
                  <a:cubicBezTo>
                    <a:pt x="395" y="0"/>
                    <a:pt x="395" y="0"/>
                    <a:pt x="395" y="0"/>
                  </a:cubicBezTo>
                  <a:cubicBezTo>
                    <a:pt x="406" y="0"/>
                    <a:pt x="406" y="0"/>
                    <a:pt x="406" y="0"/>
                  </a:cubicBezTo>
                  <a:cubicBezTo>
                    <a:pt x="406" y="72"/>
                    <a:pt x="406" y="72"/>
                    <a:pt x="406" y="72"/>
                  </a:cubicBezTo>
                  <a:cubicBezTo>
                    <a:pt x="406" y="72"/>
                    <a:pt x="406" y="72"/>
                    <a:pt x="406" y="72"/>
                  </a:cubicBezTo>
                  <a:cubicBezTo>
                    <a:pt x="407" y="70"/>
                    <a:pt x="408" y="69"/>
                    <a:pt x="409" y="68"/>
                  </a:cubicBezTo>
                  <a:cubicBezTo>
                    <a:pt x="471" y="0"/>
                    <a:pt x="471" y="0"/>
                    <a:pt x="471" y="0"/>
                  </a:cubicBezTo>
                  <a:cubicBezTo>
                    <a:pt x="485" y="0"/>
                    <a:pt x="485" y="0"/>
                    <a:pt x="485" y="0"/>
                  </a:cubicBezTo>
                  <a:cubicBezTo>
                    <a:pt x="418" y="74"/>
                    <a:pt x="418" y="74"/>
                    <a:pt x="418" y="74"/>
                  </a:cubicBezTo>
                  <a:cubicBezTo>
                    <a:pt x="489" y="153"/>
                    <a:pt x="489" y="153"/>
                    <a:pt x="489" y="153"/>
                  </a:cubicBezTo>
                  <a:lnTo>
                    <a:pt x="474" y="153"/>
                  </a:lnTo>
                  <a:close/>
                  <a:moveTo>
                    <a:pt x="506" y="153"/>
                  </a:moveTo>
                  <a:cubicBezTo>
                    <a:pt x="506" y="0"/>
                    <a:pt x="506" y="0"/>
                    <a:pt x="506" y="0"/>
                  </a:cubicBezTo>
                  <a:cubicBezTo>
                    <a:pt x="578" y="0"/>
                    <a:pt x="578" y="0"/>
                    <a:pt x="578" y="0"/>
                  </a:cubicBezTo>
                  <a:cubicBezTo>
                    <a:pt x="578" y="9"/>
                    <a:pt x="578" y="9"/>
                    <a:pt x="578" y="9"/>
                  </a:cubicBezTo>
                  <a:cubicBezTo>
                    <a:pt x="517" y="9"/>
                    <a:pt x="517" y="9"/>
                    <a:pt x="517" y="9"/>
                  </a:cubicBezTo>
                  <a:cubicBezTo>
                    <a:pt x="517" y="71"/>
                    <a:pt x="517" y="71"/>
                    <a:pt x="517" y="71"/>
                  </a:cubicBezTo>
                  <a:cubicBezTo>
                    <a:pt x="573" y="71"/>
                    <a:pt x="573" y="71"/>
                    <a:pt x="573" y="71"/>
                  </a:cubicBezTo>
                  <a:cubicBezTo>
                    <a:pt x="573" y="80"/>
                    <a:pt x="573" y="80"/>
                    <a:pt x="573" y="80"/>
                  </a:cubicBezTo>
                  <a:cubicBezTo>
                    <a:pt x="517" y="80"/>
                    <a:pt x="517" y="80"/>
                    <a:pt x="517" y="80"/>
                  </a:cubicBezTo>
                  <a:cubicBezTo>
                    <a:pt x="517" y="143"/>
                    <a:pt x="517" y="143"/>
                    <a:pt x="517" y="143"/>
                  </a:cubicBezTo>
                  <a:cubicBezTo>
                    <a:pt x="581" y="143"/>
                    <a:pt x="581" y="143"/>
                    <a:pt x="581" y="143"/>
                  </a:cubicBezTo>
                  <a:cubicBezTo>
                    <a:pt x="581" y="153"/>
                    <a:pt x="581" y="153"/>
                    <a:pt x="581" y="153"/>
                  </a:cubicBezTo>
                  <a:lnTo>
                    <a:pt x="506" y="153"/>
                  </a:lnTo>
                  <a:close/>
                </a:path>
              </a:pathLst>
            </a:custGeom>
            <a:solidFill>
              <a:schemeClr val="accent4"/>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18" name="Freeform 226">
              <a:extLst>
                <a:ext uri="{FF2B5EF4-FFF2-40B4-BE49-F238E27FC236}">
                  <a16:creationId xmlns:a16="http://schemas.microsoft.com/office/drawing/2014/main" id="{AB4897B4-0874-4CED-B0AB-08CF10F0F903}"/>
                </a:ext>
                <a:ext uri="{C183D7F6-B498-43B3-948B-1728B52AA6E4}">
                  <adec:decorative xmlns:adec="http://schemas.microsoft.com/office/drawing/2017/decorative" val="1"/>
                </a:ext>
              </a:extLst>
            </p:cNvPr>
            <p:cNvSpPr>
              <a:spLocks noEditPoints="1"/>
            </p:cNvSpPr>
            <p:nvPr/>
          </p:nvSpPr>
          <p:spPr bwMode="auto">
            <a:xfrm>
              <a:off x="5951530" y="2362867"/>
              <a:ext cx="629355" cy="292843"/>
            </a:xfrm>
            <a:custGeom>
              <a:avLst/>
              <a:gdLst>
                <a:gd name="T0" fmla="*/ 34 w 207"/>
                <a:gd name="T1" fmla="*/ 6 h 96"/>
                <a:gd name="T2" fmla="*/ 34 w 207"/>
                <a:gd name="T3" fmla="*/ 96 h 96"/>
                <a:gd name="T4" fmla="*/ 27 w 207"/>
                <a:gd name="T5" fmla="*/ 96 h 96"/>
                <a:gd name="T6" fmla="*/ 27 w 207"/>
                <a:gd name="T7" fmla="*/ 6 h 96"/>
                <a:gd name="T8" fmla="*/ 0 w 207"/>
                <a:gd name="T9" fmla="*/ 6 h 96"/>
                <a:gd name="T10" fmla="*/ 0 w 207"/>
                <a:gd name="T11" fmla="*/ 0 h 96"/>
                <a:gd name="T12" fmla="*/ 62 w 207"/>
                <a:gd name="T13" fmla="*/ 0 h 96"/>
                <a:gd name="T14" fmla="*/ 62 w 207"/>
                <a:gd name="T15" fmla="*/ 6 h 96"/>
                <a:gd name="T16" fmla="*/ 34 w 207"/>
                <a:gd name="T17" fmla="*/ 6 h 96"/>
                <a:gd name="T18" fmla="*/ 97 w 207"/>
                <a:gd name="T19" fmla="*/ 0 h 96"/>
                <a:gd name="T20" fmla="*/ 90 w 207"/>
                <a:gd name="T21" fmla="*/ 0 h 96"/>
                <a:gd name="T22" fmla="*/ 54 w 207"/>
                <a:gd name="T23" fmla="*/ 96 h 96"/>
                <a:gd name="T24" fmla="*/ 61 w 207"/>
                <a:gd name="T25" fmla="*/ 96 h 96"/>
                <a:gd name="T26" fmla="*/ 72 w 207"/>
                <a:gd name="T27" fmla="*/ 66 h 96"/>
                <a:gd name="T28" fmla="*/ 114 w 207"/>
                <a:gd name="T29" fmla="*/ 66 h 96"/>
                <a:gd name="T30" fmla="*/ 125 w 207"/>
                <a:gd name="T31" fmla="*/ 96 h 96"/>
                <a:gd name="T32" fmla="*/ 132 w 207"/>
                <a:gd name="T33" fmla="*/ 96 h 96"/>
                <a:gd name="T34" fmla="*/ 97 w 207"/>
                <a:gd name="T35" fmla="*/ 0 h 96"/>
                <a:gd name="T36" fmla="*/ 75 w 207"/>
                <a:gd name="T37" fmla="*/ 60 h 96"/>
                <a:gd name="T38" fmla="*/ 91 w 207"/>
                <a:gd name="T39" fmla="*/ 16 h 96"/>
                <a:gd name="T40" fmla="*/ 93 w 207"/>
                <a:gd name="T41" fmla="*/ 9 h 96"/>
                <a:gd name="T42" fmla="*/ 93 w 207"/>
                <a:gd name="T43" fmla="*/ 9 h 96"/>
                <a:gd name="T44" fmla="*/ 94 w 207"/>
                <a:gd name="T45" fmla="*/ 12 h 96"/>
                <a:gd name="T46" fmla="*/ 95 w 207"/>
                <a:gd name="T47" fmla="*/ 16 h 96"/>
                <a:gd name="T48" fmla="*/ 112 w 207"/>
                <a:gd name="T49" fmla="*/ 60 h 96"/>
                <a:gd name="T50" fmla="*/ 75 w 207"/>
                <a:gd name="T51" fmla="*/ 60 h 96"/>
                <a:gd name="T52" fmla="*/ 198 w 207"/>
                <a:gd name="T53" fmla="*/ 96 h 96"/>
                <a:gd name="T54" fmla="*/ 157 w 207"/>
                <a:gd name="T55" fmla="*/ 50 h 96"/>
                <a:gd name="T56" fmla="*/ 156 w 207"/>
                <a:gd name="T57" fmla="*/ 48 h 96"/>
                <a:gd name="T58" fmla="*/ 155 w 207"/>
                <a:gd name="T59" fmla="*/ 48 h 96"/>
                <a:gd name="T60" fmla="*/ 155 w 207"/>
                <a:gd name="T61" fmla="*/ 96 h 96"/>
                <a:gd name="T62" fmla="*/ 149 w 207"/>
                <a:gd name="T63" fmla="*/ 96 h 96"/>
                <a:gd name="T64" fmla="*/ 149 w 207"/>
                <a:gd name="T65" fmla="*/ 0 h 96"/>
                <a:gd name="T66" fmla="*/ 155 w 207"/>
                <a:gd name="T67" fmla="*/ 0 h 96"/>
                <a:gd name="T68" fmla="*/ 155 w 207"/>
                <a:gd name="T69" fmla="*/ 45 h 96"/>
                <a:gd name="T70" fmla="*/ 156 w 207"/>
                <a:gd name="T71" fmla="*/ 45 h 96"/>
                <a:gd name="T72" fmla="*/ 157 w 207"/>
                <a:gd name="T73" fmla="*/ 43 h 96"/>
                <a:gd name="T74" fmla="*/ 196 w 207"/>
                <a:gd name="T75" fmla="*/ 0 h 96"/>
                <a:gd name="T76" fmla="*/ 205 w 207"/>
                <a:gd name="T77" fmla="*/ 0 h 96"/>
                <a:gd name="T78" fmla="*/ 163 w 207"/>
                <a:gd name="T79" fmla="*/ 47 h 96"/>
                <a:gd name="T80" fmla="*/ 207 w 207"/>
                <a:gd name="T81" fmla="*/ 96 h 96"/>
                <a:gd name="T82" fmla="*/ 198 w 207"/>
                <a:gd name="T8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7" h="96">
                  <a:moveTo>
                    <a:pt x="34" y="6"/>
                  </a:moveTo>
                  <a:cubicBezTo>
                    <a:pt x="34" y="96"/>
                    <a:pt x="34" y="96"/>
                    <a:pt x="34" y="96"/>
                  </a:cubicBezTo>
                  <a:cubicBezTo>
                    <a:pt x="27" y="96"/>
                    <a:pt x="27" y="96"/>
                    <a:pt x="27" y="96"/>
                  </a:cubicBezTo>
                  <a:cubicBezTo>
                    <a:pt x="27" y="6"/>
                    <a:pt x="27" y="6"/>
                    <a:pt x="27" y="6"/>
                  </a:cubicBezTo>
                  <a:cubicBezTo>
                    <a:pt x="0" y="6"/>
                    <a:pt x="0" y="6"/>
                    <a:pt x="0" y="6"/>
                  </a:cubicBezTo>
                  <a:cubicBezTo>
                    <a:pt x="0" y="0"/>
                    <a:pt x="0" y="0"/>
                    <a:pt x="0" y="0"/>
                  </a:cubicBezTo>
                  <a:cubicBezTo>
                    <a:pt x="62" y="0"/>
                    <a:pt x="62" y="0"/>
                    <a:pt x="62" y="0"/>
                  </a:cubicBezTo>
                  <a:cubicBezTo>
                    <a:pt x="62" y="6"/>
                    <a:pt x="62" y="6"/>
                    <a:pt x="62" y="6"/>
                  </a:cubicBezTo>
                  <a:lnTo>
                    <a:pt x="34" y="6"/>
                  </a:lnTo>
                  <a:close/>
                  <a:moveTo>
                    <a:pt x="97" y="0"/>
                  </a:moveTo>
                  <a:cubicBezTo>
                    <a:pt x="90" y="0"/>
                    <a:pt x="90" y="0"/>
                    <a:pt x="90" y="0"/>
                  </a:cubicBezTo>
                  <a:cubicBezTo>
                    <a:pt x="54" y="96"/>
                    <a:pt x="54" y="96"/>
                    <a:pt x="54" y="96"/>
                  </a:cubicBezTo>
                  <a:cubicBezTo>
                    <a:pt x="61" y="96"/>
                    <a:pt x="61" y="96"/>
                    <a:pt x="61" y="96"/>
                  </a:cubicBezTo>
                  <a:cubicBezTo>
                    <a:pt x="72" y="66"/>
                    <a:pt x="72" y="66"/>
                    <a:pt x="72" y="66"/>
                  </a:cubicBezTo>
                  <a:cubicBezTo>
                    <a:pt x="114" y="66"/>
                    <a:pt x="114" y="66"/>
                    <a:pt x="114" y="66"/>
                  </a:cubicBezTo>
                  <a:cubicBezTo>
                    <a:pt x="125" y="96"/>
                    <a:pt x="125" y="96"/>
                    <a:pt x="125" y="96"/>
                  </a:cubicBezTo>
                  <a:cubicBezTo>
                    <a:pt x="132" y="96"/>
                    <a:pt x="132" y="96"/>
                    <a:pt x="132" y="96"/>
                  </a:cubicBezTo>
                  <a:lnTo>
                    <a:pt x="97" y="0"/>
                  </a:lnTo>
                  <a:close/>
                  <a:moveTo>
                    <a:pt x="75" y="60"/>
                  </a:moveTo>
                  <a:cubicBezTo>
                    <a:pt x="91" y="16"/>
                    <a:pt x="91" y="16"/>
                    <a:pt x="91" y="16"/>
                  </a:cubicBezTo>
                  <a:cubicBezTo>
                    <a:pt x="92" y="14"/>
                    <a:pt x="92" y="12"/>
                    <a:pt x="93" y="9"/>
                  </a:cubicBezTo>
                  <a:cubicBezTo>
                    <a:pt x="93" y="9"/>
                    <a:pt x="93" y="9"/>
                    <a:pt x="93" y="9"/>
                  </a:cubicBezTo>
                  <a:cubicBezTo>
                    <a:pt x="94" y="10"/>
                    <a:pt x="94" y="11"/>
                    <a:pt x="94" y="12"/>
                  </a:cubicBezTo>
                  <a:cubicBezTo>
                    <a:pt x="95" y="13"/>
                    <a:pt x="95" y="15"/>
                    <a:pt x="95" y="16"/>
                  </a:cubicBezTo>
                  <a:cubicBezTo>
                    <a:pt x="112" y="60"/>
                    <a:pt x="112" y="60"/>
                    <a:pt x="112" y="60"/>
                  </a:cubicBezTo>
                  <a:lnTo>
                    <a:pt x="75" y="60"/>
                  </a:lnTo>
                  <a:close/>
                  <a:moveTo>
                    <a:pt x="198" y="96"/>
                  </a:moveTo>
                  <a:cubicBezTo>
                    <a:pt x="157" y="50"/>
                    <a:pt x="157" y="50"/>
                    <a:pt x="157" y="50"/>
                  </a:cubicBezTo>
                  <a:cubicBezTo>
                    <a:pt x="156" y="49"/>
                    <a:pt x="156" y="49"/>
                    <a:pt x="156" y="48"/>
                  </a:cubicBezTo>
                  <a:cubicBezTo>
                    <a:pt x="155" y="48"/>
                    <a:pt x="155" y="48"/>
                    <a:pt x="155" y="48"/>
                  </a:cubicBezTo>
                  <a:cubicBezTo>
                    <a:pt x="155" y="96"/>
                    <a:pt x="155" y="96"/>
                    <a:pt x="155" y="96"/>
                  </a:cubicBezTo>
                  <a:cubicBezTo>
                    <a:pt x="149" y="96"/>
                    <a:pt x="149" y="96"/>
                    <a:pt x="149" y="96"/>
                  </a:cubicBezTo>
                  <a:cubicBezTo>
                    <a:pt x="149" y="0"/>
                    <a:pt x="149" y="0"/>
                    <a:pt x="149" y="0"/>
                  </a:cubicBezTo>
                  <a:cubicBezTo>
                    <a:pt x="155" y="0"/>
                    <a:pt x="155" y="0"/>
                    <a:pt x="155" y="0"/>
                  </a:cubicBezTo>
                  <a:cubicBezTo>
                    <a:pt x="155" y="45"/>
                    <a:pt x="155" y="45"/>
                    <a:pt x="155" y="45"/>
                  </a:cubicBezTo>
                  <a:cubicBezTo>
                    <a:pt x="156" y="45"/>
                    <a:pt x="156" y="45"/>
                    <a:pt x="156" y="45"/>
                  </a:cubicBezTo>
                  <a:cubicBezTo>
                    <a:pt x="156" y="45"/>
                    <a:pt x="157" y="44"/>
                    <a:pt x="157" y="43"/>
                  </a:cubicBezTo>
                  <a:cubicBezTo>
                    <a:pt x="196" y="0"/>
                    <a:pt x="196" y="0"/>
                    <a:pt x="196" y="0"/>
                  </a:cubicBezTo>
                  <a:cubicBezTo>
                    <a:pt x="205" y="0"/>
                    <a:pt x="205" y="0"/>
                    <a:pt x="205" y="0"/>
                  </a:cubicBezTo>
                  <a:cubicBezTo>
                    <a:pt x="163" y="47"/>
                    <a:pt x="163" y="47"/>
                    <a:pt x="163" y="47"/>
                  </a:cubicBezTo>
                  <a:cubicBezTo>
                    <a:pt x="207" y="96"/>
                    <a:pt x="207" y="96"/>
                    <a:pt x="207" y="96"/>
                  </a:cubicBezTo>
                  <a:lnTo>
                    <a:pt x="198" y="96"/>
                  </a:lnTo>
                  <a:close/>
                </a:path>
              </a:pathLst>
            </a:custGeom>
            <a:solidFill>
              <a:srgbClr val="95C7E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19" name="Freeform 227">
              <a:extLst>
                <a:ext uri="{FF2B5EF4-FFF2-40B4-BE49-F238E27FC236}">
                  <a16:creationId xmlns:a16="http://schemas.microsoft.com/office/drawing/2014/main" id="{DC91E3E9-1A25-49D0-5F65-106F429B8006}"/>
                </a:ext>
                <a:ext uri="{C183D7F6-B498-43B3-948B-1728B52AA6E4}">
                  <adec:decorative xmlns:adec="http://schemas.microsoft.com/office/drawing/2017/decorative" val="1"/>
                </a:ext>
              </a:extLst>
            </p:cNvPr>
            <p:cNvSpPr>
              <a:spLocks noEditPoints="1"/>
            </p:cNvSpPr>
            <p:nvPr/>
          </p:nvSpPr>
          <p:spPr bwMode="auto">
            <a:xfrm>
              <a:off x="6514730" y="1804137"/>
              <a:ext cx="1557973" cy="222200"/>
            </a:xfrm>
            <a:custGeom>
              <a:avLst/>
              <a:gdLst>
                <a:gd name="T0" fmla="*/ 4 w 513"/>
                <a:gd name="T1" fmla="*/ 61 h 73"/>
                <a:gd name="T2" fmla="*/ 19 w 513"/>
                <a:gd name="T3" fmla="*/ 65 h 73"/>
                <a:gd name="T4" fmla="*/ 33 w 513"/>
                <a:gd name="T5" fmla="*/ 49 h 73"/>
                <a:gd name="T6" fmla="*/ 17 w 513"/>
                <a:gd name="T7" fmla="*/ 39 h 73"/>
                <a:gd name="T8" fmla="*/ 1 w 513"/>
                <a:gd name="T9" fmla="*/ 26 h 73"/>
                <a:gd name="T10" fmla="*/ 8 w 513"/>
                <a:gd name="T11" fmla="*/ 5 h 73"/>
                <a:gd name="T12" fmla="*/ 39 w 513"/>
                <a:gd name="T13" fmla="*/ 3 h 73"/>
                <a:gd name="T14" fmla="*/ 18 w 513"/>
                <a:gd name="T15" fmla="*/ 8 h 73"/>
                <a:gd name="T16" fmla="*/ 9 w 513"/>
                <a:gd name="T17" fmla="*/ 18 h 73"/>
                <a:gd name="T18" fmla="*/ 17 w 513"/>
                <a:gd name="T19" fmla="*/ 29 h 73"/>
                <a:gd name="T20" fmla="*/ 37 w 513"/>
                <a:gd name="T21" fmla="*/ 41 h 73"/>
                <a:gd name="T22" fmla="*/ 40 w 513"/>
                <a:gd name="T23" fmla="*/ 62 h 73"/>
                <a:gd name="T24" fmla="*/ 17 w 513"/>
                <a:gd name="T25" fmla="*/ 73 h 73"/>
                <a:gd name="T26" fmla="*/ 4 w 513"/>
                <a:gd name="T27" fmla="*/ 70 h 73"/>
                <a:gd name="T28" fmla="*/ 75 w 513"/>
                <a:gd name="T29" fmla="*/ 1 h 73"/>
                <a:gd name="T30" fmla="*/ 64 w 513"/>
                <a:gd name="T31" fmla="*/ 52 h 73"/>
                <a:gd name="T32" fmla="*/ 111 w 513"/>
                <a:gd name="T33" fmla="*/ 71 h 73"/>
                <a:gd name="T34" fmla="*/ 78 w 513"/>
                <a:gd name="T35" fmla="*/ 14 h 73"/>
                <a:gd name="T36" fmla="*/ 80 w 513"/>
                <a:gd name="T37" fmla="*/ 14 h 73"/>
                <a:gd name="T38" fmla="*/ 157 w 513"/>
                <a:gd name="T39" fmla="*/ 71 h 73"/>
                <a:gd name="T40" fmla="*/ 129 w 513"/>
                <a:gd name="T41" fmla="*/ 1 h 73"/>
                <a:gd name="T42" fmla="*/ 157 w 513"/>
                <a:gd name="T43" fmla="*/ 71 h 73"/>
                <a:gd name="T44" fmla="*/ 231 w 513"/>
                <a:gd name="T45" fmla="*/ 24 h 73"/>
                <a:gd name="T46" fmla="*/ 230 w 513"/>
                <a:gd name="T47" fmla="*/ 18 h 73"/>
                <a:gd name="T48" fmla="*/ 178 w 513"/>
                <a:gd name="T49" fmla="*/ 18 h 73"/>
                <a:gd name="T50" fmla="*/ 176 w 513"/>
                <a:gd name="T51" fmla="*/ 24 h 73"/>
                <a:gd name="T52" fmla="*/ 168 w 513"/>
                <a:gd name="T53" fmla="*/ 1 h 73"/>
                <a:gd name="T54" fmla="*/ 204 w 513"/>
                <a:gd name="T55" fmla="*/ 59 h 73"/>
                <a:gd name="T56" fmla="*/ 229 w 513"/>
                <a:gd name="T57" fmla="*/ 1 h 73"/>
                <a:gd name="T58" fmla="*/ 285 w 513"/>
                <a:gd name="T59" fmla="*/ 1 h 73"/>
                <a:gd name="T60" fmla="*/ 259 w 513"/>
                <a:gd name="T61" fmla="*/ 71 h 73"/>
                <a:gd name="T62" fmla="*/ 303 w 513"/>
                <a:gd name="T63" fmla="*/ 71 h 73"/>
                <a:gd name="T64" fmla="*/ 269 w 513"/>
                <a:gd name="T65" fmla="*/ 44 h 73"/>
                <a:gd name="T66" fmla="*/ 281 w 513"/>
                <a:gd name="T67" fmla="*/ 10 h 73"/>
                <a:gd name="T68" fmla="*/ 269 w 513"/>
                <a:gd name="T69" fmla="*/ 44 h 73"/>
                <a:gd name="T70" fmla="*/ 336 w 513"/>
                <a:gd name="T71" fmla="*/ 71 h 73"/>
                <a:gd name="T72" fmla="*/ 308 w 513"/>
                <a:gd name="T73" fmla="*/ 9 h 73"/>
                <a:gd name="T74" fmla="*/ 357 w 513"/>
                <a:gd name="T75" fmla="*/ 9 h 73"/>
                <a:gd name="T76" fmla="*/ 395 w 513"/>
                <a:gd name="T77" fmla="*/ 1 h 73"/>
                <a:gd name="T78" fmla="*/ 403 w 513"/>
                <a:gd name="T79" fmla="*/ 45 h 73"/>
                <a:gd name="T80" fmla="*/ 438 w 513"/>
                <a:gd name="T81" fmla="*/ 22 h 73"/>
                <a:gd name="T82" fmla="*/ 412 w 513"/>
                <a:gd name="T83" fmla="*/ 37 h 73"/>
                <a:gd name="T84" fmla="*/ 413 w 513"/>
                <a:gd name="T85" fmla="*/ 9 h 73"/>
                <a:gd name="T86" fmla="*/ 504 w 513"/>
                <a:gd name="T87" fmla="*/ 10 h 73"/>
                <a:gd name="T88" fmla="*/ 446 w 513"/>
                <a:gd name="T89" fmla="*/ 37 h 73"/>
                <a:gd name="T90" fmla="*/ 504 w 513"/>
                <a:gd name="T91" fmla="*/ 63 h 73"/>
                <a:gd name="T92" fmla="*/ 497 w 513"/>
                <a:gd name="T93" fmla="*/ 58 h 73"/>
                <a:gd name="T94" fmla="*/ 455 w 513"/>
                <a:gd name="T95" fmla="*/ 36 h 73"/>
                <a:gd name="T96" fmla="*/ 498 w 513"/>
                <a:gd name="T97" fmla="*/ 1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3" h="73">
                  <a:moveTo>
                    <a:pt x="0" y="69"/>
                  </a:moveTo>
                  <a:cubicBezTo>
                    <a:pt x="0" y="59"/>
                    <a:pt x="0" y="59"/>
                    <a:pt x="0" y="59"/>
                  </a:cubicBezTo>
                  <a:cubicBezTo>
                    <a:pt x="1" y="60"/>
                    <a:pt x="2" y="61"/>
                    <a:pt x="4" y="61"/>
                  </a:cubicBezTo>
                  <a:cubicBezTo>
                    <a:pt x="5" y="62"/>
                    <a:pt x="7" y="63"/>
                    <a:pt x="9" y="63"/>
                  </a:cubicBezTo>
                  <a:cubicBezTo>
                    <a:pt x="11" y="64"/>
                    <a:pt x="12" y="64"/>
                    <a:pt x="14" y="65"/>
                  </a:cubicBezTo>
                  <a:cubicBezTo>
                    <a:pt x="16" y="65"/>
                    <a:pt x="17" y="65"/>
                    <a:pt x="19" y="65"/>
                  </a:cubicBezTo>
                  <a:cubicBezTo>
                    <a:pt x="24" y="65"/>
                    <a:pt x="28" y="64"/>
                    <a:pt x="30" y="62"/>
                  </a:cubicBezTo>
                  <a:cubicBezTo>
                    <a:pt x="33" y="60"/>
                    <a:pt x="34" y="58"/>
                    <a:pt x="34" y="54"/>
                  </a:cubicBezTo>
                  <a:cubicBezTo>
                    <a:pt x="34" y="52"/>
                    <a:pt x="33" y="51"/>
                    <a:pt x="33" y="49"/>
                  </a:cubicBezTo>
                  <a:cubicBezTo>
                    <a:pt x="32" y="48"/>
                    <a:pt x="31" y="47"/>
                    <a:pt x="29" y="45"/>
                  </a:cubicBezTo>
                  <a:cubicBezTo>
                    <a:pt x="28" y="44"/>
                    <a:pt x="26" y="43"/>
                    <a:pt x="24" y="42"/>
                  </a:cubicBezTo>
                  <a:cubicBezTo>
                    <a:pt x="22" y="41"/>
                    <a:pt x="20" y="40"/>
                    <a:pt x="17" y="39"/>
                  </a:cubicBezTo>
                  <a:cubicBezTo>
                    <a:pt x="15" y="38"/>
                    <a:pt x="13" y="36"/>
                    <a:pt x="11" y="35"/>
                  </a:cubicBezTo>
                  <a:cubicBezTo>
                    <a:pt x="8" y="34"/>
                    <a:pt x="7" y="32"/>
                    <a:pt x="5" y="31"/>
                  </a:cubicBezTo>
                  <a:cubicBezTo>
                    <a:pt x="3" y="29"/>
                    <a:pt x="2" y="28"/>
                    <a:pt x="1" y="26"/>
                  </a:cubicBezTo>
                  <a:cubicBezTo>
                    <a:pt x="0" y="24"/>
                    <a:pt x="0" y="21"/>
                    <a:pt x="0" y="19"/>
                  </a:cubicBezTo>
                  <a:cubicBezTo>
                    <a:pt x="0" y="16"/>
                    <a:pt x="1" y="13"/>
                    <a:pt x="2" y="11"/>
                  </a:cubicBezTo>
                  <a:cubicBezTo>
                    <a:pt x="4" y="8"/>
                    <a:pt x="5" y="6"/>
                    <a:pt x="8" y="5"/>
                  </a:cubicBezTo>
                  <a:cubicBezTo>
                    <a:pt x="10" y="3"/>
                    <a:pt x="13" y="2"/>
                    <a:pt x="15" y="1"/>
                  </a:cubicBezTo>
                  <a:cubicBezTo>
                    <a:pt x="18" y="1"/>
                    <a:pt x="21" y="0"/>
                    <a:pt x="24" y="0"/>
                  </a:cubicBezTo>
                  <a:cubicBezTo>
                    <a:pt x="31" y="0"/>
                    <a:pt x="36" y="1"/>
                    <a:pt x="39" y="3"/>
                  </a:cubicBezTo>
                  <a:cubicBezTo>
                    <a:pt x="39" y="12"/>
                    <a:pt x="39" y="12"/>
                    <a:pt x="39" y="12"/>
                  </a:cubicBezTo>
                  <a:cubicBezTo>
                    <a:pt x="35" y="9"/>
                    <a:pt x="30" y="8"/>
                    <a:pt x="24" y="8"/>
                  </a:cubicBezTo>
                  <a:cubicBezTo>
                    <a:pt x="22" y="8"/>
                    <a:pt x="20" y="8"/>
                    <a:pt x="18" y="8"/>
                  </a:cubicBezTo>
                  <a:cubicBezTo>
                    <a:pt x="16" y="8"/>
                    <a:pt x="15" y="9"/>
                    <a:pt x="13" y="10"/>
                  </a:cubicBezTo>
                  <a:cubicBezTo>
                    <a:pt x="12" y="11"/>
                    <a:pt x="11" y="12"/>
                    <a:pt x="10" y="13"/>
                  </a:cubicBezTo>
                  <a:cubicBezTo>
                    <a:pt x="9" y="15"/>
                    <a:pt x="9" y="16"/>
                    <a:pt x="9" y="18"/>
                  </a:cubicBezTo>
                  <a:cubicBezTo>
                    <a:pt x="9" y="20"/>
                    <a:pt x="9" y="21"/>
                    <a:pt x="10" y="23"/>
                  </a:cubicBezTo>
                  <a:cubicBezTo>
                    <a:pt x="10" y="24"/>
                    <a:pt x="11" y="25"/>
                    <a:pt x="13" y="26"/>
                  </a:cubicBezTo>
                  <a:cubicBezTo>
                    <a:pt x="14" y="27"/>
                    <a:pt x="15" y="28"/>
                    <a:pt x="17" y="29"/>
                  </a:cubicBezTo>
                  <a:cubicBezTo>
                    <a:pt x="19" y="30"/>
                    <a:pt x="21" y="32"/>
                    <a:pt x="24" y="33"/>
                  </a:cubicBezTo>
                  <a:cubicBezTo>
                    <a:pt x="26" y="34"/>
                    <a:pt x="29" y="35"/>
                    <a:pt x="31" y="37"/>
                  </a:cubicBezTo>
                  <a:cubicBezTo>
                    <a:pt x="33" y="38"/>
                    <a:pt x="35" y="40"/>
                    <a:pt x="37" y="41"/>
                  </a:cubicBezTo>
                  <a:cubicBezTo>
                    <a:pt x="39" y="43"/>
                    <a:pt x="40" y="45"/>
                    <a:pt x="41" y="47"/>
                  </a:cubicBezTo>
                  <a:cubicBezTo>
                    <a:pt x="42" y="49"/>
                    <a:pt x="42" y="51"/>
                    <a:pt x="42" y="54"/>
                  </a:cubicBezTo>
                  <a:cubicBezTo>
                    <a:pt x="42" y="57"/>
                    <a:pt x="42" y="60"/>
                    <a:pt x="40" y="62"/>
                  </a:cubicBezTo>
                  <a:cubicBezTo>
                    <a:pt x="39" y="65"/>
                    <a:pt x="37" y="67"/>
                    <a:pt x="35" y="68"/>
                  </a:cubicBezTo>
                  <a:cubicBezTo>
                    <a:pt x="33" y="70"/>
                    <a:pt x="30" y="71"/>
                    <a:pt x="27" y="72"/>
                  </a:cubicBezTo>
                  <a:cubicBezTo>
                    <a:pt x="24" y="72"/>
                    <a:pt x="21" y="73"/>
                    <a:pt x="17" y="73"/>
                  </a:cubicBezTo>
                  <a:cubicBezTo>
                    <a:pt x="16" y="73"/>
                    <a:pt x="15" y="72"/>
                    <a:pt x="13" y="72"/>
                  </a:cubicBezTo>
                  <a:cubicBezTo>
                    <a:pt x="12" y="72"/>
                    <a:pt x="10" y="72"/>
                    <a:pt x="8" y="71"/>
                  </a:cubicBezTo>
                  <a:cubicBezTo>
                    <a:pt x="7" y="71"/>
                    <a:pt x="5" y="71"/>
                    <a:pt x="4" y="70"/>
                  </a:cubicBezTo>
                  <a:cubicBezTo>
                    <a:pt x="2" y="70"/>
                    <a:pt x="1" y="69"/>
                    <a:pt x="0" y="69"/>
                  </a:cubicBezTo>
                  <a:close/>
                  <a:moveTo>
                    <a:pt x="84" y="1"/>
                  </a:moveTo>
                  <a:cubicBezTo>
                    <a:pt x="75" y="1"/>
                    <a:pt x="75" y="1"/>
                    <a:pt x="75" y="1"/>
                  </a:cubicBezTo>
                  <a:cubicBezTo>
                    <a:pt x="48" y="71"/>
                    <a:pt x="48" y="71"/>
                    <a:pt x="48" y="71"/>
                  </a:cubicBezTo>
                  <a:cubicBezTo>
                    <a:pt x="57" y="71"/>
                    <a:pt x="57" y="71"/>
                    <a:pt x="57" y="71"/>
                  </a:cubicBezTo>
                  <a:cubicBezTo>
                    <a:pt x="64" y="52"/>
                    <a:pt x="64" y="52"/>
                    <a:pt x="64" y="52"/>
                  </a:cubicBezTo>
                  <a:cubicBezTo>
                    <a:pt x="94" y="52"/>
                    <a:pt x="94" y="52"/>
                    <a:pt x="94" y="52"/>
                  </a:cubicBezTo>
                  <a:cubicBezTo>
                    <a:pt x="101" y="71"/>
                    <a:pt x="101" y="71"/>
                    <a:pt x="101" y="71"/>
                  </a:cubicBezTo>
                  <a:cubicBezTo>
                    <a:pt x="111" y="71"/>
                    <a:pt x="111" y="71"/>
                    <a:pt x="111" y="71"/>
                  </a:cubicBezTo>
                  <a:lnTo>
                    <a:pt x="84" y="1"/>
                  </a:lnTo>
                  <a:close/>
                  <a:moveTo>
                    <a:pt x="67" y="44"/>
                  </a:moveTo>
                  <a:cubicBezTo>
                    <a:pt x="78" y="14"/>
                    <a:pt x="78" y="14"/>
                    <a:pt x="78" y="14"/>
                  </a:cubicBezTo>
                  <a:cubicBezTo>
                    <a:pt x="78" y="13"/>
                    <a:pt x="79" y="12"/>
                    <a:pt x="79" y="10"/>
                  </a:cubicBezTo>
                  <a:cubicBezTo>
                    <a:pt x="79" y="10"/>
                    <a:pt x="79" y="10"/>
                    <a:pt x="79" y="10"/>
                  </a:cubicBezTo>
                  <a:cubicBezTo>
                    <a:pt x="80" y="12"/>
                    <a:pt x="80" y="14"/>
                    <a:pt x="80" y="14"/>
                  </a:cubicBezTo>
                  <a:cubicBezTo>
                    <a:pt x="91" y="44"/>
                    <a:pt x="91" y="44"/>
                    <a:pt x="91" y="44"/>
                  </a:cubicBezTo>
                  <a:lnTo>
                    <a:pt x="67" y="44"/>
                  </a:lnTo>
                  <a:close/>
                  <a:moveTo>
                    <a:pt x="157" y="71"/>
                  </a:moveTo>
                  <a:cubicBezTo>
                    <a:pt x="121" y="71"/>
                    <a:pt x="121" y="71"/>
                    <a:pt x="121" y="71"/>
                  </a:cubicBezTo>
                  <a:cubicBezTo>
                    <a:pt x="121" y="1"/>
                    <a:pt x="121" y="1"/>
                    <a:pt x="121" y="1"/>
                  </a:cubicBezTo>
                  <a:cubicBezTo>
                    <a:pt x="129" y="1"/>
                    <a:pt x="129" y="1"/>
                    <a:pt x="129" y="1"/>
                  </a:cubicBezTo>
                  <a:cubicBezTo>
                    <a:pt x="129" y="64"/>
                    <a:pt x="129" y="64"/>
                    <a:pt x="129" y="64"/>
                  </a:cubicBezTo>
                  <a:cubicBezTo>
                    <a:pt x="157" y="64"/>
                    <a:pt x="157" y="64"/>
                    <a:pt x="157" y="64"/>
                  </a:cubicBezTo>
                  <a:lnTo>
                    <a:pt x="157" y="71"/>
                  </a:lnTo>
                  <a:close/>
                  <a:moveTo>
                    <a:pt x="239" y="71"/>
                  </a:moveTo>
                  <a:cubicBezTo>
                    <a:pt x="231" y="71"/>
                    <a:pt x="231" y="71"/>
                    <a:pt x="231" y="71"/>
                  </a:cubicBezTo>
                  <a:cubicBezTo>
                    <a:pt x="231" y="24"/>
                    <a:pt x="231" y="24"/>
                    <a:pt x="231" y="24"/>
                  </a:cubicBezTo>
                  <a:cubicBezTo>
                    <a:pt x="231" y="21"/>
                    <a:pt x="231" y="16"/>
                    <a:pt x="232" y="11"/>
                  </a:cubicBezTo>
                  <a:cubicBezTo>
                    <a:pt x="232" y="11"/>
                    <a:pt x="232" y="11"/>
                    <a:pt x="232" y="11"/>
                  </a:cubicBezTo>
                  <a:cubicBezTo>
                    <a:pt x="231" y="14"/>
                    <a:pt x="230" y="16"/>
                    <a:pt x="230" y="18"/>
                  </a:cubicBezTo>
                  <a:cubicBezTo>
                    <a:pt x="206" y="71"/>
                    <a:pt x="206" y="71"/>
                    <a:pt x="206" y="71"/>
                  </a:cubicBezTo>
                  <a:cubicBezTo>
                    <a:pt x="202" y="71"/>
                    <a:pt x="202" y="71"/>
                    <a:pt x="202" y="71"/>
                  </a:cubicBezTo>
                  <a:cubicBezTo>
                    <a:pt x="178" y="18"/>
                    <a:pt x="178" y="18"/>
                    <a:pt x="178" y="18"/>
                  </a:cubicBezTo>
                  <a:cubicBezTo>
                    <a:pt x="177" y="16"/>
                    <a:pt x="176" y="14"/>
                    <a:pt x="176" y="11"/>
                  </a:cubicBezTo>
                  <a:cubicBezTo>
                    <a:pt x="176" y="11"/>
                    <a:pt x="176" y="11"/>
                    <a:pt x="176" y="11"/>
                  </a:cubicBezTo>
                  <a:cubicBezTo>
                    <a:pt x="176" y="14"/>
                    <a:pt x="176" y="18"/>
                    <a:pt x="176" y="24"/>
                  </a:cubicBezTo>
                  <a:cubicBezTo>
                    <a:pt x="176" y="71"/>
                    <a:pt x="176" y="71"/>
                    <a:pt x="176" y="71"/>
                  </a:cubicBezTo>
                  <a:cubicBezTo>
                    <a:pt x="168" y="71"/>
                    <a:pt x="168" y="71"/>
                    <a:pt x="168" y="71"/>
                  </a:cubicBezTo>
                  <a:cubicBezTo>
                    <a:pt x="168" y="1"/>
                    <a:pt x="168" y="1"/>
                    <a:pt x="168" y="1"/>
                  </a:cubicBezTo>
                  <a:cubicBezTo>
                    <a:pt x="179" y="1"/>
                    <a:pt x="179" y="1"/>
                    <a:pt x="179" y="1"/>
                  </a:cubicBezTo>
                  <a:cubicBezTo>
                    <a:pt x="200" y="50"/>
                    <a:pt x="200" y="50"/>
                    <a:pt x="200" y="50"/>
                  </a:cubicBezTo>
                  <a:cubicBezTo>
                    <a:pt x="202" y="54"/>
                    <a:pt x="203" y="57"/>
                    <a:pt x="204" y="59"/>
                  </a:cubicBezTo>
                  <a:cubicBezTo>
                    <a:pt x="204" y="59"/>
                    <a:pt x="204" y="59"/>
                    <a:pt x="204" y="59"/>
                  </a:cubicBezTo>
                  <a:cubicBezTo>
                    <a:pt x="205" y="55"/>
                    <a:pt x="206" y="52"/>
                    <a:pt x="207" y="50"/>
                  </a:cubicBezTo>
                  <a:cubicBezTo>
                    <a:pt x="229" y="1"/>
                    <a:pt x="229" y="1"/>
                    <a:pt x="229" y="1"/>
                  </a:cubicBezTo>
                  <a:cubicBezTo>
                    <a:pt x="239" y="1"/>
                    <a:pt x="239" y="1"/>
                    <a:pt x="239" y="1"/>
                  </a:cubicBezTo>
                  <a:lnTo>
                    <a:pt x="239" y="71"/>
                  </a:lnTo>
                  <a:close/>
                  <a:moveTo>
                    <a:pt x="285" y="1"/>
                  </a:moveTo>
                  <a:cubicBezTo>
                    <a:pt x="277" y="1"/>
                    <a:pt x="277" y="1"/>
                    <a:pt x="277" y="1"/>
                  </a:cubicBezTo>
                  <a:cubicBezTo>
                    <a:pt x="250" y="71"/>
                    <a:pt x="250" y="71"/>
                    <a:pt x="250" y="71"/>
                  </a:cubicBezTo>
                  <a:cubicBezTo>
                    <a:pt x="259" y="71"/>
                    <a:pt x="259" y="71"/>
                    <a:pt x="259" y="71"/>
                  </a:cubicBezTo>
                  <a:cubicBezTo>
                    <a:pt x="266" y="52"/>
                    <a:pt x="266" y="52"/>
                    <a:pt x="266" y="52"/>
                  </a:cubicBezTo>
                  <a:cubicBezTo>
                    <a:pt x="296" y="52"/>
                    <a:pt x="296" y="52"/>
                    <a:pt x="296" y="52"/>
                  </a:cubicBezTo>
                  <a:cubicBezTo>
                    <a:pt x="303" y="71"/>
                    <a:pt x="303" y="71"/>
                    <a:pt x="303" y="71"/>
                  </a:cubicBezTo>
                  <a:cubicBezTo>
                    <a:pt x="312" y="71"/>
                    <a:pt x="312" y="71"/>
                    <a:pt x="312" y="71"/>
                  </a:cubicBezTo>
                  <a:lnTo>
                    <a:pt x="285" y="1"/>
                  </a:lnTo>
                  <a:close/>
                  <a:moveTo>
                    <a:pt x="269" y="44"/>
                  </a:moveTo>
                  <a:cubicBezTo>
                    <a:pt x="279" y="14"/>
                    <a:pt x="279" y="14"/>
                    <a:pt x="279" y="14"/>
                  </a:cubicBezTo>
                  <a:cubicBezTo>
                    <a:pt x="280" y="13"/>
                    <a:pt x="280" y="12"/>
                    <a:pt x="281" y="10"/>
                  </a:cubicBezTo>
                  <a:cubicBezTo>
                    <a:pt x="281" y="10"/>
                    <a:pt x="281" y="10"/>
                    <a:pt x="281" y="10"/>
                  </a:cubicBezTo>
                  <a:cubicBezTo>
                    <a:pt x="281" y="12"/>
                    <a:pt x="282" y="14"/>
                    <a:pt x="282" y="14"/>
                  </a:cubicBezTo>
                  <a:cubicBezTo>
                    <a:pt x="293" y="44"/>
                    <a:pt x="293" y="44"/>
                    <a:pt x="293" y="44"/>
                  </a:cubicBezTo>
                  <a:lnTo>
                    <a:pt x="269" y="44"/>
                  </a:lnTo>
                  <a:close/>
                  <a:moveTo>
                    <a:pt x="357" y="9"/>
                  </a:moveTo>
                  <a:cubicBezTo>
                    <a:pt x="336" y="9"/>
                    <a:pt x="336" y="9"/>
                    <a:pt x="336" y="9"/>
                  </a:cubicBezTo>
                  <a:cubicBezTo>
                    <a:pt x="336" y="71"/>
                    <a:pt x="336" y="71"/>
                    <a:pt x="336" y="71"/>
                  </a:cubicBezTo>
                  <a:cubicBezTo>
                    <a:pt x="328" y="71"/>
                    <a:pt x="328" y="71"/>
                    <a:pt x="328" y="71"/>
                  </a:cubicBezTo>
                  <a:cubicBezTo>
                    <a:pt x="328" y="9"/>
                    <a:pt x="328" y="9"/>
                    <a:pt x="328" y="9"/>
                  </a:cubicBezTo>
                  <a:cubicBezTo>
                    <a:pt x="308" y="9"/>
                    <a:pt x="308" y="9"/>
                    <a:pt x="308" y="9"/>
                  </a:cubicBezTo>
                  <a:cubicBezTo>
                    <a:pt x="308" y="1"/>
                    <a:pt x="308" y="1"/>
                    <a:pt x="308" y="1"/>
                  </a:cubicBezTo>
                  <a:cubicBezTo>
                    <a:pt x="357" y="1"/>
                    <a:pt x="357" y="1"/>
                    <a:pt x="357" y="1"/>
                  </a:cubicBezTo>
                  <a:lnTo>
                    <a:pt x="357" y="9"/>
                  </a:lnTo>
                  <a:close/>
                  <a:moveTo>
                    <a:pt x="432" y="7"/>
                  </a:moveTo>
                  <a:cubicBezTo>
                    <a:pt x="428" y="3"/>
                    <a:pt x="422" y="1"/>
                    <a:pt x="414" y="1"/>
                  </a:cubicBezTo>
                  <a:cubicBezTo>
                    <a:pt x="395" y="1"/>
                    <a:pt x="395" y="1"/>
                    <a:pt x="395" y="1"/>
                  </a:cubicBezTo>
                  <a:cubicBezTo>
                    <a:pt x="395" y="71"/>
                    <a:pt x="395" y="71"/>
                    <a:pt x="395" y="71"/>
                  </a:cubicBezTo>
                  <a:cubicBezTo>
                    <a:pt x="403" y="71"/>
                    <a:pt x="403" y="71"/>
                    <a:pt x="403" y="71"/>
                  </a:cubicBezTo>
                  <a:cubicBezTo>
                    <a:pt x="403" y="45"/>
                    <a:pt x="403" y="45"/>
                    <a:pt x="403" y="45"/>
                  </a:cubicBezTo>
                  <a:cubicBezTo>
                    <a:pt x="412" y="45"/>
                    <a:pt x="412" y="45"/>
                    <a:pt x="412" y="45"/>
                  </a:cubicBezTo>
                  <a:cubicBezTo>
                    <a:pt x="420" y="45"/>
                    <a:pt x="426" y="43"/>
                    <a:pt x="431" y="39"/>
                  </a:cubicBezTo>
                  <a:cubicBezTo>
                    <a:pt x="436" y="34"/>
                    <a:pt x="438" y="29"/>
                    <a:pt x="438" y="22"/>
                  </a:cubicBezTo>
                  <a:cubicBezTo>
                    <a:pt x="438" y="16"/>
                    <a:pt x="436" y="10"/>
                    <a:pt x="432" y="7"/>
                  </a:cubicBezTo>
                  <a:close/>
                  <a:moveTo>
                    <a:pt x="425" y="34"/>
                  </a:moveTo>
                  <a:cubicBezTo>
                    <a:pt x="422" y="36"/>
                    <a:pt x="417" y="37"/>
                    <a:pt x="412" y="37"/>
                  </a:cubicBezTo>
                  <a:cubicBezTo>
                    <a:pt x="403" y="37"/>
                    <a:pt x="403" y="37"/>
                    <a:pt x="403" y="37"/>
                  </a:cubicBezTo>
                  <a:cubicBezTo>
                    <a:pt x="403" y="9"/>
                    <a:pt x="403" y="9"/>
                    <a:pt x="403" y="9"/>
                  </a:cubicBezTo>
                  <a:cubicBezTo>
                    <a:pt x="413" y="9"/>
                    <a:pt x="413" y="9"/>
                    <a:pt x="413" y="9"/>
                  </a:cubicBezTo>
                  <a:cubicBezTo>
                    <a:pt x="424" y="9"/>
                    <a:pt x="429" y="13"/>
                    <a:pt x="429" y="23"/>
                  </a:cubicBezTo>
                  <a:cubicBezTo>
                    <a:pt x="429" y="27"/>
                    <a:pt x="428" y="31"/>
                    <a:pt x="425" y="34"/>
                  </a:cubicBezTo>
                  <a:close/>
                  <a:moveTo>
                    <a:pt x="504" y="10"/>
                  </a:moveTo>
                  <a:cubicBezTo>
                    <a:pt x="498" y="3"/>
                    <a:pt x="490" y="0"/>
                    <a:pt x="480" y="0"/>
                  </a:cubicBezTo>
                  <a:cubicBezTo>
                    <a:pt x="470" y="0"/>
                    <a:pt x="462" y="3"/>
                    <a:pt x="456" y="10"/>
                  </a:cubicBezTo>
                  <a:cubicBezTo>
                    <a:pt x="450" y="17"/>
                    <a:pt x="446" y="26"/>
                    <a:pt x="446" y="37"/>
                  </a:cubicBezTo>
                  <a:cubicBezTo>
                    <a:pt x="446" y="48"/>
                    <a:pt x="449" y="56"/>
                    <a:pt x="455" y="63"/>
                  </a:cubicBezTo>
                  <a:cubicBezTo>
                    <a:pt x="461" y="69"/>
                    <a:pt x="469" y="73"/>
                    <a:pt x="479" y="73"/>
                  </a:cubicBezTo>
                  <a:cubicBezTo>
                    <a:pt x="489" y="73"/>
                    <a:pt x="498" y="69"/>
                    <a:pt x="504" y="63"/>
                  </a:cubicBezTo>
                  <a:cubicBezTo>
                    <a:pt x="510" y="56"/>
                    <a:pt x="513" y="47"/>
                    <a:pt x="513" y="35"/>
                  </a:cubicBezTo>
                  <a:cubicBezTo>
                    <a:pt x="513" y="25"/>
                    <a:pt x="510" y="16"/>
                    <a:pt x="504" y="10"/>
                  </a:cubicBezTo>
                  <a:close/>
                  <a:moveTo>
                    <a:pt x="497" y="58"/>
                  </a:moveTo>
                  <a:cubicBezTo>
                    <a:pt x="493" y="63"/>
                    <a:pt x="487" y="65"/>
                    <a:pt x="479" y="65"/>
                  </a:cubicBezTo>
                  <a:cubicBezTo>
                    <a:pt x="472" y="65"/>
                    <a:pt x="466" y="63"/>
                    <a:pt x="462" y="57"/>
                  </a:cubicBezTo>
                  <a:cubicBezTo>
                    <a:pt x="457" y="52"/>
                    <a:pt x="455" y="45"/>
                    <a:pt x="455" y="36"/>
                  </a:cubicBezTo>
                  <a:cubicBezTo>
                    <a:pt x="455" y="28"/>
                    <a:pt x="457" y="21"/>
                    <a:pt x="462" y="16"/>
                  </a:cubicBezTo>
                  <a:cubicBezTo>
                    <a:pt x="467" y="10"/>
                    <a:pt x="473" y="8"/>
                    <a:pt x="480" y="8"/>
                  </a:cubicBezTo>
                  <a:cubicBezTo>
                    <a:pt x="487" y="8"/>
                    <a:pt x="493" y="10"/>
                    <a:pt x="498" y="15"/>
                  </a:cubicBezTo>
                  <a:cubicBezTo>
                    <a:pt x="502" y="20"/>
                    <a:pt x="504" y="27"/>
                    <a:pt x="504" y="37"/>
                  </a:cubicBezTo>
                  <a:cubicBezTo>
                    <a:pt x="504" y="46"/>
                    <a:pt x="502" y="53"/>
                    <a:pt x="497" y="58"/>
                  </a:cubicBezTo>
                  <a:close/>
                </a:path>
              </a:pathLst>
            </a:custGeom>
            <a:solidFill>
              <a:srgbClr val="EA424E"/>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4"/>
                </a:solidFill>
                <a:effectLst/>
                <a:uLnTx/>
                <a:uFillTx/>
                <a:latin typeface="Segoe UI Semilight"/>
                <a:ea typeface="+mn-ea"/>
                <a:cs typeface="+mn-cs"/>
              </a:endParaRPr>
            </a:p>
          </p:txBody>
        </p:sp>
        <p:sp>
          <p:nvSpPr>
            <p:cNvPr id="20" name="Freeform 229">
              <a:extLst>
                <a:ext uri="{FF2B5EF4-FFF2-40B4-BE49-F238E27FC236}">
                  <a16:creationId xmlns:a16="http://schemas.microsoft.com/office/drawing/2014/main" id="{B66574FF-C293-B228-CF74-A679148F4391}"/>
                </a:ext>
                <a:ext uri="{C183D7F6-B498-43B3-948B-1728B52AA6E4}">
                  <adec:decorative xmlns:adec="http://schemas.microsoft.com/office/drawing/2017/decorative" val="1"/>
                </a:ext>
              </a:extLst>
            </p:cNvPr>
            <p:cNvSpPr>
              <a:spLocks noEditPoints="1"/>
            </p:cNvSpPr>
            <p:nvPr/>
          </p:nvSpPr>
          <p:spPr bwMode="auto">
            <a:xfrm rot="16200000">
              <a:off x="9594955" y="3334053"/>
              <a:ext cx="162367" cy="1082779"/>
            </a:xfrm>
            <a:custGeom>
              <a:avLst/>
              <a:gdLst>
                <a:gd name="T0" fmla="*/ 0 w 69"/>
                <a:gd name="T1" fmla="*/ 33 h 459"/>
                <a:gd name="T2" fmla="*/ 33 w 69"/>
                <a:gd name="T3" fmla="*/ 0 h 459"/>
                <a:gd name="T4" fmla="*/ 69 w 69"/>
                <a:gd name="T5" fmla="*/ 35 h 459"/>
                <a:gd name="T6" fmla="*/ 52 w 69"/>
                <a:gd name="T7" fmla="*/ 52 h 459"/>
                <a:gd name="T8" fmla="*/ 50 w 69"/>
                <a:gd name="T9" fmla="*/ 21 h 459"/>
                <a:gd name="T10" fmla="*/ 19 w 69"/>
                <a:gd name="T11" fmla="*/ 21 h 459"/>
                <a:gd name="T12" fmla="*/ 17 w 69"/>
                <a:gd name="T13" fmla="*/ 52 h 459"/>
                <a:gd name="T14" fmla="*/ 1 w 69"/>
                <a:gd name="T15" fmla="*/ 121 h 459"/>
                <a:gd name="T16" fmla="*/ 55 w 69"/>
                <a:gd name="T17" fmla="*/ 106 h 459"/>
                <a:gd name="T18" fmla="*/ 1 w 69"/>
                <a:gd name="T19" fmla="*/ 78 h 459"/>
                <a:gd name="T20" fmla="*/ 68 w 69"/>
                <a:gd name="T21" fmla="*/ 63 h 459"/>
                <a:gd name="T22" fmla="*/ 1 w 69"/>
                <a:gd name="T23" fmla="*/ 121 h 459"/>
                <a:gd name="T24" fmla="*/ 1 w 69"/>
                <a:gd name="T25" fmla="*/ 146 h 459"/>
                <a:gd name="T26" fmla="*/ 16 w 69"/>
                <a:gd name="T27" fmla="*/ 174 h 459"/>
                <a:gd name="T28" fmla="*/ 1 w 69"/>
                <a:gd name="T29" fmla="*/ 195 h 459"/>
                <a:gd name="T30" fmla="*/ 68 w 69"/>
                <a:gd name="T31" fmla="*/ 154 h 459"/>
                <a:gd name="T32" fmla="*/ 56 w 69"/>
                <a:gd name="T33" fmla="*/ 162 h 459"/>
                <a:gd name="T34" fmla="*/ 27 w 69"/>
                <a:gd name="T35" fmla="*/ 171 h 459"/>
                <a:gd name="T36" fmla="*/ 50 w 69"/>
                <a:gd name="T37" fmla="*/ 161 h 459"/>
                <a:gd name="T38" fmla="*/ 3 w 69"/>
                <a:gd name="T39" fmla="*/ 250 h 459"/>
                <a:gd name="T40" fmla="*/ 9 w 69"/>
                <a:gd name="T41" fmla="*/ 207 h 459"/>
                <a:gd name="T42" fmla="*/ 59 w 69"/>
                <a:gd name="T43" fmla="*/ 208 h 459"/>
                <a:gd name="T44" fmla="*/ 67 w 69"/>
                <a:gd name="T45" fmla="*/ 250 h 459"/>
                <a:gd name="T46" fmla="*/ 56 w 69"/>
                <a:gd name="T47" fmla="*/ 235 h 459"/>
                <a:gd name="T48" fmla="*/ 34 w 69"/>
                <a:gd name="T49" fmla="*/ 214 h 459"/>
                <a:gd name="T50" fmla="*/ 13 w 69"/>
                <a:gd name="T51" fmla="*/ 234 h 459"/>
                <a:gd name="T52" fmla="*/ 3 w 69"/>
                <a:gd name="T53" fmla="*/ 250 h 459"/>
                <a:gd name="T54" fmla="*/ 1 w 69"/>
                <a:gd name="T55" fmla="*/ 308 h 459"/>
                <a:gd name="T56" fmla="*/ 49 w 69"/>
                <a:gd name="T57" fmla="*/ 308 h 459"/>
                <a:gd name="T58" fmla="*/ 43 w 69"/>
                <a:gd name="T59" fmla="*/ 305 h 459"/>
                <a:gd name="T60" fmla="*/ 1 w 69"/>
                <a:gd name="T61" fmla="*/ 262 h 459"/>
                <a:gd name="T62" fmla="*/ 68 w 69"/>
                <a:gd name="T63" fmla="*/ 276 h 459"/>
                <a:gd name="T64" fmla="*/ 22 w 69"/>
                <a:gd name="T65" fmla="*/ 276 h 459"/>
                <a:gd name="T66" fmla="*/ 27 w 69"/>
                <a:gd name="T67" fmla="*/ 280 h 459"/>
                <a:gd name="T68" fmla="*/ 68 w 69"/>
                <a:gd name="T69" fmla="*/ 322 h 459"/>
                <a:gd name="T70" fmla="*/ 1 w 69"/>
                <a:gd name="T71" fmla="*/ 337 h 459"/>
                <a:gd name="T72" fmla="*/ 7 w 69"/>
                <a:gd name="T73" fmla="*/ 382 h 459"/>
                <a:gd name="T74" fmla="*/ 36 w 69"/>
                <a:gd name="T75" fmla="*/ 382 h 459"/>
                <a:gd name="T76" fmla="*/ 41 w 69"/>
                <a:gd name="T77" fmla="*/ 352 h 459"/>
                <a:gd name="T78" fmla="*/ 56 w 69"/>
                <a:gd name="T79" fmla="*/ 380 h 459"/>
                <a:gd name="T80" fmla="*/ 68 w 69"/>
                <a:gd name="T81" fmla="*/ 337 h 459"/>
                <a:gd name="T82" fmla="*/ 30 w 69"/>
                <a:gd name="T83" fmla="*/ 362 h 459"/>
                <a:gd name="T84" fmla="*/ 12 w 69"/>
                <a:gd name="T85" fmla="*/ 361 h 459"/>
                <a:gd name="T86" fmla="*/ 30 w 69"/>
                <a:gd name="T87" fmla="*/ 352 h 459"/>
                <a:gd name="T88" fmla="*/ 59 w 69"/>
                <a:gd name="T89" fmla="*/ 403 h 459"/>
                <a:gd name="T90" fmla="*/ 9 w 69"/>
                <a:gd name="T91" fmla="*/ 403 h 459"/>
                <a:gd name="T92" fmla="*/ 10 w 69"/>
                <a:gd name="T93" fmla="*/ 450 h 459"/>
                <a:gd name="T94" fmla="*/ 60 w 69"/>
                <a:gd name="T95" fmla="*/ 450 h 459"/>
                <a:gd name="T96" fmla="*/ 59 w 69"/>
                <a:gd name="T97" fmla="*/ 403 h 459"/>
                <a:gd name="T98" fmla="*/ 34 w 69"/>
                <a:gd name="T99" fmla="*/ 443 h 459"/>
                <a:gd name="T100" fmla="*/ 13 w 69"/>
                <a:gd name="T101" fmla="*/ 426 h 459"/>
                <a:gd name="T102" fmla="*/ 34 w 69"/>
                <a:gd name="T103" fmla="*/ 409 h 459"/>
                <a:gd name="T104" fmla="*/ 56 w 69"/>
                <a:gd name="T105" fmla="*/ 42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 h="459">
                  <a:moveTo>
                    <a:pt x="3" y="52"/>
                  </a:moveTo>
                  <a:cubicBezTo>
                    <a:pt x="1" y="47"/>
                    <a:pt x="0" y="41"/>
                    <a:pt x="0" y="33"/>
                  </a:cubicBezTo>
                  <a:cubicBezTo>
                    <a:pt x="0" y="22"/>
                    <a:pt x="3" y="14"/>
                    <a:pt x="9" y="9"/>
                  </a:cubicBezTo>
                  <a:cubicBezTo>
                    <a:pt x="15" y="3"/>
                    <a:pt x="23" y="0"/>
                    <a:pt x="33" y="0"/>
                  </a:cubicBezTo>
                  <a:cubicBezTo>
                    <a:pt x="44" y="0"/>
                    <a:pt x="52" y="3"/>
                    <a:pt x="59" y="10"/>
                  </a:cubicBezTo>
                  <a:cubicBezTo>
                    <a:pt x="66" y="16"/>
                    <a:pt x="69" y="25"/>
                    <a:pt x="69" y="35"/>
                  </a:cubicBezTo>
                  <a:cubicBezTo>
                    <a:pt x="69" y="42"/>
                    <a:pt x="68" y="47"/>
                    <a:pt x="67" y="52"/>
                  </a:cubicBezTo>
                  <a:cubicBezTo>
                    <a:pt x="52" y="52"/>
                    <a:pt x="52" y="52"/>
                    <a:pt x="52" y="52"/>
                  </a:cubicBezTo>
                  <a:cubicBezTo>
                    <a:pt x="55" y="47"/>
                    <a:pt x="56" y="42"/>
                    <a:pt x="56" y="37"/>
                  </a:cubicBezTo>
                  <a:cubicBezTo>
                    <a:pt x="56" y="30"/>
                    <a:pt x="54" y="25"/>
                    <a:pt x="50" y="21"/>
                  </a:cubicBezTo>
                  <a:cubicBezTo>
                    <a:pt x="46" y="18"/>
                    <a:pt x="41" y="16"/>
                    <a:pt x="34" y="16"/>
                  </a:cubicBezTo>
                  <a:cubicBezTo>
                    <a:pt x="28" y="16"/>
                    <a:pt x="22" y="17"/>
                    <a:pt x="19" y="21"/>
                  </a:cubicBezTo>
                  <a:cubicBezTo>
                    <a:pt x="15" y="25"/>
                    <a:pt x="13" y="30"/>
                    <a:pt x="13" y="36"/>
                  </a:cubicBezTo>
                  <a:cubicBezTo>
                    <a:pt x="13" y="42"/>
                    <a:pt x="14" y="47"/>
                    <a:pt x="17" y="52"/>
                  </a:cubicBezTo>
                  <a:lnTo>
                    <a:pt x="3" y="52"/>
                  </a:lnTo>
                  <a:close/>
                  <a:moveTo>
                    <a:pt x="1" y="121"/>
                  </a:moveTo>
                  <a:cubicBezTo>
                    <a:pt x="1" y="106"/>
                    <a:pt x="1" y="106"/>
                    <a:pt x="1" y="106"/>
                  </a:cubicBezTo>
                  <a:cubicBezTo>
                    <a:pt x="55" y="106"/>
                    <a:pt x="55" y="106"/>
                    <a:pt x="55" y="106"/>
                  </a:cubicBezTo>
                  <a:cubicBezTo>
                    <a:pt x="55" y="78"/>
                    <a:pt x="55" y="78"/>
                    <a:pt x="55" y="78"/>
                  </a:cubicBezTo>
                  <a:cubicBezTo>
                    <a:pt x="1" y="78"/>
                    <a:pt x="1" y="78"/>
                    <a:pt x="1" y="78"/>
                  </a:cubicBezTo>
                  <a:cubicBezTo>
                    <a:pt x="1" y="63"/>
                    <a:pt x="1" y="63"/>
                    <a:pt x="1" y="63"/>
                  </a:cubicBezTo>
                  <a:cubicBezTo>
                    <a:pt x="68" y="63"/>
                    <a:pt x="68" y="63"/>
                    <a:pt x="68" y="63"/>
                  </a:cubicBezTo>
                  <a:cubicBezTo>
                    <a:pt x="68" y="121"/>
                    <a:pt x="68" y="121"/>
                    <a:pt x="68" y="121"/>
                  </a:cubicBezTo>
                  <a:lnTo>
                    <a:pt x="1" y="121"/>
                  </a:lnTo>
                  <a:close/>
                  <a:moveTo>
                    <a:pt x="1" y="129"/>
                  </a:moveTo>
                  <a:cubicBezTo>
                    <a:pt x="1" y="146"/>
                    <a:pt x="1" y="146"/>
                    <a:pt x="1" y="146"/>
                  </a:cubicBezTo>
                  <a:cubicBezTo>
                    <a:pt x="16" y="150"/>
                    <a:pt x="16" y="150"/>
                    <a:pt x="16" y="150"/>
                  </a:cubicBezTo>
                  <a:cubicBezTo>
                    <a:pt x="16" y="174"/>
                    <a:pt x="16" y="174"/>
                    <a:pt x="16" y="174"/>
                  </a:cubicBezTo>
                  <a:cubicBezTo>
                    <a:pt x="1" y="179"/>
                    <a:pt x="1" y="179"/>
                    <a:pt x="1" y="179"/>
                  </a:cubicBezTo>
                  <a:cubicBezTo>
                    <a:pt x="1" y="195"/>
                    <a:pt x="1" y="195"/>
                    <a:pt x="1" y="195"/>
                  </a:cubicBezTo>
                  <a:cubicBezTo>
                    <a:pt x="68" y="171"/>
                    <a:pt x="68" y="171"/>
                    <a:pt x="68" y="171"/>
                  </a:cubicBezTo>
                  <a:cubicBezTo>
                    <a:pt x="68" y="154"/>
                    <a:pt x="68" y="154"/>
                    <a:pt x="68" y="154"/>
                  </a:cubicBezTo>
                  <a:lnTo>
                    <a:pt x="1" y="129"/>
                  </a:lnTo>
                  <a:close/>
                  <a:moveTo>
                    <a:pt x="56" y="162"/>
                  </a:moveTo>
                  <a:cubicBezTo>
                    <a:pt x="54" y="162"/>
                    <a:pt x="52" y="163"/>
                    <a:pt x="50" y="163"/>
                  </a:cubicBezTo>
                  <a:cubicBezTo>
                    <a:pt x="27" y="171"/>
                    <a:pt x="27" y="171"/>
                    <a:pt x="27" y="171"/>
                  </a:cubicBezTo>
                  <a:cubicBezTo>
                    <a:pt x="27" y="153"/>
                    <a:pt x="27" y="153"/>
                    <a:pt x="27" y="153"/>
                  </a:cubicBezTo>
                  <a:cubicBezTo>
                    <a:pt x="50" y="161"/>
                    <a:pt x="50" y="161"/>
                    <a:pt x="50" y="161"/>
                  </a:cubicBezTo>
                  <a:cubicBezTo>
                    <a:pt x="52" y="161"/>
                    <a:pt x="54" y="162"/>
                    <a:pt x="56" y="162"/>
                  </a:cubicBezTo>
                  <a:close/>
                  <a:moveTo>
                    <a:pt x="3" y="250"/>
                  </a:moveTo>
                  <a:cubicBezTo>
                    <a:pt x="1" y="246"/>
                    <a:pt x="0" y="239"/>
                    <a:pt x="0" y="231"/>
                  </a:cubicBezTo>
                  <a:cubicBezTo>
                    <a:pt x="0" y="221"/>
                    <a:pt x="3" y="213"/>
                    <a:pt x="9" y="207"/>
                  </a:cubicBezTo>
                  <a:cubicBezTo>
                    <a:pt x="15" y="201"/>
                    <a:pt x="23" y="198"/>
                    <a:pt x="33" y="198"/>
                  </a:cubicBezTo>
                  <a:cubicBezTo>
                    <a:pt x="44" y="198"/>
                    <a:pt x="52" y="202"/>
                    <a:pt x="59" y="208"/>
                  </a:cubicBezTo>
                  <a:cubicBezTo>
                    <a:pt x="66" y="215"/>
                    <a:pt x="69" y="223"/>
                    <a:pt x="69" y="234"/>
                  </a:cubicBezTo>
                  <a:cubicBezTo>
                    <a:pt x="69" y="240"/>
                    <a:pt x="68" y="246"/>
                    <a:pt x="67" y="250"/>
                  </a:cubicBezTo>
                  <a:cubicBezTo>
                    <a:pt x="52" y="250"/>
                    <a:pt x="52" y="250"/>
                    <a:pt x="52" y="250"/>
                  </a:cubicBezTo>
                  <a:cubicBezTo>
                    <a:pt x="55" y="246"/>
                    <a:pt x="56" y="241"/>
                    <a:pt x="56" y="235"/>
                  </a:cubicBezTo>
                  <a:cubicBezTo>
                    <a:pt x="56" y="229"/>
                    <a:pt x="54" y="224"/>
                    <a:pt x="50" y="220"/>
                  </a:cubicBezTo>
                  <a:cubicBezTo>
                    <a:pt x="46" y="216"/>
                    <a:pt x="41" y="214"/>
                    <a:pt x="34" y="214"/>
                  </a:cubicBezTo>
                  <a:cubicBezTo>
                    <a:pt x="28" y="214"/>
                    <a:pt x="22" y="216"/>
                    <a:pt x="19" y="220"/>
                  </a:cubicBezTo>
                  <a:cubicBezTo>
                    <a:pt x="15" y="223"/>
                    <a:pt x="13" y="228"/>
                    <a:pt x="13" y="234"/>
                  </a:cubicBezTo>
                  <a:cubicBezTo>
                    <a:pt x="13" y="240"/>
                    <a:pt x="14" y="246"/>
                    <a:pt x="17" y="250"/>
                  </a:cubicBezTo>
                  <a:lnTo>
                    <a:pt x="3" y="250"/>
                  </a:lnTo>
                  <a:close/>
                  <a:moveTo>
                    <a:pt x="1" y="322"/>
                  </a:moveTo>
                  <a:cubicBezTo>
                    <a:pt x="1" y="308"/>
                    <a:pt x="1" y="308"/>
                    <a:pt x="1" y="308"/>
                  </a:cubicBezTo>
                  <a:cubicBezTo>
                    <a:pt x="38" y="308"/>
                    <a:pt x="38" y="308"/>
                    <a:pt x="38" y="308"/>
                  </a:cubicBezTo>
                  <a:cubicBezTo>
                    <a:pt x="42" y="308"/>
                    <a:pt x="46" y="308"/>
                    <a:pt x="49" y="308"/>
                  </a:cubicBezTo>
                  <a:cubicBezTo>
                    <a:pt x="49" y="308"/>
                    <a:pt x="49" y="308"/>
                    <a:pt x="49" y="308"/>
                  </a:cubicBezTo>
                  <a:cubicBezTo>
                    <a:pt x="47" y="307"/>
                    <a:pt x="45" y="306"/>
                    <a:pt x="43" y="305"/>
                  </a:cubicBezTo>
                  <a:cubicBezTo>
                    <a:pt x="1" y="277"/>
                    <a:pt x="1" y="277"/>
                    <a:pt x="1" y="277"/>
                  </a:cubicBezTo>
                  <a:cubicBezTo>
                    <a:pt x="1" y="262"/>
                    <a:pt x="1" y="262"/>
                    <a:pt x="1" y="262"/>
                  </a:cubicBezTo>
                  <a:cubicBezTo>
                    <a:pt x="68" y="262"/>
                    <a:pt x="68" y="262"/>
                    <a:pt x="68" y="262"/>
                  </a:cubicBezTo>
                  <a:cubicBezTo>
                    <a:pt x="68" y="276"/>
                    <a:pt x="68" y="276"/>
                    <a:pt x="68" y="276"/>
                  </a:cubicBezTo>
                  <a:cubicBezTo>
                    <a:pt x="31" y="276"/>
                    <a:pt x="31" y="276"/>
                    <a:pt x="31" y="276"/>
                  </a:cubicBezTo>
                  <a:cubicBezTo>
                    <a:pt x="26" y="276"/>
                    <a:pt x="23" y="276"/>
                    <a:pt x="22" y="276"/>
                  </a:cubicBezTo>
                  <a:cubicBezTo>
                    <a:pt x="22" y="276"/>
                    <a:pt x="22" y="276"/>
                    <a:pt x="22" y="276"/>
                  </a:cubicBezTo>
                  <a:cubicBezTo>
                    <a:pt x="22" y="276"/>
                    <a:pt x="24" y="277"/>
                    <a:pt x="27" y="280"/>
                  </a:cubicBezTo>
                  <a:cubicBezTo>
                    <a:pt x="68" y="306"/>
                    <a:pt x="68" y="306"/>
                    <a:pt x="68" y="306"/>
                  </a:cubicBezTo>
                  <a:cubicBezTo>
                    <a:pt x="68" y="322"/>
                    <a:pt x="68" y="322"/>
                    <a:pt x="68" y="322"/>
                  </a:cubicBezTo>
                  <a:lnTo>
                    <a:pt x="1" y="322"/>
                  </a:lnTo>
                  <a:close/>
                  <a:moveTo>
                    <a:pt x="1" y="337"/>
                  </a:moveTo>
                  <a:cubicBezTo>
                    <a:pt x="1" y="364"/>
                    <a:pt x="1" y="364"/>
                    <a:pt x="1" y="364"/>
                  </a:cubicBezTo>
                  <a:cubicBezTo>
                    <a:pt x="1" y="372"/>
                    <a:pt x="3" y="377"/>
                    <a:pt x="7" y="382"/>
                  </a:cubicBezTo>
                  <a:cubicBezTo>
                    <a:pt x="10" y="386"/>
                    <a:pt x="16" y="388"/>
                    <a:pt x="22" y="388"/>
                  </a:cubicBezTo>
                  <a:cubicBezTo>
                    <a:pt x="28" y="388"/>
                    <a:pt x="33" y="386"/>
                    <a:pt x="36" y="382"/>
                  </a:cubicBezTo>
                  <a:cubicBezTo>
                    <a:pt x="39" y="378"/>
                    <a:pt x="41" y="373"/>
                    <a:pt x="41" y="365"/>
                  </a:cubicBezTo>
                  <a:cubicBezTo>
                    <a:pt x="41" y="352"/>
                    <a:pt x="41" y="352"/>
                    <a:pt x="41" y="352"/>
                  </a:cubicBezTo>
                  <a:cubicBezTo>
                    <a:pt x="56" y="352"/>
                    <a:pt x="56" y="352"/>
                    <a:pt x="56" y="352"/>
                  </a:cubicBezTo>
                  <a:cubicBezTo>
                    <a:pt x="56" y="380"/>
                    <a:pt x="56" y="380"/>
                    <a:pt x="56" y="380"/>
                  </a:cubicBezTo>
                  <a:cubicBezTo>
                    <a:pt x="68" y="380"/>
                    <a:pt x="68" y="380"/>
                    <a:pt x="68" y="380"/>
                  </a:cubicBezTo>
                  <a:cubicBezTo>
                    <a:pt x="68" y="337"/>
                    <a:pt x="68" y="337"/>
                    <a:pt x="68" y="337"/>
                  </a:cubicBezTo>
                  <a:lnTo>
                    <a:pt x="1" y="337"/>
                  </a:lnTo>
                  <a:close/>
                  <a:moveTo>
                    <a:pt x="30" y="362"/>
                  </a:moveTo>
                  <a:cubicBezTo>
                    <a:pt x="30" y="368"/>
                    <a:pt x="27" y="372"/>
                    <a:pt x="21" y="372"/>
                  </a:cubicBezTo>
                  <a:cubicBezTo>
                    <a:pt x="15" y="372"/>
                    <a:pt x="12" y="368"/>
                    <a:pt x="12" y="361"/>
                  </a:cubicBezTo>
                  <a:cubicBezTo>
                    <a:pt x="12" y="352"/>
                    <a:pt x="12" y="352"/>
                    <a:pt x="12" y="352"/>
                  </a:cubicBezTo>
                  <a:cubicBezTo>
                    <a:pt x="30" y="352"/>
                    <a:pt x="30" y="352"/>
                    <a:pt x="30" y="352"/>
                  </a:cubicBezTo>
                  <a:lnTo>
                    <a:pt x="30" y="362"/>
                  </a:lnTo>
                  <a:close/>
                  <a:moveTo>
                    <a:pt x="59" y="403"/>
                  </a:moveTo>
                  <a:cubicBezTo>
                    <a:pt x="53" y="397"/>
                    <a:pt x="44" y="394"/>
                    <a:pt x="34" y="394"/>
                  </a:cubicBezTo>
                  <a:cubicBezTo>
                    <a:pt x="24" y="394"/>
                    <a:pt x="15" y="397"/>
                    <a:pt x="9" y="403"/>
                  </a:cubicBezTo>
                  <a:cubicBezTo>
                    <a:pt x="3" y="409"/>
                    <a:pt x="0" y="416"/>
                    <a:pt x="0" y="426"/>
                  </a:cubicBezTo>
                  <a:cubicBezTo>
                    <a:pt x="0" y="436"/>
                    <a:pt x="3" y="444"/>
                    <a:pt x="10" y="450"/>
                  </a:cubicBezTo>
                  <a:cubicBezTo>
                    <a:pt x="16" y="456"/>
                    <a:pt x="24" y="459"/>
                    <a:pt x="35" y="459"/>
                  </a:cubicBezTo>
                  <a:cubicBezTo>
                    <a:pt x="45" y="459"/>
                    <a:pt x="53" y="456"/>
                    <a:pt x="60" y="450"/>
                  </a:cubicBezTo>
                  <a:cubicBezTo>
                    <a:pt x="66" y="444"/>
                    <a:pt x="69" y="437"/>
                    <a:pt x="69" y="427"/>
                  </a:cubicBezTo>
                  <a:cubicBezTo>
                    <a:pt x="69" y="417"/>
                    <a:pt x="66" y="409"/>
                    <a:pt x="59" y="403"/>
                  </a:cubicBezTo>
                  <a:close/>
                  <a:moveTo>
                    <a:pt x="50" y="439"/>
                  </a:moveTo>
                  <a:cubicBezTo>
                    <a:pt x="46" y="442"/>
                    <a:pt x="41" y="443"/>
                    <a:pt x="34" y="443"/>
                  </a:cubicBezTo>
                  <a:cubicBezTo>
                    <a:pt x="27" y="443"/>
                    <a:pt x="22" y="442"/>
                    <a:pt x="19" y="439"/>
                  </a:cubicBezTo>
                  <a:cubicBezTo>
                    <a:pt x="15" y="436"/>
                    <a:pt x="13" y="432"/>
                    <a:pt x="13" y="426"/>
                  </a:cubicBezTo>
                  <a:cubicBezTo>
                    <a:pt x="13" y="421"/>
                    <a:pt x="15" y="417"/>
                    <a:pt x="19" y="414"/>
                  </a:cubicBezTo>
                  <a:cubicBezTo>
                    <a:pt x="23" y="411"/>
                    <a:pt x="28" y="409"/>
                    <a:pt x="34" y="409"/>
                  </a:cubicBezTo>
                  <a:cubicBezTo>
                    <a:pt x="41" y="409"/>
                    <a:pt x="46" y="411"/>
                    <a:pt x="50" y="414"/>
                  </a:cubicBezTo>
                  <a:cubicBezTo>
                    <a:pt x="54" y="417"/>
                    <a:pt x="56" y="421"/>
                    <a:pt x="56" y="427"/>
                  </a:cubicBezTo>
                  <a:cubicBezTo>
                    <a:pt x="56" y="432"/>
                    <a:pt x="54" y="436"/>
                    <a:pt x="50" y="439"/>
                  </a:cubicBezTo>
                  <a:close/>
                </a:path>
              </a:pathLst>
            </a:custGeom>
            <a:solidFill>
              <a:srgbClr val="BB9575"/>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21" name="Freeform 230">
              <a:extLst>
                <a:ext uri="{FF2B5EF4-FFF2-40B4-BE49-F238E27FC236}">
                  <a16:creationId xmlns:a16="http://schemas.microsoft.com/office/drawing/2014/main" id="{F6341E86-9697-D970-30FB-452F76CE5B21}"/>
                </a:ext>
                <a:ext uri="{C183D7F6-B498-43B3-948B-1728B52AA6E4}">
                  <adec:decorative xmlns:adec="http://schemas.microsoft.com/office/drawing/2017/decorative" val="1"/>
                </a:ext>
              </a:extLst>
            </p:cNvPr>
            <p:cNvSpPr>
              <a:spLocks noEditPoints="1"/>
            </p:cNvSpPr>
            <p:nvPr/>
          </p:nvSpPr>
          <p:spPr bwMode="auto">
            <a:xfrm>
              <a:off x="9116212" y="1833507"/>
              <a:ext cx="1045498" cy="495776"/>
            </a:xfrm>
            <a:custGeom>
              <a:avLst/>
              <a:gdLst>
                <a:gd name="T0" fmla="*/ 38 w 344"/>
                <a:gd name="T1" fmla="*/ 56 h 163"/>
                <a:gd name="T2" fmla="*/ 50 w 344"/>
                <a:gd name="T3" fmla="*/ 114 h 163"/>
                <a:gd name="T4" fmla="*/ 20 w 344"/>
                <a:gd name="T5" fmla="*/ 136 h 163"/>
                <a:gd name="T6" fmla="*/ 0 w 344"/>
                <a:gd name="T7" fmla="*/ 54 h 163"/>
                <a:gd name="T8" fmla="*/ 38 w 344"/>
                <a:gd name="T9" fmla="*/ 29 h 163"/>
                <a:gd name="T10" fmla="*/ 16 w 344"/>
                <a:gd name="T11" fmla="*/ 7 h 163"/>
                <a:gd name="T12" fmla="*/ 93 w 344"/>
                <a:gd name="T13" fmla="*/ 23 h 163"/>
                <a:gd name="T14" fmla="*/ 76 w 344"/>
                <a:gd name="T15" fmla="*/ 14 h 163"/>
                <a:gd name="T16" fmla="*/ 45 w 344"/>
                <a:gd name="T17" fmla="*/ 97 h 163"/>
                <a:gd name="T18" fmla="*/ 61 w 344"/>
                <a:gd name="T19" fmla="*/ 136 h 163"/>
                <a:gd name="T20" fmla="*/ 94 w 344"/>
                <a:gd name="T21" fmla="*/ 107 h 163"/>
                <a:gd name="T22" fmla="*/ 71 w 344"/>
                <a:gd name="T23" fmla="*/ 150 h 163"/>
                <a:gd name="T24" fmla="*/ 94 w 344"/>
                <a:gd name="T25" fmla="*/ 161 h 163"/>
                <a:gd name="T26" fmla="*/ 107 w 344"/>
                <a:gd name="T27" fmla="*/ 23 h 163"/>
                <a:gd name="T28" fmla="*/ 94 w 344"/>
                <a:gd name="T29" fmla="*/ 98 h 163"/>
                <a:gd name="T30" fmla="*/ 94 w 344"/>
                <a:gd name="T31" fmla="*/ 73 h 163"/>
                <a:gd name="T32" fmla="*/ 94 w 344"/>
                <a:gd name="T33" fmla="*/ 47 h 163"/>
                <a:gd name="T34" fmla="*/ 137 w 344"/>
                <a:gd name="T35" fmla="*/ 2 h 163"/>
                <a:gd name="T36" fmla="*/ 146 w 344"/>
                <a:gd name="T37" fmla="*/ 46 h 163"/>
                <a:gd name="T38" fmla="*/ 163 w 344"/>
                <a:gd name="T39" fmla="*/ 52 h 163"/>
                <a:gd name="T40" fmla="*/ 132 w 344"/>
                <a:gd name="T41" fmla="*/ 162 h 163"/>
                <a:gd name="T42" fmla="*/ 113 w 344"/>
                <a:gd name="T43" fmla="*/ 145 h 163"/>
                <a:gd name="T44" fmla="*/ 126 w 344"/>
                <a:gd name="T45" fmla="*/ 52 h 163"/>
                <a:gd name="T46" fmla="*/ 123 w 344"/>
                <a:gd name="T47" fmla="*/ 85 h 163"/>
                <a:gd name="T48" fmla="*/ 122 w 344"/>
                <a:gd name="T49" fmla="*/ 110 h 163"/>
                <a:gd name="T50" fmla="*/ 113 w 344"/>
                <a:gd name="T51" fmla="*/ 70 h 163"/>
                <a:gd name="T52" fmla="*/ 217 w 344"/>
                <a:gd name="T53" fmla="*/ 56 h 163"/>
                <a:gd name="T54" fmla="*/ 229 w 344"/>
                <a:gd name="T55" fmla="*/ 114 h 163"/>
                <a:gd name="T56" fmla="*/ 199 w 344"/>
                <a:gd name="T57" fmla="*/ 136 h 163"/>
                <a:gd name="T58" fmla="*/ 179 w 344"/>
                <a:gd name="T59" fmla="*/ 54 h 163"/>
                <a:gd name="T60" fmla="*/ 217 w 344"/>
                <a:gd name="T61" fmla="*/ 29 h 163"/>
                <a:gd name="T62" fmla="*/ 195 w 344"/>
                <a:gd name="T63" fmla="*/ 7 h 163"/>
                <a:gd name="T64" fmla="*/ 272 w 344"/>
                <a:gd name="T65" fmla="*/ 23 h 163"/>
                <a:gd name="T66" fmla="*/ 255 w 344"/>
                <a:gd name="T67" fmla="*/ 14 h 163"/>
                <a:gd name="T68" fmla="*/ 224 w 344"/>
                <a:gd name="T69" fmla="*/ 97 h 163"/>
                <a:gd name="T70" fmla="*/ 240 w 344"/>
                <a:gd name="T71" fmla="*/ 136 h 163"/>
                <a:gd name="T72" fmla="*/ 273 w 344"/>
                <a:gd name="T73" fmla="*/ 107 h 163"/>
                <a:gd name="T74" fmla="*/ 250 w 344"/>
                <a:gd name="T75" fmla="*/ 150 h 163"/>
                <a:gd name="T76" fmla="*/ 273 w 344"/>
                <a:gd name="T77" fmla="*/ 161 h 163"/>
                <a:gd name="T78" fmla="*/ 286 w 344"/>
                <a:gd name="T79" fmla="*/ 23 h 163"/>
                <a:gd name="T80" fmla="*/ 273 w 344"/>
                <a:gd name="T81" fmla="*/ 98 h 163"/>
                <a:gd name="T82" fmla="*/ 273 w 344"/>
                <a:gd name="T83" fmla="*/ 73 h 163"/>
                <a:gd name="T84" fmla="*/ 273 w 344"/>
                <a:gd name="T85" fmla="*/ 47 h 163"/>
                <a:gd name="T86" fmla="*/ 316 w 344"/>
                <a:gd name="T87" fmla="*/ 2 h 163"/>
                <a:gd name="T88" fmla="*/ 325 w 344"/>
                <a:gd name="T89" fmla="*/ 46 h 163"/>
                <a:gd name="T90" fmla="*/ 342 w 344"/>
                <a:gd name="T91" fmla="*/ 52 h 163"/>
                <a:gd name="T92" fmla="*/ 311 w 344"/>
                <a:gd name="T93" fmla="*/ 162 h 163"/>
                <a:gd name="T94" fmla="*/ 292 w 344"/>
                <a:gd name="T95" fmla="*/ 145 h 163"/>
                <a:gd name="T96" fmla="*/ 305 w 344"/>
                <a:gd name="T97" fmla="*/ 52 h 163"/>
                <a:gd name="T98" fmla="*/ 302 w 344"/>
                <a:gd name="T99" fmla="*/ 85 h 163"/>
                <a:gd name="T100" fmla="*/ 301 w 344"/>
                <a:gd name="T101" fmla="*/ 110 h 163"/>
                <a:gd name="T102" fmla="*/ 292 w 344"/>
                <a:gd name="T103" fmla="*/ 7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4" h="163">
                  <a:moveTo>
                    <a:pt x="0" y="54"/>
                  </a:moveTo>
                  <a:cubicBezTo>
                    <a:pt x="5" y="56"/>
                    <a:pt x="11" y="56"/>
                    <a:pt x="20" y="56"/>
                  </a:cubicBezTo>
                  <a:cubicBezTo>
                    <a:pt x="22" y="56"/>
                    <a:pt x="22" y="56"/>
                    <a:pt x="22" y="56"/>
                  </a:cubicBezTo>
                  <a:cubicBezTo>
                    <a:pt x="29" y="48"/>
                    <a:pt x="29" y="48"/>
                    <a:pt x="29" y="48"/>
                  </a:cubicBezTo>
                  <a:cubicBezTo>
                    <a:pt x="33" y="51"/>
                    <a:pt x="36" y="54"/>
                    <a:pt x="38" y="56"/>
                  </a:cubicBezTo>
                  <a:cubicBezTo>
                    <a:pt x="38" y="57"/>
                    <a:pt x="39" y="58"/>
                    <a:pt x="39" y="58"/>
                  </a:cubicBezTo>
                  <a:cubicBezTo>
                    <a:pt x="39" y="59"/>
                    <a:pt x="36" y="61"/>
                    <a:pt x="31" y="64"/>
                  </a:cubicBezTo>
                  <a:cubicBezTo>
                    <a:pt x="31" y="130"/>
                    <a:pt x="31" y="130"/>
                    <a:pt x="31" y="130"/>
                  </a:cubicBezTo>
                  <a:cubicBezTo>
                    <a:pt x="33" y="128"/>
                    <a:pt x="35" y="127"/>
                    <a:pt x="37" y="126"/>
                  </a:cubicBezTo>
                  <a:cubicBezTo>
                    <a:pt x="42" y="121"/>
                    <a:pt x="47" y="118"/>
                    <a:pt x="50" y="114"/>
                  </a:cubicBezTo>
                  <a:cubicBezTo>
                    <a:pt x="51" y="117"/>
                    <a:pt x="51" y="117"/>
                    <a:pt x="51" y="117"/>
                  </a:cubicBezTo>
                  <a:cubicBezTo>
                    <a:pt x="49" y="121"/>
                    <a:pt x="46" y="125"/>
                    <a:pt x="43" y="128"/>
                  </a:cubicBezTo>
                  <a:cubicBezTo>
                    <a:pt x="40" y="133"/>
                    <a:pt x="37" y="137"/>
                    <a:pt x="33" y="141"/>
                  </a:cubicBezTo>
                  <a:cubicBezTo>
                    <a:pt x="33" y="146"/>
                    <a:pt x="32" y="149"/>
                    <a:pt x="31" y="149"/>
                  </a:cubicBezTo>
                  <a:cubicBezTo>
                    <a:pt x="30" y="149"/>
                    <a:pt x="27" y="145"/>
                    <a:pt x="20" y="136"/>
                  </a:cubicBezTo>
                  <a:cubicBezTo>
                    <a:pt x="22" y="136"/>
                    <a:pt x="23" y="135"/>
                    <a:pt x="24" y="134"/>
                  </a:cubicBezTo>
                  <a:cubicBezTo>
                    <a:pt x="24" y="61"/>
                    <a:pt x="24" y="61"/>
                    <a:pt x="24" y="61"/>
                  </a:cubicBezTo>
                  <a:cubicBezTo>
                    <a:pt x="20" y="61"/>
                    <a:pt x="20" y="61"/>
                    <a:pt x="20" y="61"/>
                  </a:cubicBezTo>
                  <a:cubicBezTo>
                    <a:pt x="11" y="61"/>
                    <a:pt x="5" y="61"/>
                    <a:pt x="3" y="62"/>
                  </a:cubicBezTo>
                  <a:cubicBezTo>
                    <a:pt x="0" y="54"/>
                    <a:pt x="0" y="54"/>
                    <a:pt x="0" y="54"/>
                  </a:cubicBezTo>
                  <a:cubicBezTo>
                    <a:pt x="0" y="54"/>
                    <a:pt x="0" y="54"/>
                    <a:pt x="0" y="54"/>
                  </a:cubicBezTo>
                  <a:close/>
                  <a:moveTo>
                    <a:pt x="18" y="5"/>
                  </a:moveTo>
                  <a:cubicBezTo>
                    <a:pt x="23" y="7"/>
                    <a:pt x="27" y="11"/>
                    <a:pt x="30" y="15"/>
                  </a:cubicBezTo>
                  <a:cubicBezTo>
                    <a:pt x="33" y="18"/>
                    <a:pt x="35" y="20"/>
                    <a:pt x="36" y="23"/>
                  </a:cubicBezTo>
                  <a:cubicBezTo>
                    <a:pt x="37" y="25"/>
                    <a:pt x="38" y="27"/>
                    <a:pt x="38" y="29"/>
                  </a:cubicBezTo>
                  <a:cubicBezTo>
                    <a:pt x="38" y="33"/>
                    <a:pt x="36" y="34"/>
                    <a:pt x="33" y="34"/>
                  </a:cubicBezTo>
                  <a:cubicBezTo>
                    <a:pt x="32" y="34"/>
                    <a:pt x="31" y="34"/>
                    <a:pt x="31" y="34"/>
                  </a:cubicBezTo>
                  <a:cubicBezTo>
                    <a:pt x="31" y="33"/>
                    <a:pt x="30" y="32"/>
                    <a:pt x="29" y="29"/>
                  </a:cubicBezTo>
                  <a:cubicBezTo>
                    <a:pt x="27" y="25"/>
                    <a:pt x="26" y="20"/>
                    <a:pt x="24" y="17"/>
                  </a:cubicBezTo>
                  <a:cubicBezTo>
                    <a:pt x="22" y="14"/>
                    <a:pt x="19" y="11"/>
                    <a:pt x="16" y="7"/>
                  </a:cubicBezTo>
                  <a:cubicBezTo>
                    <a:pt x="18" y="5"/>
                    <a:pt x="18" y="5"/>
                    <a:pt x="18" y="5"/>
                  </a:cubicBezTo>
                  <a:cubicBezTo>
                    <a:pt x="18" y="5"/>
                    <a:pt x="18" y="5"/>
                    <a:pt x="18" y="5"/>
                  </a:cubicBezTo>
                  <a:close/>
                  <a:moveTo>
                    <a:pt x="107" y="23"/>
                  </a:moveTo>
                  <a:cubicBezTo>
                    <a:pt x="106" y="20"/>
                    <a:pt x="103" y="18"/>
                    <a:pt x="98" y="16"/>
                  </a:cubicBezTo>
                  <a:cubicBezTo>
                    <a:pt x="98" y="16"/>
                    <a:pt x="98" y="16"/>
                    <a:pt x="93" y="23"/>
                  </a:cubicBezTo>
                  <a:cubicBezTo>
                    <a:pt x="93" y="23"/>
                    <a:pt x="93" y="23"/>
                    <a:pt x="76" y="23"/>
                  </a:cubicBezTo>
                  <a:cubicBezTo>
                    <a:pt x="80" y="19"/>
                    <a:pt x="83" y="14"/>
                    <a:pt x="85" y="9"/>
                  </a:cubicBezTo>
                  <a:cubicBezTo>
                    <a:pt x="90" y="9"/>
                    <a:pt x="94" y="9"/>
                    <a:pt x="94" y="7"/>
                  </a:cubicBezTo>
                  <a:cubicBezTo>
                    <a:pt x="94" y="5"/>
                    <a:pt x="88" y="3"/>
                    <a:pt x="77" y="0"/>
                  </a:cubicBezTo>
                  <a:cubicBezTo>
                    <a:pt x="77" y="6"/>
                    <a:pt x="76" y="10"/>
                    <a:pt x="76" y="14"/>
                  </a:cubicBezTo>
                  <a:cubicBezTo>
                    <a:pt x="75" y="16"/>
                    <a:pt x="74" y="20"/>
                    <a:pt x="73" y="23"/>
                  </a:cubicBezTo>
                  <a:cubicBezTo>
                    <a:pt x="73" y="23"/>
                    <a:pt x="73" y="23"/>
                    <a:pt x="70" y="23"/>
                  </a:cubicBezTo>
                  <a:cubicBezTo>
                    <a:pt x="70" y="23"/>
                    <a:pt x="70" y="23"/>
                    <a:pt x="60" y="18"/>
                  </a:cubicBezTo>
                  <a:cubicBezTo>
                    <a:pt x="60" y="18"/>
                    <a:pt x="60" y="18"/>
                    <a:pt x="60" y="98"/>
                  </a:cubicBezTo>
                  <a:cubicBezTo>
                    <a:pt x="54" y="98"/>
                    <a:pt x="49" y="98"/>
                    <a:pt x="45" y="97"/>
                  </a:cubicBezTo>
                  <a:cubicBezTo>
                    <a:pt x="45" y="97"/>
                    <a:pt x="45" y="97"/>
                    <a:pt x="48" y="105"/>
                  </a:cubicBezTo>
                  <a:cubicBezTo>
                    <a:pt x="50" y="104"/>
                    <a:pt x="56" y="104"/>
                    <a:pt x="65" y="104"/>
                  </a:cubicBezTo>
                  <a:cubicBezTo>
                    <a:pt x="65" y="104"/>
                    <a:pt x="65" y="104"/>
                    <a:pt x="87" y="104"/>
                  </a:cubicBezTo>
                  <a:cubicBezTo>
                    <a:pt x="83" y="111"/>
                    <a:pt x="79" y="116"/>
                    <a:pt x="75" y="122"/>
                  </a:cubicBezTo>
                  <a:cubicBezTo>
                    <a:pt x="71" y="127"/>
                    <a:pt x="66" y="132"/>
                    <a:pt x="61" y="136"/>
                  </a:cubicBezTo>
                  <a:cubicBezTo>
                    <a:pt x="56" y="142"/>
                    <a:pt x="49" y="148"/>
                    <a:pt x="40" y="154"/>
                  </a:cubicBezTo>
                  <a:cubicBezTo>
                    <a:pt x="40" y="154"/>
                    <a:pt x="40" y="154"/>
                    <a:pt x="42" y="156"/>
                  </a:cubicBezTo>
                  <a:cubicBezTo>
                    <a:pt x="51" y="151"/>
                    <a:pt x="60" y="145"/>
                    <a:pt x="66" y="141"/>
                  </a:cubicBezTo>
                  <a:cubicBezTo>
                    <a:pt x="72" y="135"/>
                    <a:pt x="78" y="129"/>
                    <a:pt x="84" y="123"/>
                  </a:cubicBezTo>
                  <a:cubicBezTo>
                    <a:pt x="87" y="119"/>
                    <a:pt x="91" y="113"/>
                    <a:pt x="94" y="107"/>
                  </a:cubicBezTo>
                  <a:cubicBezTo>
                    <a:pt x="94" y="107"/>
                    <a:pt x="94" y="107"/>
                    <a:pt x="94" y="143"/>
                  </a:cubicBezTo>
                  <a:cubicBezTo>
                    <a:pt x="94" y="145"/>
                    <a:pt x="94" y="148"/>
                    <a:pt x="92" y="148"/>
                  </a:cubicBezTo>
                  <a:cubicBezTo>
                    <a:pt x="92" y="149"/>
                    <a:pt x="89" y="149"/>
                    <a:pt x="87" y="149"/>
                  </a:cubicBezTo>
                  <a:cubicBezTo>
                    <a:pt x="82" y="149"/>
                    <a:pt x="77" y="148"/>
                    <a:pt x="71" y="146"/>
                  </a:cubicBezTo>
                  <a:cubicBezTo>
                    <a:pt x="71" y="146"/>
                    <a:pt x="71" y="146"/>
                    <a:pt x="71" y="150"/>
                  </a:cubicBezTo>
                  <a:cubicBezTo>
                    <a:pt x="75" y="151"/>
                    <a:pt x="78" y="152"/>
                    <a:pt x="81" y="153"/>
                  </a:cubicBezTo>
                  <a:cubicBezTo>
                    <a:pt x="83" y="154"/>
                    <a:pt x="85" y="155"/>
                    <a:pt x="87" y="156"/>
                  </a:cubicBezTo>
                  <a:cubicBezTo>
                    <a:pt x="87" y="157"/>
                    <a:pt x="87" y="158"/>
                    <a:pt x="87" y="159"/>
                  </a:cubicBezTo>
                  <a:cubicBezTo>
                    <a:pt x="87" y="159"/>
                    <a:pt x="87" y="159"/>
                    <a:pt x="88" y="163"/>
                  </a:cubicBezTo>
                  <a:cubicBezTo>
                    <a:pt x="89" y="163"/>
                    <a:pt x="92" y="162"/>
                    <a:pt x="94" y="161"/>
                  </a:cubicBezTo>
                  <a:cubicBezTo>
                    <a:pt x="96" y="159"/>
                    <a:pt x="98" y="158"/>
                    <a:pt x="99" y="156"/>
                  </a:cubicBezTo>
                  <a:cubicBezTo>
                    <a:pt x="101" y="154"/>
                    <a:pt x="102" y="151"/>
                    <a:pt x="102" y="147"/>
                  </a:cubicBezTo>
                  <a:cubicBezTo>
                    <a:pt x="102" y="147"/>
                    <a:pt x="102" y="147"/>
                    <a:pt x="102" y="31"/>
                  </a:cubicBezTo>
                  <a:cubicBezTo>
                    <a:pt x="107" y="28"/>
                    <a:pt x="109" y="26"/>
                    <a:pt x="109" y="25"/>
                  </a:cubicBezTo>
                  <a:cubicBezTo>
                    <a:pt x="109" y="25"/>
                    <a:pt x="109" y="24"/>
                    <a:pt x="107" y="23"/>
                  </a:cubicBezTo>
                  <a:close/>
                  <a:moveTo>
                    <a:pt x="94" y="98"/>
                  </a:moveTo>
                  <a:cubicBezTo>
                    <a:pt x="94" y="98"/>
                    <a:pt x="94" y="98"/>
                    <a:pt x="68" y="98"/>
                  </a:cubicBezTo>
                  <a:cubicBezTo>
                    <a:pt x="68" y="78"/>
                    <a:pt x="68" y="78"/>
                    <a:pt x="68" y="78"/>
                  </a:cubicBezTo>
                  <a:cubicBezTo>
                    <a:pt x="68" y="78"/>
                    <a:pt x="68" y="78"/>
                    <a:pt x="94" y="78"/>
                  </a:cubicBezTo>
                  <a:cubicBezTo>
                    <a:pt x="94" y="78"/>
                    <a:pt x="94" y="78"/>
                    <a:pt x="94" y="98"/>
                  </a:cubicBezTo>
                  <a:close/>
                  <a:moveTo>
                    <a:pt x="94" y="73"/>
                  </a:moveTo>
                  <a:cubicBezTo>
                    <a:pt x="94" y="73"/>
                    <a:pt x="94" y="73"/>
                    <a:pt x="68" y="73"/>
                  </a:cubicBezTo>
                  <a:cubicBezTo>
                    <a:pt x="68" y="52"/>
                    <a:pt x="68" y="52"/>
                    <a:pt x="68" y="52"/>
                  </a:cubicBezTo>
                  <a:cubicBezTo>
                    <a:pt x="68" y="52"/>
                    <a:pt x="68" y="52"/>
                    <a:pt x="94" y="52"/>
                  </a:cubicBezTo>
                  <a:cubicBezTo>
                    <a:pt x="94" y="52"/>
                    <a:pt x="94" y="52"/>
                    <a:pt x="94" y="73"/>
                  </a:cubicBezTo>
                  <a:close/>
                  <a:moveTo>
                    <a:pt x="94" y="47"/>
                  </a:moveTo>
                  <a:cubicBezTo>
                    <a:pt x="94" y="47"/>
                    <a:pt x="94" y="47"/>
                    <a:pt x="68" y="47"/>
                  </a:cubicBezTo>
                  <a:cubicBezTo>
                    <a:pt x="68" y="28"/>
                    <a:pt x="68" y="28"/>
                    <a:pt x="68" y="28"/>
                  </a:cubicBezTo>
                  <a:cubicBezTo>
                    <a:pt x="68" y="28"/>
                    <a:pt x="68" y="28"/>
                    <a:pt x="94" y="28"/>
                  </a:cubicBezTo>
                  <a:cubicBezTo>
                    <a:pt x="94" y="28"/>
                    <a:pt x="94" y="28"/>
                    <a:pt x="94" y="47"/>
                  </a:cubicBezTo>
                  <a:close/>
                  <a:moveTo>
                    <a:pt x="105" y="44"/>
                  </a:moveTo>
                  <a:cubicBezTo>
                    <a:pt x="110" y="45"/>
                    <a:pt x="117" y="46"/>
                    <a:pt x="126" y="46"/>
                  </a:cubicBezTo>
                  <a:cubicBezTo>
                    <a:pt x="138" y="46"/>
                    <a:pt x="138" y="46"/>
                    <a:pt x="138" y="46"/>
                  </a:cubicBezTo>
                  <a:cubicBezTo>
                    <a:pt x="138" y="16"/>
                    <a:pt x="138" y="16"/>
                    <a:pt x="138" y="16"/>
                  </a:cubicBezTo>
                  <a:cubicBezTo>
                    <a:pt x="138" y="9"/>
                    <a:pt x="137" y="5"/>
                    <a:pt x="137" y="2"/>
                  </a:cubicBezTo>
                  <a:cubicBezTo>
                    <a:pt x="143" y="3"/>
                    <a:pt x="149" y="5"/>
                    <a:pt x="154" y="7"/>
                  </a:cubicBezTo>
                  <a:cubicBezTo>
                    <a:pt x="155" y="7"/>
                    <a:pt x="156" y="7"/>
                    <a:pt x="156" y="8"/>
                  </a:cubicBezTo>
                  <a:cubicBezTo>
                    <a:pt x="156" y="9"/>
                    <a:pt x="155" y="10"/>
                    <a:pt x="154" y="11"/>
                  </a:cubicBezTo>
                  <a:cubicBezTo>
                    <a:pt x="151" y="12"/>
                    <a:pt x="149" y="12"/>
                    <a:pt x="146" y="13"/>
                  </a:cubicBezTo>
                  <a:cubicBezTo>
                    <a:pt x="146" y="46"/>
                    <a:pt x="146" y="46"/>
                    <a:pt x="146" y="46"/>
                  </a:cubicBezTo>
                  <a:cubicBezTo>
                    <a:pt x="147" y="46"/>
                    <a:pt x="147" y="46"/>
                    <a:pt x="147" y="46"/>
                  </a:cubicBezTo>
                  <a:cubicBezTo>
                    <a:pt x="154" y="38"/>
                    <a:pt x="154" y="38"/>
                    <a:pt x="154" y="38"/>
                  </a:cubicBezTo>
                  <a:cubicBezTo>
                    <a:pt x="158" y="41"/>
                    <a:pt x="161" y="44"/>
                    <a:pt x="164" y="47"/>
                  </a:cubicBezTo>
                  <a:cubicBezTo>
                    <a:pt x="165" y="47"/>
                    <a:pt x="165" y="47"/>
                    <a:pt x="165" y="48"/>
                  </a:cubicBezTo>
                  <a:cubicBezTo>
                    <a:pt x="165" y="50"/>
                    <a:pt x="165" y="52"/>
                    <a:pt x="163" y="52"/>
                  </a:cubicBezTo>
                  <a:cubicBezTo>
                    <a:pt x="146" y="52"/>
                    <a:pt x="146" y="52"/>
                    <a:pt x="146" y="52"/>
                  </a:cubicBezTo>
                  <a:cubicBezTo>
                    <a:pt x="146" y="146"/>
                    <a:pt x="146" y="146"/>
                    <a:pt x="146" y="146"/>
                  </a:cubicBezTo>
                  <a:cubicBezTo>
                    <a:pt x="146" y="150"/>
                    <a:pt x="145" y="153"/>
                    <a:pt x="143" y="155"/>
                  </a:cubicBezTo>
                  <a:cubicBezTo>
                    <a:pt x="142" y="157"/>
                    <a:pt x="141" y="159"/>
                    <a:pt x="138" y="160"/>
                  </a:cubicBezTo>
                  <a:cubicBezTo>
                    <a:pt x="136" y="161"/>
                    <a:pt x="134" y="162"/>
                    <a:pt x="132" y="162"/>
                  </a:cubicBezTo>
                  <a:cubicBezTo>
                    <a:pt x="132" y="159"/>
                    <a:pt x="132" y="159"/>
                    <a:pt x="132" y="159"/>
                  </a:cubicBezTo>
                  <a:cubicBezTo>
                    <a:pt x="132" y="157"/>
                    <a:pt x="131" y="156"/>
                    <a:pt x="130" y="156"/>
                  </a:cubicBezTo>
                  <a:cubicBezTo>
                    <a:pt x="130" y="154"/>
                    <a:pt x="127" y="153"/>
                    <a:pt x="124" y="152"/>
                  </a:cubicBezTo>
                  <a:cubicBezTo>
                    <a:pt x="121" y="151"/>
                    <a:pt x="117" y="150"/>
                    <a:pt x="113" y="150"/>
                  </a:cubicBezTo>
                  <a:cubicBezTo>
                    <a:pt x="113" y="145"/>
                    <a:pt x="113" y="145"/>
                    <a:pt x="113" y="145"/>
                  </a:cubicBezTo>
                  <a:cubicBezTo>
                    <a:pt x="119" y="148"/>
                    <a:pt x="125" y="148"/>
                    <a:pt x="131" y="148"/>
                  </a:cubicBezTo>
                  <a:cubicBezTo>
                    <a:pt x="134" y="148"/>
                    <a:pt x="135" y="148"/>
                    <a:pt x="136" y="148"/>
                  </a:cubicBezTo>
                  <a:cubicBezTo>
                    <a:pt x="137" y="147"/>
                    <a:pt x="138" y="145"/>
                    <a:pt x="138" y="142"/>
                  </a:cubicBezTo>
                  <a:cubicBezTo>
                    <a:pt x="138" y="52"/>
                    <a:pt x="138" y="52"/>
                    <a:pt x="138" y="52"/>
                  </a:cubicBezTo>
                  <a:cubicBezTo>
                    <a:pt x="126" y="52"/>
                    <a:pt x="126" y="52"/>
                    <a:pt x="126" y="52"/>
                  </a:cubicBezTo>
                  <a:cubicBezTo>
                    <a:pt x="118" y="52"/>
                    <a:pt x="112" y="52"/>
                    <a:pt x="109" y="52"/>
                  </a:cubicBezTo>
                  <a:cubicBezTo>
                    <a:pt x="105" y="44"/>
                    <a:pt x="105" y="44"/>
                    <a:pt x="105" y="44"/>
                  </a:cubicBezTo>
                  <a:cubicBezTo>
                    <a:pt x="105" y="44"/>
                    <a:pt x="105" y="44"/>
                    <a:pt x="105" y="44"/>
                  </a:cubicBezTo>
                  <a:close/>
                  <a:moveTo>
                    <a:pt x="113" y="70"/>
                  </a:moveTo>
                  <a:cubicBezTo>
                    <a:pt x="117" y="75"/>
                    <a:pt x="121" y="80"/>
                    <a:pt x="123" y="85"/>
                  </a:cubicBezTo>
                  <a:cubicBezTo>
                    <a:pt x="125" y="88"/>
                    <a:pt x="127" y="92"/>
                    <a:pt x="127" y="96"/>
                  </a:cubicBezTo>
                  <a:cubicBezTo>
                    <a:pt x="129" y="99"/>
                    <a:pt x="130" y="101"/>
                    <a:pt x="130" y="104"/>
                  </a:cubicBezTo>
                  <a:cubicBezTo>
                    <a:pt x="130" y="105"/>
                    <a:pt x="129" y="107"/>
                    <a:pt x="128" y="108"/>
                  </a:cubicBezTo>
                  <a:cubicBezTo>
                    <a:pt x="127" y="110"/>
                    <a:pt x="126" y="110"/>
                    <a:pt x="125" y="110"/>
                  </a:cubicBezTo>
                  <a:cubicBezTo>
                    <a:pt x="124" y="110"/>
                    <a:pt x="123" y="110"/>
                    <a:pt x="122" y="110"/>
                  </a:cubicBezTo>
                  <a:cubicBezTo>
                    <a:pt x="121" y="108"/>
                    <a:pt x="121" y="107"/>
                    <a:pt x="121" y="105"/>
                  </a:cubicBezTo>
                  <a:cubicBezTo>
                    <a:pt x="120" y="97"/>
                    <a:pt x="119" y="91"/>
                    <a:pt x="118" y="87"/>
                  </a:cubicBezTo>
                  <a:cubicBezTo>
                    <a:pt x="116" y="83"/>
                    <a:pt x="114" y="78"/>
                    <a:pt x="111" y="72"/>
                  </a:cubicBezTo>
                  <a:cubicBezTo>
                    <a:pt x="113" y="70"/>
                    <a:pt x="113" y="70"/>
                    <a:pt x="113" y="70"/>
                  </a:cubicBezTo>
                  <a:cubicBezTo>
                    <a:pt x="113" y="70"/>
                    <a:pt x="113" y="70"/>
                    <a:pt x="113" y="70"/>
                  </a:cubicBezTo>
                  <a:close/>
                  <a:moveTo>
                    <a:pt x="179" y="54"/>
                  </a:moveTo>
                  <a:cubicBezTo>
                    <a:pt x="184" y="56"/>
                    <a:pt x="190" y="56"/>
                    <a:pt x="199" y="56"/>
                  </a:cubicBezTo>
                  <a:cubicBezTo>
                    <a:pt x="201" y="56"/>
                    <a:pt x="201" y="56"/>
                    <a:pt x="201" y="56"/>
                  </a:cubicBezTo>
                  <a:cubicBezTo>
                    <a:pt x="208" y="48"/>
                    <a:pt x="208" y="48"/>
                    <a:pt x="208" y="48"/>
                  </a:cubicBezTo>
                  <a:cubicBezTo>
                    <a:pt x="212" y="51"/>
                    <a:pt x="215" y="54"/>
                    <a:pt x="217" y="56"/>
                  </a:cubicBezTo>
                  <a:cubicBezTo>
                    <a:pt x="217" y="57"/>
                    <a:pt x="218" y="58"/>
                    <a:pt x="218" y="58"/>
                  </a:cubicBezTo>
                  <a:cubicBezTo>
                    <a:pt x="218" y="59"/>
                    <a:pt x="215" y="61"/>
                    <a:pt x="210" y="64"/>
                  </a:cubicBezTo>
                  <a:cubicBezTo>
                    <a:pt x="210" y="130"/>
                    <a:pt x="210" y="130"/>
                    <a:pt x="210" y="130"/>
                  </a:cubicBezTo>
                  <a:cubicBezTo>
                    <a:pt x="213" y="128"/>
                    <a:pt x="214" y="127"/>
                    <a:pt x="215" y="126"/>
                  </a:cubicBezTo>
                  <a:cubicBezTo>
                    <a:pt x="222" y="121"/>
                    <a:pt x="226" y="118"/>
                    <a:pt x="229" y="114"/>
                  </a:cubicBezTo>
                  <a:cubicBezTo>
                    <a:pt x="230" y="117"/>
                    <a:pt x="230" y="117"/>
                    <a:pt x="230" y="117"/>
                  </a:cubicBezTo>
                  <a:cubicBezTo>
                    <a:pt x="228" y="121"/>
                    <a:pt x="225" y="125"/>
                    <a:pt x="222" y="128"/>
                  </a:cubicBezTo>
                  <a:cubicBezTo>
                    <a:pt x="219" y="133"/>
                    <a:pt x="215" y="137"/>
                    <a:pt x="212" y="141"/>
                  </a:cubicBezTo>
                  <a:cubicBezTo>
                    <a:pt x="212" y="146"/>
                    <a:pt x="211" y="149"/>
                    <a:pt x="210" y="149"/>
                  </a:cubicBezTo>
                  <a:cubicBezTo>
                    <a:pt x="209" y="149"/>
                    <a:pt x="206" y="145"/>
                    <a:pt x="199" y="136"/>
                  </a:cubicBezTo>
                  <a:cubicBezTo>
                    <a:pt x="201" y="136"/>
                    <a:pt x="202" y="135"/>
                    <a:pt x="203" y="134"/>
                  </a:cubicBezTo>
                  <a:cubicBezTo>
                    <a:pt x="203" y="61"/>
                    <a:pt x="203" y="61"/>
                    <a:pt x="203" y="61"/>
                  </a:cubicBezTo>
                  <a:cubicBezTo>
                    <a:pt x="199" y="61"/>
                    <a:pt x="199" y="61"/>
                    <a:pt x="199" y="61"/>
                  </a:cubicBezTo>
                  <a:cubicBezTo>
                    <a:pt x="190" y="61"/>
                    <a:pt x="184" y="61"/>
                    <a:pt x="182" y="62"/>
                  </a:cubicBezTo>
                  <a:cubicBezTo>
                    <a:pt x="179" y="54"/>
                    <a:pt x="179" y="54"/>
                    <a:pt x="179" y="54"/>
                  </a:cubicBezTo>
                  <a:cubicBezTo>
                    <a:pt x="179" y="54"/>
                    <a:pt x="179" y="54"/>
                    <a:pt x="179" y="54"/>
                  </a:cubicBezTo>
                  <a:close/>
                  <a:moveTo>
                    <a:pt x="197" y="5"/>
                  </a:moveTo>
                  <a:cubicBezTo>
                    <a:pt x="202" y="7"/>
                    <a:pt x="206" y="11"/>
                    <a:pt x="209" y="15"/>
                  </a:cubicBezTo>
                  <a:cubicBezTo>
                    <a:pt x="212" y="18"/>
                    <a:pt x="214" y="20"/>
                    <a:pt x="215" y="23"/>
                  </a:cubicBezTo>
                  <a:cubicBezTo>
                    <a:pt x="216" y="25"/>
                    <a:pt x="217" y="27"/>
                    <a:pt x="217" y="29"/>
                  </a:cubicBezTo>
                  <a:cubicBezTo>
                    <a:pt x="217" y="33"/>
                    <a:pt x="215" y="34"/>
                    <a:pt x="212" y="34"/>
                  </a:cubicBezTo>
                  <a:cubicBezTo>
                    <a:pt x="211" y="34"/>
                    <a:pt x="210" y="34"/>
                    <a:pt x="210" y="34"/>
                  </a:cubicBezTo>
                  <a:cubicBezTo>
                    <a:pt x="209" y="33"/>
                    <a:pt x="209" y="32"/>
                    <a:pt x="208" y="29"/>
                  </a:cubicBezTo>
                  <a:cubicBezTo>
                    <a:pt x="206" y="25"/>
                    <a:pt x="205" y="20"/>
                    <a:pt x="203" y="17"/>
                  </a:cubicBezTo>
                  <a:cubicBezTo>
                    <a:pt x="201" y="14"/>
                    <a:pt x="198" y="11"/>
                    <a:pt x="195" y="7"/>
                  </a:cubicBezTo>
                  <a:cubicBezTo>
                    <a:pt x="197" y="5"/>
                    <a:pt x="197" y="5"/>
                    <a:pt x="197" y="5"/>
                  </a:cubicBezTo>
                  <a:cubicBezTo>
                    <a:pt x="197" y="5"/>
                    <a:pt x="197" y="5"/>
                    <a:pt x="197" y="5"/>
                  </a:cubicBezTo>
                  <a:close/>
                  <a:moveTo>
                    <a:pt x="286" y="23"/>
                  </a:moveTo>
                  <a:cubicBezTo>
                    <a:pt x="285" y="20"/>
                    <a:pt x="282" y="18"/>
                    <a:pt x="277" y="16"/>
                  </a:cubicBezTo>
                  <a:cubicBezTo>
                    <a:pt x="277" y="16"/>
                    <a:pt x="277" y="16"/>
                    <a:pt x="272" y="23"/>
                  </a:cubicBezTo>
                  <a:cubicBezTo>
                    <a:pt x="272" y="23"/>
                    <a:pt x="272" y="23"/>
                    <a:pt x="255" y="23"/>
                  </a:cubicBezTo>
                  <a:cubicBezTo>
                    <a:pt x="259" y="19"/>
                    <a:pt x="261" y="14"/>
                    <a:pt x="263" y="9"/>
                  </a:cubicBezTo>
                  <a:cubicBezTo>
                    <a:pt x="269" y="9"/>
                    <a:pt x="273" y="9"/>
                    <a:pt x="273" y="7"/>
                  </a:cubicBezTo>
                  <a:cubicBezTo>
                    <a:pt x="273" y="5"/>
                    <a:pt x="267" y="3"/>
                    <a:pt x="256" y="0"/>
                  </a:cubicBezTo>
                  <a:cubicBezTo>
                    <a:pt x="256" y="6"/>
                    <a:pt x="255" y="10"/>
                    <a:pt x="255" y="14"/>
                  </a:cubicBezTo>
                  <a:cubicBezTo>
                    <a:pt x="254" y="16"/>
                    <a:pt x="253" y="20"/>
                    <a:pt x="251" y="23"/>
                  </a:cubicBezTo>
                  <a:cubicBezTo>
                    <a:pt x="251" y="23"/>
                    <a:pt x="251" y="23"/>
                    <a:pt x="249" y="23"/>
                  </a:cubicBezTo>
                  <a:cubicBezTo>
                    <a:pt x="249" y="23"/>
                    <a:pt x="249" y="23"/>
                    <a:pt x="239" y="18"/>
                  </a:cubicBezTo>
                  <a:cubicBezTo>
                    <a:pt x="239" y="18"/>
                    <a:pt x="239" y="18"/>
                    <a:pt x="239" y="98"/>
                  </a:cubicBezTo>
                  <a:cubicBezTo>
                    <a:pt x="233" y="98"/>
                    <a:pt x="228" y="98"/>
                    <a:pt x="224" y="97"/>
                  </a:cubicBezTo>
                  <a:cubicBezTo>
                    <a:pt x="224" y="97"/>
                    <a:pt x="224" y="97"/>
                    <a:pt x="227" y="105"/>
                  </a:cubicBezTo>
                  <a:cubicBezTo>
                    <a:pt x="229" y="104"/>
                    <a:pt x="235" y="104"/>
                    <a:pt x="244" y="104"/>
                  </a:cubicBezTo>
                  <a:cubicBezTo>
                    <a:pt x="244" y="104"/>
                    <a:pt x="244" y="104"/>
                    <a:pt x="266" y="104"/>
                  </a:cubicBezTo>
                  <a:cubicBezTo>
                    <a:pt x="262" y="111"/>
                    <a:pt x="258" y="116"/>
                    <a:pt x="254" y="122"/>
                  </a:cubicBezTo>
                  <a:cubicBezTo>
                    <a:pt x="250" y="127"/>
                    <a:pt x="245" y="132"/>
                    <a:pt x="240" y="136"/>
                  </a:cubicBezTo>
                  <a:cubicBezTo>
                    <a:pt x="235" y="142"/>
                    <a:pt x="228" y="148"/>
                    <a:pt x="219" y="154"/>
                  </a:cubicBezTo>
                  <a:cubicBezTo>
                    <a:pt x="219" y="154"/>
                    <a:pt x="219" y="154"/>
                    <a:pt x="221" y="156"/>
                  </a:cubicBezTo>
                  <a:cubicBezTo>
                    <a:pt x="230" y="151"/>
                    <a:pt x="239" y="145"/>
                    <a:pt x="245" y="141"/>
                  </a:cubicBezTo>
                  <a:cubicBezTo>
                    <a:pt x="251" y="135"/>
                    <a:pt x="257" y="129"/>
                    <a:pt x="262" y="123"/>
                  </a:cubicBezTo>
                  <a:cubicBezTo>
                    <a:pt x="266" y="119"/>
                    <a:pt x="270" y="113"/>
                    <a:pt x="273" y="107"/>
                  </a:cubicBezTo>
                  <a:cubicBezTo>
                    <a:pt x="273" y="107"/>
                    <a:pt x="273" y="107"/>
                    <a:pt x="273" y="143"/>
                  </a:cubicBezTo>
                  <a:cubicBezTo>
                    <a:pt x="273" y="145"/>
                    <a:pt x="273" y="148"/>
                    <a:pt x="271" y="148"/>
                  </a:cubicBezTo>
                  <a:cubicBezTo>
                    <a:pt x="271" y="149"/>
                    <a:pt x="268" y="149"/>
                    <a:pt x="266" y="149"/>
                  </a:cubicBezTo>
                  <a:cubicBezTo>
                    <a:pt x="261" y="149"/>
                    <a:pt x="255" y="148"/>
                    <a:pt x="250" y="146"/>
                  </a:cubicBezTo>
                  <a:cubicBezTo>
                    <a:pt x="250" y="146"/>
                    <a:pt x="250" y="146"/>
                    <a:pt x="250" y="150"/>
                  </a:cubicBezTo>
                  <a:cubicBezTo>
                    <a:pt x="254" y="151"/>
                    <a:pt x="257" y="152"/>
                    <a:pt x="260" y="153"/>
                  </a:cubicBezTo>
                  <a:cubicBezTo>
                    <a:pt x="262" y="154"/>
                    <a:pt x="264" y="155"/>
                    <a:pt x="266" y="156"/>
                  </a:cubicBezTo>
                  <a:cubicBezTo>
                    <a:pt x="266" y="157"/>
                    <a:pt x="266" y="158"/>
                    <a:pt x="266" y="159"/>
                  </a:cubicBezTo>
                  <a:cubicBezTo>
                    <a:pt x="266" y="159"/>
                    <a:pt x="266" y="159"/>
                    <a:pt x="267" y="163"/>
                  </a:cubicBezTo>
                  <a:cubicBezTo>
                    <a:pt x="268" y="163"/>
                    <a:pt x="271" y="162"/>
                    <a:pt x="273" y="161"/>
                  </a:cubicBezTo>
                  <a:cubicBezTo>
                    <a:pt x="275" y="159"/>
                    <a:pt x="277" y="158"/>
                    <a:pt x="278" y="156"/>
                  </a:cubicBezTo>
                  <a:cubicBezTo>
                    <a:pt x="280" y="154"/>
                    <a:pt x="281" y="151"/>
                    <a:pt x="281" y="147"/>
                  </a:cubicBezTo>
                  <a:cubicBezTo>
                    <a:pt x="281" y="147"/>
                    <a:pt x="281" y="147"/>
                    <a:pt x="281" y="31"/>
                  </a:cubicBezTo>
                  <a:cubicBezTo>
                    <a:pt x="286" y="28"/>
                    <a:pt x="288" y="26"/>
                    <a:pt x="288" y="25"/>
                  </a:cubicBezTo>
                  <a:cubicBezTo>
                    <a:pt x="288" y="25"/>
                    <a:pt x="288" y="24"/>
                    <a:pt x="286" y="23"/>
                  </a:cubicBezTo>
                  <a:close/>
                  <a:moveTo>
                    <a:pt x="273" y="98"/>
                  </a:moveTo>
                  <a:cubicBezTo>
                    <a:pt x="273" y="98"/>
                    <a:pt x="273" y="98"/>
                    <a:pt x="247" y="98"/>
                  </a:cubicBezTo>
                  <a:cubicBezTo>
                    <a:pt x="247" y="78"/>
                    <a:pt x="247" y="78"/>
                    <a:pt x="247" y="78"/>
                  </a:cubicBezTo>
                  <a:cubicBezTo>
                    <a:pt x="247" y="78"/>
                    <a:pt x="247" y="78"/>
                    <a:pt x="273" y="78"/>
                  </a:cubicBezTo>
                  <a:cubicBezTo>
                    <a:pt x="273" y="78"/>
                    <a:pt x="273" y="78"/>
                    <a:pt x="273" y="98"/>
                  </a:cubicBezTo>
                  <a:close/>
                  <a:moveTo>
                    <a:pt x="273" y="73"/>
                  </a:moveTo>
                  <a:cubicBezTo>
                    <a:pt x="273" y="73"/>
                    <a:pt x="273" y="73"/>
                    <a:pt x="247" y="73"/>
                  </a:cubicBezTo>
                  <a:cubicBezTo>
                    <a:pt x="247" y="52"/>
                    <a:pt x="247" y="52"/>
                    <a:pt x="247" y="52"/>
                  </a:cubicBezTo>
                  <a:cubicBezTo>
                    <a:pt x="247" y="52"/>
                    <a:pt x="247" y="52"/>
                    <a:pt x="273" y="52"/>
                  </a:cubicBezTo>
                  <a:cubicBezTo>
                    <a:pt x="273" y="52"/>
                    <a:pt x="273" y="52"/>
                    <a:pt x="273" y="73"/>
                  </a:cubicBezTo>
                  <a:close/>
                  <a:moveTo>
                    <a:pt x="273" y="47"/>
                  </a:moveTo>
                  <a:cubicBezTo>
                    <a:pt x="273" y="47"/>
                    <a:pt x="273" y="47"/>
                    <a:pt x="247" y="47"/>
                  </a:cubicBezTo>
                  <a:cubicBezTo>
                    <a:pt x="247" y="28"/>
                    <a:pt x="247" y="28"/>
                    <a:pt x="247" y="28"/>
                  </a:cubicBezTo>
                  <a:cubicBezTo>
                    <a:pt x="247" y="28"/>
                    <a:pt x="247" y="28"/>
                    <a:pt x="273" y="28"/>
                  </a:cubicBezTo>
                  <a:cubicBezTo>
                    <a:pt x="273" y="28"/>
                    <a:pt x="273" y="28"/>
                    <a:pt x="273" y="47"/>
                  </a:cubicBezTo>
                  <a:close/>
                  <a:moveTo>
                    <a:pt x="284" y="44"/>
                  </a:moveTo>
                  <a:cubicBezTo>
                    <a:pt x="289" y="45"/>
                    <a:pt x="296" y="46"/>
                    <a:pt x="305" y="46"/>
                  </a:cubicBezTo>
                  <a:cubicBezTo>
                    <a:pt x="317" y="46"/>
                    <a:pt x="317" y="46"/>
                    <a:pt x="317" y="46"/>
                  </a:cubicBezTo>
                  <a:cubicBezTo>
                    <a:pt x="317" y="16"/>
                    <a:pt x="317" y="16"/>
                    <a:pt x="317" y="16"/>
                  </a:cubicBezTo>
                  <a:cubicBezTo>
                    <a:pt x="317" y="9"/>
                    <a:pt x="316" y="5"/>
                    <a:pt x="316" y="2"/>
                  </a:cubicBezTo>
                  <a:cubicBezTo>
                    <a:pt x="322" y="3"/>
                    <a:pt x="328" y="5"/>
                    <a:pt x="333" y="7"/>
                  </a:cubicBezTo>
                  <a:cubicBezTo>
                    <a:pt x="334" y="7"/>
                    <a:pt x="335" y="7"/>
                    <a:pt x="335" y="8"/>
                  </a:cubicBezTo>
                  <a:cubicBezTo>
                    <a:pt x="335" y="9"/>
                    <a:pt x="334" y="10"/>
                    <a:pt x="333" y="11"/>
                  </a:cubicBezTo>
                  <a:cubicBezTo>
                    <a:pt x="330" y="12"/>
                    <a:pt x="328" y="12"/>
                    <a:pt x="325" y="13"/>
                  </a:cubicBezTo>
                  <a:cubicBezTo>
                    <a:pt x="325" y="46"/>
                    <a:pt x="325" y="46"/>
                    <a:pt x="325" y="46"/>
                  </a:cubicBezTo>
                  <a:cubicBezTo>
                    <a:pt x="326" y="46"/>
                    <a:pt x="326" y="46"/>
                    <a:pt x="326" y="46"/>
                  </a:cubicBezTo>
                  <a:cubicBezTo>
                    <a:pt x="333" y="38"/>
                    <a:pt x="333" y="38"/>
                    <a:pt x="333" y="38"/>
                  </a:cubicBezTo>
                  <a:cubicBezTo>
                    <a:pt x="336" y="41"/>
                    <a:pt x="340" y="44"/>
                    <a:pt x="343" y="47"/>
                  </a:cubicBezTo>
                  <a:cubicBezTo>
                    <a:pt x="344" y="47"/>
                    <a:pt x="344" y="47"/>
                    <a:pt x="344" y="48"/>
                  </a:cubicBezTo>
                  <a:cubicBezTo>
                    <a:pt x="344" y="50"/>
                    <a:pt x="344" y="52"/>
                    <a:pt x="342" y="52"/>
                  </a:cubicBezTo>
                  <a:cubicBezTo>
                    <a:pt x="325" y="52"/>
                    <a:pt x="325" y="52"/>
                    <a:pt x="325" y="52"/>
                  </a:cubicBezTo>
                  <a:cubicBezTo>
                    <a:pt x="325" y="146"/>
                    <a:pt x="325" y="146"/>
                    <a:pt x="325" y="146"/>
                  </a:cubicBezTo>
                  <a:cubicBezTo>
                    <a:pt x="325" y="150"/>
                    <a:pt x="324" y="153"/>
                    <a:pt x="322" y="155"/>
                  </a:cubicBezTo>
                  <a:cubicBezTo>
                    <a:pt x="321" y="157"/>
                    <a:pt x="320" y="159"/>
                    <a:pt x="317" y="160"/>
                  </a:cubicBezTo>
                  <a:cubicBezTo>
                    <a:pt x="315" y="161"/>
                    <a:pt x="313" y="162"/>
                    <a:pt x="311" y="162"/>
                  </a:cubicBezTo>
                  <a:cubicBezTo>
                    <a:pt x="311" y="159"/>
                    <a:pt x="311" y="159"/>
                    <a:pt x="311" y="159"/>
                  </a:cubicBezTo>
                  <a:cubicBezTo>
                    <a:pt x="311" y="157"/>
                    <a:pt x="310" y="156"/>
                    <a:pt x="309" y="156"/>
                  </a:cubicBezTo>
                  <a:cubicBezTo>
                    <a:pt x="308" y="154"/>
                    <a:pt x="306" y="153"/>
                    <a:pt x="303" y="152"/>
                  </a:cubicBezTo>
                  <a:cubicBezTo>
                    <a:pt x="300" y="151"/>
                    <a:pt x="296" y="150"/>
                    <a:pt x="292" y="150"/>
                  </a:cubicBezTo>
                  <a:cubicBezTo>
                    <a:pt x="292" y="145"/>
                    <a:pt x="292" y="145"/>
                    <a:pt x="292" y="145"/>
                  </a:cubicBezTo>
                  <a:cubicBezTo>
                    <a:pt x="298" y="148"/>
                    <a:pt x="304" y="148"/>
                    <a:pt x="309" y="148"/>
                  </a:cubicBezTo>
                  <a:cubicBezTo>
                    <a:pt x="313" y="148"/>
                    <a:pt x="314" y="148"/>
                    <a:pt x="315" y="148"/>
                  </a:cubicBezTo>
                  <a:cubicBezTo>
                    <a:pt x="316" y="147"/>
                    <a:pt x="317" y="145"/>
                    <a:pt x="317" y="142"/>
                  </a:cubicBezTo>
                  <a:cubicBezTo>
                    <a:pt x="317" y="52"/>
                    <a:pt x="317" y="52"/>
                    <a:pt x="317" y="52"/>
                  </a:cubicBezTo>
                  <a:cubicBezTo>
                    <a:pt x="305" y="52"/>
                    <a:pt x="305" y="52"/>
                    <a:pt x="305" y="52"/>
                  </a:cubicBezTo>
                  <a:cubicBezTo>
                    <a:pt x="297" y="52"/>
                    <a:pt x="291" y="52"/>
                    <a:pt x="288" y="52"/>
                  </a:cubicBezTo>
                  <a:cubicBezTo>
                    <a:pt x="284" y="44"/>
                    <a:pt x="284" y="44"/>
                    <a:pt x="284" y="44"/>
                  </a:cubicBezTo>
                  <a:cubicBezTo>
                    <a:pt x="284" y="44"/>
                    <a:pt x="284" y="44"/>
                    <a:pt x="284" y="44"/>
                  </a:cubicBezTo>
                  <a:close/>
                  <a:moveTo>
                    <a:pt x="292" y="70"/>
                  </a:moveTo>
                  <a:cubicBezTo>
                    <a:pt x="296" y="75"/>
                    <a:pt x="300" y="80"/>
                    <a:pt x="302" y="85"/>
                  </a:cubicBezTo>
                  <a:cubicBezTo>
                    <a:pt x="304" y="88"/>
                    <a:pt x="306" y="92"/>
                    <a:pt x="306" y="96"/>
                  </a:cubicBezTo>
                  <a:cubicBezTo>
                    <a:pt x="308" y="99"/>
                    <a:pt x="308" y="101"/>
                    <a:pt x="308" y="104"/>
                  </a:cubicBezTo>
                  <a:cubicBezTo>
                    <a:pt x="308" y="105"/>
                    <a:pt x="308" y="107"/>
                    <a:pt x="307" y="108"/>
                  </a:cubicBezTo>
                  <a:cubicBezTo>
                    <a:pt x="306" y="110"/>
                    <a:pt x="305" y="110"/>
                    <a:pt x="304" y="110"/>
                  </a:cubicBezTo>
                  <a:cubicBezTo>
                    <a:pt x="303" y="110"/>
                    <a:pt x="302" y="110"/>
                    <a:pt x="301" y="110"/>
                  </a:cubicBezTo>
                  <a:cubicBezTo>
                    <a:pt x="300" y="108"/>
                    <a:pt x="300" y="107"/>
                    <a:pt x="300" y="105"/>
                  </a:cubicBezTo>
                  <a:cubicBezTo>
                    <a:pt x="299" y="97"/>
                    <a:pt x="298" y="91"/>
                    <a:pt x="297" y="87"/>
                  </a:cubicBezTo>
                  <a:cubicBezTo>
                    <a:pt x="295" y="83"/>
                    <a:pt x="293" y="78"/>
                    <a:pt x="290" y="72"/>
                  </a:cubicBezTo>
                  <a:cubicBezTo>
                    <a:pt x="292" y="70"/>
                    <a:pt x="292" y="70"/>
                    <a:pt x="292" y="70"/>
                  </a:cubicBezTo>
                  <a:cubicBezTo>
                    <a:pt x="292" y="70"/>
                    <a:pt x="292" y="70"/>
                    <a:pt x="292" y="70"/>
                  </a:cubicBezTo>
                  <a:close/>
                </a:path>
              </a:pathLst>
            </a:custGeom>
            <a:solidFill>
              <a:srgbClr val="D29FD6"/>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22" name="Freeform 231">
              <a:extLst>
                <a:ext uri="{FF2B5EF4-FFF2-40B4-BE49-F238E27FC236}">
                  <a16:creationId xmlns:a16="http://schemas.microsoft.com/office/drawing/2014/main" id="{652F3D98-67F9-4D5F-B6AF-138493A82E4E}"/>
                </a:ext>
                <a:ext uri="{C183D7F6-B498-43B3-948B-1728B52AA6E4}">
                  <adec:decorative xmlns:adec="http://schemas.microsoft.com/office/drawing/2017/decorative" val="1"/>
                </a:ext>
              </a:extLst>
            </p:cNvPr>
            <p:cNvSpPr>
              <a:spLocks noEditPoints="1"/>
            </p:cNvSpPr>
            <p:nvPr/>
          </p:nvSpPr>
          <p:spPr bwMode="auto">
            <a:xfrm>
              <a:off x="9134749" y="2706701"/>
              <a:ext cx="1791752" cy="319999"/>
            </a:xfrm>
            <a:custGeom>
              <a:avLst/>
              <a:gdLst>
                <a:gd name="T0" fmla="*/ 22 w 632"/>
                <a:gd name="T1" fmla="*/ 21 h 113"/>
                <a:gd name="T2" fmla="*/ 50 w 632"/>
                <a:gd name="T3" fmla="*/ 21 h 113"/>
                <a:gd name="T4" fmla="*/ 99 w 632"/>
                <a:gd name="T5" fmla="*/ 15 h 113"/>
                <a:gd name="T6" fmla="*/ 97 w 632"/>
                <a:gd name="T7" fmla="*/ 49 h 113"/>
                <a:gd name="T8" fmla="*/ 101 w 632"/>
                <a:gd name="T9" fmla="*/ 84 h 113"/>
                <a:gd name="T10" fmla="*/ 118 w 632"/>
                <a:gd name="T11" fmla="*/ 82 h 113"/>
                <a:gd name="T12" fmla="*/ 145 w 632"/>
                <a:gd name="T13" fmla="*/ 82 h 113"/>
                <a:gd name="T14" fmla="*/ 140 w 632"/>
                <a:gd name="T15" fmla="*/ 59 h 113"/>
                <a:gd name="T16" fmla="*/ 115 w 632"/>
                <a:gd name="T17" fmla="*/ 40 h 113"/>
                <a:gd name="T18" fmla="*/ 129 w 632"/>
                <a:gd name="T19" fmla="*/ 15 h 113"/>
                <a:gd name="T20" fmla="*/ 138 w 632"/>
                <a:gd name="T21" fmla="*/ 20 h 113"/>
                <a:gd name="T22" fmla="*/ 121 w 632"/>
                <a:gd name="T23" fmla="*/ 32 h 113"/>
                <a:gd name="T24" fmla="*/ 138 w 632"/>
                <a:gd name="T25" fmla="*/ 50 h 113"/>
                <a:gd name="T26" fmla="*/ 157 w 632"/>
                <a:gd name="T27" fmla="*/ 71 h 113"/>
                <a:gd name="T28" fmla="*/ 132 w 632"/>
                <a:gd name="T29" fmla="*/ 91 h 113"/>
                <a:gd name="T30" fmla="*/ 114 w 632"/>
                <a:gd name="T31" fmla="*/ 87 h 113"/>
                <a:gd name="T32" fmla="*/ 129 w 632"/>
                <a:gd name="T33" fmla="*/ 113 h 113"/>
                <a:gd name="T34" fmla="*/ 134 w 632"/>
                <a:gd name="T35" fmla="*/ 100 h 113"/>
                <a:gd name="T36" fmla="*/ 136 w 632"/>
                <a:gd name="T37" fmla="*/ 90 h 113"/>
                <a:gd name="T38" fmla="*/ 172 w 632"/>
                <a:gd name="T39" fmla="*/ 90 h 113"/>
                <a:gd name="T40" fmla="*/ 179 w 632"/>
                <a:gd name="T41" fmla="*/ 21 h 113"/>
                <a:gd name="T42" fmla="*/ 179 w 632"/>
                <a:gd name="T43" fmla="*/ 55 h 113"/>
                <a:gd name="T44" fmla="*/ 172 w 632"/>
                <a:gd name="T45" fmla="*/ 90 h 113"/>
                <a:gd name="T46" fmla="*/ 233 w 632"/>
                <a:gd name="T47" fmla="*/ 53 h 113"/>
                <a:gd name="T48" fmla="*/ 233 w 632"/>
                <a:gd name="T49" fmla="*/ 15 h 113"/>
                <a:gd name="T50" fmla="*/ 235 w 632"/>
                <a:gd name="T51" fmla="*/ 48 h 113"/>
                <a:gd name="T52" fmla="*/ 275 w 632"/>
                <a:gd name="T53" fmla="*/ 90 h 113"/>
                <a:gd name="T54" fmla="*/ 293 w 632"/>
                <a:gd name="T55" fmla="*/ 53 h 113"/>
                <a:gd name="T56" fmla="*/ 286 w 632"/>
                <a:gd name="T57" fmla="*/ 15 h 113"/>
                <a:gd name="T58" fmla="*/ 294 w 632"/>
                <a:gd name="T59" fmla="*/ 49 h 113"/>
                <a:gd name="T60" fmla="*/ 300 w 632"/>
                <a:gd name="T61" fmla="*/ 51 h 113"/>
                <a:gd name="T62" fmla="*/ 371 w 632"/>
                <a:gd name="T63" fmla="*/ 91 h 113"/>
                <a:gd name="T64" fmla="*/ 351 w 632"/>
                <a:gd name="T65" fmla="*/ 60 h 113"/>
                <a:gd name="T66" fmla="*/ 392 w 632"/>
                <a:gd name="T67" fmla="*/ 15 h 113"/>
                <a:gd name="T68" fmla="*/ 361 w 632"/>
                <a:gd name="T69" fmla="*/ 8 h 113"/>
                <a:gd name="T70" fmla="*/ 360 w 632"/>
                <a:gd name="T71" fmla="*/ 1 h 113"/>
                <a:gd name="T72" fmla="*/ 367 w 632"/>
                <a:gd name="T73" fmla="*/ 2 h 113"/>
                <a:gd name="T74" fmla="*/ 382 w 632"/>
                <a:gd name="T75" fmla="*/ 9 h 113"/>
                <a:gd name="T76" fmla="*/ 381 w 632"/>
                <a:gd name="T77" fmla="*/ 0 h 113"/>
                <a:gd name="T78" fmla="*/ 382 w 632"/>
                <a:gd name="T79" fmla="*/ 9 h 113"/>
                <a:gd name="T80" fmla="*/ 446 w 632"/>
                <a:gd name="T81" fmla="*/ 57 h 113"/>
                <a:gd name="T82" fmla="*/ 456 w 632"/>
                <a:gd name="T83" fmla="*/ 48 h 113"/>
                <a:gd name="T84" fmla="*/ 454 w 632"/>
                <a:gd name="T85" fmla="*/ 20 h 113"/>
                <a:gd name="T86" fmla="*/ 417 w 632"/>
                <a:gd name="T87" fmla="*/ 90 h 113"/>
                <a:gd name="T88" fmla="*/ 437 w 632"/>
                <a:gd name="T89" fmla="*/ 58 h 113"/>
                <a:gd name="T90" fmla="*/ 458 w 632"/>
                <a:gd name="T91" fmla="*/ 90 h 113"/>
                <a:gd name="T92" fmla="*/ 424 w 632"/>
                <a:gd name="T93" fmla="*/ 51 h 113"/>
                <a:gd name="T94" fmla="*/ 454 w 632"/>
                <a:gd name="T95" fmla="*/ 35 h 113"/>
                <a:gd name="T96" fmla="*/ 437 w 632"/>
                <a:gd name="T97" fmla="*/ 51 h 113"/>
                <a:gd name="T98" fmla="*/ 486 w 632"/>
                <a:gd name="T99" fmla="*/ 84 h 113"/>
                <a:gd name="T100" fmla="*/ 529 w 632"/>
                <a:gd name="T101" fmla="*/ 90 h 113"/>
                <a:gd name="T102" fmla="*/ 536 w 632"/>
                <a:gd name="T103" fmla="*/ 21 h 113"/>
                <a:gd name="T104" fmla="*/ 536 w 632"/>
                <a:gd name="T105" fmla="*/ 55 h 113"/>
                <a:gd name="T106" fmla="*/ 529 w 632"/>
                <a:gd name="T107" fmla="*/ 90 h 113"/>
                <a:gd name="T108" fmla="*/ 613 w 632"/>
                <a:gd name="T109" fmla="*/ 57 h 113"/>
                <a:gd name="T110" fmla="*/ 622 w 632"/>
                <a:gd name="T111" fmla="*/ 48 h 113"/>
                <a:gd name="T112" fmla="*/ 620 w 632"/>
                <a:gd name="T113" fmla="*/ 20 h 113"/>
                <a:gd name="T114" fmla="*/ 583 w 632"/>
                <a:gd name="T115" fmla="*/ 90 h 113"/>
                <a:gd name="T116" fmla="*/ 603 w 632"/>
                <a:gd name="T117" fmla="*/ 58 h 113"/>
                <a:gd name="T118" fmla="*/ 624 w 632"/>
                <a:gd name="T119" fmla="*/ 90 h 113"/>
                <a:gd name="T120" fmla="*/ 590 w 632"/>
                <a:gd name="T121" fmla="*/ 51 h 113"/>
                <a:gd name="T122" fmla="*/ 620 w 632"/>
                <a:gd name="T123" fmla="*/ 35 h 113"/>
                <a:gd name="T124" fmla="*/ 603 w 632"/>
                <a:gd name="T125" fmla="*/ 5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2" h="113">
                  <a:moveTo>
                    <a:pt x="29" y="21"/>
                  </a:moveTo>
                  <a:cubicBezTo>
                    <a:pt x="29" y="90"/>
                    <a:pt x="29" y="90"/>
                    <a:pt x="29" y="90"/>
                  </a:cubicBezTo>
                  <a:cubicBezTo>
                    <a:pt x="22" y="90"/>
                    <a:pt x="22" y="90"/>
                    <a:pt x="22" y="90"/>
                  </a:cubicBezTo>
                  <a:cubicBezTo>
                    <a:pt x="22" y="21"/>
                    <a:pt x="22" y="21"/>
                    <a:pt x="22" y="21"/>
                  </a:cubicBezTo>
                  <a:cubicBezTo>
                    <a:pt x="0" y="21"/>
                    <a:pt x="0" y="21"/>
                    <a:pt x="0" y="21"/>
                  </a:cubicBezTo>
                  <a:cubicBezTo>
                    <a:pt x="0" y="15"/>
                    <a:pt x="0" y="15"/>
                    <a:pt x="0" y="15"/>
                  </a:cubicBezTo>
                  <a:cubicBezTo>
                    <a:pt x="50" y="15"/>
                    <a:pt x="50" y="15"/>
                    <a:pt x="50" y="15"/>
                  </a:cubicBezTo>
                  <a:cubicBezTo>
                    <a:pt x="50" y="21"/>
                    <a:pt x="50" y="21"/>
                    <a:pt x="50" y="21"/>
                  </a:cubicBezTo>
                  <a:lnTo>
                    <a:pt x="29" y="21"/>
                  </a:lnTo>
                  <a:close/>
                  <a:moveTo>
                    <a:pt x="63" y="90"/>
                  </a:moveTo>
                  <a:cubicBezTo>
                    <a:pt x="63" y="15"/>
                    <a:pt x="63" y="15"/>
                    <a:pt x="63" y="15"/>
                  </a:cubicBezTo>
                  <a:cubicBezTo>
                    <a:pt x="99" y="15"/>
                    <a:pt x="99" y="15"/>
                    <a:pt x="99" y="15"/>
                  </a:cubicBezTo>
                  <a:cubicBezTo>
                    <a:pt x="99" y="21"/>
                    <a:pt x="99" y="21"/>
                    <a:pt x="99" y="21"/>
                  </a:cubicBezTo>
                  <a:cubicBezTo>
                    <a:pt x="70" y="21"/>
                    <a:pt x="70" y="21"/>
                    <a:pt x="70" y="21"/>
                  </a:cubicBezTo>
                  <a:cubicBezTo>
                    <a:pt x="70" y="49"/>
                    <a:pt x="70" y="49"/>
                    <a:pt x="70" y="49"/>
                  </a:cubicBezTo>
                  <a:cubicBezTo>
                    <a:pt x="97" y="49"/>
                    <a:pt x="97" y="49"/>
                    <a:pt x="97" y="49"/>
                  </a:cubicBezTo>
                  <a:cubicBezTo>
                    <a:pt x="97" y="55"/>
                    <a:pt x="97" y="55"/>
                    <a:pt x="97" y="55"/>
                  </a:cubicBezTo>
                  <a:cubicBezTo>
                    <a:pt x="70" y="55"/>
                    <a:pt x="70" y="55"/>
                    <a:pt x="70" y="55"/>
                  </a:cubicBezTo>
                  <a:cubicBezTo>
                    <a:pt x="70" y="84"/>
                    <a:pt x="70" y="84"/>
                    <a:pt x="70" y="84"/>
                  </a:cubicBezTo>
                  <a:cubicBezTo>
                    <a:pt x="101" y="84"/>
                    <a:pt x="101" y="84"/>
                    <a:pt x="101" y="84"/>
                  </a:cubicBezTo>
                  <a:cubicBezTo>
                    <a:pt x="101" y="90"/>
                    <a:pt x="101" y="90"/>
                    <a:pt x="101" y="90"/>
                  </a:cubicBezTo>
                  <a:lnTo>
                    <a:pt x="63" y="90"/>
                  </a:lnTo>
                  <a:close/>
                  <a:moveTo>
                    <a:pt x="114" y="79"/>
                  </a:moveTo>
                  <a:cubicBezTo>
                    <a:pt x="115" y="80"/>
                    <a:pt x="117" y="81"/>
                    <a:pt x="118" y="82"/>
                  </a:cubicBezTo>
                  <a:cubicBezTo>
                    <a:pt x="120" y="82"/>
                    <a:pt x="121" y="83"/>
                    <a:pt x="123" y="84"/>
                  </a:cubicBezTo>
                  <a:cubicBezTo>
                    <a:pt x="124" y="84"/>
                    <a:pt x="126" y="84"/>
                    <a:pt x="128" y="85"/>
                  </a:cubicBezTo>
                  <a:cubicBezTo>
                    <a:pt x="129" y="85"/>
                    <a:pt x="131" y="85"/>
                    <a:pt x="132" y="85"/>
                  </a:cubicBezTo>
                  <a:cubicBezTo>
                    <a:pt x="138" y="85"/>
                    <a:pt x="142" y="84"/>
                    <a:pt x="145" y="82"/>
                  </a:cubicBezTo>
                  <a:cubicBezTo>
                    <a:pt x="148" y="80"/>
                    <a:pt x="149" y="76"/>
                    <a:pt x="149" y="72"/>
                  </a:cubicBezTo>
                  <a:cubicBezTo>
                    <a:pt x="149" y="70"/>
                    <a:pt x="149" y="68"/>
                    <a:pt x="148" y="67"/>
                  </a:cubicBezTo>
                  <a:cubicBezTo>
                    <a:pt x="148" y="66"/>
                    <a:pt x="147" y="64"/>
                    <a:pt x="145" y="63"/>
                  </a:cubicBezTo>
                  <a:cubicBezTo>
                    <a:pt x="144" y="62"/>
                    <a:pt x="142" y="60"/>
                    <a:pt x="140" y="59"/>
                  </a:cubicBezTo>
                  <a:cubicBezTo>
                    <a:pt x="138" y="58"/>
                    <a:pt x="135" y="56"/>
                    <a:pt x="132" y="55"/>
                  </a:cubicBezTo>
                  <a:cubicBezTo>
                    <a:pt x="129" y="53"/>
                    <a:pt x="126" y="51"/>
                    <a:pt x="124" y="50"/>
                  </a:cubicBezTo>
                  <a:cubicBezTo>
                    <a:pt x="122" y="48"/>
                    <a:pt x="120" y="47"/>
                    <a:pt x="118" y="45"/>
                  </a:cubicBezTo>
                  <a:cubicBezTo>
                    <a:pt x="117" y="43"/>
                    <a:pt x="116" y="42"/>
                    <a:pt x="115" y="40"/>
                  </a:cubicBezTo>
                  <a:cubicBezTo>
                    <a:pt x="115" y="38"/>
                    <a:pt x="114" y="36"/>
                    <a:pt x="114" y="33"/>
                  </a:cubicBezTo>
                  <a:cubicBezTo>
                    <a:pt x="114" y="30"/>
                    <a:pt x="115" y="27"/>
                    <a:pt x="116" y="25"/>
                  </a:cubicBezTo>
                  <a:cubicBezTo>
                    <a:pt x="117" y="23"/>
                    <a:pt x="119" y="20"/>
                    <a:pt x="121" y="19"/>
                  </a:cubicBezTo>
                  <a:cubicBezTo>
                    <a:pt x="124" y="17"/>
                    <a:pt x="126" y="16"/>
                    <a:pt x="129" y="15"/>
                  </a:cubicBezTo>
                  <a:cubicBezTo>
                    <a:pt x="132" y="14"/>
                    <a:pt x="135" y="14"/>
                    <a:pt x="139" y="14"/>
                  </a:cubicBezTo>
                  <a:cubicBezTo>
                    <a:pt x="145" y="14"/>
                    <a:pt x="149" y="14"/>
                    <a:pt x="153" y="16"/>
                  </a:cubicBezTo>
                  <a:cubicBezTo>
                    <a:pt x="153" y="24"/>
                    <a:pt x="153" y="24"/>
                    <a:pt x="153" y="24"/>
                  </a:cubicBezTo>
                  <a:cubicBezTo>
                    <a:pt x="149" y="21"/>
                    <a:pt x="144" y="20"/>
                    <a:pt x="138" y="20"/>
                  </a:cubicBezTo>
                  <a:cubicBezTo>
                    <a:pt x="136" y="20"/>
                    <a:pt x="133" y="20"/>
                    <a:pt x="132" y="21"/>
                  </a:cubicBezTo>
                  <a:cubicBezTo>
                    <a:pt x="130" y="21"/>
                    <a:pt x="128" y="22"/>
                    <a:pt x="126" y="23"/>
                  </a:cubicBezTo>
                  <a:cubicBezTo>
                    <a:pt x="125" y="24"/>
                    <a:pt x="124" y="25"/>
                    <a:pt x="123" y="27"/>
                  </a:cubicBezTo>
                  <a:cubicBezTo>
                    <a:pt x="122" y="29"/>
                    <a:pt x="121" y="30"/>
                    <a:pt x="121" y="32"/>
                  </a:cubicBezTo>
                  <a:cubicBezTo>
                    <a:pt x="121" y="34"/>
                    <a:pt x="122" y="36"/>
                    <a:pt x="122" y="37"/>
                  </a:cubicBezTo>
                  <a:cubicBezTo>
                    <a:pt x="123" y="39"/>
                    <a:pt x="124" y="40"/>
                    <a:pt x="125" y="42"/>
                  </a:cubicBezTo>
                  <a:cubicBezTo>
                    <a:pt x="126" y="43"/>
                    <a:pt x="128" y="44"/>
                    <a:pt x="130" y="45"/>
                  </a:cubicBezTo>
                  <a:cubicBezTo>
                    <a:pt x="132" y="47"/>
                    <a:pt x="135" y="48"/>
                    <a:pt x="138" y="50"/>
                  </a:cubicBezTo>
                  <a:cubicBezTo>
                    <a:pt x="141" y="51"/>
                    <a:pt x="144" y="53"/>
                    <a:pt x="146" y="54"/>
                  </a:cubicBezTo>
                  <a:cubicBezTo>
                    <a:pt x="148" y="56"/>
                    <a:pt x="150" y="58"/>
                    <a:pt x="152" y="59"/>
                  </a:cubicBezTo>
                  <a:cubicBezTo>
                    <a:pt x="153" y="61"/>
                    <a:pt x="155" y="63"/>
                    <a:pt x="155" y="65"/>
                  </a:cubicBezTo>
                  <a:cubicBezTo>
                    <a:pt x="156" y="67"/>
                    <a:pt x="157" y="69"/>
                    <a:pt x="157" y="71"/>
                  </a:cubicBezTo>
                  <a:cubicBezTo>
                    <a:pt x="157" y="75"/>
                    <a:pt x="156" y="78"/>
                    <a:pt x="155" y="80"/>
                  </a:cubicBezTo>
                  <a:cubicBezTo>
                    <a:pt x="154" y="83"/>
                    <a:pt x="152" y="85"/>
                    <a:pt x="150" y="86"/>
                  </a:cubicBezTo>
                  <a:cubicBezTo>
                    <a:pt x="147" y="88"/>
                    <a:pt x="145" y="89"/>
                    <a:pt x="142" y="90"/>
                  </a:cubicBezTo>
                  <a:cubicBezTo>
                    <a:pt x="139" y="91"/>
                    <a:pt x="135" y="91"/>
                    <a:pt x="132" y="91"/>
                  </a:cubicBezTo>
                  <a:cubicBezTo>
                    <a:pt x="130" y="91"/>
                    <a:pt x="129" y="91"/>
                    <a:pt x="127" y="91"/>
                  </a:cubicBezTo>
                  <a:cubicBezTo>
                    <a:pt x="126" y="91"/>
                    <a:pt x="124" y="91"/>
                    <a:pt x="122" y="90"/>
                  </a:cubicBezTo>
                  <a:cubicBezTo>
                    <a:pt x="121" y="90"/>
                    <a:pt x="119" y="89"/>
                    <a:pt x="118" y="89"/>
                  </a:cubicBezTo>
                  <a:cubicBezTo>
                    <a:pt x="116" y="88"/>
                    <a:pt x="115" y="88"/>
                    <a:pt x="114" y="87"/>
                  </a:cubicBezTo>
                  <a:lnTo>
                    <a:pt x="114" y="79"/>
                  </a:lnTo>
                  <a:close/>
                  <a:moveTo>
                    <a:pt x="147" y="104"/>
                  </a:moveTo>
                  <a:cubicBezTo>
                    <a:pt x="147" y="110"/>
                    <a:pt x="142" y="113"/>
                    <a:pt x="133" y="113"/>
                  </a:cubicBezTo>
                  <a:cubicBezTo>
                    <a:pt x="131" y="113"/>
                    <a:pt x="130" y="113"/>
                    <a:pt x="129" y="113"/>
                  </a:cubicBezTo>
                  <a:cubicBezTo>
                    <a:pt x="129" y="108"/>
                    <a:pt x="129" y="108"/>
                    <a:pt x="129" y="108"/>
                  </a:cubicBezTo>
                  <a:cubicBezTo>
                    <a:pt x="131" y="109"/>
                    <a:pt x="132" y="109"/>
                    <a:pt x="133" y="109"/>
                  </a:cubicBezTo>
                  <a:cubicBezTo>
                    <a:pt x="138" y="109"/>
                    <a:pt x="141" y="107"/>
                    <a:pt x="141" y="104"/>
                  </a:cubicBezTo>
                  <a:cubicBezTo>
                    <a:pt x="141" y="101"/>
                    <a:pt x="139" y="100"/>
                    <a:pt x="134" y="100"/>
                  </a:cubicBezTo>
                  <a:cubicBezTo>
                    <a:pt x="133" y="100"/>
                    <a:pt x="133" y="100"/>
                    <a:pt x="132" y="100"/>
                  </a:cubicBezTo>
                  <a:cubicBezTo>
                    <a:pt x="132" y="100"/>
                    <a:pt x="132" y="100"/>
                    <a:pt x="131" y="100"/>
                  </a:cubicBezTo>
                  <a:cubicBezTo>
                    <a:pt x="131" y="90"/>
                    <a:pt x="131" y="90"/>
                    <a:pt x="131" y="90"/>
                  </a:cubicBezTo>
                  <a:cubicBezTo>
                    <a:pt x="136" y="90"/>
                    <a:pt x="136" y="90"/>
                    <a:pt x="136" y="90"/>
                  </a:cubicBezTo>
                  <a:cubicBezTo>
                    <a:pt x="136" y="96"/>
                    <a:pt x="136" y="96"/>
                    <a:pt x="136" y="96"/>
                  </a:cubicBezTo>
                  <a:cubicBezTo>
                    <a:pt x="139" y="96"/>
                    <a:pt x="142" y="97"/>
                    <a:pt x="144" y="98"/>
                  </a:cubicBezTo>
                  <a:cubicBezTo>
                    <a:pt x="146" y="99"/>
                    <a:pt x="147" y="101"/>
                    <a:pt x="147" y="104"/>
                  </a:cubicBezTo>
                  <a:close/>
                  <a:moveTo>
                    <a:pt x="172" y="90"/>
                  </a:moveTo>
                  <a:cubicBezTo>
                    <a:pt x="172" y="15"/>
                    <a:pt x="172" y="15"/>
                    <a:pt x="172" y="15"/>
                  </a:cubicBezTo>
                  <a:cubicBezTo>
                    <a:pt x="209" y="15"/>
                    <a:pt x="209" y="15"/>
                    <a:pt x="209" y="15"/>
                  </a:cubicBezTo>
                  <a:cubicBezTo>
                    <a:pt x="209" y="21"/>
                    <a:pt x="209" y="21"/>
                    <a:pt x="209" y="21"/>
                  </a:cubicBezTo>
                  <a:cubicBezTo>
                    <a:pt x="179" y="21"/>
                    <a:pt x="179" y="21"/>
                    <a:pt x="179" y="21"/>
                  </a:cubicBezTo>
                  <a:cubicBezTo>
                    <a:pt x="179" y="49"/>
                    <a:pt x="179" y="49"/>
                    <a:pt x="179" y="49"/>
                  </a:cubicBezTo>
                  <a:cubicBezTo>
                    <a:pt x="207" y="49"/>
                    <a:pt x="207" y="49"/>
                    <a:pt x="207" y="49"/>
                  </a:cubicBezTo>
                  <a:cubicBezTo>
                    <a:pt x="207" y="55"/>
                    <a:pt x="207" y="55"/>
                    <a:pt x="207" y="55"/>
                  </a:cubicBezTo>
                  <a:cubicBezTo>
                    <a:pt x="179" y="55"/>
                    <a:pt x="179" y="55"/>
                    <a:pt x="179" y="55"/>
                  </a:cubicBezTo>
                  <a:cubicBezTo>
                    <a:pt x="179" y="84"/>
                    <a:pt x="179" y="84"/>
                    <a:pt x="179" y="84"/>
                  </a:cubicBezTo>
                  <a:cubicBezTo>
                    <a:pt x="211" y="84"/>
                    <a:pt x="211" y="84"/>
                    <a:pt x="211" y="84"/>
                  </a:cubicBezTo>
                  <a:cubicBezTo>
                    <a:pt x="211" y="90"/>
                    <a:pt x="211" y="90"/>
                    <a:pt x="211" y="90"/>
                  </a:cubicBezTo>
                  <a:lnTo>
                    <a:pt x="172" y="90"/>
                  </a:lnTo>
                  <a:close/>
                  <a:moveTo>
                    <a:pt x="266" y="90"/>
                  </a:moveTo>
                  <a:cubicBezTo>
                    <a:pt x="235" y="55"/>
                    <a:pt x="235" y="55"/>
                    <a:pt x="235" y="55"/>
                  </a:cubicBezTo>
                  <a:cubicBezTo>
                    <a:pt x="234" y="54"/>
                    <a:pt x="234" y="53"/>
                    <a:pt x="233" y="53"/>
                  </a:cubicBezTo>
                  <a:cubicBezTo>
                    <a:pt x="233" y="53"/>
                    <a:pt x="233" y="53"/>
                    <a:pt x="233" y="53"/>
                  </a:cubicBezTo>
                  <a:cubicBezTo>
                    <a:pt x="233" y="90"/>
                    <a:pt x="233" y="90"/>
                    <a:pt x="233" y="90"/>
                  </a:cubicBezTo>
                  <a:cubicBezTo>
                    <a:pt x="226" y="90"/>
                    <a:pt x="226" y="90"/>
                    <a:pt x="226" y="90"/>
                  </a:cubicBezTo>
                  <a:cubicBezTo>
                    <a:pt x="226" y="15"/>
                    <a:pt x="226" y="15"/>
                    <a:pt x="226" y="15"/>
                  </a:cubicBezTo>
                  <a:cubicBezTo>
                    <a:pt x="233" y="15"/>
                    <a:pt x="233" y="15"/>
                    <a:pt x="233" y="15"/>
                  </a:cubicBezTo>
                  <a:cubicBezTo>
                    <a:pt x="233" y="50"/>
                    <a:pt x="233" y="50"/>
                    <a:pt x="233" y="50"/>
                  </a:cubicBezTo>
                  <a:cubicBezTo>
                    <a:pt x="233" y="50"/>
                    <a:pt x="233" y="50"/>
                    <a:pt x="233" y="50"/>
                  </a:cubicBezTo>
                  <a:cubicBezTo>
                    <a:pt x="234" y="50"/>
                    <a:pt x="234" y="49"/>
                    <a:pt x="234" y="49"/>
                  </a:cubicBezTo>
                  <a:cubicBezTo>
                    <a:pt x="235" y="49"/>
                    <a:pt x="235" y="48"/>
                    <a:pt x="235" y="48"/>
                  </a:cubicBezTo>
                  <a:cubicBezTo>
                    <a:pt x="264" y="15"/>
                    <a:pt x="264" y="15"/>
                    <a:pt x="264" y="15"/>
                  </a:cubicBezTo>
                  <a:cubicBezTo>
                    <a:pt x="273" y="15"/>
                    <a:pt x="273" y="15"/>
                    <a:pt x="273" y="15"/>
                  </a:cubicBezTo>
                  <a:cubicBezTo>
                    <a:pt x="241" y="51"/>
                    <a:pt x="241" y="51"/>
                    <a:pt x="241" y="51"/>
                  </a:cubicBezTo>
                  <a:cubicBezTo>
                    <a:pt x="275" y="90"/>
                    <a:pt x="275" y="90"/>
                    <a:pt x="275" y="90"/>
                  </a:cubicBezTo>
                  <a:lnTo>
                    <a:pt x="266" y="90"/>
                  </a:lnTo>
                  <a:close/>
                  <a:moveTo>
                    <a:pt x="325" y="90"/>
                  </a:moveTo>
                  <a:cubicBezTo>
                    <a:pt x="295" y="55"/>
                    <a:pt x="295" y="55"/>
                    <a:pt x="295" y="55"/>
                  </a:cubicBezTo>
                  <a:cubicBezTo>
                    <a:pt x="294" y="54"/>
                    <a:pt x="293" y="53"/>
                    <a:pt x="293" y="53"/>
                  </a:cubicBezTo>
                  <a:cubicBezTo>
                    <a:pt x="293" y="53"/>
                    <a:pt x="293" y="53"/>
                    <a:pt x="293" y="53"/>
                  </a:cubicBezTo>
                  <a:cubicBezTo>
                    <a:pt x="293" y="90"/>
                    <a:pt x="293" y="90"/>
                    <a:pt x="293" y="90"/>
                  </a:cubicBezTo>
                  <a:cubicBezTo>
                    <a:pt x="286" y="90"/>
                    <a:pt x="286" y="90"/>
                    <a:pt x="286" y="90"/>
                  </a:cubicBezTo>
                  <a:cubicBezTo>
                    <a:pt x="286" y="15"/>
                    <a:pt x="286" y="15"/>
                    <a:pt x="286" y="15"/>
                  </a:cubicBezTo>
                  <a:cubicBezTo>
                    <a:pt x="293" y="15"/>
                    <a:pt x="293" y="15"/>
                    <a:pt x="293" y="15"/>
                  </a:cubicBezTo>
                  <a:cubicBezTo>
                    <a:pt x="293" y="50"/>
                    <a:pt x="293" y="50"/>
                    <a:pt x="293" y="50"/>
                  </a:cubicBezTo>
                  <a:cubicBezTo>
                    <a:pt x="293" y="50"/>
                    <a:pt x="293" y="50"/>
                    <a:pt x="293" y="50"/>
                  </a:cubicBezTo>
                  <a:cubicBezTo>
                    <a:pt x="293" y="50"/>
                    <a:pt x="293" y="49"/>
                    <a:pt x="294" y="49"/>
                  </a:cubicBezTo>
                  <a:cubicBezTo>
                    <a:pt x="294" y="49"/>
                    <a:pt x="294" y="48"/>
                    <a:pt x="295" y="48"/>
                  </a:cubicBezTo>
                  <a:cubicBezTo>
                    <a:pt x="324" y="15"/>
                    <a:pt x="324" y="15"/>
                    <a:pt x="324" y="15"/>
                  </a:cubicBezTo>
                  <a:cubicBezTo>
                    <a:pt x="333" y="15"/>
                    <a:pt x="333" y="15"/>
                    <a:pt x="333" y="15"/>
                  </a:cubicBezTo>
                  <a:cubicBezTo>
                    <a:pt x="300" y="51"/>
                    <a:pt x="300" y="51"/>
                    <a:pt x="300" y="51"/>
                  </a:cubicBezTo>
                  <a:cubicBezTo>
                    <a:pt x="335" y="90"/>
                    <a:pt x="335" y="90"/>
                    <a:pt x="335" y="90"/>
                  </a:cubicBezTo>
                  <a:lnTo>
                    <a:pt x="325" y="90"/>
                  </a:lnTo>
                  <a:close/>
                  <a:moveTo>
                    <a:pt x="398" y="60"/>
                  </a:moveTo>
                  <a:cubicBezTo>
                    <a:pt x="398" y="81"/>
                    <a:pt x="389" y="91"/>
                    <a:pt x="371" y="91"/>
                  </a:cubicBezTo>
                  <a:cubicBezTo>
                    <a:pt x="353" y="91"/>
                    <a:pt x="344" y="81"/>
                    <a:pt x="344" y="61"/>
                  </a:cubicBezTo>
                  <a:cubicBezTo>
                    <a:pt x="344" y="15"/>
                    <a:pt x="344" y="15"/>
                    <a:pt x="344" y="15"/>
                  </a:cubicBezTo>
                  <a:cubicBezTo>
                    <a:pt x="351" y="15"/>
                    <a:pt x="351" y="15"/>
                    <a:pt x="351" y="15"/>
                  </a:cubicBezTo>
                  <a:cubicBezTo>
                    <a:pt x="351" y="60"/>
                    <a:pt x="351" y="60"/>
                    <a:pt x="351" y="60"/>
                  </a:cubicBezTo>
                  <a:cubicBezTo>
                    <a:pt x="351" y="69"/>
                    <a:pt x="353" y="75"/>
                    <a:pt x="356" y="79"/>
                  </a:cubicBezTo>
                  <a:cubicBezTo>
                    <a:pt x="360" y="83"/>
                    <a:pt x="365" y="85"/>
                    <a:pt x="372" y="85"/>
                  </a:cubicBezTo>
                  <a:cubicBezTo>
                    <a:pt x="385" y="85"/>
                    <a:pt x="392" y="77"/>
                    <a:pt x="392" y="61"/>
                  </a:cubicBezTo>
                  <a:cubicBezTo>
                    <a:pt x="392" y="15"/>
                    <a:pt x="392" y="15"/>
                    <a:pt x="392" y="15"/>
                  </a:cubicBezTo>
                  <a:cubicBezTo>
                    <a:pt x="398" y="15"/>
                    <a:pt x="398" y="15"/>
                    <a:pt x="398" y="15"/>
                  </a:cubicBezTo>
                  <a:lnTo>
                    <a:pt x="398" y="60"/>
                  </a:lnTo>
                  <a:close/>
                  <a:moveTo>
                    <a:pt x="363" y="9"/>
                  </a:moveTo>
                  <a:cubicBezTo>
                    <a:pt x="362" y="9"/>
                    <a:pt x="362" y="9"/>
                    <a:pt x="361" y="8"/>
                  </a:cubicBezTo>
                  <a:cubicBezTo>
                    <a:pt x="360" y="8"/>
                    <a:pt x="360" y="8"/>
                    <a:pt x="360" y="7"/>
                  </a:cubicBezTo>
                  <a:cubicBezTo>
                    <a:pt x="359" y="7"/>
                    <a:pt x="359" y="6"/>
                    <a:pt x="359" y="6"/>
                  </a:cubicBezTo>
                  <a:cubicBezTo>
                    <a:pt x="358" y="5"/>
                    <a:pt x="358" y="5"/>
                    <a:pt x="358" y="4"/>
                  </a:cubicBezTo>
                  <a:cubicBezTo>
                    <a:pt x="358" y="3"/>
                    <a:pt x="359" y="2"/>
                    <a:pt x="360" y="1"/>
                  </a:cubicBezTo>
                  <a:cubicBezTo>
                    <a:pt x="360" y="0"/>
                    <a:pt x="361" y="0"/>
                    <a:pt x="363" y="0"/>
                  </a:cubicBezTo>
                  <a:cubicBezTo>
                    <a:pt x="363" y="0"/>
                    <a:pt x="364" y="0"/>
                    <a:pt x="364" y="0"/>
                  </a:cubicBezTo>
                  <a:cubicBezTo>
                    <a:pt x="365" y="0"/>
                    <a:pt x="365" y="1"/>
                    <a:pt x="366" y="1"/>
                  </a:cubicBezTo>
                  <a:cubicBezTo>
                    <a:pt x="366" y="1"/>
                    <a:pt x="367" y="2"/>
                    <a:pt x="367" y="2"/>
                  </a:cubicBezTo>
                  <a:cubicBezTo>
                    <a:pt x="367" y="3"/>
                    <a:pt x="367" y="4"/>
                    <a:pt x="367" y="4"/>
                  </a:cubicBezTo>
                  <a:cubicBezTo>
                    <a:pt x="367" y="5"/>
                    <a:pt x="367" y="6"/>
                    <a:pt x="366" y="7"/>
                  </a:cubicBezTo>
                  <a:cubicBezTo>
                    <a:pt x="365" y="8"/>
                    <a:pt x="364" y="9"/>
                    <a:pt x="363" y="9"/>
                  </a:cubicBezTo>
                  <a:close/>
                  <a:moveTo>
                    <a:pt x="382" y="9"/>
                  </a:moveTo>
                  <a:cubicBezTo>
                    <a:pt x="380" y="9"/>
                    <a:pt x="379" y="8"/>
                    <a:pt x="379" y="7"/>
                  </a:cubicBezTo>
                  <a:cubicBezTo>
                    <a:pt x="378" y="7"/>
                    <a:pt x="377" y="5"/>
                    <a:pt x="377" y="4"/>
                  </a:cubicBezTo>
                  <a:cubicBezTo>
                    <a:pt x="377" y="3"/>
                    <a:pt x="378" y="2"/>
                    <a:pt x="378" y="1"/>
                  </a:cubicBezTo>
                  <a:cubicBezTo>
                    <a:pt x="379" y="0"/>
                    <a:pt x="380" y="0"/>
                    <a:pt x="381" y="0"/>
                  </a:cubicBezTo>
                  <a:cubicBezTo>
                    <a:pt x="383" y="0"/>
                    <a:pt x="384" y="0"/>
                    <a:pt x="385" y="1"/>
                  </a:cubicBezTo>
                  <a:cubicBezTo>
                    <a:pt x="386" y="2"/>
                    <a:pt x="386" y="3"/>
                    <a:pt x="386" y="4"/>
                  </a:cubicBezTo>
                  <a:cubicBezTo>
                    <a:pt x="386" y="5"/>
                    <a:pt x="386" y="6"/>
                    <a:pt x="385" y="7"/>
                  </a:cubicBezTo>
                  <a:cubicBezTo>
                    <a:pt x="384" y="8"/>
                    <a:pt x="383" y="9"/>
                    <a:pt x="382" y="9"/>
                  </a:cubicBezTo>
                  <a:close/>
                  <a:moveTo>
                    <a:pt x="454" y="67"/>
                  </a:moveTo>
                  <a:cubicBezTo>
                    <a:pt x="453" y="65"/>
                    <a:pt x="452" y="64"/>
                    <a:pt x="451" y="63"/>
                  </a:cubicBezTo>
                  <a:cubicBezTo>
                    <a:pt x="450" y="61"/>
                    <a:pt x="450" y="60"/>
                    <a:pt x="449" y="59"/>
                  </a:cubicBezTo>
                  <a:cubicBezTo>
                    <a:pt x="448" y="58"/>
                    <a:pt x="447" y="58"/>
                    <a:pt x="446" y="57"/>
                  </a:cubicBezTo>
                  <a:cubicBezTo>
                    <a:pt x="446" y="56"/>
                    <a:pt x="445" y="56"/>
                    <a:pt x="444" y="55"/>
                  </a:cubicBezTo>
                  <a:cubicBezTo>
                    <a:pt x="444" y="55"/>
                    <a:pt x="444" y="55"/>
                    <a:pt x="444" y="55"/>
                  </a:cubicBezTo>
                  <a:cubicBezTo>
                    <a:pt x="446" y="54"/>
                    <a:pt x="449" y="54"/>
                    <a:pt x="451" y="52"/>
                  </a:cubicBezTo>
                  <a:cubicBezTo>
                    <a:pt x="453" y="51"/>
                    <a:pt x="455" y="50"/>
                    <a:pt x="456" y="48"/>
                  </a:cubicBezTo>
                  <a:cubicBezTo>
                    <a:pt x="458" y="46"/>
                    <a:pt x="459" y="44"/>
                    <a:pt x="460" y="42"/>
                  </a:cubicBezTo>
                  <a:cubicBezTo>
                    <a:pt x="460" y="40"/>
                    <a:pt x="461" y="37"/>
                    <a:pt x="461" y="35"/>
                  </a:cubicBezTo>
                  <a:cubicBezTo>
                    <a:pt x="461" y="31"/>
                    <a:pt x="460" y="28"/>
                    <a:pt x="459" y="26"/>
                  </a:cubicBezTo>
                  <a:cubicBezTo>
                    <a:pt x="458" y="23"/>
                    <a:pt x="456" y="21"/>
                    <a:pt x="454" y="20"/>
                  </a:cubicBezTo>
                  <a:cubicBezTo>
                    <a:pt x="452" y="18"/>
                    <a:pt x="450" y="17"/>
                    <a:pt x="447" y="16"/>
                  </a:cubicBezTo>
                  <a:cubicBezTo>
                    <a:pt x="444" y="15"/>
                    <a:pt x="442" y="15"/>
                    <a:pt x="439" y="15"/>
                  </a:cubicBezTo>
                  <a:cubicBezTo>
                    <a:pt x="417" y="15"/>
                    <a:pt x="417" y="15"/>
                    <a:pt x="417" y="15"/>
                  </a:cubicBezTo>
                  <a:cubicBezTo>
                    <a:pt x="417" y="90"/>
                    <a:pt x="417" y="90"/>
                    <a:pt x="417" y="90"/>
                  </a:cubicBezTo>
                  <a:cubicBezTo>
                    <a:pt x="424" y="90"/>
                    <a:pt x="424" y="90"/>
                    <a:pt x="424" y="90"/>
                  </a:cubicBezTo>
                  <a:cubicBezTo>
                    <a:pt x="424" y="57"/>
                    <a:pt x="424" y="57"/>
                    <a:pt x="424" y="57"/>
                  </a:cubicBezTo>
                  <a:cubicBezTo>
                    <a:pt x="432" y="57"/>
                    <a:pt x="432" y="57"/>
                    <a:pt x="432" y="57"/>
                  </a:cubicBezTo>
                  <a:cubicBezTo>
                    <a:pt x="434" y="57"/>
                    <a:pt x="435" y="57"/>
                    <a:pt x="437" y="58"/>
                  </a:cubicBezTo>
                  <a:cubicBezTo>
                    <a:pt x="438" y="58"/>
                    <a:pt x="439" y="59"/>
                    <a:pt x="440" y="60"/>
                  </a:cubicBezTo>
                  <a:cubicBezTo>
                    <a:pt x="441" y="61"/>
                    <a:pt x="442" y="62"/>
                    <a:pt x="443" y="63"/>
                  </a:cubicBezTo>
                  <a:cubicBezTo>
                    <a:pt x="445" y="65"/>
                    <a:pt x="446" y="66"/>
                    <a:pt x="447" y="69"/>
                  </a:cubicBezTo>
                  <a:cubicBezTo>
                    <a:pt x="458" y="90"/>
                    <a:pt x="458" y="90"/>
                    <a:pt x="458" y="90"/>
                  </a:cubicBezTo>
                  <a:cubicBezTo>
                    <a:pt x="466" y="90"/>
                    <a:pt x="466" y="90"/>
                    <a:pt x="466" y="90"/>
                  </a:cubicBezTo>
                  <a:lnTo>
                    <a:pt x="454" y="67"/>
                  </a:lnTo>
                  <a:close/>
                  <a:moveTo>
                    <a:pt x="437" y="51"/>
                  </a:moveTo>
                  <a:cubicBezTo>
                    <a:pt x="424" y="51"/>
                    <a:pt x="424" y="51"/>
                    <a:pt x="424" y="51"/>
                  </a:cubicBezTo>
                  <a:cubicBezTo>
                    <a:pt x="424" y="21"/>
                    <a:pt x="424" y="21"/>
                    <a:pt x="424" y="21"/>
                  </a:cubicBezTo>
                  <a:cubicBezTo>
                    <a:pt x="437" y="21"/>
                    <a:pt x="437" y="21"/>
                    <a:pt x="437" y="21"/>
                  </a:cubicBezTo>
                  <a:cubicBezTo>
                    <a:pt x="442" y="21"/>
                    <a:pt x="447" y="22"/>
                    <a:pt x="449" y="25"/>
                  </a:cubicBezTo>
                  <a:cubicBezTo>
                    <a:pt x="452" y="27"/>
                    <a:pt x="454" y="31"/>
                    <a:pt x="454" y="35"/>
                  </a:cubicBezTo>
                  <a:cubicBezTo>
                    <a:pt x="454" y="38"/>
                    <a:pt x="453" y="40"/>
                    <a:pt x="452" y="42"/>
                  </a:cubicBezTo>
                  <a:cubicBezTo>
                    <a:pt x="452" y="44"/>
                    <a:pt x="450" y="45"/>
                    <a:pt x="449" y="47"/>
                  </a:cubicBezTo>
                  <a:cubicBezTo>
                    <a:pt x="447" y="48"/>
                    <a:pt x="446" y="49"/>
                    <a:pt x="443" y="50"/>
                  </a:cubicBezTo>
                  <a:cubicBezTo>
                    <a:pt x="441" y="51"/>
                    <a:pt x="439" y="51"/>
                    <a:pt x="437" y="51"/>
                  </a:cubicBezTo>
                  <a:close/>
                  <a:moveTo>
                    <a:pt x="479" y="90"/>
                  </a:moveTo>
                  <a:cubicBezTo>
                    <a:pt x="479" y="15"/>
                    <a:pt x="479" y="15"/>
                    <a:pt x="479" y="15"/>
                  </a:cubicBezTo>
                  <a:cubicBezTo>
                    <a:pt x="486" y="15"/>
                    <a:pt x="486" y="15"/>
                    <a:pt x="486" y="15"/>
                  </a:cubicBezTo>
                  <a:cubicBezTo>
                    <a:pt x="486" y="84"/>
                    <a:pt x="486" y="84"/>
                    <a:pt x="486" y="84"/>
                  </a:cubicBezTo>
                  <a:cubicBezTo>
                    <a:pt x="516" y="84"/>
                    <a:pt x="516" y="84"/>
                    <a:pt x="516" y="84"/>
                  </a:cubicBezTo>
                  <a:cubicBezTo>
                    <a:pt x="516" y="90"/>
                    <a:pt x="516" y="90"/>
                    <a:pt x="516" y="90"/>
                  </a:cubicBezTo>
                  <a:lnTo>
                    <a:pt x="479" y="90"/>
                  </a:lnTo>
                  <a:close/>
                  <a:moveTo>
                    <a:pt x="529" y="90"/>
                  </a:moveTo>
                  <a:cubicBezTo>
                    <a:pt x="529" y="15"/>
                    <a:pt x="529" y="15"/>
                    <a:pt x="529" y="15"/>
                  </a:cubicBezTo>
                  <a:cubicBezTo>
                    <a:pt x="566" y="15"/>
                    <a:pt x="566" y="15"/>
                    <a:pt x="566" y="15"/>
                  </a:cubicBezTo>
                  <a:cubicBezTo>
                    <a:pt x="566" y="21"/>
                    <a:pt x="566" y="21"/>
                    <a:pt x="566" y="21"/>
                  </a:cubicBezTo>
                  <a:cubicBezTo>
                    <a:pt x="536" y="21"/>
                    <a:pt x="536" y="21"/>
                    <a:pt x="536" y="21"/>
                  </a:cubicBezTo>
                  <a:cubicBezTo>
                    <a:pt x="536" y="49"/>
                    <a:pt x="536" y="49"/>
                    <a:pt x="536" y="49"/>
                  </a:cubicBezTo>
                  <a:cubicBezTo>
                    <a:pt x="564" y="49"/>
                    <a:pt x="564" y="49"/>
                    <a:pt x="564" y="49"/>
                  </a:cubicBezTo>
                  <a:cubicBezTo>
                    <a:pt x="564" y="55"/>
                    <a:pt x="564" y="55"/>
                    <a:pt x="564" y="55"/>
                  </a:cubicBezTo>
                  <a:cubicBezTo>
                    <a:pt x="536" y="55"/>
                    <a:pt x="536" y="55"/>
                    <a:pt x="536" y="55"/>
                  </a:cubicBezTo>
                  <a:cubicBezTo>
                    <a:pt x="536" y="84"/>
                    <a:pt x="536" y="84"/>
                    <a:pt x="536" y="84"/>
                  </a:cubicBezTo>
                  <a:cubicBezTo>
                    <a:pt x="567" y="84"/>
                    <a:pt x="567" y="84"/>
                    <a:pt x="567" y="84"/>
                  </a:cubicBezTo>
                  <a:cubicBezTo>
                    <a:pt x="567" y="90"/>
                    <a:pt x="567" y="90"/>
                    <a:pt x="567" y="90"/>
                  </a:cubicBezTo>
                  <a:lnTo>
                    <a:pt x="529" y="90"/>
                  </a:lnTo>
                  <a:close/>
                  <a:moveTo>
                    <a:pt x="620" y="67"/>
                  </a:moveTo>
                  <a:cubicBezTo>
                    <a:pt x="619" y="65"/>
                    <a:pt x="618" y="64"/>
                    <a:pt x="617" y="63"/>
                  </a:cubicBezTo>
                  <a:cubicBezTo>
                    <a:pt x="617" y="61"/>
                    <a:pt x="616" y="60"/>
                    <a:pt x="615" y="59"/>
                  </a:cubicBezTo>
                  <a:cubicBezTo>
                    <a:pt x="614" y="58"/>
                    <a:pt x="613" y="58"/>
                    <a:pt x="613" y="57"/>
                  </a:cubicBezTo>
                  <a:cubicBezTo>
                    <a:pt x="612" y="56"/>
                    <a:pt x="611" y="56"/>
                    <a:pt x="610" y="55"/>
                  </a:cubicBezTo>
                  <a:cubicBezTo>
                    <a:pt x="610" y="55"/>
                    <a:pt x="610" y="55"/>
                    <a:pt x="610" y="55"/>
                  </a:cubicBezTo>
                  <a:cubicBezTo>
                    <a:pt x="612" y="54"/>
                    <a:pt x="615" y="54"/>
                    <a:pt x="617" y="52"/>
                  </a:cubicBezTo>
                  <a:cubicBezTo>
                    <a:pt x="619" y="51"/>
                    <a:pt x="621" y="50"/>
                    <a:pt x="622" y="48"/>
                  </a:cubicBezTo>
                  <a:cubicBezTo>
                    <a:pt x="624" y="46"/>
                    <a:pt x="625" y="44"/>
                    <a:pt x="626" y="42"/>
                  </a:cubicBezTo>
                  <a:cubicBezTo>
                    <a:pt x="627" y="40"/>
                    <a:pt x="627" y="37"/>
                    <a:pt x="627" y="35"/>
                  </a:cubicBezTo>
                  <a:cubicBezTo>
                    <a:pt x="627" y="31"/>
                    <a:pt x="626" y="28"/>
                    <a:pt x="625" y="26"/>
                  </a:cubicBezTo>
                  <a:cubicBezTo>
                    <a:pt x="624" y="23"/>
                    <a:pt x="622" y="21"/>
                    <a:pt x="620" y="20"/>
                  </a:cubicBezTo>
                  <a:cubicBezTo>
                    <a:pt x="618" y="18"/>
                    <a:pt x="616" y="17"/>
                    <a:pt x="613" y="16"/>
                  </a:cubicBezTo>
                  <a:cubicBezTo>
                    <a:pt x="610" y="15"/>
                    <a:pt x="608" y="15"/>
                    <a:pt x="605" y="15"/>
                  </a:cubicBezTo>
                  <a:cubicBezTo>
                    <a:pt x="583" y="15"/>
                    <a:pt x="583" y="15"/>
                    <a:pt x="583" y="15"/>
                  </a:cubicBezTo>
                  <a:cubicBezTo>
                    <a:pt x="583" y="90"/>
                    <a:pt x="583" y="90"/>
                    <a:pt x="583" y="90"/>
                  </a:cubicBezTo>
                  <a:cubicBezTo>
                    <a:pt x="590" y="90"/>
                    <a:pt x="590" y="90"/>
                    <a:pt x="590" y="90"/>
                  </a:cubicBezTo>
                  <a:cubicBezTo>
                    <a:pt x="590" y="57"/>
                    <a:pt x="590" y="57"/>
                    <a:pt x="590" y="57"/>
                  </a:cubicBezTo>
                  <a:cubicBezTo>
                    <a:pt x="598" y="57"/>
                    <a:pt x="598" y="57"/>
                    <a:pt x="598" y="57"/>
                  </a:cubicBezTo>
                  <a:cubicBezTo>
                    <a:pt x="600" y="57"/>
                    <a:pt x="601" y="57"/>
                    <a:pt x="603" y="58"/>
                  </a:cubicBezTo>
                  <a:cubicBezTo>
                    <a:pt x="604" y="58"/>
                    <a:pt x="605" y="59"/>
                    <a:pt x="606" y="60"/>
                  </a:cubicBezTo>
                  <a:cubicBezTo>
                    <a:pt x="607" y="61"/>
                    <a:pt x="609" y="62"/>
                    <a:pt x="610" y="63"/>
                  </a:cubicBezTo>
                  <a:cubicBezTo>
                    <a:pt x="611" y="65"/>
                    <a:pt x="612" y="66"/>
                    <a:pt x="613" y="69"/>
                  </a:cubicBezTo>
                  <a:cubicBezTo>
                    <a:pt x="624" y="90"/>
                    <a:pt x="624" y="90"/>
                    <a:pt x="624" y="90"/>
                  </a:cubicBezTo>
                  <a:cubicBezTo>
                    <a:pt x="632" y="90"/>
                    <a:pt x="632" y="90"/>
                    <a:pt x="632" y="90"/>
                  </a:cubicBezTo>
                  <a:lnTo>
                    <a:pt x="620" y="67"/>
                  </a:lnTo>
                  <a:close/>
                  <a:moveTo>
                    <a:pt x="603" y="51"/>
                  </a:moveTo>
                  <a:cubicBezTo>
                    <a:pt x="590" y="51"/>
                    <a:pt x="590" y="51"/>
                    <a:pt x="590" y="51"/>
                  </a:cubicBezTo>
                  <a:cubicBezTo>
                    <a:pt x="590" y="21"/>
                    <a:pt x="590" y="21"/>
                    <a:pt x="590" y="21"/>
                  </a:cubicBezTo>
                  <a:cubicBezTo>
                    <a:pt x="603" y="21"/>
                    <a:pt x="603" y="21"/>
                    <a:pt x="603" y="21"/>
                  </a:cubicBezTo>
                  <a:cubicBezTo>
                    <a:pt x="609" y="21"/>
                    <a:pt x="613" y="22"/>
                    <a:pt x="615" y="25"/>
                  </a:cubicBezTo>
                  <a:cubicBezTo>
                    <a:pt x="618" y="27"/>
                    <a:pt x="620" y="31"/>
                    <a:pt x="620" y="35"/>
                  </a:cubicBezTo>
                  <a:cubicBezTo>
                    <a:pt x="620" y="38"/>
                    <a:pt x="619" y="40"/>
                    <a:pt x="618" y="42"/>
                  </a:cubicBezTo>
                  <a:cubicBezTo>
                    <a:pt x="618" y="44"/>
                    <a:pt x="616" y="45"/>
                    <a:pt x="615" y="47"/>
                  </a:cubicBezTo>
                  <a:cubicBezTo>
                    <a:pt x="613" y="48"/>
                    <a:pt x="612" y="49"/>
                    <a:pt x="610" y="50"/>
                  </a:cubicBezTo>
                  <a:cubicBezTo>
                    <a:pt x="607" y="51"/>
                    <a:pt x="605" y="51"/>
                    <a:pt x="603" y="51"/>
                  </a:cubicBezTo>
                  <a:close/>
                </a:path>
              </a:pathLst>
            </a:custGeom>
            <a:solidFill>
              <a:schemeClr val="accent4"/>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23" name="Freeform 232">
              <a:extLst>
                <a:ext uri="{FF2B5EF4-FFF2-40B4-BE49-F238E27FC236}">
                  <a16:creationId xmlns:a16="http://schemas.microsoft.com/office/drawing/2014/main" id="{E913F960-9C78-D39D-BE73-11E28A81BF5F}"/>
                </a:ext>
                <a:ext uri="{C183D7F6-B498-43B3-948B-1728B52AA6E4}">
                  <adec:decorative xmlns:adec="http://schemas.microsoft.com/office/drawing/2017/decorative" val="1"/>
                </a:ext>
              </a:extLst>
            </p:cNvPr>
            <p:cNvSpPr>
              <a:spLocks noEditPoints="1"/>
            </p:cNvSpPr>
            <p:nvPr/>
          </p:nvSpPr>
          <p:spPr bwMode="auto">
            <a:xfrm>
              <a:off x="6815645" y="2421951"/>
              <a:ext cx="1950999" cy="233759"/>
            </a:xfrm>
            <a:custGeom>
              <a:avLst/>
              <a:gdLst>
                <a:gd name="T0" fmla="*/ 21 w 642"/>
                <a:gd name="T1" fmla="*/ 76 h 77"/>
                <a:gd name="T2" fmla="*/ 0 w 642"/>
                <a:gd name="T3" fmla="*/ 1 h 77"/>
                <a:gd name="T4" fmla="*/ 27 w 642"/>
                <a:gd name="T5" fmla="*/ 6 h 77"/>
                <a:gd name="T6" fmla="*/ 96 w 642"/>
                <a:gd name="T7" fmla="*/ 1 h 77"/>
                <a:gd name="T8" fmla="*/ 66 w 642"/>
                <a:gd name="T9" fmla="*/ 36 h 77"/>
                <a:gd name="T10" fmla="*/ 66 w 642"/>
                <a:gd name="T11" fmla="*/ 40 h 77"/>
                <a:gd name="T12" fmla="*/ 98 w 642"/>
                <a:gd name="T13" fmla="*/ 76 h 77"/>
                <a:gd name="T14" fmla="*/ 139 w 642"/>
                <a:gd name="T15" fmla="*/ 41 h 77"/>
                <a:gd name="T16" fmla="*/ 157 w 642"/>
                <a:gd name="T17" fmla="*/ 20 h 77"/>
                <a:gd name="T18" fmla="*/ 115 w 642"/>
                <a:gd name="T19" fmla="*/ 1 h 77"/>
                <a:gd name="T20" fmla="*/ 120 w 642"/>
                <a:gd name="T21" fmla="*/ 43 h 77"/>
                <a:gd name="T22" fmla="*/ 143 w 642"/>
                <a:gd name="T23" fmla="*/ 54 h 77"/>
                <a:gd name="T24" fmla="*/ 148 w 642"/>
                <a:gd name="T25" fmla="*/ 52 h 77"/>
                <a:gd name="T26" fmla="*/ 120 w 642"/>
                <a:gd name="T27" fmla="*/ 6 h 77"/>
                <a:gd name="T28" fmla="*/ 152 w 642"/>
                <a:gd name="T29" fmla="*/ 21 h 77"/>
                <a:gd name="T30" fmla="*/ 175 w 642"/>
                <a:gd name="T31" fmla="*/ 76 h 77"/>
                <a:gd name="T32" fmla="*/ 180 w 642"/>
                <a:gd name="T33" fmla="*/ 76 h 77"/>
                <a:gd name="T34" fmla="*/ 264 w 642"/>
                <a:gd name="T35" fmla="*/ 23 h 77"/>
                <a:gd name="T36" fmla="*/ 262 w 642"/>
                <a:gd name="T37" fmla="*/ 18 h 77"/>
                <a:gd name="T38" fmla="*/ 207 w 642"/>
                <a:gd name="T39" fmla="*/ 18 h 77"/>
                <a:gd name="T40" fmla="*/ 204 w 642"/>
                <a:gd name="T41" fmla="*/ 21 h 77"/>
                <a:gd name="T42" fmla="*/ 199 w 642"/>
                <a:gd name="T43" fmla="*/ 1 h 77"/>
                <a:gd name="T44" fmla="*/ 233 w 642"/>
                <a:gd name="T45" fmla="*/ 63 h 77"/>
                <a:gd name="T46" fmla="*/ 235 w 642"/>
                <a:gd name="T47" fmla="*/ 68 h 77"/>
                <a:gd name="T48" fmla="*/ 265 w 642"/>
                <a:gd name="T49" fmla="*/ 1 h 77"/>
                <a:gd name="T50" fmla="*/ 264 w 642"/>
                <a:gd name="T51" fmla="*/ 76 h 77"/>
                <a:gd name="T52" fmla="*/ 282 w 642"/>
                <a:gd name="T53" fmla="*/ 76 h 77"/>
                <a:gd name="T54" fmla="*/ 329 w 642"/>
                <a:gd name="T55" fmla="*/ 53 h 77"/>
                <a:gd name="T56" fmla="*/ 316 w 642"/>
                <a:gd name="T57" fmla="*/ 1 h 77"/>
                <a:gd name="T58" fmla="*/ 313 w 642"/>
                <a:gd name="T59" fmla="*/ 7 h 77"/>
                <a:gd name="T60" fmla="*/ 315 w 642"/>
                <a:gd name="T61" fmla="*/ 13 h 77"/>
                <a:gd name="T62" fmla="*/ 425 w 642"/>
                <a:gd name="T63" fmla="*/ 76 h 77"/>
                <a:gd name="T64" fmla="*/ 391 w 642"/>
                <a:gd name="T65" fmla="*/ 38 h 77"/>
                <a:gd name="T66" fmla="*/ 386 w 642"/>
                <a:gd name="T67" fmla="*/ 1 h 77"/>
                <a:gd name="T68" fmla="*/ 391 w 642"/>
                <a:gd name="T69" fmla="*/ 36 h 77"/>
                <a:gd name="T70" fmla="*/ 430 w 642"/>
                <a:gd name="T71" fmla="*/ 1 h 77"/>
                <a:gd name="T72" fmla="*/ 425 w 642"/>
                <a:gd name="T73" fmla="*/ 76 h 77"/>
                <a:gd name="T74" fmla="*/ 436 w 642"/>
                <a:gd name="T75" fmla="*/ 76 h 77"/>
                <a:gd name="T76" fmla="*/ 483 w 642"/>
                <a:gd name="T77" fmla="*/ 53 h 77"/>
                <a:gd name="T78" fmla="*/ 469 w 642"/>
                <a:gd name="T79" fmla="*/ 1 h 77"/>
                <a:gd name="T80" fmla="*/ 467 w 642"/>
                <a:gd name="T81" fmla="*/ 7 h 77"/>
                <a:gd name="T82" fmla="*/ 468 w 642"/>
                <a:gd name="T83" fmla="*/ 13 h 77"/>
                <a:gd name="T84" fmla="*/ 508 w 642"/>
                <a:gd name="T85" fmla="*/ 73 h 77"/>
                <a:gd name="T86" fmla="*/ 538 w 642"/>
                <a:gd name="T87" fmla="*/ 69 h 77"/>
                <a:gd name="T88" fmla="*/ 526 w 642"/>
                <a:gd name="T89" fmla="*/ 40 h 77"/>
                <a:gd name="T90" fmla="*/ 514 w 642"/>
                <a:gd name="T91" fmla="*/ 5 h 77"/>
                <a:gd name="T92" fmla="*/ 544 w 642"/>
                <a:gd name="T93" fmla="*/ 7 h 77"/>
                <a:gd name="T94" fmla="*/ 514 w 642"/>
                <a:gd name="T95" fmla="*/ 18 h 77"/>
                <a:gd name="T96" fmla="*/ 544 w 642"/>
                <a:gd name="T97" fmla="*/ 47 h 77"/>
                <a:gd name="T98" fmla="*/ 524 w 642"/>
                <a:gd name="T99" fmla="*/ 77 h 77"/>
                <a:gd name="T100" fmla="*/ 564 w 642"/>
                <a:gd name="T101" fmla="*/ 76 h 77"/>
                <a:gd name="T102" fmla="*/ 569 w 642"/>
                <a:gd name="T103" fmla="*/ 76 h 77"/>
                <a:gd name="T104" fmla="*/ 636 w 642"/>
                <a:gd name="T105" fmla="*/ 40 h 77"/>
                <a:gd name="T106" fmla="*/ 588 w 642"/>
                <a:gd name="T107" fmla="*/ 76 h 77"/>
                <a:gd name="T108" fmla="*/ 593 w 642"/>
                <a:gd name="T109" fmla="*/ 35 h 77"/>
                <a:gd name="T110" fmla="*/ 642 w 642"/>
                <a:gd name="T111" fmla="*/ 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2" h="77">
                  <a:moveTo>
                    <a:pt x="27" y="6"/>
                  </a:moveTo>
                  <a:cubicBezTo>
                    <a:pt x="27" y="76"/>
                    <a:pt x="27" y="76"/>
                    <a:pt x="27" y="76"/>
                  </a:cubicBezTo>
                  <a:cubicBezTo>
                    <a:pt x="21" y="76"/>
                    <a:pt x="21" y="76"/>
                    <a:pt x="21" y="76"/>
                  </a:cubicBezTo>
                  <a:cubicBezTo>
                    <a:pt x="21" y="6"/>
                    <a:pt x="21" y="6"/>
                    <a:pt x="21" y="6"/>
                  </a:cubicBezTo>
                  <a:cubicBezTo>
                    <a:pt x="0" y="6"/>
                    <a:pt x="0" y="6"/>
                    <a:pt x="0" y="6"/>
                  </a:cubicBezTo>
                  <a:cubicBezTo>
                    <a:pt x="0" y="1"/>
                    <a:pt x="0" y="1"/>
                    <a:pt x="0" y="1"/>
                  </a:cubicBezTo>
                  <a:cubicBezTo>
                    <a:pt x="48" y="1"/>
                    <a:pt x="48" y="1"/>
                    <a:pt x="48" y="1"/>
                  </a:cubicBezTo>
                  <a:cubicBezTo>
                    <a:pt x="48" y="6"/>
                    <a:pt x="48" y="6"/>
                    <a:pt x="48" y="6"/>
                  </a:cubicBezTo>
                  <a:lnTo>
                    <a:pt x="27" y="6"/>
                  </a:lnTo>
                  <a:close/>
                  <a:moveTo>
                    <a:pt x="61" y="76"/>
                  </a:moveTo>
                  <a:cubicBezTo>
                    <a:pt x="61" y="1"/>
                    <a:pt x="61" y="1"/>
                    <a:pt x="61" y="1"/>
                  </a:cubicBezTo>
                  <a:cubicBezTo>
                    <a:pt x="96" y="1"/>
                    <a:pt x="96" y="1"/>
                    <a:pt x="96" y="1"/>
                  </a:cubicBezTo>
                  <a:cubicBezTo>
                    <a:pt x="96" y="6"/>
                    <a:pt x="96" y="6"/>
                    <a:pt x="96" y="6"/>
                  </a:cubicBezTo>
                  <a:cubicBezTo>
                    <a:pt x="66" y="6"/>
                    <a:pt x="66" y="6"/>
                    <a:pt x="66" y="6"/>
                  </a:cubicBezTo>
                  <a:cubicBezTo>
                    <a:pt x="66" y="36"/>
                    <a:pt x="66" y="36"/>
                    <a:pt x="66" y="36"/>
                  </a:cubicBezTo>
                  <a:cubicBezTo>
                    <a:pt x="94" y="36"/>
                    <a:pt x="94" y="36"/>
                    <a:pt x="94" y="36"/>
                  </a:cubicBezTo>
                  <a:cubicBezTo>
                    <a:pt x="94" y="40"/>
                    <a:pt x="94" y="40"/>
                    <a:pt x="94" y="40"/>
                  </a:cubicBezTo>
                  <a:cubicBezTo>
                    <a:pt x="66" y="40"/>
                    <a:pt x="66" y="40"/>
                    <a:pt x="66" y="40"/>
                  </a:cubicBezTo>
                  <a:cubicBezTo>
                    <a:pt x="66" y="71"/>
                    <a:pt x="66" y="71"/>
                    <a:pt x="66" y="71"/>
                  </a:cubicBezTo>
                  <a:cubicBezTo>
                    <a:pt x="98" y="71"/>
                    <a:pt x="98" y="71"/>
                    <a:pt x="98" y="71"/>
                  </a:cubicBezTo>
                  <a:cubicBezTo>
                    <a:pt x="98" y="76"/>
                    <a:pt x="98" y="76"/>
                    <a:pt x="98" y="76"/>
                  </a:cubicBezTo>
                  <a:lnTo>
                    <a:pt x="61" y="76"/>
                  </a:lnTo>
                  <a:close/>
                  <a:moveTo>
                    <a:pt x="148" y="52"/>
                  </a:moveTo>
                  <a:cubicBezTo>
                    <a:pt x="145" y="46"/>
                    <a:pt x="142" y="42"/>
                    <a:pt x="139" y="41"/>
                  </a:cubicBezTo>
                  <a:cubicBezTo>
                    <a:pt x="139" y="41"/>
                    <a:pt x="139" y="41"/>
                    <a:pt x="139" y="41"/>
                  </a:cubicBezTo>
                  <a:cubicBezTo>
                    <a:pt x="145" y="40"/>
                    <a:pt x="149" y="38"/>
                    <a:pt x="152" y="34"/>
                  </a:cubicBezTo>
                  <a:cubicBezTo>
                    <a:pt x="156" y="30"/>
                    <a:pt x="157" y="26"/>
                    <a:pt x="157" y="20"/>
                  </a:cubicBezTo>
                  <a:cubicBezTo>
                    <a:pt x="157" y="14"/>
                    <a:pt x="155" y="10"/>
                    <a:pt x="151" y="6"/>
                  </a:cubicBezTo>
                  <a:cubicBezTo>
                    <a:pt x="148" y="3"/>
                    <a:pt x="142" y="1"/>
                    <a:pt x="136" y="1"/>
                  </a:cubicBezTo>
                  <a:cubicBezTo>
                    <a:pt x="115" y="1"/>
                    <a:pt x="115" y="1"/>
                    <a:pt x="115" y="1"/>
                  </a:cubicBezTo>
                  <a:cubicBezTo>
                    <a:pt x="115" y="76"/>
                    <a:pt x="115" y="76"/>
                    <a:pt x="115" y="76"/>
                  </a:cubicBezTo>
                  <a:cubicBezTo>
                    <a:pt x="120" y="76"/>
                    <a:pt x="120" y="76"/>
                    <a:pt x="120" y="76"/>
                  </a:cubicBezTo>
                  <a:cubicBezTo>
                    <a:pt x="120" y="43"/>
                    <a:pt x="120" y="43"/>
                    <a:pt x="120" y="43"/>
                  </a:cubicBezTo>
                  <a:cubicBezTo>
                    <a:pt x="129" y="43"/>
                    <a:pt x="129" y="43"/>
                    <a:pt x="129" y="43"/>
                  </a:cubicBezTo>
                  <a:cubicBezTo>
                    <a:pt x="133" y="43"/>
                    <a:pt x="135" y="43"/>
                    <a:pt x="137" y="45"/>
                  </a:cubicBezTo>
                  <a:cubicBezTo>
                    <a:pt x="139" y="46"/>
                    <a:pt x="141" y="49"/>
                    <a:pt x="143" y="54"/>
                  </a:cubicBezTo>
                  <a:cubicBezTo>
                    <a:pt x="153" y="76"/>
                    <a:pt x="153" y="76"/>
                    <a:pt x="153" y="76"/>
                  </a:cubicBezTo>
                  <a:cubicBezTo>
                    <a:pt x="159" y="76"/>
                    <a:pt x="159" y="76"/>
                    <a:pt x="159" y="76"/>
                  </a:cubicBezTo>
                  <a:lnTo>
                    <a:pt x="148" y="52"/>
                  </a:lnTo>
                  <a:close/>
                  <a:moveTo>
                    <a:pt x="133" y="38"/>
                  </a:moveTo>
                  <a:cubicBezTo>
                    <a:pt x="120" y="38"/>
                    <a:pt x="120" y="38"/>
                    <a:pt x="120" y="38"/>
                  </a:cubicBezTo>
                  <a:cubicBezTo>
                    <a:pt x="120" y="6"/>
                    <a:pt x="120" y="6"/>
                    <a:pt x="120" y="6"/>
                  </a:cubicBezTo>
                  <a:cubicBezTo>
                    <a:pt x="134" y="6"/>
                    <a:pt x="134" y="6"/>
                    <a:pt x="134" y="6"/>
                  </a:cubicBezTo>
                  <a:cubicBezTo>
                    <a:pt x="140" y="6"/>
                    <a:pt x="144" y="7"/>
                    <a:pt x="147" y="10"/>
                  </a:cubicBezTo>
                  <a:cubicBezTo>
                    <a:pt x="150" y="12"/>
                    <a:pt x="152" y="16"/>
                    <a:pt x="152" y="21"/>
                  </a:cubicBezTo>
                  <a:cubicBezTo>
                    <a:pt x="152" y="26"/>
                    <a:pt x="150" y="30"/>
                    <a:pt x="147" y="33"/>
                  </a:cubicBezTo>
                  <a:cubicBezTo>
                    <a:pt x="143" y="36"/>
                    <a:pt x="139" y="38"/>
                    <a:pt x="133" y="38"/>
                  </a:cubicBezTo>
                  <a:close/>
                  <a:moveTo>
                    <a:pt x="175" y="76"/>
                  </a:moveTo>
                  <a:cubicBezTo>
                    <a:pt x="175" y="1"/>
                    <a:pt x="175" y="1"/>
                    <a:pt x="175" y="1"/>
                  </a:cubicBezTo>
                  <a:cubicBezTo>
                    <a:pt x="180" y="1"/>
                    <a:pt x="180" y="1"/>
                    <a:pt x="180" y="1"/>
                  </a:cubicBezTo>
                  <a:cubicBezTo>
                    <a:pt x="180" y="76"/>
                    <a:pt x="180" y="76"/>
                    <a:pt x="180" y="76"/>
                  </a:cubicBezTo>
                  <a:lnTo>
                    <a:pt x="175" y="76"/>
                  </a:lnTo>
                  <a:close/>
                  <a:moveTo>
                    <a:pt x="264" y="76"/>
                  </a:moveTo>
                  <a:cubicBezTo>
                    <a:pt x="264" y="23"/>
                    <a:pt x="264" y="23"/>
                    <a:pt x="264" y="23"/>
                  </a:cubicBezTo>
                  <a:cubicBezTo>
                    <a:pt x="264" y="21"/>
                    <a:pt x="265" y="18"/>
                    <a:pt x="265" y="12"/>
                  </a:cubicBezTo>
                  <a:cubicBezTo>
                    <a:pt x="265" y="12"/>
                    <a:pt x="265" y="12"/>
                    <a:pt x="265" y="12"/>
                  </a:cubicBezTo>
                  <a:cubicBezTo>
                    <a:pt x="264" y="14"/>
                    <a:pt x="263" y="17"/>
                    <a:pt x="262" y="18"/>
                  </a:cubicBezTo>
                  <a:cubicBezTo>
                    <a:pt x="235" y="76"/>
                    <a:pt x="235" y="76"/>
                    <a:pt x="235" y="76"/>
                  </a:cubicBezTo>
                  <a:cubicBezTo>
                    <a:pt x="234" y="76"/>
                    <a:pt x="234" y="76"/>
                    <a:pt x="234" y="76"/>
                  </a:cubicBezTo>
                  <a:cubicBezTo>
                    <a:pt x="207" y="18"/>
                    <a:pt x="207" y="18"/>
                    <a:pt x="207" y="18"/>
                  </a:cubicBezTo>
                  <a:cubicBezTo>
                    <a:pt x="206" y="17"/>
                    <a:pt x="205" y="14"/>
                    <a:pt x="204" y="11"/>
                  </a:cubicBezTo>
                  <a:cubicBezTo>
                    <a:pt x="204" y="11"/>
                    <a:pt x="204" y="11"/>
                    <a:pt x="204" y="11"/>
                  </a:cubicBezTo>
                  <a:cubicBezTo>
                    <a:pt x="204" y="15"/>
                    <a:pt x="204" y="18"/>
                    <a:pt x="204" y="21"/>
                  </a:cubicBezTo>
                  <a:cubicBezTo>
                    <a:pt x="204" y="76"/>
                    <a:pt x="204" y="76"/>
                    <a:pt x="204" y="76"/>
                  </a:cubicBezTo>
                  <a:cubicBezTo>
                    <a:pt x="199" y="76"/>
                    <a:pt x="199" y="76"/>
                    <a:pt x="199" y="76"/>
                  </a:cubicBezTo>
                  <a:cubicBezTo>
                    <a:pt x="199" y="1"/>
                    <a:pt x="199" y="1"/>
                    <a:pt x="199" y="1"/>
                  </a:cubicBezTo>
                  <a:cubicBezTo>
                    <a:pt x="204" y="1"/>
                    <a:pt x="204" y="1"/>
                    <a:pt x="204" y="1"/>
                  </a:cubicBezTo>
                  <a:cubicBezTo>
                    <a:pt x="232" y="61"/>
                    <a:pt x="232" y="61"/>
                    <a:pt x="232" y="61"/>
                  </a:cubicBezTo>
                  <a:cubicBezTo>
                    <a:pt x="232" y="62"/>
                    <a:pt x="232" y="62"/>
                    <a:pt x="233" y="63"/>
                  </a:cubicBezTo>
                  <a:cubicBezTo>
                    <a:pt x="233" y="63"/>
                    <a:pt x="233" y="64"/>
                    <a:pt x="233" y="65"/>
                  </a:cubicBezTo>
                  <a:cubicBezTo>
                    <a:pt x="234" y="66"/>
                    <a:pt x="234" y="67"/>
                    <a:pt x="234" y="68"/>
                  </a:cubicBezTo>
                  <a:cubicBezTo>
                    <a:pt x="235" y="68"/>
                    <a:pt x="235" y="68"/>
                    <a:pt x="235" y="68"/>
                  </a:cubicBezTo>
                  <a:cubicBezTo>
                    <a:pt x="235" y="66"/>
                    <a:pt x="235" y="66"/>
                    <a:pt x="235" y="66"/>
                  </a:cubicBezTo>
                  <a:cubicBezTo>
                    <a:pt x="235" y="66"/>
                    <a:pt x="236" y="64"/>
                    <a:pt x="237" y="61"/>
                  </a:cubicBezTo>
                  <a:cubicBezTo>
                    <a:pt x="265" y="1"/>
                    <a:pt x="265" y="1"/>
                    <a:pt x="265" y="1"/>
                  </a:cubicBezTo>
                  <a:cubicBezTo>
                    <a:pt x="269" y="1"/>
                    <a:pt x="269" y="1"/>
                    <a:pt x="269" y="1"/>
                  </a:cubicBezTo>
                  <a:cubicBezTo>
                    <a:pt x="269" y="76"/>
                    <a:pt x="269" y="76"/>
                    <a:pt x="269" y="76"/>
                  </a:cubicBezTo>
                  <a:lnTo>
                    <a:pt x="264" y="76"/>
                  </a:lnTo>
                  <a:close/>
                  <a:moveTo>
                    <a:pt x="316" y="1"/>
                  </a:moveTo>
                  <a:cubicBezTo>
                    <a:pt x="311" y="1"/>
                    <a:pt x="311" y="1"/>
                    <a:pt x="311" y="1"/>
                  </a:cubicBezTo>
                  <a:cubicBezTo>
                    <a:pt x="282" y="76"/>
                    <a:pt x="282" y="76"/>
                    <a:pt x="282" y="76"/>
                  </a:cubicBezTo>
                  <a:cubicBezTo>
                    <a:pt x="288" y="76"/>
                    <a:pt x="288" y="76"/>
                    <a:pt x="288" y="76"/>
                  </a:cubicBezTo>
                  <a:cubicBezTo>
                    <a:pt x="297" y="53"/>
                    <a:pt x="297" y="53"/>
                    <a:pt x="297" y="53"/>
                  </a:cubicBezTo>
                  <a:cubicBezTo>
                    <a:pt x="329" y="53"/>
                    <a:pt x="329" y="53"/>
                    <a:pt x="329" y="53"/>
                  </a:cubicBezTo>
                  <a:cubicBezTo>
                    <a:pt x="338" y="76"/>
                    <a:pt x="338" y="76"/>
                    <a:pt x="338" y="76"/>
                  </a:cubicBezTo>
                  <a:cubicBezTo>
                    <a:pt x="344" y="76"/>
                    <a:pt x="344" y="76"/>
                    <a:pt x="344" y="76"/>
                  </a:cubicBezTo>
                  <a:lnTo>
                    <a:pt x="316" y="1"/>
                  </a:lnTo>
                  <a:close/>
                  <a:moveTo>
                    <a:pt x="298" y="48"/>
                  </a:moveTo>
                  <a:cubicBezTo>
                    <a:pt x="311" y="13"/>
                    <a:pt x="311" y="13"/>
                    <a:pt x="311" y="13"/>
                  </a:cubicBezTo>
                  <a:cubicBezTo>
                    <a:pt x="312" y="12"/>
                    <a:pt x="312" y="10"/>
                    <a:pt x="313" y="7"/>
                  </a:cubicBezTo>
                  <a:cubicBezTo>
                    <a:pt x="313" y="7"/>
                    <a:pt x="313" y="7"/>
                    <a:pt x="313" y="7"/>
                  </a:cubicBezTo>
                  <a:cubicBezTo>
                    <a:pt x="313" y="8"/>
                    <a:pt x="313" y="9"/>
                    <a:pt x="314" y="10"/>
                  </a:cubicBezTo>
                  <a:cubicBezTo>
                    <a:pt x="314" y="11"/>
                    <a:pt x="314" y="12"/>
                    <a:pt x="315" y="13"/>
                  </a:cubicBezTo>
                  <a:cubicBezTo>
                    <a:pt x="327" y="48"/>
                    <a:pt x="327" y="48"/>
                    <a:pt x="327" y="48"/>
                  </a:cubicBezTo>
                  <a:lnTo>
                    <a:pt x="298" y="48"/>
                  </a:lnTo>
                  <a:close/>
                  <a:moveTo>
                    <a:pt x="425" y="76"/>
                  </a:moveTo>
                  <a:cubicBezTo>
                    <a:pt x="393" y="40"/>
                    <a:pt x="393" y="40"/>
                    <a:pt x="393" y="40"/>
                  </a:cubicBezTo>
                  <a:cubicBezTo>
                    <a:pt x="392" y="39"/>
                    <a:pt x="391" y="39"/>
                    <a:pt x="391" y="38"/>
                  </a:cubicBezTo>
                  <a:cubicBezTo>
                    <a:pt x="391" y="38"/>
                    <a:pt x="391" y="38"/>
                    <a:pt x="391" y="38"/>
                  </a:cubicBezTo>
                  <a:cubicBezTo>
                    <a:pt x="391" y="76"/>
                    <a:pt x="391" y="76"/>
                    <a:pt x="391" y="76"/>
                  </a:cubicBezTo>
                  <a:cubicBezTo>
                    <a:pt x="386" y="76"/>
                    <a:pt x="386" y="76"/>
                    <a:pt x="386" y="76"/>
                  </a:cubicBezTo>
                  <a:cubicBezTo>
                    <a:pt x="386" y="1"/>
                    <a:pt x="386" y="1"/>
                    <a:pt x="386" y="1"/>
                  </a:cubicBezTo>
                  <a:cubicBezTo>
                    <a:pt x="391" y="1"/>
                    <a:pt x="391" y="1"/>
                    <a:pt x="391" y="1"/>
                  </a:cubicBezTo>
                  <a:cubicBezTo>
                    <a:pt x="391" y="36"/>
                    <a:pt x="391" y="36"/>
                    <a:pt x="391" y="36"/>
                  </a:cubicBezTo>
                  <a:cubicBezTo>
                    <a:pt x="391" y="36"/>
                    <a:pt x="391" y="36"/>
                    <a:pt x="391" y="36"/>
                  </a:cubicBezTo>
                  <a:cubicBezTo>
                    <a:pt x="392" y="36"/>
                    <a:pt x="392" y="35"/>
                    <a:pt x="393" y="34"/>
                  </a:cubicBezTo>
                  <a:cubicBezTo>
                    <a:pt x="423" y="1"/>
                    <a:pt x="423" y="1"/>
                    <a:pt x="423" y="1"/>
                  </a:cubicBezTo>
                  <a:cubicBezTo>
                    <a:pt x="430" y="1"/>
                    <a:pt x="430" y="1"/>
                    <a:pt x="430" y="1"/>
                  </a:cubicBezTo>
                  <a:cubicBezTo>
                    <a:pt x="397" y="37"/>
                    <a:pt x="397" y="37"/>
                    <a:pt x="397" y="37"/>
                  </a:cubicBezTo>
                  <a:cubicBezTo>
                    <a:pt x="432" y="76"/>
                    <a:pt x="432" y="76"/>
                    <a:pt x="432" y="76"/>
                  </a:cubicBezTo>
                  <a:lnTo>
                    <a:pt x="425" y="76"/>
                  </a:lnTo>
                  <a:close/>
                  <a:moveTo>
                    <a:pt x="469" y="1"/>
                  </a:moveTo>
                  <a:cubicBezTo>
                    <a:pt x="464" y="1"/>
                    <a:pt x="464" y="1"/>
                    <a:pt x="464" y="1"/>
                  </a:cubicBezTo>
                  <a:cubicBezTo>
                    <a:pt x="436" y="76"/>
                    <a:pt x="436" y="76"/>
                    <a:pt x="436" y="76"/>
                  </a:cubicBezTo>
                  <a:cubicBezTo>
                    <a:pt x="442" y="76"/>
                    <a:pt x="442" y="76"/>
                    <a:pt x="442" y="76"/>
                  </a:cubicBezTo>
                  <a:cubicBezTo>
                    <a:pt x="450" y="53"/>
                    <a:pt x="450" y="53"/>
                    <a:pt x="450" y="53"/>
                  </a:cubicBezTo>
                  <a:cubicBezTo>
                    <a:pt x="483" y="53"/>
                    <a:pt x="483" y="53"/>
                    <a:pt x="483" y="53"/>
                  </a:cubicBezTo>
                  <a:cubicBezTo>
                    <a:pt x="492" y="76"/>
                    <a:pt x="492" y="76"/>
                    <a:pt x="492" y="76"/>
                  </a:cubicBezTo>
                  <a:cubicBezTo>
                    <a:pt x="497" y="76"/>
                    <a:pt x="497" y="76"/>
                    <a:pt x="497" y="76"/>
                  </a:cubicBezTo>
                  <a:lnTo>
                    <a:pt x="469" y="1"/>
                  </a:lnTo>
                  <a:close/>
                  <a:moveTo>
                    <a:pt x="452" y="48"/>
                  </a:moveTo>
                  <a:cubicBezTo>
                    <a:pt x="465" y="13"/>
                    <a:pt x="465" y="13"/>
                    <a:pt x="465" y="13"/>
                  </a:cubicBezTo>
                  <a:cubicBezTo>
                    <a:pt x="465" y="12"/>
                    <a:pt x="466" y="10"/>
                    <a:pt x="467" y="7"/>
                  </a:cubicBezTo>
                  <a:cubicBezTo>
                    <a:pt x="467" y="7"/>
                    <a:pt x="467" y="7"/>
                    <a:pt x="467" y="7"/>
                  </a:cubicBezTo>
                  <a:cubicBezTo>
                    <a:pt x="467" y="8"/>
                    <a:pt x="467" y="9"/>
                    <a:pt x="468" y="10"/>
                  </a:cubicBezTo>
                  <a:cubicBezTo>
                    <a:pt x="468" y="11"/>
                    <a:pt x="468" y="12"/>
                    <a:pt x="468" y="13"/>
                  </a:cubicBezTo>
                  <a:cubicBezTo>
                    <a:pt x="481" y="48"/>
                    <a:pt x="481" y="48"/>
                    <a:pt x="481" y="48"/>
                  </a:cubicBezTo>
                  <a:lnTo>
                    <a:pt x="452" y="48"/>
                  </a:lnTo>
                  <a:close/>
                  <a:moveTo>
                    <a:pt x="508" y="73"/>
                  </a:moveTo>
                  <a:cubicBezTo>
                    <a:pt x="508" y="67"/>
                    <a:pt x="508" y="67"/>
                    <a:pt x="508" y="67"/>
                  </a:cubicBezTo>
                  <a:cubicBezTo>
                    <a:pt x="513" y="71"/>
                    <a:pt x="519" y="73"/>
                    <a:pt x="524" y="73"/>
                  </a:cubicBezTo>
                  <a:cubicBezTo>
                    <a:pt x="530" y="73"/>
                    <a:pt x="535" y="71"/>
                    <a:pt x="538" y="69"/>
                  </a:cubicBezTo>
                  <a:cubicBezTo>
                    <a:pt x="541" y="67"/>
                    <a:pt x="542" y="63"/>
                    <a:pt x="542" y="59"/>
                  </a:cubicBezTo>
                  <a:cubicBezTo>
                    <a:pt x="542" y="55"/>
                    <a:pt x="541" y="52"/>
                    <a:pt x="539" y="50"/>
                  </a:cubicBezTo>
                  <a:cubicBezTo>
                    <a:pt x="537" y="47"/>
                    <a:pt x="533" y="44"/>
                    <a:pt x="526" y="40"/>
                  </a:cubicBezTo>
                  <a:cubicBezTo>
                    <a:pt x="518" y="36"/>
                    <a:pt x="513" y="32"/>
                    <a:pt x="511" y="29"/>
                  </a:cubicBezTo>
                  <a:cubicBezTo>
                    <a:pt x="509" y="26"/>
                    <a:pt x="508" y="23"/>
                    <a:pt x="508" y="19"/>
                  </a:cubicBezTo>
                  <a:cubicBezTo>
                    <a:pt x="508" y="13"/>
                    <a:pt x="510" y="9"/>
                    <a:pt x="514" y="5"/>
                  </a:cubicBezTo>
                  <a:cubicBezTo>
                    <a:pt x="519" y="1"/>
                    <a:pt x="524" y="0"/>
                    <a:pt x="531" y="0"/>
                  </a:cubicBezTo>
                  <a:cubicBezTo>
                    <a:pt x="535" y="0"/>
                    <a:pt x="540" y="0"/>
                    <a:pt x="544" y="2"/>
                  </a:cubicBezTo>
                  <a:cubicBezTo>
                    <a:pt x="544" y="7"/>
                    <a:pt x="544" y="7"/>
                    <a:pt x="544" y="7"/>
                  </a:cubicBezTo>
                  <a:cubicBezTo>
                    <a:pt x="540" y="5"/>
                    <a:pt x="535" y="4"/>
                    <a:pt x="530" y="4"/>
                  </a:cubicBezTo>
                  <a:cubicBezTo>
                    <a:pt x="525" y="4"/>
                    <a:pt x="521" y="6"/>
                    <a:pt x="518" y="8"/>
                  </a:cubicBezTo>
                  <a:cubicBezTo>
                    <a:pt x="515" y="11"/>
                    <a:pt x="514" y="14"/>
                    <a:pt x="514" y="18"/>
                  </a:cubicBezTo>
                  <a:cubicBezTo>
                    <a:pt x="514" y="22"/>
                    <a:pt x="515" y="25"/>
                    <a:pt x="517" y="27"/>
                  </a:cubicBezTo>
                  <a:cubicBezTo>
                    <a:pt x="519" y="29"/>
                    <a:pt x="523" y="33"/>
                    <a:pt x="530" y="36"/>
                  </a:cubicBezTo>
                  <a:cubicBezTo>
                    <a:pt x="537" y="40"/>
                    <a:pt x="542" y="44"/>
                    <a:pt x="544" y="47"/>
                  </a:cubicBezTo>
                  <a:cubicBezTo>
                    <a:pt x="546" y="50"/>
                    <a:pt x="547" y="54"/>
                    <a:pt x="547" y="58"/>
                  </a:cubicBezTo>
                  <a:cubicBezTo>
                    <a:pt x="547" y="64"/>
                    <a:pt x="545" y="68"/>
                    <a:pt x="541" y="72"/>
                  </a:cubicBezTo>
                  <a:cubicBezTo>
                    <a:pt x="537" y="76"/>
                    <a:pt x="532" y="77"/>
                    <a:pt x="524" y="77"/>
                  </a:cubicBezTo>
                  <a:cubicBezTo>
                    <a:pt x="522" y="77"/>
                    <a:pt x="519" y="77"/>
                    <a:pt x="516" y="76"/>
                  </a:cubicBezTo>
                  <a:cubicBezTo>
                    <a:pt x="512" y="75"/>
                    <a:pt x="510" y="74"/>
                    <a:pt x="508" y="73"/>
                  </a:cubicBezTo>
                  <a:close/>
                  <a:moveTo>
                    <a:pt x="564" y="76"/>
                  </a:moveTo>
                  <a:cubicBezTo>
                    <a:pt x="564" y="1"/>
                    <a:pt x="564" y="1"/>
                    <a:pt x="564" y="1"/>
                  </a:cubicBezTo>
                  <a:cubicBezTo>
                    <a:pt x="569" y="1"/>
                    <a:pt x="569" y="1"/>
                    <a:pt x="569" y="1"/>
                  </a:cubicBezTo>
                  <a:cubicBezTo>
                    <a:pt x="569" y="76"/>
                    <a:pt x="569" y="76"/>
                    <a:pt x="569" y="76"/>
                  </a:cubicBezTo>
                  <a:lnTo>
                    <a:pt x="564" y="76"/>
                  </a:lnTo>
                  <a:close/>
                  <a:moveTo>
                    <a:pt x="636" y="76"/>
                  </a:moveTo>
                  <a:cubicBezTo>
                    <a:pt x="636" y="40"/>
                    <a:pt x="636" y="40"/>
                    <a:pt x="636" y="40"/>
                  </a:cubicBezTo>
                  <a:cubicBezTo>
                    <a:pt x="593" y="40"/>
                    <a:pt x="593" y="40"/>
                    <a:pt x="593" y="40"/>
                  </a:cubicBezTo>
                  <a:cubicBezTo>
                    <a:pt x="593" y="76"/>
                    <a:pt x="593" y="76"/>
                    <a:pt x="593" y="76"/>
                  </a:cubicBezTo>
                  <a:cubicBezTo>
                    <a:pt x="588" y="76"/>
                    <a:pt x="588" y="76"/>
                    <a:pt x="588" y="76"/>
                  </a:cubicBezTo>
                  <a:cubicBezTo>
                    <a:pt x="588" y="1"/>
                    <a:pt x="588" y="1"/>
                    <a:pt x="588" y="1"/>
                  </a:cubicBezTo>
                  <a:cubicBezTo>
                    <a:pt x="593" y="1"/>
                    <a:pt x="593" y="1"/>
                    <a:pt x="593" y="1"/>
                  </a:cubicBezTo>
                  <a:cubicBezTo>
                    <a:pt x="593" y="35"/>
                    <a:pt x="593" y="35"/>
                    <a:pt x="593" y="35"/>
                  </a:cubicBezTo>
                  <a:cubicBezTo>
                    <a:pt x="636" y="35"/>
                    <a:pt x="636" y="35"/>
                    <a:pt x="636" y="35"/>
                  </a:cubicBezTo>
                  <a:cubicBezTo>
                    <a:pt x="636" y="1"/>
                    <a:pt x="636" y="1"/>
                    <a:pt x="636" y="1"/>
                  </a:cubicBezTo>
                  <a:cubicBezTo>
                    <a:pt x="642" y="1"/>
                    <a:pt x="642" y="1"/>
                    <a:pt x="642" y="1"/>
                  </a:cubicBezTo>
                  <a:cubicBezTo>
                    <a:pt x="642" y="76"/>
                    <a:pt x="642" y="76"/>
                    <a:pt x="642" y="76"/>
                  </a:cubicBezTo>
                  <a:lnTo>
                    <a:pt x="636" y="76"/>
                  </a:lnTo>
                  <a:close/>
                </a:path>
              </a:pathLst>
            </a:custGeom>
            <a:solidFill>
              <a:srgbClr val="D6D2CA"/>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24" name="Freeform 233">
              <a:extLst>
                <a:ext uri="{FF2B5EF4-FFF2-40B4-BE49-F238E27FC236}">
                  <a16:creationId xmlns:a16="http://schemas.microsoft.com/office/drawing/2014/main" id="{2EDE83D4-972F-2F7C-172C-A767F819F3D6}"/>
                </a:ext>
                <a:ext uri="{C183D7F6-B498-43B3-948B-1728B52AA6E4}">
                  <adec:decorative xmlns:adec="http://schemas.microsoft.com/office/drawing/2017/decorative" val="1"/>
                </a:ext>
              </a:extLst>
            </p:cNvPr>
            <p:cNvSpPr>
              <a:spLocks noEditPoints="1"/>
            </p:cNvSpPr>
            <p:nvPr/>
          </p:nvSpPr>
          <p:spPr bwMode="auto">
            <a:xfrm>
              <a:off x="7020893" y="4999159"/>
              <a:ext cx="1408983" cy="237614"/>
            </a:xfrm>
            <a:custGeom>
              <a:avLst/>
              <a:gdLst>
                <a:gd name="T0" fmla="*/ 53 w 464"/>
                <a:gd name="T1" fmla="*/ 9 h 78"/>
                <a:gd name="T2" fmla="*/ 51 w 464"/>
                <a:gd name="T3" fmla="*/ 14 h 78"/>
                <a:gd name="T4" fmla="*/ 7 w 464"/>
                <a:gd name="T5" fmla="*/ 15 h 78"/>
                <a:gd name="T6" fmla="*/ 5 w 464"/>
                <a:gd name="T7" fmla="*/ 13 h 78"/>
                <a:gd name="T8" fmla="*/ 0 w 464"/>
                <a:gd name="T9" fmla="*/ 60 h 78"/>
                <a:gd name="T10" fmla="*/ 27 w 464"/>
                <a:gd name="T11" fmla="*/ 45 h 78"/>
                <a:gd name="T12" fmla="*/ 29 w 464"/>
                <a:gd name="T13" fmla="*/ 51 h 78"/>
                <a:gd name="T14" fmla="*/ 52 w 464"/>
                <a:gd name="T15" fmla="*/ 1 h 78"/>
                <a:gd name="T16" fmla="*/ 53 w 464"/>
                <a:gd name="T17" fmla="*/ 60 h 78"/>
                <a:gd name="T18" fmla="*/ 73 w 464"/>
                <a:gd name="T19" fmla="*/ 37 h 78"/>
                <a:gd name="T20" fmla="*/ 78 w 464"/>
                <a:gd name="T21" fmla="*/ 37 h 78"/>
                <a:gd name="T22" fmla="*/ 110 w 464"/>
                <a:gd name="T23" fmla="*/ 37 h 78"/>
                <a:gd name="T24" fmla="*/ 115 w 464"/>
                <a:gd name="T25" fmla="*/ 36 h 78"/>
                <a:gd name="T26" fmla="*/ 135 w 464"/>
                <a:gd name="T27" fmla="*/ 1 h 78"/>
                <a:gd name="T28" fmla="*/ 159 w 464"/>
                <a:gd name="T29" fmla="*/ 60 h 78"/>
                <a:gd name="T30" fmla="*/ 182 w 464"/>
                <a:gd name="T31" fmla="*/ 60 h 78"/>
                <a:gd name="T32" fmla="*/ 159 w 464"/>
                <a:gd name="T33" fmla="*/ 6 h 78"/>
                <a:gd name="T34" fmla="*/ 199 w 464"/>
                <a:gd name="T35" fmla="*/ 6 h 78"/>
                <a:gd name="T36" fmla="*/ 178 w 464"/>
                <a:gd name="T37" fmla="*/ 78 h 78"/>
                <a:gd name="T38" fmla="*/ 178 w 464"/>
                <a:gd name="T39" fmla="*/ 75 h 78"/>
                <a:gd name="T40" fmla="*/ 178 w 464"/>
                <a:gd name="T41" fmla="*/ 68 h 78"/>
                <a:gd name="T42" fmla="*/ 180 w 464"/>
                <a:gd name="T43" fmla="*/ 60 h 78"/>
                <a:gd name="T44" fmla="*/ 189 w 464"/>
                <a:gd name="T45" fmla="*/ 71 h 78"/>
                <a:gd name="T46" fmla="*/ 208 w 464"/>
                <a:gd name="T47" fmla="*/ 37 h 78"/>
                <a:gd name="T48" fmla="*/ 213 w 464"/>
                <a:gd name="T49" fmla="*/ 37 h 78"/>
                <a:gd name="T50" fmla="*/ 245 w 464"/>
                <a:gd name="T51" fmla="*/ 37 h 78"/>
                <a:gd name="T52" fmla="*/ 250 w 464"/>
                <a:gd name="T53" fmla="*/ 36 h 78"/>
                <a:gd name="T54" fmla="*/ 318 w 464"/>
                <a:gd name="T55" fmla="*/ 9 h 78"/>
                <a:gd name="T56" fmla="*/ 316 w 464"/>
                <a:gd name="T57" fmla="*/ 14 h 78"/>
                <a:gd name="T58" fmla="*/ 272 w 464"/>
                <a:gd name="T59" fmla="*/ 15 h 78"/>
                <a:gd name="T60" fmla="*/ 270 w 464"/>
                <a:gd name="T61" fmla="*/ 13 h 78"/>
                <a:gd name="T62" fmla="*/ 265 w 464"/>
                <a:gd name="T63" fmla="*/ 60 h 78"/>
                <a:gd name="T64" fmla="*/ 292 w 464"/>
                <a:gd name="T65" fmla="*/ 45 h 78"/>
                <a:gd name="T66" fmla="*/ 294 w 464"/>
                <a:gd name="T67" fmla="*/ 51 h 78"/>
                <a:gd name="T68" fmla="*/ 317 w 464"/>
                <a:gd name="T69" fmla="*/ 1 h 78"/>
                <a:gd name="T70" fmla="*/ 317 w 464"/>
                <a:gd name="T71" fmla="*/ 60 h 78"/>
                <a:gd name="T72" fmla="*/ 367 w 464"/>
                <a:gd name="T73" fmla="*/ 1 h 78"/>
                <a:gd name="T74" fmla="*/ 344 w 464"/>
                <a:gd name="T75" fmla="*/ 27 h 78"/>
                <a:gd name="T76" fmla="*/ 344 w 464"/>
                <a:gd name="T77" fmla="*/ 32 h 78"/>
                <a:gd name="T78" fmla="*/ 368 w 464"/>
                <a:gd name="T79" fmla="*/ 60 h 78"/>
                <a:gd name="T80" fmla="*/ 382 w 464"/>
                <a:gd name="T81" fmla="*/ 53 h 78"/>
                <a:gd name="T82" fmla="*/ 393 w 464"/>
                <a:gd name="T83" fmla="*/ 56 h 78"/>
                <a:gd name="T84" fmla="*/ 406 w 464"/>
                <a:gd name="T85" fmla="*/ 42 h 78"/>
                <a:gd name="T86" fmla="*/ 393 w 464"/>
                <a:gd name="T87" fmla="*/ 32 h 78"/>
                <a:gd name="T88" fmla="*/ 380 w 464"/>
                <a:gd name="T89" fmla="*/ 20 h 78"/>
                <a:gd name="T90" fmla="*/ 384 w 464"/>
                <a:gd name="T91" fmla="*/ 4 h 78"/>
                <a:gd name="T92" fmla="*/ 410 w 464"/>
                <a:gd name="T93" fmla="*/ 2 h 78"/>
                <a:gd name="T94" fmla="*/ 392 w 464"/>
                <a:gd name="T95" fmla="*/ 5 h 78"/>
                <a:gd name="T96" fmla="*/ 384 w 464"/>
                <a:gd name="T97" fmla="*/ 15 h 78"/>
                <a:gd name="T98" fmla="*/ 391 w 464"/>
                <a:gd name="T99" fmla="*/ 25 h 78"/>
                <a:gd name="T100" fmla="*/ 408 w 464"/>
                <a:gd name="T101" fmla="*/ 36 h 78"/>
                <a:gd name="T102" fmla="*/ 411 w 464"/>
                <a:gd name="T103" fmla="*/ 52 h 78"/>
                <a:gd name="T104" fmla="*/ 393 w 464"/>
                <a:gd name="T105" fmla="*/ 61 h 78"/>
                <a:gd name="T106" fmla="*/ 381 w 464"/>
                <a:gd name="T107" fmla="*/ 59 h 78"/>
                <a:gd name="T108" fmla="*/ 464 w 464"/>
                <a:gd name="T109" fmla="*/ 58 h 78"/>
                <a:gd name="T110" fmla="*/ 428 w 464"/>
                <a:gd name="T111" fmla="*/ 53 h 78"/>
                <a:gd name="T112" fmla="*/ 423 w 464"/>
                <a:gd name="T113" fmla="*/ 19 h 78"/>
                <a:gd name="T114" fmla="*/ 451 w 464"/>
                <a:gd name="T115" fmla="*/ 0 h 78"/>
                <a:gd name="T116" fmla="*/ 451 w 464"/>
                <a:gd name="T117" fmla="*/ 5 h 78"/>
                <a:gd name="T118" fmla="*/ 428 w 464"/>
                <a:gd name="T119" fmla="*/ 21 h 78"/>
                <a:gd name="T120" fmla="*/ 432 w 464"/>
                <a:gd name="T121" fmla="*/ 49 h 78"/>
                <a:gd name="T122" fmla="*/ 464 w 464"/>
                <a:gd name="T123" fmla="*/ 5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4" h="78">
                  <a:moveTo>
                    <a:pt x="53" y="60"/>
                  </a:moveTo>
                  <a:cubicBezTo>
                    <a:pt x="53" y="19"/>
                    <a:pt x="53" y="19"/>
                    <a:pt x="53" y="19"/>
                  </a:cubicBezTo>
                  <a:cubicBezTo>
                    <a:pt x="53" y="17"/>
                    <a:pt x="53" y="14"/>
                    <a:pt x="53" y="9"/>
                  </a:cubicBezTo>
                  <a:cubicBezTo>
                    <a:pt x="53" y="9"/>
                    <a:pt x="53" y="9"/>
                    <a:pt x="53" y="9"/>
                  </a:cubicBezTo>
                  <a:cubicBezTo>
                    <a:pt x="53" y="10"/>
                    <a:pt x="52" y="11"/>
                    <a:pt x="52" y="12"/>
                  </a:cubicBezTo>
                  <a:cubicBezTo>
                    <a:pt x="52" y="13"/>
                    <a:pt x="51" y="14"/>
                    <a:pt x="51" y="14"/>
                  </a:cubicBezTo>
                  <a:cubicBezTo>
                    <a:pt x="30" y="60"/>
                    <a:pt x="30" y="60"/>
                    <a:pt x="30" y="60"/>
                  </a:cubicBezTo>
                  <a:cubicBezTo>
                    <a:pt x="28" y="60"/>
                    <a:pt x="28" y="60"/>
                    <a:pt x="28" y="60"/>
                  </a:cubicBezTo>
                  <a:cubicBezTo>
                    <a:pt x="7" y="15"/>
                    <a:pt x="7" y="15"/>
                    <a:pt x="7" y="15"/>
                  </a:cubicBezTo>
                  <a:cubicBezTo>
                    <a:pt x="7" y="13"/>
                    <a:pt x="6" y="11"/>
                    <a:pt x="5" y="9"/>
                  </a:cubicBezTo>
                  <a:cubicBezTo>
                    <a:pt x="5" y="9"/>
                    <a:pt x="5" y="9"/>
                    <a:pt x="5" y="9"/>
                  </a:cubicBezTo>
                  <a:cubicBezTo>
                    <a:pt x="5" y="10"/>
                    <a:pt x="5" y="12"/>
                    <a:pt x="5" y="13"/>
                  </a:cubicBezTo>
                  <a:cubicBezTo>
                    <a:pt x="6" y="15"/>
                    <a:pt x="6" y="17"/>
                    <a:pt x="6" y="19"/>
                  </a:cubicBezTo>
                  <a:cubicBezTo>
                    <a:pt x="6" y="60"/>
                    <a:pt x="6" y="60"/>
                    <a:pt x="6" y="60"/>
                  </a:cubicBezTo>
                  <a:cubicBezTo>
                    <a:pt x="0" y="60"/>
                    <a:pt x="0" y="60"/>
                    <a:pt x="0" y="60"/>
                  </a:cubicBezTo>
                  <a:cubicBezTo>
                    <a:pt x="0" y="1"/>
                    <a:pt x="0" y="1"/>
                    <a:pt x="0" y="1"/>
                  </a:cubicBezTo>
                  <a:cubicBezTo>
                    <a:pt x="7" y="1"/>
                    <a:pt x="7" y="1"/>
                    <a:pt x="7" y="1"/>
                  </a:cubicBezTo>
                  <a:cubicBezTo>
                    <a:pt x="27" y="45"/>
                    <a:pt x="27" y="45"/>
                    <a:pt x="27" y="45"/>
                  </a:cubicBezTo>
                  <a:cubicBezTo>
                    <a:pt x="27" y="46"/>
                    <a:pt x="28" y="47"/>
                    <a:pt x="28" y="48"/>
                  </a:cubicBezTo>
                  <a:cubicBezTo>
                    <a:pt x="28" y="49"/>
                    <a:pt x="29" y="50"/>
                    <a:pt x="29" y="51"/>
                  </a:cubicBezTo>
                  <a:cubicBezTo>
                    <a:pt x="29" y="51"/>
                    <a:pt x="29" y="51"/>
                    <a:pt x="29" y="51"/>
                  </a:cubicBezTo>
                  <a:cubicBezTo>
                    <a:pt x="30" y="50"/>
                    <a:pt x="30" y="49"/>
                    <a:pt x="30" y="48"/>
                  </a:cubicBezTo>
                  <a:cubicBezTo>
                    <a:pt x="31" y="47"/>
                    <a:pt x="31" y="46"/>
                    <a:pt x="32" y="45"/>
                  </a:cubicBezTo>
                  <a:cubicBezTo>
                    <a:pt x="52" y="1"/>
                    <a:pt x="52" y="1"/>
                    <a:pt x="52" y="1"/>
                  </a:cubicBezTo>
                  <a:cubicBezTo>
                    <a:pt x="58" y="1"/>
                    <a:pt x="58" y="1"/>
                    <a:pt x="58" y="1"/>
                  </a:cubicBezTo>
                  <a:cubicBezTo>
                    <a:pt x="58" y="60"/>
                    <a:pt x="58" y="60"/>
                    <a:pt x="58" y="60"/>
                  </a:cubicBezTo>
                  <a:lnTo>
                    <a:pt x="53" y="60"/>
                  </a:lnTo>
                  <a:close/>
                  <a:moveTo>
                    <a:pt x="115" y="36"/>
                  </a:moveTo>
                  <a:cubicBezTo>
                    <a:pt x="115" y="53"/>
                    <a:pt x="108" y="61"/>
                    <a:pt x="94" y="61"/>
                  </a:cubicBezTo>
                  <a:cubicBezTo>
                    <a:pt x="80" y="61"/>
                    <a:pt x="73" y="53"/>
                    <a:pt x="73" y="37"/>
                  </a:cubicBezTo>
                  <a:cubicBezTo>
                    <a:pt x="73" y="1"/>
                    <a:pt x="73" y="1"/>
                    <a:pt x="73" y="1"/>
                  </a:cubicBezTo>
                  <a:cubicBezTo>
                    <a:pt x="78" y="1"/>
                    <a:pt x="78" y="1"/>
                    <a:pt x="78" y="1"/>
                  </a:cubicBezTo>
                  <a:cubicBezTo>
                    <a:pt x="78" y="37"/>
                    <a:pt x="78" y="37"/>
                    <a:pt x="78" y="37"/>
                  </a:cubicBezTo>
                  <a:cubicBezTo>
                    <a:pt x="78" y="43"/>
                    <a:pt x="80" y="48"/>
                    <a:pt x="82" y="51"/>
                  </a:cubicBezTo>
                  <a:cubicBezTo>
                    <a:pt x="85" y="54"/>
                    <a:pt x="89" y="56"/>
                    <a:pt x="94" y="56"/>
                  </a:cubicBezTo>
                  <a:cubicBezTo>
                    <a:pt x="105" y="56"/>
                    <a:pt x="110" y="50"/>
                    <a:pt x="110" y="37"/>
                  </a:cubicBezTo>
                  <a:cubicBezTo>
                    <a:pt x="110" y="1"/>
                    <a:pt x="110" y="1"/>
                    <a:pt x="110" y="1"/>
                  </a:cubicBezTo>
                  <a:cubicBezTo>
                    <a:pt x="115" y="1"/>
                    <a:pt x="115" y="1"/>
                    <a:pt x="115" y="1"/>
                  </a:cubicBezTo>
                  <a:lnTo>
                    <a:pt x="115" y="36"/>
                  </a:lnTo>
                  <a:close/>
                  <a:moveTo>
                    <a:pt x="130" y="60"/>
                  </a:moveTo>
                  <a:cubicBezTo>
                    <a:pt x="130" y="1"/>
                    <a:pt x="130" y="1"/>
                    <a:pt x="130" y="1"/>
                  </a:cubicBezTo>
                  <a:cubicBezTo>
                    <a:pt x="135" y="1"/>
                    <a:pt x="135" y="1"/>
                    <a:pt x="135" y="1"/>
                  </a:cubicBezTo>
                  <a:cubicBezTo>
                    <a:pt x="135" y="55"/>
                    <a:pt x="135" y="55"/>
                    <a:pt x="135" y="55"/>
                  </a:cubicBezTo>
                  <a:cubicBezTo>
                    <a:pt x="159" y="55"/>
                    <a:pt x="159" y="55"/>
                    <a:pt x="159" y="55"/>
                  </a:cubicBezTo>
                  <a:cubicBezTo>
                    <a:pt x="159" y="60"/>
                    <a:pt x="159" y="60"/>
                    <a:pt x="159" y="60"/>
                  </a:cubicBezTo>
                  <a:lnTo>
                    <a:pt x="130" y="60"/>
                  </a:lnTo>
                  <a:close/>
                  <a:moveTo>
                    <a:pt x="182" y="6"/>
                  </a:moveTo>
                  <a:cubicBezTo>
                    <a:pt x="182" y="60"/>
                    <a:pt x="182" y="60"/>
                    <a:pt x="182" y="60"/>
                  </a:cubicBezTo>
                  <a:cubicBezTo>
                    <a:pt x="176" y="60"/>
                    <a:pt x="176" y="60"/>
                    <a:pt x="176" y="60"/>
                  </a:cubicBezTo>
                  <a:cubicBezTo>
                    <a:pt x="176" y="6"/>
                    <a:pt x="176" y="6"/>
                    <a:pt x="176" y="6"/>
                  </a:cubicBezTo>
                  <a:cubicBezTo>
                    <a:pt x="159" y="6"/>
                    <a:pt x="159" y="6"/>
                    <a:pt x="159" y="6"/>
                  </a:cubicBezTo>
                  <a:cubicBezTo>
                    <a:pt x="159" y="1"/>
                    <a:pt x="159" y="1"/>
                    <a:pt x="159" y="1"/>
                  </a:cubicBezTo>
                  <a:cubicBezTo>
                    <a:pt x="199" y="1"/>
                    <a:pt x="199" y="1"/>
                    <a:pt x="199" y="1"/>
                  </a:cubicBezTo>
                  <a:cubicBezTo>
                    <a:pt x="199" y="6"/>
                    <a:pt x="199" y="6"/>
                    <a:pt x="199" y="6"/>
                  </a:cubicBezTo>
                  <a:lnTo>
                    <a:pt x="182" y="6"/>
                  </a:lnTo>
                  <a:close/>
                  <a:moveTo>
                    <a:pt x="189" y="71"/>
                  </a:moveTo>
                  <a:cubicBezTo>
                    <a:pt x="189" y="76"/>
                    <a:pt x="185" y="78"/>
                    <a:pt x="178" y="78"/>
                  </a:cubicBezTo>
                  <a:cubicBezTo>
                    <a:pt x="177" y="78"/>
                    <a:pt x="176" y="78"/>
                    <a:pt x="175" y="78"/>
                  </a:cubicBezTo>
                  <a:cubicBezTo>
                    <a:pt x="175" y="74"/>
                    <a:pt x="175" y="74"/>
                    <a:pt x="175" y="74"/>
                  </a:cubicBezTo>
                  <a:cubicBezTo>
                    <a:pt x="176" y="75"/>
                    <a:pt x="177" y="75"/>
                    <a:pt x="178" y="75"/>
                  </a:cubicBezTo>
                  <a:cubicBezTo>
                    <a:pt x="182" y="75"/>
                    <a:pt x="184" y="73"/>
                    <a:pt x="184" y="71"/>
                  </a:cubicBezTo>
                  <a:cubicBezTo>
                    <a:pt x="184" y="69"/>
                    <a:pt x="182" y="67"/>
                    <a:pt x="179" y="67"/>
                  </a:cubicBezTo>
                  <a:cubicBezTo>
                    <a:pt x="178" y="67"/>
                    <a:pt x="178" y="67"/>
                    <a:pt x="178" y="68"/>
                  </a:cubicBezTo>
                  <a:cubicBezTo>
                    <a:pt x="177" y="68"/>
                    <a:pt x="177" y="68"/>
                    <a:pt x="176" y="68"/>
                  </a:cubicBezTo>
                  <a:cubicBezTo>
                    <a:pt x="176" y="60"/>
                    <a:pt x="176" y="60"/>
                    <a:pt x="176" y="60"/>
                  </a:cubicBezTo>
                  <a:cubicBezTo>
                    <a:pt x="180" y="60"/>
                    <a:pt x="180" y="60"/>
                    <a:pt x="180" y="60"/>
                  </a:cubicBezTo>
                  <a:cubicBezTo>
                    <a:pt x="180" y="65"/>
                    <a:pt x="180" y="65"/>
                    <a:pt x="180" y="65"/>
                  </a:cubicBezTo>
                  <a:cubicBezTo>
                    <a:pt x="183" y="65"/>
                    <a:pt x="185" y="65"/>
                    <a:pt x="187" y="66"/>
                  </a:cubicBezTo>
                  <a:cubicBezTo>
                    <a:pt x="188" y="67"/>
                    <a:pt x="189" y="69"/>
                    <a:pt x="189" y="71"/>
                  </a:cubicBezTo>
                  <a:close/>
                  <a:moveTo>
                    <a:pt x="250" y="36"/>
                  </a:moveTo>
                  <a:cubicBezTo>
                    <a:pt x="250" y="53"/>
                    <a:pt x="243" y="61"/>
                    <a:pt x="229" y="61"/>
                  </a:cubicBezTo>
                  <a:cubicBezTo>
                    <a:pt x="215" y="61"/>
                    <a:pt x="208" y="53"/>
                    <a:pt x="208" y="37"/>
                  </a:cubicBezTo>
                  <a:cubicBezTo>
                    <a:pt x="208" y="1"/>
                    <a:pt x="208" y="1"/>
                    <a:pt x="208" y="1"/>
                  </a:cubicBezTo>
                  <a:cubicBezTo>
                    <a:pt x="213" y="1"/>
                    <a:pt x="213" y="1"/>
                    <a:pt x="213" y="1"/>
                  </a:cubicBezTo>
                  <a:cubicBezTo>
                    <a:pt x="213" y="37"/>
                    <a:pt x="213" y="37"/>
                    <a:pt x="213" y="37"/>
                  </a:cubicBezTo>
                  <a:cubicBezTo>
                    <a:pt x="213" y="43"/>
                    <a:pt x="215" y="48"/>
                    <a:pt x="217" y="51"/>
                  </a:cubicBezTo>
                  <a:cubicBezTo>
                    <a:pt x="220" y="54"/>
                    <a:pt x="224" y="56"/>
                    <a:pt x="229" y="56"/>
                  </a:cubicBezTo>
                  <a:cubicBezTo>
                    <a:pt x="240" y="56"/>
                    <a:pt x="245" y="50"/>
                    <a:pt x="245" y="37"/>
                  </a:cubicBezTo>
                  <a:cubicBezTo>
                    <a:pt x="245" y="1"/>
                    <a:pt x="245" y="1"/>
                    <a:pt x="245" y="1"/>
                  </a:cubicBezTo>
                  <a:cubicBezTo>
                    <a:pt x="250" y="1"/>
                    <a:pt x="250" y="1"/>
                    <a:pt x="250" y="1"/>
                  </a:cubicBezTo>
                  <a:lnTo>
                    <a:pt x="250" y="36"/>
                  </a:lnTo>
                  <a:close/>
                  <a:moveTo>
                    <a:pt x="317" y="60"/>
                  </a:moveTo>
                  <a:cubicBezTo>
                    <a:pt x="317" y="19"/>
                    <a:pt x="317" y="19"/>
                    <a:pt x="317" y="19"/>
                  </a:cubicBezTo>
                  <a:cubicBezTo>
                    <a:pt x="317" y="17"/>
                    <a:pt x="318" y="14"/>
                    <a:pt x="318" y="9"/>
                  </a:cubicBezTo>
                  <a:cubicBezTo>
                    <a:pt x="318" y="9"/>
                    <a:pt x="318" y="9"/>
                    <a:pt x="318" y="9"/>
                  </a:cubicBezTo>
                  <a:cubicBezTo>
                    <a:pt x="317" y="10"/>
                    <a:pt x="317" y="11"/>
                    <a:pt x="317" y="12"/>
                  </a:cubicBezTo>
                  <a:cubicBezTo>
                    <a:pt x="316" y="13"/>
                    <a:pt x="316" y="14"/>
                    <a:pt x="316" y="14"/>
                  </a:cubicBezTo>
                  <a:cubicBezTo>
                    <a:pt x="295" y="60"/>
                    <a:pt x="295" y="60"/>
                    <a:pt x="295" y="60"/>
                  </a:cubicBezTo>
                  <a:cubicBezTo>
                    <a:pt x="293" y="60"/>
                    <a:pt x="293" y="60"/>
                    <a:pt x="293" y="60"/>
                  </a:cubicBezTo>
                  <a:cubicBezTo>
                    <a:pt x="272" y="15"/>
                    <a:pt x="272" y="15"/>
                    <a:pt x="272" y="15"/>
                  </a:cubicBezTo>
                  <a:cubicBezTo>
                    <a:pt x="271" y="13"/>
                    <a:pt x="271" y="11"/>
                    <a:pt x="270" y="9"/>
                  </a:cubicBezTo>
                  <a:cubicBezTo>
                    <a:pt x="270" y="9"/>
                    <a:pt x="270" y="9"/>
                    <a:pt x="270" y="9"/>
                  </a:cubicBezTo>
                  <a:cubicBezTo>
                    <a:pt x="270" y="10"/>
                    <a:pt x="270" y="12"/>
                    <a:pt x="270" y="13"/>
                  </a:cubicBezTo>
                  <a:cubicBezTo>
                    <a:pt x="270" y="15"/>
                    <a:pt x="270" y="17"/>
                    <a:pt x="270" y="19"/>
                  </a:cubicBezTo>
                  <a:cubicBezTo>
                    <a:pt x="270" y="60"/>
                    <a:pt x="270" y="60"/>
                    <a:pt x="270" y="60"/>
                  </a:cubicBezTo>
                  <a:cubicBezTo>
                    <a:pt x="265" y="60"/>
                    <a:pt x="265" y="60"/>
                    <a:pt x="265" y="60"/>
                  </a:cubicBezTo>
                  <a:cubicBezTo>
                    <a:pt x="265" y="1"/>
                    <a:pt x="265" y="1"/>
                    <a:pt x="265" y="1"/>
                  </a:cubicBezTo>
                  <a:cubicBezTo>
                    <a:pt x="271" y="1"/>
                    <a:pt x="271" y="1"/>
                    <a:pt x="271" y="1"/>
                  </a:cubicBezTo>
                  <a:cubicBezTo>
                    <a:pt x="292" y="45"/>
                    <a:pt x="292" y="45"/>
                    <a:pt x="292" y="45"/>
                  </a:cubicBezTo>
                  <a:cubicBezTo>
                    <a:pt x="292" y="46"/>
                    <a:pt x="292" y="47"/>
                    <a:pt x="293" y="48"/>
                  </a:cubicBezTo>
                  <a:cubicBezTo>
                    <a:pt x="293" y="49"/>
                    <a:pt x="294" y="50"/>
                    <a:pt x="294" y="51"/>
                  </a:cubicBezTo>
                  <a:cubicBezTo>
                    <a:pt x="294" y="51"/>
                    <a:pt x="294" y="51"/>
                    <a:pt x="294" y="51"/>
                  </a:cubicBezTo>
                  <a:cubicBezTo>
                    <a:pt x="295" y="50"/>
                    <a:pt x="295" y="49"/>
                    <a:pt x="295" y="48"/>
                  </a:cubicBezTo>
                  <a:cubicBezTo>
                    <a:pt x="296" y="47"/>
                    <a:pt x="296" y="46"/>
                    <a:pt x="296" y="45"/>
                  </a:cubicBezTo>
                  <a:cubicBezTo>
                    <a:pt x="317" y="1"/>
                    <a:pt x="317" y="1"/>
                    <a:pt x="317" y="1"/>
                  </a:cubicBezTo>
                  <a:cubicBezTo>
                    <a:pt x="323" y="1"/>
                    <a:pt x="323" y="1"/>
                    <a:pt x="323" y="1"/>
                  </a:cubicBezTo>
                  <a:cubicBezTo>
                    <a:pt x="323" y="60"/>
                    <a:pt x="323" y="60"/>
                    <a:pt x="323" y="60"/>
                  </a:cubicBezTo>
                  <a:lnTo>
                    <a:pt x="317" y="60"/>
                  </a:lnTo>
                  <a:close/>
                  <a:moveTo>
                    <a:pt x="338" y="60"/>
                  </a:moveTo>
                  <a:cubicBezTo>
                    <a:pt x="338" y="1"/>
                    <a:pt x="338" y="1"/>
                    <a:pt x="338" y="1"/>
                  </a:cubicBezTo>
                  <a:cubicBezTo>
                    <a:pt x="367" y="1"/>
                    <a:pt x="367" y="1"/>
                    <a:pt x="367" y="1"/>
                  </a:cubicBezTo>
                  <a:cubicBezTo>
                    <a:pt x="367" y="6"/>
                    <a:pt x="367" y="6"/>
                    <a:pt x="367" y="6"/>
                  </a:cubicBezTo>
                  <a:cubicBezTo>
                    <a:pt x="344" y="6"/>
                    <a:pt x="344" y="6"/>
                    <a:pt x="344" y="6"/>
                  </a:cubicBezTo>
                  <a:cubicBezTo>
                    <a:pt x="344" y="27"/>
                    <a:pt x="344" y="27"/>
                    <a:pt x="344" y="27"/>
                  </a:cubicBezTo>
                  <a:cubicBezTo>
                    <a:pt x="365" y="27"/>
                    <a:pt x="365" y="27"/>
                    <a:pt x="365" y="27"/>
                  </a:cubicBezTo>
                  <a:cubicBezTo>
                    <a:pt x="365" y="32"/>
                    <a:pt x="365" y="32"/>
                    <a:pt x="365" y="32"/>
                  </a:cubicBezTo>
                  <a:cubicBezTo>
                    <a:pt x="344" y="32"/>
                    <a:pt x="344" y="32"/>
                    <a:pt x="344" y="32"/>
                  </a:cubicBezTo>
                  <a:cubicBezTo>
                    <a:pt x="344" y="55"/>
                    <a:pt x="344" y="55"/>
                    <a:pt x="344" y="55"/>
                  </a:cubicBezTo>
                  <a:cubicBezTo>
                    <a:pt x="368" y="55"/>
                    <a:pt x="368" y="55"/>
                    <a:pt x="368" y="55"/>
                  </a:cubicBezTo>
                  <a:cubicBezTo>
                    <a:pt x="368" y="60"/>
                    <a:pt x="368" y="60"/>
                    <a:pt x="368" y="60"/>
                  </a:cubicBezTo>
                  <a:lnTo>
                    <a:pt x="338" y="60"/>
                  </a:lnTo>
                  <a:close/>
                  <a:moveTo>
                    <a:pt x="379" y="51"/>
                  </a:moveTo>
                  <a:cubicBezTo>
                    <a:pt x="380" y="52"/>
                    <a:pt x="381" y="53"/>
                    <a:pt x="382" y="53"/>
                  </a:cubicBezTo>
                  <a:cubicBezTo>
                    <a:pt x="383" y="54"/>
                    <a:pt x="384" y="54"/>
                    <a:pt x="386" y="55"/>
                  </a:cubicBezTo>
                  <a:cubicBezTo>
                    <a:pt x="387" y="55"/>
                    <a:pt x="388" y="56"/>
                    <a:pt x="389" y="56"/>
                  </a:cubicBezTo>
                  <a:cubicBezTo>
                    <a:pt x="391" y="56"/>
                    <a:pt x="392" y="56"/>
                    <a:pt x="393" y="56"/>
                  </a:cubicBezTo>
                  <a:cubicBezTo>
                    <a:pt x="397" y="56"/>
                    <a:pt x="401" y="55"/>
                    <a:pt x="403" y="53"/>
                  </a:cubicBezTo>
                  <a:cubicBezTo>
                    <a:pt x="405" y="52"/>
                    <a:pt x="406" y="49"/>
                    <a:pt x="406" y="46"/>
                  </a:cubicBezTo>
                  <a:cubicBezTo>
                    <a:pt x="406" y="44"/>
                    <a:pt x="406" y="43"/>
                    <a:pt x="406" y="42"/>
                  </a:cubicBezTo>
                  <a:cubicBezTo>
                    <a:pt x="405" y="41"/>
                    <a:pt x="404" y="40"/>
                    <a:pt x="403" y="39"/>
                  </a:cubicBezTo>
                  <a:cubicBezTo>
                    <a:pt x="402" y="38"/>
                    <a:pt x="401" y="37"/>
                    <a:pt x="399" y="35"/>
                  </a:cubicBezTo>
                  <a:cubicBezTo>
                    <a:pt x="397" y="34"/>
                    <a:pt x="395" y="33"/>
                    <a:pt x="393" y="32"/>
                  </a:cubicBezTo>
                  <a:cubicBezTo>
                    <a:pt x="390" y="31"/>
                    <a:pt x="388" y="29"/>
                    <a:pt x="386" y="28"/>
                  </a:cubicBezTo>
                  <a:cubicBezTo>
                    <a:pt x="385" y="27"/>
                    <a:pt x="383" y="26"/>
                    <a:pt x="382" y="24"/>
                  </a:cubicBezTo>
                  <a:cubicBezTo>
                    <a:pt x="381" y="23"/>
                    <a:pt x="380" y="22"/>
                    <a:pt x="380" y="20"/>
                  </a:cubicBezTo>
                  <a:cubicBezTo>
                    <a:pt x="379" y="19"/>
                    <a:pt x="379" y="17"/>
                    <a:pt x="379" y="15"/>
                  </a:cubicBezTo>
                  <a:cubicBezTo>
                    <a:pt x="379" y="13"/>
                    <a:pt x="379" y="11"/>
                    <a:pt x="380" y="9"/>
                  </a:cubicBezTo>
                  <a:cubicBezTo>
                    <a:pt x="381" y="7"/>
                    <a:pt x="383" y="5"/>
                    <a:pt x="384" y="4"/>
                  </a:cubicBezTo>
                  <a:cubicBezTo>
                    <a:pt x="386" y="3"/>
                    <a:pt x="388" y="1"/>
                    <a:pt x="391" y="1"/>
                  </a:cubicBezTo>
                  <a:cubicBezTo>
                    <a:pt x="393" y="0"/>
                    <a:pt x="395" y="0"/>
                    <a:pt x="398" y="0"/>
                  </a:cubicBezTo>
                  <a:cubicBezTo>
                    <a:pt x="403" y="0"/>
                    <a:pt x="407" y="0"/>
                    <a:pt x="410" y="2"/>
                  </a:cubicBezTo>
                  <a:cubicBezTo>
                    <a:pt x="410" y="8"/>
                    <a:pt x="410" y="8"/>
                    <a:pt x="410" y="8"/>
                  </a:cubicBezTo>
                  <a:cubicBezTo>
                    <a:pt x="406" y="6"/>
                    <a:pt x="402" y="5"/>
                    <a:pt x="397" y="5"/>
                  </a:cubicBezTo>
                  <a:cubicBezTo>
                    <a:pt x="396" y="5"/>
                    <a:pt x="394" y="5"/>
                    <a:pt x="392" y="5"/>
                  </a:cubicBezTo>
                  <a:cubicBezTo>
                    <a:pt x="391" y="6"/>
                    <a:pt x="389" y="6"/>
                    <a:pt x="388" y="7"/>
                  </a:cubicBezTo>
                  <a:cubicBezTo>
                    <a:pt x="387" y="8"/>
                    <a:pt x="386" y="9"/>
                    <a:pt x="386" y="10"/>
                  </a:cubicBezTo>
                  <a:cubicBezTo>
                    <a:pt x="385" y="12"/>
                    <a:pt x="384" y="13"/>
                    <a:pt x="384" y="15"/>
                  </a:cubicBezTo>
                  <a:cubicBezTo>
                    <a:pt x="384" y="16"/>
                    <a:pt x="385" y="17"/>
                    <a:pt x="385" y="19"/>
                  </a:cubicBezTo>
                  <a:cubicBezTo>
                    <a:pt x="386" y="20"/>
                    <a:pt x="386" y="21"/>
                    <a:pt x="387" y="22"/>
                  </a:cubicBezTo>
                  <a:cubicBezTo>
                    <a:pt x="388" y="23"/>
                    <a:pt x="390" y="24"/>
                    <a:pt x="391" y="25"/>
                  </a:cubicBezTo>
                  <a:cubicBezTo>
                    <a:pt x="393" y="26"/>
                    <a:pt x="395" y="27"/>
                    <a:pt x="397" y="28"/>
                  </a:cubicBezTo>
                  <a:cubicBezTo>
                    <a:pt x="400" y="29"/>
                    <a:pt x="402" y="31"/>
                    <a:pt x="404" y="32"/>
                  </a:cubicBezTo>
                  <a:cubicBezTo>
                    <a:pt x="406" y="33"/>
                    <a:pt x="407" y="35"/>
                    <a:pt x="408" y="36"/>
                  </a:cubicBezTo>
                  <a:cubicBezTo>
                    <a:pt x="410" y="37"/>
                    <a:pt x="411" y="39"/>
                    <a:pt x="411" y="40"/>
                  </a:cubicBezTo>
                  <a:cubicBezTo>
                    <a:pt x="412" y="42"/>
                    <a:pt x="412" y="43"/>
                    <a:pt x="412" y="45"/>
                  </a:cubicBezTo>
                  <a:cubicBezTo>
                    <a:pt x="412" y="48"/>
                    <a:pt x="412" y="50"/>
                    <a:pt x="411" y="52"/>
                  </a:cubicBezTo>
                  <a:cubicBezTo>
                    <a:pt x="410" y="54"/>
                    <a:pt x="408" y="56"/>
                    <a:pt x="407" y="57"/>
                  </a:cubicBezTo>
                  <a:cubicBezTo>
                    <a:pt x="405" y="58"/>
                    <a:pt x="403" y="59"/>
                    <a:pt x="400" y="60"/>
                  </a:cubicBezTo>
                  <a:cubicBezTo>
                    <a:pt x="398" y="61"/>
                    <a:pt x="395" y="61"/>
                    <a:pt x="393" y="61"/>
                  </a:cubicBezTo>
                  <a:cubicBezTo>
                    <a:pt x="392" y="61"/>
                    <a:pt x="390" y="61"/>
                    <a:pt x="389" y="61"/>
                  </a:cubicBezTo>
                  <a:cubicBezTo>
                    <a:pt x="388" y="61"/>
                    <a:pt x="387" y="60"/>
                    <a:pt x="385" y="60"/>
                  </a:cubicBezTo>
                  <a:cubicBezTo>
                    <a:pt x="384" y="60"/>
                    <a:pt x="383" y="59"/>
                    <a:pt x="381" y="59"/>
                  </a:cubicBezTo>
                  <a:cubicBezTo>
                    <a:pt x="380" y="59"/>
                    <a:pt x="379" y="58"/>
                    <a:pt x="379" y="58"/>
                  </a:cubicBezTo>
                  <a:lnTo>
                    <a:pt x="379" y="51"/>
                  </a:lnTo>
                  <a:close/>
                  <a:moveTo>
                    <a:pt x="464" y="58"/>
                  </a:moveTo>
                  <a:cubicBezTo>
                    <a:pt x="460" y="60"/>
                    <a:pt x="454" y="61"/>
                    <a:pt x="449" y="61"/>
                  </a:cubicBezTo>
                  <a:cubicBezTo>
                    <a:pt x="444" y="61"/>
                    <a:pt x="441" y="60"/>
                    <a:pt x="437" y="59"/>
                  </a:cubicBezTo>
                  <a:cubicBezTo>
                    <a:pt x="434" y="57"/>
                    <a:pt x="431" y="55"/>
                    <a:pt x="428" y="53"/>
                  </a:cubicBezTo>
                  <a:cubicBezTo>
                    <a:pt x="426" y="50"/>
                    <a:pt x="424" y="47"/>
                    <a:pt x="423" y="43"/>
                  </a:cubicBezTo>
                  <a:cubicBezTo>
                    <a:pt x="422" y="40"/>
                    <a:pt x="421" y="36"/>
                    <a:pt x="421" y="32"/>
                  </a:cubicBezTo>
                  <a:cubicBezTo>
                    <a:pt x="421" y="27"/>
                    <a:pt x="422" y="23"/>
                    <a:pt x="423" y="19"/>
                  </a:cubicBezTo>
                  <a:cubicBezTo>
                    <a:pt x="424" y="15"/>
                    <a:pt x="426" y="12"/>
                    <a:pt x="429" y="9"/>
                  </a:cubicBezTo>
                  <a:cubicBezTo>
                    <a:pt x="432" y="6"/>
                    <a:pt x="435" y="4"/>
                    <a:pt x="438" y="2"/>
                  </a:cubicBezTo>
                  <a:cubicBezTo>
                    <a:pt x="442" y="1"/>
                    <a:pt x="446" y="0"/>
                    <a:pt x="451" y="0"/>
                  </a:cubicBezTo>
                  <a:cubicBezTo>
                    <a:pt x="456" y="0"/>
                    <a:pt x="460" y="0"/>
                    <a:pt x="464" y="2"/>
                  </a:cubicBezTo>
                  <a:cubicBezTo>
                    <a:pt x="464" y="8"/>
                    <a:pt x="464" y="8"/>
                    <a:pt x="464" y="8"/>
                  </a:cubicBezTo>
                  <a:cubicBezTo>
                    <a:pt x="460" y="6"/>
                    <a:pt x="455" y="5"/>
                    <a:pt x="451" y="5"/>
                  </a:cubicBezTo>
                  <a:cubicBezTo>
                    <a:pt x="447" y="5"/>
                    <a:pt x="443" y="5"/>
                    <a:pt x="440" y="7"/>
                  </a:cubicBezTo>
                  <a:cubicBezTo>
                    <a:pt x="437" y="8"/>
                    <a:pt x="435" y="10"/>
                    <a:pt x="433" y="12"/>
                  </a:cubicBezTo>
                  <a:cubicBezTo>
                    <a:pt x="431" y="15"/>
                    <a:pt x="429" y="17"/>
                    <a:pt x="428" y="21"/>
                  </a:cubicBezTo>
                  <a:cubicBezTo>
                    <a:pt x="427" y="24"/>
                    <a:pt x="427" y="27"/>
                    <a:pt x="427" y="31"/>
                  </a:cubicBezTo>
                  <a:cubicBezTo>
                    <a:pt x="427" y="35"/>
                    <a:pt x="427" y="38"/>
                    <a:pt x="428" y="41"/>
                  </a:cubicBezTo>
                  <a:cubicBezTo>
                    <a:pt x="429" y="44"/>
                    <a:pt x="430" y="46"/>
                    <a:pt x="432" y="49"/>
                  </a:cubicBezTo>
                  <a:cubicBezTo>
                    <a:pt x="434" y="51"/>
                    <a:pt x="437" y="53"/>
                    <a:pt x="439" y="54"/>
                  </a:cubicBezTo>
                  <a:cubicBezTo>
                    <a:pt x="442" y="55"/>
                    <a:pt x="445" y="56"/>
                    <a:pt x="449" y="56"/>
                  </a:cubicBezTo>
                  <a:cubicBezTo>
                    <a:pt x="455" y="56"/>
                    <a:pt x="460" y="55"/>
                    <a:pt x="464" y="52"/>
                  </a:cubicBezTo>
                  <a:lnTo>
                    <a:pt x="464" y="58"/>
                  </a:lnTo>
                  <a:close/>
                </a:path>
              </a:pathLst>
            </a:custGeom>
            <a:solidFill>
              <a:srgbClr val="5CC4B1"/>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25" name="Freeform 236">
              <a:extLst>
                <a:ext uri="{FF2B5EF4-FFF2-40B4-BE49-F238E27FC236}">
                  <a16:creationId xmlns:a16="http://schemas.microsoft.com/office/drawing/2014/main" id="{501EB981-F206-B8AB-0372-BE901E8F1F2E}"/>
                </a:ext>
                <a:ext uri="{C183D7F6-B498-43B3-948B-1728B52AA6E4}">
                  <adec:decorative xmlns:adec="http://schemas.microsoft.com/office/drawing/2017/decorative" val="1"/>
                </a:ext>
              </a:extLst>
            </p:cNvPr>
            <p:cNvSpPr>
              <a:spLocks noEditPoints="1"/>
            </p:cNvSpPr>
            <p:nvPr/>
          </p:nvSpPr>
          <p:spPr bwMode="auto">
            <a:xfrm rot="16200000">
              <a:off x="5307293" y="1022674"/>
              <a:ext cx="336945" cy="1680561"/>
            </a:xfrm>
            <a:custGeom>
              <a:avLst/>
              <a:gdLst>
                <a:gd name="T0" fmla="*/ 28 w 103"/>
                <a:gd name="T1" fmla="*/ 6 h 512"/>
                <a:gd name="T2" fmla="*/ 52 w 103"/>
                <a:gd name="T3" fmla="*/ 12 h 512"/>
                <a:gd name="T4" fmla="*/ 64 w 103"/>
                <a:gd name="T5" fmla="*/ 2 h 512"/>
                <a:gd name="T6" fmla="*/ 76 w 103"/>
                <a:gd name="T7" fmla="*/ 37 h 512"/>
                <a:gd name="T8" fmla="*/ 63 w 103"/>
                <a:gd name="T9" fmla="*/ 14 h 512"/>
                <a:gd name="T10" fmla="*/ 56 w 103"/>
                <a:gd name="T11" fmla="*/ 33 h 512"/>
                <a:gd name="T12" fmla="*/ 40 w 103"/>
                <a:gd name="T13" fmla="*/ 12 h 512"/>
                <a:gd name="T14" fmla="*/ 36 w 103"/>
                <a:gd name="T15" fmla="*/ 40 h 512"/>
                <a:gd name="T16" fmla="*/ 66 w 103"/>
                <a:gd name="T17" fmla="*/ 51 h 512"/>
                <a:gd name="T18" fmla="*/ 77 w 103"/>
                <a:gd name="T19" fmla="*/ 44 h 512"/>
                <a:gd name="T20" fmla="*/ 62 w 103"/>
                <a:gd name="T21" fmla="*/ 63 h 512"/>
                <a:gd name="T22" fmla="*/ 37 w 103"/>
                <a:gd name="T23" fmla="*/ 84 h 512"/>
                <a:gd name="T24" fmla="*/ 77 w 103"/>
                <a:gd name="T25" fmla="*/ 93 h 512"/>
                <a:gd name="T26" fmla="*/ 24 w 103"/>
                <a:gd name="T27" fmla="*/ 75 h 512"/>
                <a:gd name="T28" fmla="*/ 60 w 103"/>
                <a:gd name="T29" fmla="*/ 52 h 512"/>
                <a:gd name="T30" fmla="*/ 4 w 103"/>
                <a:gd name="T31" fmla="*/ 146 h 512"/>
                <a:gd name="T32" fmla="*/ 1 w 103"/>
                <a:gd name="T33" fmla="*/ 116 h 512"/>
                <a:gd name="T34" fmla="*/ 61 w 103"/>
                <a:gd name="T35" fmla="*/ 117 h 512"/>
                <a:gd name="T36" fmla="*/ 78 w 103"/>
                <a:gd name="T37" fmla="*/ 106 h 512"/>
                <a:gd name="T38" fmla="*/ 70 w 103"/>
                <a:gd name="T39" fmla="*/ 125 h 512"/>
                <a:gd name="T40" fmla="*/ 77 w 103"/>
                <a:gd name="T41" fmla="*/ 157 h 512"/>
                <a:gd name="T42" fmla="*/ 10 w 103"/>
                <a:gd name="T43" fmla="*/ 156 h 512"/>
                <a:gd name="T44" fmla="*/ 66 w 103"/>
                <a:gd name="T45" fmla="*/ 204 h 512"/>
                <a:gd name="T46" fmla="*/ 70 w 103"/>
                <a:gd name="T47" fmla="*/ 168 h 512"/>
                <a:gd name="T48" fmla="*/ 24 w 103"/>
                <a:gd name="T49" fmla="*/ 183 h 512"/>
                <a:gd name="T50" fmla="*/ 24 w 103"/>
                <a:gd name="T51" fmla="*/ 215 h 512"/>
                <a:gd name="T52" fmla="*/ 34 w 103"/>
                <a:gd name="T53" fmla="*/ 219 h 512"/>
                <a:gd name="T54" fmla="*/ 77 w 103"/>
                <a:gd name="T55" fmla="*/ 220 h 512"/>
                <a:gd name="T56" fmla="*/ 52 w 103"/>
                <a:gd name="T57" fmla="*/ 200 h 512"/>
                <a:gd name="T58" fmla="*/ 33 w 103"/>
                <a:gd name="T59" fmla="*/ 185 h 512"/>
                <a:gd name="T60" fmla="*/ 64 w 103"/>
                <a:gd name="T61" fmla="*/ 177 h 512"/>
                <a:gd name="T62" fmla="*/ 52 w 103"/>
                <a:gd name="T63" fmla="*/ 200 h 512"/>
                <a:gd name="T64" fmla="*/ 5 w 103"/>
                <a:gd name="T65" fmla="*/ 230 h 512"/>
                <a:gd name="T66" fmla="*/ 29 w 103"/>
                <a:gd name="T67" fmla="*/ 242 h 512"/>
                <a:gd name="T68" fmla="*/ 52 w 103"/>
                <a:gd name="T69" fmla="*/ 281 h 512"/>
                <a:gd name="T70" fmla="*/ 71 w 103"/>
                <a:gd name="T71" fmla="*/ 237 h 512"/>
                <a:gd name="T72" fmla="*/ 33 w 103"/>
                <a:gd name="T73" fmla="*/ 255 h 512"/>
                <a:gd name="T74" fmla="*/ 52 w 103"/>
                <a:gd name="T75" fmla="*/ 242 h 512"/>
                <a:gd name="T76" fmla="*/ 64 w 103"/>
                <a:gd name="T77" fmla="*/ 265 h 512"/>
                <a:gd name="T78" fmla="*/ 40 w 103"/>
                <a:gd name="T79" fmla="*/ 294 h 512"/>
                <a:gd name="T80" fmla="*/ 41 w 103"/>
                <a:gd name="T81" fmla="*/ 306 h 512"/>
                <a:gd name="T82" fmla="*/ 26 w 103"/>
                <a:gd name="T83" fmla="*/ 315 h 512"/>
                <a:gd name="T84" fmla="*/ 24 w 103"/>
                <a:gd name="T85" fmla="*/ 347 h 512"/>
                <a:gd name="T86" fmla="*/ 68 w 103"/>
                <a:gd name="T87" fmla="*/ 365 h 512"/>
                <a:gd name="T88" fmla="*/ 77 w 103"/>
                <a:gd name="T89" fmla="*/ 348 h 512"/>
                <a:gd name="T90" fmla="*/ 50 w 103"/>
                <a:gd name="T91" fmla="*/ 360 h 512"/>
                <a:gd name="T92" fmla="*/ 38 w 103"/>
                <a:gd name="T93" fmla="*/ 337 h 512"/>
                <a:gd name="T94" fmla="*/ 68 w 103"/>
                <a:gd name="T95" fmla="*/ 354 h 512"/>
                <a:gd name="T96" fmla="*/ 41 w 103"/>
                <a:gd name="T97" fmla="*/ 412 h 512"/>
                <a:gd name="T98" fmla="*/ 26 w 103"/>
                <a:gd name="T99" fmla="*/ 424 h 512"/>
                <a:gd name="T100" fmla="*/ 68 w 103"/>
                <a:gd name="T101" fmla="*/ 401 h 512"/>
                <a:gd name="T102" fmla="*/ 73 w 103"/>
                <a:gd name="T103" fmla="*/ 382 h 512"/>
                <a:gd name="T104" fmla="*/ 68 w 103"/>
                <a:gd name="T105" fmla="*/ 432 h 512"/>
                <a:gd name="T106" fmla="*/ 24 w 103"/>
                <a:gd name="T107" fmla="*/ 459 h 512"/>
                <a:gd name="T108" fmla="*/ 77 w 103"/>
                <a:gd name="T109" fmla="*/ 444 h 512"/>
                <a:gd name="T110" fmla="*/ 37 w 103"/>
                <a:gd name="T111" fmla="*/ 452 h 512"/>
                <a:gd name="T112" fmla="*/ 63 w 103"/>
                <a:gd name="T113" fmla="*/ 469 h 512"/>
                <a:gd name="T114" fmla="*/ 34 w 103"/>
                <a:gd name="T115" fmla="*/ 491 h 512"/>
                <a:gd name="T116" fmla="*/ 77 w 103"/>
                <a:gd name="T117" fmla="*/ 493 h 512"/>
                <a:gd name="T118" fmla="*/ 30 w 103"/>
                <a:gd name="T119" fmla="*/ 507 h 512"/>
                <a:gd name="T120" fmla="*/ 103 w 103"/>
                <a:gd name="T121" fmla="*/ 485 h 512"/>
                <a:gd name="T122" fmla="*/ 103 w 103"/>
                <a:gd name="T123" fmla="*/ 474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 h="512">
                  <a:moveTo>
                    <a:pt x="26" y="40"/>
                  </a:moveTo>
                  <a:cubicBezTo>
                    <a:pt x="24" y="35"/>
                    <a:pt x="24" y="29"/>
                    <a:pt x="24" y="22"/>
                  </a:cubicBezTo>
                  <a:cubicBezTo>
                    <a:pt x="24" y="15"/>
                    <a:pt x="25" y="10"/>
                    <a:pt x="28" y="6"/>
                  </a:cubicBezTo>
                  <a:cubicBezTo>
                    <a:pt x="31" y="2"/>
                    <a:pt x="34" y="0"/>
                    <a:pt x="39" y="0"/>
                  </a:cubicBezTo>
                  <a:cubicBezTo>
                    <a:pt x="42" y="0"/>
                    <a:pt x="45" y="1"/>
                    <a:pt x="47" y="3"/>
                  </a:cubicBezTo>
                  <a:cubicBezTo>
                    <a:pt x="50" y="6"/>
                    <a:pt x="51" y="9"/>
                    <a:pt x="52" y="12"/>
                  </a:cubicBezTo>
                  <a:cubicBezTo>
                    <a:pt x="52" y="12"/>
                    <a:pt x="52" y="12"/>
                    <a:pt x="52" y="12"/>
                  </a:cubicBezTo>
                  <a:cubicBezTo>
                    <a:pt x="53" y="9"/>
                    <a:pt x="54" y="7"/>
                    <a:pt x="56" y="5"/>
                  </a:cubicBezTo>
                  <a:cubicBezTo>
                    <a:pt x="58" y="3"/>
                    <a:pt x="61" y="2"/>
                    <a:pt x="64" y="2"/>
                  </a:cubicBezTo>
                  <a:cubicBezTo>
                    <a:pt x="68" y="2"/>
                    <a:pt x="72" y="4"/>
                    <a:pt x="75" y="8"/>
                  </a:cubicBezTo>
                  <a:cubicBezTo>
                    <a:pt x="77" y="11"/>
                    <a:pt x="79" y="16"/>
                    <a:pt x="79" y="23"/>
                  </a:cubicBezTo>
                  <a:cubicBezTo>
                    <a:pt x="79" y="28"/>
                    <a:pt x="78" y="33"/>
                    <a:pt x="76" y="37"/>
                  </a:cubicBezTo>
                  <a:cubicBezTo>
                    <a:pt x="66" y="37"/>
                    <a:pt x="66" y="37"/>
                    <a:pt x="66" y="37"/>
                  </a:cubicBezTo>
                  <a:cubicBezTo>
                    <a:pt x="69" y="33"/>
                    <a:pt x="70" y="28"/>
                    <a:pt x="70" y="24"/>
                  </a:cubicBezTo>
                  <a:cubicBezTo>
                    <a:pt x="70" y="17"/>
                    <a:pt x="68" y="14"/>
                    <a:pt x="63" y="14"/>
                  </a:cubicBezTo>
                  <a:cubicBezTo>
                    <a:pt x="61" y="14"/>
                    <a:pt x="59" y="15"/>
                    <a:pt x="58" y="18"/>
                  </a:cubicBezTo>
                  <a:cubicBezTo>
                    <a:pt x="57" y="20"/>
                    <a:pt x="56" y="23"/>
                    <a:pt x="56" y="27"/>
                  </a:cubicBezTo>
                  <a:cubicBezTo>
                    <a:pt x="56" y="29"/>
                    <a:pt x="56" y="31"/>
                    <a:pt x="56" y="33"/>
                  </a:cubicBezTo>
                  <a:cubicBezTo>
                    <a:pt x="47" y="33"/>
                    <a:pt x="47" y="33"/>
                    <a:pt x="47" y="33"/>
                  </a:cubicBezTo>
                  <a:cubicBezTo>
                    <a:pt x="47" y="30"/>
                    <a:pt x="48" y="28"/>
                    <a:pt x="48" y="25"/>
                  </a:cubicBezTo>
                  <a:cubicBezTo>
                    <a:pt x="48" y="16"/>
                    <a:pt x="45" y="12"/>
                    <a:pt x="40" y="12"/>
                  </a:cubicBezTo>
                  <a:cubicBezTo>
                    <a:pt x="38" y="12"/>
                    <a:pt x="36" y="13"/>
                    <a:pt x="34" y="15"/>
                  </a:cubicBezTo>
                  <a:cubicBezTo>
                    <a:pt x="33" y="17"/>
                    <a:pt x="32" y="20"/>
                    <a:pt x="32" y="24"/>
                  </a:cubicBezTo>
                  <a:cubicBezTo>
                    <a:pt x="32" y="30"/>
                    <a:pt x="34" y="35"/>
                    <a:pt x="36" y="40"/>
                  </a:cubicBezTo>
                  <a:lnTo>
                    <a:pt x="26" y="40"/>
                  </a:lnTo>
                  <a:close/>
                  <a:moveTo>
                    <a:pt x="60" y="52"/>
                  </a:moveTo>
                  <a:cubicBezTo>
                    <a:pt x="63" y="52"/>
                    <a:pt x="65" y="51"/>
                    <a:pt x="66" y="51"/>
                  </a:cubicBezTo>
                  <a:cubicBezTo>
                    <a:pt x="68" y="50"/>
                    <a:pt x="68" y="49"/>
                    <a:pt x="68" y="47"/>
                  </a:cubicBezTo>
                  <a:cubicBezTo>
                    <a:pt x="68" y="46"/>
                    <a:pt x="68" y="45"/>
                    <a:pt x="68" y="44"/>
                  </a:cubicBezTo>
                  <a:cubicBezTo>
                    <a:pt x="77" y="44"/>
                    <a:pt x="77" y="44"/>
                    <a:pt x="77" y="44"/>
                  </a:cubicBezTo>
                  <a:cubicBezTo>
                    <a:pt x="78" y="46"/>
                    <a:pt x="78" y="49"/>
                    <a:pt x="78" y="51"/>
                  </a:cubicBezTo>
                  <a:cubicBezTo>
                    <a:pt x="78" y="56"/>
                    <a:pt x="77" y="59"/>
                    <a:pt x="74" y="61"/>
                  </a:cubicBezTo>
                  <a:cubicBezTo>
                    <a:pt x="72" y="63"/>
                    <a:pt x="68" y="63"/>
                    <a:pt x="62" y="63"/>
                  </a:cubicBezTo>
                  <a:cubicBezTo>
                    <a:pt x="49" y="63"/>
                    <a:pt x="49" y="63"/>
                    <a:pt x="49" y="63"/>
                  </a:cubicBezTo>
                  <a:cubicBezTo>
                    <a:pt x="39" y="63"/>
                    <a:pt x="34" y="67"/>
                    <a:pt x="34" y="76"/>
                  </a:cubicBezTo>
                  <a:cubicBezTo>
                    <a:pt x="34" y="79"/>
                    <a:pt x="35" y="82"/>
                    <a:pt x="37" y="84"/>
                  </a:cubicBezTo>
                  <a:cubicBezTo>
                    <a:pt x="40" y="86"/>
                    <a:pt x="44" y="87"/>
                    <a:pt x="49" y="87"/>
                  </a:cubicBezTo>
                  <a:cubicBezTo>
                    <a:pt x="59" y="87"/>
                    <a:pt x="68" y="85"/>
                    <a:pt x="77" y="81"/>
                  </a:cubicBezTo>
                  <a:cubicBezTo>
                    <a:pt x="77" y="93"/>
                    <a:pt x="77" y="93"/>
                    <a:pt x="77" y="93"/>
                  </a:cubicBezTo>
                  <a:cubicBezTo>
                    <a:pt x="69" y="97"/>
                    <a:pt x="59" y="99"/>
                    <a:pt x="49" y="99"/>
                  </a:cubicBezTo>
                  <a:cubicBezTo>
                    <a:pt x="41" y="99"/>
                    <a:pt x="35" y="97"/>
                    <a:pt x="30" y="93"/>
                  </a:cubicBezTo>
                  <a:cubicBezTo>
                    <a:pt x="26" y="89"/>
                    <a:pt x="24" y="83"/>
                    <a:pt x="24" y="75"/>
                  </a:cubicBezTo>
                  <a:cubicBezTo>
                    <a:pt x="24" y="68"/>
                    <a:pt x="26" y="62"/>
                    <a:pt x="30" y="58"/>
                  </a:cubicBezTo>
                  <a:cubicBezTo>
                    <a:pt x="34" y="54"/>
                    <a:pt x="40" y="52"/>
                    <a:pt x="47" y="52"/>
                  </a:cubicBezTo>
                  <a:lnTo>
                    <a:pt x="60" y="52"/>
                  </a:lnTo>
                  <a:close/>
                  <a:moveTo>
                    <a:pt x="1" y="160"/>
                  </a:moveTo>
                  <a:cubicBezTo>
                    <a:pt x="1" y="158"/>
                    <a:pt x="0" y="156"/>
                    <a:pt x="0" y="154"/>
                  </a:cubicBezTo>
                  <a:cubicBezTo>
                    <a:pt x="0" y="151"/>
                    <a:pt x="1" y="148"/>
                    <a:pt x="4" y="146"/>
                  </a:cubicBezTo>
                  <a:cubicBezTo>
                    <a:pt x="6" y="144"/>
                    <a:pt x="9" y="141"/>
                    <a:pt x="15" y="139"/>
                  </a:cubicBezTo>
                  <a:cubicBezTo>
                    <a:pt x="32" y="131"/>
                    <a:pt x="32" y="131"/>
                    <a:pt x="32" y="131"/>
                  </a:cubicBezTo>
                  <a:cubicBezTo>
                    <a:pt x="1" y="116"/>
                    <a:pt x="1" y="116"/>
                    <a:pt x="1" y="116"/>
                  </a:cubicBezTo>
                  <a:cubicBezTo>
                    <a:pt x="1" y="103"/>
                    <a:pt x="1" y="103"/>
                    <a:pt x="1" y="103"/>
                  </a:cubicBezTo>
                  <a:cubicBezTo>
                    <a:pt x="43" y="126"/>
                    <a:pt x="43" y="126"/>
                    <a:pt x="43" y="126"/>
                  </a:cubicBezTo>
                  <a:cubicBezTo>
                    <a:pt x="61" y="117"/>
                    <a:pt x="61" y="117"/>
                    <a:pt x="61" y="117"/>
                  </a:cubicBezTo>
                  <a:cubicBezTo>
                    <a:pt x="66" y="115"/>
                    <a:pt x="69" y="113"/>
                    <a:pt x="69" y="111"/>
                  </a:cubicBezTo>
                  <a:cubicBezTo>
                    <a:pt x="69" y="109"/>
                    <a:pt x="68" y="107"/>
                    <a:pt x="68" y="106"/>
                  </a:cubicBezTo>
                  <a:cubicBezTo>
                    <a:pt x="78" y="106"/>
                    <a:pt x="78" y="106"/>
                    <a:pt x="78" y="106"/>
                  </a:cubicBezTo>
                  <a:cubicBezTo>
                    <a:pt x="78" y="107"/>
                    <a:pt x="79" y="109"/>
                    <a:pt x="79" y="112"/>
                  </a:cubicBezTo>
                  <a:cubicBezTo>
                    <a:pt x="79" y="115"/>
                    <a:pt x="78" y="118"/>
                    <a:pt x="77" y="119"/>
                  </a:cubicBezTo>
                  <a:cubicBezTo>
                    <a:pt x="75" y="121"/>
                    <a:pt x="73" y="123"/>
                    <a:pt x="70" y="125"/>
                  </a:cubicBezTo>
                  <a:cubicBezTo>
                    <a:pt x="53" y="132"/>
                    <a:pt x="53" y="132"/>
                    <a:pt x="53" y="132"/>
                  </a:cubicBezTo>
                  <a:cubicBezTo>
                    <a:pt x="77" y="144"/>
                    <a:pt x="77" y="144"/>
                    <a:pt x="77" y="144"/>
                  </a:cubicBezTo>
                  <a:cubicBezTo>
                    <a:pt x="77" y="157"/>
                    <a:pt x="77" y="157"/>
                    <a:pt x="77" y="157"/>
                  </a:cubicBezTo>
                  <a:cubicBezTo>
                    <a:pt x="42" y="138"/>
                    <a:pt x="42" y="138"/>
                    <a:pt x="42" y="138"/>
                  </a:cubicBezTo>
                  <a:cubicBezTo>
                    <a:pt x="17" y="149"/>
                    <a:pt x="17" y="149"/>
                    <a:pt x="17" y="149"/>
                  </a:cubicBezTo>
                  <a:cubicBezTo>
                    <a:pt x="13" y="151"/>
                    <a:pt x="10" y="153"/>
                    <a:pt x="10" y="156"/>
                  </a:cubicBezTo>
                  <a:cubicBezTo>
                    <a:pt x="10" y="157"/>
                    <a:pt x="11" y="159"/>
                    <a:pt x="11" y="160"/>
                  </a:cubicBezTo>
                  <a:lnTo>
                    <a:pt x="1" y="160"/>
                  </a:lnTo>
                  <a:close/>
                  <a:moveTo>
                    <a:pt x="66" y="204"/>
                  </a:moveTo>
                  <a:cubicBezTo>
                    <a:pt x="70" y="202"/>
                    <a:pt x="73" y="200"/>
                    <a:pt x="75" y="197"/>
                  </a:cubicBezTo>
                  <a:cubicBezTo>
                    <a:pt x="77" y="194"/>
                    <a:pt x="79" y="190"/>
                    <a:pt x="79" y="186"/>
                  </a:cubicBezTo>
                  <a:cubicBezTo>
                    <a:pt x="79" y="179"/>
                    <a:pt x="76" y="173"/>
                    <a:pt x="70" y="168"/>
                  </a:cubicBezTo>
                  <a:cubicBezTo>
                    <a:pt x="65" y="164"/>
                    <a:pt x="58" y="162"/>
                    <a:pt x="50" y="162"/>
                  </a:cubicBezTo>
                  <a:cubicBezTo>
                    <a:pt x="42" y="162"/>
                    <a:pt x="36" y="164"/>
                    <a:pt x="31" y="167"/>
                  </a:cubicBezTo>
                  <a:cubicBezTo>
                    <a:pt x="26" y="171"/>
                    <a:pt x="24" y="176"/>
                    <a:pt x="24" y="183"/>
                  </a:cubicBezTo>
                  <a:cubicBezTo>
                    <a:pt x="24" y="191"/>
                    <a:pt x="28" y="198"/>
                    <a:pt x="38" y="203"/>
                  </a:cubicBezTo>
                  <a:cubicBezTo>
                    <a:pt x="38" y="203"/>
                    <a:pt x="38" y="203"/>
                    <a:pt x="38" y="203"/>
                  </a:cubicBezTo>
                  <a:cubicBezTo>
                    <a:pt x="29" y="205"/>
                    <a:pt x="24" y="209"/>
                    <a:pt x="24" y="215"/>
                  </a:cubicBezTo>
                  <a:cubicBezTo>
                    <a:pt x="24" y="217"/>
                    <a:pt x="25" y="219"/>
                    <a:pt x="25" y="221"/>
                  </a:cubicBezTo>
                  <a:cubicBezTo>
                    <a:pt x="35" y="222"/>
                    <a:pt x="35" y="222"/>
                    <a:pt x="35" y="222"/>
                  </a:cubicBezTo>
                  <a:cubicBezTo>
                    <a:pt x="35" y="221"/>
                    <a:pt x="34" y="220"/>
                    <a:pt x="34" y="219"/>
                  </a:cubicBezTo>
                  <a:cubicBezTo>
                    <a:pt x="34" y="217"/>
                    <a:pt x="36" y="215"/>
                    <a:pt x="38" y="214"/>
                  </a:cubicBezTo>
                  <a:cubicBezTo>
                    <a:pt x="40" y="212"/>
                    <a:pt x="45" y="211"/>
                    <a:pt x="51" y="210"/>
                  </a:cubicBezTo>
                  <a:cubicBezTo>
                    <a:pt x="77" y="220"/>
                    <a:pt x="77" y="220"/>
                    <a:pt x="77" y="220"/>
                  </a:cubicBezTo>
                  <a:cubicBezTo>
                    <a:pt x="77" y="208"/>
                    <a:pt x="77" y="208"/>
                    <a:pt x="77" y="208"/>
                  </a:cubicBezTo>
                  <a:cubicBezTo>
                    <a:pt x="66" y="204"/>
                    <a:pt x="66" y="204"/>
                    <a:pt x="66" y="204"/>
                  </a:cubicBezTo>
                  <a:close/>
                  <a:moveTo>
                    <a:pt x="52" y="200"/>
                  </a:moveTo>
                  <a:cubicBezTo>
                    <a:pt x="50" y="200"/>
                    <a:pt x="50" y="200"/>
                    <a:pt x="50" y="200"/>
                  </a:cubicBezTo>
                  <a:cubicBezTo>
                    <a:pt x="44" y="198"/>
                    <a:pt x="40" y="196"/>
                    <a:pt x="38" y="193"/>
                  </a:cubicBezTo>
                  <a:cubicBezTo>
                    <a:pt x="35" y="191"/>
                    <a:pt x="33" y="188"/>
                    <a:pt x="33" y="185"/>
                  </a:cubicBezTo>
                  <a:cubicBezTo>
                    <a:pt x="33" y="182"/>
                    <a:pt x="35" y="179"/>
                    <a:pt x="38" y="177"/>
                  </a:cubicBezTo>
                  <a:cubicBezTo>
                    <a:pt x="41" y="175"/>
                    <a:pt x="45" y="174"/>
                    <a:pt x="50" y="174"/>
                  </a:cubicBezTo>
                  <a:cubicBezTo>
                    <a:pt x="56" y="174"/>
                    <a:pt x="60" y="175"/>
                    <a:pt x="64" y="177"/>
                  </a:cubicBezTo>
                  <a:cubicBezTo>
                    <a:pt x="67" y="180"/>
                    <a:pt x="69" y="183"/>
                    <a:pt x="69" y="187"/>
                  </a:cubicBezTo>
                  <a:cubicBezTo>
                    <a:pt x="69" y="190"/>
                    <a:pt x="68" y="193"/>
                    <a:pt x="65" y="195"/>
                  </a:cubicBezTo>
                  <a:cubicBezTo>
                    <a:pt x="62" y="197"/>
                    <a:pt x="57" y="199"/>
                    <a:pt x="52" y="200"/>
                  </a:cubicBezTo>
                  <a:close/>
                  <a:moveTo>
                    <a:pt x="71" y="237"/>
                  </a:moveTo>
                  <a:cubicBezTo>
                    <a:pt x="67" y="232"/>
                    <a:pt x="60" y="230"/>
                    <a:pt x="51" y="230"/>
                  </a:cubicBezTo>
                  <a:cubicBezTo>
                    <a:pt x="5" y="230"/>
                    <a:pt x="5" y="230"/>
                    <a:pt x="5" y="230"/>
                  </a:cubicBezTo>
                  <a:cubicBezTo>
                    <a:pt x="5" y="242"/>
                    <a:pt x="5" y="242"/>
                    <a:pt x="5" y="242"/>
                  </a:cubicBezTo>
                  <a:cubicBezTo>
                    <a:pt x="29" y="242"/>
                    <a:pt x="29" y="242"/>
                    <a:pt x="29" y="242"/>
                  </a:cubicBezTo>
                  <a:cubicBezTo>
                    <a:pt x="29" y="242"/>
                    <a:pt x="29" y="242"/>
                    <a:pt x="29" y="242"/>
                  </a:cubicBezTo>
                  <a:cubicBezTo>
                    <a:pt x="26" y="246"/>
                    <a:pt x="24" y="251"/>
                    <a:pt x="24" y="257"/>
                  </a:cubicBezTo>
                  <a:cubicBezTo>
                    <a:pt x="24" y="265"/>
                    <a:pt x="26" y="271"/>
                    <a:pt x="31" y="275"/>
                  </a:cubicBezTo>
                  <a:cubicBezTo>
                    <a:pt x="36" y="279"/>
                    <a:pt x="43" y="281"/>
                    <a:pt x="52" y="281"/>
                  </a:cubicBezTo>
                  <a:cubicBezTo>
                    <a:pt x="59" y="281"/>
                    <a:pt x="66" y="279"/>
                    <a:pt x="71" y="274"/>
                  </a:cubicBezTo>
                  <a:cubicBezTo>
                    <a:pt x="76" y="269"/>
                    <a:pt x="79" y="263"/>
                    <a:pt x="79" y="255"/>
                  </a:cubicBezTo>
                  <a:cubicBezTo>
                    <a:pt x="79" y="247"/>
                    <a:pt x="76" y="241"/>
                    <a:pt x="71" y="237"/>
                  </a:cubicBezTo>
                  <a:close/>
                  <a:moveTo>
                    <a:pt x="64" y="265"/>
                  </a:moveTo>
                  <a:cubicBezTo>
                    <a:pt x="61" y="268"/>
                    <a:pt x="56" y="269"/>
                    <a:pt x="51" y="269"/>
                  </a:cubicBezTo>
                  <a:cubicBezTo>
                    <a:pt x="39" y="269"/>
                    <a:pt x="33" y="264"/>
                    <a:pt x="33" y="255"/>
                  </a:cubicBezTo>
                  <a:cubicBezTo>
                    <a:pt x="33" y="252"/>
                    <a:pt x="34" y="250"/>
                    <a:pt x="35" y="247"/>
                  </a:cubicBezTo>
                  <a:cubicBezTo>
                    <a:pt x="36" y="245"/>
                    <a:pt x="37" y="243"/>
                    <a:pt x="39" y="242"/>
                  </a:cubicBezTo>
                  <a:cubicBezTo>
                    <a:pt x="52" y="242"/>
                    <a:pt x="52" y="242"/>
                    <a:pt x="52" y="242"/>
                  </a:cubicBezTo>
                  <a:cubicBezTo>
                    <a:pt x="58" y="242"/>
                    <a:pt x="62" y="243"/>
                    <a:pt x="65" y="245"/>
                  </a:cubicBezTo>
                  <a:cubicBezTo>
                    <a:pt x="68" y="248"/>
                    <a:pt x="69" y="251"/>
                    <a:pt x="69" y="255"/>
                  </a:cubicBezTo>
                  <a:cubicBezTo>
                    <a:pt x="69" y="259"/>
                    <a:pt x="67" y="263"/>
                    <a:pt x="64" y="265"/>
                  </a:cubicBezTo>
                  <a:close/>
                  <a:moveTo>
                    <a:pt x="26" y="315"/>
                  </a:moveTo>
                  <a:cubicBezTo>
                    <a:pt x="25" y="313"/>
                    <a:pt x="24" y="310"/>
                    <a:pt x="24" y="308"/>
                  </a:cubicBezTo>
                  <a:cubicBezTo>
                    <a:pt x="24" y="299"/>
                    <a:pt x="29" y="294"/>
                    <a:pt x="40" y="294"/>
                  </a:cubicBezTo>
                  <a:cubicBezTo>
                    <a:pt x="77" y="294"/>
                    <a:pt x="77" y="294"/>
                    <a:pt x="77" y="294"/>
                  </a:cubicBezTo>
                  <a:cubicBezTo>
                    <a:pt x="77" y="306"/>
                    <a:pt x="77" y="306"/>
                    <a:pt x="77" y="306"/>
                  </a:cubicBezTo>
                  <a:cubicBezTo>
                    <a:pt x="41" y="306"/>
                    <a:pt x="41" y="306"/>
                    <a:pt x="41" y="306"/>
                  </a:cubicBezTo>
                  <a:cubicBezTo>
                    <a:pt x="36" y="306"/>
                    <a:pt x="34" y="307"/>
                    <a:pt x="34" y="311"/>
                  </a:cubicBezTo>
                  <a:cubicBezTo>
                    <a:pt x="34" y="312"/>
                    <a:pt x="34" y="314"/>
                    <a:pt x="35" y="315"/>
                  </a:cubicBezTo>
                  <a:lnTo>
                    <a:pt x="26" y="315"/>
                  </a:lnTo>
                  <a:close/>
                  <a:moveTo>
                    <a:pt x="51" y="321"/>
                  </a:moveTo>
                  <a:cubicBezTo>
                    <a:pt x="42" y="321"/>
                    <a:pt x="36" y="323"/>
                    <a:pt x="31" y="328"/>
                  </a:cubicBezTo>
                  <a:cubicBezTo>
                    <a:pt x="26" y="333"/>
                    <a:pt x="24" y="339"/>
                    <a:pt x="24" y="347"/>
                  </a:cubicBezTo>
                  <a:cubicBezTo>
                    <a:pt x="24" y="354"/>
                    <a:pt x="26" y="360"/>
                    <a:pt x="31" y="365"/>
                  </a:cubicBezTo>
                  <a:cubicBezTo>
                    <a:pt x="36" y="369"/>
                    <a:pt x="42" y="372"/>
                    <a:pt x="50" y="372"/>
                  </a:cubicBezTo>
                  <a:cubicBezTo>
                    <a:pt x="57" y="372"/>
                    <a:pt x="63" y="369"/>
                    <a:pt x="68" y="365"/>
                  </a:cubicBezTo>
                  <a:cubicBezTo>
                    <a:pt x="68" y="378"/>
                    <a:pt x="68" y="378"/>
                    <a:pt x="68" y="378"/>
                  </a:cubicBezTo>
                  <a:cubicBezTo>
                    <a:pt x="77" y="378"/>
                    <a:pt x="77" y="378"/>
                    <a:pt x="77" y="378"/>
                  </a:cubicBezTo>
                  <a:cubicBezTo>
                    <a:pt x="77" y="348"/>
                    <a:pt x="77" y="348"/>
                    <a:pt x="77" y="348"/>
                  </a:cubicBezTo>
                  <a:cubicBezTo>
                    <a:pt x="77" y="330"/>
                    <a:pt x="68" y="321"/>
                    <a:pt x="51" y="321"/>
                  </a:cubicBezTo>
                  <a:close/>
                  <a:moveTo>
                    <a:pt x="68" y="354"/>
                  </a:moveTo>
                  <a:cubicBezTo>
                    <a:pt x="63" y="358"/>
                    <a:pt x="57" y="360"/>
                    <a:pt x="50" y="360"/>
                  </a:cubicBezTo>
                  <a:cubicBezTo>
                    <a:pt x="45" y="360"/>
                    <a:pt x="41" y="358"/>
                    <a:pt x="38" y="356"/>
                  </a:cubicBezTo>
                  <a:cubicBezTo>
                    <a:pt x="35" y="354"/>
                    <a:pt x="33" y="351"/>
                    <a:pt x="33" y="347"/>
                  </a:cubicBezTo>
                  <a:cubicBezTo>
                    <a:pt x="33" y="343"/>
                    <a:pt x="35" y="339"/>
                    <a:pt x="38" y="337"/>
                  </a:cubicBezTo>
                  <a:cubicBezTo>
                    <a:pt x="41" y="334"/>
                    <a:pt x="45" y="333"/>
                    <a:pt x="50" y="333"/>
                  </a:cubicBezTo>
                  <a:cubicBezTo>
                    <a:pt x="62" y="333"/>
                    <a:pt x="68" y="338"/>
                    <a:pt x="68" y="349"/>
                  </a:cubicBezTo>
                  <a:lnTo>
                    <a:pt x="68" y="354"/>
                  </a:lnTo>
                  <a:close/>
                  <a:moveTo>
                    <a:pt x="68" y="432"/>
                  </a:moveTo>
                  <a:cubicBezTo>
                    <a:pt x="68" y="412"/>
                    <a:pt x="68" y="412"/>
                    <a:pt x="68" y="412"/>
                  </a:cubicBezTo>
                  <a:cubicBezTo>
                    <a:pt x="41" y="412"/>
                    <a:pt x="41" y="412"/>
                    <a:pt x="41" y="412"/>
                  </a:cubicBezTo>
                  <a:cubicBezTo>
                    <a:pt x="36" y="412"/>
                    <a:pt x="34" y="414"/>
                    <a:pt x="34" y="418"/>
                  </a:cubicBezTo>
                  <a:cubicBezTo>
                    <a:pt x="34" y="420"/>
                    <a:pt x="34" y="422"/>
                    <a:pt x="35" y="424"/>
                  </a:cubicBezTo>
                  <a:cubicBezTo>
                    <a:pt x="26" y="424"/>
                    <a:pt x="26" y="424"/>
                    <a:pt x="26" y="424"/>
                  </a:cubicBezTo>
                  <a:cubicBezTo>
                    <a:pt x="25" y="421"/>
                    <a:pt x="24" y="418"/>
                    <a:pt x="24" y="415"/>
                  </a:cubicBezTo>
                  <a:cubicBezTo>
                    <a:pt x="24" y="405"/>
                    <a:pt x="29" y="401"/>
                    <a:pt x="40" y="401"/>
                  </a:cubicBezTo>
                  <a:cubicBezTo>
                    <a:pt x="68" y="401"/>
                    <a:pt x="68" y="401"/>
                    <a:pt x="68" y="401"/>
                  </a:cubicBezTo>
                  <a:cubicBezTo>
                    <a:pt x="68" y="394"/>
                    <a:pt x="68" y="394"/>
                    <a:pt x="68" y="394"/>
                  </a:cubicBezTo>
                  <a:cubicBezTo>
                    <a:pt x="68" y="390"/>
                    <a:pt x="67" y="386"/>
                    <a:pt x="63" y="382"/>
                  </a:cubicBezTo>
                  <a:cubicBezTo>
                    <a:pt x="73" y="382"/>
                    <a:pt x="73" y="382"/>
                    <a:pt x="73" y="382"/>
                  </a:cubicBezTo>
                  <a:cubicBezTo>
                    <a:pt x="76" y="384"/>
                    <a:pt x="77" y="389"/>
                    <a:pt x="77" y="395"/>
                  </a:cubicBezTo>
                  <a:cubicBezTo>
                    <a:pt x="77" y="432"/>
                    <a:pt x="77" y="432"/>
                    <a:pt x="77" y="432"/>
                  </a:cubicBezTo>
                  <a:lnTo>
                    <a:pt x="68" y="432"/>
                  </a:lnTo>
                  <a:close/>
                  <a:moveTo>
                    <a:pt x="34" y="475"/>
                  </a:moveTo>
                  <a:cubicBezTo>
                    <a:pt x="34" y="475"/>
                    <a:pt x="34" y="475"/>
                    <a:pt x="34" y="475"/>
                  </a:cubicBezTo>
                  <a:cubicBezTo>
                    <a:pt x="27" y="471"/>
                    <a:pt x="24" y="466"/>
                    <a:pt x="24" y="459"/>
                  </a:cubicBezTo>
                  <a:cubicBezTo>
                    <a:pt x="24" y="452"/>
                    <a:pt x="26" y="447"/>
                    <a:pt x="30" y="443"/>
                  </a:cubicBezTo>
                  <a:cubicBezTo>
                    <a:pt x="35" y="439"/>
                    <a:pt x="41" y="438"/>
                    <a:pt x="49" y="438"/>
                  </a:cubicBezTo>
                  <a:cubicBezTo>
                    <a:pt x="57" y="438"/>
                    <a:pt x="67" y="440"/>
                    <a:pt x="77" y="444"/>
                  </a:cubicBezTo>
                  <a:cubicBezTo>
                    <a:pt x="77" y="457"/>
                    <a:pt x="77" y="457"/>
                    <a:pt x="77" y="457"/>
                  </a:cubicBezTo>
                  <a:cubicBezTo>
                    <a:pt x="67" y="452"/>
                    <a:pt x="57" y="449"/>
                    <a:pt x="49" y="449"/>
                  </a:cubicBezTo>
                  <a:cubicBezTo>
                    <a:pt x="44" y="449"/>
                    <a:pt x="40" y="450"/>
                    <a:pt x="37" y="452"/>
                  </a:cubicBezTo>
                  <a:cubicBezTo>
                    <a:pt x="35" y="454"/>
                    <a:pt x="34" y="456"/>
                    <a:pt x="34" y="459"/>
                  </a:cubicBezTo>
                  <a:cubicBezTo>
                    <a:pt x="34" y="466"/>
                    <a:pt x="39" y="469"/>
                    <a:pt x="49" y="469"/>
                  </a:cubicBezTo>
                  <a:cubicBezTo>
                    <a:pt x="63" y="469"/>
                    <a:pt x="63" y="469"/>
                    <a:pt x="63" y="469"/>
                  </a:cubicBezTo>
                  <a:cubicBezTo>
                    <a:pt x="63" y="481"/>
                    <a:pt x="63" y="481"/>
                    <a:pt x="63" y="481"/>
                  </a:cubicBezTo>
                  <a:cubicBezTo>
                    <a:pt x="49" y="481"/>
                    <a:pt x="49" y="481"/>
                    <a:pt x="49" y="481"/>
                  </a:cubicBezTo>
                  <a:cubicBezTo>
                    <a:pt x="39" y="481"/>
                    <a:pt x="34" y="484"/>
                    <a:pt x="34" y="491"/>
                  </a:cubicBezTo>
                  <a:cubicBezTo>
                    <a:pt x="34" y="494"/>
                    <a:pt x="35" y="496"/>
                    <a:pt x="37" y="498"/>
                  </a:cubicBezTo>
                  <a:cubicBezTo>
                    <a:pt x="40" y="500"/>
                    <a:pt x="44" y="501"/>
                    <a:pt x="49" y="501"/>
                  </a:cubicBezTo>
                  <a:cubicBezTo>
                    <a:pt x="57" y="501"/>
                    <a:pt x="67" y="498"/>
                    <a:pt x="77" y="493"/>
                  </a:cubicBezTo>
                  <a:cubicBezTo>
                    <a:pt x="77" y="506"/>
                    <a:pt x="77" y="506"/>
                    <a:pt x="77" y="506"/>
                  </a:cubicBezTo>
                  <a:cubicBezTo>
                    <a:pt x="67" y="510"/>
                    <a:pt x="57" y="512"/>
                    <a:pt x="49" y="512"/>
                  </a:cubicBezTo>
                  <a:cubicBezTo>
                    <a:pt x="41" y="512"/>
                    <a:pt x="35" y="510"/>
                    <a:pt x="30" y="507"/>
                  </a:cubicBezTo>
                  <a:cubicBezTo>
                    <a:pt x="26" y="503"/>
                    <a:pt x="24" y="498"/>
                    <a:pt x="24" y="491"/>
                  </a:cubicBezTo>
                  <a:cubicBezTo>
                    <a:pt x="24" y="484"/>
                    <a:pt x="27" y="479"/>
                    <a:pt x="34" y="475"/>
                  </a:cubicBezTo>
                  <a:close/>
                  <a:moveTo>
                    <a:pt x="103" y="485"/>
                  </a:moveTo>
                  <a:cubicBezTo>
                    <a:pt x="85" y="475"/>
                    <a:pt x="85" y="475"/>
                    <a:pt x="85" y="475"/>
                  </a:cubicBezTo>
                  <a:cubicBezTo>
                    <a:pt x="85" y="469"/>
                    <a:pt x="85" y="469"/>
                    <a:pt x="85" y="469"/>
                  </a:cubicBezTo>
                  <a:cubicBezTo>
                    <a:pt x="103" y="474"/>
                    <a:pt x="103" y="474"/>
                    <a:pt x="103" y="474"/>
                  </a:cubicBezTo>
                  <a:lnTo>
                    <a:pt x="103" y="485"/>
                  </a:lnTo>
                  <a:close/>
                </a:path>
              </a:pathLst>
            </a:custGeom>
            <a:solidFill>
              <a:srgbClr val="F8BB21"/>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3"/>
                </a:solidFill>
                <a:effectLst/>
                <a:uLnTx/>
                <a:uFillTx/>
                <a:latin typeface="Segoe UI Semilight"/>
                <a:ea typeface="+mn-ea"/>
                <a:cs typeface="+mn-cs"/>
              </a:endParaRPr>
            </a:p>
          </p:txBody>
        </p:sp>
        <p:sp>
          <p:nvSpPr>
            <p:cNvPr id="26" name="Freeform 237">
              <a:extLst>
                <a:ext uri="{FF2B5EF4-FFF2-40B4-BE49-F238E27FC236}">
                  <a16:creationId xmlns:a16="http://schemas.microsoft.com/office/drawing/2014/main" id="{59D9DF78-99E8-CEC2-F38A-27BA3F85F5A3}"/>
                </a:ext>
                <a:ext uri="{C183D7F6-B498-43B3-948B-1728B52AA6E4}">
                  <adec:decorative xmlns:adec="http://schemas.microsoft.com/office/drawing/2017/decorative" val="1"/>
                </a:ext>
              </a:extLst>
            </p:cNvPr>
            <p:cNvSpPr>
              <a:spLocks noEditPoints="1"/>
            </p:cNvSpPr>
            <p:nvPr/>
          </p:nvSpPr>
          <p:spPr bwMode="auto">
            <a:xfrm>
              <a:off x="3076592" y="4926642"/>
              <a:ext cx="3322733" cy="350641"/>
            </a:xfrm>
            <a:custGeom>
              <a:avLst/>
              <a:gdLst>
                <a:gd name="T0" fmla="*/ 57 w 1094"/>
                <a:gd name="T1" fmla="*/ 47 h 115"/>
                <a:gd name="T2" fmla="*/ 39 w 1094"/>
                <a:gd name="T3" fmla="*/ 24 h 115"/>
                <a:gd name="T4" fmla="*/ 4 w 1094"/>
                <a:gd name="T5" fmla="*/ 24 h 115"/>
                <a:gd name="T6" fmla="*/ 14 w 1094"/>
                <a:gd name="T7" fmla="*/ 105 h 115"/>
                <a:gd name="T8" fmla="*/ 68 w 1094"/>
                <a:gd name="T9" fmla="*/ 56 h 115"/>
                <a:gd name="T10" fmla="*/ 99 w 1094"/>
                <a:gd name="T11" fmla="*/ 79 h 115"/>
                <a:gd name="T12" fmla="*/ 35 w 1094"/>
                <a:gd name="T13" fmla="*/ 88 h 115"/>
                <a:gd name="T14" fmla="*/ 42 w 1094"/>
                <a:gd name="T15" fmla="*/ 82 h 115"/>
                <a:gd name="T16" fmla="*/ 134 w 1094"/>
                <a:gd name="T17" fmla="*/ 17 h 115"/>
                <a:gd name="T18" fmla="*/ 133 w 1094"/>
                <a:gd name="T19" fmla="*/ 71 h 115"/>
                <a:gd name="T20" fmla="*/ 188 w 1094"/>
                <a:gd name="T21" fmla="*/ 54 h 115"/>
                <a:gd name="T22" fmla="*/ 190 w 1094"/>
                <a:gd name="T23" fmla="*/ 10 h 115"/>
                <a:gd name="T24" fmla="*/ 282 w 1094"/>
                <a:gd name="T25" fmla="*/ 66 h 115"/>
                <a:gd name="T26" fmla="*/ 257 w 1094"/>
                <a:gd name="T27" fmla="*/ 103 h 115"/>
                <a:gd name="T28" fmla="*/ 218 w 1094"/>
                <a:gd name="T29" fmla="*/ 111 h 115"/>
                <a:gd name="T30" fmla="*/ 236 w 1094"/>
                <a:gd name="T31" fmla="*/ 38 h 115"/>
                <a:gd name="T32" fmla="*/ 293 w 1094"/>
                <a:gd name="T33" fmla="*/ 26 h 115"/>
                <a:gd name="T34" fmla="*/ 291 w 1094"/>
                <a:gd name="T35" fmla="*/ 30 h 115"/>
                <a:gd name="T36" fmla="*/ 311 w 1094"/>
                <a:gd name="T37" fmla="*/ 22 h 115"/>
                <a:gd name="T38" fmla="*/ 408 w 1094"/>
                <a:gd name="T39" fmla="*/ 46 h 115"/>
                <a:gd name="T40" fmla="*/ 372 w 1094"/>
                <a:gd name="T41" fmla="*/ 112 h 115"/>
                <a:gd name="T42" fmla="*/ 367 w 1094"/>
                <a:gd name="T43" fmla="*/ 11 h 115"/>
                <a:gd name="T44" fmla="*/ 482 w 1094"/>
                <a:gd name="T45" fmla="*/ 38 h 115"/>
                <a:gd name="T46" fmla="*/ 502 w 1094"/>
                <a:gd name="T47" fmla="*/ 67 h 115"/>
                <a:gd name="T48" fmla="*/ 449 w 1094"/>
                <a:gd name="T49" fmla="*/ 7 h 115"/>
                <a:gd name="T50" fmla="*/ 615 w 1094"/>
                <a:gd name="T51" fmla="*/ 104 h 115"/>
                <a:gd name="T52" fmla="*/ 553 w 1094"/>
                <a:gd name="T53" fmla="*/ 60 h 115"/>
                <a:gd name="T54" fmla="*/ 615 w 1094"/>
                <a:gd name="T55" fmla="*/ 104 h 115"/>
                <a:gd name="T56" fmla="*/ 538 w 1094"/>
                <a:gd name="T57" fmla="*/ 22 h 115"/>
                <a:gd name="T58" fmla="*/ 567 w 1094"/>
                <a:gd name="T59" fmla="*/ 47 h 115"/>
                <a:gd name="T60" fmla="*/ 619 w 1094"/>
                <a:gd name="T61" fmla="*/ 56 h 115"/>
                <a:gd name="T62" fmla="*/ 631 w 1094"/>
                <a:gd name="T63" fmla="*/ 45 h 115"/>
                <a:gd name="T64" fmla="*/ 716 w 1094"/>
                <a:gd name="T65" fmla="*/ 78 h 115"/>
                <a:gd name="T66" fmla="*/ 671 w 1094"/>
                <a:gd name="T67" fmla="*/ 40 h 115"/>
                <a:gd name="T68" fmla="*/ 685 w 1094"/>
                <a:gd name="T69" fmla="*/ 7 h 115"/>
                <a:gd name="T70" fmla="*/ 740 w 1094"/>
                <a:gd name="T71" fmla="*/ 32 h 115"/>
                <a:gd name="T72" fmla="*/ 671 w 1094"/>
                <a:gd name="T73" fmla="*/ 73 h 115"/>
                <a:gd name="T74" fmla="*/ 716 w 1094"/>
                <a:gd name="T75" fmla="*/ 3 h 115"/>
                <a:gd name="T76" fmla="*/ 733 w 1094"/>
                <a:gd name="T77" fmla="*/ 0 h 115"/>
                <a:gd name="T78" fmla="*/ 776 w 1094"/>
                <a:gd name="T79" fmla="*/ 20 h 115"/>
                <a:gd name="T80" fmla="*/ 806 w 1094"/>
                <a:gd name="T81" fmla="*/ 72 h 115"/>
                <a:gd name="T82" fmla="*/ 764 w 1094"/>
                <a:gd name="T83" fmla="*/ 18 h 115"/>
                <a:gd name="T84" fmla="*/ 865 w 1094"/>
                <a:gd name="T85" fmla="*/ 73 h 115"/>
                <a:gd name="T86" fmla="*/ 932 w 1094"/>
                <a:gd name="T87" fmla="*/ 52 h 115"/>
                <a:gd name="T88" fmla="*/ 932 w 1094"/>
                <a:gd name="T89" fmla="*/ 9 h 115"/>
                <a:gd name="T90" fmla="*/ 881 w 1094"/>
                <a:gd name="T91" fmla="*/ 23 h 115"/>
                <a:gd name="T92" fmla="*/ 916 w 1094"/>
                <a:gd name="T93" fmla="*/ 53 h 115"/>
                <a:gd name="T94" fmla="*/ 913 w 1094"/>
                <a:gd name="T95" fmla="*/ 60 h 115"/>
                <a:gd name="T96" fmla="*/ 912 w 1094"/>
                <a:gd name="T97" fmla="*/ 112 h 115"/>
                <a:gd name="T98" fmla="*/ 933 w 1094"/>
                <a:gd name="T99" fmla="*/ 80 h 115"/>
                <a:gd name="T100" fmla="*/ 926 w 1094"/>
                <a:gd name="T101" fmla="*/ 85 h 115"/>
                <a:gd name="T102" fmla="*/ 1058 w 1094"/>
                <a:gd name="T103" fmla="*/ 6 h 115"/>
                <a:gd name="T104" fmla="*/ 991 w 1094"/>
                <a:gd name="T105" fmla="*/ 33 h 115"/>
                <a:gd name="T106" fmla="*/ 1034 w 1094"/>
                <a:gd name="T107" fmla="*/ 87 h 115"/>
                <a:gd name="T108" fmla="*/ 1056 w 1094"/>
                <a:gd name="T109" fmla="*/ 80 h 115"/>
                <a:gd name="T110" fmla="*/ 1094 w 1094"/>
                <a:gd name="T111" fmla="*/ 23 h 115"/>
                <a:gd name="T112" fmla="*/ 1048 w 1094"/>
                <a:gd name="T113" fmla="*/ 6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94" h="115">
                  <a:moveTo>
                    <a:pt x="70" y="48"/>
                  </a:moveTo>
                  <a:cubicBezTo>
                    <a:pt x="71" y="47"/>
                    <a:pt x="71" y="45"/>
                    <a:pt x="72" y="43"/>
                  </a:cubicBezTo>
                  <a:cubicBezTo>
                    <a:pt x="63" y="41"/>
                    <a:pt x="63" y="41"/>
                    <a:pt x="63" y="41"/>
                  </a:cubicBezTo>
                  <a:cubicBezTo>
                    <a:pt x="63" y="43"/>
                    <a:pt x="62" y="45"/>
                    <a:pt x="62" y="47"/>
                  </a:cubicBezTo>
                  <a:cubicBezTo>
                    <a:pt x="60" y="47"/>
                    <a:pt x="59" y="47"/>
                    <a:pt x="57" y="47"/>
                  </a:cubicBezTo>
                  <a:cubicBezTo>
                    <a:pt x="55" y="47"/>
                    <a:pt x="47" y="47"/>
                    <a:pt x="39" y="50"/>
                  </a:cubicBezTo>
                  <a:cubicBezTo>
                    <a:pt x="39" y="44"/>
                    <a:pt x="39" y="38"/>
                    <a:pt x="39" y="32"/>
                  </a:cubicBezTo>
                  <a:cubicBezTo>
                    <a:pt x="53" y="31"/>
                    <a:pt x="76" y="30"/>
                    <a:pt x="89" y="27"/>
                  </a:cubicBezTo>
                  <a:cubicBezTo>
                    <a:pt x="88" y="19"/>
                    <a:pt x="88" y="19"/>
                    <a:pt x="88" y="19"/>
                  </a:cubicBezTo>
                  <a:cubicBezTo>
                    <a:pt x="75" y="22"/>
                    <a:pt x="53" y="24"/>
                    <a:pt x="39" y="24"/>
                  </a:cubicBezTo>
                  <a:cubicBezTo>
                    <a:pt x="40" y="19"/>
                    <a:pt x="40" y="14"/>
                    <a:pt x="40" y="9"/>
                  </a:cubicBezTo>
                  <a:cubicBezTo>
                    <a:pt x="42" y="9"/>
                    <a:pt x="43" y="8"/>
                    <a:pt x="44" y="7"/>
                  </a:cubicBezTo>
                  <a:cubicBezTo>
                    <a:pt x="31" y="6"/>
                    <a:pt x="31" y="6"/>
                    <a:pt x="31" y="6"/>
                  </a:cubicBezTo>
                  <a:cubicBezTo>
                    <a:pt x="31" y="12"/>
                    <a:pt x="31" y="19"/>
                    <a:pt x="31" y="24"/>
                  </a:cubicBezTo>
                  <a:cubicBezTo>
                    <a:pt x="21" y="24"/>
                    <a:pt x="10" y="24"/>
                    <a:pt x="4" y="24"/>
                  </a:cubicBezTo>
                  <a:cubicBezTo>
                    <a:pt x="4" y="32"/>
                    <a:pt x="4" y="32"/>
                    <a:pt x="4" y="32"/>
                  </a:cubicBezTo>
                  <a:cubicBezTo>
                    <a:pt x="8" y="32"/>
                    <a:pt x="10" y="32"/>
                    <a:pt x="31" y="32"/>
                  </a:cubicBezTo>
                  <a:cubicBezTo>
                    <a:pt x="31" y="39"/>
                    <a:pt x="31" y="46"/>
                    <a:pt x="31" y="52"/>
                  </a:cubicBezTo>
                  <a:cubicBezTo>
                    <a:pt x="13" y="59"/>
                    <a:pt x="0" y="72"/>
                    <a:pt x="0" y="89"/>
                  </a:cubicBezTo>
                  <a:cubicBezTo>
                    <a:pt x="0" y="98"/>
                    <a:pt x="5" y="105"/>
                    <a:pt x="14" y="105"/>
                  </a:cubicBezTo>
                  <a:cubicBezTo>
                    <a:pt x="20" y="105"/>
                    <a:pt x="27" y="103"/>
                    <a:pt x="37" y="96"/>
                  </a:cubicBezTo>
                  <a:cubicBezTo>
                    <a:pt x="38" y="98"/>
                    <a:pt x="39" y="100"/>
                    <a:pt x="40" y="102"/>
                  </a:cubicBezTo>
                  <a:cubicBezTo>
                    <a:pt x="47" y="97"/>
                    <a:pt x="47" y="97"/>
                    <a:pt x="47" y="97"/>
                  </a:cubicBezTo>
                  <a:cubicBezTo>
                    <a:pt x="46" y="96"/>
                    <a:pt x="45" y="93"/>
                    <a:pt x="44" y="91"/>
                  </a:cubicBezTo>
                  <a:cubicBezTo>
                    <a:pt x="54" y="82"/>
                    <a:pt x="62" y="69"/>
                    <a:pt x="68" y="56"/>
                  </a:cubicBezTo>
                  <a:cubicBezTo>
                    <a:pt x="81" y="58"/>
                    <a:pt x="90" y="65"/>
                    <a:pt x="90" y="79"/>
                  </a:cubicBezTo>
                  <a:cubicBezTo>
                    <a:pt x="90" y="79"/>
                    <a:pt x="90" y="79"/>
                    <a:pt x="90" y="79"/>
                  </a:cubicBezTo>
                  <a:cubicBezTo>
                    <a:pt x="90" y="95"/>
                    <a:pt x="75" y="104"/>
                    <a:pt x="50" y="106"/>
                  </a:cubicBezTo>
                  <a:cubicBezTo>
                    <a:pt x="51" y="108"/>
                    <a:pt x="52" y="111"/>
                    <a:pt x="53" y="113"/>
                  </a:cubicBezTo>
                  <a:cubicBezTo>
                    <a:pt x="83" y="110"/>
                    <a:pt x="99" y="98"/>
                    <a:pt x="99" y="79"/>
                  </a:cubicBezTo>
                  <a:cubicBezTo>
                    <a:pt x="99" y="65"/>
                    <a:pt x="91" y="52"/>
                    <a:pt x="70" y="48"/>
                  </a:cubicBezTo>
                  <a:close/>
                  <a:moveTo>
                    <a:pt x="16" y="97"/>
                  </a:moveTo>
                  <a:cubicBezTo>
                    <a:pt x="12" y="97"/>
                    <a:pt x="8" y="95"/>
                    <a:pt x="8" y="88"/>
                  </a:cubicBezTo>
                  <a:cubicBezTo>
                    <a:pt x="8" y="76"/>
                    <a:pt x="18" y="66"/>
                    <a:pt x="31" y="60"/>
                  </a:cubicBezTo>
                  <a:cubicBezTo>
                    <a:pt x="32" y="71"/>
                    <a:pt x="33" y="81"/>
                    <a:pt x="35" y="88"/>
                  </a:cubicBezTo>
                  <a:cubicBezTo>
                    <a:pt x="28" y="93"/>
                    <a:pt x="22" y="97"/>
                    <a:pt x="16" y="97"/>
                  </a:cubicBezTo>
                  <a:close/>
                  <a:moveTo>
                    <a:pt x="42" y="82"/>
                  </a:moveTo>
                  <a:cubicBezTo>
                    <a:pt x="40" y="75"/>
                    <a:pt x="39" y="67"/>
                    <a:pt x="39" y="57"/>
                  </a:cubicBezTo>
                  <a:cubicBezTo>
                    <a:pt x="48" y="54"/>
                    <a:pt x="57" y="54"/>
                    <a:pt x="59" y="55"/>
                  </a:cubicBezTo>
                  <a:cubicBezTo>
                    <a:pt x="55" y="65"/>
                    <a:pt x="49" y="75"/>
                    <a:pt x="42" y="82"/>
                  </a:cubicBezTo>
                  <a:close/>
                  <a:moveTo>
                    <a:pt x="125" y="75"/>
                  </a:moveTo>
                  <a:cubicBezTo>
                    <a:pt x="123" y="68"/>
                    <a:pt x="122" y="59"/>
                    <a:pt x="122" y="52"/>
                  </a:cubicBezTo>
                  <a:cubicBezTo>
                    <a:pt x="122" y="41"/>
                    <a:pt x="123" y="28"/>
                    <a:pt x="126" y="13"/>
                  </a:cubicBezTo>
                  <a:cubicBezTo>
                    <a:pt x="138" y="15"/>
                    <a:pt x="138" y="15"/>
                    <a:pt x="138" y="15"/>
                  </a:cubicBezTo>
                  <a:cubicBezTo>
                    <a:pt x="137" y="16"/>
                    <a:pt x="136" y="17"/>
                    <a:pt x="134" y="17"/>
                  </a:cubicBezTo>
                  <a:cubicBezTo>
                    <a:pt x="132" y="27"/>
                    <a:pt x="130" y="42"/>
                    <a:pt x="130" y="52"/>
                  </a:cubicBezTo>
                  <a:cubicBezTo>
                    <a:pt x="130" y="54"/>
                    <a:pt x="130" y="57"/>
                    <a:pt x="131" y="58"/>
                  </a:cubicBezTo>
                  <a:cubicBezTo>
                    <a:pt x="133" y="52"/>
                    <a:pt x="137" y="44"/>
                    <a:pt x="140" y="40"/>
                  </a:cubicBezTo>
                  <a:cubicBezTo>
                    <a:pt x="141" y="41"/>
                    <a:pt x="143" y="44"/>
                    <a:pt x="145" y="45"/>
                  </a:cubicBezTo>
                  <a:cubicBezTo>
                    <a:pt x="136" y="61"/>
                    <a:pt x="133" y="65"/>
                    <a:pt x="133" y="71"/>
                  </a:cubicBezTo>
                  <a:cubicBezTo>
                    <a:pt x="133" y="71"/>
                    <a:pt x="133" y="72"/>
                    <a:pt x="133" y="74"/>
                  </a:cubicBezTo>
                  <a:lnTo>
                    <a:pt x="125" y="75"/>
                  </a:lnTo>
                  <a:close/>
                  <a:moveTo>
                    <a:pt x="190" y="10"/>
                  </a:moveTo>
                  <a:cubicBezTo>
                    <a:pt x="189" y="11"/>
                    <a:pt x="188" y="12"/>
                    <a:pt x="186" y="12"/>
                  </a:cubicBezTo>
                  <a:cubicBezTo>
                    <a:pt x="187" y="23"/>
                    <a:pt x="188" y="40"/>
                    <a:pt x="188" y="54"/>
                  </a:cubicBezTo>
                  <a:cubicBezTo>
                    <a:pt x="188" y="77"/>
                    <a:pt x="180" y="98"/>
                    <a:pt x="144" y="113"/>
                  </a:cubicBezTo>
                  <a:cubicBezTo>
                    <a:pt x="142" y="111"/>
                    <a:pt x="140" y="108"/>
                    <a:pt x="138" y="106"/>
                  </a:cubicBezTo>
                  <a:cubicBezTo>
                    <a:pt x="171" y="94"/>
                    <a:pt x="179" y="74"/>
                    <a:pt x="179" y="54"/>
                  </a:cubicBezTo>
                  <a:cubicBezTo>
                    <a:pt x="179" y="39"/>
                    <a:pt x="178" y="22"/>
                    <a:pt x="177" y="9"/>
                  </a:cubicBezTo>
                  <a:lnTo>
                    <a:pt x="190" y="10"/>
                  </a:lnTo>
                  <a:close/>
                  <a:moveTo>
                    <a:pt x="253" y="10"/>
                  </a:moveTo>
                  <a:cubicBezTo>
                    <a:pt x="253" y="11"/>
                    <a:pt x="252" y="12"/>
                    <a:pt x="249" y="12"/>
                  </a:cubicBezTo>
                  <a:cubicBezTo>
                    <a:pt x="248" y="19"/>
                    <a:pt x="246" y="30"/>
                    <a:pt x="244" y="38"/>
                  </a:cubicBezTo>
                  <a:cubicBezTo>
                    <a:pt x="250" y="37"/>
                    <a:pt x="255" y="37"/>
                    <a:pt x="258" y="37"/>
                  </a:cubicBezTo>
                  <a:cubicBezTo>
                    <a:pt x="276" y="36"/>
                    <a:pt x="282" y="48"/>
                    <a:pt x="282" y="66"/>
                  </a:cubicBezTo>
                  <a:cubicBezTo>
                    <a:pt x="282" y="75"/>
                    <a:pt x="281" y="86"/>
                    <a:pt x="278" y="93"/>
                  </a:cubicBezTo>
                  <a:cubicBezTo>
                    <a:pt x="274" y="106"/>
                    <a:pt x="267" y="111"/>
                    <a:pt x="257" y="111"/>
                  </a:cubicBezTo>
                  <a:cubicBezTo>
                    <a:pt x="252" y="111"/>
                    <a:pt x="245" y="109"/>
                    <a:pt x="235" y="101"/>
                  </a:cubicBezTo>
                  <a:cubicBezTo>
                    <a:pt x="236" y="99"/>
                    <a:pt x="237" y="96"/>
                    <a:pt x="238" y="94"/>
                  </a:cubicBezTo>
                  <a:cubicBezTo>
                    <a:pt x="248" y="101"/>
                    <a:pt x="253" y="103"/>
                    <a:pt x="257" y="103"/>
                  </a:cubicBezTo>
                  <a:cubicBezTo>
                    <a:pt x="264" y="103"/>
                    <a:pt x="268" y="99"/>
                    <a:pt x="270" y="91"/>
                  </a:cubicBezTo>
                  <a:cubicBezTo>
                    <a:pt x="273" y="83"/>
                    <a:pt x="274" y="72"/>
                    <a:pt x="274" y="66"/>
                  </a:cubicBezTo>
                  <a:cubicBezTo>
                    <a:pt x="274" y="52"/>
                    <a:pt x="269" y="44"/>
                    <a:pt x="257" y="44"/>
                  </a:cubicBezTo>
                  <a:cubicBezTo>
                    <a:pt x="254" y="44"/>
                    <a:pt x="249" y="45"/>
                    <a:pt x="243" y="46"/>
                  </a:cubicBezTo>
                  <a:cubicBezTo>
                    <a:pt x="237" y="70"/>
                    <a:pt x="230" y="91"/>
                    <a:pt x="218" y="111"/>
                  </a:cubicBezTo>
                  <a:cubicBezTo>
                    <a:pt x="210" y="107"/>
                    <a:pt x="210" y="107"/>
                    <a:pt x="210" y="107"/>
                  </a:cubicBezTo>
                  <a:cubicBezTo>
                    <a:pt x="222" y="88"/>
                    <a:pt x="228" y="69"/>
                    <a:pt x="234" y="47"/>
                  </a:cubicBezTo>
                  <a:cubicBezTo>
                    <a:pt x="228" y="47"/>
                    <a:pt x="219" y="48"/>
                    <a:pt x="213" y="49"/>
                  </a:cubicBezTo>
                  <a:cubicBezTo>
                    <a:pt x="212" y="41"/>
                    <a:pt x="212" y="41"/>
                    <a:pt x="212" y="41"/>
                  </a:cubicBezTo>
                  <a:cubicBezTo>
                    <a:pt x="218" y="40"/>
                    <a:pt x="228" y="39"/>
                    <a:pt x="236" y="38"/>
                  </a:cubicBezTo>
                  <a:cubicBezTo>
                    <a:pt x="237" y="30"/>
                    <a:pt x="239" y="19"/>
                    <a:pt x="241" y="8"/>
                  </a:cubicBezTo>
                  <a:lnTo>
                    <a:pt x="253" y="10"/>
                  </a:lnTo>
                  <a:close/>
                  <a:moveTo>
                    <a:pt x="281" y="6"/>
                  </a:moveTo>
                  <a:cubicBezTo>
                    <a:pt x="287" y="11"/>
                    <a:pt x="294" y="18"/>
                    <a:pt x="297" y="23"/>
                  </a:cubicBezTo>
                  <a:cubicBezTo>
                    <a:pt x="293" y="26"/>
                    <a:pt x="293" y="26"/>
                    <a:pt x="293" y="26"/>
                  </a:cubicBezTo>
                  <a:cubicBezTo>
                    <a:pt x="289" y="21"/>
                    <a:pt x="282" y="14"/>
                    <a:pt x="277" y="10"/>
                  </a:cubicBezTo>
                  <a:lnTo>
                    <a:pt x="281" y="6"/>
                  </a:lnTo>
                  <a:close/>
                  <a:moveTo>
                    <a:pt x="308" y="76"/>
                  </a:moveTo>
                  <a:cubicBezTo>
                    <a:pt x="304" y="59"/>
                    <a:pt x="295" y="44"/>
                    <a:pt x="284" y="35"/>
                  </a:cubicBezTo>
                  <a:cubicBezTo>
                    <a:pt x="291" y="30"/>
                    <a:pt x="291" y="30"/>
                    <a:pt x="291" y="30"/>
                  </a:cubicBezTo>
                  <a:cubicBezTo>
                    <a:pt x="302" y="40"/>
                    <a:pt x="313" y="55"/>
                    <a:pt x="317" y="73"/>
                  </a:cubicBezTo>
                  <a:lnTo>
                    <a:pt x="308" y="76"/>
                  </a:lnTo>
                  <a:close/>
                  <a:moveTo>
                    <a:pt x="299" y="1"/>
                  </a:moveTo>
                  <a:cubicBezTo>
                    <a:pt x="305" y="6"/>
                    <a:pt x="312" y="13"/>
                    <a:pt x="316" y="18"/>
                  </a:cubicBezTo>
                  <a:cubicBezTo>
                    <a:pt x="311" y="22"/>
                    <a:pt x="311" y="22"/>
                    <a:pt x="311" y="22"/>
                  </a:cubicBezTo>
                  <a:cubicBezTo>
                    <a:pt x="308" y="16"/>
                    <a:pt x="300" y="9"/>
                    <a:pt x="295" y="5"/>
                  </a:cubicBezTo>
                  <a:lnTo>
                    <a:pt x="299" y="1"/>
                  </a:lnTo>
                  <a:close/>
                  <a:moveTo>
                    <a:pt x="411" y="47"/>
                  </a:moveTo>
                  <a:cubicBezTo>
                    <a:pt x="411" y="47"/>
                    <a:pt x="411" y="47"/>
                    <a:pt x="410" y="47"/>
                  </a:cubicBezTo>
                  <a:cubicBezTo>
                    <a:pt x="409" y="47"/>
                    <a:pt x="408" y="47"/>
                    <a:pt x="408" y="46"/>
                  </a:cubicBezTo>
                  <a:cubicBezTo>
                    <a:pt x="372" y="57"/>
                    <a:pt x="340" y="72"/>
                    <a:pt x="340" y="88"/>
                  </a:cubicBezTo>
                  <a:cubicBezTo>
                    <a:pt x="340" y="100"/>
                    <a:pt x="353" y="104"/>
                    <a:pt x="372" y="104"/>
                  </a:cubicBezTo>
                  <a:cubicBezTo>
                    <a:pt x="391" y="104"/>
                    <a:pt x="406" y="102"/>
                    <a:pt x="415" y="101"/>
                  </a:cubicBezTo>
                  <a:cubicBezTo>
                    <a:pt x="415" y="110"/>
                    <a:pt x="415" y="110"/>
                    <a:pt x="415" y="110"/>
                  </a:cubicBezTo>
                  <a:cubicBezTo>
                    <a:pt x="404" y="111"/>
                    <a:pt x="386" y="112"/>
                    <a:pt x="372" y="112"/>
                  </a:cubicBezTo>
                  <a:cubicBezTo>
                    <a:pt x="349" y="112"/>
                    <a:pt x="331" y="107"/>
                    <a:pt x="331" y="89"/>
                  </a:cubicBezTo>
                  <a:cubicBezTo>
                    <a:pt x="331" y="76"/>
                    <a:pt x="344" y="65"/>
                    <a:pt x="363" y="55"/>
                  </a:cubicBezTo>
                  <a:cubicBezTo>
                    <a:pt x="359" y="48"/>
                    <a:pt x="357" y="34"/>
                    <a:pt x="357" y="7"/>
                  </a:cubicBezTo>
                  <a:cubicBezTo>
                    <a:pt x="370" y="8"/>
                    <a:pt x="370" y="8"/>
                    <a:pt x="370" y="8"/>
                  </a:cubicBezTo>
                  <a:cubicBezTo>
                    <a:pt x="370" y="9"/>
                    <a:pt x="369" y="10"/>
                    <a:pt x="367" y="11"/>
                  </a:cubicBezTo>
                  <a:cubicBezTo>
                    <a:pt x="367" y="32"/>
                    <a:pt x="367" y="45"/>
                    <a:pt x="371" y="51"/>
                  </a:cubicBezTo>
                  <a:cubicBezTo>
                    <a:pt x="382" y="46"/>
                    <a:pt x="395" y="41"/>
                    <a:pt x="408" y="37"/>
                  </a:cubicBezTo>
                  <a:lnTo>
                    <a:pt x="411" y="47"/>
                  </a:lnTo>
                  <a:close/>
                  <a:moveTo>
                    <a:pt x="432" y="48"/>
                  </a:moveTo>
                  <a:cubicBezTo>
                    <a:pt x="450" y="43"/>
                    <a:pt x="473" y="38"/>
                    <a:pt x="482" y="38"/>
                  </a:cubicBezTo>
                  <a:cubicBezTo>
                    <a:pt x="500" y="38"/>
                    <a:pt x="511" y="48"/>
                    <a:pt x="511" y="66"/>
                  </a:cubicBezTo>
                  <a:cubicBezTo>
                    <a:pt x="511" y="67"/>
                    <a:pt x="511" y="67"/>
                    <a:pt x="511" y="67"/>
                  </a:cubicBezTo>
                  <a:cubicBezTo>
                    <a:pt x="510" y="89"/>
                    <a:pt x="493" y="105"/>
                    <a:pt x="459" y="114"/>
                  </a:cubicBezTo>
                  <a:cubicBezTo>
                    <a:pt x="458" y="112"/>
                    <a:pt x="455" y="109"/>
                    <a:pt x="453" y="107"/>
                  </a:cubicBezTo>
                  <a:cubicBezTo>
                    <a:pt x="484" y="99"/>
                    <a:pt x="502" y="85"/>
                    <a:pt x="502" y="67"/>
                  </a:cubicBezTo>
                  <a:cubicBezTo>
                    <a:pt x="502" y="55"/>
                    <a:pt x="496" y="47"/>
                    <a:pt x="482" y="47"/>
                  </a:cubicBezTo>
                  <a:cubicBezTo>
                    <a:pt x="472" y="47"/>
                    <a:pt x="453" y="51"/>
                    <a:pt x="438" y="56"/>
                  </a:cubicBezTo>
                  <a:cubicBezTo>
                    <a:pt x="438" y="57"/>
                    <a:pt x="437" y="58"/>
                    <a:pt x="436" y="59"/>
                  </a:cubicBezTo>
                  <a:lnTo>
                    <a:pt x="432" y="48"/>
                  </a:lnTo>
                  <a:close/>
                  <a:moveTo>
                    <a:pt x="449" y="7"/>
                  </a:moveTo>
                  <a:cubicBezTo>
                    <a:pt x="466" y="8"/>
                    <a:pt x="485" y="12"/>
                    <a:pt x="497" y="16"/>
                  </a:cubicBezTo>
                  <a:cubicBezTo>
                    <a:pt x="495" y="24"/>
                    <a:pt x="495" y="24"/>
                    <a:pt x="495" y="24"/>
                  </a:cubicBezTo>
                  <a:cubicBezTo>
                    <a:pt x="482" y="20"/>
                    <a:pt x="463" y="16"/>
                    <a:pt x="447" y="15"/>
                  </a:cubicBezTo>
                  <a:lnTo>
                    <a:pt x="449" y="7"/>
                  </a:lnTo>
                  <a:close/>
                  <a:moveTo>
                    <a:pt x="615" y="104"/>
                  </a:moveTo>
                  <a:cubicBezTo>
                    <a:pt x="604" y="105"/>
                    <a:pt x="590" y="106"/>
                    <a:pt x="578" y="106"/>
                  </a:cubicBezTo>
                  <a:cubicBezTo>
                    <a:pt x="568" y="106"/>
                    <a:pt x="559" y="106"/>
                    <a:pt x="555" y="105"/>
                  </a:cubicBezTo>
                  <a:cubicBezTo>
                    <a:pt x="540" y="102"/>
                    <a:pt x="534" y="92"/>
                    <a:pt x="534" y="82"/>
                  </a:cubicBezTo>
                  <a:cubicBezTo>
                    <a:pt x="534" y="73"/>
                    <a:pt x="539" y="63"/>
                    <a:pt x="546" y="56"/>
                  </a:cubicBezTo>
                  <a:cubicBezTo>
                    <a:pt x="553" y="60"/>
                    <a:pt x="553" y="60"/>
                    <a:pt x="553" y="60"/>
                  </a:cubicBezTo>
                  <a:cubicBezTo>
                    <a:pt x="546" y="67"/>
                    <a:pt x="542" y="74"/>
                    <a:pt x="542" y="81"/>
                  </a:cubicBezTo>
                  <a:cubicBezTo>
                    <a:pt x="542" y="88"/>
                    <a:pt x="547" y="94"/>
                    <a:pt x="557" y="97"/>
                  </a:cubicBezTo>
                  <a:cubicBezTo>
                    <a:pt x="561" y="98"/>
                    <a:pt x="568" y="98"/>
                    <a:pt x="577" y="98"/>
                  </a:cubicBezTo>
                  <a:cubicBezTo>
                    <a:pt x="588" y="98"/>
                    <a:pt x="602" y="97"/>
                    <a:pt x="614" y="95"/>
                  </a:cubicBezTo>
                  <a:lnTo>
                    <a:pt x="615" y="104"/>
                  </a:lnTo>
                  <a:close/>
                  <a:moveTo>
                    <a:pt x="561" y="43"/>
                  </a:moveTo>
                  <a:cubicBezTo>
                    <a:pt x="567" y="38"/>
                    <a:pt x="575" y="32"/>
                    <a:pt x="582" y="29"/>
                  </a:cubicBezTo>
                  <a:cubicBezTo>
                    <a:pt x="582" y="29"/>
                    <a:pt x="582" y="29"/>
                    <a:pt x="582" y="29"/>
                  </a:cubicBezTo>
                  <a:cubicBezTo>
                    <a:pt x="573" y="30"/>
                    <a:pt x="552" y="30"/>
                    <a:pt x="539" y="30"/>
                  </a:cubicBezTo>
                  <a:cubicBezTo>
                    <a:pt x="539" y="28"/>
                    <a:pt x="539" y="24"/>
                    <a:pt x="538" y="22"/>
                  </a:cubicBezTo>
                  <a:cubicBezTo>
                    <a:pt x="545" y="22"/>
                    <a:pt x="545" y="22"/>
                    <a:pt x="545" y="22"/>
                  </a:cubicBezTo>
                  <a:cubicBezTo>
                    <a:pt x="560" y="22"/>
                    <a:pt x="592" y="22"/>
                    <a:pt x="607" y="18"/>
                  </a:cubicBezTo>
                  <a:cubicBezTo>
                    <a:pt x="608" y="27"/>
                    <a:pt x="608" y="27"/>
                    <a:pt x="608" y="27"/>
                  </a:cubicBezTo>
                  <a:cubicBezTo>
                    <a:pt x="604" y="27"/>
                    <a:pt x="601" y="28"/>
                    <a:pt x="595" y="30"/>
                  </a:cubicBezTo>
                  <a:cubicBezTo>
                    <a:pt x="589" y="33"/>
                    <a:pt x="577" y="40"/>
                    <a:pt x="567" y="47"/>
                  </a:cubicBezTo>
                  <a:lnTo>
                    <a:pt x="561" y="43"/>
                  </a:lnTo>
                  <a:close/>
                  <a:moveTo>
                    <a:pt x="614" y="60"/>
                  </a:moveTo>
                  <a:cubicBezTo>
                    <a:pt x="611" y="55"/>
                    <a:pt x="604" y="48"/>
                    <a:pt x="598" y="44"/>
                  </a:cubicBezTo>
                  <a:cubicBezTo>
                    <a:pt x="602" y="40"/>
                    <a:pt x="602" y="40"/>
                    <a:pt x="602" y="40"/>
                  </a:cubicBezTo>
                  <a:cubicBezTo>
                    <a:pt x="608" y="44"/>
                    <a:pt x="615" y="51"/>
                    <a:pt x="619" y="56"/>
                  </a:cubicBezTo>
                  <a:lnTo>
                    <a:pt x="614" y="60"/>
                  </a:lnTo>
                  <a:close/>
                  <a:moveTo>
                    <a:pt x="627" y="49"/>
                  </a:moveTo>
                  <a:cubicBezTo>
                    <a:pt x="624" y="44"/>
                    <a:pt x="617" y="37"/>
                    <a:pt x="611" y="32"/>
                  </a:cubicBezTo>
                  <a:cubicBezTo>
                    <a:pt x="615" y="29"/>
                    <a:pt x="615" y="29"/>
                    <a:pt x="615" y="29"/>
                  </a:cubicBezTo>
                  <a:cubicBezTo>
                    <a:pt x="621" y="33"/>
                    <a:pt x="628" y="40"/>
                    <a:pt x="631" y="45"/>
                  </a:cubicBezTo>
                  <a:lnTo>
                    <a:pt x="627" y="49"/>
                  </a:lnTo>
                  <a:close/>
                  <a:moveTo>
                    <a:pt x="740" y="32"/>
                  </a:moveTo>
                  <a:cubicBezTo>
                    <a:pt x="729" y="35"/>
                    <a:pt x="714" y="38"/>
                    <a:pt x="700" y="39"/>
                  </a:cubicBezTo>
                  <a:cubicBezTo>
                    <a:pt x="704" y="55"/>
                    <a:pt x="710" y="65"/>
                    <a:pt x="722" y="71"/>
                  </a:cubicBezTo>
                  <a:cubicBezTo>
                    <a:pt x="716" y="78"/>
                    <a:pt x="716" y="78"/>
                    <a:pt x="716" y="78"/>
                  </a:cubicBezTo>
                  <a:cubicBezTo>
                    <a:pt x="710" y="73"/>
                    <a:pt x="702" y="70"/>
                    <a:pt x="689" y="70"/>
                  </a:cubicBezTo>
                  <a:cubicBezTo>
                    <a:pt x="688" y="63"/>
                    <a:pt x="688" y="63"/>
                    <a:pt x="688" y="63"/>
                  </a:cubicBezTo>
                  <a:cubicBezTo>
                    <a:pt x="694" y="63"/>
                    <a:pt x="698" y="64"/>
                    <a:pt x="701" y="64"/>
                  </a:cubicBezTo>
                  <a:cubicBezTo>
                    <a:pt x="698" y="60"/>
                    <a:pt x="694" y="50"/>
                    <a:pt x="691" y="40"/>
                  </a:cubicBezTo>
                  <a:cubicBezTo>
                    <a:pt x="686" y="40"/>
                    <a:pt x="678" y="40"/>
                    <a:pt x="671" y="40"/>
                  </a:cubicBezTo>
                  <a:cubicBezTo>
                    <a:pt x="663" y="40"/>
                    <a:pt x="650" y="40"/>
                    <a:pt x="643" y="40"/>
                  </a:cubicBezTo>
                  <a:cubicBezTo>
                    <a:pt x="643" y="32"/>
                    <a:pt x="643" y="32"/>
                    <a:pt x="643" y="32"/>
                  </a:cubicBezTo>
                  <a:cubicBezTo>
                    <a:pt x="650" y="32"/>
                    <a:pt x="660" y="32"/>
                    <a:pt x="671" y="32"/>
                  </a:cubicBezTo>
                  <a:cubicBezTo>
                    <a:pt x="677" y="32"/>
                    <a:pt x="684" y="32"/>
                    <a:pt x="689" y="32"/>
                  </a:cubicBezTo>
                  <a:cubicBezTo>
                    <a:pt x="688" y="25"/>
                    <a:pt x="686" y="16"/>
                    <a:pt x="685" y="7"/>
                  </a:cubicBezTo>
                  <a:cubicBezTo>
                    <a:pt x="698" y="7"/>
                    <a:pt x="698" y="7"/>
                    <a:pt x="698" y="7"/>
                  </a:cubicBezTo>
                  <a:cubicBezTo>
                    <a:pt x="698" y="9"/>
                    <a:pt x="697" y="10"/>
                    <a:pt x="695" y="10"/>
                  </a:cubicBezTo>
                  <a:cubicBezTo>
                    <a:pt x="695" y="17"/>
                    <a:pt x="696" y="24"/>
                    <a:pt x="698" y="31"/>
                  </a:cubicBezTo>
                  <a:cubicBezTo>
                    <a:pt x="712" y="30"/>
                    <a:pt x="727" y="27"/>
                    <a:pt x="738" y="24"/>
                  </a:cubicBezTo>
                  <a:lnTo>
                    <a:pt x="740" y="32"/>
                  </a:lnTo>
                  <a:close/>
                  <a:moveTo>
                    <a:pt x="719" y="112"/>
                  </a:moveTo>
                  <a:cubicBezTo>
                    <a:pt x="713" y="112"/>
                    <a:pt x="707" y="112"/>
                    <a:pt x="696" y="112"/>
                  </a:cubicBezTo>
                  <a:cubicBezTo>
                    <a:pt x="671" y="112"/>
                    <a:pt x="653" y="104"/>
                    <a:pt x="653" y="88"/>
                  </a:cubicBezTo>
                  <a:cubicBezTo>
                    <a:pt x="653" y="81"/>
                    <a:pt x="658" y="74"/>
                    <a:pt x="664" y="68"/>
                  </a:cubicBezTo>
                  <a:cubicBezTo>
                    <a:pt x="671" y="73"/>
                    <a:pt x="671" y="73"/>
                    <a:pt x="671" y="73"/>
                  </a:cubicBezTo>
                  <a:cubicBezTo>
                    <a:pt x="665" y="77"/>
                    <a:pt x="662" y="83"/>
                    <a:pt x="662" y="88"/>
                  </a:cubicBezTo>
                  <a:cubicBezTo>
                    <a:pt x="662" y="100"/>
                    <a:pt x="677" y="104"/>
                    <a:pt x="697" y="104"/>
                  </a:cubicBezTo>
                  <a:cubicBezTo>
                    <a:pt x="707" y="104"/>
                    <a:pt x="713" y="104"/>
                    <a:pt x="719" y="103"/>
                  </a:cubicBezTo>
                  <a:lnTo>
                    <a:pt x="719" y="112"/>
                  </a:lnTo>
                  <a:close/>
                  <a:moveTo>
                    <a:pt x="716" y="3"/>
                  </a:moveTo>
                  <a:cubicBezTo>
                    <a:pt x="721" y="8"/>
                    <a:pt x="727" y="14"/>
                    <a:pt x="730" y="19"/>
                  </a:cubicBezTo>
                  <a:cubicBezTo>
                    <a:pt x="725" y="23"/>
                    <a:pt x="725" y="23"/>
                    <a:pt x="725" y="23"/>
                  </a:cubicBezTo>
                  <a:cubicBezTo>
                    <a:pt x="722" y="17"/>
                    <a:pt x="716" y="11"/>
                    <a:pt x="712" y="6"/>
                  </a:cubicBezTo>
                  <a:lnTo>
                    <a:pt x="716" y="3"/>
                  </a:lnTo>
                  <a:close/>
                  <a:moveTo>
                    <a:pt x="733" y="0"/>
                  </a:moveTo>
                  <a:cubicBezTo>
                    <a:pt x="738" y="5"/>
                    <a:pt x="744" y="11"/>
                    <a:pt x="747" y="16"/>
                  </a:cubicBezTo>
                  <a:cubicBezTo>
                    <a:pt x="742" y="20"/>
                    <a:pt x="742" y="20"/>
                    <a:pt x="742" y="20"/>
                  </a:cubicBezTo>
                  <a:cubicBezTo>
                    <a:pt x="739" y="15"/>
                    <a:pt x="733" y="8"/>
                    <a:pt x="728" y="3"/>
                  </a:cubicBezTo>
                  <a:lnTo>
                    <a:pt x="733" y="0"/>
                  </a:lnTo>
                  <a:close/>
                  <a:moveTo>
                    <a:pt x="776" y="20"/>
                  </a:moveTo>
                  <a:cubicBezTo>
                    <a:pt x="776" y="21"/>
                    <a:pt x="775" y="22"/>
                    <a:pt x="773" y="22"/>
                  </a:cubicBezTo>
                  <a:cubicBezTo>
                    <a:pt x="772" y="31"/>
                    <a:pt x="771" y="42"/>
                    <a:pt x="771" y="52"/>
                  </a:cubicBezTo>
                  <a:cubicBezTo>
                    <a:pt x="771" y="57"/>
                    <a:pt x="771" y="61"/>
                    <a:pt x="771" y="65"/>
                  </a:cubicBezTo>
                  <a:cubicBezTo>
                    <a:pt x="773" y="85"/>
                    <a:pt x="781" y="98"/>
                    <a:pt x="790" y="97"/>
                  </a:cubicBezTo>
                  <a:cubicBezTo>
                    <a:pt x="795" y="97"/>
                    <a:pt x="801" y="85"/>
                    <a:pt x="806" y="72"/>
                  </a:cubicBezTo>
                  <a:cubicBezTo>
                    <a:pt x="807" y="73"/>
                    <a:pt x="811" y="76"/>
                    <a:pt x="813" y="77"/>
                  </a:cubicBezTo>
                  <a:cubicBezTo>
                    <a:pt x="807" y="93"/>
                    <a:pt x="800" y="106"/>
                    <a:pt x="790" y="107"/>
                  </a:cubicBezTo>
                  <a:cubicBezTo>
                    <a:pt x="775" y="107"/>
                    <a:pt x="764" y="88"/>
                    <a:pt x="763" y="65"/>
                  </a:cubicBezTo>
                  <a:cubicBezTo>
                    <a:pt x="762" y="61"/>
                    <a:pt x="762" y="56"/>
                    <a:pt x="762" y="50"/>
                  </a:cubicBezTo>
                  <a:cubicBezTo>
                    <a:pt x="762" y="40"/>
                    <a:pt x="763" y="28"/>
                    <a:pt x="764" y="18"/>
                  </a:cubicBezTo>
                  <a:lnTo>
                    <a:pt x="776" y="20"/>
                  </a:lnTo>
                  <a:close/>
                  <a:moveTo>
                    <a:pt x="856" y="76"/>
                  </a:moveTo>
                  <a:cubicBezTo>
                    <a:pt x="853" y="55"/>
                    <a:pt x="842" y="40"/>
                    <a:pt x="826" y="31"/>
                  </a:cubicBezTo>
                  <a:cubicBezTo>
                    <a:pt x="831" y="24"/>
                    <a:pt x="831" y="24"/>
                    <a:pt x="831" y="24"/>
                  </a:cubicBezTo>
                  <a:cubicBezTo>
                    <a:pt x="849" y="34"/>
                    <a:pt x="862" y="51"/>
                    <a:pt x="865" y="73"/>
                  </a:cubicBezTo>
                  <a:lnTo>
                    <a:pt x="856" y="76"/>
                  </a:lnTo>
                  <a:close/>
                  <a:moveTo>
                    <a:pt x="932" y="60"/>
                  </a:moveTo>
                  <a:cubicBezTo>
                    <a:pt x="944" y="59"/>
                    <a:pt x="957" y="58"/>
                    <a:pt x="967" y="56"/>
                  </a:cubicBezTo>
                  <a:cubicBezTo>
                    <a:pt x="966" y="48"/>
                    <a:pt x="966" y="48"/>
                    <a:pt x="966" y="48"/>
                  </a:cubicBezTo>
                  <a:cubicBezTo>
                    <a:pt x="957" y="50"/>
                    <a:pt x="944" y="52"/>
                    <a:pt x="932" y="52"/>
                  </a:cubicBezTo>
                  <a:cubicBezTo>
                    <a:pt x="932" y="45"/>
                    <a:pt x="932" y="38"/>
                    <a:pt x="932" y="30"/>
                  </a:cubicBezTo>
                  <a:cubicBezTo>
                    <a:pt x="947" y="30"/>
                    <a:pt x="961" y="28"/>
                    <a:pt x="973" y="26"/>
                  </a:cubicBezTo>
                  <a:cubicBezTo>
                    <a:pt x="972" y="18"/>
                    <a:pt x="972" y="18"/>
                    <a:pt x="972" y="18"/>
                  </a:cubicBezTo>
                  <a:cubicBezTo>
                    <a:pt x="960" y="21"/>
                    <a:pt x="946" y="22"/>
                    <a:pt x="932" y="23"/>
                  </a:cubicBezTo>
                  <a:cubicBezTo>
                    <a:pt x="932" y="21"/>
                    <a:pt x="932" y="11"/>
                    <a:pt x="932" y="9"/>
                  </a:cubicBezTo>
                  <a:cubicBezTo>
                    <a:pt x="934" y="9"/>
                    <a:pt x="935" y="8"/>
                    <a:pt x="935" y="7"/>
                  </a:cubicBezTo>
                  <a:cubicBezTo>
                    <a:pt x="923" y="6"/>
                    <a:pt x="923" y="6"/>
                    <a:pt x="923" y="6"/>
                  </a:cubicBezTo>
                  <a:cubicBezTo>
                    <a:pt x="923" y="10"/>
                    <a:pt x="923" y="17"/>
                    <a:pt x="923" y="23"/>
                  </a:cubicBezTo>
                  <a:cubicBezTo>
                    <a:pt x="918" y="23"/>
                    <a:pt x="912" y="23"/>
                    <a:pt x="907" y="23"/>
                  </a:cubicBezTo>
                  <a:cubicBezTo>
                    <a:pt x="898" y="23"/>
                    <a:pt x="888" y="23"/>
                    <a:pt x="881" y="23"/>
                  </a:cubicBezTo>
                  <a:cubicBezTo>
                    <a:pt x="881" y="31"/>
                    <a:pt x="881" y="31"/>
                    <a:pt x="881" y="31"/>
                  </a:cubicBezTo>
                  <a:cubicBezTo>
                    <a:pt x="888" y="31"/>
                    <a:pt x="899" y="31"/>
                    <a:pt x="907" y="31"/>
                  </a:cubicBezTo>
                  <a:cubicBezTo>
                    <a:pt x="912" y="31"/>
                    <a:pt x="918" y="31"/>
                    <a:pt x="923" y="31"/>
                  </a:cubicBezTo>
                  <a:cubicBezTo>
                    <a:pt x="924" y="53"/>
                    <a:pt x="924" y="53"/>
                    <a:pt x="924" y="53"/>
                  </a:cubicBezTo>
                  <a:cubicBezTo>
                    <a:pt x="922" y="53"/>
                    <a:pt x="919" y="53"/>
                    <a:pt x="916" y="53"/>
                  </a:cubicBezTo>
                  <a:cubicBezTo>
                    <a:pt x="901" y="53"/>
                    <a:pt x="895" y="52"/>
                    <a:pt x="895" y="49"/>
                  </a:cubicBezTo>
                  <a:cubicBezTo>
                    <a:pt x="895" y="46"/>
                    <a:pt x="898" y="44"/>
                    <a:pt x="904" y="41"/>
                  </a:cubicBezTo>
                  <a:cubicBezTo>
                    <a:pt x="898" y="37"/>
                    <a:pt x="898" y="37"/>
                    <a:pt x="898" y="37"/>
                  </a:cubicBezTo>
                  <a:cubicBezTo>
                    <a:pt x="890" y="42"/>
                    <a:pt x="887" y="46"/>
                    <a:pt x="887" y="50"/>
                  </a:cubicBezTo>
                  <a:cubicBezTo>
                    <a:pt x="887" y="57"/>
                    <a:pt x="892" y="60"/>
                    <a:pt x="913" y="60"/>
                  </a:cubicBezTo>
                  <a:cubicBezTo>
                    <a:pt x="916" y="60"/>
                    <a:pt x="921" y="60"/>
                    <a:pt x="925" y="60"/>
                  </a:cubicBezTo>
                  <a:cubicBezTo>
                    <a:pt x="925" y="67"/>
                    <a:pt x="925" y="73"/>
                    <a:pt x="925" y="78"/>
                  </a:cubicBezTo>
                  <a:cubicBezTo>
                    <a:pt x="921" y="77"/>
                    <a:pt x="916" y="77"/>
                    <a:pt x="912" y="77"/>
                  </a:cubicBezTo>
                  <a:cubicBezTo>
                    <a:pt x="899" y="77"/>
                    <a:pt x="886" y="83"/>
                    <a:pt x="886" y="94"/>
                  </a:cubicBezTo>
                  <a:cubicBezTo>
                    <a:pt x="886" y="106"/>
                    <a:pt x="897" y="112"/>
                    <a:pt x="912" y="112"/>
                  </a:cubicBezTo>
                  <a:cubicBezTo>
                    <a:pt x="927" y="112"/>
                    <a:pt x="934" y="105"/>
                    <a:pt x="934" y="94"/>
                  </a:cubicBezTo>
                  <a:cubicBezTo>
                    <a:pt x="934" y="92"/>
                    <a:pt x="934" y="90"/>
                    <a:pt x="934" y="88"/>
                  </a:cubicBezTo>
                  <a:cubicBezTo>
                    <a:pt x="942" y="92"/>
                    <a:pt x="953" y="97"/>
                    <a:pt x="963" y="106"/>
                  </a:cubicBezTo>
                  <a:cubicBezTo>
                    <a:pt x="969" y="99"/>
                    <a:pt x="969" y="99"/>
                    <a:pt x="969" y="99"/>
                  </a:cubicBezTo>
                  <a:cubicBezTo>
                    <a:pt x="956" y="90"/>
                    <a:pt x="944" y="83"/>
                    <a:pt x="933" y="80"/>
                  </a:cubicBezTo>
                  <a:lnTo>
                    <a:pt x="932" y="60"/>
                  </a:lnTo>
                  <a:close/>
                  <a:moveTo>
                    <a:pt x="913" y="105"/>
                  </a:moveTo>
                  <a:cubicBezTo>
                    <a:pt x="902" y="105"/>
                    <a:pt x="894" y="101"/>
                    <a:pt x="894" y="94"/>
                  </a:cubicBezTo>
                  <a:cubicBezTo>
                    <a:pt x="894" y="87"/>
                    <a:pt x="903" y="83"/>
                    <a:pt x="912" y="83"/>
                  </a:cubicBezTo>
                  <a:cubicBezTo>
                    <a:pt x="916" y="83"/>
                    <a:pt x="921" y="84"/>
                    <a:pt x="926" y="85"/>
                  </a:cubicBezTo>
                  <a:cubicBezTo>
                    <a:pt x="926" y="92"/>
                    <a:pt x="926" y="92"/>
                    <a:pt x="926" y="92"/>
                  </a:cubicBezTo>
                  <a:cubicBezTo>
                    <a:pt x="926" y="101"/>
                    <a:pt x="922" y="105"/>
                    <a:pt x="913" y="105"/>
                  </a:cubicBezTo>
                  <a:close/>
                  <a:moveTo>
                    <a:pt x="1055" y="24"/>
                  </a:moveTo>
                  <a:cubicBezTo>
                    <a:pt x="1055" y="11"/>
                    <a:pt x="1055" y="10"/>
                    <a:pt x="1055" y="8"/>
                  </a:cubicBezTo>
                  <a:cubicBezTo>
                    <a:pt x="1057" y="8"/>
                    <a:pt x="1058" y="7"/>
                    <a:pt x="1058" y="6"/>
                  </a:cubicBezTo>
                  <a:cubicBezTo>
                    <a:pt x="1045" y="5"/>
                    <a:pt x="1045" y="5"/>
                    <a:pt x="1045" y="5"/>
                  </a:cubicBezTo>
                  <a:cubicBezTo>
                    <a:pt x="1046" y="8"/>
                    <a:pt x="1046" y="21"/>
                    <a:pt x="1046" y="24"/>
                  </a:cubicBezTo>
                  <a:cubicBezTo>
                    <a:pt x="1018" y="25"/>
                    <a:pt x="1018" y="25"/>
                    <a:pt x="1018" y="25"/>
                  </a:cubicBezTo>
                  <a:cubicBezTo>
                    <a:pt x="991" y="26"/>
                    <a:pt x="991" y="26"/>
                    <a:pt x="991" y="26"/>
                  </a:cubicBezTo>
                  <a:cubicBezTo>
                    <a:pt x="991" y="33"/>
                    <a:pt x="991" y="33"/>
                    <a:pt x="991" y="33"/>
                  </a:cubicBezTo>
                  <a:cubicBezTo>
                    <a:pt x="996" y="33"/>
                    <a:pt x="1034" y="32"/>
                    <a:pt x="1046" y="32"/>
                  </a:cubicBezTo>
                  <a:cubicBezTo>
                    <a:pt x="1047" y="37"/>
                    <a:pt x="1047" y="45"/>
                    <a:pt x="1047" y="47"/>
                  </a:cubicBezTo>
                  <a:cubicBezTo>
                    <a:pt x="1044" y="45"/>
                    <a:pt x="1040" y="43"/>
                    <a:pt x="1036" y="43"/>
                  </a:cubicBezTo>
                  <a:cubicBezTo>
                    <a:pt x="1024" y="43"/>
                    <a:pt x="1014" y="53"/>
                    <a:pt x="1014" y="66"/>
                  </a:cubicBezTo>
                  <a:cubicBezTo>
                    <a:pt x="1014" y="78"/>
                    <a:pt x="1024" y="87"/>
                    <a:pt x="1034" y="87"/>
                  </a:cubicBezTo>
                  <a:cubicBezTo>
                    <a:pt x="1040" y="87"/>
                    <a:pt x="1044" y="84"/>
                    <a:pt x="1047" y="80"/>
                  </a:cubicBezTo>
                  <a:cubicBezTo>
                    <a:pt x="1047" y="80"/>
                    <a:pt x="1047" y="80"/>
                    <a:pt x="1047" y="80"/>
                  </a:cubicBezTo>
                  <a:cubicBezTo>
                    <a:pt x="1044" y="92"/>
                    <a:pt x="1034" y="102"/>
                    <a:pt x="1016" y="108"/>
                  </a:cubicBezTo>
                  <a:cubicBezTo>
                    <a:pt x="1017" y="110"/>
                    <a:pt x="1020" y="113"/>
                    <a:pt x="1022" y="115"/>
                  </a:cubicBezTo>
                  <a:cubicBezTo>
                    <a:pt x="1043" y="107"/>
                    <a:pt x="1053" y="94"/>
                    <a:pt x="1056" y="80"/>
                  </a:cubicBezTo>
                  <a:cubicBezTo>
                    <a:pt x="1057" y="77"/>
                    <a:pt x="1057" y="73"/>
                    <a:pt x="1057" y="69"/>
                  </a:cubicBezTo>
                  <a:cubicBezTo>
                    <a:pt x="1057" y="64"/>
                    <a:pt x="1057" y="60"/>
                    <a:pt x="1056" y="56"/>
                  </a:cubicBezTo>
                  <a:cubicBezTo>
                    <a:pt x="1056" y="49"/>
                    <a:pt x="1055" y="41"/>
                    <a:pt x="1055" y="31"/>
                  </a:cubicBezTo>
                  <a:cubicBezTo>
                    <a:pt x="1069" y="31"/>
                    <a:pt x="1084" y="31"/>
                    <a:pt x="1094" y="31"/>
                  </a:cubicBezTo>
                  <a:cubicBezTo>
                    <a:pt x="1094" y="23"/>
                    <a:pt x="1094" y="23"/>
                    <a:pt x="1094" y="23"/>
                  </a:cubicBezTo>
                  <a:cubicBezTo>
                    <a:pt x="1085" y="23"/>
                    <a:pt x="1070" y="23"/>
                    <a:pt x="1055" y="24"/>
                  </a:cubicBezTo>
                  <a:close/>
                  <a:moveTo>
                    <a:pt x="1035" y="80"/>
                  </a:moveTo>
                  <a:cubicBezTo>
                    <a:pt x="1028" y="80"/>
                    <a:pt x="1022" y="74"/>
                    <a:pt x="1022" y="66"/>
                  </a:cubicBezTo>
                  <a:cubicBezTo>
                    <a:pt x="1022" y="57"/>
                    <a:pt x="1028" y="51"/>
                    <a:pt x="1036" y="50"/>
                  </a:cubicBezTo>
                  <a:cubicBezTo>
                    <a:pt x="1048" y="50"/>
                    <a:pt x="1048" y="61"/>
                    <a:pt x="1048" y="66"/>
                  </a:cubicBezTo>
                  <a:cubicBezTo>
                    <a:pt x="1048" y="73"/>
                    <a:pt x="1044" y="80"/>
                    <a:pt x="1035" y="80"/>
                  </a:cubicBezTo>
                  <a:close/>
                </a:path>
              </a:pathLst>
            </a:custGeom>
            <a:solidFill>
              <a:srgbClr val="95C7E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tx2">
                    <a:lumMod val="75000"/>
                    <a:lumOff val="25000"/>
                  </a:schemeClr>
                </a:solidFill>
                <a:effectLst/>
                <a:uLnTx/>
                <a:uFillTx/>
                <a:latin typeface="Segoe UI Semilight"/>
                <a:ea typeface="+mn-ea"/>
                <a:cs typeface="+mn-cs"/>
              </a:endParaRPr>
            </a:p>
          </p:txBody>
        </p:sp>
        <p:sp>
          <p:nvSpPr>
            <p:cNvPr id="27" name="Freeform 238">
              <a:extLst>
                <a:ext uri="{FF2B5EF4-FFF2-40B4-BE49-F238E27FC236}">
                  <a16:creationId xmlns:a16="http://schemas.microsoft.com/office/drawing/2014/main" id="{8B872DCB-F44F-066F-1E64-222C5E2E501B}"/>
                </a:ext>
                <a:ext uri="{C183D7F6-B498-43B3-948B-1728B52AA6E4}">
                  <adec:decorative xmlns:adec="http://schemas.microsoft.com/office/drawing/2017/decorative" val="1"/>
                </a:ext>
              </a:extLst>
            </p:cNvPr>
            <p:cNvSpPr>
              <a:spLocks noEditPoints="1"/>
            </p:cNvSpPr>
            <p:nvPr/>
          </p:nvSpPr>
          <p:spPr bwMode="auto">
            <a:xfrm>
              <a:off x="4366952" y="4228494"/>
              <a:ext cx="1448800" cy="464951"/>
            </a:xfrm>
            <a:custGeom>
              <a:avLst/>
              <a:gdLst>
                <a:gd name="T0" fmla="*/ 0 w 477"/>
                <a:gd name="T1" fmla="*/ 37 h 153"/>
                <a:gd name="T2" fmla="*/ 30 w 477"/>
                <a:gd name="T3" fmla="*/ 151 h 153"/>
                <a:gd name="T4" fmla="*/ 92 w 477"/>
                <a:gd name="T5" fmla="*/ 93 h 153"/>
                <a:gd name="T6" fmla="*/ 65 w 477"/>
                <a:gd name="T7" fmla="*/ 127 h 153"/>
                <a:gd name="T8" fmla="*/ 13 w 477"/>
                <a:gd name="T9" fmla="*/ 139 h 153"/>
                <a:gd name="T10" fmla="*/ 31 w 477"/>
                <a:gd name="T11" fmla="*/ 49 h 153"/>
                <a:gd name="T12" fmla="*/ 65 w 477"/>
                <a:gd name="T13" fmla="*/ 127 h 153"/>
                <a:gd name="T14" fmla="*/ 115 w 477"/>
                <a:gd name="T15" fmla="*/ 151 h 153"/>
                <a:gd name="T16" fmla="*/ 173 w 477"/>
                <a:gd name="T17" fmla="*/ 37 h 153"/>
                <a:gd name="T18" fmla="*/ 128 w 477"/>
                <a:gd name="T19" fmla="*/ 49 h 153"/>
                <a:gd name="T20" fmla="*/ 169 w 477"/>
                <a:gd name="T21" fmla="*/ 87 h 153"/>
                <a:gd name="T22" fmla="*/ 128 w 477"/>
                <a:gd name="T23" fmla="*/ 99 h 153"/>
                <a:gd name="T24" fmla="*/ 175 w 477"/>
                <a:gd name="T25" fmla="*/ 139 h 153"/>
                <a:gd name="T26" fmla="*/ 167 w 477"/>
                <a:gd name="T27" fmla="*/ 0 h 153"/>
                <a:gd name="T28" fmla="*/ 139 w 477"/>
                <a:gd name="T29" fmla="*/ 26 h 153"/>
                <a:gd name="T30" fmla="*/ 131 w 477"/>
                <a:gd name="T31" fmla="*/ 0 h 153"/>
                <a:gd name="T32" fmla="*/ 157 w 477"/>
                <a:gd name="T33" fmla="*/ 0 h 153"/>
                <a:gd name="T34" fmla="*/ 277 w 477"/>
                <a:gd name="T35" fmla="*/ 151 h 153"/>
                <a:gd name="T36" fmla="*/ 214 w 477"/>
                <a:gd name="T37" fmla="*/ 99 h 153"/>
                <a:gd name="T38" fmla="*/ 211 w 477"/>
                <a:gd name="T39" fmla="*/ 95 h 153"/>
                <a:gd name="T40" fmla="*/ 198 w 477"/>
                <a:gd name="T41" fmla="*/ 151 h 153"/>
                <a:gd name="T42" fmla="*/ 211 w 477"/>
                <a:gd name="T43" fmla="*/ 37 h 153"/>
                <a:gd name="T44" fmla="*/ 211 w 477"/>
                <a:gd name="T45" fmla="*/ 91 h 153"/>
                <a:gd name="T46" fmla="*/ 257 w 477"/>
                <a:gd name="T47" fmla="*/ 37 h 153"/>
                <a:gd name="T48" fmla="*/ 225 w 477"/>
                <a:gd name="T49" fmla="*/ 92 h 153"/>
                <a:gd name="T50" fmla="*/ 377 w 477"/>
                <a:gd name="T51" fmla="*/ 105 h 153"/>
                <a:gd name="T52" fmla="*/ 291 w 477"/>
                <a:gd name="T53" fmla="*/ 107 h 153"/>
                <a:gd name="T54" fmla="*/ 305 w 477"/>
                <a:gd name="T55" fmla="*/ 37 h 153"/>
                <a:gd name="T56" fmla="*/ 334 w 477"/>
                <a:gd name="T57" fmla="*/ 141 h 153"/>
                <a:gd name="T58" fmla="*/ 363 w 477"/>
                <a:gd name="T59" fmla="*/ 37 h 153"/>
                <a:gd name="T60" fmla="*/ 377 w 477"/>
                <a:gd name="T61" fmla="*/ 105 h 153"/>
                <a:gd name="T62" fmla="*/ 426 w 477"/>
                <a:gd name="T63" fmla="*/ 142 h 153"/>
                <a:gd name="T64" fmla="*/ 392 w 477"/>
                <a:gd name="T65" fmla="*/ 151 h 153"/>
                <a:gd name="T66" fmla="*/ 403 w 477"/>
                <a:gd name="T67" fmla="*/ 141 h 153"/>
                <a:gd name="T68" fmla="*/ 421 w 477"/>
                <a:gd name="T69" fmla="*/ 37 h 153"/>
                <a:gd name="T70" fmla="*/ 435 w 477"/>
                <a:gd name="T71" fmla="*/ 110 h 153"/>
                <a:gd name="T72" fmla="*/ 464 w 477"/>
                <a:gd name="T73" fmla="*/ 151 h 153"/>
                <a:gd name="T74" fmla="*/ 477 w 477"/>
                <a:gd name="T75" fmla="*/ 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7" h="153">
                  <a:moveTo>
                    <a:pt x="31" y="37"/>
                  </a:moveTo>
                  <a:cubicBezTo>
                    <a:pt x="0" y="37"/>
                    <a:pt x="0" y="37"/>
                    <a:pt x="0" y="37"/>
                  </a:cubicBezTo>
                  <a:cubicBezTo>
                    <a:pt x="0" y="151"/>
                    <a:pt x="0" y="151"/>
                    <a:pt x="0" y="151"/>
                  </a:cubicBezTo>
                  <a:cubicBezTo>
                    <a:pt x="30" y="151"/>
                    <a:pt x="30" y="151"/>
                    <a:pt x="30" y="151"/>
                  </a:cubicBezTo>
                  <a:cubicBezTo>
                    <a:pt x="49" y="151"/>
                    <a:pt x="64" y="146"/>
                    <a:pt x="75" y="135"/>
                  </a:cubicBezTo>
                  <a:cubicBezTo>
                    <a:pt x="86" y="124"/>
                    <a:pt x="92" y="110"/>
                    <a:pt x="92" y="93"/>
                  </a:cubicBezTo>
                  <a:cubicBezTo>
                    <a:pt x="92" y="55"/>
                    <a:pt x="72" y="37"/>
                    <a:pt x="31" y="37"/>
                  </a:cubicBezTo>
                  <a:close/>
                  <a:moveTo>
                    <a:pt x="65" y="127"/>
                  </a:moveTo>
                  <a:cubicBezTo>
                    <a:pt x="57" y="135"/>
                    <a:pt x="45" y="139"/>
                    <a:pt x="30" y="139"/>
                  </a:cubicBezTo>
                  <a:cubicBezTo>
                    <a:pt x="13" y="139"/>
                    <a:pt x="13" y="139"/>
                    <a:pt x="13" y="139"/>
                  </a:cubicBezTo>
                  <a:cubicBezTo>
                    <a:pt x="13" y="49"/>
                    <a:pt x="13" y="49"/>
                    <a:pt x="13" y="49"/>
                  </a:cubicBezTo>
                  <a:cubicBezTo>
                    <a:pt x="31" y="49"/>
                    <a:pt x="31" y="49"/>
                    <a:pt x="31" y="49"/>
                  </a:cubicBezTo>
                  <a:cubicBezTo>
                    <a:pt x="62" y="49"/>
                    <a:pt x="78" y="63"/>
                    <a:pt x="78" y="93"/>
                  </a:cubicBezTo>
                  <a:cubicBezTo>
                    <a:pt x="78" y="108"/>
                    <a:pt x="74" y="119"/>
                    <a:pt x="65" y="127"/>
                  </a:cubicBezTo>
                  <a:close/>
                  <a:moveTo>
                    <a:pt x="175" y="151"/>
                  </a:moveTo>
                  <a:cubicBezTo>
                    <a:pt x="115" y="151"/>
                    <a:pt x="115" y="151"/>
                    <a:pt x="115" y="151"/>
                  </a:cubicBezTo>
                  <a:cubicBezTo>
                    <a:pt x="115" y="37"/>
                    <a:pt x="115" y="37"/>
                    <a:pt x="115" y="37"/>
                  </a:cubicBezTo>
                  <a:cubicBezTo>
                    <a:pt x="173" y="37"/>
                    <a:pt x="173" y="37"/>
                    <a:pt x="173" y="37"/>
                  </a:cubicBezTo>
                  <a:cubicBezTo>
                    <a:pt x="173" y="49"/>
                    <a:pt x="173" y="49"/>
                    <a:pt x="173" y="49"/>
                  </a:cubicBezTo>
                  <a:cubicBezTo>
                    <a:pt x="128" y="49"/>
                    <a:pt x="128" y="49"/>
                    <a:pt x="128" y="49"/>
                  </a:cubicBezTo>
                  <a:cubicBezTo>
                    <a:pt x="128" y="87"/>
                    <a:pt x="128" y="87"/>
                    <a:pt x="128" y="87"/>
                  </a:cubicBezTo>
                  <a:cubicBezTo>
                    <a:pt x="169" y="87"/>
                    <a:pt x="169" y="87"/>
                    <a:pt x="169" y="87"/>
                  </a:cubicBezTo>
                  <a:cubicBezTo>
                    <a:pt x="169" y="99"/>
                    <a:pt x="169" y="99"/>
                    <a:pt x="169" y="99"/>
                  </a:cubicBezTo>
                  <a:cubicBezTo>
                    <a:pt x="128" y="99"/>
                    <a:pt x="128" y="99"/>
                    <a:pt x="128" y="99"/>
                  </a:cubicBezTo>
                  <a:cubicBezTo>
                    <a:pt x="128" y="139"/>
                    <a:pt x="128" y="139"/>
                    <a:pt x="128" y="139"/>
                  </a:cubicBezTo>
                  <a:cubicBezTo>
                    <a:pt x="175" y="139"/>
                    <a:pt x="175" y="139"/>
                    <a:pt x="175" y="139"/>
                  </a:cubicBezTo>
                  <a:lnTo>
                    <a:pt x="175" y="151"/>
                  </a:lnTo>
                  <a:close/>
                  <a:moveTo>
                    <a:pt x="167" y="0"/>
                  </a:moveTo>
                  <a:cubicBezTo>
                    <a:pt x="150" y="26"/>
                    <a:pt x="150" y="26"/>
                    <a:pt x="150" y="26"/>
                  </a:cubicBezTo>
                  <a:cubicBezTo>
                    <a:pt x="139" y="26"/>
                    <a:pt x="139" y="26"/>
                    <a:pt x="139" y="26"/>
                  </a:cubicBezTo>
                  <a:cubicBezTo>
                    <a:pt x="122" y="0"/>
                    <a:pt x="122" y="0"/>
                    <a:pt x="122" y="0"/>
                  </a:cubicBezTo>
                  <a:cubicBezTo>
                    <a:pt x="131" y="0"/>
                    <a:pt x="131" y="0"/>
                    <a:pt x="131" y="0"/>
                  </a:cubicBezTo>
                  <a:cubicBezTo>
                    <a:pt x="144" y="18"/>
                    <a:pt x="144" y="18"/>
                    <a:pt x="144" y="18"/>
                  </a:cubicBezTo>
                  <a:cubicBezTo>
                    <a:pt x="157" y="0"/>
                    <a:pt x="157" y="0"/>
                    <a:pt x="157" y="0"/>
                  </a:cubicBezTo>
                  <a:lnTo>
                    <a:pt x="167" y="0"/>
                  </a:lnTo>
                  <a:close/>
                  <a:moveTo>
                    <a:pt x="277" y="151"/>
                  </a:moveTo>
                  <a:cubicBezTo>
                    <a:pt x="259" y="151"/>
                    <a:pt x="259" y="151"/>
                    <a:pt x="259" y="151"/>
                  </a:cubicBezTo>
                  <a:cubicBezTo>
                    <a:pt x="214" y="99"/>
                    <a:pt x="214" y="99"/>
                    <a:pt x="214" y="99"/>
                  </a:cubicBezTo>
                  <a:cubicBezTo>
                    <a:pt x="213" y="97"/>
                    <a:pt x="212" y="96"/>
                    <a:pt x="211" y="95"/>
                  </a:cubicBezTo>
                  <a:cubicBezTo>
                    <a:pt x="211" y="95"/>
                    <a:pt x="211" y="95"/>
                    <a:pt x="211" y="95"/>
                  </a:cubicBezTo>
                  <a:cubicBezTo>
                    <a:pt x="211" y="151"/>
                    <a:pt x="211" y="151"/>
                    <a:pt x="211" y="151"/>
                  </a:cubicBezTo>
                  <a:cubicBezTo>
                    <a:pt x="198" y="151"/>
                    <a:pt x="198" y="151"/>
                    <a:pt x="198" y="151"/>
                  </a:cubicBezTo>
                  <a:cubicBezTo>
                    <a:pt x="198" y="37"/>
                    <a:pt x="198" y="37"/>
                    <a:pt x="198" y="37"/>
                  </a:cubicBezTo>
                  <a:cubicBezTo>
                    <a:pt x="211" y="37"/>
                    <a:pt x="211" y="37"/>
                    <a:pt x="211" y="37"/>
                  </a:cubicBezTo>
                  <a:cubicBezTo>
                    <a:pt x="211" y="91"/>
                    <a:pt x="211" y="91"/>
                    <a:pt x="211" y="91"/>
                  </a:cubicBezTo>
                  <a:cubicBezTo>
                    <a:pt x="211" y="91"/>
                    <a:pt x="211" y="91"/>
                    <a:pt x="211" y="91"/>
                  </a:cubicBezTo>
                  <a:cubicBezTo>
                    <a:pt x="212" y="89"/>
                    <a:pt x="213" y="88"/>
                    <a:pt x="214" y="87"/>
                  </a:cubicBezTo>
                  <a:cubicBezTo>
                    <a:pt x="257" y="37"/>
                    <a:pt x="257" y="37"/>
                    <a:pt x="257" y="37"/>
                  </a:cubicBezTo>
                  <a:cubicBezTo>
                    <a:pt x="274" y="37"/>
                    <a:pt x="274" y="37"/>
                    <a:pt x="274" y="37"/>
                  </a:cubicBezTo>
                  <a:cubicBezTo>
                    <a:pt x="225" y="92"/>
                    <a:pt x="225" y="92"/>
                    <a:pt x="225" y="92"/>
                  </a:cubicBezTo>
                  <a:lnTo>
                    <a:pt x="277" y="151"/>
                  </a:lnTo>
                  <a:close/>
                  <a:moveTo>
                    <a:pt x="377" y="105"/>
                  </a:moveTo>
                  <a:cubicBezTo>
                    <a:pt x="377" y="137"/>
                    <a:pt x="362" y="153"/>
                    <a:pt x="333" y="153"/>
                  </a:cubicBezTo>
                  <a:cubicBezTo>
                    <a:pt x="305" y="153"/>
                    <a:pt x="291" y="138"/>
                    <a:pt x="291" y="107"/>
                  </a:cubicBezTo>
                  <a:cubicBezTo>
                    <a:pt x="291" y="37"/>
                    <a:pt x="291" y="37"/>
                    <a:pt x="291" y="37"/>
                  </a:cubicBezTo>
                  <a:cubicBezTo>
                    <a:pt x="305" y="37"/>
                    <a:pt x="305" y="37"/>
                    <a:pt x="305" y="37"/>
                  </a:cubicBezTo>
                  <a:cubicBezTo>
                    <a:pt x="305" y="106"/>
                    <a:pt x="305" y="106"/>
                    <a:pt x="305" y="106"/>
                  </a:cubicBezTo>
                  <a:cubicBezTo>
                    <a:pt x="305" y="129"/>
                    <a:pt x="315" y="141"/>
                    <a:pt x="334" y="141"/>
                  </a:cubicBezTo>
                  <a:cubicBezTo>
                    <a:pt x="354" y="141"/>
                    <a:pt x="363" y="130"/>
                    <a:pt x="363" y="107"/>
                  </a:cubicBezTo>
                  <a:cubicBezTo>
                    <a:pt x="363" y="37"/>
                    <a:pt x="363" y="37"/>
                    <a:pt x="363" y="37"/>
                  </a:cubicBezTo>
                  <a:cubicBezTo>
                    <a:pt x="377" y="37"/>
                    <a:pt x="377" y="37"/>
                    <a:pt x="377" y="37"/>
                  </a:cubicBezTo>
                  <a:lnTo>
                    <a:pt x="377" y="105"/>
                  </a:lnTo>
                  <a:close/>
                  <a:moveTo>
                    <a:pt x="435" y="110"/>
                  </a:moveTo>
                  <a:cubicBezTo>
                    <a:pt x="435" y="124"/>
                    <a:pt x="432" y="134"/>
                    <a:pt x="426" y="142"/>
                  </a:cubicBezTo>
                  <a:cubicBezTo>
                    <a:pt x="420" y="150"/>
                    <a:pt x="413" y="153"/>
                    <a:pt x="403" y="153"/>
                  </a:cubicBezTo>
                  <a:cubicBezTo>
                    <a:pt x="398" y="153"/>
                    <a:pt x="395" y="153"/>
                    <a:pt x="392" y="151"/>
                  </a:cubicBezTo>
                  <a:cubicBezTo>
                    <a:pt x="392" y="138"/>
                    <a:pt x="392" y="138"/>
                    <a:pt x="392" y="138"/>
                  </a:cubicBezTo>
                  <a:cubicBezTo>
                    <a:pt x="395" y="140"/>
                    <a:pt x="398" y="141"/>
                    <a:pt x="403" y="141"/>
                  </a:cubicBezTo>
                  <a:cubicBezTo>
                    <a:pt x="415" y="141"/>
                    <a:pt x="421" y="131"/>
                    <a:pt x="421" y="110"/>
                  </a:cubicBezTo>
                  <a:cubicBezTo>
                    <a:pt x="421" y="37"/>
                    <a:pt x="421" y="37"/>
                    <a:pt x="421" y="37"/>
                  </a:cubicBezTo>
                  <a:cubicBezTo>
                    <a:pt x="435" y="37"/>
                    <a:pt x="435" y="37"/>
                    <a:pt x="435" y="37"/>
                  </a:cubicBezTo>
                  <a:lnTo>
                    <a:pt x="435" y="110"/>
                  </a:lnTo>
                  <a:close/>
                  <a:moveTo>
                    <a:pt x="477" y="151"/>
                  </a:moveTo>
                  <a:cubicBezTo>
                    <a:pt x="464" y="151"/>
                    <a:pt x="464" y="151"/>
                    <a:pt x="464" y="151"/>
                  </a:cubicBezTo>
                  <a:cubicBezTo>
                    <a:pt x="464" y="37"/>
                    <a:pt x="464" y="37"/>
                    <a:pt x="464" y="37"/>
                  </a:cubicBezTo>
                  <a:cubicBezTo>
                    <a:pt x="477" y="37"/>
                    <a:pt x="477" y="37"/>
                    <a:pt x="477" y="37"/>
                  </a:cubicBezTo>
                  <a:lnTo>
                    <a:pt x="477" y="151"/>
                  </a:lnTo>
                  <a:close/>
                </a:path>
              </a:pathLst>
            </a:custGeom>
            <a:solidFill>
              <a:srgbClr val="0078D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4"/>
                </a:solidFill>
                <a:effectLst/>
                <a:uLnTx/>
                <a:uFillTx/>
                <a:latin typeface="Segoe UI Semilight"/>
                <a:ea typeface="+mn-ea"/>
                <a:cs typeface="+mn-cs"/>
              </a:endParaRPr>
            </a:p>
          </p:txBody>
        </p:sp>
        <p:sp>
          <p:nvSpPr>
            <p:cNvPr id="28" name="Freeform 239">
              <a:extLst>
                <a:ext uri="{FF2B5EF4-FFF2-40B4-BE49-F238E27FC236}">
                  <a16:creationId xmlns:a16="http://schemas.microsoft.com/office/drawing/2014/main" id="{283BCC6C-B822-1C7E-3E10-CBBFD05AF86E}"/>
                </a:ext>
                <a:ext uri="{C183D7F6-B498-43B3-948B-1728B52AA6E4}">
                  <adec:decorative xmlns:adec="http://schemas.microsoft.com/office/drawing/2017/decorative" val="1"/>
                </a:ext>
              </a:extLst>
            </p:cNvPr>
            <p:cNvSpPr>
              <a:spLocks noEditPoints="1"/>
            </p:cNvSpPr>
            <p:nvPr/>
          </p:nvSpPr>
          <p:spPr bwMode="auto">
            <a:xfrm>
              <a:off x="3655439" y="1694482"/>
              <a:ext cx="852840" cy="273577"/>
            </a:xfrm>
            <a:custGeom>
              <a:avLst/>
              <a:gdLst>
                <a:gd name="T0" fmla="*/ 60 w 281"/>
                <a:gd name="T1" fmla="*/ 11 h 90"/>
                <a:gd name="T2" fmla="*/ 35 w 281"/>
                <a:gd name="T3" fmla="*/ 11 h 90"/>
                <a:gd name="T4" fmla="*/ 35 w 281"/>
                <a:gd name="T5" fmla="*/ 89 h 90"/>
                <a:gd name="T6" fmla="*/ 25 w 281"/>
                <a:gd name="T7" fmla="*/ 89 h 90"/>
                <a:gd name="T8" fmla="*/ 25 w 281"/>
                <a:gd name="T9" fmla="*/ 11 h 90"/>
                <a:gd name="T10" fmla="*/ 0 w 281"/>
                <a:gd name="T11" fmla="*/ 11 h 90"/>
                <a:gd name="T12" fmla="*/ 0 w 281"/>
                <a:gd name="T13" fmla="*/ 2 h 90"/>
                <a:gd name="T14" fmla="*/ 60 w 281"/>
                <a:gd name="T15" fmla="*/ 2 h 90"/>
                <a:gd name="T16" fmla="*/ 60 w 281"/>
                <a:gd name="T17" fmla="*/ 11 h 90"/>
                <a:gd name="T18" fmla="*/ 99 w 281"/>
                <a:gd name="T19" fmla="*/ 2 h 90"/>
                <a:gd name="T20" fmla="*/ 88 w 281"/>
                <a:gd name="T21" fmla="*/ 2 h 90"/>
                <a:gd name="T22" fmla="*/ 55 w 281"/>
                <a:gd name="T23" fmla="*/ 89 h 90"/>
                <a:gd name="T24" fmla="*/ 66 w 281"/>
                <a:gd name="T25" fmla="*/ 89 h 90"/>
                <a:gd name="T26" fmla="*/ 75 w 281"/>
                <a:gd name="T27" fmla="*/ 64 h 90"/>
                <a:gd name="T28" fmla="*/ 112 w 281"/>
                <a:gd name="T29" fmla="*/ 64 h 90"/>
                <a:gd name="T30" fmla="*/ 121 w 281"/>
                <a:gd name="T31" fmla="*/ 89 h 90"/>
                <a:gd name="T32" fmla="*/ 132 w 281"/>
                <a:gd name="T33" fmla="*/ 89 h 90"/>
                <a:gd name="T34" fmla="*/ 99 w 281"/>
                <a:gd name="T35" fmla="*/ 2 h 90"/>
                <a:gd name="T36" fmla="*/ 78 w 281"/>
                <a:gd name="T37" fmla="*/ 55 h 90"/>
                <a:gd name="T38" fmla="*/ 92 w 281"/>
                <a:gd name="T39" fmla="*/ 18 h 90"/>
                <a:gd name="T40" fmla="*/ 93 w 281"/>
                <a:gd name="T41" fmla="*/ 12 h 90"/>
                <a:gd name="T42" fmla="*/ 93 w 281"/>
                <a:gd name="T43" fmla="*/ 12 h 90"/>
                <a:gd name="T44" fmla="*/ 95 w 281"/>
                <a:gd name="T45" fmla="*/ 18 h 90"/>
                <a:gd name="T46" fmla="*/ 108 w 281"/>
                <a:gd name="T47" fmla="*/ 55 h 90"/>
                <a:gd name="T48" fmla="*/ 78 w 281"/>
                <a:gd name="T49" fmla="*/ 55 h 90"/>
                <a:gd name="T50" fmla="*/ 203 w 281"/>
                <a:gd name="T51" fmla="*/ 85 h 90"/>
                <a:gd name="T52" fmla="*/ 179 w 281"/>
                <a:gd name="T53" fmla="*/ 90 h 90"/>
                <a:gd name="T54" fmla="*/ 149 w 281"/>
                <a:gd name="T55" fmla="*/ 78 h 90"/>
                <a:gd name="T56" fmla="*/ 138 w 281"/>
                <a:gd name="T57" fmla="*/ 47 h 90"/>
                <a:gd name="T58" fmla="*/ 150 w 281"/>
                <a:gd name="T59" fmla="*/ 13 h 90"/>
                <a:gd name="T60" fmla="*/ 182 w 281"/>
                <a:gd name="T61" fmla="*/ 0 h 90"/>
                <a:gd name="T62" fmla="*/ 203 w 281"/>
                <a:gd name="T63" fmla="*/ 4 h 90"/>
                <a:gd name="T64" fmla="*/ 203 w 281"/>
                <a:gd name="T65" fmla="*/ 15 h 90"/>
                <a:gd name="T66" fmla="*/ 182 w 281"/>
                <a:gd name="T67" fmla="*/ 9 h 90"/>
                <a:gd name="T68" fmla="*/ 158 w 281"/>
                <a:gd name="T69" fmla="*/ 19 h 90"/>
                <a:gd name="T70" fmla="*/ 148 w 281"/>
                <a:gd name="T71" fmla="*/ 46 h 90"/>
                <a:gd name="T72" fmla="*/ 157 w 281"/>
                <a:gd name="T73" fmla="*/ 72 h 90"/>
                <a:gd name="T74" fmla="*/ 180 w 281"/>
                <a:gd name="T75" fmla="*/ 81 h 90"/>
                <a:gd name="T76" fmla="*/ 203 w 281"/>
                <a:gd name="T77" fmla="*/ 75 h 90"/>
                <a:gd name="T78" fmla="*/ 203 w 281"/>
                <a:gd name="T79" fmla="*/ 85 h 90"/>
                <a:gd name="T80" fmla="*/ 281 w 281"/>
                <a:gd name="T81" fmla="*/ 89 h 90"/>
                <a:gd name="T82" fmla="*/ 267 w 281"/>
                <a:gd name="T83" fmla="*/ 89 h 90"/>
                <a:gd name="T84" fmla="*/ 233 w 281"/>
                <a:gd name="T85" fmla="*/ 49 h 90"/>
                <a:gd name="T86" fmla="*/ 231 w 281"/>
                <a:gd name="T87" fmla="*/ 46 h 90"/>
                <a:gd name="T88" fmla="*/ 231 w 281"/>
                <a:gd name="T89" fmla="*/ 46 h 90"/>
                <a:gd name="T90" fmla="*/ 231 w 281"/>
                <a:gd name="T91" fmla="*/ 89 h 90"/>
                <a:gd name="T92" fmla="*/ 220 w 281"/>
                <a:gd name="T93" fmla="*/ 89 h 90"/>
                <a:gd name="T94" fmla="*/ 220 w 281"/>
                <a:gd name="T95" fmla="*/ 2 h 90"/>
                <a:gd name="T96" fmla="*/ 231 w 281"/>
                <a:gd name="T97" fmla="*/ 2 h 90"/>
                <a:gd name="T98" fmla="*/ 231 w 281"/>
                <a:gd name="T99" fmla="*/ 43 h 90"/>
                <a:gd name="T100" fmla="*/ 231 w 281"/>
                <a:gd name="T101" fmla="*/ 43 h 90"/>
                <a:gd name="T102" fmla="*/ 233 w 281"/>
                <a:gd name="T103" fmla="*/ 40 h 90"/>
                <a:gd name="T104" fmla="*/ 266 w 281"/>
                <a:gd name="T105" fmla="*/ 2 h 90"/>
                <a:gd name="T106" fmla="*/ 278 w 281"/>
                <a:gd name="T107" fmla="*/ 2 h 90"/>
                <a:gd name="T108" fmla="*/ 241 w 281"/>
                <a:gd name="T109" fmla="*/ 43 h 90"/>
                <a:gd name="T110" fmla="*/ 281 w 281"/>
                <a:gd name="T111" fmla="*/ 8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 h="90">
                  <a:moveTo>
                    <a:pt x="60" y="11"/>
                  </a:moveTo>
                  <a:cubicBezTo>
                    <a:pt x="35" y="11"/>
                    <a:pt x="35" y="11"/>
                    <a:pt x="35" y="11"/>
                  </a:cubicBezTo>
                  <a:cubicBezTo>
                    <a:pt x="35" y="89"/>
                    <a:pt x="35" y="89"/>
                    <a:pt x="35" y="89"/>
                  </a:cubicBezTo>
                  <a:cubicBezTo>
                    <a:pt x="25" y="89"/>
                    <a:pt x="25" y="89"/>
                    <a:pt x="25" y="89"/>
                  </a:cubicBezTo>
                  <a:cubicBezTo>
                    <a:pt x="25" y="11"/>
                    <a:pt x="25" y="11"/>
                    <a:pt x="25" y="11"/>
                  </a:cubicBezTo>
                  <a:cubicBezTo>
                    <a:pt x="0" y="11"/>
                    <a:pt x="0" y="11"/>
                    <a:pt x="0" y="11"/>
                  </a:cubicBezTo>
                  <a:cubicBezTo>
                    <a:pt x="0" y="2"/>
                    <a:pt x="0" y="2"/>
                    <a:pt x="0" y="2"/>
                  </a:cubicBezTo>
                  <a:cubicBezTo>
                    <a:pt x="60" y="2"/>
                    <a:pt x="60" y="2"/>
                    <a:pt x="60" y="2"/>
                  </a:cubicBezTo>
                  <a:lnTo>
                    <a:pt x="60" y="11"/>
                  </a:lnTo>
                  <a:close/>
                  <a:moveTo>
                    <a:pt x="99" y="2"/>
                  </a:moveTo>
                  <a:cubicBezTo>
                    <a:pt x="88" y="2"/>
                    <a:pt x="88" y="2"/>
                    <a:pt x="88" y="2"/>
                  </a:cubicBezTo>
                  <a:cubicBezTo>
                    <a:pt x="55" y="89"/>
                    <a:pt x="55" y="89"/>
                    <a:pt x="55" y="89"/>
                  </a:cubicBezTo>
                  <a:cubicBezTo>
                    <a:pt x="66" y="89"/>
                    <a:pt x="66" y="89"/>
                    <a:pt x="66" y="89"/>
                  </a:cubicBezTo>
                  <a:cubicBezTo>
                    <a:pt x="75" y="64"/>
                    <a:pt x="75" y="64"/>
                    <a:pt x="75" y="64"/>
                  </a:cubicBezTo>
                  <a:cubicBezTo>
                    <a:pt x="112" y="64"/>
                    <a:pt x="112" y="64"/>
                    <a:pt x="112" y="64"/>
                  </a:cubicBezTo>
                  <a:cubicBezTo>
                    <a:pt x="121" y="89"/>
                    <a:pt x="121" y="89"/>
                    <a:pt x="121" y="89"/>
                  </a:cubicBezTo>
                  <a:cubicBezTo>
                    <a:pt x="132" y="89"/>
                    <a:pt x="132" y="89"/>
                    <a:pt x="132" y="89"/>
                  </a:cubicBezTo>
                  <a:lnTo>
                    <a:pt x="99" y="2"/>
                  </a:lnTo>
                  <a:close/>
                  <a:moveTo>
                    <a:pt x="78" y="55"/>
                  </a:moveTo>
                  <a:cubicBezTo>
                    <a:pt x="92" y="18"/>
                    <a:pt x="92" y="18"/>
                    <a:pt x="92" y="18"/>
                  </a:cubicBezTo>
                  <a:cubicBezTo>
                    <a:pt x="92" y="17"/>
                    <a:pt x="93" y="15"/>
                    <a:pt x="93" y="12"/>
                  </a:cubicBezTo>
                  <a:cubicBezTo>
                    <a:pt x="93" y="12"/>
                    <a:pt x="93" y="12"/>
                    <a:pt x="93" y="12"/>
                  </a:cubicBezTo>
                  <a:cubicBezTo>
                    <a:pt x="94" y="15"/>
                    <a:pt x="94" y="17"/>
                    <a:pt x="95" y="18"/>
                  </a:cubicBezTo>
                  <a:cubicBezTo>
                    <a:pt x="108" y="55"/>
                    <a:pt x="108" y="55"/>
                    <a:pt x="108" y="55"/>
                  </a:cubicBezTo>
                  <a:lnTo>
                    <a:pt x="78" y="55"/>
                  </a:lnTo>
                  <a:close/>
                  <a:moveTo>
                    <a:pt x="203" y="85"/>
                  </a:moveTo>
                  <a:cubicBezTo>
                    <a:pt x="196" y="89"/>
                    <a:pt x="188" y="90"/>
                    <a:pt x="179" y="90"/>
                  </a:cubicBezTo>
                  <a:cubicBezTo>
                    <a:pt x="166" y="90"/>
                    <a:pt x="156" y="86"/>
                    <a:pt x="149" y="78"/>
                  </a:cubicBezTo>
                  <a:cubicBezTo>
                    <a:pt x="141" y="70"/>
                    <a:pt x="138" y="60"/>
                    <a:pt x="138" y="47"/>
                  </a:cubicBezTo>
                  <a:cubicBezTo>
                    <a:pt x="138" y="33"/>
                    <a:pt x="142" y="22"/>
                    <a:pt x="150" y="13"/>
                  </a:cubicBezTo>
                  <a:cubicBezTo>
                    <a:pt x="159" y="5"/>
                    <a:pt x="169" y="0"/>
                    <a:pt x="182" y="0"/>
                  </a:cubicBezTo>
                  <a:cubicBezTo>
                    <a:pt x="190" y="0"/>
                    <a:pt x="197" y="1"/>
                    <a:pt x="203" y="4"/>
                  </a:cubicBezTo>
                  <a:cubicBezTo>
                    <a:pt x="203" y="15"/>
                    <a:pt x="203" y="15"/>
                    <a:pt x="203" y="15"/>
                  </a:cubicBezTo>
                  <a:cubicBezTo>
                    <a:pt x="196" y="11"/>
                    <a:pt x="190" y="9"/>
                    <a:pt x="182" y="9"/>
                  </a:cubicBezTo>
                  <a:cubicBezTo>
                    <a:pt x="172" y="9"/>
                    <a:pt x="164" y="13"/>
                    <a:pt x="158" y="19"/>
                  </a:cubicBezTo>
                  <a:cubicBezTo>
                    <a:pt x="151" y="26"/>
                    <a:pt x="148" y="35"/>
                    <a:pt x="148" y="46"/>
                  </a:cubicBezTo>
                  <a:cubicBezTo>
                    <a:pt x="148" y="57"/>
                    <a:pt x="151" y="65"/>
                    <a:pt x="157" y="72"/>
                  </a:cubicBezTo>
                  <a:cubicBezTo>
                    <a:pt x="163" y="78"/>
                    <a:pt x="171" y="81"/>
                    <a:pt x="180" y="81"/>
                  </a:cubicBezTo>
                  <a:cubicBezTo>
                    <a:pt x="189" y="81"/>
                    <a:pt x="196" y="79"/>
                    <a:pt x="203" y="75"/>
                  </a:cubicBezTo>
                  <a:lnTo>
                    <a:pt x="203" y="85"/>
                  </a:lnTo>
                  <a:close/>
                  <a:moveTo>
                    <a:pt x="281" y="89"/>
                  </a:moveTo>
                  <a:cubicBezTo>
                    <a:pt x="267" y="89"/>
                    <a:pt x="267" y="89"/>
                    <a:pt x="267" y="89"/>
                  </a:cubicBezTo>
                  <a:cubicBezTo>
                    <a:pt x="233" y="49"/>
                    <a:pt x="233" y="49"/>
                    <a:pt x="233" y="49"/>
                  </a:cubicBezTo>
                  <a:cubicBezTo>
                    <a:pt x="232" y="47"/>
                    <a:pt x="231" y="46"/>
                    <a:pt x="231" y="46"/>
                  </a:cubicBezTo>
                  <a:cubicBezTo>
                    <a:pt x="231" y="46"/>
                    <a:pt x="231" y="46"/>
                    <a:pt x="231" y="46"/>
                  </a:cubicBezTo>
                  <a:cubicBezTo>
                    <a:pt x="231" y="89"/>
                    <a:pt x="231" y="89"/>
                    <a:pt x="231" y="89"/>
                  </a:cubicBezTo>
                  <a:cubicBezTo>
                    <a:pt x="220" y="89"/>
                    <a:pt x="220" y="89"/>
                    <a:pt x="220" y="89"/>
                  </a:cubicBezTo>
                  <a:cubicBezTo>
                    <a:pt x="220" y="2"/>
                    <a:pt x="220" y="2"/>
                    <a:pt x="220" y="2"/>
                  </a:cubicBezTo>
                  <a:cubicBezTo>
                    <a:pt x="231" y="2"/>
                    <a:pt x="231" y="2"/>
                    <a:pt x="231" y="2"/>
                  </a:cubicBezTo>
                  <a:cubicBezTo>
                    <a:pt x="231" y="43"/>
                    <a:pt x="231" y="43"/>
                    <a:pt x="231" y="43"/>
                  </a:cubicBezTo>
                  <a:cubicBezTo>
                    <a:pt x="231" y="43"/>
                    <a:pt x="231" y="43"/>
                    <a:pt x="231" y="43"/>
                  </a:cubicBezTo>
                  <a:cubicBezTo>
                    <a:pt x="231" y="42"/>
                    <a:pt x="232" y="41"/>
                    <a:pt x="233" y="40"/>
                  </a:cubicBezTo>
                  <a:cubicBezTo>
                    <a:pt x="266" y="2"/>
                    <a:pt x="266" y="2"/>
                    <a:pt x="266" y="2"/>
                  </a:cubicBezTo>
                  <a:cubicBezTo>
                    <a:pt x="278" y="2"/>
                    <a:pt x="278" y="2"/>
                    <a:pt x="278" y="2"/>
                  </a:cubicBezTo>
                  <a:cubicBezTo>
                    <a:pt x="241" y="43"/>
                    <a:pt x="241" y="43"/>
                    <a:pt x="241" y="43"/>
                  </a:cubicBezTo>
                  <a:lnTo>
                    <a:pt x="281" y="89"/>
                  </a:lnTo>
                  <a:close/>
                </a:path>
              </a:pathLst>
            </a:custGeom>
            <a:solidFill>
              <a:srgbClr val="0078D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4"/>
                </a:solidFill>
                <a:effectLst/>
                <a:uLnTx/>
                <a:uFillTx/>
                <a:latin typeface="Segoe UI Semilight"/>
                <a:ea typeface="+mn-ea"/>
                <a:cs typeface="+mn-cs"/>
              </a:endParaRPr>
            </a:p>
          </p:txBody>
        </p:sp>
        <p:sp>
          <p:nvSpPr>
            <p:cNvPr id="29" name="Freeform 240">
              <a:extLst>
                <a:ext uri="{FF2B5EF4-FFF2-40B4-BE49-F238E27FC236}">
                  <a16:creationId xmlns:a16="http://schemas.microsoft.com/office/drawing/2014/main" id="{0ED39992-E4CB-1383-C660-2E96D0E8424A}"/>
                </a:ext>
                <a:ext uri="{C183D7F6-B498-43B3-948B-1728B52AA6E4}">
                  <adec:decorative xmlns:adec="http://schemas.microsoft.com/office/drawing/2017/decorative" val="1"/>
                </a:ext>
              </a:extLst>
            </p:cNvPr>
            <p:cNvSpPr>
              <a:spLocks noEditPoints="1"/>
            </p:cNvSpPr>
            <p:nvPr/>
          </p:nvSpPr>
          <p:spPr bwMode="auto">
            <a:xfrm>
              <a:off x="1782614" y="4730525"/>
              <a:ext cx="1114855" cy="464951"/>
            </a:xfrm>
            <a:custGeom>
              <a:avLst/>
              <a:gdLst>
                <a:gd name="T0" fmla="*/ 336 w 367"/>
                <a:gd name="T1" fmla="*/ 11 h 153"/>
                <a:gd name="T2" fmla="*/ 285 w 367"/>
                <a:gd name="T3" fmla="*/ 48 h 153"/>
                <a:gd name="T4" fmla="*/ 274 w 367"/>
                <a:gd name="T5" fmla="*/ 40 h 153"/>
                <a:gd name="T6" fmla="*/ 241 w 367"/>
                <a:gd name="T7" fmla="*/ 118 h 153"/>
                <a:gd name="T8" fmla="*/ 264 w 367"/>
                <a:gd name="T9" fmla="*/ 49 h 153"/>
                <a:gd name="T10" fmla="*/ 290 w 367"/>
                <a:gd name="T11" fmla="*/ 118 h 153"/>
                <a:gd name="T12" fmla="*/ 324 w 367"/>
                <a:gd name="T13" fmla="*/ 103 h 153"/>
                <a:gd name="T14" fmla="*/ 234 w 367"/>
                <a:gd name="T15" fmla="*/ 153 h 153"/>
                <a:gd name="T16" fmla="*/ 312 w 367"/>
                <a:gd name="T17" fmla="*/ 135 h 153"/>
                <a:gd name="T18" fmla="*/ 299 w 367"/>
                <a:gd name="T19" fmla="*/ 36 h 153"/>
                <a:gd name="T20" fmla="*/ 345 w 367"/>
                <a:gd name="T21" fmla="*/ 118 h 153"/>
                <a:gd name="T22" fmla="*/ 7 w 367"/>
                <a:gd name="T23" fmla="*/ 38 h 153"/>
                <a:gd name="T24" fmla="*/ 21 w 367"/>
                <a:gd name="T25" fmla="*/ 118 h 153"/>
                <a:gd name="T26" fmla="*/ 38 w 367"/>
                <a:gd name="T27" fmla="*/ 49 h 153"/>
                <a:gd name="T28" fmla="*/ 51 w 367"/>
                <a:gd name="T29" fmla="*/ 118 h 153"/>
                <a:gd name="T30" fmla="*/ 59 w 367"/>
                <a:gd name="T31" fmla="*/ 78 h 153"/>
                <a:gd name="T32" fmla="*/ 0 w 367"/>
                <a:gd name="T33" fmla="*/ 153 h 153"/>
                <a:gd name="T34" fmla="*/ 53 w 367"/>
                <a:gd name="T35" fmla="*/ 139 h 153"/>
                <a:gd name="T36" fmla="*/ 51 w 367"/>
                <a:gd name="T37" fmla="*/ 70 h 153"/>
                <a:gd name="T38" fmla="*/ 69 w 367"/>
                <a:gd name="T39" fmla="*/ 49 h 153"/>
                <a:gd name="T40" fmla="*/ 7 w 367"/>
                <a:gd name="T41" fmla="*/ 38 h 153"/>
                <a:gd name="T42" fmla="*/ 153 w 367"/>
                <a:gd name="T43" fmla="*/ 39 h 153"/>
                <a:gd name="T44" fmla="*/ 113 w 367"/>
                <a:gd name="T45" fmla="*/ 118 h 153"/>
                <a:gd name="T46" fmla="*/ 161 w 367"/>
                <a:gd name="T47" fmla="*/ 54 h 153"/>
                <a:gd name="T48" fmla="*/ 166 w 367"/>
                <a:gd name="T49" fmla="*/ 118 h 153"/>
                <a:gd name="T50" fmla="*/ 179 w 367"/>
                <a:gd name="T51" fmla="*/ 54 h 153"/>
                <a:gd name="T52" fmla="*/ 203 w 367"/>
                <a:gd name="T53" fmla="*/ 118 h 153"/>
                <a:gd name="T54" fmla="*/ 217 w 367"/>
                <a:gd name="T55" fmla="*/ 49 h 153"/>
                <a:gd name="T56" fmla="*/ 231 w 367"/>
                <a:gd name="T57" fmla="*/ 38 h 153"/>
                <a:gd name="T58" fmla="*/ 115 w 367"/>
                <a:gd name="T59" fmla="*/ 80 h 153"/>
                <a:gd name="T60" fmla="*/ 115 w 367"/>
                <a:gd name="T61" fmla="*/ 106 h 153"/>
                <a:gd name="T62" fmla="*/ 115 w 367"/>
                <a:gd name="T63" fmla="*/ 80 h 153"/>
                <a:gd name="T64" fmla="*/ 169 w 367"/>
                <a:gd name="T65" fmla="*/ 62 h 153"/>
                <a:gd name="T66" fmla="*/ 161 w 367"/>
                <a:gd name="T67" fmla="*/ 20 h 153"/>
                <a:gd name="T68" fmla="*/ 183 w 367"/>
                <a:gd name="T69" fmla="*/ 20 h 153"/>
                <a:gd name="T70" fmla="*/ 161 w 367"/>
                <a:gd name="T71" fmla="*/ 2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153">
                  <a:moveTo>
                    <a:pt x="358" y="118"/>
                  </a:moveTo>
                  <a:cubicBezTo>
                    <a:pt x="359" y="74"/>
                    <a:pt x="367" y="24"/>
                    <a:pt x="336" y="11"/>
                  </a:cubicBezTo>
                  <a:cubicBezTo>
                    <a:pt x="311" y="0"/>
                    <a:pt x="270" y="17"/>
                    <a:pt x="289" y="44"/>
                  </a:cubicBezTo>
                  <a:cubicBezTo>
                    <a:pt x="288" y="45"/>
                    <a:pt x="287" y="47"/>
                    <a:pt x="285" y="48"/>
                  </a:cubicBezTo>
                  <a:cubicBezTo>
                    <a:pt x="285" y="48"/>
                    <a:pt x="285" y="49"/>
                    <a:pt x="285" y="49"/>
                  </a:cubicBezTo>
                  <a:cubicBezTo>
                    <a:pt x="282" y="46"/>
                    <a:pt x="279" y="42"/>
                    <a:pt x="274" y="40"/>
                  </a:cubicBezTo>
                  <a:cubicBezTo>
                    <a:pt x="270" y="38"/>
                    <a:pt x="262" y="38"/>
                    <a:pt x="257" y="40"/>
                  </a:cubicBezTo>
                  <a:cubicBezTo>
                    <a:pt x="233" y="48"/>
                    <a:pt x="240" y="87"/>
                    <a:pt x="241" y="118"/>
                  </a:cubicBezTo>
                  <a:cubicBezTo>
                    <a:pt x="245" y="118"/>
                    <a:pt x="250" y="118"/>
                    <a:pt x="254" y="118"/>
                  </a:cubicBezTo>
                  <a:cubicBezTo>
                    <a:pt x="254" y="99"/>
                    <a:pt x="249" y="52"/>
                    <a:pt x="264" y="49"/>
                  </a:cubicBezTo>
                  <a:cubicBezTo>
                    <a:pt x="283" y="46"/>
                    <a:pt x="277" y="99"/>
                    <a:pt x="277" y="118"/>
                  </a:cubicBezTo>
                  <a:cubicBezTo>
                    <a:pt x="281" y="118"/>
                    <a:pt x="286" y="118"/>
                    <a:pt x="290" y="118"/>
                  </a:cubicBezTo>
                  <a:cubicBezTo>
                    <a:pt x="289" y="94"/>
                    <a:pt x="284" y="55"/>
                    <a:pt x="303" y="50"/>
                  </a:cubicBezTo>
                  <a:cubicBezTo>
                    <a:pt x="328" y="43"/>
                    <a:pt x="329" y="83"/>
                    <a:pt x="324" y="103"/>
                  </a:cubicBezTo>
                  <a:cubicBezTo>
                    <a:pt x="320" y="115"/>
                    <a:pt x="314" y="125"/>
                    <a:pt x="301" y="127"/>
                  </a:cubicBezTo>
                  <a:cubicBezTo>
                    <a:pt x="271" y="134"/>
                    <a:pt x="234" y="116"/>
                    <a:pt x="234" y="153"/>
                  </a:cubicBezTo>
                  <a:cubicBezTo>
                    <a:pt x="238" y="153"/>
                    <a:pt x="243" y="153"/>
                    <a:pt x="247" y="153"/>
                  </a:cubicBezTo>
                  <a:cubicBezTo>
                    <a:pt x="247" y="130"/>
                    <a:pt x="294" y="143"/>
                    <a:pt x="312" y="135"/>
                  </a:cubicBezTo>
                  <a:cubicBezTo>
                    <a:pt x="335" y="125"/>
                    <a:pt x="350" y="74"/>
                    <a:pt x="330" y="47"/>
                  </a:cubicBezTo>
                  <a:cubicBezTo>
                    <a:pt x="322" y="37"/>
                    <a:pt x="309" y="42"/>
                    <a:pt x="299" y="36"/>
                  </a:cubicBezTo>
                  <a:cubicBezTo>
                    <a:pt x="293" y="14"/>
                    <a:pt x="330" y="15"/>
                    <a:pt x="338" y="26"/>
                  </a:cubicBezTo>
                  <a:cubicBezTo>
                    <a:pt x="350" y="40"/>
                    <a:pt x="346" y="92"/>
                    <a:pt x="345" y="118"/>
                  </a:cubicBezTo>
                  <a:cubicBezTo>
                    <a:pt x="350" y="118"/>
                    <a:pt x="354" y="118"/>
                    <a:pt x="358" y="118"/>
                  </a:cubicBezTo>
                  <a:close/>
                  <a:moveTo>
                    <a:pt x="7" y="38"/>
                  </a:moveTo>
                  <a:cubicBezTo>
                    <a:pt x="7" y="65"/>
                    <a:pt x="7" y="91"/>
                    <a:pt x="7" y="118"/>
                  </a:cubicBezTo>
                  <a:cubicBezTo>
                    <a:pt x="12" y="118"/>
                    <a:pt x="16" y="118"/>
                    <a:pt x="21" y="118"/>
                  </a:cubicBezTo>
                  <a:cubicBezTo>
                    <a:pt x="21" y="95"/>
                    <a:pt x="21" y="72"/>
                    <a:pt x="21" y="49"/>
                  </a:cubicBezTo>
                  <a:cubicBezTo>
                    <a:pt x="27" y="49"/>
                    <a:pt x="32" y="49"/>
                    <a:pt x="38" y="49"/>
                  </a:cubicBezTo>
                  <a:cubicBezTo>
                    <a:pt x="38" y="72"/>
                    <a:pt x="38" y="95"/>
                    <a:pt x="38" y="118"/>
                  </a:cubicBezTo>
                  <a:cubicBezTo>
                    <a:pt x="43" y="118"/>
                    <a:pt x="47" y="118"/>
                    <a:pt x="51" y="118"/>
                  </a:cubicBezTo>
                  <a:cubicBezTo>
                    <a:pt x="51" y="103"/>
                    <a:pt x="49" y="84"/>
                    <a:pt x="57" y="78"/>
                  </a:cubicBezTo>
                  <a:cubicBezTo>
                    <a:pt x="58" y="78"/>
                    <a:pt x="59" y="78"/>
                    <a:pt x="59" y="78"/>
                  </a:cubicBezTo>
                  <a:cubicBezTo>
                    <a:pt x="75" y="79"/>
                    <a:pt x="72" y="109"/>
                    <a:pt x="66" y="119"/>
                  </a:cubicBezTo>
                  <a:cubicBezTo>
                    <a:pt x="51" y="142"/>
                    <a:pt x="1" y="110"/>
                    <a:pt x="0" y="153"/>
                  </a:cubicBezTo>
                  <a:cubicBezTo>
                    <a:pt x="5" y="153"/>
                    <a:pt x="9" y="153"/>
                    <a:pt x="14" y="153"/>
                  </a:cubicBezTo>
                  <a:cubicBezTo>
                    <a:pt x="14" y="132"/>
                    <a:pt x="36" y="142"/>
                    <a:pt x="53" y="139"/>
                  </a:cubicBezTo>
                  <a:cubicBezTo>
                    <a:pt x="67" y="136"/>
                    <a:pt x="76" y="126"/>
                    <a:pt x="81" y="115"/>
                  </a:cubicBezTo>
                  <a:cubicBezTo>
                    <a:pt x="90" y="92"/>
                    <a:pt x="78" y="54"/>
                    <a:pt x="51" y="70"/>
                  </a:cubicBezTo>
                  <a:cubicBezTo>
                    <a:pt x="51" y="63"/>
                    <a:pt x="51" y="56"/>
                    <a:pt x="51" y="49"/>
                  </a:cubicBezTo>
                  <a:cubicBezTo>
                    <a:pt x="57" y="49"/>
                    <a:pt x="63" y="49"/>
                    <a:pt x="69" y="49"/>
                  </a:cubicBezTo>
                  <a:cubicBezTo>
                    <a:pt x="69" y="45"/>
                    <a:pt x="69" y="42"/>
                    <a:pt x="69" y="38"/>
                  </a:cubicBezTo>
                  <a:cubicBezTo>
                    <a:pt x="48" y="38"/>
                    <a:pt x="28" y="38"/>
                    <a:pt x="7" y="38"/>
                  </a:cubicBezTo>
                  <a:close/>
                  <a:moveTo>
                    <a:pt x="171" y="46"/>
                  </a:moveTo>
                  <a:cubicBezTo>
                    <a:pt x="165" y="44"/>
                    <a:pt x="159" y="41"/>
                    <a:pt x="153" y="39"/>
                  </a:cubicBezTo>
                  <a:cubicBezTo>
                    <a:pt x="131" y="33"/>
                    <a:pt x="111" y="45"/>
                    <a:pt x="103" y="58"/>
                  </a:cubicBezTo>
                  <a:cubicBezTo>
                    <a:pt x="92" y="75"/>
                    <a:pt x="90" y="113"/>
                    <a:pt x="113" y="118"/>
                  </a:cubicBezTo>
                  <a:cubicBezTo>
                    <a:pt x="147" y="125"/>
                    <a:pt x="144" y="59"/>
                    <a:pt x="111" y="71"/>
                  </a:cubicBezTo>
                  <a:cubicBezTo>
                    <a:pt x="116" y="49"/>
                    <a:pt x="140" y="47"/>
                    <a:pt x="161" y="54"/>
                  </a:cubicBezTo>
                  <a:cubicBezTo>
                    <a:pt x="158" y="58"/>
                    <a:pt x="155" y="63"/>
                    <a:pt x="152" y="67"/>
                  </a:cubicBezTo>
                  <a:cubicBezTo>
                    <a:pt x="145" y="86"/>
                    <a:pt x="148" y="113"/>
                    <a:pt x="166" y="118"/>
                  </a:cubicBezTo>
                  <a:cubicBezTo>
                    <a:pt x="186" y="123"/>
                    <a:pt x="194" y="95"/>
                    <a:pt x="191" y="78"/>
                  </a:cubicBezTo>
                  <a:cubicBezTo>
                    <a:pt x="189" y="68"/>
                    <a:pt x="185" y="61"/>
                    <a:pt x="179" y="54"/>
                  </a:cubicBezTo>
                  <a:cubicBezTo>
                    <a:pt x="185" y="50"/>
                    <a:pt x="195" y="49"/>
                    <a:pt x="203" y="49"/>
                  </a:cubicBezTo>
                  <a:cubicBezTo>
                    <a:pt x="203" y="118"/>
                    <a:pt x="203" y="118"/>
                    <a:pt x="203" y="118"/>
                  </a:cubicBezTo>
                  <a:cubicBezTo>
                    <a:pt x="217" y="118"/>
                    <a:pt x="217" y="118"/>
                    <a:pt x="217" y="118"/>
                  </a:cubicBezTo>
                  <a:cubicBezTo>
                    <a:pt x="217" y="49"/>
                    <a:pt x="217" y="49"/>
                    <a:pt x="217" y="49"/>
                  </a:cubicBezTo>
                  <a:cubicBezTo>
                    <a:pt x="231" y="49"/>
                    <a:pt x="231" y="49"/>
                    <a:pt x="231" y="49"/>
                  </a:cubicBezTo>
                  <a:cubicBezTo>
                    <a:pt x="231" y="38"/>
                    <a:pt x="231" y="38"/>
                    <a:pt x="231" y="38"/>
                  </a:cubicBezTo>
                  <a:cubicBezTo>
                    <a:pt x="209" y="38"/>
                    <a:pt x="183" y="36"/>
                    <a:pt x="171" y="46"/>
                  </a:cubicBezTo>
                  <a:close/>
                  <a:moveTo>
                    <a:pt x="115" y="80"/>
                  </a:moveTo>
                  <a:cubicBezTo>
                    <a:pt x="118" y="80"/>
                    <a:pt x="118" y="81"/>
                    <a:pt x="120" y="82"/>
                  </a:cubicBezTo>
                  <a:cubicBezTo>
                    <a:pt x="127" y="86"/>
                    <a:pt x="126" y="109"/>
                    <a:pt x="115" y="106"/>
                  </a:cubicBezTo>
                  <a:cubicBezTo>
                    <a:pt x="110" y="104"/>
                    <a:pt x="105" y="89"/>
                    <a:pt x="111" y="83"/>
                  </a:cubicBezTo>
                  <a:cubicBezTo>
                    <a:pt x="112" y="82"/>
                    <a:pt x="113" y="81"/>
                    <a:pt x="115" y="80"/>
                  </a:cubicBezTo>
                  <a:close/>
                  <a:moveTo>
                    <a:pt x="169" y="107"/>
                  </a:moveTo>
                  <a:cubicBezTo>
                    <a:pt x="156" y="100"/>
                    <a:pt x="163" y="71"/>
                    <a:pt x="169" y="62"/>
                  </a:cubicBezTo>
                  <a:cubicBezTo>
                    <a:pt x="179" y="67"/>
                    <a:pt x="183" y="104"/>
                    <a:pt x="169" y="107"/>
                  </a:cubicBezTo>
                  <a:close/>
                  <a:moveTo>
                    <a:pt x="161" y="20"/>
                  </a:moveTo>
                  <a:cubicBezTo>
                    <a:pt x="161" y="26"/>
                    <a:pt x="166" y="31"/>
                    <a:pt x="172" y="31"/>
                  </a:cubicBezTo>
                  <a:cubicBezTo>
                    <a:pt x="178" y="31"/>
                    <a:pt x="183" y="26"/>
                    <a:pt x="183" y="20"/>
                  </a:cubicBezTo>
                  <a:cubicBezTo>
                    <a:pt x="183" y="14"/>
                    <a:pt x="178" y="9"/>
                    <a:pt x="172" y="9"/>
                  </a:cubicBezTo>
                  <a:cubicBezTo>
                    <a:pt x="166" y="9"/>
                    <a:pt x="161" y="14"/>
                    <a:pt x="161" y="20"/>
                  </a:cubicBezTo>
                  <a:close/>
                </a:path>
              </a:pathLst>
            </a:custGeom>
            <a:solidFill>
              <a:srgbClr val="FF5C39"/>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30" name="Freeform 241">
              <a:extLst>
                <a:ext uri="{FF2B5EF4-FFF2-40B4-BE49-F238E27FC236}">
                  <a16:creationId xmlns:a16="http://schemas.microsoft.com/office/drawing/2014/main" id="{FD53A550-8932-249B-C006-AF263620A600}"/>
                </a:ext>
                <a:ext uri="{C183D7F6-B498-43B3-948B-1728B52AA6E4}">
                  <adec:decorative xmlns:adec="http://schemas.microsoft.com/office/drawing/2017/decorative" val="1"/>
                </a:ext>
              </a:extLst>
            </p:cNvPr>
            <p:cNvSpPr>
              <a:spLocks noEditPoints="1"/>
            </p:cNvSpPr>
            <p:nvPr/>
          </p:nvSpPr>
          <p:spPr bwMode="auto">
            <a:xfrm>
              <a:off x="1517942" y="3247986"/>
              <a:ext cx="1548982" cy="236329"/>
            </a:xfrm>
            <a:custGeom>
              <a:avLst/>
              <a:gdLst>
                <a:gd name="T0" fmla="*/ 13 w 510"/>
                <a:gd name="T1" fmla="*/ 25 h 78"/>
                <a:gd name="T2" fmla="*/ 39 w 510"/>
                <a:gd name="T3" fmla="*/ 1 h 78"/>
                <a:gd name="T4" fmla="*/ 24 w 510"/>
                <a:gd name="T5" fmla="*/ 61 h 78"/>
                <a:gd name="T6" fmla="*/ 40 w 510"/>
                <a:gd name="T7" fmla="*/ 29 h 78"/>
                <a:gd name="T8" fmla="*/ 13 w 510"/>
                <a:gd name="T9" fmla="*/ 35 h 78"/>
                <a:gd name="T10" fmla="*/ 21 w 510"/>
                <a:gd name="T11" fmla="*/ 51 h 78"/>
                <a:gd name="T12" fmla="*/ 91 w 510"/>
                <a:gd name="T13" fmla="*/ 12 h 78"/>
                <a:gd name="T14" fmla="*/ 57 w 510"/>
                <a:gd name="T15" fmla="*/ 62 h 78"/>
                <a:gd name="T16" fmla="*/ 53 w 510"/>
                <a:gd name="T17" fmla="*/ 51 h 78"/>
                <a:gd name="T18" fmla="*/ 63 w 510"/>
                <a:gd name="T19" fmla="*/ 28 h 78"/>
                <a:gd name="T20" fmla="*/ 104 w 510"/>
                <a:gd name="T21" fmla="*/ 61 h 78"/>
                <a:gd name="T22" fmla="*/ 112 w 510"/>
                <a:gd name="T23" fmla="*/ 61 h 78"/>
                <a:gd name="T24" fmla="*/ 152 w 510"/>
                <a:gd name="T25" fmla="*/ 48 h 78"/>
                <a:gd name="T26" fmla="*/ 150 w 510"/>
                <a:gd name="T27" fmla="*/ 1 h 78"/>
                <a:gd name="T28" fmla="*/ 141 w 510"/>
                <a:gd name="T29" fmla="*/ 11 h 78"/>
                <a:gd name="T30" fmla="*/ 149 w 510"/>
                <a:gd name="T31" fmla="*/ 37 h 78"/>
                <a:gd name="T32" fmla="*/ 193 w 510"/>
                <a:gd name="T33" fmla="*/ 12 h 78"/>
                <a:gd name="T34" fmla="*/ 179 w 510"/>
                <a:gd name="T35" fmla="*/ 1 h 78"/>
                <a:gd name="T36" fmla="*/ 269 w 510"/>
                <a:gd name="T37" fmla="*/ 8 h 78"/>
                <a:gd name="T38" fmla="*/ 218 w 510"/>
                <a:gd name="T39" fmla="*/ 32 h 78"/>
                <a:gd name="T40" fmla="*/ 269 w 510"/>
                <a:gd name="T41" fmla="*/ 53 h 78"/>
                <a:gd name="T42" fmla="*/ 259 w 510"/>
                <a:gd name="T43" fmla="*/ 45 h 78"/>
                <a:gd name="T44" fmla="*/ 232 w 510"/>
                <a:gd name="T45" fmla="*/ 31 h 78"/>
                <a:gd name="T46" fmla="*/ 259 w 510"/>
                <a:gd name="T47" fmla="*/ 17 h 78"/>
                <a:gd name="T48" fmla="*/ 335 w 510"/>
                <a:gd name="T49" fmla="*/ 50 h 78"/>
                <a:gd name="T50" fmla="*/ 287 w 510"/>
                <a:gd name="T51" fmla="*/ 50 h 78"/>
                <a:gd name="T52" fmla="*/ 294 w 510"/>
                <a:gd name="T53" fmla="*/ 78 h 78"/>
                <a:gd name="T54" fmla="*/ 332 w 510"/>
                <a:gd name="T55" fmla="*/ 78 h 78"/>
                <a:gd name="T56" fmla="*/ 335 w 510"/>
                <a:gd name="T57" fmla="*/ 50 h 78"/>
                <a:gd name="T58" fmla="*/ 308 w 510"/>
                <a:gd name="T59" fmla="*/ 31 h 78"/>
                <a:gd name="T60" fmla="*/ 322 w 510"/>
                <a:gd name="T61" fmla="*/ 50 h 78"/>
                <a:gd name="T62" fmla="*/ 348 w 510"/>
                <a:gd name="T63" fmla="*/ 61 h 78"/>
                <a:gd name="T64" fmla="*/ 388 w 510"/>
                <a:gd name="T65" fmla="*/ 48 h 78"/>
                <a:gd name="T66" fmla="*/ 386 w 510"/>
                <a:gd name="T67" fmla="*/ 1 h 78"/>
                <a:gd name="T68" fmla="*/ 377 w 510"/>
                <a:gd name="T69" fmla="*/ 11 h 78"/>
                <a:gd name="T70" fmla="*/ 385 w 510"/>
                <a:gd name="T71" fmla="*/ 37 h 78"/>
                <a:gd name="T72" fmla="*/ 415 w 510"/>
                <a:gd name="T73" fmla="*/ 1 h 78"/>
                <a:gd name="T74" fmla="*/ 429 w 510"/>
                <a:gd name="T75" fmla="*/ 40 h 78"/>
                <a:gd name="T76" fmla="*/ 459 w 510"/>
                <a:gd name="T77" fmla="*/ 20 h 78"/>
                <a:gd name="T78" fmla="*/ 429 w 510"/>
                <a:gd name="T79" fmla="*/ 30 h 78"/>
                <a:gd name="T80" fmla="*/ 445 w 510"/>
                <a:gd name="T81" fmla="*/ 20 h 78"/>
                <a:gd name="T82" fmla="*/ 472 w 510"/>
                <a:gd name="T83" fmla="*/ 5 h 78"/>
                <a:gd name="T84" fmla="*/ 480 w 510"/>
                <a:gd name="T85" fmla="*/ 34 h 78"/>
                <a:gd name="T86" fmla="*/ 477 w 510"/>
                <a:gd name="T87" fmla="*/ 61 h 78"/>
                <a:gd name="T88" fmla="*/ 496 w 510"/>
                <a:gd name="T89" fmla="*/ 38 h 78"/>
                <a:gd name="T90" fmla="*/ 510 w 510"/>
                <a:gd name="T91" fmla="*/ 1 h 78"/>
                <a:gd name="T92" fmla="*/ 490 w 510"/>
                <a:gd name="T93" fmla="*/ 27 h 78"/>
                <a:gd name="T94" fmla="*/ 490 w 510"/>
                <a:gd name="T95" fmla="*/ 1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0" h="78">
                  <a:moveTo>
                    <a:pt x="40" y="29"/>
                  </a:moveTo>
                  <a:cubicBezTo>
                    <a:pt x="36" y="26"/>
                    <a:pt x="31" y="25"/>
                    <a:pt x="25" y="25"/>
                  </a:cubicBezTo>
                  <a:cubicBezTo>
                    <a:pt x="13" y="25"/>
                    <a:pt x="13" y="25"/>
                    <a:pt x="13" y="25"/>
                  </a:cubicBezTo>
                  <a:cubicBezTo>
                    <a:pt x="13" y="12"/>
                    <a:pt x="13" y="12"/>
                    <a:pt x="13" y="12"/>
                  </a:cubicBezTo>
                  <a:cubicBezTo>
                    <a:pt x="39" y="12"/>
                    <a:pt x="39" y="12"/>
                    <a:pt x="39" y="12"/>
                  </a:cubicBezTo>
                  <a:cubicBezTo>
                    <a:pt x="39" y="1"/>
                    <a:pt x="39" y="1"/>
                    <a:pt x="39" y="1"/>
                  </a:cubicBezTo>
                  <a:cubicBezTo>
                    <a:pt x="0" y="1"/>
                    <a:pt x="0" y="1"/>
                    <a:pt x="0" y="1"/>
                  </a:cubicBezTo>
                  <a:cubicBezTo>
                    <a:pt x="0" y="61"/>
                    <a:pt x="0" y="61"/>
                    <a:pt x="0" y="61"/>
                  </a:cubicBezTo>
                  <a:cubicBezTo>
                    <a:pt x="24" y="61"/>
                    <a:pt x="24" y="61"/>
                    <a:pt x="24" y="61"/>
                  </a:cubicBezTo>
                  <a:cubicBezTo>
                    <a:pt x="31" y="61"/>
                    <a:pt x="36" y="59"/>
                    <a:pt x="40" y="56"/>
                  </a:cubicBezTo>
                  <a:cubicBezTo>
                    <a:pt x="43" y="53"/>
                    <a:pt x="45" y="48"/>
                    <a:pt x="45" y="42"/>
                  </a:cubicBezTo>
                  <a:cubicBezTo>
                    <a:pt x="45" y="37"/>
                    <a:pt x="43" y="32"/>
                    <a:pt x="40" y="29"/>
                  </a:cubicBezTo>
                  <a:close/>
                  <a:moveTo>
                    <a:pt x="21" y="51"/>
                  </a:moveTo>
                  <a:cubicBezTo>
                    <a:pt x="13" y="51"/>
                    <a:pt x="13" y="51"/>
                    <a:pt x="13" y="51"/>
                  </a:cubicBezTo>
                  <a:cubicBezTo>
                    <a:pt x="13" y="35"/>
                    <a:pt x="13" y="35"/>
                    <a:pt x="13" y="35"/>
                  </a:cubicBezTo>
                  <a:cubicBezTo>
                    <a:pt x="22" y="35"/>
                    <a:pt x="22" y="35"/>
                    <a:pt x="22" y="35"/>
                  </a:cubicBezTo>
                  <a:cubicBezTo>
                    <a:pt x="28" y="35"/>
                    <a:pt x="31" y="38"/>
                    <a:pt x="31" y="43"/>
                  </a:cubicBezTo>
                  <a:cubicBezTo>
                    <a:pt x="31" y="48"/>
                    <a:pt x="28" y="51"/>
                    <a:pt x="21" y="51"/>
                  </a:cubicBezTo>
                  <a:close/>
                  <a:moveTo>
                    <a:pt x="104" y="61"/>
                  </a:moveTo>
                  <a:cubicBezTo>
                    <a:pt x="91" y="61"/>
                    <a:pt x="91" y="61"/>
                    <a:pt x="91" y="61"/>
                  </a:cubicBezTo>
                  <a:cubicBezTo>
                    <a:pt x="91" y="12"/>
                    <a:pt x="91" y="12"/>
                    <a:pt x="91" y="12"/>
                  </a:cubicBezTo>
                  <a:cubicBezTo>
                    <a:pt x="79" y="12"/>
                    <a:pt x="79" y="12"/>
                    <a:pt x="79" y="12"/>
                  </a:cubicBezTo>
                  <a:cubicBezTo>
                    <a:pt x="75" y="35"/>
                    <a:pt x="72" y="49"/>
                    <a:pt x="70" y="54"/>
                  </a:cubicBezTo>
                  <a:cubicBezTo>
                    <a:pt x="67" y="59"/>
                    <a:pt x="62" y="62"/>
                    <a:pt x="57" y="62"/>
                  </a:cubicBezTo>
                  <a:cubicBezTo>
                    <a:pt x="54" y="62"/>
                    <a:pt x="52" y="62"/>
                    <a:pt x="49" y="61"/>
                  </a:cubicBezTo>
                  <a:cubicBezTo>
                    <a:pt x="49" y="50"/>
                    <a:pt x="49" y="50"/>
                    <a:pt x="49" y="50"/>
                  </a:cubicBezTo>
                  <a:cubicBezTo>
                    <a:pt x="51" y="50"/>
                    <a:pt x="52" y="51"/>
                    <a:pt x="53" y="51"/>
                  </a:cubicBezTo>
                  <a:cubicBezTo>
                    <a:pt x="55" y="51"/>
                    <a:pt x="56" y="50"/>
                    <a:pt x="56" y="50"/>
                  </a:cubicBezTo>
                  <a:cubicBezTo>
                    <a:pt x="57" y="49"/>
                    <a:pt x="58" y="47"/>
                    <a:pt x="59" y="44"/>
                  </a:cubicBezTo>
                  <a:cubicBezTo>
                    <a:pt x="60" y="41"/>
                    <a:pt x="62" y="35"/>
                    <a:pt x="63" y="28"/>
                  </a:cubicBezTo>
                  <a:cubicBezTo>
                    <a:pt x="65" y="20"/>
                    <a:pt x="66" y="11"/>
                    <a:pt x="68" y="1"/>
                  </a:cubicBezTo>
                  <a:cubicBezTo>
                    <a:pt x="104" y="1"/>
                    <a:pt x="104" y="1"/>
                    <a:pt x="104" y="1"/>
                  </a:cubicBezTo>
                  <a:lnTo>
                    <a:pt x="104" y="61"/>
                  </a:lnTo>
                  <a:close/>
                  <a:moveTo>
                    <a:pt x="150" y="1"/>
                  </a:moveTo>
                  <a:cubicBezTo>
                    <a:pt x="134" y="1"/>
                    <a:pt x="134" y="1"/>
                    <a:pt x="134" y="1"/>
                  </a:cubicBezTo>
                  <a:cubicBezTo>
                    <a:pt x="112" y="61"/>
                    <a:pt x="112" y="61"/>
                    <a:pt x="112" y="61"/>
                  </a:cubicBezTo>
                  <a:cubicBezTo>
                    <a:pt x="127" y="61"/>
                    <a:pt x="127" y="61"/>
                    <a:pt x="127" y="61"/>
                  </a:cubicBezTo>
                  <a:cubicBezTo>
                    <a:pt x="131" y="48"/>
                    <a:pt x="131" y="48"/>
                    <a:pt x="131" y="48"/>
                  </a:cubicBezTo>
                  <a:cubicBezTo>
                    <a:pt x="152" y="48"/>
                    <a:pt x="152" y="48"/>
                    <a:pt x="152" y="48"/>
                  </a:cubicBezTo>
                  <a:cubicBezTo>
                    <a:pt x="157" y="61"/>
                    <a:pt x="157" y="61"/>
                    <a:pt x="157" y="61"/>
                  </a:cubicBezTo>
                  <a:cubicBezTo>
                    <a:pt x="172" y="61"/>
                    <a:pt x="172" y="61"/>
                    <a:pt x="172" y="61"/>
                  </a:cubicBezTo>
                  <a:lnTo>
                    <a:pt x="150" y="1"/>
                  </a:lnTo>
                  <a:close/>
                  <a:moveTo>
                    <a:pt x="134" y="37"/>
                  </a:moveTo>
                  <a:cubicBezTo>
                    <a:pt x="140" y="17"/>
                    <a:pt x="140" y="17"/>
                    <a:pt x="140" y="17"/>
                  </a:cubicBezTo>
                  <a:cubicBezTo>
                    <a:pt x="141" y="15"/>
                    <a:pt x="141" y="13"/>
                    <a:pt x="141" y="11"/>
                  </a:cubicBezTo>
                  <a:cubicBezTo>
                    <a:pt x="142" y="11"/>
                    <a:pt x="142" y="11"/>
                    <a:pt x="142" y="11"/>
                  </a:cubicBezTo>
                  <a:cubicBezTo>
                    <a:pt x="142" y="13"/>
                    <a:pt x="142" y="15"/>
                    <a:pt x="143" y="17"/>
                  </a:cubicBezTo>
                  <a:cubicBezTo>
                    <a:pt x="149" y="37"/>
                    <a:pt x="149" y="37"/>
                    <a:pt x="149" y="37"/>
                  </a:cubicBezTo>
                  <a:lnTo>
                    <a:pt x="134" y="37"/>
                  </a:lnTo>
                  <a:close/>
                  <a:moveTo>
                    <a:pt x="215" y="12"/>
                  </a:moveTo>
                  <a:cubicBezTo>
                    <a:pt x="193" y="12"/>
                    <a:pt x="193" y="12"/>
                    <a:pt x="193" y="12"/>
                  </a:cubicBezTo>
                  <a:cubicBezTo>
                    <a:pt x="193" y="61"/>
                    <a:pt x="193" y="61"/>
                    <a:pt x="193" y="61"/>
                  </a:cubicBezTo>
                  <a:cubicBezTo>
                    <a:pt x="179" y="61"/>
                    <a:pt x="179" y="61"/>
                    <a:pt x="179" y="61"/>
                  </a:cubicBezTo>
                  <a:cubicBezTo>
                    <a:pt x="179" y="1"/>
                    <a:pt x="179" y="1"/>
                    <a:pt x="179" y="1"/>
                  </a:cubicBezTo>
                  <a:cubicBezTo>
                    <a:pt x="215" y="1"/>
                    <a:pt x="215" y="1"/>
                    <a:pt x="215" y="1"/>
                  </a:cubicBezTo>
                  <a:lnTo>
                    <a:pt x="215" y="12"/>
                  </a:lnTo>
                  <a:close/>
                  <a:moveTo>
                    <a:pt x="269" y="8"/>
                  </a:moveTo>
                  <a:cubicBezTo>
                    <a:pt x="264" y="2"/>
                    <a:pt x="257" y="0"/>
                    <a:pt x="248" y="0"/>
                  </a:cubicBezTo>
                  <a:cubicBezTo>
                    <a:pt x="239" y="0"/>
                    <a:pt x="232" y="3"/>
                    <a:pt x="226" y="8"/>
                  </a:cubicBezTo>
                  <a:cubicBezTo>
                    <a:pt x="221" y="14"/>
                    <a:pt x="218" y="22"/>
                    <a:pt x="218" y="32"/>
                  </a:cubicBezTo>
                  <a:cubicBezTo>
                    <a:pt x="218" y="41"/>
                    <a:pt x="221" y="48"/>
                    <a:pt x="226" y="54"/>
                  </a:cubicBezTo>
                  <a:cubicBezTo>
                    <a:pt x="232" y="59"/>
                    <a:pt x="239" y="62"/>
                    <a:pt x="247" y="62"/>
                  </a:cubicBezTo>
                  <a:cubicBezTo>
                    <a:pt x="256" y="62"/>
                    <a:pt x="264" y="59"/>
                    <a:pt x="269" y="53"/>
                  </a:cubicBezTo>
                  <a:cubicBezTo>
                    <a:pt x="275" y="48"/>
                    <a:pt x="277" y="40"/>
                    <a:pt x="277" y="30"/>
                  </a:cubicBezTo>
                  <a:cubicBezTo>
                    <a:pt x="277" y="21"/>
                    <a:pt x="275" y="14"/>
                    <a:pt x="269" y="8"/>
                  </a:cubicBezTo>
                  <a:close/>
                  <a:moveTo>
                    <a:pt x="259" y="45"/>
                  </a:moveTo>
                  <a:cubicBezTo>
                    <a:pt x="256" y="49"/>
                    <a:pt x="252" y="50"/>
                    <a:pt x="248" y="50"/>
                  </a:cubicBezTo>
                  <a:cubicBezTo>
                    <a:pt x="243" y="50"/>
                    <a:pt x="239" y="49"/>
                    <a:pt x="237" y="45"/>
                  </a:cubicBezTo>
                  <a:cubicBezTo>
                    <a:pt x="234" y="42"/>
                    <a:pt x="232" y="37"/>
                    <a:pt x="232" y="31"/>
                  </a:cubicBezTo>
                  <a:cubicBezTo>
                    <a:pt x="232" y="25"/>
                    <a:pt x="234" y="20"/>
                    <a:pt x="237" y="17"/>
                  </a:cubicBezTo>
                  <a:cubicBezTo>
                    <a:pt x="239" y="13"/>
                    <a:pt x="243" y="11"/>
                    <a:pt x="248" y="11"/>
                  </a:cubicBezTo>
                  <a:cubicBezTo>
                    <a:pt x="253" y="11"/>
                    <a:pt x="256" y="13"/>
                    <a:pt x="259" y="17"/>
                  </a:cubicBezTo>
                  <a:cubicBezTo>
                    <a:pt x="262" y="20"/>
                    <a:pt x="263" y="25"/>
                    <a:pt x="263" y="31"/>
                  </a:cubicBezTo>
                  <a:cubicBezTo>
                    <a:pt x="263" y="37"/>
                    <a:pt x="262" y="42"/>
                    <a:pt x="259" y="45"/>
                  </a:cubicBezTo>
                  <a:close/>
                  <a:moveTo>
                    <a:pt x="335" y="50"/>
                  </a:moveTo>
                  <a:cubicBezTo>
                    <a:pt x="335" y="1"/>
                    <a:pt x="335" y="1"/>
                    <a:pt x="335" y="1"/>
                  </a:cubicBezTo>
                  <a:cubicBezTo>
                    <a:pt x="300" y="1"/>
                    <a:pt x="300" y="1"/>
                    <a:pt x="300" y="1"/>
                  </a:cubicBezTo>
                  <a:cubicBezTo>
                    <a:pt x="300" y="19"/>
                    <a:pt x="295" y="36"/>
                    <a:pt x="287" y="50"/>
                  </a:cubicBezTo>
                  <a:cubicBezTo>
                    <a:pt x="282" y="50"/>
                    <a:pt x="282" y="50"/>
                    <a:pt x="282" y="50"/>
                  </a:cubicBezTo>
                  <a:cubicBezTo>
                    <a:pt x="282" y="78"/>
                    <a:pt x="282" y="78"/>
                    <a:pt x="282" y="78"/>
                  </a:cubicBezTo>
                  <a:cubicBezTo>
                    <a:pt x="294" y="78"/>
                    <a:pt x="294" y="78"/>
                    <a:pt x="294" y="78"/>
                  </a:cubicBezTo>
                  <a:cubicBezTo>
                    <a:pt x="294" y="61"/>
                    <a:pt x="294" y="61"/>
                    <a:pt x="294" y="61"/>
                  </a:cubicBezTo>
                  <a:cubicBezTo>
                    <a:pt x="332" y="61"/>
                    <a:pt x="332" y="61"/>
                    <a:pt x="332" y="61"/>
                  </a:cubicBezTo>
                  <a:cubicBezTo>
                    <a:pt x="332" y="78"/>
                    <a:pt x="332" y="78"/>
                    <a:pt x="332" y="78"/>
                  </a:cubicBezTo>
                  <a:cubicBezTo>
                    <a:pt x="344" y="78"/>
                    <a:pt x="344" y="78"/>
                    <a:pt x="344" y="78"/>
                  </a:cubicBezTo>
                  <a:cubicBezTo>
                    <a:pt x="344" y="50"/>
                    <a:pt x="344" y="50"/>
                    <a:pt x="344" y="50"/>
                  </a:cubicBezTo>
                  <a:lnTo>
                    <a:pt x="335" y="50"/>
                  </a:lnTo>
                  <a:close/>
                  <a:moveTo>
                    <a:pt x="322" y="50"/>
                  </a:moveTo>
                  <a:cubicBezTo>
                    <a:pt x="301" y="50"/>
                    <a:pt x="301" y="50"/>
                    <a:pt x="301" y="50"/>
                  </a:cubicBezTo>
                  <a:cubicBezTo>
                    <a:pt x="304" y="44"/>
                    <a:pt x="306" y="38"/>
                    <a:pt x="308" y="31"/>
                  </a:cubicBezTo>
                  <a:cubicBezTo>
                    <a:pt x="310" y="24"/>
                    <a:pt x="311" y="18"/>
                    <a:pt x="311" y="12"/>
                  </a:cubicBezTo>
                  <a:cubicBezTo>
                    <a:pt x="322" y="12"/>
                    <a:pt x="322" y="12"/>
                    <a:pt x="322" y="12"/>
                  </a:cubicBezTo>
                  <a:lnTo>
                    <a:pt x="322" y="50"/>
                  </a:lnTo>
                  <a:close/>
                  <a:moveTo>
                    <a:pt x="386" y="1"/>
                  </a:moveTo>
                  <a:cubicBezTo>
                    <a:pt x="370" y="1"/>
                    <a:pt x="370" y="1"/>
                    <a:pt x="370" y="1"/>
                  </a:cubicBezTo>
                  <a:cubicBezTo>
                    <a:pt x="348" y="61"/>
                    <a:pt x="348" y="61"/>
                    <a:pt x="348" y="61"/>
                  </a:cubicBezTo>
                  <a:cubicBezTo>
                    <a:pt x="362" y="61"/>
                    <a:pt x="362" y="61"/>
                    <a:pt x="362" y="61"/>
                  </a:cubicBezTo>
                  <a:cubicBezTo>
                    <a:pt x="367" y="48"/>
                    <a:pt x="367" y="48"/>
                    <a:pt x="367" y="48"/>
                  </a:cubicBezTo>
                  <a:cubicBezTo>
                    <a:pt x="388" y="48"/>
                    <a:pt x="388" y="48"/>
                    <a:pt x="388" y="48"/>
                  </a:cubicBezTo>
                  <a:cubicBezTo>
                    <a:pt x="393" y="61"/>
                    <a:pt x="393" y="61"/>
                    <a:pt x="393" y="61"/>
                  </a:cubicBezTo>
                  <a:cubicBezTo>
                    <a:pt x="407" y="61"/>
                    <a:pt x="407" y="61"/>
                    <a:pt x="407" y="61"/>
                  </a:cubicBezTo>
                  <a:lnTo>
                    <a:pt x="386" y="1"/>
                  </a:lnTo>
                  <a:close/>
                  <a:moveTo>
                    <a:pt x="370" y="37"/>
                  </a:moveTo>
                  <a:cubicBezTo>
                    <a:pt x="376" y="17"/>
                    <a:pt x="376" y="17"/>
                    <a:pt x="376" y="17"/>
                  </a:cubicBezTo>
                  <a:cubicBezTo>
                    <a:pt x="377" y="15"/>
                    <a:pt x="377" y="13"/>
                    <a:pt x="377" y="11"/>
                  </a:cubicBezTo>
                  <a:cubicBezTo>
                    <a:pt x="378" y="11"/>
                    <a:pt x="378" y="11"/>
                    <a:pt x="378" y="11"/>
                  </a:cubicBezTo>
                  <a:cubicBezTo>
                    <a:pt x="378" y="13"/>
                    <a:pt x="378" y="15"/>
                    <a:pt x="379" y="17"/>
                  </a:cubicBezTo>
                  <a:cubicBezTo>
                    <a:pt x="385" y="37"/>
                    <a:pt x="385" y="37"/>
                    <a:pt x="385" y="37"/>
                  </a:cubicBezTo>
                  <a:lnTo>
                    <a:pt x="370" y="37"/>
                  </a:lnTo>
                  <a:close/>
                  <a:moveTo>
                    <a:pt x="436" y="1"/>
                  </a:moveTo>
                  <a:cubicBezTo>
                    <a:pt x="415" y="1"/>
                    <a:pt x="415" y="1"/>
                    <a:pt x="415" y="1"/>
                  </a:cubicBezTo>
                  <a:cubicBezTo>
                    <a:pt x="415" y="61"/>
                    <a:pt x="415" y="61"/>
                    <a:pt x="415" y="61"/>
                  </a:cubicBezTo>
                  <a:cubicBezTo>
                    <a:pt x="429" y="61"/>
                    <a:pt x="429" y="61"/>
                    <a:pt x="429" y="61"/>
                  </a:cubicBezTo>
                  <a:cubicBezTo>
                    <a:pt x="429" y="40"/>
                    <a:pt x="429" y="40"/>
                    <a:pt x="429" y="40"/>
                  </a:cubicBezTo>
                  <a:cubicBezTo>
                    <a:pt x="435" y="40"/>
                    <a:pt x="435" y="40"/>
                    <a:pt x="435" y="40"/>
                  </a:cubicBezTo>
                  <a:cubicBezTo>
                    <a:pt x="442" y="40"/>
                    <a:pt x="448" y="38"/>
                    <a:pt x="453" y="35"/>
                  </a:cubicBezTo>
                  <a:cubicBezTo>
                    <a:pt x="457" y="31"/>
                    <a:pt x="459" y="26"/>
                    <a:pt x="459" y="20"/>
                  </a:cubicBezTo>
                  <a:cubicBezTo>
                    <a:pt x="459" y="7"/>
                    <a:pt x="452" y="1"/>
                    <a:pt x="436" y="1"/>
                  </a:cubicBezTo>
                  <a:close/>
                  <a:moveTo>
                    <a:pt x="434" y="30"/>
                  </a:moveTo>
                  <a:cubicBezTo>
                    <a:pt x="429" y="30"/>
                    <a:pt x="429" y="30"/>
                    <a:pt x="429" y="30"/>
                  </a:cubicBezTo>
                  <a:cubicBezTo>
                    <a:pt x="429" y="11"/>
                    <a:pt x="429" y="11"/>
                    <a:pt x="429" y="11"/>
                  </a:cubicBezTo>
                  <a:cubicBezTo>
                    <a:pt x="434" y="11"/>
                    <a:pt x="434" y="11"/>
                    <a:pt x="434" y="11"/>
                  </a:cubicBezTo>
                  <a:cubicBezTo>
                    <a:pt x="441" y="11"/>
                    <a:pt x="445" y="14"/>
                    <a:pt x="445" y="20"/>
                  </a:cubicBezTo>
                  <a:cubicBezTo>
                    <a:pt x="445" y="27"/>
                    <a:pt x="441" y="30"/>
                    <a:pt x="434" y="30"/>
                  </a:cubicBezTo>
                  <a:close/>
                  <a:moveTo>
                    <a:pt x="489" y="1"/>
                  </a:moveTo>
                  <a:cubicBezTo>
                    <a:pt x="482" y="1"/>
                    <a:pt x="476" y="2"/>
                    <a:pt x="472" y="5"/>
                  </a:cubicBezTo>
                  <a:cubicBezTo>
                    <a:pt x="468" y="8"/>
                    <a:pt x="466" y="12"/>
                    <a:pt x="466" y="18"/>
                  </a:cubicBezTo>
                  <a:cubicBezTo>
                    <a:pt x="466" y="26"/>
                    <a:pt x="471" y="31"/>
                    <a:pt x="480" y="33"/>
                  </a:cubicBezTo>
                  <a:cubicBezTo>
                    <a:pt x="480" y="34"/>
                    <a:pt x="480" y="34"/>
                    <a:pt x="480" y="34"/>
                  </a:cubicBezTo>
                  <a:cubicBezTo>
                    <a:pt x="476" y="35"/>
                    <a:pt x="473" y="38"/>
                    <a:pt x="470" y="43"/>
                  </a:cubicBezTo>
                  <a:cubicBezTo>
                    <a:pt x="462" y="61"/>
                    <a:pt x="462" y="61"/>
                    <a:pt x="462" y="61"/>
                  </a:cubicBezTo>
                  <a:cubicBezTo>
                    <a:pt x="477" y="61"/>
                    <a:pt x="477" y="61"/>
                    <a:pt x="477" y="61"/>
                  </a:cubicBezTo>
                  <a:cubicBezTo>
                    <a:pt x="484" y="45"/>
                    <a:pt x="484" y="45"/>
                    <a:pt x="484" y="45"/>
                  </a:cubicBezTo>
                  <a:cubicBezTo>
                    <a:pt x="486" y="40"/>
                    <a:pt x="489" y="38"/>
                    <a:pt x="492" y="38"/>
                  </a:cubicBezTo>
                  <a:cubicBezTo>
                    <a:pt x="496" y="38"/>
                    <a:pt x="496" y="38"/>
                    <a:pt x="496" y="38"/>
                  </a:cubicBezTo>
                  <a:cubicBezTo>
                    <a:pt x="496" y="61"/>
                    <a:pt x="496" y="61"/>
                    <a:pt x="496" y="61"/>
                  </a:cubicBezTo>
                  <a:cubicBezTo>
                    <a:pt x="510" y="61"/>
                    <a:pt x="510" y="61"/>
                    <a:pt x="510" y="61"/>
                  </a:cubicBezTo>
                  <a:cubicBezTo>
                    <a:pt x="510" y="1"/>
                    <a:pt x="510" y="1"/>
                    <a:pt x="510" y="1"/>
                  </a:cubicBezTo>
                  <a:lnTo>
                    <a:pt x="489" y="1"/>
                  </a:lnTo>
                  <a:close/>
                  <a:moveTo>
                    <a:pt x="496" y="27"/>
                  </a:moveTo>
                  <a:cubicBezTo>
                    <a:pt x="490" y="27"/>
                    <a:pt x="490" y="27"/>
                    <a:pt x="490" y="27"/>
                  </a:cubicBezTo>
                  <a:cubicBezTo>
                    <a:pt x="487" y="27"/>
                    <a:pt x="485" y="27"/>
                    <a:pt x="483" y="25"/>
                  </a:cubicBezTo>
                  <a:cubicBezTo>
                    <a:pt x="482" y="24"/>
                    <a:pt x="481" y="21"/>
                    <a:pt x="481" y="19"/>
                  </a:cubicBezTo>
                  <a:cubicBezTo>
                    <a:pt x="481" y="14"/>
                    <a:pt x="484" y="11"/>
                    <a:pt x="490" y="11"/>
                  </a:cubicBezTo>
                  <a:cubicBezTo>
                    <a:pt x="496" y="11"/>
                    <a:pt x="496" y="11"/>
                    <a:pt x="496" y="11"/>
                  </a:cubicBezTo>
                  <a:lnTo>
                    <a:pt x="496" y="27"/>
                  </a:lnTo>
                  <a:close/>
                </a:path>
              </a:pathLst>
            </a:custGeom>
            <a:solidFill>
              <a:srgbClr val="0078D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4"/>
                </a:solidFill>
                <a:effectLst/>
                <a:uLnTx/>
                <a:uFillTx/>
                <a:latin typeface="Segoe UI Semilight"/>
                <a:ea typeface="+mn-ea"/>
                <a:cs typeface="+mn-cs"/>
              </a:endParaRPr>
            </a:p>
          </p:txBody>
        </p:sp>
        <p:sp>
          <p:nvSpPr>
            <p:cNvPr id="31" name="Freeform 242">
              <a:extLst>
                <a:ext uri="{FF2B5EF4-FFF2-40B4-BE49-F238E27FC236}">
                  <a16:creationId xmlns:a16="http://schemas.microsoft.com/office/drawing/2014/main" id="{0D514532-FFBF-1015-C5DE-A5517F566E2E}"/>
                </a:ext>
                <a:ext uri="{C183D7F6-B498-43B3-948B-1728B52AA6E4}">
                  <adec:decorative xmlns:adec="http://schemas.microsoft.com/office/drawing/2017/decorative" val="1"/>
                </a:ext>
              </a:extLst>
            </p:cNvPr>
            <p:cNvSpPr>
              <a:spLocks noEditPoints="1"/>
            </p:cNvSpPr>
            <p:nvPr/>
          </p:nvSpPr>
          <p:spPr bwMode="auto">
            <a:xfrm rot="16200000">
              <a:off x="10129465" y="3804099"/>
              <a:ext cx="319703" cy="1203703"/>
            </a:xfrm>
            <a:custGeom>
              <a:avLst/>
              <a:gdLst>
                <a:gd name="T0" fmla="*/ 21 w 70"/>
                <a:gd name="T1" fmla="*/ 4 h 264"/>
                <a:gd name="T2" fmla="*/ 0 w 70"/>
                <a:gd name="T3" fmla="*/ 0 h 264"/>
                <a:gd name="T4" fmla="*/ 15 w 70"/>
                <a:gd name="T5" fmla="*/ 6 h 264"/>
                <a:gd name="T6" fmla="*/ 0 w 70"/>
                <a:gd name="T7" fmla="*/ 45 h 264"/>
                <a:gd name="T8" fmla="*/ 21 w 70"/>
                <a:gd name="T9" fmla="*/ 51 h 264"/>
                <a:gd name="T10" fmla="*/ 70 w 70"/>
                <a:gd name="T11" fmla="*/ 43 h 264"/>
                <a:gd name="T12" fmla="*/ 44 w 70"/>
                <a:gd name="T13" fmla="*/ 13 h 264"/>
                <a:gd name="T14" fmla="*/ 21 w 70"/>
                <a:gd name="T15" fmla="*/ 37 h 264"/>
                <a:gd name="T16" fmla="*/ 42 w 70"/>
                <a:gd name="T17" fmla="*/ 19 h 264"/>
                <a:gd name="T18" fmla="*/ 64 w 70"/>
                <a:gd name="T19" fmla="*/ 37 h 264"/>
                <a:gd name="T20" fmla="*/ 54 w 70"/>
                <a:gd name="T21" fmla="*/ 59 h 264"/>
                <a:gd name="T22" fmla="*/ 40 w 70"/>
                <a:gd name="T23" fmla="*/ 70 h 264"/>
                <a:gd name="T24" fmla="*/ 37 w 70"/>
                <a:gd name="T25" fmla="*/ 66 h 264"/>
                <a:gd name="T26" fmla="*/ 15 w 70"/>
                <a:gd name="T27" fmla="*/ 55 h 264"/>
                <a:gd name="T28" fmla="*/ 31 w 70"/>
                <a:gd name="T29" fmla="*/ 70 h 264"/>
                <a:gd name="T30" fmla="*/ 38 w 70"/>
                <a:gd name="T31" fmla="*/ 78 h 264"/>
                <a:gd name="T32" fmla="*/ 15 w 70"/>
                <a:gd name="T33" fmla="*/ 86 h 264"/>
                <a:gd name="T34" fmla="*/ 70 w 70"/>
                <a:gd name="T35" fmla="*/ 92 h 264"/>
                <a:gd name="T36" fmla="*/ 65 w 70"/>
                <a:gd name="T37" fmla="*/ 63 h 264"/>
                <a:gd name="T38" fmla="*/ 44 w 70"/>
                <a:gd name="T39" fmla="*/ 86 h 264"/>
                <a:gd name="T40" fmla="*/ 47 w 70"/>
                <a:gd name="T41" fmla="*/ 68 h 264"/>
                <a:gd name="T42" fmla="*/ 61 w 70"/>
                <a:gd name="T43" fmla="*/ 68 h 264"/>
                <a:gd name="T44" fmla="*/ 64 w 70"/>
                <a:gd name="T45" fmla="*/ 86 h 264"/>
                <a:gd name="T46" fmla="*/ 15 w 70"/>
                <a:gd name="T47" fmla="*/ 135 h 264"/>
                <a:gd name="T48" fmla="*/ 42 w 70"/>
                <a:gd name="T49" fmla="*/ 113 h 264"/>
                <a:gd name="T50" fmla="*/ 15 w 70"/>
                <a:gd name="T51" fmla="*/ 113 h 264"/>
                <a:gd name="T52" fmla="*/ 70 w 70"/>
                <a:gd name="T53" fmla="*/ 106 h 264"/>
                <a:gd name="T54" fmla="*/ 44 w 70"/>
                <a:gd name="T55" fmla="*/ 113 h 264"/>
                <a:gd name="T56" fmla="*/ 46 w 70"/>
                <a:gd name="T57" fmla="*/ 114 h 264"/>
                <a:gd name="T58" fmla="*/ 70 w 70"/>
                <a:gd name="T59" fmla="*/ 143 h 264"/>
                <a:gd name="T60" fmla="*/ 15 w 70"/>
                <a:gd name="T61" fmla="*/ 144 h 264"/>
                <a:gd name="T62" fmla="*/ 31 w 70"/>
                <a:gd name="T63" fmla="*/ 172 h 264"/>
                <a:gd name="T64" fmla="*/ 14 w 70"/>
                <a:gd name="T65" fmla="*/ 154 h 264"/>
                <a:gd name="T66" fmla="*/ 22 w 70"/>
                <a:gd name="T67" fmla="*/ 147 h 264"/>
                <a:gd name="T68" fmla="*/ 22 w 70"/>
                <a:gd name="T69" fmla="*/ 159 h 264"/>
                <a:gd name="T70" fmla="*/ 70 w 70"/>
                <a:gd name="T71" fmla="*/ 147 h 264"/>
                <a:gd name="T72" fmla="*/ 40 w 70"/>
                <a:gd name="T73" fmla="*/ 167 h 264"/>
                <a:gd name="T74" fmla="*/ 37 w 70"/>
                <a:gd name="T75" fmla="*/ 168 h 264"/>
                <a:gd name="T76" fmla="*/ 70 w 70"/>
                <a:gd name="T77" fmla="*/ 182 h 264"/>
                <a:gd name="T78" fmla="*/ 64 w 70"/>
                <a:gd name="T79" fmla="*/ 223 h 264"/>
                <a:gd name="T80" fmla="*/ 46 w 70"/>
                <a:gd name="T81" fmla="*/ 202 h 264"/>
                <a:gd name="T82" fmla="*/ 70 w 70"/>
                <a:gd name="T83" fmla="*/ 196 h 264"/>
                <a:gd name="T84" fmla="*/ 15 w 70"/>
                <a:gd name="T85" fmla="*/ 202 h 264"/>
                <a:gd name="T86" fmla="*/ 40 w 70"/>
                <a:gd name="T87" fmla="*/ 215 h 264"/>
                <a:gd name="T88" fmla="*/ 14 w 70"/>
                <a:gd name="T89" fmla="*/ 239 h 264"/>
                <a:gd name="T90" fmla="*/ 43 w 70"/>
                <a:gd name="T91" fmla="*/ 264 h 264"/>
                <a:gd name="T92" fmla="*/ 70 w 70"/>
                <a:gd name="T93" fmla="*/ 240 h 264"/>
                <a:gd name="T94" fmla="*/ 59 w 70"/>
                <a:gd name="T95" fmla="*/ 253 h 264"/>
                <a:gd name="T96" fmla="*/ 26 w 70"/>
                <a:gd name="T97" fmla="*/ 253 h 264"/>
                <a:gd name="T98" fmla="*/ 26 w 70"/>
                <a:gd name="T99" fmla="*/ 226 h 264"/>
                <a:gd name="T100" fmla="*/ 59 w 70"/>
                <a:gd name="T101" fmla="*/ 226 h 264"/>
                <a:gd name="T102" fmla="*/ 59 w 70"/>
                <a:gd name="T103" fmla="*/ 253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264">
                  <a:moveTo>
                    <a:pt x="44" y="13"/>
                  </a:moveTo>
                  <a:cubicBezTo>
                    <a:pt x="35" y="11"/>
                    <a:pt x="27" y="8"/>
                    <a:pt x="21" y="4"/>
                  </a:cubicBezTo>
                  <a:cubicBezTo>
                    <a:pt x="21" y="0"/>
                    <a:pt x="21" y="0"/>
                    <a:pt x="21" y="0"/>
                  </a:cubicBezTo>
                  <a:cubicBezTo>
                    <a:pt x="0" y="0"/>
                    <a:pt x="0" y="0"/>
                    <a:pt x="0" y="0"/>
                  </a:cubicBezTo>
                  <a:cubicBezTo>
                    <a:pt x="0" y="6"/>
                    <a:pt x="0" y="6"/>
                    <a:pt x="0" y="6"/>
                  </a:cubicBezTo>
                  <a:cubicBezTo>
                    <a:pt x="15" y="6"/>
                    <a:pt x="15" y="6"/>
                    <a:pt x="15" y="6"/>
                  </a:cubicBezTo>
                  <a:cubicBezTo>
                    <a:pt x="15" y="45"/>
                    <a:pt x="15" y="45"/>
                    <a:pt x="15" y="45"/>
                  </a:cubicBezTo>
                  <a:cubicBezTo>
                    <a:pt x="0" y="45"/>
                    <a:pt x="0" y="45"/>
                    <a:pt x="0" y="45"/>
                  </a:cubicBezTo>
                  <a:cubicBezTo>
                    <a:pt x="0" y="51"/>
                    <a:pt x="0" y="51"/>
                    <a:pt x="0" y="51"/>
                  </a:cubicBezTo>
                  <a:cubicBezTo>
                    <a:pt x="21" y="51"/>
                    <a:pt x="21" y="51"/>
                    <a:pt x="21" y="51"/>
                  </a:cubicBezTo>
                  <a:cubicBezTo>
                    <a:pt x="21" y="43"/>
                    <a:pt x="21" y="43"/>
                    <a:pt x="21" y="43"/>
                  </a:cubicBezTo>
                  <a:cubicBezTo>
                    <a:pt x="70" y="43"/>
                    <a:pt x="70" y="43"/>
                    <a:pt x="70" y="43"/>
                  </a:cubicBezTo>
                  <a:cubicBezTo>
                    <a:pt x="70" y="18"/>
                    <a:pt x="70" y="18"/>
                    <a:pt x="70" y="18"/>
                  </a:cubicBezTo>
                  <a:cubicBezTo>
                    <a:pt x="62" y="17"/>
                    <a:pt x="53" y="16"/>
                    <a:pt x="44" y="13"/>
                  </a:cubicBezTo>
                  <a:close/>
                  <a:moveTo>
                    <a:pt x="64" y="37"/>
                  </a:moveTo>
                  <a:cubicBezTo>
                    <a:pt x="21" y="37"/>
                    <a:pt x="21" y="37"/>
                    <a:pt x="21" y="37"/>
                  </a:cubicBezTo>
                  <a:cubicBezTo>
                    <a:pt x="21" y="11"/>
                    <a:pt x="21" y="11"/>
                    <a:pt x="21" y="11"/>
                  </a:cubicBezTo>
                  <a:cubicBezTo>
                    <a:pt x="26" y="14"/>
                    <a:pt x="33" y="16"/>
                    <a:pt x="42" y="19"/>
                  </a:cubicBezTo>
                  <a:cubicBezTo>
                    <a:pt x="50" y="21"/>
                    <a:pt x="57" y="23"/>
                    <a:pt x="64" y="23"/>
                  </a:cubicBezTo>
                  <a:lnTo>
                    <a:pt x="64" y="37"/>
                  </a:lnTo>
                  <a:close/>
                  <a:moveTo>
                    <a:pt x="65" y="63"/>
                  </a:moveTo>
                  <a:cubicBezTo>
                    <a:pt x="63" y="60"/>
                    <a:pt x="59" y="59"/>
                    <a:pt x="54" y="59"/>
                  </a:cubicBezTo>
                  <a:cubicBezTo>
                    <a:pt x="51" y="59"/>
                    <a:pt x="47" y="60"/>
                    <a:pt x="45" y="62"/>
                  </a:cubicBezTo>
                  <a:cubicBezTo>
                    <a:pt x="42" y="64"/>
                    <a:pt x="41" y="66"/>
                    <a:pt x="40" y="70"/>
                  </a:cubicBezTo>
                  <a:cubicBezTo>
                    <a:pt x="40" y="70"/>
                    <a:pt x="40" y="70"/>
                    <a:pt x="40" y="70"/>
                  </a:cubicBezTo>
                  <a:cubicBezTo>
                    <a:pt x="39" y="69"/>
                    <a:pt x="38" y="67"/>
                    <a:pt x="37" y="66"/>
                  </a:cubicBezTo>
                  <a:cubicBezTo>
                    <a:pt x="36" y="65"/>
                    <a:pt x="34" y="64"/>
                    <a:pt x="33" y="64"/>
                  </a:cubicBezTo>
                  <a:cubicBezTo>
                    <a:pt x="15" y="55"/>
                    <a:pt x="15" y="55"/>
                    <a:pt x="15" y="55"/>
                  </a:cubicBezTo>
                  <a:cubicBezTo>
                    <a:pt x="15" y="63"/>
                    <a:pt x="15" y="63"/>
                    <a:pt x="15" y="63"/>
                  </a:cubicBezTo>
                  <a:cubicBezTo>
                    <a:pt x="31" y="70"/>
                    <a:pt x="31" y="70"/>
                    <a:pt x="31" y="70"/>
                  </a:cubicBezTo>
                  <a:cubicBezTo>
                    <a:pt x="34" y="71"/>
                    <a:pt x="36" y="72"/>
                    <a:pt x="37" y="74"/>
                  </a:cubicBezTo>
                  <a:cubicBezTo>
                    <a:pt x="38" y="75"/>
                    <a:pt x="38" y="76"/>
                    <a:pt x="38" y="78"/>
                  </a:cubicBezTo>
                  <a:cubicBezTo>
                    <a:pt x="38" y="86"/>
                    <a:pt x="38" y="86"/>
                    <a:pt x="38" y="86"/>
                  </a:cubicBezTo>
                  <a:cubicBezTo>
                    <a:pt x="15" y="86"/>
                    <a:pt x="15" y="86"/>
                    <a:pt x="15" y="86"/>
                  </a:cubicBezTo>
                  <a:cubicBezTo>
                    <a:pt x="15" y="92"/>
                    <a:pt x="15" y="92"/>
                    <a:pt x="15" y="92"/>
                  </a:cubicBezTo>
                  <a:cubicBezTo>
                    <a:pt x="70" y="92"/>
                    <a:pt x="70" y="92"/>
                    <a:pt x="70" y="92"/>
                  </a:cubicBezTo>
                  <a:cubicBezTo>
                    <a:pt x="70" y="76"/>
                    <a:pt x="70" y="76"/>
                    <a:pt x="70" y="76"/>
                  </a:cubicBezTo>
                  <a:cubicBezTo>
                    <a:pt x="70" y="71"/>
                    <a:pt x="68" y="67"/>
                    <a:pt x="65" y="63"/>
                  </a:cubicBezTo>
                  <a:close/>
                  <a:moveTo>
                    <a:pt x="64" y="86"/>
                  </a:moveTo>
                  <a:cubicBezTo>
                    <a:pt x="44" y="86"/>
                    <a:pt x="44" y="86"/>
                    <a:pt x="44" y="86"/>
                  </a:cubicBezTo>
                  <a:cubicBezTo>
                    <a:pt x="44" y="77"/>
                    <a:pt x="44" y="77"/>
                    <a:pt x="44" y="77"/>
                  </a:cubicBezTo>
                  <a:cubicBezTo>
                    <a:pt x="44" y="73"/>
                    <a:pt x="45" y="70"/>
                    <a:pt x="47" y="68"/>
                  </a:cubicBezTo>
                  <a:cubicBezTo>
                    <a:pt x="48" y="66"/>
                    <a:pt x="51" y="65"/>
                    <a:pt x="54" y="65"/>
                  </a:cubicBezTo>
                  <a:cubicBezTo>
                    <a:pt x="57" y="65"/>
                    <a:pt x="59" y="66"/>
                    <a:pt x="61" y="68"/>
                  </a:cubicBezTo>
                  <a:cubicBezTo>
                    <a:pt x="63" y="70"/>
                    <a:pt x="64" y="73"/>
                    <a:pt x="64" y="77"/>
                  </a:cubicBezTo>
                  <a:lnTo>
                    <a:pt x="64" y="86"/>
                  </a:lnTo>
                  <a:close/>
                  <a:moveTo>
                    <a:pt x="15" y="144"/>
                  </a:moveTo>
                  <a:cubicBezTo>
                    <a:pt x="15" y="135"/>
                    <a:pt x="15" y="135"/>
                    <a:pt x="15" y="135"/>
                  </a:cubicBezTo>
                  <a:cubicBezTo>
                    <a:pt x="40" y="114"/>
                    <a:pt x="40" y="114"/>
                    <a:pt x="40" y="114"/>
                  </a:cubicBezTo>
                  <a:cubicBezTo>
                    <a:pt x="41" y="114"/>
                    <a:pt x="42" y="113"/>
                    <a:pt x="42" y="113"/>
                  </a:cubicBezTo>
                  <a:cubicBezTo>
                    <a:pt x="42" y="113"/>
                    <a:pt x="42" y="113"/>
                    <a:pt x="42" y="113"/>
                  </a:cubicBezTo>
                  <a:cubicBezTo>
                    <a:pt x="15" y="113"/>
                    <a:pt x="15" y="113"/>
                    <a:pt x="15" y="113"/>
                  </a:cubicBezTo>
                  <a:cubicBezTo>
                    <a:pt x="15" y="106"/>
                    <a:pt x="15" y="106"/>
                    <a:pt x="15" y="106"/>
                  </a:cubicBezTo>
                  <a:cubicBezTo>
                    <a:pt x="70" y="106"/>
                    <a:pt x="70" y="106"/>
                    <a:pt x="70" y="106"/>
                  </a:cubicBezTo>
                  <a:cubicBezTo>
                    <a:pt x="70" y="113"/>
                    <a:pt x="70" y="113"/>
                    <a:pt x="70" y="113"/>
                  </a:cubicBezTo>
                  <a:cubicBezTo>
                    <a:pt x="44" y="113"/>
                    <a:pt x="44" y="113"/>
                    <a:pt x="44" y="113"/>
                  </a:cubicBezTo>
                  <a:cubicBezTo>
                    <a:pt x="44" y="113"/>
                    <a:pt x="44" y="113"/>
                    <a:pt x="44" y="113"/>
                  </a:cubicBezTo>
                  <a:cubicBezTo>
                    <a:pt x="44" y="113"/>
                    <a:pt x="45" y="114"/>
                    <a:pt x="46" y="114"/>
                  </a:cubicBezTo>
                  <a:cubicBezTo>
                    <a:pt x="70" y="135"/>
                    <a:pt x="70" y="135"/>
                    <a:pt x="70" y="135"/>
                  </a:cubicBezTo>
                  <a:cubicBezTo>
                    <a:pt x="70" y="143"/>
                    <a:pt x="70" y="143"/>
                    <a:pt x="70" y="143"/>
                  </a:cubicBezTo>
                  <a:cubicBezTo>
                    <a:pt x="43" y="119"/>
                    <a:pt x="43" y="119"/>
                    <a:pt x="43" y="119"/>
                  </a:cubicBezTo>
                  <a:lnTo>
                    <a:pt x="15" y="144"/>
                  </a:lnTo>
                  <a:close/>
                  <a:moveTo>
                    <a:pt x="70" y="189"/>
                  </a:moveTo>
                  <a:cubicBezTo>
                    <a:pt x="31" y="172"/>
                    <a:pt x="31" y="172"/>
                    <a:pt x="31" y="172"/>
                  </a:cubicBezTo>
                  <a:cubicBezTo>
                    <a:pt x="25" y="169"/>
                    <a:pt x="20" y="166"/>
                    <a:pt x="18" y="163"/>
                  </a:cubicBezTo>
                  <a:cubicBezTo>
                    <a:pt x="15" y="161"/>
                    <a:pt x="14" y="158"/>
                    <a:pt x="14" y="154"/>
                  </a:cubicBezTo>
                  <a:cubicBezTo>
                    <a:pt x="14" y="152"/>
                    <a:pt x="14" y="149"/>
                    <a:pt x="15" y="147"/>
                  </a:cubicBezTo>
                  <a:cubicBezTo>
                    <a:pt x="22" y="147"/>
                    <a:pt x="22" y="147"/>
                    <a:pt x="22" y="147"/>
                  </a:cubicBezTo>
                  <a:cubicBezTo>
                    <a:pt x="20" y="150"/>
                    <a:pt x="20" y="152"/>
                    <a:pt x="20" y="154"/>
                  </a:cubicBezTo>
                  <a:cubicBezTo>
                    <a:pt x="20" y="156"/>
                    <a:pt x="21" y="158"/>
                    <a:pt x="22" y="159"/>
                  </a:cubicBezTo>
                  <a:cubicBezTo>
                    <a:pt x="24" y="161"/>
                    <a:pt x="27" y="163"/>
                    <a:pt x="31" y="165"/>
                  </a:cubicBezTo>
                  <a:cubicBezTo>
                    <a:pt x="70" y="147"/>
                    <a:pt x="70" y="147"/>
                    <a:pt x="70" y="147"/>
                  </a:cubicBezTo>
                  <a:cubicBezTo>
                    <a:pt x="70" y="154"/>
                    <a:pt x="70" y="154"/>
                    <a:pt x="70" y="154"/>
                  </a:cubicBezTo>
                  <a:cubicBezTo>
                    <a:pt x="40" y="167"/>
                    <a:pt x="40" y="167"/>
                    <a:pt x="40" y="167"/>
                  </a:cubicBezTo>
                  <a:cubicBezTo>
                    <a:pt x="40" y="167"/>
                    <a:pt x="39" y="168"/>
                    <a:pt x="37" y="168"/>
                  </a:cubicBezTo>
                  <a:cubicBezTo>
                    <a:pt x="37" y="168"/>
                    <a:pt x="37" y="168"/>
                    <a:pt x="37" y="168"/>
                  </a:cubicBezTo>
                  <a:cubicBezTo>
                    <a:pt x="37" y="168"/>
                    <a:pt x="38" y="169"/>
                    <a:pt x="41" y="170"/>
                  </a:cubicBezTo>
                  <a:cubicBezTo>
                    <a:pt x="70" y="182"/>
                    <a:pt x="70" y="182"/>
                    <a:pt x="70" y="182"/>
                  </a:cubicBezTo>
                  <a:lnTo>
                    <a:pt x="70" y="189"/>
                  </a:lnTo>
                  <a:close/>
                  <a:moveTo>
                    <a:pt x="64" y="223"/>
                  </a:moveTo>
                  <a:cubicBezTo>
                    <a:pt x="60" y="218"/>
                    <a:pt x="54" y="216"/>
                    <a:pt x="46" y="215"/>
                  </a:cubicBezTo>
                  <a:cubicBezTo>
                    <a:pt x="46" y="202"/>
                    <a:pt x="46" y="202"/>
                    <a:pt x="46" y="202"/>
                  </a:cubicBezTo>
                  <a:cubicBezTo>
                    <a:pt x="70" y="202"/>
                    <a:pt x="70" y="202"/>
                    <a:pt x="70" y="202"/>
                  </a:cubicBezTo>
                  <a:cubicBezTo>
                    <a:pt x="70" y="196"/>
                    <a:pt x="70" y="196"/>
                    <a:pt x="70" y="196"/>
                  </a:cubicBezTo>
                  <a:cubicBezTo>
                    <a:pt x="15" y="196"/>
                    <a:pt x="15" y="196"/>
                    <a:pt x="15" y="196"/>
                  </a:cubicBezTo>
                  <a:cubicBezTo>
                    <a:pt x="15" y="202"/>
                    <a:pt x="15" y="202"/>
                    <a:pt x="15" y="202"/>
                  </a:cubicBezTo>
                  <a:cubicBezTo>
                    <a:pt x="40" y="202"/>
                    <a:pt x="40" y="202"/>
                    <a:pt x="40" y="202"/>
                  </a:cubicBezTo>
                  <a:cubicBezTo>
                    <a:pt x="40" y="215"/>
                    <a:pt x="40" y="215"/>
                    <a:pt x="40" y="215"/>
                  </a:cubicBezTo>
                  <a:cubicBezTo>
                    <a:pt x="33" y="215"/>
                    <a:pt x="26" y="217"/>
                    <a:pt x="21" y="222"/>
                  </a:cubicBezTo>
                  <a:cubicBezTo>
                    <a:pt x="17" y="226"/>
                    <a:pt x="14" y="232"/>
                    <a:pt x="14" y="239"/>
                  </a:cubicBezTo>
                  <a:cubicBezTo>
                    <a:pt x="14" y="247"/>
                    <a:pt x="17" y="253"/>
                    <a:pt x="22" y="257"/>
                  </a:cubicBezTo>
                  <a:cubicBezTo>
                    <a:pt x="27" y="262"/>
                    <a:pt x="34" y="264"/>
                    <a:pt x="43" y="264"/>
                  </a:cubicBezTo>
                  <a:cubicBezTo>
                    <a:pt x="51" y="264"/>
                    <a:pt x="58" y="262"/>
                    <a:pt x="63" y="258"/>
                  </a:cubicBezTo>
                  <a:cubicBezTo>
                    <a:pt x="68" y="253"/>
                    <a:pt x="70" y="247"/>
                    <a:pt x="70" y="240"/>
                  </a:cubicBezTo>
                  <a:cubicBezTo>
                    <a:pt x="70" y="233"/>
                    <a:pt x="68" y="227"/>
                    <a:pt x="64" y="223"/>
                  </a:cubicBezTo>
                  <a:close/>
                  <a:moveTo>
                    <a:pt x="59" y="253"/>
                  </a:moveTo>
                  <a:cubicBezTo>
                    <a:pt x="55" y="256"/>
                    <a:pt x="49" y="257"/>
                    <a:pt x="42" y="257"/>
                  </a:cubicBezTo>
                  <a:cubicBezTo>
                    <a:pt x="35" y="257"/>
                    <a:pt x="30" y="256"/>
                    <a:pt x="26" y="253"/>
                  </a:cubicBezTo>
                  <a:cubicBezTo>
                    <a:pt x="22" y="249"/>
                    <a:pt x="20" y="245"/>
                    <a:pt x="20" y="239"/>
                  </a:cubicBezTo>
                  <a:cubicBezTo>
                    <a:pt x="20" y="233"/>
                    <a:pt x="22" y="229"/>
                    <a:pt x="26" y="226"/>
                  </a:cubicBezTo>
                  <a:cubicBezTo>
                    <a:pt x="30" y="223"/>
                    <a:pt x="35" y="221"/>
                    <a:pt x="42" y="221"/>
                  </a:cubicBezTo>
                  <a:cubicBezTo>
                    <a:pt x="49" y="221"/>
                    <a:pt x="55" y="223"/>
                    <a:pt x="59" y="226"/>
                  </a:cubicBezTo>
                  <a:cubicBezTo>
                    <a:pt x="63" y="229"/>
                    <a:pt x="65" y="234"/>
                    <a:pt x="65" y="240"/>
                  </a:cubicBezTo>
                  <a:cubicBezTo>
                    <a:pt x="65" y="245"/>
                    <a:pt x="63" y="250"/>
                    <a:pt x="59" y="253"/>
                  </a:cubicBezTo>
                  <a:close/>
                </a:path>
              </a:pathLst>
            </a:custGeom>
            <a:solidFill>
              <a:srgbClr val="0078D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32" name="Freeform 243">
              <a:extLst>
                <a:ext uri="{FF2B5EF4-FFF2-40B4-BE49-F238E27FC236}">
                  <a16:creationId xmlns:a16="http://schemas.microsoft.com/office/drawing/2014/main" id="{45E14718-0ECC-E921-8107-6DDAED7FFBEE}"/>
                </a:ext>
                <a:ext uri="{C183D7F6-B498-43B3-948B-1728B52AA6E4}">
                  <adec:decorative xmlns:adec="http://schemas.microsoft.com/office/drawing/2017/decorative" val="1"/>
                </a:ext>
              </a:extLst>
            </p:cNvPr>
            <p:cNvSpPr>
              <a:spLocks noEditPoints="1"/>
            </p:cNvSpPr>
            <p:nvPr/>
          </p:nvSpPr>
          <p:spPr bwMode="auto">
            <a:xfrm>
              <a:off x="1989316" y="3715352"/>
              <a:ext cx="1077609" cy="222200"/>
            </a:xfrm>
            <a:custGeom>
              <a:avLst/>
              <a:gdLst>
                <a:gd name="T0" fmla="*/ 0 w 355"/>
                <a:gd name="T1" fmla="*/ 56 h 73"/>
                <a:gd name="T2" fmla="*/ 50 w 355"/>
                <a:gd name="T3" fmla="*/ 27 h 73"/>
                <a:gd name="T4" fmla="*/ 19 w 355"/>
                <a:gd name="T5" fmla="*/ 46 h 73"/>
                <a:gd name="T6" fmla="*/ 19 w 355"/>
                <a:gd name="T7" fmla="*/ 10 h 73"/>
                <a:gd name="T8" fmla="*/ 32 w 355"/>
                <a:gd name="T9" fmla="*/ 41 h 73"/>
                <a:gd name="T10" fmla="*/ 53 w 355"/>
                <a:gd name="T11" fmla="*/ 49 h 73"/>
                <a:gd name="T12" fmla="*/ 55 w 355"/>
                <a:gd name="T13" fmla="*/ 0 h 73"/>
                <a:gd name="T14" fmla="*/ 70 w 355"/>
                <a:gd name="T15" fmla="*/ 46 h 73"/>
                <a:gd name="T16" fmla="*/ 120 w 355"/>
                <a:gd name="T17" fmla="*/ 56 h 73"/>
                <a:gd name="T18" fmla="*/ 120 w 355"/>
                <a:gd name="T19" fmla="*/ 0 h 73"/>
                <a:gd name="T20" fmla="*/ 133 w 355"/>
                <a:gd name="T21" fmla="*/ 56 h 73"/>
                <a:gd name="T22" fmla="*/ 165 w 355"/>
                <a:gd name="T23" fmla="*/ 10 h 73"/>
                <a:gd name="T24" fmla="*/ 164 w 355"/>
                <a:gd name="T25" fmla="*/ 23 h 73"/>
                <a:gd name="T26" fmla="*/ 145 w 355"/>
                <a:gd name="T27" fmla="*/ 46 h 73"/>
                <a:gd name="T28" fmla="*/ 162 w 355"/>
                <a:gd name="T29" fmla="*/ 72 h 73"/>
                <a:gd name="T30" fmla="*/ 152 w 355"/>
                <a:gd name="T31" fmla="*/ 71 h 73"/>
                <a:gd name="T32" fmla="*/ 152 w 355"/>
                <a:gd name="T33" fmla="*/ 61 h 73"/>
                <a:gd name="T34" fmla="*/ 163 w 355"/>
                <a:gd name="T35" fmla="*/ 56 h 73"/>
                <a:gd name="T36" fmla="*/ 157 w 355"/>
                <a:gd name="T37" fmla="*/ 67 h 73"/>
                <a:gd name="T38" fmla="*/ 162 w 355"/>
                <a:gd name="T39" fmla="*/ 67 h 73"/>
                <a:gd name="T40" fmla="*/ 206 w 355"/>
                <a:gd name="T41" fmla="*/ 56 h 73"/>
                <a:gd name="T42" fmla="*/ 188 w 355"/>
                <a:gd name="T43" fmla="*/ 29 h 73"/>
                <a:gd name="T44" fmla="*/ 176 w 355"/>
                <a:gd name="T45" fmla="*/ 0 h 73"/>
                <a:gd name="T46" fmla="*/ 189 w 355"/>
                <a:gd name="T47" fmla="*/ 27 h 73"/>
                <a:gd name="T48" fmla="*/ 221 w 355"/>
                <a:gd name="T49" fmla="*/ 0 h 73"/>
                <a:gd name="T50" fmla="*/ 274 w 355"/>
                <a:gd name="T51" fmla="*/ 32 h 73"/>
                <a:gd name="T52" fmla="*/ 227 w 355"/>
                <a:gd name="T53" fmla="*/ 0 h 73"/>
                <a:gd name="T54" fmla="*/ 251 w 355"/>
                <a:gd name="T55" fmla="*/ 46 h 73"/>
                <a:gd name="T56" fmla="*/ 274 w 355"/>
                <a:gd name="T57" fmla="*/ 0 h 73"/>
                <a:gd name="T58" fmla="*/ 303 w 355"/>
                <a:gd name="T59" fmla="*/ 51 h 73"/>
                <a:gd name="T60" fmla="*/ 280 w 355"/>
                <a:gd name="T61" fmla="*/ 44 h 73"/>
                <a:gd name="T62" fmla="*/ 296 w 355"/>
                <a:gd name="T63" fmla="*/ 0 h 73"/>
                <a:gd name="T64" fmla="*/ 355 w 355"/>
                <a:gd name="T65" fmla="*/ 56 h 73"/>
                <a:gd name="T66" fmla="*/ 354 w 355"/>
                <a:gd name="T67" fmla="*/ 0 h 73"/>
                <a:gd name="T68" fmla="*/ 334 w 355"/>
                <a:gd name="T69" fmla="*/ 23 h 73"/>
                <a:gd name="T70" fmla="*/ 334 w 355"/>
                <a:gd name="T71" fmla="*/ 33 h 73"/>
                <a:gd name="T72" fmla="*/ 355 w 355"/>
                <a:gd name="T73" fmla="*/ 56 h 73"/>
                <a:gd name="T74" fmla="*/ 346 w 355"/>
                <a:gd name="T75" fmla="*/ 73 h 73"/>
                <a:gd name="T76" fmla="*/ 339 w 355"/>
                <a:gd name="T77" fmla="*/ 64 h 73"/>
                <a:gd name="T78" fmla="*/ 345 w 355"/>
                <a:gd name="T79" fmla="*/ 56 h 73"/>
                <a:gd name="T80" fmla="*/ 345 w 355"/>
                <a:gd name="T81" fmla="*/ 65 h 73"/>
                <a:gd name="T82" fmla="*/ 349 w 355"/>
                <a:gd name="T83" fmla="*/ 6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5" h="73">
                  <a:moveTo>
                    <a:pt x="20" y="0"/>
                  </a:moveTo>
                  <a:cubicBezTo>
                    <a:pt x="0" y="0"/>
                    <a:pt x="0" y="0"/>
                    <a:pt x="0" y="0"/>
                  </a:cubicBezTo>
                  <a:cubicBezTo>
                    <a:pt x="0" y="56"/>
                    <a:pt x="0" y="56"/>
                    <a:pt x="0" y="56"/>
                  </a:cubicBezTo>
                  <a:cubicBezTo>
                    <a:pt x="20" y="56"/>
                    <a:pt x="20" y="56"/>
                    <a:pt x="20" y="56"/>
                  </a:cubicBezTo>
                  <a:cubicBezTo>
                    <a:pt x="29" y="56"/>
                    <a:pt x="36" y="54"/>
                    <a:pt x="42" y="48"/>
                  </a:cubicBezTo>
                  <a:cubicBezTo>
                    <a:pt x="47" y="43"/>
                    <a:pt x="50" y="36"/>
                    <a:pt x="50" y="27"/>
                  </a:cubicBezTo>
                  <a:cubicBezTo>
                    <a:pt x="50" y="9"/>
                    <a:pt x="40" y="0"/>
                    <a:pt x="20" y="0"/>
                  </a:cubicBezTo>
                  <a:close/>
                  <a:moveTo>
                    <a:pt x="32" y="41"/>
                  </a:moveTo>
                  <a:cubicBezTo>
                    <a:pt x="29" y="44"/>
                    <a:pt x="25" y="46"/>
                    <a:pt x="19" y="46"/>
                  </a:cubicBezTo>
                  <a:cubicBezTo>
                    <a:pt x="13" y="46"/>
                    <a:pt x="13" y="46"/>
                    <a:pt x="13" y="46"/>
                  </a:cubicBezTo>
                  <a:cubicBezTo>
                    <a:pt x="13" y="10"/>
                    <a:pt x="13" y="10"/>
                    <a:pt x="13" y="10"/>
                  </a:cubicBezTo>
                  <a:cubicBezTo>
                    <a:pt x="19" y="10"/>
                    <a:pt x="19" y="10"/>
                    <a:pt x="19" y="10"/>
                  </a:cubicBezTo>
                  <a:cubicBezTo>
                    <a:pt x="25" y="10"/>
                    <a:pt x="29" y="12"/>
                    <a:pt x="32" y="15"/>
                  </a:cubicBezTo>
                  <a:cubicBezTo>
                    <a:pt x="35" y="18"/>
                    <a:pt x="37" y="22"/>
                    <a:pt x="37" y="28"/>
                  </a:cubicBezTo>
                  <a:cubicBezTo>
                    <a:pt x="37" y="33"/>
                    <a:pt x="35" y="38"/>
                    <a:pt x="32" y="41"/>
                  </a:cubicBezTo>
                  <a:close/>
                  <a:moveTo>
                    <a:pt x="99" y="56"/>
                  </a:moveTo>
                  <a:cubicBezTo>
                    <a:pt x="53" y="56"/>
                    <a:pt x="53" y="56"/>
                    <a:pt x="53" y="56"/>
                  </a:cubicBezTo>
                  <a:cubicBezTo>
                    <a:pt x="53" y="49"/>
                    <a:pt x="53" y="49"/>
                    <a:pt x="53" y="49"/>
                  </a:cubicBezTo>
                  <a:cubicBezTo>
                    <a:pt x="82" y="10"/>
                    <a:pt x="82" y="10"/>
                    <a:pt x="82" y="10"/>
                  </a:cubicBezTo>
                  <a:cubicBezTo>
                    <a:pt x="55" y="10"/>
                    <a:pt x="55" y="10"/>
                    <a:pt x="55" y="10"/>
                  </a:cubicBezTo>
                  <a:cubicBezTo>
                    <a:pt x="55" y="0"/>
                    <a:pt x="55" y="0"/>
                    <a:pt x="55" y="0"/>
                  </a:cubicBezTo>
                  <a:cubicBezTo>
                    <a:pt x="99" y="0"/>
                    <a:pt x="99" y="0"/>
                    <a:pt x="99" y="0"/>
                  </a:cubicBezTo>
                  <a:cubicBezTo>
                    <a:pt x="99" y="7"/>
                    <a:pt x="99" y="7"/>
                    <a:pt x="99" y="7"/>
                  </a:cubicBezTo>
                  <a:cubicBezTo>
                    <a:pt x="70" y="46"/>
                    <a:pt x="70" y="46"/>
                    <a:pt x="70" y="46"/>
                  </a:cubicBezTo>
                  <a:cubicBezTo>
                    <a:pt x="99" y="46"/>
                    <a:pt x="99" y="46"/>
                    <a:pt x="99" y="46"/>
                  </a:cubicBezTo>
                  <a:lnTo>
                    <a:pt x="99" y="56"/>
                  </a:lnTo>
                  <a:close/>
                  <a:moveTo>
                    <a:pt x="120" y="56"/>
                  </a:moveTo>
                  <a:cubicBezTo>
                    <a:pt x="107" y="56"/>
                    <a:pt x="107" y="56"/>
                    <a:pt x="107" y="56"/>
                  </a:cubicBezTo>
                  <a:cubicBezTo>
                    <a:pt x="107" y="0"/>
                    <a:pt x="107" y="0"/>
                    <a:pt x="107" y="0"/>
                  </a:cubicBezTo>
                  <a:cubicBezTo>
                    <a:pt x="120" y="0"/>
                    <a:pt x="120" y="0"/>
                    <a:pt x="120" y="0"/>
                  </a:cubicBezTo>
                  <a:lnTo>
                    <a:pt x="120" y="56"/>
                  </a:lnTo>
                  <a:close/>
                  <a:moveTo>
                    <a:pt x="166" y="56"/>
                  </a:moveTo>
                  <a:cubicBezTo>
                    <a:pt x="133" y="56"/>
                    <a:pt x="133" y="56"/>
                    <a:pt x="133" y="56"/>
                  </a:cubicBezTo>
                  <a:cubicBezTo>
                    <a:pt x="133" y="0"/>
                    <a:pt x="133" y="0"/>
                    <a:pt x="133" y="0"/>
                  </a:cubicBezTo>
                  <a:cubicBezTo>
                    <a:pt x="165" y="0"/>
                    <a:pt x="165" y="0"/>
                    <a:pt x="165" y="0"/>
                  </a:cubicBezTo>
                  <a:cubicBezTo>
                    <a:pt x="165" y="10"/>
                    <a:pt x="165" y="10"/>
                    <a:pt x="165" y="10"/>
                  </a:cubicBezTo>
                  <a:cubicBezTo>
                    <a:pt x="145" y="10"/>
                    <a:pt x="145" y="10"/>
                    <a:pt x="145" y="10"/>
                  </a:cubicBezTo>
                  <a:cubicBezTo>
                    <a:pt x="145" y="23"/>
                    <a:pt x="145" y="23"/>
                    <a:pt x="145" y="23"/>
                  </a:cubicBezTo>
                  <a:cubicBezTo>
                    <a:pt x="164" y="23"/>
                    <a:pt x="164" y="23"/>
                    <a:pt x="164" y="23"/>
                  </a:cubicBezTo>
                  <a:cubicBezTo>
                    <a:pt x="164" y="33"/>
                    <a:pt x="164" y="33"/>
                    <a:pt x="164" y="33"/>
                  </a:cubicBezTo>
                  <a:cubicBezTo>
                    <a:pt x="145" y="33"/>
                    <a:pt x="145" y="33"/>
                    <a:pt x="145" y="33"/>
                  </a:cubicBezTo>
                  <a:cubicBezTo>
                    <a:pt x="145" y="46"/>
                    <a:pt x="145" y="46"/>
                    <a:pt x="145" y="46"/>
                  </a:cubicBezTo>
                  <a:cubicBezTo>
                    <a:pt x="166" y="46"/>
                    <a:pt x="166" y="46"/>
                    <a:pt x="166" y="46"/>
                  </a:cubicBezTo>
                  <a:lnTo>
                    <a:pt x="166" y="56"/>
                  </a:lnTo>
                  <a:close/>
                  <a:moveTo>
                    <a:pt x="162" y="72"/>
                  </a:moveTo>
                  <a:cubicBezTo>
                    <a:pt x="162" y="72"/>
                    <a:pt x="161" y="73"/>
                    <a:pt x="160" y="73"/>
                  </a:cubicBezTo>
                  <a:cubicBezTo>
                    <a:pt x="159" y="73"/>
                    <a:pt x="158" y="73"/>
                    <a:pt x="157" y="73"/>
                  </a:cubicBezTo>
                  <a:cubicBezTo>
                    <a:pt x="155" y="73"/>
                    <a:pt x="153" y="72"/>
                    <a:pt x="152" y="71"/>
                  </a:cubicBezTo>
                  <a:cubicBezTo>
                    <a:pt x="151" y="70"/>
                    <a:pt x="150" y="68"/>
                    <a:pt x="150" y="66"/>
                  </a:cubicBezTo>
                  <a:cubicBezTo>
                    <a:pt x="150" y="65"/>
                    <a:pt x="150" y="64"/>
                    <a:pt x="150" y="64"/>
                  </a:cubicBezTo>
                  <a:cubicBezTo>
                    <a:pt x="151" y="63"/>
                    <a:pt x="151" y="62"/>
                    <a:pt x="152" y="61"/>
                  </a:cubicBezTo>
                  <a:cubicBezTo>
                    <a:pt x="152" y="60"/>
                    <a:pt x="153" y="59"/>
                    <a:pt x="154" y="58"/>
                  </a:cubicBezTo>
                  <a:cubicBezTo>
                    <a:pt x="155" y="58"/>
                    <a:pt x="156" y="57"/>
                    <a:pt x="157" y="56"/>
                  </a:cubicBezTo>
                  <a:cubicBezTo>
                    <a:pt x="163" y="56"/>
                    <a:pt x="163" y="56"/>
                    <a:pt x="163" y="56"/>
                  </a:cubicBezTo>
                  <a:cubicBezTo>
                    <a:pt x="161" y="58"/>
                    <a:pt x="159" y="59"/>
                    <a:pt x="158" y="61"/>
                  </a:cubicBezTo>
                  <a:cubicBezTo>
                    <a:pt x="157" y="62"/>
                    <a:pt x="157" y="63"/>
                    <a:pt x="157" y="65"/>
                  </a:cubicBezTo>
                  <a:cubicBezTo>
                    <a:pt x="157" y="65"/>
                    <a:pt x="157" y="66"/>
                    <a:pt x="157" y="67"/>
                  </a:cubicBezTo>
                  <a:cubicBezTo>
                    <a:pt x="158" y="67"/>
                    <a:pt x="158" y="67"/>
                    <a:pt x="159" y="67"/>
                  </a:cubicBezTo>
                  <a:cubicBezTo>
                    <a:pt x="160" y="67"/>
                    <a:pt x="160" y="67"/>
                    <a:pt x="161" y="67"/>
                  </a:cubicBezTo>
                  <a:cubicBezTo>
                    <a:pt x="161" y="67"/>
                    <a:pt x="162" y="67"/>
                    <a:pt x="162" y="67"/>
                  </a:cubicBezTo>
                  <a:lnTo>
                    <a:pt x="162" y="72"/>
                  </a:lnTo>
                  <a:close/>
                  <a:moveTo>
                    <a:pt x="223" y="56"/>
                  </a:moveTo>
                  <a:cubicBezTo>
                    <a:pt x="206" y="56"/>
                    <a:pt x="206" y="56"/>
                    <a:pt x="206" y="56"/>
                  </a:cubicBezTo>
                  <a:cubicBezTo>
                    <a:pt x="190" y="32"/>
                    <a:pt x="190" y="32"/>
                    <a:pt x="190" y="32"/>
                  </a:cubicBezTo>
                  <a:cubicBezTo>
                    <a:pt x="190" y="31"/>
                    <a:pt x="189" y="30"/>
                    <a:pt x="189" y="29"/>
                  </a:cubicBezTo>
                  <a:cubicBezTo>
                    <a:pt x="188" y="29"/>
                    <a:pt x="188" y="29"/>
                    <a:pt x="188" y="29"/>
                  </a:cubicBezTo>
                  <a:cubicBezTo>
                    <a:pt x="188" y="56"/>
                    <a:pt x="188" y="56"/>
                    <a:pt x="188" y="56"/>
                  </a:cubicBezTo>
                  <a:cubicBezTo>
                    <a:pt x="176" y="56"/>
                    <a:pt x="176" y="56"/>
                    <a:pt x="176" y="56"/>
                  </a:cubicBezTo>
                  <a:cubicBezTo>
                    <a:pt x="176" y="0"/>
                    <a:pt x="176" y="0"/>
                    <a:pt x="176" y="0"/>
                  </a:cubicBezTo>
                  <a:cubicBezTo>
                    <a:pt x="188" y="0"/>
                    <a:pt x="188" y="0"/>
                    <a:pt x="188" y="0"/>
                  </a:cubicBezTo>
                  <a:cubicBezTo>
                    <a:pt x="188" y="27"/>
                    <a:pt x="188" y="27"/>
                    <a:pt x="188" y="27"/>
                  </a:cubicBezTo>
                  <a:cubicBezTo>
                    <a:pt x="189" y="27"/>
                    <a:pt x="189" y="27"/>
                    <a:pt x="189" y="27"/>
                  </a:cubicBezTo>
                  <a:cubicBezTo>
                    <a:pt x="189" y="26"/>
                    <a:pt x="189" y="25"/>
                    <a:pt x="190" y="23"/>
                  </a:cubicBezTo>
                  <a:cubicBezTo>
                    <a:pt x="206" y="0"/>
                    <a:pt x="206" y="0"/>
                    <a:pt x="206" y="0"/>
                  </a:cubicBezTo>
                  <a:cubicBezTo>
                    <a:pt x="221" y="0"/>
                    <a:pt x="221" y="0"/>
                    <a:pt x="221" y="0"/>
                  </a:cubicBezTo>
                  <a:cubicBezTo>
                    <a:pt x="201" y="27"/>
                    <a:pt x="201" y="27"/>
                    <a:pt x="201" y="27"/>
                  </a:cubicBezTo>
                  <a:lnTo>
                    <a:pt x="223" y="56"/>
                  </a:lnTo>
                  <a:close/>
                  <a:moveTo>
                    <a:pt x="274" y="32"/>
                  </a:moveTo>
                  <a:cubicBezTo>
                    <a:pt x="274" y="49"/>
                    <a:pt x="266" y="57"/>
                    <a:pt x="250" y="57"/>
                  </a:cubicBezTo>
                  <a:cubicBezTo>
                    <a:pt x="235" y="57"/>
                    <a:pt x="227" y="49"/>
                    <a:pt x="227" y="32"/>
                  </a:cubicBezTo>
                  <a:cubicBezTo>
                    <a:pt x="227" y="0"/>
                    <a:pt x="227" y="0"/>
                    <a:pt x="227" y="0"/>
                  </a:cubicBezTo>
                  <a:cubicBezTo>
                    <a:pt x="240" y="0"/>
                    <a:pt x="240" y="0"/>
                    <a:pt x="240" y="0"/>
                  </a:cubicBezTo>
                  <a:cubicBezTo>
                    <a:pt x="240" y="33"/>
                    <a:pt x="240" y="33"/>
                    <a:pt x="240" y="33"/>
                  </a:cubicBezTo>
                  <a:cubicBezTo>
                    <a:pt x="240" y="42"/>
                    <a:pt x="244" y="46"/>
                    <a:pt x="251" y="46"/>
                  </a:cubicBezTo>
                  <a:cubicBezTo>
                    <a:pt x="258" y="46"/>
                    <a:pt x="261" y="42"/>
                    <a:pt x="261" y="33"/>
                  </a:cubicBezTo>
                  <a:cubicBezTo>
                    <a:pt x="261" y="0"/>
                    <a:pt x="261" y="0"/>
                    <a:pt x="261" y="0"/>
                  </a:cubicBezTo>
                  <a:cubicBezTo>
                    <a:pt x="274" y="0"/>
                    <a:pt x="274" y="0"/>
                    <a:pt x="274" y="0"/>
                  </a:cubicBezTo>
                  <a:lnTo>
                    <a:pt x="274" y="32"/>
                  </a:lnTo>
                  <a:close/>
                  <a:moveTo>
                    <a:pt x="309" y="34"/>
                  </a:moveTo>
                  <a:cubicBezTo>
                    <a:pt x="309" y="42"/>
                    <a:pt x="307" y="47"/>
                    <a:pt x="303" y="51"/>
                  </a:cubicBezTo>
                  <a:cubicBezTo>
                    <a:pt x="300" y="55"/>
                    <a:pt x="295" y="57"/>
                    <a:pt x="288" y="57"/>
                  </a:cubicBezTo>
                  <a:cubicBezTo>
                    <a:pt x="285" y="57"/>
                    <a:pt x="282" y="57"/>
                    <a:pt x="280" y="56"/>
                  </a:cubicBezTo>
                  <a:cubicBezTo>
                    <a:pt x="280" y="44"/>
                    <a:pt x="280" y="44"/>
                    <a:pt x="280" y="44"/>
                  </a:cubicBezTo>
                  <a:cubicBezTo>
                    <a:pt x="282" y="46"/>
                    <a:pt x="284" y="46"/>
                    <a:pt x="287" y="46"/>
                  </a:cubicBezTo>
                  <a:cubicBezTo>
                    <a:pt x="293" y="46"/>
                    <a:pt x="296" y="42"/>
                    <a:pt x="296" y="33"/>
                  </a:cubicBezTo>
                  <a:cubicBezTo>
                    <a:pt x="296" y="0"/>
                    <a:pt x="296" y="0"/>
                    <a:pt x="296" y="0"/>
                  </a:cubicBezTo>
                  <a:cubicBezTo>
                    <a:pt x="309" y="0"/>
                    <a:pt x="309" y="0"/>
                    <a:pt x="309" y="0"/>
                  </a:cubicBezTo>
                  <a:lnTo>
                    <a:pt x="309" y="34"/>
                  </a:lnTo>
                  <a:close/>
                  <a:moveTo>
                    <a:pt x="355" y="56"/>
                  </a:moveTo>
                  <a:cubicBezTo>
                    <a:pt x="321" y="56"/>
                    <a:pt x="321" y="56"/>
                    <a:pt x="321" y="56"/>
                  </a:cubicBezTo>
                  <a:cubicBezTo>
                    <a:pt x="321" y="0"/>
                    <a:pt x="321" y="0"/>
                    <a:pt x="321" y="0"/>
                  </a:cubicBezTo>
                  <a:cubicBezTo>
                    <a:pt x="354" y="0"/>
                    <a:pt x="354" y="0"/>
                    <a:pt x="354" y="0"/>
                  </a:cubicBezTo>
                  <a:cubicBezTo>
                    <a:pt x="354" y="10"/>
                    <a:pt x="354" y="10"/>
                    <a:pt x="354" y="10"/>
                  </a:cubicBezTo>
                  <a:cubicBezTo>
                    <a:pt x="334" y="10"/>
                    <a:pt x="334" y="10"/>
                    <a:pt x="334" y="10"/>
                  </a:cubicBezTo>
                  <a:cubicBezTo>
                    <a:pt x="334" y="23"/>
                    <a:pt x="334" y="23"/>
                    <a:pt x="334" y="23"/>
                  </a:cubicBezTo>
                  <a:cubicBezTo>
                    <a:pt x="352" y="23"/>
                    <a:pt x="352" y="23"/>
                    <a:pt x="352" y="23"/>
                  </a:cubicBezTo>
                  <a:cubicBezTo>
                    <a:pt x="352" y="33"/>
                    <a:pt x="352" y="33"/>
                    <a:pt x="352" y="33"/>
                  </a:cubicBezTo>
                  <a:cubicBezTo>
                    <a:pt x="334" y="33"/>
                    <a:pt x="334" y="33"/>
                    <a:pt x="334" y="33"/>
                  </a:cubicBezTo>
                  <a:cubicBezTo>
                    <a:pt x="334" y="46"/>
                    <a:pt x="334" y="46"/>
                    <a:pt x="334" y="46"/>
                  </a:cubicBezTo>
                  <a:cubicBezTo>
                    <a:pt x="355" y="46"/>
                    <a:pt x="355" y="46"/>
                    <a:pt x="355" y="46"/>
                  </a:cubicBezTo>
                  <a:lnTo>
                    <a:pt x="355" y="56"/>
                  </a:lnTo>
                  <a:close/>
                  <a:moveTo>
                    <a:pt x="351" y="72"/>
                  </a:moveTo>
                  <a:cubicBezTo>
                    <a:pt x="350" y="72"/>
                    <a:pt x="349" y="73"/>
                    <a:pt x="348" y="73"/>
                  </a:cubicBezTo>
                  <a:cubicBezTo>
                    <a:pt x="348" y="73"/>
                    <a:pt x="347" y="73"/>
                    <a:pt x="346" y="73"/>
                  </a:cubicBezTo>
                  <a:cubicBezTo>
                    <a:pt x="344" y="73"/>
                    <a:pt x="342" y="72"/>
                    <a:pt x="340" y="71"/>
                  </a:cubicBezTo>
                  <a:cubicBezTo>
                    <a:pt x="339" y="70"/>
                    <a:pt x="338" y="68"/>
                    <a:pt x="338" y="66"/>
                  </a:cubicBezTo>
                  <a:cubicBezTo>
                    <a:pt x="338" y="65"/>
                    <a:pt x="339" y="64"/>
                    <a:pt x="339" y="64"/>
                  </a:cubicBezTo>
                  <a:cubicBezTo>
                    <a:pt x="339" y="63"/>
                    <a:pt x="340" y="62"/>
                    <a:pt x="340" y="61"/>
                  </a:cubicBezTo>
                  <a:cubicBezTo>
                    <a:pt x="341" y="60"/>
                    <a:pt x="341" y="59"/>
                    <a:pt x="342" y="58"/>
                  </a:cubicBezTo>
                  <a:cubicBezTo>
                    <a:pt x="343" y="58"/>
                    <a:pt x="344" y="57"/>
                    <a:pt x="345" y="56"/>
                  </a:cubicBezTo>
                  <a:cubicBezTo>
                    <a:pt x="351" y="56"/>
                    <a:pt x="351" y="56"/>
                    <a:pt x="351" y="56"/>
                  </a:cubicBezTo>
                  <a:cubicBezTo>
                    <a:pt x="349" y="58"/>
                    <a:pt x="348" y="59"/>
                    <a:pt x="347" y="61"/>
                  </a:cubicBezTo>
                  <a:cubicBezTo>
                    <a:pt x="346" y="62"/>
                    <a:pt x="345" y="63"/>
                    <a:pt x="345" y="65"/>
                  </a:cubicBezTo>
                  <a:cubicBezTo>
                    <a:pt x="345" y="65"/>
                    <a:pt x="345" y="66"/>
                    <a:pt x="346" y="67"/>
                  </a:cubicBezTo>
                  <a:cubicBezTo>
                    <a:pt x="346" y="67"/>
                    <a:pt x="347" y="67"/>
                    <a:pt x="348" y="67"/>
                  </a:cubicBezTo>
                  <a:cubicBezTo>
                    <a:pt x="348" y="67"/>
                    <a:pt x="349" y="67"/>
                    <a:pt x="349" y="67"/>
                  </a:cubicBezTo>
                  <a:cubicBezTo>
                    <a:pt x="350" y="67"/>
                    <a:pt x="350" y="67"/>
                    <a:pt x="351" y="67"/>
                  </a:cubicBezTo>
                  <a:lnTo>
                    <a:pt x="351" y="72"/>
                  </a:lnTo>
                  <a:close/>
                </a:path>
              </a:pathLst>
            </a:custGeom>
            <a:solidFill>
              <a:srgbClr val="95C7E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effectLst/>
                <a:uLnTx/>
                <a:uFillTx/>
                <a:latin typeface="Segoe UI Semilight"/>
                <a:ea typeface="+mn-ea"/>
                <a:cs typeface="+mn-cs"/>
              </a:endParaRPr>
            </a:p>
          </p:txBody>
        </p:sp>
        <p:sp>
          <p:nvSpPr>
            <p:cNvPr id="33" name="Freeform 245">
              <a:extLst>
                <a:ext uri="{FF2B5EF4-FFF2-40B4-BE49-F238E27FC236}">
                  <a16:creationId xmlns:a16="http://schemas.microsoft.com/office/drawing/2014/main" id="{F5E9C422-70CB-6749-7955-1C5BFCA78A77}"/>
                </a:ext>
                <a:ext uri="{C183D7F6-B498-43B3-948B-1728B52AA6E4}">
                  <adec:decorative xmlns:adec="http://schemas.microsoft.com/office/drawing/2017/decorative" val="1"/>
                </a:ext>
              </a:extLst>
            </p:cNvPr>
            <p:cNvSpPr>
              <a:spLocks noEditPoints="1"/>
            </p:cNvSpPr>
            <p:nvPr/>
          </p:nvSpPr>
          <p:spPr bwMode="auto">
            <a:xfrm rot="16200000">
              <a:off x="2206899" y="4938364"/>
              <a:ext cx="217637" cy="1139516"/>
            </a:xfrm>
            <a:custGeom>
              <a:avLst/>
              <a:gdLst>
                <a:gd name="T0" fmla="*/ 32 w 90"/>
                <a:gd name="T1" fmla="*/ 20 h 469"/>
                <a:gd name="T2" fmla="*/ 7 w 90"/>
                <a:gd name="T3" fmla="*/ 32 h 469"/>
                <a:gd name="T4" fmla="*/ 30 w 90"/>
                <a:gd name="T5" fmla="*/ 68 h 469"/>
                <a:gd name="T6" fmla="*/ 33 w 90"/>
                <a:gd name="T7" fmla="*/ 33 h 469"/>
                <a:gd name="T8" fmla="*/ 25 w 90"/>
                <a:gd name="T9" fmla="*/ 32 h 469"/>
                <a:gd name="T10" fmla="*/ 11 w 90"/>
                <a:gd name="T11" fmla="*/ 60 h 469"/>
                <a:gd name="T12" fmla="*/ 78 w 90"/>
                <a:gd name="T13" fmla="*/ 5 h 469"/>
                <a:gd name="T14" fmla="*/ 78 w 90"/>
                <a:gd name="T15" fmla="*/ 40 h 469"/>
                <a:gd name="T16" fmla="*/ 33 w 90"/>
                <a:gd name="T17" fmla="*/ 0 h 469"/>
                <a:gd name="T18" fmla="*/ 74 w 90"/>
                <a:gd name="T19" fmla="*/ 19 h 469"/>
                <a:gd name="T20" fmla="*/ 90 w 90"/>
                <a:gd name="T21" fmla="*/ 55 h 469"/>
                <a:gd name="T22" fmla="*/ 57 w 90"/>
                <a:gd name="T23" fmla="*/ 68 h 469"/>
                <a:gd name="T24" fmla="*/ 54 w 90"/>
                <a:gd name="T25" fmla="*/ 84 h 469"/>
                <a:gd name="T26" fmla="*/ 82 w 90"/>
                <a:gd name="T27" fmla="*/ 62 h 469"/>
                <a:gd name="T28" fmla="*/ 90 w 90"/>
                <a:gd name="T29" fmla="*/ 150 h 469"/>
                <a:gd name="T30" fmla="*/ 47 w 90"/>
                <a:gd name="T31" fmla="*/ 163 h 469"/>
                <a:gd name="T32" fmla="*/ 44 w 90"/>
                <a:gd name="T33" fmla="*/ 180 h 469"/>
                <a:gd name="T34" fmla="*/ 1 w 90"/>
                <a:gd name="T35" fmla="*/ 159 h 469"/>
                <a:gd name="T36" fmla="*/ 70 w 90"/>
                <a:gd name="T37" fmla="*/ 121 h 469"/>
                <a:gd name="T38" fmla="*/ 71 w 90"/>
                <a:gd name="T39" fmla="*/ 129 h 469"/>
                <a:gd name="T40" fmla="*/ 33 w 90"/>
                <a:gd name="T41" fmla="*/ 142 h 469"/>
                <a:gd name="T42" fmla="*/ 27 w 90"/>
                <a:gd name="T43" fmla="*/ 92 h 469"/>
                <a:gd name="T44" fmla="*/ 34 w 90"/>
                <a:gd name="T45" fmla="*/ 248 h 469"/>
                <a:gd name="T46" fmla="*/ 28 w 90"/>
                <a:gd name="T47" fmla="*/ 225 h 469"/>
                <a:gd name="T48" fmla="*/ 32 w 90"/>
                <a:gd name="T49" fmla="*/ 211 h 469"/>
                <a:gd name="T50" fmla="*/ 0 w 90"/>
                <a:gd name="T51" fmla="*/ 221 h 469"/>
                <a:gd name="T52" fmla="*/ 14 w 90"/>
                <a:gd name="T53" fmla="*/ 258 h 469"/>
                <a:gd name="T54" fmla="*/ 35 w 90"/>
                <a:gd name="T55" fmla="*/ 246 h 469"/>
                <a:gd name="T56" fmla="*/ 21 w 90"/>
                <a:gd name="T57" fmla="*/ 253 h 469"/>
                <a:gd name="T58" fmla="*/ 72 w 90"/>
                <a:gd name="T59" fmla="*/ 196 h 469"/>
                <a:gd name="T60" fmla="*/ 68 w 90"/>
                <a:gd name="T61" fmla="*/ 205 h 469"/>
                <a:gd name="T62" fmla="*/ 52 w 90"/>
                <a:gd name="T63" fmla="*/ 203 h 469"/>
                <a:gd name="T64" fmla="*/ 66 w 90"/>
                <a:gd name="T65" fmla="*/ 223 h 469"/>
                <a:gd name="T66" fmla="*/ 74 w 90"/>
                <a:gd name="T67" fmla="*/ 239 h 469"/>
                <a:gd name="T68" fmla="*/ 52 w 90"/>
                <a:gd name="T69" fmla="*/ 208 h 469"/>
                <a:gd name="T70" fmla="*/ 87 w 90"/>
                <a:gd name="T71" fmla="*/ 244 h 469"/>
                <a:gd name="T72" fmla="*/ 85 w 90"/>
                <a:gd name="T73" fmla="*/ 259 h 469"/>
                <a:gd name="T74" fmla="*/ 59 w 90"/>
                <a:gd name="T75" fmla="*/ 272 h 469"/>
                <a:gd name="T76" fmla="*/ 41 w 90"/>
                <a:gd name="T77" fmla="*/ 254 h 469"/>
                <a:gd name="T78" fmla="*/ 84 w 90"/>
                <a:gd name="T79" fmla="*/ 206 h 469"/>
                <a:gd name="T80" fmla="*/ 81 w 90"/>
                <a:gd name="T81" fmla="*/ 230 h 469"/>
                <a:gd name="T82" fmla="*/ 87 w 90"/>
                <a:gd name="T83" fmla="*/ 344 h 469"/>
                <a:gd name="T84" fmla="*/ 85 w 90"/>
                <a:gd name="T85" fmla="*/ 358 h 469"/>
                <a:gd name="T86" fmla="*/ 1 w 90"/>
                <a:gd name="T87" fmla="*/ 354 h 469"/>
                <a:gd name="T88" fmla="*/ 34 w 90"/>
                <a:gd name="T89" fmla="*/ 300 h 469"/>
                <a:gd name="T90" fmla="*/ 72 w 90"/>
                <a:gd name="T91" fmla="*/ 292 h 469"/>
                <a:gd name="T92" fmla="*/ 38 w 90"/>
                <a:gd name="T93" fmla="*/ 305 h 469"/>
                <a:gd name="T94" fmla="*/ 82 w 90"/>
                <a:gd name="T95" fmla="*/ 444 h 469"/>
                <a:gd name="T96" fmla="*/ 87 w 90"/>
                <a:gd name="T97" fmla="*/ 448 h 469"/>
                <a:gd name="T98" fmla="*/ 47 w 90"/>
                <a:gd name="T99" fmla="*/ 455 h 469"/>
                <a:gd name="T100" fmla="*/ 44 w 90"/>
                <a:gd name="T101" fmla="*/ 450 h 469"/>
                <a:gd name="T102" fmla="*/ 5 w 90"/>
                <a:gd name="T103" fmla="*/ 444 h 469"/>
                <a:gd name="T104" fmla="*/ 65 w 90"/>
                <a:gd name="T105" fmla="*/ 392 h 469"/>
                <a:gd name="T106" fmla="*/ 71 w 90"/>
                <a:gd name="T107" fmla="*/ 399 h 469"/>
                <a:gd name="T108" fmla="*/ 69 w 90"/>
                <a:gd name="T109" fmla="*/ 428 h 469"/>
                <a:gd name="T110" fmla="*/ 33 w 90"/>
                <a:gd name="T111" fmla="*/ 401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469">
                  <a:moveTo>
                    <a:pt x="33" y="33"/>
                  </a:moveTo>
                  <a:cubicBezTo>
                    <a:pt x="34" y="31"/>
                    <a:pt x="35" y="25"/>
                    <a:pt x="35" y="21"/>
                  </a:cubicBezTo>
                  <a:cubicBezTo>
                    <a:pt x="34" y="19"/>
                    <a:pt x="34" y="18"/>
                    <a:pt x="33" y="18"/>
                  </a:cubicBezTo>
                  <a:cubicBezTo>
                    <a:pt x="33" y="18"/>
                    <a:pt x="32" y="19"/>
                    <a:pt x="32" y="20"/>
                  </a:cubicBezTo>
                  <a:cubicBezTo>
                    <a:pt x="31" y="24"/>
                    <a:pt x="30" y="25"/>
                    <a:pt x="28" y="26"/>
                  </a:cubicBezTo>
                  <a:cubicBezTo>
                    <a:pt x="6" y="27"/>
                    <a:pt x="6" y="27"/>
                    <a:pt x="6" y="27"/>
                  </a:cubicBezTo>
                  <a:cubicBezTo>
                    <a:pt x="2" y="27"/>
                    <a:pt x="0" y="28"/>
                    <a:pt x="0" y="29"/>
                  </a:cubicBezTo>
                  <a:cubicBezTo>
                    <a:pt x="0" y="30"/>
                    <a:pt x="3" y="32"/>
                    <a:pt x="7" y="32"/>
                  </a:cubicBezTo>
                  <a:cubicBezTo>
                    <a:pt x="7" y="65"/>
                    <a:pt x="7" y="65"/>
                    <a:pt x="7" y="65"/>
                  </a:cubicBezTo>
                  <a:cubicBezTo>
                    <a:pt x="7" y="67"/>
                    <a:pt x="7" y="68"/>
                    <a:pt x="8" y="68"/>
                  </a:cubicBezTo>
                  <a:cubicBezTo>
                    <a:pt x="9" y="68"/>
                    <a:pt x="10" y="67"/>
                    <a:pt x="11" y="63"/>
                  </a:cubicBezTo>
                  <a:cubicBezTo>
                    <a:pt x="13" y="64"/>
                    <a:pt x="23" y="66"/>
                    <a:pt x="30" y="68"/>
                  </a:cubicBezTo>
                  <a:cubicBezTo>
                    <a:pt x="31" y="68"/>
                    <a:pt x="32" y="69"/>
                    <a:pt x="33" y="69"/>
                  </a:cubicBezTo>
                  <a:cubicBezTo>
                    <a:pt x="34" y="69"/>
                    <a:pt x="35" y="65"/>
                    <a:pt x="35" y="63"/>
                  </a:cubicBezTo>
                  <a:cubicBezTo>
                    <a:pt x="35" y="61"/>
                    <a:pt x="34" y="61"/>
                    <a:pt x="34" y="59"/>
                  </a:cubicBezTo>
                  <a:lnTo>
                    <a:pt x="33" y="33"/>
                  </a:lnTo>
                  <a:close/>
                  <a:moveTo>
                    <a:pt x="11" y="60"/>
                  </a:moveTo>
                  <a:cubicBezTo>
                    <a:pt x="10" y="57"/>
                    <a:pt x="9" y="57"/>
                    <a:pt x="9" y="54"/>
                  </a:cubicBezTo>
                  <a:cubicBezTo>
                    <a:pt x="9" y="32"/>
                    <a:pt x="9" y="32"/>
                    <a:pt x="9" y="32"/>
                  </a:cubicBezTo>
                  <a:cubicBezTo>
                    <a:pt x="25" y="32"/>
                    <a:pt x="25" y="32"/>
                    <a:pt x="25" y="32"/>
                  </a:cubicBezTo>
                  <a:cubicBezTo>
                    <a:pt x="29" y="32"/>
                    <a:pt x="29" y="32"/>
                    <a:pt x="29" y="32"/>
                  </a:cubicBezTo>
                  <a:cubicBezTo>
                    <a:pt x="30" y="32"/>
                    <a:pt x="30" y="33"/>
                    <a:pt x="31" y="33"/>
                  </a:cubicBezTo>
                  <a:cubicBezTo>
                    <a:pt x="31" y="61"/>
                    <a:pt x="31" y="61"/>
                    <a:pt x="31" y="61"/>
                  </a:cubicBezTo>
                  <a:lnTo>
                    <a:pt x="11" y="60"/>
                  </a:lnTo>
                  <a:close/>
                  <a:moveTo>
                    <a:pt x="74" y="19"/>
                  </a:moveTo>
                  <a:cubicBezTo>
                    <a:pt x="73" y="16"/>
                    <a:pt x="72" y="15"/>
                    <a:pt x="72" y="14"/>
                  </a:cubicBezTo>
                  <a:cubicBezTo>
                    <a:pt x="72" y="11"/>
                    <a:pt x="76" y="4"/>
                    <a:pt x="77" y="4"/>
                  </a:cubicBezTo>
                  <a:cubicBezTo>
                    <a:pt x="77" y="4"/>
                    <a:pt x="78" y="4"/>
                    <a:pt x="78" y="5"/>
                  </a:cubicBezTo>
                  <a:cubicBezTo>
                    <a:pt x="78" y="6"/>
                    <a:pt x="77" y="6"/>
                    <a:pt x="77" y="7"/>
                  </a:cubicBezTo>
                  <a:cubicBezTo>
                    <a:pt x="77" y="11"/>
                    <a:pt x="77" y="16"/>
                    <a:pt x="77" y="21"/>
                  </a:cubicBezTo>
                  <a:cubicBezTo>
                    <a:pt x="77" y="25"/>
                    <a:pt x="77" y="30"/>
                    <a:pt x="77" y="35"/>
                  </a:cubicBezTo>
                  <a:cubicBezTo>
                    <a:pt x="77" y="38"/>
                    <a:pt x="78" y="37"/>
                    <a:pt x="78" y="40"/>
                  </a:cubicBezTo>
                  <a:cubicBezTo>
                    <a:pt x="78" y="42"/>
                    <a:pt x="78" y="46"/>
                    <a:pt x="76" y="46"/>
                  </a:cubicBezTo>
                  <a:cubicBezTo>
                    <a:pt x="76" y="46"/>
                    <a:pt x="75" y="45"/>
                    <a:pt x="74" y="44"/>
                  </a:cubicBezTo>
                  <a:cubicBezTo>
                    <a:pt x="58" y="36"/>
                    <a:pt x="44" y="22"/>
                    <a:pt x="35" y="3"/>
                  </a:cubicBezTo>
                  <a:cubicBezTo>
                    <a:pt x="34" y="2"/>
                    <a:pt x="33" y="1"/>
                    <a:pt x="33" y="0"/>
                  </a:cubicBezTo>
                  <a:cubicBezTo>
                    <a:pt x="33" y="0"/>
                    <a:pt x="33" y="0"/>
                    <a:pt x="33" y="0"/>
                  </a:cubicBezTo>
                  <a:cubicBezTo>
                    <a:pt x="34" y="0"/>
                    <a:pt x="35" y="1"/>
                    <a:pt x="36" y="3"/>
                  </a:cubicBezTo>
                  <a:cubicBezTo>
                    <a:pt x="45" y="16"/>
                    <a:pt x="63" y="32"/>
                    <a:pt x="75" y="37"/>
                  </a:cubicBezTo>
                  <a:lnTo>
                    <a:pt x="74" y="19"/>
                  </a:lnTo>
                  <a:close/>
                  <a:moveTo>
                    <a:pt x="82" y="62"/>
                  </a:moveTo>
                  <a:cubicBezTo>
                    <a:pt x="83" y="62"/>
                    <a:pt x="85" y="59"/>
                    <a:pt x="87" y="53"/>
                  </a:cubicBezTo>
                  <a:cubicBezTo>
                    <a:pt x="88" y="52"/>
                    <a:pt x="88" y="51"/>
                    <a:pt x="89" y="51"/>
                  </a:cubicBezTo>
                  <a:cubicBezTo>
                    <a:pt x="89" y="51"/>
                    <a:pt x="90" y="52"/>
                    <a:pt x="90" y="55"/>
                  </a:cubicBezTo>
                  <a:cubicBezTo>
                    <a:pt x="89" y="59"/>
                    <a:pt x="88" y="62"/>
                    <a:pt x="88" y="65"/>
                  </a:cubicBezTo>
                  <a:cubicBezTo>
                    <a:pt x="87" y="68"/>
                    <a:pt x="86" y="68"/>
                    <a:pt x="85" y="68"/>
                  </a:cubicBezTo>
                  <a:cubicBezTo>
                    <a:pt x="84" y="68"/>
                    <a:pt x="83" y="68"/>
                    <a:pt x="82" y="68"/>
                  </a:cubicBezTo>
                  <a:cubicBezTo>
                    <a:pt x="57" y="68"/>
                    <a:pt x="57" y="68"/>
                    <a:pt x="57" y="68"/>
                  </a:cubicBezTo>
                  <a:cubicBezTo>
                    <a:pt x="57" y="69"/>
                    <a:pt x="57" y="70"/>
                    <a:pt x="57" y="71"/>
                  </a:cubicBezTo>
                  <a:cubicBezTo>
                    <a:pt x="57" y="76"/>
                    <a:pt x="59" y="74"/>
                    <a:pt x="59" y="81"/>
                  </a:cubicBezTo>
                  <a:cubicBezTo>
                    <a:pt x="59" y="83"/>
                    <a:pt x="59" y="87"/>
                    <a:pt x="57" y="87"/>
                  </a:cubicBezTo>
                  <a:cubicBezTo>
                    <a:pt x="56" y="87"/>
                    <a:pt x="55" y="86"/>
                    <a:pt x="54" y="84"/>
                  </a:cubicBezTo>
                  <a:cubicBezTo>
                    <a:pt x="54" y="68"/>
                    <a:pt x="54" y="68"/>
                    <a:pt x="54" y="68"/>
                  </a:cubicBezTo>
                  <a:cubicBezTo>
                    <a:pt x="40" y="67"/>
                    <a:pt x="38" y="64"/>
                    <a:pt x="38" y="63"/>
                  </a:cubicBezTo>
                  <a:cubicBezTo>
                    <a:pt x="38" y="62"/>
                    <a:pt x="39" y="62"/>
                    <a:pt x="42" y="62"/>
                  </a:cubicBezTo>
                  <a:lnTo>
                    <a:pt x="82" y="62"/>
                  </a:lnTo>
                  <a:close/>
                  <a:moveTo>
                    <a:pt x="82" y="157"/>
                  </a:moveTo>
                  <a:cubicBezTo>
                    <a:pt x="83" y="157"/>
                    <a:pt x="86" y="152"/>
                    <a:pt x="87" y="148"/>
                  </a:cubicBezTo>
                  <a:cubicBezTo>
                    <a:pt x="88" y="147"/>
                    <a:pt x="88" y="146"/>
                    <a:pt x="89" y="146"/>
                  </a:cubicBezTo>
                  <a:cubicBezTo>
                    <a:pt x="89" y="146"/>
                    <a:pt x="90" y="147"/>
                    <a:pt x="90" y="150"/>
                  </a:cubicBezTo>
                  <a:cubicBezTo>
                    <a:pt x="89" y="154"/>
                    <a:pt x="88" y="158"/>
                    <a:pt x="87" y="161"/>
                  </a:cubicBezTo>
                  <a:cubicBezTo>
                    <a:pt x="87" y="163"/>
                    <a:pt x="86" y="164"/>
                    <a:pt x="85" y="164"/>
                  </a:cubicBezTo>
                  <a:cubicBezTo>
                    <a:pt x="84" y="164"/>
                    <a:pt x="83" y="163"/>
                    <a:pt x="82" y="163"/>
                  </a:cubicBezTo>
                  <a:cubicBezTo>
                    <a:pt x="47" y="163"/>
                    <a:pt x="47" y="163"/>
                    <a:pt x="47" y="163"/>
                  </a:cubicBezTo>
                  <a:cubicBezTo>
                    <a:pt x="47" y="168"/>
                    <a:pt x="47" y="168"/>
                    <a:pt x="47" y="168"/>
                  </a:cubicBezTo>
                  <a:cubicBezTo>
                    <a:pt x="48" y="173"/>
                    <a:pt x="50" y="171"/>
                    <a:pt x="50" y="177"/>
                  </a:cubicBezTo>
                  <a:cubicBezTo>
                    <a:pt x="50" y="179"/>
                    <a:pt x="50" y="183"/>
                    <a:pt x="47" y="183"/>
                  </a:cubicBezTo>
                  <a:cubicBezTo>
                    <a:pt x="45" y="183"/>
                    <a:pt x="44" y="182"/>
                    <a:pt x="44" y="180"/>
                  </a:cubicBezTo>
                  <a:cubicBezTo>
                    <a:pt x="44" y="163"/>
                    <a:pt x="44" y="163"/>
                    <a:pt x="44" y="163"/>
                  </a:cubicBezTo>
                  <a:cubicBezTo>
                    <a:pt x="16" y="163"/>
                    <a:pt x="16" y="163"/>
                    <a:pt x="16" y="163"/>
                  </a:cubicBezTo>
                  <a:cubicBezTo>
                    <a:pt x="10" y="163"/>
                    <a:pt x="6" y="162"/>
                    <a:pt x="2" y="161"/>
                  </a:cubicBezTo>
                  <a:cubicBezTo>
                    <a:pt x="1" y="160"/>
                    <a:pt x="1" y="159"/>
                    <a:pt x="1" y="159"/>
                  </a:cubicBezTo>
                  <a:cubicBezTo>
                    <a:pt x="1" y="158"/>
                    <a:pt x="2" y="157"/>
                    <a:pt x="5" y="157"/>
                  </a:cubicBezTo>
                  <a:lnTo>
                    <a:pt x="82" y="157"/>
                  </a:lnTo>
                  <a:close/>
                  <a:moveTo>
                    <a:pt x="30" y="94"/>
                  </a:moveTo>
                  <a:cubicBezTo>
                    <a:pt x="37" y="102"/>
                    <a:pt x="53" y="116"/>
                    <a:pt x="70" y="121"/>
                  </a:cubicBezTo>
                  <a:cubicBezTo>
                    <a:pt x="71" y="121"/>
                    <a:pt x="72" y="121"/>
                    <a:pt x="76" y="116"/>
                  </a:cubicBezTo>
                  <a:cubicBezTo>
                    <a:pt x="77" y="114"/>
                    <a:pt x="78" y="114"/>
                    <a:pt x="78" y="116"/>
                  </a:cubicBezTo>
                  <a:cubicBezTo>
                    <a:pt x="78" y="117"/>
                    <a:pt x="78" y="118"/>
                    <a:pt x="78" y="120"/>
                  </a:cubicBezTo>
                  <a:cubicBezTo>
                    <a:pt x="74" y="127"/>
                    <a:pt x="73" y="129"/>
                    <a:pt x="71" y="129"/>
                  </a:cubicBezTo>
                  <a:cubicBezTo>
                    <a:pt x="70" y="129"/>
                    <a:pt x="68" y="128"/>
                    <a:pt x="57" y="122"/>
                  </a:cubicBezTo>
                  <a:cubicBezTo>
                    <a:pt x="53" y="124"/>
                    <a:pt x="50" y="128"/>
                    <a:pt x="46" y="132"/>
                  </a:cubicBezTo>
                  <a:cubicBezTo>
                    <a:pt x="43" y="136"/>
                    <a:pt x="44" y="137"/>
                    <a:pt x="37" y="140"/>
                  </a:cubicBezTo>
                  <a:cubicBezTo>
                    <a:pt x="35" y="141"/>
                    <a:pt x="34" y="142"/>
                    <a:pt x="33" y="142"/>
                  </a:cubicBezTo>
                  <a:cubicBezTo>
                    <a:pt x="31" y="142"/>
                    <a:pt x="30" y="141"/>
                    <a:pt x="30" y="140"/>
                  </a:cubicBezTo>
                  <a:cubicBezTo>
                    <a:pt x="30" y="139"/>
                    <a:pt x="30" y="138"/>
                    <a:pt x="31" y="138"/>
                  </a:cubicBezTo>
                  <a:cubicBezTo>
                    <a:pt x="35" y="134"/>
                    <a:pt x="44" y="128"/>
                    <a:pt x="54" y="120"/>
                  </a:cubicBezTo>
                  <a:cubicBezTo>
                    <a:pt x="39" y="110"/>
                    <a:pt x="27" y="94"/>
                    <a:pt x="27" y="92"/>
                  </a:cubicBezTo>
                  <a:cubicBezTo>
                    <a:pt x="27" y="92"/>
                    <a:pt x="27" y="92"/>
                    <a:pt x="27" y="92"/>
                  </a:cubicBezTo>
                  <a:cubicBezTo>
                    <a:pt x="28" y="92"/>
                    <a:pt x="28" y="92"/>
                    <a:pt x="30" y="94"/>
                  </a:cubicBezTo>
                  <a:close/>
                  <a:moveTo>
                    <a:pt x="35" y="246"/>
                  </a:moveTo>
                  <a:cubicBezTo>
                    <a:pt x="34" y="246"/>
                    <a:pt x="34" y="247"/>
                    <a:pt x="34" y="248"/>
                  </a:cubicBezTo>
                  <a:cubicBezTo>
                    <a:pt x="33" y="251"/>
                    <a:pt x="31" y="253"/>
                    <a:pt x="30" y="253"/>
                  </a:cubicBezTo>
                  <a:cubicBezTo>
                    <a:pt x="24" y="253"/>
                    <a:pt x="24" y="253"/>
                    <a:pt x="24" y="253"/>
                  </a:cubicBezTo>
                  <a:cubicBezTo>
                    <a:pt x="23" y="225"/>
                    <a:pt x="23" y="225"/>
                    <a:pt x="23" y="225"/>
                  </a:cubicBezTo>
                  <a:cubicBezTo>
                    <a:pt x="28" y="225"/>
                    <a:pt x="28" y="225"/>
                    <a:pt x="28" y="225"/>
                  </a:cubicBezTo>
                  <a:cubicBezTo>
                    <a:pt x="29" y="225"/>
                    <a:pt x="30" y="225"/>
                    <a:pt x="30" y="225"/>
                  </a:cubicBezTo>
                  <a:cubicBezTo>
                    <a:pt x="31" y="225"/>
                    <a:pt x="32" y="224"/>
                    <a:pt x="32" y="221"/>
                  </a:cubicBezTo>
                  <a:cubicBezTo>
                    <a:pt x="32" y="220"/>
                    <a:pt x="33" y="217"/>
                    <a:pt x="33" y="215"/>
                  </a:cubicBezTo>
                  <a:cubicBezTo>
                    <a:pt x="33" y="214"/>
                    <a:pt x="32" y="211"/>
                    <a:pt x="32" y="211"/>
                  </a:cubicBezTo>
                  <a:cubicBezTo>
                    <a:pt x="31" y="211"/>
                    <a:pt x="31" y="212"/>
                    <a:pt x="31" y="213"/>
                  </a:cubicBezTo>
                  <a:cubicBezTo>
                    <a:pt x="30" y="216"/>
                    <a:pt x="28" y="219"/>
                    <a:pt x="27" y="219"/>
                  </a:cubicBezTo>
                  <a:cubicBezTo>
                    <a:pt x="4" y="219"/>
                    <a:pt x="4" y="219"/>
                    <a:pt x="4" y="219"/>
                  </a:cubicBezTo>
                  <a:cubicBezTo>
                    <a:pt x="1" y="219"/>
                    <a:pt x="0" y="220"/>
                    <a:pt x="0" y="221"/>
                  </a:cubicBezTo>
                  <a:cubicBezTo>
                    <a:pt x="0" y="222"/>
                    <a:pt x="3" y="224"/>
                    <a:pt x="6" y="224"/>
                  </a:cubicBezTo>
                  <a:cubicBezTo>
                    <a:pt x="6" y="253"/>
                    <a:pt x="6" y="253"/>
                    <a:pt x="6" y="253"/>
                  </a:cubicBezTo>
                  <a:cubicBezTo>
                    <a:pt x="3" y="253"/>
                    <a:pt x="2" y="254"/>
                    <a:pt x="2" y="255"/>
                  </a:cubicBezTo>
                  <a:cubicBezTo>
                    <a:pt x="2" y="257"/>
                    <a:pt x="7" y="258"/>
                    <a:pt x="14" y="258"/>
                  </a:cubicBezTo>
                  <a:cubicBezTo>
                    <a:pt x="31" y="258"/>
                    <a:pt x="31" y="258"/>
                    <a:pt x="31" y="258"/>
                  </a:cubicBezTo>
                  <a:cubicBezTo>
                    <a:pt x="32" y="258"/>
                    <a:pt x="32" y="259"/>
                    <a:pt x="33" y="259"/>
                  </a:cubicBezTo>
                  <a:cubicBezTo>
                    <a:pt x="35" y="259"/>
                    <a:pt x="36" y="250"/>
                    <a:pt x="36" y="249"/>
                  </a:cubicBezTo>
                  <a:cubicBezTo>
                    <a:pt x="36" y="248"/>
                    <a:pt x="36" y="246"/>
                    <a:pt x="35" y="246"/>
                  </a:cubicBezTo>
                  <a:close/>
                  <a:moveTo>
                    <a:pt x="9" y="253"/>
                  </a:moveTo>
                  <a:cubicBezTo>
                    <a:pt x="9" y="225"/>
                    <a:pt x="9" y="225"/>
                    <a:pt x="9" y="225"/>
                  </a:cubicBezTo>
                  <a:cubicBezTo>
                    <a:pt x="20" y="225"/>
                    <a:pt x="20" y="225"/>
                    <a:pt x="20" y="225"/>
                  </a:cubicBezTo>
                  <a:cubicBezTo>
                    <a:pt x="21" y="253"/>
                    <a:pt x="21" y="253"/>
                    <a:pt x="21" y="253"/>
                  </a:cubicBezTo>
                  <a:lnTo>
                    <a:pt x="9" y="253"/>
                  </a:lnTo>
                  <a:close/>
                  <a:moveTo>
                    <a:pt x="72" y="229"/>
                  </a:moveTo>
                  <a:cubicBezTo>
                    <a:pt x="71" y="220"/>
                    <a:pt x="71" y="214"/>
                    <a:pt x="71" y="210"/>
                  </a:cubicBezTo>
                  <a:cubicBezTo>
                    <a:pt x="71" y="205"/>
                    <a:pt x="71" y="201"/>
                    <a:pt x="72" y="196"/>
                  </a:cubicBezTo>
                  <a:cubicBezTo>
                    <a:pt x="72" y="196"/>
                    <a:pt x="72" y="195"/>
                    <a:pt x="72" y="194"/>
                  </a:cubicBezTo>
                  <a:cubicBezTo>
                    <a:pt x="72" y="194"/>
                    <a:pt x="72" y="193"/>
                    <a:pt x="72" y="193"/>
                  </a:cubicBezTo>
                  <a:cubicBezTo>
                    <a:pt x="71" y="193"/>
                    <a:pt x="67" y="201"/>
                    <a:pt x="67" y="202"/>
                  </a:cubicBezTo>
                  <a:cubicBezTo>
                    <a:pt x="67" y="203"/>
                    <a:pt x="68" y="203"/>
                    <a:pt x="68" y="205"/>
                  </a:cubicBezTo>
                  <a:cubicBezTo>
                    <a:pt x="68" y="210"/>
                    <a:pt x="69" y="213"/>
                    <a:pt x="69" y="217"/>
                  </a:cubicBezTo>
                  <a:cubicBezTo>
                    <a:pt x="68" y="218"/>
                    <a:pt x="67" y="218"/>
                    <a:pt x="66" y="218"/>
                  </a:cubicBezTo>
                  <a:cubicBezTo>
                    <a:pt x="66" y="218"/>
                    <a:pt x="65" y="218"/>
                    <a:pt x="64" y="217"/>
                  </a:cubicBezTo>
                  <a:cubicBezTo>
                    <a:pt x="63" y="207"/>
                    <a:pt x="58" y="203"/>
                    <a:pt x="52" y="203"/>
                  </a:cubicBezTo>
                  <a:cubicBezTo>
                    <a:pt x="45" y="203"/>
                    <a:pt x="39" y="209"/>
                    <a:pt x="39" y="220"/>
                  </a:cubicBezTo>
                  <a:cubicBezTo>
                    <a:pt x="39" y="231"/>
                    <a:pt x="46" y="237"/>
                    <a:pt x="52" y="237"/>
                  </a:cubicBezTo>
                  <a:cubicBezTo>
                    <a:pt x="57" y="237"/>
                    <a:pt x="63" y="232"/>
                    <a:pt x="64" y="222"/>
                  </a:cubicBezTo>
                  <a:cubicBezTo>
                    <a:pt x="65" y="222"/>
                    <a:pt x="66" y="223"/>
                    <a:pt x="66" y="223"/>
                  </a:cubicBezTo>
                  <a:cubicBezTo>
                    <a:pt x="67" y="223"/>
                    <a:pt x="68" y="222"/>
                    <a:pt x="69" y="221"/>
                  </a:cubicBezTo>
                  <a:cubicBezTo>
                    <a:pt x="70" y="226"/>
                    <a:pt x="70" y="233"/>
                    <a:pt x="70" y="241"/>
                  </a:cubicBezTo>
                  <a:cubicBezTo>
                    <a:pt x="70" y="243"/>
                    <a:pt x="71" y="245"/>
                    <a:pt x="72" y="245"/>
                  </a:cubicBezTo>
                  <a:cubicBezTo>
                    <a:pt x="72" y="245"/>
                    <a:pt x="74" y="244"/>
                    <a:pt x="74" y="239"/>
                  </a:cubicBezTo>
                  <a:cubicBezTo>
                    <a:pt x="74" y="232"/>
                    <a:pt x="73" y="234"/>
                    <a:pt x="72" y="229"/>
                  </a:cubicBezTo>
                  <a:close/>
                  <a:moveTo>
                    <a:pt x="52" y="231"/>
                  </a:moveTo>
                  <a:cubicBezTo>
                    <a:pt x="47" y="231"/>
                    <a:pt x="42" y="228"/>
                    <a:pt x="42" y="220"/>
                  </a:cubicBezTo>
                  <a:cubicBezTo>
                    <a:pt x="42" y="212"/>
                    <a:pt x="47" y="208"/>
                    <a:pt x="52" y="208"/>
                  </a:cubicBezTo>
                  <a:cubicBezTo>
                    <a:pt x="57" y="208"/>
                    <a:pt x="62" y="212"/>
                    <a:pt x="62" y="220"/>
                  </a:cubicBezTo>
                  <a:cubicBezTo>
                    <a:pt x="62" y="228"/>
                    <a:pt x="57" y="231"/>
                    <a:pt x="52" y="231"/>
                  </a:cubicBezTo>
                  <a:close/>
                  <a:moveTo>
                    <a:pt x="82" y="253"/>
                  </a:moveTo>
                  <a:cubicBezTo>
                    <a:pt x="83" y="253"/>
                    <a:pt x="85" y="250"/>
                    <a:pt x="87" y="244"/>
                  </a:cubicBezTo>
                  <a:cubicBezTo>
                    <a:pt x="88" y="243"/>
                    <a:pt x="88" y="242"/>
                    <a:pt x="89" y="242"/>
                  </a:cubicBezTo>
                  <a:cubicBezTo>
                    <a:pt x="89" y="242"/>
                    <a:pt x="90" y="243"/>
                    <a:pt x="90" y="246"/>
                  </a:cubicBezTo>
                  <a:cubicBezTo>
                    <a:pt x="89" y="250"/>
                    <a:pt x="88" y="253"/>
                    <a:pt x="88" y="256"/>
                  </a:cubicBezTo>
                  <a:cubicBezTo>
                    <a:pt x="87" y="258"/>
                    <a:pt x="86" y="259"/>
                    <a:pt x="85" y="259"/>
                  </a:cubicBezTo>
                  <a:cubicBezTo>
                    <a:pt x="84" y="259"/>
                    <a:pt x="83" y="259"/>
                    <a:pt x="82" y="259"/>
                  </a:cubicBezTo>
                  <a:cubicBezTo>
                    <a:pt x="57" y="259"/>
                    <a:pt x="57" y="259"/>
                    <a:pt x="57" y="259"/>
                  </a:cubicBezTo>
                  <a:cubicBezTo>
                    <a:pt x="57" y="260"/>
                    <a:pt x="57" y="261"/>
                    <a:pt x="57" y="262"/>
                  </a:cubicBezTo>
                  <a:cubicBezTo>
                    <a:pt x="58" y="267"/>
                    <a:pt x="59" y="265"/>
                    <a:pt x="59" y="272"/>
                  </a:cubicBezTo>
                  <a:cubicBezTo>
                    <a:pt x="59" y="274"/>
                    <a:pt x="59" y="278"/>
                    <a:pt x="57" y="278"/>
                  </a:cubicBezTo>
                  <a:cubicBezTo>
                    <a:pt x="56" y="278"/>
                    <a:pt x="55" y="276"/>
                    <a:pt x="54" y="275"/>
                  </a:cubicBezTo>
                  <a:cubicBezTo>
                    <a:pt x="54" y="259"/>
                    <a:pt x="54" y="259"/>
                    <a:pt x="54" y="259"/>
                  </a:cubicBezTo>
                  <a:cubicBezTo>
                    <a:pt x="44" y="258"/>
                    <a:pt x="41" y="255"/>
                    <a:pt x="41" y="254"/>
                  </a:cubicBezTo>
                  <a:cubicBezTo>
                    <a:pt x="41" y="253"/>
                    <a:pt x="42" y="253"/>
                    <a:pt x="45" y="253"/>
                  </a:cubicBezTo>
                  <a:lnTo>
                    <a:pt x="82" y="253"/>
                  </a:lnTo>
                  <a:close/>
                  <a:moveTo>
                    <a:pt x="79" y="214"/>
                  </a:moveTo>
                  <a:cubicBezTo>
                    <a:pt x="79" y="212"/>
                    <a:pt x="83" y="206"/>
                    <a:pt x="84" y="206"/>
                  </a:cubicBezTo>
                  <a:cubicBezTo>
                    <a:pt x="84" y="206"/>
                    <a:pt x="84" y="207"/>
                    <a:pt x="84" y="207"/>
                  </a:cubicBezTo>
                  <a:cubicBezTo>
                    <a:pt x="84" y="208"/>
                    <a:pt x="84" y="208"/>
                    <a:pt x="84" y="209"/>
                  </a:cubicBezTo>
                  <a:cubicBezTo>
                    <a:pt x="83" y="213"/>
                    <a:pt x="83" y="214"/>
                    <a:pt x="83" y="226"/>
                  </a:cubicBezTo>
                  <a:cubicBezTo>
                    <a:pt x="83" y="229"/>
                    <a:pt x="82" y="230"/>
                    <a:pt x="81" y="230"/>
                  </a:cubicBezTo>
                  <a:cubicBezTo>
                    <a:pt x="80" y="230"/>
                    <a:pt x="79" y="229"/>
                    <a:pt x="79" y="225"/>
                  </a:cubicBezTo>
                  <a:lnTo>
                    <a:pt x="79" y="214"/>
                  </a:lnTo>
                  <a:close/>
                  <a:moveTo>
                    <a:pt x="81" y="352"/>
                  </a:moveTo>
                  <a:cubicBezTo>
                    <a:pt x="82" y="352"/>
                    <a:pt x="85" y="349"/>
                    <a:pt x="87" y="344"/>
                  </a:cubicBezTo>
                  <a:cubicBezTo>
                    <a:pt x="88" y="343"/>
                    <a:pt x="88" y="342"/>
                    <a:pt x="89" y="342"/>
                  </a:cubicBezTo>
                  <a:cubicBezTo>
                    <a:pt x="89" y="342"/>
                    <a:pt x="90" y="343"/>
                    <a:pt x="90" y="345"/>
                  </a:cubicBezTo>
                  <a:cubicBezTo>
                    <a:pt x="89" y="351"/>
                    <a:pt x="88" y="354"/>
                    <a:pt x="87" y="357"/>
                  </a:cubicBezTo>
                  <a:cubicBezTo>
                    <a:pt x="86" y="358"/>
                    <a:pt x="86" y="358"/>
                    <a:pt x="85" y="358"/>
                  </a:cubicBezTo>
                  <a:cubicBezTo>
                    <a:pt x="84" y="358"/>
                    <a:pt x="83" y="358"/>
                    <a:pt x="82" y="358"/>
                  </a:cubicBezTo>
                  <a:cubicBezTo>
                    <a:pt x="26" y="358"/>
                    <a:pt x="26" y="358"/>
                    <a:pt x="26" y="358"/>
                  </a:cubicBezTo>
                  <a:cubicBezTo>
                    <a:pt x="8" y="358"/>
                    <a:pt x="6" y="357"/>
                    <a:pt x="2" y="356"/>
                  </a:cubicBezTo>
                  <a:cubicBezTo>
                    <a:pt x="1" y="355"/>
                    <a:pt x="1" y="354"/>
                    <a:pt x="1" y="354"/>
                  </a:cubicBezTo>
                  <a:cubicBezTo>
                    <a:pt x="1" y="353"/>
                    <a:pt x="2" y="352"/>
                    <a:pt x="5" y="352"/>
                  </a:cubicBezTo>
                  <a:cubicBezTo>
                    <a:pt x="42" y="352"/>
                    <a:pt x="42" y="352"/>
                    <a:pt x="42" y="352"/>
                  </a:cubicBezTo>
                  <a:cubicBezTo>
                    <a:pt x="35" y="339"/>
                    <a:pt x="28" y="307"/>
                    <a:pt x="28" y="304"/>
                  </a:cubicBezTo>
                  <a:cubicBezTo>
                    <a:pt x="28" y="301"/>
                    <a:pt x="32" y="300"/>
                    <a:pt x="34" y="300"/>
                  </a:cubicBezTo>
                  <a:cubicBezTo>
                    <a:pt x="65" y="299"/>
                    <a:pt x="65" y="299"/>
                    <a:pt x="65" y="299"/>
                  </a:cubicBezTo>
                  <a:cubicBezTo>
                    <a:pt x="67" y="299"/>
                    <a:pt x="68" y="295"/>
                    <a:pt x="69" y="291"/>
                  </a:cubicBezTo>
                  <a:cubicBezTo>
                    <a:pt x="70" y="289"/>
                    <a:pt x="70" y="289"/>
                    <a:pt x="71" y="289"/>
                  </a:cubicBezTo>
                  <a:cubicBezTo>
                    <a:pt x="71" y="289"/>
                    <a:pt x="72" y="289"/>
                    <a:pt x="72" y="292"/>
                  </a:cubicBezTo>
                  <a:cubicBezTo>
                    <a:pt x="72" y="297"/>
                    <a:pt x="72" y="300"/>
                    <a:pt x="71" y="303"/>
                  </a:cubicBezTo>
                  <a:cubicBezTo>
                    <a:pt x="71" y="305"/>
                    <a:pt x="71" y="306"/>
                    <a:pt x="70" y="306"/>
                  </a:cubicBezTo>
                  <a:cubicBezTo>
                    <a:pt x="69" y="306"/>
                    <a:pt x="68" y="306"/>
                    <a:pt x="66" y="306"/>
                  </a:cubicBezTo>
                  <a:cubicBezTo>
                    <a:pt x="38" y="305"/>
                    <a:pt x="38" y="305"/>
                    <a:pt x="38" y="305"/>
                  </a:cubicBezTo>
                  <a:cubicBezTo>
                    <a:pt x="35" y="305"/>
                    <a:pt x="35" y="306"/>
                    <a:pt x="35" y="308"/>
                  </a:cubicBezTo>
                  <a:cubicBezTo>
                    <a:pt x="35" y="317"/>
                    <a:pt x="39" y="342"/>
                    <a:pt x="44" y="352"/>
                  </a:cubicBezTo>
                  <a:lnTo>
                    <a:pt x="81" y="352"/>
                  </a:lnTo>
                  <a:close/>
                  <a:moveTo>
                    <a:pt x="82" y="444"/>
                  </a:moveTo>
                  <a:cubicBezTo>
                    <a:pt x="83" y="443"/>
                    <a:pt x="86" y="438"/>
                    <a:pt x="87" y="434"/>
                  </a:cubicBezTo>
                  <a:cubicBezTo>
                    <a:pt x="88" y="433"/>
                    <a:pt x="88" y="433"/>
                    <a:pt x="89" y="433"/>
                  </a:cubicBezTo>
                  <a:cubicBezTo>
                    <a:pt x="89" y="433"/>
                    <a:pt x="90" y="434"/>
                    <a:pt x="90" y="437"/>
                  </a:cubicBezTo>
                  <a:cubicBezTo>
                    <a:pt x="89" y="441"/>
                    <a:pt x="88" y="445"/>
                    <a:pt x="87" y="448"/>
                  </a:cubicBezTo>
                  <a:cubicBezTo>
                    <a:pt x="87" y="450"/>
                    <a:pt x="86" y="450"/>
                    <a:pt x="85" y="450"/>
                  </a:cubicBezTo>
                  <a:cubicBezTo>
                    <a:pt x="84" y="450"/>
                    <a:pt x="83" y="450"/>
                    <a:pt x="82" y="450"/>
                  </a:cubicBezTo>
                  <a:cubicBezTo>
                    <a:pt x="47" y="450"/>
                    <a:pt x="47" y="450"/>
                    <a:pt x="47" y="450"/>
                  </a:cubicBezTo>
                  <a:cubicBezTo>
                    <a:pt x="47" y="455"/>
                    <a:pt x="47" y="455"/>
                    <a:pt x="47" y="455"/>
                  </a:cubicBezTo>
                  <a:cubicBezTo>
                    <a:pt x="48" y="459"/>
                    <a:pt x="50" y="458"/>
                    <a:pt x="50" y="464"/>
                  </a:cubicBezTo>
                  <a:cubicBezTo>
                    <a:pt x="50" y="465"/>
                    <a:pt x="50" y="469"/>
                    <a:pt x="47" y="469"/>
                  </a:cubicBezTo>
                  <a:cubicBezTo>
                    <a:pt x="45" y="469"/>
                    <a:pt x="44" y="468"/>
                    <a:pt x="44" y="466"/>
                  </a:cubicBezTo>
                  <a:cubicBezTo>
                    <a:pt x="44" y="450"/>
                    <a:pt x="44" y="450"/>
                    <a:pt x="44" y="450"/>
                  </a:cubicBezTo>
                  <a:cubicBezTo>
                    <a:pt x="16" y="450"/>
                    <a:pt x="16" y="450"/>
                    <a:pt x="16" y="450"/>
                  </a:cubicBezTo>
                  <a:cubicBezTo>
                    <a:pt x="10" y="450"/>
                    <a:pt x="6" y="449"/>
                    <a:pt x="2" y="447"/>
                  </a:cubicBezTo>
                  <a:cubicBezTo>
                    <a:pt x="1" y="446"/>
                    <a:pt x="1" y="446"/>
                    <a:pt x="1" y="445"/>
                  </a:cubicBezTo>
                  <a:cubicBezTo>
                    <a:pt x="1" y="444"/>
                    <a:pt x="2" y="444"/>
                    <a:pt x="5" y="444"/>
                  </a:cubicBezTo>
                  <a:cubicBezTo>
                    <a:pt x="42" y="444"/>
                    <a:pt x="42" y="444"/>
                    <a:pt x="42" y="444"/>
                  </a:cubicBezTo>
                  <a:cubicBezTo>
                    <a:pt x="36" y="432"/>
                    <a:pt x="27" y="408"/>
                    <a:pt x="27" y="397"/>
                  </a:cubicBezTo>
                  <a:cubicBezTo>
                    <a:pt x="27" y="395"/>
                    <a:pt x="31" y="392"/>
                    <a:pt x="35" y="392"/>
                  </a:cubicBezTo>
                  <a:cubicBezTo>
                    <a:pt x="65" y="392"/>
                    <a:pt x="65" y="392"/>
                    <a:pt x="65" y="392"/>
                  </a:cubicBezTo>
                  <a:cubicBezTo>
                    <a:pt x="68" y="391"/>
                    <a:pt x="68" y="389"/>
                    <a:pt x="70" y="384"/>
                  </a:cubicBezTo>
                  <a:cubicBezTo>
                    <a:pt x="70" y="383"/>
                    <a:pt x="71" y="383"/>
                    <a:pt x="71" y="383"/>
                  </a:cubicBezTo>
                  <a:cubicBezTo>
                    <a:pt x="71" y="383"/>
                    <a:pt x="72" y="384"/>
                    <a:pt x="73" y="386"/>
                  </a:cubicBezTo>
                  <a:cubicBezTo>
                    <a:pt x="72" y="391"/>
                    <a:pt x="71" y="397"/>
                    <a:pt x="71" y="399"/>
                  </a:cubicBezTo>
                  <a:cubicBezTo>
                    <a:pt x="71" y="405"/>
                    <a:pt x="71" y="411"/>
                    <a:pt x="71" y="414"/>
                  </a:cubicBezTo>
                  <a:cubicBezTo>
                    <a:pt x="72" y="419"/>
                    <a:pt x="74" y="418"/>
                    <a:pt x="74" y="424"/>
                  </a:cubicBezTo>
                  <a:cubicBezTo>
                    <a:pt x="74" y="427"/>
                    <a:pt x="74" y="431"/>
                    <a:pt x="72" y="431"/>
                  </a:cubicBezTo>
                  <a:cubicBezTo>
                    <a:pt x="71" y="431"/>
                    <a:pt x="70" y="430"/>
                    <a:pt x="69" y="428"/>
                  </a:cubicBezTo>
                  <a:cubicBezTo>
                    <a:pt x="69" y="419"/>
                    <a:pt x="68" y="409"/>
                    <a:pt x="68" y="400"/>
                  </a:cubicBezTo>
                  <a:cubicBezTo>
                    <a:pt x="68" y="399"/>
                    <a:pt x="69" y="398"/>
                    <a:pt x="67" y="398"/>
                  </a:cubicBezTo>
                  <a:cubicBezTo>
                    <a:pt x="63" y="398"/>
                    <a:pt x="48" y="398"/>
                    <a:pt x="40" y="398"/>
                  </a:cubicBezTo>
                  <a:cubicBezTo>
                    <a:pt x="33" y="398"/>
                    <a:pt x="33" y="398"/>
                    <a:pt x="33" y="401"/>
                  </a:cubicBezTo>
                  <a:cubicBezTo>
                    <a:pt x="33" y="404"/>
                    <a:pt x="37" y="429"/>
                    <a:pt x="44" y="444"/>
                  </a:cubicBezTo>
                  <a:lnTo>
                    <a:pt x="82" y="444"/>
                  </a:lnTo>
                  <a:close/>
                </a:path>
              </a:pathLst>
            </a:custGeom>
            <a:solidFill>
              <a:srgbClr val="FBE49C"/>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tx2">
                    <a:lumMod val="75000"/>
                    <a:lumOff val="25000"/>
                  </a:schemeClr>
                </a:solidFill>
                <a:effectLst/>
                <a:uLnTx/>
                <a:uFillTx/>
                <a:latin typeface="Segoe UI Semilight"/>
                <a:ea typeface="+mn-ea"/>
                <a:cs typeface="+mn-cs"/>
              </a:endParaRPr>
            </a:p>
          </p:txBody>
        </p:sp>
        <p:sp>
          <p:nvSpPr>
            <p:cNvPr id="34" name="Freeform 247">
              <a:extLst>
                <a:ext uri="{FF2B5EF4-FFF2-40B4-BE49-F238E27FC236}">
                  <a16:creationId xmlns:a16="http://schemas.microsoft.com/office/drawing/2014/main" id="{E43CCB38-8036-6C15-5F17-D213528A0EBD}"/>
                </a:ext>
                <a:ext uri="{C183D7F6-B498-43B3-948B-1728B52AA6E4}">
                  <adec:decorative xmlns:adec="http://schemas.microsoft.com/office/drawing/2017/decorative" val="1"/>
                </a:ext>
              </a:extLst>
            </p:cNvPr>
            <p:cNvSpPr>
              <a:spLocks noEditPoints="1"/>
            </p:cNvSpPr>
            <p:nvPr/>
          </p:nvSpPr>
          <p:spPr bwMode="auto">
            <a:xfrm rot="16200000">
              <a:off x="8406004" y="5108920"/>
              <a:ext cx="382750" cy="1049352"/>
            </a:xfrm>
            <a:custGeom>
              <a:avLst/>
              <a:gdLst>
                <a:gd name="T0" fmla="*/ 114 w 126"/>
                <a:gd name="T1" fmla="*/ 228 h 345"/>
                <a:gd name="T2" fmla="*/ 119 w 126"/>
                <a:gd name="T3" fmla="*/ 243 h 345"/>
                <a:gd name="T4" fmla="*/ 117 w 126"/>
                <a:gd name="T5" fmla="*/ 282 h 345"/>
                <a:gd name="T6" fmla="*/ 103 w 126"/>
                <a:gd name="T7" fmla="*/ 288 h 345"/>
                <a:gd name="T8" fmla="*/ 117 w 126"/>
                <a:gd name="T9" fmla="*/ 282 h 345"/>
                <a:gd name="T10" fmla="*/ 104 w 126"/>
                <a:gd name="T11" fmla="*/ 240 h 345"/>
                <a:gd name="T12" fmla="*/ 107 w 126"/>
                <a:gd name="T13" fmla="*/ 255 h 345"/>
                <a:gd name="T14" fmla="*/ 111 w 126"/>
                <a:gd name="T15" fmla="*/ 267 h 345"/>
                <a:gd name="T16" fmla="*/ 97 w 126"/>
                <a:gd name="T17" fmla="*/ 273 h 345"/>
                <a:gd name="T18" fmla="*/ 111 w 126"/>
                <a:gd name="T19" fmla="*/ 267 h 345"/>
                <a:gd name="T20" fmla="*/ 97 w 126"/>
                <a:gd name="T21" fmla="*/ 225 h 345"/>
                <a:gd name="T22" fmla="*/ 101 w 126"/>
                <a:gd name="T23" fmla="*/ 241 h 345"/>
                <a:gd name="T24" fmla="*/ 47 w 126"/>
                <a:gd name="T25" fmla="*/ 59 h 345"/>
                <a:gd name="T26" fmla="*/ 62 w 126"/>
                <a:gd name="T27" fmla="*/ 27 h 345"/>
                <a:gd name="T28" fmla="*/ 63 w 126"/>
                <a:gd name="T29" fmla="*/ 44 h 345"/>
                <a:gd name="T30" fmla="*/ 58 w 126"/>
                <a:gd name="T31" fmla="*/ 48 h 345"/>
                <a:gd name="T32" fmla="*/ 0 w 126"/>
                <a:gd name="T33" fmla="*/ 27 h 345"/>
                <a:gd name="T34" fmla="*/ 47 w 126"/>
                <a:gd name="T35" fmla="*/ 59 h 345"/>
                <a:gd name="T36" fmla="*/ 80 w 126"/>
                <a:gd name="T37" fmla="*/ 140 h 345"/>
                <a:gd name="T38" fmla="*/ 65 w 126"/>
                <a:gd name="T39" fmla="*/ 149 h 345"/>
                <a:gd name="T40" fmla="*/ 84 w 126"/>
                <a:gd name="T41" fmla="*/ 116 h 345"/>
                <a:gd name="T42" fmla="*/ 75 w 126"/>
                <a:gd name="T43" fmla="*/ 109 h 345"/>
                <a:gd name="T44" fmla="*/ 24 w 126"/>
                <a:gd name="T45" fmla="*/ 86 h 345"/>
                <a:gd name="T46" fmla="*/ 24 w 126"/>
                <a:gd name="T47" fmla="*/ 64 h 345"/>
                <a:gd name="T48" fmla="*/ 16 w 126"/>
                <a:gd name="T49" fmla="*/ 95 h 345"/>
                <a:gd name="T50" fmla="*/ 72 w 126"/>
                <a:gd name="T51" fmla="*/ 155 h 345"/>
                <a:gd name="T52" fmla="*/ 51 w 126"/>
                <a:gd name="T53" fmla="*/ 213 h 345"/>
                <a:gd name="T54" fmla="*/ 52 w 126"/>
                <a:gd name="T55" fmla="*/ 244 h 345"/>
                <a:gd name="T56" fmla="*/ 55 w 126"/>
                <a:gd name="T57" fmla="*/ 317 h 345"/>
                <a:gd name="T58" fmla="*/ 83 w 126"/>
                <a:gd name="T59" fmla="*/ 335 h 345"/>
                <a:gd name="T60" fmla="*/ 88 w 126"/>
                <a:gd name="T61" fmla="*/ 286 h 345"/>
                <a:gd name="T62" fmla="*/ 59 w 126"/>
                <a:gd name="T63" fmla="*/ 288 h 345"/>
                <a:gd name="T64" fmla="*/ 82 w 126"/>
                <a:gd name="T65" fmla="*/ 257 h 345"/>
                <a:gd name="T66" fmla="*/ 74 w 126"/>
                <a:gd name="T67" fmla="*/ 252 h 345"/>
                <a:gd name="T68" fmla="*/ 77 w 126"/>
                <a:gd name="T69" fmla="*/ 243 h 345"/>
                <a:gd name="T70" fmla="*/ 60 w 126"/>
                <a:gd name="T71" fmla="*/ 239 h 345"/>
                <a:gd name="T72" fmla="*/ 77 w 126"/>
                <a:gd name="T73" fmla="*/ 212 h 345"/>
                <a:gd name="T74" fmla="*/ 60 w 126"/>
                <a:gd name="T75" fmla="*/ 207 h 345"/>
                <a:gd name="T76" fmla="*/ 91 w 126"/>
                <a:gd name="T77" fmla="*/ 148 h 345"/>
                <a:gd name="T78" fmla="*/ 115 w 126"/>
                <a:gd name="T79" fmla="*/ 169 h 345"/>
                <a:gd name="T80" fmla="*/ 90 w 126"/>
                <a:gd name="T81" fmla="*/ 128 h 345"/>
                <a:gd name="T82" fmla="*/ 74 w 126"/>
                <a:gd name="T83" fmla="*/ 331 h 345"/>
                <a:gd name="T84" fmla="*/ 66 w 126"/>
                <a:gd name="T85" fmla="*/ 32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6" h="345">
                  <a:moveTo>
                    <a:pt x="124" y="232"/>
                  </a:moveTo>
                  <a:cubicBezTo>
                    <a:pt x="121" y="231"/>
                    <a:pt x="117" y="229"/>
                    <a:pt x="114" y="228"/>
                  </a:cubicBezTo>
                  <a:cubicBezTo>
                    <a:pt x="113" y="231"/>
                    <a:pt x="111" y="235"/>
                    <a:pt x="109" y="238"/>
                  </a:cubicBezTo>
                  <a:cubicBezTo>
                    <a:pt x="112" y="240"/>
                    <a:pt x="116" y="241"/>
                    <a:pt x="119" y="243"/>
                  </a:cubicBezTo>
                  <a:cubicBezTo>
                    <a:pt x="121" y="240"/>
                    <a:pt x="122" y="236"/>
                    <a:pt x="124" y="232"/>
                  </a:cubicBezTo>
                  <a:close/>
                  <a:moveTo>
                    <a:pt x="117" y="282"/>
                  </a:moveTo>
                  <a:cubicBezTo>
                    <a:pt x="114" y="281"/>
                    <a:pt x="111" y="279"/>
                    <a:pt x="109" y="278"/>
                  </a:cubicBezTo>
                  <a:cubicBezTo>
                    <a:pt x="106" y="281"/>
                    <a:pt x="104" y="284"/>
                    <a:pt x="103" y="288"/>
                  </a:cubicBezTo>
                  <a:cubicBezTo>
                    <a:pt x="106" y="290"/>
                    <a:pt x="109" y="291"/>
                    <a:pt x="112" y="293"/>
                  </a:cubicBezTo>
                  <a:cubicBezTo>
                    <a:pt x="114" y="289"/>
                    <a:pt x="116" y="286"/>
                    <a:pt x="117" y="282"/>
                  </a:cubicBezTo>
                  <a:close/>
                  <a:moveTo>
                    <a:pt x="112" y="245"/>
                  </a:moveTo>
                  <a:cubicBezTo>
                    <a:pt x="109" y="243"/>
                    <a:pt x="106" y="242"/>
                    <a:pt x="104" y="240"/>
                  </a:cubicBezTo>
                  <a:cubicBezTo>
                    <a:pt x="102" y="244"/>
                    <a:pt x="100" y="247"/>
                    <a:pt x="98" y="250"/>
                  </a:cubicBezTo>
                  <a:cubicBezTo>
                    <a:pt x="101" y="252"/>
                    <a:pt x="104" y="254"/>
                    <a:pt x="107" y="255"/>
                  </a:cubicBezTo>
                  <a:cubicBezTo>
                    <a:pt x="109" y="252"/>
                    <a:pt x="111" y="248"/>
                    <a:pt x="112" y="245"/>
                  </a:cubicBezTo>
                  <a:close/>
                  <a:moveTo>
                    <a:pt x="111" y="267"/>
                  </a:moveTo>
                  <a:cubicBezTo>
                    <a:pt x="108" y="266"/>
                    <a:pt x="105" y="264"/>
                    <a:pt x="102" y="263"/>
                  </a:cubicBezTo>
                  <a:cubicBezTo>
                    <a:pt x="100" y="266"/>
                    <a:pt x="98" y="269"/>
                    <a:pt x="97" y="273"/>
                  </a:cubicBezTo>
                  <a:cubicBezTo>
                    <a:pt x="100" y="275"/>
                    <a:pt x="103" y="276"/>
                    <a:pt x="106" y="278"/>
                  </a:cubicBezTo>
                  <a:cubicBezTo>
                    <a:pt x="108" y="274"/>
                    <a:pt x="110" y="271"/>
                    <a:pt x="111" y="267"/>
                  </a:cubicBezTo>
                  <a:close/>
                  <a:moveTo>
                    <a:pt x="106" y="230"/>
                  </a:moveTo>
                  <a:cubicBezTo>
                    <a:pt x="103" y="228"/>
                    <a:pt x="100" y="227"/>
                    <a:pt x="97" y="225"/>
                  </a:cubicBezTo>
                  <a:cubicBezTo>
                    <a:pt x="95" y="229"/>
                    <a:pt x="93" y="232"/>
                    <a:pt x="92" y="236"/>
                  </a:cubicBezTo>
                  <a:cubicBezTo>
                    <a:pt x="95" y="237"/>
                    <a:pt x="98" y="239"/>
                    <a:pt x="101" y="241"/>
                  </a:cubicBezTo>
                  <a:cubicBezTo>
                    <a:pt x="103" y="237"/>
                    <a:pt x="105" y="233"/>
                    <a:pt x="106" y="230"/>
                  </a:cubicBezTo>
                  <a:close/>
                  <a:moveTo>
                    <a:pt x="47" y="59"/>
                  </a:moveTo>
                  <a:cubicBezTo>
                    <a:pt x="73" y="60"/>
                    <a:pt x="87" y="36"/>
                    <a:pt x="63" y="26"/>
                  </a:cubicBezTo>
                  <a:cubicBezTo>
                    <a:pt x="63" y="26"/>
                    <a:pt x="62" y="27"/>
                    <a:pt x="62" y="27"/>
                  </a:cubicBezTo>
                  <a:cubicBezTo>
                    <a:pt x="61" y="29"/>
                    <a:pt x="65" y="32"/>
                    <a:pt x="66" y="34"/>
                  </a:cubicBezTo>
                  <a:cubicBezTo>
                    <a:pt x="66" y="40"/>
                    <a:pt x="64" y="41"/>
                    <a:pt x="63" y="44"/>
                  </a:cubicBezTo>
                  <a:cubicBezTo>
                    <a:pt x="62" y="45"/>
                    <a:pt x="60" y="47"/>
                    <a:pt x="59" y="48"/>
                  </a:cubicBezTo>
                  <a:cubicBezTo>
                    <a:pt x="59" y="48"/>
                    <a:pt x="59" y="48"/>
                    <a:pt x="58" y="48"/>
                  </a:cubicBezTo>
                  <a:cubicBezTo>
                    <a:pt x="58" y="0"/>
                    <a:pt x="27" y="22"/>
                    <a:pt x="0" y="26"/>
                  </a:cubicBezTo>
                  <a:cubicBezTo>
                    <a:pt x="0" y="26"/>
                    <a:pt x="0" y="27"/>
                    <a:pt x="0" y="27"/>
                  </a:cubicBezTo>
                  <a:cubicBezTo>
                    <a:pt x="12" y="33"/>
                    <a:pt x="26" y="23"/>
                    <a:pt x="39" y="23"/>
                  </a:cubicBezTo>
                  <a:cubicBezTo>
                    <a:pt x="47" y="30"/>
                    <a:pt x="48" y="45"/>
                    <a:pt x="47" y="59"/>
                  </a:cubicBezTo>
                  <a:close/>
                  <a:moveTo>
                    <a:pt x="90" y="128"/>
                  </a:moveTo>
                  <a:cubicBezTo>
                    <a:pt x="86" y="131"/>
                    <a:pt x="82" y="135"/>
                    <a:pt x="80" y="140"/>
                  </a:cubicBezTo>
                  <a:cubicBezTo>
                    <a:pt x="80" y="140"/>
                    <a:pt x="81" y="141"/>
                    <a:pt x="82" y="141"/>
                  </a:cubicBezTo>
                  <a:cubicBezTo>
                    <a:pt x="80" y="147"/>
                    <a:pt x="72" y="155"/>
                    <a:pt x="65" y="149"/>
                  </a:cubicBezTo>
                  <a:cubicBezTo>
                    <a:pt x="60" y="145"/>
                    <a:pt x="58" y="134"/>
                    <a:pt x="59" y="124"/>
                  </a:cubicBezTo>
                  <a:cubicBezTo>
                    <a:pt x="72" y="124"/>
                    <a:pt x="76" y="119"/>
                    <a:pt x="84" y="116"/>
                  </a:cubicBezTo>
                  <a:cubicBezTo>
                    <a:pt x="84" y="115"/>
                    <a:pt x="85" y="114"/>
                    <a:pt x="85" y="113"/>
                  </a:cubicBezTo>
                  <a:cubicBezTo>
                    <a:pt x="82" y="112"/>
                    <a:pt x="79" y="111"/>
                    <a:pt x="75" y="109"/>
                  </a:cubicBezTo>
                  <a:cubicBezTo>
                    <a:pt x="71" y="113"/>
                    <a:pt x="66" y="118"/>
                    <a:pt x="60" y="119"/>
                  </a:cubicBezTo>
                  <a:cubicBezTo>
                    <a:pt x="42" y="122"/>
                    <a:pt x="27" y="100"/>
                    <a:pt x="24" y="86"/>
                  </a:cubicBezTo>
                  <a:cubicBezTo>
                    <a:pt x="22" y="79"/>
                    <a:pt x="25" y="70"/>
                    <a:pt x="27" y="64"/>
                  </a:cubicBezTo>
                  <a:cubicBezTo>
                    <a:pt x="26" y="64"/>
                    <a:pt x="25" y="64"/>
                    <a:pt x="24" y="64"/>
                  </a:cubicBezTo>
                  <a:cubicBezTo>
                    <a:pt x="23" y="67"/>
                    <a:pt x="21" y="71"/>
                    <a:pt x="20" y="74"/>
                  </a:cubicBezTo>
                  <a:cubicBezTo>
                    <a:pt x="18" y="79"/>
                    <a:pt x="14" y="87"/>
                    <a:pt x="16" y="95"/>
                  </a:cubicBezTo>
                  <a:cubicBezTo>
                    <a:pt x="18" y="106"/>
                    <a:pt x="34" y="124"/>
                    <a:pt x="47" y="124"/>
                  </a:cubicBezTo>
                  <a:cubicBezTo>
                    <a:pt x="47" y="142"/>
                    <a:pt x="54" y="155"/>
                    <a:pt x="72" y="155"/>
                  </a:cubicBezTo>
                  <a:cubicBezTo>
                    <a:pt x="61" y="170"/>
                    <a:pt x="47" y="166"/>
                    <a:pt x="47" y="194"/>
                  </a:cubicBezTo>
                  <a:cubicBezTo>
                    <a:pt x="47" y="203"/>
                    <a:pt x="48" y="208"/>
                    <a:pt x="51" y="213"/>
                  </a:cubicBezTo>
                  <a:cubicBezTo>
                    <a:pt x="49" y="218"/>
                    <a:pt x="45" y="226"/>
                    <a:pt x="47" y="235"/>
                  </a:cubicBezTo>
                  <a:cubicBezTo>
                    <a:pt x="48" y="239"/>
                    <a:pt x="50" y="242"/>
                    <a:pt x="52" y="244"/>
                  </a:cubicBezTo>
                  <a:cubicBezTo>
                    <a:pt x="47" y="247"/>
                    <a:pt x="47" y="257"/>
                    <a:pt x="47" y="266"/>
                  </a:cubicBezTo>
                  <a:cubicBezTo>
                    <a:pt x="47" y="285"/>
                    <a:pt x="44" y="309"/>
                    <a:pt x="55" y="317"/>
                  </a:cubicBezTo>
                  <a:cubicBezTo>
                    <a:pt x="52" y="327"/>
                    <a:pt x="47" y="329"/>
                    <a:pt x="47" y="345"/>
                  </a:cubicBezTo>
                  <a:cubicBezTo>
                    <a:pt x="69" y="345"/>
                    <a:pt x="69" y="340"/>
                    <a:pt x="83" y="335"/>
                  </a:cubicBezTo>
                  <a:cubicBezTo>
                    <a:pt x="80" y="315"/>
                    <a:pt x="59" y="318"/>
                    <a:pt x="59" y="293"/>
                  </a:cubicBezTo>
                  <a:cubicBezTo>
                    <a:pt x="72" y="293"/>
                    <a:pt x="82" y="293"/>
                    <a:pt x="88" y="286"/>
                  </a:cubicBezTo>
                  <a:cubicBezTo>
                    <a:pt x="89" y="286"/>
                    <a:pt x="89" y="286"/>
                    <a:pt x="89" y="286"/>
                  </a:cubicBezTo>
                  <a:cubicBezTo>
                    <a:pt x="78" y="275"/>
                    <a:pt x="74" y="288"/>
                    <a:pt x="59" y="288"/>
                  </a:cubicBezTo>
                  <a:cubicBezTo>
                    <a:pt x="59" y="262"/>
                    <a:pt x="59" y="262"/>
                    <a:pt x="59" y="262"/>
                  </a:cubicBezTo>
                  <a:cubicBezTo>
                    <a:pt x="70" y="262"/>
                    <a:pt x="75" y="260"/>
                    <a:pt x="82" y="257"/>
                  </a:cubicBezTo>
                  <a:cubicBezTo>
                    <a:pt x="82" y="257"/>
                    <a:pt x="82" y="257"/>
                    <a:pt x="82" y="257"/>
                  </a:cubicBezTo>
                  <a:cubicBezTo>
                    <a:pt x="79" y="255"/>
                    <a:pt x="77" y="254"/>
                    <a:pt x="74" y="252"/>
                  </a:cubicBezTo>
                  <a:cubicBezTo>
                    <a:pt x="72" y="255"/>
                    <a:pt x="62" y="262"/>
                    <a:pt x="59" y="256"/>
                  </a:cubicBezTo>
                  <a:cubicBezTo>
                    <a:pt x="55" y="246"/>
                    <a:pt x="71" y="245"/>
                    <a:pt x="77" y="243"/>
                  </a:cubicBezTo>
                  <a:cubicBezTo>
                    <a:pt x="77" y="243"/>
                    <a:pt x="77" y="242"/>
                    <a:pt x="77" y="242"/>
                  </a:cubicBezTo>
                  <a:cubicBezTo>
                    <a:pt x="73" y="241"/>
                    <a:pt x="62" y="242"/>
                    <a:pt x="60" y="239"/>
                  </a:cubicBezTo>
                  <a:cubicBezTo>
                    <a:pt x="59" y="237"/>
                    <a:pt x="59" y="234"/>
                    <a:pt x="59" y="230"/>
                  </a:cubicBezTo>
                  <a:cubicBezTo>
                    <a:pt x="59" y="218"/>
                    <a:pt x="67" y="214"/>
                    <a:pt x="77" y="212"/>
                  </a:cubicBezTo>
                  <a:cubicBezTo>
                    <a:pt x="77" y="212"/>
                    <a:pt x="77" y="212"/>
                    <a:pt x="77" y="211"/>
                  </a:cubicBezTo>
                  <a:cubicBezTo>
                    <a:pt x="73" y="210"/>
                    <a:pt x="62" y="211"/>
                    <a:pt x="60" y="207"/>
                  </a:cubicBezTo>
                  <a:cubicBezTo>
                    <a:pt x="58" y="205"/>
                    <a:pt x="58" y="185"/>
                    <a:pt x="59" y="181"/>
                  </a:cubicBezTo>
                  <a:cubicBezTo>
                    <a:pt x="61" y="174"/>
                    <a:pt x="84" y="157"/>
                    <a:pt x="91" y="148"/>
                  </a:cubicBezTo>
                  <a:cubicBezTo>
                    <a:pt x="94" y="145"/>
                    <a:pt x="97" y="137"/>
                    <a:pt x="102" y="136"/>
                  </a:cubicBezTo>
                  <a:cubicBezTo>
                    <a:pt x="107" y="141"/>
                    <a:pt x="113" y="161"/>
                    <a:pt x="115" y="169"/>
                  </a:cubicBezTo>
                  <a:cubicBezTo>
                    <a:pt x="126" y="169"/>
                    <a:pt x="126" y="169"/>
                    <a:pt x="126" y="169"/>
                  </a:cubicBezTo>
                  <a:cubicBezTo>
                    <a:pt x="121" y="150"/>
                    <a:pt x="114" y="128"/>
                    <a:pt x="90" y="128"/>
                  </a:cubicBezTo>
                  <a:close/>
                  <a:moveTo>
                    <a:pt x="66" y="323"/>
                  </a:moveTo>
                  <a:cubicBezTo>
                    <a:pt x="67" y="321"/>
                    <a:pt x="73" y="328"/>
                    <a:pt x="74" y="331"/>
                  </a:cubicBezTo>
                  <a:cubicBezTo>
                    <a:pt x="71" y="334"/>
                    <a:pt x="65" y="338"/>
                    <a:pt x="60" y="338"/>
                  </a:cubicBezTo>
                  <a:cubicBezTo>
                    <a:pt x="60" y="332"/>
                    <a:pt x="62" y="326"/>
                    <a:pt x="66" y="323"/>
                  </a:cubicBezTo>
                  <a:close/>
                </a:path>
              </a:pathLst>
            </a:custGeom>
            <a:solidFill>
              <a:schemeClr val="tx1">
                <a:lumMod val="50000"/>
                <a:lumOff val="50000"/>
              </a:schemeClr>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35" name="Freeform 248">
              <a:extLst>
                <a:ext uri="{FF2B5EF4-FFF2-40B4-BE49-F238E27FC236}">
                  <a16:creationId xmlns:a16="http://schemas.microsoft.com/office/drawing/2014/main" id="{740F5865-2E2F-B851-A26F-24E9DE8F3622}"/>
                </a:ext>
                <a:ext uri="{C183D7F6-B498-43B3-948B-1728B52AA6E4}">
                  <adec:decorative xmlns:adec="http://schemas.microsoft.com/office/drawing/2017/decorative" val="1"/>
                </a:ext>
              </a:extLst>
            </p:cNvPr>
            <p:cNvSpPr>
              <a:spLocks noEditPoints="1"/>
            </p:cNvSpPr>
            <p:nvPr/>
          </p:nvSpPr>
          <p:spPr bwMode="auto">
            <a:xfrm>
              <a:off x="5044752" y="1098787"/>
              <a:ext cx="1128984" cy="453392"/>
            </a:xfrm>
            <a:custGeom>
              <a:avLst/>
              <a:gdLst>
                <a:gd name="T0" fmla="*/ 323 w 372"/>
                <a:gd name="T1" fmla="*/ 16 h 149"/>
                <a:gd name="T2" fmla="*/ 347 w 372"/>
                <a:gd name="T3" fmla="*/ 7 h 149"/>
                <a:gd name="T4" fmla="*/ 297 w 372"/>
                <a:gd name="T5" fmla="*/ 61 h 149"/>
                <a:gd name="T6" fmla="*/ 255 w 372"/>
                <a:gd name="T7" fmla="*/ 85 h 149"/>
                <a:gd name="T8" fmla="*/ 208 w 372"/>
                <a:gd name="T9" fmla="*/ 43 h 149"/>
                <a:gd name="T10" fmla="*/ 242 w 372"/>
                <a:gd name="T11" fmla="*/ 10 h 149"/>
                <a:gd name="T12" fmla="*/ 206 w 372"/>
                <a:gd name="T13" fmla="*/ 65 h 149"/>
                <a:gd name="T14" fmla="*/ 214 w 372"/>
                <a:gd name="T15" fmla="*/ 80 h 149"/>
                <a:gd name="T16" fmla="*/ 169 w 372"/>
                <a:gd name="T17" fmla="*/ 55 h 149"/>
                <a:gd name="T18" fmla="*/ 163 w 372"/>
                <a:gd name="T19" fmla="*/ 76 h 149"/>
                <a:gd name="T20" fmla="*/ 136 w 372"/>
                <a:gd name="T21" fmla="*/ 129 h 149"/>
                <a:gd name="T22" fmla="*/ 108 w 372"/>
                <a:gd name="T23" fmla="*/ 125 h 149"/>
                <a:gd name="T24" fmla="*/ 138 w 372"/>
                <a:gd name="T25" fmla="*/ 144 h 149"/>
                <a:gd name="T26" fmla="*/ 223 w 372"/>
                <a:gd name="T27" fmla="*/ 80 h 149"/>
                <a:gd name="T28" fmla="*/ 285 w 372"/>
                <a:gd name="T29" fmla="*/ 106 h 149"/>
                <a:gd name="T30" fmla="*/ 303 w 372"/>
                <a:gd name="T31" fmla="*/ 105 h 149"/>
                <a:gd name="T32" fmla="*/ 372 w 372"/>
                <a:gd name="T33" fmla="*/ 107 h 149"/>
                <a:gd name="T34" fmla="*/ 367 w 372"/>
                <a:gd name="T35" fmla="*/ 57 h 149"/>
                <a:gd name="T36" fmla="*/ 363 w 372"/>
                <a:gd name="T37" fmla="*/ 82 h 149"/>
                <a:gd name="T38" fmla="*/ 349 w 372"/>
                <a:gd name="T39" fmla="*/ 81 h 149"/>
                <a:gd name="T40" fmla="*/ 337 w 372"/>
                <a:gd name="T41" fmla="*/ 82 h 149"/>
                <a:gd name="T42" fmla="*/ 302 w 372"/>
                <a:gd name="T43" fmla="*/ 62 h 149"/>
                <a:gd name="T44" fmla="*/ 347 w 372"/>
                <a:gd name="T45" fmla="*/ 20 h 149"/>
                <a:gd name="T46" fmla="*/ 329 w 372"/>
                <a:gd name="T47" fmla="*/ 27 h 149"/>
                <a:gd name="T48" fmla="*/ 334 w 372"/>
                <a:gd name="T49" fmla="*/ 51 h 149"/>
                <a:gd name="T50" fmla="*/ 353 w 372"/>
                <a:gd name="T51" fmla="*/ 45 h 149"/>
                <a:gd name="T52" fmla="*/ 347 w 372"/>
                <a:gd name="T53" fmla="*/ 20 h 149"/>
                <a:gd name="T54" fmla="*/ 104 w 372"/>
                <a:gd name="T55" fmla="*/ 60 h 149"/>
                <a:gd name="T56" fmla="*/ 96 w 372"/>
                <a:gd name="T57" fmla="*/ 49 h 149"/>
                <a:gd name="T58" fmla="*/ 99 w 372"/>
                <a:gd name="T59" fmla="*/ 85 h 149"/>
                <a:gd name="T60" fmla="*/ 35 w 372"/>
                <a:gd name="T61" fmla="*/ 68 h 149"/>
                <a:gd name="T62" fmla="*/ 4 w 372"/>
                <a:gd name="T63" fmla="*/ 120 h 149"/>
                <a:gd name="T64" fmla="*/ 51 w 372"/>
                <a:gd name="T65" fmla="*/ 107 h 149"/>
                <a:gd name="T66" fmla="*/ 90 w 372"/>
                <a:gd name="T67" fmla="*/ 114 h 149"/>
                <a:gd name="T68" fmla="*/ 72 w 372"/>
                <a:gd name="T69" fmla="*/ 122 h 149"/>
                <a:gd name="T70" fmla="*/ 78 w 372"/>
                <a:gd name="T71" fmla="*/ 146 h 149"/>
                <a:gd name="T72" fmla="*/ 96 w 372"/>
                <a:gd name="T73" fmla="*/ 139 h 149"/>
                <a:gd name="T74" fmla="*/ 90 w 372"/>
                <a:gd name="T75" fmla="*/ 11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149">
                  <a:moveTo>
                    <a:pt x="331" y="0"/>
                  </a:moveTo>
                  <a:cubicBezTo>
                    <a:pt x="328" y="6"/>
                    <a:pt x="326" y="11"/>
                    <a:pt x="323" y="16"/>
                  </a:cubicBezTo>
                  <a:cubicBezTo>
                    <a:pt x="328" y="19"/>
                    <a:pt x="333" y="22"/>
                    <a:pt x="338" y="25"/>
                  </a:cubicBezTo>
                  <a:cubicBezTo>
                    <a:pt x="341" y="19"/>
                    <a:pt x="344" y="13"/>
                    <a:pt x="347" y="7"/>
                  </a:cubicBezTo>
                  <a:cubicBezTo>
                    <a:pt x="341" y="5"/>
                    <a:pt x="336" y="2"/>
                    <a:pt x="331" y="0"/>
                  </a:cubicBezTo>
                  <a:close/>
                  <a:moveTo>
                    <a:pt x="297" y="61"/>
                  </a:moveTo>
                  <a:cubicBezTo>
                    <a:pt x="297" y="80"/>
                    <a:pt x="287" y="85"/>
                    <a:pt x="268" y="85"/>
                  </a:cubicBezTo>
                  <a:cubicBezTo>
                    <a:pt x="264" y="85"/>
                    <a:pt x="259" y="85"/>
                    <a:pt x="255" y="85"/>
                  </a:cubicBezTo>
                  <a:cubicBezTo>
                    <a:pt x="248" y="83"/>
                    <a:pt x="211" y="52"/>
                    <a:pt x="209" y="47"/>
                  </a:cubicBezTo>
                  <a:cubicBezTo>
                    <a:pt x="209" y="45"/>
                    <a:pt x="209" y="44"/>
                    <a:pt x="208" y="43"/>
                  </a:cubicBezTo>
                  <a:cubicBezTo>
                    <a:pt x="214" y="37"/>
                    <a:pt x="232" y="31"/>
                    <a:pt x="242" y="30"/>
                  </a:cubicBezTo>
                  <a:cubicBezTo>
                    <a:pt x="242" y="23"/>
                    <a:pt x="242" y="16"/>
                    <a:pt x="242" y="10"/>
                  </a:cubicBezTo>
                  <a:cubicBezTo>
                    <a:pt x="228" y="13"/>
                    <a:pt x="197" y="25"/>
                    <a:pt x="192" y="36"/>
                  </a:cubicBezTo>
                  <a:cubicBezTo>
                    <a:pt x="186" y="50"/>
                    <a:pt x="198" y="71"/>
                    <a:pt x="206" y="65"/>
                  </a:cubicBezTo>
                  <a:cubicBezTo>
                    <a:pt x="210" y="67"/>
                    <a:pt x="213" y="70"/>
                    <a:pt x="215" y="74"/>
                  </a:cubicBezTo>
                  <a:cubicBezTo>
                    <a:pt x="215" y="76"/>
                    <a:pt x="214" y="78"/>
                    <a:pt x="214" y="80"/>
                  </a:cubicBezTo>
                  <a:cubicBezTo>
                    <a:pt x="206" y="85"/>
                    <a:pt x="193" y="85"/>
                    <a:pt x="179" y="85"/>
                  </a:cubicBezTo>
                  <a:cubicBezTo>
                    <a:pt x="179" y="70"/>
                    <a:pt x="173" y="64"/>
                    <a:pt x="169" y="55"/>
                  </a:cubicBezTo>
                  <a:cubicBezTo>
                    <a:pt x="168" y="55"/>
                    <a:pt x="168" y="54"/>
                    <a:pt x="168" y="54"/>
                  </a:cubicBezTo>
                  <a:cubicBezTo>
                    <a:pt x="166" y="62"/>
                    <a:pt x="164" y="69"/>
                    <a:pt x="163" y="76"/>
                  </a:cubicBezTo>
                  <a:cubicBezTo>
                    <a:pt x="167" y="81"/>
                    <a:pt x="175" y="89"/>
                    <a:pt x="172" y="99"/>
                  </a:cubicBezTo>
                  <a:cubicBezTo>
                    <a:pt x="169" y="108"/>
                    <a:pt x="146" y="127"/>
                    <a:pt x="136" y="129"/>
                  </a:cubicBezTo>
                  <a:cubicBezTo>
                    <a:pt x="123" y="132"/>
                    <a:pt x="117" y="124"/>
                    <a:pt x="109" y="121"/>
                  </a:cubicBezTo>
                  <a:cubicBezTo>
                    <a:pt x="109" y="122"/>
                    <a:pt x="108" y="124"/>
                    <a:pt x="108" y="125"/>
                  </a:cubicBezTo>
                  <a:cubicBezTo>
                    <a:pt x="108" y="125"/>
                    <a:pt x="107" y="126"/>
                    <a:pt x="107" y="127"/>
                  </a:cubicBezTo>
                  <a:cubicBezTo>
                    <a:pt x="118" y="131"/>
                    <a:pt x="126" y="140"/>
                    <a:pt x="138" y="144"/>
                  </a:cubicBezTo>
                  <a:cubicBezTo>
                    <a:pt x="157" y="149"/>
                    <a:pt x="180" y="123"/>
                    <a:pt x="179" y="107"/>
                  </a:cubicBezTo>
                  <a:cubicBezTo>
                    <a:pt x="203" y="108"/>
                    <a:pt x="223" y="103"/>
                    <a:pt x="223" y="80"/>
                  </a:cubicBezTo>
                  <a:cubicBezTo>
                    <a:pt x="223" y="80"/>
                    <a:pt x="223" y="80"/>
                    <a:pt x="223" y="80"/>
                  </a:cubicBezTo>
                  <a:cubicBezTo>
                    <a:pt x="230" y="94"/>
                    <a:pt x="257" y="117"/>
                    <a:pt x="285" y="106"/>
                  </a:cubicBezTo>
                  <a:cubicBezTo>
                    <a:pt x="290" y="104"/>
                    <a:pt x="293" y="99"/>
                    <a:pt x="297" y="96"/>
                  </a:cubicBezTo>
                  <a:cubicBezTo>
                    <a:pt x="299" y="99"/>
                    <a:pt x="301" y="102"/>
                    <a:pt x="303" y="105"/>
                  </a:cubicBezTo>
                  <a:cubicBezTo>
                    <a:pt x="313" y="113"/>
                    <a:pt x="339" y="106"/>
                    <a:pt x="345" y="102"/>
                  </a:cubicBezTo>
                  <a:cubicBezTo>
                    <a:pt x="353" y="106"/>
                    <a:pt x="361" y="108"/>
                    <a:pt x="372" y="107"/>
                  </a:cubicBezTo>
                  <a:cubicBezTo>
                    <a:pt x="372" y="89"/>
                    <a:pt x="372" y="71"/>
                    <a:pt x="369" y="57"/>
                  </a:cubicBezTo>
                  <a:cubicBezTo>
                    <a:pt x="368" y="57"/>
                    <a:pt x="368" y="57"/>
                    <a:pt x="367" y="57"/>
                  </a:cubicBezTo>
                  <a:cubicBezTo>
                    <a:pt x="365" y="61"/>
                    <a:pt x="362" y="65"/>
                    <a:pt x="359" y="69"/>
                  </a:cubicBezTo>
                  <a:cubicBezTo>
                    <a:pt x="359" y="75"/>
                    <a:pt x="361" y="78"/>
                    <a:pt x="363" y="82"/>
                  </a:cubicBezTo>
                  <a:cubicBezTo>
                    <a:pt x="363" y="83"/>
                    <a:pt x="363" y="84"/>
                    <a:pt x="363" y="85"/>
                  </a:cubicBezTo>
                  <a:cubicBezTo>
                    <a:pt x="358" y="84"/>
                    <a:pt x="353" y="83"/>
                    <a:pt x="349" y="81"/>
                  </a:cubicBezTo>
                  <a:cubicBezTo>
                    <a:pt x="349" y="75"/>
                    <a:pt x="349" y="68"/>
                    <a:pt x="349" y="61"/>
                  </a:cubicBezTo>
                  <a:cubicBezTo>
                    <a:pt x="340" y="68"/>
                    <a:pt x="344" y="77"/>
                    <a:pt x="337" y="82"/>
                  </a:cubicBezTo>
                  <a:cubicBezTo>
                    <a:pt x="333" y="85"/>
                    <a:pt x="328" y="85"/>
                    <a:pt x="321" y="85"/>
                  </a:cubicBezTo>
                  <a:cubicBezTo>
                    <a:pt x="302" y="85"/>
                    <a:pt x="302" y="80"/>
                    <a:pt x="302" y="62"/>
                  </a:cubicBezTo>
                  <a:cubicBezTo>
                    <a:pt x="300" y="62"/>
                    <a:pt x="299" y="61"/>
                    <a:pt x="297" y="61"/>
                  </a:cubicBezTo>
                  <a:close/>
                  <a:moveTo>
                    <a:pt x="347" y="20"/>
                  </a:moveTo>
                  <a:cubicBezTo>
                    <a:pt x="345" y="24"/>
                    <a:pt x="343" y="28"/>
                    <a:pt x="341" y="32"/>
                  </a:cubicBezTo>
                  <a:cubicBezTo>
                    <a:pt x="338" y="33"/>
                    <a:pt x="332" y="28"/>
                    <a:pt x="329" y="27"/>
                  </a:cubicBezTo>
                  <a:cubicBezTo>
                    <a:pt x="325" y="30"/>
                    <a:pt x="321" y="39"/>
                    <a:pt x="320" y="44"/>
                  </a:cubicBezTo>
                  <a:cubicBezTo>
                    <a:pt x="325" y="46"/>
                    <a:pt x="329" y="49"/>
                    <a:pt x="334" y="51"/>
                  </a:cubicBezTo>
                  <a:cubicBezTo>
                    <a:pt x="336" y="47"/>
                    <a:pt x="339" y="43"/>
                    <a:pt x="341" y="39"/>
                  </a:cubicBezTo>
                  <a:cubicBezTo>
                    <a:pt x="345" y="39"/>
                    <a:pt x="349" y="43"/>
                    <a:pt x="353" y="45"/>
                  </a:cubicBezTo>
                  <a:cubicBezTo>
                    <a:pt x="356" y="40"/>
                    <a:pt x="359" y="34"/>
                    <a:pt x="363" y="29"/>
                  </a:cubicBezTo>
                  <a:cubicBezTo>
                    <a:pt x="357" y="26"/>
                    <a:pt x="352" y="23"/>
                    <a:pt x="347" y="20"/>
                  </a:cubicBezTo>
                  <a:close/>
                  <a:moveTo>
                    <a:pt x="107" y="107"/>
                  </a:moveTo>
                  <a:cubicBezTo>
                    <a:pt x="107" y="91"/>
                    <a:pt x="109" y="72"/>
                    <a:pt x="104" y="60"/>
                  </a:cubicBezTo>
                  <a:cubicBezTo>
                    <a:pt x="102" y="57"/>
                    <a:pt x="100" y="53"/>
                    <a:pt x="97" y="50"/>
                  </a:cubicBezTo>
                  <a:cubicBezTo>
                    <a:pt x="97" y="49"/>
                    <a:pt x="97" y="49"/>
                    <a:pt x="96" y="49"/>
                  </a:cubicBezTo>
                  <a:cubicBezTo>
                    <a:pt x="94" y="55"/>
                    <a:pt x="92" y="62"/>
                    <a:pt x="90" y="68"/>
                  </a:cubicBezTo>
                  <a:cubicBezTo>
                    <a:pt x="93" y="73"/>
                    <a:pt x="98" y="77"/>
                    <a:pt x="99" y="85"/>
                  </a:cubicBezTo>
                  <a:cubicBezTo>
                    <a:pt x="85" y="85"/>
                    <a:pt x="70" y="85"/>
                    <a:pt x="56" y="85"/>
                  </a:cubicBezTo>
                  <a:cubicBezTo>
                    <a:pt x="47" y="82"/>
                    <a:pt x="43" y="72"/>
                    <a:pt x="35" y="68"/>
                  </a:cubicBezTo>
                  <a:cubicBezTo>
                    <a:pt x="20" y="68"/>
                    <a:pt x="2" y="104"/>
                    <a:pt x="0" y="118"/>
                  </a:cubicBezTo>
                  <a:cubicBezTo>
                    <a:pt x="1" y="119"/>
                    <a:pt x="3" y="119"/>
                    <a:pt x="4" y="120"/>
                  </a:cubicBezTo>
                  <a:cubicBezTo>
                    <a:pt x="10" y="112"/>
                    <a:pt x="17" y="87"/>
                    <a:pt x="31" y="90"/>
                  </a:cubicBezTo>
                  <a:cubicBezTo>
                    <a:pt x="39" y="94"/>
                    <a:pt x="42" y="104"/>
                    <a:pt x="51" y="107"/>
                  </a:cubicBezTo>
                  <a:cubicBezTo>
                    <a:pt x="70" y="107"/>
                    <a:pt x="89" y="107"/>
                    <a:pt x="107" y="107"/>
                  </a:cubicBezTo>
                  <a:close/>
                  <a:moveTo>
                    <a:pt x="90" y="114"/>
                  </a:moveTo>
                  <a:cubicBezTo>
                    <a:pt x="88" y="119"/>
                    <a:pt x="86" y="123"/>
                    <a:pt x="84" y="127"/>
                  </a:cubicBezTo>
                  <a:cubicBezTo>
                    <a:pt x="80" y="125"/>
                    <a:pt x="76" y="123"/>
                    <a:pt x="72" y="122"/>
                  </a:cubicBezTo>
                  <a:cubicBezTo>
                    <a:pt x="69" y="127"/>
                    <a:pt x="66" y="132"/>
                    <a:pt x="63" y="137"/>
                  </a:cubicBezTo>
                  <a:cubicBezTo>
                    <a:pt x="68" y="140"/>
                    <a:pt x="73" y="143"/>
                    <a:pt x="78" y="146"/>
                  </a:cubicBezTo>
                  <a:cubicBezTo>
                    <a:pt x="80" y="141"/>
                    <a:pt x="82" y="137"/>
                    <a:pt x="84" y="132"/>
                  </a:cubicBezTo>
                  <a:cubicBezTo>
                    <a:pt x="89" y="134"/>
                    <a:pt x="92" y="137"/>
                    <a:pt x="96" y="139"/>
                  </a:cubicBezTo>
                  <a:cubicBezTo>
                    <a:pt x="100" y="133"/>
                    <a:pt x="103" y="128"/>
                    <a:pt x="106" y="123"/>
                  </a:cubicBezTo>
                  <a:cubicBezTo>
                    <a:pt x="101" y="120"/>
                    <a:pt x="95" y="117"/>
                    <a:pt x="90" y="114"/>
                  </a:cubicBezTo>
                  <a:close/>
                </a:path>
              </a:pathLst>
            </a:custGeom>
            <a:solidFill>
              <a:srgbClr val="FF5C39"/>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4364C"/>
                </a:solidFill>
                <a:effectLst/>
                <a:uLnTx/>
                <a:uFillTx/>
                <a:latin typeface="Segoe UI Semilight"/>
                <a:ea typeface="+mn-ea"/>
                <a:cs typeface="+mn-cs"/>
              </a:endParaRPr>
            </a:p>
          </p:txBody>
        </p:sp>
        <p:sp>
          <p:nvSpPr>
            <p:cNvPr id="36" name="Freeform 249">
              <a:extLst>
                <a:ext uri="{FF2B5EF4-FFF2-40B4-BE49-F238E27FC236}">
                  <a16:creationId xmlns:a16="http://schemas.microsoft.com/office/drawing/2014/main" id="{C1C840F7-786D-CCAB-948E-49848CF1AD7D}"/>
                </a:ext>
                <a:ext uri="{C183D7F6-B498-43B3-948B-1728B52AA6E4}">
                  <adec:decorative xmlns:adec="http://schemas.microsoft.com/office/drawing/2017/decorative" val="1"/>
                </a:ext>
              </a:extLst>
            </p:cNvPr>
            <p:cNvSpPr>
              <a:spLocks noEditPoints="1"/>
            </p:cNvSpPr>
            <p:nvPr/>
          </p:nvSpPr>
          <p:spPr bwMode="auto">
            <a:xfrm>
              <a:off x="3194833" y="4302119"/>
              <a:ext cx="669171" cy="431557"/>
            </a:xfrm>
            <a:custGeom>
              <a:avLst/>
              <a:gdLst>
                <a:gd name="T0" fmla="*/ 0 w 220"/>
                <a:gd name="T1" fmla="*/ 13 h 142"/>
                <a:gd name="T2" fmla="*/ 22 w 220"/>
                <a:gd name="T3" fmla="*/ 0 h 142"/>
                <a:gd name="T4" fmla="*/ 0 w 220"/>
                <a:gd name="T5" fmla="*/ 23 h 142"/>
                <a:gd name="T6" fmla="*/ 22 w 220"/>
                <a:gd name="T7" fmla="*/ 10 h 142"/>
                <a:gd name="T8" fmla="*/ 8 w 220"/>
                <a:gd name="T9" fmla="*/ 39 h 142"/>
                <a:gd name="T10" fmla="*/ 13 w 220"/>
                <a:gd name="T11" fmla="*/ 110 h 142"/>
                <a:gd name="T12" fmla="*/ 20 w 220"/>
                <a:gd name="T13" fmla="*/ 96 h 142"/>
                <a:gd name="T14" fmla="*/ 14 w 220"/>
                <a:gd name="T15" fmla="*/ 27 h 142"/>
                <a:gd name="T16" fmla="*/ 217 w 220"/>
                <a:gd name="T17" fmla="*/ 80 h 142"/>
                <a:gd name="T18" fmla="*/ 213 w 220"/>
                <a:gd name="T19" fmla="*/ 73 h 142"/>
                <a:gd name="T20" fmla="*/ 213 w 220"/>
                <a:gd name="T21" fmla="*/ 96 h 142"/>
                <a:gd name="T22" fmla="*/ 198 w 220"/>
                <a:gd name="T23" fmla="*/ 78 h 142"/>
                <a:gd name="T24" fmla="*/ 186 w 220"/>
                <a:gd name="T25" fmla="*/ 97 h 142"/>
                <a:gd name="T26" fmla="*/ 167 w 220"/>
                <a:gd name="T27" fmla="*/ 78 h 142"/>
                <a:gd name="T28" fmla="*/ 140 w 220"/>
                <a:gd name="T29" fmla="*/ 86 h 142"/>
                <a:gd name="T30" fmla="*/ 106 w 220"/>
                <a:gd name="T31" fmla="*/ 53 h 142"/>
                <a:gd name="T32" fmla="*/ 139 w 220"/>
                <a:gd name="T33" fmla="*/ 28 h 142"/>
                <a:gd name="T34" fmla="*/ 108 w 220"/>
                <a:gd name="T35" fmla="*/ 74 h 142"/>
                <a:gd name="T36" fmla="*/ 138 w 220"/>
                <a:gd name="T37" fmla="*/ 95 h 142"/>
                <a:gd name="T38" fmla="*/ 92 w 220"/>
                <a:gd name="T39" fmla="*/ 97 h 142"/>
                <a:gd name="T40" fmla="*/ 81 w 220"/>
                <a:gd name="T41" fmla="*/ 69 h 142"/>
                <a:gd name="T42" fmla="*/ 87 w 220"/>
                <a:gd name="T43" fmla="*/ 104 h 142"/>
                <a:gd name="T44" fmla="*/ 31 w 220"/>
                <a:gd name="T45" fmla="*/ 132 h 142"/>
                <a:gd name="T46" fmla="*/ 63 w 220"/>
                <a:gd name="T47" fmla="*/ 140 h 142"/>
                <a:gd name="T48" fmla="*/ 168 w 220"/>
                <a:gd name="T49" fmla="*/ 104 h 142"/>
                <a:gd name="T50" fmla="*/ 218 w 220"/>
                <a:gd name="T51" fmla="*/ 108 h 142"/>
                <a:gd name="T52" fmla="*/ 184 w 220"/>
                <a:gd name="T53" fmla="*/ 40 h 142"/>
                <a:gd name="T54" fmla="*/ 199 w 220"/>
                <a:gd name="T55" fmla="*/ 36 h 142"/>
                <a:gd name="T56" fmla="*/ 201 w 220"/>
                <a:gd name="T57" fmla="*/ 42 h 142"/>
                <a:gd name="T58" fmla="*/ 207 w 220"/>
                <a:gd name="T59" fmla="*/ 57 h 142"/>
                <a:gd name="T60" fmla="*/ 201 w 220"/>
                <a:gd name="T61" fmla="*/ 42 h 142"/>
                <a:gd name="T62" fmla="*/ 181 w 220"/>
                <a:gd name="T63" fmla="*/ 58 h 142"/>
                <a:gd name="T64" fmla="*/ 197 w 220"/>
                <a:gd name="T65" fmla="*/ 5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0" h="142">
                  <a:moveTo>
                    <a:pt x="22" y="0"/>
                  </a:moveTo>
                  <a:cubicBezTo>
                    <a:pt x="15" y="4"/>
                    <a:pt x="2" y="4"/>
                    <a:pt x="0" y="13"/>
                  </a:cubicBezTo>
                  <a:cubicBezTo>
                    <a:pt x="8" y="11"/>
                    <a:pt x="18" y="7"/>
                    <a:pt x="23" y="2"/>
                  </a:cubicBezTo>
                  <a:cubicBezTo>
                    <a:pt x="22" y="0"/>
                    <a:pt x="23" y="1"/>
                    <a:pt x="22" y="0"/>
                  </a:cubicBezTo>
                  <a:close/>
                  <a:moveTo>
                    <a:pt x="22" y="10"/>
                  </a:moveTo>
                  <a:cubicBezTo>
                    <a:pt x="15" y="14"/>
                    <a:pt x="2" y="14"/>
                    <a:pt x="0" y="23"/>
                  </a:cubicBezTo>
                  <a:cubicBezTo>
                    <a:pt x="6" y="22"/>
                    <a:pt x="19" y="18"/>
                    <a:pt x="22" y="13"/>
                  </a:cubicBezTo>
                  <a:cubicBezTo>
                    <a:pt x="23" y="12"/>
                    <a:pt x="23" y="11"/>
                    <a:pt x="22" y="10"/>
                  </a:cubicBezTo>
                  <a:close/>
                  <a:moveTo>
                    <a:pt x="14" y="27"/>
                  </a:moveTo>
                  <a:cubicBezTo>
                    <a:pt x="11" y="31"/>
                    <a:pt x="10" y="35"/>
                    <a:pt x="8" y="39"/>
                  </a:cubicBezTo>
                  <a:cubicBezTo>
                    <a:pt x="9" y="46"/>
                    <a:pt x="9" y="54"/>
                    <a:pt x="10" y="61"/>
                  </a:cubicBezTo>
                  <a:cubicBezTo>
                    <a:pt x="13" y="77"/>
                    <a:pt x="14" y="93"/>
                    <a:pt x="13" y="110"/>
                  </a:cubicBezTo>
                  <a:cubicBezTo>
                    <a:pt x="13" y="110"/>
                    <a:pt x="14" y="110"/>
                    <a:pt x="14" y="110"/>
                  </a:cubicBezTo>
                  <a:cubicBezTo>
                    <a:pt x="16" y="105"/>
                    <a:pt x="19" y="102"/>
                    <a:pt x="20" y="96"/>
                  </a:cubicBezTo>
                  <a:cubicBezTo>
                    <a:pt x="23" y="83"/>
                    <a:pt x="18" y="58"/>
                    <a:pt x="16" y="46"/>
                  </a:cubicBezTo>
                  <a:cubicBezTo>
                    <a:pt x="15" y="40"/>
                    <a:pt x="14" y="34"/>
                    <a:pt x="14" y="27"/>
                  </a:cubicBezTo>
                  <a:close/>
                  <a:moveTo>
                    <a:pt x="218" y="108"/>
                  </a:moveTo>
                  <a:cubicBezTo>
                    <a:pt x="218" y="99"/>
                    <a:pt x="220" y="87"/>
                    <a:pt x="217" y="80"/>
                  </a:cubicBezTo>
                  <a:cubicBezTo>
                    <a:pt x="216" y="78"/>
                    <a:pt x="215" y="76"/>
                    <a:pt x="213" y="73"/>
                  </a:cubicBezTo>
                  <a:cubicBezTo>
                    <a:pt x="213" y="73"/>
                    <a:pt x="213" y="73"/>
                    <a:pt x="213" y="73"/>
                  </a:cubicBezTo>
                  <a:cubicBezTo>
                    <a:pt x="212" y="76"/>
                    <a:pt x="210" y="78"/>
                    <a:pt x="209" y="81"/>
                  </a:cubicBezTo>
                  <a:cubicBezTo>
                    <a:pt x="211" y="83"/>
                    <a:pt x="219" y="93"/>
                    <a:pt x="213" y="96"/>
                  </a:cubicBezTo>
                  <a:cubicBezTo>
                    <a:pt x="202" y="101"/>
                    <a:pt x="202" y="84"/>
                    <a:pt x="199" y="78"/>
                  </a:cubicBezTo>
                  <a:cubicBezTo>
                    <a:pt x="199" y="78"/>
                    <a:pt x="199" y="78"/>
                    <a:pt x="198" y="78"/>
                  </a:cubicBezTo>
                  <a:cubicBezTo>
                    <a:pt x="197" y="82"/>
                    <a:pt x="198" y="93"/>
                    <a:pt x="195" y="95"/>
                  </a:cubicBezTo>
                  <a:cubicBezTo>
                    <a:pt x="193" y="97"/>
                    <a:pt x="189" y="97"/>
                    <a:pt x="186" y="97"/>
                  </a:cubicBezTo>
                  <a:cubicBezTo>
                    <a:pt x="174" y="97"/>
                    <a:pt x="169" y="88"/>
                    <a:pt x="168" y="78"/>
                  </a:cubicBezTo>
                  <a:cubicBezTo>
                    <a:pt x="167" y="78"/>
                    <a:pt x="167" y="78"/>
                    <a:pt x="167" y="78"/>
                  </a:cubicBezTo>
                  <a:cubicBezTo>
                    <a:pt x="161" y="93"/>
                    <a:pt x="171" y="97"/>
                    <a:pt x="146" y="97"/>
                  </a:cubicBezTo>
                  <a:cubicBezTo>
                    <a:pt x="144" y="93"/>
                    <a:pt x="142" y="90"/>
                    <a:pt x="140" y="86"/>
                  </a:cubicBezTo>
                  <a:cubicBezTo>
                    <a:pt x="134" y="78"/>
                    <a:pt x="127" y="71"/>
                    <a:pt x="119" y="65"/>
                  </a:cubicBezTo>
                  <a:cubicBezTo>
                    <a:pt x="115" y="62"/>
                    <a:pt x="107" y="58"/>
                    <a:pt x="106" y="53"/>
                  </a:cubicBezTo>
                  <a:cubicBezTo>
                    <a:pt x="110" y="47"/>
                    <a:pt x="131" y="41"/>
                    <a:pt x="139" y="39"/>
                  </a:cubicBezTo>
                  <a:cubicBezTo>
                    <a:pt x="139" y="35"/>
                    <a:pt x="139" y="32"/>
                    <a:pt x="139" y="28"/>
                  </a:cubicBezTo>
                  <a:cubicBezTo>
                    <a:pt x="120" y="33"/>
                    <a:pt x="97" y="40"/>
                    <a:pt x="98" y="65"/>
                  </a:cubicBezTo>
                  <a:cubicBezTo>
                    <a:pt x="100" y="68"/>
                    <a:pt x="104" y="72"/>
                    <a:pt x="108" y="74"/>
                  </a:cubicBezTo>
                  <a:cubicBezTo>
                    <a:pt x="110" y="75"/>
                    <a:pt x="110" y="75"/>
                    <a:pt x="111" y="73"/>
                  </a:cubicBezTo>
                  <a:cubicBezTo>
                    <a:pt x="123" y="77"/>
                    <a:pt x="129" y="88"/>
                    <a:pt x="138" y="95"/>
                  </a:cubicBezTo>
                  <a:cubicBezTo>
                    <a:pt x="138" y="96"/>
                    <a:pt x="138" y="96"/>
                    <a:pt x="138" y="97"/>
                  </a:cubicBezTo>
                  <a:cubicBezTo>
                    <a:pt x="123" y="97"/>
                    <a:pt x="107" y="97"/>
                    <a:pt x="92" y="97"/>
                  </a:cubicBezTo>
                  <a:cubicBezTo>
                    <a:pt x="92" y="83"/>
                    <a:pt x="88" y="79"/>
                    <a:pt x="84" y="71"/>
                  </a:cubicBezTo>
                  <a:cubicBezTo>
                    <a:pt x="83" y="71"/>
                    <a:pt x="82" y="70"/>
                    <a:pt x="81" y="69"/>
                  </a:cubicBezTo>
                  <a:cubicBezTo>
                    <a:pt x="80" y="73"/>
                    <a:pt x="79" y="76"/>
                    <a:pt x="77" y="80"/>
                  </a:cubicBezTo>
                  <a:cubicBezTo>
                    <a:pt x="81" y="85"/>
                    <a:pt x="90" y="93"/>
                    <a:pt x="87" y="104"/>
                  </a:cubicBezTo>
                  <a:cubicBezTo>
                    <a:pt x="83" y="123"/>
                    <a:pt x="56" y="138"/>
                    <a:pt x="32" y="129"/>
                  </a:cubicBezTo>
                  <a:cubicBezTo>
                    <a:pt x="31" y="130"/>
                    <a:pt x="31" y="131"/>
                    <a:pt x="31" y="132"/>
                  </a:cubicBezTo>
                  <a:cubicBezTo>
                    <a:pt x="35" y="133"/>
                    <a:pt x="38" y="135"/>
                    <a:pt x="42" y="136"/>
                  </a:cubicBezTo>
                  <a:cubicBezTo>
                    <a:pt x="47" y="138"/>
                    <a:pt x="55" y="142"/>
                    <a:pt x="63" y="140"/>
                  </a:cubicBezTo>
                  <a:cubicBezTo>
                    <a:pt x="74" y="138"/>
                    <a:pt x="92" y="122"/>
                    <a:pt x="92" y="108"/>
                  </a:cubicBezTo>
                  <a:cubicBezTo>
                    <a:pt x="113" y="108"/>
                    <a:pt x="156" y="112"/>
                    <a:pt x="168" y="104"/>
                  </a:cubicBezTo>
                  <a:cubicBezTo>
                    <a:pt x="176" y="108"/>
                    <a:pt x="194" y="111"/>
                    <a:pt x="200" y="104"/>
                  </a:cubicBezTo>
                  <a:cubicBezTo>
                    <a:pt x="203" y="108"/>
                    <a:pt x="211" y="108"/>
                    <a:pt x="218" y="108"/>
                  </a:cubicBezTo>
                  <a:close/>
                  <a:moveTo>
                    <a:pt x="188" y="31"/>
                  </a:moveTo>
                  <a:cubicBezTo>
                    <a:pt x="187" y="34"/>
                    <a:pt x="185" y="37"/>
                    <a:pt x="184" y="40"/>
                  </a:cubicBezTo>
                  <a:cubicBezTo>
                    <a:pt x="187" y="42"/>
                    <a:pt x="191" y="44"/>
                    <a:pt x="194" y="46"/>
                  </a:cubicBezTo>
                  <a:cubicBezTo>
                    <a:pt x="196" y="42"/>
                    <a:pt x="198" y="39"/>
                    <a:pt x="199" y="36"/>
                  </a:cubicBezTo>
                  <a:cubicBezTo>
                    <a:pt x="195" y="34"/>
                    <a:pt x="192" y="32"/>
                    <a:pt x="188" y="31"/>
                  </a:cubicBezTo>
                  <a:close/>
                  <a:moveTo>
                    <a:pt x="201" y="42"/>
                  </a:moveTo>
                  <a:cubicBezTo>
                    <a:pt x="199" y="45"/>
                    <a:pt x="198" y="48"/>
                    <a:pt x="196" y="51"/>
                  </a:cubicBezTo>
                  <a:cubicBezTo>
                    <a:pt x="200" y="53"/>
                    <a:pt x="203" y="55"/>
                    <a:pt x="207" y="57"/>
                  </a:cubicBezTo>
                  <a:cubicBezTo>
                    <a:pt x="208" y="54"/>
                    <a:pt x="210" y="51"/>
                    <a:pt x="212" y="47"/>
                  </a:cubicBezTo>
                  <a:cubicBezTo>
                    <a:pt x="208" y="46"/>
                    <a:pt x="204" y="44"/>
                    <a:pt x="201" y="42"/>
                  </a:cubicBezTo>
                  <a:close/>
                  <a:moveTo>
                    <a:pt x="186" y="48"/>
                  </a:moveTo>
                  <a:cubicBezTo>
                    <a:pt x="184" y="52"/>
                    <a:pt x="183" y="55"/>
                    <a:pt x="181" y="58"/>
                  </a:cubicBezTo>
                  <a:cubicBezTo>
                    <a:pt x="185" y="60"/>
                    <a:pt x="188" y="62"/>
                    <a:pt x="192" y="63"/>
                  </a:cubicBezTo>
                  <a:cubicBezTo>
                    <a:pt x="193" y="60"/>
                    <a:pt x="195" y="57"/>
                    <a:pt x="197" y="53"/>
                  </a:cubicBezTo>
                  <a:cubicBezTo>
                    <a:pt x="193" y="52"/>
                    <a:pt x="189" y="50"/>
                    <a:pt x="186" y="48"/>
                  </a:cubicBezTo>
                  <a:close/>
                </a:path>
              </a:pathLst>
            </a:custGeom>
            <a:solidFill>
              <a:srgbClr val="00BCF2"/>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37" name="Freeform 250">
              <a:extLst>
                <a:ext uri="{FF2B5EF4-FFF2-40B4-BE49-F238E27FC236}">
                  <a16:creationId xmlns:a16="http://schemas.microsoft.com/office/drawing/2014/main" id="{1CD79BAB-AEB4-F238-84ED-93AA58F88131}"/>
                </a:ext>
                <a:ext uri="{C183D7F6-B498-43B3-948B-1728B52AA6E4}">
                  <adec:decorative xmlns:adec="http://schemas.microsoft.com/office/drawing/2017/decorative" val="1"/>
                </a:ext>
              </a:extLst>
            </p:cNvPr>
            <p:cNvSpPr>
              <a:spLocks noEditPoints="1"/>
            </p:cNvSpPr>
            <p:nvPr/>
          </p:nvSpPr>
          <p:spPr bwMode="auto">
            <a:xfrm>
              <a:off x="6286327" y="4213039"/>
              <a:ext cx="883665" cy="288989"/>
            </a:xfrm>
            <a:custGeom>
              <a:avLst/>
              <a:gdLst>
                <a:gd name="T0" fmla="*/ 42 w 291"/>
                <a:gd name="T1" fmla="*/ 54 h 95"/>
                <a:gd name="T2" fmla="*/ 80 w 291"/>
                <a:gd name="T3" fmla="*/ 59 h 95"/>
                <a:gd name="T4" fmla="*/ 41 w 291"/>
                <a:gd name="T5" fmla="*/ 82 h 95"/>
                <a:gd name="T6" fmla="*/ 6 w 291"/>
                <a:gd name="T7" fmla="*/ 72 h 95"/>
                <a:gd name="T8" fmla="*/ 31 w 291"/>
                <a:gd name="T9" fmla="*/ 20 h 95"/>
                <a:gd name="T10" fmla="*/ 30 w 291"/>
                <a:gd name="T11" fmla="*/ 21 h 95"/>
                <a:gd name="T12" fmla="*/ 28 w 291"/>
                <a:gd name="T13" fmla="*/ 16 h 95"/>
                <a:gd name="T14" fmla="*/ 38 w 291"/>
                <a:gd name="T15" fmla="*/ 15 h 95"/>
                <a:gd name="T16" fmla="*/ 76 w 291"/>
                <a:gd name="T17" fmla="*/ 19 h 95"/>
                <a:gd name="T18" fmla="*/ 37 w 291"/>
                <a:gd name="T19" fmla="*/ 40 h 95"/>
                <a:gd name="T20" fmla="*/ 34 w 291"/>
                <a:gd name="T21" fmla="*/ 62 h 95"/>
                <a:gd name="T22" fmla="*/ 32 w 291"/>
                <a:gd name="T23" fmla="*/ 63 h 95"/>
                <a:gd name="T24" fmla="*/ 106 w 291"/>
                <a:gd name="T25" fmla="*/ 3 h 95"/>
                <a:gd name="T26" fmla="*/ 125 w 291"/>
                <a:gd name="T27" fmla="*/ 14 h 95"/>
                <a:gd name="T28" fmla="*/ 96 w 291"/>
                <a:gd name="T29" fmla="*/ 18 h 95"/>
                <a:gd name="T30" fmla="*/ 100 w 291"/>
                <a:gd name="T31" fmla="*/ 31 h 95"/>
                <a:gd name="T32" fmla="*/ 111 w 291"/>
                <a:gd name="T33" fmla="*/ 34 h 95"/>
                <a:gd name="T34" fmla="*/ 101 w 291"/>
                <a:gd name="T35" fmla="*/ 46 h 95"/>
                <a:gd name="T36" fmla="*/ 112 w 291"/>
                <a:gd name="T37" fmla="*/ 49 h 95"/>
                <a:gd name="T38" fmla="*/ 127 w 291"/>
                <a:gd name="T39" fmla="*/ 61 h 95"/>
                <a:gd name="T40" fmla="*/ 102 w 291"/>
                <a:gd name="T41" fmla="*/ 57 h 95"/>
                <a:gd name="T42" fmla="*/ 107 w 291"/>
                <a:gd name="T43" fmla="*/ 82 h 95"/>
                <a:gd name="T44" fmla="*/ 125 w 291"/>
                <a:gd name="T45" fmla="*/ 64 h 95"/>
                <a:gd name="T46" fmla="*/ 107 w 291"/>
                <a:gd name="T47" fmla="*/ 63 h 95"/>
                <a:gd name="T48" fmla="*/ 160 w 291"/>
                <a:gd name="T49" fmla="*/ 16 h 95"/>
                <a:gd name="T50" fmla="*/ 147 w 291"/>
                <a:gd name="T51" fmla="*/ 9 h 95"/>
                <a:gd name="T52" fmla="*/ 138 w 291"/>
                <a:gd name="T53" fmla="*/ 16 h 95"/>
                <a:gd name="T54" fmla="*/ 130 w 291"/>
                <a:gd name="T55" fmla="*/ 59 h 95"/>
                <a:gd name="T56" fmla="*/ 121 w 291"/>
                <a:gd name="T57" fmla="*/ 92 h 95"/>
                <a:gd name="T58" fmla="*/ 141 w 291"/>
                <a:gd name="T59" fmla="*/ 85 h 95"/>
                <a:gd name="T60" fmla="*/ 157 w 291"/>
                <a:gd name="T61" fmla="*/ 19 h 95"/>
                <a:gd name="T62" fmla="*/ 138 w 291"/>
                <a:gd name="T63" fmla="*/ 29 h 95"/>
                <a:gd name="T64" fmla="*/ 138 w 291"/>
                <a:gd name="T65" fmla="*/ 42 h 95"/>
                <a:gd name="T66" fmla="*/ 138 w 291"/>
                <a:gd name="T67" fmla="*/ 44 h 95"/>
                <a:gd name="T68" fmla="*/ 181 w 291"/>
                <a:gd name="T69" fmla="*/ 29 h 95"/>
                <a:gd name="T70" fmla="*/ 181 w 291"/>
                <a:gd name="T71" fmla="*/ 85 h 95"/>
                <a:gd name="T72" fmla="*/ 174 w 291"/>
                <a:gd name="T73" fmla="*/ 85 h 95"/>
                <a:gd name="T74" fmla="*/ 162 w 291"/>
                <a:gd name="T75" fmla="*/ 33 h 95"/>
                <a:gd name="T76" fmla="*/ 184 w 291"/>
                <a:gd name="T77" fmla="*/ 6 h 95"/>
                <a:gd name="T78" fmla="*/ 161 w 291"/>
                <a:gd name="T79" fmla="*/ 41 h 95"/>
                <a:gd name="T80" fmla="*/ 167 w 291"/>
                <a:gd name="T81" fmla="*/ 56 h 95"/>
                <a:gd name="T82" fmla="*/ 232 w 291"/>
                <a:gd name="T83" fmla="*/ 15 h 95"/>
                <a:gd name="T84" fmla="*/ 201 w 291"/>
                <a:gd name="T85" fmla="*/ 10 h 95"/>
                <a:gd name="T86" fmla="*/ 206 w 291"/>
                <a:gd name="T87" fmla="*/ 72 h 95"/>
                <a:gd name="T88" fmla="*/ 228 w 291"/>
                <a:gd name="T89" fmla="*/ 17 h 95"/>
                <a:gd name="T90" fmla="*/ 223 w 291"/>
                <a:gd name="T91" fmla="*/ 41 h 95"/>
                <a:gd name="T92" fmla="*/ 206 w 291"/>
                <a:gd name="T93" fmla="*/ 44 h 95"/>
                <a:gd name="T94" fmla="*/ 282 w 291"/>
                <a:gd name="T95" fmla="*/ 26 h 95"/>
                <a:gd name="T96" fmla="*/ 291 w 291"/>
                <a:gd name="T97" fmla="*/ 12 h 95"/>
                <a:gd name="T98" fmla="*/ 233 w 291"/>
                <a:gd name="T99" fmla="*/ 12 h 95"/>
                <a:gd name="T100" fmla="*/ 240 w 291"/>
                <a:gd name="T101" fmla="*/ 30 h 95"/>
                <a:gd name="T102" fmla="*/ 240 w 291"/>
                <a:gd name="T103" fmla="*/ 90 h 95"/>
                <a:gd name="T104" fmla="*/ 285 w 291"/>
                <a:gd name="T105" fmla="*/ 89 h 95"/>
                <a:gd name="T106" fmla="*/ 255 w 291"/>
                <a:gd name="T107" fmla="*/ 12 h 95"/>
                <a:gd name="T108" fmla="*/ 255 w 291"/>
                <a:gd name="T109" fmla="*/ 12 h 95"/>
                <a:gd name="T110" fmla="*/ 240 w 291"/>
                <a:gd name="T111" fmla="*/ 69 h 95"/>
                <a:gd name="T112" fmla="*/ 252 w 291"/>
                <a:gd name="T113" fmla="*/ 55 h 95"/>
                <a:gd name="T114" fmla="*/ 269 w 291"/>
                <a:gd name="T115" fmla="*/ 64 h 95"/>
                <a:gd name="T116" fmla="*/ 271 w 291"/>
                <a:gd name="T117" fmla="*/ 59 h 95"/>
                <a:gd name="T118" fmla="*/ 279 w 291"/>
                <a:gd name="T119" fmla="*/ 8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95">
                  <a:moveTo>
                    <a:pt x="46" y="41"/>
                  </a:moveTo>
                  <a:cubicBezTo>
                    <a:pt x="53" y="48"/>
                    <a:pt x="53" y="48"/>
                    <a:pt x="53" y="48"/>
                  </a:cubicBezTo>
                  <a:cubicBezTo>
                    <a:pt x="49" y="49"/>
                    <a:pt x="49" y="49"/>
                    <a:pt x="49" y="49"/>
                  </a:cubicBezTo>
                  <a:cubicBezTo>
                    <a:pt x="48" y="49"/>
                    <a:pt x="46" y="51"/>
                    <a:pt x="42" y="54"/>
                  </a:cubicBezTo>
                  <a:cubicBezTo>
                    <a:pt x="74" y="54"/>
                    <a:pt x="74" y="54"/>
                    <a:pt x="74" y="54"/>
                  </a:cubicBezTo>
                  <a:cubicBezTo>
                    <a:pt x="78" y="50"/>
                    <a:pt x="78" y="50"/>
                    <a:pt x="78" y="50"/>
                  </a:cubicBezTo>
                  <a:cubicBezTo>
                    <a:pt x="85" y="56"/>
                    <a:pt x="85" y="56"/>
                    <a:pt x="85" y="56"/>
                  </a:cubicBezTo>
                  <a:cubicBezTo>
                    <a:pt x="80" y="59"/>
                    <a:pt x="80" y="59"/>
                    <a:pt x="80" y="59"/>
                  </a:cubicBezTo>
                  <a:cubicBezTo>
                    <a:pt x="67" y="73"/>
                    <a:pt x="54" y="82"/>
                    <a:pt x="41" y="86"/>
                  </a:cubicBezTo>
                  <a:cubicBezTo>
                    <a:pt x="27" y="91"/>
                    <a:pt x="14" y="94"/>
                    <a:pt x="0" y="95"/>
                  </a:cubicBezTo>
                  <a:cubicBezTo>
                    <a:pt x="0" y="93"/>
                    <a:pt x="0" y="93"/>
                    <a:pt x="0" y="93"/>
                  </a:cubicBezTo>
                  <a:cubicBezTo>
                    <a:pt x="15" y="91"/>
                    <a:pt x="29" y="87"/>
                    <a:pt x="41" y="82"/>
                  </a:cubicBezTo>
                  <a:cubicBezTo>
                    <a:pt x="53" y="76"/>
                    <a:pt x="64" y="68"/>
                    <a:pt x="74" y="56"/>
                  </a:cubicBezTo>
                  <a:cubicBezTo>
                    <a:pt x="41" y="56"/>
                    <a:pt x="41" y="56"/>
                    <a:pt x="41" y="56"/>
                  </a:cubicBezTo>
                  <a:cubicBezTo>
                    <a:pt x="31" y="63"/>
                    <a:pt x="20" y="69"/>
                    <a:pt x="7" y="74"/>
                  </a:cubicBezTo>
                  <a:cubicBezTo>
                    <a:pt x="6" y="72"/>
                    <a:pt x="6" y="72"/>
                    <a:pt x="6" y="72"/>
                  </a:cubicBezTo>
                  <a:cubicBezTo>
                    <a:pt x="15" y="68"/>
                    <a:pt x="22" y="64"/>
                    <a:pt x="28" y="59"/>
                  </a:cubicBezTo>
                  <a:cubicBezTo>
                    <a:pt x="35" y="54"/>
                    <a:pt x="41" y="48"/>
                    <a:pt x="46" y="41"/>
                  </a:cubicBezTo>
                  <a:close/>
                  <a:moveTo>
                    <a:pt x="36" y="17"/>
                  </a:moveTo>
                  <a:cubicBezTo>
                    <a:pt x="31" y="20"/>
                    <a:pt x="31" y="20"/>
                    <a:pt x="31" y="20"/>
                  </a:cubicBezTo>
                  <a:cubicBezTo>
                    <a:pt x="36" y="23"/>
                    <a:pt x="40" y="26"/>
                    <a:pt x="41" y="28"/>
                  </a:cubicBezTo>
                  <a:cubicBezTo>
                    <a:pt x="42" y="30"/>
                    <a:pt x="42" y="32"/>
                    <a:pt x="40" y="34"/>
                  </a:cubicBezTo>
                  <a:cubicBezTo>
                    <a:pt x="38" y="37"/>
                    <a:pt x="37" y="36"/>
                    <a:pt x="36" y="33"/>
                  </a:cubicBezTo>
                  <a:cubicBezTo>
                    <a:pt x="35" y="30"/>
                    <a:pt x="33" y="26"/>
                    <a:pt x="30" y="21"/>
                  </a:cubicBezTo>
                  <a:cubicBezTo>
                    <a:pt x="26" y="23"/>
                    <a:pt x="22" y="25"/>
                    <a:pt x="18" y="27"/>
                  </a:cubicBezTo>
                  <a:cubicBezTo>
                    <a:pt x="14" y="29"/>
                    <a:pt x="9" y="32"/>
                    <a:pt x="4" y="34"/>
                  </a:cubicBezTo>
                  <a:cubicBezTo>
                    <a:pt x="3" y="32"/>
                    <a:pt x="3" y="32"/>
                    <a:pt x="3" y="32"/>
                  </a:cubicBezTo>
                  <a:cubicBezTo>
                    <a:pt x="14" y="27"/>
                    <a:pt x="22" y="22"/>
                    <a:pt x="28" y="16"/>
                  </a:cubicBezTo>
                  <a:cubicBezTo>
                    <a:pt x="35" y="10"/>
                    <a:pt x="40" y="5"/>
                    <a:pt x="42" y="1"/>
                  </a:cubicBezTo>
                  <a:cubicBezTo>
                    <a:pt x="49" y="7"/>
                    <a:pt x="49" y="7"/>
                    <a:pt x="49" y="7"/>
                  </a:cubicBezTo>
                  <a:cubicBezTo>
                    <a:pt x="45" y="9"/>
                    <a:pt x="45" y="9"/>
                    <a:pt x="45" y="9"/>
                  </a:cubicBezTo>
                  <a:cubicBezTo>
                    <a:pt x="38" y="15"/>
                    <a:pt x="38" y="15"/>
                    <a:pt x="38" y="15"/>
                  </a:cubicBezTo>
                  <a:cubicBezTo>
                    <a:pt x="68" y="15"/>
                    <a:pt x="68" y="15"/>
                    <a:pt x="68" y="15"/>
                  </a:cubicBezTo>
                  <a:cubicBezTo>
                    <a:pt x="73" y="10"/>
                    <a:pt x="73" y="10"/>
                    <a:pt x="73" y="10"/>
                  </a:cubicBezTo>
                  <a:cubicBezTo>
                    <a:pt x="80" y="18"/>
                    <a:pt x="80" y="18"/>
                    <a:pt x="80" y="18"/>
                  </a:cubicBezTo>
                  <a:cubicBezTo>
                    <a:pt x="76" y="19"/>
                    <a:pt x="76" y="19"/>
                    <a:pt x="76" y="19"/>
                  </a:cubicBezTo>
                  <a:cubicBezTo>
                    <a:pt x="68" y="26"/>
                    <a:pt x="58" y="33"/>
                    <a:pt x="47" y="40"/>
                  </a:cubicBezTo>
                  <a:cubicBezTo>
                    <a:pt x="36" y="46"/>
                    <a:pt x="21" y="50"/>
                    <a:pt x="1" y="53"/>
                  </a:cubicBezTo>
                  <a:cubicBezTo>
                    <a:pt x="1" y="52"/>
                    <a:pt x="1" y="52"/>
                    <a:pt x="1" y="52"/>
                  </a:cubicBezTo>
                  <a:cubicBezTo>
                    <a:pt x="14" y="49"/>
                    <a:pt x="26" y="45"/>
                    <a:pt x="37" y="40"/>
                  </a:cubicBezTo>
                  <a:cubicBezTo>
                    <a:pt x="48" y="35"/>
                    <a:pt x="59" y="28"/>
                    <a:pt x="68" y="17"/>
                  </a:cubicBezTo>
                  <a:cubicBezTo>
                    <a:pt x="36" y="17"/>
                    <a:pt x="36" y="17"/>
                    <a:pt x="36" y="17"/>
                  </a:cubicBezTo>
                  <a:cubicBezTo>
                    <a:pt x="36" y="17"/>
                    <a:pt x="36" y="17"/>
                    <a:pt x="36" y="17"/>
                  </a:cubicBezTo>
                  <a:close/>
                  <a:moveTo>
                    <a:pt x="34" y="62"/>
                  </a:moveTo>
                  <a:cubicBezTo>
                    <a:pt x="39" y="65"/>
                    <a:pt x="41" y="68"/>
                    <a:pt x="43" y="71"/>
                  </a:cubicBezTo>
                  <a:cubicBezTo>
                    <a:pt x="44" y="73"/>
                    <a:pt x="44" y="76"/>
                    <a:pt x="41" y="78"/>
                  </a:cubicBezTo>
                  <a:cubicBezTo>
                    <a:pt x="39" y="80"/>
                    <a:pt x="37" y="80"/>
                    <a:pt x="37" y="76"/>
                  </a:cubicBezTo>
                  <a:cubicBezTo>
                    <a:pt x="36" y="72"/>
                    <a:pt x="35" y="68"/>
                    <a:pt x="32" y="63"/>
                  </a:cubicBezTo>
                  <a:cubicBezTo>
                    <a:pt x="34" y="62"/>
                    <a:pt x="34" y="62"/>
                    <a:pt x="34" y="62"/>
                  </a:cubicBezTo>
                  <a:cubicBezTo>
                    <a:pt x="34" y="62"/>
                    <a:pt x="34" y="62"/>
                    <a:pt x="34" y="62"/>
                  </a:cubicBezTo>
                  <a:close/>
                  <a:moveTo>
                    <a:pt x="105" y="4"/>
                  </a:moveTo>
                  <a:cubicBezTo>
                    <a:pt x="106" y="3"/>
                    <a:pt x="106" y="3"/>
                    <a:pt x="106" y="3"/>
                  </a:cubicBezTo>
                  <a:cubicBezTo>
                    <a:pt x="112" y="6"/>
                    <a:pt x="116" y="9"/>
                    <a:pt x="117" y="11"/>
                  </a:cubicBezTo>
                  <a:cubicBezTo>
                    <a:pt x="118" y="13"/>
                    <a:pt x="117" y="16"/>
                    <a:pt x="114" y="18"/>
                  </a:cubicBezTo>
                  <a:cubicBezTo>
                    <a:pt x="121" y="18"/>
                    <a:pt x="121" y="18"/>
                    <a:pt x="121" y="18"/>
                  </a:cubicBezTo>
                  <a:cubicBezTo>
                    <a:pt x="125" y="14"/>
                    <a:pt x="125" y="14"/>
                    <a:pt x="125" y="14"/>
                  </a:cubicBezTo>
                  <a:cubicBezTo>
                    <a:pt x="131" y="20"/>
                    <a:pt x="131" y="20"/>
                    <a:pt x="131" y="20"/>
                  </a:cubicBezTo>
                  <a:cubicBezTo>
                    <a:pt x="107" y="20"/>
                    <a:pt x="107" y="20"/>
                    <a:pt x="107" y="20"/>
                  </a:cubicBezTo>
                  <a:cubicBezTo>
                    <a:pt x="105" y="20"/>
                    <a:pt x="103" y="21"/>
                    <a:pt x="99" y="22"/>
                  </a:cubicBezTo>
                  <a:cubicBezTo>
                    <a:pt x="96" y="18"/>
                    <a:pt x="96" y="18"/>
                    <a:pt x="96" y="18"/>
                  </a:cubicBezTo>
                  <a:cubicBezTo>
                    <a:pt x="112" y="18"/>
                    <a:pt x="112" y="18"/>
                    <a:pt x="112" y="18"/>
                  </a:cubicBezTo>
                  <a:cubicBezTo>
                    <a:pt x="112" y="16"/>
                    <a:pt x="112" y="15"/>
                    <a:pt x="111" y="13"/>
                  </a:cubicBezTo>
                  <a:cubicBezTo>
                    <a:pt x="110" y="10"/>
                    <a:pt x="108" y="8"/>
                    <a:pt x="105" y="4"/>
                  </a:cubicBezTo>
                  <a:close/>
                  <a:moveTo>
                    <a:pt x="100" y="31"/>
                  </a:moveTo>
                  <a:cubicBezTo>
                    <a:pt x="118" y="31"/>
                    <a:pt x="118" y="31"/>
                    <a:pt x="118" y="31"/>
                  </a:cubicBezTo>
                  <a:cubicBezTo>
                    <a:pt x="122" y="28"/>
                    <a:pt x="122" y="28"/>
                    <a:pt x="122" y="28"/>
                  </a:cubicBezTo>
                  <a:cubicBezTo>
                    <a:pt x="128" y="34"/>
                    <a:pt x="128" y="34"/>
                    <a:pt x="128" y="34"/>
                  </a:cubicBezTo>
                  <a:cubicBezTo>
                    <a:pt x="111" y="34"/>
                    <a:pt x="111" y="34"/>
                    <a:pt x="111" y="34"/>
                  </a:cubicBezTo>
                  <a:cubicBezTo>
                    <a:pt x="109" y="34"/>
                    <a:pt x="106" y="34"/>
                    <a:pt x="103" y="35"/>
                  </a:cubicBezTo>
                  <a:cubicBezTo>
                    <a:pt x="100" y="31"/>
                    <a:pt x="100" y="31"/>
                    <a:pt x="100" y="31"/>
                  </a:cubicBezTo>
                  <a:cubicBezTo>
                    <a:pt x="100" y="31"/>
                    <a:pt x="100" y="31"/>
                    <a:pt x="100" y="31"/>
                  </a:cubicBezTo>
                  <a:close/>
                  <a:moveTo>
                    <a:pt x="101" y="46"/>
                  </a:moveTo>
                  <a:cubicBezTo>
                    <a:pt x="118" y="46"/>
                    <a:pt x="118" y="46"/>
                    <a:pt x="118" y="46"/>
                  </a:cubicBezTo>
                  <a:cubicBezTo>
                    <a:pt x="122" y="42"/>
                    <a:pt x="122" y="42"/>
                    <a:pt x="122" y="42"/>
                  </a:cubicBezTo>
                  <a:cubicBezTo>
                    <a:pt x="128" y="49"/>
                    <a:pt x="128" y="49"/>
                    <a:pt x="128" y="49"/>
                  </a:cubicBezTo>
                  <a:cubicBezTo>
                    <a:pt x="112" y="49"/>
                    <a:pt x="112" y="49"/>
                    <a:pt x="112" y="49"/>
                  </a:cubicBezTo>
                  <a:cubicBezTo>
                    <a:pt x="110" y="49"/>
                    <a:pt x="107" y="49"/>
                    <a:pt x="104" y="50"/>
                  </a:cubicBezTo>
                  <a:cubicBezTo>
                    <a:pt x="101" y="46"/>
                    <a:pt x="101" y="46"/>
                    <a:pt x="101" y="46"/>
                  </a:cubicBezTo>
                  <a:cubicBezTo>
                    <a:pt x="101" y="46"/>
                    <a:pt x="101" y="46"/>
                    <a:pt x="101" y="46"/>
                  </a:cubicBezTo>
                  <a:close/>
                  <a:moveTo>
                    <a:pt x="127" y="61"/>
                  </a:moveTo>
                  <a:cubicBezTo>
                    <a:pt x="127" y="61"/>
                    <a:pt x="127" y="61"/>
                    <a:pt x="122" y="56"/>
                  </a:cubicBezTo>
                  <a:cubicBezTo>
                    <a:pt x="122" y="56"/>
                    <a:pt x="122" y="56"/>
                    <a:pt x="120" y="60"/>
                  </a:cubicBezTo>
                  <a:cubicBezTo>
                    <a:pt x="120" y="60"/>
                    <a:pt x="120" y="60"/>
                    <a:pt x="108" y="60"/>
                  </a:cubicBezTo>
                  <a:cubicBezTo>
                    <a:pt x="108" y="60"/>
                    <a:pt x="108" y="60"/>
                    <a:pt x="102" y="57"/>
                  </a:cubicBezTo>
                  <a:cubicBezTo>
                    <a:pt x="102" y="60"/>
                    <a:pt x="102" y="66"/>
                    <a:pt x="102" y="74"/>
                  </a:cubicBezTo>
                  <a:cubicBezTo>
                    <a:pt x="102" y="82"/>
                    <a:pt x="102" y="88"/>
                    <a:pt x="102" y="90"/>
                  </a:cubicBezTo>
                  <a:cubicBezTo>
                    <a:pt x="102" y="90"/>
                    <a:pt x="102" y="90"/>
                    <a:pt x="107" y="88"/>
                  </a:cubicBezTo>
                  <a:cubicBezTo>
                    <a:pt x="107" y="88"/>
                    <a:pt x="107" y="88"/>
                    <a:pt x="107" y="82"/>
                  </a:cubicBezTo>
                  <a:cubicBezTo>
                    <a:pt x="107" y="82"/>
                    <a:pt x="107" y="82"/>
                    <a:pt x="120" y="82"/>
                  </a:cubicBezTo>
                  <a:cubicBezTo>
                    <a:pt x="120" y="82"/>
                    <a:pt x="120" y="82"/>
                    <a:pt x="120" y="87"/>
                  </a:cubicBezTo>
                  <a:cubicBezTo>
                    <a:pt x="120" y="87"/>
                    <a:pt x="120" y="87"/>
                    <a:pt x="125" y="84"/>
                  </a:cubicBezTo>
                  <a:cubicBezTo>
                    <a:pt x="125" y="79"/>
                    <a:pt x="125" y="73"/>
                    <a:pt x="125" y="64"/>
                  </a:cubicBezTo>
                  <a:cubicBezTo>
                    <a:pt x="125" y="64"/>
                    <a:pt x="125" y="64"/>
                    <a:pt x="127" y="61"/>
                  </a:cubicBezTo>
                  <a:close/>
                  <a:moveTo>
                    <a:pt x="120" y="80"/>
                  </a:moveTo>
                  <a:cubicBezTo>
                    <a:pt x="120" y="80"/>
                    <a:pt x="120" y="80"/>
                    <a:pt x="107" y="80"/>
                  </a:cubicBezTo>
                  <a:cubicBezTo>
                    <a:pt x="107" y="80"/>
                    <a:pt x="107" y="80"/>
                    <a:pt x="107" y="63"/>
                  </a:cubicBezTo>
                  <a:cubicBezTo>
                    <a:pt x="120" y="63"/>
                    <a:pt x="120" y="63"/>
                    <a:pt x="120" y="63"/>
                  </a:cubicBezTo>
                  <a:cubicBezTo>
                    <a:pt x="120" y="63"/>
                    <a:pt x="120" y="63"/>
                    <a:pt x="120" y="80"/>
                  </a:cubicBezTo>
                  <a:close/>
                  <a:moveTo>
                    <a:pt x="157" y="19"/>
                  </a:moveTo>
                  <a:cubicBezTo>
                    <a:pt x="157" y="19"/>
                    <a:pt x="157" y="19"/>
                    <a:pt x="160" y="16"/>
                  </a:cubicBezTo>
                  <a:cubicBezTo>
                    <a:pt x="160" y="16"/>
                    <a:pt x="160" y="16"/>
                    <a:pt x="154" y="12"/>
                  </a:cubicBezTo>
                  <a:cubicBezTo>
                    <a:pt x="154" y="12"/>
                    <a:pt x="154" y="12"/>
                    <a:pt x="152" y="16"/>
                  </a:cubicBezTo>
                  <a:cubicBezTo>
                    <a:pt x="152" y="16"/>
                    <a:pt x="152" y="16"/>
                    <a:pt x="143" y="16"/>
                  </a:cubicBezTo>
                  <a:cubicBezTo>
                    <a:pt x="144" y="13"/>
                    <a:pt x="146" y="11"/>
                    <a:pt x="147" y="9"/>
                  </a:cubicBezTo>
                  <a:cubicBezTo>
                    <a:pt x="149" y="6"/>
                    <a:pt x="150" y="5"/>
                    <a:pt x="151" y="4"/>
                  </a:cubicBezTo>
                  <a:cubicBezTo>
                    <a:pt x="151" y="4"/>
                    <a:pt x="151" y="4"/>
                    <a:pt x="144" y="0"/>
                  </a:cubicBezTo>
                  <a:cubicBezTo>
                    <a:pt x="144" y="4"/>
                    <a:pt x="143" y="9"/>
                    <a:pt x="141" y="16"/>
                  </a:cubicBezTo>
                  <a:cubicBezTo>
                    <a:pt x="141" y="16"/>
                    <a:pt x="141" y="16"/>
                    <a:pt x="138" y="16"/>
                  </a:cubicBezTo>
                  <a:cubicBezTo>
                    <a:pt x="138" y="16"/>
                    <a:pt x="138" y="16"/>
                    <a:pt x="133" y="13"/>
                  </a:cubicBezTo>
                  <a:cubicBezTo>
                    <a:pt x="133" y="13"/>
                    <a:pt x="133" y="13"/>
                    <a:pt x="133" y="55"/>
                  </a:cubicBezTo>
                  <a:cubicBezTo>
                    <a:pt x="126" y="55"/>
                    <a:pt x="126" y="55"/>
                    <a:pt x="126" y="55"/>
                  </a:cubicBezTo>
                  <a:cubicBezTo>
                    <a:pt x="126" y="55"/>
                    <a:pt x="126" y="55"/>
                    <a:pt x="130" y="59"/>
                  </a:cubicBezTo>
                  <a:cubicBezTo>
                    <a:pt x="133" y="58"/>
                    <a:pt x="135" y="58"/>
                    <a:pt x="137" y="58"/>
                  </a:cubicBezTo>
                  <a:cubicBezTo>
                    <a:pt x="137" y="58"/>
                    <a:pt x="137" y="58"/>
                    <a:pt x="147" y="58"/>
                  </a:cubicBezTo>
                  <a:cubicBezTo>
                    <a:pt x="141" y="71"/>
                    <a:pt x="132" y="82"/>
                    <a:pt x="120" y="91"/>
                  </a:cubicBezTo>
                  <a:cubicBezTo>
                    <a:pt x="120" y="91"/>
                    <a:pt x="120" y="91"/>
                    <a:pt x="121" y="92"/>
                  </a:cubicBezTo>
                  <a:cubicBezTo>
                    <a:pt x="135" y="85"/>
                    <a:pt x="145" y="74"/>
                    <a:pt x="153" y="58"/>
                  </a:cubicBezTo>
                  <a:cubicBezTo>
                    <a:pt x="153" y="58"/>
                    <a:pt x="153" y="58"/>
                    <a:pt x="153" y="82"/>
                  </a:cubicBezTo>
                  <a:cubicBezTo>
                    <a:pt x="153" y="84"/>
                    <a:pt x="152" y="85"/>
                    <a:pt x="150" y="85"/>
                  </a:cubicBezTo>
                  <a:cubicBezTo>
                    <a:pt x="148" y="85"/>
                    <a:pt x="146" y="85"/>
                    <a:pt x="141" y="85"/>
                  </a:cubicBezTo>
                  <a:cubicBezTo>
                    <a:pt x="141" y="85"/>
                    <a:pt x="141" y="85"/>
                    <a:pt x="141" y="86"/>
                  </a:cubicBezTo>
                  <a:cubicBezTo>
                    <a:pt x="146" y="88"/>
                    <a:pt x="150" y="90"/>
                    <a:pt x="150" y="94"/>
                  </a:cubicBezTo>
                  <a:cubicBezTo>
                    <a:pt x="155" y="92"/>
                    <a:pt x="158" y="89"/>
                    <a:pt x="157" y="85"/>
                  </a:cubicBezTo>
                  <a:cubicBezTo>
                    <a:pt x="157" y="85"/>
                    <a:pt x="157" y="85"/>
                    <a:pt x="157" y="19"/>
                  </a:cubicBezTo>
                  <a:close/>
                  <a:moveTo>
                    <a:pt x="138" y="18"/>
                  </a:moveTo>
                  <a:cubicBezTo>
                    <a:pt x="153" y="18"/>
                    <a:pt x="153" y="18"/>
                    <a:pt x="153" y="18"/>
                  </a:cubicBezTo>
                  <a:cubicBezTo>
                    <a:pt x="153" y="18"/>
                    <a:pt x="153" y="18"/>
                    <a:pt x="153" y="29"/>
                  </a:cubicBezTo>
                  <a:cubicBezTo>
                    <a:pt x="153" y="29"/>
                    <a:pt x="153" y="29"/>
                    <a:pt x="138" y="29"/>
                  </a:cubicBezTo>
                  <a:cubicBezTo>
                    <a:pt x="138" y="29"/>
                    <a:pt x="138" y="29"/>
                    <a:pt x="138" y="18"/>
                  </a:cubicBezTo>
                  <a:close/>
                  <a:moveTo>
                    <a:pt x="153" y="31"/>
                  </a:moveTo>
                  <a:cubicBezTo>
                    <a:pt x="153" y="31"/>
                    <a:pt x="153" y="31"/>
                    <a:pt x="153" y="42"/>
                  </a:cubicBezTo>
                  <a:cubicBezTo>
                    <a:pt x="153" y="42"/>
                    <a:pt x="153" y="42"/>
                    <a:pt x="138" y="42"/>
                  </a:cubicBezTo>
                  <a:cubicBezTo>
                    <a:pt x="138" y="42"/>
                    <a:pt x="138" y="42"/>
                    <a:pt x="138" y="31"/>
                  </a:cubicBezTo>
                  <a:lnTo>
                    <a:pt x="153" y="31"/>
                  </a:lnTo>
                  <a:close/>
                  <a:moveTo>
                    <a:pt x="138" y="55"/>
                  </a:moveTo>
                  <a:cubicBezTo>
                    <a:pt x="138" y="55"/>
                    <a:pt x="138" y="55"/>
                    <a:pt x="138" y="44"/>
                  </a:cubicBezTo>
                  <a:cubicBezTo>
                    <a:pt x="153" y="44"/>
                    <a:pt x="153" y="44"/>
                    <a:pt x="153" y="44"/>
                  </a:cubicBezTo>
                  <a:cubicBezTo>
                    <a:pt x="153" y="44"/>
                    <a:pt x="153" y="44"/>
                    <a:pt x="153" y="55"/>
                  </a:cubicBezTo>
                  <a:cubicBezTo>
                    <a:pt x="153" y="55"/>
                    <a:pt x="153" y="55"/>
                    <a:pt x="138" y="55"/>
                  </a:cubicBezTo>
                  <a:close/>
                  <a:moveTo>
                    <a:pt x="181" y="29"/>
                  </a:moveTo>
                  <a:cubicBezTo>
                    <a:pt x="185" y="25"/>
                    <a:pt x="185" y="25"/>
                    <a:pt x="185" y="25"/>
                  </a:cubicBezTo>
                  <a:cubicBezTo>
                    <a:pt x="191" y="31"/>
                    <a:pt x="191" y="31"/>
                    <a:pt x="191" y="31"/>
                  </a:cubicBezTo>
                  <a:cubicBezTo>
                    <a:pt x="181" y="31"/>
                    <a:pt x="181" y="31"/>
                    <a:pt x="181" y="31"/>
                  </a:cubicBezTo>
                  <a:cubicBezTo>
                    <a:pt x="181" y="85"/>
                    <a:pt x="181" y="85"/>
                    <a:pt x="181" y="85"/>
                  </a:cubicBezTo>
                  <a:cubicBezTo>
                    <a:pt x="181" y="89"/>
                    <a:pt x="178" y="91"/>
                    <a:pt x="173" y="94"/>
                  </a:cubicBezTo>
                  <a:cubicBezTo>
                    <a:pt x="173" y="90"/>
                    <a:pt x="170" y="87"/>
                    <a:pt x="163" y="85"/>
                  </a:cubicBezTo>
                  <a:cubicBezTo>
                    <a:pt x="163" y="84"/>
                    <a:pt x="163" y="84"/>
                    <a:pt x="163" y="84"/>
                  </a:cubicBezTo>
                  <a:cubicBezTo>
                    <a:pt x="169" y="85"/>
                    <a:pt x="172" y="85"/>
                    <a:pt x="174" y="85"/>
                  </a:cubicBezTo>
                  <a:cubicBezTo>
                    <a:pt x="175" y="85"/>
                    <a:pt x="176" y="84"/>
                    <a:pt x="176" y="82"/>
                  </a:cubicBezTo>
                  <a:cubicBezTo>
                    <a:pt x="176" y="31"/>
                    <a:pt x="176" y="31"/>
                    <a:pt x="176" y="31"/>
                  </a:cubicBezTo>
                  <a:cubicBezTo>
                    <a:pt x="170" y="31"/>
                    <a:pt x="170" y="31"/>
                    <a:pt x="170" y="31"/>
                  </a:cubicBezTo>
                  <a:cubicBezTo>
                    <a:pt x="168" y="31"/>
                    <a:pt x="165" y="32"/>
                    <a:pt x="162" y="33"/>
                  </a:cubicBezTo>
                  <a:cubicBezTo>
                    <a:pt x="159" y="29"/>
                    <a:pt x="159" y="29"/>
                    <a:pt x="159" y="29"/>
                  </a:cubicBezTo>
                  <a:cubicBezTo>
                    <a:pt x="176" y="29"/>
                    <a:pt x="176" y="29"/>
                    <a:pt x="176" y="29"/>
                  </a:cubicBezTo>
                  <a:cubicBezTo>
                    <a:pt x="176" y="16"/>
                    <a:pt x="176" y="7"/>
                    <a:pt x="176" y="3"/>
                  </a:cubicBezTo>
                  <a:cubicBezTo>
                    <a:pt x="184" y="6"/>
                    <a:pt x="184" y="6"/>
                    <a:pt x="184" y="6"/>
                  </a:cubicBezTo>
                  <a:cubicBezTo>
                    <a:pt x="181" y="9"/>
                    <a:pt x="181" y="9"/>
                    <a:pt x="181" y="9"/>
                  </a:cubicBezTo>
                  <a:cubicBezTo>
                    <a:pt x="181" y="29"/>
                    <a:pt x="181" y="29"/>
                    <a:pt x="181" y="29"/>
                  </a:cubicBezTo>
                  <a:cubicBezTo>
                    <a:pt x="181" y="29"/>
                    <a:pt x="181" y="29"/>
                    <a:pt x="181" y="29"/>
                  </a:cubicBezTo>
                  <a:close/>
                  <a:moveTo>
                    <a:pt x="161" y="41"/>
                  </a:moveTo>
                  <a:cubicBezTo>
                    <a:pt x="167" y="45"/>
                    <a:pt x="171" y="48"/>
                    <a:pt x="172" y="50"/>
                  </a:cubicBezTo>
                  <a:cubicBezTo>
                    <a:pt x="173" y="53"/>
                    <a:pt x="173" y="54"/>
                    <a:pt x="172" y="56"/>
                  </a:cubicBezTo>
                  <a:cubicBezTo>
                    <a:pt x="171" y="57"/>
                    <a:pt x="171" y="59"/>
                    <a:pt x="169" y="60"/>
                  </a:cubicBezTo>
                  <a:cubicBezTo>
                    <a:pt x="168" y="60"/>
                    <a:pt x="167" y="59"/>
                    <a:pt x="167" y="56"/>
                  </a:cubicBezTo>
                  <a:cubicBezTo>
                    <a:pt x="166" y="52"/>
                    <a:pt x="163" y="48"/>
                    <a:pt x="160" y="43"/>
                  </a:cubicBezTo>
                  <a:cubicBezTo>
                    <a:pt x="161" y="41"/>
                    <a:pt x="161" y="41"/>
                    <a:pt x="161" y="41"/>
                  </a:cubicBezTo>
                  <a:cubicBezTo>
                    <a:pt x="161" y="41"/>
                    <a:pt x="161" y="41"/>
                    <a:pt x="161" y="41"/>
                  </a:cubicBezTo>
                  <a:close/>
                  <a:moveTo>
                    <a:pt x="232" y="15"/>
                  </a:moveTo>
                  <a:cubicBezTo>
                    <a:pt x="232" y="15"/>
                    <a:pt x="232" y="15"/>
                    <a:pt x="225" y="10"/>
                  </a:cubicBezTo>
                  <a:cubicBezTo>
                    <a:pt x="225" y="10"/>
                    <a:pt x="225" y="10"/>
                    <a:pt x="222" y="13"/>
                  </a:cubicBezTo>
                  <a:cubicBezTo>
                    <a:pt x="222" y="13"/>
                    <a:pt x="222" y="13"/>
                    <a:pt x="206" y="13"/>
                  </a:cubicBezTo>
                  <a:cubicBezTo>
                    <a:pt x="206" y="13"/>
                    <a:pt x="206" y="13"/>
                    <a:pt x="201" y="10"/>
                  </a:cubicBezTo>
                  <a:cubicBezTo>
                    <a:pt x="201" y="16"/>
                    <a:pt x="201" y="28"/>
                    <a:pt x="201" y="47"/>
                  </a:cubicBezTo>
                  <a:cubicBezTo>
                    <a:pt x="201" y="66"/>
                    <a:pt x="201" y="78"/>
                    <a:pt x="201" y="83"/>
                  </a:cubicBezTo>
                  <a:cubicBezTo>
                    <a:pt x="206" y="80"/>
                    <a:pt x="206" y="80"/>
                    <a:pt x="206" y="80"/>
                  </a:cubicBezTo>
                  <a:cubicBezTo>
                    <a:pt x="206" y="80"/>
                    <a:pt x="206" y="80"/>
                    <a:pt x="206" y="72"/>
                  </a:cubicBezTo>
                  <a:cubicBezTo>
                    <a:pt x="206" y="72"/>
                    <a:pt x="206" y="72"/>
                    <a:pt x="223" y="72"/>
                  </a:cubicBezTo>
                  <a:cubicBezTo>
                    <a:pt x="223" y="72"/>
                    <a:pt x="223" y="72"/>
                    <a:pt x="223" y="79"/>
                  </a:cubicBezTo>
                  <a:cubicBezTo>
                    <a:pt x="223" y="79"/>
                    <a:pt x="223" y="79"/>
                    <a:pt x="229" y="77"/>
                  </a:cubicBezTo>
                  <a:cubicBezTo>
                    <a:pt x="228" y="73"/>
                    <a:pt x="228" y="54"/>
                    <a:pt x="228" y="17"/>
                  </a:cubicBezTo>
                  <a:cubicBezTo>
                    <a:pt x="228" y="17"/>
                    <a:pt x="228" y="17"/>
                    <a:pt x="232" y="15"/>
                  </a:cubicBezTo>
                  <a:close/>
                  <a:moveTo>
                    <a:pt x="206" y="16"/>
                  </a:moveTo>
                  <a:cubicBezTo>
                    <a:pt x="223" y="16"/>
                    <a:pt x="223" y="16"/>
                    <a:pt x="223" y="16"/>
                  </a:cubicBezTo>
                  <a:cubicBezTo>
                    <a:pt x="223" y="16"/>
                    <a:pt x="223" y="16"/>
                    <a:pt x="223" y="41"/>
                  </a:cubicBezTo>
                  <a:cubicBezTo>
                    <a:pt x="223" y="41"/>
                    <a:pt x="223" y="41"/>
                    <a:pt x="206" y="41"/>
                  </a:cubicBezTo>
                  <a:cubicBezTo>
                    <a:pt x="206" y="41"/>
                    <a:pt x="206" y="41"/>
                    <a:pt x="206" y="16"/>
                  </a:cubicBezTo>
                  <a:close/>
                  <a:moveTo>
                    <a:pt x="206" y="69"/>
                  </a:moveTo>
                  <a:cubicBezTo>
                    <a:pt x="206" y="69"/>
                    <a:pt x="206" y="69"/>
                    <a:pt x="206" y="44"/>
                  </a:cubicBezTo>
                  <a:cubicBezTo>
                    <a:pt x="223" y="43"/>
                    <a:pt x="223" y="43"/>
                    <a:pt x="223" y="43"/>
                  </a:cubicBezTo>
                  <a:cubicBezTo>
                    <a:pt x="223" y="43"/>
                    <a:pt x="223" y="43"/>
                    <a:pt x="223" y="69"/>
                  </a:cubicBezTo>
                  <a:cubicBezTo>
                    <a:pt x="223" y="69"/>
                    <a:pt x="223" y="69"/>
                    <a:pt x="206" y="69"/>
                  </a:cubicBezTo>
                  <a:close/>
                  <a:moveTo>
                    <a:pt x="282" y="26"/>
                  </a:moveTo>
                  <a:cubicBezTo>
                    <a:pt x="282" y="26"/>
                    <a:pt x="282" y="26"/>
                    <a:pt x="279" y="29"/>
                  </a:cubicBezTo>
                  <a:cubicBezTo>
                    <a:pt x="279" y="29"/>
                    <a:pt x="279" y="29"/>
                    <a:pt x="268" y="30"/>
                  </a:cubicBezTo>
                  <a:cubicBezTo>
                    <a:pt x="268" y="30"/>
                    <a:pt x="268" y="30"/>
                    <a:pt x="268" y="12"/>
                  </a:cubicBezTo>
                  <a:cubicBezTo>
                    <a:pt x="268" y="12"/>
                    <a:pt x="268" y="12"/>
                    <a:pt x="291" y="12"/>
                  </a:cubicBezTo>
                  <a:cubicBezTo>
                    <a:pt x="291" y="12"/>
                    <a:pt x="291" y="12"/>
                    <a:pt x="284" y="4"/>
                  </a:cubicBezTo>
                  <a:cubicBezTo>
                    <a:pt x="284" y="4"/>
                    <a:pt x="284" y="4"/>
                    <a:pt x="278" y="9"/>
                  </a:cubicBezTo>
                  <a:cubicBezTo>
                    <a:pt x="278" y="9"/>
                    <a:pt x="278" y="9"/>
                    <a:pt x="229" y="9"/>
                  </a:cubicBezTo>
                  <a:cubicBezTo>
                    <a:pt x="229" y="9"/>
                    <a:pt x="229" y="9"/>
                    <a:pt x="233" y="12"/>
                  </a:cubicBezTo>
                  <a:cubicBezTo>
                    <a:pt x="233" y="12"/>
                    <a:pt x="233" y="12"/>
                    <a:pt x="238" y="12"/>
                  </a:cubicBezTo>
                  <a:cubicBezTo>
                    <a:pt x="238" y="12"/>
                    <a:pt x="238" y="12"/>
                    <a:pt x="250" y="12"/>
                  </a:cubicBezTo>
                  <a:cubicBezTo>
                    <a:pt x="250" y="12"/>
                    <a:pt x="250" y="12"/>
                    <a:pt x="250" y="30"/>
                  </a:cubicBezTo>
                  <a:cubicBezTo>
                    <a:pt x="250" y="30"/>
                    <a:pt x="250" y="30"/>
                    <a:pt x="240" y="30"/>
                  </a:cubicBezTo>
                  <a:cubicBezTo>
                    <a:pt x="240" y="30"/>
                    <a:pt x="240" y="30"/>
                    <a:pt x="234" y="26"/>
                  </a:cubicBezTo>
                  <a:cubicBezTo>
                    <a:pt x="234" y="37"/>
                    <a:pt x="235" y="48"/>
                    <a:pt x="235" y="61"/>
                  </a:cubicBezTo>
                  <a:cubicBezTo>
                    <a:pt x="235" y="73"/>
                    <a:pt x="234" y="84"/>
                    <a:pt x="234" y="93"/>
                  </a:cubicBezTo>
                  <a:cubicBezTo>
                    <a:pt x="240" y="90"/>
                    <a:pt x="240" y="90"/>
                    <a:pt x="240" y="90"/>
                  </a:cubicBezTo>
                  <a:cubicBezTo>
                    <a:pt x="240" y="90"/>
                    <a:pt x="240" y="90"/>
                    <a:pt x="240" y="84"/>
                  </a:cubicBezTo>
                  <a:cubicBezTo>
                    <a:pt x="240" y="84"/>
                    <a:pt x="240" y="84"/>
                    <a:pt x="279" y="84"/>
                  </a:cubicBezTo>
                  <a:cubicBezTo>
                    <a:pt x="279" y="84"/>
                    <a:pt x="279" y="84"/>
                    <a:pt x="279" y="91"/>
                  </a:cubicBezTo>
                  <a:cubicBezTo>
                    <a:pt x="279" y="91"/>
                    <a:pt x="279" y="91"/>
                    <a:pt x="285" y="89"/>
                  </a:cubicBezTo>
                  <a:cubicBezTo>
                    <a:pt x="285" y="79"/>
                    <a:pt x="285" y="61"/>
                    <a:pt x="285" y="33"/>
                  </a:cubicBezTo>
                  <a:cubicBezTo>
                    <a:pt x="285" y="33"/>
                    <a:pt x="285" y="33"/>
                    <a:pt x="288" y="31"/>
                  </a:cubicBezTo>
                  <a:cubicBezTo>
                    <a:pt x="288" y="31"/>
                    <a:pt x="288" y="31"/>
                    <a:pt x="282" y="26"/>
                  </a:cubicBezTo>
                  <a:close/>
                  <a:moveTo>
                    <a:pt x="255" y="12"/>
                  </a:moveTo>
                  <a:cubicBezTo>
                    <a:pt x="263" y="12"/>
                    <a:pt x="263" y="12"/>
                    <a:pt x="263" y="12"/>
                  </a:cubicBezTo>
                  <a:cubicBezTo>
                    <a:pt x="263" y="12"/>
                    <a:pt x="263" y="12"/>
                    <a:pt x="263" y="30"/>
                  </a:cubicBezTo>
                  <a:cubicBezTo>
                    <a:pt x="263" y="30"/>
                    <a:pt x="263" y="30"/>
                    <a:pt x="255" y="30"/>
                  </a:cubicBezTo>
                  <a:cubicBezTo>
                    <a:pt x="255" y="30"/>
                    <a:pt x="255" y="30"/>
                    <a:pt x="255" y="12"/>
                  </a:cubicBezTo>
                  <a:close/>
                  <a:moveTo>
                    <a:pt x="240" y="32"/>
                  </a:moveTo>
                  <a:cubicBezTo>
                    <a:pt x="250" y="32"/>
                    <a:pt x="250" y="32"/>
                    <a:pt x="250" y="32"/>
                  </a:cubicBezTo>
                  <a:cubicBezTo>
                    <a:pt x="250" y="40"/>
                    <a:pt x="249" y="47"/>
                    <a:pt x="248" y="53"/>
                  </a:cubicBezTo>
                  <a:cubicBezTo>
                    <a:pt x="247" y="58"/>
                    <a:pt x="244" y="63"/>
                    <a:pt x="240" y="69"/>
                  </a:cubicBezTo>
                  <a:cubicBezTo>
                    <a:pt x="240" y="69"/>
                    <a:pt x="240" y="69"/>
                    <a:pt x="240" y="32"/>
                  </a:cubicBezTo>
                  <a:close/>
                  <a:moveTo>
                    <a:pt x="240" y="81"/>
                  </a:moveTo>
                  <a:cubicBezTo>
                    <a:pt x="240" y="81"/>
                    <a:pt x="240" y="81"/>
                    <a:pt x="240" y="71"/>
                  </a:cubicBezTo>
                  <a:cubicBezTo>
                    <a:pt x="246" y="66"/>
                    <a:pt x="250" y="61"/>
                    <a:pt x="252" y="55"/>
                  </a:cubicBezTo>
                  <a:cubicBezTo>
                    <a:pt x="254" y="49"/>
                    <a:pt x="255" y="41"/>
                    <a:pt x="255" y="32"/>
                  </a:cubicBezTo>
                  <a:cubicBezTo>
                    <a:pt x="263" y="32"/>
                    <a:pt x="263" y="32"/>
                    <a:pt x="263" y="32"/>
                  </a:cubicBezTo>
                  <a:cubicBezTo>
                    <a:pt x="263" y="32"/>
                    <a:pt x="263" y="32"/>
                    <a:pt x="263" y="58"/>
                  </a:cubicBezTo>
                  <a:cubicBezTo>
                    <a:pt x="263" y="62"/>
                    <a:pt x="265" y="64"/>
                    <a:pt x="269" y="64"/>
                  </a:cubicBezTo>
                  <a:cubicBezTo>
                    <a:pt x="269" y="64"/>
                    <a:pt x="269" y="64"/>
                    <a:pt x="273" y="64"/>
                  </a:cubicBezTo>
                  <a:cubicBezTo>
                    <a:pt x="278" y="64"/>
                    <a:pt x="280" y="63"/>
                    <a:pt x="279" y="61"/>
                  </a:cubicBezTo>
                  <a:cubicBezTo>
                    <a:pt x="278" y="58"/>
                    <a:pt x="277" y="57"/>
                    <a:pt x="276" y="58"/>
                  </a:cubicBezTo>
                  <a:cubicBezTo>
                    <a:pt x="274" y="58"/>
                    <a:pt x="273" y="59"/>
                    <a:pt x="271" y="59"/>
                  </a:cubicBezTo>
                  <a:cubicBezTo>
                    <a:pt x="269" y="59"/>
                    <a:pt x="268" y="58"/>
                    <a:pt x="268" y="55"/>
                  </a:cubicBezTo>
                  <a:cubicBezTo>
                    <a:pt x="268" y="55"/>
                    <a:pt x="268" y="55"/>
                    <a:pt x="268" y="32"/>
                  </a:cubicBezTo>
                  <a:cubicBezTo>
                    <a:pt x="268" y="32"/>
                    <a:pt x="268" y="32"/>
                    <a:pt x="279" y="32"/>
                  </a:cubicBezTo>
                  <a:cubicBezTo>
                    <a:pt x="279" y="32"/>
                    <a:pt x="279" y="32"/>
                    <a:pt x="279" y="81"/>
                  </a:cubicBezTo>
                  <a:cubicBezTo>
                    <a:pt x="279" y="81"/>
                    <a:pt x="279" y="81"/>
                    <a:pt x="240" y="81"/>
                  </a:cubicBezTo>
                  <a:close/>
                </a:path>
              </a:pathLst>
            </a:custGeom>
            <a:solidFill>
              <a:schemeClr val="accent4"/>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38" name="Freeform 251">
              <a:extLst>
                <a:ext uri="{FF2B5EF4-FFF2-40B4-BE49-F238E27FC236}">
                  <a16:creationId xmlns:a16="http://schemas.microsoft.com/office/drawing/2014/main" id="{3E7F4BEA-6992-A82C-B7D3-9F9957455B70}"/>
                </a:ext>
                <a:ext uri="{C183D7F6-B498-43B3-948B-1728B52AA6E4}">
                  <adec:decorative xmlns:adec="http://schemas.microsoft.com/office/drawing/2017/decorative" val="1"/>
                </a:ext>
              </a:extLst>
            </p:cNvPr>
            <p:cNvSpPr>
              <a:spLocks noEditPoints="1"/>
            </p:cNvSpPr>
            <p:nvPr/>
          </p:nvSpPr>
          <p:spPr bwMode="auto">
            <a:xfrm rot="16200000">
              <a:off x="9061686" y="652374"/>
              <a:ext cx="225756" cy="1408983"/>
            </a:xfrm>
            <a:custGeom>
              <a:avLst/>
              <a:gdLst>
                <a:gd name="T0" fmla="*/ 31 w 72"/>
                <a:gd name="T1" fmla="*/ 4 h 448"/>
                <a:gd name="T2" fmla="*/ 62 w 72"/>
                <a:gd name="T3" fmla="*/ 4 h 448"/>
                <a:gd name="T4" fmla="*/ 62 w 72"/>
                <a:gd name="T5" fmla="*/ 30 h 448"/>
                <a:gd name="T6" fmla="*/ 1 w 72"/>
                <a:gd name="T7" fmla="*/ 31 h 448"/>
                <a:gd name="T8" fmla="*/ 0 w 72"/>
                <a:gd name="T9" fmla="*/ 64 h 448"/>
                <a:gd name="T10" fmla="*/ 63 w 72"/>
                <a:gd name="T11" fmla="*/ 66 h 448"/>
                <a:gd name="T12" fmla="*/ 11 w 72"/>
                <a:gd name="T13" fmla="*/ 82 h 448"/>
                <a:gd name="T14" fmla="*/ 51 w 72"/>
                <a:gd name="T15" fmla="*/ 47 h 448"/>
                <a:gd name="T16" fmla="*/ 67 w 72"/>
                <a:gd name="T17" fmla="*/ 56 h 448"/>
                <a:gd name="T18" fmla="*/ 71 w 72"/>
                <a:gd name="T19" fmla="*/ 60 h 448"/>
                <a:gd name="T20" fmla="*/ 66 w 72"/>
                <a:gd name="T21" fmla="*/ 72 h 448"/>
                <a:gd name="T22" fmla="*/ 72 w 72"/>
                <a:gd name="T23" fmla="*/ 72 h 448"/>
                <a:gd name="T24" fmla="*/ 66 w 72"/>
                <a:gd name="T25" fmla="*/ 72 h 448"/>
                <a:gd name="T26" fmla="*/ 7 w 72"/>
                <a:gd name="T27" fmla="*/ 128 h 448"/>
                <a:gd name="T28" fmla="*/ 39 w 72"/>
                <a:gd name="T29" fmla="*/ 106 h 448"/>
                <a:gd name="T30" fmla="*/ 61 w 72"/>
                <a:gd name="T31" fmla="*/ 133 h 448"/>
                <a:gd name="T32" fmla="*/ 48 w 72"/>
                <a:gd name="T33" fmla="*/ 108 h 448"/>
                <a:gd name="T34" fmla="*/ 16 w 72"/>
                <a:gd name="T35" fmla="*/ 136 h 448"/>
                <a:gd name="T36" fmla="*/ 3 w 72"/>
                <a:gd name="T37" fmla="*/ 104 h 448"/>
                <a:gd name="T38" fmla="*/ 1 w 72"/>
                <a:gd name="T39" fmla="*/ 144 h 448"/>
                <a:gd name="T40" fmla="*/ 62 w 72"/>
                <a:gd name="T41" fmla="*/ 146 h 448"/>
                <a:gd name="T42" fmla="*/ 54 w 72"/>
                <a:gd name="T43" fmla="*/ 203 h 448"/>
                <a:gd name="T44" fmla="*/ 8 w 72"/>
                <a:gd name="T45" fmla="*/ 244 h 448"/>
                <a:gd name="T46" fmla="*/ 54 w 72"/>
                <a:gd name="T47" fmla="*/ 203 h 448"/>
                <a:gd name="T48" fmla="*/ 4 w 72"/>
                <a:gd name="T49" fmla="*/ 223 h 448"/>
                <a:gd name="T50" fmla="*/ 59 w 72"/>
                <a:gd name="T51" fmla="*/ 223 h 448"/>
                <a:gd name="T52" fmla="*/ 69 w 72"/>
                <a:gd name="T53" fmla="*/ 213 h 448"/>
                <a:gd name="T54" fmla="*/ 69 w 72"/>
                <a:gd name="T55" fmla="*/ 219 h 448"/>
                <a:gd name="T56" fmla="*/ 67 w 72"/>
                <a:gd name="T57" fmla="*/ 228 h 448"/>
                <a:gd name="T58" fmla="*/ 71 w 72"/>
                <a:gd name="T59" fmla="*/ 232 h 448"/>
                <a:gd name="T60" fmla="*/ 1 w 72"/>
                <a:gd name="T61" fmla="*/ 307 h 448"/>
                <a:gd name="T62" fmla="*/ 54 w 72"/>
                <a:gd name="T63" fmla="*/ 268 h 448"/>
                <a:gd name="T64" fmla="*/ 62 w 72"/>
                <a:gd name="T65" fmla="*/ 264 h 448"/>
                <a:gd name="T66" fmla="*/ 9 w 72"/>
                <a:gd name="T67" fmla="*/ 306 h 448"/>
                <a:gd name="T68" fmla="*/ 1 w 72"/>
                <a:gd name="T69" fmla="*/ 310 h 448"/>
                <a:gd name="T70" fmla="*/ 8 w 72"/>
                <a:gd name="T71" fmla="*/ 330 h 448"/>
                <a:gd name="T72" fmla="*/ 54 w 72"/>
                <a:gd name="T73" fmla="*/ 371 h 448"/>
                <a:gd name="T74" fmla="*/ 32 w 72"/>
                <a:gd name="T75" fmla="*/ 375 h 448"/>
                <a:gd name="T76" fmla="*/ 31 w 72"/>
                <a:gd name="T77" fmla="*/ 327 h 448"/>
                <a:gd name="T78" fmla="*/ 66 w 72"/>
                <a:gd name="T79" fmla="*/ 344 h 448"/>
                <a:gd name="T80" fmla="*/ 72 w 72"/>
                <a:gd name="T81" fmla="*/ 344 h 448"/>
                <a:gd name="T82" fmla="*/ 66 w 72"/>
                <a:gd name="T83" fmla="*/ 344 h 448"/>
                <a:gd name="T84" fmla="*/ 71 w 72"/>
                <a:gd name="T85" fmla="*/ 356 h 448"/>
                <a:gd name="T86" fmla="*/ 67 w 72"/>
                <a:gd name="T87" fmla="*/ 360 h 448"/>
                <a:gd name="T88" fmla="*/ 53 w 72"/>
                <a:gd name="T89" fmla="*/ 444 h 448"/>
                <a:gd name="T90" fmla="*/ 1 w 72"/>
                <a:gd name="T91" fmla="*/ 419 h 448"/>
                <a:gd name="T92" fmla="*/ 45 w 72"/>
                <a:gd name="T93" fmla="*/ 396 h 448"/>
                <a:gd name="T94" fmla="*/ 62 w 72"/>
                <a:gd name="T95" fmla="*/ 395 h 448"/>
                <a:gd name="T96" fmla="*/ 8 w 72"/>
                <a:gd name="T97" fmla="*/ 420 h 448"/>
                <a:gd name="T98" fmla="*/ 62 w 72"/>
                <a:gd name="T99" fmla="*/ 444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448">
                  <a:moveTo>
                    <a:pt x="1" y="31"/>
                  </a:moveTo>
                  <a:cubicBezTo>
                    <a:pt x="30" y="5"/>
                    <a:pt x="30" y="5"/>
                    <a:pt x="30" y="5"/>
                  </a:cubicBezTo>
                  <a:cubicBezTo>
                    <a:pt x="30" y="5"/>
                    <a:pt x="31" y="4"/>
                    <a:pt x="31" y="4"/>
                  </a:cubicBezTo>
                  <a:cubicBezTo>
                    <a:pt x="31" y="4"/>
                    <a:pt x="31" y="4"/>
                    <a:pt x="31" y="4"/>
                  </a:cubicBezTo>
                  <a:cubicBezTo>
                    <a:pt x="1" y="4"/>
                    <a:pt x="1" y="4"/>
                    <a:pt x="1" y="4"/>
                  </a:cubicBezTo>
                  <a:cubicBezTo>
                    <a:pt x="1" y="0"/>
                    <a:pt x="1" y="0"/>
                    <a:pt x="1" y="0"/>
                  </a:cubicBezTo>
                  <a:cubicBezTo>
                    <a:pt x="62" y="0"/>
                    <a:pt x="62" y="0"/>
                    <a:pt x="62" y="0"/>
                  </a:cubicBezTo>
                  <a:cubicBezTo>
                    <a:pt x="62" y="4"/>
                    <a:pt x="62" y="4"/>
                    <a:pt x="62" y="4"/>
                  </a:cubicBezTo>
                  <a:cubicBezTo>
                    <a:pt x="33" y="4"/>
                    <a:pt x="33" y="4"/>
                    <a:pt x="33" y="4"/>
                  </a:cubicBezTo>
                  <a:cubicBezTo>
                    <a:pt x="33" y="4"/>
                    <a:pt x="33" y="4"/>
                    <a:pt x="33" y="4"/>
                  </a:cubicBezTo>
                  <a:cubicBezTo>
                    <a:pt x="34" y="4"/>
                    <a:pt x="34" y="5"/>
                    <a:pt x="34" y="5"/>
                  </a:cubicBezTo>
                  <a:cubicBezTo>
                    <a:pt x="62" y="30"/>
                    <a:pt x="62" y="30"/>
                    <a:pt x="62" y="30"/>
                  </a:cubicBezTo>
                  <a:cubicBezTo>
                    <a:pt x="62" y="35"/>
                    <a:pt x="62" y="35"/>
                    <a:pt x="62" y="35"/>
                  </a:cubicBezTo>
                  <a:cubicBezTo>
                    <a:pt x="32" y="8"/>
                    <a:pt x="32" y="8"/>
                    <a:pt x="32" y="8"/>
                  </a:cubicBezTo>
                  <a:cubicBezTo>
                    <a:pt x="1" y="37"/>
                    <a:pt x="1" y="37"/>
                    <a:pt x="1" y="37"/>
                  </a:cubicBezTo>
                  <a:lnTo>
                    <a:pt x="1" y="31"/>
                  </a:lnTo>
                  <a:close/>
                  <a:moveTo>
                    <a:pt x="54" y="44"/>
                  </a:moveTo>
                  <a:cubicBezTo>
                    <a:pt x="48" y="39"/>
                    <a:pt x="40" y="36"/>
                    <a:pt x="31" y="36"/>
                  </a:cubicBezTo>
                  <a:cubicBezTo>
                    <a:pt x="22" y="36"/>
                    <a:pt x="14" y="39"/>
                    <a:pt x="8" y="44"/>
                  </a:cubicBezTo>
                  <a:cubicBezTo>
                    <a:pt x="3" y="49"/>
                    <a:pt x="0" y="56"/>
                    <a:pt x="0" y="64"/>
                  </a:cubicBezTo>
                  <a:cubicBezTo>
                    <a:pt x="0" y="73"/>
                    <a:pt x="3" y="80"/>
                    <a:pt x="8" y="85"/>
                  </a:cubicBezTo>
                  <a:cubicBezTo>
                    <a:pt x="14" y="90"/>
                    <a:pt x="22" y="93"/>
                    <a:pt x="32" y="93"/>
                  </a:cubicBezTo>
                  <a:cubicBezTo>
                    <a:pt x="41" y="93"/>
                    <a:pt x="49" y="91"/>
                    <a:pt x="54" y="85"/>
                  </a:cubicBezTo>
                  <a:cubicBezTo>
                    <a:pt x="60" y="80"/>
                    <a:pt x="63" y="74"/>
                    <a:pt x="63" y="66"/>
                  </a:cubicBezTo>
                  <a:cubicBezTo>
                    <a:pt x="63" y="57"/>
                    <a:pt x="60" y="49"/>
                    <a:pt x="54" y="44"/>
                  </a:cubicBezTo>
                  <a:close/>
                  <a:moveTo>
                    <a:pt x="52" y="82"/>
                  </a:moveTo>
                  <a:cubicBezTo>
                    <a:pt x="47" y="87"/>
                    <a:pt x="40" y="89"/>
                    <a:pt x="32" y="89"/>
                  </a:cubicBezTo>
                  <a:cubicBezTo>
                    <a:pt x="23" y="89"/>
                    <a:pt x="16" y="87"/>
                    <a:pt x="11" y="82"/>
                  </a:cubicBezTo>
                  <a:cubicBezTo>
                    <a:pt x="6" y="78"/>
                    <a:pt x="4" y="72"/>
                    <a:pt x="4" y="64"/>
                  </a:cubicBezTo>
                  <a:cubicBezTo>
                    <a:pt x="4" y="57"/>
                    <a:pt x="6" y="51"/>
                    <a:pt x="11" y="47"/>
                  </a:cubicBezTo>
                  <a:cubicBezTo>
                    <a:pt x="16" y="43"/>
                    <a:pt x="23" y="41"/>
                    <a:pt x="31" y="41"/>
                  </a:cubicBezTo>
                  <a:cubicBezTo>
                    <a:pt x="39" y="41"/>
                    <a:pt x="46" y="43"/>
                    <a:pt x="51" y="47"/>
                  </a:cubicBezTo>
                  <a:cubicBezTo>
                    <a:pt x="56" y="52"/>
                    <a:pt x="59" y="58"/>
                    <a:pt x="59" y="65"/>
                  </a:cubicBezTo>
                  <a:cubicBezTo>
                    <a:pt x="59" y="72"/>
                    <a:pt x="56" y="78"/>
                    <a:pt x="52" y="82"/>
                  </a:cubicBezTo>
                  <a:close/>
                  <a:moveTo>
                    <a:pt x="66" y="58"/>
                  </a:moveTo>
                  <a:cubicBezTo>
                    <a:pt x="66" y="57"/>
                    <a:pt x="66" y="56"/>
                    <a:pt x="67" y="56"/>
                  </a:cubicBezTo>
                  <a:cubicBezTo>
                    <a:pt x="67" y="55"/>
                    <a:pt x="68" y="55"/>
                    <a:pt x="69" y="55"/>
                  </a:cubicBezTo>
                  <a:cubicBezTo>
                    <a:pt x="70" y="55"/>
                    <a:pt x="70" y="55"/>
                    <a:pt x="71" y="56"/>
                  </a:cubicBezTo>
                  <a:cubicBezTo>
                    <a:pt x="71" y="56"/>
                    <a:pt x="72" y="57"/>
                    <a:pt x="72" y="58"/>
                  </a:cubicBezTo>
                  <a:cubicBezTo>
                    <a:pt x="72" y="59"/>
                    <a:pt x="71" y="59"/>
                    <a:pt x="71" y="60"/>
                  </a:cubicBezTo>
                  <a:cubicBezTo>
                    <a:pt x="70" y="61"/>
                    <a:pt x="70" y="61"/>
                    <a:pt x="69" y="61"/>
                  </a:cubicBezTo>
                  <a:cubicBezTo>
                    <a:pt x="68" y="61"/>
                    <a:pt x="67" y="61"/>
                    <a:pt x="67" y="60"/>
                  </a:cubicBezTo>
                  <a:cubicBezTo>
                    <a:pt x="66" y="59"/>
                    <a:pt x="66" y="59"/>
                    <a:pt x="66" y="58"/>
                  </a:cubicBezTo>
                  <a:close/>
                  <a:moveTo>
                    <a:pt x="66" y="72"/>
                  </a:moveTo>
                  <a:cubicBezTo>
                    <a:pt x="66" y="71"/>
                    <a:pt x="66" y="70"/>
                    <a:pt x="67" y="70"/>
                  </a:cubicBezTo>
                  <a:cubicBezTo>
                    <a:pt x="67" y="69"/>
                    <a:pt x="68" y="69"/>
                    <a:pt x="69" y="69"/>
                  </a:cubicBezTo>
                  <a:cubicBezTo>
                    <a:pt x="70" y="69"/>
                    <a:pt x="70" y="69"/>
                    <a:pt x="71" y="70"/>
                  </a:cubicBezTo>
                  <a:cubicBezTo>
                    <a:pt x="71" y="70"/>
                    <a:pt x="72" y="71"/>
                    <a:pt x="72" y="72"/>
                  </a:cubicBezTo>
                  <a:cubicBezTo>
                    <a:pt x="72" y="73"/>
                    <a:pt x="71" y="73"/>
                    <a:pt x="71" y="74"/>
                  </a:cubicBezTo>
                  <a:cubicBezTo>
                    <a:pt x="70" y="75"/>
                    <a:pt x="70" y="75"/>
                    <a:pt x="69" y="75"/>
                  </a:cubicBezTo>
                  <a:cubicBezTo>
                    <a:pt x="68" y="75"/>
                    <a:pt x="67" y="75"/>
                    <a:pt x="67" y="74"/>
                  </a:cubicBezTo>
                  <a:cubicBezTo>
                    <a:pt x="66" y="74"/>
                    <a:pt x="66" y="73"/>
                    <a:pt x="66" y="72"/>
                  </a:cubicBezTo>
                  <a:close/>
                  <a:moveTo>
                    <a:pt x="3" y="104"/>
                  </a:moveTo>
                  <a:cubicBezTo>
                    <a:pt x="8" y="104"/>
                    <a:pt x="8" y="104"/>
                    <a:pt x="8" y="104"/>
                  </a:cubicBezTo>
                  <a:cubicBezTo>
                    <a:pt x="5" y="108"/>
                    <a:pt x="4" y="112"/>
                    <a:pt x="4" y="117"/>
                  </a:cubicBezTo>
                  <a:cubicBezTo>
                    <a:pt x="4" y="122"/>
                    <a:pt x="5" y="125"/>
                    <a:pt x="7" y="128"/>
                  </a:cubicBezTo>
                  <a:cubicBezTo>
                    <a:pt x="9" y="130"/>
                    <a:pt x="11" y="131"/>
                    <a:pt x="15" y="131"/>
                  </a:cubicBezTo>
                  <a:cubicBezTo>
                    <a:pt x="18" y="131"/>
                    <a:pt x="20" y="130"/>
                    <a:pt x="22" y="129"/>
                  </a:cubicBezTo>
                  <a:cubicBezTo>
                    <a:pt x="24" y="127"/>
                    <a:pt x="27" y="124"/>
                    <a:pt x="30" y="118"/>
                  </a:cubicBezTo>
                  <a:cubicBezTo>
                    <a:pt x="33" y="112"/>
                    <a:pt x="36" y="108"/>
                    <a:pt x="39" y="106"/>
                  </a:cubicBezTo>
                  <a:cubicBezTo>
                    <a:pt x="41" y="105"/>
                    <a:pt x="44" y="104"/>
                    <a:pt x="47" y="104"/>
                  </a:cubicBezTo>
                  <a:cubicBezTo>
                    <a:pt x="52" y="104"/>
                    <a:pt x="55" y="106"/>
                    <a:pt x="58" y="109"/>
                  </a:cubicBezTo>
                  <a:cubicBezTo>
                    <a:pt x="61" y="112"/>
                    <a:pt x="63" y="117"/>
                    <a:pt x="63" y="122"/>
                  </a:cubicBezTo>
                  <a:cubicBezTo>
                    <a:pt x="63" y="126"/>
                    <a:pt x="62" y="129"/>
                    <a:pt x="61" y="133"/>
                  </a:cubicBezTo>
                  <a:cubicBezTo>
                    <a:pt x="56" y="133"/>
                    <a:pt x="56" y="133"/>
                    <a:pt x="56" y="133"/>
                  </a:cubicBezTo>
                  <a:cubicBezTo>
                    <a:pt x="58" y="130"/>
                    <a:pt x="59" y="126"/>
                    <a:pt x="59" y="122"/>
                  </a:cubicBezTo>
                  <a:cubicBezTo>
                    <a:pt x="59" y="118"/>
                    <a:pt x="58" y="114"/>
                    <a:pt x="56" y="112"/>
                  </a:cubicBezTo>
                  <a:cubicBezTo>
                    <a:pt x="54" y="109"/>
                    <a:pt x="51" y="108"/>
                    <a:pt x="48" y="108"/>
                  </a:cubicBezTo>
                  <a:cubicBezTo>
                    <a:pt x="45" y="108"/>
                    <a:pt x="42" y="109"/>
                    <a:pt x="40" y="111"/>
                  </a:cubicBezTo>
                  <a:cubicBezTo>
                    <a:pt x="38" y="112"/>
                    <a:pt x="36" y="116"/>
                    <a:pt x="33" y="121"/>
                  </a:cubicBezTo>
                  <a:cubicBezTo>
                    <a:pt x="30" y="127"/>
                    <a:pt x="27" y="131"/>
                    <a:pt x="24" y="133"/>
                  </a:cubicBezTo>
                  <a:cubicBezTo>
                    <a:pt x="22" y="135"/>
                    <a:pt x="19" y="136"/>
                    <a:pt x="16" y="136"/>
                  </a:cubicBezTo>
                  <a:cubicBezTo>
                    <a:pt x="11" y="136"/>
                    <a:pt x="7" y="134"/>
                    <a:pt x="4" y="131"/>
                  </a:cubicBezTo>
                  <a:cubicBezTo>
                    <a:pt x="1" y="127"/>
                    <a:pt x="0" y="123"/>
                    <a:pt x="0" y="117"/>
                  </a:cubicBezTo>
                  <a:cubicBezTo>
                    <a:pt x="0" y="115"/>
                    <a:pt x="0" y="113"/>
                    <a:pt x="1" y="110"/>
                  </a:cubicBezTo>
                  <a:cubicBezTo>
                    <a:pt x="1" y="107"/>
                    <a:pt x="2" y="105"/>
                    <a:pt x="3" y="104"/>
                  </a:cubicBezTo>
                  <a:close/>
                  <a:moveTo>
                    <a:pt x="5" y="150"/>
                  </a:moveTo>
                  <a:cubicBezTo>
                    <a:pt x="5" y="186"/>
                    <a:pt x="5" y="186"/>
                    <a:pt x="5" y="186"/>
                  </a:cubicBezTo>
                  <a:cubicBezTo>
                    <a:pt x="1" y="186"/>
                    <a:pt x="1" y="186"/>
                    <a:pt x="1" y="186"/>
                  </a:cubicBezTo>
                  <a:cubicBezTo>
                    <a:pt x="1" y="144"/>
                    <a:pt x="1" y="144"/>
                    <a:pt x="1" y="144"/>
                  </a:cubicBezTo>
                  <a:cubicBezTo>
                    <a:pt x="2" y="144"/>
                    <a:pt x="2" y="144"/>
                    <a:pt x="2" y="144"/>
                  </a:cubicBezTo>
                  <a:cubicBezTo>
                    <a:pt x="58" y="180"/>
                    <a:pt x="58" y="180"/>
                    <a:pt x="58" y="180"/>
                  </a:cubicBezTo>
                  <a:cubicBezTo>
                    <a:pt x="58" y="146"/>
                    <a:pt x="58" y="146"/>
                    <a:pt x="58" y="146"/>
                  </a:cubicBezTo>
                  <a:cubicBezTo>
                    <a:pt x="62" y="146"/>
                    <a:pt x="62" y="146"/>
                    <a:pt x="62" y="146"/>
                  </a:cubicBezTo>
                  <a:cubicBezTo>
                    <a:pt x="62" y="187"/>
                    <a:pt x="62" y="187"/>
                    <a:pt x="62" y="187"/>
                  </a:cubicBezTo>
                  <a:cubicBezTo>
                    <a:pt x="60" y="187"/>
                    <a:pt x="60" y="187"/>
                    <a:pt x="60" y="187"/>
                  </a:cubicBezTo>
                  <a:lnTo>
                    <a:pt x="5" y="150"/>
                  </a:lnTo>
                  <a:close/>
                  <a:moveTo>
                    <a:pt x="54" y="203"/>
                  </a:moveTo>
                  <a:cubicBezTo>
                    <a:pt x="48" y="197"/>
                    <a:pt x="40" y="195"/>
                    <a:pt x="31" y="195"/>
                  </a:cubicBezTo>
                  <a:cubicBezTo>
                    <a:pt x="22" y="195"/>
                    <a:pt x="14" y="197"/>
                    <a:pt x="8" y="202"/>
                  </a:cubicBezTo>
                  <a:cubicBezTo>
                    <a:pt x="3" y="207"/>
                    <a:pt x="0" y="214"/>
                    <a:pt x="0" y="223"/>
                  </a:cubicBezTo>
                  <a:cubicBezTo>
                    <a:pt x="0" y="232"/>
                    <a:pt x="3" y="239"/>
                    <a:pt x="8" y="244"/>
                  </a:cubicBezTo>
                  <a:cubicBezTo>
                    <a:pt x="14" y="249"/>
                    <a:pt x="22" y="252"/>
                    <a:pt x="32" y="252"/>
                  </a:cubicBezTo>
                  <a:cubicBezTo>
                    <a:pt x="41" y="252"/>
                    <a:pt x="49" y="249"/>
                    <a:pt x="54" y="244"/>
                  </a:cubicBezTo>
                  <a:cubicBezTo>
                    <a:pt x="60" y="239"/>
                    <a:pt x="63" y="232"/>
                    <a:pt x="63" y="224"/>
                  </a:cubicBezTo>
                  <a:cubicBezTo>
                    <a:pt x="63" y="215"/>
                    <a:pt x="60" y="208"/>
                    <a:pt x="54" y="203"/>
                  </a:cubicBezTo>
                  <a:close/>
                  <a:moveTo>
                    <a:pt x="52" y="241"/>
                  </a:moveTo>
                  <a:cubicBezTo>
                    <a:pt x="47" y="245"/>
                    <a:pt x="40" y="247"/>
                    <a:pt x="32" y="247"/>
                  </a:cubicBezTo>
                  <a:cubicBezTo>
                    <a:pt x="23" y="247"/>
                    <a:pt x="16" y="245"/>
                    <a:pt x="11" y="241"/>
                  </a:cubicBezTo>
                  <a:cubicBezTo>
                    <a:pt x="6" y="236"/>
                    <a:pt x="4" y="230"/>
                    <a:pt x="4" y="223"/>
                  </a:cubicBezTo>
                  <a:cubicBezTo>
                    <a:pt x="4" y="216"/>
                    <a:pt x="6" y="210"/>
                    <a:pt x="11" y="206"/>
                  </a:cubicBezTo>
                  <a:cubicBezTo>
                    <a:pt x="16" y="201"/>
                    <a:pt x="23" y="199"/>
                    <a:pt x="31" y="199"/>
                  </a:cubicBezTo>
                  <a:cubicBezTo>
                    <a:pt x="39" y="199"/>
                    <a:pt x="46" y="201"/>
                    <a:pt x="51" y="206"/>
                  </a:cubicBezTo>
                  <a:cubicBezTo>
                    <a:pt x="56" y="210"/>
                    <a:pt x="59" y="216"/>
                    <a:pt x="59" y="223"/>
                  </a:cubicBezTo>
                  <a:cubicBezTo>
                    <a:pt x="59" y="231"/>
                    <a:pt x="56" y="237"/>
                    <a:pt x="52" y="241"/>
                  </a:cubicBezTo>
                  <a:close/>
                  <a:moveTo>
                    <a:pt x="66" y="216"/>
                  </a:moveTo>
                  <a:cubicBezTo>
                    <a:pt x="66" y="215"/>
                    <a:pt x="66" y="215"/>
                    <a:pt x="67" y="214"/>
                  </a:cubicBezTo>
                  <a:cubicBezTo>
                    <a:pt x="67" y="214"/>
                    <a:pt x="68" y="213"/>
                    <a:pt x="69" y="213"/>
                  </a:cubicBezTo>
                  <a:cubicBezTo>
                    <a:pt x="70" y="213"/>
                    <a:pt x="70" y="214"/>
                    <a:pt x="71" y="214"/>
                  </a:cubicBezTo>
                  <a:cubicBezTo>
                    <a:pt x="71" y="215"/>
                    <a:pt x="72" y="215"/>
                    <a:pt x="72" y="216"/>
                  </a:cubicBezTo>
                  <a:cubicBezTo>
                    <a:pt x="72" y="217"/>
                    <a:pt x="71" y="218"/>
                    <a:pt x="71" y="218"/>
                  </a:cubicBezTo>
                  <a:cubicBezTo>
                    <a:pt x="70" y="219"/>
                    <a:pt x="70" y="219"/>
                    <a:pt x="69" y="219"/>
                  </a:cubicBezTo>
                  <a:cubicBezTo>
                    <a:pt x="68" y="219"/>
                    <a:pt x="67" y="219"/>
                    <a:pt x="67" y="218"/>
                  </a:cubicBezTo>
                  <a:cubicBezTo>
                    <a:pt x="66" y="218"/>
                    <a:pt x="66" y="217"/>
                    <a:pt x="66" y="216"/>
                  </a:cubicBezTo>
                  <a:close/>
                  <a:moveTo>
                    <a:pt x="66" y="230"/>
                  </a:moveTo>
                  <a:cubicBezTo>
                    <a:pt x="66" y="230"/>
                    <a:pt x="66" y="229"/>
                    <a:pt x="67" y="228"/>
                  </a:cubicBezTo>
                  <a:cubicBezTo>
                    <a:pt x="67" y="228"/>
                    <a:pt x="68" y="227"/>
                    <a:pt x="69" y="227"/>
                  </a:cubicBezTo>
                  <a:cubicBezTo>
                    <a:pt x="70" y="227"/>
                    <a:pt x="70" y="228"/>
                    <a:pt x="71" y="228"/>
                  </a:cubicBezTo>
                  <a:cubicBezTo>
                    <a:pt x="71" y="229"/>
                    <a:pt x="72" y="230"/>
                    <a:pt x="72" y="230"/>
                  </a:cubicBezTo>
                  <a:cubicBezTo>
                    <a:pt x="72" y="231"/>
                    <a:pt x="71" y="232"/>
                    <a:pt x="71" y="232"/>
                  </a:cubicBezTo>
                  <a:cubicBezTo>
                    <a:pt x="70" y="233"/>
                    <a:pt x="70" y="233"/>
                    <a:pt x="69" y="233"/>
                  </a:cubicBezTo>
                  <a:cubicBezTo>
                    <a:pt x="68" y="233"/>
                    <a:pt x="67" y="233"/>
                    <a:pt x="67" y="233"/>
                  </a:cubicBezTo>
                  <a:cubicBezTo>
                    <a:pt x="66" y="232"/>
                    <a:pt x="66" y="231"/>
                    <a:pt x="66" y="230"/>
                  </a:cubicBezTo>
                  <a:close/>
                  <a:moveTo>
                    <a:pt x="1" y="307"/>
                  </a:moveTo>
                  <a:cubicBezTo>
                    <a:pt x="50" y="271"/>
                    <a:pt x="50" y="271"/>
                    <a:pt x="50" y="271"/>
                  </a:cubicBezTo>
                  <a:cubicBezTo>
                    <a:pt x="51" y="270"/>
                    <a:pt x="52" y="269"/>
                    <a:pt x="53" y="269"/>
                  </a:cubicBezTo>
                  <a:cubicBezTo>
                    <a:pt x="54" y="268"/>
                    <a:pt x="54" y="268"/>
                    <a:pt x="54" y="268"/>
                  </a:cubicBezTo>
                  <a:cubicBezTo>
                    <a:pt x="54" y="268"/>
                    <a:pt x="54" y="268"/>
                    <a:pt x="54" y="268"/>
                  </a:cubicBezTo>
                  <a:cubicBezTo>
                    <a:pt x="53" y="268"/>
                    <a:pt x="52" y="268"/>
                    <a:pt x="51" y="268"/>
                  </a:cubicBezTo>
                  <a:cubicBezTo>
                    <a:pt x="1" y="268"/>
                    <a:pt x="1" y="268"/>
                    <a:pt x="1" y="268"/>
                  </a:cubicBezTo>
                  <a:cubicBezTo>
                    <a:pt x="1" y="264"/>
                    <a:pt x="1" y="264"/>
                    <a:pt x="1" y="264"/>
                  </a:cubicBezTo>
                  <a:cubicBezTo>
                    <a:pt x="62" y="264"/>
                    <a:pt x="62" y="264"/>
                    <a:pt x="62" y="264"/>
                  </a:cubicBezTo>
                  <a:cubicBezTo>
                    <a:pt x="62" y="267"/>
                    <a:pt x="62" y="267"/>
                    <a:pt x="62" y="267"/>
                  </a:cubicBezTo>
                  <a:cubicBezTo>
                    <a:pt x="13" y="303"/>
                    <a:pt x="13" y="303"/>
                    <a:pt x="13" y="303"/>
                  </a:cubicBezTo>
                  <a:cubicBezTo>
                    <a:pt x="12" y="304"/>
                    <a:pt x="11" y="305"/>
                    <a:pt x="9" y="306"/>
                  </a:cubicBezTo>
                  <a:cubicBezTo>
                    <a:pt x="9" y="306"/>
                    <a:pt x="9" y="306"/>
                    <a:pt x="9" y="306"/>
                  </a:cubicBezTo>
                  <a:cubicBezTo>
                    <a:pt x="11" y="306"/>
                    <a:pt x="13" y="306"/>
                    <a:pt x="14" y="306"/>
                  </a:cubicBezTo>
                  <a:cubicBezTo>
                    <a:pt x="62" y="306"/>
                    <a:pt x="62" y="306"/>
                    <a:pt x="62" y="306"/>
                  </a:cubicBezTo>
                  <a:cubicBezTo>
                    <a:pt x="62" y="310"/>
                    <a:pt x="62" y="310"/>
                    <a:pt x="62" y="310"/>
                  </a:cubicBezTo>
                  <a:cubicBezTo>
                    <a:pt x="1" y="310"/>
                    <a:pt x="1" y="310"/>
                    <a:pt x="1" y="310"/>
                  </a:cubicBezTo>
                  <a:lnTo>
                    <a:pt x="1" y="307"/>
                  </a:lnTo>
                  <a:close/>
                  <a:moveTo>
                    <a:pt x="54" y="330"/>
                  </a:moveTo>
                  <a:cubicBezTo>
                    <a:pt x="48" y="325"/>
                    <a:pt x="40" y="322"/>
                    <a:pt x="31" y="322"/>
                  </a:cubicBezTo>
                  <a:cubicBezTo>
                    <a:pt x="22" y="322"/>
                    <a:pt x="14" y="325"/>
                    <a:pt x="8" y="330"/>
                  </a:cubicBezTo>
                  <a:cubicBezTo>
                    <a:pt x="3" y="335"/>
                    <a:pt x="0" y="342"/>
                    <a:pt x="0" y="350"/>
                  </a:cubicBezTo>
                  <a:cubicBezTo>
                    <a:pt x="0" y="359"/>
                    <a:pt x="3" y="366"/>
                    <a:pt x="8" y="371"/>
                  </a:cubicBezTo>
                  <a:cubicBezTo>
                    <a:pt x="14" y="376"/>
                    <a:pt x="22" y="379"/>
                    <a:pt x="32" y="379"/>
                  </a:cubicBezTo>
                  <a:cubicBezTo>
                    <a:pt x="41" y="379"/>
                    <a:pt x="49" y="376"/>
                    <a:pt x="54" y="371"/>
                  </a:cubicBezTo>
                  <a:cubicBezTo>
                    <a:pt x="60" y="366"/>
                    <a:pt x="63" y="360"/>
                    <a:pt x="63" y="351"/>
                  </a:cubicBezTo>
                  <a:cubicBezTo>
                    <a:pt x="63" y="342"/>
                    <a:pt x="60" y="335"/>
                    <a:pt x="54" y="330"/>
                  </a:cubicBezTo>
                  <a:close/>
                  <a:moveTo>
                    <a:pt x="52" y="368"/>
                  </a:moveTo>
                  <a:cubicBezTo>
                    <a:pt x="47" y="372"/>
                    <a:pt x="40" y="375"/>
                    <a:pt x="32" y="375"/>
                  </a:cubicBezTo>
                  <a:cubicBezTo>
                    <a:pt x="23" y="375"/>
                    <a:pt x="16" y="372"/>
                    <a:pt x="11" y="368"/>
                  </a:cubicBezTo>
                  <a:cubicBezTo>
                    <a:pt x="6" y="364"/>
                    <a:pt x="4" y="358"/>
                    <a:pt x="4" y="350"/>
                  </a:cubicBezTo>
                  <a:cubicBezTo>
                    <a:pt x="4" y="343"/>
                    <a:pt x="6" y="337"/>
                    <a:pt x="11" y="333"/>
                  </a:cubicBezTo>
                  <a:cubicBezTo>
                    <a:pt x="16" y="329"/>
                    <a:pt x="23" y="327"/>
                    <a:pt x="31" y="327"/>
                  </a:cubicBezTo>
                  <a:cubicBezTo>
                    <a:pt x="39" y="327"/>
                    <a:pt x="46" y="329"/>
                    <a:pt x="51" y="333"/>
                  </a:cubicBezTo>
                  <a:cubicBezTo>
                    <a:pt x="56" y="338"/>
                    <a:pt x="59" y="344"/>
                    <a:pt x="59" y="351"/>
                  </a:cubicBezTo>
                  <a:cubicBezTo>
                    <a:pt x="59" y="358"/>
                    <a:pt x="56" y="364"/>
                    <a:pt x="52" y="368"/>
                  </a:cubicBezTo>
                  <a:close/>
                  <a:moveTo>
                    <a:pt x="66" y="344"/>
                  </a:moveTo>
                  <a:cubicBezTo>
                    <a:pt x="66" y="343"/>
                    <a:pt x="66" y="342"/>
                    <a:pt x="67" y="342"/>
                  </a:cubicBezTo>
                  <a:cubicBezTo>
                    <a:pt x="67" y="341"/>
                    <a:pt x="68" y="341"/>
                    <a:pt x="69" y="341"/>
                  </a:cubicBezTo>
                  <a:cubicBezTo>
                    <a:pt x="70" y="341"/>
                    <a:pt x="70" y="341"/>
                    <a:pt x="71" y="342"/>
                  </a:cubicBezTo>
                  <a:cubicBezTo>
                    <a:pt x="71" y="342"/>
                    <a:pt x="72" y="343"/>
                    <a:pt x="72" y="344"/>
                  </a:cubicBezTo>
                  <a:cubicBezTo>
                    <a:pt x="72" y="344"/>
                    <a:pt x="71" y="345"/>
                    <a:pt x="71" y="346"/>
                  </a:cubicBezTo>
                  <a:cubicBezTo>
                    <a:pt x="70" y="346"/>
                    <a:pt x="70" y="347"/>
                    <a:pt x="69" y="347"/>
                  </a:cubicBezTo>
                  <a:cubicBezTo>
                    <a:pt x="68" y="347"/>
                    <a:pt x="67" y="346"/>
                    <a:pt x="67" y="346"/>
                  </a:cubicBezTo>
                  <a:cubicBezTo>
                    <a:pt x="66" y="345"/>
                    <a:pt x="66" y="345"/>
                    <a:pt x="66" y="344"/>
                  </a:cubicBezTo>
                  <a:close/>
                  <a:moveTo>
                    <a:pt x="66" y="358"/>
                  </a:moveTo>
                  <a:cubicBezTo>
                    <a:pt x="66" y="357"/>
                    <a:pt x="66" y="356"/>
                    <a:pt x="67" y="356"/>
                  </a:cubicBezTo>
                  <a:cubicBezTo>
                    <a:pt x="67" y="355"/>
                    <a:pt x="68" y="355"/>
                    <a:pt x="69" y="355"/>
                  </a:cubicBezTo>
                  <a:cubicBezTo>
                    <a:pt x="70" y="355"/>
                    <a:pt x="70" y="355"/>
                    <a:pt x="71" y="356"/>
                  </a:cubicBezTo>
                  <a:cubicBezTo>
                    <a:pt x="71" y="356"/>
                    <a:pt x="72" y="357"/>
                    <a:pt x="72" y="358"/>
                  </a:cubicBezTo>
                  <a:cubicBezTo>
                    <a:pt x="72" y="359"/>
                    <a:pt x="71" y="359"/>
                    <a:pt x="71" y="360"/>
                  </a:cubicBezTo>
                  <a:cubicBezTo>
                    <a:pt x="70" y="361"/>
                    <a:pt x="70" y="361"/>
                    <a:pt x="69" y="361"/>
                  </a:cubicBezTo>
                  <a:cubicBezTo>
                    <a:pt x="68" y="361"/>
                    <a:pt x="67" y="361"/>
                    <a:pt x="67" y="360"/>
                  </a:cubicBezTo>
                  <a:cubicBezTo>
                    <a:pt x="66" y="359"/>
                    <a:pt x="66" y="359"/>
                    <a:pt x="66" y="358"/>
                  </a:cubicBezTo>
                  <a:close/>
                  <a:moveTo>
                    <a:pt x="1" y="444"/>
                  </a:moveTo>
                  <a:cubicBezTo>
                    <a:pt x="44" y="444"/>
                    <a:pt x="44" y="444"/>
                    <a:pt x="44" y="444"/>
                  </a:cubicBezTo>
                  <a:cubicBezTo>
                    <a:pt x="45" y="444"/>
                    <a:pt x="48" y="444"/>
                    <a:pt x="53" y="444"/>
                  </a:cubicBezTo>
                  <a:cubicBezTo>
                    <a:pt x="53" y="444"/>
                    <a:pt x="53" y="444"/>
                    <a:pt x="53" y="444"/>
                  </a:cubicBezTo>
                  <a:cubicBezTo>
                    <a:pt x="51" y="443"/>
                    <a:pt x="49" y="443"/>
                    <a:pt x="48" y="442"/>
                  </a:cubicBezTo>
                  <a:cubicBezTo>
                    <a:pt x="1" y="420"/>
                    <a:pt x="1" y="420"/>
                    <a:pt x="1" y="420"/>
                  </a:cubicBezTo>
                  <a:cubicBezTo>
                    <a:pt x="1" y="419"/>
                    <a:pt x="1" y="419"/>
                    <a:pt x="1" y="419"/>
                  </a:cubicBezTo>
                  <a:cubicBezTo>
                    <a:pt x="47" y="397"/>
                    <a:pt x="47" y="397"/>
                    <a:pt x="47" y="397"/>
                  </a:cubicBezTo>
                  <a:cubicBezTo>
                    <a:pt x="49" y="397"/>
                    <a:pt x="51" y="396"/>
                    <a:pt x="53" y="395"/>
                  </a:cubicBezTo>
                  <a:cubicBezTo>
                    <a:pt x="53" y="395"/>
                    <a:pt x="53" y="395"/>
                    <a:pt x="53" y="395"/>
                  </a:cubicBezTo>
                  <a:cubicBezTo>
                    <a:pt x="50" y="395"/>
                    <a:pt x="48" y="396"/>
                    <a:pt x="45" y="396"/>
                  </a:cubicBezTo>
                  <a:cubicBezTo>
                    <a:pt x="1" y="396"/>
                    <a:pt x="1" y="396"/>
                    <a:pt x="1" y="396"/>
                  </a:cubicBezTo>
                  <a:cubicBezTo>
                    <a:pt x="1" y="391"/>
                    <a:pt x="1" y="391"/>
                    <a:pt x="1" y="391"/>
                  </a:cubicBezTo>
                  <a:cubicBezTo>
                    <a:pt x="62" y="391"/>
                    <a:pt x="62" y="391"/>
                    <a:pt x="62" y="391"/>
                  </a:cubicBezTo>
                  <a:cubicBezTo>
                    <a:pt x="62" y="395"/>
                    <a:pt x="62" y="395"/>
                    <a:pt x="62" y="395"/>
                  </a:cubicBezTo>
                  <a:cubicBezTo>
                    <a:pt x="13" y="418"/>
                    <a:pt x="13" y="418"/>
                    <a:pt x="13" y="418"/>
                  </a:cubicBezTo>
                  <a:cubicBezTo>
                    <a:pt x="12" y="418"/>
                    <a:pt x="12" y="418"/>
                    <a:pt x="12" y="418"/>
                  </a:cubicBezTo>
                  <a:cubicBezTo>
                    <a:pt x="11" y="419"/>
                    <a:pt x="11" y="419"/>
                    <a:pt x="10" y="419"/>
                  </a:cubicBezTo>
                  <a:cubicBezTo>
                    <a:pt x="9" y="419"/>
                    <a:pt x="9" y="419"/>
                    <a:pt x="8" y="420"/>
                  </a:cubicBezTo>
                  <a:cubicBezTo>
                    <a:pt x="8" y="420"/>
                    <a:pt x="8" y="420"/>
                    <a:pt x="8" y="420"/>
                  </a:cubicBezTo>
                  <a:cubicBezTo>
                    <a:pt x="9" y="421"/>
                    <a:pt x="9" y="421"/>
                    <a:pt x="9" y="421"/>
                  </a:cubicBezTo>
                  <a:cubicBezTo>
                    <a:pt x="9" y="421"/>
                    <a:pt x="10" y="421"/>
                    <a:pt x="13" y="422"/>
                  </a:cubicBezTo>
                  <a:cubicBezTo>
                    <a:pt x="62" y="444"/>
                    <a:pt x="62" y="444"/>
                    <a:pt x="62" y="444"/>
                  </a:cubicBezTo>
                  <a:cubicBezTo>
                    <a:pt x="62" y="448"/>
                    <a:pt x="62" y="448"/>
                    <a:pt x="62" y="448"/>
                  </a:cubicBezTo>
                  <a:cubicBezTo>
                    <a:pt x="1" y="448"/>
                    <a:pt x="1" y="448"/>
                    <a:pt x="1" y="448"/>
                  </a:cubicBezTo>
                  <a:lnTo>
                    <a:pt x="1" y="444"/>
                  </a:lnTo>
                  <a:close/>
                </a:path>
              </a:pathLst>
            </a:custGeom>
            <a:solidFill>
              <a:srgbClr val="FF5C39"/>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39" name="Freeform 252">
              <a:extLst>
                <a:ext uri="{FF2B5EF4-FFF2-40B4-BE49-F238E27FC236}">
                  <a16:creationId xmlns:a16="http://schemas.microsoft.com/office/drawing/2014/main" id="{24F86513-710D-9216-2A91-0B2781C773ED}"/>
                </a:ext>
                <a:ext uri="{C183D7F6-B498-43B3-948B-1728B52AA6E4}">
                  <adec:decorative xmlns:adec="http://schemas.microsoft.com/office/drawing/2017/decorative" val="1"/>
                </a:ext>
              </a:extLst>
            </p:cNvPr>
            <p:cNvSpPr>
              <a:spLocks noEditPoints="1"/>
            </p:cNvSpPr>
            <p:nvPr/>
          </p:nvSpPr>
          <p:spPr bwMode="auto">
            <a:xfrm rot="16200000">
              <a:off x="6854383" y="5099479"/>
              <a:ext cx="267154" cy="1080177"/>
            </a:xfrm>
            <a:custGeom>
              <a:avLst/>
              <a:gdLst>
                <a:gd name="T0" fmla="*/ 0 w 88"/>
                <a:gd name="T1" fmla="*/ 31 h 355"/>
                <a:gd name="T2" fmla="*/ 33 w 88"/>
                <a:gd name="T3" fmla="*/ 0 h 355"/>
                <a:gd name="T4" fmla="*/ 69 w 88"/>
                <a:gd name="T5" fmla="*/ 34 h 355"/>
                <a:gd name="T6" fmla="*/ 62 w 88"/>
                <a:gd name="T7" fmla="*/ 49 h 355"/>
                <a:gd name="T8" fmla="*/ 56 w 88"/>
                <a:gd name="T9" fmla="*/ 13 h 355"/>
                <a:gd name="T10" fmla="*/ 12 w 88"/>
                <a:gd name="T11" fmla="*/ 13 h 355"/>
                <a:gd name="T12" fmla="*/ 7 w 88"/>
                <a:gd name="T13" fmla="*/ 49 h 355"/>
                <a:gd name="T14" fmla="*/ 1 w 88"/>
                <a:gd name="T15" fmla="*/ 58 h 355"/>
                <a:gd name="T16" fmla="*/ 22 w 88"/>
                <a:gd name="T17" fmla="*/ 70 h 355"/>
                <a:gd name="T18" fmla="*/ 1 w 88"/>
                <a:gd name="T19" fmla="*/ 107 h 355"/>
                <a:gd name="T20" fmla="*/ 68 w 88"/>
                <a:gd name="T21" fmla="*/ 87 h 355"/>
                <a:gd name="T22" fmla="*/ 1 w 88"/>
                <a:gd name="T23" fmla="*/ 58 h 355"/>
                <a:gd name="T24" fmla="*/ 60 w 88"/>
                <a:gd name="T25" fmla="*/ 86 h 355"/>
                <a:gd name="T26" fmla="*/ 26 w 88"/>
                <a:gd name="T27" fmla="*/ 98 h 355"/>
                <a:gd name="T28" fmla="*/ 57 w 88"/>
                <a:gd name="T29" fmla="*/ 83 h 355"/>
                <a:gd name="T30" fmla="*/ 73 w 88"/>
                <a:gd name="T31" fmla="*/ 81 h 355"/>
                <a:gd name="T32" fmla="*/ 88 w 88"/>
                <a:gd name="T33" fmla="*/ 88 h 355"/>
                <a:gd name="T34" fmla="*/ 73 w 88"/>
                <a:gd name="T35" fmla="*/ 81 h 355"/>
                <a:gd name="T36" fmla="*/ 49 w 88"/>
                <a:gd name="T37" fmla="*/ 183 h 355"/>
                <a:gd name="T38" fmla="*/ 58 w 88"/>
                <a:gd name="T39" fmla="*/ 183 h 355"/>
                <a:gd name="T40" fmla="*/ 1 w 88"/>
                <a:gd name="T41" fmla="*/ 156 h 355"/>
                <a:gd name="T42" fmla="*/ 52 w 88"/>
                <a:gd name="T43" fmla="*/ 131 h 355"/>
                <a:gd name="T44" fmla="*/ 59 w 88"/>
                <a:gd name="T45" fmla="*/ 128 h 355"/>
                <a:gd name="T46" fmla="*/ 1 w 88"/>
                <a:gd name="T47" fmla="*/ 129 h 355"/>
                <a:gd name="T48" fmla="*/ 68 w 88"/>
                <a:gd name="T49" fmla="*/ 124 h 355"/>
                <a:gd name="T50" fmla="*/ 14 w 88"/>
                <a:gd name="T51" fmla="*/ 154 h 355"/>
                <a:gd name="T52" fmla="*/ 11 w 88"/>
                <a:gd name="T53" fmla="*/ 155 h 355"/>
                <a:gd name="T54" fmla="*/ 8 w 88"/>
                <a:gd name="T55" fmla="*/ 156 h 355"/>
                <a:gd name="T56" fmla="*/ 14 w 88"/>
                <a:gd name="T57" fmla="*/ 158 h 355"/>
                <a:gd name="T58" fmla="*/ 68 w 88"/>
                <a:gd name="T59" fmla="*/ 187 h 355"/>
                <a:gd name="T60" fmla="*/ 1 w 88"/>
                <a:gd name="T61" fmla="*/ 183 h 355"/>
                <a:gd name="T62" fmla="*/ 67 w 88"/>
                <a:gd name="T63" fmla="*/ 291 h 355"/>
                <a:gd name="T64" fmla="*/ 64 w 88"/>
                <a:gd name="T65" fmla="*/ 286 h 355"/>
                <a:gd name="T66" fmla="*/ 64 w 88"/>
                <a:gd name="T67" fmla="*/ 280 h 355"/>
                <a:gd name="T68" fmla="*/ 69 w 88"/>
                <a:gd name="T69" fmla="*/ 260 h 355"/>
                <a:gd name="T70" fmla="*/ 60 w 88"/>
                <a:gd name="T71" fmla="*/ 236 h 355"/>
                <a:gd name="T72" fmla="*/ 34 w 88"/>
                <a:gd name="T73" fmla="*/ 227 h 355"/>
                <a:gd name="T74" fmla="*/ 9 w 88"/>
                <a:gd name="T75" fmla="*/ 236 h 355"/>
                <a:gd name="T76" fmla="*/ 0 w 88"/>
                <a:gd name="T77" fmla="*/ 258 h 355"/>
                <a:gd name="T78" fmla="*/ 9 w 88"/>
                <a:gd name="T79" fmla="*/ 282 h 355"/>
                <a:gd name="T80" fmla="*/ 35 w 88"/>
                <a:gd name="T81" fmla="*/ 290 h 355"/>
                <a:gd name="T82" fmla="*/ 60 w 88"/>
                <a:gd name="T83" fmla="*/ 284 h 355"/>
                <a:gd name="T84" fmla="*/ 70 w 88"/>
                <a:gd name="T85" fmla="*/ 296 h 355"/>
                <a:gd name="T86" fmla="*/ 76 w 88"/>
                <a:gd name="T87" fmla="*/ 295 h 355"/>
                <a:gd name="T88" fmla="*/ 70 w 88"/>
                <a:gd name="T89" fmla="*/ 291 h 355"/>
                <a:gd name="T90" fmla="*/ 47 w 88"/>
                <a:gd name="T91" fmla="*/ 284 h 355"/>
                <a:gd name="T92" fmla="*/ 22 w 88"/>
                <a:gd name="T93" fmla="*/ 284 h 355"/>
                <a:gd name="T94" fmla="*/ 6 w 88"/>
                <a:gd name="T95" fmla="*/ 270 h 355"/>
                <a:gd name="T96" fmla="*/ 6 w 88"/>
                <a:gd name="T97" fmla="*/ 247 h 355"/>
                <a:gd name="T98" fmla="*/ 22 w 88"/>
                <a:gd name="T99" fmla="*/ 234 h 355"/>
                <a:gd name="T100" fmla="*/ 47 w 88"/>
                <a:gd name="T101" fmla="*/ 234 h 355"/>
                <a:gd name="T102" fmla="*/ 63 w 88"/>
                <a:gd name="T103" fmla="*/ 248 h 355"/>
                <a:gd name="T104" fmla="*/ 63 w 88"/>
                <a:gd name="T105" fmla="*/ 270 h 355"/>
                <a:gd name="T106" fmla="*/ 1 w 88"/>
                <a:gd name="T107" fmla="*/ 352 h 355"/>
                <a:gd name="T108" fmla="*/ 58 w 88"/>
                <a:gd name="T109" fmla="*/ 309 h 355"/>
                <a:gd name="T110" fmla="*/ 59 w 88"/>
                <a:gd name="T111" fmla="*/ 309 h 355"/>
                <a:gd name="T112" fmla="*/ 1 w 88"/>
                <a:gd name="T113" fmla="*/ 309 h 355"/>
                <a:gd name="T114" fmla="*/ 68 w 88"/>
                <a:gd name="T115" fmla="*/ 304 h 355"/>
                <a:gd name="T116" fmla="*/ 14 w 88"/>
                <a:gd name="T117" fmla="*/ 347 h 355"/>
                <a:gd name="T118" fmla="*/ 10 w 88"/>
                <a:gd name="T119" fmla="*/ 351 h 355"/>
                <a:gd name="T120" fmla="*/ 68 w 88"/>
                <a:gd name="T121" fmla="*/ 350 h 355"/>
                <a:gd name="T122" fmla="*/ 1 w 88"/>
                <a:gd name="T123"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355">
                  <a:moveTo>
                    <a:pt x="3" y="49"/>
                  </a:moveTo>
                  <a:cubicBezTo>
                    <a:pt x="1" y="43"/>
                    <a:pt x="0" y="37"/>
                    <a:pt x="0" y="31"/>
                  </a:cubicBezTo>
                  <a:cubicBezTo>
                    <a:pt x="0" y="22"/>
                    <a:pt x="3" y="15"/>
                    <a:pt x="9" y="9"/>
                  </a:cubicBezTo>
                  <a:cubicBezTo>
                    <a:pt x="15" y="3"/>
                    <a:pt x="23" y="0"/>
                    <a:pt x="33" y="0"/>
                  </a:cubicBezTo>
                  <a:cubicBezTo>
                    <a:pt x="44" y="0"/>
                    <a:pt x="53" y="3"/>
                    <a:pt x="59" y="10"/>
                  </a:cubicBezTo>
                  <a:cubicBezTo>
                    <a:pt x="66" y="16"/>
                    <a:pt x="69" y="24"/>
                    <a:pt x="69" y="34"/>
                  </a:cubicBezTo>
                  <a:cubicBezTo>
                    <a:pt x="69" y="39"/>
                    <a:pt x="68" y="44"/>
                    <a:pt x="67" y="49"/>
                  </a:cubicBezTo>
                  <a:cubicBezTo>
                    <a:pt x="62" y="49"/>
                    <a:pt x="62" y="49"/>
                    <a:pt x="62" y="49"/>
                  </a:cubicBezTo>
                  <a:cubicBezTo>
                    <a:pt x="64" y="44"/>
                    <a:pt x="65" y="39"/>
                    <a:pt x="65" y="34"/>
                  </a:cubicBezTo>
                  <a:cubicBezTo>
                    <a:pt x="65" y="25"/>
                    <a:pt x="62" y="18"/>
                    <a:pt x="56" y="13"/>
                  </a:cubicBezTo>
                  <a:cubicBezTo>
                    <a:pt x="51" y="8"/>
                    <a:pt x="43" y="5"/>
                    <a:pt x="34" y="5"/>
                  </a:cubicBezTo>
                  <a:cubicBezTo>
                    <a:pt x="24" y="5"/>
                    <a:pt x="17" y="7"/>
                    <a:pt x="12" y="13"/>
                  </a:cubicBezTo>
                  <a:cubicBezTo>
                    <a:pt x="6" y="18"/>
                    <a:pt x="4" y="24"/>
                    <a:pt x="4" y="32"/>
                  </a:cubicBezTo>
                  <a:cubicBezTo>
                    <a:pt x="4" y="38"/>
                    <a:pt x="5" y="44"/>
                    <a:pt x="7" y="49"/>
                  </a:cubicBezTo>
                  <a:lnTo>
                    <a:pt x="3" y="49"/>
                  </a:lnTo>
                  <a:close/>
                  <a:moveTo>
                    <a:pt x="1" y="58"/>
                  </a:moveTo>
                  <a:cubicBezTo>
                    <a:pt x="1" y="63"/>
                    <a:pt x="1" y="63"/>
                    <a:pt x="1" y="63"/>
                  </a:cubicBezTo>
                  <a:cubicBezTo>
                    <a:pt x="22" y="70"/>
                    <a:pt x="22" y="70"/>
                    <a:pt x="22" y="70"/>
                  </a:cubicBezTo>
                  <a:cubicBezTo>
                    <a:pt x="22" y="100"/>
                    <a:pt x="22" y="100"/>
                    <a:pt x="22" y="100"/>
                  </a:cubicBezTo>
                  <a:cubicBezTo>
                    <a:pt x="1" y="107"/>
                    <a:pt x="1" y="107"/>
                    <a:pt x="1" y="107"/>
                  </a:cubicBezTo>
                  <a:cubicBezTo>
                    <a:pt x="1" y="113"/>
                    <a:pt x="1" y="113"/>
                    <a:pt x="1" y="113"/>
                  </a:cubicBezTo>
                  <a:cubicBezTo>
                    <a:pt x="68" y="87"/>
                    <a:pt x="68" y="87"/>
                    <a:pt x="68" y="87"/>
                  </a:cubicBezTo>
                  <a:cubicBezTo>
                    <a:pt x="68" y="83"/>
                    <a:pt x="68" y="83"/>
                    <a:pt x="68" y="83"/>
                  </a:cubicBezTo>
                  <a:lnTo>
                    <a:pt x="1" y="58"/>
                  </a:lnTo>
                  <a:close/>
                  <a:moveTo>
                    <a:pt x="62" y="85"/>
                  </a:moveTo>
                  <a:cubicBezTo>
                    <a:pt x="61" y="85"/>
                    <a:pt x="61" y="86"/>
                    <a:pt x="60" y="86"/>
                  </a:cubicBezTo>
                  <a:cubicBezTo>
                    <a:pt x="59" y="86"/>
                    <a:pt x="58" y="86"/>
                    <a:pt x="57" y="87"/>
                  </a:cubicBezTo>
                  <a:cubicBezTo>
                    <a:pt x="26" y="98"/>
                    <a:pt x="26" y="98"/>
                    <a:pt x="26" y="98"/>
                  </a:cubicBezTo>
                  <a:cubicBezTo>
                    <a:pt x="26" y="72"/>
                    <a:pt x="26" y="72"/>
                    <a:pt x="26" y="72"/>
                  </a:cubicBezTo>
                  <a:cubicBezTo>
                    <a:pt x="57" y="83"/>
                    <a:pt x="57" y="83"/>
                    <a:pt x="57" y="83"/>
                  </a:cubicBezTo>
                  <a:cubicBezTo>
                    <a:pt x="58" y="84"/>
                    <a:pt x="60" y="84"/>
                    <a:pt x="62" y="85"/>
                  </a:cubicBezTo>
                  <a:close/>
                  <a:moveTo>
                    <a:pt x="73" y="81"/>
                  </a:moveTo>
                  <a:cubicBezTo>
                    <a:pt x="73" y="77"/>
                    <a:pt x="73" y="77"/>
                    <a:pt x="73" y="77"/>
                  </a:cubicBezTo>
                  <a:cubicBezTo>
                    <a:pt x="88" y="88"/>
                    <a:pt x="88" y="88"/>
                    <a:pt x="88" y="88"/>
                  </a:cubicBezTo>
                  <a:cubicBezTo>
                    <a:pt x="88" y="93"/>
                    <a:pt x="88" y="93"/>
                    <a:pt x="88" y="93"/>
                  </a:cubicBezTo>
                  <a:lnTo>
                    <a:pt x="73" y="81"/>
                  </a:lnTo>
                  <a:close/>
                  <a:moveTo>
                    <a:pt x="1" y="183"/>
                  </a:moveTo>
                  <a:cubicBezTo>
                    <a:pt x="49" y="183"/>
                    <a:pt x="49" y="183"/>
                    <a:pt x="49" y="183"/>
                  </a:cubicBezTo>
                  <a:cubicBezTo>
                    <a:pt x="50" y="183"/>
                    <a:pt x="53" y="183"/>
                    <a:pt x="58" y="183"/>
                  </a:cubicBezTo>
                  <a:cubicBezTo>
                    <a:pt x="58" y="183"/>
                    <a:pt x="58" y="183"/>
                    <a:pt x="58" y="183"/>
                  </a:cubicBezTo>
                  <a:cubicBezTo>
                    <a:pt x="56" y="182"/>
                    <a:pt x="54" y="181"/>
                    <a:pt x="53" y="180"/>
                  </a:cubicBezTo>
                  <a:cubicBezTo>
                    <a:pt x="1" y="156"/>
                    <a:pt x="1" y="156"/>
                    <a:pt x="1" y="156"/>
                  </a:cubicBezTo>
                  <a:cubicBezTo>
                    <a:pt x="1" y="155"/>
                    <a:pt x="1" y="155"/>
                    <a:pt x="1" y="155"/>
                  </a:cubicBezTo>
                  <a:cubicBezTo>
                    <a:pt x="52" y="131"/>
                    <a:pt x="52" y="131"/>
                    <a:pt x="52" y="131"/>
                  </a:cubicBezTo>
                  <a:cubicBezTo>
                    <a:pt x="54" y="130"/>
                    <a:pt x="56" y="129"/>
                    <a:pt x="59" y="129"/>
                  </a:cubicBezTo>
                  <a:cubicBezTo>
                    <a:pt x="59" y="128"/>
                    <a:pt x="59" y="128"/>
                    <a:pt x="59" y="128"/>
                  </a:cubicBezTo>
                  <a:cubicBezTo>
                    <a:pt x="56" y="129"/>
                    <a:pt x="53" y="129"/>
                    <a:pt x="50" y="129"/>
                  </a:cubicBezTo>
                  <a:cubicBezTo>
                    <a:pt x="1" y="129"/>
                    <a:pt x="1" y="129"/>
                    <a:pt x="1" y="129"/>
                  </a:cubicBezTo>
                  <a:cubicBezTo>
                    <a:pt x="1" y="124"/>
                    <a:pt x="1" y="124"/>
                    <a:pt x="1" y="124"/>
                  </a:cubicBezTo>
                  <a:cubicBezTo>
                    <a:pt x="68" y="124"/>
                    <a:pt x="68" y="124"/>
                    <a:pt x="68" y="124"/>
                  </a:cubicBezTo>
                  <a:cubicBezTo>
                    <a:pt x="68" y="128"/>
                    <a:pt x="68" y="128"/>
                    <a:pt x="68" y="128"/>
                  </a:cubicBezTo>
                  <a:cubicBezTo>
                    <a:pt x="14" y="154"/>
                    <a:pt x="14" y="154"/>
                    <a:pt x="14" y="154"/>
                  </a:cubicBezTo>
                  <a:cubicBezTo>
                    <a:pt x="13" y="154"/>
                    <a:pt x="13" y="154"/>
                    <a:pt x="13" y="154"/>
                  </a:cubicBezTo>
                  <a:cubicBezTo>
                    <a:pt x="12" y="154"/>
                    <a:pt x="11" y="154"/>
                    <a:pt x="11" y="155"/>
                  </a:cubicBezTo>
                  <a:cubicBezTo>
                    <a:pt x="10" y="155"/>
                    <a:pt x="9" y="155"/>
                    <a:pt x="8" y="156"/>
                  </a:cubicBezTo>
                  <a:cubicBezTo>
                    <a:pt x="8" y="156"/>
                    <a:pt x="8" y="156"/>
                    <a:pt x="8" y="156"/>
                  </a:cubicBezTo>
                  <a:cubicBezTo>
                    <a:pt x="10" y="156"/>
                    <a:pt x="10" y="156"/>
                    <a:pt x="10" y="156"/>
                  </a:cubicBezTo>
                  <a:cubicBezTo>
                    <a:pt x="10" y="157"/>
                    <a:pt x="11" y="157"/>
                    <a:pt x="14" y="158"/>
                  </a:cubicBezTo>
                  <a:cubicBezTo>
                    <a:pt x="68" y="183"/>
                    <a:pt x="68" y="183"/>
                    <a:pt x="68" y="183"/>
                  </a:cubicBezTo>
                  <a:cubicBezTo>
                    <a:pt x="68" y="187"/>
                    <a:pt x="68" y="187"/>
                    <a:pt x="68" y="187"/>
                  </a:cubicBezTo>
                  <a:cubicBezTo>
                    <a:pt x="1" y="187"/>
                    <a:pt x="1" y="187"/>
                    <a:pt x="1" y="187"/>
                  </a:cubicBezTo>
                  <a:lnTo>
                    <a:pt x="1" y="183"/>
                  </a:lnTo>
                  <a:close/>
                  <a:moveTo>
                    <a:pt x="70" y="291"/>
                  </a:moveTo>
                  <a:cubicBezTo>
                    <a:pt x="69" y="291"/>
                    <a:pt x="68" y="291"/>
                    <a:pt x="67" y="291"/>
                  </a:cubicBezTo>
                  <a:cubicBezTo>
                    <a:pt x="66" y="290"/>
                    <a:pt x="66" y="290"/>
                    <a:pt x="65" y="289"/>
                  </a:cubicBezTo>
                  <a:cubicBezTo>
                    <a:pt x="65" y="288"/>
                    <a:pt x="64" y="287"/>
                    <a:pt x="64" y="286"/>
                  </a:cubicBezTo>
                  <a:cubicBezTo>
                    <a:pt x="64" y="285"/>
                    <a:pt x="64" y="284"/>
                    <a:pt x="64" y="282"/>
                  </a:cubicBezTo>
                  <a:cubicBezTo>
                    <a:pt x="64" y="281"/>
                    <a:pt x="64" y="280"/>
                    <a:pt x="64" y="280"/>
                  </a:cubicBezTo>
                  <a:cubicBezTo>
                    <a:pt x="64" y="279"/>
                    <a:pt x="64" y="278"/>
                    <a:pt x="64" y="277"/>
                  </a:cubicBezTo>
                  <a:cubicBezTo>
                    <a:pt x="67" y="272"/>
                    <a:pt x="69" y="267"/>
                    <a:pt x="69" y="260"/>
                  </a:cubicBezTo>
                  <a:cubicBezTo>
                    <a:pt x="69" y="255"/>
                    <a:pt x="68" y="250"/>
                    <a:pt x="67" y="246"/>
                  </a:cubicBezTo>
                  <a:cubicBezTo>
                    <a:pt x="65" y="242"/>
                    <a:pt x="63" y="239"/>
                    <a:pt x="60" y="236"/>
                  </a:cubicBezTo>
                  <a:cubicBezTo>
                    <a:pt x="56" y="233"/>
                    <a:pt x="53" y="231"/>
                    <a:pt x="48" y="229"/>
                  </a:cubicBezTo>
                  <a:cubicBezTo>
                    <a:pt x="44" y="228"/>
                    <a:pt x="39" y="227"/>
                    <a:pt x="34" y="227"/>
                  </a:cubicBezTo>
                  <a:cubicBezTo>
                    <a:pt x="29" y="227"/>
                    <a:pt x="24" y="228"/>
                    <a:pt x="20" y="229"/>
                  </a:cubicBezTo>
                  <a:cubicBezTo>
                    <a:pt x="16" y="231"/>
                    <a:pt x="12" y="233"/>
                    <a:pt x="9" y="236"/>
                  </a:cubicBezTo>
                  <a:cubicBezTo>
                    <a:pt x="6" y="238"/>
                    <a:pt x="4" y="242"/>
                    <a:pt x="2" y="245"/>
                  </a:cubicBezTo>
                  <a:cubicBezTo>
                    <a:pt x="0" y="249"/>
                    <a:pt x="0" y="254"/>
                    <a:pt x="0" y="258"/>
                  </a:cubicBezTo>
                  <a:cubicBezTo>
                    <a:pt x="0" y="263"/>
                    <a:pt x="0" y="268"/>
                    <a:pt x="2" y="271"/>
                  </a:cubicBezTo>
                  <a:cubicBezTo>
                    <a:pt x="4" y="275"/>
                    <a:pt x="6" y="279"/>
                    <a:pt x="9" y="282"/>
                  </a:cubicBezTo>
                  <a:cubicBezTo>
                    <a:pt x="12" y="284"/>
                    <a:pt x="16" y="286"/>
                    <a:pt x="20" y="288"/>
                  </a:cubicBezTo>
                  <a:cubicBezTo>
                    <a:pt x="25" y="289"/>
                    <a:pt x="30" y="290"/>
                    <a:pt x="35" y="290"/>
                  </a:cubicBezTo>
                  <a:cubicBezTo>
                    <a:pt x="45" y="290"/>
                    <a:pt x="53" y="287"/>
                    <a:pt x="60" y="282"/>
                  </a:cubicBezTo>
                  <a:cubicBezTo>
                    <a:pt x="60" y="284"/>
                    <a:pt x="60" y="284"/>
                    <a:pt x="60" y="284"/>
                  </a:cubicBezTo>
                  <a:cubicBezTo>
                    <a:pt x="60" y="288"/>
                    <a:pt x="60" y="291"/>
                    <a:pt x="62" y="293"/>
                  </a:cubicBezTo>
                  <a:cubicBezTo>
                    <a:pt x="64" y="295"/>
                    <a:pt x="66" y="296"/>
                    <a:pt x="70" y="296"/>
                  </a:cubicBezTo>
                  <a:cubicBezTo>
                    <a:pt x="71" y="296"/>
                    <a:pt x="72" y="296"/>
                    <a:pt x="73" y="296"/>
                  </a:cubicBezTo>
                  <a:cubicBezTo>
                    <a:pt x="74" y="295"/>
                    <a:pt x="75" y="295"/>
                    <a:pt x="76" y="295"/>
                  </a:cubicBezTo>
                  <a:cubicBezTo>
                    <a:pt x="76" y="290"/>
                    <a:pt x="76" y="290"/>
                    <a:pt x="76" y="290"/>
                  </a:cubicBezTo>
                  <a:cubicBezTo>
                    <a:pt x="74" y="291"/>
                    <a:pt x="72" y="291"/>
                    <a:pt x="70" y="291"/>
                  </a:cubicBezTo>
                  <a:close/>
                  <a:moveTo>
                    <a:pt x="57" y="278"/>
                  </a:moveTo>
                  <a:cubicBezTo>
                    <a:pt x="54" y="281"/>
                    <a:pt x="51" y="282"/>
                    <a:pt x="47" y="284"/>
                  </a:cubicBezTo>
                  <a:cubicBezTo>
                    <a:pt x="44" y="285"/>
                    <a:pt x="39" y="285"/>
                    <a:pt x="35" y="285"/>
                  </a:cubicBezTo>
                  <a:cubicBezTo>
                    <a:pt x="30" y="285"/>
                    <a:pt x="25" y="285"/>
                    <a:pt x="22" y="284"/>
                  </a:cubicBezTo>
                  <a:cubicBezTo>
                    <a:pt x="18" y="282"/>
                    <a:pt x="15" y="280"/>
                    <a:pt x="12" y="278"/>
                  </a:cubicBezTo>
                  <a:cubicBezTo>
                    <a:pt x="9" y="276"/>
                    <a:pt x="7" y="273"/>
                    <a:pt x="6" y="270"/>
                  </a:cubicBezTo>
                  <a:cubicBezTo>
                    <a:pt x="4" y="266"/>
                    <a:pt x="4" y="262"/>
                    <a:pt x="4" y="258"/>
                  </a:cubicBezTo>
                  <a:cubicBezTo>
                    <a:pt x="4" y="254"/>
                    <a:pt x="5" y="251"/>
                    <a:pt x="6" y="247"/>
                  </a:cubicBezTo>
                  <a:cubicBezTo>
                    <a:pt x="7" y="244"/>
                    <a:pt x="9" y="241"/>
                    <a:pt x="12" y="239"/>
                  </a:cubicBezTo>
                  <a:cubicBezTo>
                    <a:pt x="15" y="237"/>
                    <a:pt x="18" y="235"/>
                    <a:pt x="22" y="234"/>
                  </a:cubicBezTo>
                  <a:cubicBezTo>
                    <a:pt x="25" y="233"/>
                    <a:pt x="30" y="232"/>
                    <a:pt x="34" y="232"/>
                  </a:cubicBezTo>
                  <a:cubicBezTo>
                    <a:pt x="39" y="232"/>
                    <a:pt x="43" y="233"/>
                    <a:pt x="47" y="234"/>
                  </a:cubicBezTo>
                  <a:cubicBezTo>
                    <a:pt x="51" y="235"/>
                    <a:pt x="54" y="237"/>
                    <a:pt x="56" y="240"/>
                  </a:cubicBezTo>
                  <a:cubicBezTo>
                    <a:pt x="59" y="242"/>
                    <a:pt x="61" y="245"/>
                    <a:pt x="63" y="248"/>
                  </a:cubicBezTo>
                  <a:cubicBezTo>
                    <a:pt x="64" y="251"/>
                    <a:pt x="65" y="255"/>
                    <a:pt x="65" y="259"/>
                  </a:cubicBezTo>
                  <a:cubicBezTo>
                    <a:pt x="65" y="263"/>
                    <a:pt x="64" y="267"/>
                    <a:pt x="63" y="270"/>
                  </a:cubicBezTo>
                  <a:cubicBezTo>
                    <a:pt x="62" y="273"/>
                    <a:pt x="60" y="276"/>
                    <a:pt x="57" y="278"/>
                  </a:cubicBezTo>
                  <a:close/>
                  <a:moveTo>
                    <a:pt x="1" y="352"/>
                  </a:moveTo>
                  <a:cubicBezTo>
                    <a:pt x="55" y="312"/>
                    <a:pt x="55" y="312"/>
                    <a:pt x="55" y="312"/>
                  </a:cubicBezTo>
                  <a:cubicBezTo>
                    <a:pt x="56" y="311"/>
                    <a:pt x="57" y="310"/>
                    <a:pt x="58" y="309"/>
                  </a:cubicBezTo>
                  <a:cubicBezTo>
                    <a:pt x="59" y="309"/>
                    <a:pt x="59" y="309"/>
                    <a:pt x="59" y="309"/>
                  </a:cubicBezTo>
                  <a:cubicBezTo>
                    <a:pt x="59" y="309"/>
                    <a:pt x="59" y="309"/>
                    <a:pt x="59" y="309"/>
                  </a:cubicBezTo>
                  <a:cubicBezTo>
                    <a:pt x="59" y="309"/>
                    <a:pt x="58" y="309"/>
                    <a:pt x="56" y="309"/>
                  </a:cubicBezTo>
                  <a:cubicBezTo>
                    <a:pt x="1" y="309"/>
                    <a:pt x="1" y="309"/>
                    <a:pt x="1" y="309"/>
                  </a:cubicBezTo>
                  <a:cubicBezTo>
                    <a:pt x="1" y="304"/>
                    <a:pt x="1" y="304"/>
                    <a:pt x="1" y="304"/>
                  </a:cubicBezTo>
                  <a:cubicBezTo>
                    <a:pt x="68" y="304"/>
                    <a:pt x="68" y="304"/>
                    <a:pt x="68" y="304"/>
                  </a:cubicBezTo>
                  <a:cubicBezTo>
                    <a:pt x="68" y="308"/>
                    <a:pt x="68" y="308"/>
                    <a:pt x="68" y="308"/>
                  </a:cubicBezTo>
                  <a:cubicBezTo>
                    <a:pt x="14" y="347"/>
                    <a:pt x="14" y="347"/>
                    <a:pt x="14" y="347"/>
                  </a:cubicBezTo>
                  <a:cubicBezTo>
                    <a:pt x="13" y="348"/>
                    <a:pt x="11" y="349"/>
                    <a:pt x="10" y="350"/>
                  </a:cubicBezTo>
                  <a:cubicBezTo>
                    <a:pt x="10" y="351"/>
                    <a:pt x="10" y="351"/>
                    <a:pt x="10" y="351"/>
                  </a:cubicBezTo>
                  <a:cubicBezTo>
                    <a:pt x="12" y="350"/>
                    <a:pt x="14" y="350"/>
                    <a:pt x="15" y="350"/>
                  </a:cubicBezTo>
                  <a:cubicBezTo>
                    <a:pt x="68" y="350"/>
                    <a:pt x="68" y="350"/>
                    <a:pt x="68" y="350"/>
                  </a:cubicBezTo>
                  <a:cubicBezTo>
                    <a:pt x="68" y="355"/>
                    <a:pt x="68" y="355"/>
                    <a:pt x="68" y="355"/>
                  </a:cubicBezTo>
                  <a:cubicBezTo>
                    <a:pt x="1" y="355"/>
                    <a:pt x="1" y="355"/>
                    <a:pt x="1" y="355"/>
                  </a:cubicBezTo>
                  <a:lnTo>
                    <a:pt x="1" y="352"/>
                  </a:lnTo>
                  <a:close/>
                </a:path>
              </a:pathLst>
            </a:custGeom>
            <a:solidFill>
              <a:schemeClr val="accent4"/>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tx2">
                    <a:lumMod val="75000"/>
                    <a:lumOff val="25000"/>
                  </a:schemeClr>
                </a:solidFill>
                <a:effectLst/>
                <a:uLnTx/>
                <a:uFillTx/>
                <a:latin typeface="Segoe UI Semilight"/>
                <a:ea typeface="+mn-ea"/>
                <a:cs typeface="+mn-cs"/>
              </a:endParaRPr>
            </a:p>
          </p:txBody>
        </p:sp>
        <p:sp>
          <p:nvSpPr>
            <p:cNvPr id="40" name="Freeform 254">
              <a:extLst>
                <a:ext uri="{FF2B5EF4-FFF2-40B4-BE49-F238E27FC236}">
                  <a16:creationId xmlns:a16="http://schemas.microsoft.com/office/drawing/2014/main" id="{EDCD86F8-2DAC-7389-B6E0-AD6C5B53B65B}"/>
                </a:ext>
                <a:ext uri="{C183D7F6-B498-43B3-948B-1728B52AA6E4}">
                  <adec:decorative xmlns:adec="http://schemas.microsoft.com/office/drawing/2017/decorative" val="1"/>
                </a:ext>
              </a:extLst>
            </p:cNvPr>
            <p:cNvSpPr>
              <a:spLocks noEditPoints="1"/>
            </p:cNvSpPr>
            <p:nvPr/>
          </p:nvSpPr>
          <p:spPr bwMode="auto">
            <a:xfrm>
              <a:off x="1269635" y="4428592"/>
              <a:ext cx="981279" cy="146420"/>
            </a:xfrm>
            <a:custGeom>
              <a:avLst/>
              <a:gdLst>
                <a:gd name="T0" fmla="*/ 0 w 323"/>
                <a:gd name="T1" fmla="*/ 24 h 48"/>
                <a:gd name="T2" fmla="*/ 37 w 323"/>
                <a:gd name="T3" fmla="*/ 6 h 48"/>
                <a:gd name="T4" fmla="*/ 21 w 323"/>
                <a:gd name="T5" fmla="*/ 48 h 48"/>
                <a:gd name="T6" fmla="*/ 5 w 323"/>
                <a:gd name="T7" fmla="*/ 24 h 48"/>
                <a:gd name="T8" fmla="*/ 33 w 323"/>
                <a:gd name="T9" fmla="*/ 38 h 48"/>
                <a:gd name="T10" fmla="*/ 22 w 323"/>
                <a:gd name="T11" fmla="*/ 5 h 48"/>
                <a:gd name="T12" fmla="*/ 66 w 323"/>
                <a:gd name="T13" fmla="*/ 1 h 48"/>
                <a:gd name="T14" fmla="*/ 77 w 323"/>
                <a:gd name="T15" fmla="*/ 18 h 48"/>
                <a:gd name="T16" fmla="*/ 78 w 323"/>
                <a:gd name="T17" fmla="*/ 26 h 48"/>
                <a:gd name="T18" fmla="*/ 66 w 323"/>
                <a:gd name="T19" fmla="*/ 47 h 48"/>
                <a:gd name="T20" fmla="*/ 58 w 323"/>
                <a:gd name="T21" fmla="*/ 20 h 48"/>
                <a:gd name="T22" fmla="*/ 73 w 323"/>
                <a:gd name="T23" fmla="*/ 12 h 48"/>
                <a:gd name="T24" fmla="*/ 58 w 323"/>
                <a:gd name="T25" fmla="*/ 25 h 48"/>
                <a:gd name="T26" fmla="*/ 73 w 323"/>
                <a:gd name="T27" fmla="*/ 40 h 48"/>
                <a:gd name="T28" fmla="*/ 58 w 323"/>
                <a:gd name="T29" fmla="*/ 25 h 48"/>
                <a:gd name="T30" fmla="*/ 109 w 323"/>
                <a:gd name="T31" fmla="*/ 34 h 48"/>
                <a:gd name="T32" fmla="*/ 103 w 323"/>
                <a:gd name="T33" fmla="*/ 28 h 48"/>
                <a:gd name="T34" fmla="*/ 96 w 323"/>
                <a:gd name="T35" fmla="*/ 47 h 48"/>
                <a:gd name="T36" fmla="*/ 104 w 323"/>
                <a:gd name="T37" fmla="*/ 1 h 48"/>
                <a:gd name="T38" fmla="*/ 117 w 323"/>
                <a:gd name="T39" fmla="*/ 7 h 48"/>
                <a:gd name="T40" fmla="*/ 116 w 323"/>
                <a:gd name="T41" fmla="*/ 21 h 48"/>
                <a:gd name="T42" fmla="*/ 108 w 323"/>
                <a:gd name="T43" fmla="*/ 26 h 48"/>
                <a:gd name="T44" fmla="*/ 113 w 323"/>
                <a:gd name="T45" fmla="*/ 30 h 48"/>
                <a:gd name="T46" fmla="*/ 96 w 323"/>
                <a:gd name="T47" fmla="*/ 5 h 48"/>
                <a:gd name="T48" fmla="*/ 107 w 323"/>
                <a:gd name="T49" fmla="*/ 22 h 48"/>
                <a:gd name="T50" fmla="*/ 113 w 323"/>
                <a:gd name="T51" fmla="*/ 13 h 48"/>
                <a:gd name="T52" fmla="*/ 96 w 323"/>
                <a:gd name="T53" fmla="*/ 5 h 48"/>
                <a:gd name="T54" fmla="*/ 130 w 323"/>
                <a:gd name="T55" fmla="*/ 1 h 48"/>
                <a:gd name="T56" fmla="*/ 182 w 323"/>
                <a:gd name="T57" fmla="*/ 44 h 48"/>
                <a:gd name="T58" fmla="*/ 145 w 323"/>
                <a:gd name="T59" fmla="*/ 24 h 48"/>
                <a:gd name="T60" fmla="*/ 181 w 323"/>
                <a:gd name="T61" fmla="*/ 2 h 48"/>
                <a:gd name="T62" fmla="*/ 155 w 323"/>
                <a:gd name="T63" fmla="*/ 10 h 48"/>
                <a:gd name="T64" fmla="*/ 167 w 323"/>
                <a:gd name="T65" fmla="*/ 43 h 48"/>
                <a:gd name="T66" fmla="*/ 167 w 323"/>
                <a:gd name="T67" fmla="*/ 28 h 48"/>
                <a:gd name="T68" fmla="*/ 182 w 323"/>
                <a:gd name="T69" fmla="*/ 44 h 48"/>
                <a:gd name="T70" fmla="*/ 218 w 323"/>
                <a:gd name="T71" fmla="*/ 34 h 48"/>
                <a:gd name="T72" fmla="*/ 188 w 323"/>
                <a:gd name="T73" fmla="*/ 47 h 48"/>
                <a:gd name="T74" fmla="*/ 229 w 323"/>
                <a:gd name="T75" fmla="*/ 47 h 48"/>
                <a:gd name="T76" fmla="*/ 208 w 323"/>
                <a:gd name="T77" fmla="*/ 6 h 48"/>
                <a:gd name="T78" fmla="*/ 200 w 323"/>
                <a:gd name="T79" fmla="*/ 29 h 48"/>
                <a:gd name="T80" fmla="*/ 236 w 323"/>
                <a:gd name="T81" fmla="*/ 1 h 48"/>
                <a:gd name="T82" fmla="*/ 266 w 323"/>
                <a:gd name="T83" fmla="*/ 40 h 48"/>
                <a:gd name="T84" fmla="*/ 241 w 323"/>
                <a:gd name="T85" fmla="*/ 5 h 48"/>
                <a:gd name="T86" fmla="*/ 262 w 323"/>
                <a:gd name="T87" fmla="*/ 37 h 48"/>
                <a:gd name="T88" fmla="*/ 241 w 323"/>
                <a:gd name="T89" fmla="*/ 5 h 48"/>
                <a:gd name="T90" fmla="*/ 279 w 323"/>
                <a:gd name="T91" fmla="*/ 24 h 48"/>
                <a:gd name="T92" fmla="*/ 317 w 323"/>
                <a:gd name="T93" fmla="*/ 6 h 48"/>
                <a:gd name="T94" fmla="*/ 301 w 323"/>
                <a:gd name="T95" fmla="*/ 48 h 48"/>
                <a:gd name="T96" fmla="*/ 285 w 323"/>
                <a:gd name="T97" fmla="*/ 24 h 48"/>
                <a:gd name="T98" fmla="*/ 313 w 323"/>
                <a:gd name="T99" fmla="*/ 38 h 48"/>
                <a:gd name="T100" fmla="*/ 301 w 323"/>
                <a:gd name="T101"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3" h="48">
                  <a:moveTo>
                    <a:pt x="21" y="48"/>
                  </a:moveTo>
                  <a:cubicBezTo>
                    <a:pt x="15" y="48"/>
                    <a:pt x="9" y="46"/>
                    <a:pt x="5" y="41"/>
                  </a:cubicBezTo>
                  <a:cubicBezTo>
                    <a:pt x="1" y="37"/>
                    <a:pt x="0" y="31"/>
                    <a:pt x="0" y="24"/>
                  </a:cubicBezTo>
                  <a:cubicBezTo>
                    <a:pt x="0" y="17"/>
                    <a:pt x="2" y="11"/>
                    <a:pt x="6" y="6"/>
                  </a:cubicBezTo>
                  <a:cubicBezTo>
                    <a:pt x="10" y="2"/>
                    <a:pt x="15" y="0"/>
                    <a:pt x="22" y="0"/>
                  </a:cubicBezTo>
                  <a:cubicBezTo>
                    <a:pt x="28" y="0"/>
                    <a:pt x="34" y="2"/>
                    <a:pt x="37" y="6"/>
                  </a:cubicBezTo>
                  <a:cubicBezTo>
                    <a:pt x="41" y="11"/>
                    <a:pt x="43" y="16"/>
                    <a:pt x="43" y="23"/>
                  </a:cubicBezTo>
                  <a:cubicBezTo>
                    <a:pt x="43" y="31"/>
                    <a:pt x="41" y="37"/>
                    <a:pt x="37" y="41"/>
                  </a:cubicBezTo>
                  <a:cubicBezTo>
                    <a:pt x="33" y="45"/>
                    <a:pt x="28" y="48"/>
                    <a:pt x="21" y="48"/>
                  </a:cubicBezTo>
                  <a:close/>
                  <a:moveTo>
                    <a:pt x="22" y="5"/>
                  </a:moveTo>
                  <a:cubicBezTo>
                    <a:pt x="17" y="5"/>
                    <a:pt x="13" y="6"/>
                    <a:pt x="10" y="10"/>
                  </a:cubicBezTo>
                  <a:cubicBezTo>
                    <a:pt x="7" y="13"/>
                    <a:pt x="5" y="18"/>
                    <a:pt x="5" y="24"/>
                  </a:cubicBezTo>
                  <a:cubicBezTo>
                    <a:pt x="5" y="30"/>
                    <a:pt x="7" y="34"/>
                    <a:pt x="10" y="38"/>
                  </a:cubicBezTo>
                  <a:cubicBezTo>
                    <a:pt x="13" y="41"/>
                    <a:pt x="16" y="43"/>
                    <a:pt x="21" y="43"/>
                  </a:cubicBezTo>
                  <a:cubicBezTo>
                    <a:pt x="26" y="43"/>
                    <a:pt x="30" y="41"/>
                    <a:pt x="33" y="38"/>
                  </a:cubicBezTo>
                  <a:cubicBezTo>
                    <a:pt x="36" y="35"/>
                    <a:pt x="38" y="30"/>
                    <a:pt x="38" y="24"/>
                  </a:cubicBezTo>
                  <a:cubicBezTo>
                    <a:pt x="38" y="18"/>
                    <a:pt x="36" y="13"/>
                    <a:pt x="33" y="10"/>
                  </a:cubicBezTo>
                  <a:cubicBezTo>
                    <a:pt x="31" y="6"/>
                    <a:pt x="27" y="5"/>
                    <a:pt x="22" y="5"/>
                  </a:cubicBezTo>
                  <a:close/>
                  <a:moveTo>
                    <a:pt x="52" y="47"/>
                  </a:moveTo>
                  <a:cubicBezTo>
                    <a:pt x="52" y="1"/>
                    <a:pt x="52" y="1"/>
                    <a:pt x="52" y="1"/>
                  </a:cubicBezTo>
                  <a:cubicBezTo>
                    <a:pt x="66" y="1"/>
                    <a:pt x="66" y="1"/>
                    <a:pt x="66" y="1"/>
                  </a:cubicBezTo>
                  <a:cubicBezTo>
                    <a:pt x="70" y="1"/>
                    <a:pt x="73" y="2"/>
                    <a:pt x="75" y="3"/>
                  </a:cubicBezTo>
                  <a:cubicBezTo>
                    <a:pt x="78" y="5"/>
                    <a:pt x="79" y="8"/>
                    <a:pt x="79" y="11"/>
                  </a:cubicBezTo>
                  <a:cubicBezTo>
                    <a:pt x="79" y="14"/>
                    <a:pt x="78" y="16"/>
                    <a:pt x="77" y="18"/>
                  </a:cubicBezTo>
                  <a:cubicBezTo>
                    <a:pt x="75" y="20"/>
                    <a:pt x="73" y="21"/>
                    <a:pt x="71" y="22"/>
                  </a:cubicBezTo>
                  <a:cubicBezTo>
                    <a:pt x="71" y="22"/>
                    <a:pt x="71" y="22"/>
                    <a:pt x="71" y="22"/>
                  </a:cubicBezTo>
                  <a:cubicBezTo>
                    <a:pt x="74" y="23"/>
                    <a:pt x="76" y="24"/>
                    <a:pt x="78" y="26"/>
                  </a:cubicBezTo>
                  <a:cubicBezTo>
                    <a:pt x="80" y="28"/>
                    <a:pt x="81" y="30"/>
                    <a:pt x="81" y="34"/>
                  </a:cubicBezTo>
                  <a:cubicBezTo>
                    <a:pt x="81" y="38"/>
                    <a:pt x="80" y="41"/>
                    <a:pt x="77" y="43"/>
                  </a:cubicBezTo>
                  <a:cubicBezTo>
                    <a:pt x="74" y="46"/>
                    <a:pt x="70" y="47"/>
                    <a:pt x="66" y="47"/>
                  </a:cubicBezTo>
                  <a:lnTo>
                    <a:pt x="52" y="47"/>
                  </a:lnTo>
                  <a:close/>
                  <a:moveTo>
                    <a:pt x="58" y="5"/>
                  </a:moveTo>
                  <a:cubicBezTo>
                    <a:pt x="58" y="20"/>
                    <a:pt x="58" y="20"/>
                    <a:pt x="58" y="20"/>
                  </a:cubicBezTo>
                  <a:cubicBezTo>
                    <a:pt x="63" y="20"/>
                    <a:pt x="63" y="20"/>
                    <a:pt x="63" y="20"/>
                  </a:cubicBezTo>
                  <a:cubicBezTo>
                    <a:pt x="66" y="20"/>
                    <a:pt x="69" y="20"/>
                    <a:pt x="70" y="18"/>
                  </a:cubicBezTo>
                  <a:cubicBezTo>
                    <a:pt x="72" y="17"/>
                    <a:pt x="73" y="15"/>
                    <a:pt x="73" y="12"/>
                  </a:cubicBezTo>
                  <a:cubicBezTo>
                    <a:pt x="73" y="8"/>
                    <a:pt x="70" y="5"/>
                    <a:pt x="64" y="5"/>
                  </a:cubicBezTo>
                  <a:lnTo>
                    <a:pt x="58" y="5"/>
                  </a:lnTo>
                  <a:close/>
                  <a:moveTo>
                    <a:pt x="58" y="25"/>
                  </a:moveTo>
                  <a:cubicBezTo>
                    <a:pt x="58" y="42"/>
                    <a:pt x="58" y="42"/>
                    <a:pt x="58" y="42"/>
                  </a:cubicBezTo>
                  <a:cubicBezTo>
                    <a:pt x="65" y="42"/>
                    <a:pt x="65" y="42"/>
                    <a:pt x="65" y="42"/>
                  </a:cubicBezTo>
                  <a:cubicBezTo>
                    <a:pt x="68" y="42"/>
                    <a:pt x="71" y="41"/>
                    <a:pt x="73" y="40"/>
                  </a:cubicBezTo>
                  <a:cubicBezTo>
                    <a:pt x="74" y="38"/>
                    <a:pt x="75" y="36"/>
                    <a:pt x="75" y="34"/>
                  </a:cubicBezTo>
                  <a:cubicBezTo>
                    <a:pt x="75" y="28"/>
                    <a:pt x="72" y="25"/>
                    <a:pt x="64" y="25"/>
                  </a:cubicBezTo>
                  <a:lnTo>
                    <a:pt x="58" y="25"/>
                  </a:lnTo>
                  <a:close/>
                  <a:moveTo>
                    <a:pt x="124" y="47"/>
                  </a:moveTo>
                  <a:cubicBezTo>
                    <a:pt x="117" y="47"/>
                    <a:pt x="117" y="47"/>
                    <a:pt x="117" y="47"/>
                  </a:cubicBezTo>
                  <a:cubicBezTo>
                    <a:pt x="109" y="34"/>
                    <a:pt x="109" y="34"/>
                    <a:pt x="109" y="34"/>
                  </a:cubicBezTo>
                  <a:cubicBezTo>
                    <a:pt x="109" y="33"/>
                    <a:pt x="108" y="32"/>
                    <a:pt x="107" y="31"/>
                  </a:cubicBezTo>
                  <a:cubicBezTo>
                    <a:pt x="107" y="30"/>
                    <a:pt x="106" y="29"/>
                    <a:pt x="105" y="29"/>
                  </a:cubicBezTo>
                  <a:cubicBezTo>
                    <a:pt x="105" y="28"/>
                    <a:pt x="104" y="28"/>
                    <a:pt x="103" y="28"/>
                  </a:cubicBezTo>
                  <a:cubicBezTo>
                    <a:pt x="102" y="27"/>
                    <a:pt x="101" y="27"/>
                    <a:pt x="100" y="27"/>
                  </a:cubicBezTo>
                  <a:cubicBezTo>
                    <a:pt x="96" y="27"/>
                    <a:pt x="96" y="27"/>
                    <a:pt x="96" y="27"/>
                  </a:cubicBezTo>
                  <a:cubicBezTo>
                    <a:pt x="96" y="47"/>
                    <a:pt x="96" y="47"/>
                    <a:pt x="96" y="47"/>
                  </a:cubicBezTo>
                  <a:cubicBezTo>
                    <a:pt x="90" y="47"/>
                    <a:pt x="90" y="47"/>
                    <a:pt x="90" y="47"/>
                  </a:cubicBezTo>
                  <a:cubicBezTo>
                    <a:pt x="90" y="1"/>
                    <a:pt x="90" y="1"/>
                    <a:pt x="90" y="1"/>
                  </a:cubicBezTo>
                  <a:cubicBezTo>
                    <a:pt x="104" y="1"/>
                    <a:pt x="104" y="1"/>
                    <a:pt x="104" y="1"/>
                  </a:cubicBezTo>
                  <a:cubicBezTo>
                    <a:pt x="106" y="1"/>
                    <a:pt x="108" y="1"/>
                    <a:pt x="110" y="1"/>
                  </a:cubicBezTo>
                  <a:cubicBezTo>
                    <a:pt x="112" y="2"/>
                    <a:pt x="113" y="3"/>
                    <a:pt x="114" y="4"/>
                  </a:cubicBezTo>
                  <a:cubicBezTo>
                    <a:pt x="116" y="5"/>
                    <a:pt x="117" y="6"/>
                    <a:pt x="117" y="7"/>
                  </a:cubicBezTo>
                  <a:cubicBezTo>
                    <a:pt x="118" y="9"/>
                    <a:pt x="118" y="11"/>
                    <a:pt x="118" y="13"/>
                  </a:cubicBezTo>
                  <a:cubicBezTo>
                    <a:pt x="118" y="15"/>
                    <a:pt x="118" y="16"/>
                    <a:pt x="118" y="17"/>
                  </a:cubicBezTo>
                  <a:cubicBezTo>
                    <a:pt x="117" y="19"/>
                    <a:pt x="116" y="20"/>
                    <a:pt x="116" y="21"/>
                  </a:cubicBezTo>
                  <a:cubicBezTo>
                    <a:pt x="115" y="22"/>
                    <a:pt x="114" y="23"/>
                    <a:pt x="112" y="24"/>
                  </a:cubicBezTo>
                  <a:cubicBezTo>
                    <a:pt x="111" y="24"/>
                    <a:pt x="110" y="25"/>
                    <a:pt x="108" y="25"/>
                  </a:cubicBezTo>
                  <a:cubicBezTo>
                    <a:pt x="108" y="26"/>
                    <a:pt x="108" y="26"/>
                    <a:pt x="108" y="26"/>
                  </a:cubicBezTo>
                  <a:cubicBezTo>
                    <a:pt x="109" y="26"/>
                    <a:pt x="110" y="26"/>
                    <a:pt x="110" y="27"/>
                  </a:cubicBezTo>
                  <a:cubicBezTo>
                    <a:pt x="111" y="27"/>
                    <a:pt x="111" y="28"/>
                    <a:pt x="112" y="28"/>
                  </a:cubicBezTo>
                  <a:cubicBezTo>
                    <a:pt x="112" y="29"/>
                    <a:pt x="113" y="30"/>
                    <a:pt x="113" y="30"/>
                  </a:cubicBezTo>
                  <a:cubicBezTo>
                    <a:pt x="114" y="31"/>
                    <a:pt x="114" y="32"/>
                    <a:pt x="115" y="33"/>
                  </a:cubicBezTo>
                  <a:lnTo>
                    <a:pt x="124" y="47"/>
                  </a:lnTo>
                  <a:close/>
                  <a:moveTo>
                    <a:pt x="96" y="5"/>
                  </a:moveTo>
                  <a:cubicBezTo>
                    <a:pt x="96" y="22"/>
                    <a:pt x="96" y="22"/>
                    <a:pt x="96" y="22"/>
                  </a:cubicBezTo>
                  <a:cubicBezTo>
                    <a:pt x="103" y="22"/>
                    <a:pt x="103" y="22"/>
                    <a:pt x="103" y="22"/>
                  </a:cubicBezTo>
                  <a:cubicBezTo>
                    <a:pt x="105" y="22"/>
                    <a:pt x="106" y="22"/>
                    <a:pt x="107" y="22"/>
                  </a:cubicBezTo>
                  <a:cubicBezTo>
                    <a:pt x="108" y="21"/>
                    <a:pt x="109" y="21"/>
                    <a:pt x="110" y="20"/>
                  </a:cubicBezTo>
                  <a:cubicBezTo>
                    <a:pt x="111" y="19"/>
                    <a:pt x="111" y="18"/>
                    <a:pt x="112" y="17"/>
                  </a:cubicBezTo>
                  <a:cubicBezTo>
                    <a:pt x="112" y="16"/>
                    <a:pt x="113" y="15"/>
                    <a:pt x="113" y="13"/>
                  </a:cubicBezTo>
                  <a:cubicBezTo>
                    <a:pt x="113" y="11"/>
                    <a:pt x="112" y="9"/>
                    <a:pt x="110" y="8"/>
                  </a:cubicBezTo>
                  <a:cubicBezTo>
                    <a:pt x="109" y="6"/>
                    <a:pt x="106" y="5"/>
                    <a:pt x="103" y="5"/>
                  </a:cubicBezTo>
                  <a:lnTo>
                    <a:pt x="96" y="5"/>
                  </a:lnTo>
                  <a:close/>
                  <a:moveTo>
                    <a:pt x="135" y="47"/>
                  </a:moveTo>
                  <a:cubicBezTo>
                    <a:pt x="130" y="47"/>
                    <a:pt x="130" y="47"/>
                    <a:pt x="130" y="47"/>
                  </a:cubicBezTo>
                  <a:cubicBezTo>
                    <a:pt x="130" y="1"/>
                    <a:pt x="130" y="1"/>
                    <a:pt x="130" y="1"/>
                  </a:cubicBezTo>
                  <a:cubicBezTo>
                    <a:pt x="135" y="1"/>
                    <a:pt x="135" y="1"/>
                    <a:pt x="135" y="1"/>
                  </a:cubicBezTo>
                  <a:lnTo>
                    <a:pt x="135" y="47"/>
                  </a:lnTo>
                  <a:close/>
                  <a:moveTo>
                    <a:pt x="182" y="44"/>
                  </a:moveTo>
                  <a:cubicBezTo>
                    <a:pt x="178" y="46"/>
                    <a:pt x="172" y="48"/>
                    <a:pt x="167" y="48"/>
                  </a:cubicBezTo>
                  <a:cubicBezTo>
                    <a:pt x="160" y="48"/>
                    <a:pt x="155" y="46"/>
                    <a:pt x="151" y="41"/>
                  </a:cubicBezTo>
                  <a:cubicBezTo>
                    <a:pt x="147" y="37"/>
                    <a:pt x="145" y="31"/>
                    <a:pt x="145" y="24"/>
                  </a:cubicBezTo>
                  <a:cubicBezTo>
                    <a:pt x="145" y="17"/>
                    <a:pt x="147" y="11"/>
                    <a:pt x="151" y="7"/>
                  </a:cubicBezTo>
                  <a:cubicBezTo>
                    <a:pt x="156" y="2"/>
                    <a:pt x="162" y="0"/>
                    <a:pt x="169" y="0"/>
                  </a:cubicBezTo>
                  <a:cubicBezTo>
                    <a:pt x="174" y="0"/>
                    <a:pt x="178" y="1"/>
                    <a:pt x="181" y="2"/>
                  </a:cubicBezTo>
                  <a:cubicBezTo>
                    <a:pt x="181" y="8"/>
                    <a:pt x="181" y="8"/>
                    <a:pt x="181" y="8"/>
                  </a:cubicBezTo>
                  <a:cubicBezTo>
                    <a:pt x="178" y="6"/>
                    <a:pt x="173" y="5"/>
                    <a:pt x="168" y="5"/>
                  </a:cubicBezTo>
                  <a:cubicBezTo>
                    <a:pt x="163" y="5"/>
                    <a:pt x="159" y="6"/>
                    <a:pt x="155" y="10"/>
                  </a:cubicBezTo>
                  <a:cubicBezTo>
                    <a:pt x="152" y="14"/>
                    <a:pt x="150" y="18"/>
                    <a:pt x="150" y="24"/>
                  </a:cubicBezTo>
                  <a:cubicBezTo>
                    <a:pt x="150" y="30"/>
                    <a:pt x="152" y="34"/>
                    <a:pt x="155" y="38"/>
                  </a:cubicBezTo>
                  <a:cubicBezTo>
                    <a:pt x="158" y="41"/>
                    <a:pt x="162" y="43"/>
                    <a:pt x="167" y="43"/>
                  </a:cubicBezTo>
                  <a:cubicBezTo>
                    <a:pt x="171" y="43"/>
                    <a:pt x="174" y="42"/>
                    <a:pt x="177" y="41"/>
                  </a:cubicBezTo>
                  <a:cubicBezTo>
                    <a:pt x="177" y="28"/>
                    <a:pt x="177" y="28"/>
                    <a:pt x="177" y="28"/>
                  </a:cubicBezTo>
                  <a:cubicBezTo>
                    <a:pt x="167" y="28"/>
                    <a:pt x="167" y="28"/>
                    <a:pt x="167" y="28"/>
                  </a:cubicBezTo>
                  <a:cubicBezTo>
                    <a:pt x="167" y="23"/>
                    <a:pt x="167" y="23"/>
                    <a:pt x="167" y="23"/>
                  </a:cubicBezTo>
                  <a:cubicBezTo>
                    <a:pt x="182" y="23"/>
                    <a:pt x="182" y="23"/>
                    <a:pt x="182" y="23"/>
                  </a:cubicBezTo>
                  <a:lnTo>
                    <a:pt x="182" y="44"/>
                  </a:lnTo>
                  <a:close/>
                  <a:moveTo>
                    <a:pt x="229" y="47"/>
                  </a:moveTo>
                  <a:cubicBezTo>
                    <a:pt x="223" y="47"/>
                    <a:pt x="223" y="47"/>
                    <a:pt x="223" y="47"/>
                  </a:cubicBezTo>
                  <a:cubicBezTo>
                    <a:pt x="218" y="34"/>
                    <a:pt x="218" y="34"/>
                    <a:pt x="218" y="34"/>
                  </a:cubicBezTo>
                  <a:cubicBezTo>
                    <a:pt x="198" y="34"/>
                    <a:pt x="198" y="34"/>
                    <a:pt x="198" y="34"/>
                  </a:cubicBezTo>
                  <a:cubicBezTo>
                    <a:pt x="194" y="47"/>
                    <a:pt x="194" y="47"/>
                    <a:pt x="194" y="47"/>
                  </a:cubicBezTo>
                  <a:cubicBezTo>
                    <a:pt x="188" y="47"/>
                    <a:pt x="188" y="47"/>
                    <a:pt x="188" y="47"/>
                  </a:cubicBezTo>
                  <a:cubicBezTo>
                    <a:pt x="205" y="1"/>
                    <a:pt x="205" y="1"/>
                    <a:pt x="205" y="1"/>
                  </a:cubicBezTo>
                  <a:cubicBezTo>
                    <a:pt x="211" y="1"/>
                    <a:pt x="211" y="1"/>
                    <a:pt x="211" y="1"/>
                  </a:cubicBezTo>
                  <a:lnTo>
                    <a:pt x="229" y="47"/>
                  </a:lnTo>
                  <a:close/>
                  <a:moveTo>
                    <a:pt x="216" y="29"/>
                  </a:moveTo>
                  <a:cubicBezTo>
                    <a:pt x="209" y="9"/>
                    <a:pt x="209" y="9"/>
                    <a:pt x="209" y="9"/>
                  </a:cubicBezTo>
                  <a:cubicBezTo>
                    <a:pt x="209" y="9"/>
                    <a:pt x="208" y="8"/>
                    <a:pt x="208" y="6"/>
                  </a:cubicBezTo>
                  <a:cubicBezTo>
                    <a:pt x="208" y="6"/>
                    <a:pt x="208" y="6"/>
                    <a:pt x="208" y="6"/>
                  </a:cubicBezTo>
                  <a:cubicBezTo>
                    <a:pt x="208" y="7"/>
                    <a:pt x="208" y="9"/>
                    <a:pt x="207" y="9"/>
                  </a:cubicBezTo>
                  <a:cubicBezTo>
                    <a:pt x="200" y="29"/>
                    <a:pt x="200" y="29"/>
                    <a:pt x="200" y="29"/>
                  </a:cubicBezTo>
                  <a:lnTo>
                    <a:pt x="216" y="29"/>
                  </a:lnTo>
                  <a:close/>
                  <a:moveTo>
                    <a:pt x="236" y="47"/>
                  </a:moveTo>
                  <a:cubicBezTo>
                    <a:pt x="236" y="1"/>
                    <a:pt x="236" y="1"/>
                    <a:pt x="236" y="1"/>
                  </a:cubicBezTo>
                  <a:cubicBezTo>
                    <a:pt x="249" y="1"/>
                    <a:pt x="249" y="1"/>
                    <a:pt x="249" y="1"/>
                  </a:cubicBezTo>
                  <a:cubicBezTo>
                    <a:pt x="265" y="1"/>
                    <a:pt x="273" y="8"/>
                    <a:pt x="273" y="23"/>
                  </a:cubicBezTo>
                  <a:cubicBezTo>
                    <a:pt x="273" y="30"/>
                    <a:pt x="271" y="36"/>
                    <a:pt x="266" y="40"/>
                  </a:cubicBezTo>
                  <a:cubicBezTo>
                    <a:pt x="262" y="45"/>
                    <a:pt x="256" y="47"/>
                    <a:pt x="248" y="47"/>
                  </a:cubicBezTo>
                  <a:lnTo>
                    <a:pt x="236" y="47"/>
                  </a:lnTo>
                  <a:close/>
                  <a:moveTo>
                    <a:pt x="241" y="5"/>
                  </a:moveTo>
                  <a:cubicBezTo>
                    <a:pt x="241" y="42"/>
                    <a:pt x="241" y="42"/>
                    <a:pt x="241" y="42"/>
                  </a:cubicBezTo>
                  <a:cubicBezTo>
                    <a:pt x="248" y="42"/>
                    <a:pt x="248" y="42"/>
                    <a:pt x="248" y="42"/>
                  </a:cubicBezTo>
                  <a:cubicBezTo>
                    <a:pt x="254" y="42"/>
                    <a:pt x="259" y="40"/>
                    <a:pt x="262" y="37"/>
                  </a:cubicBezTo>
                  <a:cubicBezTo>
                    <a:pt x="266" y="34"/>
                    <a:pt x="267" y="29"/>
                    <a:pt x="267" y="23"/>
                  </a:cubicBezTo>
                  <a:cubicBezTo>
                    <a:pt x="267" y="11"/>
                    <a:pt x="261" y="5"/>
                    <a:pt x="248" y="5"/>
                  </a:cubicBezTo>
                  <a:lnTo>
                    <a:pt x="241" y="5"/>
                  </a:lnTo>
                  <a:close/>
                  <a:moveTo>
                    <a:pt x="301" y="48"/>
                  </a:moveTo>
                  <a:cubicBezTo>
                    <a:pt x="294" y="48"/>
                    <a:pt x="289" y="46"/>
                    <a:pt x="285" y="41"/>
                  </a:cubicBezTo>
                  <a:cubicBezTo>
                    <a:pt x="281" y="37"/>
                    <a:pt x="279" y="31"/>
                    <a:pt x="279" y="24"/>
                  </a:cubicBezTo>
                  <a:cubicBezTo>
                    <a:pt x="279" y="17"/>
                    <a:pt x="281" y="11"/>
                    <a:pt x="285" y="6"/>
                  </a:cubicBezTo>
                  <a:cubicBezTo>
                    <a:pt x="289" y="2"/>
                    <a:pt x="295" y="0"/>
                    <a:pt x="302" y="0"/>
                  </a:cubicBezTo>
                  <a:cubicBezTo>
                    <a:pt x="308" y="0"/>
                    <a:pt x="313" y="2"/>
                    <a:pt x="317" y="6"/>
                  </a:cubicBezTo>
                  <a:cubicBezTo>
                    <a:pt x="321" y="11"/>
                    <a:pt x="323" y="16"/>
                    <a:pt x="323" y="23"/>
                  </a:cubicBezTo>
                  <a:cubicBezTo>
                    <a:pt x="323" y="31"/>
                    <a:pt x="321" y="37"/>
                    <a:pt x="317" y="41"/>
                  </a:cubicBezTo>
                  <a:cubicBezTo>
                    <a:pt x="313" y="45"/>
                    <a:pt x="308" y="48"/>
                    <a:pt x="301" y="48"/>
                  </a:cubicBezTo>
                  <a:close/>
                  <a:moveTo>
                    <a:pt x="301" y="5"/>
                  </a:moveTo>
                  <a:cubicBezTo>
                    <a:pt x="296" y="5"/>
                    <a:pt x="292" y="6"/>
                    <a:pt x="289" y="10"/>
                  </a:cubicBezTo>
                  <a:cubicBezTo>
                    <a:pt x="286" y="13"/>
                    <a:pt x="285" y="18"/>
                    <a:pt x="285" y="24"/>
                  </a:cubicBezTo>
                  <a:cubicBezTo>
                    <a:pt x="285" y="30"/>
                    <a:pt x="286" y="34"/>
                    <a:pt x="289" y="38"/>
                  </a:cubicBezTo>
                  <a:cubicBezTo>
                    <a:pt x="292" y="41"/>
                    <a:pt x="296" y="43"/>
                    <a:pt x="301" y="43"/>
                  </a:cubicBezTo>
                  <a:cubicBezTo>
                    <a:pt x="306" y="43"/>
                    <a:pt x="310" y="41"/>
                    <a:pt x="313" y="38"/>
                  </a:cubicBezTo>
                  <a:cubicBezTo>
                    <a:pt x="316" y="35"/>
                    <a:pt x="317" y="30"/>
                    <a:pt x="317" y="24"/>
                  </a:cubicBezTo>
                  <a:cubicBezTo>
                    <a:pt x="317" y="18"/>
                    <a:pt x="316" y="13"/>
                    <a:pt x="313" y="10"/>
                  </a:cubicBezTo>
                  <a:cubicBezTo>
                    <a:pt x="310" y="6"/>
                    <a:pt x="306" y="5"/>
                    <a:pt x="301" y="5"/>
                  </a:cubicBezTo>
                  <a:close/>
                </a:path>
              </a:pathLst>
            </a:custGeom>
            <a:solidFill>
              <a:srgbClr val="0078D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4"/>
                </a:solidFill>
                <a:effectLst/>
                <a:uLnTx/>
                <a:uFillTx/>
                <a:latin typeface="Segoe UI Semilight"/>
                <a:ea typeface="+mn-ea"/>
                <a:cs typeface="+mn-cs"/>
              </a:endParaRPr>
            </a:p>
          </p:txBody>
        </p:sp>
        <p:sp>
          <p:nvSpPr>
            <p:cNvPr id="41" name="Freeform 5">
              <a:extLst>
                <a:ext uri="{FF2B5EF4-FFF2-40B4-BE49-F238E27FC236}">
                  <a16:creationId xmlns:a16="http://schemas.microsoft.com/office/drawing/2014/main" id="{2EEEA630-F107-37B7-C445-243FBBC8532C}"/>
                </a:ext>
                <a:ext uri="{C183D7F6-B498-43B3-948B-1728B52AA6E4}">
                  <adec:decorative xmlns:adec="http://schemas.microsoft.com/office/drawing/2017/decorative" val="1"/>
                </a:ext>
              </a:extLst>
            </p:cNvPr>
            <p:cNvSpPr>
              <a:spLocks noEditPoints="1"/>
            </p:cNvSpPr>
            <p:nvPr/>
          </p:nvSpPr>
          <p:spPr bwMode="auto">
            <a:xfrm>
              <a:off x="5146839" y="5570034"/>
              <a:ext cx="651189" cy="199082"/>
            </a:xfrm>
            <a:custGeom>
              <a:avLst/>
              <a:gdLst>
                <a:gd name="T0" fmla="*/ 199 w 211"/>
                <a:gd name="T1" fmla="*/ 62 h 63"/>
                <a:gd name="T2" fmla="*/ 198 w 211"/>
                <a:gd name="T3" fmla="*/ 19 h 63"/>
                <a:gd name="T4" fmla="*/ 191 w 211"/>
                <a:gd name="T5" fmla="*/ 11 h 63"/>
                <a:gd name="T6" fmla="*/ 171 w 211"/>
                <a:gd name="T7" fmla="*/ 10 h 63"/>
                <a:gd name="T8" fmla="*/ 170 w 211"/>
                <a:gd name="T9" fmla="*/ 50 h 63"/>
                <a:gd name="T10" fmla="*/ 162 w 211"/>
                <a:gd name="T11" fmla="*/ 62 h 63"/>
                <a:gd name="T12" fmla="*/ 150 w 211"/>
                <a:gd name="T13" fmla="*/ 63 h 63"/>
                <a:gd name="T14" fmla="*/ 148 w 211"/>
                <a:gd name="T15" fmla="*/ 53 h 63"/>
                <a:gd name="T16" fmla="*/ 151 w 211"/>
                <a:gd name="T17" fmla="*/ 54 h 63"/>
                <a:gd name="T18" fmla="*/ 157 w 211"/>
                <a:gd name="T19" fmla="*/ 50 h 63"/>
                <a:gd name="T20" fmla="*/ 158 w 211"/>
                <a:gd name="T21" fmla="*/ 41 h 63"/>
                <a:gd name="T22" fmla="*/ 151 w 211"/>
                <a:gd name="T23" fmla="*/ 13 h 63"/>
                <a:gd name="T24" fmla="*/ 160 w 211"/>
                <a:gd name="T25" fmla="*/ 1 h 63"/>
                <a:gd name="T26" fmla="*/ 176 w 211"/>
                <a:gd name="T27" fmla="*/ 0 h 63"/>
                <a:gd name="T28" fmla="*/ 195 w 211"/>
                <a:gd name="T29" fmla="*/ 2 h 63"/>
                <a:gd name="T30" fmla="*/ 209 w 211"/>
                <a:gd name="T31" fmla="*/ 14 h 63"/>
                <a:gd name="T32" fmla="*/ 211 w 211"/>
                <a:gd name="T33" fmla="*/ 62 h 63"/>
                <a:gd name="T34" fmla="*/ 123 w 211"/>
                <a:gd name="T35" fmla="*/ 62 h 63"/>
                <a:gd name="T36" fmla="*/ 135 w 211"/>
                <a:gd name="T37" fmla="*/ 1 h 63"/>
                <a:gd name="T38" fmla="*/ 88 w 211"/>
                <a:gd name="T39" fmla="*/ 62 h 63"/>
                <a:gd name="T40" fmla="*/ 88 w 211"/>
                <a:gd name="T41" fmla="*/ 16 h 63"/>
                <a:gd name="T42" fmla="*/ 87 w 211"/>
                <a:gd name="T43" fmla="*/ 11 h 63"/>
                <a:gd name="T44" fmla="*/ 60 w 211"/>
                <a:gd name="T45" fmla="*/ 11 h 63"/>
                <a:gd name="T46" fmla="*/ 110 w 211"/>
                <a:gd name="T47" fmla="*/ 1 h 63"/>
                <a:gd name="T48" fmla="*/ 107 w 211"/>
                <a:gd name="T49" fmla="*/ 11 h 63"/>
                <a:gd name="T50" fmla="*/ 101 w 211"/>
                <a:gd name="T51" fmla="*/ 14 h 63"/>
                <a:gd name="T52" fmla="*/ 100 w 211"/>
                <a:gd name="T53" fmla="*/ 22 h 63"/>
                <a:gd name="T54" fmla="*/ 88 w 211"/>
                <a:gd name="T55" fmla="*/ 62 h 63"/>
                <a:gd name="T56" fmla="*/ 42 w 211"/>
                <a:gd name="T57" fmla="*/ 62 h 63"/>
                <a:gd name="T58" fmla="*/ 38 w 211"/>
                <a:gd name="T59" fmla="*/ 14 h 63"/>
                <a:gd name="T60" fmla="*/ 19 w 211"/>
                <a:gd name="T61" fmla="*/ 10 h 63"/>
                <a:gd name="T62" fmla="*/ 7 w 211"/>
                <a:gd name="T63" fmla="*/ 12 h 63"/>
                <a:gd name="T64" fmla="*/ 1 w 211"/>
                <a:gd name="T65" fmla="*/ 3 h 63"/>
                <a:gd name="T66" fmla="*/ 27 w 211"/>
                <a:gd name="T67" fmla="*/ 0 h 63"/>
                <a:gd name="T68" fmla="*/ 46 w 211"/>
                <a:gd name="T69" fmla="*/ 6 h 63"/>
                <a:gd name="T70" fmla="*/ 54 w 211"/>
                <a:gd name="T71" fmla="*/ 25 h 63"/>
                <a:gd name="T72" fmla="*/ 13 w 211"/>
                <a:gd name="T73" fmla="*/ 62 h 63"/>
                <a:gd name="T74" fmla="*/ 1 w 211"/>
                <a:gd name="T75" fmla="*/ 27 h 63"/>
                <a:gd name="T76" fmla="*/ 13 w 211"/>
                <a:gd name="T7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1" h="63">
                  <a:moveTo>
                    <a:pt x="211" y="62"/>
                  </a:moveTo>
                  <a:cubicBezTo>
                    <a:pt x="199" y="62"/>
                    <a:pt x="199" y="62"/>
                    <a:pt x="199" y="62"/>
                  </a:cubicBezTo>
                  <a:cubicBezTo>
                    <a:pt x="199" y="25"/>
                    <a:pt x="199" y="25"/>
                    <a:pt x="199" y="25"/>
                  </a:cubicBezTo>
                  <a:cubicBezTo>
                    <a:pt x="199" y="23"/>
                    <a:pt x="199" y="20"/>
                    <a:pt x="198" y="19"/>
                  </a:cubicBezTo>
                  <a:cubicBezTo>
                    <a:pt x="198" y="17"/>
                    <a:pt x="197" y="15"/>
                    <a:pt x="196" y="14"/>
                  </a:cubicBezTo>
                  <a:cubicBezTo>
                    <a:pt x="194" y="12"/>
                    <a:pt x="193" y="11"/>
                    <a:pt x="191" y="11"/>
                  </a:cubicBezTo>
                  <a:cubicBezTo>
                    <a:pt x="189" y="10"/>
                    <a:pt x="186" y="10"/>
                    <a:pt x="183" y="10"/>
                  </a:cubicBezTo>
                  <a:cubicBezTo>
                    <a:pt x="179" y="10"/>
                    <a:pt x="175" y="10"/>
                    <a:pt x="171" y="10"/>
                  </a:cubicBezTo>
                  <a:cubicBezTo>
                    <a:pt x="171" y="41"/>
                    <a:pt x="171" y="41"/>
                    <a:pt x="171" y="41"/>
                  </a:cubicBezTo>
                  <a:cubicBezTo>
                    <a:pt x="171" y="44"/>
                    <a:pt x="170" y="47"/>
                    <a:pt x="170" y="50"/>
                  </a:cubicBezTo>
                  <a:cubicBezTo>
                    <a:pt x="169" y="53"/>
                    <a:pt x="168" y="55"/>
                    <a:pt x="167" y="57"/>
                  </a:cubicBezTo>
                  <a:cubicBezTo>
                    <a:pt x="166" y="59"/>
                    <a:pt x="164" y="61"/>
                    <a:pt x="162" y="62"/>
                  </a:cubicBezTo>
                  <a:cubicBezTo>
                    <a:pt x="160" y="63"/>
                    <a:pt x="157" y="63"/>
                    <a:pt x="154" y="63"/>
                  </a:cubicBezTo>
                  <a:cubicBezTo>
                    <a:pt x="152" y="63"/>
                    <a:pt x="151" y="63"/>
                    <a:pt x="150" y="63"/>
                  </a:cubicBezTo>
                  <a:cubicBezTo>
                    <a:pt x="148" y="63"/>
                    <a:pt x="147" y="63"/>
                    <a:pt x="146" y="62"/>
                  </a:cubicBezTo>
                  <a:cubicBezTo>
                    <a:pt x="148" y="53"/>
                    <a:pt x="148" y="53"/>
                    <a:pt x="148" y="53"/>
                  </a:cubicBezTo>
                  <a:cubicBezTo>
                    <a:pt x="148" y="53"/>
                    <a:pt x="149" y="54"/>
                    <a:pt x="149" y="54"/>
                  </a:cubicBezTo>
                  <a:cubicBezTo>
                    <a:pt x="150" y="54"/>
                    <a:pt x="151" y="54"/>
                    <a:pt x="151" y="54"/>
                  </a:cubicBezTo>
                  <a:cubicBezTo>
                    <a:pt x="153" y="54"/>
                    <a:pt x="154" y="53"/>
                    <a:pt x="155" y="53"/>
                  </a:cubicBezTo>
                  <a:cubicBezTo>
                    <a:pt x="156" y="52"/>
                    <a:pt x="157" y="51"/>
                    <a:pt x="157" y="50"/>
                  </a:cubicBezTo>
                  <a:cubicBezTo>
                    <a:pt x="158" y="49"/>
                    <a:pt x="158" y="47"/>
                    <a:pt x="158" y="46"/>
                  </a:cubicBezTo>
                  <a:cubicBezTo>
                    <a:pt x="158" y="44"/>
                    <a:pt x="158" y="43"/>
                    <a:pt x="158" y="41"/>
                  </a:cubicBezTo>
                  <a:cubicBezTo>
                    <a:pt x="158" y="12"/>
                    <a:pt x="158" y="12"/>
                    <a:pt x="158" y="12"/>
                  </a:cubicBezTo>
                  <a:cubicBezTo>
                    <a:pt x="151" y="13"/>
                    <a:pt x="151" y="13"/>
                    <a:pt x="151" y="13"/>
                  </a:cubicBezTo>
                  <a:cubicBezTo>
                    <a:pt x="152" y="2"/>
                    <a:pt x="152" y="2"/>
                    <a:pt x="152" y="2"/>
                  </a:cubicBezTo>
                  <a:cubicBezTo>
                    <a:pt x="155" y="2"/>
                    <a:pt x="157" y="2"/>
                    <a:pt x="160" y="1"/>
                  </a:cubicBezTo>
                  <a:cubicBezTo>
                    <a:pt x="162" y="1"/>
                    <a:pt x="165" y="1"/>
                    <a:pt x="168" y="1"/>
                  </a:cubicBezTo>
                  <a:cubicBezTo>
                    <a:pt x="171" y="0"/>
                    <a:pt x="173" y="0"/>
                    <a:pt x="176" y="0"/>
                  </a:cubicBezTo>
                  <a:cubicBezTo>
                    <a:pt x="179" y="0"/>
                    <a:pt x="181" y="0"/>
                    <a:pt x="184" y="0"/>
                  </a:cubicBezTo>
                  <a:cubicBezTo>
                    <a:pt x="188" y="0"/>
                    <a:pt x="192" y="1"/>
                    <a:pt x="195" y="2"/>
                  </a:cubicBezTo>
                  <a:cubicBezTo>
                    <a:pt x="198" y="2"/>
                    <a:pt x="201" y="4"/>
                    <a:pt x="204" y="6"/>
                  </a:cubicBezTo>
                  <a:cubicBezTo>
                    <a:pt x="206" y="8"/>
                    <a:pt x="208" y="10"/>
                    <a:pt x="209" y="14"/>
                  </a:cubicBezTo>
                  <a:cubicBezTo>
                    <a:pt x="211" y="17"/>
                    <a:pt x="211" y="21"/>
                    <a:pt x="211" y="25"/>
                  </a:cubicBezTo>
                  <a:lnTo>
                    <a:pt x="211" y="62"/>
                  </a:lnTo>
                  <a:close/>
                  <a:moveTo>
                    <a:pt x="135" y="62"/>
                  </a:moveTo>
                  <a:cubicBezTo>
                    <a:pt x="123" y="62"/>
                    <a:pt x="123" y="62"/>
                    <a:pt x="123" y="62"/>
                  </a:cubicBezTo>
                  <a:cubicBezTo>
                    <a:pt x="123" y="1"/>
                    <a:pt x="123" y="1"/>
                    <a:pt x="123" y="1"/>
                  </a:cubicBezTo>
                  <a:cubicBezTo>
                    <a:pt x="135" y="1"/>
                    <a:pt x="135" y="1"/>
                    <a:pt x="135" y="1"/>
                  </a:cubicBezTo>
                  <a:lnTo>
                    <a:pt x="135" y="62"/>
                  </a:lnTo>
                  <a:close/>
                  <a:moveTo>
                    <a:pt x="88" y="62"/>
                  </a:moveTo>
                  <a:cubicBezTo>
                    <a:pt x="88" y="23"/>
                    <a:pt x="88" y="23"/>
                    <a:pt x="88" y="23"/>
                  </a:cubicBezTo>
                  <a:cubicBezTo>
                    <a:pt x="88" y="21"/>
                    <a:pt x="88" y="18"/>
                    <a:pt x="88" y="16"/>
                  </a:cubicBezTo>
                  <a:cubicBezTo>
                    <a:pt x="89" y="14"/>
                    <a:pt x="90" y="12"/>
                    <a:pt x="92" y="10"/>
                  </a:cubicBezTo>
                  <a:cubicBezTo>
                    <a:pt x="90" y="10"/>
                    <a:pt x="88" y="11"/>
                    <a:pt x="87" y="11"/>
                  </a:cubicBezTo>
                  <a:cubicBezTo>
                    <a:pt x="85" y="11"/>
                    <a:pt x="83" y="11"/>
                    <a:pt x="81" y="11"/>
                  </a:cubicBezTo>
                  <a:cubicBezTo>
                    <a:pt x="60" y="11"/>
                    <a:pt x="60" y="11"/>
                    <a:pt x="60" y="11"/>
                  </a:cubicBezTo>
                  <a:cubicBezTo>
                    <a:pt x="62" y="1"/>
                    <a:pt x="62" y="1"/>
                    <a:pt x="62" y="1"/>
                  </a:cubicBezTo>
                  <a:cubicBezTo>
                    <a:pt x="110" y="1"/>
                    <a:pt x="110" y="1"/>
                    <a:pt x="110" y="1"/>
                  </a:cubicBezTo>
                  <a:cubicBezTo>
                    <a:pt x="109" y="11"/>
                    <a:pt x="109" y="11"/>
                    <a:pt x="109" y="11"/>
                  </a:cubicBezTo>
                  <a:cubicBezTo>
                    <a:pt x="107" y="11"/>
                    <a:pt x="107" y="11"/>
                    <a:pt x="107" y="11"/>
                  </a:cubicBezTo>
                  <a:cubicBezTo>
                    <a:pt x="105" y="11"/>
                    <a:pt x="104" y="11"/>
                    <a:pt x="103" y="11"/>
                  </a:cubicBezTo>
                  <a:cubicBezTo>
                    <a:pt x="102" y="12"/>
                    <a:pt x="101" y="13"/>
                    <a:pt x="101" y="14"/>
                  </a:cubicBezTo>
                  <a:cubicBezTo>
                    <a:pt x="100" y="14"/>
                    <a:pt x="100" y="16"/>
                    <a:pt x="100" y="17"/>
                  </a:cubicBezTo>
                  <a:cubicBezTo>
                    <a:pt x="100" y="18"/>
                    <a:pt x="100" y="20"/>
                    <a:pt x="100" y="22"/>
                  </a:cubicBezTo>
                  <a:cubicBezTo>
                    <a:pt x="100" y="62"/>
                    <a:pt x="100" y="62"/>
                    <a:pt x="100" y="62"/>
                  </a:cubicBezTo>
                  <a:lnTo>
                    <a:pt x="88" y="62"/>
                  </a:lnTo>
                  <a:close/>
                  <a:moveTo>
                    <a:pt x="54" y="62"/>
                  </a:moveTo>
                  <a:cubicBezTo>
                    <a:pt x="42" y="62"/>
                    <a:pt x="42" y="62"/>
                    <a:pt x="42" y="62"/>
                  </a:cubicBezTo>
                  <a:cubicBezTo>
                    <a:pt x="42" y="25"/>
                    <a:pt x="42" y="25"/>
                    <a:pt x="42" y="25"/>
                  </a:cubicBezTo>
                  <a:cubicBezTo>
                    <a:pt x="42" y="20"/>
                    <a:pt x="40" y="16"/>
                    <a:pt x="38" y="14"/>
                  </a:cubicBezTo>
                  <a:cubicBezTo>
                    <a:pt x="35" y="11"/>
                    <a:pt x="31" y="10"/>
                    <a:pt x="26" y="10"/>
                  </a:cubicBezTo>
                  <a:cubicBezTo>
                    <a:pt x="24" y="10"/>
                    <a:pt x="21" y="10"/>
                    <a:pt x="19" y="10"/>
                  </a:cubicBezTo>
                  <a:cubicBezTo>
                    <a:pt x="17" y="10"/>
                    <a:pt x="15" y="10"/>
                    <a:pt x="13" y="11"/>
                  </a:cubicBezTo>
                  <a:cubicBezTo>
                    <a:pt x="11" y="11"/>
                    <a:pt x="9" y="11"/>
                    <a:pt x="7" y="12"/>
                  </a:cubicBezTo>
                  <a:cubicBezTo>
                    <a:pt x="4" y="12"/>
                    <a:pt x="2" y="13"/>
                    <a:pt x="0" y="13"/>
                  </a:cubicBezTo>
                  <a:cubicBezTo>
                    <a:pt x="1" y="3"/>
                    <a:pt x="1" y="3"/>
                    <a:pt x="1" y="3"/>
                  </a:cubicBezTo>
                  <a:cubicBezTo>
                    <a:pt x="5" y="2"/>
                    <a:pt x="9" y="1"/>
                    <a:pt x="13" y="1"/>
                  </a:cubicBezTo>
                  <a:cubicBezTo>
                    <a:pt x="18" y="0"/>
                    <a:pt x="22" y="0"/>
                    <a:pt x="27" y="0"/>
                  </a:cubicBezTo>
                  <a:cubicBezTo>
                    <a:pt x="31" y="0"/>
                    <a:pt x="34" y="1"/>
                    <a:pt x="38" y="2"/>
                  </a:cubicBezTo>
                  <a:cubicBezTo>
                    <a:pt x="41" y="3"/>
                    <a:pt x="44" y="4"/>
                    <a:pt x="46" y="6"/>
                  </a:cubicBezTo>
                  <a:cubicBezTo>
                    <a:pt x="49" y="8"/>
                    <a:pt x="50" y="11"/>
                    <a:pt x="52" y="14"/>
                  </a:cubicBezTo>
                  <a:cubicBezTo>
                    <a:pt x="53" y="17"/>
                    <a:pt x="54" y="21"/>
                    <a:pt x="54" y="25"/>
                  </a:cubicBezTo>
                  <a:lnTo>
                    <a:pt x="54" y="62"/>
                  </a:lnTo>
                  <a:close/>
                  <a:moveTo>
                    <a:pt x="13" y="62"/>
                  </a:moveTo>
                  <a:cubicBezTo>
                    <a:pt x="1" y="62"/>
                    <a:pt x="1" y="62"/>
                    <a:pt x="1" y="62"/>
                  </a:cubicBezTo>
                  <a:cubicBezTo>
                    <a:pt x="1" y="27"/>
                    <a:pt x="1" y="27"/>
                    <a:pt x="1" y="27"/>
                  </a:cubicBezTo>
                  <a:cubicBezTo>
                    <a:pt x="13" y="21"/>
                    <a:pt x="13" y="21"/>
                    <a:pt x="13" y="21"/>
                  </a:cubicBezTo>
                  <a:lnTo>
                    <a:pt x="13" y="62"/>
                  </a:lnTo>
                  <a:close/>
                </a:path>
              </a:pathLst>
            </a:custGeom>
            <a:solidFill>
              <a:schemeClr val="tx2">
                <a:lumMod val="50000"/>
                <a:lumOff val="50000"/>
              </a:schemeClr>
            </a:solidFill>
            <a:ln>
              <a:noFill/>
            </a:ln>
          </p:spPr>
          <p:txBody>
            <a:bodyPr vert="horz" wrap="square" lIns="89642" tIns="44821" rIns="89642" bIns="44821"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2" name="Freeform 235">
              <a:extLst>
                <a:ext uri="{FF2B5EF4-FFF2-40B4-BE49-F238E27FC236}">
                  <a16:creationId xmlns:a16="http://schemas.microsoft.com/office/drawing/2014/main" id="{3B8FB36D-E014-76CB-A0CA-F3F182F2DD82}"/>
                </a:ext>
                <a:ext uri="{C183D7F6-B498-43B3-948B-1728B52AA6E4}">
                  <adec:decorative xmlns:adec="http://schemas.microsoft.com/office/drawing/2017/decorative" val="1"/>
                </a:ext>
              </a:extLst>
            </p:cNvPr>
            <p:cNvSpPr>
              <a:spLocks noEditPoints="1"/>
            </p:cNvSpPr>
            <p:nvPr/>
          </p:nvSpPr>
          <p:spPr bwMode="auto">
            <a:xfrm>
              <a:off x="2319405" y="4084404"/>
              <a:ext cx="747519" cy="182384"/>
            </a:xfrm>
            <a:custGeom>
              <a:avLst/>
              <a:gdLst>
                <a:gd name="T0" fmla="*/ 37 w 246"/>
                <a:gd name="T1" fmla="*/ 32 h 60"/>
                <a:gd name="T2" fmla="*/ 5 w 246"/>
                <a:gd name="T3" fmla="*/ 60 h 60"/>
                <a:gd name="T4" fmla="*/ 0 w 246"/>
                <a:gd name="T5" fmla="*/ 0 h 60"/>
                <a:gd name="T6" fmla="*/ 5 w 246"/>
                <a:gd name="T7" fmla="*/ 27 h 60"/>
                <a:gd name="T8" fmla="*/ 37 w 246"/>
                <a:gd name="T9" fmla="*/ 0 h 60"/>
                <a:gd name="T10" fmla="*/ 43 w 246"/>
                <a:gd name="T11" fmla="*/ 60 h 60"/>
                <a:gd name="T12" fmla="*/ 79 w 246"/>
                <a:gd name="T13" fmla="*/ 60 h 60"/>
                <a:gd name="T14" fmla="*/ 52 w 246"/>
                <a:gd name="T15" fmla="*/ 0 h 60"/>
                <a:gd name="T16" fmla="*/ 75 w 246"/>
                <a:gd name="T17" fmla="*/ 48 h 60"/>
                <a:gd name="T18" fmla="*/ 76 w 246"/>
                <a:gd name="T19" fmla="*/ 53 h 60"/>
                <a:gd name="T20" fmla="*/ 77 w 246"/>
                <a:gd name="T21" fmla="*/ 51 h 60"/>
                <a:gd name="T22" fmla="*/ 95 w 246"/>
                <a:gd name="T23" fmla="*/ 0 h 60"/>
                <a:gd name="T24" fmla="*/ 79 w 246"/>
                <a:gd name="T25" fmla="*/ 60 h 60"/>
                <a:gd name="T26" fmla="*/ 122 w 246"/>
                <a:gd name="T27" fmla="*/ 0 h 60"/>
                <a:gd name="T28" fmla="*/ 105 w 246"/>
                <a:gd name="T29" fmla="*/ 60 h 60"/>
                <a:gd name="T30" fmla="*/ 137 w 246"/>
                <a:gd name="T31" fmla="*/ 42 h 60"/>
                <a:gd name="T32" fmla="*/ 150 w 246"/>
                <a:gd name="T33" fmla="*/ 60 h 60"/>
                <a:gd name="T34" fmla="*/ 114 w 246"/>
                <a:gd name="T35" fmla="*/ 37 h 60"/>
                <a:gd name="T36" fmla="*/ 124 w 246"/>
                <a:gd name="T37" fmla="*/ 9 h 60"/>
                <a:gd name="T38" fmla="*/ 125 w 246"/>
                <a:gd name="T39" fmla="*/ 7 h 60"/>
                <a:gd name="T40" fmla="*/ 126 w 246"/>
                <a:gd name="T41" fmla="*/ 11 h 60"/>
                <a:gd name="T42" fmla="*/ 114 w 246"/>
                <a:gd name="T43" fmla="*/ 37 h 60"/>
                <a:gd name="T44" fmla="*/ 159 w 246"/>
                <a:gd name="T45" fmla="*/ 0 h 60"/>
                <a:gd name="T46" fmla="*/ 165 w 246"/>
                <a:gd name="T47" fmla="*/ 55 h 60"/>
                <a:gd name="T48" fmla="*/ 189 w 246"/>
                <a:gd name="T49" fmla="*/ 60 h 60"/>
                <a:gd name="T50" fmla="*/ 223 w 246"/>
                <a:gd name="T51" fmla="*/ 0 h 60"/>
                <a:gd name="T52" fmla="*/ 195 w 246"/>
                <a:gd name="T53" fmla="*/ 60 h 60"/>
                <a:gd name="T54" fmla="*/ 207 w 246"/>
                <a:gd name="T55" fmla="*/ 42 h 60"/>
                <a:gd name="T56" fmla="*/ 239 w 246"/>
                <a:gd name="T57" fmla="*/ 60 h 60"/>
                <a:gd name="T58" fmla="*/ 223 w 246"/>
                <a:gd name="T59" fmla="*/ 0 h 60"/>
                <a:gd name="T60" fmla="*/ 219 w 246"/>
                <a:gd name="T61" fmla="*/ 11 h 60"/>
                <a:gd name="T62" fmla="*/ 220 w 246"/>
                <a:gd name="T63" fmla="*/ 7 h 60"/>
                <a:gd name="T64" fmla="*/ 221 w 246"/>
                <a:gd name="T65" fmla="*/ 9 h 60"/>
                <a:gd name="T66" fmla="*/ 231 w 246"/>
                <a:gd name="T67"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6" h="60">
                  <a:moveTo>
                    <a:pt x="37" y="60"/>
                  </a:moveTo>
                  <a:cubicBezTo>
                    <a:pt x="37" y="32"/>
                    <a:pt x="37" y="32"/>
                    <a:pt x="37" y="32"/>
                  </a:cubicBezTo>
                  <a:cubicBezTo>
                    <a:pt x="5" y="32"/>
                    <a:pt x="5" y="32"/>
                    <a:pt x="5" y="32"/>
                  </a:cubicBezTo>
                  <a:cubicBezTo>
                    <a:pt x="5" y="60"/>
                    <a:pt x="5" y="60"/>
                    <a:pt x="5" y="60"/>
                  </a:cubicBezTo>
                  <a:cubicBezTo>
                    <a:pt x="0" y="60"/>
                    <a:pt x="0" y="60"/>
                    <a:pt x="0" y="60"/>
                  </a:cubicBezTo>
                  <a:cubicBezTo>
                    <a:pt x="0" y="0"/>
                    <a:pt x="0" y="0"/>
                    <a:pt x="0" y="0"/>
                  </a:cubicBezTo>
                  <a:cubicBezTo>
                    <a:pt x="5" y="0"/>
                    <a:pt x="5" y="0"/>
                    <a:pt x="5" y="0"/>
                  </a:cubicBezTo>
                  <a:cubicBezTo>
                    <a:pt x="5" y="27"/>
                    <a:pt x="5" y="27"/>
                    <a:pt x="5" y="27"/>
                  </a:cubicBezTo>
                  <a:cubicBezTo>
                    <a:pt x="37" y="27"/>
                    <a:pt x="37" y="27"/>
                    <a:pt x="37" y="27"/>
                  </a:cubicBezTo>
                  <a:cubicBezTo>
                    <a:pt x="37" y="0"/>
                    <a:pt x="37" y="0"/>
                    <a:pt x="37" y="0"/>
                  </a:cubicBezTo>
                  <a:cubicBezTo>
                    <a:pt x="43" y="0"/>
                    <a:pt x="43" y="0"/>
                    <a:pt x="43" y="0"/>
                  </a:cubicBezTo>
                  <a:cubicBezTo>
                    <a:pt x="43" y="60"/>
                    <a:pt x="43" y="60"/>
                    <a:pt x="43" y="60"/>
                  </a:cubicBezTo>
                  <a:lnTo>
                    <a:pt x="37" y="60"/>
                  </a:lnTo>
                  <a:close/>
                  <a:moveTo>
                    <a:pt x="79" y="60"/>
                  </a:moveTo>
                  <a:cubicBezTo>
                    <a:pt x="73" y="60"/>
                    <a:pt x="73" y="60"/>
                    <a:pt x="73" y="60"/>
                  </a:cubicBezTo>
                  <a:cubicBezTo>
                    <a:pt x="52" y="0"/>
                    <a:pt x="52" y="0"/>
                    <a:pt x="52" y="0"/>
                  </a:cubicBezTo>
                  <a:cubicBezTo>
                    <a:pt x="58" y="0"/>
                    <a:pt x="58" y="0"/>
                    <a:pt x="58" y="0"/>
                  </a:cubicBezTo>
                  <a:cubicBezTo>
                    <a:pt x="75" y="48"/>
                    <a:pt x="75" y="48"/>
                    <a:pt x="75" y="48"/>
                  </a:cubicBezTo>
                  <a:cubicBezTo>
                    <a:pt x="75" y="49"/>
                    <a:pt x="75" y="50"/>
                    <a:pt x="76" y="50"/>
                  </a:cubicBezTo>
                  <a:cubicBezTo>
                    <a:pt x="76" y="51"/>
                    <a:pt x="76" y="52"/>
                    <a:pt x="76" y="53"/>
                  </a:cubicBezTo>
                  <a:cubicBezTo>
                    <a:pt x="76" y="53"/>
                    <a:pt x="76" y="53"/>
                    <a:pt x="76" y="53"/>
                  </a:cubicBezTo>
                  <a:cubicBezTo>
                    <a:pt x="76" y="52"/>
                    <a:pt x="77" y="52"/>
                    <a:pt x="77" y="51"/>
                  </a:cubicBezTo>
                  <a:cubicBezTo>
                    <a:pt x="77" y="50"/>
                    <a:pt x="77" y="49"/>
                    <a:pt x="78" y="48"/>
                  </a:cubicBezTo>
                  <a:cubicBezTo>
                    <a:pt x="95" y="0"/>
                    <a:pt x="95" y="0"/>
                    <a:pt x="95" y="0"/>
                  </a:cubicBezTo>
                  <a:cubicBezTo>
                    <a:pt x="101" y="0"/>
                    <a:pt x="101" y="0"/>
                    <a:pt x="101" y="0"/>
                  </a:cubicBezTo>
                  <a:lnTo>
                    <a:pt x="79" y="60"/>
                  </a:lnTo>
                  <a:close/>
                  <a:moveTo>
                    <a:pt x="127" y="0"/>
                  </a:moveTo>
                  <a:cubicBezTo>
                    <a:pt x="122" y="0"/>
                    <a:pt x="122" y="0"/>
                    <a:pt x="122" y="0"/>
                  </a:cubicBezTo>
                  <a:cubicBezTo>
                    <a:pt x="99" y="60"/>
                    <a:pt x="99" y="60"/>
                    <a:pt x="99" y="60"/>
                  </a:cubicBezTo>
                  <a:cubicBezTo>
                    <a:pt x="105" y="60"/>
                    <a:pt x="105" y="60"/>
                    <a:pt x="105" y="60"/>
                  </a:cubicBezTo>
                  <a:cubicBezTo>
                    <a:pt x="112" y="42"/>
                    <a:pt x="112" y="42"/>
                    <a:pt x="112" y="42"/>
                  </a:cubicBezTo>
                  <a:cubicBezTo>
                    <a:pt x="137" y="42"/>
                    <a:pt x="137" y="42"/>
                    <a:pt x="137" y="42"/>
                  </a:cubicBezTo>
                  <a:cubicBezTo>
                    <a:pt x="144" y="60"/>
                    <a:pt x="144" y="60"/>
                    <a:pt x="144" y="60"/>
                  </a:cubicBezTo>
                  <a:cubicBezTo>
                    <a:pt x="150" y="60"/>
                    <a:pt x="150" y="60"/>
                    <a:pt x="150" y="60"/>
                  </a:cubicBezTo>
                  <a:lnTo>
                    <a:pt x="127" y="0"/>
                  </a:lnTo>
                  <a:close/>
                  <a:moveTo>
                    <a:pt x="114" y="37"/>
                  </a:moveTo>
                  <a:cubicBezTo>
                    <a:pt x="123" y="11"/>
                    <a:pt x="123" y="11"/>
                    <a:pt x="123" y="11"/>
                  </a:cubicBezTo>
                  <a:cubicBezTo>
                    <a:pt x="123" y="10"/>
                    <a:pt x="124" y="10"/>
                    <a:pt x="124" y="9"/>
                  </a:cubicBezTo>
                  <a:cubicBezTo>
                    <a:pt x="124" y="8"/>
                    <a:pt x="124" y="8"/>
                    <a:pt x="124" y="7"/>
                  </a:cubicBezTo>
                  <a:cubicBezTo>
                    <a:pt x="125" y="7"/>
                    <a:pt x="125" y="7"/>
                    <a:pt x="125" y="7"/>
                  </a:cubicBezTo>
                  <a:cubicBezTo>
                    <a:pt x="125" y="8"/>
                    <a:pt x="125" y="8"/>
                    <a:pt x="125" y="9"/>
                  </a:cubicBezTo>
                  <a:cubicBezTo>
                    <a:pt x="125" y="10"/>
                    <a:pt x="125" y="10"/>
                    <a:pt x="126" y="11"/>
                  </a:cubicBezTo>
                  <a:cubicBezTo>
                    <a:pt x="135" y="37"/>
                    <a:pt x="135" y="37"/>
                    <a:pt x="135" y="37"/>
                  </a:cubicBezTo>
                  <a:lnTo>
                    <a:pt x="114" y="37"/>
                  </a:lnTo>
                  <a:close/>
                  <a:moveTo>
                    <a:pt x="159" y="60"/>
                  </a:moveTo>
                  <a:cubicBezTo>
                    <a:pt x="159" y="0"/>
                    <a:pt x="159" y="0"/>
                    <a:pt x="159" y="0"/>
                  </a:cubicBezTo>
                  <a:cubicBezTo>
                    <a:pt x="165" y="0"/>
                    <a:pt x="165" y="0"/>
                    <a:pt x="165" y="0"/>
                  </a:cubicBezTo>
                  <a:cubicBezTo>
                    <a:pt x="165" y="55"/>
                    <a:pt x="165" y="55"/>
                    <a:pt x="165" y="55"/>
                  </a:cubicBezTo>
                  <a:cubicBezTo>
                    <a:pt x="189" y="55"/>
                    <a:pt x="189" y="55"/>
                    <a:pt x="189" y="55"/>
                  </a:cubicBezTo>
                  <a:cubicBezTo>
                    <a:pt x="189" y="60"/>
                    <a:pt x="189" y="60"/>
                    <a:pt x="189" y="60"/>
                  </a:cubicBezTo>
                  <a:lnTo>
                    <a:pt x="159" y="60"/>
                  </a:lnTo>
                  <a:close/>
                  <a:moveTo>
                    <a:pt x="223" y="0"/>
                  </a:moveTo>
                  <a:cubicBezTo>
                    <a:pt x="218" y="0"/>
                    <a:pt x="218" y="0"/>
                    <a:pt x="218" y="0"/>
                  </a:cubicBezTo>
                  <a:cubicBezTo>
                    <a:pt x="195" y="60"/>
                    <a:pt x="195" y="60"/>
                    <a:pt x="195" y="60"/>
                  </a:cubicBezTo>
                  <a:cubicBezTo>
                    <a:pt x="201" y="60"/>
                    <a:pt x="201" y="60"/>
                    <a:pt x="201" y="60"/>
                  </a:cubicBezTo>
                  <a:cubicBezTo>
                    <a:pt x="207" y="42"/>
                    <a:pt x="207" y="42"/>
                    <a:pt x="207" y="42"/>
                  </a:cubicBezTo>
                  <a:cubicBezTo>
                    <a:pt x="233" y="42"/>
                    <a:pt x="233" y="42"/>
                    <a:pt x="233" y="42"/>
                  </a:cubicBezTo>
                  <a:cubicBezTo>
                    <a:pt x="239" y="60"/>
                    <a:pt x="239" y="60"/>
                    <a:pt x="239" y="60"/>
                  </a:cubicBezTo>
                  <a:cubicBezTo>
                    <a:pt x="246" y="60"/>
                    <a:pt x="246" y="60"/>
                    <a:pt x="246" y="60"/>
                  </a:cubicBezTo>
                  <a:lnTo>
                    <a:pt x="223" y="0"/>
                  </a:lnTo>
                  <a:close/>
                  <a:moveTo>
                    <a:pt x="209" y="37"/>
                  </a:moveTo>
                  <a:cubicBezTo>
                    <a:pt x="219" y="11"/>
                    <a:pt x="219" y="11"/>
                    <a:pt x="219" y="11"/>
                  </a:cubicBezTo>
                  <a:cubicBezTo>
                    <a:pt x="219" y="10"/>
                    <a:pt x="219" y="10"/>
                    <a:pt x="219" y="9"/>
                  </a:cubicBezTo>
                  <a:cubicBezTo>
                    <a:pt x="220" y="8"/>
                    <a:pt x="220" y="8"/>
                    <a:pt x="220" y="7"/>
                  </a:cubicBezTo>
                  <a:cubicBezTo>
                    <a:pt x="220" y="7"/>
                    <a:pt x="220" y="7"/>
                    <a:pt x="220" y="7"/>
                  </a:cubicBezTo>
                  <a:cubicBezTo>
                    <a:pt x="220" y="8"/>
                    <a:pt x="221" y="8"/>
                    <a:pt x="221" y="9"/>
                  </a:cubicBezTo>
                  <a:cubicBezTo>
                    <a:pt x="221" y="10"/>
                    <a:pt x="221" y="10"/>
                    <a:pt x="221" y="11"/>
                  </a:cubicBezTo>
                  <a:cubicBezTo>
                    <a:pt x="231" y="37"/>
                    <a:pt x="231" y="37"/>
                    <a:pt x="231" y="37"/>
                  </a:cubicBezTo>
                  <a:lnTo>
                    <a:pt x="209" y="37"/>
                  </a:lnTo>
                  <a:close/>
                </a:path>
              </a:pathLst>
            </a:custGeom>
            <a:solidFill>
              <a:schemeClr val="accent4">
                <a:lumMod val="75000"/>
              </a:schemeClr>
            </a:solidFill>
            <a:ln>
              <a:noFill/>
            </a:ln>
          </p:spPr>
          <p:txBody>
            <a:bodyPr vert="horz" wrap="square" lIns="89642" tIns="44821" rIns="89642" bIns="44821" numCol="1" anchor="t" anchorCtr="0" compatLnSpc="1">
              <a:prstTxWarp prst="textNoShape">
                <a:avLst/>
              </a:prstTxWarp>
            </a:bodyPr>
            <a:lstStyle/>
            <a:p>
              <a:pPr defTabSz="914314"/>
              <a:endParaRPr lang="en-US" sz="1200">
                <a:solidFill>
                  <a:srgbClr val="000000"/>
                </a:solidFill>
                <a:latin typeface="Segoe UI Semilight"/>
              </a:endParaRPr>
            </a:p>
          </p:txBody>
        </p:sp>
        <p:sp>
          <p:nvSpPr>
            <p:cNvPr id="43" name="TextBox 42">
              <a:extLst>
                <a:ext uri="{FF2B5EF4-FFF2-40B4-BE49-F238E27FC236}">
                  <a16:creationId xmlns:a16="http://schemas.microsoft.com/office/drawing/2014/main" id="{62C5ACEE-A43E-F3AB-2084-9E70415F78AC}"/>
                </a:ext>
                <a:ext uri="{C183D7F6-B498-43B3-948B-1728B52AA6E4}">
                  <adec:decorative xmlns:adec="http://schemas.microsoft.com/office/drawing/2017/decorative" val="1"/>
                </a:ext>
              </a:extLst>
            </p:cNvPr>
            <p:cNvSpPr txBox="1"/>
            <p:nvPr/>
          </p:nvSpPr>
          <p:spPr>
            <a:xfrm>
              <a:off x="3010944" y="5290674"/>
              <a:ext cx="1703431" cy="644515"/>
            </a:xfrm>
            <a:prstGeom prst="rect">
              <a:avLst/>
            </a:prstGeom>
            <a:noFill/>
          </p:spPr>
          <p:txBody>
            <a:bodyPr wrap="square" lIns="89642" tIns="44821" rIns="89642" bIns="44821"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err="1">
                  <a:ln>
                    <a:noFill/>
                  </a:ln>
                  <a:solidFill>
                    <a:schemeClr val="tx2">
                      <a:lumMod val="75000"/>
                      <a:lumOff val="25000"/>
                    </a:schemeClr>
                  </a:solidFill>
                  <a:effectLst/>
                  <a:uLnTx/>
                  <a:uFillTx/>
                  <a:latin typeface="Calibri" panose="020F0502020204030204"/>
                  <a:ea typeface="+mn-ea"/>
                  <a:cs typeface="+mn-cs"/>
                </a:rPr>
                <a:t>આભાર</a:t>
              </a:r>
              <a:endParaRPr kumimoji="0" lang="en-US" sz="3600" b="1" i="0" u="none" strike="noStrike" kern="1200" cap="none" spc="0" normalizeH="0" baseline="0" noProof="0">
                <a:ln>
                  <a:noFill/>
                </a:ln>
                <a:solidFill>
                  <a:schemeClr val="tx2">
                    <a:lumMod val="75000"/>
                    <a:lumOff val="25000"/>
                  </a:schemeClr>
                </a:solidFill>
                <a:effectLst/>
                <a:uLnTx/>
                <a:uFillTx/>
                <a:latin typeface="Calibri" panose="020F0502020204030204"/>
                <a:ea typeface="+mn-ea"/>
                <a:cs typeface="Calibri"/>
              </a:endParaRPr>
            </a:p>
          </p:txBody>
        </p:sp>
        <p:sp>
          <p:nvSpPr>
            <p:cNvPr id="44" name="TextBox 43">
              <a:extLst>
                <a:ext uri="{FF2B5EF4-FFF2-40B4-BE49-F238E27FC236}">
                  <a16:creationId xmlns:a16="http://schemas.microsoft.com/office/drawing/2014/main" id="{957BE823-57BA-1B9E-778B-96AF6A33778A}"/>
                </a:ext>
                <a:ext uri="{C183D7F6-B498-43B3-948B-1728B52AA6E4}">
                  <adec:decorative xmlns:adec="http://schemas.microsoft.com/office/drawing/2017/decorative" val="1"/>
                </a:ext>
              </a:extLst>
            </p:cNvPr>
            <p:cNvSpPr txBox="1"/>
            <p:nvPr/>
          </p:nvSpPr>
          <p:spPr>
            <a:xfrm>
              <a:off x="9029115" y="4729600"/>
              <a:ext cx="1703431" cy="59317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i-IN" sz="3200" b="0" i="0" u="none" strike="noStrike" kern="1200" cap="none" spc="0" normalizeH="0" baseline="0" noProof="0">
                  <a:ln>
                    <a:noFill/>
                  </a:ln>
                  <a:solidFill>
                    <a:srgbClr val="94E874"/>
                  </a:solidFill>
                  <a:effectLst/>
                  <a:uLnTx/>
                  <a:uFillTx/>
                  <a:latin typeface="Calibri" panose="020F0502020204030204"/>
                  <a:ea typeface="+mn-ea"/>
                  <a:cs typeface="Mangal" panose="020B0502040204020203" pitchFamily="18" charset="0"/>
                </a:rPr>
                <a:t>धन्यवाद</a:t>
              </a:r>
              <a:endParaRPr kumimoji="0" lang="en-US" sz="3200" b="0" i="0" u="none" strike="noStrike" kern="1200" cap="none" spc="0" normalizeH="0" baseline="0" noProof="0">
                <a:ln>
                  <a:noFill/>
                </a:ln>
                <a:solidFill>
                  <a:srgbClr val="94E874"/>
                </a:solidFill>
                <a:effectLst/>
                <a:uLnTx/>
                <a:uFillTx/>
                <a:latin typeface="Calibri" panose="020F0502020204030204"/>
                <a:ea typeface="+mn-ea"/>
                <a:cs typeface="+mn-cs"/>
              </a:endParaRPr>
            </a:p>
          </p:txBody>
        </p:sp>
      </p:grpSp>
      <p:sp>
        <p:nvSpPr>
          <p:cNvPr id="46" name="Text Placeholder 45">
            <a:extLst>
              <a:ext uri="{FF2B5EF4-FFF2-40B4-BE49-F238E27FC236}">
                <a16:creationId xmlns:a16="http://schemas.microsoft.com/office/drawing/2014/main" id="{10397BC3-39D4-7D95-A009-0B33C1583FCB}"/>
              </a:ext>
            </a:extLst>
          </p:cNvPr>
          <p:cNvSpPr>
            <a:spLocks noGrp="1"/>
          </p:cNvSpPr>
          <p:nvPr>
            <p:ph type="body" sz="quarter" idx="10" hasCustomPrompt="1"/>
          </p:nvPr>
        </p:nvSpPr>
        <p:spPr>
          <a:xfrm>
            <a:off x="3356658" y="2875002"/>
            <a:ext cx="5478684" cy="1107996"/>
          </a:xfrm>
        </p:spPr>
        <p:txBody>
          <a:bodyPr/>
          <a:lstStyle>
            <a:lvl1pPr marL="0" indent="0" algn="ctr">
              <a:buNone/>
              <a:defRPr lang="en-US" sz="7200" b="0" kern="1200" cap="none" spc="-50" baseline="0" dirty="0" smtClean="0">
                <a:ln w="3175">
                  <a:noFill/>
                </a:ln>
                <a:solidFill>
                  <a:schemeClr val="bg1"/>
                </a:solidFill>
                <a:effectLst/>
                <a:latin typeface="+mj-lt"/>
                <a:ea typeface="+mn-ea"/>
                <a:cs typeface="Segoe UI" pitchFamily="34" charset="0"/>
              </a:defRPr>
            </a:lvl1pPr>
          </a:lstStyle>
          <a:p>
            <a:pPr marL="0" lvl="0" indent="0" algn="ctr" defTabSz="932742" rtl="0" eaLnBrk="1" latinLnBrk="0" hangingPunct="1">
              <a:lnSpc>
                <a:spcPct val="100000"/>
              </a:lnSpc>
              <a:spcBef>
                <a:spcPct val="0"/>
              </a:spcBef>
              <a:buFont typeface="Arial" panose="020B0604020202020204" pitchFamily="34" charset="0"/>
              <a:buNone/>
            </a:pPr>
            <a:r>
              <a:rPr lang="en-US"/>
              <a:t>THANK YOU</a:t>
            </a:r>
          </a:p>
        </p:txBody>
      </p:sp>
    </p:spTree>
    <p:extLst>
      <p:ext uri="{BB962C8B-B14F-4D97-AF65-F5344CB8AC3E}">
        <p14:creationId xmlns:p14="http://schemas.microsoft.com/office/powerpoint/2010/main" val="34244155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lank slide (Dark)">
    <p:spTree>
      <p:nvGrpSpPr>
        <p:cNvPr id="1" name=""/>
        <p:cNvGrpSpPr/>
        <p:nvPr/>
      </p:nvGrpSpPr>
      <p:grpSpPr>
        <a:xfrm>
          <a:off x="0" y="0"/>
          <a:ext cx="0" cy="0"/>
          <a:chOff x="0" y="0"/>
          <a:chExt cx="0" cy="0"/>
        </a:xfrm>
      </p:grpSpPr>
      <p:pic>
        <p:nvPicPr>
          <p:cNvPr id="3" name="Picture 2" descr="A picture containing blue, electric blue, majorelle blue, blur&#10;&#10;Description automatically generated">
            <a:extLst>
              <a:ext uri="{FF2B5EF4-FFF2-40B4-BE49-F238E27FC236}">
                <a16:creationId xmlns:a16="http://schemas.microsoft.com/office/drawing/2014/main" id="{1F98EFB3-8107-C3F0-6569-ACCD573DD3EE}"/>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DDA27B1E-127B-0864-2316-D7A89861DB39}"/>
              </a:ext>
            </a:extLst>
          </p:cNvPr>
          <p:cNvPicPr>
            <a:picLocks noChangeAspect="1"/>
          </p:cNvPicPr>
          <p:nvPr userDrawn="1"/>
        </p:nvPicPr>
        <p:blipFill rotWithShape="1">
          <a:blip r:embed="rId3" cstate="screen">
            <a:alphaModFix amt="50000"/>
            <a:extLst>
              <a:ext uri="{28A0092B-C50C-407E-A947-70E740481C1C}">
                <a14:useLocalDpi xmlns:a14="http://schemas.microsoft.com/office/drawing/2010/main"/>
              </a:ext>
            </a:extLst>
          </a:blip>
          <a:srcRect/>
          <a:stretch/>
        </p:blipFill>
        <p:spPr>
          <a:xfrm>
            <a:off x="0" y="7620"/>
            <a:ext cx="12192000" cy="6858000"/>
          </a:xfrm>
          <a:prstGeom prst="rect">
            <a:avLst/>
          </a:prstGeom>
        </p:spPr>
      </p:pic>
      <p:pic>
        <p:nvPicPr>
          <p:cNvPr id="5" name="Graphic 4">
            <a:extLst>
              <a:ext uri="{FF2B5EF4-FFF2-40B4-BE49-F238E27FC236}">
                <a16:creationId xmlns:a16="http://schemas.microsoft.com/office/drawing/2014/main" id="{74F18BFA-8A31-8E14-61B5-7B0F9F68D6C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584200" y="588962"/>
            <a:ext cx="1391154" cy="293688"/>
          </a:xfrm>
          <a:prstGeom prst="rect">
            <a:avLst/>
          </a:prstGeom>
        </p:spPr>
      </p:pic>
      <p:sp>
        <p:nvSpPr>
          <p:cNvPr id="6" name="Text Box 3" descr="This is a copyright notice that should be included on the final slide.">
            <a:extLst>
              <a:ext uri="{FF2B5EF4-FFF2-40B4-BE49-F238E27FC236}">
                <a16:creationId xmlns:a16="http://schemas.microsoft.com/office/drawing/2014/main" id="{8429D7A5-516F-58F3-537F-8C907D57014A}"/>
              </a:ext>
            </a:extLst>
          </p:cNvPr>
          <p:cNvSpPr txBox="1">
            <a:spLocks noChangeArrowheads="1"/>
          </p:cNvSpPr>
          <p:nvPr userDrawn="1"/>
        </p:nvSpPr>
        <p:spPr bwMode="blackWhite">
          <a:xfrm>
            <a:off x="584200" y="6161316"/>
            <a:ext cx="4482124" cy="107722"/>
          </a:xfrm>
          <a:prstGeom prst="rect">
            <a:avLst/>
          </a:prstGeom>
          <a:noFill/>
          <a:ln w="12700">
            <a:noFill/>
            <a:miter lim="800000"/>
            <a:headEnd type="none" w="sm" len="sm"/>
            <a:tailEnd type="none" w="sm" len="sm"/>
          </a:ln>
          <a:effectLst/>
        </p:spPr>
        <p:txBody>
          <a:bodyPr vert="horz" wrap="square" lIns="0" tIns="0" rIns="0" bIns="0" numCol="1" anchor="b" anchorCtr="0" compatLnSpc="1">
            <a:prstTxWarp prst="textNoShape">
              <a:avLst/>
            </a:prstTxWarp>
            <a:spAutoFit/>
          </a:bodyPr>
          <a:lstStyle/>
          <a:p>
            <a:pPr defTabSz="932290" eaLnBrk="0" hangingPunct="0"/>
            <a:r>
              <a:rPr lang="en-US" sz="700">
                <a:solidFill>
                  <a:schemeClr val="bg1">
                    <a:lumMod val="95000"/>
                  </a:schemeClr>
                </a:solidFill>
                <a:cs typeface="Segoe UI" pitchFamily="34" charset="0"/>
              </a:rPr>
              <a:t>© Copyright Microsoft Corporation. All rights reserved. </a:t>
            </a:r>
          </a:p>
        </p:txBody>
      </p:sp>
    </p:spTree>
    <p:extLst>
      <p:ext uri="{BB962C8B-B14F-4D97-AF65-F5344CB8AC3E}">
        <p14:creationId xmlns:p14="http://schemas.microsoft.com/office/powerpoint/2010/main" val="417341319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7_custom layout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F91D498F-9936-E1BA-F881-CE61ECA42518}"/>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14" name="Group 13">
              <a:extLst>
                <a:ext uri="{FF2B5EF4-FFF2-40B4-BE49-F238E27FC236}">
                  <a16:creationId xmlns:a16="http://schemas.microsoft.com/office/drawing/2014/main" id="{4D15FB2A-62EB-3781-2CE9-6D9B48489524}"/>
                </a:ext>
              </a:extLst>
            </p:cNvPr>
            <p:cNvGrpSpPr/>
            <p:nvPr userDrawn="1"/>
          </p:nvGrpSpPr>
          <p:grpSpPr>
            <a:xfrm>
              <a:off x="0" y="0"/>
              <a:ext cx="12192000" cy="6858000"/>
              <a:chOff x="0" y="0"/>
              <a:chExt cx="12192000" cy="6858000"/>
            </a:xfrm>
          </p:grpSpPr>
          <p:pic>
            <p:nvPicPr>
              <p:cNvPr id="26" name="Picture 25" descr="A picture containing blue, electric blue, majorelle blue, blur&#10;&#10;Description automatically generated">
                <a:extLst>
                  <a:ext uri="{FF2B5EF4-FFF2-40B4-BE49-F238E27FC236}">
                    <a16:creationId xmlns:a16="http://schemas.microsoft.com/office/drawing/2014/main" id="{0C0BEFD3-BDBC-2211-BA51-41E0E60880B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27" name="Picture 26">
                <a:extLst>
                  <a:ext uri="{FF2B5EF4-FFF2-40B4-BE49-F238E27FC236}">
                    <a16:creationId xmlns:a16="http://schemas.microsoft.com/office/drawing/2014/main" id="{D664DF57-D82C-DF3E-B1D5-C5A0C0313F62}"/>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5" name="Group 14">
              <a:extLst>
                <a:ext uri="{FF2B5EF4-FFF2-40B4-BE49-F238E27FC236}">
                  <a16:creationId xmlns:a16="http://schemas.microsoft.com/office/drawing/2014/main" id="{396D0FCF-F4F1-0B08-B6DC-776CD90BB6FF}"/>
                </a:ext>
              </a:extLst>
            </p:cNvPr>
            <p:cNvGrpSpPr/>
            <p:nvPr userDrawn="1"/>
          </p:nvGrpSpPr>
          <p:grpSpPr>
            <a:xfrm>
              <a:off x="0" y="0"/>
              <a:ext cx="12192000" cy="6858002"/>
              <a:chOff x="0" y="0"/>
              <a:chExt cx="12192000" cy="6858002"/>
            </a:xfrm>
          </p:grpSpPr>
          <p:grpSp>
            <p:nvGrpSpPr>
              <p:cNvPr id="16" name="Group 15">
                <a:extLst>
                  <a:ext uri="{FF2B5EF4-FFF2-40B4-BE49-F238E27FC236}">
                    <a16:creationId xmlns:a16="http://schemas.microsoft.com/office/drawing/2014/main" id="{BD9A89AA-FB46-4242-3CE0-083C5AAC2C5F}"/>
                  </a:ext>
                </a:extLst>
              </p:cNvPr>
              <p:cNvGrpSpPr/>
              <p:nvPr/>
            </p:nvGrpSpPr>
            <p:grpSpPr>
              <a:xfrm>
                <a:off x="0" y="0"/>
                <a:ext cx="12192000" cy="6858002"/>
                <a:chOff x="0" y="0"/>
                <a:chExt cx="12192000" cy="6858002"/>
              </a:xfrm>
            </p:grpSpPr>
            <p:grpSp>
              <p:nvGrpSpPr>
                <p:cNvPr id="19" name="Group 18">
                  <a:extLst>
                    <a:ext uri="{FF2B5EF4-FFF2-40B4-BE49-F238E27FC236}">
                      <a16:creationId xmlns:a16="http://schemas.microsoft.com/office/drawing/2014/main" id="{0F35DCB7-BA89-F54C-6414-576E7054CFF4}"/>
                    </a:ext>
                  </a:extLst>
                </p:cNvPr>
                <p:cNvGrpSpPr/>
                <p:nvPr/>
              </p:nvGrpSpPr>
              <p:grpSpPr>
                <a:xfrm>
                  <a:off x="9486900" y="0"/>
                  <a:ext cx="2705100" cy="694583"/>
                  <a:chOff x="9486900" y="0"/>
                  <a:chExt cx="2705100" cy="694583"/>
                </a:xfrm>
              </p:grpSpPr>
              <p:sp>
                <p:nvSpPr>
                  <p:cNvPr id="22" name="Freeform: Shape 21">
                    <a:extLst>
                      <a:ext uri="{FF2B5EF4-FFF2-40B4-BE49-F238E27FC236}">
                        <a16:creationId xmlns:a16="http://schemas.microsoft.com/office/drawing/2014/main" id="{7F3ADE0A-162C-A617-3069-66EBD83F4B42}"/>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23" name="Freeform: Shape 22">
                    <a:extLst>
                      <a:ext uri="{FF2B5EF4-FFF2-40B4-BE49-F238E27FC236}">
                        <a16:creationId xmlns:a16="http://schemas.microsoft.com/office/drawing/2014/main" id="{3AFE1179-0589-E118-85A8-C62B923C3006}"/>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21" name="Freeform: Shape 20">
                  <a:extLst>
                    <a:ext uri="{FF2B5EF4-FFF2-40B4-BE49-F238E27FC236}">
                      <a16:creationId xmlns:a16="http://schemas.microsoft.com/office/drawing/2014/main" id="{BB3A7186-8ED4-C193-F658-1DAAE8FC364B}"/>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17" name="Freeform: Shape 16">
                <a:extLst>
                  <a:ext uri="{FF2B5EF4-FFF2-40B4-BE49-F238E27FC236}">
                    <a16:creationId xmlns:a16="http://schemas.microsoft.com/office/drawing/2014/main" id="{E16EA534-354E-D9F6-2A14-E66AE5E26DCA}"/>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25" name="Rectangle 24">
            <a:extLst>
              <a:ext uri="{FF2B5EF4-FFF2-40B4-BE49-F238E27FC236}">
                <a16:creationId xmlns:a16="http://schemas.microsoft.com/office/drawing/2014/main" id="{CCD19D23-D676-3470-2280-B300E8049402}"/>
              </a:ext>
              <a:ext uri="{C183D7F6-B498-43B3-948B-1728B52AA6E4}">
                <adec:decorative xmlns:adec="http://schemas.microsoft.com/office/drawing/2017/decorative" val="1"/>
              </a:ext>
            </a:extLst>
          </p:cNvPr>
          <p:cNvSpPr/>
          <p:nvPr userDrawn="1"/>
        </p:nvSpPr>
        <p:spPr bwMode="auto">
          <a:xfrm>
            <a:off x="8594106" y="0"/>
            <a:ext cx="3617773" cy="6858000"/>
          </a:xfrm>
          <a:prstGeom prst="rect">
            <a:avLst/>
          </a:prstGeom>
          <a:solidFill>
            <a:schemeClr val="bg1">
              <a:alpha val="10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IN" err="1"/>
          </a:p>
        </p:txBody>
      </p:sp>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262904" y="245459"/>
            <a:ext cx="8242143" cy="553998"/>
          </a:xfrm>
        </p:spPr>
        <p:txBody>
          <a:bodyPr vert="horz" wrap="square" lIns="0" tIns="0" rIns="0" bIns="0" rtlCol="0" anchor="t">
            <a:spAutoFit/>
          </a:bodyPr>
          <a:lstStyle>
            <a:lvl1pPr>
              <a:defRPr lang="en-US" sz="3600" dirty="0">
                <a:solidFill>
                  <a:schemeClr val="bg1"/>
                </a:solidFill>
              </a:defRPr>
            </a:lvl1pPr>
          </a:lstStyle>
          <a:p>
            <a:pPr lvl="0"/>
            <a:r>
              <a:rPr lang="en-US"/>
              <a:t>Click to edit Master title style</a:t>
            </a:r>
          </a:p>
        </p:txBody>
      </p:sp>
      <p:sp>
        <p:nvSpPr>
          <p:cNvPr id="20" name="Text Placeholder 19">
            <a:extLst>
              <a:ext uri="{FF2B5EF4-FFF2-40B4-BE49-F238E27FC236}">
                <a16:creationId xmlns:a16="http://schemas.microsoft.com/office/drawing/2014/main" id="{195DAF23-F7A1-6D41-E8D1-129D42534A5D}"/>
              </a:ext>
            </a:extLst>
          </p:cNvPr>
          <p:cNvSpPr>
            <a:spLocks noGrp="1"/>
          </p:cNvSpPr>
          <p:nvPr>
            <p:ph type="body" sz="quarter" idx="10"/>
          </p:nvPr>
        </p:nvSpPr>
        <p:spPr>
          <a:xfrm>
            <a:off x="282782" y="799457"/>
            <a:ext cx="8242143" cy="246221"/>
          </a:xfrm>
        </p:spPr>
        <p:txBody>
          <a:bodyPr/>
          <a:lstStyle>
            <a:lvl1pPr marL="0" indent="0">
              <a:buNone/>
              <a:defRPr sz="1600">
                <a:solidFill>
                  <a:schemeClr val="bg1"/>
                </a:solidFill>
                <a:latin typeface="+mj-lt"/>
              </a:defRPr>
            </a:lvl1pPr>
            <a:lvl2pPr marL="228600" indent="0">
              <a:buNone/>
              <a:defRPr/>
            </a:lvl2pPr>
          </a:lstStyle>
          <a:p>
            <a:pPr lvl="0"/>
            <a:r>
              <a:rPr lang="en-US"/>
              <a:t>Click to edit Master text styles</a:t>
            </a:r>
          </a:p>
        </p:txBody>
      </p:sp>
      <p:sp>
        <p:nvSpPr>
          <p:cNvPr id="24" name="Text Placeholder 22">
            <a:extLst>
              <a:ext uri="{FF2B5EF4-FFF2-40B4-BE49-F238E27FC236}">
                <a16:creationId xmlns:a16="http://schemas.microsoft.com/office/drawing/2014/main" id="{A6487B5A-6884-8FFF-B0FD-D4BCB68362CA}"/>
              </a:ext>
            </a:extLst>
          </p:cNvPr>
          <p:cNvSpPr>
            <a:spLocks noGrp="1"/>
          </p:cNvSpPr>
          <p:nvPr>
            <p:ph type="body" sz="quarter" idx="12"/>
          </p:nvPr>
        </p:nvSpPr>
        <p:spPr>
          <a:xfrm>
            <a:off x="8777288" y="6278887"/>
            <a:ext cx="3106956" cy="215444"/>
          </a:xfrm>
        </p:spPr>
        <p:txBody>
          <a:bodyPr/>
          <a:lstStyle>
            <a:lvl1pPr marL="0" indent="0" algn="r">
              <a:buNone/>
              <a:defRPr sz="1400">
                <a:solidFill>
                  <a:schemeClr val="bg1"/>
                </a:solidFill>
              </a:defRPr>
            </a:lvl1pPr>
            <a:lvl2pPr marL="285750" indent="-117475">
              <a:defRPr sz="1400"/>
            </a:lvl2pPr>
            <a:lvl3pPr marL="512763" indent="-111125">
              <a:defRPr sz="1100"/>
            </a:lvl3pPr>
            <a:lvl4pPr marL="798513" indent="-136525">
              <a:defRPr sz="1050"/>
            </a:lvl4pPr>
            <a:lvl5pPr marL="969963" indent="-114300">
              <a:defRPr sz="1050"/>
            </a:lvl5pPr>
          </a:lstStyle>
          <a:p>
            <a:pPr lvl="0"/>
            <a:r>
              <a:rPr lang="en-US"/>
              <a:t>Click to edit Master text styles</a:t>
            </a:r>
          </a:p>
        </p:txBody>
      </p:sp>
    </p:spTree>
    <p:extLst>
      <p:ext uri="{BB962C8B-B14F-4D97-AF65-F5344CB8AC3E}">
        <p14:creationId xmlns:p14="http://schemas.microsoft.com/office/powerpoint/2010/main" val="4140464554"/>
      </p:ext>
    </p:extLst>
  </p:cSld>
  <p:clrMapOvr>
    <a:masterClrMapping/>
  </p:clrMapOvr>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12">
          <p15:clr>
            <a:srgbClr val="5ACBF0"/>
          </p15:clr>
        </p15:guide>
        <p15:guide id="29" orient="horz" pos="1272">
          <p15:clr>
            <a:srgbClr val="5ACBF0"/>
          </p15:clr>
        </p15:guide>
        <p15:guide id="30" orient="horz" pos="288">
          <p15:clr>
            <a:srgbClr val="5ACBF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Walki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5771B9C-7F80-112D-55FE-96A7F1D57318}"/>
              </a:ext>
            </a:extLst>
          </p:cNvPr>
          <p:cNvPicPr>
            <a:picLocks noChangeAspect="1"/>
          </p:cNvPicPr>
          <p:nvPr userDrawn="1"/>
        </p:nvPicPr>
        <p:blipFill>
          <a:blip r:embed="rId2"/>
          <a:srcRect/>
          <a:stretch/>
        </p:blipFill>
        <p:spPr>
          <a:xfrm>
            <a:off x="3009" y="1693"/>
            <a:ext cx="12185982" cy="6854614"/>
          </a:xfrm>
          <a:prstGeom prst="rect">
            <a:avLst/>
          </a:prstGeom>
        </p:spPr>
      </p:pic>
      <p:pic>
        <p:nvPicPr>
          <p:cNvPr id="4" name="Picture 3" descr="Blue text on a black background&#10;&#10;AI-generated content may be incorrect.">
            <a:extLst>
              <a:ext uri="{FF2B5EF4-FFF2-40B4-BE49-F238E27FC236}">
                <a16:creationId xmlns:a16="http://schemas.microsoft.com/office/drawing/2014/main" id="{C268DB5E-29D3-B5B6-0FEE-60C561F46555}"/>
              </a:ext>
            </a:extLst>
          </p:cNvPr>
          <p:cNvPicPr>
            <a:picLocks noChangeAspect="1"/>
          </p:cNvPicPr>
          <p:nvPr userDrawn="1"/>
        </p:nvPicPr>
        <p:blipFill>
          <a:blip r:embed="rId3">
            <a:extLst>
              <a:ext uri="{BEBA8EAE-BF5A-486C-A8C5-ECC9F3942E4B}">
                <a14:imgProps xmlns:a14="http://schemas.microsoft.com/office/drawing/2010/main">
                  <a14:imgLayer r:embed="rId4">
                    <a14:imgEffect>
                      <a14:brightnessContrast bright="-4000"/>
                    </a14:imgEffect>
                  </a14:imgLayer>
                </a14:imgProps>
              </a:ext>
            </a:extLst>
          </a:blip>
          <a:stretch>
            <a:fillRect/>
          </a:stretch>
        </p:blipFill>
        <p:spPr>
          <a:xfrm>
            <a:off x="506625" y="2277110"/>
            <a:ext cx="4569872" cy="2020824"/>
          </a:xfrm>
          <a:prstGeom prst="rect">
            <a:avLst/>
          </a:prstGeom>
        </p:spPr>
      </p:pic>
    </p:spTree>
    <p:extLst>
      <p:ext uri="{BB962C8B-B14F-4D97-AF65-F5344CB8AC3E}">
        <p14:creationId xmlns:p14="http://schemas.microsoft.com/office/powerpoint/2010/main" val="2104397065"/>
      </p:ext>
    </p:extLst>
  </p:cSld>
  <p:clrMapOvr>
    <a:masterClrMapping/>
  </p:clrMapOvr>
  <p:transition>
    <p:fade/>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8_custom layout (Dar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AA9015C-1EAE-AF38-08E1-84B5B58B6FEA}"/>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14" name="Group 13">
              <a:extLst>
                <a:ext uri="{FF2B5EF4-FFF2-40B4-BE49-F238E27FC236}">
                  <a16:creationId xmlns:a16="http://schemas.microsoft.com/office/drawing/2014/main" id="{6FDC18C2-C732-9AF1-4F4F-9E15108107B9}"/>
                </a:ext>
              </a:extLst>
            </p:cNvPr>
            <p:cNvGrpSpPr/>
            <p:nvPr userDrawn="1"/>
          </p:nvGrpSpPr>
          <p:grpSpPr>
            <a:xfrm>
              <a:off x="0" y="0"/>
              <a:ext cx="12192000" cy="6858000"/>
              <a:chOff x="0" y="0"/>
              <a:chExt cx="12192000" cy="6858000"/>
            </a:xfrm>
          </p:grpSpPr>
          <p:pic>
            <p:nvPicPr>
              <p:cNvPr id="27" name="Picture 26" descr="A picture containing blue, electric blue, majorelle blue, blur&#10;&#10;Description automatically generated">
                <a:extLst>
                  <a:ext uri="{FF2B5EF4-FFF2-40B4-BE49-F238E27FC236}">
                    <a16:creationId xmlns:a16="http://schemas.microsoft.com/office/drawing/2014/main" id="{7AD0125E-2705-E12D-9600-AD47224DA7DE}"/>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28" name="Picture 27">
                <a:extLst>
                  <a:ext uri="{FF2B5EF4-FFF2-40B4-BE49-F238E27FC236}">
                    <a16:creationId xmlns:a16="http://schemas.microsoft.com/office/drawing/2014/main" id="{088E0787-0B78-DFD1-CC3D-EB8FEF365578}"/>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20" name="Group 19">
              <a:extLst>
                <a:ext uri="{FF2B5EF4-FFF2-40B4-BE49-F238E27FC236}">
                  <a16:creationId xmlns:a16="http://schemas.microsoft.com/office/drawing/2014/main" id="{A23BF334-09DC-3CD6-6F34-73433EA1CA48}"/>
                </a:ext>
              </a:extLst>
            </p:cNvPr>
            <p:cNvGrpSpPr/>
            <p:nvPr userDrawn="1"/>
          </p:nvGrpSpPr>
          <p:grpSpPr>
            <a:xfrm>
              <a:off x="0" y="0"/>
              <a:ext cx="12192000" cy="6858002"/>
              <a:chOff x="0" y="0"/>
              <a:chExt cx="12192000" cy="6858002"/>
            </a:xfrm>
          </p:grpSpPr>
          <p:grpSp>
            <p:nvGrpSpPr>
              <p:cNvPr id="21" name="Group 20">
                <a:extLst>
                  <a:ext uri="{FF2B5EF4-FFF2-40B4-BE49-F238E27FC236}">
                    <a16:creationId xmlns:a16="http://schemas.microsoft.com/office/drawing/2014/main" id="{89CEA4CF-42FC-EA1E-6E92-3228F7DBE9C0}"/>
                  </a:ext>
                </a:extLst>
              </p:cNvPr>
              <p:cNvGrpSpPr/>
              <p:nvPr/>
            </p:nvGrpSpPr>
            <p:grpSpPr>
              <a:xfrm>
                <a:off x="0" y="0"/>
                <a:ext cx="12192000" cy="6858002"/>
                <a:chOff x="0" y="0"/>
                <a:chExt cx="12192000" cy="6858002"/>
              </a:xfrm>
            </p:grpSpPr>
            <p:grpSp>
              <p:nvGrpSpPr>
                <p:cNvPr id="23" name="Group 22">
                  <a:extLst>
                    <a:ext uri="{FF2B5EF4-FFF2-40B4-BE49-F238E27FC236}">
                      <a16:creationId xmlns:a16="http://schemas.microsoft.com/office/drawing/2014/main" id="{844EB708-91D0-3C63-DB40-722C92254D86}"/>
                    </a:ext>
                  </a:extLst>
                </p:cNvPr>
                <p:cNvGrpSpPr/>
                <p:nvPr/>
              </p:nvGrpSpPr>
              <p:grpSpPr>
                <a:xfrm>
                  <a:off x="9486900" y="0"/>
                  <a:ext cx="2705100" cy="694583"/>
                  <a:chOff x="9486900" y="0"/>
                  <a:chExt cx="2705100" cy="694583"/>
                </a:xfrm>
              </p:grpSpPr>
              <p:sp>
                <p:nvSpPr>
                  <p:cNvPr id="25" name="Freeform: Shape 24">
                    <a:extLst>
                      <a:ext uri="{FF2B5EF4-FFF2-40B4-BE49-F238E27FC236}">
                        <a16:creationId xmlns:a16="http://schemas.microsoft.com/office/drawing/2014/main" id="{67CF89A9-3C8C-83B1-74E3-00A8047F14E5}"/>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26" name="Freeform: Shape 25">
                    <a:extLst>
                      <a:ext uri="{FF2B5EF4-FFF2-40B4-BE49-F238E27FC236}">
                        <a16:creationId xmlns:a16="http://schemas.microsoft.com/office/drawing/2014/main" id="{EF8AC342-A3FC-B38B-5948-C11DC34C5285}"/>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24" name="Freeform: Shape 23">
                  <a:extLst>
                    <a:ext uri="{FF2B5EF4-FFF2-40B4-BE49-F238E27FC236}">
                      <a16:creationId xmlns:a16="http://schemas.microsoft.com/office/drawing/2014/main" id="{A9B13D22-1D60-FB21-931E-6A8FD0345D96}"/>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22" name="Freeform: Shape 21">
                <a:extLst>
                  <a:ext uri="{FF2B5EF4-FFF2-40B4-BE49-F238E27FC236}">
                    <a16:creationId xmlns:a16="http://schemas.microsoft.com/office/drawing/2014/main" id="{B23AEDDB-8B83-567E-A99C-1D14EA8F48A2}"/>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15" name="Rectangle: Rounded Corners 14">
            <a:extLst>
              <a:ext uri="{FF2B5EF4-FFF2-40B4-BE49-F238E27FC236}">
                <a16:creationId xmlns:a16="http://schemas.microsoft.com/office/drawing/2014/main" id="{94754406-07DC-EC76-61D1-69E4FB8A46E5}"/>
              </a:ext>
              <a:ext uri="{C183D7F6-B498-43B3-948B-1728B52AA6E4}">
                <adec:decorative xmlns:adec="http://schemas.microsoft.com/office/drawing/2017/decorative" val="1"/>
              </a:ext>
            </a:extLst>
          </p:cNvPr>
          <p:cNvSpPr/>
          <p:nvPr userDrawn="1"/>
        </p:nvSpPr>
        <p:spPr bwMode="auto">
          <a:xfrm>
            <a:off x="592645" y="1172697"/>
            <a:ext cx="3617377" cy="4642930"/>
          </a:xfrm>
          <a:prstGeom prst="roundRect">
            <a:avLst>
              <a:gd name="adj" fmla="val 2490"/>
            </a:avLst>
          </a:prstGeom>
          <a:solidFill>
            <a:schemeClr val="bg1">
              <a:alpha val="10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US" noProof="0">
              <a:solidFill>
                <a:schemeClr val="bg1"/>
              </a:solidFill>
            </a:endParaRPr>
          </a:p>
        </p:txBody>
      </p:sp>
      <p:sp>
        <p:nvSpPr>
          <p:cNvPr id="16" name="Rectangle: Rounded Corners 15">
            <a:extLst>
              <a:ext uri="{FF2B5EF4-FFF2-40B4-BE49-F238E27FC236}">
                <a16:creationId xmlns:a16="http://schemas.microsoft.com/office/drawing/2014/main" id="{B8C6AE17-9429-096F-1E8F-B770375C421D}"/>
              </a:ext>
              <a:ext uri="{C183D7F6-B498-43B3-948B-1728B52AA6E4}">
                <adec:decorative xmlns:adec="http://schemas.microsoft.com/office/drawing/2017/decorative" val="1"/>
              </a:ext>
            </a:extLst>
          </p:cNvPr>
          <p:cNvSpPr/>
          <p:nvPr userDrawn="1"/>
        </p:nvSpPr>
        <p:spPr bwMode="auto">
          <a:xfrm>
            <a:off x="4292328" y="1172697"/>
            <a:ext cx="3617377" cy="4642930"/>
          </a:xfrm>
          <a:prstGeom prst="roundRect">
            <a:avLst>
              <a:gd name="adj" fmla="val 2490"/>
            </a:avLst>
          </a:prstGeom>
          <a:solidFill>
            <a:schemeClr val="bg1">
              <a:alpha val="10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US" noProof="0">
              <a:solidFill>
                <a:schemeClr val="bg1"/>
              </a:solidFill>
            </a:endParaRPr>
          </a:p>
        </p:txBody>
      </p:sp>
      <p:sp>
        <p:nvSpPr>
          <p:cNvPr id="17" name="Rectangle: Rounded Corners 16">
            <a:extLst>
              <a:ext uri="{FF2B5EF4-FFF2-40B4-BE49-F238E27FC236}">
                <a16:creationId xmlns:a16="http://schemas.microsoft.com/office/drawing/2014/main" id="{143606F3-8101-01FF-A93D-3938D53D1E68}"/>
              </a:ext>
              <a:ext uri="{C183D7F6-B498-43B3-948B-1728B52AA6E4}">
                <adec:decorative xmlns:adec="http://schemas.microsoft.com/office/drawing/2017/decorative" val="1"/>
              </a:ext>
            </a:extLst>
          </p:cNvPr>
          <p:cNvSpPr/>
          <p:nvPr userDrawn="1"/>
        </p:nvSpPr>
        <p:spPr bwMode="auto">
          <a:xfrm>
            <a:off x="7992011" y="1172697"/>
            <a:ext cx="3617377" cy="4642930"/>
          </a:xfrm>
          <a:prstGeom prst="roundRect">
            <a:avLst>
              <a:gd name="adj" fmla="val 2490"/>
            </a:avLst>
          </a:prstGeom>
          <a:solidFill>
            <a:schemeClr val="bg1">
              <a:alpha val="10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US" noProof="0" err="1">
              <a:solidFill>
                <a:schemeClr val="bg1"/>
              </a:solidFill>
            </a:endParaRPr>
          </a:p>
        </p:txBody>
      </p:sp>
      <p:cxnSp>
        <p:nvCxnSpPr>
          <p:cNvPr id="46" name="Straight Connector 45">
            <a:extLst>
              <a:ext uri="{FF2B5EF4-FFF2-40B4-BE49-F238E27FC236}">
                <a16:creationId xmlns:a16="http://schemas.microsoft.com/office/drawing/2014/main" id="{2E4F43F4-F96B-2B18-F162-4BF7D5034C5B}"/>
              </a:ext>
              <a:ext uri="{C183D7F6-B498-43B3-948B-1728B52AA6E4}">
                <adec:decorative xmlns:adec="http://schemas.microsoft.com/office/drawing/2017/decorative" val="1"/>
              </a:ext>
            </a:extLst>
          </p:cNvPr>
          <p:cNvCxnSpPr>
            <a:cxnSpLocks/>
          </p:cNvCxnSpPr>
          <p:nvPr userDrawn="1"/>
        </p:nvCxnSpPr>
        <p:spPr>
          <a:xfrm flipH="1">
            <a:off x="8016726" y="3796035"/>
            <a:ext cx="3567947" cy="0"/>
          </a:xfrm>
          <a:prstGeom prst="line">
            <a:avLst/>
          </a:prstGeom>
          <a:noFill/>
          <a:ln w="6350" cap="rnd" cmpd="sng" algn="ctr">
            <a:solidFill>
              <a:schemeClr val="bg1"/>
            </a:solidFill>
            <a:prstDash val="solid"/>
            <a:headEnd type="none" w="lg" len="med"/>
            <a:tailEnd type="none" w="lg" len="med"/>
          </a:ln>
          <a:effectLst/>
        </p:spPr>
      </p:cxnSp>
      <p:cxnSp>
        <p:nvCxnSpPr>
          <p:cNvPr id="62" name="Straight Connector 61">
            <a:extLst>
              <a:ext uri="{FF2B5EF4-FFF2-40B4-BE49-F238E27FC236}">
                <a16:creationId xmlns:a16="http://schemas.microsoft.com/office/drawing/2014/main" id="{D8DB73F7-C86B-8942-83F5-A5A5044BEE1F}"/>
              </a:ext>
              <a:ext uri="{C183D7F6-B498-43B3-948B-1728B52AA6E4}">
                <adec:decorative xmlns:adec="http://schemas.microsoft.com/office/drawing/2017/decorative" val="1"/>
              </a:ext>
            </a:extLst>
          </p:cNvPr>
          <p:cNvCxnSpPr>
            <a:cxnSpLocks/>
          </p:cNvCxnSpPr>
          <p:nvPr userDrawn="1"/>
        </p:nvCxnSpPr>
        <p:spPr>
          <a:xfrm>
            <a:off x="617360" y="3063878"/>
            <a:ext cx="3567947" cy="0"/>
          </a:xfrm>
          <a:prstGeom prst="line">
            <a:avLst/>
          </a:prstGeom>
          <a:ln w="635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 name="Rectangle: Rounded Corners 2">
            <a:extLst>
              <a:ext uri="{FF2B5EF4-FFF2-40B4-BE49-F238E27FC236}">
                <a16:creationId xmlns:a16="http://schemas.microsoft.com/office/drawing/2014/main" id="{95F806A0-3C32-58B1-7CDE-118770D63979}"/>
              </a:ext>
              <a:ext uri="{C183D7F6-B498-43B3-948B-1728B52AA6E4}">
                <adec:decorative xmlns:adec="http://schemas.microsoft.com/office/drawing/2017/decorative" val="1"/>
              </a:ext>
            </a:extLst>
          </p:cNvPr>
          <p:cNvSpPr/>
          <p:nvPr userDrawn="1"/>
        </p:nvSpPr>
        <p:spPr bwMode="auto">
          <a:xfrm>
            <a:off x="584200" y="5908121"/>
            <a:ext cx="11038987" cy="461147"/>
          </a:xfrm>
          <a:prstGeom prst="roundRect">
            <a:avLst>
              <a:gd name="adj" fmla="val 20116"/>
            </a:avLst>
          </a:prstGeom>
          <a:solidFill>
            <a:schemeClr val="bg1">
              <a:alpha val="10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US" noProof="0">
              <a:solidFill>
                <a:schemeClr val="bg1"/>
              </a:solidFill>
            </a:endParaRPr>
          </a:p>
        </p:txBody>
      </p:sp>
      <p:cxnSp>
        <p:nvCxnSpPr>
          <p:cNvPr id="56" name="Straight Connector 55">
            <a:extLst>
              <a:ext uri="{FF2B5EF4-FFF2-40B4-BE49-F238E27FC236}">
                <a16:creationId xmlns:a16="http://schemas.microsoft.com/office/drawing/2014/main" id="{E5E11882-CB08-356E-5B74-26B1248E37D8}"/>
              </a:ext>
              <a:ext uri="{C183D7F6-B498-43B3-948B-1728B52AA6E4}">
                <adec:decorative xmlns:adec="http://schemas.microsoft.com/office/drawing/2017/decorative" val="1"/>
              </a:ext>
            </a:extLst>
          </p:cNvPr>
          <p:cNvCxnSpPr>
            <a:cxnSpLocks/>
          </p:cNvCxnSpPr>
          <p:nvPr userDrawn="1"/>
        </p:nvCxnSpPr>
        <p:spPr>
          <a:xfrm flipV="1">
            <a:off x="4232483" y="5947410"/>
            <a:ext cx="0" cy="382570"/>
          </a:xfrm>
          <a:prstGeom prst="line">
            <a:avLst/>
          </a:prstGeom>
          <a:noFill/>
          <a:ln w="3175" cap="rnd" cmpd="sng" algn="ctr">
            <a:solidFill>
              <a:schemeClr val="bg1">
                <a:lumMod val="75000"/>
              </a:schemeClr>
            </a:solidFill>
            <a:prstDash val="solid"/>
            <a:headEnd type="none" w="lg" len="med"/>
            <a:tailEnd type="none" w="lg" len="med"/>
          </a:ln>
          <a:effectLst/>
        </p:spPr>
      </p:cxnSp>
      <p:cxnSp>
        <p:nvCxnSpPr>
          <p:cNvPr id="57" name="Straight Connector 56">
            <a:extLst>
              <a:ext uri="{FF2B5EF4-FFF2-40B4-BE49-F238E27FC236}">
                <a16:creationId xmlns:a16="http://schemas.microsoft.com/office/drawing/2014/main" id="{C63B8DCD-DE62-48E9-0A4B-BA3CD78E51BB}"/>
              </a:ext>
              <a:ext uri="{C183D7F6-B498-43B3-948B-1728B52AA6E4}">
                <adec:decorative xmlns:adec="http://schemas.microsoft.com/office/drawing/2017/decorative" val="1"/>
              </a:ext>
            </a:extLst>
          </p:cNvPr>
          <p:cNvCxnSpPr>
            <a:cxnSpLocks/>
          </p:cNvCxnSpPr>
          <p:nvPr userDrawn="1"/>
        </p:nvCxnSpPr>
        <p:spPr>
          <a:xfrm flipV="1">
            <a:off x="7961103" y="5947410"/>
            <a:ext cx="0" cy="382570"/>
          </a:xfrm>
          <a:prstGeom prst="line">
            <a:avLst/>
          </a:prstGeom>
          <a:noFill/>
          <a:ln w="3175" cap="rnd" cmpd="sng" algn="ctr">
            <a:solidFill>
              <a:schemeClr val="bg1">
                <a:lumMod val="75000"/>
              </a:schemeClr>
            </a:solidFill>
            <a:prstDash val="solid"/>
            <a:headEnd type="none" w="lg" len="med"/>
            <a:tailEnd type="none" w="lg" len="med"/>
          </a:ln>
          <a:effectLst/>
        </p:spPr>
      </p:cxnSp>
      <p:cxnSp>
        <p:nvCxnSpPr>
          <p:cNvPr id="19" name="Straight Connector 18">
            <a:extLst>
              <a:ext uri="{FF2B5EF4-FFF2-40B4-BE49-F238E27FC236}">
                <a16:creationId xmlns:a16="http://schemas.microsoft.com/office/drawing/2014/main" id="{A8F027FD-F521-DE87-CD2E-8041E95563ED}"/>
              </a:ext>
              <a:ext uri="{C183D7F6-B498-43B3-948B-1728B52AA6E4}">
                <adec:decorative xmlns:adec="http://schemas.microsoft.com/office/drawing/2017/decorative" val="1"/>
              </a:ext>
            </a:extLst>
          </p:cNvPr>
          <p:cNvCxnSpPr>
            <a:cxnSpLocks/>
          </p:cNvCxnSpPr>
          <p:nvPr userDrawn="1"/>
        </p:nvCxnSpPr>
        <p:spPr>
          <a:xfrm>
            <a:off x="617360" y="5143879"/>
            <a:ext cx="3567947" cy="0"/>
          </a:xfrm>
          <a:prstGeom prst="line">
            <a:avLst/>
          </a:prstGeom>
          <a:ln w="635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0" name="Title 1">
            <a:extLst>
              <a:ext uri="{FF2B5EF4-FFF2-40B4-BE49-F238E27FC236}">
                <a16:creationId xmlns:a16="http://schemas.microsoft.com/office/drawing/2014/main" id="{43440211-498C-BFC9-C4A9-8F0B19403530}"/>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a:defRPr lang="en-US" sz="3600" dirty="0">
                <a:solidFill>
                  <a:schemeClr val="bg1"/>
                </a:solidFill>
              </a:defRPr>
            </a:lvl1pPr>
          </a:lstStyle>
          <a:p>
            <a:pPr lvl="0"/>
            <a:r>
              <a:rPr lang="en-US"/>
              <a:t>Click to edit Master title style</a:t>
            </a:r>
          </a:p>
        </p:txBody>
      </p:sp>
      <p:sp>
        <p:nvSpPr>
          <p:cNvPr id="63" name="Text Placeholder 19">
            <a:extLst>
              <a:ext uri="{FF2B5EF4-FFF2-40B4-BE49-F238E27FC236}">
                <a16:creationId xmlns:a16="http://schemas.microsoft.com/office/drawing/2014/main" id="{8068FD61-0883-9F36-F1D7-B2A9A9FB1D7C}"/>
              </a:ext>
            </a:extLst>
          </p:cNvPr>
          <p:cNvSpPr>
            <a:spLocks noGrp="1"/>
          </p:cNvSpPr>
          <p:nvPr userDrawn="1">
            <p:ph type="body" sz="quarter" idx="10"/>
          </p:nvPr>
        </p:nvSpPr>
        <p:spPr>
          <a:xfrm>
            <a:off x="725424" y="1277306"/>
            <a:ext cx="3285498" cy="246221"/>
          </a:xfrm>
        </p:spPr>
        <p:txBody>
          <a:bodyPr/>
          <a:lstStyle>
            <a:lvl1pPr marL="0" indent="0">
              <a:buNone/>
              <a:defRPr sz="1600">
                <a:solidFill>
                  <a:schemeClr val="accent1">
                    <a:lumMod val="60000"/>
                    <a:lumOff val="40000"/>
                  </a:schemeClr>
                </a:solidFill>
                <a:latin typeface="+mj-lt"/>
              </a:defRPr>
            </a:lvl1pPr>
            <a:lvl2pPr marL="228600" indent="0">
              <a:buNone/>
              <a:defRPr/>
            </a:lvl2pPr>
          </a:lstStyle>
          <a:p>
            <a:pPr lvl="0"/>
            <a:r>
              <a:rPr lang="en-US"/>
              <a:t>Click to edit Master text styles</a:t>
            </a:r>
          </a:p>
        </p:txBody>
      </p:sp>
      <p:sp>
        <p:nvSpPr>
          <p:cNvPr id="81" name="Content Placeholder 79">
            <a:extLst>
              <a:ext uri="{FF2B5EF4-FFF2-40B4-BE49-F238E27FC236}">
                <a16:creationId xmlns:a16="http://schemas.microsoft.com/office/drawing/2014/main" id="{6628A398-DC5A-1A70-4BEC-835B87517F3B}"/>
              </a:ext>
            </a:extLst>
          </p:cNvPr>
          <p:cNvSpPr>
            <a:spLocks noGrp="1"/>
          </p:cNvSpPr>
          <p:nvPr>
            <p:ph sz="quarter" idx="22" hasCustomPrompt="1"/>
          </p:nvPr>
        </p:nvSpPr>
        <p:spPr>
          <a:xfrm>
            <a:off x="725424" y="1841262"/>
            <a:ext cx="3285498" cy="1087722"/>
          </a:xfrm>
          <a:prstGeom prst="roundRect">
            <a:avLst>
              <a:gd name="adj" fmla="val 7500"/>
            </a:avLst>
          </a:prstGeom>
          <a:blipFill>
            <a:blip r:embed="rId4" cstate="screen">
              <a:extLst>
                <a:ext uri="{28A0092B-C50C-407E-A947-70E740481C1C}">
                  <a14:useLocalDpi xmlns:a14="http://schemas.microsoft.com/office/drawing/2010/main"/>
                </a:ext>
              </a:extLst>
            </a:blip>
            <a:stretch>
              <a:fillRect/>
            </a:stretch>
          </a:blipFill>
        </p:spPr>
        <p:txBody>
          <a:bodyPr tIns="45720" anchor="t">
            <a:noAutofit/>
          </a:bodyPr>
          <a:lstStyle>
            <a:lvl1pPr marL="0" indent="0" algn="ctr">
              <a:buNone/>
              <a:defRPr sz="1000">
                <a:solidFill>
                  <a:schemeClr val="bg1"/>
                </a:solidFill>
              </a:defRPr>
            </a:lvl1pPr>
            <a:lvl2pPr>
              <a:defRPr sz="1200"/>
            </a:lvl2pPr>
            <a:lvl3pPr>
              <a:defRPr sz="1050"/>
            </a:lvl3pPr>
            <a:lvl4pPr>
              <a:defRPr sz="1000"/>
            </a:lvl4pPr>
            <a:lvl5pPr>
              <a:defRPr sz="1000"/>
            </a:lvl5pPr>
          </a:lstStyle>
          <a:p>
            <a:pPr lvl="0"/>
            <a:r>
              <a:rPr lang="en-US"/>
              <a:t>Click to edit</a:t>
            </a:r>
            <a:br>
              <a:rPr lang="en-US"/>
            </a:br>
            <a:r>
              <a:rPr lang="en-US"/>
              <a:t>Master text</a:t>
            </a:r>
            <a:endParaRPr lang="en-IN"/>
          </a:p>
        </p:txBody>
      </p:sp>
      <p:sp>
        <p:nvSpPr>
          <p:cNvPr id="76" name="Text Placeholder 75">
            <a:extLst>
              <a:ext uri="{FF2B5EF4-FFF2-40B4-BE49-F238E27FC236}">
                <a16:creationId xmlns:a16="http://schemas.microsoft.com/office/drawing/2014/main" id="{A786D3A4-9022-6969-01DC-7F30FFFDDBFF}"/>
              </a:ext>
            </a:extLst>
          </p:cNvPr>
          <p:cNvSpPr>
            <a:spLocks noGrp="1"/>
          </p:cNvSpPr>
          <p:nvPr>
            <p:ph type="body" sz="quarter" idx="19"/>
          </p:nvPr>
        </p:nvSpPr>
        <p:spPr>
          <a:xfrm>
            <a:off x="725424" y="3201900"/>
            <a:ext cx="2816429" cy="246221"/>
          </a:xfrm>
        </p:spPr>
        <p:txBody>
          <a:bodyPr/>
          <a:lstStyle>
            <a:lvl1pPr marL="0" indent="0">
              <a:buNone/>
              <a:defRPr sz="1600">
                <a:solidFill>
                  <a:schemeClr val="accent1">
                    <a:lumMod val="60000"/>
                    <a:lumOff val="40000"/>
                  </a:schemeClr>
                </a:solidFill>
                <a:latin typeface="+mj-lt"/>
              </a:defRPr>
            </a:lvl1pPr>
            <a:lvl2pPr marL="171450" indent="-115888">
              <a:tabLst/>
              <a:defRPr sz="1200"/>
            </a:lvl2pPr>
          </a:lstStyle>
          <a:p>
            <a:pPr lvl="0"/>
            <a:r>
              <a:rPr lang="en-US"/>
              <a:t>Click to edit Master text styles</a:t>
            </a:r>
          </a:p>
        </p:txBody>
      </p:sp>
      <p:sp>
        <p:nvSpPr>
          <p:cNvPr id="100" name="Text Placeholder 19">
            <a:extLst>
              <a:ext uri="{FF2B5EF4-FFF2-40B4-BE49-F238E27FC236}">
                <a16:creationId xmlns:a16="http://schemas.microsoft.com/office/drawing/2014/main" id="{3981418A-A896-E8E4-2620-0B17CEB96363}"/>
              </a:ext>
            </a:extLst>
          </p:cNvPr>
          <p:cNvSpPr>
            <a:spLocks noGrp="1"/>
          </p:cNvSpPr>
          <p:nvPr>
            <p:ph type="body" sz="quarter" idx="33"/>
          </p:nvPr>
        </p:nvSpPr>
        <p:spPr>
          <a:xfrm>
            <a:off x="725425" y="3520875"/>
            <a:ext cx="2816429" cy="184666"/>
          </a:xfrm>
        </p:spPr>
        <p:txBody>
          <a:bodyPr/>
          <a:lstStyle>
            <a:lvl1pPr marL="173038" indent="-115888">
              <a:spcBef>
                <a:spcPts val="300"/>
              </a:spcBef>
              <a:spcAft>
                <a:spcPts val="200"/>
              </a:spcAft>
              <a:buFont typeface="Arial" panose="020B0604020202020204" pitchFamily="34" charset="0"/>
              <a:buChar char="•"/>
              <a:defRPr sz="1200">
                <a:solidFill>
                  <a:schemeClr val="bg1"/>
                </a:solidFill>
                <a:latin typeface="+mn-lt"/>
              </a:defRPr>
            </a:lvl1pPr>
            <a:lvl2pPr marL="228600" indent="0">
              <a:buNone/>
              <a:defRPr/>
            </a:lvl2pPr>
          </a:lstStyle>
          <a:p>
            <a:pPr lvl="0"/>
            <a:r>
              <a:rPr lang="en-US"/>
              <a:t>Click to edit Master text styles</a:t>
            </a:r>
          </a:p>
        </p:txBody>
      </p:sp>
      <p:sp>
        <p:nvSpPr>
          <p:cNvPr id="68" name="Text Placeholder 19">
            <a:extLst>
              <a:ext uri="{FF2B5EF4-FFF2-40B4-BE49-F238E27FC236}">
                <a16:creationId xmlns:a16="http://schemas.microsoft.com/office/drawing/2014/main" id="{6B5B20DC-6BE6-AC3F-7438-B3A00512F21E}"/>
              </a:ext>
            </a:extLst>
          </p:cNvPr>
          <p:cNvSpPr>
            <a:spLocks noGrp="1"/>
          </p:cNvSpPr>
          <p:nvPr userDrawn="1">
            <p:ph type="body" sz="quarter" idx="13"/>
          </p:nvPr>
        </p:nvSpPr>
        <p:spPr>
          <a:xfrm>
            <a:off x="725425" y="5265400"/>
            <a:ext cx="2816429" cy="246221"/>
          </a:xfrm>
        </p:spPr>
        <p:txBody>
          <a:bodyPr/>
          <a:lstStyle>
            <a:lvl1pPr marL="0" indent="0">
              <a:buNone/>
              <a:defRPr sz="1600">
                <a:solidFill>
                  <a:schemeClr val="accent1">
                    <a:lumMod val="60000"/>
                    <a:lumOff val="40000"/>
                  </a:schemeClr>
                </a:solidFill>
                <a:latin typeface="+mj-lt"/>
              </a:defRPr>
            </a:lvl1pPr>
            <a:lvl2pPr marL="228600" indent="0">
              <a:buNone/>
              <a:defRPr/>
            </a:lvl2pPr>
          </a:lstStyle>
          <a:p>
            <a:pPr lvl="0"/>
            <a:r>
              <a:rPr lang="en-US"/>
              <a:t>Click to edit Master text styles</a:t>
            </a:r>
          </a:p>
        </p:txBody>
      </p:sp>
      <p:sp>
        <p:nvSpPr>
          <p:cNvPr id="71" name="Text Placeholder 19">
            <a:extLst>
              <a:ext uri="{FF2B5EF4-FFF2-40B4-BE49-F238E27FC236}">
                <a16:creationId xmlns:a16="http://schemas.microsoft.com/office/drawing/2014/main" id="{181B8105-6CDF-D2DE-6AFA-A385BBC31670}"/>
              </a:ext>
            </a:extLst>
          </p:cNvPr>
          <p:cNvSpPr>
            <a:spLocks noGrp="1"/>
          </p:cNvSpPr>
          <p:nvPr userDrawn="1">
            <p:ph type="body" sz="quarter" idx="16"/>
          </p:nvPr>
        </p:nvSpPr>
        <p:spPr>
          <a:xfrm>
            <a:off x="725424" y="6015584"/>
            <a:ext cx="3285498" cy="246221"/>
          </a:xfrm>
        </p:spPr>
        <p:txBody>
          <a:bodyPr/>
          <a:lstStyle>
            <a:lvl1pPr marL="0" indent="0" algn="ctr">
              <a:buNone/>
              <a:defRPr sz="1600">
                <a:solidFill>
                  <a:schemeClr val="bg1"/>
                </a:solidFill>
                <a:latin typeface="+mj-lt"/>
              </a:defRPr>
            </a:lvl1pPr>
            <a:lvl2pPr marL="228600" indent="0">
              <a:buNone/>
              <a:defRPr/>
            </a:lvl2pPr>
          </a:lstStyle>
          <a:p>
            <a:pPr lvl="0"/>
            <a:r>
              <a:rPr lang="en-US"/>
              <a:t>Click to edit Master text styles</a:t>
            </a:r>
          </a:p>
        </p:txBody>
      </p:sp>
      <p:sp>
        <p:nvSpPr>
          <p:cNvPr id="64" name="Text Placeholder 19">
            <a:extLst>
              <a:ext uri="{FF2B5EF4-FFF2-40B4-BE49-F238E27FC236}">
                <a16:creationId xmlns:a16="http://schemas.microsoft.com/office/drawing/2014/main" id="{46082AB6-170E-8CF3-D9E4-F30B5BA7AD7E}"/>
              </a:ext>
            </a:extLst>
          </p:cNvPr>
          <p:cNvSpPr>
            <a:spLocks noGrp="1"/>
          </p:cNvSpPr>
          <p:nvPr userDrawn="1">
            <p:ph type="body" sz="quarter" idx="11"/>
          </p:nvPr>
        </p:nvSpPr>
        <p:spPr>
          <a:xfrm>
            <a:off x="4454044" y="1277306"/>
            <a:ext cx="3285498" cy="246221"/>
          </a:xfrm>
        </p:spPr>
        <p:txBody>
          <a:bodyPr/>
          <a:lstStyle>
            <a:lvl1pPr marL="0" indent="0">
              <a:buNone/>
              <a:defRPr sz="1600">
                <a:solidFill>
                  <a:schemeClr val="accent1">
                    <a:lumMod val="60000"/>
                    <a:lumOff val="40000"/>
                  </a:schemeClr>
                </a:solidFill>
                <a:latin typeface="+mj-lt"/>
              </a:defRPr>
            </a:lvl1pPr>
            <a:lvl2pPr marL="228600" indent="0">
              <a:buNone/>
              <a:defRPr/>
            </a:lvl2pPr>
          </a:lstStyle>
          <a:p>
            <a:pPr lvl="0"/>
            <a:r>
              <a:rPr lang="en-US"/>
              <a:t>Click to edit Master text styles</a:t>
            </a:r>
          </a:p>
        </p:txBody>
      </p:sp>
      <p:sp>
        <p:nvSpPr>
          <p:cNvPr id="80" name="Content Placeholder 79">
            <a:extLst>
              <a:ext uri="{FF2B5EF4-FFF2-40B4-BE49-F238E27FC236}">
                <a16:creationId xmlns:a16="http://schemas.microsoft.com/office/drawing/2014/main" id="{FBF4AE9F-1D31-284D-41A0-D620B510A442}"/>
              </a:ext>
            </a:extLst>
          </p:cNvPr>
          <p:cNvSpPr>
            <a:spLocks noGrp="1"/>
          </p:cNvSpPr>
          <p:nvPr>
            <p:ph sz="quarter" idx="21"/>
          </p:nvPr>
        </p:nvSpPr>
        <p:spPr>
          <a:xfrm>
            <a:off x="4523665" y="2159230"/>
            <a:ext cx="1463150" cy="3007946"/>
          </a:xfrm>
          <a:prstGeom prst="roundRect">
            <a:avLst>
              <a:gd name="adj" fmla="val 7500"/>
            </a:avLst>
          </a:prstGeom>
          <a:blipFill>
            <a:blip r:embed="rId5" cstate="screen">
              <a:extLst>
                <a:ext uri="{28A0092B-C50C-407E-A947-70E740481C1C}">
                  <a14:useLocalDpi xmlns:a14="http://schemas.microsoft.com/office/drawing/2010/main"/>
                </a:ext>
              </a:extLst>
            </a:blip>
            <a:stretch>
              <a:fillRect/>
            </a:stretch>
          </a:blipFill>
        </p:spPr>
        <p:txBody>
          <a:bodyPr tIns="731520">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0" name="Content Placeholder 79">
            <a:extLst>
              <a:ext uri="{FF2B5EF4-FFF2-40B4-BE49-F238E27FC236}">
                <a16:creationId xmlns:a16="http://schemas.microsoft.com/office/drawing/2014/main" id="{8066C20F-A2B5-7765-B4EE-49AB73AD9F72}"/>
              </a:ext>
            </a:extLst>
          </p:cNvPr>
          <p:cNvSpPr>
            <a:spLocks noGrp="1"/>
          </p:cNvSpPr>
          <p:nvPr>
            <p:ph sz="quarter" idx="23"/>
          </p:nvPr>
        </p:nvSpPr>
        <p:spPr>
          <a:xfrm>
            <a:off x="6181334" y="2159231"/>
            <a:ext cx="1497492" cy="916131"/>
          </a:xfrm>
          <a:prstGeom prst="roundRect">
            <a:avLst>
              <a:gd name="adj" fmla="val 7500"/>
            </a:avLst>
          </a:prstGeom>
          <a:blipFill>
            <a:blip r:embed="rId6"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1" name="Content Placeholder 79">
            <a:extLst>
              <a:ext uri="{FF2B5EF4-FFF2-40B4-BE49-F238E27FC236}">
                <a16:creationId xmlns:a16="http://schemas.microsoft.com/office/drawing/2014/main" id="{72743848-925A-61E9-5F3F-5CE62F34ED0F}"/>
              </a:ext>
            </a:extLst>
          </p:cNvPr>
          <p:cNvSpPr>
            <a:spLocks noGrp="1"/>
          </p:cNvSpPr>
          <p:nvPr>
            <p:ph sz="quarter" idx="24"/>
          </p:nvPr>
        </p:nvSpPr>
        <p:spPr>
          <a:xfrm>
            <a:off x="6181334" y="3205137"/>
            <a:ext cx="1497492" cy="916131"/>
          </a:xfrm>
          <a:prstGeom prst="roundRect">
            <a:avLst>
              <a:gd name="adj" fmla="val 7500"/>
            </a:avLst>
          </a:prstGeom>
          <a:blipFill>
            <a:blip r:embed="rId6"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2" name="Content Placeholder 79">
            <a:extLst>
              <a:ext uri="{FF2B5EF4-FFF2-40B4-BE49-F238E27FC236}">
                <a16:creationId xmlns:a16="http://schemas.microsoft.com/office/drawing/2014/main" id="{AC32087E-8C90-75D8-CA68-ED71700F51A8}"/>
              </a:ext>
            </a:extLst>
          </p:cNvPr>
          <p:cNvSpPr>
            <a:spLocks noGrp="1"/>
          </p:cNvSpPr>
          <p:nvPr>
            <p:ph sz="quarter" idx="25"/>
          </p:nvPr>
        </p:nvSpPr>
        <p:spPr>
          <a:xfrm>
            <a:off x="6181334" y="4251045"/>
            <a:ext cx="1497492" cy="916131"/>
          </a:xfrm>
          <a:prstGeom prst="roundRect">
            <a:avLst>
              <a:gd name="adj" fmla="val 7500"/>
            </a:avLst>
          </a:prstGeom>
          <a:blipFill>
            <a:blip r:embed="rId6"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4" name="Content Placeholder 79">
            <a:extLst>
              <a:ext uri="{FF2B5EF4-FFF2-40B4-BE49-F238E27FC236}">
                <a16:creationId xmlns:a16="http://schemas.microsoft.com/office/drawing/2014/main" id="{02F6F7BD-F793-FAD7-2A16-AF45BD54710E}"/>
              </a:ext>
            </a:extLst>
          </p:cNvPr>
          <p:cNvSpPr>
            <a:spLocks noGrp="1"/>
          </p:cNvSpPr>
          <p:nvPr>
            <p:ph sz="quarter" idx="27"/>
          </p:nvPr>
        </p:nvSpPr>
        <p:spPr>
          <a:xfrm>
            <a:off x="4523665" y="5310485"/>
            <a:ext cx="1497492" cy="352592"/>
          </a:xfrm>
          <a:prstGeom prst="roundRect">
            <a:avLst/>
          </a:prstGeom>
          <a:blipFill>
            <a:blip r:embed="rId7"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3" name="Content Placeholder 79">
            <a:extLst>
              <a:ext uri="{FF2B5EF4-FFF2-40B4-BE49-F238E27FC236}">
                <a16:creationId xmlns:a16="http://schemas.microsoft.com/office/drawing/2014/main" id="{369946CB-0637-4CF3-F149-CF7F63E4E2D0}"/>
              </a:ext>
            </a:extLst>
          </p:cNvPr>
          <p:cNvSpPr>
            <a:spLocks noGrp="1"/>
          </p:cNvSpPr>
          <p:nvPr>
            <p:ph sz="quarter" idx="26"/>
          </p:nvPr>
        </p:nvSpPr>
        <p:spPr>
          <a:xfrm>
            <a:off x="6181334" y="5310485"/>
            <a:ext cx="1497492" cy="352592"/>
          </a:xfrm>
          <a:prstGeom prst="roundRect">
            <a:avLst/>
          </a:prstGeom>
          <a:blipFill>
            <a:blip r:embed="rId7"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72" name="Text Placeholder 19">
            <a:extLst>
              <a:ext uri="{FF2B5EF4-FFF2-40B4-BE49-F238E27FC236}">
                <a16:creationId xmlns:a16="http://schemas.microsoft.com/office/drawing/2014/main" id="{EF6919F7-07CE-C436-CB9A-42FAAE9B817C}"/>
              </a:ext>
            </a:extLst>
          </p:cNvPr>
          <p:cNvSpPr>
            <a:spLocks noGrp="1"/>
          </p:cNvSpPr>
          <p:nvPr userDrawn="1">
            <p:ph type="body" sz="quarter" idx="17"/>
          </p:nvPr>
        </p:nvSpPr>
        <p:spPr>
          <a:xfrm>
            <a:off x="4454044" y="6015584"/>
            <a:ext cx="3285498" cy="246221"/>
          </a:xfrm>
        </p:spPr>
        <p:txBody>
          <a:bodyPr/>
          <a:lstStyle>
            <a:lvl1pPr marL="0" indent="0" algn="ctr">
              <a:buNone/>
              <a:defRPr sz="1600">
                <a:solidFill>
                  <a:schemeClr val="bg1"/>
                </a:solidFill>
                <a:latin typeface="+mj-lt"/>
              </a:defRPr>
            </a:lvl1pPr>
            <a:lvl2pPr marL="228600" indent="0">
              <a:buNone/>
              <a:defRPr/>
            </a:lvl2pPr>
          </a:lstStyle>
          <a:p>
            <a:pPr lvl="0"/>
            <a:r>
              <a:rPr lang="en-US"/>
              <a:t>Click to edit Master text styles</a:t>
            </a:r>
          </a:p>
        </p:txBody>
      </p:sp>
      <p:sp>
        <p:nvSpPr>
          <p:cNvPr id="65" name="Text Placeholder 19">
            <a:extLst>
              <a:ext uri="{FF2B5EF4-FFF2-40B4-BE49-F238E27FC236}">
                <a16:creationId xmlns:a16="http://schemas.microsoft.com/office/drawing/2014/main" id="{903A10FE-A006-7ED4-252B-244DC9C4CF8E}"/>
              </a:ext>
            </a:extLst>
          </p:cNvPr>
          <p:cNvSpPr>
            <a:spLocks noGrp="1"/>
          </p:cNvSpPr>
          <p:nvPr userDrawn="1">
            <p:ph type="body" sz="quarter" idx="12"/>
          </p:nvPr>
        </p:nvSpPr>
        <p:spPr>
          <a:xfrm>
            <a:off x="8157950" y="1277306"/>
            <a:ext cx="3285498" cy="246221"/>
          </a:xfrm>
        </p:spPr>
        <p:txBody>
          <a:bodyPr/>
          <a:lstStyle>
            <a:lvl1pPr marL="0" indent="0">
              <a:buNone/>
              <a:defRPr sz="1600">
                <a:solidFill>
                  <a:schemeClr val="accent1">
                    <a:lumMod val="60000"/>
                    <a:lumOff val="40000"/>
                  </a:schemeClr>
                </a:solidFill>
                <a:latin typeface="+mj-lt"/>
              </a:defRPr>
            </a:lvl1pPr>
            <a:lvl2pPr marL="228600" indent="0">
              <a:buNone/>
              <a:defRPr/>
            </a:lvl2pPr>
          </a:lstStyle>
          <a:p>
            <a:pPr lvl="0"/>
            <a:r>
              <a:rPr lang="en-US"/>
              <a:t>Click to edit Master text styles</a:t>
            </a:r>
          </a:p>
        </p:txBody>
      </p:sp>
      <p:sp>
        <p:nvSpPr>
          <p:cNvPr id="99" name="Content Placeholder 79">
            <a:extLst>
              <a:ext uri="{FF2B5EF4-FFF2-40B4-BE49-F238E27FC236}">
                <a16:creationId xmlns:a16="http://schemas.microsoft.com/office/drawing/2014/main" id="{CCF1C177-A37E-50D5-EEAC-02CEAD2156FC}"/>
              </a:ext>
            </a:extLst>
          </p:cNvPr>
          <p:cNvSpPr>
            <a:spLocks noGrp="1"/>
          </p:cNvSpPr>
          <p:nvPr>
            <p:ph sz="quarter" idx="32"/>
          </p:nvPr>
        </p:nvSpPr>
        <p:spPr>
          <a:xfrm>
            <a:off x="8157950" y="1628136"/>
            <a:ext cx="3285498" cy="1988193"/>
          </a:xfrm>
          <a:prstGeom prst="roundRect">
            <a:avLst>
              <a:gd name="adj" fmla="val 7500"/>
            </a:avLst>
          </a:prstGeom>
          <a:blipFill>
            <a:blip r:embed="rId8"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4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69" name="Text Placeholder 19">
            <a:extLst>
              <a:ext uri="{FF2B5EF4-FFF2-40B4-BE49-F238E27FC236}">
                <a16:creationId xmlns:a16="http://schemas.microsoft.com/office/drawing/2014/main" id="{734EE56D-7C57-A9ED-4EEC-C18D8EAFCEB7}"/>
              </a:ext>
            </a:extLst>
          </p:cNvPr>
          <p:cNvSpPr>
            <a:spLocks noGrp="1"/>
          </p:cNvSpPr>
          <p:nvPr userDrawn="1">
            <p:ph type="body" sz="quarter" idx="14"/>
          </p:nvPr>
        </p:nvSpPr>
        <p:spPr>
          <a:xfrm>
            <a:off x="8157950" y="3930021"/>
            <a:ext cx="3285498" cy="246221"/>
          </a:xfrm>
        </p:spPr>
        <p:txBody>
          <a:bodyPr/>
          <a:lstStyle>
            <a:lvl1pPr marL="0" indent="0">
              <a:buNone/>
              <a:defRPr sz="1600">
                <a:solidFill>
                  <a:schemeClr val="accent1">
                    <a:lumMod val="60000"/>
                    <a:lumOff val="40000"/>
                  </a:schemeClr>
                </a:solidFill>
                <a:latin typeface="+mj-lt"/>
              </a:defRPr>
            </a:lvl1pPr>
            <a:lvl2pPr marL="228600" indent="0">
              <a:buNone/>
              <a:defRPr/>
            </a:lvl2pPr>
          </a:lstStyle>
          <a:p>
            <a:pPr lvl="0"/>
            <a:r>
              <a:rPr lang="en-US"/>
              <a:t>Click to edit Master text styles</a:t>
            </a:r>
          </a:p>
        </p:txBody>
      </p:sp>
      <p:sp>
        <p:nvSpPr>
          <p:cNvPr id="70" name="Text Placeholder 19">
            <a:extLst>
              <a:ext uri="{FF2B5EF4-FFF2-40B4-BE49-F238E27FC236}">
                <a16:creationId xmlns:a16="http://schemas.microsoft.com/office/drawing/2014/main" id="{58A65D1C-52B7-197B-2FC4-43449ABFCABD}"/>
              </a:ext>
            </a:extLst>
          </p:cNvPr>
          <p:cNvSpPr>
            <a:spLocks noGrp="1"/>
          </p:cNvSpPr>
          <p:nvPr userDrawn="1">
            <p:ph type="body" sz="quarter" idx="15"/>
          </p:nvPr>
        </p:nvSpPr>
        <p:spPr>
          <a:xfrm>
            <a:off x="8157950" y="4246880"/>
            <a:ext cx="3285498" cy="184666"/>
          </a:xfrm>
        </p:spPr>
        <p:txBody>
          <a:bodyPr/>
          <a:lstStyle>
            <a:lvl1pPr marL="0" indent="0">
              <a:buNone/>
              <a:defRPr sz="1200">
                <a:solidFill>
                  <a:schemeClr val="bg1"/>
                </a:solidFill>
                <a:latin typeface="+mn-lt"/>
              </a:defRPr>
            </a:lvl1pPr>
            <a:lvl2pPr marL="228600" indent="0">
              <a:buNone/>
              <a:defRPr/>
            </a:lvl2pPr>
          </a:lstStyle>
          <a:p>
            <a:pPr lvl="0"/>
            <a:r>
              <a:rPr lang="en-US"/>
              <a:t>Click to edit Master text styles</a:t>
            </a:r>
          </a:p>
        </p:txBody>
      </p:sp>
      <p:sp>
        <p:nvSpPr>
          <p:cNvPr id="95" name="Content Placeholder 79">
            <a:extLst>
              <a:ext uri="{FF2B5EF4-FFF2-40B4-BE49-F238E27FC236}">
                <a16:creationId xmlns:a16="http://schemas.microsoft.com/office/drawing/2014/main" id="{9503EABA-20B8-6893-82CD-1962B3CC6E14}"/>
              </a:ext>
            </a:extLst>
          </p:cNvPr>
          <p:cNvSpPr>
            <a:spLocks noGrp="1"/>
          </p:cNvSpPr>
          <p:nvPr>
            <p:ph sz="quarter" idx="28"/>
          </p:nvPr>
        </p:nvSpPr>
        <p:spPr>
          <a:xfrm>
            <a:off x="8157950" y="5006081"/>
            <a:ext cx="740664" cy="656996"/>
          </a:xfrm>
          <a:prstGeom prst="roundRect">
            <a:avLst>
              <a:gd name="adj" fmla="val 7500"/>
            </a:avLst>
          </a:prstGeom>
          <a:blipFill>
            <a:blip r:embed="rId9"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9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6" name="Content Placeholder 79">
            <a:extLst>
              <a:ext uri="{FF2B5EF4-FFF2-40B4-BE49-F238E27FC236}">
                <a16:creationId xmlns:a16="http://schemas.microsoft.com/office/drawing/2014/main" id="{1CABCBCD-9387-E209-85CA-937B674F8FC4}"/>
              </a:ext>
            </a:extLst>
          </p:cNvPr>
          <p:cNvSpPr>
            <a:spLocks noGrp="1"/>
          </p:cNvSpPr>
          <p:nvPr>
            <p:ph sz="quarter" idx="29"/>
          </p:nvPr>
        </p:nvSpPr>
        <p:spPr>
          <a:xfrm>
            <a:off x="9006228" y="5006081"/>
            <a:ext cx="740664" cy="656996"/>
          </a:xfrm>
          <a:prstGeom prst="roundRect">
            <a:avLst>
              <a:gd name="adj" fmla="val 7500"/>
            </a:avLst>
          </a:prstGeom>
          <a:blipFill>
            <a:blip r:embed="rId9"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9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7" name="Content Placeholder 79">
            <a:extLst>
              <a:ext uri="{FF2B5EF4-FFF2-40B4-BE49-F238E27FC236}">
                <a16:creationId xmlns:a16="http://schemas.microsoft.com/office/drawing/2014/main" id="{10E00F9F-0569-9CBD-F3AC-54BBEBA42B4D}"/>
              </a:ext>
            </a:extLst>
          </p:cNvPr>
          <p:cNvSpPr>
            <a:spLocks noGrp="1"/>
          </p:cNvSpPr>
          <p:nvPr>
            <p:ph sz="quarter" idx="30"/>
          </p:nvPr>
        </p:nvSpPr>
        <p:spPr>
          <a:xfrm>
            <a:off x="9854506" y="5006081"/>
            <a:ext cx="740664" cy="656996"/>
          </a:xfrm>
          <a:prstGeom prst="roundRect">
            <a:avLst>
              <a:gd name="adj" fmla="val 7500"/>
            </a:avLst>
          </a:prstGeom>
          <a:blipFill>
            <a:blip r:embed="rId9"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9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8" name="Content Placeholder 79">
            <a:extLst>
              <a:ext uri="{FF2B5EF4-FFF2-40B4-BE49-F238E27FC236}">
                <a16:creationId xmlns:a16="http://schemas.microsoft.com/office/drawing/2014/main" id="{DF233606-C006-5D80-AAB4-16F601FEF40F}"/>
              </a:ext>
            </a:extLst>
          </p:cNvPr>
          <p:cNvSpPr>
            <a:spLocks noGrp="1"/>
          </p:cNvSpPr>
          <p:nvPr>
            <p:ph sz="quarter" idx="31"/>
          </p:nvPr>
        </p:nvSpPr>
        <p:spPr>
          <a:xfrm>
            <a:off x="10702784" y="5006081"/>
            <a:ext cx="740664" cy="656996"/>
          </a:xfrm>
          <a:prstGeom prst="roundRect">
            <a:avLst>
              <a:gd name="adj" fmla="val 7500"/>
            </a:avLst>
          </a:prstGeom>
          <a:blipFill>
            <a:blip r:embed="rId9"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9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73" name="Text Placeholder 19">
            <a:extLst>
              <a:ext uri="{FF2B5EF4-FFF2-40B4-BE49-F238E27FC236}">
                <a16:creationId xmlns:a16="http://schemas.microsoft.com/office/drawing/2014/main" id="{6EA99964-67CF-9C1F-2BFD-7F45BC1262A0}"/>
              </a:ext>
            </a:extLst>
          </p:cNvPr>
          <p:cNvSpPr>
            <a:spLocks noGrp="1"/>
          </p:cNvSpPr>
          <p:nvPr userDrawn="1">
            <p:ph type="body" sz="quarter" idx="18"/>
          </p:nvPr>
        </p:nvSpPr>
        <p:spPr>
          <a:xfrm>
            <a:off x="8182665" y="6015584"/>
            <a:ext cx="3285498" cy="246221"/>
          </a:xfrm>
        </p:spPr>
        <p:txBody>
          <a:bodyPr/>
          <a:lstStyle>
            <a:lvl1pPr marL="0" indent="0" algn="ctr">
              <a:buNone/>
              <a:defRPr sz="1600">
                <a:solidFill>
                  <a:schemeClr val="bg1"/>
                </a:solidFill>
                <a:latin typeface="+mj-lt"/>
              </a:defRPr>
            </a:lvl1pPr>
            <a:lvl2pPr marL="228600" indent="0">
              <a:buNone/>
              <a:defRPr/>
            </a:lvl2pPr>
          </a:lstStyle>
          <a:p>
            <a:pPr lvl="0"/>
            <a:r>
              <a:rPr lang="en-US"/>
              <a:t>Click to edit Master text styles</a:t>
            </a:r>
          </a:p>
        </p:txBody>
      </p:sp>
    </p:spTree>
    <p:extLst>
      <p:ext uri="{BB962C8B-B14F-4D97-AF65-F5344CB8AC3E}">
        <p14:creationId xmlns:p14="http://schemas.microsoft.com/office/powerpoint/2010/main" val="1011291068"/>
      </p:ext>
    </p:extLst>
  </p:cSld>
  <p:clrMapOvr>
    <a:masterClrMapping/>
  </p:clrMapOvr>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4">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888">
          <p15:clr>
            <a:srgbClr val="5ACBF0"/>
          </p15:clr>
        </p15:guide>
        <p15:guide id="29" orient="horz" pos="1271">
          <p15:clr>
            <a:srgbClr val="5ACBF0"/>
          </p15:clr>
        </p15:guide>
        <p15:guide id="30" orient="horz" pos="288">
          <p15:clr>
            <a:srgbClr val="5ACBF0"/>
          </p15:clr>
        </p15:guide>
      </p15:sldGuideLst>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9_custom layout (Dar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0A94FF7-6B2E-5C2E-0E2B-846362E82128}"/>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3" name="Group 2">
              <a:extLst>
                <a:ext uri="{FF2B5EF4-FFF2-40B4-BE49-F238E27FC236}">
                  <a16:creationId xmlns:a16="http://schemas.microsoft.com/office/drawing/2014/main" id="{F2D0BB09-2351-E676-8A1D-2F1C28C0D6D7}"/>
                </a:ext>
              </a:extLst>
            </p:cNvPr>
            <p:cNvGrpSpPr/>
            <p:nvPr userDrawn="1"/>
          </p:nvGrpSpPr>
          <p:grpSpPr>
            <a:xfrm>
              <a:off x="0" y="0"/>
              <a:ext cx="12192000" cy="6858000"/>
              <a:chOff x="0" y="0"/>
              <a:chExt cx="12192000" cy="6858000"/>
            </a:xfrm>
          </p:grpSpPr>
          <p:pic>
            <p:nvPicPr>
              <p:cNvPr id="24" name="Picture 23" descr="A picture containing blue, electric blue, majorelle blue, blur&#10;&#10;Description automatically generated">
                <a:extLst>
                  <a:ext uri="{FF2B5EF4-FFF2-40B4-BE49-F238E27FC236}">
                    <a16:creationId xmlns:a16="http://schemas.microsoft.com/office/drawing/2014/main" id="{081C2E0E-3E34-7218-1C87-1EF42C5D5038}"/>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30" name="Picture 29">
                <a:extLst>
                  <a:ext uri="{FF2B5EF4-FFF2-40B4-BE49-F238E27FC236}">
                    <a16:creationId xmlns:a16="http://schemas.microsoft.com/office/drawing/2014/main" id="{ACEF907B-1B8F-A25A-F438-240366220AEF}"/>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4" name="Group 13">
              <a:extLst>
                <a:ext uri="{FF2B5EF4-FFF2-40B4-BE49-F238E27FC236}">
                  <a16:creationId xmlns:a16="http://schemas.microsoft.com/office/drawing/2014/main" id="{B47F9C50-732B-4A38-A680-27EFEB0BC624}"/>
                </a:ext>
              </a:extLst>
            </p:cNvPr>
            <p:cNvGrpSpPr/>
            <p:nvPr userDrawn="1"/>
          </p:nvGrpSpPr>
          <p:grpSpPr>
            <a:xfrm>
              <a:off x="0" y="0"/>
              <a:ext cx="12192000" cy="6858002"/>
              <a:chOff x="0" y="0"/>
              <a:chExt cx="12192000" cy="6858002"/>
            </a:xfrm>
          </p:grpSpPr>
          <p:grpSp>
            <p:nvGrpSpPr>
              <p:cNvPr id="17" name="Group 16">
                <a:extLst>
                  <a:ext uri="{FF2B5EF4-FFF2-40B4-BE49-F238E27FC236}">
                    <a16:creationId xmlns:a16="http://schemas.microsoft.com/office/drawing/2014/main" id="{A88403D9-6B62-1217-7A2E-E1F523F8E203}"/>
                  </a:ext>
                </a:extLst>
              </p:cNvPr>
              <p:cNvGrpSpPr/>
              <p:nvPr/>
            </p:nvGrpSpPr>
            <p:grpSpPr>
              <a:xfrm>
                <a:off x="0" y="0"/>
                <a:ext cx="12192000" cy="6858002"/>
                <a:chOff x="0" y="0"/>
                <a:chExt cx="12192000" cy="6858002"/>
              </a:xfrm>
            </p:grpSpPr>
            <p:grpSp>
              <p:nvGrpSpPr>
                <p:cNvPr id="20" name="Group 19">
                  <a:extLst>
                    <a:ext uri="{FF2B5EF4-FFF2-40B4-BE49-F238E27FC236}">
                      <a16:creationId xmlns:a16="http://schemas.microsoft.com/office/drawing/2014/main" id="{3D8C0B2B-4DD1-0624-B5E3-E6A312E81C43}"/>
                    </a:ext>
                  </a:extLst>
                </p:cNvPr>
                <p:cNvGrpSpPr/>
                <p:nvPr/>
              </p:nvGrpSpPr>
              <p:grpSpPr>
                <a:xfrm>
                  <a:off x="9486900" y="0"/>
                  <a:ext cx="2705100" cy="694583"/>
                  <a:chOff x="9486900" y="0"/>
                  <a:chExt cx="2705100" cy="694583"/>
                </a:xfrm>
              </p:grpSpPr>
              <p:sp>
                <p:nvSpPr>
                  <p:cNvPr id="22" name="Freeform: Shape 21">
                    <a:extLst>
                      <a:ext uri="{FF2B5EF4-FFF2-40B4-BE49-F238E27FC236}">
                        <a16:creationId xmlns:a16="http://schemas.microsoft.com/office/drawing/2014/main" id="{55BDB177-BF73-E27D-84B4-1F31B29C5FD2}"/>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23" name="Freeform: Shape 22">
                    <a:extLst>
                      <a:ext uri="{FF2B5EF4-FFF2-40B4-BE49-F238E27FC236}">
                        <a16:creationId xmlns:a16="http://schemas.microsoft.com/office/drawing/2014/main" id="{F7FC364C-275E-1A3F-761D-3E23DE86E0EF}"/>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21" name="Freeform: Shape 20">
                  <a:extLst>
                    <a:ext uri="{FF2B5EF4-FFF2-40B4-BE49-F238E27FC236}">
                      <a16:creationId xmlns:a16="http://schemas.microsoft.com/office/drawing/2014/main" id="{415FDA10-549D-E979-D5F4-14E3D6D3A1E5}"/>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19" name="Freeform: Shape 18">
                <a:extLst>
                  <a:ext uri="{FF2B5EF4-FFF2-40B4-BE49-F238E27FC236}">
                    <a16:creationId xmlns:a16="http://schemas.microsoft.com/office/drawing/2014/main" id="{5E4C9152-6CE6-2C07-BACA-C94905FDA69A}"/>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15" name="Rectangle: Rounded Corners 14">
            <a:extLst>
              <a:ext uri="{FF2B5EF4-FFF2-40B4-BE49-F238E27FC236}">
                <a16:creationId xmlns:a16="http://schemas.microsoft.com/office/drawing/2014/main" id="{94754406-07DC-EC76-61D1-69E4FB8A46E5}"/>
              </a:ext>
              <a:ext uri="{C183D7F6-B498-43B3-948B-1728B52AA6E4}">
                <adec:decorative xmlns:adec="http://schemas.microsoft.com/office/drawing/2017/decorative" val="1"/>
              </a:ext>
            </a:extLst>
          </p:cNvPr>
          <p:cNvSpPr>
            <a:spLocks/>
          </p:cNvSpPr>
          <p:nvPr userDrawn="1"/>
        </p:nvSpPr>
        <p:spPr bwMode="auto">
          <a:xfrm>
            <a:off x="617359" y="1172697"/>
            <a:ext cx="5399675" cy="2256303"/>
          </a:xfrm>
          <a:prstGeom prst="roundRect">
            <a:avLst>
              <a:gd name="adj" fmla="val 2490"/>
            </a:avLst>
          </a:prstGeom>
          <a:solidFill>
            <a:schemeClr val="bg1">
              <a:alpha val="10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US" noProof="0"/>
          </a:p>
        </p:txBody>
      </p:sp>
      <p:sp>
        <p:nvSpPr>
          <p:cNvPr id="16" name="Rectangle: Rounded Corners 15">
            <a:extLst>
              <a:ext uri="{FF2B5EF4-FFF2-40B4-BE49-F238E27FC236}">
                <a16:creationId xmlns:a16="http://schemas.microsoft.com/office/drawing/2014/main" id="{B8C6AE17-9429-096F-1E8F-B770375C421D}"/>
              </a:ext>
              <a:ext uri="{C183D7F6-B498-43B3-948B-1728B52AA6E4}">
                <adec:decorative xmlns:adec="http://schemas.microsoft.com/office/drawing/2017/decorative" val="1"/>
              </a:ext>
            </a:extLst>
          </p:cNvPr>
          <p:cNvSpPr>
            <a:spLocks/>
          </p:cNvSpPr>
          <p:nvPr userDrawn="1"/>
        </p:nvSpPr>
        <p:spPr bwMode="auto">
          <a:xfrm>
            <a:off x="6209713" y="1172697"/>
            <a:ext cx="5399675" cy="2256303"/>
          </a:xfrm>
          <a:prstGeom prst="roundRect">
            <a:avLst>
              <a:gd name="adj" fmla="val 2490"/>
            </a:avLst>
          </a:prstGeom>
          <a:solidFill>
            <a:schemeClr val="bg1">
              <a:alpha val="10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US" noProof="0"/>
          </a:p>
        </p:txBody>
      </p:sp>
      <p:sp>
        <p:nvSpPr>
          <p:cNvPr id="60" name="Title 1">
            <a:extLst>
              <a:ext uri="{FF2B5EF4-FFF2-40B4-BE49-F238E27FC236}">
                <a16:creationId xmlns:a16="http://schemas.microsoft.com/office/drawing/2014/main" id="{43440211-498C-BFC9-C4A9-8F0B19403530}"/>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a:defRPr lang="en-US" sz="3600" dirty="0">
                <a:solidFill>
                  <a:schemeClr val="bg1"/>
                </a:solidFill>
              </a:defRPr>
            </a:lvl1pPr>
          </a:lstStyle>
          <a:p>
            <a:pPr lvl="0"/>
            <a:r>
              <a:rPr lang="en-US"/>
              <a:t>Click to edit Master title style</a:t>
            </a:r>
          </a:p>
        </p:txBody>
      </p:sp>
      <p:sp>
        <p:nvSpPr>
          <p:cNvPr id="28" name="Text Placeholder 13">
            <a:extLst>
              <a:ext uri="{FF2B5EF4-FFF2-40B4-BE49-F238E27FC236}">
                <a16:creationId xmlns:a16="http://schemas.microsoft.com/office/drawing/2014/main" id="{34FB5524-DE65-9820-D5BE-322C75C17DDB}"/>
              </a:ext>
            </a:extLst>
          </p:cNvPr>
          <p:cNvSpPr>
            <a:spLocks noGrp="1"/>
          </p:cNvSpPr>
          <p:nvPr>
            <p:ph type="body" sz="quarter" idx="29"/>
          </p:nvPr>
        </p:nvSpPr>
        <p:spPr>
          <a:xfrm>
            <a:off x="675089" y="1172697"/>
            <a:ext cx="5284215" cy="597087"/>
          </a:xfrm>
        </p:spPr>
        <p:txBody>
          <a:bodyPr lIns="91440" tIns="45720" rIns="91440" bIns="45720"/>
          <a:lstStyle>
            <a:lvl1pPr marL="0" indent="0">
              <a:buNone/>
              <a:defRPr sz="1600">
                <a:solidFill>
                  <a:schemeClr val="accent1">
                    <a:lumMod val="60000"/>
                    <a:lumOff val="40000"/>
                  </a:schemeClr>
                </a:solidFill>
                <a:latin typeface="+mj-lt"/>
              </a:defRPr>
            </a:lvl1pPr>
            <a:lvl2pPr marL="288925" indent="-174625">
              <a:buFont typeface="Arial" panose="020B0604020202020204" pitchFamily="34" charset="0"/>
              <a:buChar char="•"/>
              <a:defRPr sz="1400">
                <a:solidFill>
                  <a:schemeClr val="bg1"/>
                </a:solidFill>
                <a:latin typeface="+mn-lt"/>
              </a:defRPr>
            </a:lvl2pPr>
            <a:lvl3pPr>
              <a:defRPr sz="1100">
                <a:latin typeface="+mn-lt"/>
              </a:defRPr>
            </a:lvl3pPr>
            <a:lvl4pPr>
              <a:defRPr sz="1050">
                <a:latin typeface="+mn-lt"/>
              </a:defRPr>
            </a:lvl4pPr>
            <a:lvl5pPr>
              <a:defRPr sz="1050">
                <a:latin typeface="+mn-lt"/>
              </a:defRPr>
            </a:lvl5pPr>
          </a:lstStyle>
          <a:p>
            <a:pPr lvl="0"/>
            <a:r>
              <a:rPr lang="en-US"/>
              <a:t>Click to edit Master text styles</a:t>
            </a:r>
          </a:p>
          <a:p>
            <a:pPr lvl="1"/>
            <a:r>
              <a:rPr lang="en-US"/>
              <a:t>Second level</a:t>
            </a:r>
          </a:p>
        </p:txBody>
      </p:sp>
      <p:sp>
        <p:nvSpPr>
          <p:cNvPr id="29" name="Text Placeholder 13">
            <a:extLst>
              <a:ext uri="{FF2B5EF4-FFF2-40B4-BE49-F238E27FC236}">
                <a16:creationId xmlns:a16="http://schemas.microsoft.com/office/drawing/2014/main" id="{9E3CB33B-AA91-CDC6-081C-F0985DBF6AAF}"/>
              </a:ext>
            </a:extLst>
          </p:cNvPr>
          <p:cNvSpPr>
            <a:spLocks noGrp="1"/>
          </p:cNvSpPr>
          <p:nvPr>
            <p:ph type="body" sz="quarter" idx="30"/>
          </p:nvPr>
        </p:nvSpPr>
        <p:spPr>
          <a:xfrm>
            <a:off x="6267443" y="1172697"/>
            <a:ext cx="5284215" cy="597087"/>
          </a:xfrm>
        </p:spPr>
        <p:txBody>
          <a:bodyPr lIns="91440" tIns="45720" rIns="91440" bIns="45720"/>
          <a:lstStyle>
            <a:lvl1pPr marL="0" indent="0">
              <a:buNone/>
              <a:defRPr sz="1600">
                <a:solidFill>
                  <a:schemeClr val="accent1">
                    <a:lumMod val="60000"/>
                    <a:lumOff val="40000"/>
                  </a:schemeClr>
                </a:solidFill>
                <a:latin typeface="+mj-lt"/>
              </a:defRPr>
            </a:lvl1pPr>
            <a:lvl2pPr marL="288925" indent="-174625">
              <a:buFont typeface="Arial" panose="020B0604020202020204" pitchFamily="34" charset="0"/>
              <a:buChar char="•"/>
              <a:defRPr sz="1400">
                <a:solidFill>
                  <a:schemeClr val="bg1"/>
                </a:solidFill>
                <a:latin typeface="+mn-lt"/>
              </a:defRPr>
            </a:lvl2pPr>
            <a:lvl3pPr>
              <a:defRPr sz="1100">
                <a:latin typeface="+mn-lt"/>
              </a:defRPr>
            </a:lvl3pPr>
            <a:lvl4pPr>
              <a:defRPr sz="1050">
                <a:latin typeface="+mn-lt"/>
              </a:defRPr>
            </a:lvl4pPr>
            <a:lvl5pPr>
              <a:defRPr sz="1050">
                <a:latin typeface="+mn-lt"/>
              </a:defRPr>
            </a:lvl5pPr>
          </a:lstStyle>
          <a:p>
            <a:pPr lvl="0"/>
            <a:r>
              <a:rPr lang="en-US"/>
              <a:t>Click to edit Master text styles</a:t>
            </a:r>
          </a:p>
          <a:p>
            <a:pPr lvl="1"/>
            <a:r>
              <a:rPr lang="en-US"/>
              <a:t>Second level</a:t>
            </a:r>
          </a:p>
        </p:txBody>
      </p:sp>
      <p:sp>
        <p:nvSpPr>
          <p:cNvPr id="81" name="Content Placeholder 79">
            <a:extLst>
              <a:ext uri="{FF2B5EF4-FFF2-40B4-BE49-F238E27FC236}">
                <a16:creationId xmlns:a16="http://schemas.microsoft.com/office/drawing/2014/main" id="{6628A398-DC5A-1A70-4BEC-835B87517F3B}"/>
              </a:ext>
            </a:extLst>
          </p:cNvPr>
          <p:cNvSpPr>
            <a:spLocks noGrp="1"/>
          </p:cNvSpPr>
          <p:nvPr>
            <p:ph sz="quarter" idx="22"/>
          </p:nvPr>
        </p:nvSpPr>
        <p:spPr>
          <a:xfrm>
            <a:off x="617359" y="3649695"/>
            <a:ext cx="2603499" cy="1240994"/>
          </a:xfrm>
          <a:prstGeom prst="roundRect">
            <a:avLst>
              <a:gd name="adj" fmla="val 7500"/>
            </a:avLst>
          </a:prstGeom>
          <a:blipFill>
            <a:blip r:embed="rId4"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4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80" name="Content Placeholder 79">
            <a:extLst>
              <a:ext uri="{FF2B5EF4-FFF2-40B4-BE49-F238E27FC236}">
                <a16:creationId xmlns:a16="http://schemas.microsoft.com/office/drawing/2014/main" id="{FBF4AE9F-1D31-284D-41A0-D620B510A442}"/>
              </a:ext>
            </a:extLst>
          </p:cNvPr>
          <p:cNvSpPr>
            <a:spLocks noGrp="1"/>
          </p:cNvSpPr>
          <p:nvPr>
            <p:ph sz="quarter" idx="21"/>
          </p:nvPr>
        </p:nvSpPr>
        <p:spPr>
          <a:xfrm>
            <a:off x="3413536" y="3649695"/>
            <a:ext cx="2603499" cy="1240994"/>
          </a:xfrm>
          <a:prstGeom prst="roundRect">
            <a:avLst>
              <a:gd name="adj" fmla="val 7500"/>
            </a:avLst>
          </a:prstGeom>
          <a:blipFill>
            <a:blip r:embed="rId5"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0" name="Content Placeholder 79">
            <a:extLst>
              <a:ext uri="{FF2B5EF4-FFF2-40B4-BE49-F238E27FC236}">
                <a16:creationId xmlns:a16="http://schemas.microsoft.com/office/drawing/2014/main" id="{8066C20F-A2B5-7765-B4EE-49AB73AD9F72}"/>
              </a:ext>
            </a:extLst>
          </p:cNvPr>
          <p:cNvSpPr>
            <a:spLocks noGrp="1"/>
          </p:cNvSpPr>
          <p:nvPr>
            <p:ph sz="quarter" idx="23"/>
          </p:nvPr>
        </p:nvSpPr>
        <p:spPr>
          <a:xfrm>
            <a:off x="6209713" y="3649695"/>
            <a:ext cx="2603499" cy="1240994"/>
          </a:xfrm>
          <a:prstGeom prst="roundRect">
            <a:avLst>
              <a:gd name="adj" fmla="val 7500"/>
            </a:avLst>
          </a:prstGeom>
          <a:blipFill>
            <a:blip r:embed="rId6"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1" name="Content Placeholder 79">
            <a:extLst>
              <a:ext uri="{FF2B5EF4-FFF2-40B4-BE49-F238E27FC236}">
                <a16:creationId xmlns:a16="http://schemas.microsoft.com/office/drawing/2014/main" id="{72743848-925A-61E9-5F3F-5CE62F34ED0F}"/>
              </a:ext>
            </a:extLst>
          </p:cNvPr>
          <p:cNvSpPr>
            <a:spLocks noGrp="1"/>
          </p:cNvSpPr>
          <p:nvPr>
            <p:ph sz="quarter" idx="24"/>
          </p:nvPr>
        </p:nvSpPr>
        <p:spPr>
          <a:xfrm>
            <a:off x="9005889" y="3649695"/>
            <a:ext cx="2603499" cy="1240994"/>
          </a:xfrm>
          <a:prstGeom prst="roundRect">
            <a:avLst>
              <a:gd name="adj" fmla="val 7500"/>
            </a:avLst>
          </a:prstGeom>
          <a:blipFill>
            <a:blip r:embed="rId7"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2" name="Content Placeholder 79">
            <a:extLst>
              <a:ext uri="{FF2B5EF4-FFF2-40B4-BE49-F238E27FC236}">
                <a16:creationId xmlns:a16="http://schemas.microsoft.com/office/drawing/2014/main" id="{AC32087E-8C90-75D8-CA68-ED71700F51A8}"/>
              </a:ext>
            </a:extLst>
          </p:cNvPr>
          <p:cNvSpPr>
            <a:spLocks noGrp="1"/>
          </p:cNvSpPr>
          <p:nvPr>
            <p:ph sz="quarter" idx="25"/>
          </p:nvPr>
        </p:nvSpPr>
        <p:spPr>
          <a:xfrm>
            <a:off x="617359" y="5028044"/>
            <a:ext cx="2603499" cy="1240994"/>
          </a:xfrm>
          <a:prstGeom prst="roundRect">
            <a:avLst>
              <a:gd name="adj" fmla="val 7500"/>
            </a:avLst>
          </a:prstGeom>
          <a:blipFill>
            <a:blip r:embed="rId8"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25" name="Content Placeholder 79">
            <a:extLst>
              <a:ext uri="{FF2B5EF4-FFF2-40B4-BE49-F238E27FC236}">
                <a16:creationId xmlns:a16="http://schemas.microsoft.com/office/drawing/2014/main" id="{9E31A79D-E0C5-ECEA-CC2F-5CD5DF08B115}"/>
              </a:ext>
            </a:extLst>
          </p:cNvPr>
          <p:cNvSpPr>
            <a:spLocks noGrp="1"/>
          </p:cNvSpPr>
          <p:nvPr>
            <p:ph sz="quarter" idx="26"/>
          </p:nvPr>
        </p:nvSpPr>
        <p:spPr>
          <a:xfrm>
            <a:off x="3413536" y="5028044"/>
            <a:ext cx="2603499" cy="1240994"/>
          </a:xfrm>
          <a:prstGeom prst="roundRect">
            <a:avLst>
              <a:gd name="adj" fmla="val 7500"/>
            </a:avLst>
          </a:prstGeom>
          <a:blipFill>
            <a:blip r:embed="rId9"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26" name="Content Placeholder 79">
            <a:extLst>
              <a:ext uri="{FF2B5EF4-FFF2-40B4-BE49-F238E27FC236}">
                <a16:creationId xmlns:a16="http://schemas.microsoft.com/office/drawing/2014/main" id="{EF55A55C-C2D6-DC96-2F00-AA3C38F3B438}"/>
              </a:ext>
            </a:extLst>
          </p:cNvPr>
          <p:cNvSpPr>
            <a:spLocks noGrp="1"/>
          </p:cNvSpPr>
          <p:nvPr>
            <p:ph sz="quarter" idx="27"/>
          </p:nvPr>
        </p:nvSpPr>
        <p:spPr>
          <a:xfrm>
            <a:off x="6209713" y="5028044"/>
            <a:ext cx="2603499" cy="1240994"/>
          </a:xfrm>
          <a:prstGeom prst="roundRect">
            <a:avLst>
              <a:gd name="adj" fmla="val 7500"/>
            </a:avLst>
          </a:prstGeom>
          <a:blipFill>
            <a:blip r:embed="rId10"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27" name="Content Placeholder 79">
            <a:extLst>
              <a:ext uri="{FF2B5EF4-FFF2-40B4-BE49-F238E27FC236}">
                <a16:creationId xmlns:a16="http://schemas.microsoft.com/office/drawing/2014/main" id="{8E6E0B4F-45D8-FAB8-720E-B70080603E59}"/>
              </a:ext>
            </a:extLst>
          </p:cNvPr>
          <p:cNvSpPr>
            <a:spLocks noGrp="1"/>
          </p:cNvSpPr>
          <p:nvPr>
            <p:ph sz="quarter" idx="28"/>
          </p:nvPr>
        </p:nvSpPr>
        <p:spPr>
          <a:xfrm>
            <a:off x="9005889" y="5028044"/>
            <a:ext cx="2603499" cy="1240994"/>
          </a:xfrm>
          <a:prstGeom prst="roundRect">
            <a:avLst>
              <a:gd name="adj" fmla="val 7500"/>
            </a:avLst>
          </a:prstGeom>
          <a:blipFill>
            <a:blip r:embed="rId11"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Tree>
    <p:extLst>
      <p:ext uri="{BB962C8B-B14F-4D97-AF65-F5344CB8AC3E}">
        <p14:creationId xmlns:p14="http://schemas.microsoft.com/office/powerpoint/2010/main" val="1887811522"/>
      </p:ext>
    </p:extLst>
  </p:cSld>
  <p:clrMapOvr>
    <a:masterClrMapping/>
  </p:clrMapOvr>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36">
          <p15:clr>
            <a:srgbClr val="A4A3A4"/>
          </p15:clr>
        </p15:guide>
        <p15:guide id="14" pos="3155">
          <p15:clr>
            <a:srgbClr val="A4A3A4"/>
          </p15:clr>
        </p15:guide>
        <p15:guide id="15" pos="3338">
          <p15:clr>
            <a:srgbClr val="A4A3A4"/>
          </p15:clr>
        </p15:guide>
        <p15:guide id="16" pos="3744">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1" orient="horz" pos="912">
          <p15:clr>
            <a:srgbClr val="5ACBF0"/>
          </p15:clr>
        </p15:guide>
        <p15:guide id="32" orient="horz" pos="1272">
          <p15:clr>
            <a:srgbClr val="5ACBF0"/>
          </p15:clr>
        </p15:guide>
      </p15:sldGuideLst>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0_custom layout (Dar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01C5818-8246-5D4C-6B14-69B580B8DBE2}"/>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3" name="Group 2">
              <a:extLst>
                <a:ext uri="{FF2B5EF4-FFF2-40B4-BE49-F238E27FC236}">
                  <a16:creationId xmlns:a16="http://schemas.microsoft.com/office/drawing/2014/main" id="{76FC413A-5F6C-C9CE-73D3-A1805FD0A221}"/>
                </a:ext>
              </a:extLst>
            </p:cNvPr>
            <p:cNvGrpSpPr/>
            <p:nvPr userDrawn="1"/>
          </p:nvGrpSpPr>
          <p:grpSpPr>
            <a:xfrm>
              <a:off x="0" y="0"/>
              <a:ext cx="12192000" cy="6858000"/>
              <a:chOff x="0" y="0"/>
              <a:chExt cx="12192000" cy="6858000"/>
            </a:xfrm>
          </p:grpSpPr>
          <p:pic>
            <p:nvPicPr>
              <p:cNvPr id="24" name="Picture 23" descr="A picture containing blue, electric blue, majorelle blue, blur&#10;&#10;Description automatically generated">
                <a:extLst>
                  <a:ext uri="{FF2B5EF4-FFF2-40B4-BE49-F238E27FC236}">
                    <a16:creationId xmlns:a16="http://schemas.microsoft.com/office/drawing/2014/main" id="{48CFACFE-5CEB-17E9-5E76-53A9D559E70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30" name="Picture 29">
                <a:extLst>
                  <a:ext uri="{FF2B5EF4-FFF2-40B4-BE49-F238E27FC236}">
                    <a16:creationId xmlns:a16="http://schemas.microsoft.com/office/drawing/2014/main" id="{DADE7190-F3B8-E4B4-18AC-C90E3C8C1B0E}"/>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4" name="Group 13">
              <a:extLst>
                <a:ext uri="{FF2B5EF4-FFF2-40B4-BE49-F238E27FC236}">
                  <a16:creationId xmlns:a16="http://schemas.microsoft.com/office/drawing/2014/main" id="{0DDAF38B-990C-E8A3-B8B9-4D6A9353F437}"/>
                </a:ext>
              </a:extLst>
            </p:cNvPr>
            <p:cNvGrpSpPr/>
            <p:nvPr userDrawn="1"/>
          </p:nvGrpSpPr>
          <p:grpSpPr>
            <a:xfrm>
              <a:off x="0" y="0"/>
              <a:ext cx="12192000" cy="6858002"/>
              <a:chOff x="0" y="0"/>
              <a:chExt cx="12192000" cy="6858002"/>
            </a:xfrm>
          </p:grpSpPr>
          <p:grpSp>
            <p:nvGrpSpPr>
              <p:cNvPr id="17" name="Group 16">
                <a:extLst>
                  <a:ext uri="{FF2B5EF4-FFF2-40B4-BE49-F238E27FC236}">
                    <a16:creationId xmlns:a16="http://schemas.microsoft.com/office/drawing/2014/main" id="{9B542E32-3DD6-2073-EBB5-DFB17B21B67A}"/>
                  </a:ext>
                </a:extLst>
              </p:cNvPr>
              <p:cNvGrpSpPr/>
              <p:nvPr/>
            </p:nvGrpSpPr>
            <p:grpSpPr>
              <a:xfrm>
                <a:off x="0" y="0"/>
                <a:ext cx="12192000" cy="6858002"/>
                <a:chOff x="0" y="0"/>
                <a:chExt cx="12192000" cy="6858002"/>
              </a:xfrm>
            </p:grpSpPr>
            <p:grpSp>
              <p:nvGrpSpPr>
                <p:cNvPr id="20" name="Group 19">
                  <a:extLst>
                    <a:ext uri="{FF2B5EF4-FFF2-40B4-BE49-F238E27FC236}">
                      <a16:creationId xmlns:a16="http://schemas.microsoft.com/office/drawing/2014/main" id="{E8C20715-C736-3995-2B33-4A8DE92F6CBB}"/>
                    </a:ext>
                  </a:extLst>
                </p:cNvPr>
                <p:cNvGrpSpPr/>
                <p:nvPr/>
              </p:nvGrpSpPr>
              <p:grpSpPr>
                <a:xfrm>
                  <a:off x="9486900" y="0"/>
                  <a:ext cx="2705100" cy="694583"/>
                  <a:chOff x="9486900" y="0"/>
                  <a:chExt cx="2705100" cy="694583"/>
                </a:xfrm>
              </p:grpSpPr>
              <p:sp>
                <p:nvSpPr>
                  <p:cNvPr id="22" name="Freeform: Shape 21">
                    <a:extLst>
                      <a:ext uri="{FF2B5EF4-FFF2-40B4-BE49-F238E27FC236}">
                        <a16:creationId xmlns:a16="http://schemas.microsoft.com/office/drawing/2014/main" id="{6ACE0056-6541-1FB4-15A0-574C636E7267}"/>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23" name="Freeform: Shape 22">
                    <a:extLst>
                      <a:ext uri="{FF2B5EF4-FFF2-40B4-BE49-F238E27FC236}">
                        <a16:creationId xmlns:a16="http://schemas.microsoft.com/office/drawing/2014/main" id="{7042D2C8-6931-9309-51C5-D1DF514A90DF}"/>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21" name="Freeform: Shape 20">
                  <a:extLst>
                    <a:ext uri="{FF2B5EF4-FFF2-40B4-BE49-F238E27FC236}">
                      <a16:creationId xmlns:a16="http://schemas.microsoft.com/office/drawing/2014/main" id="{A3F83673-77F1-BDDE-6077-A5C41FC2E449}"/>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19" name="Freeform: Shape 18">
                <a:extLst>
                  <a:ext uri="{FF2B5EF4-FFF2-40B4-BE49-F238E27FC236}">
                    <a16:creationId xmlns:a16="http://schemas.microsoft.com/office/drawing/2014/main" id="{B4B99E7D-E8B3-C46A-37A2-15D715706BD6}"/>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15" name="Rectangle: Rounded Corners 14">
            <a:extLst>
              <a:ext uri="{FF2B5EF4-FFF2-40B4-BE49-F238E27FC236}">
                <a16:creationId xmlns:a16="http://schemas.microsoft.com/office/drawing/2014/main" id="{94754406-07DC-EC76-61D1-69E4FB8A46E5}"/>
              </a:ext>
              <a:ext uri="{C183D7F6-B498-43B3-948B-1728B52AA6E4}">
                <adec:decorative xmlns:adec="http://schemas.microsoft.com/office/drawing/2017/decorative" val="1"/>
              </a:ext>
            </a:extLst>
          </p:cNvPr>
          <p:cNvSpPr>
            <a:spLocks/>
          </p:cNvSpPr>
          <p:nvPr userDrawn="1"/>
        </p:nvSpPr>
        <p:spPr bwMode="auto">
          <a:xfrm>
            <a:off x="617359" y="1172697"/>
            <a:ext cx="5399675" cy="2256303"/>
          </a:xfrm>
          <a:prstGeom prst="roundRect">
            <a:avLst>
              <a:gd name="adj" fmla="val 2490"/>
            </a:avLst>
          </a:prstGeom>
          <a:solidFill>
            <a:schemeClr val="bg1">
              <a:alpha val="10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US" noProof="0"/>
          </a:p>
        </p:txBody>
      </p:sp>
      <p:sp>
        <p:nvSpPr>
          <p:cNvPr id="16" name="Rectangle: Rounded Corners 15">
            <a:extLst>
              <a:ext uri="{FF2B5EF4-FFF2-40B4-BE49-F238E27FC236}">
                <a16:creationId xmlns:a16="http://schemas.microsoft.com/office/drawing/2014/main" id="{B8C6AE17-9429-096F-1E8F-B770375C421D}"/>
              </a:ext>
              <a:ext uri="{C183D7F6-B498-43B3-948B-1728B52AA6E4}">
                <adec:decorative xmlns:adec="http://schemas.microsoft.com/office/drawing/2017/decorative" val="1"/>
              </a:ext>
            </a:extLst>
          </p:cNvPr>
          <p:cNvSpPr>
            <a:spLocks/>
          </p:cNvSpPr>
          <p:nvPr userDrawn="1"/>
        </p:nvSpPr>
        <p:spPr bwMode="auto">
          <a:xfrm>
            <a:off x="6209713" y="1172697"/>
            <a:ext cx="5399675" cy="2256303"/>
          </a:xfrm>
          <a:prstGeom prst="roundRect">
            <a:avLst>
              <a:gd name="adj" fmla="val 2490"/>
            </a:avLst>
          </a:prstGeom>
          <a:solidFill>
            <a:schemeClr val="bg1">
              <a:alpha val="10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US" noProof="0"/>
          </a:p>
        </p:txBody>
      </p:sp>
      <p:sp>
        <p:nvSpPr>
          <p:cNvPr id="60" name="Title 1">
            <a:extLst>
              <a:ext uri="{FF2B5EF4-FFF2-40B4-BE49-F238E27FC236}">
                <a16:creationId xmlns:a16="http://schemas.microsoft.com/office/drawing/2014/main" id="{43440211-498C-BFC9-C4A9-8F0B19403530}"/>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a:defRPr lang="en-US" sz="3600" dirty="0">
                <a:solidFill>
                  <a:schemeClr val="bg1"/>
                </a:solidFill>
              </a:defRPr>
            </a:lvl1pPr>
          </a:lstStyle>
          <a:p>
            <a:pPr lvl="0"/>
            <a:r>
              <a:rPr lang="en-US"/>
              <a:t>Click to edit Master title style</a:t>
            </a:r>
          </a:p>
        </p:txBody>
      </p:sp>
      <p:sp>
        <p:nvSpPr>
          <p:cNvPr id="28" name="Text Placeholder 13">
            <a:extLst>
              <a:ext uri="{FF2B5EF4-FFF2-40B4-BE49-F238E27FC236}">
                <a16:creationId xmlns:a16="http://schemas.microsoft.com/office/drawing/2014/main" id="{34FB5524-DE65-9820-D5BE-322C75C17DDB}"/>
              </a:ext>
            </a:extLst>
          </p:cNvPr>
          <p:cNvSpPr>
            <a:spLocks noGrp="1"/>
          </p:cNvSpPr>
          <p:nvPr>
            <p:ph type="body" sz="quarter" idx="29"/>
          </p:nvPr>
        </p:nvSpPr>
        <p:spPr>
          <a:xfrm>
            <a:off x="675089" y="1172697"/>
            <a:ext cx="5284215" cy="597087"/>
          </a:xfrm>
        </p:spPr>
        <p:txBody>
          <a:bodyPr lIns="91440" tIns="45720" rIns="91440" bIns="45720"/>
          <a:lstStyle>
            <a:lvl1pPr marL="0" indent="0">
              <a:buNone/>
              <a:defRPr sz="1600">
                <a:solidFill>
                  <a:schemeClr val="accent1">
                    <a:lumMod val="60000"/>
                    <a:lumOff val="40000"/>
                  </a:schemeClr>
                </a:solidFill>
                <a:latin typeface="+mj-lt"/>
              </a:defRPr>
            </a:lvl1pPr>
            <a:lvl2pPr marL="288925" indent="-174625">
              <a:buFont typeface="Arial" panose="020B0604020202020204" pitchFamily="34" charset="0"/>
              <a:buChar char="•"/>
              <a:defRPr sz="1400">
                <a:solidFill>
                  <a:schemeClr val="bg1"/>
                </a:solidFill>
                <a:latin typeface="+mn-lt"/>
              </a:defRPr>
            </a:lvl2pPr>
            <a:lvl3pPr>
              <a:defRPr sz="1100">
                <a:latin typeface="+mn-lt"/>
              </a:defRPr>
            </a:lvl3pPr>
            <a:lvl4pPr>
              <a:defRPr sz="1050">
                <a:latin typeface="+mn-lt"/>
              </a:defRPr>
            </a:lvl4pPr>
            <a:lvl5pPr>
              <a:defRPr sz="1050">
                <a:latin typeface="+mn-lt"/>
              </a:defRPr>
            </a:lvl5pPr>
          </a:lstStyle>
          <a:p>
            <a:pPr lvl="0"/>
            <a:r>
              <a:rPr lang="en-US"/>
              <a:t>Click to edit Master text styles</a:t>
            </a:r>
          </a:p>
          <a:p>
            <a:pPr lvl="1"/>
            <a:r>
              <a:rPr lang="en-US"/>
              <a:t>Second level</a:t>
            </a:r>
          </a:p>
        </p:txBody>
      </p:sp>
      <p:sp>
        <p:nvSpPr>
          <p:cNvPr id="29" name="Text Placeholder 13">
            <a:extLst>
              <a:ext uri="{FF2B5EF4-FFF2-40B4-BE49-F238E27FC236}">
                <a16:creationId xmlns:a16="http://schemas.microsoft.com/office/drawing/2014/main" id="{9E3CB33B-AA91-CDC6-081C-F0985DBF6AAF}"/>
              </a:ext>
            </a:extLst>
          </p:cNvPr>
          <p:cNvSpPr>
            <a:spLocks noGrp="1"/>
          </p:cNvSpPr>
          <p:nvPr>
            <p:ph type="body" sz="quarter" idx="30"/>
          </p:nvPr>
        </p:nvSpPr>
        <p:spPr>
          <a:xfrm>
            <a:off x="6267443" y="1172697"/>
            <a:ext cx="5284215" cy="597087"/>
          </a:xfrm>
        </p:spPr>
        <p:txBody>
          <a:bodyPr lIns="91440" tIns="45720" rIns="91440" bIns="45720"/>
          <a:lstStyle>
            <a:lvl1pPr marL="0" indent="0">
              <a:buNone/>
              <a:defRPr sz="1600">
                <a:solidFill>
                  <a:schemeClr val="accent1">
                    <a:lumMod val="60000"/>
                    <a:lumOff val="40000"/>
                  </a:schemeClr>
                </a:solidFill>
                <a:latin typeface="+mj-lt"/>
              </a:defRPr>
            </a:lvl1pPr>
            <a:lvl2pPr marL="288925" indent="-174625">
              <a:buFont typeface="Arial" panose="020B0604020202020204" pitchFamily="34" charset="0"/>
              <a:buChar char="•"/>
              <a:defRPr sz="1400">
                <a:solidFill>
                  <a:schemeClr val="bg1"/>
                </a:solidFill>
                <a:latin typeface="+mn-lt"/>
              </a:defRPr>
            </a:lvl2pPr>
            <a:lvl3pPr>
              <a:defRPr sz="1100">
                <a:latin typeface="+mn-lt"/>
              </a:defRPr>
            </a:lvl3pPr>
            <a:lvl4pPr>
              <a:defRPr sz="1050">
                <a:latin typeface="+mn-lt"/>
              </a:defRPr>
            </a:lvl4pPr>
            <a:lvl5pPr>
              <a:defRPr sz="1050">
                <a:latin typeface="+mn-lt"/>
              </a:defRPr>
            </a:lvl5pPr>
          </a:lstStyle>
          <a:p>
            <a:pPr lvl="0"/>
            <a:r>
              <a:rPr lang="en-US"/>
              <a:t>Click to edit Master text styles</a:t>
            </a:r>
          </a:p>
          <a:p>
            <a:pPr lvl="1"/>
            <a:r>
              <a:rPr lang="en-US"/>
              <a:t>Second level</a:t>
            </a:r>
          </a:p>
        </p:txBody>
      </p:sp>
      <p:sp>
        <p:nvSpPr>
          <p:cNvPr id="81" name="Content Placeholder 79">
            <a:extLst>
              <a:ext uri="{FF2B5EF4-FFF2-40B4-BE49-F238E27FC236}">
                <a16:creationId xmlns:a16="http://schemas.microsoft.com/office/drawing/2014/main" id="{6628A398-DC5A-1A70-4BEC-835B87517F3B}"/>
              </a:ext>
            </a:extLst>
          </p:cNvPr>
          <p:cNvSpPr>
            <a:spLocks noGrp="1"/>
          </p:cNvSpPr>
          <p:nvPr>
            <p:ph sz="quarter" idx="22"/>
          </p:nvPr>
        </p:nvSpPr>
        <p:spPr>
          <a:xfrm>
            <a:off x="617359" y="3649663"/>
            <a:ext cx="2289208" cy="2619375"/>
          </a:xfrm>
          <a:prstGeom prst="roundRect">
            <a:avLst>
              <a:gd name="adj" fmla="val 4005"/>
            </a:avLst>
          </a:prstGeom>
          <a:blipFill>
            <a:blip r:embed="rId4" cstate="screen">
              <a:extLst>
                <a:ext uri="{28A0092B-C50C-407E-A947-70E740481C1C}">
                  <a14:useLocalDpi xmlns:a14="http://schemas.microsoft.com/office/drawing/2010/main"/>
                </a:ext>
              </a:extLst>
            </a:blip>
            <a:stretch>
              <a:fillRect/>
            </a:stretch>
          </a:blipFill>
        </p:spPr>
        <p:txBody>
          <a:bodyPr wrap="none" tIns="0" anchor="ctr">
            <a:noAutofit/>
          </a:bodyPr>
          <a:lstStyle>
            <a:lvl1pPr marL="0" indent="0" algn="ctr">
              <a:buNone/>
              <a:defRPr sz="1100"/>
            </a:lvl1pPr>
            <a:lvl2pPr>
              <a:defRPr sz="1200"/>
            </a:lvl2pPr>
            <a:lvl3pPr>
              <a:defRPr sz="1050"/>
            </a:lvl3pPr>
            <a:lvl4pPr>
              <a:defRPr sz="1000"/>
            </a:lvl4pPr>
            <a:lvl5pPr>
              <a:defRPr sz="1000"/>
            </a:lvl5pPr>
          </a:lstStyle>
          <a:p>
            <a:pPr lvl="0"/>
            <a:r>
              <a:rPr lang="en-US"/>
              <a:t>Click to edit Master text</a:t>
            </a:r>
            <a:endParaRPr lang="en-IN"/>
          </a:p>
        </p:txBody>
      </p:sp>
      <p:sp>
        <p:nvSpPr>
          <p:cNvPr id="80" name="Content Placeholder 79">
            <a:extLst>
              <a:ext uri="{FF2B5EF4-FFF2-40B4-BE49-F238E27FC236}">
                <a16:creationId xmlns:a16="http://schemas.microsoft.com/office/drawing/2014/main" id="{FBF4AE9F-1D31-284D-41A0-D620B510A442}"/>
              </a:ext>
            </a:extLst>
          </p:cNvPr>
          <p:cNvSpPr>
            <a:spLocks noGrp="1"/>
          </p:cNvSpPr>
          <p:nvPr>
            <p:ph sz="quarter" idx="21"/>
          </p:nvPr>
        </p:nvSpPr>
        <p:spPr>
          <a:xfrm>
            <a:off x="2963215" y="3649663"/>
            <a:ext cx="2395436" cy="1318577"/>
          </a:xfrm>
          <a:prstGeom prst="roundRect">
            <a:avLst>
              <a:gd name="adj" fmla="val 7500"/>
            </a:avLst>
          </a:prstGeom>
          <a:blipFill>
            <a:blip r:embed="rId5" cstate="screen">
              <a:extLst>
                <a:ext uri="{28A0092B-C50C-407E-A947-70E740481C1C}">
                  <a14:useLocalDpi xmlns:a14="http://schemas.microsoft.com/office/drawing/2010/main"/>
                </a:ext>
              </a:extLst>
            </a:blip>
            <a:stretch>
              <a:fillRect/>
            </a:stretch>
          </a:blipFill>
        </p:spPr>
        <p:txBody>
          <a:bodyPr wrap="none" tIns="0" anchor="ctr">
            <a:noAutofit/>
          </a:bodyPr>
          <a:lstStyle>
            <a:lvl1pPr marL="0" indent="0" algn="ctr">
              <a:buNone/>
              <a:defRPr sz="11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0" name="Content Placeholder 79">
            <a:extLst>
              <a:ext uri="{FF2B5EF4-FFF2-40B4-BE49-F238E27FC236}">
                <a16:creationId xmlns:a16="http://schemas.microsoft.com/office/drawing/2014/main" id="{8066C20F-A2B5-7765-B4EE-49AB73AD9F72}"/>
              </a:ext>
            </a:extLst>
          </p:cNvPr>
          <p:cNvSpPr>
            <a:spLocks noGrp="1"/>
          </p:cNvSpPr>
          <p:nvPr>
            <p:ph sz="quarter" idx="23"/>
          </p:nvPr>
        </p:nvSpPr>
        <p:spPr>
          <a:xfrm>
            <a:off x="5415299" y="3649663"/>
            <a:ext cx="2395436" cy="1318577"/>
          </a:xfrm>
          <a:prstGeom prst="roundRect">
            <a:avLst>
              <a:gd name="adj" fmla="val 7500"/>
            </a:avLst>
          </a:prstGeom>
          <a:blipFill>
            <a:blip r:embed="rId6" cstate="screen">
              <a:extLst>
                <a:ext uri="{28A0092B-C50C-407E-A947-70E740481C1C}">
                  <a14:useLocalDpi xmlns:a14="http://schemas.microsoft.com/office/drawing/2010/main"/>
                </a:ext>
              </a:extLst>
            </a:blip>
            <a:stretch>
              <a:fillRect/>
            </a:stretch>
          </a:blipFill>
        </p:spPr>
        <p:txBody>
          <a:bodyPr wrap="none" tIns="0" anchor="ctr">
            <a:noAutofit/>
          </a:bodyPr>
          <a:lstStyle>
            <a:lvl1pPr marL="0" indent="0" algn="ctr">
              <a:buNone/>
              <a:defRPr sz="11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1" name="Content Placeholder 79">
            <a:extLst>
              <a:ext uri="{FF2B5EF4-FFF2-40B4-BE49-F238E27FC236}">
                <a16:creationId xmlns:a16="http://schemas.microsoft.com/office/drawing/2014/main" id="{72743848-925A-61E9-5F3F-5CE62F34ED0F}"/>
              </a:ext>
            </a:extLst>
          </p:cNvPr>
          <p:cNvSpPr>
            <a:spLocks noGrp="1"/>
          </p:cNvSpPr>
          <p:nvPr>
            <p:ph sz="quarter" idx="24"/>
          </p:nvPr>
        </p:nvSpPr>
        <p:spPr>
          <a:xfrm>
            <a:off x="7867383" y="3649663"/>
            <a:ext cx="2257937" cy="1318577"/>
          </a:xfrm>
          <a:prstGeom prst="roundRect">
            <a:avLst>
              <a:gd name="adj" fmla="val 7500"/>
            </a:avLst>
          </a:prstGeom>
          <a:blipFill>
            <a:blip r:embed="rId7" cstate="screen">
              <a:extLst>
                <a:ext uri="{28A0092B-C50C-407E-A947-70E740481C1C}">
                  <a14:useLocalDpi xmlns:a14="http://schemas.microsoft.com/office/drawing/2010/main"/>
                </a:ext>
              </a:extLst>
            </a:blip>
            <a:stretch>
              <a:fillRect/>
            </a:stretch>
          </a:blipFill>
        </p:spPr>
        <p:txBody>
          <a:bodyPr wrap="none" tIns="0" anchor="ctr">
            <a:noAutofit/>
          </a:bodyPr>
          <a:lstStyle>
            <a:lvl1pPr marL="0" indent="0" algn="ctr">
              <a:buNone/>
              <a:defRPr sz="11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2" name="Content Placeholder 79">
            <a:extLst>
              <a:ext uri="{FF2B5EF4-FFF2-40B4-BE49-F238E27FC236}">
                <a16:creationId xmlns:a16="http://schemas.microsoft.com/office/drawing/2014/main" id="{AC32087E-8C90-75D8-CA68-ED71700F51A8}"/>
              </a:ext>
            </a:extLst>
          </p:cNvPr>
          <p:cNvSpPr>
            <a:spLocks noGrp="1"/>
          </p:cNvSpPr>
          <p:nvPr>
            <p:ph sz="quarter" idx="25"/>
          </p:nvPr>
        </p:nvSpPr>
        <p:spPr>
          <a:xfrm>
            <a:off x="2963215" y="5050762"/>
            <a:ext cx="1723353" cy="1218277"/>
          </a:xfrm>
          <a:prstGeom prst="roundRect">
            <a:avLst>
              <a:gd name="adj" fmla="val 7500"/>
            </a:avLst>
          </a:prstGeom>
          <a:blipFill>
            <a:blip r:embed="rId8" cstate="screen">
              <a:extLst>
                <a:ext uri="{28A0092B-C50C-407E-A947-70E740481C1C}">
                  <a14:useLocalDpi xmlns:a14="http://schemas.microsoft.com/office/drawing/2010/main"/>
                </a:ext>
              </a:extLst>
            </a:blip>
            <a:stretch>
              <a:fillRect/>
            </a:stretch>
          </a:blipFill>
        </p:spPr>
        <p:txBody>
          <a:bodyPr wrap="none"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25" name="Content Placeholder 79">
            <a:extLst>
              <a:ext uri="{FF2B5EF4-FFF2-40B4-BE49-F238E27FC236}">
                <a16:creationId xmlns:a16="http://schemas.microsoft.com/office/drawing/2014/main" id="{9E31A79D-E0C5-ECEA-CC2F-5CD5DF08B115}"/>
              </a:ext>
            </a:extLst>
          </p:cNvPr>
          <p:cNvSpPr>
            <a:spLocks noGrp="1"/>
          </p:cNvSpPr>
          <p:nvPr>
            <p:ph sz="quarter" idx="26"/>
          </p:nvPr>
        </p:nvSpPr>
        <p:spPr>
          <a:xfrm>
            <a:off x="4759470" y="5050762"/>
            <a:ext cx="2661059" cy="1218276"/>
          </a:xfrm>
          <a:prstGeom prst="roundRect">
            <a:avLst>
              <a:gd name="adj" fmla="val 7500"/>
            </a:avLst>
          </a:prstGeom>
          <a:blipFill>
            <a:blip r:embed="rId9" cstate="screen">
              <a:extLst>
                <a:ext uri="{28A0092B-C50C-407E-A947-70E740481C1C}">
                  <a14:useLocalDpi xmlns:a14="http://schemas.microsoft.com/office/drawing/2010/main"/>
                </a:ext>
              </a:extLst>
            </a:blip>
            <a:stretch>
              <a:fillRect/>
            </a:stretch>
          </a:blipFill>
        </p:spPr>
        <p:txBody>
          <a:bodyPr wrap="none" tIns="0" anchor="ctr">
            <a:noAutofit/>
          </a:bodyPr>
          <a:lstStyle>
            <a:lvl1pPr marL="0" indent="0" algn="ctr">
              <a:buNone/>
              <a:defRPr sz="11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26" name="Content Placeholder 79">
            <a:extLst>
              <a:ext uri="{FF2B5EF4-FFF2-40B4-BE49-F238E27FC236}">
                <a16:creationId xmlns:a16="http://schemas.microsoft.com/office/drawing/2014/main" id="{EF55A55C-C2D6-DC96-2F00-AA3C38F3B438}"/>
              </a:ext>
            </a:extLst>
          </p:cNvPr>
          <p:cNvSpPr>
            <a:spLocks noGrp="1"/>
          </p:cNvSpPr>
          <p:nvPr>
            <p:ph sz="quarter" idx="27"/>
          </p:nvPr>
        </p:nvSpPr>
        <p:spPr>
          <a:xfrm>
            <a:off x="7493431" y="5050762"/>
            <a:ext cx="2631889" cy="1218276"/>
          </a:xfrm>
          <a:prstGeom prst="roundRect">
            <a:avLst>
              <a:gd name="adj" fmla="val 7500"/>
            </a:avLst>
          </a:prstGeom>
          <a:blipFill>
            <a:blip r:embed="rId10" cstate="screen">
              <a:extLst>
                <a:ext uri="{28A0092B-C50C-407E-A947-70E740481C1C}">
                  <a14:useLocalDpi xmlns:a14="http://schemas.microsoft.com/office/drawing/2010/main"/>
                </a:ext>
              </a:extLst>
            </a:blip>
            <a:stretch>
              <a:fillRect/>
            </a:stretch>
          </a:blipFill>
        </p:spPr>
        <p:txBody>
          <a:bodyPr wrap="none"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27" name="Content Placeholder 79">
            <a:extLst>
              <a:ext uri="{FF2B5EF4-FFF2-40B4-BE49-F238E27FC236}">
                <a16:creationId xmlns:a16="http://schemas.microsoft.com/office/drawing/2014/main" id="{8E6E0B4F-45D8-FAB8-720E-B70080603E59}"/>
              </a:ext>
            </a:extLst>
          </p:cNvPr>
          <p:cNvSpPr>
            <a:spLocks noGrp="1"/>
          </p:cNvSpPr>
          <p:nvPr>
            <p:ph sz="quarter" idx="28"/>
          </p:nvPr>
        </p:nvSpPr>
        <p:spPr>
          <a:xfrm>
            <a:off x="10181968" y="3649663"/>
            <a:ext cx="1420812" cy="2619375"/>
          </a:xfrm>
          <a:prstGeom prst="roundRect">
            <a:avLst>
              <a:gd name="adj" fmla="val 5891"/>
            </a:avLst>
          </a:prstGeom>
          <a:blipFill>
            <a:blip r:embed="rId11" cstate="screen">
              <a:extLst>
                <a:ext uri="{28A0092B-C50C-407E-A947-70E740481C1C}">
                  <a14:useLocalDpi xmlns:a14="http://schemas.microsoft.com/office/drawing/2010/main"/>
                </a:ext>
              </a:extLst>
            </a:blip>
            <a:stretch>
              <a:fillRect/>
            </a:stretch>
          </a:blipFill>
        </p:spPr>
        <p:txBody>
          <a:bodyPr wrap="none" lIns="0" tIns="0" rIns="0" anchor="ctr">
            <a:noAutofit/>
          </a:bodyPr>
          <a:lstStyle>
            <a:lvl1pPr marL="0" indent="0" algn="ctr">
              <a:buNone/>
              <a:defRPr sz="1000"/>
            </a:lvl1pPr>
            <a:lvl2pPr>
              <a:defRPr sz="1200"/>
            </a:lvl2pPr>
            <a:lvl3pPr>
              <a:defRPr sz="1050"/>
            </a:lvl3pPr>
            <a:lvl4pPr>
              <a:defRPr sz="1000"/>
            </a:lvl4pPr>
            <a:lvl5pPr>
              <a:defRPr sz="1000"/>
            </a:lvl5pPr>
          </a:lstStyle>
          <a:p>
            <a:pPr lvl="0"/>
            <a:r>
              <a:rPr lang="en-US"/>
              <a:t>Click to edit Master text</a:t>
            </a:r>
            <a:endParaRPr lang="en-IN"/>
          </a:p>
        </p:txBody>
      </p:sp>
    </p:spTree>
    <p:extLst>
      <p:ext uri="{BB962C8B-B14F-4D97-AF65-F5344CB8AC3E}">
        <p14:creationId xmlns:p14="http://schemas.microsoft.com/office/powerpoint/2010/main" val="2274211433"/>
      </p:ext>
    </p:extLst>
  </p:cSld>
  <p:clrMapOvr>
    <a:masterClrMapping/>
  </p:clrMapOvr>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36">
          <p15:clr>
            <a:srgbClr val="A4A3A4"/>
          </p15:clr>
        </p15:guide>
        <p15:guide id="14" pos="3155">
          <p15:clr>
            <a:srgbClr val="A4A3A4"/>
          </p15:clr>
        </p15:guide>
        <p15:guide id="15" pos="3338">
          <p15:clr>
            <a:srgbClr val="A4A3A4"/>
          </p15:clr>
        </p15:guide>
        <p15:guide id="16" pos="3744">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1" orient="horz" pos="912">
          <p15:clr>
            <a:srgbClr val="5ACBF0"/>
          </p15:clr>
        </p15:guide>
        <p15:guide id="32" orient="horz" pos="1272">
          <p15:clr>
            <a:srgbClr val="5ACBF0"/>
          </p15:clr>
        </p15:guide>
      </p15:sldGuideLst>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1_custom layout (Dar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6AC4BFF-D196-AA96-37E7-FACDA804E47D}"/>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3" name="Group 2">
              <a:extLst>
                <a:ext uri="{FF2B5EF4-FFF2-40B4-BE49-F238E27FC236}">
                  <a16:creationId xmlns:a16="http://schemas.microsoft.com/office/drawing/2014/main" id="{A8753585-20B0-509A-BF2F-2A4BDF1B0D47}"/>
                </a:ext>
              </a:extLst>
            </p:cNvPr>
            <p:cNvGrpSpPr/>
            <p:nvPr userDrawn="1"/>
          </p:nvGrpSpPr>
          <p:grpSpPr>
            <a:xfrm>
              <a:off x="0" y="0"/>
              <a:ext cx="12192000" cy="6858000"/>
              <a:chOff x="0" y="0"/>
              <a:chExt cx="12192000" cy="6858000"/>
            </a:xfrm>
          </p:grpSpPr>
          <p:pic>
            <p:nvPicPr>
              <p:cNvPr id="22" name="Picture 21" descr="A picture containing blue, electric blue, majorelle blue, blur&#10;&#10;Description automatically generated">
                <a:extLst>
                  <a:ext uri="{FF2B5EF4-FFF2-40B4-BE49-F238E27FC236}">
                    <a16:creationId xmlns:a16="http://schemas.microsoft.com/office/drawing/2014/main" id="{857A9451-4E49-FB87-AB57-37A71E07DDE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23" name="Picture 22">
                <a:extLst>
                  <a:ext uri="{FF2B5EF4-FFF2-40B4-BE49-F238E27FC236}">
                    <a16:creationId xmlns:a16="http://schemas.microsoft.com/office/drawing/2014/main" id="{5CB8EC1E-01BA-5969-F891-60D401DFA778}"/>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4" name="Group 13">
              <a:extLst>
                <a:ext uri="{FF2B5EF4-FFF2-40B4-BE49-F238E27FC236}">
                  <a16:creationId xmlns:a16="http://schemas.microsoft.com/office/drawing/2014/main" id="{06029611-386E-3A07-DCF9-334F2CB4F508}"/>
                </a:ext>
              </a:extLst>
            </p:cNvPr>
            <p:cNvGrpSpPr/>
            <p:nvPr userDrawn="1"/>
          </p:nvGrpSpPr>
          <p:grpSpPr>
            <a:xfrm>
              <a:off x="0" y="0"/>
              <a:ext cx="12192000" cy="6858002"/>
              <a:chOff x="0" y="0"/>
              <a:chExt cx="12192000" cy="6858002"/>
            </a:xfrm>
          </p:grpSpPr>
          <p:grpSp>
            <p:nvGrpSpPr>
              <p:cNvPr id="15" name="Group 14">
                <a:extLst>
                  <a:ext uri="{FF2B5EF4-FFF2-40B4-BE49-F238E27FC236}">
                    <a16:creationId xmlns:a16="http://schemas.microsoft.com/office/drawing/2014/main" id="{B4846701-D33E-6881-7C5B-9D82CCC65586}"/>
                  </a:ext>
                </a:extLst>
              </p:cNvPr>
              <p:cNvGrpSpPr/>
              <p:nvPr/>
            </p:nvGrpSpPr>
            <p:grpSpPr>
              <a:xfrm>
                <a:off x="0" y="0"/>
                <a:ext cx="12192000" cy="6858002"/>
                <a:chOff x="0" y="0"/>
                <a:chExt cx="12192000" cy="6858002"/>
              </a:xfrm>
            </p:grpSpPr>
            <p:grpSp>
              <p:nvGrpSpPr>
                <p:cNvPr id="17" name="Group 16">
                  <a:extLst>
                    <a:ext uri="{FF2B5EF4-FFF2-40B4-BE49-F238E27FC236}">
                      <a16:creationId xmlns:a16="http://schemas.microsoft.com/office/drawing/2014/main" id="{86F9F051-F65C-6C52-8B73-31D47BF72B71}"/>
                    </a:ext>
                  </a:extLst>
                </p:cNvPr>
                <p:cNvGrpSpPr/>
                <p:nvPr/>
              </p:nvGrpSpPr>
              <p:grpSpPr>
                <a:xfrm>
                  <a:off x="9486900" y="0"/>
                  <a:ext cx="2705100" cy="694583"/>
                  <a:chOff x="9486900" y="0"/>
                  <a:chExt cx="2705100" cy="694583"/>
                </a:xfrm>
              </p:grpSpPr>
              <p:sp>
                <p:nvSpPr>
                  <p:cNvPr id="20" name="Freeform: Shape 19">
                    <a:extLst>
                      <a:ext uri="{FF2B5EF4-FFF2-40B4-BE49-F238E27FC236}">
                        <a16:creationId xmlns:a16="http://schemas.microsoft.com/office/drawing/2014/main" id="{17F0C1ED-787F-505A-788B-D3BB7CD9A950}"/>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21" name="Freeform: Shape 20">
                    <a:extLst>
                      <a:ext uri="{FF2B5EF4-FFF2-40B4-BE49-F238E27FC236}">
                        <a16:creationId xmlns:a16="http://schemas.microsoft.com/office/drawing/2014/main" id="{6B4E8660-0895-8571-96CA-55492C839153}"/>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19" name="Freeform: Shape 18">
                  <a:extLst>
                    <a:ext uri="{FF2B5EF4-FFF2-40B4-BE49-F238E27FC236}">
                      <a16:creationId xmlns:a16="http://schemas.microsoft.com/office/drawing/2014/main" id="{6581E848-2F42-4DC9-1314-54E994400C87}"/>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16" name="Freeform: Shape 15">
                <a:extLst>
                  <a:ext uri="{FF2B5EF4-FFF2-40B4-BE49-F238E27FC236}">
                    <a16:creationId xmlns:a16="http://schemas.microsoft.com/office/drawing/2014/main" id="{376CC51D-1A32-0B08-7B62-53B4F16DA7E2}"/>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60" name="Title 1">
            <a:extLst>
              <a:ext uri="{FF2B5EF4-FFF2-40B4-BE49-F238E27FC236}">
                <a16:creationId xmlns:a16="http://schemas.microsoft.com/office/drawing/2014/main" id="{43440211-498C-BFC9-C4A9-8F0B19403530}"/>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a:defRPr lang="en-US" sz="3600" dirty="0">
                <a:solidFill>
                  <a:schemeClr val="bg1"/>
                </a:solidFill>
              </a:defRPr>
            </a:lvl1pPr>
          </a:lstStyle>
          <a:p>
            <a:pPr lvl="0"/>
            <a:r>
              <a:rPr lang="en-US"/>
              <a:t>Click to edit Master title style</a:t>
            </a:r>
          </a:p>
        </p:txBody>
      </p:sp>
    </p:spTree>
    <p:extLst>
      <p:ext uri="{BB962C8B-B14F-4D97-AF65-F5344CB8AC3E}">
        <p14:creationId xmlns:p14="http://schemas.microsoft.com/office/powerpoint/2010/main" val="3918685926"/>
      </p:ext>
    </p:extLst>
  </p:cSld>
  <p:clrMapOvr>
    <a:masterClrMapping/>
  </p:clrMapOvr>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36">
          <p15:clr>
            <a:srgbClr val="A4A3A4"/>
          </p15:clr>
        </p15:guide>
        <p15:guide id="14" pos="3155">
          <p15:clr>
            <a:srgbClr val="A4A3A4"/>
          </p15:clr>
        </p15:guide>
        <p15:guide id="15" pos="3338">
          <p15:clr>
            <a:srgbClr val="A4A3A4"/>
          </p15:clr>
        </p15:guide>
        <p15:guide id="16" pos="3744">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1" orient="horz" pos="912">
          <p15:clr>
            <a:srgbClr val="5ACBF0"/>
          </p15:clr>
        </p15:guide>
        <p15:guide id="32" orient="horz" pos="1272">
          <p15:clr>
            <a:srgbClr val="5ACBF0"/>
          </p15:clr>
        </p15:guide>
      </p15:sldGuideLst>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2_custom layout (Dark)">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AB1B588-019F-D8E8-AA86-20AB78635F21}"/>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16" name="Group 15">
              <a:extLst>
                <a:ext uri="{FF2B5EF4-FFF2-40B4-BE49-F238E27FC236}">
                  <a16:creationId xmlns:a16="http://schemas.microsoft.com/office/drawing/2014/main" id="{D283474C-FF50-0168-1AD7-3EAF501F4A7C}"/>
                </a:ext>
              </a:extLst>
            </p:cNvPr>
            <p:cNvGrpSpPr/>
            <p:nvPr userDrawn="1"/>
          </p:nvGrpSpPr>
          <p:grpSpPr>
            <a:xfrm>
              <a:off x="0" y="0"/>
              <a:ext cx="12192000" cy="6858000"/>
              <a:chOff x="0" y="0"/>
              <a:chExt cx="12192000" cy="6858000"/>
            </a:xfrm>
          </p:grpSpPr>
          <p:pic>
            <p:nvPicPr>
              <p:cNvPr id="25" name="Picture 24" descr="A picture containing blue, electric blue, majorelle blue, blur&#10;&#10;Description automatically generated">
                <a:extLst>
                  <a:ext uri="{FF2B5EF4-FFF2-40B4-BE49-F238E27FC236}">
                    <a16:creationId xmlns:a16="http://schemas.microsoft.com/office/drawing/2014/main" id="{3F32EADD-96F4-8DD3-231D-9363795DC018}"/>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26" name="Picture 25">
                <a:extLst>
                  <a:ext uri="{FF2B5EF4-FFF2-40B4-BE49-F238E27FC236}">
                    <a16:creationId xmlns:a16="http://schemas.microsoft.com/office/drawing/2014/main" id="{B1F60262-8DAA-A45F-2BAE-07AC4B7FE7ED}"/>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7" name="Group 16">
              <a:extLst>
                <a:ext uri="{FF2B5EF4-FFF2-40B4-BE49-F238E27FC236}">
                  <a16:creationId xmlns:a16="http://schemas.microsoft.com/office/drawing/2014/main" id="{F538E670-EBF1-4700-5CD4-AF99378A5644}"/>
                </a:ext>
              </a:extLst>
            </p:cNvPr>
            <p:cNvGrpSpPr/>
            <p:nvPr userDrawn="1"/>
          </p:nvGrpSpPr>
          <p:grpSpPr>
            <a:xfrm>
              <a:off x="0" y="0"/>
              <a:ext cx="12192000" cy="6858002"/>
              <a:chOff x="0" y="0"/>
              <a:chExt cx="12192000" cy="6858002"/>
            </a:xfrm>
          </p:grpSpPr>
          <p:grpSp>
            <p:nvGrpSpPr>
              <p:cNvPr id="19" name="Group 18">
                <a:extLst>
                  <a:ext uri="{FF2B5EF4-FFF2-40B4-BE49-F238E27FC236}">
                    <a16:creationId xmlns:a16="http://schemas.microsoft.com/office/drawing/2014/main" id="{98266262-6041-2029-BB81-D6CD5C8BE206}"/>
                  </a:ext>
                </a:extLst>
              </p:cNvPr>
              <p:cNvGrpSpPr/>
              <p:nvPr/>
            </p:nvGrpSpPr>
            <p:grpSpPr>
              <a:xfrm>
                <a:off x="0" y="0"/>
                <a:ext cx="12192000" cy="6858002"/>
                <a:chOff x="0" y="0"/>
                <a:chExt cx="12192000" cy="6858002"/>
              </a:xfrm>
            </p:grpSpPr>
            <p:grpSp>
              <p:nvGrpSpPr>
                <p:cNvPr id="21" name="Group 20">
                  <a:extLst>
                    <a:ext uri="{FF2B5EF4-FFF2-40B4-BE49-F238E27FC236}">
                      <a16:creationId xmlns:a16="http://schemas.microsoft.com/office/drawing/2014/main" id="{4E982DEA-7C02-2A6F-34F7-AD71B9D5921F}"/>
                    </a:ext>
                  </a:extLst>
                </p:cNvPr>
                <p:cNvGrpSpPr/>
                <p:nvPr/>
              </p:nvGrpSpPr>
              <p:grpSpPr>
                <a:xfrm>
                  <a:off x="9486900" y="0"/>
                  <a:ext cx="2705100" cy="694583"/>
                  <a:chOff x="9486900" y="0"/>
                  <a:chExt cx="2705100" cy="694583"/>
                </a:xfrm>
              </p:grpSpPr>
              <p:sp>
                <p:nvSpPr>
                  <p:cNvPr id="23" name="Freeform: Shape 22">
                    <a:extLst>
                      <a:ext uri="{FF2B5EF4-FFF2-40B4-BE49-F238E27FC236}">
                        <a16:creationId xmlns:a16="http://schemas.microsoft.com/office/drawing/2014/main" id="{7ADE6BAB-F577-C4FF-8C4E-BAC3496B4591}"/>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24" name="Freeform: Shape 23">
                    <a:extLst>
                      <a:ext uri="{FF2B5EF4-FFF2-40B4-BE49-F238E27FC236}">
                        <a16:creationId xmlns:a16="http://schemas.microsoft.com/office/drawing/2014/main" id="{815ED668-E611-E10D-D10C-8C81E1A4EA92}"/>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22" name="Freeform: Shape 21">
                  <a:extLst>
                    <a:ext uri="{FF2B5EF4-FFF2-40B4-BE49-F238E27FC236}">
                      <a16:creationId xmlns:a16="http://schemas.microsoft.com/office/drawing/2014/main" id="{5367C23A-D60D-4A4B-EFA0-EB86357CD86B}"/>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20" name="Freeform: Shape 19">
                <a:extLst>
                  <a:ext uri="{FF2B5EF4-FFF2-40B4-BE49-F238E27FC236}">
                    <a16:creationId xmlns:a16="http://schemas.microsoft.com/office/drawing/2014/main" id="{8707C726-89E4-7E99-F8C1-95DCD90CD22B}"/>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60" name="Title 1">
            <a:extLst>
              <a:ext uri="{FF2B5EF4-FFF2-40B4-BE49-F238E27FC236}">
                <a16:creationId xmlns:a16="http://schemas.microsoft.com/office/drawing/2014/main" id="{43440211-498C-BFC9-C4A9-8F0B19403530}"/>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a:defRPr lang="en-US" sz="3600" dirty="0">
                <a:solidFill>
                  <a:schemeClr val="bg1"/>
                </a:solidFill>
              </a:defRPr>
            </a:lvl1pPr>
          </a:lstStyle>
          <a:p>
            <a:pPr lvl="0"/>
            <a:r>
              <a:rPr lang="en-US"/>
              <a:t>Click to edit Master title style</a:t>
            </a:r>
          </a:p>
        </p:txBody>
      </p:sp>
      <p:sp>
        <p:nvSpPr>
          <p:cNvPr id="14" name="Content Placeholder 13">
            <a:extLst>
              <a:ext uri="{FF2B5EF4-FFF2-40B4-BE49-F238E27FC236}">
                <a16:creationId xmlns:a16="http://schemas.microsoft.com/office/drawing/2014/main" id="{7F8F9E11-9FFE-8DED-8300-7CEBEBC6E92D}"/>
              </a:ext>
            </a:extLst>
          </p:cNvPr>
          <p:cNvSpPr>
            <a:spLocks noGrp="1"/>
          </p:cNvSpPr>
          <p:nvPr>
            <p:ph sz="quarter" idx="10"/>
          </p:nvPr>
        </p:nvSpPr>
        <p:spPr>
          <a:xfrm>
            <a:off x="9218613" y="1458034"/>
            <a:ext cx="2390775" cy="1545219"/>
          </a:xfrm>
          <a:prstGeom prst="roundRect">
            <a:avLst>
              <a:gd name="adj" fmla="val 7500"/>
            </a:avLst>
          </a:prstGeom>
          <a:blipFill>
            <a:blip r:embed="rId4" cstate="screen">
              <a:extLst>
                <a:ext uri="{28A0092B-C50C-407E-A947-70E740481C1C}">
                  <a14:useLocalDpi xmlns:a14="http://schemas.microsoft.com/office/drawing/2010/main"/>
                </a:ext>
              </a:extLst>
            </a:blip>
            <a:stretch>
              <a:fillRect/>
            </a:stretch>
          </a:blipFill>
        </p:spPr>
        <p:txBody>
          <a:bodyPr tIns="0" rIns="0" anchor="ctr">
            <a:noAutofit/>
          </a:bodyPr>
          <a:lstStyle>
            <a:lvl1pPr marL="0" indent="0" algn="ctr">
              <a:buNone/>
              <a:defRPr sz="1050">
                <a:solidFill>
                  <a:schemeClr val="bg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Click to edit Master text styles</a:t>
            </a:r>
          </a:p>
        </p:txBody>
      </p:sp>
      <p:sp>
        <p:nvSpPr>
          <p:cNvPr id="2" name="Content Placeholder 13">
            <a:extLst>
              <a:ext uri="{FF2B5EF4-FFF2-40B4-BE49-F238E27FC236}">
                <a16:creationId xmlns:a16="http://schemas.microsoft.com/office/drawing/2014/main" id="{5685F1A3-7033-0357-7B06-541F7248BF98}"/>
              </a:ext>
            </a:extLst>
          </p:cNvPr>
          <p:cNvSpPr>
            <a:spLocks noGrp="1"/>
          </p:cNvSpPr>
          <p:nvPr>
            <p:ph sz="quarter" idx="11"/>
          </p:nvPr>
        </p:nvSpPr>
        <p:spPr>
          <a:xfrm>
            <a:off x="9218613" y="3088169"/>
            <a:ext cx="2390775" cy="1545219"/>
          </a:xfrm>
          <a:prstGeom prst="roundRect">
            <a:avLst>
              <a:gd name="adj" fmla="val 7500"/>
            </a:avLst>
          </a:prstGeom>
          <a:blipFill>
            <a:blip r:embed="rId4" cstate="screen">
              <a:extLst>
                <a:ext uri="{28A0092B-C50C-407E-A947-70E740481C1C}">
                  <a14:useLocalDpi xmlns:a14="http://schemas.microsoft.com/office/drawing/2010/main"/>
                </a:ext>
              </a:extLst>
            </a:blip>
            <a:stretch>
              <a:fillRect/>
            </a:stretch>
          </a:blipFill>
        </p:spPr>
        <p:txBody>
          <a:bodyPr tIns="0" rIns="0" anchor="ctr">
            <a:noAutofit/>
          </a:bodyPr>
          <a:lstStyle>
            <a:lvl1pPr marL="0" indent="0" algn="ctr">
              <a:buNone/>
              <a:defRPr sz="1050">
                <a:solidFill>
                  <a:schemeClr val="bg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Click to edit Master text styles</a:t>
            </a:r>
          </a:p>
        </p:txBody>
      </p:sp>
      <p:sp>
        <p:nvSpPr>
          <p:cNvPr id="3" name="Content Placeholder 13">
            <a:extLst>
              <a:ext uri="{FF2B5EF4-FFF2-40B4-BE49-F238E27FC236}">
                <a16:creationId xmlns:a16="http://schemas.microsoft.com/office/drawing/2014/main" id="{1601EB92-705B-1E07-ABB2-6A81E38CA58E}"/>
              </a:ext>
            </a:extLst>
          </p:cNvPr>
          <p:cNvSpPr>
            <a:spLocks noGrp="1"/>
          </p:cNvSpPr>
          <p:nvPr>
            <p:ph sz="quarter" idx="12"/>
          </p:nvPr>
        </p:nvSpPr>
        <p:spPr>
          <a:xfrm>
            <a:off x="9218613" y="4718304"/>
            <a:ext cx="2390775" cy="1545219"/>
          </a:xfrm>
          <a:prstGeom prst="roundRect">
            <a:avLst>
              <a:gd name="adj" fmla="val 7500"/>
            </a:avLst>
          </a:prstGeom>
          <a:blipFill>
            <a:blip r:embed="rId4" cstate="screen">
              <a:extLst>
                <a:ext uri="{28A0092B-C50C-407E-A947-70E740481C1C}">
                  <a14:useLocalDpi xmlns:a14="http://schemas.microsoft.com/office/drawing/2010/main"/>
                </a:ext>
              </a:extLst>
            </a:blip>
            <a:stretch>
              <a:fillRect/>
            </a:stretch>
          </a:blipFill>
        </p:spPr>
        <p:txBody>
          <a:bodyPr tIns="0" rIns="0" anchor="ctr">
            <a:noAutofit/>
          </a:bodyPr>
          <a:lstStyle>
            <a:lvl1pPr marL="0" indent="0" algn="ctr">
              <a:buNone/>
              <a:defRPr sz="1050">
                <a:solidFill>
                  <a:schemeClr val="bg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Click to edit Master text styles</a:t>
            </a:r>
          </a:p>
        </p:txBody>
      </p:sp>
    </p:spTree>
    <p:extLst>
      <p:ext uri="{BB962C8B-B14F-4D97-AF65-F5344CB8AC3E}">
        <p14:creationId xmlns:p14="http://schemas.microsoft.com/office/powerpoint/2010/main" val="664927217"/>
      </p:ext>
    </p:extLst>
  </p:cSld>
  <p:clrMapOvr>
    <a:masterClrMapping/>
  </p:clrMapOvr>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36">
          <p15:clr>
            <a:srgbClr val="A4A3A4"/>
          </p15:clr>
        </p15:guide>
        <p15:guide id="14" pos="3155">
          <p15:clr>
            <a:srgbClr val="A4A3A4"/>
          </p15:clr>
        </p15:guide>
        <p15:guide id="15" pos="3338">
          <p15:clr>
            <a:srgbClr val="A4A3A4"/>
          </p15:clr>
        </p15:guide>
        <p15:guide id="16" pos="3744">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1" orient="horz" pos="912">
          <p15:clr>
            <a:srgbClr val="5ACBF0"/>
          </p15:clr>
        </p15:guide>
        <p15:guide id="32" orient="horz" pos="1272">
          <p15:clr>
            <a:srgbClr val="5ACBF0"/>
          </p15:clr>
        </p15:guide>
      </p15:sldGuideLst>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3_custom layout (Dar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EE7CC29-FE38-4290-A208-32194EEDC427}"/>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14" name="Group 13">
              <a:extLst>
                <a:ext uri="{FF2B5EF4-FFF2-40B4-BE49-F238E27FC236}">
                  <a16:creationId xmlns:a16="http://schemas.microsoft.com/office/drawing/2014/main" id="{E251E90E-713A-A492-5290-E8F9A78BD6E8}"/>
                </a:ext>
              </a:extLst>
            </p:cNvPr>
            <p:cNvGrpSpPr/>
            <p:nvPr userDrawn="1"/>
          </p:nvGrpSpPr>
          <p:grpSpPr>
            <a:xfrm>
              <a:off x="0" y="0"/>
              <a:ext cx="12192000" cy="6858000"/>
              <a:chOff x="0" y="0"/>
              <a:chExt cx="12192000" cy="6858000"/>
            </a:xfrm>
          </p:grpSpPr>
          <p:pic>
            <p:nvPicPr>
              <p:cNvPr id="24" name="Picture 23" descr="A picture containing blue, electric blue, majorelle blue, blur&#10;&#10;Description automatically generated">
                <a:extLst>
                  <a:ext uri="{FF2B5EF4-FFF2-40B4-BE49-F238E27FC236}">
                    <a16:creationId xmlns:a16="http://schemas.microsoft.com/office/drawing/2014/main" id="{7BA7B53F-4076-7FFB-4948-F42DEB2BE986}"/>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25" name="Picture 24">
                <a:extLst>
                  <a:ext uri="{FF2B5EF4-FFF2-40B4-BE49-F238E27FC236}">
                    <a16:creationId xmlns:a16="http://schemas.microsoft.com/office/drawing/2014/main" id="{8AD260E3-8A63-5903-3392-44E41CAA95AA}"/>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5" name="Group 14">
              <a:extLst>
                <a:ext uri="{FF2B5EF4-FFF2-40B4-BE49-F238E27FC236}">
                  <a16:creationId xmlns:a16="http://schemas.microsoft.com/office/drawing/2014/main" id="{DC782711-7603-8F1F-4F8C-6B1ABB2F42DC}"/>
                </a:ext>
              </a:extLst>
            </p:cNvPr>
            <p:cNvGrpSpPr/>
            <p:nvPr userDrawn="1"/>
          </p:nvGrpSpPr>
          <p:grpSpPr>
            <a:xfrm>
              <a:off x="0" y="0"/>
              <a:ext cx="12192000" cy="6858002"/>
              <a:chOff x="0" y="0"/>
              <a:chExt cx="12192000" cy="6858002"/>
            </a:xfrm>
          </p:grpSpPr>
          <p:grpSp>
            <p:nvGrpSpPr>
              <p:cNvPr id="17" name="Group 16">
                <a:extLst>
                  <a:ext uri="{FF2B5EF4-FFF2-40B4-BE49-F238E27FC236}">
                    <a16:creationId xmlns:a16="http://schemas.microsoft.com/office/drawing/2014/main" id="{08DD60DB-476B-E31F-A917-C056E20F639F}"/>
                  </a:ext>
                </a:extLst>
              </p:cNvPr>
              <p:cNvGrpSpPr/>
              <p:nvPr/>
            </p:nvGrpSpPr>
            <p:grpSpPr>
              <a:xfrm>
                <a:off x="0" y="0"/>
                <a:ext cx="12192000" cy="6858002"/>
                <a:chOff x="0" y="0"/>
                <a:chExt cx="12192000" cy="6858002"/>
              </a:xfrm>
            </p:grpSpPr>
            <p:grpSp>
              <p:nvGrpSpPr>
                <p:cNvPr id="20" name="Group 19">
                  <a:extLst>
                    <a:ext uri="{FF2B5EF4-FFF2-40B4-BE49-F238E27FC236}">
                      <a16:creationId xmlns:a16="http://schemas.microsoft.com/office/drawing/2014/main" id="{09546DB9-EC4F-BFC9-E54B-CFE21EE98454}"/>
                    </a:ext>
                  </a:extLst>
                </p:cNvPr>
                <p:cNvGrpSpPr/>
                <p:nvPr/>
              </p:nvGrpSpPr>
              <p:grpSpPr>
                <a:xfrm>
                  <a:off x="9486900" y="0"/>
                  <a:ext cx="2705100" cy="694583"/>
                  <a:chOff x="9486900" y="0"/>
                  <a:chExt cx="2705100" cy="694583"/>
                </a:xfrm>
              </p:grpSpPr>
              <p:sp>
                <p:nvSpPr>
                  <p:cNvPr id="22" name="Freeform: Shape 21">
                    <a:extLst>
                      <a:ext uri="{FF2B5EF4-FFF2-40B4-BE49-F238E27FC236}">
                        <a16:creationId xmlns:a16="http://schemas.microsoft.com/office/drawing/2014/main" id="{1B0C4405-2AD2-56D1-2EA5-B3965C7995C0}"/>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23" name="Freeform: Shape 22">
                    <a:extLst>
                      <a:ext uri="{FF2B5EF4-FFF2-40B4-BE49-F238E27FC236}">
                        <a16:creationId xmlns:a16="http://schemas.microsoft.com/office/drawing/2014/main" id="{0002F5AE-145A-D5E7-9224-647F44913427}"/>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21" name="Freeform: Shape 20">
                  <a:extLst>
                    <a:ext uri="{FF2B5EF4-FFF2-40B4-BE49-F238E27FC236}">
                      <a16:creationId xmlns:a16="http://schemas.microsoft.com/office/drawing/2014/main" id="{4D7E432D-5C10-8F9D-934F-E4AFBC160728}"/>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19" name="Freeform: Shape 18">
                <a:extLst>
                  <a:ext uri="{FF2B5EF4-FFF2-40B4-BE49-F238E27FC236}">
                    <a16:creationId xmlns:a16="http://schemas.microsoft.com/office/drawing/2014/main" id="{DA2162B8-E286-D926-6E13-6CF62B53EB0A}"/>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60" name="Title 1">
            <a:extLst>
              <a:ext uri="{FF2B5EF4-FFF2-40B4-BE49-F238E27FC236}">
                <a16:creationId xmlns:a16="http://schemas.microsoft.com/office/drawing/2014/main" id="{43440211-498C-BFC9-C4A9-8F0B19403530}"/>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a:defRPr lang="en-US" sz="3600" dirty="0">
                <a:solidFill>
                  <a:schemeClr val="bg1"/>
                </a:solidFill>
              </a:defRPr>
            </a:lvl1pPr>
          </a:lstStyle>
          <a:p>
            <a:pPr lvl="0"/>
            <a:r>
              <a:rPr lang="en-US"/>
              <a:t>Click to edit Master title style</a:t>
            </a:r>
          </a:p>
        </p:txBody>
      </p:sp>
      <p:sp>
        <p:nvSpPr>
          <p:cNvPr id="16" name="Text Placeholder 15">
            <a:extLst>
              <a:ext uri="{FF2B5EF4-FFF2-40B4-BE49-F238E27FC236}">
                <a16:creationId xmlns:a16="http://schemas.microsoft.com/office/drawing/2014/main" id="{33015405-CC0A-A610-6702-C8C57D162D56}"/>
              </a:ext>
            </a:extLst>
          </p:cNvPr>
          <p:cNvSpPr>
            <a:spLocks noGrp="1"/>
          </p:cNvSpPr>
          <p:nvPr>
            <p:ph type="body" sz="quarter" idx="13"/>
          </p:nvPr>
        </p:nvSpPr>
        <p:spPr>
          <a:xfrm>
            <a:off x="9218613" y="1749233"/>
            <a:ext cx="2390775" cy="276999"/>
          </a:xfrm>
        </p:spPr>
        <p:txBody>
          <a:bodyPr anchor="b"/>
          <a:lstStyle>
            <a:lvl1pPr marL="0" indent="0" algn="ctr">
              <a:buNone/>
              <a:defRPr sz="1800">
                <a:solidFill>
                  <a:schemeClr val="bg1"/>
                </a:solidFill>
                <a:latin typeface="+mj-lt"/>
              </a:defRPr>
            </a:lvl1pPr>
            <a:lvl2pPr marL="228600" indent="0">
              <a:buNone/>
              <a:defRPr/>
            </a:lvl2pPr>
          </a:lstStyle>
          <a:p>
            <a:pPr lvl="0"/>
            <a:r>
              <a:rPr lang="en-US"/>
              <a:t>Click to edit</a:t>
            </a:r>
          </a:p>
        </p:txBody>
      </p:sp>
      <p:sp>
        <p:nvSpPr>
          <p:cNvPr id="3" name="Content Placeholder 13">
            <a:extLst>
              <a:ext uri="{FF2B5EF4-FFF2-40B4-BE49-F238E27FC236}">
                <a16:creationId xmlns:a16="http://schemas.microsoft.com/office/drawing/2014/main" id="{1601EB92-705B-1E07-ABB2-6A81E38CA58E}"/>
              </a:ext>
            </a:extLst>
          </p:cNvPr>
          <p:cNvSpPr>
            <a:spLocks noGrp="1"/>
          </p:cNvSpPr>
          <p:nvPr>
            <p:ph sz="quarter" idx="12"/>
          </p:nvPr>
        </p:nvSpPr>
        <p:spPr>
          <a:xfrm>
            <a:off x="9218613" y="2212848"/>
            <a:ext cx="2390775" cy="4050675"/>
          </a:xfrm>
          <a:prstGeom prst="roundRect">
            <a:avLst>
              <a:gd name="adj" fmla="val 5830"/>
            </a:avLst>
          </a:prstGeom>
          <a:blipFill>
            <a:blip r:embed="rId4" cstate="screen">
              <a:extLst>
                <a:ext uri="{28A0092B-C50C-407E-A947-70E740481C1C}">
                  <a14:useLocalDpi xmlns:a14="http://schemas.microsoft.com/office/drawing/2010/main"/>
                </a:ext>
              </a:extLst>
            </a:blip>
            <a:stretch>
              <a:fillRect/>
            </a:stretch>
          </a:blipFill>
        </p:spPr>
        <p:txBody>
          <a:bodyPr lIns="0" tIns="914400" rIns="0" bIns="0">
            <a:noAutofit/>
          </a:bodyPr>
          <a:lstStyle>
            <a:lvl1pPr marL="0" indent="0" algn="ctr">
              <a:buNone/>
              <a:defRPr sz="1800"/>
            </a:lvl1pPr>
            <a:lvl2pPr marL="228600" indent="0">
              <a:buNone/>
              <a:defRPr/>
            </a:lvl2pPr>
            <a:lvl3pPr marL="457200" indent="0">
              <a:buNone/>
              <a:defRPr/>
            </a:lvl3pPr>
            <a:lvl4pPr marL="661988" indent="0">
              <a:buNone/>
              <a:defRPr/>
            </a:lvl4pPr>
            <a:lvl5pPr marL="855663" indent="0">
              <a:buNone/>
              <a:defRPr/>
            </a:lvl5pPr>
          </a:lstStyle>
          <a:p>
            <a:pPr lvl="0"/>
            <a:r>
              <a:rPr lang="en-US"/>
              <a:t>Click to edit Master text styles</a:t>
            </a:r>
          </a:p>
        </p:txBody>
      </p:sp>
    </p:spTree>
    <p:extLst>
      <p:ext uri="{BB962C8B-B14F-4D97-AF65-F5344CB8AC3E}">
        <p14:creationId xmlns:p14="http://schemas.microsoft.com/office/powerpoint/2010/main" val="3605196893"/>
      </p:ext>
    </p:extLst>
  </p:cSld>
  <p:clrMapOvr>
    <a:masterClrMapping/>
  </p:clrMapOvr>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36">
          <p15:clr>
            <a:srgbClr val="A4A3A4"/>
          </p15:clr>
        </p15:guide>
        <p15:guide id="14" pos="3155">
          <p15:clr>
            <a:srgbClr val="A4A3A4"/>
          </p15:clr>
        </p15:guide>
        <p15:guide id="15" pos="3338">
          <p15:clr>
            <a:srgbClr val="A4A3A4"/>
          </p15:clr>
        </p15:guide>
        <p15:guide id="16" pos="3744">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1" orient="horz" pos="912">
          <p15:clr>
            <a:srgbClr val="5ACBF0"/>
          </p15:clr>
        </p15:guide>
        <p15:guide id="32" orient="horz" pos="1272">
          <p15:clr>
            <a:srgbClr val="5ACBF0"/>
          </p15:clr>
        </p15:guide>
      </p15:sldGuideLst>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Blank_with Hea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E35D3C-86EE-875E-D2A6-669DF7E1C19A}"/>
              </a:ext>
            </a:extLst>
          </p:cNvPr>
          <p:cNvSpPr>
            <a:spLocks noGrp="1"/>
          </p:cNvSpPr>
          <p:nvPr>
            <p:ph type="title"/>
          </p:nvPr>
        </p:nvSpPr>
        <p:spPr>
          <a:xfrm>
            <a:off x="588262" y="585216"/>
            <a:ext cx="8193024" cy="307777"/>
          </a:xfrm>
        </p:spPr>
        <p:txBody>
          <a:bodyPr/>
          <a:lstStyle>
            <a:lvl1pPr>
              <a:defRPr sz="2000" b="0" i="0">
                <a:solidFill>
                  <a:schemeClr val="tx1"/>
                </a:solidFill>
                <a:latin typeface="+mj-lt"/>
                <a:cs typeface="Segoe UI Semibold" panose="020B0502040204020203" pitchFamily="34" charset="0"/>
              </a:defRPr>
            </a:lvl1pPr>
          </a:lstStyle>
          <a:p>
            <a:r>
              <a:rPr lang="en-US"/>
              <a:t>Click to edit Master title style</a:t>
            </a:r>
          </a:p>
        </p:txBody>
      </p:sp>
    </p:spTree>
    <p:extLst>
      <p:ext uri="{BB962C8B-B14F-4D97-AF65-F5344CB8AC3E}">
        <p14:creationId xmlns:p14="http://schemas.microsoft.com/office/powerpoint/2010/main" val="1096552534"/>
      </p:ext>
    </p:extLst>
  </p:cSld>
  <p:clrMapOvr>
    <a:masterClrMapping/>
  </p:clrMapOvr>
  <p:extLst>
    <p:ext uri="{DCECCB84-F9BA-43D5-87BE-67443E8EF086}">
      <p15:sldGuideLst xmlns:p15="http://schemas.microsoft.com/office/powerpoint/2012/main">
        <p15:guide id="4" pos="778">
          <p15:clr>
            <a:srgbClr val="954F72"/>
          </p15:clr>
        </p15:guide>
        <p15:guide id="5" pos="962">
          <p15:clr>
            <a:srgbClr val="954F72"/>
          </p15:clr>
        </p15:guide>
        <p15:guide id="6" pos="1372">
          <p15:clr>
            <a:srgbClr val="954F72"/>
          </p15:clr>
        </p15:guide>
        <p15:guide id="7" pos="1556">
          <p15:clr>
            <a:srgbClr val="954F72"/>
          </p15:clr>
        </p15:guide>
        <p15:guide id="8" pos="1966">
          <p15:clr>
            <a:srgbClr val="954F72"/>
          </p15:clr>
        </p15:guide>
        <p15:guide id="9" pos="2150">
          <p15:clr>
            <a:srgbClr val="954F72"/>
          </p15:clr>
        </p15:guide>
        <p15:guide id="10" pos="2560">
          <p15:clr>
            <a:srgbClr val="954F72"/>
          </p15:clr>
        </p15:guide>
        <p15:guide id="11" pos="2744">
          <p15:clr>
            <a:srgbClr val="954F72"/>
          </p15:clr>
        </p15:guide>
        <p15:guide id="12" pos="3153">
          <p15:clr>
            <a:srgbClr val="954F72"/>
          </p15:clr>
        </p15:guide>
        <p15:guide id="13" pos="3338">
          <p15:clr>
            <a:srgbClr val="954F72"/>
          </p15:clr>
        </p15:guide>
        <p15:guide id="14" pos="3747">
          <p15:clr>
            <a:srgbClr val="954F72"/>
          </p15:clr>
        </p15:guide>
        <p15:guide id="15" pos="3932">
          <p15:clr>
            <a:srgbClr val="954F72"/>
          </p15:clr>
        </p15:guide>
        <p15:guide id="16" pos="4341">
          <p15:clr>
            <a:srgbClr val="954F72"/>
          </p15:clr>
        </p15:guide>
        <p15:guide id="17" pos="4526">
          <p15:clr>
            <a:srgbClr val="954F72"/>
          </p15:clr>
        </p15:guide>
        <p15:guide id="18" pos="4935">
          <p15:clr>
            <a:srgbClr val="954F72"/>
          </p15:clr>
        </p15:guide>
        <p15:guide id="19" pos="5120">
          <p15:clr>
            <a:srgbClr val="954F72"/>
          </p15:clr>
        </p15:guide>
        <p15:guide id="20" pos="5529">
          <p15:clr>
            <a:srgbClr val="954F72"/>
          </p15:clr>
        </p15:guide>
        <p15:guide id="21" pos="5713">
          <p15:clr>
            <a:srgbClr val="954F72"/>
          </p15:clr>
        </p15:guide>
        <p15:guide id="22" pos="6123">
          <p15:clr>
            <a:srgbClr val="954F72"/>
          </p15:clr>
        </p15:guide>
        <p15:guide id="23" pos="6307">
          <p15:clr>
            <a:srgbClr val="954F72"/>
          </p15:clr>
        </p15:guide>
        <p15:guide id="24" pos="6717">
          <p15:clr>
            <a:srgbClr val="954F72"/>
          </p15:clr>
        </p15:guide>
        <p15:guide id="25" pos="6901">
          <p15:clr>
            <a:srgbClr val="954F72"/>
          </p15:clr>
        </p15:guide>
        <p15:guide id="30" orient="horz" pos="812">
          <p15:clr>
            <a:srgbClr val="954F72"/>
          </p15:clr>
        </p15:guide>
        <p15:guide id="31" orient="horz" pos="996">
          <p15:clr>
            <a:srgbClr val="954F72"/>
          </p15:clr>
        </p15:guide>
        <p15:guide id="32" orient="horz" pos="1440">
          <p15:clr>
            <a:srgbClr val="954F72"/>
          </p15:clr>
        </p15:guide>
        <p15:guide id="33" orient="horz" pos="1624">
          <p15:clr>
            <a:srgbClr val="954F72"/>
          </p15:clr>
        </p15:guide>
        <p15:guide id="34" orient="horz" pos="2067">
          <p15:clr>
            <a:srgbClr val="954F72"/>
          </p15:clr>
        </p15:guide>
        <p15:guide id="35" orient="horz" pos="2252">
          <p15:clr>
            <a:srgbClr val="954F72"/>
          </p15:clr>
        </p15:guide>
        <p15:guide id="36" orient="horz" pos="2695">
          <p15:clr>
            <a:srgbClr val="954F72"/>
          </p15:clr>
        </p15:guide>
        <p15:guide id="37" orient="horz" pos="2880">
          <p15:clr>
            <a:srgbClr val="954F72"/>
          </p15:clr>
        </p15:guide>
        <p15:guide id="38" orient="horz" pos="3323">
          <p15:clr>
            <a:srgbClr val="954F72"/>
          </p15:clr>
        </p15:guide>
        <p15:guide id="39" orient="horz" pos="3507">
          <p15:clr>
            <a:srgbClr val="954F72"/>
          </p15:clr>
        </p15:guide>
      </p15:sldGuideLst>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61_Custom Layout">
    <p:spTree>
      <p:nvGrpSpPr>
        <p:cNvPr id="1" name=""/>
        <p:cNvGrpSpPr/>
        <p:nvPr/>
      </p:nvGrpSpPr>
      <p:grpSpPr>
        <a:xfrm>
          <a:off x="0" y="0"/>
          <a:ext cx="0" cy="0"/>
          <a:chOff x="0" y="0"/>
          <a:chExt cx="0" cy="0"/>
        </a:xfrm>
      </p:grpSpPr>
      <p:pic>
        <p:nvPicPr>
          <p:cNvPr id="3" name="Picture 2" descr="A picture containing blue, electric blue, majorelle blue, blur&#10;&#10;Description automatically generated">
            <a:extLst>
              <a:ext uri="{FF2B5EF4-FFF2-40B4-BE49-F238E27FC236}">
                <a16:creationId xmlns:a16="http://schemas.microsoft.com/office/drawing/2014/main" id="{AA092C94-5957-3E6A-1480-4C4DE1FF8912}"/>
              </a:ext>
            </a:extLst>
          </p:cNvPr>
          <p:cNvPicPr>
            <a:picLocks noChangeAspect="1"/>
          </p:cNvPicPr>
          <p:nvPr userDrawn="1"/>
        </p:nvPicPr>
        <p:blipFill>
          <a:blip r:embed="rId2"/>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A6708EA7-EC51-72C8-268E-5939AD345E33}"/>
              </a:ext>
            </a:extLst>
          </p:cNvPr>
          <p:cNvPicPr>
            <a:picLocks noChangeAspect="1"/>
          </p:cNvPicPr>
          <p:nvPr userDrawn="1"/>
        </p:nvPicPr>
        <p:blipFill>
          <a:blip r:embed="rId3" cstate="print">
            <a:alphaModFix amt="2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nvGrpSpPr>
          <p:cNvPr id="6" name="Group 5">
            <a:extLst>
              <a:ext uri="{FF2B5EF4-FFF2-40B4-BE49-F238E27FC236}">
                <a16:creationId xmlns:a16="http://schemas.microsoft.com/office/drawing/2014/main" id="{0782BB2D-878A-C79C-8FEE-F3E9C32B7A20}"/>
              </a:ext>
            </a:extLst>
          </p:cNvPr>
          <p:cNvGrpSpPr/>
          <p:nvPr userDrawn="1"/>
        </p:nvGrpSpPr>
        <p:grpSpPr>
          <a:xfrm>
            <a:off x="0" y="0"/>
            <a:ext cx="12192001" cy="6858000"/>
            <a:chOff x="0" y="0"/>
            <a:chExt cx="12192001" cy="6858000"/>
          </a:xfrm>
        </p:grpSpPr>
        <p:grpSp>
          <p:nvGrpSpPr>
            <p:cNvPr id="7" name="Group 6">
              <a:extLst>
                <a:ext uri="{FF2B5EF4-FFF2-40B4-BE49-F238E27FC236}">
                  <a16:creationId xmlns:a16="http://schemas.microsoft.com/office/drawing/2014/main" id="{44CE9868-D5B4-8263-386A-4CA2DC766016}"/>
                </a:ext>
              </a:extLst>
            </p:cNvPr>
            <p:cNvGrpSpPr/>
            <p:nvPr/>
          </p:nvGrpSpPr>
          <p:grpSpPr>
            <a:xfrm>
              <a:off x="0" y="5699775"/>
              <a:ext cx="12192001" cy="1158225"/>
              <a:chOff x="0" y="5699775"/>
              <a:chExt cx="12192001" cy="1158225"/>
            </a:xfrm>
          </p:grpSpPr>
          <p:grpSp>
            <p:nvGrpSpPr>
              <p:cNvPr id="11" name="Group 10">
                <a:extLst>
                  <a:ext uri="{FF2B5EF4-FFF2-40B4-BE49-F238E27FC236}">
                    <a16:creationId xmlns:a16="http://schemas.microsoft.com/office/drawing/2014/main" id="{4B2731DB-A196-6667-839D-1CF405BC27DA}"/>
                  </a:ext>
                </a:extLst>
              </p:cNvPr>
              <p:cNvGrpSpPr/>
              <p:nvPr/>
            </p:nvGrpSpPr>
            <p:grpSpPr>
              <a:xfrm>
                <a:off x="0" y="5699775"/>
                <a:ext cx="2603500" cy="1158225"/>
                <a:chOff x="0" y="5475269"/>
                <a:chExt cx="3108154" cy="1382731"/>
              </a:xfrm>
            </p:grpSpPr>
            <p:sp>
              <p:nvSpPr>
                <p:cNvPr id="13" name="Freeform: Shape 12">
                  <a:extLst>
                    <a:ext uri="{FF2B5EF4-FFF2-40B4-BE49-F238E27FC236}">
                      <a16:creationId xmlns:a16="http://schemas.microsoft.com/office/drawing/2014/main" id="{B290C075-8D93-0A1D-AB3A-3711B0159D53}"/>
                    </a:ext>
                  </a:extLst>
                </p:cNvPr>
                <p:cNvSpPr/>
                <p:nvPr/>
              </p:nvSpPr>
              <p:spPr>
                <a:xfrm>
                  <a:off x="1" y="5475269"/>
                  <a:ext cx="3108153" cy="1382731"/>
                </a:xfrm>
                <a:custGeom>
                  <a:avLst/>
                  <a:gdLst>
                    <a:gd name="connsiteX0" fmla="*/ 0 w 3108153"/>
                    <a:gd name="connsiteY0" fmla="*/ 0 h 1382731"/>
                    <a:gd name="connsiteX1" fmla="*/ 49187 w 3108153"/>
                    <a:gd name="connsiteY1" fmla="*/ 26851 h 1382731"/>
                    <a:gd name="connsiteX2" fmla="*/ 2953266 w 3108153"/>
                    <a:gd name="connsiteY2" fmla="*/ 1337112 h 1382731"/>
                    <a:gd name="connsiteX3" fmla="*/ 3108153 w 3108153"/>
                    <a:gd name="connsiteY3" fmla="*/ 1382731 h 1382731"/>
                    <a:gd name="connsiteX4" fmla="*/ 0 w 3108153"/>
                    <a:gd name="connsiteY4" fmla="*/ 1382731 h 1382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153" h="1382731">
                      <a:moveTo>
                        <a:pt x="0" y="0"/>
                      </a:moveTo>
                      <a:lnTo>
                        <a:pt x="49187" y="26851"/>
                      </a:lnTo>
                      <a:cubicBezTo>
                        <a:pt x="696787" y="387015"/>
                        <a:pt x="1749136" y="957758"/>
                        <a:pt x="2953266" y="1337112"/>
                      </a:cubicBezTo>
                      <a:lnTo>
                        <a:pt x="3108153" y="1382731"/>
                      </a:lnTo>
                      <a:lnTo>
                        <a:pt x="0" y="1382731"/>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p>
              </p:txBody>
            </p:sp>
            <p:sp>
              <p:nvSpPr>
                <p:cNvPr id="14" name="Freeform: Shape 13">
                  <a:extLst>
                    <a:ext uri="{FF2B5EF4-FFF2-40B4-BE49-F238E27FC236}">
                      <a16:creationId xmlns:a16="http://schemas.microsoft.com/office/drawing/2014/main" id="{A18526D2-1ED7-F8DF-5A3F-E1C674B33B1F}"/>
                    </a:ext>
                  </a:extLst>
                </p:cNvPr>
                <p:cNvSpPr/>
                <p:nvPr/>
              </p:nvSpPr>
              <p:spPr>
                <a:xfrm>
                  <a:off x="0" y="6299084"/>
                  <a:ext cx="1844515" cy="558916"/>
                </a:xfrm>
                <a:custGeom>
                  <a:avLst/>
                  <a:gdLst>
                    <a:gd name="connsiteX0" fmla="*/ 0 w 1844515"/>
                    <a:gd name="connsiteY0" fmla="*/ 0 h 558916"/>
                    <a:gd name="connsiteX1" fmla="*/ 682372 w 1844515"/>
                    <a:gd name="connsiteY1" fmla="*/ 218742 h 558916"/>
                    <a:gd name="connsiteX2" fmla="*/ 1701934 w 1844515"/>
                    <a:gd name="connsiteY2" fmla="*/ 523820 h 558916"/>
                    <a:gd name="connsiteX3" fmla="*/ 1844515 w 1844515"/>
                    <a:gd name="connsiteY3" fmla="*/ 558916 h 558916"/>
                    <a:gd name="connsiteX4" fmla="*/ 0 w 1844515"/>
                    <a:gd name="connsiteY4" fmla="*/ 558916 h 55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4515" h="558916">
                      <a:moveTo>
                        <a:pt x="0" y="0"/>
                      </a:moveTo>
                      <a:lnTo>
                        <a:pt x="682372" y="218742"/>
                      </a:lnTo>
                      <a:cubicBezTo>
                        <a:pt x="938262" y="302311"/>
                        <a:pt x="1290111" y="415196"/>
                        <a:pt x="1701934" y="523820"/>
                      </a:cubicBezTo>
                      <a:lnTo>
                        <a:pt x="1844515" y="558916"/>
                      </a:lnTo>
                      <a:lnTo>
                        <a:pt x="0" y="558916"/>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p>
              </p:txBody>
            </p:sp>
          </p:grpSp>
          <p:sp>
            <p:nvSpPr>
              <p:cNvPr id="12" name="Freeform: Shape 11">
                <a:extLst>
                  <a:ext uri="{FF2B5EF4-FFF2-40B4-BE49-F238E27FC236}">
                    <a16:creationId xmlns:a16="http://schemas.microsoft.com/office/drawing/2014/main" id="{601D34B9-C248-63DE-9425-0FAC638EBA69}"/>
                  </a:ext>
                </a:extLst>
              </p:cNvPr>
              <p:cNvSpPr/>
              <p:nvPr/>
            </p:nvSpPr>
            <p:spPr>
              <a:xfrm>
                <a:off x="7988300" y="6359756"/>
                <a:ext cx="4203701" cy="498243"/>
              </a:xfrm>
              <a:custGeom>
                <a:avLst/>
                <a:gdLst>
                  <a:gd name="connsiteX0" fmla="*/ 3112003 w 4634189"/>
                  <a:gd name="connsiteY0" fmla="*/ 828 h 549266"/>
                  <a:gd name="connsiteX1" fmla="*/ 3889121 w 4634189"/>
                  <a:gd name="connsiteY1" fmla="*/ 43171 h 549266"/>
                  <a:gd name="connsiteX2" fmla="*/ 4471106 w 4634189"/>
                  <a:gd name="connsiteY2" fmla="*/ 158542 h 549266"/>
                  <a:gd name="connsiteX3" fmla="*/ 4634189 w 4634189"/>
                  <a:gd name="connsiteY3" fmla="*/ 204851 h 549266"/>
                  <a:gd name="connsiteX4" fmla="*/ 4634189 w 4634189"/>
                  <a:gd name="connsiteY4" fmla="*/ 549266 h 549266"/>
                  <a:gd name="connsiteX5" fmla="*/ 0 w 4634189"/>
                  <a:gd name="connsiteY5" fmla="*/ 549266 h 549266"/>
                  <a:gd name="connsiteX6" fmla="*/ 3528 w 4634189"/>
                  <a:gd name="connsiteY6" fmla="*/ 548460 h 549266"/>
                  <a:gd name="connsiteX7" fmla="*/ 3112003 w 4634189"/>
                  <a:gd name="connsiteY7" fmla="*/ 828 h 54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4189" h="549266">
                    <a:moveTo>
                      <a:pt x="3112003" y="828"/>
                    </a:moveTo>
                    <a:cubicBezTo>
                      <a:pt x="3371042" y="-3508"/>
                      <a:pt x="3630082" y="8981"/>
                      <a:pt x="3889121" y="43171"/>
                    </a:cubicBezTo>
                    <a:cubicBezTo>
                      <a:pt x="4083401" y="69810"/>
                      <a:pt x="4277681" y="108889"/>
                      <a:pt x="4471106" y="158542"/>
                    </a:cubicBezTo>
                    <a:lnTo>
                      <a:pt x="4634189" y="204851"/>
                    </a:lnTo>
                    <a:lnTo>
                      <a:pt x="4634189" y="549266"/>
                    </a:lnTo>
                    <a:lnTo>
                      <a:pt x="0" y="549266"/>
                    </a:lnTo>
                    <a:lnTo>
                      <a:pt x="3528" y="548460"/>
                    </a:lnTo>
                    <a:cubicBezTo>
                      <a:pt x="1039687" y="304727"/>
                      <a:pt x="2075845" y="18173"/>
                      <a:pt x="3112003" y="828"/>
                    </a:cubicBez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p>
            </p:txBody>
          </p:sp>
        </p:grpSp>
        <p:grpSp>
          <p:nvGrpSpPr>
            <p:cNvPr id="8" name="Group 7">
              <a:extLst>
                <a:ext uri="{FF2B5EF4-FFF2-40B4-BE49-F238E27FC236}">
                  <a16:creationId xmlns:a16="http://schemas.microsoft.com/office/drawing/2014/main" id="{EEB2ECCC-816E-B28E-64AF-B89A03E04879}"/>
                </a:ext>
              </a:extLst>
            </p:cNvPr>
            <p:cNvGrpSpPr/>
            <p:nvPr/>
          </p:nvGrpSpPr>
          <p:grpSpPr>
            <a:xfrm>
              <a:off x="9486900" y="0"/>
              <a:ext cx="2705100" cy="694583"/>
              <a:chOff x="9486900" y="0"/>
              <a:chExt cx="2705100" cy="694583"/>
            </a:xfrm>
          </p:grpSpPr>
          <p:sp>
            <p:nvSpPr>
              <p:cNvPr id="9" name="Freeform: Shape 8">
                <a:extLst>
                  <a:ext uri="{FF2B5EF4-FFF2-40B4-BE49-F238E27FC236}">
                    <a16:creationId xmlns:a16="http://schemas.microsoft.com/office/drawing/2014/main" id="{4B5925CD-3150-44C7-14D4-97065DB0E1C1}"/>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p>
            </p:txBody>
          </p:sp>
          <p:sp>
            <p:nvSpPr>
              <p:cNvPr id="10" name="Freeform: Shape 9">
                <a:extLst>
                  <a:ext uri="{FF2B5EF4-FFF2-40B4-BE49-F238E27FC236}">
                    <a16:creationId xmlns:a16="http://schemas.microsoft.com/office/drawing/2014/main" id="{E407D646-1CE3-33B6-F8EC-B74423BB3CF6}"/>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p>
            </p:txBody>
          </p:sp>
        </p:grpSp>
      </p:grpSp>
    </p:spTree>
    <p:extLst>
      <p:ext uri="{BB962C8B-B14F-4D97-AF65-F5344CB8AC3E}">
        <p14:creationId xmlns:p14="http://schemas.microsoft.com/office/powerpoint/2010/main" val="11484577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2_Title_IPS_Energy">
    <p:bg>
      <p:bgPr>
        <a:solidFill>
          <a:schemeClr val="tx1"/>
        </a:solidFill>
        <a:effectLst/>
      </p:bgPr>
    </p:bg>
    <p:spTree>
      <p:nvGrpSpPr>
        <p:cNvPr id="1" name=""/>
        <p:cNvGrpSpPr/>
        <p:nvPr/>
      </p:nvGrpSpPr>
      <p:grpSpPr>
        <a:xfrm>
          <a:off x="0" y="0"/>
          <a:ext cx="0" cy="0"/>
          <a:chOff x="0" y="0"/>
          <a:chExt cx="0" cy="0"/>
        </a:xfrm>
      </p:grpSpPr>
      <p:pic>
        <p:nvPicPr>
          <p:cNvPr id="4" name="Picture 3" descr="A blue planet with lights&#10;&#10;Description automatically generated">
            <a:extLst>
              <a:ext uri="{FF2B5EF4-FFF2-40B4-BE49-F238E27FC236}">
                <a16:creationId xmlns:a16="http://schemas.microsoft.com/office/drawing/2014/main" id="{88F962BF-04BD-0C97-EED5-F89AFF4F539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7" name="Freeform: Shape 16">
            <a:extLst>
              <a:ext uri="{FF2B5EF4-FFF2-40B4-BE49-F238E27FC236}">
                <a16:creationId xmlns:a16="http://schemas.microsoft.com/office/drawing/2014/main" id="{50F0A597-5712-CB94-356B-400C5AD79203}"/>
              </a:ext>
            </a:extLst>
          </p:cNvPr>
          <p:cNvSpPr/>
          <p:nvPr userDrawn="1"/>
        </p:nvSpPr>
        <p:spPr bwMode="auto">
          <a:xfrm>
            <a:off x="5830987" y="0"/>
            <a:ext cx="6361013" cy="6857997"/>
          </a:xfrm>
          <a:custGeom>
            <a:avLst/>
            <a:gdLst>
              <a:gd name="connsiteX0" fmla="*/ 2161533 w 6361013"/>
              <a:gd name="connsiteY0" fmla="*/ 0 h 6857997"/>
              <a:gd name="connsiteX1" fmla="*/ 6361013 w 6361013"/>
              <a:gd name="connsiteY1" fmla="*/ 0 h 6857997"/>
              <a:gd name="connsiteX2" fmla="*/ 6361013 w 6361013"/>
              <a:gd name="connsiteY2" fmla="*/ 140415 h 6857997"/>
              <a:gd name="connsiteX3" fmla="*/ 6361013 w 6361013"/>
              <a:gd name="connsiteY3" fmla="*/ 3980616 h 6857997"/>
              <a:gd name="connsiteX4" fmla="*/ 6323101 w 6361013"/>
              <a:gd name="connsiteY4" fmla="*/ 4125401 h 6857997"/>
              <a:gd name="connsiteX5" fmla="*/ 5963546 w 6361013"/>
              <a:gd name="connsiteY5" fmla="*/ 6857996 h 6857997"/>
              <a:gd name="connsiteX6" fmla="*/ 5688886 w 6361013"/>
              <a:gd name="connsiteY6" fmla="*/ 6857996 h 6857997"/>
              <a:gd name="connsiteX7" fmla="*/ 5688886 w 6361013"/>
              <a:gd name="connsiteY7" fmla="*/ 6857997 h 6857997"/>
              <a:gd name="connsiteX8" fmla="*/ 795515 w 6361013"/>
              <a:gd name="connsiteY8" fmla="*/ 6857996 h 6857997"/>
              <a:gd name="connsiteX9" fmla="*/ 795516 w 6361013"/>
              <a:gd name="connsiteY9" fmla="*/ 6857995 h 6857997"/>
              <a:gd name="connsiteX10" fmla="*/ 0 w 6361013"/>
              <a:gd name="connsiteY10" fmla="*/ 6857995 h 6857997"/>
              <a:gd name="connsiteX11" fmla="*/ 1836200 w 6361013"/>
              <a:gd name="connsiteY11" fmla="*/ 925859 h 6857997"/>
              <a:gd name="connsiteX12" fmla="*/ 1886873 w 6361013"/>
              <a:gd name="connsiteY12" fmla="*/ 1 h 6857997"/>
              <a:gd name="connsiteX13" fmla="*/ 2161533 w 6361013"/>
              <a:gd name="connsiteY13" fmla="*/ 1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1013" h="6857997">
                <a:moveTo>
                  <a:pt x="2161533" y="0"/>
                </a:moveTo>
                <a:lnTo>
                  <a:pt x="6361013" y="0"/>
                </a:lnTo>
                <a:lnTo>
                  <a:pt x="6361013" y="140415"/>
                </a:lnTo>
                <a:lnTo>
                  <a:pt x="6361013" y="3980616"/>
                </a:lnTo>
                <a:lnTo>
                  <a:pt x="6323101" y="4125401"/>
                </a:lnTo>
                <a:cubicBezTo>
                  <a:pt x="6120865" y="5008527"/>
                  <a:pt x="5998351" y="5922049"/>
                  <a:pt x="5963546" y="6857996"/>
                </a:cubicBezTo>
                <a:lnTo>
                  <a:pt x="5688886" y="6857996"/>
                </a:lnTo>
                <a:lnTo>
                  <a:pt x="5688886" y="6857997"/>
                </a:lnTo>
                <a:lnTo>
                  <a:pt x="795515" y="6857996"/>
                </a:lnTo>
                <a:lnTo>
                  <a:pt x="795516" y="6857995"/>
                </a:lnTo>
                <a:lnTo>
                  <a:pt x="0" y="6857995"/>
                </a:lnTo>
                <a:cubicBezTo>
                  <a:pt x="1006258" y="5078618"/>
                  <a:pt x="1651495" y="3068069"/>
                  <a:pt x="1836200" y="925859"/>
                </a:cubicBezTo>
                <a:lnTo>
                  <a:pt x="1886873" y="1"/>
                </a:lnTo>
                <a:lnTo>
                  <a:pt x="2161533" y="1"/>
                </a:lnTo>
                <a:close/>
              </a:path>
            </a:pathLst>
          </a:custGeom>
          <a:gradFill flip="none" rotWithShape="1">
            <a:gsLst>
              <a:gs pos="0">
                <a:srgbClr val="D59DFF"/>
              </a:gs>
              <a:gs pos="80000">
                <a:schemeClr val="accent1"/>
              </a:gs>
              <a:gs pos="46000">
                <a:schemeClr val="accent1">
                  <a:lumMod val="60000"/>
                  <a:lumOff val="40000"/>
                </a:schemeClr>
              </a:gs>
            </a:gsLst>
            <a:path path="circle">
              <a:fillToRect t="100000" r="100000"/>
            </a:path>
            <a:tileRect l="-100000" b="-100000"/>
          </a:gradFill>
          <a:ln w="19050" cap="rnd">
            <a:noFill/>
            <a:headEnd type="none" w="med" len="med"/>
            <a:tailEnd type="none" w="med" len="med"/>
          </a:ln>
          <a:effectLst>
            <a:outerShdw blurRad="127000" dist="63500" dir="2400000" algn="tl" rotWithShape="0">
              <a:srgbClr val="000000">
                <a:alpha val="1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8288" rIns="0" bIns="45720" numCol="1" spcCol="0" rtlCol="0" fromWordArt="0" anchor="ctr" anchorCtr="0" forceAA="0" compatLnSpc="1">
            <a:prstTxWarp prst="textNoShape">
              <a:avLst/>
            </a:prstTxWarp>
            <a:noAutofit/>
          </a:bodyPr>
          <a:lstStyle/>
          <a:p>
            <a:pPr lvl="0" algn="ctr" defTabSz="932449">
              <a:spcBef>
                <a:spcPts val="200"/>
              </a:spcBef>
            </a:pPr>
            <a:endParaRPr lang="en-US" err="1">
              <a:solidFill>
                <a:schemeClr val="bg1"/>
              </a:solidFill>
              <a:latin typeface="+mj-lt"/>
              <a:cs typeface="Segoe Sans Display ExtraBold" pitchFamily="2" charset="0"/>
            </a:endParaRPr>
          </a:p>
        </p:txBody>
      </p:sp>
      <p:sp>
        <p:nvSpPr>
          <p:cNvPr id="2" name="Title 1">
            <a:extLst>
              <a:ext uri="{FF2B5EF4-FFF2-40B4-BE49-F238E27FC236}">
                <a16:creationId xmlns:a16="http://schemas.microsoft.com/office/drawing/2014/main" id="{25D0408F-4A76-4E13-B20C-89E0FD40DC32}"/>
              </a:ext>
            </a:extLst>
          </p:cNvPr>
          <p:cNvSpPr>
            <a:spLocks noGrp="1"/>
          </p:cNvSpPr>
          <p:nvPr>
            <p:ph type="title" hasCustomPrompt="1"/>
          </p:nvPr>
        </p:nvSpPr>
        <p:spPr>
          <a:xfrm>
            <a:off x="588263" y="3152001"/>
            <a:ext cx="4737800" cy="1107996"/>
          </a:xfrm>
        </p:spPr>
        <p:txBody>
          <a:bodyPr wrap="square" anchor="b" anchorCtr="0">
            <a:spAutoFit/>
          </a:bodyPr>
          <a:lstStyle>
            <a:lvl1pPr>
              <a:defRPr>
                <a:solidFill>
                  <a:schemeClr val="tx1"/>
                </a:solidFill>
              </a:defRPr>
            </a:lvl1pPr>
          </a:lstStyle>
          <a:p>
            <a:r>
              <a:rPr lang="en-US"/>
              <a:t>Event name or </a:t>
            </a:r>
            <a:br>
              <a:rPr lang="en-US"/>
            </a:br>
            <a:r>
              <a:rPr lang="en-US"/>
              <a:t>presentation title </a:t>
            </a:r>
          </a:p>
        </p:txBody>
      </p:sp>
      <p:sp>
        <p:nvSpPr>
          <p:cNvPr id="5" name="Text Placeholder 4"/>
          <p:cNvSpPr>
            <a:spLocks noGrp="1"/>
          </p:cNvSpPr>
          <p:nvPr>
            <p:ph type="body" sz="quarter" idx="12" hasCustomPrompt="1"/>
          </p:nvPr>
        </p:nvSpPr>
        <p:spPr>
          <a:xfrm>
            <a:off x="582042" y="4782281"/>
            <a:ext cx="4734044" cy="307777"/>
          </a:xfrm>
          <a:noFill/>
        </p:spPr>
        <p:txBody>
          <a:bodyPr wrap="square" lIns="0" tIns="0" rIns="0" bIns="0">
            <a:spAutoFit/>
          </a:bodyPr>
          <a:lstStyle>
            <a:lvl1pPr marL="0" indent="0">
              <a:spcBef>
                <a:spcPts val="0"/>
              </a:spcBef>
              <a:buNone/>
              <a:defRPr sz="2000" spc="0" baseline="0">
                <a:solidFill>
                  <a:schemeClr val="tx1"/>
                </a:solidFill>
                <a:latin typeface="+mn-lt"/>
                <a:cs typeface="Segoe UI" panose="020B0502040204020203" pitchFamily="34" charset="0"/>
              </a:defRPr>
            </a:lvl1pPr>
          </a:lstStyle>
          <a:p>
            <a:pPr lvl="0"/>
            <a:r>
              <a:rPr lang="en-US"/>
              <a:t>Speaker name or subtitle</a:t>
            </a:r>
          </a:p>
        </p:txBody>
      </p:sp>
      <p:pic>
        <p:nvPicPr>
          <p:cNvPr id="7" name="MS logo white - EMF" descr="Microsoft logo white text version">
            <a:extLst>
              <a:ext uri="{FF2B5EF4-FFF2-40B4-BE49-F238E27FC236}">
                <a16:creationId xmlns:a16="http://schemas.microsoft.com/office/drawing/2014/main" id="{B75A0920-A5C0-44B4-805C-2A21395BDE6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black">
          <a:xfrm>
            <a:off x="584200" y="585788"/>
            <a:ext cx="1366245" cy="292608"/>
          </a:xfrm>
          <a:prstGeom prst="rect">
            <a:avLst/>
          </a:prstGeom>
        </p:spPr>
      </p:pic>
      <p:sp>
        <p:nvSpPr>
          <p:cNvPr id="14" name="Picture Placeholder 13">
            <a:extLst>
              <a:ext uri="{FF2B5EF4-FFF2-40B4-BE49-F238E27FC236}">
                <a16:creationId xmlns:a16="http://schemas.microsoft.com/office/drawing/2014/main" id="{81271761-C604-221D-B424-8CBEF4F99A9A}"/>
              </a:ext>
            </a:extLst>
          </p:cNvPr>
          <p:cNvSpPr>
            <a:spLocks noGrp="1"/>
          </p:cNvSpPr>
          <p:nvPr>
            <p:ph type="pic" sz="quarter" idx="14" hasCustomPrompt="1"/>
          </p:nvPr>
        </p:nvSpPr>
        <p:spPr>
          <a:xfrm>
            <a:off x="5978012" y="0"/>
            <a:ext cx="6213988" cy="6857998"/>
          </a:xfrm>
          <a:custGeom>
            <a:avLst/>
            <a:gdLst>
              <a:gd name="connsiteX0" fmla="*/ 1886874 w 6213988"/>
              <a:gd name="connsiteY0" fmla="*/ 0 h 6857998"/>
              <a:gd name="connsiteX1" fmla="*/ 6213988 w 6213988"/>
              <a:gd name="connsiteY1" fmla="*/ 0 h 6857998"/>
              <a:gd name="connsiteX2" fmla="*/ 6213988 w 6213988"/>
              <a:gd name="connsiteY2" fmla="*/ 140414 h 6857998"/>
              <a:gd name="connsiteX3" fmla="*/ 6213988 w 6213988"/>
              <a:gd name="connsiteY3" fmla="*/ 3472644 h 6857998"/>
              <a:gd name="connsiteX4" fmla="*/ 6048441 w 6213988"/>
              <a:gd name="connsiteY4" fmla="*/ 4125403 h 6857998"/>
              <a:gd name="connsiteX5" fmla="*/ 5688887 w 6213988"/>
              <a:gd name="connsiteY5" fmla="*/ 6857998 h 6857998"/>
              <a:gd name="connsiteX6" fmla="*/ 795515 w 6213988"/>
              <a:gd name="connsiteY6" fmla="*/ 6857998 h 6857998"/>
              <a:gd name="connsiteX7" fmla="*/ 795516 w 6213988"/>
              <a:gd name="connsiteY7" fmla="*/ 6857997 h 6857998"/>
              <a:gd name="connsiteX8" fmla="*/ 0 w 6213988"/>
              <a:gd name="connsiteY8" fmla="*/ 6857997 h 6857998"/>
              <a:gd name="connsiteX9" fmla="*/ 1868695 w 6213988"/>
              <a:gd name="connsiteY9" fmla="*/ 464835 h 685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13988" h="6857998">
                <a:moveTo>
                  <a:pt x="1886874" y="0"/>
                </a:moveTo>
                <a:lnTo>
                  <a:pt x="6213988" y="0"/>
                </a:lnTo>
                <a:lnTo>
                  <a:pt x="6213988" y="140414"/>
                </a:lnTo>
                <a:lnTo>
                  <a:pt x="6213988" y="3472644"/>
                </a:lnTo>
                <a:lnTo>
                  <a:pt x="6048441" y="4125403"/>
                </a:lnTo>
                <a:cubicBezTo>
                  <a:pt x="5846205" y="5008529"/>
                  <a:pt x="5723692" y="5922052"/>
                  <a:pt x="5688887" y="6857998"/>
                </a:cubicBezTo>
                <a:lnTo>
                  <a:pt x="795515" y="6857998"/>
                </a:lnTo>
                <a:lnTo>
                  <a:pt x="795516" y="6857997"/>
                </a:lnTo>
                <a:lnTo>
                  <a:pt x="0" y="6857997"/>
                </a:lnTo>
                <a:cubicBezTo>
                  <a:pt x="1078134" y="4951521"/>
                  <a:pt x="1741830" y="2779670"/>
                  <a:pt x="1868695" y="464835"/>
                </a:cubicBezTo>
                <a:close/>
              </a:path>
            </a:pathLst>
          </a:custGeom>
          <a:blipFill dpi="0" rotWithShape="1">
            <a:blip r:embed="rId4" cstate="print">
              <a:extLst>
                <a:ext uri="{28A0092B-C50C-407E-A947-70E740481C1C}">
                  <a14:useLocalDpi xmlns:a14="http://schemas.microsoft.com/office/drawing/2010/main"/>
                </a:ext>
              </a:extLst>
            </a:blip>
            <a:srcRect/>
            <a:stretch>
              <a:fillRect/>
            </a:stretch>
          </a:blipFill>
        </p:spPr>
        <p:txBody>
          <a:bodyPr wrap="square" tIns="3931920">
            <a:noAutofit/>
          </a:bodyPr>
          <a:lstStyle>
            <a:lvl1pPr marL="0" indent="0" algn="ctr">
              <a:buNone/>
              <a:defRPr lang="en-US" sz="1600" kern="1200" spc="0" baseline="0" dirty="0">
                <a:solidFill>
                  <a:schemeClr val="bg1"/>
                </a:solidFill>
                <a:latin typeface="+mj-lt"/>
                <a:ea typeface="+mn-ea"/>
                <a:cs typeface="Segoe UI" panose="020B0502040204020203" pitchFamily="34" charset="0"/>
              </a:defRPr>
            </a:lvl1pPr>
          </a:lstStyle>
          <a:p>
            <a:pPr marL="0" marR="0" lvl="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lang="en-US"/>
              <a:t>Drag &amp; drop your photo here </a:t>
            </a:r>
            <a:br>
              <a:rPr lang="en-US"/>
            </a:br>
            <a:r>
              <a:rPr lang="en-US"/>
              <a:t>or click or tap icon above</a:t>
            </a:r>
            <a:br>
              <a:rPr lang="en-US"/>
            </a:br>
            <a:r>
              <a:rPr lang="en-US"/>
              <a:t>to insert</a:t>
            </a:r>
          </a:p>
        </p:txBody>
      </p:sp>
    </p:spTree>
    <p:extLst>
      <p:ext uri="{BB962C8B-B14F-4D97-AF65-F5344CB8AC3E}">
        <p14:creationId xmlns:p14="http://schemas.microsoft.com/office/powerpoint/2010/main" val="3184967275"/>
      </p:ext>
    </p:extLst>
  </p:cSld>
  <p:clrMapOvr>
    <a:overrideClrMapping bg1="dk1" tx1="lt1" bg2="dk2" tx2="lt2" accent1="accent1" accent2="accent2" accent3="accent3" accent4="accent4" accent5="accent5" accent6="accent6" hlink="hlink" folHlink="folHlink"/>
  </p:clrMapOvr>
  <p:extLst>
    <p:ext uri="{DCECCB84-F9BA-43D5-87BE-67443E8EF086}">
      <p15:sldGuideLst xmlns:p15="http://schemas.microsoft.com/office/powerpoint/2012/main">
        <p15:guide id="2" orient="horz" pos="2496">
          <p15:clr>
            <a:srgbClr val="5ACBF0"/>
          </p15:clr>
        </p15:guide>
        <p15:guide id="3" pos="3341">
          <p15:clr>
            <a:srgbClr val="5ACBF0"/>
          </p15:clr>
        </p15:guide>
        <p15:guide id="5" orient="horz" pos="2160">
          <p15:clr>
            <a:srgbClr val="FBAE40"/>
          </p15:clr>
        </p15:guide>
        <p15:guide id="6" orient="horz" pos="2229">
          <p15:clr>
            <a:srgbClr val="5ACBF0"/>
          </p15:clr>
        </p15:guide>
        <p15:guide id="7" pos="2996">
          <p15:clr>
            <a:srgbClr val="5ACBF0"/>
          </p15:clr>
        </p15:guide>
      </p15:sldGuideLst>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1_Title only (Dark)">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A528B455-FECB-B7D6-8FDE-2BD26324B127}"/>
              </a:ext>
            </a:extLst>
          </p:cNvPr>
          <p:cNvPicPr>
            <a:picLocks noChangeAspect="1"/>
          </p:cNvPicPr>
          <p:nvPr/>
        </p:nvPicPr>
        <p:blipFill>
          <a:blip r:embed="rId2"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2" name="Picture 11" descr="A picture containing blue, electric blue, majorelle blue, blur&#10;&#10;Description automatically generated">
            <a:extLst>
              <a:ext uri="{FF2B5EF4-FFF2-40B4-BE49-F238E27FC236}">
                <a16:creationId xmlns:a16="http://schemas.microsoft.com/office/drawing/2014/main" id="{3600F912-90CC-925B-6278-FC1727358D04}"/>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nvGrpSpPr>
          <p:cNvPr id="8" name="Group 7">
            <a:extLst>
              <a:ext uri="{FF2B5EF4-FFF2-40B4-BE49-F238E27FC236}">
                <a16:creationId xmlns:a16="http://schemas.microsoft.com/office/drawing/2014/main" id="{D0B02FFC-A32A-F3BE-3E95-79CE346B4955}"/>
              </a:ext>
            </a:extLst>
          </p:cNvPr>
          <p:cNvGrpSpPr/>
          <p:nvPr/>
        </p:nvGrpSpPr>
        <p:grpSpPr>
          <a:xfrm>
            <a:off x="9486900" y="0"/>
            <a:ext cx="2705100" cy="694583"/>
            <a:chOff x="9486900" y="0"/>
            <a:chExt cx="2705100" cy="694583"/>
          </a:xfrm>
        </p:grpSpPr>
        <p:sp>
          <p:nvSpPr>
            <p:cNvPr id="10" name="Freeform: Shape 9">
              <a:extLst>
                <a:ext uri="{FF2B5EF4-FFF2-40B4-BE49-F238E27FC236}">
                  <a16:creationId xmlns:a16="http://schemas.microsoft.com/office/drawing/2014/main" id="{898A0F8A-0B9B-58F2-2FE7-B8E7B3543199}"/>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11" name="Freeform: Shape 10">
              <a:extLst>
                <a:ext uri="{FF2B5EF4-FFF2-40B4-BE49-F238E27FC236}">
                  <a16:creationId xmlns:a16="http://schemas.microsoft.com/office/drawing/2014/main" id="{6D747D3C-2451-FA89-28AD-1469BA113F4B}"/>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15" name="Title 1">
            <a:extLst>
              <a:ext uri="{FF2B5EF4-FFF2-40B4-BE49-F238E27FC236}">
                <a16:creationId xmlns:a16="http://schemas.microsoft.com/office/drawing/2014/main" id="{99811C9C-EE36-8FFD-4326-C94016CC8C71}"/>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9" name="Freeform: Shape 8">
            <a:extLst>
              <a:ext uri="{FF2B5EF4-FFF2-40B4-BE49-F238E27FC236}">
                <a16:creationId xmlns:a16="http://schemas.microsoft.com/office/drawing/2014/main" id="{831EEA3D-EDA2-D0AE-B040-3D77052A4E93}"/>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sp>
        <p:nvSpPr>
          <p:cNvPr id="7" name="Freeform: Shape 6">
            <a:extLst>
              <a:ext uri="{FF2B5EF4-FFF2-40B4-BE49-F238E27FC236}">
                <a16:creationId xmlns:a16="http://schemas.microsoft.com/office/drawing/2014/main" id="{DCB8B348-739B-0B41-0AEF-A96A3E004DC8}"/>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spTree>
    <p:extLst>
      <p:ext uri="{BB962C8B-B14F-4D97-AF65-F5344CB8AC3E}">
        <p14:creationId xmlns:p14="http://schemas.microsoft.com/office/powerpoint/2010/main" val="375867044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Title Slide">
    <p:bg>
      <p:bgRef idx="1001">
        <a:schemeClr val="bg2"/>
      </p:bgRef>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0259642E-DAE4-3CDB-B869-A1EB3385AC04}"/>
              </a:ext>
            </a:extLst>
          </p:cNvPr>
          <p:cNvPicPr>
            <a:picLocks noChangeAspect="1"/>
          </p:cNvPicPr>
          <p:nvPr userDrawn="1"/>
        </p:nvPicPr>
        <p:blipFill>
          <a:blip r:embed="rId2"/>
          <a:srcRect/>
          <a:stretch/>
        </p:blipFill>
        <p:spPr>
          <a:xfrm>
            <a:off x="3009" y="1693"/>
            <a:ext cx="12185982" cy="6854614"/>
          </a:xfrm>
          <a:prstGeom prst="rect">
            <a:avLst/>
          </a:prstGeom>
        </p:spPr>
      </p:pic>
      <p:sp>
        <p:nvSpPr>
          <p:cNvPr id="9" name="Title 1"/>
          <p:cNvSpPr>
            <a:spLocks noGrp="1"/>
          </p:cNvSpPr>
          <p:nvPr>
            <p:ph type="title" hasCustomPrompt="1"/>
          </p:nvPr>
        </p:nvSpPr>
        <p:spPr bwMode="white">
          <a:xfrm>
            <a:off x="584200" y="2425780"/>
            <a:ext cx="5577840" cy="1107996"/>
          </a:xfrm>
          <a:noFill/>
        </p:spPr>
        <p:txBody>
          <a:bodyPr lIns="0" tIns="0" rIns="0" bIns="0" anchor="b" anchorCtr="0">
            <a:spAutoFit/>
          </a:bodyPr>
          <a:lstStyle>
            <a:lvl1pPr algn="l" defTabSz="932742" rtl="0" eaLnBrk="1" latinLnBrk="0" hangingPunct="1">
              <a:lnSpc>
                <a:spcPct val="100000"/>
              </a:lnSpc>
              <a:spcBef>
                <a:spcPct val="0"/>
              </a:spcBef>
              <a:buNone/>
              <a:defRPr lang="en-US" sz="4000" b="0" kern="1200" cap="none" spc="-50" baseline="0" dirty="0">
                <a:ln w="3175">
                  <a:noFill/>
                </a:ln>
                <a:solidFill>
                  <a:srgbClr val="0E4987"/>
                </a:solidFill>
                <a:effectLst/>
                <a:latin typeface="Segoe Sans Display Semibold" pitchFamily="2" charset="0"/>
                <a:ea typeface="+mn-ea"/>
                <a:cs typeface="Segoe Sans Display Semibold" pitchFamily="2" charset="0"/>
              </a:defRPr>
            </a:lvl1pPr>
          </a:lstStyle>
          <a:p>
            <a:pPr marL="0" marR="0" lvl="0" indent="0" algn="l" defTabSz="932742" rtl="0" eaLnBrk="1" fontAlgn="auto" latinLnBrk="0" hangingPunct="1">
              <a:lnSpc>
                <a:spcPct val="90000"/>
              </a:lnSpc>
              <a:spcBef>
                <a:spcPct val="0"/>
              </a:spcBef>
              <a:spcAft>
                <a:spcPts val="0"/>
              </a:spcAft>
              <a:buClrTx/>
              <a:buSzPct val="90000"/>
              <a:buFont typeface="Wingdings" panose="05000000000000000000" pitchFamily="2" charset="2"/>
              <a:buNone/>
              <a:tabLst/>
            </a:pPr>
            <a:r>
              <a:rPr lang="en-US"/>
              <a:t>Event name or presentation title </a:t>
            </a:r>
          </a:p>
        </p:txBody>
      </p:sp>
      <p:sp>
        <p:nvSpPr>
          <p:cNvPr id="5" name="Text Placeholder 4"/>
          <p:cNvSpPr>
            <a:spLocks noGrp="1"/>
          </p:cNvSpPr>
          <p:nvPr>
            <p:ph type="body" sz="quarter" idx="12" hasCustomPrompt="1"/>
          </p:nvPr>
        </p:nvSpPr>
        <p:spPr bwMode="white">
          <a:xfrm>
            <a:off x="584200" y="3962399"/>
            <a:ext cx="4480560" cy="548640"/>
          </a:xfrm>
          <a:noFill/>
        </p:spPr>
        <p:txBody>
          <a:bodyPr wrap="square" lIns="0" tIns="0" rIns="0" bIns="0">
            <a:spAutoFit/>
          </a:bodyPr>
          <a:lstStyle>
            <a:lvl1pPr marL="0" indent="0">
              <a:spcBef>
                <a:spcPts val="0"/>
              </a:spcBef>
              <a:buNone/>
              <a:defRPr sz="1800" spc="0" baseline="0">
                <a:solidFill>
                  <a:schemeClr val="bg1"/>
                </a:solidFill>
                <a:latin typeface="+mn-lt"/>
                <a:cs typeface="Segoe UI" panose="020B0502040204020203" pitchFamily="34" charset="0"/>
              </a:defRPr>
            </a:lvl1pPr>
          </a:lstStyle>
          <a:p>
            <a:pPr lvl="0"/>
            <a:r>
              <a:rPr lang="en-US"/>
              <a:t>Speaker name or subtitle text</a:t>
            </a:r>
          </a:p>
        </p:txBody>
      </p:sp>
      <p:pic>
        <p:nvPicPr>
          <p:cNvPr id="10" name="MS logo gray - EMF" descr="Microsoft logo, gray text version">
            <a:extLst>
              <a:ext uri="{FF2B5EF4-FFF2-40B4-BE49-F238E27FC236}">
                <a16:creationId xmlns:a16="http://schemas.microsoft.com/office/drawing/2014/main" id="{0B239259-0303-68D8-B73B-ADBE8E17A705}"/>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123460306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44">
          <p15:clr>
            <a:srgbClr val="5ACBF0"/>
          </p15:clr>
        </p15:guide>
        <p15:guide id="4" orient="horz" pos="2160">
          <p15:clr>
            <a:srgbClr val="FBAE40"/>
          </p15:clr>
        </p15:guide>
      </p15:sldGuideLst>
    </p:ext>
  </p:extLs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_Customer story slide (Dar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C5216DB-886C-1209-F59E-1FF3A7115660}"/>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5" name="Group 4">
              <a:extLst>
                <a:ext uri="{FF2B5EF4-FFF2-40B4-BE49-F238E27FC236}">
                  <a16:creationId xmlns:a16="http://schemas.microsoft.com/office/drawing/2014/main" id="{1B0DF6C4-49F2-30D1-69C3-45FFD14CEDBF}"/>
                </a:ext>
              </a:extLst>
            </p:cNvPr>
            <p:cNvGrpSpPr/>
            <p:nvPr userDrawn="1"/>
          </p:nvGrpSpPr>
          <p:grpSpPr>
            <a:xfrm>
              <a:off x="0" y="0"/>
              <a:ext cx="12192000" cy="6858000"/>
              <a:chOff x="0" y="0"/>
              <a:chExt cx="12192000" cy="6858000"/>
            </a:xfrm>
          </p:grpSpPr>
          <p:pic>
            <p:nvPicPr>
              <p:cNvPr id="32" name="Picture 31" descr="A picture containing blue, electric blue, majorelle blue, blur&#10;&#10;Description automatically generated">
                <a:extLst>
                  <a:ext uri="{FF2B5EF4-FFF2-40B4-BE49-F238E27FC236}">
                    <a16:creationId xmlns:a16="http://schemas.microsoft.com/office/drawing/2014/main" id="{4CC43BD4-1985-F9B3-44AE-6C68FB362A1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33" name="Picture 32">
                <a:extLst>
                  <a:ext uri="{FF2B5EF4-FFF2-40B4-BE49-F238E27FC236}">
                    <a16:creationId xmlns:a16="http://schemas.microsoft.com/office/drawing/2014/main" id="{B4C10C80-D9BE-482B-B12F-DD0965C83419}"/>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9FF627A0-12F6-F460-B544-FBB2F7D2A318}"/>
                </a:ext>
              </a:extLst>
            </p:cNvPr>
            <p:cNvGrpSpPr/>
            <p:nvPr userDrawn="1"/>
          </p:nvGrpSpPr>
          <p:grpSpPr>
            <a:xfrm>
              <a:off x="0" y="0"/>
              <a:ext cx="12192000" cy="6858002"/>
              <a:chOff x="0" y="0"/>
              <a:chExt cx="12192000" cy="6858002"/>
            </a:xfrm>
          </p:grpSpPr>
          <p:grpSp>
            <p:nvGrpSpPr>
              <p:cNvPr id="11" name="Group 10">
                <a:extLst>
                  <a:ext uri="{FF2B5EF4-FFF2-40B4-BE49-F238E27FC236}">
                    <a16:creationId xmlns:a16="http://schemas.microsoft.com/office/drawing/2014/main" id="{450D8E45-35B6-B4E2-FDC3-4DF308DB27BA}"/>
                  </a:ext>
                </a:extLst>
              </p:cNvPr>
              <p:cNvGrpSpPr/>
              <p:nvPr/>
            </p:nvGrpSpPr>
            <p:grpSpPr>
              <a:xfrm>
                <a:off x="0" y="0"/>
                <a:ext cx="12192000" cy="6858002"/>
                <a:chOff x="0" y="0"/>
                <a:chExt cx="12192000" cy="6858002"/>
              </a:xfrm>
            </p:grpSpPr>
            <p:grpSp>
              <p:nvGrpSpPr>
                <p:cNvPr id="13" name="Group 12">
                  <a:extLst>
                    <a:ext uri="{FF2B5EF4-FFF2-40B4-BE49-F238E27FC236}">
                      <a16:creationId xmlns:a16="http://schemas.microsoft.com/office/drawing/2014/main" id="{8252B64A-D78A-9FE3-C7E3-3A2E5492F12B}"/>
                    </a:ext>
                  </a:extLst>
                </p:cNvPr>
                <p:cNvGrpSpPr/>
                <p:nvPr/>
              </p:nvGrpSpPr>
              <p:grpSpPr>
                <a:xfrm>
                  <a:off x="9486900" y="0"/>
                  <a:ext cx="2705100" cy="694583"/>
                  <a:chOff x="9486900" y="0"/>
                  <a:chExt cx="2705100" cy="694583"/>
                </a:xfrm>
              </p:grpSpPr>
              <p:sp>
                <p:nvSpPr>
                  <p:cNvPr id="22" name="Freeform: Shape 21">
                    <a:extLst>
                      <a:ext uri="{FF2B5EF4-FFF2-40B4-BE49-F238E27FC236}">
                        <a16:creationId xmlns:a16="http://schemas.microsoft.com/office/drawing/2014/main" id="{3A2A68B5-18BF-DCBE-D545-1F1EEE608582}"/>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31" name="Freeform: Shape 30">
                    <a:extLst>
                      <a:ext uri="{FF2B5EF4-FFF2-40B4-BE49-F238E27FC236}">
                        <a16:creationId xmlns:a16="http://schemas.microsoft.com/office/drawing/2014/main" id="{EC3BC400-28E0-DFD7-A22F-962FB51CAA6B}"/>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18" name="Freeform: Shape 17">
                  <a:extLst>
                    <a:ext uri="{FF2B5EF4-FFF2-40B4-BE49-F238E27FC236}">
                      <a16:creationId xmlns:a16="http://schemas.microsoft.com/office/drawing/2014/main" id="{86938314-582E-2943-CC2F-39AC385C3C10}"/>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12" name="Freeform: Shape 11">
                <a:extLst>
                  <a:ext uri="{FF2B5EF4-FFF2-40B4-BE49-F238E27FC236}">
                    <a16:creationId xmlns:a16="http://schemas.microsoft.com/office/drawing/2014/main" id="{750AE3A2-F49C-48CF-5346-988DA98C4B90}"/>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7" name="Rectangle: Top Corners Rounded 6">
            <a:extLst>
              <a:ext uri="{FF2B5EF4-FFF2-40B4-BE49-F238E27FC236}">
                <a16:creationId xmlns:a16="http://schemas.microsoft.com/office/drawing/2014/main" id="{CB0B2AFE-795D-9F81-C2DA-BE6BA5909955}"/>
              </a:ext>
              <a:ext uri="{C183D7F6-B498-43B3-948B-1728B52AA6E4}">
                <adec:decorative xmlns:adec="http://schemas.microsoft.com/office/drawing/2017/decorative" val="1"/>
              </a:ext>
            </a:extLst>
          </p:cNvPr>
          <p:cNvSpPr/>
          <p:nvPr userDrawn="1"/>
        </p:nvSpPr>
        <p:spPr bwMode="auto">
          <a:xfrm flipH="1">
            <a:off x="2994654" y="4151782"/>
            <a:ext cx="9211883" cy="2706217"/>
          </a:xfrm>
          <a:prstGeom prst="round2SameRect">
            <a:avLst>
              <a:gd name="adj1" fmla="val 0"/>
              <a:gd name="adj2" fmla="val 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IN" err="1"/>
          </a:p>
        </p:txBody>
      </p:sp>
      <p:cxnSp>
        <p:nvCxnSpPr>
          <p:cNvPr id="14" name="Straight Connector 13">
            <a:extLst>
              <a:ext uri="{FF2B5EF4-FFF2-40B4-BE49-F238E27FC236}">
                <a16:creationId xmlns:a16="http://schemas.microsoft.com/office/drawing/2014/main" id="{240601D4-D2FE-80E8-0313-1518A2FC8769}"/>
              </a:ext>
              <a:ext uri="{C183D7F6-B498-43B3-948B-1728B52AA6E4}">
                <adec:decorative xmlns:adec="http://schemas.microsoft.com/office/drawing/2017/decorative" val="1"/>
              </a:ext>
            </a:extLst>
          </p:cNvPr>
          <p:cNvCxnSpPr>
            <a:cxnSpLocks/>
          </p:cNvCxnSpPr>
          <p:nvPr userDrawn="1"/>
        </p:nvCxnSpPr>
        <p:spPr>
          <a:xfrm>
            <a:off x="6106501" y="4618652"/>
            <a:ext cx="0" cy="165038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17FC7B6-87F7-724E-0723-3E4E32D4F3A6}"/>
              </a:ext>
              <a:ext uri="{C183D7F6-B498-43B3-948B-1728B52AA6E4}">
                <adec:decorative xmlns:adec="http://schemas.microsoft.com/office/drawing/2017/decorative" val="1"/>
              </a:ext>
            </a:extLst>
          </p:cNvPr>
          <p:cNvCxnSpPr>
            <a:cxnSpLocks/>
          </p:cNvCxnSpPr>
          <p:nvPr userDrawn="1"/>
        </p:nvCxnSpPr>
        <p:spPr>
          <a:xfrm>
            <a:off x="9060569" y="4618652"/>
            <a:ext cx="0" cy="165038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 name="Graphic 28">
            <a:extLst>
              <a:ext uri="{FF2B5EF4-FFF2-40B4-BE49-F238E27FC236}">
                <a16:creationId xmlns:a16="http://schemas.microsoft.com/office/drawing/2014/main" id="{7F00291F-6782-6CC4-396F-B301C212B1CB}"/>
              </a:ext>
              <a:ext uri="{C183D7F6-B498-43B3-948B-1728B52AA6E4}">
                <adec:decorative xmlns:adec="http://schemas.microsoft.com/office/drawing/2017/decorative" val="1"/>
              </a:ext>
            </a:extLst>
          </p:cNvPr>
          <p:cNvSpPr/>
          <p:nvPr userDrawn="1"/>
        </p:nvSpPr>
        <p:spPr>
          <a:xfrm>
            <a:off x="3261646" y="2635838"/>
            <a:ext cx="310218" cy="233074"/>
          </a:xfrm>
          <a:custGeom>
            <a:avLst/>
            <a:gdLst>
              <a:gd name="connsiteX0" fmla="*/ 325088 w 3616928"/>
              <a:gd name="connsiteY0" fmla="*/ 2493836 h 2717482"/>
              <a:gd name="connsiteX1" fmla="*/ 0 w 3616928"/>
              <a:gd name="connsiteY1" fmla="*/ 1620108 h 2717482"/>
              <a:gd name="connsiteX2" fmla="*/ 1086517 w 3616928"/>
              <a:gd name="connsiteY2" fmla="*/ 19336 h 2717482"/>
              <a:gd name="connsiteX3" fmla="*/ 1300734 w 3616928"/>
              <a:gd name="connsiteY3" fmla="*/ 71628 h 2717482"/>
              <a:gd name="connsiteX4" fmla="*/ 1300734 w 3616928"/>
              <a:gd name="connsiteY4" fmla="*/ 71628 h 2717482"/>
              <a:gd name="connsiteX5" fmla="*/ 1253776 w 3616928"/>
              <a:gd name="connsiteY5" fmla="*/ 305943 h 2717482"/>
              <a:gd name="connsiteX6" fmla="*/ 710375 w 3616928"/>
              <a:gd name="connsiteY6" fmla="*/ 858584 h 2717482"/>
              <a:gd name="connsiteX7" fmla="*/ 930497 w 3616928"/>
              <a:gd name="connsiteY7" fmla="*/ 1294448 h 2717482"/>
              <a:gd name="connsiteX8" fmla="*/ 934784 w 3616928"/>
              <a:gd name="connsiteY8" fmla="*/ 1295020 h 2717482"/>
              <a:gd name="connsiteX9" fmla="*/ 1585055 w 3616928"/>
              <a:gd name="connsiteY9" fmla="*/ 2006251 h 2717482"/>
              <a:gd name="connsiteX10" fmla="*/ 1387412 w 3616928"/>
              <a:gd name="connsiteY10" fmla="*/ 2507743 h 2717482"/>
              <a:gd name="connsiteX11" fmla="*/ 1375791 w 3616928"/>
              <a:gd name="connsiteY11" fmla="*/ 2520316 h 2717482"/>
              <a:gd name="connsiteX12" fmla="*/ 873919 w 3616928"/>
              <a:gd name="connsiteY12" fmla="*/ 2717483 h 2717482"/>
              <a:gd name="connsiteX13" fmla="*/ 325279 w 3616928"/>
              <a:gd name="connsiteY13" fmla="*/ 2493931 h 2717482"/>
              <a:gd name="connsiteX14" fmla="*/ 325279 w 3616928"/>
              <a:gd name="connsiteY14" fmla="*/ 2493931 h 2717482"/>
              <a:gd name="connsiteX15" fmla="*/ 2357057 w 3616928"/>
              <a:gd name="connsiteY15" fmla="*/ 2493836 h 2717482"/>
              <a:gd name="connsiteX16" fmla="*/ 2031968 w 3616928"/>
              <a:gd name="connsiteY16" fmla="*/ 1620108 h 2717482"/>
              <a:gd name="connsiteX17" fmla="*/ 3118485 w 3616928"/>
              <a:gd name="connsiteY17" fmla="*/ 19336 h 2717482"/>
              <a:gd name="connsiteX18" fmla="*/ 3332703 w 3616928"/>
              <a:gd name="connsiteY18" fmla="*/ 71628 h 2717482"/>
              <a:gd name="connsiteX19" fmla="*/ 3332703 w 3616928"/>
              <a:gd name="connsiteY19" fmla="*/ 71628 h 2717482"/>
              <a:gd name="connsiteX20" fmla="*/ 3285744 w 3616928"/>
              <a:gd name="connsiteY20" fmla="*/ 305943 h 2717482"/>
              <a:gd name="connsiteX21" fmla="*/ 2742343 w 3616928"/>
              <a:gd name="connsiteY21" fmla="*/ 858584 h 2717482"/>
              <a:gd name="connsiteX22" fmla="*/ 2962370 w 3616928"/>
              <a:gd name="connsiteY22" fmla="*/ 1294448 h 2717482"/>
              <a:gd name="connsiteX23" fmla="*/ 2966657 w 3616928"/>
              <a:gd name="connsiteY23" fmla="*/ 1295020 h 2717482"/>
              <a:gd name="connsiteX24" fmla="*/ 3616928 w 3616928"/>
              <a:gd name="connsiteY24" fmla="*/ 2006251 h 2717482"/>
              <a:gd name="connsiteX25" fmla="*/ 3413760 w 3616928"/>
              <a:gd name="connsiteY25" fmla="*/ 2514220 h 2717482"/>
              <a:gd name="connsiteX26" fmla="*/ 2905792 w 3616928"/>
              <a:gd name="connsiteY26" fmla="*/ 2717388 h 2717482"/>
              <a:gd name="connsiteX27" fmla="*/ 2357152 w 3616928"/>
              <a:gd name="connsiteY27" fmla="*/ 2493836 h 2717482"/>
              <a:gd name="connsiteX28" fmla="*/ 2357152 w 3616928"/>
              <a:gd name="connsiteY28" fmla="*/ 2493836 h 271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16928" h="2717482">
                <a:moveTo>
                  <a:pt x="325088" y="2493836"/>
                </a:moveTo>
                <a:cubicBezTo>
                  <a:pt x="121920" y="2270380"/>
                  <a:pt x="0" y="2026539"/>
                  <a:pt x="0" y="1620108"/>
                </a:cubicBezTo>
                <a:cubicBezTo>
                  <a:pt x="0" y="954025"/>
                  <a:pt x="445675" y="359188"/>
                  <a:pt x="1086517" y="19336"/>
                </a:cubicBezTo>
                <a:cubicBezTo>
                  <a:pt x="1160812" y="-20097"/>
                  <a:pt x="1252918" y="2477"/>
                  <a:pt x="1300734" y="71628"/>
                </a:cubicBezTo>
                <a:lnTo>
                  <a:pt x="1300734" y="71628"/>
                </a:lnTo>
                <a:cubicBezTo>
                  <a:pt x="1354550" y="149448"/>
                  <a:pt x="1333310" y="254699"/>
                  <a:pt x="1253776" y="305943"/>
                </a:cubicBezTo>
                <a:cubicBezTo>
                  <a:pt x="981075" y="481585"/>
                  <a:pt x="813911" y="674466"/>
                  <a:pt x="710375" y="858584"/>
                </a:cubicBezTo>
                <a:cubicBezTo>
                  <a:pt x="606838" y="1042702"/>
                  <a:pt x="723805" y="1266159"/>
                  <a:pt x="930497" y="1294448"/>
                </a:cubicBezTo>
                <a:cubicBezTo>
                  <a:pt x="931926" y="1294639"/>
                  <a:pt x="933355" y="1294829"/>
                  <a:pt x="934784" y="1295020"/>
                </a:cubicBezTo>
                <a:cubicBezTo>
                  <a:pt x="1300543" y="1335691"/>
                  <a:pt x="1585055" y="1620108"/>
                  <a:pt x="1585055" y="2006251"/>
                </a:cubicBezTo>
                <a:cubicBezTo>
                  <a:pt x="1585055" y="2186369"/>
                  <a:pt x="1506188" y="2366487"/>
                  <a:pt x="1387412" y="2507743"/>
                </a:cubicBezTo>
                <a:cubicBezTo>
                  <a:pt x="1383792" y="2512124"/>
                  <a:pt x="1379887" y="2516315"/>
                  <a:pt x="1375791" y="2520316"/>
                </a:cubicBezTo>
                <a:cubicBezTo>
                  <a:pt x="1235012" y="2658237"/>
                  <a:pt x="1074230" y="2717483"/>
                  <a:pt x="873919" y="2717483"/>
                </a:cubicBezTo>
                <a:cubicBezTo>
                  <a:pt x="650367" y="2717483"/>
                  <a:pt x="447199" y="2615851"/>
                  <a:pt x="325279" y="2493931"/>
                </a:cubicBezTo>
                <a:lnTo>
                  <a:pt x="325279" y="2493931"/>
                </a:lnTo>
                <a:close/>
                <a:moveTo>
                  <a:pt x="2357057" y="2493836"/>
                </a:moveTo>
                <a:cubicBezTo>
                  <a:pt x="2153888" y="2270284"/>
                  <a:pt x="2031968" y="2026444"/>
                  <a:pt x="2031968" y="1620108"/>
                </a:cubicBezTo>
                <a:cubicBezTo>
                  <a:pt x="2031968" y="954025"/>
                  <a:pt x="2477643" y="359188"/>
                  <a:pt x="3118485" y="19336"/>
                </a:cubicBezTo>
                <a:cubicBezTo>
                  <a:pt x="3192780" y="-20097"/>
                  <a:pt x="3284887" y="2477"/>
                  <a:pt x="3332703" y="71628"/>
                </a:cubicBezTo>
                <a:lnTo>
                  <a:pt x="3332703" y="71628"/>
                </a:lnTo>
                <a:cubicBezTo>
                  <a:pt x="3386519" y="149448"/>
                  <a:pt x="3365278" y="254699"/>
                  <a:pt x="3285744" y="305943"/>
                </a:cubicBezTo>
                <a:cubicBezTo>
                  <a:pt x="3013043" y="481585"/>
                  <a:pt x="2845880" y="674466"/>
                  <a:pt x="2742343" y="858584"/>
                </a:cubicBezTo>
                <a:cubicBezTo>
                  <a:pt x="2640140" y="1040416"/>
                  <a:pt x="2755773" y="1266159"/>
                  <a:pt x="2962370" y="1294448"/>
                </a:cubicBezTo>
                <a:cubicBezTo>
                  <a:pt x="2963799" y="1294639"/>
                  <a:pt x="2965228" y="1294829"/>
                  <a:pt x="2966657" y="1295020"/>
                </a:cubicBezTo>
                <a:cubicBezTo>
                  <a:pt x="3332416" y="1335691"/>
                  <a:pt x="3616928" y="1620108"/>
                  <a:pt x="3616928" y="2006251"/>
                </a:cubicBezTo>
                <a:cubicBezTo>
                  <a:pt x="3616928" y="2189131"/>
                  <a:pt x="3535680" y="2372011"/>
                  <a:pt x="3413760" y="2514220"/>
                </a:cubicBezTo>
                <a:cubicBezTo>
                  <a:pt x="3291840" y="2656428"/>
                  <a:pt x="3108960" y="2717388"/>
                  <a:pt x="2905792" y="2717388"/>
                </a:cubicBezTo>
                <a:cubicBezTo>
                  <a:pt x="2682240" y="2717388"/>
                  <a:pt x="2479072" y="2615756"/>
                  <a:pt x="2357152" y="2493836"/>
                </a:cubicBezTo>
                <a:lnTo>
                  <a:pt x="2357152" y="2493836"/>
                </a:lnTo>
                <a:close/>
              </a:path>
            </a:pathLst>
          </a:custGeom>
          <a:gradFill flip="none" rotWithShape="1">
            <a:gsLst>
              <a:gs pos="24000">
                <a:schemeClr val="tx2"/>
              </a:gs>
              <a:gs pos="100000">
                <a:schemeClr val="tx2">
                  <a:lumMod val="60000"/>
                  <a:lumOff val="40000"/>
                </a:schemeClr>
              </a:gs>
            </a:gsLst>
            <a:path path="circle">
              <a:fillToRect t="100000" r="100000"/>
            </a:path>
            <a:tileRect l="-100000" b="-100000"/>
          </a:gradFill>
          <a:ln w="3175">
            <a:solidFill>
              <a:schemeClr val="bg1"/>
            </a:solidFill>
            <a:headEnd type="none" w="med" len="med"/>
            <a:tailEnd type="none" w="med" len="med"/>
          </a:ln>
          <a:effectLst>
            <a:outerShdw blurRad="50800" dist="76200" dir="8100000" algn="tr" rotWithShape="0">
              <a:schemeClr val="tx2">
                <a:alpha val="25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a:solidFill>
                <a:srgbClr val="FFFFFF"/>
              </a:solidFill>
              <a:cs typeface="Segoe UI" pitchFamily="34" charset="0"/>
            </a:endParaRPr>
          </a:p>
        </p:txBody>
      </p:sp>
      <p:sp>
        <p:nvSpPr>
          <p:cNvPr id="30" name="Picture Placeholder 58">
            <a:extLst>
              <a:ext uri="{FF2B5EF4-FFF2-40B4-BE49-F238E27FC236}">
                <a16:creationId xmlns:a16="http://schemas.microsoft.com/office/drawing/2014/main" id="{1E339855-0DB0-BCBE-30A5-B1E26386DFCD}"/>
              </a:ext>
            </a:extLst>
          </p:cNvPr>
          <p:cNvSpPr>
            <a:spLocks noGrp="1"/>
          </p:cNvSpPr>
          <p:nvPr>
            <p:ph type="pic" sz="quarter" idx="25"/>
          </p:nvPr>
        </p:nvSpPr>
        <p:spPr>
          <a:xfrm>
            <a:off x="2994653" y="2"/>
            <a:ext cx="9197347" cy="2538746"/>
          </a:xfrm>
          <a:prstGeom prst="rect">
            <a:avLst/>
          </a:prstGeom>
          <a:solidFill>
            <a:schemeClr val="bg1">
              <a:alpha val="40000"/>
            </a:schemeClr>
          </a:solidFill>
          <a:ln>
            <a:noFill/>
          </a:ln>
          <a:effectLst>
            <a:outerShdw blurRad="266700" sx="102000" sy="102000" algn="ctr" rotWithShape="0">
              <a:prstClr val="black">
                <a:alpha val="1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16" name="Rectangle 15">
            <a:extLst>
              <a:ext uri="{FF2B5EF4-FFF2-40B4-BE49-F238E27FC236}">
                <a16:creationId xmlns:a16="http://schemas.microsoft.com/office/drawing/2014/main" id="{33F6DA76-488A-41D4-9F00-067E99B9A922}"/>
              </a:ext>
              <a:ext uri="{C183D7F6-B498-43B3-948B-1728B52AA6E4}">
                <adec:decorative xmlns:adec="http://schemas.microsoft.com/office/drawing/2017/decorative" val="1"/>
              </a:ext>
            </a:extLst>
          </p:cNvPr>
          <p:cNvSpPr/>
          <p:nvPr userDrawn="1"/>
        </p:nvSpPr>
        <p:spPr bwMode="auto">
          <a:xfrm>
            <a:off x="-1" y="0"/>
            <a:ext cx="2994654" cy="6858000"/>
          </a:xfrm>
          <a:prstGeom prst="rect">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IN" err="1"/>
          </a:p>
        </p:txBody>
      </p:sp>
      <p:sp>
        <p:nvSpPr>
          <p:cNvPr id="20" name="Freeform: Shape 19">
            <a:extLst>
              <a:ext uri="{FF2B5EF4-FFF2-40B4-BE49-F238E27FC236}">
                <a16:creationId xmlns:a16="http://schemas.microsoft.com/office/drawing/2014/main" id="{38DD06AD-7D76-9067-276E-0F17E128B877}"/>
              </a:ext>
            </a:extLst>
          </p:cNvPr>
          <p:cNvSpPr/>
          <p:nvPr userDrawn="1"/>
        </p:nvSpPr>
        <p:spPr>
          <a:xfrm flipH="1">
            <a:off x="0" y="5513380"/>
            <a:ext cx="2994654" cy="1344622"/>
          </a:xfrm>
          <a:custGeom>
            <a:avLst/>
            <a:gdLst>
              <a:gd name="connsiteX0" fmla="*/ 1472469 w 2994654"/>
              <a:gd name="connsiteY0" fmla="*/ 828 h 1344622"/>
              <a:gd name="connsiteX1" fmla="*/ 306791 w 2994654"/>
              <a:gd name="connsiteY1" fmla="*/ 117459 h 1344622"/>
              <a:gd name="connsiteX2" fmla="*/ 0 w 2994654"/>
              <a:gd name="connsiteY2" fmla="*/ 174536 h 1344622"/>
              <a:gd name="connsiteX3" fmla="*/ 0 w 2994654"/>
              <a:gd name="connsiteY3" fmla="*/ 1344622 h 1344622"/>
              <a:gd name="connsiteX4" fmla="*/ 2994654 w 2994654"/>
              <a:gd name="connsiteY4" fmla="*/ 1344622 h 1344622"/>
              <a:gd name="connsiteX5" fmla="*/ 2994654 w 2994654"/>
              <a:gd name="connsiteY5" fmla="*/ 204851 h 1344622"/>
              <a:gd name="connsiteX6" fmla="*/ 2831572 w 2994654"/>
              <a:gd name="connsiteY6" fmla="*/ 158542 h 1344622"/>
              <a:gd name="connsiteX7" fmla="*/ 2249587 w 2994654"/>
              <a:gd name="connsiteY7" fmla="*/ 43171 h 1344622"/>
              <a:gd name="connsiteX8" fmla="*/ 1472469 w 2994654"/>
              <a:gd name="connsiteY8" fmla="*/ 828 h 134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4654" h="1344622">
                <a:moveTo>
                  <a:pt x="1472469" y="828"/>
                </a:moveTo>
                <a:cubicBezTo>
                  <a:pt x="1083910" y="7332"/>
                  <a:pt x="695350" y="51694"/>
                  <a:pt x="306791" y="117459"/>
                </a:cubicBezTo>
                <a:lnTo>
                  <a:pt x="0" y="174536"/>
                </a:lnTo>
                <a:lnTo>
                  <a:pt x="0" y="1344622"/>
                </a:lnTo>
                <a:lnTo>
                  <a:pt x="2994654" y="1344622"/>
                </a:lnTo>
                <a:lnTo>
                  <a:pt x="2994654" y="204851"/>
                </a:lnTo>
                <a:lnTo>
                  <a:pt x="2831572" y="158542"/>
                </a:lnTo>
                <a:cubicBezTo>
                  <a:pt x="2638147" y="108889"/>
                  <a:pt x="2443867" y="69810"/>
                  <a:pt x="2249587" y="43171"/>
                </a:cubicBezTo>
                <a:cubicBezTo>
                  <a:pt x="1990547" y="8981"/>
                  <a:pt x="1731508" y="-3508"/>
                  <a:pt x="1472469" y="828"/>
                </a:cubicBezTo>
                <a:close/>
              </a:path>
            </a:pathLst>
          </a:cu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US">
              <a:solidFill>
                <a:schemeClr val="lt1"/>
              </a:solidFill>
            </a:endParaRPr>
          </a:p>
        </p:txBody>
      </p:sp>
      <p:sp>
        <p:nvSpPr>
          <p:cNvPr id="24" name="Text Placeholder 35">
            <a:extLst>
              <a:ext uri="{FF2B5EF4-FFF2-40B4-BE49-F238E27FC236}">
                <a16:creationId xmlns:a16="http://schemas.microsoft.com/office/drawing/2014/main" id="{1BB974A8-A836-A5B7-AA47-C86F9115B067}"/>
              </a:ext>
            </a:extLst>
          </p:cNvPr>
          <p:cNvSpPr>
            <a:spLocks noGrp="1"/>
          </p:cNvSpPr>
          <p:nvPr>
            <p:ph type="body" sz="quarter" idx="21" hasCustomPrompt="1"/>
          </p:nvPr>
        </p:nvSpPr>
        <p:spPr>
          <a:xfrm>
            <a:off x="403859" y="1709268"/>
            <a:ext cx="2125981" cy="307775"/>
          </a:xfrm>
          <a:noFill/>
        </p:spPr>
        <p:txBody>
          <a:bodyPr vert="horz" wrap="square" lIns="0" tIns="0" rIns="0" bIns="0" rtlCol="0" anchor="t">
            <a:noAutofit/>
          </a:bodyPr>
          <a:lstStyle>
            <a:lvl1pPr marL="0" indent="0">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Customer Story</a:t>
            </a:r>
          </a:p>
        </p:txBody>
      </p:sp>
      <p:sp>
        <p:nvSpPr>
          <p:cNvPr id="23" name="Text Placeholder 35">
            <a:extLst>
              <a:ext uri="{FF2B5EF4-FFF2-40B4-BE49-F238E27FC236}">
                <a16:creationId xmlns:a16="http://schemas.microsoft.com/office/drawing/2014/main" id="{CB435F08-83C4-6039-9412-D302CC3999B4}"/>
              </a:ext>
            </a:extLst>
          </p:cNvPr>
          <p:cNvSpPr>
            <a:spLocks noGrp="1"/>
          </p:cNvSpPr>
          <p:nvPr>
            <p:ph type="body" sz="quarter" idx="17" hasCustomPrompt="1"/>
          </p:nvPr>
        </p:nvSpPr>
        <p:spPr>
          <a:xfrm>
            <a:off x="292100" y="585789"/>
            <a:ext cx="1437389" cy="438552"/>
          </a:xfrm>
          <a:noFill/>
        </p:spPr>
        <p:txBody>
          <a:bodyPr wrap="square" lIns="0" tIns="0" rIns="0" bIns="0" anchor="ctr">
            <a:noAutofit/>
          </a:bodyPr>
          <a:lstStyle>
            <a:lvl1pPr marL="0" indent="0" algn="ctr">
              <a:spcBef>
                <a:spcPts val="200"/>
              </a:spcBef>
              <a:spcAft>
                <a:spcPts val="200"/>
              </a:spcAft>
              <a:buFont typeface="Arial" panose="020B0604020202020204" pitchFamily="34" charset="0"/>
              <a:buNone/>
              <a:defRPr kumimoji="0" lang="en-US" sz="2000" b="0" i="0" u="none" strike="noStrike" cap="none" spc="300"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LOGO</a:t>
            </a:r>
          </a:p>
        </p:txBody>
      </p:sp>
      <p:sp>
        <p:nvSpPr>
          <p:cNvPr id="25" name="Text Placeholder 35">
            <a:extLst>
              <a:ext uri="{FF2B5EF4-FFF2-40B4-BE49-F238E27FC236}">
                <a16:creationId xmlns:a16="http://schemas.microsoft.com/office/drawing/2014/main" id="{A7B2012D-4EB9-EABC-528F-B87B4CFB4457}"/>
              </a:ext>
            </a:extLst>
          </p:cNvPr>
          <p:cNvSpPr>
            <a:spLocks noGrp="1"/>
          </p:cNvSpPr>
          <p:nvPr>
            <p:ph type="body" sz="quarter" idx="26" hasCustomPrompt="1"/>
          </p:nvPr>
        </p:nvSpPr>
        <p:spPr>
          <a:xfrm>
            <a:off x="3268757" y="3008649"/>
            <a:ext cx="8524504" cy="493577"/>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Text Placeholder 35">
            <a:extLst>
              <a:ext uri="{FF2B5EF4-FFF2-40B4-BE49-F238E27FC236}">
                <a16:creationId xmlns:a16="http://schemas.microsoft.com/office/drawing/2014/main" id="{81FC70E6-DB43-AF79-348B-F75BBD482630}"/>
              </a:ext>
            </a:extLst>
          </p:cNvPr>
          <p:cNvSpPr>
            <a:spLocks noGrp="1"/>
          </p:cNvSpPr>
          <p:nvPr>
            <p:ph type="body" sz="quarter" idx="27" hasCustomPrompt="1"/>
          </p:nvPr>
        </p:nvSpPr>
        <p:spPr>
          <a:xfrm>
            <a:off x="3268757" y="3710940"/>
            <a:ext cx="8524504" cy="184393"/>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1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 Name, Role, Department</a:t>
            </a:r>
          </a:p>
        </p:txBody>
      </p:sp>
      <p:sp>
        <p:nvSpPr>
          <p:cNvPr id="27" name="Text Placeholder 35">
            <a:extLst>
              <a:ext uri="{FF2B5EF4-FFF2-40B4-BE49-F238E27FC236}">
                <a16:creationId xmlns:a16="http://schemas.microsoft.com/office/drawing/2014/main" id="{65BC0285-0DE3-2D98-1A3F-FC79103F6EDC}"/>
              </a:ext>
            </a:extLst>
          </p:cNvPr>
          <p:cNvSpPr>
            <a:spLocks noGrp="1"/>
          </p:cNvSpPr>
          <p:nvPr>
            <p:ph type="body" sz="quarter" idx="28" hasCustomPrompt="1"/>
          </p:nvPr>
        </p:nvSpPr>
        <p:spPr>
          <a:xfrm>
            <a:off x="3268756" y="4618652"/>
            <a:ext cx="2721411" cy="165038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8" name="Text Placeholder 35">
            <a:extLst>
              <a:ext uri="{FF2B5EF4-FFF2-40B4-BE49-F238E27FC236}">
                <a16:creationId xmlns:a16="http://schemas.microsoft.com/office/drawing/2014/main" id="{0E93D11B-CFFD-6B8F-3513-58E06080C0B7}"/>
              </a:ext>
            </a:extLst>
          </p:cNvPr>
          <p:cNvSpPr>
            <a:spLocks noGrp="1"/>
          </p:cNvSpPr>
          <p:nvPr>
            <p:ph type="body" sz="quarter" idx="29" hasCustomPrompt="1"/>
          </p:nvPr>
        </p:nvSpPr>
        <p:spPr>
          <a:xfrm>
            <a:off x="6222825" y="4618652"/>
            <a:ext cx="2721407" cy="165038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9" name="Text Placeholder 35">
            <a:extLst>
              <a:ext uri="{FF2B5EF4-FFF2-40B4-BE49-F238E27FC236}">
                <a16:creationId xmlns:a16="http://schemas.microsoft.com/office/drawing/2014/main" id="{6960B92C-ECCB-92B3-5D62-AF11A8BEEA4C}"/>
              </a:ext>
            </a:extLst>
          </p:cNvPr>
          <p:cNvSpPr>
            <a:spLocks noGrp="1"/>
          </p:cNvSpPr>
          <p:nvPr>
            <p:ph type="body" sz="quarter" idx="30" hasCustomPrompt="1"/>
          </p:nvPr>
        </p:nvSpPr>
        <p:spPr>
          <a:xfrm>
            <a:off x="9176892" y="4618652"/>
            <a:ext cx="2721415" cy="165038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grpSp>
        <p:nvGrpSpPr>
          <p:cNvPr id="37" name="Group 36">
            <a:extLst>
              <a:ext uri="{FF2B5EF4-FFF2-40B4-BE49-F238E27FC236}">
                <a16:creationId xmlns:a16="http://schemas.microsoft.com/office/drawing/2014/main" id="{E4776AAC-9A32-F029-8160-C8B636AF5080}"/>
              </a:ext>
              <a:ext uri="{C183D7F6-B498-43B3-948B-1728B52AA6E4}">
                <adec:decorative xmlns:adec="http://schemas.microsoft.com/office/drawing/2017/decorative" val="1"/>
              </a:ext>
            </a:extLst>
          </p:cNvPr>
          <p:cNvGrpSpPr/>
          <p:nvPr userDrawn="1"/>
        </p:nvGrpSpPr>
        <p:grpSpPr>
          <a:xfrm>
            <a:off x="327695" y="6180906"/>
            <a:ext cx="1554479" cy="343989"/>
            <a:chOff x="327695" y="6180906"/>
            <a:chExt cx="1554479" cy="343989"/>
          </a:xfrm>
        </p:grpSpPr>
        <p:pic>
          <p:nvPicPr>
            <p:cNvPr id="21" name="Graphic 20">
              <a:extLst>
                <a:ext uri="{FF2B5EF4-FFF2-40B4-BE49-F238E27FC236}">
                  <a16:creationId xmlns:a16="http://schemas.microsoft.com/office/drawing/2014/main" id="{649BEB6C-392D-2446-EF6C-749B11626C32}"/>
                </a:ext>
              </a:extLst>
            </p:cNvPr>
            <p:cNvPicPr>
              <a:picLocks noChangeAspect="1"/>
            </p:cNvPicPr>
            <p:nvPr userDrawn="1"/>
          </p:nvPicPr>
          <p:blipFill rotWithShape="1">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rcRect t="-3268" r="76718"/>
            <a:stretch/>
          </p:blipFill>
          <p:spPr>
            <a:xfrm>
              <a:off x="327695" y="6180906"/>
              <a:ext cx="361915" cy="343989"/>
            </a:xfrm>
            <a:prstGeom prst="rect">
              <a:avLst/>
            </a:prstGeom>
          </p:spPr>
        </p:pic>
        <p:pic>
          <p:nvPicPr>
            <p:cNvPr id="36" name="Graphic 35">
              <a:extLst>
                <a:ext uri="{FF2B5EF4-FFF2-40B4-BE49-F238E27FC236}">
                  <a16:creationId xmlns:a16="http://schemas.microsoft.com/office/drawing/2014/main" id="{90BB7AFC-1C37-439A-40FD-08922295A1B1}"/>
                </a:ext>
              </a:extLst>
            </p:cNvPr>
            <p:cNvPicPr>
              <a:picLocks noChangeAspect="1"/>
            </p:cNvPicPr>
            <p:nvPr userDrawn="1"/>
          </p:nvPicPr>
          <p:blipFill rotWithShape="1">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rcRect l="25488" t="-3268"/>
            <a:stretch/>
          </p:blipFill>
          <p:spPr>
            <a:xfrm>
              <a:off x="723899" y="6180906"/>
              <a:ext cx="1158275" cy="343989"/>
            </a:xfrm>
            <a:prstGeom prst="rect">
              <a:avLst/>
            </a:prstGeom>
          </p:spPr>
        </p:pic>
      </p:grpSp>
      <p:sp>
        <p:nvSpPr>
          <p:cNvPr id="38" name="Text Placeholder 35">
            <a:extLst>
              <a:ext uri="{FF2B5EF4-FFF2-40B4-BE49-F238E27FC236}">
                <a16:creationId xmlns:a16="http://schemas.microsoft.com/office/drawing/2014/main" id="{8FD5FFDC-A6EB-3C87-986F-196C59661E0C}"/>
              </a:ext>
            </a:extLst>
          </p:cNvPr>
          <p:cNvSpPr>
            <a:spLocks noGrp="1"/>
          </p:cNvSpPr>
          <p:nvPr>
            <p:ph type="body" sz="quarter" idx="31" hasCustomPrompt="1"/>
          </p:nvPr>
        </p:nvSpPr>
        <p:spPr>
          <a:xfrm>
            <a:off x="3268758" y="4279285"/>
            <a:ext cx="2721418" cy="21544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9" name="Text Placeholder 35">
            <a:extLst>
              <a:ext uri="{FF2B5EF4-FFF2-40B4-BE49-F238E27FC236}">
                <a16:creationId xmlns:a16="http://schemas.microsoft.com/office/drawing/2014/main" id="{54DFE48E-8FCA-F310-ED49-531C1EC2F6C4}"/>
              </a:ext>
            </a:extLst>
          </p:cNvPr>
          <p:cNvSpPr>
            <a:spLocks noGrp="1"/>
          </p:cNvSpPr>
          <p:nvPr>
            <p:ph type="body" sz="quarter" idx="32" hasCustomPrompt="1"/>
          </p:nvPr>
        </p:nvSpPr>
        <p:spPr>
          <a:xfrm>
            <a:off x="6222825" y="4279285"/>
            <a:ext cx="2721418" cy="21544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0" name="Text Placeholder 35">
            <a:extLst>
              <a:ext uri="{FF2B5EF4-FFF2-40B4-BE49-F238E27FC236}">
                <a16:creationId xmlns:a16="http://schemas.microsoft.com/office/drawing/2014/main" id="{820F9AEF-BAC6-1441-BB7B-65BCFBABC58E}"/>
              </a:ext>
            </a:extLst>
          </p:cNvPr>
          <p:cNvSpPr>
            <a:spLocks noGrp="1"/>
          </p:cNvSpPr>
          <p:nvPr>
            <p:ph type="body" sz="quarter" idx="33" hasCustomPrompt="1"/>
          </p:nvPr>
        </p:nvSpPr>
        <p:spPr>
          <a:xfrm>
            <a:off x="9176892" y="4279285"/>
            <a:ext cx="2721418" cy="21544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609836614"/>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2_Section slide (Dar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914164-CAA3-0F6A-F741-5E504963EE43}"/>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ACA34002-9D98-CB8E-E823-EADC55F227F4}"/>
              </a:ext>
              <a:ext uri="{C183D7F6-B498-43B3-948B-1728B52AA6E4}">
                <adec:decorative xmlns:adec="http://schemas.microsoft.com/office/drawing/2017/decorative" val="1"/>
              </a:ext>
            </a:extLst>
          </p:cNvPr>
          <p:cNvPicPr>
            <a:picLocks noChangeAspect="1"/>
          </p:cNvPicPr>
          <p:nvPr userDrawn="1"/>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5" name="Freeform: Shape 4">
            <a:extLst>
              <a:ext uri="{FF2B5EF4-FFF2-40B4-BE49-F238E27FC236}">
                <a16:creationId xmlns:a16="http://schemas.microsoft.com/office/drawing/2014/main" id="{BF481CAB-474F-1A52-A8F2-AD28A8D40DEC}"/>
              </a:ext>
              <a:ext uri="{C183D7F6-B498-43B3-948B-1728B52AA6E4}">
                <adec:decorative xmlns:adec="http://schemas.microsoft.com/office/drawing/2017/decorative" val="1"/>
              </a:ext>
            </a:extLst>
          </p:cNvPr>
          <p:cNvSpPr/>
          <p:nvPr userDrawn="1"/>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wrap="square" rtlCol="0" anchor="ctr">
            <a:noAutofit/>
          </a:bodyPr>
          <a:lstStyle/>
          <a:p>
            <a:endParaRPr lang="en-US"/>
          </a:p>
        </p:txBody>
      </p:sp>
      <p:sp>
        <p:nvSpPr>
          <p:cNvPr id="6" name="Freeform: Shape 5">
            <a:extLst>
              <a:ext uri="{FF2B5EF4-FFF2-40B4-BE49-F238E27FC236}">
                <a16:creationId xmlns:a16="http://schemas.microsoft.com/office/drawing/2014/main" id="{FB92616F-094B-3245-6D5B-F1BCD72A97BC}"/>
              </a:ext>
              <a:ext uri="{C183D7F6-B498-43B3-948B-1728B52AA6E4}">
                <adec:decorative xmlns:adec="http://schemas.microsoft.com/office/drawing/2017/decorative" val="1"/>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endParaRPr lang="en-US"/>
          </a:p>
        </p:txBody>
      </p:sp>
      <p:grpSp>
        <p:nvGrpSpPr>
          <p:cNvPr id="8" name="Group 7">
            <a:extLst>
              <a:ext uri="{FF2B5EF4-FFF2-40B4-BE49-F238E27FC236}">
                <a16:creationId xmlns:a16="http://schemas.microsoft.com/office/drawing/2014/main" id="{E8F767AF-BA08-2513-8339-7EAC30F3AE39}"/>
              </a:ext>
              <a:ext uri="{C183D7F6-B498-43B3-948B-1728B52AA6E4}">
                <adec:decorative xmlns:adec="http://schemas.microsoft.com/office/drawing/2017/decorative" val="1"/>
              </a:ext>
            </a:extLst>
          </p:cNvPr>
          <p:cNvGrpSpPr/>
          <p:nvPr userDrawn="1"/>
        </p:nvGrpSpPr>
        <p:grpSpPr>
          <a:xfrm>
            <a:off x="7471836" y="1"/>
            <a:ext cx="4720163" cy="1211986"/>
            <a:chOff x="4863262" y="0"/>
            <a:chExt cx="6378217" cy="1637721"/>
          </a:xfrm>
        </p:grpSpPr>
        <p:sp>
          <p:nvSpPr>
            <p:cNvPr id="9" name="Freeform: Shape 8">
              <a:extLst>
                <a:ext uri="{FF2B5EF4-FFF2-40B4-BE49-F238E27FC236}">
                  <a16:creationId xmlns:a16="http://schemas.microsoft.com/office/drawing/2014/main" id="{F5CE3B39-2D23-B342-D3BA-F6E9F718A899}"/>
                </a:ext>
              </a:extLst>
            </p:cNvPr>
            <p:cNvSpPr/>
            <p:nvPr/>
          </p:nvSpPr>
          <p:spPr>
            <a:xfrm>
              <a:off x="4863262" y="0"/>
              <a:ext cx="6378217" cy="1637721"/>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p>
          </p:txBody>
        </p:sp>
        <p:sp>
          <p:nvSpPr>
            <p:cNvPr id="10" name="Freeform: Shape 9">
              <a:extLst>
                <a:ext uri="{FF2B5EF4-FFF2-40B4-BE49-F238E27FC236}">
                  <a16:creationId xmlns:a16="http://schemas.microsoft.com/office/drawing/2014/main" id="{26AA7BA4-2A0D-20F1-264F-BF7859FB3A9D}"/>
                </a:ext>
              </a:extLst>
            </p:cNvPr>
            <p:cNvSpPr/>
            <p:nvPr/>
          </p:nvSpPr>
          <p:spPr>
            <a:xfrm>
              <a:off x="4863262" y="0"/>
              <a:ext cx="6378217" cy="1017107"/>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p>
          </p:txBody>
        </p:sp>
      </p:grpSp>
      <p:pic>
        <p:nvPicPr>
          <p:cNvPr id="22" name="Picture 21">
            <a:extLst>
              <a:ext uri="{FF2B5EF4-FFF2-40B4-BE49-F238E27FC236}">
                <a16:creationId xmlns:a16="http://schemas.microsoft.com/office/drawing/2014/main" id="{58961409-EB4A-98B0-4F4F-6B43A85B751C}"/>
              </a:ext>
              <a:ext uri="{C183D7F6-B498-43B3-948B-1728B52AA6E4}">
                <adec:decorative xmlns:adec="http://schemas.microsoft.com/office/drawing/2017/decorative" val="1"/>
              </a:ext>
            </a:extLst>
          </p:cNvPr>
          <p:cNvPicPr>
            <a:picLocks noChangeAspect="1"/>
          </p:cNvPicPr>
          <p:nvPr userDrawn="1"/>
        </p:nvPicPr>
        <p:blipFill>
          <a:blip r:embed="rId3" cstate="screen">
            <a:alphaModFix amt="35000"/>
            <a:extLst>
              <a:ext uri="{28A0092B-C50C-407E-A947-70E740481C1C}">
                <a14:useLocalDpi xmlns:a14="http://schemas.microsoft.com/office/drawing/2010/main"/>
              </a:ext>
            </a:extLst>
          </a:blip>
          <a:stretch>
            <a:fillRect/>
          </a:stretch>
        </p:blipFill>
        <p:spPr>
          <a:xfrm>
            <a:off x="0" y="-1"/>
            <a:ext cx="12192000" cy="6858000"/>
          </a:xfrm>
          <a:prstGeom prst="rect">
            <a:avLst/>
          </a:prstGeom>
        </p:spPr>
      </p:pic>
      <p:sp>
        <p:nvSpPr>
          <p:cNvPr id="23" name="Freeform: Shape 22">
            <a:extLst>
              <a:ext uri="{FF2B5EF4-FFF2-40B4-BE49-F238E27FC236}">
                <a16:creationId xmlns:a16="http://schemas.microsoft.com/office/drawing/2014/main" id="{304DC6C6-0901-7E13-8977-07449A013283}"/>
              </a:ext>
              <a:ext uri="{C183D7F6-B498-43B3-948B-1728B52AA6E4}">
                <adec:decorative xmlns:adec="http://schemas.microsoft.com/office/drawing/2017/decorative" val="1"/>
              </a:ext>
            </a:extLst>
          </p:cNvPr>
          <p:cNvSpPr/>
          <p:nvPr userDrawn="1"/>
        </p:nvSpPr>
        <p:spPr>
          <a:xfrm>
            <a:off x="0" y="4679914"/>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Shape 23">
            <a:extLst>
              <a:ext uri="{FF2B5EF4-FFF2-40B4-BE49-F238E27FC236}">
                <a16:creationId xmlns:a16="http://schemas.microsoft.com/office/drawing/2014/main" id="{AFD1EFBC-A332-8C67-A774-B816E680A367}"/>
              </a:ext>
              <a:ext uri="{C183D7F6-B498-43B3-948B-1728B52AA6E4}">
                <adec:decorative xmlns:adec="http://schemas.microsoft.com/office/drawing/2017/decorative" val="1"/>
              </a:ext>
            </a:extLst>
          </p:cNvPr>
          <p:cNvSpPr/>
          <p:nvPr userDrawn="1"/>
        </p:nvSpPr>
        <p:spPr>
          <a:xfrm>
            <a:off x="0" y="5999522"/>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 name="Rectangle 15">
            <a:extLst>
              <a:ext uri="{FF2B5EF4-FFF2-40B4-BE49-F238E27FC236}">
                <a16:creationId xmlns:a16="http://schemas.microsoft.com/office/drawing/2014/main" id="{E2FC0965-4144-7B0E-916F-401B71853545}"/>
              </a:ext>
              <a:ext uri="{C183D7F6-B498-43B3-948B-1728B52AA6E4}">
                <adec:decorative xmlns:adec="http://schemas.microsoft.com/office/drawing/2017/decorative" val="1"/>
              </a:ext>
            </a:extLst>
          </p:cNvPr>
          <p:cNvSpPr>
            <a:spLocks/>
          </p:cNvSpPr>
          <p:nvPr userDrawn="1"/>
        </p:nvSpPr>
        <p:spPr bwMode="auto">
          <a:xfrm>
            <a:off x="0" y="2264229"/>
            <a:ext cx="10043886" cy="2329544"/>
          </a:xfrm>
          <a:prstGeom prst="rect">
            <a:avLst/>
          </a:prstGeom>
          <a:gradFill>
            <a:gsLst>
              <a:gs pos="100000">
                <a:schemeClr val="tx1">
                  <a:alpha val="0"/>
                </a:schemeClr>
              </a:gs>
              <a:gs pos="0">
                <a:schemeClr val="tx1">
                  <a:alpha val="30000"/>
                </a:schemeClr>
              </a:gs>
            </a:gsLst>
            <a:lin ang="0" scaled="1"/>
          </a:gra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2000" err="1">
              <a:solidFill>
                <a:schemeClr val="bg1"/>
              </a:solidFill>
              <a:latin typeface="+mj-lt"/>
              <a:ea typeface="Segoe UI Black" panose="020B0A02040204020203" pitchFamily="34" charset="0"/>
            </a:endParaRPr>
          </a:p>
        </p:txBody>
      </p:sp>
      <p:sp>
        <p:nvSpPr>
          <p:cNvPr id="11" name="Title 1">
            <a:extLst>
              <a:ext uri="{FF2B5EF4-FFF2-40B4-BE49-F238E27FC236}">
                <a16:creationId xmlns:a16="http://schemas.microsoft.com/office/drawing/2014/main" id="{26E1DE67-EA92-347A-4107-9E037F21BED1}"/>
              </a:ext>
            </a:extLst>
          </p:cNvPr>
          <p:cNvSpPr>
            <a:spLocks noGrp="1"/>
          </p:cNvSpPr>
          <p:nvPr>
            <p:ph type="title" hasCustomPrompt="1"/>
          </p:nvPr>
        </p:nvSpPr>
        <p:spPr>
          <a:xfrm>
            <a:off x="586740" y="3121224"/>
            <a:ext cx="10043886" cy="615553"/>
          </a:xfrm>
        </p:spPr>
        <p:txBody>
          <a:bodyPr vert="horz" wrap="square" lIns="0" tIns="0" rIns="0" bIns="0" rtlCol="0" anchor="ctr">
            <a:spAutoFit/>
          </a:bodyPr>
          <a:lstStyle>
            <a:lvl1pPr marL="0" indent="0" algn="l" defTabSz="932742" rtl="0" eaLnBrk="1" fontAlgn="base" latinLnBrk="0" hangingPunct="1">
              <a:lnSpc>
                <a:spcPct val="100000"/>
              </a:lnSpc>
              <a:spcBef>
                <a:spcPct val="0"/>
              </a:spcBef>
              <a:spcAft>
                <a:spcPct val="0"/>
              </a:spcAft>
              <a:buFont typeface="Arial" panose="020B0604020202020204" pitchFamily="34" charset="0"/>
              <a:buNone/>
              <a:defRPr lang="en-IN" sz="4000" b="0" kern="1200" cap="none" spc="-50" baseline="0" dirty="0">
                <a:ln w="3175">
                  <a:noFill/>
                </a:ln>
                <a:solidFill>
                  <a:schemeClr val="bg1"/>
                </a:solidFill>
                <a:effectLst/>
                <a:latin typeface="+mj-lt"/>
                <a:ea typeface="+mn-ea"/>
                <a:cs typeface="Segoe UI" pitchFamily="34" charset="0"/>
              </a:defRPr>
            </a:lvl1pPr>
          </a:lstStyle>
          <a:p>
            <a:pPr marL="0" lvl="0"/>
            <a:r>
              <a:rPr lang="en-US"/>
              <a:t>Section Title</a:t>
            </a:r>
            <a:endParaRPr lang="en-IN"/>
          </a:p>
        </p:txBody>
      </p:sp>
    </p:spTree>
    <p:extLst>
      <p:ext uri="{BB962C8B-B14F-4D97-AF65-F5344CB8AC3E}">
        <p14:creationId xmlns:p14="http://schemas.microsoft.com/office/powerpoint/2010/main" val="50025769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05E2C5-CAD8-11B0-7FA6-5A3024032E2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2B10241D-C2EB-52E9-BC4A-2F8D532E917E}"/>
              </a:ext>
            </a:extLst>
          </p:cNvPr>
          <p:cNvSpPr>
            <a:spLocks noGrp="1"/>
          </p:cNvSpPr>
          <p:nvPr>
            <p:ph type="dt" sz="half" idx="10"/>
          </p:nvPr>
        </p:nvSpPr>
        <p:spPr/>
        <p:txBody>
          <a:bodyPr/>
          <a:lstStyle/>
          <a:p>
            <a:fld id="{6D3E97F7-2170-473C-BEEF-0B515EBB9FB9}" type="datetimeFigureOut">
              <a:rPr lang="en-US" smtClean="0"/>
              <a:t>10/28/2025</a:t>
            </a:fld>
            <a:endParaRPr lang="en-US"/>
          </a:p>
        </p:txBody>
      </p:sp>
      <p:sp>
        <p:nvSpPr>
          <p:cNvPr id="4" name="Footer Placeholder 3">
            <a:extLst>
              <a:ext uri="{FF2B5EF4-FFF2-40B4-BE49-F238E27FC236}">
                <a16:creationId xmlns:a16="http://schemas.microsoft.com/office/drawing/2014/main" id="{122577A3-7A34-48FD-F9A7-E7E11DF1C7E9}"/>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88062640-A84A-498C-02AE-90D579CA3377}"/>
              </a:ext>
            </a:extLst>
          </p:cNvPr>
          <p:cNvSpPr>
            <a:spLocks noGrp="1"/>
          </p:cNvSpPr>
          <p:nvPr>
            <p:ph type="sldNum" sz="quarter" idx="12"/>
          </p:nvPr>
        </p:nvSpPr>
        <p:spPr/>
        <p:txBody>
          <a:bodyPr/>
          <a:lstStyle/>
          <a:p>
            <a:fld id="{E0BEC598-C168-4676-BA74-FB734B37A675}" type="slidenum">
              <a:rPr lang="en-US" smtClean="0"/>
              <a:t>‹#›</a:t>
            </a:fld>
            <a:endParaRPr lang="en-US"/>
          </a:p>
        </p:txBody>
      </p:sp>
    </p:spTree>
    <p:extLst>
      <p:ext uri="{BB962C8B-B14F-4D97-AF65-F5344CB8AC3E}">
        <p14:creationId xmlns:p14="http://schemas.microsoft.com/office/powerpoint/2010/main" val="334216361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Title_Photo_Full page_1">
    <p:bg>
      <p:bgPr>
        <a:solidFill>
          <a:srgbClr val="0978D4"/>
        </a:solidFill>
        <a:effectLst/>
      </p:bgPr>
    </p:bg>
    <p:spTree>
      <p:nvGrpSpPr>
        <p:cNvPr id="1" name=""/>
        <p:cNvGrpSpPr/>
        <p:nvPr/>
      </p:nvGrpSpPr>
      <p:grpSpPr>
        <a:xfrm>
          <a:off x="0" y="0"/>
          <a:ext cx="0" cy="0"/>
          <a:chOff x="0" y="0"/>
          <a:chExt cx="0" cy="0"/>
        </a:xfrm>
      </p:grpSpPr>
      <p:pic>
        <p:nvPicPr>
          <p:cNvPr id="6" name="MS logo white - EMF">
            <a:extLst>
              <a:ext uri="{FF2B5EF4-FFF2-40B4-BE49-F238E27FC236}">
                <a16:creationId xmlns:a16="http://schemas.microsoft.com/office/drawing/2014/main" id="{15F18C2F-44AE-47B2-AF66-6F44850A456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bwMode="black">
          <a:xfrm>
            <a:off x="584200" y="585788"/>
            <a:ext cx="1366245" cy="292608"/>
          </a:xfrm>
          <a:prstGeom prst="rect">
            <a:avLst/>
          </a:prstGeom>
        </p:spPr>
      </p:pic>
      <p:sp>
        <p:nvSpPr>
          <p:cNvPr id="3" name="Title 1">
            <a:extLst>
              <a:ext uri="{FF2B5EF4-FFF2-40B4-BE49-F238E27FC236}">
                <a16:creationId xmlns:a16="http://schemas.microsoft.com/office/drawing/2014/main" id="{4D261202-B43E-AFEC-1247-D8B93E325B08}"/>
              </a:ext>
            </a:extLst>
          </p:cNvPr>
          <p:cNvSpPr>
            <a:spLocks noGrp="1"/>
          </p:cNvSpPr>
          <p:nvPr>
            <p:ph type="title" hasCustomPrompt="1"/>
          </p:nvPr>
        </p:nvSpPr>
        <p:spPr>
          <a:xfrm>
            <a:off x="569911" y="2765699"/>
            <a:ext cx="6949440" cy="1231106"/>
          </a:xfrm>
          <a:noFill/>
        </p:spPr>
        <p:txBody>
          <a:bodyPr wrap="square" lIns="0" tIns="0" rIns="0" bIns="0" anchor="b" anchorCtr="0">
            <a:spAutoFit/>
          </a:bodyPr>
          <a:lstStyle>
            <a:lvl1pPr>
              <a:defRPr sz="4000" b="0" i="0" spc="-50" baseline="0">
                <a:solidFill>
                  <a:schemeClr val="tx1"/>
                </a:solidFill>
                <a:latin typeface="+mn-lt"/>
                <a:cs typeface="Segoe UI" panose="020B0502040204020203" pitchFamily="34" charset="0"/>
              </a:defRPr>
            </a:lvl1pPr>
          </a:lstStyle>
          <a:p>
            <a:r>
              <a:rPr lang="en-US"/>
              <a:t>Event name or </a:t>
            </a:r>
            <a:br>
              <a:rPr lang="en-US"/>
            </a:br>
            <a:r>
              <a:rPr lang="en-US"/>
              <a:t>presentation title </a:t>
            </a:r>
          </a:p>
        </p:txBody>
      </p:sp>
      <p:sp>
        <p:nvSpPr>
          <p:cNvPr id="8" name="Text Placeholder 4">
            <a:extLst>
              <a:ext uri="{FF2B5EF4-FFF2-40B4-BE49-F238E27FC236}">
                <a16:creationId xmlns:a16="http://schemas.microsoft.com/office/drawing/2014/main" id="{4F89D852-EFBA-6F99-2050-8532FF783C3E}"/>
              </a:ext>
            </a:extLst>
          </p:cNvPr>
          <p:cNvSpPr>
            <a:spLocks noGrp="1"/>
          </p:cNvSpPr>
          <p:nvPr>
            <p:ph type="body" sz="quarter" idx="12" hasCustomPrompt="1"/>
          </p:nvPr>
        </p:nvSpPr>
        <p:spPr>
          <a:xfrm>
            <a:off x="582042" y="4215827"/>
            <a:ext cx="6949440" cy="246221"/>
          </a:xfrm>
          <a:prstGeom prst="rect">
            <a:avLst/>
          </a:prstGeom>
          <a:noFill/>
        </p:spPr>
        <p:txBody>
          <a:bodyPr wrap="square" lIns="0" tIns="0" rIns="0" bIns="0">
            <a:spAutoFit/>
          </a:bodyPr>
          <a:lstStyle>
            <a:lvl1pPr marL="0" indent="0">
              <a:spcBef>
                <a:spcPts val="0"/>
              </a:spcBef>
              <a:buNone/>
              <a:defRPr sz="1600" spc="0" baseline="0">
                <a:solidFill>
                  <a:schemeClr val="tx1"/>
                </a:solidFill>
                <a:latin typeface="+mn-lt"/>
                <a:cs typeface="Segoe UI" panose="020B0502040204020203" pitchFamily="34" charset="0"/>
              </a:defRPr>
            </a:lvl1pPr>
          </a:lstStyle>
          <a:p>
            <a:pPr lvl="0"/>
            <a:r>
              <a:rPr lang="en-US"/>
              <a:t>Speaker name or subtitle</a:t>
            </a:r>
          </a:p>
        </p:txBody>
      </p:sp>
      <p:sp>
        <p:nvSpPr>
          <p:cNvPr id="4" name="Text Placeholder 4">
            <a:extLst>
              <a:ext uri="{FF2B5EF4-FFF2-40B4-BE49-F238E27FC236}">
                <a16:creationId xmlns:a16="http://schemas.microsoft.com/office/drawing/2014/main" id="{44D44FA1-EE52-F9BC-B63E-D105CB6DE1C9}"/>
              </a:ext>
            </a:extLst>
          </p:cNvPr>
          <p:cNvSpPr>
            <a:spLocks noGrp="1"/>
          </p:cNvSpPr>
          <p:nvPr>
            <p:ph type="body" sz="quarter" idx="13" hasCustomPrompt="1"/>
          </p:nvPr>
        </p:nvSpPr>
        <p:spPr>
          <a:xfrm>
            <a:off x="582042" y="6446520"/>
            <a:ext cx="1645920" cy="153888"/>
          </a:xfrm>
          <a:prstGeom prst="rect">
            <a:avLst/>
          </a:prstGeom>
          <a:noFill/>
        </p:spPr>
        <p:txBody>
          <a:bodyPr wrap="square" lIns="0" tIns="0" rIns="0" bIns="0">
            <a:spAutoFit/>
          </a:bodyPr>
          <a:lstStyle>
            <a:lvl1pPr marL="0" indent="0">
              <a:spcBef>
                <a:spcPts val="0"/>
              </a:spcBef>
              <a:buNone/>
              <a:defRPr sz="1000" spc="0" baseline="0">
                <a:solidFill>
                  <a:schemeClr val="tx2"/>
                </a:solidFill>
                <a:latin typeface="+mn-lt"/>
                <a:cs typeface="Segoe UI" panose="020B0502040204020203" pitchFamily="34" charset="0"/>
              </a:defRPr>
            </a:lvl1pPr>
          </a:lstStyle>
          <a:p>
            <a:pPr lvl="0"/>
            <a:r>
              <a:rPr lang="en-US"/>
              <a:t>Date</a:t>
            </a:r>
          </a:p>
        </p:txBody>
      </p:sp>
      <p:sp>
        <p:nvSpPr>
          <p:cNvPr id="7" name="Text Placeholder 4">
            <a:extLst>
              <a:ext uri="{FF2B5EF4-FFF2-40B4-BE49-F238E27FC236}">
                <a16:creationId xmlns:a16="http://schemas.microsoft.com/office/drawing/2014/main" id="{5B4C53E4-E0E2-0DBC-1E21-DE54E6739E88}"/>
              </a:ext>
            </a:extLst>
          </p:cNvPr>
          <p:cNvSpPr>
            <a:spLocks noGrp="1"/>
          </p:cNvSpPr>
          <p:nvPr>
            <p:ph type="body" sz="quarter" idx="14" hasCustomPrompt="1"/>
          </p:nvPr>
        </p:nvSpPr>
        <p:spPr>
          <a:xfrm>
            <a:off x="2471054" y="6446520"/>
            <a:ext cx="6336792" cy="153888"/>
          </a:xfrm>
          <a:prstGeom prst="rect">
            <a:avLst/>
          </a:prstGeom>
          <a:noFill/>
        </p:spPr>
        <p:txBody>
          <a:bodyPr wrap="square" lIns="0" tIns="0" rIns="0" bIns="0">
            <a:spAutoFit/>
          </a:bodyPr>
          <a:lstStyle>
            <a:lvl1pPr marL="0" indent="0">
              <a:spcBef>
                <a:spcPts val="0"/>
              </a:spcBef>
              <a:buNone/>
              <a:defRPr sz="1000" spc="0" baseline="0">
                <a:solidFill>
                  <a:schemeClr val="tx2"/>
                </a:solidFill>
                <a:latin typeface="+mn-lt"/>
                <a:cs typeface="Segoe UI" panose="020B0502040204020203" pitchFamily="34" charset="0"/>
              </a:defRPr>
            </a:lvl1pPr>
          </a:lstStyle>
          <a:p>
            <a:pPr lvl="0"/>
            <a:r>
              <a:rPr lang="en-US"/>
              <a:t>Microsoft confidential</a:t>
            </a:r>
          </a:p>
        </p:txBody>
      </p:sp>
    </p:spTree>
    <p:extLst>
      <p:ext uri="{BB962C8B-B14F-4D97-AF65-F5344CB8AC3E}">
        <p14:creationId xmlns:p14="http://schemas.microsoft.com/office/powerpoint/2010/main" val="37653346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450">
          <p15:clr>
            <a:srgbClr val="FBAE40"/>
          </p15:clr>
        </p15:guide>
        <p15:guide id="2" orient="horz" pos="2647">
          <p15:clr>
            <a:srgbClr val="FBAE40"/>
          </p15:clr>
        </p15:guide>
      </p15:sldGuideLst>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638334-D6BB-48D0-D719-8B3A3569BB34}"/>
              </a:ext>
            </a:extLst>
          </p:cNvPr>
          <p:cNvSpPr>
            <a:spLocks noGrp="1"/>
          </p:cNvSpPr>
          <p:nvPr>
            <p:ph type="title"/>
          </p:nvPr>
        </p:nvSpPr>
        <p:spPr>
          <a:xfrm>
            <a:off x="588263" y="603102"/>
            <a:ext cx="11018520" cy="430887"/>
          </a:xfrm>
        </p:spPr>
        <p:txBody>
          <a:bodyPr/>
          <a:lstStyle>
            <a:lvl1pPr>
              <a:defRPr sz="2800"/>
            </a:lvl1pPr>
          </a:lstStyle>
          <a:p>
            <a:r>
              <a:rPr lang="en-US"/>
              <a:t>Click to edit Master title style</a:t>
            </a:r>
          </a:p>
        </p:txBody>
      </p:sp>
      <p:sp>
        <p:nvSpPr>
          <p:cNvPr id="6" name="Text Placeholder 5">
            <a:extLst>
              <a:ext uri="{FF2B5EF4-FFF2-40B4-BE49-F238E27FC236}">
                <a16:creationId xmlns:a16="http://schemas.microsoft.com/office/drawing/2014/main" id="{AD94EECB-7323-9E33-6EF6-300B8254FA24}"/>
              </a:ext>
            </a:extLst>
          </p:cNvPr>
          <p:cNvSpPr>
            <a:spLocks noGrp="1"/>
          </p:cNvSpPr>
          <p:nvPr>
            <p:ph type="body" sz="quarter" idx="10"/>
          </p:nvPr>
        </p:nvSpPr>
        <p:spPr>
          <a:xfrm>
            <a:off x="588262" y="1216908"/>
            <a:ext cx="11018519" cy="307777"/>
          </a:xfrm>
        </p:spPr>
        <p:txBody>
          <a:bodyPr/>
          <a:lstStyle>
            <a:lvl1pPr marL="0" indent="0">
              <a:buNone/>
              <a:defRPr sz="2000">
                <a:latin typeface="Segoe Pro Light" panose="020B0302040504020203" pitchFamily="34" charset="0"/>
              </a:defRPr>
            </a:lvl1pPr>
          </a:lstStyle>
          <a:p>
            <a:pPr lvl="0"/>
            <a:r>
              <a:rPr lang="en-US"/>
              <a:t>Click to edit Master text styles</a:t>
            </a:r>
          </a:p>
        </p:txBody>
      </p:sp>
    </p:spTree>
    <p:extLst>
      <p:ext uri="{BB962C8B-B14F-4D97-AF65-F5344CB8AC3E}">
        <p14:creationId xmlns:p14="http://schemas.microsoft.com/office/powerpoint/2010/main" val="1256033076"/>
      </p:ext>
    </p:extLst>
  </p:cSld>
  <p:clrMapOvr>
    <a:masterClrMapping/>
  </p:clrMapOvr>
  <p:transition>
    <p:fade/>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638334-D6BB-48D0-D719-8B3A3569BB34}"/>
              </a:ext>
            </a:extLst>
          </p:cNvPr>
          <p:cNvSpPr>
            <a:spLocks noGrp="1"/>
          </p:cNvSpPr>
          <p:nvPr>
            <p:ph type="title"/>
          </p:nvPr>
        </p:nvSpPr>
        <p:spPr>
          <a:xfrm>
            <a:off x="588263" y="603102"/>
            <a:ext cx="11018520" cy="430887"/>
          </a:xfrm>
        </p:spPr>
        <p:txBody>
          <a:bodyPr/>
          <a:lstStyle>
            <a:lvl1pPr>
              <a:defRPr sz="2800"/>
            </a:lvl1pPr>
          </a:lstStyle>
          <a:p>
            <a:r>
              <a:rPr lang="en-US"/>
              <a:t>Click to edit Master title style</a:t>
            </a:r>
          </a:p>
        </p:txBody>
      </p:sp>
    </p:spTree>
    <p:extLst>
      <p:ext uri="{BB962C8B-B14F-4D97-AF65-F5344CB8AC3E}">
        <p14:creationId xmlns:p14="http://schemas.microsoft.com/office/powerpoint/2010/main" val="1330858521"/>
      </p:ext>
    </p:extLst>
  </p:cSld>
  <p:clrMapOvr>
    <a:masterClrMapping/>
  </p:clrMapOvr>
  <p:transition>
    <p:fade/>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3 Highlights Title">
    <p:spTree>
      <p:nvGrpSpPr>
        <p:cNvPr id="1" name=""/>
        <p:cNvGrpSpPr/>
        <p:nvPr/>
      </p:nvGrpSpPr>
      <p:grpSpPr>
        <a:xfrm>
          <a:off x="0" y="0"/>
          <a:ext cx="0" cy="0"/>
          <a:chOff x="0" y="0"/>
          <a:chExt cx="0" cy="0"/>
        </a:xfrm>
      </p:grpSpPr>
      <p:sp>
        <p:nvSpPr>
          <p:cNvPr id="7" name="Rounded Rectangle" hidden="1">
            <a:extLst>
              <a:ext uri="{FF2B5EF4-FFF2-40B4-BE49-F238E27FC236}">
                <a16:creationId xmlns:a16="http://schemas.microsoft.com/office/drawing/2014/main" id="{DD949B60-9C4A-ADEB-0F1D-186941216830}"/>
              </a:ext>
            </a:extLst>
          </p:cNvPr>
          <p:cNvSpPr/>
          <p:nvPr userDrawn="1"/>
        </p:nvSpPr>
        <p:spPr bwMode="auto">
          <a:xfrm>
            <a:off x="8156392" y="2321713"/>
            <a:ext cx="3447345" cy="3249351"/>
          </a:xfrm>
          <a:prstGeom prst="roundRect">
            <a:avLst>
              <a:gd name="adj" fmla="val 0"/>
            </a:avLst>
          </a:prstGeom>
          <a:solidFill>
            <a:schemeClr val="bg2">
              <a:lumMod val="75000"/>
              <a:lumOff val="25000"/>
              <a:alpha val="50000"/>
            </a:schemeClr>
          </a:solidFill>
          <a:ln w="15875">
            <a:solidFill>
              <a:schemeClr val="tx1"/>
            </a:solid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32472" fontAlgn="base">
              <a:spcBef>
                <a:spcPct val="0"/>
              </a:spcBef>
              <a:spcAft>
                <a:spcPct val="0"/>
              </a:spcAft>
            </a:pPr>
            <a:endParaRPr lang="en-US"/>
          </a:p>
        </p:txBody>
      </p:sp>
      <p:sp>
        <p:nvSpPr>
          <p:cNvPr id="4" name="Rounded Rectangle" hidden="1">
            <a:extLst>
              <a:ext uri="{FF2B5EF4-FFF2-40B4-BE49-F238E27FC236}">
                <a16:creationId xmlns:a16="http://schemas.microsoft.com/office/drawing/2014/main" id="{58A1D930-BCB9-4668-ADE2-631AFEA437B4}"/>
              </a:ext>
            </a:extLst>
          </p:cNvPr>
          <p:cNvSpPr/>
          <p:nvPr userDrawn="1"/>
        </p:nvSpPr>
        <p:spPr bwMode="auto">
          <a:xfrm>
            <a:off x="4372326" y="2321714"/>
            <a:ext cx="3447345" cy="3249351"/>
          </a:xfrm>
          <a:prstGeom prst="roundRect">
            <a:avLst>
              <a:gd name="adj" fmla="val 0"/>
            </a:avLst>
          </a:prstGeom>
          <a:solidFill>
            <a:schemeClr val="bg2">
              <a:lumMod val="75000"/>
              <a:lumOff val="25000"/>
              <a:alpha val="50000"/>
            </a:schemeClr>
          </a:solidFill>
          <a:ln w="15875">
            <a:solidFill>
              <a:schemeClr val="tx1"/>
            </a:solid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32472" fontAlgn="base">
              <a:spcBef>
                <a:spcPct val="0"/>
              </a:spcBef>
              <a:spcAft>
                <a:spcPct val="0"/>
              </a:spcAft>
            </a:pPr>
            <a:endParaRPr lang="en-US"/>
          </a:p>
        </p:txBody>
      </p:sp>
      <p:sp>
        <p:nvSpPr>
          <p:cNvPr id="5" name="Rounded Rectangle" hidden="1">
            <a:extLst>
              <a:ext uri="{FF2B5EF4-FFF2-40B4-BE49-F238E27FC236}">
                <a16:creationId xmlns:a16="http://schemas.microsoft.com/office/drawing/2014/main" id="{B6F1DD47-3E30-5E2D-1722-671E3AA2D23C}"/>
              </a:ext>
            </a:extLst>
          </p:cNvPr>
          <p:cNvSpPr/>
          <p:nvPr/>
        </p:nvSpPr>
        <p:spPr bwMode="auto">
          <a:xfrm>
            <a:off x="588263" y="2321715"/>
            <a:ext cx="3447345" cy="3249351"/>
          </a:xfrm>
          <a:prstGeom prst="roundRect">
            <a:avLst>
              <a:gd name="adj" fmla="val 0"/>
            </a:avLst>
          </a:prstGeom>
          <a:solidFill>
            <a:schemeClr val="bg2">
              <a:lumMod val="75000"/>
              <a:lumOff val="25000"/>
              <a:alpha val="50000"/>
            </a:schemeClr>
          </a:solidFill>
          <a:ln w="15875">
            <a:solidFill>
              <a:schemeClr val="tx1"/>
            </a:solid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32472" fontAlgn="base">
              <a:spcBef>
                <a:spcPct val="0"/>
              </a:spcBef>
              <a:spcAft>
                <a:spcPct val="0"/>
              </a:spcAft>
            </a:pPr>
            <a:endParaRPr lang="en-US"/>
          </a:p>
        </p:txBody>
      </p:sp>
      <p:sp>
        <p:nvSpPr>
          <p:cNvPr id="8" name="Oval" hidden="1">
            <a:extLst>
              <a:ext uri="{FF2B5EF4-FFF2-40B4-BE49-F238E27FC236}">
                <a16:creationId xmlns:a16="http://schemas.microsoft.com/office/drawing/2014/main" id="{C199A838-AC22-016F-8A24-50E55A0BCF7E}"/>
              </a:ext>
            </a:extLst>
          </p:cNvPr>
          <p:cNvSpPr/>
          <p:nvPr/>
        </p:nvSpPr>
        <p:spPr bwMode="auto">
          <a:xfrm>
            <a:off x="1957172" y="2883045"/>
            <a:ext cx="755703" cy="755703"/>
          </a:xfrm>
          <a:prstGeom prst="ellipse">
            <a:avLst/>
          </a:prstGeom>
          <a:solidFill>
            <a:schemeClr val="bg2">
              <a:lumMod val="90000"/>
              <a:lumOff val="10000"/>
            </a:schemeClr>
          </a:solidFill>
          <a:ln w="19050">
            <a:solidFill>
              <a:schemeClr val="bg2">
                <a:lumMod val="25000"/>
                <a:lumOff val="75000"/>
              </a:schemeClr>
            </a:solidFill>
            <a:headEnd type="none" w="med" len="med"/>
            <a:tailEnd type="none" w="med" len="med"/>
          </a:ln>
          <a:effectLst>
            <a:outerShdw blurRad="214029" dist="43797" dir="2700000" algn="tl" rotWithShape="0">
              <a:prstClr val="black">
                <a:alpha val="1488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base">
              <a:spcBef>
                <a:spcPct val="0"/>
              </a:spcBef>
              <a:spcAft>
                <a:spcPct val="0"/>
              </a:spcAft>
            </a:pPr>
            <a:r>
              <a:rPr lang="en-US" sz="3200" b="1">
                <a:ln w="3175">
                  <a:noFill/>
                </a:ln>
                <a:gradFill>
                  <a:gsLst>
                    <a:gs pos="17416">
                      <a:srgbClr val="FFFFFF"/>
                    </a:gs>
                    <a:gs pos="42135">
                      <a:srgbClr val="FFFFFF"/>
                    </a:gs>
                  </a:gsLst>
                  <a:path path="circle">
                    <a:fillToRect l="100000" b="100000"/>
                  </a:path>
                </a:gradFill>
                <a:latin typeface="+mj-lt"/>
                <a:cs typeface="Segoe UI" pitchFamily="34" charset="0"/>
              </a:rPr>
              <a:t>1</a:t>
            </a:r>
            <a:endParaRPr lang="en-CA" sz="3200" b="1">
              <a:ln w="3175">
                <a:noFill/>
              </a:ln>
              <a:gradFill>
                <a:gsLst>
                  <a:gs pos="17416">
                    <a:srgbClr val="FFFFFF"/>
                  </a:gs>
                  <a:gs pos="42135">
                    <a:srgbClr val="FFFFFF"/>
                  </a:gs>
                </a:gsLst>
                <a:path path="circle">
                  <a:fillToRect l="100000" b="100000"/>
                </a:path>
              </a:gradFill>
              <a:latin typeface="+mj-lt"/>
              <a:cs typeface="Segoe UI" pitchFamily="34" charset="0"/>
            </a:endParaRPr>
          </a:p>
        </p:txBody>
      </p:sp>
      <p:sp>
        <p:nvSpPr>
          <p:cNvPr id="20" name="Oval" hidden="1">
            <a:extLst>
              <a:ext uri="{FF2B5EF4-FFF2-40B4-BE49-F238E27FC236}">
                <a16:creationId xmlns:a16="http://schemas.microsoft.com/office/drawing/2014/main" id="{5FBC23B9-2AA4-FDC5-72AE-BB55B1C67F50}"/>
              </a:ext>
            </a:extLst>
          </p:cNvPr>
          <p:cNvSpPr/>
          <p:nvPr userDrawn="1"/>
        </p:nvSpPr>
        <p:spPr bwMode="auto">
          <a:xfrm>
            <a:off x="5718148" y="2878528"/>
            <a:ext cx="755703" cy="755703"/>
          </a:xfrm>
          <a:prstGeom prst="ellipse">
            <a:avLst/>
          </a:prstGeom>
          <a:solidFill>
            <a:schemeClr val="bg2">
              <a:lumMod val="90000"/>
              <a:lumOff val="10000"/>
            </a:schemeClr>
          </a:solidFill>
          <a:ln w="19050">
            <a:solidFill>
              <a:schemeClr val="bg2">
                <a:lumMod val="25000"/>
                <a:lumOff val="75000"/>
              </a:schemeClr>
            </a:solidFill>
            <a:headEnd type="none" w="med" len="med"/>
            <a:tailEnd type="none" w="med" len="med"/>
          </a:ln>
          <a:effectLst>
            <a:outerShdw blurRad="214029" dist="43797" dir="2700000" algn="tl" rotWithShape="0">
              <a:prstClr val="black">
                <a:alpha val="1488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base">
              <a:spcBef>
                <a:spcPct val="0"/>
              </a:spcBef>
              <a:spcAft>
                <a:spcPct val="0"/>
              </a:spcAft>
            </a:pPr>
            <a:r>
              <a:rPr lang="en-US" sz="3200" b="1">
                <a:ln w="3175">
                  <a:noFill/>
                </a:ln>
                <a:gradFill>
                  <a:gsLst>
                    <a:gs pos="17416">
                      <a:srgbClr val="FFFFFF"/>
                    </a:gs>
                    <a:gs pos="42135">
                      <a:srgbClr val="FFFFFF"/>
                    </a:gs>
                  </a:gsLst>
                  <a:path path="circle">
                    <a:fillToRect l="100000" b="100000"/>
                  </a:path>
                </a:gradFill>
                <a:latin typeface="+mj-lt"/>
                <a:cs typeface="Segoe UI" pitchFamily="34" charset="0"/>
              </a:rPr>
              <a:t>2</a:t>
            </a:r>
            <a:endParaRPr lang="en-CA" sz="3200" b="1">
              <a:ln w="3175">
                <a:noFill/>
              </a:ln>
              <a:gradFill>
                <a:gsLst>
                  <a:gs pos="17416">
                    <a:srgbClr val="FFFFFF"/>
                  </a:gs>
                  <a:gs pos="42135">
                    <a:srgbClr val="FFFFFF"/>
                  </a:gs>
                </a:gsLst>
                <a:path path="circle">
                  <a:fillToRect l="100000" b="100000"/>
                </a:path>
              </a:gradFill>
              <a:latin typeface="+mj-lt"/>
              <a:cs typeface="Segoe UI" pitchFamily="34" charset="0"/>
            </a:endParaRPr>
          </a:p>
        </p:txBody>
      </p:sp>
      <p:sp>
        <p:nvSpPr>
          <p:cNvPr id="23" name="Oval" hidden="1">
            <a:extLst>
              <a:ext uri="{FF2B5EF4-FFF2-40B4-BE49-F238E27FC236}">
                <a16:creationId xmlns:a16="http://schemas.microsoft.com/office/drawing/2014/main" id="{A51107D1-832D-683E-04BA-944689F10965}"/>
              </a:ext>
            </a:extLst>
          </p:cNvPr>
          <p:cNvSpPr/>
          <p:nvPr userDrawn="1"/>
        </p:nvSpPr>
        <p:spPr bwMode="auto">
          <a:xfrm>
            <a:off x="9479124" y="2874011"/>
            <a:ext cx="755703" cy="755703"/>
          </a:xfrm>
          <a:prstGeom prst="ellipse">
            <a:avLst/>
          </a:prstGeom>
          <a:solidFill>
            <a:schemeClr val="bg2">
              <a:lumMod val="90000"/>
              <a:lumOff val="10000"/>
            </a:schemeClr>
          </a:solidFill>
          <a:ln w="19050">
            <a:solidFill>
              <a:schemeClr val="bg2">
                <a:lumMod val="25000"/>
                <a:lumOff val="75000"/>
              </a:schemeClr>
            </a:solidFill>
            <a:headEnd type="none" w="med" len="med"/>
            <a:tailEnd type="none" w="med" len="med"/>
          </a:ln>
          <a:effectLst>
            <a:outerShdw blurRad="214029" dist="43797" dir="2700000" algn="tl" rotWithShape="0">
              <a:prstClr val="black">
                <a:alpha val="1488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base">
              <a:spcBef>
                <a:spcPct val="0"/>
              </a:spcBef>
              <a:spcAft>
                <a:spcPct val="0"/>
              </a:spcAft>
            </a:pPr>
            <a:r>
              <a:rPr lang="en-US" sz="3200" b="1">
                <a:ln w="3175">
                  <a:noFill/>
                </a:ln>
                <a:gradFill>
                  <a:gsLst>
                    <a:gs pos="17416">
                      <a:srgbClr val="FFFFFF"/>
                    </a:gs>
                    <a:gs pos="42135">
                      <a:srgbClr val="FFFFFF"/>
                    </a:gs>
                  </a:gsLst>
                  <a:path path="circle">
                    <a:fillToRect l="100000" b="100000"/>
                  </a:path>
                </a:gradFill>
                <a:latin typeface="+mj-lt"/>
                <a:cs typeface="Segoe UI" pitchFamily="34" charset="0"/>
              </a:rPr>
              <a:t>3</a:t>
            </a:r>
            <a:endParaRPr lang="en-CA" sz="3200" b="1">
              <a:ln w="3175">
                <a:noFill/>
              </a:ln>
              <a:gradFill>
                <a:gsLst>
                  <a:gs pos="17416">
                    <a:srgbClr val="FFFFFF"/>
                  </a:gs>
                  <a:gs pos="42135">
                    <a:srgbClr val="FFFFFF"/>
                  </a:gs>
                </a:gsLst>
                <a:path path="circle">
                  <a:fillToRect l="100000" b="100000"/>
                </a:path>
              </a:gradFill>
              <a:latin typeface="+mj-lt"/>
              <a:cs typeface="Segoe UI" pitchFamily="34" charset="0"/>
            </a:endParaRPr>
          </a:p>
        </p:txBody>
      </p:sp>
      <p:sp>
        <p:nvSpPr>
          <p:cNvPr id="2" name="Title 1">
            <a:extLst>
              <a:ext uri="{FF2B5EF4-FFF2-40B4-BE49-F238E27FC236}">
                <a16:creationId xmlns:a16="http://schemas.microsoft.com/office/drawing/2014/main" id="{06638334-D6BB-48D0-D719-8B3A3569BB34}"/>
              </a:ext>
            </a:extLst>
          </p:cNvPr>
          <p:cNvSpPr>
            <a:spLocks noGrp="1"/>
          </p:cNvSpPr>
          <p:nvPr>
            <p:ph type="title"/>
          </p:nvPr>
        </p:nvSpPr>
        <p:spPr>
          <a:xfrm>
            <a:off x="588263" y="1108786"/>
            <a:ext cx="11018520" cy="677108"/>
          </a:xfrm>
        </p:spPr>
        <p:txBody>
          <a:bodyPr/>
          <a:lstStyle>
            <a:lvl1pPr algn="ctr">
              <a:defRPr sz="4400"/>
            </a:lvl1pPr>
          </a:lstStyle>
          <a:p>
            <a:r>
              <a:rPr lang="en-US"/>
              <a:t>Click to edit Master title style</a:t>
            </a:r>
          </a:p>
        </p:txBody>
      </p:sp>
    </p:spTree>
    <p:extLst>
      <p:ext uri="{BB962C8B-B14F-4D97-AF65-F5344CB8AC3E}">
        <p14:creationId xmlns:p14="http://schemas.microsoft.com/office/powerpoint/2010/main" val="3110383478"/>
      </p:ext>
    </p:extLst>
  </p:cSld>
  <p:clrMapOvr>
    <a:masterClrMapping/>
  </p:clrMapOvr>
  <p:transition>
    <p:fade/>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3 Highlights">
    <p:spTree>
      <p:nvGrpSpPr>
        <p:cNvPr id="1" name=""/>
        <p:cNvGrpSpPr/>
        <p:nvPr/>
      </p:nvGrpSpPr>
      <p:grpSpPr>
        <a:xfrm>
          <a:off x="0" y="0"/>
          <a:ext cx="0" cy="0"/>
          <a:chOff x="0" y="0"/>
          <a:chExt cx="0" cy="0"/>
        </a:xfrm>
      </p:grpSpPr>
      <p:sp>
        <p:nvSpPr>
          <p:cNvPr id="7" name="Rounded Rectangle" hidden="1">
            <a:extLst>
              <a:ext uri="{FF2B5EF4-FFF2-40B4-BE49-F238E27FC236}">
                <a16:creationId xmlns:a16="http://schemas.microsoft.com/office/drawing/2014/main" id="{DD949B60-9C4A-ADEB-0F1D-186941216830}"/>
              </a:ext>
            </a:extLst>
          </p:cNvPr>
          <p:cNvSpPr/>
          <p:nvPr userDrawn="1"/>
        </p:nvSpPr>
        <p:spPr bwMode="auto">
          <a:xfrm>
            <a:off x="8156392" y="2321713"/>
            <a:ext cx="3447345" cy="3249351"/>
          </a:xfrm>
          <a:prstGeom prst="roundRect">
            <a:avLst>
              <a:gd name="adj" fmla="val 0"/>
            </a:avLst>
          </a:prstGeom>
          <a:solidFill>
            <a:schemeClr val="bg2">
              <a:lumMod val="75000"/>
              <a:lumOff val="25000"/>
              <a:alpha val="50000"/>
            </a:schemeClr>
          </a:solidFill>
          <a:ln w="15875">
            <a:solidFill>
              <a:schemeClr val="tx1"/>
            </a:solid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32472" fontAlgn="base">
              <a:spcBef>
                <a:spcPct val="0"/>
              </a:spcBef>
              <a:spcAft>
                <a:spcPct val="0"/>
              </a:spcAft>
            </a:pPr>
            <a:endParaRPr lang="en-US"/>
          </a:p>
        </p:txBody>
      </p:sp>
      <p:sp>
        <p:nvSpPr>
          <p:cNvPr id="4" name="Rounded Rectangle" hidden="1">
            <a:extLst>
              <a:ext uri="{FF2B5EF4-FFF2-40B4-BE49-F238E27FC236}">
                <a16:creationId xmlns:a16="http://schemas.microsoft.com/office/drawing/2014/main" id="{58A1D930-BCB9-4668-ADE2-631AFEA437B4}"/>
              </a:ext>
            </a:extLst>
          </p:cNvPr>
          <p:cNvSpPr/>
          <p:nvPr userDrawn="1"/>
        </p:nvSpPr>
        <p:spPr bwMode="auto">
          <a:xfrm>
            <a:off x="4372326" y="2321714"/>
            <a:ext cx="3447345" cy="3249351"/>
          </a:xfrm>
          <a:prstGeom prst="roundRect">
            <a:avLst>
              <a:gd name="adj" fmla="val 0"/>
            </a:avLst>
          </a:prstGeom>
          <a:solidFill>
            <a:schemeClr val="bg2">
              <a:lumMod val="75000"/>
              <a:lumOff val="25000"/>
              <a:alpha val="50000"/>
            </a:schemeClr>
          </a:solidFill>
          <a:ln w="15875">
            <a:solidFill>
              <a:schemeClr val="tx1"/>
            </a:solid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32472" fontAlgn="base">
              <a:spcBef>
                <a:spcPct val="0"/>
              </a:spcBef>
              <a:spcAft>
                <a:spcPct val="0"/>
              </a:spcAft>
            </a:pPr>
            <a:endParaRPr lang="en-US"/>
          </a:p>
        </p:txBody>
      </p:sp>
      <p:sp>
        <p:nvSpPr>
          <p:cNvPr id="5" name="Rounded Rectangle" hidden="1">
            <a:extLst>
              <a:ext uri="{FF2B5EF4-FFF2-40B4-BE49-F238E27FC236}">
                <a16:creationId xmlns:a16="http://schemas.microsoft.com/office/drawing/2014/main" id="{B6F1DD47-3E30-5E2D-1722-671E3AA2D23C}"/>
              </a:ext>
            </a:extLst>
          </p:cNvPr>
          <p:cNvSpPr/>
          <p:nvPr/>
        </p:nvSpPr>
        <p:spPr bwMode="auto">
          <a:xfrm>
            <a:off x="588263" y="2321715"/>
            <a:ext cx="3447345" cy="3249351"/>
          </a:xfrm>
          <a:prstGeom prst="roundRect">
            <a:avLst>
              <a:gd name="adj" fmla="val 0"/>
            </a:avLst>
          </a:prstGeom>
          <a:solidFill>
            <a:schemeClr val="bg2">
              <a:lumMod val="75000"/>
              <a:lumOff val="25000"/>
              <a:alpha val="50000"/>
            </a:schemeClr>
          </a:solidFill>
          <a:ln w="15875">
            <a:solidFill>
              <a:schemeClr val="tx1"/>
            </a:solid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32472" fontAlgn="base">
              <a:spcBef>
                <a:spcPct val="0"/>
              </a:spcBef>
              <a:spcAft>
                <a:spcPct val="0"/>
              </a:spcAft>
            </a:pPr>
            <a:endParaRPr lang="en-US"/>
          </a:p>
        </p:txBody>
      </p:sp>
      <p:sp>
        <p:nvSpPr>
          <p:cNvPr id="8" name="Oval" hidden="1">
            <a:extLst>
              <a:ext uri="{FF2B5EF4-FFF2-40B4-BE49-F238E27FC236}">
                <a16:creationId xmlns:a16="http://schemas.microsoft.com/office/drawing/2014/main" id="{C199A838-AC22-016F-8A24-50E55A0BCF7E}"/>
              </a:ext>
            </a:extLst>
          </p:cNvPr>
          <p:cNvSpPr/>
          <p:nvPr/>
        </p:nvSpPr>
        <p:spPr bwMode="auto">
          <a:xfrm>
            <a:off x="1957172" y="2883045"/>
            <a:ext cx="755703" cy="755703"/>
          </a:xfrm>
          <a:prstGeom prst="ellipse">
            <a:avLst/>
          </a:prstGeom>
          <a:solidFill>
            <a:schemeClr val="bg2">
              <a:lumMod val="90000"/>
              <a:lumOff val="10000"/>
            </a:schemeClr>
          </a:solidFill>
          <a:ln w="19050">
            <a:solidFill>
              <a:schemeClr val="bg2">
                <a:lumMod val="25000"/>
                <a:lumOff val="75000"/>
              </a:schemeClr>
            </a:solidFill>
            <a:headEnd type="none" w="med" len="med"/>
            <a:tailEnd type="none" w="med" len="med"/>
          </a:ln>
          <a:effectLst>
            <a:outerShdw blurRad="214029" dist="43797" dir="2700000" algn="tl" rotWithShape="0">
              <a:prstClr val="black">
                <a:alpha val="1488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base">
              <a:spcBef>
                <a:spcPct val="0"/>
              </a:spcBef>
              <a:spcAft>
                <a:spcPct val="0"/>
              </a:spcAft>
            </a:pPr>
            <a:r>
              <a:rPr lang="en-US" sz="3200" b="1">
                <a:ln w="3175">
                  <a:noFill/>
                </a:ln>
                <a:gradFill>
                  <a:gsLst>
                    <a:gs pos="17416">
                      <a:srgbClr val="FFFFFF"/>
                    </a:gs>
                    <a:gs pos="42135">
                      <a:srgbClr val="FFFFFF"/>
                    </a:gs>
                  </a:gsLst>
                  <a:path path="circle">
                    <a:fillToRect l="100000" b="100000"/>
                  </a:path>
                </a:gradFill>
                <a:latin typeface="+mj-lt"/>
                <a:cs typeface="Segoe UI" pitchFamily="34" charset="0"/>
              </a:rPr>
              <a:t>1</a:t>
            </a:r>
            <a:endParaRPr lang="en-CA" sz="3200" b="1">
              <a:ln w="3175">
                <a:noFill/>
              </a:ln>
              <a:gradFill>
                <a:gsLst>
                  <a:gs pos="17416">
                    <a:srgbClr val="FFFFFF"/>
                  </a:gs>
                  <a:gs pos="42135">
                    <a:srgbClr val="FFFFFF"/>
                  </a:gs>
                </a:gsLst>
                <a:path path="circle">
                  <a:fillToRect l="100000" b="100000"/>
                </a:path>
              </a:gradFill>
              <a:latin typeface="+mj-lt"/>
              <a:cs typeface="Segoe UI" pitchFamily="34" charset="0"/>
            </a:endParaRPr>
          </a:p>
        </p:txBody>
      </p:sp>
      <p:sp>
        <p:nvSpPr>
          <p:cNvPr id="20" name="Oval" hidden="1">
            <a:extLst>
              <a:ext uri="{FF2B5EF4-FFF2-40B4-BE49-F238E27FC236}">
                <a16:creationId xmlns:a16="http://schemas.microsoft.com/office/drawing/2014/main" id="{5FBC23B9-2AA4-FDC5-72AE-BB55B1C67F50}"/>
              </a:ext>
            </a:extLst>
          </p:cNvPr>
          <p:cNvSpPr/>
          <p:nvPr userDrawn="1"/>
        </p:nvSpPr>
        <p:spPr bwMode="auto">
          <a:xfrm>
            <a:off x="5718148" y="2878528"/>
            <a:ext cx="755703" cy="755703"/>
          </a:xfrm>
          <a:prstGeom prst="ellipse">
            <a:avLst/>
          </a:prstGeom>
          <a:solidFill>
            <a:schemeClr val="bg2">
              <a:lumMod val="90000"/>
              <a:lumOff val="10000"/>
            </a:schemeClr>
          </a:solidFill>
          <a:ln w="19050">
            <a:solidFill>
              <a:schemeClr val="bg2">
                <a:lumMod val="25000"/>
                <a:lumOff val="75000"/>
              </a:schemeClr>
            </a:solidFill>
            <a:headEnd type="none" w="med" len="med"/>
            <a:tailEnd type="none" w="med" len="med"/>
          </a:ln>
          <a:effectLst>
            <a:outerShdw blurRad="214029" dist="43797" dir="2700000" algn="tl" rotWithShape="0">
              <a:prstClr val="black">
                <a:alpha val="1488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base">
              <a:spcBef>
                <a:spcPct val="0"/>
              </a:spcBef>
              <a:spcAft>
                <a:spcPct val="0"/>
              </a:spcAft>
            </a:pPr>
            <a:r>
              <a:rPr lang="en-US" sz="3200" b="1">
                <a:ln w="3175">
                  <a:noFill/>
                </a:ln>
                <a:gradFill>
                  <a:gsLst>
                    <a:gs pos="17416">
                      <a:srgbClr val="FFFFFF"/>
                    </a:gs>
                    <a:gs pos="42135">
                      <a:srgbClr val="FFFFFF"/>
                    </a:gs>
                  </a:gsLst>
                  <a:path path="circle">
                    <a:fillToRect l="100000" b="100000"/>
                  </a:path>
                </a:gradFill>
                <a:latin typeface="+mj-lt"/>
                <a:cs typeface="Segoe UI" pitchFamily="34" charset="0"/>
              </a:rPr>
              <a:t>2</a:t>
            </a:r>
            <a:endParaRPr lang="en-CA" sz="3200" b="1">
              <a:ln w="3175">
                <a:noFill/>
              </a:ln>
              <a:gradFill>
                <a:gsLst>
                  <a:gs pos="17416">
                    <a:srgbClr val="FFFFFF"/>
                  </a:gs>
                  <a:gs pos="42135">
                    <a:srgbClr val="FFFFFF"/>
                  </a:gs>
                </a:gsLst>
                <a:path path="circle">
                  <a:fillToRect l="100000" b="100000"/>
                </a:path>
              </a:gradFill>
              <a:latin typeface="+mj-lt"/>
              <a:cs typeface="Segoe UI" pitchFamily="34" charset="0"/>
            </a:endParaRPr>
          </a:p>
        </p:txBody>
      </p:sp>
      <p:sp>
        <p:nvSpPr>
          <p:cNvPr id="23" name="Oval" hidden="1">
            <a:extLst>
              <a:ext uri="{FF2B5EF4-FFF2-40B4-BE49-F238E27FC236}">
                <a16:creationId xmlns:a16="http://schemas.microsoft.com/office/drawing/2014/main" id="{A51107D1-832D-683E-04BA-944689F10965}"/>
              </a:ext>
            </a:extLst>
          </p:cNvPr>
          <p:cNvSpPr/>
          <p:nvPr userDrawn="1"/>
        </p:nvSpPr>
        <p:spPr bwMode="auto">
          <a:xfrm>
            <a:off x="9479124" y="2874011"/>
            <a:ext cx="755703" cy="755703"/>
          </a:xfrm>
          <a:prstGeom prst="ellipse">
            <a:avLst/>
          </a:prstGeom>
          <a:solidFill>
            <a:schemeClr val="bg2">
              <a:lumMod val="90000"/>
              <a:lumOff val="10000"/>
            </a:schemeClr>
          </a:solidFill>
          <a:ln w="19050">
            <a:solidFill>
              <a:schemeClr val="bg2">
                <a:lumMod val="25000"/>
                <a:lumOff val="75000"/>
              </a:schemeClr>
            </a:solidFill>
            <a:headEnd type="none" w="med" len="med"/>
            <a:tailEnd type="none" w="med" len="med"/>
          </a:ln>
          <a:effectLst>
            <a:outerShdw blurRad="214029" dist="43797" dir="2700000" algn="tl" rotWithShape="0">
              <a:prstClr val="black">
                <a:alpha val="1488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base">
              <a:spcBef>
                <a:spcPct val="0"/>
              </a:spcBef>
              <a:spcAft>
                <a:spcPct val="0"/>
              </a:spcAft>
            </a:pPr>
            <a:r>
              <a:rPr lang="en-US" sz="3200" b="1">
                <a:ln w="3175">
                  <a:noFill/>
                </a:ln>
                <a:gradFill>
                  <a:gsLst>
                    <a:gs pos="17416">
                      <a:srgbClr val="FFFFFF"/>
                    </a:gs>
                    <a:gs pos="42135">
                      <a:srgbClr val="FFFFFF"/>
                    </a:gs>
                  </a:gsLst>
                  <a:path path="circle">
                    <a:fillToRect l="100000" b="100000"/>
                  </a:path>
                </a:gradFill>
                <a:latin typeface="+mj-lt"/>
                <a:cs typeface="Segoe UI" pitchFamily="34" charset="0"/>
              </a:rPr>
              <a:t>3</a:t>
            </a:r>
            <a:endParaRPr lang="en-CA" sz="3200" b="1">
              <a:ln w="3175">
                <a:noFill/>
              </a:ln>
              <a:gradFill>
                <a:gsLst>
                  <a:gs pos="17416">
                    <a:srgbClr val="FFFFFF"/>
                  </a:gs>
                  <a:gs pos="42135">
                    <a:srgbClr val="FFFFFF"/>
                  </a:gs>
                </a:gsLst>
                <a:path path="circle">
                  <a:fillToRect l="100000" b="100000"/>
                </a:path>
              </a:gradFill>
              <a:latin typeface="+mj-lt"/>
              <a:cs typeface="Segoe UI" pitchFamily="34" charset="0"/>
            </a:endParaRPr>
          </a:p>
        </p:txBody>
      </p:sp>
      <p:sp>
        <p:nvSpPr>
          <p:cNvPr id="6" name="Text Placeholder">
            <a:extLst>
              <a:ext uri="{FF2B5EF4-FFF2-40B4-BE49-F238E27FC236}">
                <a16:creationId xmlns:a16="http://schemas.microsoft.com/office/drawing/2014/main" id="{AD94EECB-7323-9E33-6EF6-300B8254FA24}"/>
              </a:ext>
            </a:extLst>
          </p:cNvPr>
          <p:cNvSpPr>
            <a:spLocks noGrp="1"/>
          </p:cNvSpPr>
          <p:nvPr>
            <p:ph type="body" sz="quarter" idx="10"/>
          </p:nvPr>
        </p:nvSpPr>
        <p:spPr>
          <a:xfrm>
            <a:off x="774882" y="4028440"/>
            <a:ext cx="3120282" cy="923330"/>
          </a:xfrm>
        </p:spPr>
        <p:txBody>
          <a:bodyPr wrap="square" tIns="91440" bIns="91440">
            <a:spAutoFit/>
          </a:bodyPr>
          <a:lstStyle>
            <a:lvl1pPr marL="0" indent="0" algn="ctr">
              <a:lnSpc>
                <a:spcPct val="100000"/>
              </a:lnSpc>
              <a:buNone/>
              <a:defRPr sz="2400">
                <a:latin typeface="Segoe Pro Light" panose="020B0302040504020203" pitchFamily="34" charset="0"/>
              </a:defRPr>
            </a:lvl1pPr>
          </a:lstStyle>
          <a:p>
            <a:pPr lvl="0"/>
            <a:r>
              <a:rPr lang="en-US"/>
              <a:t>Click to edit Master text styles</a:t>
            </a:r>
          </a:p>
        </p:txBody>
      </p:sp>
      <p:sp>
        <p:nvSpPr>
          <p:cNvPr id="18" name="Text Placeholder">
            <a:extLst>
              <a:ext uri="{FF2B5EF4-FFF2-40B4-BE49-F238E27FC236}">
                <a16:creationId xmlns:a16="http://schemas.microsoft.com/office/drawing/2014/main" id="{EA2B5FA4-D1D2-526F-C82F-0EA8445D19C1}"/>
              </a:ext>
            </a:extLst>
          </p:cNvPr>
          <p:cNvSpPr>
            <a:spLocks noGrp="1"/>
          </p:cNvSpPr>
          <p:nvPr>
            <p:ph type="body" sz="quarter" idx="11"/>
          </p:nvPr>
        </p:nvSpPr>
        <p:spPr>
          <a:xfrm>
            <a:off x="4535858" y="4023923"/>
            <a:ext cx="3120282" cy="923330"/>
          </a:xfrm>
        </p:spPr>
        <p:txBody>
          <a:bodyPr wrap="square" tIns="91440" bIns="91440">
            <a:spAutoFit/>
          </a:bodyPr>
          <a:lstStyle>
            <a:lvl1pPr marL="0" indent="0" algn="ctr">
              <a:lnSpc>
                <a:spcPct val="100000"/>
              </a:lnSpc>
              <a:buNone/>
              <a:defRPr sz="2400">
                <a:latin typeface="Segoe Pro Light" panose="020B0302040504020203" pitchFamily="34" charset="0"/>
              </a:defRPr>
            </a:lvl1pPr>
          </a:lstStyle>
          <a:p>
            <a:pPr lvl="0"/>
            <a:r>
              <a:rPr lang="en-US"/>
              <a:t>Click to edit Master text styles</a:t>
            </a:r>
          </a:p>
        </p:txBody>
      </p:sp>
      <p:sp>
        <p:nvSpPr>
          <p:cNvPr id="21" name="Text Placeholder">
            <a:extLst>
              <a:ext uri="{FF2B5EF4-FFF2-40B4-BE49-F238E27FC236}">
                <a16:creationId xmlns:a16="http://schemas.microsoft.com/office/drawing/2014/main" id="{7C2F0C31-45AA-E2CA-CE99-B356237D727B}"/>
              </a:ext>
            </a:extLst>
          </p:cNvPr>
          <p:cNvSpPr>
            <a:spLocks noGrp="1"/>
          </p:cNvSpPr>
          <p:nvPr>
            <p:ph type="body" sz="quarter" idx="12"/>
          </p:nvPr>
        </p:nvSpPr>
        <p:spPr>
          <a:xfrm>
            <a:off x="8296834" y="4019406"/>
            <a:ext cx="3120282" cy="923330"/>
          </a:xfrm>
        </p:spPr>
        <p:txBody>
          <a:bodyPr wrap="square" tIns="91440" bIns="91440">
            <a:spAutoFit/>
          </a:bodyPr>
          <a:lstStyle>
            <a:lvl1pPr marL="0" indent="0" algn="ctr">
              <a:lnSpc>
                <a:spcPct val="100000"/>
              </a:lnSpc>
              <a:buNone/>
              <a:defRPr sz="2400">
                <a:latin typeface="Segoe Pro Light" panose="020B0302040504020203" pitchFamily="34" charset="0"/>
              </a:defRPr>
            </a:lvl1pPr>
          </a:lstStyle>
          <a:p>
            <a:pPr lvl="0"/>
            <a:r>
              <a:rPr lang="en-US"/>
              <a:t>Click to edit Master text styles</a:t>
            </a:r>
          </a:p>
        </p:txBody>
      </p:sp>
      <p:sp>
        <p:nvSpPr>
          <p:cNvPr id="2" name="Title 1">
            <a:extLst>
              <a:ext uri="{FF2B5EF4-FFF2-40B4-BE49-F238E27FC236}">
                <a16:creationId xmlns:a16="http://schemas.microsoft.com/office/drawing/2014/main" id="{06638334-D6BB-48D0-D719-8B3A3569BB34}"/>
              </a:ext>
            </a:extLst>
          </p:cNvPr>
          <p:cNvSpPr>
            <a:spLocks noGrp="1"/>
          </p:cNvSpPr>
          <p:nvPr>
            <p:ph type="title"/>
          </p:nvPr>
        </p:nvSpPr>
        <p:spPr>
          <a:xfrm>
            <a:off x="588263" y="1108786"/>
            <a:ext cx="11018520" cy="677108"/>
          </a:xfrm>
        </p:spPr>
        <p:txBody>
          <a:bodyPr/>
          <a:lstStyle>
            <a:lvl1pPr algn="ctr">
              <a:defRPr sz="4400"/>
            </a:lvl1pPr>
          </a:lstStyle>
          <a:p>
            <a:r>
              <a:rPr lang="en-US"/>
              <a:t>Click to edit Master title style</a:t>
            </a:r>
          </a:p>
        </p:txBody>
      </p:sp>
    </p:spTree>
    <p:extLst>
      <p:ext uri="{BB962C8B-B14F-4D97-AF65-F5344CB8AC3E}">
        <p14:creationId xmlns:p14="http://schemas.microsoft.com/office/powerpoint/2010/main" val="2846686828"/>
      </p:ext>
    </p:extLst>
  </p:cSld>
  <p:clrMapOvr>
    <a:masterClrMapping/>
  </p:clrMapOvr>
  <p:transition>
    <p:fade/>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3 Highlights Boxes">
    <p:spTree>
      <p:nvGrpSpPr>
        <p:cNvPr id="1" name=""/>
        <p:cNvGrpSpPr/>
        <p:nvPr/>
      </p:nvGrpSpPr>
      <p:grpSpPr>
        <a:xfrm>
          <a:off x="0" y="0"/>
          <a:ext cx="0" cy="0"/>
          <a:chOff x="0" y="0"/>
          <a:chExt cx="0" cy="0"/>
        </a:xfrm>
      </p:grpSpPr>
      <p:sp>
        <p:nvSpPr>
          <p:cNvPr id="7" name="Rounded Rectangle">
            <a:extLst>
              <a:ext uri="{FF2B5EF4-FFF2-40B4-BE49-F238E27FC236}">
                <a16:creationId xmlns:a16="http://schemas.microsoft.com/office/drawing/2014/main" id="{DD949B60-9C4A-ADEB-0F1D-186941216830}"/>
              </a:ext>
            </a:extLst>
          </p:cNvPr>
          <p:cNvSpPr/>
          <p:nvPr userDrawn="1"/>
        </p:nvSpPr>
        <p:spPr bwMode="auto">
          <a:xfrm>
            <a:off x="8156392" y="2321713"/>
            <a:ext cx="3447345" cy="3249351"/>
          </a:xfrm>
          <a:prstGeom prst="roundRect">
            <a:avLst>
              <a:gd name="adj" fmla="val 0"/>
            </a:avLst>
          </a:prstGeom>
          <a:solidFill>
            <a:schemeClr val="bg2">
              <a:lumMod val="75000"/>
              <a:lumOff val="25000"/>
              <a:alpha val="50000"/>
            </a:schemeClr>
          </a:solidFill>
          <a:ln w="15875">
            <a:solidFill>
              <a:schemeClr val="tx1"/>
            </a:solid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32472" fontAlgn="base">
              <a:spcBef>
                <a:spcPct val="0"/>
              </a:spcBef>
              <a:spcAft>
                <a:spcPct val="0"/>
              </a:spcAft>
            </a:pPr>
            <a:endParaRPr lang="en-US"/>
          </a:p>
        </p:txBody>
      </p:sp>
      <p:sp>
        <p:nvSpPr>
          <p:cNvPr id="4" name="Rounded Rectangle">
            <a:extLst>
              <a:ext uri="{FF2B5EF4-FFF2-40B4-BE49-F238E27FC236}">
                <a16:creationId xmlns:a16="http://schemas.microsoft.com/office/drawing/2014/main" id="{58A1D930-BCB9-4668-ADE2-631AFEA437B4}"/>
              </a:ext>
            </a:extLst>
          </p:cNvPr>
          <p:cNvSpPr/>
          <p:nvPr userDrawn="1"/>
        </p:nvSpPr>
        <p:spPr bwMode="auto">
          <a:xfrm>
            <a:off x="4372326" y="2321714"/>
            <a:ext cx="3447345" cy="3249351"/>
          </a:xfrm>
          <a:prstGeom prst="roundRect">
            <a:avLst>
              <a:gd name="adj" fmla="val 0"/>
            </a:avLst>
          </a:prstGeom>
          <a:solidFill>
            <a:schemeClr val="bg2">
              <a:lumMod val="75000"/>
              <a:lumOff val="25000"/>
              <a:alpha val="50000"/>
            </a:schemeClr>
          </a:solidFill>
          <a:ln w="15875">
            <a:solidFill>
              <a:schemeClr val="tx1"/>
            </a:solid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32472" fontAlgn="base">
              <a:spcBef>
                <a:spcPct val="0"/>
              </a:spcBef>
              <a:spcAft>
                <a:spcPct val="0"/>
              </a:spcAft>
            </a:pPr>
            <a:endParaRPr lang="en-US"/>
          </a:p>
        </p:txBody>
      </p:sp>
      <p:sp>
        <p:nvSpPr>
          <p:cNvPr id="5" name="Rounded Rectangle">
            <a:extLst>
              <a:ext uri="{FF2B5EF4-FFF2-40B4-BE49-F238E27FC236}">
                <a16:creationId xmlns:a16="http://schemas.microsoft.com/office/drawing/2014/main" id="{B6F1DD47-3E30-5E2D-1722-671E3AA2D23C}"/>
              </a:ext>
            </a:extLst>
          </p:cNvPr>
          <p:cNvSpPr/>
          <p:nvPr/>
        </p:nvSpPr>
        <p:spPr bwMode="auto">
          <a:xfrm>
            <a:off x="588263" y="2321715"/>
            <a:ext cx="3447345" cy="3249351"/>
          </a:xfrm>
          <a:prstGeom prst="roundRect">
            <a:avLst>
              <a:gd name="adj" fmla="val 0"/>
            </a:avLst>
          </a:prstGeom>
          <a:solidFill>
            <a:schemeClr val="bg2">
              <a:lumMod val="75000"/>
              <a:lumOff val="25000"/>
              <a:alpha val="50000"/>
            </a:schemeClr>
          </a:solidFill>
          <a:ln w="15875">
            <a:solidFill>
              <a:schemeClr val="tx1"/>
            </a:solid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32472" fontAlgn="base">
              <a:spcBef>
                <a:spcPct val="0"/>
              </a:spcBef>
              <a:spcAft>
                <a:spcPct val="0"/>
              </a:spcAft>
            </a:pPr>
            <a:endParaRPr lang="en-US"/>
          </a:p>
        </p:txBody>
      </p:sp>
      <p:sp>
        <p:nvSpPr>
          <p:cNvPr id="6" name="Text Placeholder">
            <a:extLst>
              <a:ext uri="{FF2B5EF4-FFF2-40B4-BE49-F238E27FC236}">
                <a16:creationId xmlns:a16="http://schemas.microsoft.com/office/drawing/2014/main" id="{AD94EECB-7323-9E33-6EF6-300B8254FA24}"/>
              </a:ext>
            </a:extLst>
          </p:cNvPr>
          <p:cNvSpPr>
            <a:spLocks noGrp="1"/>
          </p:cNvSpPr>
          <p:nvPr>
            <p:ph type="body" sz="quarter" idx="10"/>
          </p:nvPr>
        </p:nvSpPr>
        <p:spPr>
          <a:xfrm>
            <a:off x="774882" y="4028440"/>
            <a:ext cx="3120282" cy="923330"/>
          </a:xfrm>
        </p:spPr>
        <p:txBody>
          <a:bodyPr wrap="square" tIns="91440" bIns="91440">
            <a:spAutoFit/>
          </a:bodyPr>
          <a:lstStyle>
            <a:lvl1pPr marL="0" indent="0" algn="ctr">
              <a:lnSpc>
                <a:spcPct val="100000"/>
              </a:lnSpc>
              <a:buNone/>
              <a:defRPr sz="2400">
                <a:latin typeface="Segoe Pro Light" panose="020B0302040504020203" pitchFamily="34" charset="0"/>
              </a:defRPr>
            </a:lvl1pPr>
          </a:lstStyle>
          <a:p>
            <a:pPr lvl="0"/>
            <a:r>
              <a:rPr lang="en-US"/>
              <a:t>Click to edit Master text styles</a:t>
            </a:r>
          </a:p>
        </p:txBody>
      </p:sp>
      <p:sp>
        <p:nvSpPr>
          <p:cNvPr id="8" name="Oval">
            <a:extLst>
              <a:ext uri="{FF2B5EF4-FFF2-40B4-BE49-F238E27FC236}">
                <a16:creationId xmlns:a16="http://schemas.microsoft.com/office/drawing/2014/main" id="{C199A838-AC22-016F-8A24-50E55A0BCF7E}"/>
              </a:ext>
            </a:extLst>
          </p:cNvPr>
          <p:cNvSpPr/>
          <p:nvPr/>
        </p:nvSpPr>
        <p:spPr bwMode="auto">
          <a:xfrm>
            <a:off x="1957172" y="2883045"/>
            <a:ext cx="755703" cy="755703"/>
          </a:xfrm>
          <a:prstGeom prst="ellipse">
            <a:avLst/>
          </a:prstGeom>
          <a:solidFill>
            <a:schemeClr val="bg2">
              <a:lumMod val="90000"/>
              <a:lumOff val="10000"/>
            </a:schemeClr>
          </a:solidFill>
          <a:ln w="19050">
            <a:solidFill>
              <a:schemeClr val="bg2">
                <a:lumMod val="25000"/>
                <a:lumOff val="75000"/>
              </a:schemeClr>
            </a:solidFill>
            <a:headEnd type="none" w="med" len="med"/>
            <a:tailEnd type="none" w="med" len="med"/>
          </a:ln>
          <a:effectLst>
            <a:outerShdw blurRad="214029" dist="43797" dir="2700000" algn="tl" rotWithShape="0">
              <a:prstClr val="black">
                <a:alpha val="1488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base">
              <a:spcBef>
                <a:spcPct val="0"/>
              </a:spcBef>
              <a:spcAft>
                <a:spcPct val="0"/>
              </a:spcAft>
            </a:pPr>
            <a:r>
              <a:rPr lang="en-US" sz="3200" b="1">
                <a:ln w="3175">
                  <a:noFill/>
                </a:ln>
                <a:gradFill>
                  <a:gsLst>
                    <a:gs pos="17416">
                      <a:srgbClr val="FFFFFF"/>
                    </a:gs>
                    <a:gs pos="42135">
                      <a:srgbClr val="FFFFFF"/>
                    </a:gs>
                  </a:gsLst>
                  <a:path path="circle">
                    <a:fillToRect l="100000" b="100000"/>
                  </a:path>
                </a:gradFill>
                <a:latin typeface="+mj-lt"/>
                <a:cs typeface="Segoe UI" pitchFamily="34" charset="0"/>
              </a:rPr>
              <a:t>1</a:t>
            </a:r>
            <a:endParaRPr lang="en-CA" sz="3200" b="1">
              <a:ln w="3175">
                <a:noFill/>
              </a:ln>
              <a:gradFill>
                <a:gsLst>
                  <a:gs pos="17416">
                    <a:srgbClr val="FFFFFF"/>
                  </a:gs>
                  <a:gs pos="42135">
                    <a:srgbClr val="FFFFFF"/>
                  </a:gs>
                </a:gsLst>
                <a:path path="circle">
                  <a:fillToRect l="100000" b="100000"/>
                </a:path>
              </a:gradFill>
              <a:latin typeface="+mj-lt"/>
              <a:cs typeface="Segoe UI" pitchFamily="34" charset="0"/>
            </a:endParaRPr>
          </a:p>
        </p:txBody>
      </p:sp>
      <p:sp>
        <p:nvSpPr>
          <p:cNvPr id="18" name="Text Placeholder">
            <a:extLst>
              <a:ext uri="{FF2B5EF4-FFF2-40B4-BE49-F238E27FC236}">
                <a16:creationId xmlns:a16="http://schemas.microsoft.com/office/drawing/2014/main" id="{EA2B5FA4-D1D2-526F-C82F-0EA8445D19C1}"/>
              </a:ext>
            </a:extLst>
          </p:cNvPr>
          <p:cNvSpPr>
            <a:spLocks noGrp="1"/>
          </p:cNvSpPr>
          <p:nvPr>
            <p:ph type="body" sz="quarter" idx="11"/>
          </p:nvPr>
        </p:nvSpPr>
        <p:spPr>
          <a:xfrm>
            <a:off x="4535858" y="4023923"/>
            <a:ext cx="3120282" cy="923330"/>
          </a:xfrm>
        </p:spPr>
        <p:txBody>
          <a:bodyPr wrap="square" tIns="91440" bIns="91440">
            <a:spAutoFit/>
          </a:bodyPr>
          <a:lstStyle>
            <a:lvl1pPr marL="0" indent="0" algn="ctr">
              <a:lnSpc>
                <a:spcPct val="100000"/>
              </a:lnSpc>
              <a:buNone/>
              <a:defRPr sz="2400">
                <a:latin typeface="Segoe Pro Light" panose="020B0302040504020203" pitchFamily="34" charset="0"/>
              </a:defRPr>
            </a:lvl1pPr>
          </a:lstStyle>
          <a:p>
            <a:pPr lvl="0"/>
            <a:r>
              <a:rPr lang="en-US"/>
              <a:t>Click to edit Master text styles</a:t>
            </a:r>
          </a:p>
        </p:txBody>
      </p:sp>
      <p:sp>
        <p:nvSpPr>
          <p:cNvPr id="20" name="Oval">
            <a:extLst>
              <a:ext uri="{FF2B5EF4-FFF2-40B4-BE49-F238E27FC236}">
                <a16:creationId xmlns:a16="http://schemas.microsoft.com/office/drawing/2014/main" id="{5FBC23B9-2AA4-FDC5-72AE-BB55B1C67F50}"/>
              </a:ext>
            </a:extLst>
          </p:cNvPr>
          <p:cNvSpPr/>
          <p:nvPr userDrawn="1"/>
        </p:nvSpPr>
        <p:spPr bwMode="auto">
          <a:xfrm>
            <a:off x="5718148" y="2878528"/>
            <a:ext cx="755703" cy="755703"/>
          </a:xfrm>
          <a:prstGeom prst="ellipse">
            <a:avLst/>
          </a:prstGeom>
          <a:solidFill>
            <a:schemeClr val="bg2">
              <a:lumMod val="90000"/>
              <a:lumOff val="10000"/>
            </a:schemeClr>
          </a:solidFill>
          <a:ln w="19050">
            <a:solidFill>
              <a:schemeClr val="bg2">
                <a:lumMod val="25000"/>
                <a:lumOff val="75000"/>
              </a:schemeClr>
            </a:solidFill>
            <a:headEnd type="none" w="med" len="med"/>
            <a:tailEnd type="none" w="med" len="med"/>
          </a:ln>
          <a:effectLst>
            <a:outerShdw blurRad="214029" dist="43797" dir="2700000" algn="tl" rotWithShape="0">
              <a:prstClr val="black">
                <a:alpha val="1488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base">
              <a:spcBef>
                <a:spcPct val="0"/>
              </a:spcBef>
              <a:spcAft>
                <a:spcPct val="0"/>
              </a:spcAft>
            </a:pPr>
            <a:r>
              <a:rPr lang="en-US" sz="3200" b="1">
                <a:ln w="3175">
                  <a:noFill/>
                </a:ln>
                <a:gradFill>
                  <a:gsLst>
                    <a:gs pos="17416">
                      <a:srgbClr val="FFFFFF"/>
                    </a:gs>
                    <a:gs pos="42135">
                      <a:srgbClr val="FFFFFF"/>
                    </a:gs>
                  </a:gsLst>
                  <a:path path="circle">
                    <a:fillToRect l="100000" b="100000"/>
                  </a:path>
                </a:gradFill>
                <a:latin typeface="+mj-lt"/>
                <a:cs typeface="Segoe UI" pitchFamily="34" charset="0"/>
              </a:rPr>
              <a:t>2</a:t>
            </a:r>
            <a:endParaRPr lang="en-CA" sz="3200" b="1">
              <a:ln w="3175">
                <a:noFill/>
              </a:ln>
              <a:gradFill>
                <a:gsLst>
                  <a:gs pos="17416">
                    <a:srgbClr val="FFFFFF"/>
                  </a:gs>
                  <a:gs pos="42135">
                    <a:srgbClr val="FFFFFF"/>
                  </a:gs>
                </a:gsLst>
                <a:path path="circle">
                  <a:fillToRect l="100000" b="100000"/>
                </a:path>
              </a:gradFill>
              <a:latin typeface="+mj-lt"/>
              <a:cs typeface="Segoe UI" pitchFamily="34" charset="0"/>
            </a:endParaRPr>
          </a:p>
        </p:txBody>
      </p:sp>
      <p:sp>
        <p:nvSpPr>
          <p:cNvPr id="21" name="Text Placeholder">
            <a:extLst>
              <a:ext uri="{FF2B5EF4-FFF2-40B4-BE49-F238E27FC236}">
                <a16:creationId xmlns:a16="http://schemas.microsoft.com/office/drawing/2014/main" id="{7C2F0C31-45AA-E2CA-CE99-B356237D727B}"/>
              </a:ext>
            </a:extLst>
          </p:cNvPr>
          <p:cNvSpPr>
            <a:spLocks noGrp="1"/>
          </p:cNvSpPr>
          <p:nvPr>
            <p:ph type="body" sz="quarter" idx="12"/>
          </p:nvPr>
        </p:nvSpPr>
        <p:spPr>
          <a:xfrm>
            <a:off x="8296834" y="4019406"/>
            <a:ext cx="3120282" cy="923330"/>
          </a:xfrm>
        </p:spPr>
        <p:txBody>
          <a:bodyPr wrap="square" tIns="91440" bIns="91440">
            <a:spAutoFit/>
          </a:bodyPr>
          <a:lstStyle>
            <a:lvl1pPr marL="0" indent="0" algn="ctr">
              <a:lnSpc>
                <a:spcPct val="100000"/>
              </a:lnSpc>
              <a:buNone/>
              <a:defRPr sz="2400">
                <a:latin typeface="Segoe Pro Light" panose="020B0302040504020203" pitchFamily="34" charset="0"/>
              </a:defRPr>
            </a:lvl1pPr>
          </a:lstStyle>
          <a:p>
            <a:pPr lvl="0"/>
            <a:r>
              <a:rPr lang="en-US"/>
              <a:t>Click to edit Master text styles</a:t>
            </a:r>
          </a:p>
        </p:txBody>
      </p:sp>
      <p:sp>
        <p:nvSpPr>
          <p:cNvPr id="23" name="Oval">
            <a:extLst>
              <a:ext uri="{FF2B5EF4-FFF2-40B4-BE49-F238E27FC236}">
                <a16:creationId xmlns:a16="http://schemas.microsoft.com/office/drawing/2014/main" id="{A51107D1-832D-683E-04BA-944689F10965}"/>
              </a:ext>
            </a:extLst>
          </p:cNvPr>
          <p:cNvSpPr/>
          <p:nvPr userDrawn="1"/>
        </p:nvSpPr>
        <p:spPr bwMode="auto">
          <a:xfrm>
            <a:off x="9479124" y="2874011"/>
            <a:ext cx="755703" cy="755703"/>
          </a:xfrm>
          <a:prstGeom prst="ellipse">
            <a:avLst/>
          </a:prstGeom>
          <a:solidFill>
            <a:schemeClr val="bg2">
              <a:lumMod val="90000"/>
              <a:lumOff val="10000"/>
            </a:schemeClr>
          </a:solidFill>
          <a:ln w="19050">
            <a:solidFill>
              <a:schemeClr val="bg2">
                <a:lumMod val="25000"/>
                <a:lumOff val="75000"/>
              </a:schemeClr>
            </a:solidFill>
            <a:headEnd type="none" w="med" len="med"/>
            <a:tailEnd type="none" w="med" len="med"/>
          </a:ln>
          <a:effectLst>
            <a:outerShdw blurRad="214029" dist="43797" dir="2700000" algn="tl" rotWithShape="0">
              <a:prstClr val="black">
                <a:alpha val="1488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base">
              <a:spcBef>
                <a:spcPct val="0"/>
              </a:spcBef>
              <a:spcAft>
                <a:spcPct val="0"/>
              </a:spcAft>
            </a:pPr>
            <a:r>
              <a:rPr lang="en-US" sz="3200" b="1">
                <a:ln w="3175">
                  <a:noFill/>
                </a:ln>
                <a:gradFill>
                  <a:gsLst>
                    <a:gs pos="17416">
                      <a:srgbClr val="FFFFFF"/>
                    </a:gs>
                    <a:gs pos="42135">
                      <a:srgbClr val="FFFFFF"/>
                    </a:gs>
                  </a:gsLst>
                  <a:path path="circle">
                    <a:fillToRect l="100000" b="100000"/>
                  </a:path>
                </a:gradFill>
                <a:latin typeface="+mj-lt"/>
                <a:cs typeface="Segoe UI" pitchFamily="34" charset="0"/>
              </a:rPr>
              <a:t>3</a:t>
            </a:r>
            <a:endParaRPr lang="en-CA" sz="3200" b="1">
              <a:ln w="3175">
                <a:noFill/>
              </a:ln>
              <a:gradFill>
                <a:gsLst>
                  <a:gs pos="17416">
                    <a:srgbClr val="FFFFFF"/>
                  </a:gs>
                  <a:gs pos="42135">
                    <a:srgbClr val="FFFFFF"/>
                  </a:gs>
                </a:gsLst>
                <a:path path="circle">
                  <a:fillToRect l="100000" b="100000"/>
                </a:path>
              </a:gradFill>
              <a:latin typeface="+mj-lt"/>
              <a:cs typeface="Segoe UI" pitchFamily="34" charset="0"/>
            </a:endParaRPr>
          </a:p>
        </p:txBody>
      </p:sp>
      <p:sp>
        <p:nvSpPr>
          <p:cNvPr id="2" name="Title 1">
            <a:extLst>
              <a:ext uri="{FF2B5EF4-FFF2-40B4-BE49-F238E27FC236}">
                <a16:creationId xmlns:a16="http://schemas.microsoft.com/office/drawing/2014/main" id="{06638334-D6BB-48D0-D719-8B3A3569BB34}"/>
              </a:ext>
            </a:extLst>
          </p:cNvPr>
          <p:cNvSpPr>
            <a:spLocks noGrp="1"/>
          </p:cNvSpPr>
          <p:nvPr>
            <p:ph type="title"/>
          </p:nvPr>
        </p:nvSpPr>
        <p:spPr>
          <a:xfrm>
            <a:off x="588263" y="1108786"/>
            <a:ext cx="11018520" cy="677108"/>
          </a:xfrm>
        </p:spPr>
        <p:txBody>
          <a:bodyPr/>
          <a:lstStyle>
            <a:lvl1pPr algn="ctr">
              <a:defRPr sz="4400"/>
            </a:lvl1pPr>
          </a:lstStyle>
          <a:p>
            <a:r>
              <a:rPr lang="en-US"/>
              <a:t>Click to edit Master title style</a:t>
            </a:r>
          </a:p>
        </p:txBody>
      </p:sp>
    </p:spTree>
    <p:extLst>
      <p:ext uri="{BB962C8B-B14F-4D97-AF65-F5344CB8AC3E}">
        <p14:creationId xmlns:p14="http://schemas.microsoft.com/office/powerpoint/2010/main" val="739331607"/>
      </p:ext>
    </p:extLst>
  </p:cSld>
  <p:clrMapOvr>
    <a:masterClrMapping/>
  </p:clrMapOvr>
  <p:transition>
    <p:fade/>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Big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638334-D6BB-48D0-D719-8B3A3569BB34}"/>
              </a:ext>
            </a:extLst>
          </p:cNvPr>
          <p:cNvSpPr>
            <a:spLocks noGrp="1"/>
          </p:cNvSpPr>
          <p:nvPr>
            <p:ph type="title" hasCustomPrompt="1"/>
          </p:nvPr>
        </p:nvSpPr>
        <p:spPr>
          <a:xfrm>
            <a:off x="588262" y="2148000"/>
            <a:ext cx="4154335" cy="1846659"/>
          </a:xfrm>
        </p:spPr>
        <p:txBody>
          <a:bodyPr>
            <a:spAutoFit/>
          </a:bodyPr>
          <a:lstStyle>
            <a:lvl1pPr>
              <a:defRPr sz="4000"/>
            </a:lvl1pPr>
          </a:lstStyle>
          <a:p>
            <a:r>
              <a:rPr lang="en-US"/>
              <a:t>Click to edit Master title </a:t>
            </a:r>
            <a:br>
              <a:rPr lang="en-US"/>
            </a:br>
            <a:r>
              <a:rPr lang="en-US"/>
              <a:t>style</a:t>
            </a:r>
          </a:p>
        </p:txBody>
      </p:sp>
      <p:sp>
        <p:nvSpPr>
          <p:cNvPr id="6" name="Text Placeholder 5">
            <a:extLst>
              <a:ext uri="{FF2B5EF4-FFF2-40B4-BE49-F238E27FC236}">
                <a16:creationId xmlns:a16="http://schemas.microsoft.com/office/drawing/2014/main" id="{AD94EECB-7323-9E33-6EF6-300B8254FA24}"/>
              </a:ext>
            </a:extLst>
          </p:cNvPr>
          <p:cNvSpPr>
            <a:spLocks noGrp="1"/>
          </p:cNvSpPr>
          <p:nvPr>
            <p:ph type="body" sz="quarter" idx="10"/>
          </p:nvPr>
        </p:nvSpPr>
        <p:spPr>
          <a:xfrm>
            <a:off x="588262" y="4383456"/>
            <a:ext cx="4154335" cy="276999"/>
          </a:xfrm>
        </p:spPr>
        <p:txBody>
          <a:bodyPr/>
          <a:lstStyle>
            <a:lvl1pPr marL="0" indent="0">
              <a:buNone/>
              <a:defRPr sz="1800">
                <a:latin typeface="Segoe Pro Light" panose="020B0302040504020203" pitchFamily="34" charset="0"/>
              </a:defRPr>
            </a:lvl1pPr>
          </a:lstStyle>
          <a:p>
            <a:pPr lvl="0"/>
            <a:r>
              <a:rPr lang="en-US"/>
              <a:t>Click to edit Master text styles</a:t>
            </a:r>
          </a:p>
        </p:txBody>
      </p:sp>
    </p:spTree>
    <p:extLst>
      <p:ext uri="{BB962C8B-B14F-4D97-AF65-F5344CB8AC3E}">
        <p14:creationId xmlns:p14="http://schemas.microsoft.com/office/powerpoint/2010/main" val="1768474399"/>
      </p:ext>
    </p:extLst>
  </p:cSld>
  <p:clrMapOvr>
    <a:masterClrMapping/>
  </p:clrMapOvr>
  <p:transition>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itle Slide 2">
    <p:bg>
      <p:bgPr>
        <a:solidFill>
          <a:srgbClr val="E1D3C7"/>
        </a:solid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Segoe Sans Display Semibold" pitchFamily="2" charset="0"/>
                <a:cs typeface="Segoe Sans Display Semibold"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76999"/>
          </a:xfrm>
          <a:noFill/>
        </p:spPr>
        <p:txBody>
          <a:bodyPr wrap="square" lIns="0" tIns="0" rIns="0" bIns="0">
            <a:spAutoFit/>
          </a:bodyPr>
          <a:lstStyle>
            <a:lvl1pPr marL="0" indent="0">
              <a:spcBef>
                <a:spcPts val="0"/>
              </a:spcBef>
              <a:buNone/>
              <a:defRPr sz="18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187192038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Agenda_1-column_Large type">
    <p:bg>
      <p:bgPr>
        <a:solidFill>
          <a:srgbClr val="0978D4"/>
        </a:soli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2F9E7B99-27E1-40DA-2909-4D94A9F5277E}"/>
              </a:ext>
            </a:extLst>
          </p:cNvPr>
          <p:cNvSpPr>
            <a:spLocks noGrp="1"/>
          </p:cNvSpPr>
          <p:nvPr>
            <p:ph type="title" hasCustomPrompt="1"/>
          </p:nvPr>
        </p:nvSpPr>
        <p:spPr>
          <a:xfrm>
            <a:off x="588262" y="585216"/>
            <a:ext cx="8193024" cy="307777"/>
          </a:xfrm>
        </p:spPr>
        <p:txBody>
          <a:bodyPr/>
          <a:lstStyle>
            <a:lvl1pPr>
              <a:defRPr sz="2000" b="0" i="0">
                <a:solidFill>
                  <a:schemeClr val="tx1"/>
                </a:solidFill>
                <a:latin typeface="+mj-lt"/>
                <a:cs typeface="Segoe UI Semibold" panose="020B0502040204020203" pitchFamily="34" charset="0"/>
              </a:defRPr>
            </a:lvl1pPr>
          </a:lstStyle>
          <a:p>
            <a:r>
              <a:rPr lang="en-US"/>
              <a:t>Agenda</a:t>
            </a:r>
          </a:p>
        </p:txBody>
      </p:sp>
      <p:sp>
        <p:nvSpPr>
          <p:cNvPr id="2" name="Text Placeholder 3">
            <a:extLst>
              <a:ext uri="{FF2B5EF4-FFF2-40B4-BE49-F238E27FC236}">
                <a16:creationId xmlns:a16="http://schemas.microsoft.com/office/drawing/2014/main" id="{79614968-3494-E366-3F5D-AD4C362B9029}"/>
              </a:ext>
            </a:extLst>
          </p:cNvPr>
          <p:cNvSpPr>
            <a:spLocks noGrp="1"/>
          </p:cNvSpPr>
          <p:nvPr>
            <p:ph type="body" sz="quarter" idx="12" hasCustomPrompt="1"/>
          </p:nvPr>
        </p:nvSpPr>
        <p:spPr>
          <a:xfrm>
            <a:off x="584199" y="1589670"/>
            <a:ext cx="8193024" cy="646908"/>
          </a:xfrm>
          <a:prstGeom prst="rect">
            <a:avLst/>
          </a:prstGeom>
        </p:spPr>
        <p:txBody>
          <a:bodyPr/>
          <a:lstStyle>
            <a:lvl1pPr marL="514350" indent="-514350">
              <a:lnSpc>
                <a:spcPct val="150000"/>
              </a:lnSpc>
              <a:spcBef>
                <a:spcPts val="0"/>
              </a:spcBef>
              <a:buSzPct val="100000"/>
              <a:buFont typeface="+mj-lt"/>
              <a:buAutoNum type="arabicPeriod"/>
              <a:defRPr sz="3200" spc="-20" baseline="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Click to add agenda items</a:t>
            </a:r>
          </a:p>
        </p:txBody>
      </p:sp>
    </p:spTree>
    <p:extLst>
      <p:ext uri="{BB962C8B-B14F-4D97-AF65-F5344CB8AC3E}">
        <p14:creationId xmlns:p14="http://schemas.microsoft.com/office/powerpoint/2010/main" val="3520709413"/>
      </p:ext>
    </p:extLst>
  </p:cSld>
  <p:clrMapOvr>
    <a:masterClrMapping/>
  </p:clrMapOvr>
  <p:transition>
    <p:fade/>
  </p:transition>
  <p:extLst>
    <p:ext uri="{DCECCB84-F9BA-43D5-87BE-67443E8EF086}">
      <p15:sldGuideLst xmlns:p15="http://schemas.microsoft.com/office/powerpoint/2012/main">
        <p15:guide id="4" pos="778">
          <p15:clr>
            <a:srgbClr val="954F72"/>
          </p15:clr>
        </p15:guide>
        <p15:guide id="5" pos="962">
          <p15:clr>
            <a:srgbClr val="954F72"/>
          </p15:clr>
        </p15:guide>
        <p15:guide id="6" pos="1372">
          <p15:clr>
            <a:srgbClr val="954F72"/>
          </p15:clr>
        </p15:guide>
        <p15:guide id="7" pos="1556">
          <p15:clr>
            <a:srgbClr val="954F72"/>
          </p15:clr>
        </p15:guide>
        <p15:guide id="8" pos="1944">
          <p15:clr>
            <a:srgbClr val="954F72"/>
          </p15:clr>
        </p15:guide>
        <p15:guide id="9" pos="2150">
          <p15:clr>
            <a:srgbClr val="954F72"/>
          </p15:clr>
        </p15:guide>
        <p15:guide id="10" pos="2560">
          <p15:clr>
            <a:srgbClr val="954F72"/>
          </p15:clr>
        </p15:guide>
        <p15:guide id="11" pos="2744">
          <p15:clr>
            <a:srgbClr val="954F72"/>
          </p15:clr>
        </p15:guide>
        <p15:guide id="12" pos="3153">
          <p15:clr>
            <a:srgbClr val="954F72"/>
          </p15:clr>
        </p15:guide>
        <p15:guide id="13" pos="3338">
          <p15:clr>
            <a:srgbClr val="954F72"/>
          </p15:clr>
        </p15:guide>
        <p15:guide id="14" pos="3747">
          <p15:clr>
            <a:srgbClr val="954F72"/>
          </p15:clr>
        </p15:guide>
        <p15:guide id="15" pos="3932">
          <p15:clr>
            <a:srgbClr val="954F72"/>
          </p15:clr>
        </p15:guide>
        <p15:guide id="16" pos="4341">
          <p15:clr>
            <a:srgbClr val="954F72"/>
          </p15:clr>
        </p15:guide>
        <p15:guide id="17" pos="4526">
          <p15:clr>
            <a:srgbClr val="954F72"/>
          </p15:clr>
        </p15:guide>
        <p15:guide id="18" pos="4935">
          <p15:clr>
            <a:srgbClr val="954F72"/>
          </p15:clr>
        </p15:guide>
        <p15:guide id="19" pos="5120">
          <p15:clr>
            <a:srgbClr val="954F72"/>
          </p15:clr>
        </p15:guide>
        <p15:guide id="20" pos="5529">
          <p15:clr>
            <a:srgbClr val="954F72"/>
          </p15:clr>
        </p15:guide>
        <p15:guide id="21" pos="5713">
          <p15:clr>
            <a:srgbClr val="954F72"/>
          </p15:clr>
        </p15:guide>
        <p15:guide id="22" pos="6123">
          <p15:clr>
            <a:srgbClr val="954F72"/>
          </p15:clr>
        </p15:guide>
        <p15:guide id="23" pos="6307">
          <p15:clr>
            <a:srgbClr val="954F72"/>
          </p15:clr>
        </p15:guide>
        <p15:guide id="24" pos="6717">
          <p15:clr>
            <a:srgbClr val="954F72"/>
          </p15:clr>
        </p15:guide>
        <p15:guide id="25" pos="6901">
          <p15:clr>
            <a:srgbClr val="954F72"/>
          </p15:clr>
        </p15:guide>
        <p15:guide id="30" orient="horz" pos="812">
          <p15:clr>
            <a:srgbClr val="954F72"/>
          </p15:clr>
        </p15:guide>
        <p15:guide id="31" orient="horz" pos="996">
          <p15:clr>
            <a:srgbClr val="954F72"/>
          </p15:clr>
        </p15:guide>
        <p15:guide id="32" orient="horz" pos="1440">
          <p15:clr>
            <a:srgbClr val="954F72"/>
          </p15:clr>
        </p15:guide>
        <p15:guide id="33" orient="horz" pos="1624">
          <p15:clr>
            <a:srgbClr val="954F72"/>
          </p15:clr>
        </p15:guide>
        <p15:guide id="34" orient="horz" pos="2067">
          <p15:clr>
            <a:srgbClr val="954F72"/>
          </p15:clr>
        </p15:guide>
        <p15:guide id="35" orient="horz" pos="2252">
          <p15:clr>
            <a:srgbClr val="954F72"/>
          </p15:clr>
        </p15:guide>
        <p15:guide id="36" orient="horz" pos="2695">
          <p15:clr>
            <a:srgbClr val="954F72"/>
          </p15:clr>
        </p15:guide>
        <p15:guide id="37" orient="horz" pos="2880">
          <p15:clr>
            <a:srgbClr val="954F72"/>
          </p15:clr>
        </p15:guide>
        <p15:guide id="38" orient="horz" pos="3323">
          <p15:clr>
            <a:srgbClr val="954F72"/>
          </p15:clr>
        </p15:guide>
        <p15:guide id="39" orient="horz" pos="3507">
          <p15:clr>
            <a:srgbClr val="954F72"/>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eam roster_5 members">
    <p:bg>
      <p:bgPr>
        <a:solidFill>
          <a:srgbClr val="0978D4"/>
        </a:soli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2F9E7B99-27E1-40DA-2909-4D94A9F5277E}"/>
              </a:ext>
            </a:extLst>
          </p:cNvPr>
          <p:cNvSpPr>
            <a:spLocks noGrp="1"/>
          </p:cNvSpPr>
          <p:nvPr>
            <p:ph type="title"/>
          </p:nvPr>
        </p:nvSpPr>
        <p:spPr>
          <a:xfrm>
            <a:off x="588262" y="585216"/>
            <a:ext cx="8193024" cy="307777"/>
          </a:xfrm>
        </p:spPr>
        <p:txBody>
          <a:bodyPr/>
          <a:lstStyle>
            <a:lvl1pPr>
              <a:defRPr sz="2000" b="0" i="0">
                <a:solidFill>
                  <a:schemeClr val="tx1"/>
                </a:solidFill>
                <a:latin typeface="+mj-lt"/>
                <a:cs typeface="Segoe UI Semibold" panose="020B0502040204020203" pitchFamily="34" charset="0"/>
              </a:defRPr>
            </a:lvl1pPr>
          </a:lstStyle>
          <a:p>
            <a:r>
              <a:rPr lang="en-US"/>
              <a:t>Click to edit Master title style</a:t>
            </a:r>
          </a:p>
        </p:txBody>
      </p:sp>
      <p:sp>
        <p:nvSpPr>
          <p:cNvPr id="5" name="Picture 1" descr="This photo is a 'placeholder' only. Drag or drop your photo here, or click and tap the center to insert a photo.">
            <a:extLst>
              <a:ext uri="{FF2B5EF4-FFF2-40B4-BE49-F238E27FC236}">
                <a16:creationId xmlns:a16="http://schemas.microsoft.com/office/drawing/2014/main" id="{2095A92D-6FC0-30E2-84FD-749200CFDD2F}"/>
              </a:ext>
            </a:extLst>
          </p:cNvPr>
          <p:cNvSpPr>
            <a:spLocks noGrp="1" noChangeAspect="1"/>
          </p:cNvSpPr>
          <p:nvPr>
            <p:ph type="pic" sz="quarter" idx="21" hasCustomPrompt="1"/>
          </p:nvPr>
        </p:nvSpPr>
        <p:spPr bwMode="ltGray">
          <a:xfrm>
            <a:off x="597395" y="2282265"/>
            <a:ext cx="1858900" cy="1858900"/>
          </a:xfrm>
          <a:prstGeom prst="ellipse">
            <a:avLst/>
          </a:prstGeom>
          <a:solidFill>
            <a:srgbClr val="D9D9D6"/>
          </a:solid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1" name="Text Placeholder 58">
            <a:extLst>
              <a:ext uri="{FF2B5EF4-FFF2-40B4-BE49-F238E27FC236}">
                <a16:creationId xmlns:a16="http://schemas.microsoft.com/office/drawing/2014/main" id="{8E28FB90-1F0C-96B6-ED65-6403818CBD82}"/>
              </a:ext>
            </a:extLst>
          </p:cNvPr>
          <p:cNvSpPr>
            <a:spLocks noGrp="1"/>
          </p:cNvSpPr>
          <p:nvPr>
            <p:ph type="body" sz="quarter" idx="36" hasCustomPrompt="1"/>
          </p:nvPr>
        </p:nvSpPr>
        <p:spPr>
          <a:xfrm>
            <a:off x="584200" y="4527175"/>
            <a:ext cx="1885950" cy="246221"/>
          </a:xfrm>
          <a:prstGeom prst="rect">
            <a:avLst/>
          </a:prstGeom>
        </p:spPr>
        <p:txBody>
          <a:bodyPr anchor="b"/>
          <a:lstStyle>
            <a:lvl1pPr marL="0" indent="0">
              <a:buNone/>
              <a:defRPr sz="1600">
                <a:solidFill>
                  <a:schemeClr val="accent2"/>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Name</a:t>
            </a:r>
          </a:p>
        </p:txBody>
      </p:sp>
      <p:sp>
        <p:nvSpPr>
          <p:cNvPr id="12" name="Text Placeholder 58">
            <a:extLst>
              <a:ext uri="{FF2B5EF4-FFF2-40B4-BE49-F238E27FC236}">
                <a16:creationId xmlns:a16="http://schemas.microsoft.com/office/drawing/2014/main" id="{39EC624B-C018-EA8F-FC34-7FA84C7312AC}"/>
              </a:ext>
            </a:extLst>
          </p:cNvPr>
          <p:cNvSpPr>
            <a:spLocks noGrp="1"/>
          </p:cNvSpPr>
          <p:nvPr>
            <p:ph type="body" sz="quarter" idx="37" hasCustomPrompt="1"/>
          </p:nvPr>
        </p:nvSpPr>
        <p:spPr>
          <a:xfrm>
            <a:off x="584200" y="4802686"/>
            <a:ext cx="1885950" cy="184666"/>
          </a:xfrm>
          <a:prstGeom prst="rect">
            <a:avLst/>
          </a:prstGeom>
        </p:spPr>
        <p:txBody>
          <a:bodyPr/>
          <a:lstStyle>
            <a:lvl1pPr marL="0" indent="0">
              <a:buNone/>
              <a:defRPr sz="1200">
                <a:solidFill>
                  <a:schemeClr val="accent2"/>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Role or title</a:t>
            </a:r>
          </a:p>
        </p:txBody>
      </p:sp>
      <p:sp>
        <p:nvSpPr>
          <p:cNvPr id="27" name="Text Placeholder 2A sub">
            <a:extLst>
              <a:ext uri="{FF2B5EF4-FFF2-40B4-BE49-F238E27FC236}">
                <a16:creationId xmlns:a16="http://schemas.microsoft.com/office/drawing/2014/main" id="{7F9D57BE-5CDF-C75E-2546-01FDA84338EC}"/>
              </a:ext>
            </a:extLst>
          </p:cNvPr>
          <p:cNvSpPr>
            <a:spLocks noGrp="1"/>
          </p:cNvSpPr>
          <p:nvPr>
            <p:ph type="body" sz="quarter" idx="48" hasCustomPrompt="1"/>
          </p:nvPr>
        </p:nvSpPr>
        <p:spPr>
          <a:xfrm>
            <a:off x="597395" y="5290479"/>
            <a:ext cx="1858900" cy="800219"/>
          </a:xfrm>
          <a:prstGeom prst="rect">
            <a:avLst/>
          </a:prstGeom>
        </p:spPr>
        <p:txBody>
          <a:bodyPr/>
          <a:lstStyle>
            <a:lvl1pPr marL="0" indent="0">
              <a:buNone/>
              <a:defRPr sz="10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Short bio or description (3-4 lines). Support text paragraph, bullets, or additional details</a:t>
            </a:r>
          </a:p>
          <a:p>
            <a:pPr lvl="0"/>
            <a:endParaRPr lang="en-US"/>
          </a:p>
        </p:txBody>
      </p:sp>
      <p:sp>
        <p:nvSpPr>
          <p:cNvPr id="7" name="Picture 2" descr="This photo is a 'placeholder' only. Drag or drop your photo here, or click and tap the center to insert a photo.">
            <a:extLst>
              <a:ext uri="{FF2B5EF4-FFF2-40B4-BE49-F238E27FC236}">
                <a16:creationId xmlns:a16="http://schemas.microsoft.com/office/drawing/2014/main" id="{E080675F-DF49-FC49-81AB-E8C058EE4972}"/>
              </a:ext>
            </a:extLst>
          </p:cNvPr>
          <p:cNvSpPr>
            <a:spLocks noGrp="1" noChangeAspect="1"/>
          </p:cNvSpPr>
          <p:nvPr>
            <p:ph type="pic" sz="quarter" idx="32" hasCustomPrompt="1"/>
          </p:nvPr>
        </p:nvSpPr>
        <p:spPr bwMode="ltGray">
          <a:xfrm>
            <a:off x="2885660" y="2282264"/>
            <a:ext cx="1858900" cy="1858900"/>
          </a:xfrm>
          <a:prstGeom prst="ellipse">
            <a:avLst/>
          </a:prstGeom>
          <a:solidFill>
            <a:srgbClr val="D9D9D6"/>
          </a:solid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3" name="Text Placeholder 58">
            <a:extLst>
              <a:ext uri="{FF2B5EF4-FFF2-40B4-BE49-F238E27FC236}">
                <a16:creationId xmlns:a16="http://schemas.microsoft.com/office/drawing/2014/main" id="{3928C68D-DAC5-11B4-3C12-6C91DE377400}"/>
              </a:ext>
            </a:extLst>
          </p:cNvPr>
          <p:cNvSpPr>
            <a:spLocks noGrp="1"/>
          </p:cNvSpPr>
          <p:nvPr>
            <p:ph type="body" sz="quarter" idx="38" hasCustomPrompt="1"/>
          </p:nvPr>
        </p:nvSpPr>
        <p:spPr>
          <a:xfrm>
            <a:off x="2895600" y="4527175"/>
            <a:ext cx="1885950" cy="246221"/>
          </a:xfrm>
          <a:prstGeom prst="rect">
            <a:avLst/>
          </a:prstGeom>
        </p:spPr>
        <p:txBody>
          <a:bodyPr anchor="b"/>
          <a:lstStyle>
            <a:lvl1pPr marL="0" indent="0">
              <a:buNone/>
              <a:defRPr sz="1600">
                <a:solidFill>
                  <a:schemeClr val="accent2"/>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Name</a:t>
            </a:r>
          </a:p>
        </p:txBody>
      </p:sp>
      <p:sp>
        <p:nvSpPr>
          <p:cNvPr id="14" name="Text Placeholder 58">
            <a:extLst>
              <a:ext uri="{FF2B5EF4-FFF2-40B4-BE49-F238E27FC236}">
                <a16:creationId xmlns:a16="http://schemas.microsoft.com/office/drawing/2014/main" id="{0B56EBDC-A427-27E1-3FEB-F0FD4E7B82C2}"/>
              </a:ext>
            </a:extLst>
          </p:cNvPr>
          <p:cNvSpPr>
            <a:spLocks noGrp="1"/>
          </p:cNvSpPr>
          <p:nvPr>
            <p:ph type="body" sz="quarter" idx="39" hasCustomPrompt="1"/>
          </p:nvPr>
        </p:nvSpPr>
        <p:spPr>
          <a:xfrm>
            <a:off x="2895600" y="4802686"/>
            <a:ext cx="1885950" cy="184666"/>
          </a:xfrm>
          <a:prstGeom prst="rect">
            <a:avLst/>
          </a:prstGeom>
        </p:spPr>
        <p:txBody>
          <a:bodyPr/>
          <a:lstStyle>
            <a:lvl1pPr marL="0" indent="0">
              <a:buNone/>
              <a:defRPr sz="1200">
                <a:solidFill>
                  <a:schemeClr val="accent2"/>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Role or title</a:t>
            </a:r>
          </a:p>
        </p:txBody>
      </p:sp>
      <p:sp>
        <p:nvSpPr>
          <p:cNvPr id="28" name="Text Placeholder 2A sub">
            <a:extLst>
              <a:ext uri="{FF2B5EF4-FFF2-40B4-BE49-F238E27FC236}">
                <a16:creationId xmlns:a16="http://schemas.microsoft.com/office/drawing/2014/main" id="{A7056ACE-B611-E42B-9345-C0B20848C942}"/>
              </a:ext>
            </a:extLst>
          </p:cNvPr>
          <p:cNvSpPr>
            <a:spLocks noGrp="1"/>
          </p:cNvSpPr>
          <p:nvPr>
            <p:ph type="body" sz="quarter" idx="56" hasCustomPrompt="1"/>
          </p:nvPr>
        </p:nvSpPr>
        <p:spPr>
          <a:xfrm>
            <a:off x="2900758" y="5290479"/>
            <a:ext cx="1858900" cy="800219"/>
          </a:xfrm>
          <a:prstGeom prst="rect">
            <a:avLst/>
          </a:prstGeom>
        </p:spPr>
        <p:txBody>
          <a:bodyPr/>
          <a:lstStyle>
            <a:lvl1pPr marL="0" indent="0">
              <a:buNone/>
              <a:defRPr sz="10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Short bio or description (3-4 lines). Support text paragraph, bullets, or additional details</a:t>
            </a:r>
          </a:p>
          <a:p>
            <a:pPr lvl="0"/>
            <a:endParaRPr lang="en-US"/>
          </a:p>
        </p:txBody>
      </p:sp>
      <p:sp>
        <p:nvSpPr>
          <p:cNvPr id="8" name="Picture 3" descr="This photo is a 'placeholder' only. Drag or drop your photo here, or click and tap the center to insert a photo.">
            <a:extLst>
              <a:ext uri="{FF2B5EF4-FFF2-40B4-BE49-F238E27FC236}">
                <a16:creationId xmlns:a16="http://schemas.microsoft.com/office/drawing/2014/main" id="{05FE9E54-AB2C-EF3D-275C-52775C5B1213}"/>
              </a:ext>
            </a:extLst>
          </p:cNvPr>
          <p:cNvSpPr>
            <a:spLocks noGrp="1" noChangeAspect="1"/>
          </p:cNvSpPr>
          <p:nvPr>
            <p:ph type="pic" sz="quarter" idx="33" hasCustomPrompt="1"/>
          </p:nvPr>
        </p:nvSpPr>
        <p:spPr bwMode="ltGray">
          <a:xfrm>
            <a:off x="5206586" y="2282264"/>
            <a:ext cx="1858900" cy="1858900"/>
          </a:xfrm>
          <a:prstGeom prst="ellipse">
            <a:avLst/>
          </a:prstGeom>
          <a:solidFill>
            <a:srgbClr val="D9D9D6"/>
          </a:solid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5" name="Text Placeholder 58">
            <a:extLst>
              <a:ext uri="{FF2B5EF4-FFF2-40B4-BE49-F238E27FC236}">
                <a16:creationId xmlns:a16="http://schemas.microsoft.com/office/drawing/2014/main" id="{E6A26C49-73B1-32C2-15C5-764A1E43D37A}"/>
              </a:ext>
            </a:extLst>
          </p:cNvPr>
          <p:cNvSpPr>
            <a:spLocks noGrp="1"/>
          </p:cNvSpPr>
          <p:nvPr>
            <p:ph type="body" sz="quarter" idx="40" hasCustomPrompt="1"/>
          </p:nvPr>
        </p:nvSpPr>
        <p:spPr>
          <a:xfrm>
            <a:off x="5181600" y="4527175"/>
            <a:ext cx="1885950" cy="246221"/>
          </a:xfrm>
          <a:prstGeom prst="rect">
            <a:avLst/>
          </a:prstGeom>
        </p:spPr>
        <p:txBody>
          <a:bodyPr anchor="b"/>
          <a:lstStyle>
            <a:lvl1pPr marL="0" indent="0">
              <a:buNone/>
              <a:defRPr sz="1600">
                <a:solidFill>
                  <a:schemeClr val="accent2"/>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Name</a:t>
            </a:r>
          </a:p>
        </p:txBody>
      </p:sp>
      <p:sp>
        <p:nvSpPr>
          <p:cNvPr id="16" name="Text Placeholder 58">
            <a:extLst>
              <a:ext uri="{FF2B5EF4-FFF2-40B4-BE49-F238E27FC236}">
                <a16:creationId xmlns:a16="http://schemas.microsoft.com/office/drawing/2014/main" id="{69292DB0-E395-2E0C-8AD4-5A478E223D83}"/>
              </a:ext>
            </a:extLst>
          </p:cNvPr>
          <p:cNvSpPr>
            <a:spLocks noGrp="1"/>
          </p:cNvSpPr>
          <p:nvPr>
            <p:ph type="body" sz="quarter" idx="41" hasCustomPrompt="1"/>
          </p:nvPr>
        </p:nvSpPr>
        <p:spPr>
          <a:xfrm>
            <a:off x="5181600" y="4802686"/>
            <a:ext cx="1885950" cy="184666"/>
          </a:xfrm>
          <a:prstGeom prst="rect">
            <a:avLst/>
          </a:prstGeom>
        </p:spPr>
        <p:txBody>
          <a:bodyPr/>
          <a:lstStyle>
            <a:lvl1pPr marL="0" indent="0">
              <a:buNone/>
              <a:defRPr sz="1200">
                <a:solidFill>
                  <a:schemeClr val="accent2"/>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Role or title</a:t>
            </a:r>
          </a:p>
        </p:txBody>
      </p:sp>
      <p:sp>
        <p:nvSpPr>
          <p:cNvPr id="29" name="Text Placeholder 2A sub">
            <a:extLst>
              <a:ext uri="{FF2B5EF4-FFF2-40B4-BE49-F238E27FC236}">
                <a16:creationId xmlns:a16="http://schemas.microsoft.com/office/drawing/2014/main" id="{18235FB3-0388-BC57-E46C-852B620BD36A}"/>
              </a:ext>
            </a:extLst>
          </p:cNvPr>
          <p:cNvSpPr>
            <a:spLocks noGrp="1"/>
          </p:cNvSpPr>
          <p:nvPr>
            <p:ph type="body" sz="quarter" idx="57" hasCustomPrompt="1"/>
          </p:nvPr>
        </p:nvSpPr>
        <p:spPr>
          <a:xfrm>
            <a:off x="5180970" y="5290479"/>
            <a:ext cx="1858900" cy="800219"/>
          </a:xfrm>
          <a:prstGeom prst="rect">
            <a:avLst/>
          </a:prstGeom>
        </p:spPr>
        <p:txBody>
          <a:bodyPr/>
          <a:lstStyle>
            <a:lvl1pPr marL="0" indent="0">
              <a:buNone/>
              <a:defRPr sz="10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Short bio or description (3-4 lines). Support text paragraph, bullets, or additional details</a:t>
            </a:r>
          </a:p>
          <a:p>
            <a:pPr lvl="0"/>
            <a:endParaRPr lang="en-US"/>
          </a:p>
        </p:txBody>
      </p:sp>
      <p:sp>
        <p:nvSpPr>
          <p:cNvPr id="9" name="Picture 4" descr="This photo is a 'placeholder' only. Drag or drop your photo here, or click and tap the center to insert a photo.">
            <a:extLst>
              <a:ext uri="{FF2B5EF4-FFF2-40B4-BE49-F238E27FC236}">
                <a16:creationId xmlns:a16="http://schemas.microsoft.com/office/drawing/2014/main" id="{96F26384-C43A-EEAD-9B70-92910BADFBBF}"/>
              </a:ext>
            </a:extLst>
          </p:cNvPr>
          <p:cNvSpPr>
            <a:spLocks noGrp="1" noChangeAspect="1"/>
          </p:cNvSpPr>
          <p:nvPr>
            <p:ph type="pic" sz="quarter" idx="34" hasCustomPrompt="1"/>
          </p:nvPr>
        </p:nvSpPr>
        <p:spPr bwMode="ltGray">
          <a:xfrm>
            <a:off x="7444409" y="2282264"/>
            <a:ext cx="1858900" cy="1858900"/>
          </a:xfrm>
          <a:prstGeom prst="ellipse">
            <a:avLst/>
          </a:prstGeom>
          <a:solidFill>
            <a:srgbClr val="D9D9D6"/>
          </a:solid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7" name="Text Placeholder 58">
            <a:extLst>
              <a:ext uri="{FF2B5EF4-FFF2-40B4-BE49-F238E27FC236}">
                <a16:creationId xmlns:a16="http://schemas.microsoft.com/office/drawing/2014/main" id="{5C9A1883-6DFC-99E3-6521-481114322E5A}"/>
              </a:ext>
            </a:extLst>
          </p:cNvPr>
          <p:cNvSpPr>
            <a:spLocks noGrp="1"/>
          </p:cNvSpPr>
          <p:nvPr>
            <p:ph type="body" sz="quarter" idx="42" hasCustomPrompt="1"/>
          </p:nvPr>
        </p:nvSpPr>
        <p:spPr>
          <a:xfrm>
            <a:off x="7453312" y="4527175"/>
            <a:ext cx="1885950" cy="246221"/>
          </a:xfrm>
          <a:prstGeom prst="rect">
            <a:avLst/>
          </a:prstGeom>
        </p:spPr>
        <p:txBody>
          <a:bodyPr anchor="b"/>
          <a:lstStyle>
            <a:lvl1pPr marL="0" indent="0">
              <a:buNone/>
              <a:defRPr sz="1600">
                <a:solidFill>
                  <a:schemeClr val="accent2"/>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Name</a:t>
            </a:r>
          </a:p>
        </p:txBody>
      </p:sp>
      <p:sp>
        <p:nvSpPr>
          <p:cNvPr id="18" name="Text Placeholder 58">
            <a:extLst>
              <a:ext uri="{FF2B5EF4-FFF2-40B4-BE49-F238E27FC236}">
                <a16:creationId xmlns:a16="http://schemas.microsoft.com/office/drawing/2014/main" id="{77F88679-0849-BCE4-E48F-9011B09625AA}"/>
              </a:ext>
            </a:extLst>
          </p:cNvPr>
          <p:cNvSpPr>
            <a:spLocks noGrp="1"/>
          </p:cNvSpPr>
          <p:nvPr>
            <p:ph type="body" sz="quarter" idx="43" hasCustomPrompt="1"/>
          </p:nvPr>
        </p:nvSpPr>
        <p:spPr>
          <a:xfrm>
            <a:off x="7453312" y="4802686"/>
            <a:ext cx="1885950" cy="184666"/>
          </a:xfrm>
          <a:prstGeom prst="rect">
            <a:avLst/>
          </a:prstGeom>
        </p:spPr>
        <p:txBody>
          <a:bodyPr/>
          <a:lstStyle>
            <a:lvl1pPr marL="0" indent="0">
              <a:buNone/>
              <a:defRPr sz="1200">
                <a:solidFill>
                  <a:schemeClr val="accent2"/>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Role or title</a:t>
            </a:r>
          </a:p>
        </p:txBody>
      </p:sp>
      <p:sp>
        <p:nvSpPr>
          <p:cNvPr id="30" name="Text Placeholder 2A sub">
            <a:extLst>
              <a:ext uri="{FF2B5EF4-FFF2-40B4-BE49-F238E27FC236}">
                <a16:creationId xmlns:a16="http://schemas.microsoft.com/office/drawing/2014/main" id="{46C9B654-FF71-96F3-9D65-FAFDCC542B23}"/>
              </a:ext>
            </a:extLst>
          </p:cNvPr>
          <p:cNvSpPr>
            <a:spLocks noGrp="1"/>
          </p:cNvSpPr>
          <p:nvPr>
            <p:ph type="body" sz="quarter" idx="58" hasCustomPrompt="1"/>
          </p:nvPr>
        </p:nvSpPr>
        <p:spPr>
          <a:xfrm>
            <a:off x="7426459" y="5290479"/>
            <a:ext cx="1858900" cy="800219"/>
          </a:xfrm>
          <a:prstGeom prst="rect">
            <a:avLst/>
          </a:prstGeom>
        </p:spPr>
        <p:txBody>
          <a:bodyPr/>
          <a:lstStyle>
            <a:lvl1pPr marL="0" indent="0">
              <a:buNone/>
              <a:defRPr sz="10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Short bio or description (3-4 lines). Support text paragraph, bullets, or additional details</a:t>
            </a:r>
          </a:p>
          <a:p>
            <a:pPr lvl="0"/>
            <a:endParaRPr lang="en-US"/>
          </a:p>
        </p:txBody>
      </p:sp>
      <p:sp>
        <p:nvSpPr>
          <p:cNvPr id="10" name="Picture 5" descr="This photo is a 'placeholder' only. Drag or drop your photo here, or click and tap the center to insert a photo.">
            <a:extLst>
              <a:ext uri="{FF2B5EF4-FFF2-40B4-BE49-F238E27FC236}">
                <a16:creationId xmlns:a16="http://schemas.microsoft.com/office/drawing/2014/main" id="{3B9166C7-9DC6-A91A-ED39-661EF0FD1414}"/>
              </a:ext>
            </a:extLst>
          </p:cNvPr>
          <p:cNvSpPr>
            <a:spLocks noGrp="1" noChangeAspect="1"/>
          </p:cNvSpPr>
          <p:nvPr>
            <p:ph type="pic" sz="quarter" idx="35" hasCustomPrompt="1"/>
          </p:nvPr>
        </p:nvSpPr>
        <p:spPr bwMode="ltGray">
          <a:xfrm>
            <a:off x="9732820" y="2282265"/>
            <a:ext cx="1858900" cy="1858900"/>
          </a:xfrm>
          <a:prstGeom prst="ellipse">
            <a:avLst/>
          </a:prstGeom>
          <a:solidFill>
            <a:srgbClr val="D9D9D6"/>
          </a:solid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9" name="Text Placeholder 58">
            <a:extLst>
              <a:ext uri="{FF2B5EF4-FFF2-40B4-BE49-F238E27FC236}">
                <a16:creationId xmlns:a16="http://schemas.microsoft.com/office/drawing/2014/main" id="{F3664A74-3BF2-EBBD-0A32-D91D7E18D712}"/>
              </a:ext>
            </a:extLst>
          </p:cNvPr>
          <p:cNvSpPr>
            <a:spLocks noGrp="1"/>
          </p:cNvSpPr>
          <p:nvPr>
            <p:ph type="body" sz="quarter" idx="44" hasCustomPrompt="1"/>
          </p:nvPr>
        </p:nvSpPr>
        <p:spPr>
          <a:xfrm>
            <a:off x="9725024" y="4527175"/>
            <a:ext cx="1885950" cy="246221"/>
          </a:xfrm>
          <a:prstGeom prst="rect">
            <a:avLst/>
          </a:prstGeom>
        </p:spPr>
        <p:txBody>
          <a:bodyPr anchor="b"/>
          <a:lstStyle>
            <a:lvl1pPr marL="0" indent="0">
              <a:buNone/>
              <a:defRPr sz="1600">
                <a:solidFill>
                  <a:schemeClr val="accent2"/>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Name</a:t>
            </a:r>
          </a:p>
        </p:txBody>
      </p:sp>
      <p:sp>
        <p:nvSpPr>
          <p:cNvPr id="20" name="Text Placeholder 58">
            <a:extLst>
              <a:ext uri="{FF2B5EF4-FFF2-40B4-BE49-F238E27FC236}">
                <a16:creationId xmlns:a16="http://schemas.microsoft.com/office/drawing/2014/main" id="{1EA6E3E7-9522-FBDA-5AA8-9B02637C3DED}"/>
              </a:ext>
            </a:extLst>
          </p:cNvPr>
          <p:cNvSpPr>
            <a:spLocks noGrp="1"/>
          </p:cNvSpPr>
          <p:nvPr>
            <p:ph type="body" sz="quarter" idx="45" hasCustomPrompt="1"/>
          </p:nvPr>
        </p:nvSpPr>
        <p:spPr>
          <a:xfrm>
            <a:off x="9725024" y="4802686"/>
            <a:ext cx="1885950" cy="184666"/>
          </a:xfrm>
          <a:prstGeom prst="rect">
            <a:avLst/>
          </a:prstGeom>
        </p:spPr>
        <p:txBody>
          <a:bodyPr/>
          <a:lstStyle>
            <a:lvl1pPr marL="0" indent="0">
              <a:buNone/>
              <a:defRPr sz="1200">
                <a:solidFill>
                  <a:schemeClr val="accent2"/>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Role or title</a:t>
            </a:r>
          </a:p>
        </p:txBody>
      </p:sp>
      <p:sp>
        <p:nvSpPr>
          <p:cNvPr id="31" name="Text Placeholder 2A sub">
            <a:extLst>
              <a:ext uri="{FF2B5EF4-FFF2-40B4-BE49-F238E27FC236}">
                <a16:creationId xmlns:a16="http://schemas.microsoft.com/office/drawing/2014/main" id="{C58F8C8D-221D-B55E-D329-5A72E24F04B1}"/>
              </a:ext>
            </a:extLst>
          </p:cNvPr>
          <p:cNvSpPr>
            <a:spLocks noGrp="1"/>
          </p:cNvSpPr>
          <p:nvPr>
            <p:ph type="body" sz="quarter" idx="59" hasCustomPrompt="1"/>
          </p:nvPr>
        </p:nvSpPr>
        <p:spPr>
          <a:xfrm>
            <a:off x="9729821" y="5290479"/>
            <a:ext cx="1858900" cy="800219"/>
          </a:xfrm>
          <a:prstGeom prst="rect">
            <a:avLst/>
          </a:prstGeom>
        </p:spPr>
        <p:txBody>
          <a:bodyPr/>
          <a:lstStyle>
            <a:lvl1pPr marL="0" indent="0">
              <a:buNone/>
              <a:defRPr sz="10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Short bio or description (3-4 lines). Support text paragraph, bullets, or additional details</a:t>
            </a:r>
          </a:p>
          <a:p>
            <a:pPr lvl="0"/>
            <a:endParaRPr lang="en-US"/>
          </a:p>
        </p:txBody>
      </p:sp>
    </p:spTree>
    <p:extLst>
      <p:ext uri="{BB962C8B-B14F-4D97-AF65-F5344CB8AC3E}">
        <p14:creationId xmlns:p14="http://schemas.microsoft.com/office/powerpoint/2010/main" val="2868604188"/>
      </p:ext>
    </p:extLst>
  </p:cSld>
  <p:clrMapOvr>
    <a:masterClrMapping/>
  </p:clrMapOvr>
  <p:transition>
    <p:fade/>
  </p:transition>
  <p:extLst>
    <p:ext uri="{DCECCB84-F9BA-43D5-87BE-67443E8EF086}">
      <p15:sldGuideLst xmlns:p15="http://schemas.microsoft.com/office/powerpoint/2012/main">
        <p15:guide id="4" pos="778">
          <p15:clr>
            <a:srgbClr val="954F72"/>
          </p15:clr>
        </p15:guide>
        <p15:guide id="5" pos="962">
          <p15:clr>
            <a:srgbClr val="954F72"/>
          </p15:clr>
        </p15:guide>
        <p15:guide id="6" pos="1372">
          <p15:clr>
            <a:srgbClr val="954F72"/>
          </p15:clr>
        </p15:guide>
        <p15:guide id="7" pos="1556">
          <p15:clr>
            <a:srgbClr val="954F72"/>
          </p15:clr>
        </p15:guide>
        <p15:guide id="8" pos="1966">
          <p15:clr>
            <a:srgbClr val="954F72"/>
          </p15:clr>
        </p15:guide>
        <p15:guide id="9" pos="2150">
          <p15:clr>
            <a:srgbClr val="954F72"/>
          </p15:clr>
        </p15:guide>
        <p15:guide id="10" pos="2560">
          <p15:clr>
            <a:srgbClr val="954F72"/>
          </p15:clr>
        </p15:guide>
        <p15:guide id="11" pos="2744">
          <p15:clr>
            <a:srgbClr val="954F72"/>
          </p15:clr>
        </p15:guide>
        <p15:guide id="12" pos="3153">
          <p15:clr>
            <a:srgbClr val="954F72"/>
          </p15:clr>
        </p15:guide>
        <p15:guide id="13" pos="3338">
          <p15:clr>
            <a:srgbClr val="954F72"/>
          </p15:clr>
        </p15:guide>
        <p15:guide id="14" pos="3747">
          <p15:clr>
            <a:srgbClr val="954F72"/>
          </p15:clr>
        </p15:guide>
        <p15:guide id="15" pos="3932">
          <p15:clr>
            <a:srgbClr val="954F72"/>
          </p15:clr>
        </p15:guide>
        <p15:guide id="16" pos="4341">
          <p15:clr>
            <a:srgbClr val="954F72"/>
          </p15:clr>
        </p15:guide>
        <p15:guide id="17" pos="4526">
          <p15:clr>
            <a:srgbClr val="954F72"/>
          </p15:clr>
        </p15:guide>
        <p15:guide id="18" pos="4935">
          <p15:clr>
            <a:srgbClr val="954F72"/>
          </p15:clr>
        </p15:guide>
        <p15:guide id="19" pos="5120">
          <p15:clr>
            <a:srgbClr val="954F72"/>
          </p15:clr>
        </p15:guide>
        <p15:guide id="20" pos="5529">
          <p15:clr>
            <a:srgbClr val="954F72"/>
          </p15:clr>
        </p15:guide>
        <p15:guide id="21" pos="5713">
          <p15:clr>
            <a:srgbClr val="954F72"/>
          </p15:clr>
        </p15:guide>
        <p15:guide id="22" pos="6123">
          <p15:clr>
            <a:srgbClr val="954F72"/>
          </p15:clr>
        </p15:guide>
        <p15:guide id="23" pos="6307">
          <p15:clr>
            <a:srgbClr val="954F72"/>
          </p15:clr>
        </p15:guide>
        <p15:guide id="24" pos="6717">
          <p15:clr>
            <a:srgbClr val="954F72"/>
          </p15:clr>
        </p15:guide>
        <p15:guide id="25" pos="6901">
          <p15:clr>
            <a:srgbClr val="954F72"/>
          </p15:clr>
        </p15:guide>
        <p15:guide id="30" orient="horz" pos="812">
          <p15:clr>
            <a:srgbClr val="954F72"/>
          </p15:clr>
        </p15:guide>
        <p15:guide id="31" orient="horz" pos="996">
          <p15:clr>
            <a:srgbClr val="954F72"/>
          </p15:clr>
        </p15:guide>
        <p15:guide id="32" orient="horz" pos="1440">
          <p15:clr>
            <a:srgbClr val="954F72"/>
          </p15:clr>
        </p15:guide>
        <p15:guide id="33" orient="horz" pos="1624">
          <p15:clr>
            <a:srgbClr val="954F72"/>
          </p15:clr>
        </p15:guide>
        <p15:guide id="34" orient="horz" pos="2067">
          <p15:clr>
            <a:srgbClr val="954F72"/>
          </p15:clr>
        </p15:guide>
        <p15:guide id="35" orient="horz" pos="2252">
          <p15:clr>
            <a:srgbClr val="954F72"/>
          </p15:clr>
        </p15:guide>
        <p15:guide id="36" orient="horz" pos="2695">
          <p15:clr>
            <a:srgbClr val="954F72"/>
          </p15:clr>
        </p15:guide>
        <p15:guide id="37" orient="horz" pos="2880">
          <p15:clr>
            <a:srgbClr val="954F72"/>
          </p15:clr>
        </p15:guide>
        <p15:guide id="38" orient="horz" pos="3323">
          <p15:clr>
            <a:srgbClr val="954F72"/>
          </p15:clr>
        </p15:guide>
        <p15:guide id="39" orient="horz" pos="3507">
          <p15:clr>
            <a:srgbClr val="954F72"/>
          </p15:clr>
        </p15:guide>
      </p15:sldGuideLst>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eam roster_Multiple teams">
    <p:bg>
      <p:bgPr>
        <a:solidFill>
          <a:srgbClr val="0978D4"/>
        </a:soli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2F9E7B99-27E1-40DA-2909-4D94A9F5277E}"/>
              </a:ext>
            </a:extLst>
          </p:cNvPr>
          <p:cNvSpPr>
            <a:spLocks noGrp="1"/>
          </p:cNvSpPr>
          <p:nvPr>
            <p:ph type="title"/>
          </p:nvPr>
        </p:nvSpPr>
        <p:spPr>
          <a:xfrm>
            <a:off x="588262" y="585216"/>
            <a:ext cx="8193024" cy="307777"/>
          </a:xfrm>
        </p:spPr>
        <p:txBody>
          <a:bodyPr/>
          <a:lstStyle>
            <a:lvl1pPr>
              <a:defRPr sz="2000" b="0" i="0">
                <a:solidFill>
                  <a:schemeClr val="tx1"/>
                </a:solidFill>
                <a:latin typeface="+mj-lt"/>
                <a:cs typeface="Segoe UI Semibold" panose="020B0502040204020203" pitchFamily="34" charset="0"/>
              </a:defRPr>
            </a:lvl1pPr>
          </a:lstStyle>
          <a:p>
            <a:r>
              <a:rPr lang="en-US"/>
              <a:t>Click to edit Master title style</a:t>
            </a:r>
          </a:p>
        </p:txBody>
      </p:sp>
      <p:sp>
        <p:nvSpPr>
          <p:cNvPr id="43" name="Team 1">
            <a:extLst>
              <a:ext uri="{FF2B5EF4-FFF2-40B4-BE49-F238E27FC236}">
                <a16:creationId xmlns:a16="http://schemas.microsoft.com/office/drawing/2014/main" id="{1788A81D-F91F-4B63-B86B-E5FF44CB3797}"/>
              </a:ext>
            </a:extLst>
          </p:cNvPr>
          <p:cNvSpPr>
            <a:spLocks noGrp="1"/>
          </p:cNvSpPr>
          <p:nvPr>
            <p:ph type="body" sz="quarter" idx="41" hasCustomPrompt="1"/>
          </p:nvPr>
        </p:nvSpPr>
        <p:spPr>
          <a:xfrm>
            <a:off x="584200" y="2038192"/>
            <a:ext cx="1487488" cy="246221"/>
          </a:xfrm>
          <a:prstGeom prst="rect">
            <a:avLst/>
          </a:prstGeom>
        </p:spPr>
        <p:txBody>
          <a:bodyPr anchor="ctr"/>
          <a:lstStyle>
            <a:lvl1pPr marL="0" indent="0">
              <a:buNone/>
              <a:defRPr sz="1600">
                <a:solidFill>
                  <a:schemeClr val="accent2"/>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Team 1</a:t>
            </a:r>
          </a:p>
        </p:txBody>
      </p:sp>
      <p:sp>
        <p:nvSpPr>
          <p:cNvPr id="30" name="Picture Placeholder 1A" descr="This photo is a 'placeholder' only. Drag or drop your photo here, or click and tap the center to insert a photo.">
            <a:extLst>
              <a:ext uri="{FF2B5EF4-FFF2-40B4-BE49-F238E27FC236}">
                <a16:creationId xmlns:a16="http://schemas.microsoft.com/office/drawing/2014/main" id="{7A1858DE-4EF1-DF37-6E54-4CDDA8BE4810}"/>
              </a:ext>
            </a:extLst>
          </p:cNvPr>
          <p:cNvSpPr>
            <a:spLocks noGrp="1" noChangeAspect="1"/>
          </p:cNvSpPr>
          <p:nvPr>
            <p:ph type="pic" sz="quarter" idx="28"/>
          </p:nvPr>
        </p:nvSpPr>
        <p:spPr bwMode="ltGray">
          <a:xfrm>
            <a:off x="2179638" y="1752600"/>
            <a:ext cx="894113" cy="894113"/>
          </a:xfrm>
          <a:prstGeom prst="ellipse">
            <a:avLst/>
          </a:prstGeom>
          <a:solidFill>
            <a:srgbClr val="D9D9D6"/>
          </a:solid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endParaRPr lang="en-US"/>
          </a:p>
        </p:txBody>
      </p:sp>
      <p:sp>
        <p:nvSpPr>
          <p:cNvPr id="47" name="Text Placeholder 58">
            <a:extLst>
              <a:ext uri="{FF2B5EF4-FFF2-40B4-BE49-F238E27FC236}">
                <a16:creationId xmlns:a16="http://schemas.microsoft.com/office/drawing/2014/main" id="{44D0620A-EDE4-7447-2DB5-3E62FDFEF2AE}"/>
              </a:ext>
            </a:extLst>
          </p:cNvPr>
          <p:cNvSpPr>
            <a:spLocks noGrp="1"/>
          </p:cNvSpPr>
          <p:nvPr>
            <p:ph type="body" sz="quarter" idx="45" hasCustomPrompt="1"/>
          </p:nvPr>
        </p:nvSpPr>
        <p:spPr>
          <a:xfrm>
            <a:off x="3193643" y="1985962"/>
            <a:ext cx="1320481" cy="185738"/>
          </a:xfrm>
          <a:prstGeom prst="rect">
            <a:avLst/>
          </a:prstGeom>
        </p:spPr>
        <p:txBody>
          <a:bodyPr anchor="b"/>
          <a:lstStyle>
            <a:lvl1pPr marL="0" indent="0">
              <a:buNone/>
              <a:defRPr sz="12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Name</a:t>
            </a:r>
          </a:p>
        </p:txBody>
      </p:sp>
      <p:sp>
        <p:nvSpPr>
          <p:cNvPr id="48" name="Text Placeholder 58">
            <a:extLst>
              <a:ext uri="{FF2B5EF4-FFF2-40B4-BE49-F238E27FC236}">
                <a16:creationId xmlns:a16="http://schemas.microsoft.com/office/drawing/2014/main" id="{01C010F4-F640-8A60-84DB-3A2F8B87A5DD}"/>
              </a:ext>
            </a:extLst>
          </p:cNvPr>
          <p:cNvSpPr>
            <a:spLocks noGrp="1"/>
          </p:cNvSpPr>
          <p:nvPr>
            <p:ph type="body" sz="quarter" idx="46" hasCustomPrompt="1"/>
          </p:nvPr>
        </p:nvSpPr>
        <p:spPr>
          <a:xfrm>
            <a:off x="3193643" y="2190035"/>
            <a:ext cx="1327370" cy="153888"/>
          </a:xfrm>
          <a:prstGeom prst="rect">
            <a:avLst/>
          </a:prstGeom>
        </p:spPr>
        <p:txBody>
          <a:bodyPr/>
          <a:lstStyle>
            <a:lvl1pPr marL="0" indent="0">
              <a:buNone/>
              <a:defRPr sz="10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Role or title</a:t>
            </a:r>
          </a:p>
        </p:txBody>
      </p:sp>
      <p:sp>
        <p:nvSpPr>
          <p:cNvPr id="34" name="Picture Placeholder 1B" descr="This photo is a 'placeholder' only. Drag or drop your photo here, or click and tap the center to insert a photo.">
            <a:extLst>
              <a:ext uri="{FF2B5EF4-FFF2-40B4-BE49-F238E27FC236}">
                <a16:creationId xmlns:a16="http://schemas.microsoft.com/office/drawing/2014/main" id="{8DC67249-5F90-20FE-642D-92B8A7AA4725}"/>
              </a:ext>
            </a:extLst>
          </p:cNvPr>
          <p:cNvSpPr>
            <a:spLocks noGrp="1" noChangeAspect="1"/>
          </p:cNvSpPr>
          <p:nvPr>
            <p:ph type="pic" sz="quarter" idx="32"/>
          </p:nvPr>
        </p:nvSpPr>
        <p:spPr bwMode="ltGray">
          <a:xfrm>
            <a:off x="4609587" y="1752600"/>
            <a:ext cx="894113" cy="894113"/>
          </a:xfrm>
          <a:prstGeom prst="ellipse">
            <a:avLst/>
          </a:prstGeom>
          <a:solidFill>
            <a:srgbClr val="D9D9D6"/>
          </a:solid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endParaRPr lang="en-US"/>
          </a:p>
        </p:txBody>
      </p:sp>
      <p:sp>
        <p:nvSpPr>
          <p:cNvPr id="55" name="Text Placeholder 58">
            <a:extLst>
              <a:ext uri="{FF2B5EF4-FFF2-40B4-BE49-F238E27FC236}">
                <a16:creationId xmlns:a16="http://schemas.microsoft.com/office/drawing/2014/main" id="{922227CE-29CC-7715-08E4-905343CC4668}"/>
              </a:ext>
            </a:extLst>
          </p:cNvPr>
          <p:cNvSpPr>
            <a:spLocks noGrp="1"/>
          </p:cNvSpPr>
          <p:nvPr>
            <p:ph type="body" sz="quarter" idx="53" hasCustomPrompt="1"/>
          </p:nvPr>
        </p:nvSpPr>
        <p:spPr>
          <a:xfrm>
            <a:off x="5627448" y="1985962"/>
            <a:ext cx="1320481" cy="185738"/>
          </a:xfrm>
          <a:prstGeom prst="rect">
            <a:avLst/>
          </a:prstGeom>
        </p:spPr>
        <p:txBody>
          <a:bodyPr anchor="b"/>
          <a:lstStyle>
            <a:lvl1pPr marL="0" indent="0">
              <a:buNone/>
              <a:defRPr sz="12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Name</a:t>
            </a:r>
          </a:p>
        </p:txBody>
      </p:sp>
      <p:sp>
        <p:nvSpPr>
          <p:cNvPr id="56" name="Text Placeholder 58">
            <a:extLst>
              <a:ext uri="{FF2B5EF4-FFF2-40B4-BE49-F238E27FC236}">
                <a16:creationId xmlns:a16="http://schemas.microsoft.com/office/drawing/2014/main" id="{20F30418-EB83-FF1F-ECF0-A40BD6D8CBC0}"/>
              </a:ext>
            </a:extLst>
          </p:cNvPr>
          <p:cNvSpPr>
            <a:spLocks noGrp="1"/>
          </p:cNvSpPr>
          <p:nvPr>
            <p:ph type="body" sz="quarter" idx="54" hasCustomPrompt="1"/>
          </p:nvPr>
        </p:nvSpPr>
        <p:spPr>
          <a:xfrm>
            <a:off x="5627448" y="2190035"/>
            <a:ext cx="1327370" cy="153888"/>
          </a:xfrm>
          <a:prstGeom prst="rect">
            <a:avLst/>
          </a:prstGeom>
        </p:spPr>
        <p:txBody>
          <a:bodyPr/>
          <a:lstStyle>
            <a:lvl1pPr marL="0" indent="0">
              <a:buNone/>
              <a:defRPr sz="10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Role or title</a:t>
            </a:r>
          </a:p>
        </p:txBody>
      </p:sp>
      <p:sp>
        <p:nvSpPr>
          <p:cNvPr id="38" name="Picture Placeholder 1C" descr="This photo is a 'placeholder' only. Drag or drop your photo here, or click and tap the center to insert a photo.">
            <a:extLst>
              <a:ext uri="{FF2B5EF4-FFF2-40B4-BE49-F238E27FC236}">
                <a16:creationId xmlns:a16="http://schemas.microsoft.com/office/drawing/2014/main" id="{1B8D2A36-064C-FE3B-CEAF-48281FAD4185}"/>
              </a:ext>
            </a:extLst>
          </p:cNvPr>
          <p:cNvSpPr>
            <a:spLocks noGrp="1" noChangeAspect="1"/>
          </p:cNvSpPr>
          <p:nvPr>
            <p:ph type="pic" sz="quarter" idx="36"/>
          </p:nvPr>
        </p:nvSpPr>
        <p:spPr bwMode="ltGray">
          <a:xfrm>
            <a:off x="7049911" y="1752600"/>
            <a:ext cx="894113" cy="894113"/>
          </a:xfrm>
          <a:prstGeom prst="ellipse">
            <a:avLst/>
          </a:prstGeom>
          <a:solidFill>
            <a:srgbClr val="D9D9D6"/>
          </a:solid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endParaRPr lang="en-US"/>
          </a:p>
        </p:txBody>
      </p:sp>
      <p:sp>
        <p:nvSpPr>
          <p:cNvPr id="63" name="Text Placeholder 58">
            <a:extLst>
              <a:ext uri="{FF2B5EF4-FFF2-40B4-BE49-F238E27FC236}">
                <a16:creationId xmlns:a16="http://schemas.microsoft.com/office/drawing/2014/main" id="{8AD370F1-6139-1223-018A-16C75055E068}"/>
              </a:ext>
            </a:extLst>
          </p:cNvPr>
          <p:cNvSpPr>
            <a:spLocks noGrp="1"/>
          </p:cNvSpPr>
          <p:nvPr>
            <p:ph type="body" sz="quarter" idx="61" hasCustomPrompt="1"/>
          </p:nvPr>
        </p:nvSpPr>
        <p:spPr>
          <a:xfrm>
            <a:off x="8057744" y="1985962"/>
            <a:ext cx="1320481" cy="185738"/>
          </a:xfrm>
          <a:prstGeom prst="rect">
            <a:avLst/>
          </a:prstGeom>
        </p:spPr>
        <p:txBody>
          <a:bodyPr anchor="b"/>
          <a:lstStyle>
            <a:lvl1pPr marL="0" indent="0">
              <a:buNone/>
              <a:defRPr sz="12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Name</a:t>
            </a:r>
          </a:p>
        </p:txBody>
      </p:sp>
      <p:sp>
        <p:nvSpPr>
          <p:cNvPr id="64" name="Text Placeholder 58">
            <a:extLst>
              <a:ext uri="{FF2B5EF4-FFF2-40B4-BE49-F238E27FC236}">
                <a16:creationId xmlns:a16="http://schemas.microsoft.com/office/drawing/2014/main" id="{BFCE70D8-4F10-E678-F1BB-75AEBFBE09D5}"/>
              </a:ext>
            </a:extLst>
          </p:cNvPr>
          <p:cNvSpPr>
            <a:spLocks noGrp="1"/>
          </p:cNvSpPr>
          <p:nvPr>
            <p:ph type="body" sz="quarter" idx="62" hasCustomPrompt="1"/>
          </p:nvPr>
        </p:nvSpPr>
        <p:spPr>
          <a:xfrm>
            <a:off x="8057744" y="2190035"/>
            <a:ext cx="1327370" cy="153888"/>
          </a:xfrm>
          <a:prstGeom prst="rect">
            <a:avLst/>
          </a:prstGeom>
        </p:spPr>
        <p:txBody>
          <a:bodyPr/>
          <a:lstStyle>
            <a:lvl1pPr marL="0" indent="0">
              <a:buNone/>
              <a:defRPr sz="10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Role or title</a:t>
            </a:r>
          </a:p>
        </p:txBody>
      </p:sp>
      <p:sp>
        <p:nvSpPr>
          <p:cNvPr id="42" name="Picture Placeholder 1D" descr="This photo is a 'placeholder' only. Drag or drop your photo here, or click and tap the center to insert a photo.">
            <a:extLst>
              <a:ext uri="{FF2B5EF4-FFF2-40B4-BE49-F238E27FC236}">
                <a16:creationId xmlns:a16="http://schemas.microsoft.com/office/drawing/2014/main" id="{8E2E6F0B-8050-0919-E8CB-AC11968F627C}"/>
              </a:ext>
            </a:extLst>
          </p:cNvPr>
          <p:cNvSpPr>
            <a:spLocks noGrp="1" noChangeAspect="1"/>
          </p:cNvSpPr>
          <p:nvPr>
            <p:ph type="pic" sz="quarter" idx="40"/>
          </p:nvPr>
        </p:nvSpPr>
        <p:spPr bwMode="ltGray">
          <a:xfrm>
            <a:off x="9485490" y="1752600"/>
            <a:ext cx="894113" cy="894113"/>
          </a:xfrm>
          <a:prstGeom prst="ellipse">
            <a:avLst/>
          </a:prstGeom>
          <a:solidFill>
            <a:srgbClr val="D9D9D6"/>
          </a:solid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endParaRPr lang="en-US"/>
          </a:p>
        </p:txBody>
      </p:sp>
      <p:sp>
        <p:nvSpPr>
          <p:cNvPr id="71" name="Text Placeholder 58">
            <a:extLst>
              <a:ext uri="{FF2B5EF4-FFF2-40B4-BE49-F238E27FC236}">
                <a16:creationId xmlns:a16="http://schemas.microsoft.com/office/drawing/2014/main" id="{0001AF27-6E88-CCE0-8660-7B99045D854D}"/>
              </a:ext>
            </a:extLst>
          </p:cNvPr>
          <p:cNvSpPr>
            <a:spLocks noGrp="1"/>
          </p:cNvSpPr>
          <p:nvPr>
            <p:ph type="body" sz="quarter" idx="69" hasCustomPrompt="1"/>
          </p:nvPr>
        </p:nvSpPr>
        <p:spPr>
          <a:xfrm>
            <a:off x="10478312" y="1985962"/>
            <a:ext cx="1320481" cy="185738"/>
          </a:xfrm>
          <a:prstGeom prst="rect">
            <a:avLst/>
          </a:prstGeom>
        </p:spPr>
        <p:txBody>
          <a:bodyPr anchor="b"/>
          <a:lstStyle>
            <a:lvl1pPr marL="0" indent="0">
              <a:buNone/>
              <a:defRPr sz="12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Name</a:t>
            </a:r>
          </a:p>
        </p:txBody>
      </p:sp>
      <p:sp>
        <p:nvSpPr>
          <p:cNvPr id="72" name="Text Placeholder 58">
            <a:extLst>
              <a:ext uri="{FF2B5EF4-FFF2-40B4-BE49-F238E27FC236}">
                <a16:creationId xmlns:a16="http://schemas.microsoft.com/office/drawing/2014/main" id="{03C09D05-0CE3-7C80-1290-D97C4CA98852}"/>
              </a:ext>
            </a:extLst>
          </p:cNvPr>
          <p:cNvSpPr>
            <a:spLocks noGrp="1"/>
          </p:cNvSpPr>
          <p:nvPr>
            <p:ph type="body" sz="quarter" idx="70" hasCustomPrompt="1"/>
          </p:nvPr>
        </p:nvSpPr>
        <p:spPr>
          <a:xfrm>
            <a:off x="10478312" y="2190035"/>
            <a:ext cx="1327370" cy="153888"/>
          </a:xfrm>
          <a:prstGeom prst="rect">
            <a:avLst/>
          </a:prstGeom>
        </p:spPr>
        <p:txBody>
          <a:bodyPr/>
          <a:lstStyle>
            <a:lvl1pPr marL="0" indent="0">
              <a:buNone/>
              <a:defRPr sz="10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Role or title</a:t>
            </a:r>
          </a:p>
        </p:txBody>
      </p:sp>
      <p:cxnSp>
        <p:nvCxnSpPr>
          <p:cNvPr id="2" name="Straight Connector 1">
            <a:extLst>
              <a:ext uri="{FF2B5EF4-FFF2-40B4-BE49-F238E27FC236}">
                <a16:creationId xmlns:a16="http://schemas.microsoft.com/office/drawing/2014/main" id="{8F445834-5147-BDA3-1A05-42FE03F26C3D}"/>
              </a:ext>
            </a:extLst>
          </p:cNvPr>
          <p:cNvCxnSpPr>
            <a:cxnSpLocks/>
          </p:cNvCxnSpPr>
          <p:nvPr userDrawn="1"/>
        </p:nvCxnSpPr>
        <p:spPr>
          <a:xfrm>
            <a:off x="588662" y="2796209"/>
            <a:ext cx="11014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am 2">
            <a:extLst>
              <a:ext uri="{FF2B5EF4-FFF2-40B4-BE49-F238E27FC236}">
                <a16:creationId xmlns:a16="http://schemas.microsoft.com/office/drawing/2014/main" id="{10A26582-C8F8-AC4A-9BCE-FF494FA099A6}"/>
              </a:ext>
            </a:extLst>
          </p:cNvPr>
          <p:cNvSpPr>
            <a:spLocks noGrp="1"/>
          </p:cNvSpPr>
          <p:nvPr>
            <p:ph type="body" sz="quarter" idx="42" hasCustomPrompt="1"/>
          </p:nvPr>
        </p:nvSpPr>
        <p:spPr>
          <a:xfrm>
            <a:off x="584200" y="3276600"/>
            <a:ext cx="1487488" cy="246221"/>
          </a:xfrm>
          <a:prstGeom prst="rect">
            <a:avLst/>
          </a:prstGeom>
        </p:spPr>
        <p:txBody>
          <a:bodyPr anchor="ctr"/>
          <a:lstStyle>
            <a:lvl1pPr marL="0" indent="0">
              <a:buNone/>
              <a:defRPr sz="1600">
                <a:solidFill>
                  <a:schemeClr val="accent2"/>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Team 2</a:t>
            </a:r>
          </a:p>
        </p:txBody>
      </p:sp>
      <p:sp>
        <p:nvSpPr>
          <p:cNvPr id="29" name="Picture Placeholder 2A" descr="This photo is a 'placeholder' only. Drag or drop your photo here, or click and tap the center to insert a photo.">
            <a:extLst>
              <a:ext uri="{FF2B5EF4-FFF2-40B4-BE49-F238E27FC236}">
                <a16:creationId xmlns:a16="http://schemas.microsoft.com/office/drawing/2014/main" id="{B47D2B24-2319-9A35-2475-DEF9C8C68542}"/>
              </a:ext>
            </a:extLst>
          </p:cNvPr>
          <p:cNvSpPr>
            <a:spLocks noGrp="1" noChangeAspect="1"/>
          </p:cNvSpPr>
          <p:nvPr>
            <p:ph type="pic" sz="quarter" idx="27"/>
          </p:nvPr>
        </p:nvSpPr>
        <p:spPr bwMode="ltGray">
          <a:xfrm>
            <a:off x="2179638" y="2949222"/>
            <a:ext cx="894113" cy="894113"/>
          </a:xfrm>
          <a:prstGeom prst="ellipse">
            <a:avLst/>
          </a:prstGeom>
          <a:solidFill>
            <a:srgbClr val="D9D9D6"/>
          </a:solid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endParaRPr lang="en-US"/>
          </a:p>
        </p:txBody>
      </p:sp>
      <p:sp>
        <p:nvSpPr>
          <p:cNvPr id="49" name="Text Placeholder 58">
            <a:extLst>
              <a:ext uri="{FF2B5EF4-FFF2-40B4-BE49-F238E27FC236}">
                <a16:creationId xmlns:a16="http://schemas.microsoft.com/office/drawing/2014/main" id="{FC01ED5E-F101-B2E3-BF92-D7282EDD9294}"/>
              </a:ext>
            </a:extLst>
          </p:cNvPr>
          <p:cNvSpPr>
            <a:spLocks noGrp="1"/>
          </p:cNvSpPr>
          <p:nvPr>
            <p:ph type="body" sz="quarter" idx="47" hasCustomPrompt="1"/>
          </p:nvPr>
        </p:nvSpPr>
        <p:spPr>
          <a:xfrm>
            <a:off x="3193643" y="3200400"/>
            <a:ext cx="1320481" cy="185738"/>
          </a:xfrm>
          <a:prstGeom prst="rect">
            <a:avLst/>
          </a:prstGeom>
        </p:spPr>
        <p:txBody>
          <a:bodyPr anchor="b"/>
          <a:lstStyle>
            <a:lvl1pPr marL="0" indent="0">
              <a:buNone/>
              <a:defRPr sz="12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Name</a:t>
            </a:r>
          </a:p>
        </p:txBody>
      </p:sp>
      <p:sp>
        <p:nvSpPr>
          <p:cNvPr id="50" name="Text Placeholder 58">
            <a:extLst>
              <a:ext uri="{FF2B5EF4-FFF2-40B4-BE49-F238E27FC236}">
                <a16:creationId xmlns:a16="http://schemas.microsoft.com/office/drawing/2014/main" id="{5EFE1E18-263B-ADE2-5B97-3D3EC83D4FFD}"/>
              </a:ext>
            </a:extLst>
          </p:cNvPr>
          <p:cNvSpPr>
            <a:spLocks noGrp="1"/>
          </p:cNvSpPr>
          <p:nvPr>
            <p:ph type="body" sz="quarter" idx="48" hasCustomPrompt="1"/>
          </p:nvPr>
        </p:nvSpPr>
        <p:spPr>
          <a:xfrm>
            <a:off x="3193643" y="3404473"/>
            <a:ext cx="1327370" cy="153888"/>
          </a:xfrm>
          <a:prstGeom prst="rect">
            <a:avLst/>
          </a:prstGeom>
        </p:spPr>
        <p:txBody>
          <a:bodyPr/>
          <a:lstStyle>
            <a:lvl1pPr marL="0" indent="0">
              <a:buNone/>
              <a:defRPr sz="10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Role or title</a:t>
            </a:r>
          </a:p>
        </p:txBody>
      </p:sp>
      <p:sp>
        <p:nvSpPr>
          <p:cNvPr id="33" name="Picture Placeholder 2B" descr="This photo is a 'placeholder' only. Drag or drop your photo here, or click and tap the center to insert a photo.">
            <a:extLst>
              <a:ext uri="{FF2B5EF4-FFF2-40B4-BE49-F238E27FC236}">
                <a16:creationId xmlns:a16="http://schemas.microsoft.com/office/drawing/2014/main" id="{E8083CB6-CCDA-255D-BC5C-0F5D411855D5}"/>
              </a:ext>
            </a:extLst>
          </p:cNvPr>
          <p:cNvSpPr>
            <a:spLocks noGrp="1" noChangeAspect="1"/>
          </p:cNvSpPr>
          <p:nvPr>
            <p:ph type="pic" sz="quarter" idx="31"/>
          </p:nvPr>
        </p:nvSpPr>
        <p:spPr bwMode="ltGray">
          <a:xfrm>
            <a:off x="4609587" y="2949222"/>
            <a:ext cx="894113" cy="894113"/>
          </a:xfrm>
          <a:prstGeom prst="ellipse">
            <a:avLst/>
          </a:prstGeom>
          <a:solidFill>
            <a:srgbClr val="D9D9D6"/>
          </a:solid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endParaRPr lang="en-US"/>
          </a:p>
        </p:txBody>
      </p:sp>
      <p:sp>
        <p:nvSpPr>
          <p:cNvPr id="57" name="Text Placeholder 58">
            <a:extLst>
              <a:ext uri="{FF2B5EF4-FFF2-40B4-BE49-F238E27FC236}">
                <a16:creationId xmlns:a16="http://schemas.microsoft.com/office/drawing/2014/main" id="{F2AC0BEF-2B97-6CDB-7C63-7F2758C12D78}"/>
              </a:ext>
            </a:extLst>
          </p:cNvPr>
          <p:cNvSpPr>
            <a:spLocks noGrp="1"/>
          </p:cNvSpPr>
          <p:nvPr>
            <p:ph type="body" sz="quarter" idx="55" hasCustomPrompt="1"/>
          </p:nvPr>
        </p:nvSpPr>
        <p:spPr>
          <a:xfrm>
            <a:off x="5627448" y="3200400"/>
            <a:ext cx="1320481" cy="185738"/>
          </a:xfrm>
          <a:prstGeom prst="rect">
            <a:avLst/>
          </a:prstGeom>
        </p:spPr>
        <p:txBody>
          <a:bodyPr anchor="b"/>
          <a:lstStyle>
            <a:lvl1pPr marL="0" indent="0">
              <a:buNone/>
              <a:defRPr sz="12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Name</a:t>
            </a:r>
          </a:p>
        </p:txBody>
      </p:sp>
      <p:sp>
        <p:nvSpPr>
          <p:cNvPr id="58" name="Text Placeholder 58">
            <a:extLst>
              <a:ext uri="{FF2B5EF4-FFF2-40B4-BE49-F238E27FC236}">
                <a16:creationId xmlns:a16="http://schemas.microsoft.com/office/drawing/2014/main" id="{74C1C912-D822-B1C0-3368-737311266008}"/>
              </a:ext>
            </a:extLst>
          </p:cNvPr>
          <p:cNvSpPr>
            <a:spLocks noGrp="1"/>
          </p:cNvSpPr>
          <p:nvPr>
            <p:ph type="body" sz="quarter" idx="56" hasCustomPrompt="1"/>
          </p:nvPr>
        </p:nvSpPr>
        <p:spPr>
          <a:xfrm>
            <a:off x="5627448" y="3404473"/>
            <a:ext cx="1327370" cy="153888"/>
          </a:xfrm>
          <a:prstGeom prst="rect">
            <a:avLst/>
          </a:prstGeom>
        </p:spPr>
        <p:txBody>
          <a:bodyPr/>
          <a:lstStyle>
            <a:lvl1pPr marL="0" indent="0">
              <a:buNone/>
              <a:defRPr sz="10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Role or title</a:t>
            </a:r>
          </a:p>
        </p:txBody>
      </p:sp>
      <p:sp>
        <p:nvSpPr>
          <p:cNvPr id="37" name="Picture Placeholder 2C" descr="This photo is a 'placeholder' only. Drag or drop your photo here, or click and tap the center to insert a photo.">
            <a:extLst>
              <a:ext uri="{FF2B5EF4-FFF2-40B4-BE49-F238E27FC236}">
                <a16:creationId xmlns:a16="http://schemas.microsoft.com/office/drawing/2014/main" id="{164422E8-3E89-9441-E751-CAFDCD0F198A}"/>
              </a:ext>
            </a:extLst>
          </p:cNvPr>
          <p:cNvSpPr>
            <a:spLocks noGrp="1" noChangeAspect="1"/>
          </p:cNvSpPr>
          <p:nvPr>
            <p:ph type="pic" sz="quarter" idx="35"/>
          </p:nvPr>
        </p:nvSpPr>
        <p:spPr bwMode="ltGray">
          <a:xfrm>
            <a:off x="7049911" y="2949222"/>
            <a:ext cx="894113" cy="894113"/>
          </a:xfrm>
          <a:prstGeom prst="ellipse">
            <a:avLst/>
          </a:prstGeom>
          <a:solidFill>
            <a:srgbClr val="D9D9D6"/>
          </a:solid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endParaRPr lang="en-US"/>
          </a:p>
        </p:txBody>
      </p:sp>
      <p:sp>
        <p:nvSpPr>
          <p:cNvPr id="65" name="Text Placeholder 58">
            <a:extLst>
              <a:ext uri="{FF2B5EF4-FFF2-40B4-BE49-F238E27FC236}">
                <a16:creationId xmlns:a16="http://schemas.microsoft.com/office/drawing/2014/main" id="{317C4FB7-C080-AFBA-6406-A20CF0407110}"/>
              </a:ext>
            </a:extLst>
          </p:cNvPr>
          <p:cNvSpPr>
            <a:spLocks noGrp="1"/>
          </p:cNvSpPr>
          <p:nvPr>
            <p:ph type="body" sz="quarter" idx="63" hasCustomPrompt="1"/>
          </p:nvPr>
        </p:nvSpPr>
        <p:spPr>
          <a:xfrm>
            <a:off x="8057744" y="3200400"/>
            <a:ext cx="1320481" cy="185738"/>
          </a:xfrm>
          <a:prstGeom prst="rect">
            <a:avLst/>
          </a:prstGeom>
        </p:spPr>
        <p:txBody>
          <a:bodyPr anchor="b"/>
          <a:lstStyle>
            <a:lvl1pPr marL="0" indent="0">
              <a:buNone/>
              <a:defRPr sz="12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Name</a:t>
            </a:r>
          </a:p>
        </p:txBody>
      </p:sp>
      <p:sp>
        <p:nvSpPr>
          <p:cNvPr id="66" name="Text Placeholder 58">
            <a:extLst>
              <a:ext uri="{FF2B5EF4-FFF2-40B4-BE49-F238E27FC236}">
                <a16:creationId xmlns:a16="http://schemas.microsoft.com/office/drawing/2014/main" id="{0E6AE450-22D4-A89C-C840-1C35AC4C6789}"/>
              </a:ext>
            </a:extLst>
          </p:cNvPr>
          <p:cNvSpPr>
            <a:spLocks noGrp="1"/>
          </p:cNvSpPr>
          <p:nvPr>
            <p:ph type="body" sz="quarter" idx="64" hasCustomPrompt="1"/>
          </p:nvPr>
        </p:nvSpPr>
        <p:spPr>
          <a:xfrm>
            <a:off x="8057744" y="3404473"/>
            <a:ext cx="1327370" cy="153888"/>
          </a:xfrm>
          <a:prstGeom prst="rect">
            <a:avLst/>
          </a:prstGeom>
        </p:spPr>
        <p:txBody>
          <a:bodyPr/>
          <a:lstStyle>
            <a:lvl1pPr marL="0" indent="0">
              <a:buNone/>
              <a:defRPr sz="10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Role or title</a:t>
            </a:r>
          </a:p>
        </p:txBody>
      </p:sp>
      <p:sp>
        <p:nvSpPr>
          <p:cNvPr id="41" name="Picture Placeholder 2D" descr="This photo is a 'placeholder' only. Drag or drop your photo here, or click and tap the center to insert a photo.">
            <a:extLst>
              <a:ext uri="{FF2B5EF4-FFF2-40B4-BE49-F238E27FC236}">
                <a16:creationId xmlns:a16="http://schemas.microsoft.com/office/drawing/2014/main" id="{E418AC83-800E-9972-CCF5-0D24DA9B04AC}"/>
              </a:ext>
            </a:extLst>
          </p:cNvPr>
          <p:cNvSpPr>
            <a:spLocks noGrp="1" noChangeAspect="1"/>
          </p:cNvSpPr>
          <p:nvPr>
            <p:ph type="pic" sz="quarter" idx="39"/>
          </p:nvPr>
        </p:nvSpPr>
        <p:spPr bwMode="ltGray">
          <a:xfrm>
            <a:off x="9485490" y="2949222"/>
            <a:ext cx="894113" cy="894113"/>
          </a:xfrm>
          <a:prstGeom prst="ellipse">
            <a:avLst/>
          </a:prstGeom>
          <a:solidFill>
            <a:srgbClr val="D9D9D6"/>
          </a:solid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endParaRPr lang="en-US"/>
          </a:p>
        </p:txBody>
      </p:sp>
      <p:sp>
        <p:nvSpPr>
          <p:cNvPr id="73" name="Text Placeholder 58">
            <a:extLst>
              <a:ext uri="{FF2B5EF4-FFF2-40B4-BE49-F238E27FC236}">
                <a16:creationId xmlns:a16="http://schemas.microsoft.com/office/drawing/2014/main" id="{309D02C3-435E-CDD1-D82F-28B543F1B5A2}"/>
              </a:ext>
            </a:extLst>
          </p:cNvPr>
          <p:cNvSpPr>
            <a:spLocks noGrp="1"/>
          </p:cNvSpPr>
          <p:nvPr>
            <p:ph type="body" sz="quarter" idx="71" hasCustomPrompt="1"/>
          </p:nvPr>
        </p:nvSpPr>
        <p:spPr>
          <a:xfrm>
            <a:off x="10478312" y="3200400"/>
            <a:ext cx="1320481" cy="185738"/>
          </a:xfrm>
          <a:prstGeom prst="rect">
            <a:avLst/>
          </a:prstGeom>
        </p:spPr>
        <p:txBody>
          <a:bodyPr anchor="b"/>
          <a:lstStyle>
            <a:lvl1pPr marL="0" indent="0">
              <a:buNone/>
              <a:defRPr sz="12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Name</a:t>
            </a:r>
          </a:p>
        </p:txBody>
      </p:sp>
      <p:sp>
        <p:nvSpPr>
          <p:cNvPr id="74" name="Text Placeholder 58">
            <a:extLst>
              <a:ext uri="{FF2B5EF4-FFF2-40B4-BE49-F238E27FC236}">
                <a16:creationId xmlns:a16="http://schemas.microsoft.com/office/drawing/2014/main" id="{D366B6F5-DEC3-1C48-DA3B-4397F337A269}"/>
              </a:ext>
            </a:extLst>
          </p:cNvPr>
          <p:cNvSpPr>
            <a:spLocks noGrp="1"/>
          </p:cNvSpPr>
          <p:nvPr>
            <p:ph type="body" sz="quarter" idx="72" hasCustomPrompt="1"/>
          </p:nvPr>
        </p:nvSpPr>
        <p:spPr>
          <a:xfrm>
            <a:off x="10478312" y="3404473"/>
            <a:ext cx="1327370" cy="153888"/>
          </a:xfrm>
          <a:prstGeom prst="rect">
            <a:avLst/>
          </a:prstGeom>
        </p:spPr>
        <p:txBody>
          <a:bodyPr/>
          <a:lstStyle>
            <a:lvl1pPr marL="0" indent="0">
              <a:buNone/>
              <a:defRPr sz="10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Role or title</a:t>
            </a:r>
          </a:p>
        </p:txBody>
      </p:sp>
      <p:cxnSp>
        <p:nvCxnSpPr>
          <p:cNvPr id="4" name="Straight Connector 3">
            <a:extLst>
              <a:ext uri="{FF2B5EF4-FFF2-40B4-BE49-F238E27FC236}">
                <a16:creationId xmlns:a16="http://schemas.microsoft.com/office/drawing/2014/main" id="{9804F51A-1D45-8731-5DAA-2233599509CB}"/>
              </a:ext>
            </a:extLst>
          </p:cNvPr>
          <p:cNvCxnSpPr>
            <a:cxnSpLocks/>
          </p:cNvCxnSpPr>
          <p:nvPr userDrawn="1"/>
        </p:nvCxnSpPr>
        <p:spPr>
          <a:xfrm>
            <a:off x="588662" y="3962400"/>
            <a:ext cx="11014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eam 3">
            <a:extLst>
              <a:ext uri="{FF2B5EF4-FFF2-40B4-BE49-F238E27FC236}">
                <a16:creationId xmlns:a16="http://schemas.microsoft.com/office/drawing/2014/main" id="{D3F608B4-ED44-5C07-5EFA-438FB513B7FB}"/>
              </a:ext>
            </a:extLst>
          </p:cNvPr>
          <p:cNvSpPr>
            <a:spLocks noGrp="1"/>
          </p:cNvSpPr>
          <p:nvPr>
            <p:ph type="body" sz="quarter" idx="43" hasCustomPrompt="1"/>
          </p:nvPr>
        </p:nvSpPr>
        <p:spPr>
          <a:xfrm>
            <a:off x="584200" y="4419600"/>
            <a:ext cx="1487488" cy="246221"/>
          </a:xfrm>
          <a:prstGeom prst="rect">
            <a:avLst/>
          </a:prstGeom>
        </p:spPr>
        <p:txBody>
          <a:bodyPr anchor="ctr"/>
          <a:lstStyle>
            <a:lvl1pPr marL="0" indent="0">
              <a:buNone/>
              <a:defRPr sz="1600">
                <a:solidFill>
                  <a:schemeClr val="accent2"/>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Team 3</a:t>
            </a:r>
          </a:p>
        </p:txBody>
      </p:sp>
      <p:sp>
        <p:nvSpPr>
          <p:cNvPr id="28" name="Picture Placeholder 3A" descr="This photo is a 'placeholder' only. Drag or drop your photo here, or click and tap the center to insert a photo.">
            <a:extLst>
              <a:ext uri="{FF2B5EF4-FFF2-40B4-BE49-F238E27FC236}">
                <a16:creationId xmlns:a16="http://schemas.microsoft.com/office/drawing/2014/main" id="{EAECE39A-485D-E6EB-27F0-728F88CA6719}"/>
              </a:ext>
            </a:extLst>
          </p:cNvPr>
          <p:cNvSpPr>
            <a:spLocks noGrp="1" noChangeAspect="1"/>
          </p:cNvSpPr>
          <p:nvPr>
            <p:ph type="pic" sz="quarter" idx="26"/>
          </p:nvPr>
        </p:nvSpPr>
        <p:spPr bwMode="ltGray">
          <a:xfrm>
            <a:off x="2179638" y="4114800"/>
            <a:ext cx="894113" cy="894113"/>
          </a:xfrm>
          <a:prstGeom prst="ellipse">
            <a:avLst/>
          </a:prstGeom>
          <a:solidFill>
            <a:srgbClr val="D9D9D6"/>
          </a:solid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endParaRPr lang="en-US"/>
          </a:p>
        </p:txBody>
      </p:sp>
      <p:sp>
        <p:nvSpPr>
          <p:cNvPr id="51" name="Text Placeholder 58">
            <a:extLst>
              <a:ext uri="{FF2B5EF4-FFF2-40B4-BE49-F238E27FC236}">
                <a16:creationId xmlns:a16="http://schemas.microsoft.com/office/drawing/2014/main" id="{3965190B-2799-9D0C-F8DD-6CC5158F1533}"/>
              </a:ext>
            </a:extLst>
          </p:cNvPr>
          <p:cNvSpPr>
            <a:spLocks noGrp="1"/>
          </p:cNvSpPr>
          <p:nvPr>
            <p:ph type="body" sz="quarter" idx="49" hasCustomPrompt="1"/>
          </p:nvPr>
        </p:nvSpPr>
        <p:spPr>
          <a:xfrm>
            <a:off x="3193643" y="4343400"/>
            <a:ext cx="1320481" cy="185738"/>
          </a:xfrm>
          <a:prstGeom prst="rect">
            <a:avLst/>
          </a:prstGeom>
        </p:spPr>
        <p:txBody>
          <a:bodyPr anchor="b"/>
          <a:lstStyle>
            <a:lvl1pPr marL="0" indent="0">
              <a:buNone/>
              <a:defRPr sz="12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Name</a:t>
            </a:r>
          </a:p>
        </p:txBody>
      </p:sp>
      <p:sp>
        <p:nvSpPr>
          <p:cNvPr id="52" name="Text Placeholder 58">
            <a:extLst>
              <a:ext uri="{FF2B5EF4-FFF2-40B4-BE49-F238E27FC236}">
                <a16:creationId xmlns:a16="http://schemas.microsoft.com/office/drawing/2014/main" id="{736C02F1-87C7-951D-BE5A-0E2EE9F3DC1E}"/>
              </a:ext>
            </a:extLst>
          </p:cNvPr>
          <p:cNvSpPr>
            <a:spLocks noGrp="1"/>
          </p:cNvSpPr>
          <p:nvPr>
            <p:ph type="body" sz="quarter" idx="50" hasCustomPrompt="1"/>
          </p:nvPr>
        </p:nvSpPr>
        <p:spPr>
          <a:xfrm>
            <a:off x="3193643" y="4547473"/>
            <a:ext cx="1327370" cy="153888"/>
          </a:xfrm>
          <a:prstGeom prst="rect">
            <a:avLst/>
          </a:prstGeom>
        </p:spPr>
        <p:txBody>
          <a:bodyPr/>
          <a:lstStyle>
            <a:lvl1pPr marL="0" indent="0">
              <a:buNone/>
              <a:defRPr sz="10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Role or title</a:t>
            </a:r>
          </a:p>
        </p:txBody>
      </p:sp>
      <p:sp>
        <p:nvSpPr>
          <p:cNvPr id="32" name="Picture Placeholder 3B" descr="This photo is a 'placeholder' only. Drag or drop your photo here, or click and tap the center to insert a photo.">
            <a:extLst>
              <a:ext uri="{FF2B5EF4-FFF2-40B4-BE49-F238E27FC236}">
                <a16:creationId xmlns:a16="http://schemas.microsoft.com/office/drawing/2014/main" id="{8BF4AC3C-2414-C0C9-D30B-1883D8FF07F9}"/>
              </a:ext>
            </a:extLst>
          </p:cNvPr>
          <p:cNvSpPr>
            <a:spLocks noGrp="1" noChangeAspect="1"/>
          </p:cNvSpPr>
          <p:nvPr>
            <p:ph type="pic" sz="quarter" idx="30"/>
          </p:nvPr>
        </p:nvSpPr>
        <p:spPr bwMode="ltGray">
          <a:xfrm>
            <a:off x="4609587" y="4114800"/>
            <a:ext cx="894113" cy="894113"/>
          </a:xfrm>
          <a:prstGeom prst="ellipse">
            <a:avLst/>
          </a:prstGeom>
          <a:solidFill>
            <a:srgbClr val="D9D9D6"/>
          </a:solid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endParaRPr lang="en-US"/>
          </a:p>
        </p:txBody>
      </p:sp>
      <p:sp>
        <p:nvSpPr>
          <p:cNvPr id="59" name="Text Placeholder 58">
            <a:extLst>
              <a:ext uri="{FF2B5EF4-FFF2-40B4-BE49-F238E27FC236}">
                <a16:creationId xmlns:a16="http://schemas.microsoft.com/office/drawing/2014/main" id="{EF622325-4A31-0D34-F692-292C7A27B194}"/>
              </a:ext>
            </a:extLst>
          </p:cNvPr>
          <p:cNvSpPr>
            <a:spLocks noGrp="1"/>
          </p:cNvSpPr>
          <p:nvPr>
            <p:ph type="body" sz="quarter" idx="57" hasCustomPrompt="1"/>
          </p:nvPr>
        </p:nvSpPr>
        <p:spPr>
          <a:xfrm>
            <a:off x="5627448" y="4343400"/>
            <a:ext cx="1320481" cy="185738"/>
          </a:xfrm>
          <a:prstGeom prst="rect">
            <a:avLst/>
          </a:prstGeom>
        </p:spPr>
        <p:txBody>
          <a:bodyPr anchor="b"/>
          <a:lstStyle>
            <a:lvl1pPr marL="0" indent="0">
              <a:buNone/>
              <a:defRPr sz="12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Name</a:t>
            </a:r>
          </a:p>
        </p:txBody>
      </p:sp>
      <p:sp>
        <p:nvSpPr>
          <p:cNvPr id="60" name="Text Placeholder 58">
            <a:extLst>
              <a:ext uri="{FF2B5EF4-FFF2-40B4-BE49-F238E27FC236}">
                <a16:creationId xmlns:a16="http://schemas.microsoft.com/office/drawing/2014/main" id="{4EA6AF6F-230F-CCBA-01CB-9F97E4A80419}"/>
              </a:ext>
            </a:extLst>
          </p:cNvPr>
          <p:cNvSpPr>
            <a:spLocks noGrp="1"/>
          </p:cNvSpPr>
          <p:nvPr>
            <p:ph type="body" sz="quarter" idx="58" hasCustomPrompt="1"/>
          </p:nvPr>
        </p:nvSpPr>
        <p:spPr>
          <a:xfrm>
            <a:off x="5627448" y="4547473"/>
            <a:ext cx="1327370" cy="153888"/>
          </a:xfrm>
          <a:prstGeom prst="rect">
            <a:avLst/>
          </a:prstGeom>
        </p:spPr>
        <p:txBody>
          <a:bodyPr/>
          <a:lstStyle>
            <a:lvl1pPr marL="0" indent="0">
              <a:buNone/>
              <a:defRPr sz="10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Role or title</a:t>
            </a:r>
          </a:p>
        </p:txBody>
      </p:sp>
      <p:sp>
        <p:nvSpPr>
          <p:cNvPr id="36" name="Picture Placeholder 3C" descr="This photo is a 'placeholder' only. Drag or drop your photo here, or click and tap the center to insert a photo.">
            <a:extLst>
              <a:ext uri="{FF2B5EF4-FFF2-40B4-BE49-F238E27FC236}">
                <a16:creationId xmlns:a16="http://schemas.microsoft.com/office/drawing/2014/main" id="{A1EE5FC3-9D08-4309-3E1C-5300AC037DC4}"/>
              </a:ext>
            </a:extLst>
          </p:cNvPr>
          <p:cNvSpPr>
            <a:spLocks noGrp="1" noChangeAspect="1"/>
          </p:cNvSpPr>
          <p:nvPr>
            <p:ph type="pic" sz="quarter" idx="34"/>
          </p:nvPr>
        </p:nvSpPr>
        <p:spPr bwMode="ltGray">
          <a:xfrm>
            <a:off x="7049911" y="4114800"/>
            <a:ext cx="894113" cy="894113"/>
          </a:xfrm>
          <a:prstGeom prst="ellipse">
            <a:avLst/>
          </a:prstGeom>
          <a:solidFill>
            <a:srgbClr val="D9D9D6"/>
          </a:solid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endParaRPr lang="en-US"/>
          </a:p>
        </p:txBody>
      </p:sp>
      <p:sp>
        <p:nvSpPr>
          <p:cNvPr id="67" name="Text Placeholder 58">
            <a:extLst>
              <a:ext uri="{FF2B5EF4-FFF2-40B4-BE49-F238E27FC236}">
                <a16:creationId xmlns:a16="http://schemas.microsoft.com/office/drawing/2014/main" id="{8F8EB56C-34C6-E5E1-1972-A071C8CB2ACF}"/>
              </a:ext>
            </a:extLst>
          </p:cNvPr>
          <p:cNvSpPr>
            <a:spLocks noGrp="1"/>
          </p:cNvSpPr>
          <p:nvPr>
            <p:ph type="body" sz="quarter" idx="65" hasCustomPrompt="1"/>
          </p:nvPr>
        </p:nvSpPr>
        <p:spPr>
          <a:xfrm>
            <a:off x="8057744" y="4343400"/>
            <a:ext cx="1320481" cy="185738"/>
          </a:xfrm>
          <a:prstGeom prst="rect">
            <a:avLst/>
          </a:prstGeom>
        </p:spPr>
        <p:txBody>
          <a:bodyPr anchor="b"/>
          <a:lstStyle>
            <a:lvl1pPr marL="0" indent="0">
              <a:buNone/>
              <a:defRPr sz="12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Name</a:t>
            </a:r>
          </a:p>
        </p:txBody>
      </p:sp>
      <p:sp>
        <p:nvSpPr>
          <p:cNvPr id="68" name="Text Placeholder 58">
            <a:extLst>
              <a:ext uri="{FF2B5EF4-FFF2-40B4-BE49-F238E27FC236}">
                <a16:creationId xmlns:a16="http://schemas.microsoft.com/office/drawing/2014/main" id="{6070585B-81AF-32BA-0813-522DCAEFA40E}"/>
              </a:ext>
            </a:extLst>
          </p:cNvPr>
          <p:cNvSpPr>
            <a:spLocks noGrp="1"/>
          </p:cNvSpPr>
          <p:nvPr>
            <p:ph type="body" sz="quarter" idx="66" hasCustomPrompt="1"/>
          </p:nvPr>
        </p:nvSpPr>
        <p:spPr>
          <a:xfrm>
            <a:off x="8057744" y="4547473"/>
            <a:ext cx="1327370" cy="153888"/>
          </a:xfrm>
          <a:prstGeom prst="rect">
            <a:avLst/>
          </a:prstGeom>
        </p:spPr>
        <p:txBody>
          <a:bodyPr/>
          <a:lstStyle>
            <a:lvl1pPr marL="0" indent="0">
              <a:buNone/>
              <a:defRPr sz="10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Role or title</a:t>
            </a:r>
          </a:p>
        </p:txBody>
      </p:sp>
      <p:sp>
        <p:nvSpPr>
          <p:cNvPr id="40" name="Picture Placeholder 3D" descr="This photo is a 'placeholder' only. Drag or drop your photo here, or click and tap the center to insert a photo.">
            <a:extLst>
              <a:ext uri="{FF2B5EF4-FFF2-40B4-BE49-F238E27FC236}">
                <a16:creationId xmlns:a16="http://schemas.microsoft.com/office/drawing/2014/main" id="{48D92F43-C340-0BDC-CD08-A5A2D0AFAA5A}"/>
              </a:ext>
            </a:extLst>
          </p:cNvPr>
          <p:cNvSpPr>
            <a:spLocks noGrp="1" noChangeAspect="1"/>
          </p:cNvSpPr>
          <p:nvPr>
            <p:ph type="pic" sz="quarter" idx="38"/>
          </p:nvPr>
        </p:nvSpPr>
        <p:spPr bwMode="ltGray">
          <a:xfrm>
            <a:off x="9485490" y="4114800"/>
            <a:ext cx="894113" cy="894113"/>
          </a:xfrm>
          <a:prstGeom prst="ellipse">
            <a:avLst/>
          </a:prstGeom>
          <a:solidFill>
            <a:srgbClr val="D9D9D6"/>
          </a:solid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endParaRPr lang="en-US"/>
          </a:p>
        </p:txBody>
      </p:sp>
      <p:sp>
        <p:nvSpPr>
          <p:cNvPr id="75" name="Text Placeholder 58">
            <a:extLst>
              <a:ext uri="{FF2B5EF4-FFF2-40B4-BE49-F238E27FC236}">
                <a16:creationId xmlns:a16="http://schemas.microsoft.com/office/drawing/2014/main" id="{89E6A037-24C1-CAC2-A398-476119D3F25D}"/>
              </a:ext>
            </a:extLst>
          </p:cNvPr>
          <p:cNvSpPr>
            <a:spLocks noGrp="1"/>
          </p:cNvSpPr>
          <p:nvPr>
            <p:ph type="body" sz="quarter" idx="73" hasCustomPrompt="1"/>
          </p:nvPr>
        </p:nvSpPr>
        <p:spPr>
          <a:xfrm>
            <a:off x="10478312" y="4343400"/>
            <a:ext cx="1320481" cy="185738"/>
          </a:xfrm>
          <a:prstGeom prst="rect">
            <a:avLst/>
          </a:prstGeom>
        </p:spPr>
        <p:txBody>
          <a:bodyPr anchor="b"/>
          <a:lstStyle>
            <a:lvl1pPr marL="0" indent="0">
              <a:buNone/>
              <a:defRPr sz="12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Name</a:t>
            </a:r>
          </a:p>
        </p:txBody>
      </p:sp>
      <p:sp>
        <p:nvSpPr>
          <p:cNvPr id="76" name="Text Placeholder 58">
            <a:extLst>
              <a:ext uri="{FF2B5EF4-FFF2-40B4-BE49-F238E27FC236}">
                <a16:creationId xmlns:a16="http://schemas.microsoft.com/office/drawing/2014/main" id="{876F2CA6-31AD-FFE7-FC90-15148A097830}"/>
              </a:ext>
            </a:extLst>
          </p:cNvPr>
          <p:cNvSpPr>
            <a:spLocks noGrp="1"/>
          </p:cNvSpPr>
          <p:nvPr>
            <p:ph type="body" sz="quarter" idx="74" hasCustomPrompt="1"/>
          </p:nvPr>
        </p:nvSpPr>
        <p:spPr>
          <a:xfrm>
            <a:off x="10478312" y="4547473"/>
            <a:ext cx="1327370" cy="153888"/>
          </a:xfrm>
          <a:prstGeom prst="rect">
            <a:avLst/>
          </a:prstGeom>
        </p:spPr>
        <p:txBody>
          <a:bodyPr/>
          <a:lstStyle>
            <a:lvl1pPr marL="0" indent="0">
              <a:buNone/>
              <a:defRPr sz="10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Role or title</a:t>
            </a:r>
          </a:p>
        </p:txBody>
      </p:sp>
      <p:cxnSp>
        <p:nvCxnSpPr>
          <p:cNvPr id="26" name="Straight Connector 25">
            <a:extLst>
              <a:ext uri="{FF2B5EF4-FFF2-40B4-BE49-F238E27FC236}">
                <a16:creationId xmlns:a16="http://schemas.microsoft.com/office/drawing/2014/main" id="{372DE300-AF33-9F86-1E59-5008DFACF2FD}"/>
              </a:ext>
            </a:extLst>
          </p:cNvPr>
          <p:cNvCxnSpPr>
            <a:cxnSpLocks/>
          </p:cNvCxnSpPr>
          <p:nvPr userDrawn="1"/>
        </p:nvCxnSpPr>
        <p:spPr>
          <a:xfrm>
            <a:off x="588662" y="5128591"/>
            <a:ext cx="11014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am 4">
            <a:extLst>
              <a:ext uri="{FF2B5EF4-FFF2-40B4-BE49-F238E27FC236}">
                <a16:creationId xmlns:a16="http://schemas.microsoft.com/office/drawing/2014/main" id="{B1818782-B436-6129-67F3-553E6ADB8AE1}"/>
              </a:ext>
            </a:extLst>
          </p:cNvPr>
          <p:cNvSpPr>
            <a:spLocks noGrp="1"/>
          </p:cNvSpPr>
          <p:nvPr>
            <p:ph type="body" sz="quarter" idx="44" hasCustomPrompt="1"/>
          </p:nvPr>
        </p:nvSpPr>
        <p:spPr>
          <a:xfrm>
            <a:off x="569912" y="5619750"/>
            <a:ext cx="1487488" cy="246221"/>
          </a:xfrm>
          <a:prstGeom prst="rect">
            <a:avLst/>
          </a:prstGeom>
        </p:spPr>
        <p:txBody>
          <a:bodyPr anchor="ctr"/>
          <a:lstStyle>
            <a:lvl1pPr marL="0" indent="0">
              <a:buNone/>
              <a:defRPr sz="1600">
                <a:solidFill>
                  <a:schemeClr val="accent2"/>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Team 4</a:t>
            </a:r>
          </a:p>
        </p:txBody>
      </p:sp>
      <p:sp>
        <p:nvSpPr>
          <p:cNvPr id="27" name="Picture Placeholder 4A" descr="This photo is a 'placeholder' only. Drag or drop your photo here, or click and tap the center to insert a photo.">
            <a:extLst>
              <a:ext uri="{FF2B5EF4-FFF2-40B4-BE49-F238E27FC236}">
                <a16:creationId xmlns:a16="http://schemas.microsoft.com/office/drawing/2014/main" id="{09D5AA92-B282-C1B4-798D-F0C0CE32DFED}"/>
              </a:ext>
            </a:extLst>
          </p:cNvPr>
          <p:cNvSpPr>
            <a:spLocks noGrp="1" noChangeAspect="1"/>
          </p:cNvSpPr>
          <p:nvPr>
            <p:ph type="pic" sz="quarter" idx="25"/>
          </p:nvPr>
        </p:nvSpPr>
        <p:spPr bwMode="ltGray">
          <a:xfrm>
            <a:off x="2179638" y="5280908"/>
            <a:ext cx="894113" cy="894113"/>
          </a:xfrm>
          <a:prstGeom prst="ellipse">
            <a:avLst/>
          </a:prstGeom>
          <a:solidFill>
            <a:srgbClr val="D9D9D6"/>
          </a:solid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endParaRPr lang="en-US"/>
          </a:p>
        </p:txBody>
      </p:sp>
      <p:sp>
        <p:nvSpPr>
          <p:cNvPr id="53" name="Text Placeholder 58">
            <a:extLst>
              <a:ext uri="{FF2B5EF4-FFF2-40B4-BE49-F238E27FC236}">
                <a16:creationId xmlns:a16="http://schemas.microsoft.com/office/drawing/2014/main" id="{185A2984-DFE0-DB13-1B58-814E78BACB59}"/>
              </a:ext>
            </a:extLst>
          </p:cNvPr>
          <p:cNvSpPr>
            <a:spLocks noGrp="1"/>
          </p:cNvSpPr>
          <p:nvPr>
            <p:ph type="body" sz="quarter" idx="51" hasCustomPrompt="1"/>
          </p:nvPr>
        </p:nvSpPr>
        <p:spPr>
          <a:xfrm>
            <a:off x="3193643" y="5562600"/>
            <a:ext cx="1320481" cy="185738"/>
          </a:xfrm>
          <a:prstGeom prst="rect">
            <a:avLst/>
          </a:prstGeom>
        </p:spPr>
        <p:txBody>
          <a:bodyPr anchor="b"/>
          <a:lstStyle>
            <a:lvl1pPr marL="0" indent="0">
              <a:buNone/>
              <a:defRPr sz="12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Name</a:t>
            </a:r>
          </a:p>
        </p:txBody>
      </p:sp>
      <p:sp>
        <p:nvSpPr>
          <p:cNvPr id="54" name="Text Placeholder 58">
            <a:extLst>
              <a:ext uri="{FF2B5EF4-FFF2-40B4-BE49-F238E27FC236}">
                <a16:creationId xmlns:a16="http://schemas.microsoft.com/office/drawing/2014/main" id="{8B90DB1C-DC86-BEED-6297-979686631FEC}"/>
              </a:ext>
            </a:extLst>
          </p:cNvPr>
          <p:cNvSpPr>
            <a:spLocks noGrp="1"/>
          </p:cNvSpPr>
          <p:nvPr>
            <p:ph type="body" sz="quarter" idx="52" hasCustomPrompt="1"/>
          </p:nvPr>
        </p:nvSpPr>
        <p:spPr>
          <a:xfrm>
            <a:off x="3193643" y="5766673"/>
            <a:ext cx="1327370" cy="153888"/>
          </a:xfrm>
          <a:prstGeom prst="rect">
            <a:avLst/>
          </a:prstGeom>
        </p:spPr>
        <p:txBody>
          <a:bodyPr/>
          <a:lstStyle>
            <a:lvl1pPr marL="0" indent="0">
              <a:buNone/>
              <a:defRPr sz="10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Role or title</a:t>
            </a:r>
          </a:p>
        </p:txBody>
      </p:sp>
      <p:sp>
        <p:nvSpPr>
          <p:cNvPr id="31" name="Picture Placeholder 4B" descr="This photo is a 'placeholder' only. Drag or drop your photo here, or click and tap the center to insert a photo.">
            <a:extLst>
              <a:ext uri="{FF2B5EF4-FFF2-40B4-BE49-F238E27FC236}">
                <a16:creationId xmlns:a16="http://schemas.microsoft.com/office/drawing/2014/main" id="{1AACDD71-3F9F-FF96-80B7-B16ACB3DBDA0}"/>
              </a:ext>
            </a:extLst>
          </p:cNvPr>
          <p:cNvSpPr>
            <a:spLocks noGrp="1" noChangeAspect="1"/>
          </p:cNvSpPr>
          <p:nvPr>
            <p:ph type="pic" sz="quarter" idx="29"/>
          </p:nvPr>
        </p:nvSpPr>
        <p:spPr bwMode="ltGray">
          <a:xfrm>
            <a:off x="4609587" y="5280908"/>
            <a:ext cx="894113" cy="894113"/>
          </a:xfrm>
          <a:prstGeom prst="ellipse">
            <a:avLst/>
          </a:prstGeom>
          <a:solidFill>
            <a:srgbClr val="D9D9D6"/>
          </a:solid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endParaRPr lang="en-US"/>
          </a:p>
        </p:txBody>
      </p:sp>
      <p:sp>
        <p:nvSpPr>
          <p:cNvPr id="61" name="Text Placeholder 58">
            <a:extLst>
              <a:ext uri="{FF2B5EF4-FFF2-40B4-BE49-F238E27FC236}">
                <a16:creationId xmlns:a16="http://schemas.microsoft.com/office/drawing/2014/main" id="{2B9A6BDF-B22A-1D52-4406-C9B2C30D5BE2}"/>
              </a:ext>
            </a:extLst>
          </p:cNvPr>
          <p:cNvSpPr>
            <a:spLocks noGrp="1"/>
          </p:cNvSpPr>
          <p:nvPr>
            <p:ph type="body" sz="quarter" idx="59" hasCustomPrompt="1"/>
          </p:nvPr>
        </p:nvSpPr>
        <p:spPr>
          <a:xfrm>
            <a:off x="5627448" y="5562600"/>
            <a:ext cx="1320481" cy="185738"/>
          </a:xfrm>
          <a:prstGeom prst="rect">
            <a:avLst/>
          </a:prstGeom>
        </p:spPr>
        <p:txBody>
          <a:bodyPr anchor="b"/>
          <a:lstStyle>
            <a:lvl1pPr marL="0" indent="0">
              <a:buNone/>
              <a:defRPr sz="12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Name</a:t>
            </a:r>
          </a:p>
        </p:txBody>
      </p:sp>
      <p:sp>
        <p:nvSpPr>
          <p:cNvPr id="62" name="Text Placeholder 58">
            <a:extLst>
              <a:ext uri="{FF2B5EF4-FFF2-40B4-BE49-F238E27FC236}">
                <a16:creationId xmlns:a16="http://schemas.microsoft.com/office/drawing/2014/main" id="{798F9B24-6D32-FEF4-B4F7-221FA0383648}"/>
              </a:ext>
            </a:extLst>
          </p:cNvPr>
          <p:cNvSpPr>
            <a:spLocks noGrp="1"/>
          </p:cNvSpPr>
          <p:nvPr>
            <p:ph type="body" sz="quarter" idx="60" hasCustomPrompt="1"/>
          </p:nvPr>
        </p:nvSpPr>
        <p:spPr>
          <a:xfrm>
            <a:off x="5627448" y="5766673"/>
            <a:ext cx="1327370" cy="153888"/>
          </a:xfrm>
          <a:prstGeom prst="rect">
            <a:avLst/>
          </a:prstGeom>
        </p:spPr>
        <p:txBody>
          <a:bodyPr/>
          <a:lstStyle>
            <a:lvl1pPr marL="0" indent="0">
              <a:buNone/>
              <a:defRPr sz="10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Role or title</a:t>
            </a:r>
          </a:p>
        </p:txBody>
      </p:sp>
      <p:sp>
        <p:nvSpPr>
          <p:cNvPr id="35" name="Picture Placeholder 4C" descr="This photo is a 'placeholder' only. Drag or drop your photo here, or click and tap the center to insert a photo.">
            <a:extLst>
              <a:ext uri="{FF2B5EF4-FFF2-40B4-BE49-F238E27FC236}">
                <a16:creationId xmlns:a16="http://schemas.microsoft.com/office/drawing/2014/main" id="{217FFE89-17B7-1648-33A1-D7100A36CE96}"/>
              </a:ext>
            </a:extLst>
          </p:cNvPr>
          <p:cNvSpPr>
            <a:spLocks noGrp="1" noChangeAspect="1"/>
          </p:cNvSpPr>
          <p:nvPr>
            <p:ph type="pic" sz="quarter" idx="33"/>
          </p:nvPr>
        </p:nvSpPr>
        <p:spPr bwMode="ltGray">
          <a:xfrm>
            <a:off x="7049911" y="5280908"/>
            <a:ext cx="894113" cy="894113"/>
          </a:xfrm>
          <a:prstGeom prst="ellipse">
            <a:avLst/>
          </a:prstGeom>
          <a:solidFill>
            <a:srgbClr val="D9D9D6"/>
          </a:solid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endParaRPr lang="en-US"/>
          </a:p>
        </p:txBody>
      </p:sp>
      <p:sp>
        <p:nvSpPr>
          <p:cNvPr id="69" name="Text Placeholder 58">
            <a:extLst>
              <a:ext uri="{FF2B5EF4-FFF2-40B4-BE49-F238E27FC236}">
                <a16:creationId xmlns:a16="http://schemas.microsoft.com/office/drawing/2014/main" id="{4E67998A-56F2-636C-2397-FD35A6BAED5C}"/>
              </a:ext>
            </a:extLst>
          </p:cNvPr>
          <p:cNvSpPr>
            <a:spLocks noGrp="1"/>
          </p:cNvSpPr>
          <p:nvPr>
            <p:ph type="body" sz="quarter" idx="67" hasCustomPrompt="1"/>
          </p:nvPr>
        </p:nvSpPr>
        <p:spPr>
          <a:xfrm>
            <a:off x="8057744" y="5562600"/>
            <a:ext cx="1320481" cy="185738"/>
          </a:xfrm>
          <a:prstGeom prst="rect">
            <a:avLst/>
          </a:prstGeom>
        </p:spPr>
        <p:txBody>
          <a:bodyPr anchor="b"/>
          <a:lstStyle>
            <a:lvl1pPr marL="0" indent="0">
              <a:buNone/>
              <a:defRPr sz="12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Name</a:t>
            </a:r>
          </a:p>
        </p:txBody>
      </p:sp>
      <p:sp>
        <p:nvSpPr>
          <p:cNvPr id="70" name="Text Placeholder 58">
            <a:extLst>
              <a:ext uri="{FF2B5EF4-FFF2-40B4-BE49-F238E27FC236}">
                <a16:creationId xmlns:a16="http://schemas.microsoft.com/office/drawing/2014/main" id="{98A4D675-E7C5-C94A-F613-39AE772372B3}"/>
              </a:ext>
            </a:extLst>
          </p:cNvPr>
          <p:cNvSpPr>
            <a:spLocks noGrp="1"/>
          </p:cNvSpPr>
          <p:nvPr>
            <p:ph type="body" sz="quarter" idx="68" hasCustomPrompt="1"/>
          </p:nvPr>
        </p:nvSpPr>
        <p:spPr>
          <a:xfrm>
            <a:off x="8057744" y="5766673"/>
            <a:ext cx="1327370" cy="153888"/>
          </a:xfrm>
          <a:prstGeom prst="rect">
            <a:avLst/>
          </a:prstGeom>
        </p:spPr>
        <p:txBody>
          <a:bodyPr/>
          <a:lstStyle>
            <a:lvl1pPr marL="0" indent="0">
              <a:buNone/>
              <a:defRPr sz="10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Role or title</a:t>
            </a:r>
          </a:p>
        </p:txBody>
      </p:sp>
      <p:sp>
        <p:nvSpPr>
          <p:cNvPr id="39" name="Picture Placeholder 4D" descr="This photo is a 'placeholder' only. Drag or drop your photo here, or click and tap the center to insert a photo.">
            <a:extLst>
              <a:ext uri="{FF2B5EF4-FFF2-40B4-BE49-F238E27FC236}">
                <a16:creationId xmlns:a16="http://schemas.microsoft.com/office/drawing/2014/main" id="{BB3E99EB-92F7-AFDA-6F2F-8D5C275EECBF}"/>
              </a:ext>
            </a:extLst>
          </p:cNvPr>
          <p:cNvSpPr>
            <a:spLocks noGrp="1" noChangeAspect="1"/>
          </p:cNvSpPr>
          <p:nvPr>
            <p:ph type="pic" sz="quarter" idx="37"/>
          </p:nvPr>
        </p:nvSpPr>
        <p:spPr bwMode="ltGray">
          <a:xfrm>
            <a:off x="9485490" y="5280908"/>
            <a:ext cx="894113" cy="894113"/>
          </a:xfrm>
          <a:prstGeom prst="ellipse">
            <a:avLst/>
          </a:prstGeom>
          <a:solidFill>
            <a:srgbClr val="D9D9D6"/>
          </a:solid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endParaRPr lang="en-US"/>
          </a:p>
        </p:txBody>
      </p:sp>
      <p:sp>
        <p:nvSpPr>
          <p:cNvPr id="77" name="Text Placeholder 58">
            <a:extLst>
              <a:ext uri="{FF2B5EF4-FFF2-40B4-BE49-F238E27FC236}">
                <a16:creationId xmlns:a16="http://schemas.microsoft.com/office/drawing/2014/main" id="{794D0FFB-0845-0A62-2ABA-9D32A8F6A11F}"/>
              </a:ext>
            </a:extLst>
          </p:cNvPr>
          <p:cNvSpPr>
            <a:spLocks noGrp="1"/>
          </p:cNvSpPr>
          <p:nvPr>
            <p:ph type="body" sz="quarter" idx="75" hasCustomPrompt="1"/>
          </p:nvPr>
        </p:nvSpPr>
        <p:spPr>
          <a:xfrm>
            <a:off x="10478312" y="5562600"/>
            <a:ext cx="1320481" cy="185738"/>
          </a:xfrm>
          <a:prstGeom prst="rect">
            <a:avLst/>
          </a:prstGeom>
        </p:spPr>
        <p:txBody>
          <a:bodyPr anchor="b"/>
          <a:lstStyle>
            <a:lvl1pPr marL="0" indent="0">
              <a:buNone/>
              <a:defRPr sz="12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Name</a:t>
            </a:r>
          </a:p>
        </p:txBody>
      </p:sp>
      <p:sp>
        <p:nvSpPr>
          <p:cNvPr id="78" name="Text Placeholder 58">
            <a:extLst>
              <a:ext uri="{FF2B5EF4-FFF2-40B4-BE49-F238E27FC236}">
                <a16:creationId xmlns:a16="http://schemas.microsoft.com/office/drawing/2014/main" id="{EA2979B5-9049-F13E-01F6-96D99CFF4F5E}"/>
              </a:ext>
            </a:extLst>
          </p:cNvPr>
          <p:cNvSpPr>
            <a:spLocks noGrp="1"/>
          </p:cNvSpPr>
          <p:nvPr>
            <p:ph type="body" sz="quarter" idx="76" hasCustomPrompt="1"/>
          </p:nvPr>
        </p:nvSpPr>
        <p:spPr>
          <a:xfrm>
            <a:off x="10478312" y="5766673"/>
            <a:ext cx="1327370" cy="153888"/>
          </a:xfrm>
          <a:prstGeom prst="rect">
            <a:avLst/>
          </a:prstGeom>
        </p:spPr>
        <p:txBody>
          <a:bodyPr/>
          <a:lstStyle>
            <a:lvl1pPr marL="0" indent="0">
              <a:buNone/>
              <a:defRPr sz="1000">
                <a:solidFill>
                  <a:schemeClr val="tx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Role or title</a:t>
            </a:r>
          </a:p>
        </p:txBody>
      </p:sp>
    </p:spTree>
    <p:extLst>
      <p:ext uri="{BB962C8B-B14F-4D97-AF65-F5344CB8AC3E}">
        <p14:creationId xmlns:p14="http://schemas.microsoft.com/office/powerpoint/2010/main" val="502871235"/>
      </p:ext>
    </p:extLst>
  </p:cSld>
  <p:clrMapOvr>
    <a:masterClrMapping/>
  </p:clrMapOvr>
  <p:transition>
    <p:fade/>
  </p:transition>
  <p:extLst>
    <p:ext uri="{DCECCB84-F9BA-43D5-87BE-67443E8EF086}">
      <p15:sldGuideLst xmlns:p15="http://schemas.microsoft.com/office/powerpoint/2012/main">
        <p15:guide id="4" pos="778">
          <p15:clr>
            <a:srgbClr val="954F72"/>
          </p15:clr>
        </p15:guide>
        <p15:guide id="5" pos="962">
          <p15:clr>
            <a:srgbClr val="954F72"/>
          </p15:clr>
        </p15:guide>
        <p15:guide id="6" pos="1372">
          <p15:clr>
            <a:srgbClr val="954F72"/>
          </p15:clr>
        </p15:guide>
        <p15:guide id="7" pos="1556">
          <p15:clr>
            <a:srgbClr val="954F72"/>
          </p15:clr>
        </p15:guide>
        <p15:guide id="8" pos="1966">
          <p15:clr>
            <a:srgbClr val="954F72"/>
          </p15:clr>
        </p15:guide>
        <p15:guide id="9" pos="2150">
          <p15:clr>
            <a:srgbClr val="954F72"/>
          </p15:clr>
        </p15:guide>
        <p15:guide id="10" pos="2560">
          <p15:clr>
            <a:srgbClr val="954F72"/>
          </p15:clr>
        </p15:guide>
        <p15:guide id="11" pos="2744">
          <p15:clr>
            <a:srgbClr val="954F72"/>
          </p15:clr>
        </p15:guide>
        <p15:guide id="12" pos="3153">
          <p15:clr>
            <a:srgbClr val="954F72"/>
          </p15:clr>
        </p15:guide>
        <p15:guide id="13" pos="3338">
          <p15:clr>
            <a:srgbClr val="954F72"/>
          </p15:clr>
        </p15:guide>
        <p15:guide id="14" pos="3747">
          <p15:clr>
            <a:srgbClr val="954F72"/>
          </p15:clr>
        </p15:guide>
        <p15:guide id="15" pos="3932">
          <p15:clr>
            <a:srgbClr val="954F72"/>
          </p15:clr>
        </p15:guide>
        <p15:guide id="16" pos="4341">
          <p15:clr>
            <a:srgbClr val="954F72"/>
          </p15:clr>
        </p15:guide>
        <p15:guide id="17" pos="4526">
          <p15:clr>
            <a:srgbClr val="954F72"/>
          </p15:clr>
        </p15:guide>
        <p15:guide id="18" pos="4935">
          <p15:clr>
            <a:srgbClr val="954F72"/>
          </p15:clr>
        </p15:guide>
        <p15:guide id="19" pos="5120">
          <p15:clr>
            <a:srgbClr val="954F72"/>
          </p15:clr>
        </p15:guide>
        <p15:guide id="20" pos="5529">
          <p15:clr>
            <a:srgbClr val="954F72"/>
          </p15:clr>
        </p15:guide>
        <p15:guide id="21" pos="5713">
          <p15:clr>
            <a:srgbClr val="954F72"/>
          </p15:clr>
        </p15:guide>
        <p15:guide id="22" pos="6123">
          <p15:clr>
            <a:srgbClr val="954F72"/>
          </p15:clr>
        </p15:guide>
        <p15:guide id="23" pos="6307">
          <p15:clr>
            <a:srgbClr val="954F72"/>
          </p15:clr>
        </p15:guide>
        <p15:guide id="24" pos="6717">
          <p15:clr>
            <a:srgbClr val="954F72"/>
          </p15:clr>
        </p15:guide>
        <p15:guide id="25" pos="6901">
          <p15:clr>
            <a:srgbClr val="954F72"/>
          </p15:clr>
        </p15:guide>
        <p15:guide id="30" orient="horz" pos="812">
          <p15:clr>
            <a:srgbClr val="954F72"/>
          </p15:clr>
        </p15:guide>
        <p15:guide id="31" orient="horz" pos="996">
          <p15:clr>
            <a:srgbClr val="954F72"/>
          </p15:clr>
        </p15:guide>
        <p15:guide id="32" orient="horz" pos="1440">
          <p15:clr>
            <a:srgbClr val="954F72"/>
          </p15:clr>
        </p15:guide>
        <p15:guide id="33" orient="horz" pos="1624">
          <p15:clr>
            <a:srgbClr val="954F72"/>
          </p15:clr>
        </p15:guide>
        <p15:guide id="34" orient="horz" pos="2067">
          <p15:clr>
            <a:srgbClr val="954F72"/>
          </p15:clr>
        </p15:guide>
        <p15:guide id="35" orient="horz" pos="2252">
          <p15:clr>
            <a:srgbClr val="954F72"/>
          </p15:clr>
        </p15:guide>
        <p15:guide id="36" orient="horz" pos="2695">
          <p15:clr>
            <a:srgbClr val="954F72"/>
          </p15:clr>
        </p15:guide>
        <p15:guide id="37" orient="horz" pos="2880">
          <p15:clr>
            <a:srgbClr val="954F72"/>
          </p15:clr>
        </p15:guide>
        <p15:guide id="38" orient="horz" pos="3323">
          <p15:clr>
            <a:srgbClr val="954F72"/>
          </p15:clr>
        </p15:guide>
        <p15:guide id="39" orient="horz" pos="3507">
          <p15:clr>
            <a:srgbClr val="954F72"/>
          </p15:clr>
        </p15:guide>
      </p15:sldGuideLst>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Summary page_Big headline">
    <p:bg>
      <p:bgPr>
        <a:solidFill>
          <a:srgbClr val="0978D4"/>
        </a:solidFill>
        <a:effectLst/>
      </p:bgPr>
    </p:bg>
    <p:spTree>
      <p:nvGrpSpPr>
        <p:cNvPr id="1" name=""/>
        <p:cNvGrpSpPr/>
        <p:nvPr/>
      </p:nvGrpSpPr>
      <p:grpSpPr>
        <a:xfrm>
          <a:off x="0" y="0"/>
          <a:ext cx="0" cy="0"/>
          <a:chOff x="0" y="0"/>
          <a:chExt cx="0" cy="0"/>
        </a:xfrm>
      </p:grpSpPr>
      <p:sp>
        <p:nvSpPr>
          <p:cNvPr id="11" name="Title 4">
            <a:extLst>
              <a:ext uri="{FF2B5EF4-FFF2-40B4-BE49-F238E27FC236}">
                <a16:creationId xmlns:a16="http://schemas.microsoft.com/office/drawing/2014/main" id="{9654F913-8C73-8154-339B-5F55F59D6479}"/>
              </a:ext>
            </a:extLst>
          </p:cNvPr>
          <p:cNvSpPr>
            <a:spLocks noGrp="1"/>
          </p:cNvSpPr>
          <p:nvPr>
            <p:ph type="title" hasCustomPrompt="1"/>
          </p:nvPr>
        </p:nvSpPr>
        <p:spPr>
          <a:xfrm>
            <a:off x="525081" y="2448062"/>
            <a:ext cx="10430257" cy="1015663"/>
          </a:xfrm>
        </p:spPr>
        <p:txBody>
          <a:bodyPr anchor="b" anchorCtr="0"/>
          <a:lstStyle>
            <a:lvl1pPr>
              <a:defRPr sz="6600" spc="-100" baseline="0">
                <a:solidFill>
                  <a:schemeClr val="tx1"/>
                </a:solidFill>
                <a:latin typeface="+mj-lt"/>
              </a:defRPr>
            </a:lvl1pPr>
          </a:lstStyle>
          <a:p>
            <a:r>
              <a:rPr lang="en-US"/>
              <a:t>Big headline</a:t>
            </a:r>
          </a:p>
        </p:txBody>
      </p:sp>
      <p:sp>
        <p:nvSpPr>
          <p:cNvPr id="12" name="Text Placeholder 3">
            <a:extLst>
              <a:ext uri="{FF2B5EF4-FFF2-40B4-BE49-F238E27FC236}">
                <a16:creationId xmlns:a16="http://schemas.microsoft.com/office/drawing/2014/main" id="{1AD7AFE0-BCF1-36FF-7EA7-BCB9808983BD}"/>
              </a:ext>
            </a:extLst>
          </p:cNvPr>
          <p:cNvSpPr>
            <a:spLocks noGrp="1"/>
          </p:cNvSpPr>
          <p:nvPr>
            <p:ph type="body" sz="quarter" idx="15"/>
          </p:nvPr>
        </p:nvSpPr>
        <p:spPr>
          <a:xfrm>
            <a:off x="586389" y="4278313"/>
            <a:ext cx="5055459" cy="726353"/>
          </a:xfrm>
          <a:prstGeom prst="rect">
            <a:avLst/>
          </a:prstGeom>
        </p:spPr>
        <p:txBody>
          <a:bodyPr wrap="square">
            <a:spAutoFit/>
          </a:bodyPr>
          <a:lstStyle>
            <a:lvl1pPr marL="137160" indent="-137160">
              <a:spcAft>
                <a:spcPts val="0"/>
              </a:spcAft>
              <a:buFont typeface="Arial" panose="020B0604020202020204" pitchFamily="34" charset="0"/>
              <a:buChar char="•"/>
              <a:defRPr>
                <a:solidFill>
                  <a:schemeClr val="tx1"/>
                </a:solidFill>
              </a:defRPr>
            </a:lvl1pPr>
            <a:lvl2pPr marL="265176" indent="-128016">
              <a:spcAft>
                <a:spcPts val="0"/>
              </a:spcAft>
              <a:buFont typeface="Arial" panose="020B0604020202020204" pitchFamily="34" charset="0"/>
              <a:buChar char="•"/>
              <a:defRPr>
                <a:solidFill>
                  <a:schemeClr val="tx1"/>
                </a:solidFill>
              </a:defRPr>
            </a:lvl2pPr>
            <a:lvl3pPr marL="384048" indent="-118872">
              <a:spcAft>
                <a:spcPts val="0"/>
              </a:spcAft>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a:p>
            <a:pPr lvl="1"/>
            <a:r>
              <a:rPr lang="en-US"/>
              <a:t>Second level</a:t>
            </a:r>
          </a:p>
          <a:p>
            <a:pPr lvl="2"/>
            <a:r>
              <a:rPr lang="en-US"/>
              <a:t>Third level</a:t>
            </a:r>
          </a:p>
        </p:txBody>
      </p:sp>
      <p:sp>
        <p:nvSpPr>
          <p:cNvPr id="13" name="Text Placeholder 3">
            <a:extLst>
              <a:ext uri="{FF2B5EF4-FFF2-40B4-BE49-F238E27FC236}">
                <a16:creationId xmlns:a16="http://schemas.microsoft.com/office/drawing/2014/main" id="{1290F352-B453-F362-EDD0-00B6F4E63D12}"/>
              </a:ext>
            </a:extLst>
          </p:cNvPr>
          <p:cNvSpPr>
            <a:spLocks noGrp="1"/>
          </p:cNvSpPr>
          <p:nvPr>
            <p:ph type="body" sz="quarter" idx="16"/>
          </p:nvPr>
        </p:nvSpPr>
        <p:spPr>
          <a:xfrm>
            <a:off x="6246409" y="4278313"/>
            <a:ext cx="5055459" cy="726353"/>
          </a:xfrm>
          <a:prstGeom prst="rect">
            <a:avLst/>
          </a:prstGeom>
        </p:spPr>
        <p:txBody>
          <a:bodyPr wrap="square">
            <a:spAutoFit/>
          </a:bodyPr>
          <a:lstStyle>
            <a:lvl1pPr marL="137160" indent="-137160">
              <a:spcAft>
                <a:spcPts val="0"/>
              </a:spcAft>
              <a:buFont typeface="Arial" panose="020B0604020202020204" pitchFamily="34" charset="0"/>
              <a:buChar char="•"/>
              <a:defRPr>
                <a:solidFill>
                  <a:schemeClr val="tx1"/>
                </a:solidFill>
              </a:defRPr>
            </a:lvl1pPr>
            <a:lvl2pPr marL="265176" indent="-128016">
              <a:spcAft>
                <a:spcPts val="0"/>
              </a:spcAft>
              <a:buFont typeface="Arial" panose="020B0604020202020204" pitchFamily="34" charset="0"/>
              <a:buChar char="•"/>
              <a:defRPr>
                <a:solidFill>
                  <a:schemeClr val="tx1"/>
                </a:solidFill>
              </a:defRPr>
            </a:lvl2pPr>
            <a:lvl3pPr marL="384048" indent="-118872">
              <a:spcAft>
                <a:spcPts val="0"/>
              </a:spcAft>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374761551"/>
      </p:ext>
    </p:extLst>
  </p:cSld>
  <p:clrMapOvr>
    <a:masterClrMapping/>
  </p:clrMapOvr>
  <p:transition>
    <p:fade/>
  </p:transition>
  <p:extLst>
    <p:ext uri="{DCECCB84-F9BA-43D5-87BE-67443E8EF086}">
      <p15:sldGuideLst xmlns:p15="http://schemas.microsoft.com/office/powerpoint/2012/main">
        <p15:guide id="2" pos="7680">
          <p15:clr>
            <a:srgbClr val="954F72"/>
          </p15:clr>
        </p15:guide>
        <p15:guide id="4" pos="778">
          <p15:clr>
            <a:srgbClr val="954F72"/>
          </p15:clr>
        </p15:guide>
        <p15:guide id="5" pos="962">
          <p15:clr>
            <a:srgbClr val="954F72"/>
          </p15:clr>
        </p15:guide>
        <p15:guide id="6" pos="1372">
          <p15:clr>
            <a:srgbClr val="954F72"/>
          </p15:clr>
        </p15:guide>
        <p15:guide id="7" pos="1556">
          <p15:clr>
            <a:srgbClr val="954F72"/>
          </p15:clr>
        </p15:guide>
        <p15:guide id="8" pos="1966">
          <p15:clr>
            <a:srgbClr val="954F72"/>
          </p15:clr>
        </p15:guide>
        <p15:guide id="9" pos="2150">
          <p15:clr>
            <a:srgbClr val="954F72"/>
          </p15:clr>
        </p15:guide>
        <p15:guide id="10" pos="2560">
          <p15:clr>
            <a:srgbClr val="954F72"/>
          </p15:clr>
        </p15:guide>
        <p15:guide id="11" pos="2744">
          <p15:clr>
            <a:srgbClr val="954F72"/>
          </p15:clr>
        </p15:guide>
        <p15:guide id="12" pos="3153">
          <p15:clr>
            <a:srgbClr val="954F72"/>
          </p15:clr>
        </p15:guide>
        <p15:guide id="13" pos="3338">
          <p15:clr>
            <a:srgbClr val="954F72"/>
          </p15:clr>
        </p15:guide>
        <p15:guide id="14" pos="3747">
          <p15:clr>
            <a:srgbClr val="954F72"/>
          </p15:clr>
        </p15:guide>
        <p15:guide id="15" pos="3932">
          <p15:clr>
            <a:srgbClr val="954F72"/>
          </p15:clr>
        </p15:guide>
        <p15:guide id="16" pos="4341">
          <p15:clr>
            <a:srgbClr val="954F72"/>
          </p15:clr>
        </p15:guide>
        <p15:guide id="17" pos="4526">
          <p15:clr>
            <a:srgbClr val="954F72"/>
          </p15:clr>
        </p15:guide>
        <p15:guide id="18" pos="4935">
          <p15:clr>
            <a:srgbClr val="954F72"/>
          </p15:clr>
        </p15:guide>
        <p15:guide id="19" pos="5120">
          <p15:clr>
            <a:srgbClr val="954F72"/>
          </p15:clr>
        </p15:guide>
        <p15:guide id="20" pos="5529">
          <p15:clr>
            <a:srgbClr val="954F72"/>
          </p15:clr>
        </p15:guide>
        <p15:guide id="21" pos="5713">
          <p15:clr>
            <a:srgbClr val="954F72"/>
          </p15:clr>
        </p15:guide>
        <p15:guide id="22" pos="6123">
          <p15:clr>
            <a:srgbClr val="954F72"/>
          </p15:clr>
        </p15:guide>
        <p15:guide id="23" pos="6307">
          <p15:clr>
            <a:srgbClr val="954F72"/>
          </p15:clr>
        </p15:guide>
        <p15:guide id="24" pos="6717">
          <p15:clr>
            <a:srgbClr val="954F72"/>
          </p15:clr>
        </p15:guide>
        <p15:guide id="25" pos="6901">
          <p15:clr>
            <a:srgbClr val="954F72"/>
          </p15:clr>
        </p15:guide>
        <p15:guide id="30" orient="horz" pos="812">
          <p15:clr>
            <a:srgbClr val="954F72"/>
          </p15:clr>
        </p15:guide>
        <p15:guide id="31" orient="horz" pos="996">
          <p15:clr>
            <a:srgbClr val="954F72"/>
          </p15:clr>
        </p15:guide>
        <p15:guide id="32" orient="horz" pos="1440">
          <p15:clr>
            <a:srgbClr val="954F72"/>
          </p15:clr>
        </p15:guide>
        <p15:guide id="33" orient="horz" pos="1624">
          <p15:clr>
            <a:srgbClr val="954F72"/>
          </p15:clr>
        </p15:guide>
        <p15:guide id="34" orient="horz" pos="2067">
          <p15:clr>
            <a:srgbClr val="954F72"/>
          </p15:clr>
        </p15:guide>
        <p15:guide id="35" orient="horz" pos="2252">
          <p15:clr>
            <a:srgbClr val="954F72"/>
          </p15:clr>
        </p15:guide>
        <p15:guide id="36" orient="horz" pos="2695">
          <p15:clr>
            <a:srgbClr val="954F72"/>
          </p15:clr>
        </p15:guide>
        <p15:guide id="37" orient="horz" pos="2880">
          <p15:clr>
            <a:srgbClr val="954F72"/>
          </p15:clr>
        </p15:guide>
        <p15:guide id="38" orient="horz" pos="3323">
          <p15:clr>
            <a:srgbClr val="954F72"/>
          </p15:clr>
        </p15:guide>
        <p15:guide id="39" orient="horz" pos="3507">
          <p15:clr>
            <a:srgbClr val="954F72"/>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Quote_Dark Purple">
    <p:bg>
      <p:bgPr>
        <a:solidFill>
          <a:srgbClr val="0978D4"/>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050DF2A-4008-7ADC-F1B1-AEF3EC3F4AE5}"/>
              </a:ext>
            </a:extLst>
          </p:cNvPr>
          <p:cNvPicPr>
            <a:picLocks noChangeAspect="1"/>
          </p:cNvPicPr>
          <p:nvPr userDrawn="1"/>
        </p:nvPicPr>
        <p:blipFill>
          <a:blip r:embed="rId2">
            <a:biLevel thresh="25000"/>
            <a:alphaModFix amt="13000"/>
          </a:blip>
          <a:stretch>
            <a:fillRect/>
          </a:stretch>
        </p:blipFill>
        <p:spPr>
          <a:xfrm>
            <a:off x="720939" y="-1430212"/>
            <a:ext cx="6490706" cy="4743210"/>
          </a:xfrm>
          <a:prstGeom prst="rect">
            <a:avLst/>
          </a:prstGeom>
        </p:spPr>
      </p:pic>
      <p:pic>
        <p:nvPicPr>
          <p:cNvPr id="7" name="Picture 6">
            <a:extLst>
              <a:ext uri="{FF2B5EF4-FFF2-40B4-BE49-F238E27FC236}">
                <a16:creationId xmlns:a16="http://schemas.microsoft.com/office/drawing/2014/main" id="{C8068E63-4A09-0712-0A67-27152034AB07}"/>
              </a:ext>
            </a:extLst>
          </p:cNvPr>
          <p:cNvPicPr>
            <a:picLocks noChangeAspect="1"/>
          </p:cNvPicPr>
          <p:nvPr userDrawn="1"/>
        </p:nvPicPr>
        <p:blipFill>
          <a:blip r:embed="rId2">
            <a:biLevel thresh="25000"/>
            <a:alphaModFix amt="13000"/>
          </a:blip>
          <a:stretch>
            <a:fillRect/>
          </a:stretch>
        </p:blipFill>
        <p:spPr>
          <a:xfrm rot="10800000">
            <a:off x="8186352" y="3860767"/>
            <a:ext cx="4624669" cy="3379567"/>
          </a:xfrm>
          <a:prstGeom prst="rect">
            <a:avLst/>
          </a:prstGeom>
        </p:spPr>
      </p:pic>
      <p:sp>
        <p:nvSpPr>
          <p:cNvPr id="15" name="Text Placeholder 2">
            <a:extLst>
              <a:ext uri="{FF2B5EF4-FFF2-40B4-BE49-F238E27FC236}">
                <a16:creationId xmlns:a16="http://schemas.microsoft.com/office/drawing/2014/main" id="{E7E5487E-046B-12F4-5F50-B9A9DED92006}"/>
              </a:ext>
            </a:extLst>
          </p:cNvPr>
          <p:cNvSpPr>
            <a:spLocks noGrp="1"/>
          </p:cNvSpPr>
          <p:nvPr>
            <p:ph type="body" sz="quarter" idx="15"/>
          </p:nvPr>
        </p:nvSpPr>
        <p:spPr>
          <a:xfrm>
            <a:off x="1534883" y="2624554"/>
            <a:ext cx="9144000" cy="615553"/>
          </a:xfrm>
          <a:prstGeom prst="rect">
            <a:avLst/>
          </a:prstGeom>
        </p:spPr>
        <p:txBody>
          <a:bodyPr anchor="ctr"/>
          <a:lstStyle>
            <a:lvl1pPr marL="0" indent="0" algn="ctr">
              <a:spcBef>
                <a:spcPts val="0"/>
              </a:spcBef>
              <a:buNone/>
              <a:defRPr sz="4000" b="0" i="0" spc="-50" baseline="0">
                <a:solidFill>
                  <a:schemeClr val="tx1"/>
                </a:solidFill>
                <a:latin typeface="+mj-lt"/>
                <a:cs typeface="Segoe UI" panose="020B0502040204020203" pitchFamily="34" charset="0"/>
              </a:defRPr>
            </a:lvl1pPr>
            <a:lvl2pPr>
              <a:defRPr sz="4200">
                <a:solidFill>
                  <a:srgbClr val="F4F4F7"/>
                </a:solidFill>
              </a:defRPr>
            </a:lvl2pPr>
            <a:lvl3pPr>
              <a:defRPr sz="4200">
                <a:solidFill>
                  <a:srgbClr val="F4F4F7"/>
                </a:solidFill>
              </a:defRPr>
            </a:lvl3pPr>
            <a:lvl4pPr>
              <a:defRPr sz="4200">
                <a:solidFill>
                  <a:srgbClr val="F4F4F7"/>
                </a:solidFill>
              </a:defRPr>
            </a:lvl4pPr>
            <a:lvl5pPr>
              <a:defRPr sz="4200">
                <a:solidFill>
                  <a:srgbClr val="F4F4F7"/>
                </a:solidFill>
              </a:defRPr>
            </a:lvl5pPr>
          </a:lstStyle>
          <a:p>
            <a:pPr lvl="0"/>
            <a:r>
              <a:rPr lang="en-US"/>
              <a:t>Click to edit Master text styles</a:t>
            </a:r>
          </a:p>
        </p:txBody>
      </p:sp>
      <p:sp>
        <p:nvSpPr>
          <p:cNvPr id="5" name="Text Placeholder 14">
            <a:extLst>
              <a:ext uri="{FF2B5EF4-FFF2-40B4-BE49-F238E27FC236}">
                <a16:creationId xmlns:a16="http://schemas.microsoft.com/office/drawing/2014/main" id="{6A38A572-BE21-AD6C-05B0-796EB24BADA2}"/>
              </a:ext>
            </a:extLst>
          </p:cNvPr>
          <p:cNvSpPr>
            <a:spLocks noGrp="1"/>
          </p:cNvSpPr>
          <p:nvPr>
            <p:ph type="body" sz="quarter" idx="14"/>
          </p:nvPr>
        </p:nvSpPr>
        <p:spPr>
          <a:xfrm>
            <a:off x="1534883" y="4711980"/>
            <a:ext cx="9144000" cy="246221"/>
          </a:xfrm>
          <a:prstGeom prst="rect">
            <a:avLst/>
          </a:prstGeom>
        </p:spPr>
        <p:txBody>
          <a:bodyPr/>
          <a:lstStyle>
            <a:lvl1pPr marL="0" indent="0" algn="ctr">
              <a:buNone/>
              <a:defRPr sz="1600" b="0" i="0">
                <a:solidFill>
                  <a:schemeClr val="tx1"/>
                </a:solidFill>
                <a:latin typeface="+mj-lt"/>
                <a:cs typeface="Segoe UI Semibold" panose="020B0502040204020203" pitchFamily="34" charset="0"/>
              </a:defRPr>
            </a:lvl1pPr>
          </a:lstStyle>
          <a:p>
            <a:pPr lvl="0"/>
            <a:endParaRPr lang="en-US"/>
          </a:p>
        </p:txBody>
      </p:sp>
      <p:sp>
        <p:nvSpPr>
          <p:cNvPr id="8" name="Text Placeholder 14">
            <a:extLst>
              <a:ext uri="{FF2B5EF4-FFF2-40B4-BE49-F238E27FC236}">
                <a16:creationId xmlns:a16="http://schemas.microsoft.com/office/drawing/2014/main" id="{F35B74AA-BE69-DAC7-7B0A-BE5264EC2C3C}"/>
              </a:ext>
            </a:extLst>
          </p:cNvPr>
          <p:cNvSpPr>
            <a:spLocks noGrp="1"/>
          </p:cNvSpPr>
          <p:nvPr>
            <p:ph type="body" sz="quarter" idx="13"/>
          </p:nvPr>
        </p:nvSpPr>
        <p:spPr>
          <a:xfrm>
            <a:off x="1534883" y="5012194"/>
            <a:ext cx="9144000" cy="184666"/>
          </a:xfrm>
          <a:prstGeom prst="rect">
            <a:avLst/>
          </a:prstGeom>
        </p:spPr>
        <p:txBody>
          <a:bodyPr/>
          <a:lstStyle>
            <a:lvl1pPr marL="0" indent="0" algn="ctr">
              <a:buNone/>
              <a:defRPr sz="1200">
                <a:solidFill>
                  <a:schemeClr val="tx1"/>
                </a:solidFill>
              </a:defRPr>
            </a:lvl1pPr>
          </a:lstStyle>
          <a:p>
            <a:pPr lvl="0"/>
            <a:endParaRPr lang="en-US"/>
          </a:p>
        </p:txBody>
      </p:sp>
    </p:spTree>
    <p:extLst>
      <p:ext uri="{BB962C8B-B14F-4D97-AF65-F5344CB8AC3E}">
        <p14:creationId xmlns:p14="http://schemas.microsoft.com/office/powerpoint/2010/main" val="3847539070"/>
      </p:ext>
    </p:extLst>
  </p:cSld>
  <p:clrMapOvr>
    <a:masterClrMapping/>
  </p:clrMapOvr>
  <p:transition>
    <p:fade/>
  </p:transition>
  <p:extLst>
    <p:ext uri="{DCECCB84-F9BA-43D5-87BE-67443E8EF086}">
      <p15:sldGuideLst xmlns:p15="http://schemas.microsoft.com/office/powerpoint/2012/main">
        <p15:guide id="3" pos="368">
          <p15:clr>
            <a:srgbClr val="954F72"/>
          </p15:clr>
        </p15:guide>
        <p15:guide id="4" pos="778">
          <p15:clr>
            <a:srgbClr val="954F72"/>
          </p15:clr>
        </p15:guide>
        <p15:guide id="5" pos="962">
          <p15:clr>
            <a:srgbClr val="954F72"/>
          </p15:clr>
        </p15:guide>
        <p15:guide id="6" pos="1372">
          <p15:clr>
            <a:srgbClr val="954F72"/>
          </p15:clr>
        </p15:guide>
        <p15:guide id="7" pos="1556">
          <p15:clr>
            <a:srgbClr val="954F72"/>
          </p15:clr>
        </p15:guide>
        <p15:guide id="8" pos="1966">
          <p15:clr>
            <a:srgbClr val="954F72"/>
          </p15:clr>
        </p15:guide>
        <p15:guide id="9" pos="2150">
          <p15:clr>
            <a:srgbClr val="954F72"/>
          </p15:clr>
        </p15:guide>
        <p15:guide id="10" pos="2560">
          <p15:clr>
            <a:srgbClr val="954F72"/>
          </p15:clr>
        </p15:guide>
        <p15:guide id="11" pos="2744">
          <p15:clr>
            <a:srgbClr val="954F72"/>
          </p15:clr>
        </p15:guide>
        <p15:guide id="12" pos="3153">
          <p15:clr>
            <a:srgbClr val="954F72"/>
          </p15:clr>
        </p15:guide>
        <p15:guide id="13" pos="3338">
          <p15:clr>
            <a:srgbClr val="954F72"/>
          </p15:clr>
        </p15:guide>
        <p15:guide id="14" pos="3747">
          <p15:clr>
            <a:srgbClr val="954F72"/>
          </p15:clr>
        </p15:guide>
        <p15:guide id="15" pos="3932">
          <p15:clr>
            <a:srgbClr val="954F72"/>
          </p15:clr>
        </p15:guide>
        <p15:guide id="16" pos="4341">
          <p15:clr>
            <a:srgbClr val="954F72"/>
          </p15:clr>
        </p15:guide>
        <p15:guide id="17" pos="4526">
          <p15:clr>
            <a:srgbClr val="954F72"/>
          </p15:clr>
        </p15:guide>
        <p15:guide id="18" pos="4935">
          <p15:clr>
            <a:srgbClr val="954F72"/>
          </p15:clr>
        </p15:guide>
        <p15:guide id="19" pos="5120">
          <p15:clr>
            <a:srgbClr val="954F72"/>
          </p15:clr>
        </p15:guide>
        <p15:guide id="20" pos="5529">
          <p15:clr>
            <a:srgbClr val="954F72"/>
          </p15:clr>
        </p15:guide>
        <p15:guide id="21" pos="5713">
          <p15:clr>
            <a:srgbClr val="954F72"/>
          </p15:clr>
        </p15:guide>
        <p15:guide id="22" pos="6123">
          <p15:clr>
            <a:srgbClr val="954F72"/>
          </p15:clr>
        </p15:guide>
        <p15:guide id="23" pos="6307">
          <p15:clr>
            <a:srgbClr val="954F72"/>
          </p15:clr>
        </p15:guide>
        <p15:guide id="24" pos="6717">
          <p15:clr>
            <a:srgbClr val="954F72"/>
          </p15:clr>
        </p15:guide>
        <p15:guide id="25" pos="6901">
          <p15:clr>
            <a:srgbClr val="954F72"/>
          </p15:clr>
        </p15:guide>
        <p15:guide id="30" orient="horz" pos="812">
          <p15:clr>
            <a:srgbClr val="954F72"/>
          </p15:clr>
        </p15:guide>
        <p15:guide id="31" orient="horz" pos="996">
          <p15:clr>
            <a:srgbClr val="954F72"/>
          </p15:clr>
        </p15:guide>
        <p15:guide id="32" orient="horz" pos="1440">
          <p15:clr>
            <a:srgbClr val="954F72"/>
          </p15:clr>
        </p15:guide>
        <p15:guide id="33" orient="horz" pos="1624">
          <p15:clr>
            <a:srgbClr val="954F72"/>
          </p15:clr>
        </p15:guide>
        <p15:guide id="34" orient="horz" pos="2067">
          <p15:clr>
            <a:srgbClr val="954F72"/>
          </p15:clr>
        </p15:guide>
        <p15:guide id="35" orient="horz" pos="2252">
          <p15:clr>
            <a:srgbClr val="954F72"/>
          </p15:clr>
        </p15:guide>
        <p15:guide id="36" orient="horz" pos="2695">
          <p15:clr>
            <a:srgbClr val="954F72"/>
          </p15:clr>
        </p15:guide>
        <p15:guide id="37" orient="horz" pos="2880">
          <p15:clr>
            <a:srgbClr val="954F72"/>
          </p15:clr>
        </p15:guide>
        <p15:guide id="38" orient="horz" pos="3323">
          <p15:clr>
            <a:srgbClr val="954F72"/>
          </p15:clr>
        </p15:guide>
        <p15:guide id="39" orient="horz" pos="3507">
          <p15:clr>
            <a:srgbClr val="954F72"/>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Quote_Dark Teal">
    <p:bg>
      <p:bgPr>
        <a:solidFill>
          <a:srgbClr val="0978D4"/>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050DF2A-4008-7ADC-F1B1-AEF3EC3F4AE5}"/>
              </a:ext>
            </a:extLst>
          </p:cNvPr>
          <p:cNvPicPr>
            <a:picLocks noChangeAspect="1"/>
          </p:cNvPicPr>
          <p:nvPr userDrawn="1"/>
        </p:nvPicPr>
        <p:blipFill>
          <a:blip r:embed="rId2">
            <a:biLevel thresh="25000"/>
            <a:alphaModFix amt="13000"/>
          </a:blip>
          <a:stretch>
            <a:fillRect/>
          </a:stretch>
        </p:blipFill>
        <p:spPr>
          <a:xfrm>
            <a:off x="720939" y="-1430212"/>
            <a:ext cx="6490706" cy="4743210"/>
          </a:xfrm>
          <a:prstGeom prst="rect">
            <a:avLst/>
          </a:prstGeom>
        </p:spPr>
      </p:pic>
      <p:pic>
        <p:nvPicPr>
          <p:cNvPr id="7" name="Picture 6">
            <a:extLst>
              <a:ext uri="{FF2B5EF4-FFF2-40B4-BE49-F238E27FC236}">
                <a16:creationId xmlns:a16="http://schemas.microsoft.com/office/drawing/2014/main" id="{C8068E63-4A09-0712-0A67-27152034AB07}"/>
              </a:ext>
            </a:extLst>
          </p:cNvPr>
          <p:cNvPicPr>
            <a:picLocks noChangeAspect="1"/>
          </p:cNvPicPr>
          <p:nvPr userDrawn="1"/>
        </p:nvPicPr>
        <p:blipFill>
          <a:blip r:embed="rId2">
            <a:biLevel thresh="25000"/>
            <a:alphaModFix amt="13000"/>
          </a:blip>
          <a:stretch>
            <a:fillRect/>
          </a:stretch>
        </p:blipFill>
        <p:spPr>
          <a:xfrm rot="10800000">
            <a:off x="8186352" y="3860767"/>
            <a:ext cx="4624669" cy="3379567"/>
          </a:xfrm>
          <a:prstGeom prst="rect">
            <a:avLst/>
          </a:prstGeom>
        </p:spPr>
      </p:pic>
      <p:sp>
        <p:nvSpPr>
          <p:cNvPr id="15" name="Text Placeholder 2">
            <a:extLst>
              <a:ext uri="{FF2B5EF4-FFF2-40B4-BE49-F238E27FC236}">
                <a16:creationId xmlns:a16="http://schemas.microsoft.com/office/drawing/2014/main" id="{E7E5487E-046B-12F4-5F50-B9A9DED92006}"/>
              </a:ext>
            </a:extLst>
          </p:cNvPr>
          <p:cNvSpPr>
            <a:spLocks noGrp="1"/>
          </p:cNvSpPr>
          <p:nvPr>
            <p:ph type="body" sz="quarter" idx="15"/>
          </p:nvPr>
        </p:nvSpPr>
        <p:spPr>
          <a:xfrm>
            <a:off x="1534883" y="2624554"/>
            <a:ext cx="9144000" cy="615553"/>
          </a:xfrm>
          <a:prstGeom prst="rect">
            <a:avLst/>
          </a:prstGeom>
        </p:spPr>
        <p:txBody>
          <a:bodyPr anchor="ctr"/>
          <a:lstStyle>
            <a:lvl1pPr marL="0" indent="0" algn="ctr">
              <a:spcBef>
                <a:spcPts val="0"/>
              </a:spcBef>
              <a:buNone/>
              <a:defRPr sz="4000" b="0" i="0" spc="-50" baseline="0">
                <a:solidFill>
                  <a:schemeClr val="tx1"/>
                </a:solidFill>
                <a:latin typeface="+mn-lt"/>
                <a:cs typeface="Segoe UI" panose="020B0502040204020203" pitchFamily="34" charset="0"/>
              </a:defRPr>
            </a:lvl1pPr>
            <a:lvl2pPr>
              <a:defRPr sz="4200">
                <a:solidFill>
                  <a:srgbClr val="F4F4F7"/>
                </a:solidFill>
              </a:defRPr>
            </a:lvl2pPr>
            <a:lvl3pPr>
              <a:defRPr sz="4200">
                <a:solidFill>
                  <a:srgbClr val="F4F4F7"/>
                </a:solidFill>
              </a:defRPr>
            </a:lvl3pPr>
            <a:lvl4pPr>
              <a:defRPr sz="4200">
                <a:solidFill>
                  <a:srgbClr val="F4F4F7"/>
                </a:solidFill>
              </a:defRPr>
            </a:lvl4pPr>
            <a:lvl5pPr>
              <a:defRPr sz="4200">
                <a:solidFill>
                  <a:srgbClr val="F4F4F7"/>
                </a:solidFill>
              </a:defRPr>
            </a:lvl5pPr>
          </a:lstStyle>
          <a:p>
            <a:pPr lvl="0"/>
            <a:r>
              <a:rPr lang="en-US"/>
              <a:t>Click to edit Master text styles</a:t>
            </a:r>
          </a:p>
        </p:txBody>
      </p:sp>
      <p:sp>
        <p:nvSpPr>
          <p:cNvPr id="5" name="Text Placeholder 14">
            <a:extLst>
              <a:ext uri="{FF2B5EF4-FFF2-40B4-BE49-F238E27FC236}">
                <a16:creationId xmlns:a16="http://schemas.microsoft.com/office/drawing/2014/main" id="{6A38A572-BE21-AD6C-05B0-796EB24BADA2}"/>
              </a:ext>
            </a:extLst>
          </p:cNvPr>
          <p:cNvSpPr>
            <a:spLocks noGrp="1"/>
          </p:cNvSpPr>
          <p:nvPr>
            <p:ph type="body" sz="quarter" idx="14"/>
          </p:nvPr>
        </p:nvSpPr>
        <p:spPr>
          <a:xfrm>
            <a:off x="1534883" y="4711980"/>
            <a:ext cx="9144000" cy="246221"/>
          </a:xfrm>
          <a:prstGeom prst="rect">
            <a:avLst/>
          </a:prstGeom>
        </p:spPr>
        <p:txBody>
          <a:bodyPr/>
          <a:lstStyle>
            <a:lvl1pPr marL="0" indent="0" algn="ctr">
              <a:buNone/>
              <a:defRPr sz="1600" b="0" i="0">
                <a:solidFill>
                  <a:schemeClr val="tx1"/>
                </a:solidFill>
                <a:latin typeface="+mj-lt"/>
                <a:cs typeface="Segoe UI Semibold" panose="020B0502040204020203" pitchFamily="34" charset="0"/>
              </a:defRPr>
            </a:lvl1pPr>
          </a:lstStyle>
          <a:p>
            <a:pPr lvl="0"/>
            <a:endParaRPr lang="en-US"/>
          </a:p>
        </p:txBody>
      </p:sp>
      <p:sp>
        <p:nvSpPr>
          <p:cNvPr id="8" name="Text Placeholder 14">
            <a:extLst>
              <a:ext uri="{FF2B5EF4-FFF2-40B4-BE49-F238E27FC236}">
                <a16:creationId xmlns:a16="http://schemas.microsoft.com/office/drawing/2014/main" id="{F35B74AA-BE69-DAC7-7B0A-BE5264EC2C3C}"/>
              </a:ext>
            </a:extLst>
          </p:cNvPr>
          <p:cNvSpPr>
            <a:spLocks noGrp="1"/>
          </p:cNvSpPr>
          <p:nvPr>
            <p:ph type="body" sz="quarter" idx="13"/>
          </p:nvPr>
        </p:nvSpPr>
        <p:spPr>
          <a:xfrm>
            <a:off x="1534883" y="5012194"/>
            <a:ext cx="9144000" cy="184666"/>
          </a:xfrm>
          <a:prstGeom prst="rect">
            <a:avLst/>
          </a:prstGeom>
        </p:spPr>
        <p:txBody>
          <a:bodyPr/>
          <a:lstStyle>
            <a:lvl1pPr marL="0" indent="0" algn="ctr">
              <a:buNone/>
              <a:defRPr sz="1200">
                <a:solidFill>
                  <a:schemeClr val="tx1"/>
                </a:solidFill>
              </a:defRPr>
            </a:lvl1pPr>
          </a:lstStyle>
          <a:p>
            <a:pPr lvl="0"/>
            <a:endParaRPr lang="en-US"/>
          </a:p>
        </p:txBody>
      </p:sp>
    </p:spTree>
    <p:extLst>
      <p:ext uri="{BB962C8B-B14F-4D97-AF65-F5344CB8AC3E}">
        <p14:creationId xmlns:p14="http://schemas.microsoft.com/office/powerpoint/2010/main" val="2762228997"/>
      </p:ext>
    </p:extLst>
  </p:cSld>
  <p:clrMapOvr>
    <a:masterClrMapping/>
  </p:clrMapOvr>
  <p:transition>
    <p:fade/>
  </p:transition>
  <p:extLst>
    <p:ext uri="{DCECCB84-F9BA-43D5-87BE-67443E8EF086}">
      <p15:sldGuideLst xmlns:p15="http://schemas.microsoft.com/office/powerpoint/2012/main">
        <p15:guide id="3" pos="368">
          <p15:clr>
            <a:srgbClr val="954F72"/>
          </p15:clr>
        </p15:guide>
        <p15:guide id="4" pos="778">
          <p15:clr>
            <a:srgbClr val="954F72"/>
          </p15:clr>
        </p15:guide>
        <p15:guide id="5" pos="962">
          <p15:clr>
            <a:srgbClr val="954F72"/>
          </p15:clr>
        </p15:guide>
        <p15:guide id="6" pos="1372">
          <p15:clr>
            <a:srgbClr val="954F72"/>
          </p15:clr>
        </p15:guide>
        <p15:guide id="7" pos="1556">
          <p15:clr>
            <a:srgbClr val="954F72"/>
          </p15:clr>
        </p15:guide>
        <p15:guide id="8" pos="1966">
          <p15:clr>
            <a:srgbClr val="954F72"/>
          </p15:clr>
        </p15:guide>
        <p15:guide id="9" pos="2150">
          <p15:clr>
            <a:srgbClr val="954F72"/>
          </p15:clr>
        </p15:guide>
        <p15:guide id="10" pos="2560">
          <p15:clr>
            <a:srgbClr val="954F72"/>
          </p15:clr>
        </p15:guide>
        <p15:guide id="11" pos="2744">
          <p15:clr>
            <a:srgbClr val="954F72"/>
          </p15:clr>
        </p15:guide>
        <p15:guide id="12" pos="3153">
          <p15:clr>
            <a:srgbClr val="954F72"/>
          </p15:clr>
        </p15:guide>
        <p15:guide id="13" pos="3338">
          <p15:clr>
            <a:srgbClr val="954F72"/>
          </p15:clr>
        </p15:guide>
        <p15:guide id="14" pos="3747">
          <p15:clr>
            <a:srgbClr val="954F72"/>
          </p15:clr>
        </p15:guide>
        <p15:guide id="15" pos="3932">
          <p15:clr>
            <a:srgbClr val="954F72"/>
          </p15:clr>
        </p15:guide>
        <p15:guide id="16" pos="4341">
          <p15:clr>
            <a:srgbClr val="954F72"/>
          </p15:clr>
        </p15:guide>
        <p15:guide id="17" pos="4526">
          <p15:clr>
            <a:srgbClr val="954F72"/>
          </p15:clr>
        </p15:guide>
        <p15:guide id="18" pos="4935">
          <p15:clr>
            <a:srgbClr val="954F72"/>
          </p15:clr>
        </p15:guide>
        <p15:guide id="19" pos="5120">
          <p15:clr>
            <a:srgbClr val="954F72"/>
          </p15:clr>
        </p15:guide>
        <p15:guide id="20" pos="5529">
          <p15:clr>
            <a:srgbClr val="954F72"/>
          </p15:clr>
        </p15:guide>
        <p15:guide id="21" pos="5713">
          <p15:clr>
            <a:srgbClr val="954F72"/>
          </p15:clr>
        </p15:guide>
        <p15:guide id="22" pos="6123">
          <p15:clr>
            <a:srgbClr val="954F72"/>
          </p15:clr>
        </p15:guide>
        <p15:guide id="23" pos="6307">
          <p15:clr>
            <a:srgbClr val="954F72"/>
          </p15:clr>
        </p15:guide>
        <p15:guide id="24" pos="6717">
          <p15:clr>
            <a:srgbClr val="954F72"/>
          </p15:clr>
        </p15:guide>
        <p15:guide id="25" pos="6901">
          <p15:clr>
            <a:srgbClr val="954F72"/>
          </p15:clr>
        </p15:guide>
        <p15:guide id="30" orient="horz" pos="812">
          <p15:clr>
            <a:srgbClr val="954F72"/>
          </p15:clr>
        </p15:guide>
        <p15:guide id="31" orient="horz" pos="996">
          <p15:clr>
            <a:srgbClr val="954F72"/>
          </p15:clr>
        </p15:guide>
        <p15:guide id="32" orient="horz" pos="1440">
          <p15:clr>
            <a:srgbClr val="954F72"/>
          </p15:clr>
        </p15:guide>
        <p15:guide id="33" orient="horz" pos="1624">
          <p15:clr>
            <a:srgbClr val="954F72"/>
          </p15:clr>
        </p15:guide>
        <p15:guide id="34" orient="horz" pos="2067">
          <p15:clr>
            <a:srgbClr val="954F72"/>
          </p15:clr>
        </p15:guide>
        <p15:guide id="35" orient="horz" pos="2252">
          <p15:clr>
            <a:srgbClr val="954F72"/>
          </p15:clr>
        </p15:guide>
        <p15:guide id="36" orient="horz" pos="2695">
          <p15:clr>
            <a:srgbClr val="954F72"/>
          </p15:clr>
        </p15:guide>
        <p15:guide id="37" orient="horz" pos="2880">
          <p15:clr>
            <a:srgbClr val="954F72"/>
          </p15:clr>
        </p15:guide>
        <p15:guide id="38" orient="horz" pos="3323">
          <p15:clr>
            <a:srgbClr val="954F72"/>
          </p15:clr>
        </p15:guide>
        <p15:guide id="39" orient="horz" pos="3507">
          <p15:clr>
            <a:srgbClr val="954F72"/>
          </p15:clr>
        </p15:guide>
      </p15:sldGuideLst>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1-column_Text">
    <p:bg>
      <p:bgPr>
        <a:solidFill>
          <a:srgbClr val="0978D4"/>
        </a:soli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2F9E7B99-27E1-40DA-2909-4D94A9F5277E}"/>
              </a:ext>
            </a:extLst>
          </p:cNvPr>
          <p:cNvSpPr>
            <a:spLocks noGrp="1"/>
          </p:cNvSpPr>
          <p:nvPr>
            <p:ph type="title"/>
          </p:nvPr>
        </p:nvSpPr>
        <p:spPr>
          <a:xfrm>
            <a:off x="588262" y="585216"/>
            <a:ext cx="8193024" cy="307777"/>
          </a:xfrm>
        </p:spPr>
        <p:txBody>
          <a:bodyPr/>
          <a:lstStyle>
            <a:lvl1pPr>
              <a:defRPr sz="2000" b="0" i="0">
                <a:solidFill>
                  <a:schemeClr val="tx1"/>
                </a:solidFill>
                <a:latin typeface="+mj-lt"/>
                <a:cs typeface="Segoe UI Semibold" panose="020B0502040204020203" pitchFamily="34" charset="0"/>
              </a:defRPr>
            </a:lvl1pPr>
          </a:lstStyle>
          <a:p>
            <a:r>
              <a:rPr lang="en-US"/>
              <a:t>Click to edit Master title style</a:t>
            </a:r>
          </a:p>
        </p:txBody>
      </p:sp>
      <p:sp>
        <p:nvSpPr>
          <p:cNvPr id="8" name="Text Placeholder 3">
            <a:extLst>
              <a:ext uri="{FF2B5EF4-FFF2-40B4-BE49-F238E27FC236}">
                <a16:creationId xmlns:a16="http://schemas.microsoft.com/office/drawing/2014/main" id="{2A76E6DB-43E3-9638-8EED-1A07351FE9B4}"/>
              </a:ext>
            </a:extLst>
          </p:cNvPr>
          <p:cNvSpPr>
            <a:spLocks noGrp="1"/>
          </p:cNvSpPr>
          <p:nvPr>
            <p:ph type="body" sz="quarter" idx="15"/>
          </p:nvPr>
        </p:nvSpPr>
        <p:spPr>
          <a:xfrm>
            <a:off x="586389" y="1614460"/>
            <a:ext cx="8193024" cy="726353"/>
          </a:xfrm>
          <a:prstGeom prst="rect">
            <a:avLst/>
          </a:prstGeom>
        </p:spPr>
        <p:txBody>
          <a:bodyPr wrap="square">
            <a:spAutoFit/>
          </a:bodyPr>
          <a:lstStyle>
            <a:lvl1pPr marL="137160" indent="-137160">
              <a:spcAft>
                <a:spcPts val="0"/>
              </a:spcAft>
              <a:buFont typeface="Arial" panose="020B0604020202020204" pitchFamily="34" charset="0"/>
              <a:buChar char="•"/>
              <a:defRPr>
                <a:solidFill>
                  <a:schemeClr val="tx1"/>
                </a:solidFill>
              </a:defRPr>
            </a:lvl1pPr>
            <a:lvl2pPr marL="265176" indent="-128016">
              <a:spcAft>
                <a:spcPts val="0"/>
              </a:spcAft>
              <a:buFont typeface="Arial" panose="020B0604020202020204" pitchFamily="34" charset="0"/>
              <a:buChar char="•"/>
              <a:defRPr>
                <a:solidFill>
                  <a:schemeClr val="tx1"/>
                </a:solidFill>
              </a:defRPr>
            </a:lvl2pPr>
            <a:lvl3pPr marL="384048" indent="-118872">
              <a:spcAft>
                <a:spcPts val="0"/>
              </a:spcAft>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269220625"/>
      </p:ext>
    </p:extLst>
  </p:cSld>
  <p:clrMapOvr>
    <a:masterClrMapping/>
  </p:clrMapOvr>
  <p:transition>
    <p:fade/>
  </p:transition>
  <p:extLst>
    <p:ext uri="{DCECCB84-F9BA-43D5-87BE-67443E8EF086}">
      <p15:sldGuideLst xmlns:p15="http://schemas.microsoft.com/office/powerpoint/2012/main">
        <p15:guide id="4" pos="778">
          <p15:clr>
            <a:srgbClr val="954F72"/>
          </p15:clr>
        </p15:guide>
        <p15:guide id="5" pos="962">
          <p15:clr>
            <a:srgbClr val="954F72"/>
          </p15:clr>
        </p15:guide>
        <p15:guide id="6" pos="1372">
          <p15:clr>
            <a:srgbClr val="954F72"/>
          </p15:clr>
        </p15:guide>
        <p15:guide id="7" pos="1556">
          <p15:clr>
            <a:srgbClr val="954F72"/>
          </p15:clr>
        </p15:guide>
        <p15:guide id="8" pos="1966">
          <p15:clr>
            <a:srgbClr val="954F72"/>
          </p15:clr>
        </p15:guide>
        <p15:guide id="9" pos="2150">
          <p15:clr>
            <a:srgbClr val="954F72"/>
          </p15:clr>
        </p15:guide>
        <p15:guide id="10" pos="2560">
          <p15:clr>
            <a:srgbClr val="954F72"/>
          </p15:clr>
        </p15:guide>
        <p15:guide id="11" pos="2744">
          <p15:clr>
            <a:srgbClr val="954F72"/>
          </p15:clr>
        </p15:guide>
        <p15:guide id="12" pos="3153">
          <p15:clr>
            <a:srgbClr val="954F72"/>
          </p15:clr>
        </p15:guide>
        <p15:guide id="13" pos="3338">
          <p15:clr>
            <a:srgbClr val="954F72"/>
          </p15:clr>
        </p15:guide>
        <p15:guide id="14" pos="3747">
          <p15:clr>
            <a:srgbClr val="954F72"/>
          </p15:clr>
        </p15:guide>
        <p15:guide id="15" pos="3932">
          <p15:clr>
            <a:srgbClr val="954F72"/>
          </p15:clr>
        </p15:guide>
        <p15:guide id="16" pos="4341">
          <p15:clr>
            <a:srgbClr val="954F72"/>
          </p15:clr>
        </p15:guide>
        <p15:guide id="17" pos="4526">
          <p15:clr>
            <a:srgbClr val="954F72"/>
          </p15:clr>
        </p15:guide>
        <p15:guide id="18" pos="4935">
          <p15:clr>
            <a:srgbClr val="954F72"/>
          </p15:clr>
        </p15:guide>
        <p15:guide id="19" pos="5120">
          <p15:clr>
            <a:srgbClr val="954F72"/>
          </p15:clr>
        </p15:guide>
        <p15:guide id="20" pos="5529">
          <p15:clr>
            <a:srgbClr val="954F72"/>
          </p15:clr>
        </p15:guide>
        <p15:guide id="21" pos="5713">
          <p15:clr>
            <a:srgbClr val="954F72"/>
          </p15:clr>
        </p15:guide>
        <p15:guide id="22" pos="6123">
          <p15:clr>
            <a:srgbClr val="954F72"/>
          </p15:clr>
        </p15:guide>
        <p15:guide id="23" pos="6307">
          <p15:clr>
            <a:srgbClr val="954F72"/>
          </p15:clr>
        </p15:guide>
        <p15:guide id="24" pos="6717">
          <p15:clr>
            <a:srgbClr val="954F72"/>
          </p15:clr>
        </p15:guide>
        <p15:guide id="25" pos="6901">
          <p15:clr>
            <a:srgbClr val="954F72"/>
          </p15:clr>
        </p15:guide>
        <p15:guide id="30" orient="horz" pos="812">
          <p15:clr>
            <a:srgbClr val="954F72"/>
          </p15:clr>
        </p15:guide>
        <p15:guide id="31" orient="horz" pos="1008">
          <p15:clr>
            <a:srgbClr val="954F72"/>
          </p15:clr>
        </p15:guide>
        <p15:guide id="32" orient="horz" pos="1440">
          <p15:clr>
            <a:srgbClr val="954F72"/>
          </p15:clr>
        </p15:guide>
        <p15:guide id="33" orient="horz" pos="1624">
          <p15:clr>
            <a:srgbClr val="954F72"/>
          </p15:clr>
        </p15:guide>
        <p15:guide id="34" orient="horz" pos="2067">
          <p15:clr>
            <a:srgbClr val="954F72"/>
          </p15:clr>
        </p15:guide>
        <p15:guide id="35" orient="horz" pos="2252">
          <p15:clr>
            <a:srgbClr val="954F72"/>
          </p15:clr>
        </p15:guide>
        <p15:guide id="36" orient="horz" pos="2695">
          <p15:clr>
            <a:srgbClr val="954F72"/>
          </p15:clr>
        </p15:guide>
        <p15:guide id="37" orient="horz" pos="2880">
          <p15:clr>
            <a:srgbClr val="954F72"/>
          </p15:clr>
        </p15:guide>
        <p15:guide id="38" orient="horz" pos="3323">
          <p15:clr>
            <a:srgbClr val="954F72"/>
          </p15:clr>
        </p15:guide>
        <p15:guide id="39" orient="horz" pos="3507">
          <p15:clr>
            <a:srgbClr val="954F72"/>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column_Text_with Subhead">
    <p:bg>
      <p:bgPr>
        <a:solidFill>
          <a:srgbClr val="0978D4"/>
        </a:soli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2F9E7B99-27E1-40DA-2909-4D94A9F5277E}"/>
              </a:ext>
            </a:extLst>
          </p:cNvPr>
          <p:cNvSpPr>
            <a:spLocks noGrp="1"/>
          </p:cNvSpPr>
          <p:nvPr>
            <p:ph type="title"/>
          </p:nvPr>
        </p:nvSpPr>
        <p:spPr>
          <a:xfrm>
            <a:off x="588262" y="585216"/>
            <a:ext cx="8193024" cy="307777"/>
          </a:xfrm>
        </p:spPr>
        <p:txBody>
          <a:bodyPr/>
          <a:lstStyle>
            <a:lvl1pPr>
              <a:defRPr sz="2000" b="0" i="0">
                <a:solidFill>
                  <a:schemeClr val="tx1"/>
                </a:solidFill>
                <a:latin typeface="+mj-lt"/>
                <a:cs typeface="Segoe UI Semibold" panose="020B0502040204020203" pitchFamily="34" charset="0"/>
              </a:defRPr>
            </a:lvl1pPr>
          </a:lstStyle>
          <a:p>
            <a:r>
              <a:rPr lang="en-US"/>
              <a:t>Click to edit Master title style</a:t>
            </a:r>
          </a:p>
        </p:txBody>
      </p:sp>
      <p:sp>
        <p:nvSpPr>
          <p:cNvPr id="4" name="Text Placeholder 11">
            <a:extLst>
              <a:ext uri="{FF2B5EF4-FFF2-40B4-BE49-F238E27FC236}">
                <a16:creationId xmlns:a16="http://schemas.microsoft.com/office/drawing/2014/main" id="{0FD7F3A0-AE9E-F4D1-2FA8-3A1E9EA0E8B0}"/>
              </a:ext>
            </a:extLst>
          </p:cNvPr>
          <p:cNvSpPr>
            <a:spLocks noGrp="1"/>
          </p:cNvSpPr>
          <p:nvPr>
            <p:ph type="body" sz="quarter" idx="17"/>
          </p:nvPr>
        </p:nvSpPr>
        <p:spPr>
          <a:xfrm>
            <a:off x="584199" y="1594155"/>
            <a:ext cx="8196463" cy="246221"/>
          </a:xfrm>
          <a:prstGeom prst="rect">
            <a:avLst/>
          </a:prstGeom>
        </p:spPr>
        <p:txBody>
          <a:bodyPr anchor="t"/>
          <a:lstStyle>
            <a:lvl1pPr marL="0" indent="0">
              <a:spcBef>
                <a:spcPts val="0"/>
              </a:spcBef>
              <a:buNone/>
              <a:defRPr sz="1600">
                <a:solidFill>
                  <a:schemeClr val="tx1"/>
                </a:solidFill>
                <a:latin typeface="+mj-lt"/>
              </a:defRPr>
            </a:lvl1pPr>
          </a:lstStyle>
          <a:p>
            <a:pPr lvl="0"/>
            <a:r>
              <a:rPr lang="en-US"/>
              <a:t>Click to edit Master text styles</a:t>
            </a:r>
          </a:p>
        </p:txBody>
      </p:sp>
      <p:sp>
        <p:nvSpPr>
          <p:cNvPr id="5" name="Text Placeholder 3">
            <a:extLst>
              <a:ext uri="{FF2B5EF4-FFF2-40B4-BE49-F238E27FC236}">
                <a16:creationId xmlns:a16="http://schemas.microsoft.com/office/drawing/2014/main" id="{9B285081-0F92-6C1C-3512-5B288A411FF8}"/>
              </a:ext>
            </a:extLst>
          </p:cNvPr>
          <p:cNvSpPr>
            <a:spLocks noGrp="1"/>
          </p:cNvSpPr>
          <p:nvPr>
            <p:ph type="body" sz="quarter" idx="15"/>
          </p:nvPr>
        </p:nvSpPr>
        <p:spPr>
          <a:xfrm>
            <a:off x="586390" y="2085764"/>
            <a:ext cx="8193024" cy="726353"/>
          </a:xfrm>
          <a:prstGeom prst="rect">
            <a:avLst/>
          </a:prstGeom>
        </p:spPr>
        <p:txBody>
          <a:bodyPr wrap="square">
            <a:spAutoFit/>
          </a:bodyPr>
          <a:lstStyle>
            <a:lvl1pPr marL="137160" indent="-137160">
              <a:buFont typeface="Arial" panose="020B0604020202020204" pitchFamily="34" charset="0"/>
              <a:buChar char="•"/>
              <a:defRPr>
                <a:solidFill>
                  <a:schemeClr val="tx1"/>
                </a:solidFill>
              </a:defRPr>
            </a:lvl1pPr>
            <a:lvl2pPr marL="265176" indent="-128016">
              <a:buFont typeface="Arial" panose="020B0604020202020204" pitchFamily="34" charset="0"/>
              <a:buChar char="•"/>
              <a:defRPr>
                <a:solidFill>
                  <a:schemeClr val="tx1"/>
                </a:solidFill>
              </a:defRPr>
            </a:lvl2pPr>
            <a:lvl3pPr marL="384048" indent="-118872">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855656901"/>
      </p:ext>
    </p:extLst>
  </p:cSld>
  <p:clrMapOvr>
    <a:masterClrMapping/>
  </p:clrMapOvr>
  <p:transition>
    <p:fade/>
  </p:transition>
  <p:extLst>
    <p:ext uri="{DCECCB84-F9BA-43D5-87BE-67443E8EF086}">
      <p15:sldGuideLst xmlns:p15="http://schemas.microsoft.com/office/powerpoint/2012/main">
        <p15:guide id="4" pos="778">
          <p15:clr>
            <a:srgbClr val="954F72"/>
          </p15:clr>
        </p15:guide>
        <p15:guide id="5" pos="962">
          <p15:clr>
            <a:srgbClr val="954F72"/>
          </p15:clr>
        </p15:guide>
        <p15:guide id="6" pos="1372">
          <p15:clr>
            <a:srgbClr val="954F72"/>
          </p15:clr>
        </p15:guide>
        <p15:guide id="7" pos="1556">
          <p15:clr>
            <a:srgbClr val="954F72"/>
          </p15:clr>
        </p15:guide>
        <p15:guide id="8" pos="1966">
          <p15:clr>
            <a:srgbClr val="954F72"/>
          </p15:clr>
        </p15:guide>
        <p15:guide id="9" pos="2150">
          <p15:clr>
            <a:srgbClr val="954F72"/>
          </p15:clr>
        </p15:guide>
        <p15:guide id="10" pos="2560">
          <p15:clr>
            <a:srgbClr val="954F72"/>
          </p15:clr>
        </p15:guide>
        <p15:guide id="11" pos="2744">
          <p15:clr>
            <a:srgbClr val="954F72"/>
          </p15:clr>
        </p15:guide>
        <p15:guide id="12" pos="3153">
          <p15:clr>
            <a:srgbClr val="954F72"/>
          </p15:clr>
        </p15:guide>
        <p15:guide id="13" pos="3338">
          <p15:clr>
            <a:srgbClr val="954F72"/>
          </p15:clr>
        </p15:guide>
        <p15:guide id="14" pos="3747">
          <p15:clr>
            <a:srgbClr val="954F72"/>
          </p15:clr>
        </p15:guide>
        <p15:guide id="15" pos="3932">
          <p15:clr>
            <a:srgbClr val="954F72"/>
          </p15:clr>
        </p15:guide>
        <p15:guide id="16" pos="4341">
          <p15:clr>
            <a:srgbClr val="954F72"/>
          </p15:clr>
        </p15:guide>
        <p15:guide id="17" pos="4526">
          <p15:clr>
            <a:srgbClr val="954F72"/>
          </p15:clr>
        </p15:guide>
        <p15:guide id="18" pos="4935">
          <p15:clr>
            <a:srgbClr val="954F72"/>
          </p15:clr>
        </p15:guide>
        <p15:guide id="19" pos="5120">
          <p15:clr>
            <a:srgbClr val="954F72"/>
          </p15:clr>
        </p15:guide>
        <p15:guide id="20" pos="5529">
          <p15:clr>
            <a:srgbClr val="954F72"/>
          </p15:clr>
        </p15:guide>
        <p15:guide id="21" pos="5713">
          <p15:clr>
            <a:srgbClr val="954F72"/>
          </p15:clr>
        </p15:guide>
        <p15:guide id="22" pos="6123">
          <p15:clr>
            <a:srgbClr val="954F72"/>
          </p15:clr>
        </p15:guide>
        <p15:guide id="23" pos="6307">
          <p15:clr>
            <a:srgbClr val="954F72"/>
          </p15:clr>
        </p15:guide>
        <p15:guide id="24" pos="6717">
          <p15:clr>
            <a:srgbClr val="954F72"/>
          </p15:clr>
        </p15:guide>
        <p15:guide id="25" pos="6901">
          <p15:clr>
            <a:srgbClr val="954F72"/>
          </p15:clr>
        </p15:guide>
        <p15:guide id="30" orient="horz" pos="812">
          <p15:clr>
            <a:srgbClr val="954F72"/>
          </p15:clr>
        </p15:guide>
        <p15:guide id="31" orient="horz" pos="1008">
          <p15:clr>
            <a:srgbClr val="954F72"/>
          </p15:clr>
        </p15:guide>
        <p15:guide id="32" orient="horz" pos="1440">
          <p15:clr>
            <a:srgbClr val="954F72"/>
          </p15:clr>
        </p15:guide>
        <p15:guide id="33" orient="horz" pos="1624">
          <p15:clr>
            <a:srgbClr val="954F72"/>
          </p15:clr>
        </p15:guide>
        <p15:guide id="34" orient="horz" pos="2067">
          <p15:clr>
            <a:srgbClr val="954F72"/>
          </p15:clr>
        </p15:guide>
        <p15:guide id="35" orient="horz" pos="2252">
          <p15:clr>
            <a:srgbClr val="954F72"/>
          </p15:clr>
        </p15:guide>
        <p15:guide id="36" orient="horz" pos="2695">
          <p15:clr>
            <a:srgbClr val="954F72"/>
          </p15:clr>
        </p15:guide>
        <p15:guide id="37" orient="horz" pos="2880">
          <p15:clr>
            <a:srgbClr val="954F72"/>
          </p15:clr>
        </p15:guide>
        <p15:guide id="38" orient="horz" pos="3323">
          <p15:clr>
            <a:srgbClr val="954F72"/>
          </p15:clr>
        </p15:guide>
        <p15:guide id="39" orient="horz" pos="3507">
          <p15:clr>
            <a:srgbClr val="954F72"/>
          </p15:clr>
        </p15:guide>
      </p15:sldGuideLst>
    </p:ext>
  </p:extLs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2-column_Text">
    <p:bg>
      <p:bgPr>
        <a:solidFill>
          <a:srgbClr val="0978D4"/>
        </a:soli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2F9E7B99-27E1-40DA-2909-4D94A9F5277E}"/>
              </a:ext>
            </a:extLst>
          </p:cNvPr>
          <p:cNvSpPr>
            <a:spLocks noGrp="1"/>
          </p:cNvSpPr>
          <p:nvPr>
            <p:ph type="title"/>
          </p:nvPr>
        </p:nvSpPr>
        <p:spPr>
          <a:xfrm>
            <a:off x="588262" y="585216"/>
            <a:ext cx="8193024" cy="307777"/>
          </a:xfrm>
        </p:spPr>
        <p:txBody>
          <a:bodyPr/>
          <a:lstStyle>
            <a:lvl1pPr>
              <a:defRPr sz="2000" b="0" i="0">
                <a:solidFill>
                  <a:schemeClr val="tx1"/>
                </a:solidFill>
                <a:latin typeface="+mj-lt"/>
                <a:cs typeface="Segoe UI Semibold" panose="020B0502040204020203" pitchFamily="34" charset="0"/>
              </a:defRPr>
            </a:lvl1pPr>
          </a:lstStyle>
          <a:p>
            <a:r>
              <a:rPr lang="en-US"/>
              <a:t>Click to edit Master title style</a:t>
            </a:r>
          </a:p>
        </p:txBody>
      </p:sp>
      <p:sp>
        <p:nvSpPr>
          <p:cNvPr id="4" name="Text Placeholder 3">
            <a:extLst>
              <a:ext uri="{FF2B5EF4-FFF2-40B4-BE49-F238E27FC236}">
                <a16:creationId xmlns:a16="http://schemas.microsoft.com/office/drawing/2014/main" id="{8E180A9F-A1A7-5DB6-E89E-76F228103C73}"/>
              </a:ext>
            </a:extLst>
          </p:cNvPr>
          <p:cNvSpPr>
            <a:spLocks noGrp="1"/>
          </p:cNvSpPr>
          <p:nvPr>
            <p:ph type="body" sz="quarter" idx="15" hasCustomPrompt="1"/>
          </p:nvPr>
        </p:nvSpPr>
        <p:spPr>
          <a:xfrm>
            <a:off x="586390" y="1591056"/>
            <a:ext cx="5365148" cy="726353"/>
          </a:xfrm>
          <a:prstGeom prst="rect">
            <a:avLst/>
          </a:prstGeom>
        </p:spPr>
        <p:txBody>
          <a:bodyPr wrap="square">
            <a:spAutoFit/>
          </a:bodyPr>
          <a:lstStyle>
            <a:lvl1pPr marL="137160" indent="-137160">
              <a:spcAft>
                <a:spcPts val="0"/>
              </a:spcAft>
              <a:buFont typeface="Arial" panose="020B0604020202020204" pitchFamily="34" charset="0"/>
              <a:buChar char="•"/>
              <a:defRPr>
                <a:solidFill>
                  <a:schemeClr val="tx1"/>
                </a:solidFill>
              </a:defRPr>
            </a:lvl1pPr>
            <a:lvl2pPr marL="265176" indent="-128016">
              <a:spcAft>
                <a:spcPts val="0"/>
              </a:spcAft>
              <a:buFont typeface="Arial" panose="020B0604020202020204" pitchFamily="34" charset="0"/>
              <a:buChar char="•"/>
              <a:defRPr>
                <a:solidFill>
                  <a:schemeClr val="tx1"/>
                </a:solidFill>
              </a:defRPr>
            </a:lvl2pPr>
            <a:lvl3pPr marL="384048" indent="-118872">
              <a:spcAft>
                <a:spcPts val="0"/>
              </a:spcAft>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a:p>
            <a:pPr lvl="1"/>
            <a:r>
              <a:rPr lang="en-US"/>
              <a:t>Second level</a:t>
            </a:r>
          </a:p>
          <a:p>
            <a:pPr lvl="2"/>
            <a:r>
              <a:rPr lang="en-US"/>
              <a:t>Third level</a:t>
            </a:r>
          </a:p>
        </p:txBody>
      </p:sp>
      <p:sp>
        <p:nvSpPr>
          <p:cNvPr id="9" name="Text Placeholder 3">
            <a:extLst>
              <a:ext uri="{FF2B5EF4-FFF2-40B4-BE49-F238E27FC236}">
                <a16:creationId xmlns:a16="http://schemas.microsoft.com/office/drawing/2014/main" id="{736ED656-29AE-AA0B-2536-E6F40F331249}"/>
              </a:ext>
            </a:extLst>
          </p:cNvPr>
          <p:cNvSpPr>
            <a:spLocks noGrp="1"/>
          </p:cNvSpPr>
          <p:nvPr>
            <p:ph type="body" sz="quarter" idx="18" hasCustomPrompt="1"/>
          </p:nvPr>
        </p:nvSpPr>
        <p:spPr>
          <a:xfrm>
            <a:off x="6242050" y="1591310"/>
            <a:ext cx="5365148" cy="726353"/>
          </a:xfrm>
          <a:prstGeom prst="rect">
            <a:avLst/>
          </a:prstGeom>
        </p:spPr>
        <p:txBody>
          <a:bodyPr wrap="square">
            <a:spAutoFit/>
          </a:bodyPr>
          <a:lstStyle>
            <a:lvl1pPr marL="137160" indent="-137160">
              <a:spcAft>
                <a:spcPts val="0"/>
              </a:spcAft>
              <a:buFont typeface="Arial" panose="020B0604020202020204" pitchFamily="34" charset="0"/>
              <a:buChar char="•"/>
              <a:defRPr>
                <a:solidFill>
                  <a:schemeClr val="tx1"/>
                </a:solidFill>
              </a:defRPr>
            </a:lvl1pPr>
            <a:lvl2pPr marL="265176" indent="-128016">
              <a:spcAft>
                <a:spcPts val="0"/>
              </a:spcAft>
              <a:buFont typeface="Arial" panose="020B0604020202020204" pitchFamily="34" charset="0"/>
              <a:buChar char="•"/>
              <a:defRPr>
                <a:solidFill>
                  <a:schemeClr val="tx1"/>
                </a:solidFill>
              </a:defRPr>
            </a:lvl2pPr>
            <a:lvl3pPr marL="384048" indent="-118872">
              <a:spcAft>
                <a:spcPts val="0"/>
              </a:spcAft>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81481500"/>
      </p:ext>
    </p:extLst>
  </p:cSld>
  <p:clrMapOvr>
    <a:masterClrMapping/>
  </p:clrMapOvr>
  <p:transition>
    <p:fade/>
  </p:transition>
  <p:extLst>
    <p:ext uri="{DCECCB84-F9BA-43D5-87BE-67443E8EF086}">
      <p15:sldGuideLst xmlns:p15="http://schemas.microsoft.com/office/powerpoint/2012/main">
        <p15:guide id="4" pos="778">
          <p15:clr>
            <a:srgbClr val="954F72"/>
          </p15:clr>
        </p15:guide>
        <p15:guide id="5" pos="960">
          <p15:clr>
            <a:srgbClr val="954F72"/>
          </p15:clr>
        </p15:guide>
        <p15:guide id="6" pos="1372">
          <p15:clr>
            <a:srgbClr val="954F72"/>
          </p15:clr>
        </p15:guide>
        <p15:guide id="7" pos="1556">
          <p15:clr>
            <a:srgbClr val="954F72"/>
          </p15:clr>
        </p15:guide>
        <p15:guide id="8" pos="1966">
          <p15:clr>
            <a:srgbClr val="954F72"/>
          </p15:clr>
        </p15:guide>
        <p15:guide id="9" pos="2150">
          <p15:clr>
            <a:srgbClr val="954F72"/>
          </p15:clr>
        </p15:guide>
        <p15:guide id="10" pos="2560">
          <p15:clr>
            <a:srgbClr val="954F72"/>
          </p15:clr>
        </p15:guide>
        <p15:guide id="11" pos="2744">
          <p15:clr>
            <a:srgbClr val="954F72"/>
          </p15:clr>
        </p15:guide>
        <p15:guide id="12" pos="3153">
          <p15:clr>
            <a:srgbClr val="954F72"/>
          </p15:clr>
        </p15:guide>
        <p15:guide id="13" pos="3338">
          <p15:clr>
            <a:srgbClr val="954F72"/>
          </p15:clr>
        </p15:guide>
        <p15:guide id="14" pos="3747">
          <p15:clr>
            <a:srgbClr val="954F72"/>
          </p15:clr>
        </p15:guide>
        <p15:guide id="15" pos="3932">
          <p15:clr>
            <a:srgbClr val="954F72"/>
          </p15:clr>
        </p15:guide>
        <p15:guide id="16" pos="4341">
          <p15:clr>
            <a:srgbClr val="954F72"/>
          </p15:clr>
        </p15:guide>
        <p15:guide id="17" pos="4526">
          <p15:clr>
            <a:srgbClr val="954F72"/>
          </p15:clr>
        </p15:guide>
        <p15:guide id="18" pos="4935">
          <p15:clr>
            <a:srgbClr val="954F72"/>
          </p15:clr>
        </p15:guide>
        <p15:guide id="19" pos="5120">
          <p15:clr>
            <a:srgbClr val="954F72"/>
          </p15:clr>
        </p15:guide>
        <p15:guide id="20" pos="5529">
          <p15:clr>
            <a:srgbClr val="954F72"/>
          </p15:clr>
        </p15:guide>
        <p15:guide id="21" pos="5713">
          <p15:clr>
            <a:srgbClr val="954F72"/>
          </p15:clr>
        </p15:guide>
        <p15:guide id="22" pos="6123">
          <p15:clr>
            <a:srgbClr val="954F72"/>
          </p15:clr>
        </p15:guide>
        <p15:guide id="23" pos="6307">
          <p15:clr>
            <a:srgbClr val="954F72"/>
          </p15:clr>
        </p15:guide>
        <p15:guide id="24" pos="6717">
          <p15:clr>
            <a:srgbClr val="954F72"/>
          </p15:clr>
        </p15:guide>
        <p15:guide id="25" pos="6901">
          <p15:clr>
            <a:srgbClr val="954F72"/>
          </p15:clr>
        </p15:guide>
        <p15:guide id="28" orient="horz" pos="4320">
          <p15:clr>
            <a:srgbClr val="954F72"/>
          </p15:clr>
        </p15:guide>
        <p15:guide id="30" orient="horz" pos="812">
          <p15:clr>
            <a:srgbClr val="954F72"/>
          </p15:clr>
        </p15:guide>
        <p15:guide id="31" orient="horz" pos="996">
          <p15:clr>
            <a:srgbClr val="954F72"/>
          </p15:clr>
        </p15:guide>
        <p15:guide id="32" orient="horz" pos="1440">
          <p15:clr>
            <a:srgbClr val="954F72"/>
          </p15:clr>
        </p15:guide>
        <p15:guide id="33" orient="horz" pos="1608">
          <p15:clr>
            <a:srgbClr val="954F72"/>
          </p15:clr>
        </p15:guide>
        <p15:guide id="34" orient="horz" pos="2067">
          <p15:clr>
            <a:srgbClr val="954F72"/>
          </p15:clr>
        </p15:guide>
        <p15:guide id="35" orient="horz" pos="2252">
          <p15:clr>
            <a:srgbClr val="954F72"/>
          </p15:clr>
        </p15:guide>
        <p15:guide id="36" orient="horz" pos="2695">
          <p15:clr>
            <a:srgbClr val="954F72"/>
          </p15:clr>
        </p15:guide>
        <p15:guide id="37" orient="horz" pos="2880">
          <p15:clr>
            <a:srgbClr val="954F72"/>
          </p15:clr>
        </p15:guide>
        <p15:guide id="38" orient="horz" pos="3323">
          <p15:clr>
            <a:srgbClr val="954F72"/>
          </p15:clr>
        </p15:guide>
        <p15:guide id="39" orient="horz" pos="3507">
          <p15:clr>
            <a:srgbClr val="954F72"/>
          </p15:clr>
        </p15:guide>
      </p15:sldGuideLst>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2-column_Text_with Subheads">
    <p:bg>
      <p:bgPr>
        <a:solidFill>
          <a:srgbClr val="0978D4"/>
        </a:soli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2F9E7B99-27E1-40DA-2909-4D94A9F5277E}"/>
              </a:ext>
            </a:extLst>
          </p:cNvPr>
          <p:cNvSpPr>
            <a:spLocks noGrp="1"/>
          </p:cNvSpPr>
          <p:nvPr>
            <p:ph type="title"/>
          </p:nvPr>
        </p:nvSpPr>
        <p:spPr>
          <a:xfrm>
            <a:off x="588262" y="585216"/>
            <a:ext cx="8193024" cy="307777"/>
          </a:xfrm>
        </p:spPr>
        <p:txBody>
          <a:bodyPr/>
          <a:lstStyle>
            <a:lvl1pPr>
              <a:defRPr sz="2000" b="0" i="0">
                <a:solidFill>
                  <a:schemeClr val="tx1"/>
                </a:solidFill>
                <a:latin typeface="+mj-lt"/>
                <a:cs typeface="Segoe UI Semibold" panose="020B0502040204020203" pitchFamily="34" charset="0"/>
              </a:defRPr>
            </a:lvl1pPr>
          </a:lstStyle>
          <a:p>
            <a:r>
              <a:rPr lang="en-US"/>
              <a:t>Click to edit Master title style</a:t>
            </a:r>
          </a:p>
        </p:txBody>
      </p:sp>
      <p:sp>
        <p:nvSpPr>
          <p:cNvPr id="2" name="Text Placeholder 11">
            <a:extLst>
              <a:ext uri="{FF2B5EF4-FFF2-40B4-BE49-F238E27FC236}">
                <a16:creationId xmlns:a16="http://schemas.microsoft.com/office/drawing/2014/main" id="{A151F6C3-4C86-9BE0-3EF1-2A7F45C255BA}"/>
              </a:ext>
            </a:extLst>
          </p:cNvPr>
          <p:cNvSpPr>
            <a:spLocks noGrp="1"/>
          </p:cNvSpPr>
          <p:nvPr>
            <p:ph type="body" sz="quarter" idx="16"/>
          </p:nvPr>
        </p:nvSpPr>
        <p:spPr>
          <a:xfrm>
            <a:off x="584200" y="1594155"/>
            <a:ext cx="5219700" cy="246221"/>
          </a:xfrm>
          <a:prstGeom prst="rect">
            <a:avLst/>
          </a:prstGeom>
        </p:spPr>
        <p:txBody>
          <a:bodyPr anchor="t"/>
          <a:lstStyle>
            <a:lvl1pPr marL="0" indent="0">
              <a:spcBef>
                <a:spcPts val="0"/>
              </a:spcBef>
              <a:buNone/>
              <a:defRPr sz="1600">
                <a:solidFill>
                  <a:schemeClr val="tx1"/>
                </a:solidFill>
                <a:latin typeface="+mj-lt"/>
              </a:defRPr>
            </a:lvl1pPr>
          </a:lstStyle>
          <a:p>
            <a:pPr lvl="0"/>
            <a:r>
              <a:rPr lang="en-US"/>
              <a:t>Click to edit Master text styles</a:t>
            </a:r>
          </a:p>
        </p:txBody>
      </p:sp>
      <p:sp>
        <p:nvSpPr>
          <p:cNvPr id="5" name="Text Placeholder 11">
            <a:extLst>
              <a:ext uri="{FF2B5EF4-FFF2-40B4-BE49-F238E27FC236}">
                <a16:creationId xmlns:a16="http://schemas.microsoft.com/office/drawing/2014/main" id="{115C830D-6AE0-FCBB-3BB9-EFF53999C9A1}"/>
              </a:ext>
            </a:extLst>
          </p:cNvPr>
          <p:cNvSpPr>
            <a:spLocks noGrp="1"/>
          </p:cNvSpPr>
          <p:nvPr>
            <p:ph type="body" sz="quarter" idx="19"/>
          </p:nvPr>
        </p:nvSpPr>
        <p:spPr>
          <a:xfrm>
            <a:off x="6244220" y="1594155"/>
            <a:ext cx="5219700" cy="246221"/>
          </a:xfrm>
          <a:prstGeom prst="rect">
            <a:avLst/>
          </a:prstGeom>
        </p:spPr>
        <p:txBody>
          <a:bodyPr anchor="t"/>
          <a:lstStyle>
            <a:lvl1pPr marL="0" indent="0">
              <a:spcBef>
                <a:spcPts val="0"/>
              </a:spcBef>
              <a:buNone/>
              <a:defRPr sz="1600">
                <a:solidFill>
                  <a:schemeClr val="tx1"/>
                </a:solidFill>
                <a:latin typeface="+mj-lt"/>
              </a:defRPr>
            </a:lvl1pPr>
          </a:lstStyle>
          <a:p>
            <a:pPr lvl="0"/>
            <a:r>
              <a:rPr lang="en-US"/>
              <a:t>Click to edit Master text styles</a:t>
            </a:r>
          </a:p>
        </p:txBody>
      </p:sp>
      <p:sp>
        <p:nvSpPr>
          <p:cNvPr id="6" name="Text Placeholder 3">
            <a:extLst>
              <a:ext uri="{FF2B5EF4-FFF2-40B4-BE49-F238E27FC236}">
                <a16:creationId xmlns:a16="http://schemas.microsoft.com/office/drawing/2014/main" id="{CCAD7EC1-C7F9-87F1-55C3-BD621FEC89CF}"/>
              </a:ext>
            </a:extLst>
          </p:cNvPr>
          <p:cNvSpPr>
            <a:spLocks noGrp="1"/>
          </p:cNvSpPr>
          <p:nvPr>
            <p:ph type="body" sz="quarter" idx="15"/>
          </p:nvPr>
        </p:nvSpPr>
        <p:spPr>
          <a:xfrm>
            <a:off x="586390" y="2085764"/>
            <a:ext cx="5217510" cy="726353"/>
          </a:xfrm>
          <a:prstGeom prst="rect">
            <a:avLst/>
          </a:prstGeom>
        </p:spPr>
        <p:txBody>
          <a:bodyPr wrap="square">
            <a:spAutoFit/>
          </a:bodyPr>
          <a:lstStyle>
            <a:lvl1pPr marL="137160" indent="-137160">
              <a:spcAft>
                <a:spcPts val="0"/>
              </a:spcAft>
              <a:buFont typeface="Arial" panose="020B0604020202020204" pitchFamily="34" charset="0"/>
              <a:buChar char="•"/>
              <a:defRPr>
                <a:solidFill>
                  <a:schemeClr val="tx1"/>
                </a:solidFill>
              </a:defRPr>
            </a:lvl1pPr>
            <a:lvl2pPr marL="265176" indent="-128016">
              <a:spcAft>
                <a:spcPts val="0"/>
              </a:spcAft>
              <a:buFont typeface="Arial" panose="020B0604020202020204" pitchFamily="34" charset="0"/>
              <a:buChar char="•"/>
              <a:defRPr>
                <a:solidFill>
                  <a:schemeClr val="tx1"/>
                </a:solidFill>
              </a:defRPr>
            </a:lvl2pPr>
            <a:lvl3pPr marL="384048" indent="-118872">
              <a:spcAft>
                <a:spcPts val="0"/>
              </a:spcAft>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a:p>
            <a:pPr lvl="1"/>
            <a:r>
              <a:rPr lang="en-US"/>
              <a:t>Second level</a:t>
            </a:r>
          </a:p>
          <a:p>
            <a:pPr lvl="2"/>
            <a:r>
              <a:rPr lang="en-US"/>
              <a:t>Third level</a:t>
            </a:r>
          </a:p>
        </p:txBody>
      </p:sp>
      <p:sp>
        <p:nvSpPr>
          <p:cNvPr id="7" name="Text Placeholder 3">
            <a:extLst>
              <a:ext uri="{FF2B5EF4-FFF2-40B4-BE49-F238E27FC236}">
                <a16:creationId xmlns:a16="http://schemas.microsoft.com/office/drawing/2014/main" id="{941FF17A-50FC-D446-28DE-E297FDBEBBCC}"/>
              </a:ext>
            </a:extLst>
          </p:cNvPr>
          <p:cNvSpPr>
            <a:spLocks noGrp="1"/>
          </p:cNvSpPr>
          <p:nvPr>
            <p:ph type="body" sz="quarter" idx="20"/>
          </p:nvPr>
        </p:nvSpPr>
        <p:spPr>
          <a:xfrm>
            <a:off x="6253664" y="2085764"/>
            <a:ext cx="5187106" cy="726353"/>
          </a:xfrm>
          <a:prstGeom prst="rect">
            <a:avLst/>
          </a:prstGeom>
        </p:spPr>
        <p:txBody>
          <a:bodyPr wrap="square">
            <a:spAutoFit/>
          </a:bodyPr>
          <a:lstStyle>
            <a:lvl1pPr marL="137160" indent="-137160">
              <a:spcAft>
                <a:spcPts val="0"/>
              </a:spcAft>
              <a:buFont typeface="Arial" panose="020B0604020202020204" pitchFamily="34" charset="0"/>
              <a:buChar char="•"/>
              <a:defRPr>
                <a:solidFill>
                  <a:schemeClr val="tx1"/>
                </a:solidFill>
              </a:defRPr>
            </a:lvl1pPr>
            <a:lvl2pPr marL="265176" indent="-128016">
              <a:spcAft>
                <a:spcPts val="0"/>
              </a:spcAft>
              <a:buFont typeface="Arial" panose="020B0604020202020204" pitchFamily="34" charset="0"/>
              <a:buChar char="•"/>
              <a:defRPr>
                <a:solidFill>
                  <a:schemeClr val="tx1"/>
                </a:solidFill>
              </a:defRPr>
            </a:lvl2pPr>
            <a:lvl3pPr marL="384048" indent="-118872">
              <a:spcAft>
                <a:spcPts val="0"/>
              </a:spcAft>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53867902"/>
      </p:ext>
    </p:extLst>
  </p:cSld>
  <p:clrMapOvr>
    <a:masterClrMapping/>
  </p:clrMapOvr>
  <p:transition>
    <p:fade/>
  </p:transition>
  <p:extLst>
    <p:ext uri="{DCECCB84-F9BA-43D5-87BE-67443E8EF086}">
      <p15:sldGuideLst xmlns:p15="http://schemas.microsoft.com/office/powerpoint/2012/main">
        <p15:guide id="4" pos="778">
          <p15:clr>
            <a:srgbClr val="954F72"/>
          </p15:clr>
        </p15:guide>
        <p15:guide id="5" pos="962">
          <p15:clr>
            <a:srgbClr val="954F72"/>
          </p15:clr>
        </p15:guide>
        <p15:guide id="6" pos="1372">
          <p15:clr>
            <a:srgbClr val="954F72"/>
          </p15:clr>
        </p15:guide>
        <p15:guide id="7" pos="1556">
          <p15:clr>
            <a:srgbClr val="954F72"/>
          </p15:clr>
        </p15:guide>
        <p15:guide id="8" pos="1966">
          <p15:clr>
            <a:srgbClr val="954F72"/>
          </p15:clr>
        </p15:guide>
        <p15:guide id="9" pos="2150">
          <p15:clr>
            <a:srgbClr val="954F72"/>
          </p15:clr>
        </p15:guide>
        <p15:guide id="10" pos="2560">
          <p15:clr>
            <a:srgbClr val="954F72"/>
          </p15:clr>
        </p15:guide>
        <p15:guide id="11" pos="2744">
          <p15:clr>
            <a:srgbClr val="954F72"/>
          </p15:clr>
        </p15:guide>
        <p15:guide id="12" pos="3153">
          <p15:clr>
            <a:srgbClr val="954F72"/>
          </p15:clr>
        </p15:guide>
        <p15:guide id="13" pos="3338">
          <p15:clr>
            <a:srgbClr val="954F72"/>
          </p15:clr>
        </p15:guide>
        <p15:guide id="14" pos="3747">
          <p15:clr>
            <a:srgbClr val="954F72"/>
          </p15:clr>
        </p15:guide>
        <p15:guide id="15" pos="3932">
          <p15:clr>
            <a:srgbClr val="954F72"/>
          </p15:clr>
        </p15:guide>
        <p15:guide id="16" pos="4341">
          <p15:clr>
            <a:srgbClr val="954F72"/>
          </p15:clr>
        </p15:guide>
        <p15:guide id="17" pos="4526">
          <p15:clr>
            <a:srgbClr val="954F72"/>
          </p15:clr>
        </p15:guide>
        <p15:guide id="18" pos="4935">
          <p15:clr>
            <a:srgbClr val="954F72"/>
          </p15:clr>
        </p15:guide>
        <p15:guide id="19" pos="5120">
          <p15:clr>
            <a:srgbClr val="954F72"/>
          </p15:clr>
        </p15:guide>
        <p15:guide id="20" pos="5529">
          <p15:clr>
            <a:srgbClr val="954F72"/>
          </p15:clr>
        </p15:guide>
        <p15:guide id="21" pos="5713">
          <p15:clr>
            <a:srgbClr val="954F72"/>
          </p15:clr>
        </p15:guide>
        <p15:guide id="22" pos="6123">
          <p15:clr>
            <a:srgbClr val="954F72"/>
          </p15:clr>
        </p15:guide>
        <p15:guide id="23" pos="6307">
          <p15:clr>
            <a:srgbClr val="954F72"/>
          </p15:clr>
        </p15:guide>
        <p15:guide id="24" pos="6717">
          <p15:clr>
            <a:srgbClr val="954F72"/>
          </p15:clr>
        </p15:guide>
        <p15:guide id="25" pos="6901">
          <p15:clr>
            <a:srgbClr val="954F72"/>
          </p15:clr>
        </p15:guide>
        <p15:guide id="28" orient="horz" pos="4320">
          <p15:clr>
            <a:srgbClr val="954F72"/>
          </p15:clr>
        </p15:guide>
        <p15:guide id="30" orient="horz" pos="812">
          <p15:clr>
            <a:srgbClr val="954F72"/>
          </p15:clr>
        </p15:guide>
        <p15:guide id="31" orient="horz" pos="996">
          <p15:clr>
            <a:srgbClr val="954F72"/>
          </p15:clr>
        </p15:guide>
        <p15:guide id="32" orient="horz" pos="1440">
          <p15:clr>
            <a:srgbClr val="954F72"/>
          </p15:clr>
        </p15:guide>
        <p15:guide id="33" orient="horz" pos="1624">
          <p15:clr>
            <a:srgbClr val="954F72"/>
          </p15:clr>
        </p15:guide>
        <p15:guide id="34" orient="horz" pos="2067">
          <p15:clr>
            <a:srgbClr val="954F72"/>
          </p15:clr>
        </p15:guide>
        <p15:guide id="35" orient="horz" pos="2252">
          <p15:clr>
            <a:srgbClr val="954F72"/>
          </p15:clr>
        </p15:guide>
        <p15:guide id="36" orient="horz" pos="2695">
          <p15:clr>
            <a:srgbClr val="954F72"/>
          </p15:clr>
        </p15:guide>
        <p15:guide id="37" orient="horz" pos="2880">
          <p15:clr>
            <a:srgbClr val="954F72"/>
          </p15:clr>
        </p15:guide>
        <p15:guide id="38" orient="horz" pos="3323">
          <p15:clr>
            <a:srgbClr val="954F72"/>
          </p15:clr>
        </p15:guide>
        <p15:guide id="39" orient="horz" pos="3507">
          <p15:clr>
            <a:srgbClr val="954F72"/>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CFEFD-88E5-4869-B5C3-1611B0B50E15}"/>
              </a:ext>
            </a:extLst>
          </p:cNvPr>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4" name="Content Placeholder 3">
            <a:extLst>
              <a:ext uri="{FF2B5EF4-FFF2-40B4-BE49-F238E27FC236}">
                <a16:creationId xmlns:a16="http://schemas.microsoft.com/office/drawing/2014/main" id="{58A212C2-8B30-4835-8711-AA981B6CFBE1}"/>
              </a:ext>
            </a:extLst>
          </p:cNvPr>
          <p:cNvSpPr>
            <a:spLocks noGrp="1"/>
          </p:cNvSpPr>
          <p:nvPr>
            <p:ph sz="quarter" idx="10"/>
          </p:nvPr>
        </p:nvSpPr>
        <p:spPr>
          <a:xfrm>
            <a:off x="584200" y="1435100"/>
            <a:ext cx="11018838" cy="483393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Box 5">
            <a:extLst>
              <a:ext uri="{FF2B5EF4-FFF2-40B4-BE49-F238E27FC236}">
                <a16:creationId xmlns:a16="http://schemas.microsoft.com/office/drawing/2014/main" id="{4F9662A5-6E2F-47B0-9B6E-E87983D3753C}"/>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3197893140"/>
      </p:ext>
    </p:extLst>
  </p:cSld>
  <p:clrMapOvr>
    <a:masterClrMapping/>
  </p:clrMapOvr>
  <p:transition>
    <p:fade/>
  </p:transition>
  <p:extLst>
    <p:ext uri="{DCECCB84-F9BA-43D5-87BE-67443E8EF086}">
      <p15:sldGuideLst xmlns:p15="http://schemas.microsoft.com/office/powerpoint/2012/main">
        <p15:guide id="2" orient="horz" pos="1272">
          <p15:clr>
            <a:srgbClr val="5ACBF0"/>
          </p15:clr>
        </p15:guide>
        <p15:guide id="3" orient="horz" pos="288">
          <p15:clr>
            <a:srgbClr val="5ACBF0"/>
          </p15:clr>
        </p15:guide>
        <p15:guide id="5" orient="horz" pos="904">
          <p15:clr>
            <a:srgbClr val="5ACBF0"/>
          </p15:clr>
        </p15:guide>
      </p15:sldGuideLst>
    </p:ext>
  </p:extLs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3-column_Text">
    <p:bg>
      <p:bgPr>
        <a:solidFill>
          <a:srgbClr val="0978D4"/>
        </a:soli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2F9E7B99-27E1-40DA-2909-4D94A9F5277E}"/>
              </a:ext>
            </a:extLst>
          </p:cNvPr>
          <p:cNvSpPr>
            <a:spLocks noGrp="1"/>
          </p:cNvSpPr>
          <p:nvPr>
            <p:ph type="title"/>
          </p:nvPr>
        </p:nvSpPr>
        <p:spPr>
          <a:xfrm>
            <a:off x="588262" y="585216"/>
            <a:ext cx="8193024" cy="307777"/>
          </a:xfrm>
        </p:spPr>
        <p:txBody>
          <a:bodyPr/>
          <a:lstStyle>
            <a:lvl1pPr>
              <a:defRPr sz="2000" b="0" i="0">
                <a:solidFill>
                  <a:schemeClr val="tx1"/>
                </a:solidFill>
                <a:latin typeface="+mj-lt"/>
                <a:cs typeface="Segoe UI Semibold" panose="020B0502040204020203" pitchFamily="34" charset="0"/>
              </a:defRPr>
            </a:lvl1pPr>
          </a:lstStyle>
          <a:p>
            <a:r>
              <a:rPr lang="en-US"/>
              <a:t>Click to edit Master title style</a:t>
            </a:r>
          </a:p>
        </p:txBody>
      </p:sp>
      <p:sp>
        <p:nvSpPr>
          <p:cNvPr id="14" name="Text Placeholder 3">
            <a:extLst>
              <a:ext uri="{FF2B5EF4-FFF2-40B4-BE49-F238E27FC236}">
                <a16:creationId xmlns:a16="http://schemas.microsoft.com/office/drawing/2014/main" id="{908EA551-F10A-E84D-1885-84662B8E64D6}"/>
              </a:ext>
            </a:extLst>
          </p:cNvPr>
          <p:cNvSpPr>
            <a:spLocks noGrp="1"/>
          </p:cNvSpPr>
          <p:nvPr>
            <p:ph type="body" sz="quarter" idx="15"/>
          </p:nvPr>
        </p:nvSpPr>
        <p:spPr>
          <a:xfrm>
            <a:off x="586390" y="1591056"/>
            <a:ext cx="3477611" cy="726353"/>
          </a:xfrm>
          <a:prstGeom prst="rect">
            <a:avLst/>
          </a:prstGeom>
        </p:spPr>
        <p:txBody>
          <a:bodyPr wrap="square">
            <a:spAutoFit/>
          </a:bodyPr>
          <a:lstStyle>
            <a:lvl1pPr marL="137160" indent="-137160">
              <a:spcAft>
                <a:spcPts val="0"/>
              </a:spcAft>
              <a:buFont typeface="Arial" panose="020B0604020202020204" pitchFamily="34" charset="0"/>
              <a:buChar char="•"/>
              <a:defRPr>
                <a:solidFill>
                  <a:schemeClr val="tx1"/>
                </a:solidFill>
              </a:defRPr>
            </a:lvl1pPr>
            <a:lvl2pPr marL="265176" indent="-128016">
              <a:spcAft>
                <a:spcPts val="0"/>
              </a:spcAft>
              <a:buFont typeface="Arial" panose="020B0604020202020204" pitchFamily="34" charset="0"/>
              <a:buChar char="•"/>
              <a:defRPr>
                <a:solidFill>
                  <a:schemeClr val="tx1"/>
                </a:solidFill>
              </a:defRPr>
            </a:lvl2pPr>
            <a:lvl3pPr marL="384048" indent="-118872">
              <a:spcAft>
                <a:spcPts val="0"/>
              </a:spcAft>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a:p>
            <a:pPr lvl="1"/>
            <a:r>
              <a:rPr lang="en-US"/>
              <a:t>Second level</a:t>
            </a:r>
          </a:p>
          <a:p>
            <a:pPr lvl="2"/>
            <a:r>
              <a:rPr lang="en-US"/>
              <a:t>Third level</a:t>
            </a:r>
          </a:p>
        </p:txBody>
      </p:sp>
      <p:sp>
        <p:nvSpPr>
          <p:cNvPr id="16" name="Text Placeholder 3">
            <a:extLst>
              <a:ext uri="{FF2B5EF4-FFF2-40B4-BE49-F238E27FC236}">
                <a16:creationId xmlns:a16="http://schemas.microsoft.com/office/drawing/2014/main" id="{A9AE509D-953D-DAFE-1CFA-CA884266E52F}"/>
              </a:ext>
            </a:extLst>
          </p:cNvPr>
          <p:cNvSpPr>
            <a:spLocks noGrp="1"/>
          </p:cNvSpPr>
          <p:nvPr>
            <p:ph type="body" sz="quarter" idx="23"/>
          </p:nvPr>
        </p:nvSpPr>
        <p:spPr>
          <a:xfrm>
            <a:off x="4359737" y="1591056"/>
            <a:ext cx="3477611" cy="726353"/>
          </a:xfrm>
          <a:prstGeom prst="rect">
            <a:avLst/>
          </a:prstGeom>
        </p:spPr>
        <p:txBody>
          <a:bodyPr wrap="square">
            <a:spAutoFit/>
          </a:bodyPr>
          <a:lstStyle>
            <a:lvl1pPr marL="137160" indent="-137160">
              <a:spcAft>
                <a:spcPts val="0"/>
              </a:spcAft>
              <a:buFont typeface="Arial" panose="020B0604020202020204" pitchFamily="34" charset="0"/>
              <a:buChar char="•"/>
              <a:defRPr>
                <a:solidFill>
                  <a:schemeClr val="tx1"/>
                </a:solidFill>
              </a:defRPr>
            </a:lvl1pPr>
            <a:lvl2pPr marL="265176" indent="-128016">
              <a:spcAft>
                <a:spcPts val="0"/>
              </a:spcAft>
              <a:buFont typeface="Arial" panose="020B0604020202020204" pitchFamily="34" charset="0"/>
              <a:buChar char="•"/>
              <a:defRPr>
                <a:solidFill>
                  <a:schemeClr val="tx1"/>
                </a:solidFill>
              </a:defRPr>
            </a:lvl2pPr>
            <a:lvl3pPr marL="384048" indent="-118872">
              <a:spcAft>
                <a:spcPts val="0"/>
              </a:spcAft>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a:p>
            <a:pPr lvl="1"/>
            <a:r>
              <a:rPr lang="en-US"/>
              <a:t>Second level</a:t>
            </a:r>
          </a:p>
          <a:p>
            <a:pPr lvl="2"/>
            <a:r>
              <a:rPr lang="en-US"/>
              <a:t>Third level</a:t>
            </a:r>
          </a:p>
        </p:txBody>
      </p:sp>
      <p:sp>
        <p:nvSpPr>
          <p:cNvPr id="18" name="Text Placeholder 3">
            <a:extLst>
              <a:ext uri="{FF2B5EF4-FFF2-40B4-BE49-F238E27FC236}">
                <a16:creationId xmlns:a16="http://schemas.microsoft.com/office/drawing/2014/main" id="{A859BF26-94A7-DE29-683E-3FF26324EB33}"/>
              </a:ext>
            </a:extLst>
          </p:cNvPr>
          <p:cNvSpPr>
            <a:spLocks noGrp="1"/>
          </p:cNvSpPr>
          <p:nvPr>
            <p:ph type="body" sz="quarter" idx="25"/>
          </p:nvPr>
        </p:nvSpPr>
        <p:spPr>
          <a:xfrm>
            <a:off x="8133084" y="1591056"/>
            <a:ext cx="3477611" cy="726353"/>
          </a:xfrm>
          <a:prstGeom prst="rect">
            <a:avLst/>
          </a:prstGeom>
        </p:spPr>
        <p:txBody>
          <a:bodyPr wrap="square">
            <a:spAutoFit/>
          </a:bodyPr>
          <a:lstStyle>
            <a:lvl1pPr marL="137160" indent="-137160">
              <a:spcAft>
                <a:spcPts val="0"/>
              </a:spcAft>
              <a:buFont typeface="Arial" panose="020B0604020202020204" pitchFamily="34" charset="0"/>
              <a:buChar char="•"/>
              <a:defRPr>
                <a:solidFill>
                  <a:schemeClr val="tx1"/>
                </a:solidFill>
              </a:defRPr>
            </a:lvl1pPr>
            <a:lvl2pPr marL="265176" indent="-128016">
              <a:spcAft>
                <a:spcPts val="0"/>
              </a:spcAft>
              <a:buFont typeface="Arial" panose="020B0604020202020204" pitchFamily="34" charset="0"/>
              <a:buChar char="•"/>
              <a:defRPr>
                <a:solidFill>
                  <a:schemeClr val="tx1"/>
                </a:solidFill>
              </a:defRPr>
            </a:lvl2pPr>
            <a:lvl3pPr marL="384048" indent="-118872">
              <a:spcAft>
                <a:spcPts val="0"/>
              </a:spcAft>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66124281"/>
      </p:ext>
    </p:extLst>
  </p:cSld>
  <p:clrMapOvr>
    <a:masterClrMapping/>
  </p:clrMapOvr>
  <p:transition>
    <p:fade/>
  </p:transition>
  <p:extLst>
    <p:ext uri="{DCECCB84-F9BA-43D5-87BE-67443E8EF086}">
      <p15:sldGuideLst xmlns:p15="http://schemas.microsoft.com/office/powerpoint/2012/main">
        <p15:guide id="4" pos="778">
          <p15:clr>
            <a:srgbClr val="954F72"/>
          </p15:clr>
        </p15:guide>
        <p15:guide id="5" pos="962">
          <p15:clr>
            <a:srgbClr val="954F72"/>
          </p15:clr>
        </p15:guide>
        <p15:guide id="6" pos="1372">
          <p15:clr>
            <a:srgbClr val="954F72"/>
          </p15:clr>
        </p15:guide>
        <p15:guide id="7" pos="1556">
          <p15:clr>
            <a:srgbClr val="954F72"/>
          </p15:clr>
        </p15:guide>
        <p15:guide id="8" pos="1966">
          <p15:clr>
            <a:srgbClr val="954F72"/>
          </p15:clr>
        </p15:guide>
        <p15:guide id="9" pos="2150">
          <p15:clr>
            <a:srgbClr val="954F72"/>
          </p15:clr>
        </p15:guide>
        <p15:guide id="10" pos="2560">
          <p15:clr>
            <a:srgbClr val="954F72"/>
          </p15:clr>
        </p15:guide>
        <p15:guide id="11" pos="2744">
          <p15:clr>
            <a:srgbClr val="954F72"/>
          </p15:clr>
        </p15:guide>
        <p15:guide id="12" pos="3153">
          <p15:clr>
            <a:srgbClr val="954F72"/>
          </p15:clr>
        </p15:guide>
        <p15:guide id="13" pos="3338">
          <p15:clr>
            <a:srgbClr val="954F72"/>
          </p15:clr>
        </p15:guide>
        <p15:guide id="14" pos="3747">
          <p15:clr>
            <a:srgbClr val="954F72"/>
          </p15:clr>
        </p15:guide>
        <p15:guide id="15" pos="3932">
          <p15:clr>
            <a:srgbClr val="954F72"/>
          </p15:clr>
        </p15:guide>
        <p15:guide id="16" pos="4341">
          <p15:clr>
            <a:srgbClr val="954F72"/>
          </p15:clr>
        </p15:guide>
        <p15:guide id="17" pos="4526">
          <p15:clr>
            <a:srgbClr val="954F72"/>
          </p15:clr>
        </p15:guide>
        <p15:guide id="18" pos="4935">
          <p15:clr>
            <a:srgbClr val="954F72"/>
          </p15:clr>
        </p15:guide>
        <p15:guide id="19" pos="5120">
          <p15:clr>
            <a:srgbClr val="954F72"/>
          </p15:clr>
        </p15:guide>
        <p15:guide id="20" pos="5529">
          <p15:clr>
            <a:srgbClr val="954F72"/>
          </p15:clr>
        </p15:guide>
        <p15:guide id="21" pos="5713">
          <p15:clr>
            <a:srgbClr val="954F72"/>
          </p15:clr>
        </p15:guide>
        <p15:guide id="22" pos="6123">
          <p15:clr>
            <a:srgbClr val="954F72"/>
          </p15:clr>
        </p15:guide>
        <p15:guide id="23" pos="6307">
          <p15:clr>
            <a:srgbClr val="954F72"/>
          </p15:clr>
        </p15:guide>
        <p15:guide id="24" pos="6717">
          <p15:clr>
            <a:srgbClr val="954F72"/>
          </p15:clr>
        </p15:guide>
        <p15:guide id="25" pos="6901">
          <p15:clr>
            <a:srgbClr val="954F72"/>
          </p15:clr>
        </p15:guide>
        <p15:guide id="30" orient="horz" pos="812">
          <p15:clr>
            <a:srgbClr val="954F72"/>
          </p15:clr>
        </p15:guide>
        <p15:guide id="31" orient="horz" pos="996">
          <p15:clr>
            <a:srgbClr val="954F72"/>
          </p15:clr>
        </p15:guide>
        <p15:guide id="32" orient="horz" pos="1440">
          <p15:clr>
            <a:srgbClr val="954F72"/>
          </p15:clr>
        </p15:guide>
        <p15:guide id="33" orient="horz" pos="1624">
          <p15:clr>
            <a:srgbClr val="954F72"/>
          </p15:clr>
        </p15:guide>
        <p15:guide id="34" orient="horz" pos="2067">
          <p15:clr>
            <a:srgbClr val="954F72"/>
          </p15:clr>
        </p15:guide>
        <p15:guide id="35" orient="horz" pos="2252">
          <p15:clr>
            <a:srgbClr val="954F72"/>
          </p15:clr>
        </p15:guide>
        <p15:guide id="36" orient="horz" pos="2695">
          <p15:clr>
            <a:srgbClr val="954F72"/>
          </p15:clr>
        </p15:guide>
        <p15:guide id="37" orient="horz" pos="2880">
          <p15:clr>
            <a:srgbClr val="954F72"/>
          </p15:clr>
        </p15:guide>
        <p15:guide id="38" orient="horz" pos="3323">
          <p15:clr>
            <a:srgbClr val="954F72"/>
          </p15:clr>
        </p15:guide>
        <p15:guide id="39" orient="horz" pos="3507">
          <p15:clr>
            <a:srgbClr val="954F72"/>
          </p15:clr>
        </p15:guide>
      </p15:sldGuideLst>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3-column_Text_with Subheads">
    <p:bg>
      <p:bgPr>
        <a:solidFill>
          <a:srgbClr val="0978D4"/>
        </a:soli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2F9E7B99-27E1-40DA-2909-4D94A9F5277E}"/>
              </a:ext>
            </a:extLst>
          </p:cNvPr>
          <p:cNvSpPr>
            <a:spLocks noGrp="1"/>
          </p:cNvSpPr>
          <p:nvPr>
            <p:ph type="title"/>
          </p:nvPr>
        </p:nvSpPr>
        <p:spPr>
          <a:xfrm>
            <a:off x="588262" y="585216"/>
            <a:ext cx="8193024" cy="307777"/>
          </a:xfrm>
        </p:spPr>
        <p:txBody>
          <a:bodyPr/>
          <a:lstStyle>
            <a:lvl1pPr>
              <a:defRPr sz="2000" b="0" i="0">
                <a:solidFill>
                  <a:schemeClr val="tx1"/>
                </a:solidFill>
                <a:latin typeface="+mj-lt"/>
                <a:cs typeface="Segoe UI Semibold" panose="020B0502040204020203" pitchFamily="34" charset="0"/>
              </a:defRPr>
            </a:lvl1pPr>
          </a:lstStyle>
          <a:p>
            <a:r>
              <a:rPr lang="en-US"/>
              <a:t>Click to edit Master title style</a:t>
            </a:r>
          </a:p>
        </p:txBody>
      </p:sp>
      <p:sp>
        <p:nvSpPr>
          <p:cNvPr id="13" name="Text Placeholder 11">
            <a:extLst>
              <a:ext uri="{FF2B5EF4-FFF2-40B4-BE49-F238E27FC236}">
                <a16:creationId xmlns:a16="http://schemas.microsoft.com/office/drawing/2014/main" id="{F5FC17DB-F369-FD60-F937-6D86368B55F8}"/>
              </a:ext>
            </a:extLst>
          </p:cNvPr>
          <p:cNvSpPr>
            <a:spLocks noGrp="1"/>
          </p:cNvSpPr>
          <p:nvPr>
            <p:ph type="body" sz="quarter" idx="16"/>
          </p:nvPr>
        </p:nvSpPr>
        <p:spPr>
          <a:xfrm>
            <a:off x="584200" y="1594155"/>
            <a:ext cx="3479071" cy="246221"/>
          </a:xfrm>
          <a:prstGeom prst="rect">
            <a:avLst/>
          </a:prstGeom>
        </p:spPr>
        <p:txBody>
          <a:bodyPr anchor="t"/>
          <a:lstStyle>
            <a:lvl1pPr marL="0" indent="0">
              <a:spcBef>
                <a:spcPts val="0"/>
              </a:spcBef>
              <a:spcAft>
                <a:spcPts val="0"/>
              </a:spcAft>
              <a:buNone/>
              <a:defRPr sz="1600">
                <a:solidFill>
                  <a:schemeClr val="tx1"/>
                </a:solidFill>
                <a:latin typeface="+mj-lt"/>
              </a:defRPr>
            </a:lvl1pPr>
          </a:lstStyle>
          <a:p>
            <a:pPr lvl="0"/>
            <a:r>
              <a:rPr lang="en-US"/>
              <a:t>Click to edit Master text styles</a:t>
            </a:r>
          </a:p>
        </p:txBody>
      </p:sp>
      <p:sp>
        <p:nvSpPr>
          <p:cNvPr id="14" name="Text Placeholder 3">
            <a:extLst>
              <a:ext uri="{FF2B5EF4-FFF2-40B4-BE49-F238E27FC236}">
                <a16:creationId xmlns:a16="http://schemas.microsoft.com/office/drawing/2014/main" id="{908EA551-F10A-E84D-1885-84662B8E64D6}"/>
              </a:ext>
            </a:extLst>
          </p:cNvPr>
          <p:cNvSpPr>
            <a:spLocks noGrp="1"/>
          </p:cNvSpPr>
          <p:nvPr>
            <p:ph type="body" sz="quarter" idx="15"/>
          </p:nvPr>
        </p:nvSpPr>
        <p:spPr>
          <a:xfrm>
            <a:off x="586390" y="2297575"/>
            <a:ext cx="3477611" cy="726353"/>
          </a:xfrm>
          <a:prstGeom prst="rect">
            <a:avLst/>
          </a:prstGeom>
        </p:spPr>
        <p:txBody>
          <a:bodyPr wrap="square">
            <a:spAutoFit/>
          </a:bodyPr>
          <a:lstStyle>
            <a:lvl1pPr marL="137160" indent="-137160">
              <a:spcAft>
                <a:spcPts val="0"/>
              </a:spcAft>
              <a:buFont typeface="Arial" panose="020B0604020202020204" pitchFamily="34" charset="0"/>
              <a:buChar char="•"/>
              <a:defRPr>
                <a:solidFill>
                  <a:schemeClr val="tx1"/>
                </a:solidFill>
              </a:defRPr>
            </a:lvl1pPr>
            <a:lvl2pPr marL="265176" indent="-128016">
              <a:spcAft>
                <a:spcPts val="0"/>
              </a:spcAft>
              <a:buFont typeface="Arial" panose="020B0604020202020204" pitchFamily="34" charset="0"/>
              <a:buChar char="•"/>
              <a:defRPr>
                <a:solidFill>
                  <a:schemeClr val="tx1"/>
                </a:solidFill>
              </a:defRPr>
            </a:lvl2pPr>
            <a:lvl3pPr marL="384048" indent="-118872">
              <a:spcAft>
                <a:spcPts val="0"/>
              </a:spcAft>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a:p>
            <a:pPr lvl="1"/>
            <a:r>
              <a:rPr lang="en-US"/>
              <a:t>Second level</a:t>
            </a:r>
          </a:p>
          <a:p>
            <a:pPr lvl="2"/>
            <a:r>
              <a:rPr lang="en-US"/>
              <a:t>Third level</a:t>
            </a:r>
          </a:p>
        </p:txBody>
      </p:sp>
      <p:sp>
        <p:nvSpPr>
          <p:cNvPr id="15" name="Text Placeholder 11">
            <a:extLst>
              <a:ext uri="{FF2B5EF4-FFF2-40B4-BE49-F238E27FC236}">
                <a16:creationId xmlns:a16="http://schemas.microsoft.com/office/drawing/2014/main" id="{6C805E6F-C958-680B-B451-D60BC887347E}"/>
              </a:ext>
            </a:extLst>
          </p:cNvPr>
          <p:cNvSpPr>
            <a:spLocks noGrp="1"/>
          </p:cNvSpPr>
          <p:nvPr>
            <p:ph type="body" sz="quarter" idx="22"/>
          </p:nvPr>
        </p:nvSpPr>
        <p:spPr>
          <a:xfrm>
            <a:off x="4357547" y="1594155"/>
            <a:ext cx="3479071" cy="246221"/>
          </a:xfrm>
          <a:prstGeom prst="rect">
            <a:avLst/>
          </a:prstGeom>
        </p:spPr>
        <p:txBody>
          <a:bodyPr anchor="t"/>
          <a:lstStyle>
            <a:lvl1pPr marL="0" indent="0">
              <a:spcBef>
                <a:spcPts val="0"/>
              </a:spcBef>
              <a:spcAft>
                <a:spcPts val="0"/>
              </a:spcAft>
              <a:buNone/>
              <a:defRPr sz="1600">
                <a:solidFill>
                  <a:schemeClr val="tx1"/>
                </a:solidFill>
                <a:latin typeface="+mj-lt"/>
              </a:defRPr>
            </a:lvl1pPr>
          </a:lstStyle>
          <a:p>
            <a:pPr lvl="0"/>
            <a:r>
              <a:rPr lang="en-US"/>
              <a:t>Click to edit Master text styles</a:t>
            </a:r>
          </a:p>
        </p:txBody>
      </p:sp>
      <p:sp>
        <p:nvSpPr>
          <p:cNvPr id="16" name="Text Placeholder 3">
            <a:extLst>
              <a:ext uri="{FF2B5EF4-FFF2-40B4-BE49-F238E27FC236}">
                <a16:creationId xmlns:a16="http://schemas.microsoft.com/office/drawing/2014/main" id="{A9AE509D-953D-DAFE-1CFA-CA884266E52F}"/>
              </a:ext>
            </a:extLst>
          </p:cNvPr>
          <p:cNvSpPr>
            <a:spLocks noGrp="1"/>
          </p:cNvSpPr>
          <p:nvPr>
            <p:ph type="body" sz="quarter" idx="23"/>
          </p:nvPr>
        </p:nvSpPr>
        <p:spPr>
          <a:xfrm>
            <a:off x="4359737" y="2297575"/>
            <a:ext cx="3477611" cy="726353"/>
          </a:xfrm>
          <a:prstGeom prst="rect">
            <a:avLst/>
          </a:prstGeom>
        </p:spPr>
        <p:txBody>
          <a:bodyPr wrap="square">
            <a:spAutoFit/>
          </a:bodyPr>
          <a:lstStyle>
            <a:lvl1pPr marL="137160" indent="-137160">
              <a:spcAft>
                <a:spcPts val="0"/>
              </a:spcAft>
              <a:buFont typeface="Arial" panose="020B0604020202020204" pitchFamily="34" charset="0"/>
              <a:buChar char="•"/>
              <a:defRPr>
                <a:solidFill>
                  <a:schemeClr val="tx1"/>
                </a:solidFill>
              </a:defRPr>
            </a:lvl1pPr>
            <a:lvl2pPr marL="265176" indent="-128016">
              <a:spcAft>
                <a:spcPts val="0"/>
              </a:spcAft>
              <a:buFont typeface="Arial" panose="020B0604020202020204" pitchFamily="34" charset="0"/>
              <a:buChar char="•"/>
              <a:defRPr>
                <a:solidFill>
                  <a:schemeClr val="tx1"/>
                </a:solidFill>
              </a:defRPr>
            </a:lvl2pPr>
            <a:lvl3pPr marL="384048" indent="-118872">
              <a:spcAft>
                <a:spcPts val="0"/>
              </a:spcAft>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a:p>
            <a:pPr lvl="1"/>
            <a:r>
              <a:rPr lang="en-US"/>
              <a:t>Second level</a:t>
            </a:r>
          </a:p>
          <a:p>
            <a:pPr lvl="2"/>
            <a:r>
              <a:rPr lang="en-US"/>
              <a:t>Third level</a:t>
            </a:r>
          </a:p>
        </p:txBody>
      </p:sp>
      <p:sp>
        <p:nvSpPr>
          <p:cNvPr id="17" name="Text Placeholder 11">
            <a:extLst>
              <a:ext uri="{FF2B5EF4-FFF2-40B4-BE49-F238E27FC236}">
                <a16:creationId xmlns:a16="http://schemas.microsoft.com/office/drawing/2014/main" id="{3E1923A9-6862-5E39-000A-ADF4749943CF}"/>
              </a:ext>
            </a:extLst>
          </p:cNvPr>
          <p:cNvSpPr>
            <a:spLocks noGrp="1"/>
          </p:cNvSpPr>
          <p:nvPr>
            <p:ph type="body" sz="quarter" idx="24"/>
          </p:nvPr>
        </p:nvSpPr>
        <p:spPr>
          <a:xfrm>
            <a:off x="8130894" y="1594155"/>
            <a:ext cx="3479071" cy="246221"/>
          </a:xfrm>
          <a:prstGeom prst="rect">
            <a:avLst/>
          </a:prstGeom>
        </p:spPr>
        <p:txBody>
          <a:bodyPr anchor="t"/>
          <a:lstStyle>
            <a:lvl1pPr marL="0" indent="0">
              <a:spcBef>
                <a:spcPts val="0"/>
              </a:spcBef>
              <a:spcAft>
                <a:spcPts val="0"/>
              </a:spcAft>
              <a:buNone/>
              <a:defRPr sz="1600">
                <a:solidFill>
                  <a:schemeClr val="tx1"/>
                </a:solidFill>
                <a:latin typeface="+mj-lt"/>
              </a:defRPr>
            </a:lvl1pPr>
          </a:lstStyle>
          <a:p>
            <a:pPr lvl="0"/>
            <a:r>
              <a:rPr lang="en-US"/>
              <a:t>Click to edit Master text styles</a:t>
            </a:r>
          </a:p>
        </p:txBody>
      </p:sp>
      <p:sp>
        <p:nvSpPr>
          <p:cNvPr id="18" name="Text Placeholder 3">
            <a:extLst>
              <a:ext uri="{FF2B5EF4-FFF2-40B4-BE49-F238E27FC236}">
                <a16:creationId xmlns:a16="http://schemas.microsoft.com/office/drawing/2014/main" id="{A859BF26-94A7-DE29-683E-3FF26324EB33}"/>
              </a:ext>
            </a:extLst>
          </p:cNvPr>
          <p:cNvSpPr>
            <a:spLocks noGrp="1"/>
          </p:cNvSpPr>
          <p:nvPr>
            <p:ph type="body" sz="quarter" idx="25"/>
          </p:nvPr>
        </p:nvSpPr>
        <p:spPr>
          <a:xfrm>
            <a:off x="8133084" y="2297575"/>
            <a:ext cx="3477611" cy="726353"/>
          </a:xfrm>
          <a:prstGeom prst="rect">
            <a:avLst/>
          </a:prstGeom>
        </p:spPr>
        <p:txBody>
          <a:bodyPr wrap="square">
            <a:spAutoFit/>
          </a:bodyPr>
          <a:lstStyle>
            <a:lvl1pPr marL="137160" indent="-137160">
              <a:spcAft>
                <a:spcPts val="0"/>
              </a:spcAft>
              <a:buFont typeface="Arial" panose="020B0604020202020204" pitchFamily="34" charset="0"/>
              <a:buChar char="•"/>
              <a:defRPr>
                <a:solidFill>
                  <a:schemeClr val="tx1"/>
                </a:solidFill>
              </a:defRPr>
            </a:lvl1pPr>
            <a:lvl2pPr marL="265176" indent="-128016">
              <a:spcAft>
                <a:spcPts val="0"/>
              </a:spcAft>
              <a:buFont typeface="Arial" panose="020B0604020202020204" pitchFamily="34" charset="0"/>
              <a:buChar char="•"/>
              <a:defRPr>
                <a:solidFill>
                  <a:schemeClr val="tx1"/>
                </a:solidFill>
              </a:defRPr>
            </a:lvl2pPr>
            <a:lvl3pPr marL="384048" indent="-118872">
              <a:spcAft>
                <a:spcPts val="0"/>
              </a:spcAft>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03996247"/>
      </p:ext>
    </p:extLst>
  </p:cSld>
  <p:clrMapOvr>
    <a:masterClrMapping/>
  </p:clrMapOvr>
  <p:transition>
    <p:fade/>
  </p:transition>
  <p:extLst>
    <p:ext uri="{DCECCB84-F9BA-43D5-87BE-67443E8EF086}">
      <p15:sldGuideLst xmlns:p15="http://schemas.microsoft.com/office/powerpoint/2012/main">
        <p15:guide id="4" pos="778">
          <p15:clr>
            <a:srgbClr val="954F72"/>
          </p15:clr>
        </p15:guide>
        <p15:guide id="5" pos="962">
          <p15:clr>
            <a:srgbClr val="954F72"/>
          </p15:clr>
        </p15:guide>
        <p15:guide id="6" pos="1372">
          <p15:clr>
            <a:srgbClr val="954F72"/>
          </p15:clr>
        </p15:guide>
        <p15:guide id="7" pos="1556">
          <p15:clr>
            <a:srgbClr val="954F72"/>
          </p15:clr>
        </p15:guide>
        <p15:guide id="8" pos="1966">
          <p15:clr>
            <a:srgbClr val="954F72"/>
          </p15:clr>
        </p15:guide>
        <p15:guide id="9" pos="2150">
          <p15:clr>
            <a:srgbClr val="954F72"/>
          </p15:clr>
        </p15:guide>
        <p15:guide id="10" pos="2560">
          <p15:clr>
            <a:srgbClr val="954F72"/>
          </p15:clr>
        </p15:guide>
        <p15:guide id="11" pos="2744">
          <p15:clr>
            <a:srgbClr val="954F72"/>
          </p15:clr>
        </p15:guide>
        <p15:guide id="12" pos="3153">
          <p15:clr>
            <a:srgbClr val="954F72"/>
          </p15:clr>
        </p15:guide>
        <p15:guide id="13" pos="3338">
          <p15:clr>
            <a:srgbClr val="954F72"/>
          </p15:clr>
        </p15:guide>
        <p15:guide id="14" pos="3747">
          <p15:clr>
            <a:srgbClr val="954F72"/>
          </p15:clr>
        </p15:guide>
        <p15:guide id="15" pos="3932">
          <p15:clr>
            <a:srgbClr val="954F72"/>
          </p15:clr>
        </p15:guide>
        <p15:guide id="16" pos="4341">
          <p15:clr>
            <a:srgbClr val="954F72"/>
          </p15:clr>
        </p15:guide>
        <p15:guide id="17" pos="4526">
          <p15:clr>
            <a:srgbClr val="954F72"/>
          </p15:clr>
        </p15:guide>
        <p15:guide id="18" pos="4935">
          <p15:clr>
            <a:srgbClr val="954F72"/>
          </p15:clr>
        </p15:guide>
        <p15:guide id="19" pos="5120">
          <p15:clr>
            <a:srgbClr val="954F72"/>
          </p15:clr>
        </p15:guide>
        <p15:guide id="20" pos="5529">
          <p15:clr>
            <a:srgbClr val="954F72"/>
          </p15:clr>
        </p15:guide>
        <p15:guide id="21" pos="5713">
          <p15:clr>
            <a:srgbClr val="954F72"/>
          </p15:clr>
        </p15:guide>
        <p15:guide id="22" pos="6123">
          <p15:clr>
            <a:srgbClr val="954F72"/>
          </p15:clr>
        </p15:guide>
        <p15:guide id="23" pos="6307">
          <p15:clr>
            <a:srgbClr val="954F72"/>
          </p15:clr>
        </p15:guide>
        <p15:guide id="24" pos="6717">
          <p15:clr>
            <a:srgbClr val="954F72"/>
          </p15:clr>
        </p15:guide>
        <p15:guide id="25" pos="6901">
          <p15:clr>
            <a:srgbClr val="954F72"/>
          </p15:clr>
        </p15:guide>
        <p15:guide id="30" orient="horz" pos="812">
          <p15:clr>
            <a:srgbClr val="954F72"/>
          </p15:clr>
        </p15:guide>
        <p15:guide id="31" orient="horz" pos="996">
          <p15:clr>
            <a:srgbClr val="954F72"/>
          </p15:clr>
        </p15:guide>
        <p15:guide id="32" orient="horz" pos="1440">
          <p15:clr>
            <a:srgbClr val="954F72"/>
          </p15:clr>
        </p15:guide>
        <p15:guide id="33" orient="horz" pos="1624">
          <p15:clr>
            <a:srgbClr val="954F72"/>
          </p15:clr>
        </p15:guide>
        <p15:guide id="34" orient="horz" pos="2067">
          <p15:clr>
            <a:srgbClr val="954F72"/>
          </p15:clr>
        </p15:guide>
        <p15:guide id="35" orient="horz" pos="2252">
          <p15:clr>
            <a:srgbClr val="954F72"/>
          </p15:clr>
        </p15:guide>
        <p15:guide id="36" orient="horz" pos="2695">
          <p15:clr>
            <a:srgbClr val="954F72"/>
          </p15:clr>
        </p15:guide>
        <p15:guide id="37" orient="horz" pos="2880">
          <p15:clr>
            <a:srgbClr val="954F72"/>
          </p15:clr>
        </p15:guide>
        <p15:guide id="38" orient="horz" pos="3323">
          <p15:clr>
            <a:srgbClr val="954F72"/>
          </p15:clr>
        </p15:guide>
        <p15:guide id="39" orient="horz" pos="3507">
          <p15:clr>
            <a:srgbClr val="954F72"/>
          </p15:clr>
        </p15:guide>
      </p15:sldGuideLst>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column_Text_with Image">
    <p:bg>
      <p:bgPr>
        <a:solidFill>
          <a:srgbClr val="0978D4"/>
        </a:soli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2F9E7B99-27E1-40DA-2909-4D94A9F5277E}"/>
              </a:ext>
            </a:extLst>
          </p:cNvPr>
          <p:cNvSpPr>
            <a:spLocks noGrp="1"/>
          </p:cNvSpPr>
          <p:nvPr>
            <p:ph type="title"/>
          </p:nvPr>
        </p:nvSpPr>
        <p:spPr>
          <a:xfrm>
            <a:off x="588262" y="585216"/>
            <a:ext cx="8193024" cy="307777"/>
          </a:xfrm>
        </p:spPr>
        <p:txBody>
          <a:bodyPr/>
          <a:lstStyle>
            <a:lvl1pPr>
              <a:defRPr sz="2000" b="0" i="0">
                <a:solidFill>
                  <a:schemeClr val="tx1"/>
                </a:solidFill>
                <a:latin typeface="+mj-lt"/>
                <a:cs typeface="Segoe UI Semibold" panose="020B0502040204020203" pitchFamily="34" charset="0"/>
              </a:defRPr>
            </a:lvl1pPr>
          </a:lstStyle>
          <a:p>
            <a:r>
              <a:rPr lang="en-US"/>
              <a:t>Click to edit Master title style</a:t>
            </a:r>
          </a:p>
        </p:txBody>
      </p:sp>
      <p:sp>
        <p:nvSpPr>
          <p:cNvPr id="6" name="Text Placeholder 11">
            <a:extLst>
              <a:ext uri="{FF2B5EF4-FFF2-40B4-BE49-F238E27FC236}">
                <a16:creationId xmlns:a16="http://schemas.microsoft.com/office/drawing/2014/main" id="{4CE33728-F33A-8A85-4F59-E95CD991BB12}"/>
              </a:ext>
            </a:extLst>
          </p:cNvPr>
          <p:cNvSpPr>
            <a:spLocks noGrp="1"/>
          </p:cNvSpPr>
          <p:nvPr>
            <p:ph type="body" sz="quarter" idx="17"/>
          </p:nvPr>
        </p:nvSpPr>
        <p:spPr>
          <a:xfrm>
            <a:off x="584200" y="1594155"/>
            <a:ext cx="5269866" cy="246221"/>
          </a:xfrm>
          <a:prstGeom prst="rect">
            <a:avLst/>
          </a:prstGeom>
        </p:spPr>
        <p:txBody>
          <a:bodyPr anchor="t"/>
          <a:lstStyle>
            <a:lvl1pPr marL="0" indent="0">
              <a:spcBef>
                <a:spcPts val="0"/>
              </a:spcBef>
              <a:buNone/>
              <a:defRPr sz="1600">
                <a:solidFill>
                  <a:schemeClr val="tx1"/>
                </a:solidFill>
                <a:latin typeface="+mj-lt"/>
              </a:defRPr>
            </a:lvl1pPr>
          </a:lstStyle>
          <a:p>
            <a:pPr lvl="0"/>
            <a:r>
              <a:rPr lang="en-US"/>
              <a:t>Click to edit Master text styles</a:t>
            </a:r>
          </a:p>
        </p:txBody>
      </p:sp>
      <p:sp>
        <p:nvSpPr>
          <p:cNvPr id="7" name="Text Placeholder 3">
            <a:extLst>
              <a:ext uri="{FF2B5EF4-FFF2-40B4-BE49-F238E27FC236}">
                <a16:creationId xmlns:a16="http://schemas.microsoft.com/office/drawing/2014/main" id="{D977E074-7BF3-AFBF-816A-6083687A21BC}"/>
              </a:ext>
            </a:extLst>
          </p:cNvPr>
          <p:cNvSpPr>
            <a:spLocks noGrp="1"/>
          </p:cNvSpPr>
          <p:nvPr>
            <p:ph type="body" sz="quarter" idx="15"/>
          </p:nvPr>
        </p:nvSpPr>
        <p:spPr>
          <a:xfrm>
            <a:off x="586390" y="2085764"/>
            <a:ext cx="5267655" cy="726353"/>
          </a:xfrm>
          <a:prstGeom prst="rect">
            <a:avLst/>
          </a:prstGeom>
        </p:spPr>
        <p:txBody>
          <a:bodyPr wrap="square">
            <a:spAutoFit/>
          </a:bodyPr>
          <a:lstStyle>
            <a:lvl1pPr marL="137160" indent="-137160">
              <a:buFont typeface="Arial" panose="020B0604020202020204" pitchFamily="34" charset="0"/>
              <a:buChar char="•"/>
              <a:defRPr>
                <a:solidFill>
                  <a:schemeClr val="tx1"/>
                </a:solidFill>
              </a:defRPr>
            </a:lvl1pPr>
            <a:lvl2pPr marL="265176" indent="-128016">
              <a:buFont typeface="Arial" panose="020B0604020202020204" pitchFamily="34" charset="0"/>
              <a:buChar char="•"/>
              <a:defRPr>
                <a:solidFill>
                  <a:schemeClr val="tx1"/>
                </a:solidFill>
              </a:defRPr>
            </a:lvl2pPr>
            <a:lvl3pPr marL="384048" indent="-118872">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a:p>
            <a:pPr lvl="1"/>
            <a:r>
              <a:rPr lang="en-US"/>
              <a:t>Second level</a:t>
            </a:r>
          </a:p>
          <a:p>
            <a:pPr lvl="2"/>
            <a:r>
              <a:rPr lang="en-US"/>
              <a:t>Third level</a:t>
            </a:r>
          </a:p>
        </p:txBody>
      </p:sp>
      <p:sp>
        <p:nvSpPr>
          <p:cNvPr id="5" name="Picture Placeholder" descr="This photo is a 'placeholder' only. Drag or drop your photo here, or click and tap the center to insert a photo.">
            <a:extLst>
              <a:ext uri="{FF2B5EF4-FFF2-40B4-BE49-F238E27FC236}">
                <a16:creationId xmlns:a16="http://schemas.microsoft.com/office/drawing/2014/main" id="{538839F2-C52C-C4AA-6F99-D918ABEA1233}"/>
              </a:ext>
            </a:extLst>
          </p:cNvPr>
          <p:cNvSpPr>
            <a:spLocks noGrp="1"/>
          </p:cNvSpPr>
          <p:nvPr>
            <p:ph type="pic" sz="quarter" idx="19" hasCustomPrompt="1"/>
          </p:nvPr>
        </p:nvSpPr>
        <p:spPr bwMode="ltGray">
          <a:xfrm>
            <a:off x="6096000" y="0"/>
            <a:ext cx="6892925" cy="6858000"/>
          </a:xfrm>
          <a:prstGeom prst="rect">
            <a:avLst/>
          </a:prstGeom>
          <a:solidFill>
            <a:srgbClr val="D9D9D6"/>
          </a:solidFill>
        </p:spPr>
        <p:txBody>
          <a:bodyPr lIns="0" tIns="0" rIns="0" bIns="731520" anchor="ctr" anchorCtr="0">
            <a:noAutofit/>
          </a:bodyPr>
          <a:lstStyle>
            <a:lvl1pPr marL="0" indent="0" algn="ctr">
              <a:lnSpc>
                <a:spcPct val="100000"/>
              </a:lnSpc>
              <a:buNone/>
              <a:defRPr sz="12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a:p>
            <a:endParaRPr lang="en-US"/>
          </a:p>
          <a:p>
            <a:endParaRPr lang="en-US"/>
          </a:p>
        </p:txBody>
      </p:sp>
    </p:spTree>
    <p:extLst>
      <p:ext uri="{BB962C8B-B14F-4D97-AF65-F5344CB8AC3E}">
        <p14:creationId xmlns:p14="http://schemas.microsoft.com/office/powerpoint/2010/main" val="3205474117"/>
      </p:ext>
    </p:extLst>
  </p:cSld>
  <p:clrMapOvr>
    <a:masterClrMapping/>
  </p:clrMapOvr>
  <p:transition>
    <p:fade/>
  </p:transition>
  <p:extLst>
    <p:ext uri="{DCECCB84-F9BA-43D5-87BE-67443E8EF086}">
      <p15:sldGuideLst xmlns:p15="http://schemas.microsoft.com/office/powerpoint/2012/main">
        <p15:guide id="4" pos="778">
          <p15:clr>
            <a:srgbClr val="954F72"/>
          </p15:clr>
        </p15:guide>
        <p15:guide id="5" pos="960">
          <p15:clr>
            <a:srgbClr val="954F72"/>
          </p15:clr>
        </p15:guide>
        <p15:guide id="6" pos="1372">
          <p15:clr>
            <a:srgbClr val="954F72"/>
          </p15:clr>
        </p15:guide>
        <p15:guide id="7" pos="1556">
          <p15:clr>
            <a:srgbClr val="954F72"/>
          </p15:clr>
        </p15:guide>
        <p15:guide id="8" pos="1966">
          <p15:clr>
            <a:srgbClr val="954F72"/>
          </p15:clr>
        </p15:guide>
        <p15:guide id="9" pos="2150">
          <p15:clr>
            <a:srgbClr val="954F72"/>
          </p15:clr>
        </p15:guide>
        <p15:guide id="10" pos="2560">
          <p15:clr>
            <a:srgbClr val="954F72"/>
          </p15:clr>
        </p15:guide>
        <p15:guide id="11" pos="2744">
          <p15:clr>
            <a:srgbClr val="954F72"/>
          </p15:clr>
        </p15:guide>
        <p15:guide id="12" pos="3153">
          <p15:clr>
            <a:srgbClr val="954F72"/>
          </p15:clr>
        </p15:guide>
        <p15:guide id="13" pos="3338">
          <p15:clr>
            <a:srgbClr val="954F72"/>
          </p15:clr>
        </p15:guide>
        <p15:guide id="14" pos="3747">
          <p15:clr>
            <a:srgbClr val="954F72"/>
          </p15:clr>
        </p15:guide>
        <p15:guide id="15" pos="3932">
          <p15:clr>
            <a:srgbClr val="954F72"/>
          </p15:clr>
        </p15:guide>
        <p15:guide id="16" pos="4341">
          <p15:clr>
            <a:srgbClr val="954F72"/>
          </p15:clr>
        </p15:guide>
        <p15:guide id="17" pos="4526">
          <p15:clr>
            <a:srgbClr val="954F72"/>
          </p15:clr>
        </p15:guide>
        <p15:guide id="18" pos="4935">
          <p15:clr>
            <a:srgbClr val="954F72"/>
          </p15:clr>
        </p15:guide>
        <p15:guide id="19" pos="5120">
          <p15:clr>
            <a:srgbClr val="954F72"/>
          </p15:clr>
        </p15:guide>
        <p15:guide id="20" pos="5529">
          <p15:clr>
            <a:srgbClr val="954F72"/>
          </p15:clr>
        </p15:guide>
        <p15:guide id="21" pos="5713">
          <p15:clr>
            <a:srgbClr val="954F72"/>
          </p15:clr>
        </p15:guide>
        <p15:guide id="22" pos="6123">
          <p15:clr>
            <a:srgbClr val="954F72"/>
          </p15:clr>
        </p15:guide>
        <p15:guide id="23" pos="6307">
          <p15:clr>
            <a:srgbClr val="954F72"/>
          </p15:clr>
        </p15:guide>
        <p15:guide id="24" pos="6717">
          <p15:clr>
            <a:srgbClr val="954F72"/>
          </p15:clr>
        </p15:guide>
        <p15:guide id="25" pos="6901">
          <p15:clr>
            <a:srgbClr val="954F72"/>
          </p15:clr>
        </p15:guide>
        <p15:guide id="28" orient="horz" pos="4320">
          <p15:clr>
            <a:srgbClr val="954F72"/>
          </p15:clr>
        </p15:guide>
        <p15:guide id="30" orient="horz" pos="812">
          <p15:clr>
            <a:srgbClr val="954F72"/>
          </p15:clr>
        </p15:guide>
        <p15:guide id="31" orient="horz" pos="996">
          <p15:clr>
            <a:srgbClr val="954F72"/>
          </p15:clr>
        </p15:guide>
        <p15:guide id="32" orient="horz" pos="1440">
          <p15:clr>
            <a:srgbClr val="954F72"/>
          </p15:clr>
        </p15:guide>
        <p15:guide id="33" orient="horz" pos="1608">
          <p15:clr>
            <a:srgbClr val="954F72"/>
          </p15:clr>
        </p15:guide>
        <p15:guide id="34" orient="horz" pos="2067">
          <p15:clr>
            <a:srgbClr val="954F72"/>
          </p15:clr>
        </p15:guide>
        <p15:guide id="35" orient="horz" pos="2252">
          <p15:clr>
            <a:srgbClr val="954F72"/>
          </p15:clr>
        </p15:guide>
        <p15:guide id="36" orient="horz" pos="2695">
          <p15:clr>
            <a:srgbClr val="954F72"/>
          </p15:clr>
        </p15:guide>
        <p15:guide id="37" orient="horz" pos="2880">
          <p15:clr>
            <a:srgbClr val="954F72"/>
          </p15:clr>
        </p15:guide>
        <p15:guide id="38" orient="horz" pos="3323">
          <p15:clr>
            <a:srgbClr val="954F72"/>
          </p15:clr>
        </p15:guide>
        <p15:guide id="39" orient="horz" pos="3507">
          <p15:clr>
            <a:srgbClr val="954F72"/>
          </p15:clr>
        </p15:guide>
      </p15:sldGuideLst>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2-column_Text_with Image">
    <p:bg>
      <p:bgPr>
        <a:solidFill>
          <a:srgbClr val="0978D4"/>
        </a:soli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2F9E7B99-27E1-40DA-2909-4D94A9F5277E}"/>
              </a:ext>
            </a:extLst>
          </p:cNvPr>
          <p:cNvSpPr>
            <a:spLocks noGrp="1"/>
          </p:cNvSpPr>
          <p:nvPr>
            <p:ph type="title"/>
          </p:nvPr>
        </p:nvSpPr>
        <p:spPr>
          <a:xfrm>
            <a:off x="588262" y="585216"/>
            <a:ext cx="4416552" cy="307777"/>
          </a:xfrm>
        </p:spPr>
        <p:txBody>
          <a:bodyPr/>
          <a:lstStyle>
            <a:lvl1pPr>
              <a:defRPr sz="2000" b="0" i="0">
                <a:solidFill>
                  <a:schemeClr val="tx1"/>
                </a:solidFill>
                <a:latin typeface="+mj-lt"/>
                <a:cs typeface="Segoe UI Semibold" panose="020B0502040204020203" pitchFamily="34" charset="0"/>
              </a:defRPr>
            </a:lvl1pPr>
          </a:lstStyle>
          <a:p>
            <a:r>
              <a:rPr lang="en-US"/>
              <a:t>Click to edit Master title style</a:t>
            </a:r>
          </a:p>
        </p:txBody>
      </p:sp>
      <p:sp>
        <p:nvSpPr>
          <p:cNvPr id="10" name="Text Placeholder 11">
            <a:extLst>
              <a:ext uri="{FF2B5EF4-FFF2-40B4-BE49-F238E27FC236}">
                <a16:creationId xmlns:a16="http://schemas.microsoft.com/office/drawing/2014/main" id="{2A048E08-9484-4B49-59F4-E69B6910CBDC}"/>
              </a:ext>
            </a:extLst>
          </p:cNvPr>
          <p:cNvSpPr>
            <a:spLocks noGrp="1"/>
          </p:cNvSpPr>
          <p:nvPr>
            <p:ph type="body" sz="quarter" idx="16"/>
          </p:nvPr>
        </p:nvSpPr>
        <p:spPr>
          <a:xfrm>
            <a:off x="584200" y="1594155"/>
            <a:ext cx="3479071" cy="246221"/>
          </a:xfrm>
          <a:prstGeom prst="rect">
            <a:avLst/>
          </a:prstGeom>
        </p:spPr>
        <p:txBody>
          <a:bodyPr anchor="t"/>
          <a:lstStyle>
            <a:lvl1pPr marL="0" indent="0">
              <a:spcBef>
                <a:spcPts val="0"/>
              </a:spcBef>
              <a:spcAft>
                <a:spcPts val="0"/>
              </a:spcAft>
              <a:buNone/>
              <a:defRPr sz="1600">
                <a:solidFill>
                  <a:schemeClr val="tx1"/>
                </a:solidFill>
                <a:latin typeface="+mj-lt"/>
              </a:defRPr>
            </a:lvl1pPr>
          </a:lstStyle>
          <a:p>
            <a:pPr lvl="0"/>
            <a:r>
              <a:rPr lang="en-US"/>
              <a:t>Click to edit Master text styles</a:t>
            </a:r>
          </a:p>
        </p:txBody>
      </p:sp>
      <p:sp>
        <p:nvSpPr>
          <p:cNvPr id="11" name="Text Placeholder 3">
            <a:extLst>
              <a:ext uri="{FF2B5EF4-FFF2-40B4-BE49-F238E27FC236}">
                <a16:creationId xmlns:a16="http://schemas.microsoft.com/office/drawing/2014/main" id="{10634B71-425C-AD5B-E93D-36901FD63926}"/>
              </a:ext>
            </a:extLst>
          </p:cNvPr>
          <p:cNvSpPr>
            <a:spLocks noGrp="1"/>
          </p:cNvSpPr>
          <p:nvPr>
            <p:ph type="body" sz="quarter" idx="15"/>
          </p:nvPr>
        </p:nvSpPr>
        <p:spPr>
          <a:xfrm>
            <a:off x="586390" y="2085764"/>
            <a:ext cx="3477611" cy="726353"/>
          </a:xfrm>
          <a:prstGeom prst="rect">
            <a:avLst/>
          </a:prstGeom>
        </p:spPr>
        <p:txBody>
          <a:bodyPr wrap="square">
            <a:spAutoFit/>
          </a:bodyPr>
          <a:lstStyle>
            <a:lvl1pPr marL="137160" indent="-137160">
              <a:spcAft>
                <a:spcPts val="0"/>
              </a:spcAft>
              <a:buFont typeface="Arial" panose="020B0604020202020204" pitchFamily="34" charset="0"/>
              <a:buChar char="•"/>
              <a:defRPr>
                <a:solidFill>
                  <a:schemeClr val="tx1"/>
                </a:solidFill>
              </a:defRPr>
            </a:lvl1pPr>
            <a:lvl2pPr marL="265176" indent="-128016">
              <a:spcAft>
                <a:spcPts val="0"/>
              </a:spcAft>
              <a:buFont typeface="Arial" panose="020B0604020202020204" pitchFamily="34" charset="0"/>
              <a:buChar char="•"/>
              <a:defRPr>
                <a:solidFill>
                  <a:schemeClr val="tx1"/>
                </a:solidFill>
              </a:defRPr>
            </a:lvl2pPr>
            <a:lvl3pPr marL="384048" indent="-118872">
              <a:spcAft>
                <a:spcPts val="0"/>
              </a:spcAft>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a:p>
            <a:pPr lvl="1"/>
            <a:r>
              <a:rPr lang="en-US"/>
              <a:t>Second level</a:t>
            </a:r>
          </a:p>
          <a:p>
            <a:pPr lvl="2"/>
            <a:r>
              <a:rPr lang="en-US"/>
              <a:t>Third level</a:t>
            </a:r>
          </a:p>
        </p:txBody>
      </p:sp>
      <p:sp>
        <p:nvSpPr>
          <p:cNvPr id="12" name="Text Placeholder 11">
            <a:extLst>
              <a:ext uri="{FF2B5EF4-FFF2-40B4-BE49-F238E27FC236}">
                <a16:creationId xmlns:a16="http://schemas.microsoft.com/office/drawing/2014/main" id="{0480DC35-6D2B-3C04-ADAC-CA31374AD6CB}"/>
              </a:ext>
            </a:extLst>
          </p:cNvPr>
          <p:cNvSpPr>
            <a:spLocks noGrp="1"/>
          </p:cNvSpPr>
          <p:nvPr>
            <p:ph type="body" sz="quarter" idx="22"/>
          </p:nvPr>
        </p:nvSpPr>
        <p:spPr>
          <a:xfrm>
            <a:off x="4357547" y="1594155"/>
            <a:ext cx="3479071" cy="246221"/>
          </a:xfrm>
          <a:prstGeom prst="rect">
            <a:avLst/>
          </a:prstGeom>
        </p:spPr>
        <p:txBody>
          <a:bodyPr anchor="t"/>
          <a:lstStyle>
            <a:lvl1pPr marL="0" indent="0">
              <a:spcBef>
                <a:spcPts val="0"/>
              </a:spcBef>
              <a:spcAft>
                <a:spcPts val="0"/>
              </a:spcAft>
              <a:buNone/>
              <a:defRPr sz="1600">
                <a:solidFill>
                  <a:schemeClr val="tx1"/>
                </a:solidFill>
                <a:latin typeface="+mj-lt"/>
              </a:defRPr>
            </a:lvl1pPr>
          </a:lstStyle>
          <a:p>
            <a:pPr lvl="0"/>
            <a:r>
              <a:rPr lang="en-US"/>
              <a:t>Click to edit Master text styles</a:t>
            </a:r>
          </a:p>
        </p:txBody>
      </p:sp>
      <p:sp>
        <p:nvSpPr>
          <p:cNvPr id="13" name="Text Placeholder 3">
            <a:extLst>
              <a:ext uri="{FF2B5EF4-FFF2-40B4-BE49-F238E27FC236}">
                <a16:creationId xmlns:a16="http://schemas.microsoft.com/office/drawing/2014/main" id="{0549035B-2CE7-2B6F-FC18-05B7AAD0608E}"/>
              </a:ext>
            </a:extLst>
          </p:cNvPr>
          <p:cNvSpPr>
            <a:spLocks noGrp="1"/>
          </p:cNvSpPr>
          <p:nvPr>
            <p:ph type="body" sz="quarter" idx="23"/>
          </p:nvPr>
        </p:nvSpPr>
        <p:spPr>
          <a:xfrm>
            <a:off x="4359737" y="2085764"/>
            <a:ext cx="3477611" cy="726353"/>
          </a:xfrm>
          <a:prstGeom prst="rect">
            <a:avLst/>
          </a:prstGeom>
        </p:spPr>
        <p:txBody>
          <a:bodyPr wrap="square">
            <a:spAutoFit/>
          </a:bodyPr>
          <a:lstStyle>
            <a:lvl1pPr marL="137160" indent="-137160">
              <a:spcAft>
                <a:spcPts val="0"/>
              </a:spcAft>
              <a:buFont typeface="Arial" panose="020B0604020202020204" pitchFamily="34" charset="0"/>
              <a:buChar char="•"/>
              <a:defRPr>
                <a:solidFill>
                  <a:schemeClr val="tx1"/>
                </a:solidFill>
              </a:defRPr>
            </a:lvl1pPr>
            <a:lvl2pPr marL="265176" indent="-128016">
              <a:spcAft>
                <a:spcPts val="0"/>
              </a:spcAft>
              <a:buFont typeface="Arial" panose="020B0604020202020204" pitchFamily="34" charset="0"/>
              <a:buChar char="•"/>
              <a:defRPr>
                <a:solidFill>
                  <a:schemeClr val="tx1"/>
                </a:solidFill>
              </a:defRPr>
            </a:lvl2pPr>
            <a:lvl3pPr marL="384048" indent="-118872">
              <a:spcAft>
                <a:spcPts val="0"/>
              </a:spcAft>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a:p>
            <a:pPr lvl="1"/>
            <a:r>
              <a:rPr lang="en-US"/>
              <a:t>Second level</a:t>
            </a:r>
          </a:p>
          <a:p>
            <a:pPr lvl="2"/>
            <a:r>
              <a:rPr lang="en-US"/>
              <a:t>Third level</a:t>
            </a:r>
          </a:p>
        </p:txBody>
      </p:sp>
      <p:sp>
        <p:nvSpPr>
          <p:cNvPr id="7" name="Picture Placeholder" descr="This photo is a 'placeholder' only. Drag or drop your photo here, or click and tap the center to insert a photo.">
            <a:extLst>
              <a:ext uri="{FF2B5EF4-FFF2-40B4-BE49-F238E27FC236}">
                <a16:creationId xmlns:a16="http://schemas.microsoft.com/office/drawing/2014/main" id="{9A138B69-6378-4265-3E29-E8A0FAC055A8}"/>
              </a:ext>
            </a:extLst>
          </p:cNvPr>
          <p:cNvSpPr>
            <a:spLocks noGrp="1"/>
          </p:cNvSpPr>
          <p:nvPr>
            <p:ph type="pic" sz="quarter" idx="19" hasCustomPrompt="1"/>
          </p:nvPr>
        </p:nvSpPr>
        <p:spPr bwMode="ltGray">
          <a:xfrm>
            <a:off x="8074152" y="0"/>
            <a:ext cx="4114800" cy="6858000"/>
          </a:xfrm>
          <a:prstGeom prst="rect">
            <a:avLst/>
          </a:prstGeom>
          <a:solidFill>
            <a:srgbClr val="D9D9D6"/>
          </a:solidFill>
        </p:spPr>
        <p:txBody>
          <a:bodyPr lIns="0" tIns="0" rIns="0" bIns="731520" anchor="ctr" anchorCtr="0">
            <a:noAutofit/>
          </a:bodyPr>
          <a:lstStyle>
            <a:lvl1pPr marL="0" indent="0" algn="ctr">
              <a:lnSpc>
                <a:spcPct val="100000"/>
              </a:lnSpc>
              <a:buNone/>
              <a:defRPr sz="12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a:p>
            <a:endParaRPr lang="en-US"/>
          </a:p>
          <a:p>
            <a:endParaRPr lang="en-US"/>
          </a:p>
        </p:txBody>
      </p:sp>
    </p:spTree>
    <p:extLst>
      <p:ext uri="{BB962C8B-B14F-4D97-AF65-F5344CB8AC3E}">
        <p14:creationId xmlns:p14="http://schemas.microsoft.com/office/powerpoint/2010/main" val="3400340685"/>
      </p:ext>
    </p:extLst>
  </p:cSld>
  <p:clrMapOvr>
    <a:masterClrMapping/>
  </p:clrMapOvr>
  <p:transition>
    <p:fade/>
  </p:transition>
  <p:extLst>
    <p:ext uri="{DCECCB84-F9BA-43D5-87BE-67443E8EF086}">
      <p15:sldGuideLst xmlns:p15="http://schemas.microsoft.com/office/powerpoint/2012/main">
        <p15:guide id="4" pos="778">
          <p15:clr>
            <a:srgbClr val="954F72"/>
          </p15:clr>
        </p15:guide>
        <p15:guide id="5" pos="962">
          <p15:clr>
            <a:srgbClr val="954F72"/>
          </p15:clr>
        </p15:guide>
        <p15:guide id="6" pos="1372">
          <p15:clr>
            <a:srgbClr val="954F72"/>
          </p15:clr>
        </p15:guide>
        <p15:guide id="7" pos="1556">
          <p15:clr>
            <a:srgbClr val="954F72"/>
          </p15:clr>
        </p15:guide>
        <p15:guide id="8" pos="1966">
          <p15:clr>
            <a:srgbClr val="954F72"/>
          </p15:clr>
        </p15:guide>
        <p15:guide id="9" pos="2150">
          <p15:clr>
            <a:srgbClr val="954F72"/>
          </p15:clr>
        </p15:guide>
        <p15:guide id="10" pos="2560">
          <p15:clr>
            <a:srgbClr val="954F72"/>
          </p15:clr>
        </p15:guide>
        <p15:guide id="11" pos="2744">
          <p15:clr>
            <a:srgbClr val="954F72"/>
          </p15:clr>
        </p15:guide>
        <p15:guide id="12" pos="3153">
          <p15:clr>
            <a:srgbClr val="954F72"/>
          </p15:clr>
        </p15:guide>
        <p15:guide id="13" pos="3338">
          <p15:clr>
            <a:srgbClr val="954F72"/>
          </p15:clr>
        </p15:guide>
        <p15:guide id="14" pos="3747">
          <p15:clr>
            <a:srgbClr val="954F72"/>
          </p15:clr>
        </p15:guide>
        <p15:guide id="15" pos="3932">
          <p15:clr>
            <a:srgbClr val="954F72"/>
          </p15:clr>
        </p15:guide>
        <p15:guide id="16" pos="4341">
          <p15:clr>
            <a:srgbClr val="954F72"/>
          </p15:clr>
        </p15:guide>
        <p15:guide id="17" pos="4526">
          <p15:clr>
            <a:srgbClr val="954F72"/>
          </p15:clr>
        </p15:guide>
        <p15:guide id="18" pos="4935">
          <p15:clr>
            <a:srgbClr val="954F72"/>
          </p15:clr>
        </p15:guide>
        <p15:guide id="19" pos="5120">
          <p15:clr>
            <a:srgbClr val="954F72"/>
          </p15:clr>
        </p15:guide>
        <p15:guide id="20" pos="5529">
          <p15:clr>
            <a:srgbClr val="954F72"/>
          </p15:clr>
        </p15:guide>
        <p15:guide id="21" pos="5713">
          <p15:clr>
            <a:srgbClr val="954F72"/>
          </p15:clr>
        </p15:guide>
        <p15:guide id="22" pos="6123">
          <p15:clr>
            <a:srgbClr val="954F72"/>
          </p15:clr>
        </p15:guide>
        <p15:guide id="23" pos="6307">
          <p15:clr>
            <a:srgbClr val="954F72"/>
          </p15:clr>
        </p15:guide>
        <p15:guide id="24" pos="6717">
          <p15:clr>
            <a:srgbClr val="954F72"/>
          </p15:clr>
        </p15:guide>
        <p15:guide id="25" pos="6901">
          <p15:clr>
            <a:srgbClr val="954F72"/>
          </p15:clr>
        </p15:guide>
        <p15:guide id="30" orient="horz" pos="812">
          <p15:clr>
            <a:srgbClr val="954F72"/>
          </p15:clr>
        </p15:guide>
        <p15:guide id="31" orient="horz" pos="996">
          <p15:clr>
            <a:srgbClr val="954F72"/>
          </p15:clr>
        </p15:guide>
        <p15:guide id="32" orient="horz" pos="1440">
          <p15:clr>
            <a:srgbClr val="954F72"/>
          </p15:clr>
        </p15:guide>
        <p15:guide id="33" orient="horz" pos="1624">
          <p15:clr>
            <a:srgbClr val="954F72"/>
          </p15:clr>
        </p15:guide>
        <p15:guide id="34" orient="horz" pos="2067">
          <p15:clr>
            <a:srgbClr val="954F72"/>
          </p15:clr>
        </p15:guide>
        <p15:guide id="35" orient="horz" pos="2252">
          <p15:clr>
            <a:srgbClr val="954F72"/>
          </p15:clr>
        </p15:guide>
        <p15:guide id="36" orient="horz" pos="2695">
          <p15:clr>
            <a:srgbClr val="954F72"/>
          </p15:clr>
        </p15:guide>
        <p15:guide id="37" orient="horz" pos="2880">
          <p15:clr>
            <a:srgbClr val="954F72"/>
          </p15:clr>
        </p15:guide>
        <p15:guide id="38" orient="horz" pos="3323">
          <p15:clr>
            <a:srgbClr val="954F72"/>
          </p15:clr>
        </p15:guide>
        <p15:guide id="39" orient="horz" pos="3507">
          <p15:clr>
            <a:srgbClr val="954F72"/>
          </p15:clr>
        </p15:guide>
      </p15:sldGuideLst>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2 photos_with Captions">
    <p:bg>
      <p:bgPr>
        <a:solidFill>
          <a:srgbClr val="0978D4"/>
        </a:soli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2F9E7B99-27E1-40DA-2909-4D94A9F5277E}"/>
              </a:ext>
            </a:extLst>
          </p:cNvPr>
          <p:cNvSpPr>
            <a:spLocks noGrp="1"/>
          </p:cNvSpPr>
          <p:nvPr>
            <p:ph type="title"/>
          </p:nvPr>
        </p:nvSpPr>
        <p:spPr>
          <a:xfrm>
            <a:off x="588262" y="585216"/>
            <a:ext cx="4416552" cy="307777"/>
          </a:xfrm>
        </p:spPr>
        <p:txBody>
          <a:bodyPr/>
          <a:lstStyle>
            <a:lvl1pPr>
              <a:defRPr sz="2000" b="0" i="0">
                <a:solidFill>
                  <a:schemeClr val="tx1"/>
                </a:solidFill>
                <a:latin typeface="+mj-lt"/>
                <a:cs typeface="Segoe UI Semibold" panose="020B0502040204020203" pitchFamily="34" charset="0"/>
              </a:defRPr>
            </a:lvl1pPr>
          </a:lstStyle>
          <a:p>
            <a:r>
              <a:rPr lang="en-US"/>
              <a:t>Click to edit Master title style</a:t>
            </a:r>
          </a:p>
        </p:txBody>
      </p:sp>
      <p:sp>
        <p:nvSpPr>
          <p:cNvPr id="2" name="Picture Placeholder" descr="This photo is a 'placeholder' only. Drag or drop your photo here, or click and tap the center to insert a photo.">
            <a:extLst>
              <a:ext uri="{FF2B5EF4-FFF2-40B4-BE49-F238E27FC236}">
                <a16:creationId xmlns:a16="http://schemas.microsoft.com/office/drawing/2014/main" id="{C18FEBA7-9547-B47A-AC0B-1B507B9D0F6A}"/>
              </a:ext>
            </a:extLst>
          </p:cNvPr>
          <p:cNvSpPr>
            <a:spLocks noGrp="1"/>
          </p:cNvSpPr>
          <p:nvPr>
            <p:ph type="pic" sz="quarter" idx="19" hasCustomPrompt="1"/>
          </p:nvPr>
        </p:nvSpPr>
        <p:spPr bwMode="ltGray">
          <a:xfrm>
            <a:off x="584200" y="1591310"/>
            <a:ext cx="5365752" cy="2687003"/>
          </a:xfrm>
          <a:prstGeom prst="rect">
            <a:avLst/>
          </a:prstGeom>
          <a:solidFill>
            <a:srgbClr val="D9D9D6"/>
          </a:solidFill>
          <a:ln>
            <a:noFill/>
          </a:ln>
        </p:spPr>
        <p:txBody>
          <a:bodyPr lIns="0" tIns="0" rIns="0" bIns="731520" anchor="ctr" anchorCtr="0">
            <a:noAutofit/>
          </a:bodyPr>
          <a:lstStyle>
            <a:lvl1pPr marL="0" indent="0" algn="ctr">
              <a:lnSpc>
                <a:spcPct val="100000"/>
              </a:lnSpc>
              <a:buNone/>
              <a:defRPr sz="1050" b="1">
                <a:solidFill>
                  <a:srgbClr val="000000"/>
                </a:solidFill>
                <a:latin typeface="+mn-lt"/>
                <a:cs typeface="Segoe UI" panose="020B0502040204020203" pitchFamily="34" charset="0"/>
              </a:defRPr>
            </a:lvl1pPr>
          </a:lstStyle>
          <a:p>
            <a:r>
              <a:rPr lang="en-US"/>
              <a:t>Drag &amp; drop your photo</a:t>
            </a:r>
          </a:p>
          <a:p>
            <a:r>
              <a:rPr lang="en-US"/>
              <a:t>here or click or tap </a:t>
            </a:r>
          </a:p>
          <a:p>
            <a:r>
              <a:rPr lang="en-US"/>
              <a:t>icon below to insert</a:t>
            </a:r>
          </a:p>
          <a:p>
            <a:endParaRPr lang="en-US"/>
          </a:p>
          <a:p>
            <a:endParaRPr lang="en-US"/>
          </a:p>
        </p:txBody>
      </p:sp>
      <p:sp>
        <p:nvSpPr>
          <p:cNvPr id="5" name="Text Placeholder 11">
            <a:extLst>
              <a:ext uri="{FF2B5EF4-FFF2-40B4-BE49-F238E27FC236}">
                <a16:creationId xmlns:a16="http://schemas.microsoft.com/office/drawing/2014/main" id="{D497F6CD-19FA-ACAE-FB83-28330FA3C8FA}"/>
              </a:ext>
            </a:extLst>
          </p:cNvPr>
          <p:cNvSpPr>
            <a:spLocks noGrp="1"/>
          </p:cNvSpPr>
          <p:nvPr>
            <p:ph type="body" sz="quarter" idx="16"/>
          </p:nvPr>
        </p:nvSpPr>
        <p:spPr>
          <a:xfrm>
            <a:off x="584199" y="4575104"/>
            <a:ext cx="5364429" cy="184666"/>
          </a:xfrm>
          <a:prstGeom prst="rect">
            <a:avLst/>
          </a:prstGeom>
        </p:spPr>
        <p:txBody>
          <a:bodyPr anchor="t"/>
          <a:lstStyle>
            <a:lvl1pPr marL="0" indent="0">
              <a:spcBef>
                <a:spcPts val="0"/>
              </a:spcBef>
              <a:spcAft>
                <a:spcPts val="0"/>
              </a:spcAft>
              <a:buNone/>
              <a:defRPr sz="1200">
                <a:solidFill>
                  <a:schemeClr val="tx1"/>
                </a:solidFill>
                <a:latin typeface="+mj-lt"/>
              </a:defRPr>
            </a:lvl1pPr>
          </a:lstStyle>
          <a:p>
            <a:pPr lvl="0"/>
            <a:r>
              <a:rPr lang="en-US"/>
              <a:t>Click to edit Master text styles</a:t>
            </a:r>
          </a:p>
        </p:txBody>
      </p:sp>
      <p:sp>
        <p:nvSpPr>
          <p:cNvPr id="6" name="Text Placeholder 3">
            <a:extLst>
              <a:ext uri="{FF2B5EF4-FFF2-40B4-BE49-F238E27FC236}">
                <a16:creationId xmlns:a16="http://schemas.microsoft.com/office/drawing/2014/main" id="{A695C2F5-3147-3A26-A25D-F87321E20D95}"/>
              </a:ext>
            </a:extLst>
          </p:cNvPr>
          <p:cNvSpPr>
            <a:spLocks noGrp="1"/>
          </p:cNvSpPr>
          <p:nvPr>
            <p:ph type="body" sz="quarter" idx="15"/>
          </p:nvPr>
        </p:nvSpPr>
        <p:spPr>
          <a:xfrm>
            <a:off x="586390" y="4976443"/>
            <a:ext cx="5362178" cy="153888"/>
          </a:xfrm>
          <a:prstGeom prst="rect">
            <a:avLst/>
          </a:prstGeom>
        </p:spPr>
        <p:txBody>
          <a:bodyPr wrap="square">
            <a:spAutoFit/>
          </a:bodyPr>
          <a:lstStyle>
            <a:lvl1pPr marL="0" indent="0">
              <a:spcAft>
                <a:spcPts val="0"/>
              </a:spcAft>
              <a:buFont typeface="Arial" panose="020B0604020202020204" pitchFamily="34" charset="0"/>
              <a:buNone/>
              <a:defRPr sz="1000">
                <a:solidFill>
                  <a:schemeClr val="tx1"/>
                </a:solidFill>
              </a:defRPr>
            </a:lvl1pPr>
            <a:lvl2pPr marL="137160" indent="0">
              <a:buFont typeface="Arial" panose="020B0604020202020204" pitchFamily="34" charset="0"/>
              <a:buNone/>
              <a:defRPr>
                <a:solidFill>
                  <a:schemeClr val="tx1"/>
                </a:solidFill>
              </a:defRPr>
            </a:lvl2pPr>
            <a:lvl3pPr marL="411480" indent="-137160">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p:txBody>
      </p:sp>
      <p:sp>
        <p:nvSpPr>
          <p:cNvPr id="4" name="Picture Placeholder" descr="This photo is a 'placeholder' only. Drag or drop your photo here, or click and tap the center to insert a photo.">
            <a:extLst>
              <a:ext uri="{FF2B5EF4-FFF2-40B4-BE49-F238E27FC236}">
                <a16:creationId xmlns:a16="http://schemas.microsoft.com/office/drawing/2014/main" id="{A44C7803-8AA6-2FFC-B7E1-B37E6FDB6D88}"/>
              </a:ext>
            </a:extLst>
          </p:cNvPr>
          <p:cNvSpPr>
            <a:spLocks noGrp="1"/>
          </p:cNvSpPr>
          <p:nvPr>
            <p:ph type="pic" sz="quarter" idx="20" hasCustomPrompt="1"/>
          </p:nvPr>
        </p:nvSpPr>
        <p:spPr bwMode="ltGray">
          <a:xfrm>
            <a:off x="6242049" y="1591310"/>
            <a:ext cx="5357813" cy="2687003"/>
          </a:xfrm>
          <a:prstGeom prst="rect">
            <a:avLst/>
          </a:prstGeom>
          <a:solidFill>
            <a:srgbClr val="D9D9D6"/>
          </a:solidFill>
          <a:ln>
            <a:noFill/>
          </a:ln>
        </p:spPr>
        <p:txBody>
          <a:bodyPr lIns="0" tIns="0" rIns="0" bIns="731520" anchor="ctr" anchorCtr="0">
            <a:noAutofit/>
          </a:bodyPr>
          <a:lstStyle>
            <a:lvl1pPr marL="0" indent="0" algn="ctr">
              <a:lnSpc>
                <a:spcPct val="100000"/>
              </a:lnSpc>
              <a:buNone/>
              <a:defRPr sz="1050" b="1">
                <a:solidFill>
                  <a:srgbClr val="000000"/>
                </a:solidFill>
                <a:latin typeface="+mn-lt"/>
                <a:cs typeface="Segoe UI" panose="020B0502040204020203" pitchFamily="34" charset="0"/>
              </a:defRPr>
            </a:lvl1pPr>
          </a:lstStyle>
          <a:p>
            <a:r>
              <a:rPr lang="en-US"/>
              <a:t>Drag &amp; drop your photo</a:t>
            </a:r>
          </a:p>
          <a:p>
            <a:r>
              <a:rPr lang="en-US"/>
              <a:t>here or click or tap </a:t>
            </a:r>
          </a:p>
          <a:p>
            <a:r>
              <a:rPr lang="en-US"/>
              <a:t>icon below to insert</a:t>
            </a:r>
          </a:p>
          <a:p>
            <a:endParaRPr lang="en-US"/>
          </a:p>
          <a:p>
            <a:endParaRPr lang="en-US"/>
          </a:p>
        </p:txBody>
      </p:sp>
      <p:sp>
        <p:nvSpPr>
          <p:cNvPr id="12" name="Text Placeholder 11">
            <a:extLst>
              <a:ext uri="{FF2B5EF4-FFF2-40B4-BE49-F238E27FC236}">
                <a16:creationId xmlns:a16="http://schemas.microsoft.com/office/drawing/2014/main" id="{6A5A11E0-202D-5EFF-D35F-04E19FA1C6DA}"/>
              </a:ext>
            </a:extLst>
          </p:cNvPr>
          <p:cNvSpPr>
            <a:spLocks noGrp="1"/>
          </p:cNvSpPr>
          <p:nvPr>
            <p:ph type="body" sz="quarter" idx="22"/>
          </p:nvPr>
        </p:nvSpPr>
        <p:spPr>
          <a:xfrm>
            <a:off x="6243372" y="4575104"/>
            <a:ext cx="5356490" cy="184666"/>
          </a:xfrm>
          <a:prstGeom prst="rect">
            <a:avLst/>
          </a:prstGeom>
        </p:spPr>
        <p:txBody>
          <a:bodyPr anchor="t"/>
          <a:lstStyle>
            <a:lvl1pPr marL="0" indent="0">
              <a:spcBef>
                <a:spcPts val="0"/>
              </a:spcBef>
              <a:spcAft>
                <a:spcPts val="0"/>
              </a:spcAft>
              <a:buNone/>
              <a:defRPr sz="1200">
                <a:solidFill>
                  <a:schemeClr val="tx1"/>
                </a:solidFill>
                <a:latin typeface="+mj-lt"/>
              </a:defRPr>
            </a:lvl1pPr>
          </a:lstStyle>
          <a:p>
            <a:pPr lvl="0"/>
            <a:r>
              <a:rPr lang="en-US"/>
              <a:t>Click to edit Master text styles</a:t>
            </a:r>
          </a:p>
        </p:txBody>
      </p:sp>
      <p:sp>
        <p:nvSpPr>
          <p:cNvPr id="13" name="Text Placeholder 3">
            <a:extLst>
              <a:ext uri="{FF2B5EF4-FFF2-40B4-BE49-F238E27FC236}">
                <a16:creationId xmlns:a16="http://schemas.microsoft.com/office/drawing/2014/main" id="{138DB0D6-B721-F4FA-3F65-792A7C512C87}"/>
              </a:ext>
            </a:extLst>
          </p:cNvPr>
          <p:cNvSpPr>
            <a:spLocks noGrp="1"/>
          </p:cNvSpPr>
          <p:nvPr>
            <p:ph type="body" sz="quarter" idx="33"/>
          </p:nvPr>
        </p:nvSpPr>
        <p:spPr>
          <a:xfrm>
            <a:off x="6252435" y="4976442"/>
            <a:ext cx="5357598" cy="153888"/>
          </a:xfrm>
          <a:prstGeom prst="rect">
            <a:avLst/>
          </a:prstGeom>
        </p:spPr>
        <p:txBody>
          <a:bodyPr wrap="square">
            <a:spAutoFit/>
          </a:bodyPr>
          <a:lstStyle>
            <a:lvl1pPr marL="0" indent="0">
              <a:spcAft>
                <a:spcPts val="0"/>
              </a:spcAft>
              <a:buFont typeface="Arial" panose="020B0604020202020204" pitchFamily="34" charset="0"/>
              <a:buNone/>
              <a:defRPr sz="1000">
                <a:solidFill>
                  <a:schemeClr val="tx1"/>
                </a:solidFill>
              </a:defRPr>
            </a:lvl1pPr>
            <a:lvl2pPr marL="137160" indent="0">
              <a:buFont typeface="Arial" panose="020B0604020202020204" pitchFamily="34" charset="0"/>
              <a:buNone/>
              <a:defRPr>
                <a:solidFill>
                  <a:schemeClr val="tx1"/>
                </a:solidFill>
              </a:defRPr>
            </a:lvl2pPr>
            <a:lvl3pPr marL="411480" indent="-137160">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p:txBody>
      </p:sp>
    </p:spTree>
    <p:extLst>
      <p:ext uri="{BB962C8B-B14F-4D97-AF65-F5344CB8AC3E}">
        <p14:creationId xmlns:p14="http://schemas.microsoft.com/office/powerpoint/2010/main" val="898167332"/>
      </p:ext>
    </p:extLst>
  </p:cSld>
  <p:clrMapOvr>
    <a:masterClrMapping/>
  </p:clrMapOvr>
  <p:transition>
    <p:fade/>
  </p:transition>
  <p:extLst>
    <p:ext uri="{DCECCB84-F9BA-43D5-87BE-67443E8EF086}">
      <p15:sldGuideLst xmlns:p15="http://schemas.microsoft.com/office/powerpoint/2012/main">
        <p15:guide id="4" pos="778">
          <p15:clr>
            <a:srgbClr val="954F72"/>
          </p15:clr>
        </p15:guide>
        <p15:guide id="5" pos="962">
          <p15:clr>
            <a:srgbClr val="954F72"/>
          </p15:clr>
        </p15:guide>
        <p15:guide id="6" pos="1372">
          <p15:clr>
            <a:srgbClr val="954F72"/>
          </p15:clr>
        </p15:guide>
        <p15:guide id="7" pos="1556">
          <p15:clr>
            <a:srgbClr val="954F72"/>
          </p15:clr>
        </p15:guide>
        <p15:guide id="8" pos="1966">
          <p15:clr>
            <a:srgbClr val="954F72"/>
          </p15:clr>
        </p15:guide>
        <p15:guide id="9" pos="2150">
          <p15:clr>
            <a:srgbClr val="954F72"/>
          </p15:clr>
        </p15:guide>
        <p15:guide id="10" pos="2560">
          <p15:clr>
            <a:srgbClr val="954F72"/>
          </p15:clr>
        </p15:guide>
        <p15:guide id="11" pos="2744">
          <p15:clr>
            <a:srgbClr val="954F72"/>
          </p15:clr>
        </p15:guide>
        <p15:guide id="12" pos="3153">
          <p15:clr>
            <a:srgbClr val="954F72"/>
          </p15:clr>
        </p15:guide>
        <p15:guide id="13" pos="3338">
          <p15:clr>
            <a:srgbClr val="954F72"/>
          </p15:clr>
        </p15:guide>
        <p15:guide id="14" pos="3747">
          <p15:clr>
            <a:srgbClr val="954F72"/>
          </p15:clr>
        </p15:guide>
        <p15:guide id="15" pos="3932">
          <p15:clr>
            <a:srgbClr val="954F72"/>
          </p15:clr>
        </p15:guide>
        <p15:guide id="16" pos="4341">
          <p15:clr>
            <a:srgbClr val="954F72"/>
          </p15:clr>
        </p15:guide>
        <p15:guide id="17" pos="4526">
          <p15:clr>
            <a:srgbClr val="954F72"/>
          </p15:clr>
        </p15:guide>
        <p15:guide id="18" pos="4935">
          <p15:clr>
            <a:srgbClr val="954F72"/>
          </p15:clr>
        </p15:guide>
        <p15:guide id="19" pos="5120">
          <p15:clr>
            <a:srgbClr val="954F72"/>
          </p15:clr>
        </p15:guide>
        <p15:guide id="20" pos="5529">
          <p15:clr>
            <a:srgbClr val="954F72"/>
          </p15:clr>
        </p15:guide>
        <p15:guide id="21" pos="5713">
          <p15:clr>
            <a:srgbClr val="954F72"/>
          </p15:clr>
        </p15:guide>
        <p15:guide id="22" pos="6123">
          <p15:clr>
            <a:srgbClr val="954F72"/>
          </p15:clr>
        </p15:guide>
        <p15:guide id="23" pos="6307">
          <p15:clr>
            <a:srgbClr val="954F72"/>
          </p15:clr>
        </p15:guide>
        <p15:guide id="24" pos="6717">
          <p15:clr>
            <a:srgbClr val="954F72"/>
          </p15:clr>
        </p15:guide>
        <p15:guide id="25" pos="6901">
          <p15:clr>
            <a:srgbClr val="954F72"/>
          </p15:clr>
        </p15:guide>
        <p15:guide id="30" orient="horz" pos="812">
          <p15:clr>
            <a:srgbClr val="954F72"/>
          </p15:clr>
        </p15:guide>
        <p15:guide id="31" orient="horz" pos="996">
          <p15:clr>
            <a:srgbClr val="954F72"/>
          </p15:clr>
        </p15:guide>
        <p15:guide id="32" orient="horz" pos="1440">
          <p15:clr>
            <a:srgbClr val="954F72"/>
          </p15:clr>
        </p15:guide>
        <p15:guide id="33" orient="horz" pos="1624">
          <p15:clr>
            <a:srgbClr val="954F72"/>
          </p15:clr>
        </p15:guide>
        <p15:guide id="34" orient="horz" pos="2067">
          <p15:clr>
            <a:srgbClr val="954F72"/>
          </p15:clr>
        </p15:guide>
        <p15:guide id="35" orient="horz" pos="2252">
          <p15:clr>
            <a:srgbClr val="954F72"/>
          </p15:clr>
        </p15:guide>
        <p15:guide id="36" orient="horz" pos="2695">
          <p15:clr>
            <a:srgbClr val="954F72"/>
          </p15:clr>
        </p15:guide>
        <p15:guide id="37" orient="horz" pos="2880">
          <p15:clr>
            <a:srgbClr val="954F72"/>
          </p15:clr>
        </p15:guide>
        <p15:guide id="38" orient="horz" pos="3323">
          <p15:clr>
            <a:srgbClr val="954F72"/>
          </p15:clr>
        </p15:guide>
        <p15:guide id="39" orient="horz" pos="3507">
          <p15:clr>
            <a:srgbClr val="954F72"/>
          </p15:clr>
        </p15:guide>
      </p15:sldGuideLst>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3 photos_with Captions">
    <p:bg>
      <p:bgPr>
        <a:solidFill>
          <a:srgbClr val="0978D4"/>
        </a:soli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2F9E7B99-27E1-40DA-2909-4D94A9F5277E}"/>
              </a:ext>
            </a:extLst>
          </p:cNvPr>
          <p:cNvSpPr>
            <a:spLocks noGrp="1"/>
          </p:cNvSpPr>
          <p:nvPr>
            <p:ph type="title"/>
          </p:nvPr>
        </p:nvSpPr>
        <p:spPr>
          <a:xfrm>
            <a:off x="588262" y="585216"/>
            <a:ext cx="4416552" cy="307777"/>
          </a:xfrm>
        </p:spPr>
        <p:txBody>
          <a:bodyPr/>
          <a:lstStyle>
            <a:lvl1pPr>
              <a:defRPr sz="2000" b="0" i="0">
                <a:solidFill>
                  <a:schemeClr val="tx1"/>
                </a:solidFill>
                <a:latin typeface="+mj-lt"/>
                <a:cs typeface="Segoe UI Semibold" panose="020B0502040204020203" pitchFamily="34" charset="0"/>
              </a:defRPr>
            </a:lvl1pPr>
          </a:lstStyle>
          <a:p>
            <a:r>
              <a:rPr lang="en-US"/>
              <a:t>Click to edit Master title style</a:t>
            </a:r>
          </a:p>
        </p:txBody>
      </p:sp>
      <p:sp>
        <p:nvSpPr>
          <p:cNvPr id="9" name="Picture Placeholder" descr="This photo is a 'placeholder' only. Drag or drop your photo here, or click and tap the center to insert a photo.">
            <a:extLst>
              <a:ext uri="{FF2B5EF4-FFF2-40B4-BE49-F238E27FC236}">
                <a16:creationId xmlns:a16="http://schemas.microsoft.com/office/drawing/2014/main" id="{D627A95E-0357-5914-7010-1D2F6BA4EA61}"/>
              </a:ext>
            </a:extLst>
          </p:cNvPr>
          <p:cNvSpPr>
            <a:spLocks noGrp="1"/>
          </p:cNvSpPr>
          <p:nvPr>
            <p:ph type="pic" sz="quarter" idx="19" hasCustomPrompt="1"/>
          </p:nvPr>
        </p:nvSpPr>
        <p:spPr bwMode="ltGray">
          <a:xfrm>
            <a:off x="584200" y="1591310"/>
            <a:ext cx="3481388" cy="2687003"/>
          </a:xfrm>
          <a:prstGeom prst="rect">
            <a:avLst/>
          </a:prstGeom>
          <a:solidFill>
            <a:srgbClr val="D9D9D6"/>
          </a:solidFill>
          <a:ln>
            <a:noFill/>
          </a:ln>
        </p:spPr>
        <p:txBody>
          <a:bodyPr lIns="0" tIns="0" rIns="0" bIns="731520" anchor="ctr" anchorCtr="0">
            <a:noAutofit/>
          </a:bodyPr>
          <a:lstStyle>
            <a:lvl1pPr marL="0" indent="0" algn="ctr">
              <a:lnSpc>
                <a:spcPct val="100000"/>
              </a:lnSpc>
              <a:buNone/>
              <a:defRPr sz="1050" b="1">
                <a:solidFill>
                  <a:srgbClr val="000000"/>
                </a:solidFill>
                <a:latin typeface="+mn-lt"/>
                <a:cs typeface="Segoe UI" panose="020B0502040204020203" pitchFamily="34" charset="0"/>
              </a:defRPr>
            </a:lvl1pPr>
          </a:lstStyle>
          <a:p>
            <a:r>
              <a:rPr lang="en-US"/>
              <a:t>Drag &amp; drop your photo</a:t>
            </a:r>
          </a:p>
          <a:p>
            <a:r>
              <a:rPr lang="en-US"/>
              <a:t>here or click or tap </a:t>
            </a:r>
          </a:p>
          <a:p>
            <a:r>
              <a:rPr lang="en-US"/>
              <a:t>icon below to insert</a:t>
            </a:r>
          </a:p>
          <a:p>
            <a:endParaRPr lang="en-US"/>
          </a:p>
          <a:p>
            <a:endParaRPr lang="en-US"/>
          </a:p>
        </p:txBody>
      </p:sp>
      <p:sp>
        <p:nvSpPr>
          <p:cNvPr id="7" name="Text Placeholder 11">
            <a:extLst>
              <a:ext uri="{FF2B5EF4-FFF2-40B4-BE49-F238E27FC236}">
                <a16:creationId xmlns:a16="http://schemas.microsoft.com/office/drawing/2014/main" id="{60D57D22-3C15-2296-2295-B8638F485972}"/>
              </a:ext>
            </a:extLst>
          </p:cNvPr>
          <p:cNvSpPr>
            <a:spLocks noGrp="1"/>
          </p:cNvSpPr>
          <p:nvPr>
            <p:ph type="body" sz="quarter" idx="16"/>
          </p:nvPr>
        </p:nvSpPr>
        <p:spPr>
          <a:xfrm>
            <a:off x="584200" y="4575104"/>
            <a:ext cx="3479070" cy="184666"/>
          </a:xfrm>
          <a:prstGeom prst="rect">
            <a:avLst/>
          </a:prstGeom>
        </p:spPr>
        <p:txBody>
          <a:bodyPr anchor="t"/>
          <a:lstStyle>
            <a:lvl1pPr marL="0" indent="0">
              <a:spcBef>
                <a:spcPts val="0"/>
              </a:spcBef>
              <a:buNone/>
              <a:defRPr sz="1200">
                <a:solidFill>
                  <a:schemeClr val="tx1"/>
                </a:solidFill>
                <a:latin typeface="+mj-lt"/>
              </a:defRPr>
            </a:lvl1pPr>
          </a:lstStyle>
          <a:p>
            <a:pPr lvl="0"/>
            <a:r>
              <a:rPr lang="en-US"/>
              <a:t>Click to edit Master text styles</a:t>
            </a:r>
          </a:p>
        </p:txBody>
      </p:sp>
      <p:sp>
        <p:nvSpPr>
          <p:cNvPr id="8" name="Text Placeholder 3">
            <a:extLst>
              <a:ext uri="{FF2B5EF4-FFF2-40B4-BE49-F238E27FC236}">
                <a16:creationId xmlns:a16="http://schemas.microsoft.com/office/drawing/2014/main" id="{E0C755E6-CA31-B10A-A01A-4CC68A1CF00F}"/>
              </a:ext>
            </a:extLst>
          </p:cNvPr>
          <p:cNvSpPr>
            <a:spLocks noGrp="1"/>
          </p:cNvSpPr>
          <p:nvPr>
            <p:ph type="body" sz="quarter" idx="15"/>
          </p:nvPr>
        </p:nvSpPr>
        <p:spPr>
          <a:xfrm>
            <a:off x="586390" y="4976443"/>
            <a:ext cx="3477610" cy="153888"/>
          </a:xfrm>
          <a:prstGeom prst="rect">
            <a:avLst/>
          </a:prstGeom>
        </p:spPr>
        <p:txBody>
          <a:bodyPr wrap="square">
            <a:spAutoFit/>
          </a:bodyPr>
          <a:lstStyle>
            <a:lvl1pPr marL="0" indent="0">
              <a:buFont typeface="Arial" panose="020B0604020202020204" pitchFamily="34" charset="0"/>
              <a:buNone/>
              <a:defRPr sz="1000">
                <a:solidFill>
                  <a:schemeClr val="tx1"/>
                </a:solidFill>
              </a:defRPr>
            </a:lvl1pPr>
            <a:lvl2pPr marL="137160" indent="0">
              <a:buFont typeface="Arial" panose="020B0604020202020204" pitchFamily="34" charset="0"/>
              <a:buNone/>
              <a:defRPr>
                <a:solidFill>
                  <a:schemeClr val="tx1"/>
                </a:solidFill>
              </a:defRPr>
            </a:lvl2pPr>
            <a:lvl3pPr marL="411480" indent="-137160">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p:txBody>
      </p:sp>
      <p:sp>
        <p:nvSpPr>
          <p:cNvPr id="10" name="Picture Placeholder" descr="This photo is a 'placeholder' only. Drag or drop your photo here, or click and tap the center to insert a photo.">
            <a:extLst>
              <a:ext uri="{FF2B5EF4-FFF2-40B4-BE49-F238E27FC236}">
                <a16:creationId xmlns:a16="http://schemas.microsoft.com/office/drawing/2014/main" id="{B64328BC-3456-8864-B2DC-59ACD6C43A9F}"/>
              </a:ext>
            </a:extLst>
          </p:cNvPr>
          <p:cNvSpPr>
            <a:spLocks noGrp="1"/>
          </p:cNvSpPr>
          <p:nvPr>
            <p:ph type="pic" sz="quarter" idx="20" hasCustomPrompt="1"/>
          </p:nvPr>
        </p:nvSpPr>
        <p:spPr bwMode="ltGray">
          <a:xfrm>
            <a:off x="4353560" y="1591310"/>
            <a:ext cx="3481388" cy="2687003"/>
          </a:xfrm>
          <a:prstGeom prst="rect">
            <a:avLst/>
          </a:prstGeom>
          <a:solidFill>
            <a:srgbClr val="D9D9D6"/>
          </a:solidFill>
          <a:ln>
            <a:noFill/>
          </a:ln>
        </p:spPr>
        <p:txBody>
          <a:bodyPr lIns="0" tIns="0" rIns="0" bIns="731520" anchor="ctr" anchorCtr="0">
            <a:noAutofit/>
          </a:bodyPr>
          <a:lstStyle>
            <a:lvl1pPr marL="0" indent="0" algn="ctr">
              <a:lnSpc>
                <a:spcPct val="100000"/>
              </a:lnSpc>
              <a:buNone/>
              <a:defRPr sz="1050" b="1">
                <a:solidFill>
                  <a:srgbClr val="000000"/>
                </a:solidFill>
                <a:latin typeface="+mn-lt"/>
                <a:cs typeface="Segoe UI" panose="020B0502040204020203" pitchFamily="34" charset="0"/>
              </a:defRPr>
            </a:lvl1pPr>
          </a:lstStyle>
          <a:p>
            <a:r>
              <a:rPr lang="en-US"/>
              <a:t>Drag &amp; drop your photo</a:t>
            </a:r>
          </a:p>
          <a:p>
            <a:r>
              <a:rPr lang="en-US"/>
              <a:t>here or click or tap </a:t>
            </a:r>
          </a:p>
          <a:p>
            <a:r>
              <a:rPr lang="en-US"/>
              <a:t>icon below to insert</a:t>
            </a:r>
          </a:p>
          <a:p>
            <a:endParaRPr lang="en-US"/>
          </a:p>
          <a:p>
            <a:endParaRPr lang="en-US"/>
          </a:p>
        </p:txBody>
      </p:sp>
      <p:sp>
        <p:nvSpPr>
          <p:cNvPr id="15" name="Text Placeholder 11">
            <a:extLst>
              <a:ext uri="{FF2B5EF4-FFF2-40B4-BE49-F238E27FC236}">
                <a16:creationId xmlns:a16="http://schemas.microsoft.com/office/drawing/2014/main" id="{7C6B95DC-E74B-5F90-37A2-A23E19F747E7}"/>
              </a:ext>
            </a:extLst>
          </p:cNvPr>
          <p:cNvSpPr>
            <a:spLocks noGrp="1"/>
          </p:cNvSpPr>
          <p:nvPr>
            <p:ph type="body" sz="quarter" idx="22"/>
          </p:nvPr>
        </p:nvSpPr>
        <p:spPr>
          <a:xfrm>
            <a:off x="4374792" y="4575104"/>
            <a:ext cx="3476891" cy="184666"/>
          </a:xfrm>
          <a:prstGeom prst="rect">
            <a:avLst/>
          </a:prstGeom>
        </p:spPr>
        <p:txBody>
          <a:bodyPr anchor="t"/>
          <a:lstStyle>
            <a:lvl1pPr marL="0" indent="0">
              <a:spcBef>
                <a:spcPts val="0"/>
              </a:spcBef>
              <a:buNone/>
              <a:defRPr sz="1200">
                <a:solidFill>
                  <a:schemeClr val="tx1"/>
                </a:solidFill>
                <a:latin typeface="+mj-lt"/>
              </a:defRPr>
            </a:lvl1pPr>
          </a:lstStyle>
          <a:p>
            <a:pPr lvl="0"/>
            <a:r>
              <a:rPr lang="en-US"/>
              <a:t>Click to edit Master text styles</a:t>
            </a:r>
          </a:p>
        </p:txBody>
      </p:sp>
      <p:sp>
        <p:nvSpPr>
          <p:cNvPr id="17" name="Text Placeholder 3">
            <a:extLst>
              <a:ext uri="{FF2B5EF4-FFF2-40B4-BE49-F238E27FC236}">
                <a16:creationId xmlns:a16="http://schemas.microsoft.com/office/drawing/2014/main" id="{D57AA38E-9101-D52F-C80E-7EE9B4310E73}"/>
              </a:ext>
            </a:extLst>
          </p:cNvPr>
          <p:cNvSpPr>
            <a:spLocks noGrp="1"/>
          </p:cNvSpPr>
          <p:nvPr>
            <p:ph type="body" sz="quarter" idx="33"/>
          </p:nvPr>
        </p:nvSpPr>
        <p:spPr>
          <a:xfrm>
            <a:off x="4383855" y="4976442"/>
            <a:ext cx="3477610" cy="153888"/>
          </a:xfrm>
          <a:prstGeom prst="rect">
            <a:avLst/>
          </a:prstGeom>
        </p:spPr>
        <p:txBody>
          <a:bodyPr wrap="square">
            <a:spAutoFit/>
          </a:bodyPr>
          <a:lstStyle>
            <a:lvl1pPr marL="0" indent="0">
              <a:buFont typeface="Arial" panose="020B0604020202020204" pitchFamily="34" charset="0"/>
              <a:buNone/>
              <a:defRPr sz="1000">
                <a:solidFill>
                  <a:schemeClr val="tx1"/>
                </a:solidFill>
              </a:defRPr>
            </a:lvl1pPr>
            <a:lvl2pPr marL="137160" indent="0">
              <a:buFont typeface="Arial" panose="020B0604020202020204" pitchFamily="34" charset="0"/>
              <a:buNone/>
              <a:defRPr>
                <a:solidFill>
                  <a:schemeClr val="tx1"/>
                </a:solidFill>
              </a:defRPr>
            </a:lvl2pPr>
            <a:lvl3pPr marL="411480" indent="-137160">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p:txBody>
      </p:sp>
      <p:sp>
        <p:nvSpPr>
          <p:cNvPr id="11" name="Picture Placeholder" descr="This photo is a 'placeholder' only. Drag or drop your photo here, or click and tap the center to insert a photo.">
            <a:extLst>
              <a:ext uri="{FF2B5EF4-FFF2-40B4-BE49-F238E27FC236}">
                <a16:creationId xmlns:a16="http://schemas.microsoft.com/office/drawing/2014/main" id="{21502E7B-F7B3-F184-CB49-466883FF4339}"/>
              </a:ext>
            </a:extLst>
          </p:cNvPr>
          <p:cNvSpPr>
            <a:spLocks noGrp="1"/>
          </p:cNvSpPr>
          <p:nvPr>
            <p:ph type="pic" sz="quarter" idx="21" hasCustomPrompt="1"/>
          </p:nvPr>
        </p:nvSpPr>
        <p:spPr bwMode="ltGray">
          <a:xfrm>
            <a:off x="8128000" y="1591309"/>
            <a:ext cx="3486092" cy="2684159"/>
          </a:xfrm>
          <a:prstGeom prst="rect">
            <a:avLst/>
          </a:prstGeom>
          <a:solidFill>
            <a:srgbClr val="D9D9D6"/>
          </a:solidFill>
        </p:spPr>
        <p:txBody>
          <a:bodyPr lIns="0" tIns="0" rIns="0" bIns="731520" anchor="ctr" anchorCtr="0">
            <a:noAutofit/>
          </a:bodyPr>
          <a:lstStyle>
            <a:lvl1pPr marL="0" indent="0" algn="ctr">
              <a:lnSpc>
                <a:spcPct val="100000"/>
              </a:lnSpc>
              <a:buNone/>
              <a:defRPr sz="1050" b="1">
                <a:solidFill>
                  <a:srgbClr val="000000"/>
                </a:solidFill>
                <a:latin typeface="+mn-lt"/>
                <a:cs typeface="Segoe UI" panose="020B0502040204020203" pitchFamily="34" charset="0"/>
              </a:defRPr>
            </a:lvl1pPr>
          </a:lstStyle>
          <a:p>
            <a:r>
              <a:rPr lang="en-US"/>
              <a:t>Drag &amp; drop your photo</a:t>
            </a:r>
          </a:p>
          <a:p>
            <a:r>
              <a:rPr lang="en-US"/>
              <a:t>here or click or tap </a:t>
            </a:r>
          </a:p>
          <a:p>
            <a:r>
              <a:rPr lang="en-US"/>
              <a:t>icon below to insert</a:t>
            </a:r>
          </a:p>
          <a:p>
            <a:endParaRPr lang="en-US"/>
          </a:p>
          <a:p>
            <a:endParaRPr lang="en-US"/>
          </a:p>
        </p:txBody>
      </p:sp>
      <p:sp>
        <p:nvSpPr>
          <p:cNvPr id="16" name="Text Placeholder 11">
            <a:extLst>
              <a:ext uri="{FF2B5EF4-FFF2-40B4-BE49-F238E27FC236}">
                <a16:creationId xmlns:a16="http://schemas.microsoft.com/office/drawing/2014/main" id="{53CB91D2-DE94-3F1C-512B-574096C683E1}"/>
              </a:ext>
            </a:extLst>
          </p:cNvPr>
          <p:cNvSpPr>
            <a:spLocks noGrp="1"/>
          </p:cNvSpPr>
          <p:nvPr>
            <p:ph type="body" sz="quarter" idx="24"/>
          </p:nvPr>
        </p:nvSpPr>
        <p:spPr>
          <a:xfrm>
            <a:off x="8133626" y="4571913"/>
            <a:ext cx="3485371" cy="187857"/>
          </a:xfrm>
          <a:prstGeom prst="rect">
            <a:avLst/>
          </a:prstGeom>
        </p:spPr>
        <p:txBody>
          <a:bodyPr anchor="t"/>
          <a:lstStyle>
            <a:lvl1pPr marL="0" indent="0">
              <a:spcBef>
                <a:spcPts val="0"/>
              </a:spcBef>
              <a:buNone/>
              <a:defRPr sz="1200">
                <a:solidFill>
                  <a:schemeClr val="tx1"/>
                </a:solidFill>
                <a:latin typeface="+mj-lt"/>
              </a:defRPr>
            </a:lvl1pPr>
          </a:lstStyle>
          <a:p>
            <a:pPr lvl="0"/>
            <a:r>
              <a:rPr lang="en-US"/>
              <a:t>Click to edit Master text styles</a:t>
            </a:r>
          </a:p>
        </p:txBody>
      </p:sp>
      <p:sp>
        <p:nvSpPr>
          <p:cNvPr id="18" name="Text Placeholder 3">
            <a:extLst>
              <a:ext uri="{FF2B5EF4-FFF2-40B4-BE49-F238E27FC236}">
                <a16:creationId xmlns:a16="http://schemas.microsoft.com/office/drawing/2014/main" id="{D2D1C074-4292-FC4F-0123-4B005665DC46}"/>
              </a:ext>
            </a:extLst>
          </p:cNvPr>
          <p:cNvSpPr>
            <a:spLocks noGrp="1"/>
          </p:cNvSpPr>
          <p:nvPr>
            <p:ph type="body" sz="quarter" idx="34"/>
          </p:nvPr>
        </p:nvSpPr>
        <p:spPr>
          <a:xfrm>
            <a:off x="8128000" y="4973784"/>
            <a:ext cx="3486092" cy="156547"/>
          </a:xfrm>
          <a:prstGeom prst="rect">
            <a:avLst/>
          </a:prstGeom>
        </p:spPr>
        <p:txBody>
          <a:bodyPr wrap="square">
            <a:spAutoFit/>
          </a:bodyPr>
          <a:lstStyle>
            <a:lvl1pPr marL="0" indent="0">
              <a:buFont typeface="Arial" panose="020B0604020202020204" pitchFamily="34" charset="0"/>
              <a:buNone/>
              <a:defRPr sz="1000">
                <a:solidFill>
                  <a:schemeClr val="tx1"/>
                </a:solidFill>
              </a:defRPr>
            </a:lvl1pPr>
            <a:lvl2pPr marL="137160" indent="0">
              <a:buFont typeface="Arial" panose="020B0604020202020204" pitchFamily="34" charset="0"/>
              <a:buNone/>
              <a:defRPr>
                <a:solidFill>
                  <a:schemeClr val="tx1"/>
                </a:solidFill>
              </a:defRPr>
            </a:lvl2pPr>
            <a:lvl3pPr marL="411480" indent="-137160">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p:txBody>
      </p:sp>
    </p:spTree>
    <p:extLst>
      <p:ext uri="{BB962C8B-B14F-4D97-AF65-F5344CB8AC3E}">
        <p14:creationId xmlns:p14="http://schemas.microsoft.com/office/powerpoint/2010/main" val="2478592949"/>
      </p:ext>
    </p:extLst>
  </p:cSld>
  <p:clrMapOvr>
    <a:masterClrMapping/>
  </p:clrMapOvr>
  <p:transition>
    <p:fade/>
  </p:transition>
  <p:extLst>
    <p:ext uri="{DCECCB84-F9BA-43D5-87BE-67443E8EF086}">
      <p15:sldGuideLst xmlns:p15="http://schemas.microsoft.com/office/powerpoint/2012/main">
        <p15:guide id="4" pos="778">
          <p15:clr>
            <a:srgbClr val="954F72"/>
          </p15:clr>
        </p15:guide>
        <p15:guide id="5" pos="962">
          <p15:clr>
            <a:srgbClr val="954F72"/>
          </p15:clr>
        </p15:guide>
        <p15:guide id="6" pos="1372">
          <p15:clr>
            <a:srgbClr val="954F72"/>
          </p15:clr>
        </p15:guide>
        <p15:guide id="7" pos="1556">
          <p15:clr>
            <a:srgbClr val="954F72"/>
          </p15:clr>
        </p15:guide>
        <p15:guide id="8" pos="1966">
          <p15:clr>
            <a:srgbClr val="954F72"/>
          </p15:clr>
        </p15:guide>
        <p15:guide id="9" pos="2150">
          <p15:clr>
            <a:srgbClr val="954F72"/>
          </p15:clr>
        </p15:guide>
        <p15:guide id="10" pos="2560">
          <p15:clr>
            <a:srgbClr val="954F72"/>
          </p15:clr>
        </p15:guide>
        <p15:guide id="11" pos="2744">
          <p15:clr>
            <a:srgbClr val="954F72"/>
          </p15:clr>
        </p15:guide>
        <p15:guide id="12" pos="3153">
          <p15:clr>
            <a:srgbClr val="954F72"/>
          </p15:clr>
        </p15:guide>
        <p15:guide id="13" pos="3338">
          <p15:clr>
            <a:srgbClr val="954F72"/>
          </p15:clr>
        </p15:guide>
        <p15:guide id="14" pos="3747">
          <p15:clr>
            <a:srgbClr val="954F72"/>
          </p15:clr>
        </p15:guide>
        <p15:guide id="15" pos="3932">
          <p15:clr>
            <a:srgbClr val="954F72"/>
          </p15:clr>
        </p15:guide>
        <p15:guide id="16" pos="4341">
          <p15:clr>
            <a:srgbClr val="954F72"/>
          </p15:clr>
        </p15:guide>
        <p15:guide id="17" pos="4526">
          <p15:clr>
            <a:srgbClr val="954F72"/>
          </p15:clr>
        </p15:guide>
        <p15:guide id="18" pos="4935">
          <p15:clr>
            <a:srgbClr val="954F72"/>
          </p15:clr>
        </p15:guide>
        <p15:guide id="19" pos="5120">
          <p15:clr>
            <a:srgbClr val="954F72"/>
          </p15:clr>
        </p15:guide>
        <p15:guide id="20" pos="5529">
          <p15:clr>
            <a:srgbClr val="954F72"/>
          </p15:clr>
        </p15:guide>
        <p15:guide id="21" pos="5713">
          <p15:clr>
            <a:srgbClr val="954F72"/>
          </p15:clr>
        </p15:guide>
        <p15:guide id="22" pos="6123">
          <p15:clr>
            <a:srgbClr val="954F72"/>
          </p15:clr>
        </p15:guide>
        <p15:guide id="23" pos="6307">
          <p15:clr>
            <a:srgbClr val="954F72"/>
          </p15:clr>
        </p15:guide>
        <p15:guide id="24" pos="6717">
          <p15:clr>
            <a:srgbClr val="954F72"/>
          </p15:clr>
        </p15:guide>
        <p15:guide id="25" pos="6901">
          <p15:clr>
            <a:srgbClr val="954F72"/>
          </p15:clr>
        </p15:guide>
        <p15:guide id="30" orient="horz" pos="812">
          <p15:clr>
            <a:srgbClr val="954F72"/>
          </p15:clr>
        </p15:guide>
        <p15:guide id="31" orient="horz" pos="996">
          <p15:clr>
            <a:srgbClr val="954F72"/>
          </p15:clr>
        </p15:guide>
        <p15:guide id="32" orient="horz" pos="1440">
          <p15:clr>
            <a:srgbClr val="954F72"/>
          </p15:clr>
        </p15:guide>
        <p15:guide id="33" orient="horz" pos="1624">
          <p15:clr>
            <a:srgbClr val="954F72"/>
          </p15:clr>
        </p15:guide>
        <p15:guide id="34" orient="horz" pos="2067">
          <p15:clr>
            <a:srgbClr val="954F72"/>
          </p15:clr>
        </p15:guide>
        <p15:guide id="35" orient="horz" pos="2252">
          <p15:clr>
            <a:srgbClr val="954F72"/>
          </p15:clr>
        </p15:guide>
        <p15:guide id="36" orient="horz" pos="2695">
          <p15:clr>
            <a:srgbClr val="954F72"/>
          </p15:clr>
        </p15:guide>
        <p15:guide id="37" orient="horz" pos="2880">
          <p15:clr>
            <a:srgbClr val="954F72"/>
          </p15:clr>
        </p15:guide>
        <p15:guide id="38" orient="horz" pos="3323">
          <p15:clr>
            <a:srgbClr val="954F72"/>
          </p15:clr>
        </p15:guide>
        <p15:guide id="39" orient="horz" pos="3507">
          <p15:clr>
            <a:srgbClr val="954F72"/>
          </p15:clr>
        </p15:guide>
      </p15:sldGuideLst>
    </p:ext>
  </p:extLs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4 photos_with Captions">
    <p:bg>
      <p:bgPr>
        <a:solidFill>
          <a:srgbClr val="0978D4"/>
        </a:soli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2F9E7B99-27E1-40DA-2909-4D94A9F5277E}"/>
              </a:ext>
            </a:extLst>
          </p:cNvPr>
          <p:cNvSpPr>
            <a:spLocks noGrp="1"/>
          </p:cNvSpPr>
          <p:nvPr>
            <p:ph type="title"/>
          </p:nvPr>
        </p:nvSpPr>
        <p:spPr>
          <a:xfrm>
            <a:off x="588262" y="585216"/>
            <a:ext cx="4416552" cy="307777"/>
          </a:xfrm>
        </p:spPr>
        <p:txBody>
          <a:bodyPr/>
          <a:lstStyle>
            <a:lvl1pPr>
              <a:defRPr sz="2000" b="0" i="0">
                <a:solidFill>
                  <a:schemeClr val="tx1"/>
                </a:solidFill>
                <a:latin typeface="+mj-lt"/>
                <a:cs typeface="Segoe UI Semibold" panose="020B0502040204020203" pitchFamily="34" charset="0"/>
              </a:defRPr>
            </a:lvl1pPr>
          </a:lstStyle>
          <a:p>
            <a:r>
              <a:rPr lang="en-US"/>
              <a:t>Click to edit Master title style</a:t>
            </a:r>
          </a:p>
        </p:txBody>
      </p:sp>
      <p:sp>
        <p:nvSpPr>
          <p:cNvPr id="4" name="Picture Placeholder" descr="This photo is a 'placeholder' only. Drag or drop your photo here, or click and tap the center to insert a photo.">
            <a:extLst>
              <a:ext uri="{FF2B5EF4-FFF2-40B4-BE49-F238E27FC236}">
                <a16:creationId xmlns:a16="http://schemas.microsoft.com/office/drawing/2014/main" id="{C9AF824D-A137-44B4-E2CA-E6A4F7D7E2E7}"/>
              </a:ext>
            </a:extLst>
          </p:cNvPr>
          <p:cNvSpPr>
            <a:spLocks noGrp="1"/>
          </p:cNvSpPr>
          <p:nvPr>
            <p:ph type="pic" sz="quarter" idx="19"/>
          </p:nvPr>
        </p:nvSpPr>
        <p:spPr bwMode="ltGray">
          <a:xfrm>
            <a:off x="584200" y="2284412"/>
            <a:ext cx="2538413" cy="1997075"/>
          </a:xfrm>
          <a:prstGeom prst="rect">
            <a:avLst/>
          </a:prstGeom>
          <a:solidFill>
            <a:srgbClr val="D9D9D6"/>
          </a:solidFill>
        </p:spPr>
        <p:txBody>
          <a:bodyPr lIns="0" tIns="0" rIns="0" bIns="731520" anchor="ctr" anchorCtr="0">
            <a:noAutofit/>
          </a:bodyPr>
          <a:lstStyle>
            <a:lvl1pPr marL="0" indent="0" algn="ctr">
              <a:lnSpc>
                <a:spcPct val="100000"/>
              </a:lnSpc>
              <a:buNone/>
              <a:defRPr sz="1000" b="1">
                <a:solidFill>
                  <a:srgbClr val="000000"/>
                </a:solidFill>
                <a:latin typeface="+mn-lt"/>
                <a:cs typeface="Segoe UI" panose="020B0502040204020203" pitchFamily="34" charset="0"/>
              </a:defRPr>
            </a:lvl1pPr>
          </a:lstStyle>
          <a:p>
            <a:endParaRPr lang="en-US"/>
          </a:p>
          <a:p>
            <a:endParaRPr lang="en-US"/>
          </a:p>
          <a:p>
            <a:endParaRPr lang="en-US"/>
          </a:p>
          <a:p>
            <a:endParaRPr lang="en-US"/>
          </a:p>
          <a:p>
            <a:endParaRPr lang="en-US"/>
          </a:p>
          <a:p>
            <a:r>
              <a:rPr lang="en-US"/>
              <a:t>Drag &amp; drop your</a:t>
            </a:r>
          </a:p>
          <a:p>
            <a:r>
              <a:rPr lang="en-US"/>
              <a:t>Photo here or click</a:t>
            </a:r>
          </a:p>
          <a:p>
            <a:r>
              <a:rPr lang="en-US"/>
              <a:t>or tap icon below</a:t>
            </a:r>
          </a:p>
          <a:p>
            <a:r>
              <a:rPr lang="en-US"/>
              <a:t>to insert</a:t>
            </a:r>
          </a:p>
          <a:p>
            <a:endParaRPr lang="en-US"/>
          </a:p>
          <a:p>
            <a:endParaRPr lang="en-US"/>
          </a:p>
        </p:txBody>
      </p:sp>
      <p:sp>
        <p:nvSpPr>
          <p:cNvPr id="15" name="Text Placeholder 11">
            <a:extLst>
              <a:ext uri="{FF2B5EF4-FFF2-40B4-BE49-F238E27FC236}">
                <a16:creationId xmlns:a16="http://schemas.microsoft.com/office/drawing/2014/main" id="{97137254-091E-FE51-D704-301D86D6DADB}"/>
              </a:ext>
            </a:extLst>
          </p:cNvPr>
          <p:cNvSpPr>
            <a:spLocks noGrp="1"/>
          </p:cNvSpPr>
          <p:nvPr>
            <p:ph type="body" sz="quarter" idx="16"/>
          </p:nvPr>
        </p:nvSpPr>
        <p:spPr>
          <a:xfrm>
            <a:off x="584200" y="4575104"/>
            <a:ext cx="2535699" cy="184666"/>
          </a:xfrm>
          <a:prstGeom prst="rect">
            <a:avLst/>
          </a:prstGeom>
        </p:spPr>
        <p:txBody>
          <a:bodyPr anchor="t"/>
          <a:lstStyle>
            <a:lvl1pPr marL="0" indent="0">
              <a:spcBef>
                <a:spcPts val="0"/>
              </a:spcBef>
              <a:buNone/>
              <a:defRPr sz="1200">
                <a:solidFill>
                  <a:schemeClr val="tx1"/>
                </a:solidFill>
                <a:latin typeface="+mj-lt"/>
              </a:defRPr>
            </a:lvl1pPr>
          </a:lstStyle>
          <a:p>
            <a:pPr lvl="0"/>
            <a:r>
              <a:rPr lang="en-US"/>
              <a:t>Click to edit Master text styles</a:t>
            </a:r>
          </a:p>
        </p:txBody>
      </p:sp>
      <p:sp>
        <p:nvSpPr>
          <p:cNvPr id="16" name="Text Placeholder 3">
            <a:extLst>
              <a:ext uri="{FF2B5EF4-FFF2-40B4-BE49-F238E27FC236}">
                <a16:creationId xmlns:a16="http://schemas.microsoft.com/office/drawing/2014/main" id="{C985BDC9-D8AE-C203-7E02-1E71BAF2A6A8}"/>
              </a:ext>
            </a:extLst>
          </p:cNvPr>
          <p:cNvSpPr>
            <a:spLocks noGrp="1"/>
          </p:cNvSpPr>
          <p:nvPr>
            <p:ph type="body" sz="quarter" idx="15"/>
          </p:nvPr>
        </p:nvSpPr>
        <p:spPr>
          <a:xfrm>
            <a:off x="586390" y="4976443"/>
            <a:ext cx="2534635" cy="153888"/>
          </a:xfrm>
          <a:prstGeom prst="rect">
            <a:avLst/>
          </a:prstGeom>
        </p:spPr>
        <p:txBody>
          <a:bodyPr wrap="square">
            <a:spAutoFit/>
          </a:bodyPr>
          <a:lstStyle>
            <a:lvl1pPr marL="0" indent="0">
              <a:buFont typeface="Arial" panose="020B0604020202020204" pitchFamily="34" charset="0"/>
              <a:buNone/>
              <a:defRPr sz="1000">
                <a:solidFill>
                  <a:schemeClr val="tx1"/>
                </a:solidFill>
              </a:defRPr>
            </a:lvl1pPr>
            <a:lvl2pPr marL="137160" indent="0">
              <a:buFont typeface="Arial" panose="020B0604020202020204" pitchFamily="34" charset="0"/>
              <a:buNone/>
              <a:defRPr>
                <a:solidFill>
                  <a:schemeClr val="tx1"/>
                </a:solidFill>
              </a:defRPr>
            </a:lvl2pPr>
            <a:lvl3pPr marL="411480" indent="-137160">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p:txBody>
      </p:sp>
      <p:sp>
        <p:nvSpPr>
          <p:cNvPr id="12" name="Picture Placeholder" descr="This photo is a 'placeholder' only. Drag or drop your photo here, or click and tap the center to insert a photo.">
            <a:extLst>
              <a:ext uri="{FF2B5EF4-FFF2-40B4-BE49-F238E27FC236}">
                <a16:creationId xmlns:a16="http://schemas.microsoft.com/office/drawing/2014/main" id="{69072C48-B616-E414-86D7-6789DB4F2DD8}"/>
              </a:ext>
            </a:extLst>
          </p:cNvPr>
          <p:cNvSpPr>
            <a:spLocks noGrp="1"/>
          </p:cNvSpPr>
          <p:nvPr>
            <p:ph type="pic" sz="quarter" idx="29"/>
          </p:nvPr>
        </p:nvSpPr>
        <p:spPr bwMode="ltGray">
          <a:xfrm>
            <a:off x="3429000" y="2284412"/>
            <a:ext cx="2538413" cy="1997075"/>
          </a:xfrm>
          <a:prstGeom prst="rect">
            <a:avLst/>
          </a:prstGeom>
          <a:solidFill>
            <a:srgbClr val="D9D9D6"/>
          </a:solidFill>
        </p:spPr>
        <p:txBody>
          <a:bodyPr lIns="0" tIns="0" rIns="0" bIns="731520" anchor="ctr" anchorCtr="0">
            <a:noAutofit/>
          </a:bodyPr>
          <a:lstStyle>
            <a:lvl1pPr marL="0" indent="0" algn="ctr">
              <a:lnSpc>
                <a:spcPct val="100000"/>
              </a:lnSpc>
              <a:buNone/>
              <a:defRPr sz="1000" b="1">
                <a:solidFill>
                  <a:srgbClr val="000000"/>
                </a:solidFill>
                <a:latin typeface="+mn-lt"/>
                <a:cs typeface="Segoe UI" panose="020B0502040204020203" pitchFamily="34" charset="0"/>
              </a:defRPr>
            </a:lvl1pPr>
          </a:lstStyle>
          <a:p>
            <a:endParaRPr lang="en-US"/>
          </a:p>
          <a:p>
            <a:endParaRPr lang="en-US"/>
          </a:p>
          <a:p>
            <a:endParaRPr lang="en-US"/>
          </a:p>
          <a:p>
            <a:endParaRPr lang="en-US"/>
          </a:p>
          <a:p>
            <a:endParaRPr lang="en-US"/>
          </a:p>
          <a:p>
            <a:r>
              <a:rPr lang="en-US"/>
              <a:t>Drag &amp; drop your</a:t>
            </a:r>
          </a:p>
          <a:p>
            <a:r>
              <a:rPr lang="en-US"/>
              <a:t>Photo here or click</a:t>
            </a:r>
          </a:p>
          <a:p>
            <a:r>
              <a:rPr lang="en-US"/>
              <a:t>or tap icon below</a:t>
            </a:r>
          </a:p>
          <a:p>
            <a:r>
              <a:rPr lang="en-US"/>
              <a:t>to insert</a:t>
            </a:r>
          </a:p>
          <a:p>
            <a:endParaRPr lang="en-US"/>
          </a:p>
          <a:p>
            <a:endParaRPr lang="en-US"/>
          </a:p>
        </p:txBody>
      </p:sp>
      <p:sp>
        <p:nvSpPr>
          <p:cNvPr id="17" name="Text Placeholder 11">
            <a:extLst>
              <a:ext uri="{FF2B5EF4-FFF2-40B4-BE49-F238E27FC236}">
                <a16:creationId xmlns:a16="http://schemas.microsoft.com/office/drawing/2014/main" id="{107FA330-6530-342C-C20F-CA6643C71710}"/>
              </a:ext>
            </a:extLst>
          </p:cNvPr>
          <p:cNvSpPr>
            <a:spLocks noGrp="1"/>
          </p:cNvSpPr>
          <p:nvPr>
            <p:ph type="body" sz="quarter" idx="22"/>
          </p:nvPr>
        </p:nvSpPr>
        <p:spPr>
          <a:xfrm>
            <a:off x="3413125" y="4575104"/>
            <a:ext cx="2534111" cy="184666"/>
          </a:xfrm>
          <a:prstGeom prst="rect">
            <a:avLst/>
          </a:prstGeom>
        </p:spPr>
        <p:txBody>
          <a:bodyPr anchor="t"/>
          <a:lstStyle>
            <a:lvl1pPr marL="0" indent="0">
              <a:spcBef>
                <a:spcPts val="0"/>
              </a:spcBef>
              <a:buNone/>
              <a:defRPr sz="1200">
                <a:solidFill>
                  <a:schemeClr val="tx1"/>
                </a:solidFill>
                <a:latin typeface="+mj-lt"/>
              </a:defRPr>
            </a:lvl1pPr>
          </a:lstStyle>
          <a:p>
            <a:pPr lvl="0"/>
            <a:r>
              <a:rPr lang="en-US"/>
              <a:t>Click to edit Master text styles</a:t>
            </a:r>
          </a:p>
        </p:txBody>
      </p:sp>
      <p:sp>
        <p:nvSpPr>
          <p:cNvPr id="20" name="Text Placeholder 3">
            <a:extLst>
              <a:ext uri="{FF2B5EF4-FFF2-40B4-BE49-F238E27FC236}">
                <a16:creationId xmlns:a16="http://schemas.microsoft.com/office/drawing/2014/main" id="{998D5136-EE55-6531-677C-D23BB9CCE338}"/>
              </a:ext>
            </a:extLst>
          </p:cNvPr>
          <p:cNvSpPr>
            <a:spLocks noGrp="1"/>
          </p:cNvSpPr>
          <p:nvPr>
            <p:ph type="body" sz="quarter" idx="33"/>
          </p:nvPr>
        </p:nvSpPr>
        <p:spPr>
          <a:xfrm>
            <a:off x="3422188" y="4976443"/>
            <a:ext cx="2534635" cy="153888"/>
          </a:xfrm>
          <a:prstGeom prst="rect">
            <a:avLst/>
          </a:prstGeom>
        </p:spPr>
        <p:txBody>
          <a:bodyPr wrap="square">
            <a:spAutoFit/>
          </a:bodyPr>
          <a:lstStyle>
            <a:lvl1pPr marL="0" indent="0">
              <a:buFont typeface="Arial" panose="020B0604020202020204" pitchFamily="34" charset="0"/>
              <a:buNone/>
              <a:defRPr sz="1000">
                <a:solidFill>
                  <a:schemeClr val="tx1"/>
                </a:solidFill>
              </a:defRPr>
            </a:lvl1pPr>
            <a:lvl2pPr marL="137160" indent="0">
              <a:buFont typeface="Arial" panose="020B0604020202020204" pitchFamily="34" charset="0"/>
              <a:buNone/>
              <a:defRPr>
                <a:solidFill>
                  <a:schemeClr val="tx1"/>
                </a:solidFill>
              </a:defRPr>
            </a:lvl2pPr>
            <a:lvl3pPr marL="411480" indent="-137160">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p:txBody>
      </p:sp>
      <p:sp>
        <p:nvSpPr>
          <p:cNvPr id="13" name="Picture Placeholder" descr="This photo is a 'placeholder' only. Drag or drop your photo here, or click and tap the center to insert a photo.">
            <a:extLst>
              <a:ext uri="{FF2B5EF4-FFF2-40B4-BE49-F238E27FC236}">
                <a16:creationId xmlns:a16="http://schemas.microsoft.com/office/drawing/2014/main" id="{DBE19309-8E58-3C03-D4B2-B2C22E93661C}"/>
              </a:ext>
            </a:extLst>
          </p:cNvPr>
          <p:cNvSpPr>
            <a:spLocks noGrp="1"/>
          </p:cNvSpPr>
          <p:nvPr>
            <p:ph type="pic" sz="quarter" idx="30"/>
          </p:nvPr>
        </p:nvSpPr>
        <p:spPr bwMode="ltGray">
          <a:xfrm>
            <a:off x="6248400" y="2284412"/>
            <a:ext cx="2538413" cy="1997075"/>
          </a:xfrm>
          <a:prstGeom prst="rect">
            <a:avLst/>
          </a:prstGeom>
          <a:solidFill>
            <a:srgbClr val="D9D9D6"/>
          </a:solidFill>
        </p:spPr>
        <p:txBody>
          <a:bodyPr lIns="0" tIns="0" rIns="0" bIns="731520" anchor="ctr" anchorCtr="0">
            <a:noAutofit/>
          </a:bodyPr>
          <a:lstStyle>
            <a:lvl1pPr marL="0" indent="0" algn="ctr">
              <a:lnSpc>
                <a:spcPct val="100000"/>
              </a:lnSpc>
              <a:buNone/>
              <a:defRPr sz="1000" b="1">
                <a:solidFill>
                  <a:srgbClr val="000000"/>
                </a:solidFill>
                <a:latin typeface="+mn-lt"/>
                <a:cs typeface="Segoe UI" panose="020B0502040204020203" pitchFamily="34" charset="0"/>
              </a:defRPr>
            </a:lvl1pPr>
          </a:lstStyle>
          <a:p>
            <a:endParaRPr lang="en-US"/>
          </a:p>
          <a:p>
            <a:endParaRPr lang="en-US"/>
          </a:p>
          <a:p>
            <a:endParaRPr lang="en-US"/>
          </a:p>
          <a:p>
            <a:endParaRPr lang="en-US"/>
          </a:p>
          <a:p>
            <a:endParaRPr lang="en-US"/>
          </a:p>
          <a:p>
            <a:r>
              <a:rPr lang="en-US"/>
              <a:t>Drag &amp; drop your</a:t>
            </a:r>
          </a:p>
          <a:p>
            <a:r>
              <a:rPr lang="en-US"/>
              <a:t>Photo here or click</a:t>
            </a:r>
          </a:p>
          <a:p>
            <a:r>
              <a:rPr lang="en-US"/>
              <a:t>or tap icon below</a:t>
            </a:r>
          </a:p>
          <a:p>
            <a:r>
              <a:rPr lang="en-US"/>
              <a:t>to insert</a:t>
            </a:r>
          </a:p>
          <a:p>
            <a:endParaRPr lang="en-US"/>
          </a:p>
          <a:p>
            <a:endParaRPr lang="en-US"/>
          </a:p>
        </p:txBody>
      </p:sp>
      <p:sp>
        <p:nvSpPr>
          <p:cNvPr id="18" name="Text Placeholder 11">
            <a:extLst>
              <a:ext uri="{FF2B5EF4-FFF2-40B4-BE49-F238E27FC236}">
                <a16:creationId xmlns:a16="http://schemas.microsoft.com/office/drawing/2014/main" id="{36583377-B32F-BF0C-0B94-FB474E44B5F9}"/>
              </a:ext>
            </a:extLst>
          </p:cNvPr>
          <p:cNvSpPr>
            <a:spLocks noGrp="1"/>
          </p:cNvSpPr>
          <p:nvPr>
            <p:ph type="body" sz="quarter" idx="24"/>
          </p:nvPr>
        </p:nvSpPr>
        <p:spPr>
          <a:xfrm>
            <a:off x="6240462" y="4575104"/>
            <a:ext cx="2534111" cy="184666"/>
          </a:xfrm>
          <a:prstGeom prst="rect">
            <a:avLst/>
          </a:prstGeom>
        </p:spPr>
        <p:txBody>
          <a:bodyPr anchor="t"/>
          <a:lstStyle>
            <a:lvl1pPr marL="0" indent="0">
              <a:spcBef>
                <a:spcPts val="0"/>
              </a:spcBef>
              <a:buNone/>
              <a:defRPr sz="1200">
                <a:solidFill>
                  <a:schemeClr val="tx1"/>
                </a:solidFill>
                <a:latin typeface="+mj-lt"/>
              </a:defRPr>
            </a:lvl1pPr>
          </a:lstStyle>
          <a:p>
            <a:pPr lvl="0"/>
            <a:r>
              <a:rPr lang="en-US"/>
              <a:t>Click to edit Master text styles</a:t>
            </a:r>
          </a:p>
        </p:txBody>
      </p:sp>
      <p:sp>
        <p:nvSpPr>
          <p:cNvPr id="21" name="Text Placeholder 3">
            <a:extLst>
              <a:ext uri="{FF2B5EF4-FFF2-40B4-BE49-F238E27FC236}">
                <a16:creationId xmlns:a16="http://schemas.microsoft.com/office/drawing/2014/main" id="{25A66176-D93F-5509-F3FE-5C6810544D65}"/>
              </a:ext>
            </a:extLst>
          </p:cNvPr>
          <p:cNvSpPr>
            <a:spLocks noGrp="1"/>
          </p:cNvSpPr>
          <p:nvPr>
            <p:ph type="body" sz="quarter" idx="34"/>
          </p:nvPr>
        </p:nvSpPr>
        <p:spPr>
          <a:xfrm>
            <a:off x="6234836" y="4976443"/>
            <a:ext cx="2534635" cy="153888"/>
          </a:xfrm>
          <a:prstGeom prst="rect">
            <a:avLst/>
          </a:prstGeom>
        </p:spPr>
        <p:txBody>
          <a:bodyPr wrap="square">
            <a:spAutoFit/>
          </a:bodyPr>
          <a:lstStyle>
            <a:lvl1pPr marL="0" indent="0">
              <a:buFont typeface="Arial" panose="020B0604020202020204" pitchFamily="34" charset="0"/>
              <a:buNone/>
              <a:defRPr sz="1000">
                <a:solidFill>
                  <a:schemeClr val="tx1"/>
                </a:solidFill>
              </a:defRPr>
            </a:lvl1pPr>
            <a:lvl2pPr marL="137160" indent="0">
              <a:buFont typeface="Arial" panose="020B0604020202020204" pitchFamily="34" charset="0"/>
              <a:buNone/>
              <a:defRPr>
                <a:solidFill>
                  <a:schemeClr val="tx1"/>
                </a:solidFill>
              </a:defRPr>
            </a:lvl2pPr>
            <a:lvl3pPr marL="411480" indent="-137160">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p:txBody>
      </p:sp>
      <p:sp>
        <p:nvSpPr>
          <p:cNvPr id="14" name="Picture Placeholder" descr="This photo is a 'placeholder' only. Drag or drop your photo here, or click and tap the center to insert a photo.">
            <a:extLst>
              <a:ext uri="{FF2B5EF4-FFF2-40B4-BE49-F238E27FC236}">
                <a16:creationId xmlns:a16="http://schemas.microsoft.com/office/drawing/2014/main" id="{748FB811-5504-83F6-4CE0-40207C2062E0}"/>
              </a:ext>
            </a:extLst>
          </p:cNvPr>
          <p:cNvSpPr>
            <a:spLocks noGrp="1"/>
          </p:cNvSpPr>
          <p:nvPr>
            <p:ph type="pic" sz="quarter" idx="31"/>
          </p:nvPr>
        </p:nvSpPr>
        <p:spPr bwMode="ltGray">
          <a:xfrm>
            <a:off x="9067800" y="2284412"/>
            <a:ext cx="2538413" cy="1997075"/>
          </a:xfrm>
          <a:prstGeom prst="rect">
            <a:avLst/>
          </a:prstGeom>
          <a:solidFill>
            <a:srgbClr val="D9D9D6"/>
          </a:solidFill>
        </p:spPr>
        <p:txBody>
          <a:bodyPr lIns="0" tIns="0" rIns="0" bIns="731520" anchor="ctr" anchorCtr="0">
            <a:noAutofit/>
          </a:bodyPr>
          <a:lstStyle>
            <a:lvl1pPr marL="0" indent="0" algn="ctr">
              <a:lnSpc>
                <a:spcPct val="100000"/>
              </a:lnSpc>
              <a:buNone/>
              <a:defRPr sz="1000" b="1">
                <a:solidFill>
                  <a:srgbClr val="000000"/>
                </a:solidFill>
                <a:latin typeface="+mn-lt"/>
                <a:cs typeface="Segoe UI" panose="020B0502040204020203" pitchFamily="34" charset="0"/>
              </a:defRPr>
            </a:lvl1pPr>
          </a:lstStyle>
          <a:p>
            <a:endParaRPr lang="en-US"/>
          </a:p>
          <a:p>
            <a:endParaRPr lang="en-US"/>
          </a:p>
          <a:p>
            <a:endParaRPr lang="en-US"/>
          </a:p>
          <a:p>
            <a:endParaRPr lang="en-US"/>
          </a:p>
          <a:p>
            <a:endParaRPr lang="en-US"/>
          </a:p>
          <a:p>
            <a:r>
              <a:rPr lang="en-US"/>
              <a:t>Drag &amp; drop your</a:t>
            </a:r>
          </a:p>
          <a:p>
            <a:r>
              <a:rPr lang="en-US"/>
              <a:t>Photo here or click</a:t>
            </a:r>
          </a:p>
          <a:p>
            <a:r>
              <a:rPr lang="en-US"/>
              <a:t>or tap icon below</a:t>
            </a:r>
          </a:p>
          <a:p>
            <a:r>
              <a:rPr lang="en-US"/>
              <a:t>to insert</a:t>
            </a:r>
          </a:p>
          <a:p>
            <a:endParaRPr lang="en-US"/>
          </a:p>
          <a:p>
            <a:endParaRPr lang="en-US"/>
          </a:p>
        </p:txBody>
      </p:sp>
      <p:sp>
        <p:nvSpPr>
          <p:cNvPr id="19" name="Text Placeholder 11">
            <a:extLst>
              <a:ext uri="{FF2B5EF4-FFF2-40B4-BE49-F238E27FC236}">
                <a16:creationId xmlns:a16="http://schemas.microsoft.com/office/drawing/2014/main" id="{8BBF0BEC-1EF1-BA9A-4754-6AD84751C66A}"/>
              </a:ext>
            </a:extLst>
          </p:cNvPr>
          <p:cNvSpPr>
            <a:spLocks noGrp="1"/>
          </p:cNvSpPr>
          <p:nvPr>
            <p:ph type="body" sz="quarter" idx="26"/>
          </p:nvPr>
        </p:nvSpPr>
        <p:spPr>
          <a:xfrm>
            <a:off x="9076259" y="4575104"/>
            <a:ext cx="2534111" cy="184666"/>
          </a:xfrm>
          <a:prstGeom prst="rect">
            <a:avLst/>
          </a:prstGeom>
        </p:spPr>
        <p:txBody>
          <a:bodyPr anchor="t"/>
          <a:lstStyle>
            <a:lvl1pPr marL="0" indent="0">
              <a:spcBef>
                <a:spcPts val="0"/>
              </a:spcBef>
              <a:buNone/>
              <a:defRPr sz="1200">
                <a:solidFill>
                  <a:schemeClr val="tx1"/>
                </a:solidFill>
                <a:latin typeface="+mj-lt"/>
              </a:defRPr>
            </a:lvl1pPr>
          </a:lstStyle>
          <a:p>
            <a:pPr lvl="0"/>
            <a:r>
              <a:rPr lang="en-US"/>
              <a:t>Click to edit Master text styles</a:t>
            </a:r>
          </a:p>
        </p:txBody>
      </p:sp>
      <p:sp>
        <p:nvSpPr>
          <p:cNvPr id="22" name="Text Placeholder 3">
            <a:extLst>
              <a:ext uri="{FF2B5EF4-FFF2-40B4-BE49-F238E27FC236}">
                <a16:creationId xmlns:a16="http://schemas.microsoft.com/office/drawing/2014/main" id="{9870FDAC-6F46-BD55-69F2-4B133ADFC6E8}"/>
              </a:ext>
            </a:extLst>
          </p:cNvPr>
          <p:cNvSpPr>
            <a:spLocks noGrp="1"/>
          </p:cNvSpPr>
          <p:nvPr>
            <p:ph type="body" sz="quarter" idx="35"/>
          </p:nvPr>
        </p:nvSpPr>
        <p:spPr>
          <a:xfrm>
            <a:off x="9082208" y="4976443"/>
            <a:ext cx="2534635" cy="153888"/>
          </a:xfrm>
          <a:prstGeom prst="rect">
            <a:avLst/>
          </a:prstGeom>
        </p:spPr>
        <p:txBody>
          <a:bodyPr wrap="square">
            <a:spAutoFit/>
          </a:bodyPr>
          <a:lstStyle>
            <a:lvl1pPr marL="0" indent="0">
              <a:buFont typeface="Arial" panose="020B0604020202020204" pitchFamily="34" charset="0"/>
              <a:buNone/>
              <a:defRPr sz="1000">
                <a:solidFill>
                  <a:schemeClr val="tx1"/>
                </a:solidFill>
              </a:defRPr>
            </a:lvl1pPr>
            <a:lvl2pPr marL="137160" indent="0">
              <a:buFont typeface="Arial" panose="020B0604020202020204" pitchFamily="34" charset="0"/>
              <a:buNone/>
              <a:defRPr>
                <a:solidFill>
                  <a:schemeClr val="tx1"/>
                </a:solidFill>
              </a:defRPr>
            </a:lvl2pPr>
            <a:lvl3pPr marL="411480" indent="-137160">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p:txBody>
      </p:sp>
    </p:spTree>
    <p:extLst>
      <p:ext uri="{BB962C8B-B14F-4D97-AF65-F5344CB8AC3E}">
        <p14:creationId xmlns:p14="http://schemas.microsoft.com/office/powerpoint/2010/main" val="644711545"/>
      </p:ext>
    </p:extLst>
  </p:cSld>
  <p:clrMapOvr>
    <a:masterClrMapping/>
  </p:clrMapOvr>
  <p:transition>
    <p:fade/>
  </p:transition>
  <p:extLst>
    <p:ext uri="{DCECCB84-F9BA-43D5-87BE-67443E8EF086}">
      <p15:sldGuideLst xmlns:p15="http://schemas.microsoft.com/office/powerpoint/2012/main">
        <p15:guide id="4" pos="778">
          <p15:clr>
            <a:srgbClr val="954F72"/>
          </p15:clr>
        </p15:guide>
        <p15:guide id="5" pos="962">
          <p15:clr>
            <a:srgbClr val="954F72"/>
          </p15:clr>
        </p15:guide>
        <p15:guide id="6" pos="1372">
          <p15:clr>
            <a:srgbClr val="954F72"/>
          </p15:clr>
        </p15:guide>
        <p15:guide id="7" pos="1556">
          <p15:clr>
            <a:srgbClr val="954F72"/>
          </p15:clr>
        </p15:guide>
        <p15:guide id="8" pos="1966">
          <p15:clr>
            <a:srgbClr val="954F72"/>
          </p15:clr>
        </p15:guide>
        <p15:guide id="9" pos="2150">
          <p15:clr>
            <a:srgbClr val="954F72"/>
          </p15:clr>
        </p15:guide>
        <p15:guide id="10" pos="2560">
          <p15:clr>
            <a:srgbClr val="954F72"/>
          </p15:clr>
        </p15:guide>
        <p15:guide id="11" pos="2744">
          <p15:clr>
            <a:srgbClr val="954F72"/>
          </p15:clr>
        </p15:guide>
        <p15:guide id="12" pos="3153">
          <p15:clr>
            <a:srgbClr val="954F72"/>
          </p15:clr>
        </p15:guide>
        <p15:guide id="13" pos="3338">
          <p15:clr>
            <a:srgbClr val="954F72"/>
          </p15:clr>
        </p15:guide>
        <p15:guide id="14" pos="3747">
          <p15:clr>
            <a:srgbClr val="954F72"/>
          </p15:clr>
        </p15:guide>
        <p15:guide id="15" pos="3932">
          <p15:clr>
            <a:srgbClr val="954F72"/>
          </p15:clr>
        </p15:guide>
        <p15:guide id="16" pos="4341">
          <p15:clr>
            <a:srgbClr val="954F72"/>
          </p15:clr>
        </p15:guide>
        <p15:guide id="17" pos="4526">
          <p15:clr>
            <a:srgbClr val="954F72"/>
          </p15:clr>
        </p15:guide>
        <p15:guide id="18" pos="4935">
          <p15:clr>
            <a:srgbClr val="954F72"/>
          </p15:clr>
        </p15:guide>
        <p15:guide id="19" pos="5120">
          <p15:clr>
            <a:srgbClr val="954F72"/>
          </p15:clr>
        </p15:guide>
        <p15:guide id="20" pos="5529">
          <p15:clr>
            <a:srgbClr val="954F72"/>
          </p15:clr>
        </p15:guide>
        <p15:guide id="21" pos="5713">
          <p15:clr>
            <a:srgbClr val="954F72"/>
          </p15:clr>
        </p15:guide>
        <p15:guide id="22" pos="6123">
          <p15:clr>
            <a:srgbClr val="954F72"/>
          </p15:clr>
        </p15:guide>
        <p15:guide id="23" pos="6307">
          <p15:clr>
            <a:srgbClr val="954F72"/>
          </p15:clr>
        </p15:guide>
        <p15:guide id="24" pos="6717">
          <p15:clr>
            <a:srgbClr val="954F72"/>
          </p15:clr>
        </p15:guide>
        <p15:guide id="25" pos="6901">
          <p15:clr>
            <a:srgbClr val="954F72"/>
          </p15:clr>
        </p15:guide>
        <p15:guide id="30" orient="horz" pos="812">
          <p15:clr>
            <a:srgbClr val="954F72"/>
          </p15:clr>
        </p15:guide>
        <p15:guide id="31" orient="horz" pos="996">
          <p15:clr>
            <a:srgbClr val="954F72"/>
          </p15:clr>
        </p15:guide>
        <p15:guide id="32" orient="horz" pos="1440">
          <p15:clr>
            <a:srgbClr val="954F72"/>
          </p15:clr>
        </p15:guide>
        <p15:guide id="33" orient="horz" pos="1624">
          <p15:clr>
            <a:srgbClr val="954F72"/>
          </p15:clr>
        </p15:guide>
        <p15:guide id="34" orient="horz" pos="2067">
          <p15:clr>
            <a:srgbClr val="954F72"/>
          </p15:clr>
        </p15:guide>
        <p15:guide id="35" orient="horz" pos="2252">
          <p15:clr>
            <a:srgbClr val="954F72"/>
          </p15:clr>
        </p15:guide>
        <p15:guide id="36" orient="horz" pos="2695">
          <p15:clr>
            <a:srgbClr val="954F72"/>
          </p15:clr>
        </p15:guide>
        <p15:guide id="37" orient="horz" pos="2880">
          <p15:clr>
            <a:srgbClr val="954F72"/>
          </p15:clr>
        </p15:guide>
        <p15:guide id="38" orient="horz" pos="3323">
          <p15:clr>
            <a:srgbClr val="954F72"/>
          </p15:clr>
        </p15:guide>
        <p15:guide id="39" orient="horz" pos="3507">
          <p15:clr>
            <a:srgbClr val="954F72"/>
          </p15:clr>
        </p15:guide>
      </p15:sldGuideLst>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Blank_with Head">
    <p:bg>
      <p:bgPr>
        <a:solidFill>
          <a:srgbClr val="0978D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E35D3C-86EE-875E-D2A6-669DF7E1C19A}"/>
              </a:ext>
            </a:extLst>
          </p:cNvPr>
          <p:cNvSpPr>
            <a:spLocks noGrp="1"/>
          </p:cNvSpPr>
          <p:nvPr>
            <p:ph type="title"/>
          </p:nvPr>
        </p:nvSpPr>
        <p:spPr>
          <a:xfrm>
            <a:off x="588262" y="585216"/>
            <a:ext cx="8193024" cy="307777"/>
          </a:xfrm>
        </p:spPr>
        <p:txBody>
          <a:bodyPr/>
          <a:lstStyle>
            <a:lvl1pPr>
              <a:defRPr sz="2000" b="0" i="0">
                <a:solidFill>
                  <a:schemeClr val="tx1"/>
                </a:solidFill>
                <a:latin typeface="+mj-lt"/>
                <a:cs typeface="Segoe UI Semibold" panose="020B0502040204020203" pitchFamily="34" charset="0"/>
              </a:defRPr>
            </a:lvl1pPr>
          </a:lstStyle>
          <a:p>
            <a:r>
              <a:rPr lang="en-US"/>
              <a:t>Click to edit Master title style</a:t>
            </a:r>
          </a:p>
        </p:txBody>
      </p:sp>
    </p:spTree>
    <p:extLst>
      <p:ext uri="{BB962C8B-B14F-4D97-AF65-F5344CB8AC3E}">
        <p14:creationId xmlns:p14="http://schemas.microsoft.com/office/powerpoint/2010/main" val="1347570391"/>
      </p:ext>
    </p:extLst>
  </p:cSld>
  <p:clrMapOvr>
    <a:masterClrMapping/>
  </p:clrMapOvr>
  <p:transition>
    <p:fade/>
  </p:transition>
  <p:extLst>
    <p:ext uri="{DCECCB84-F9BA-43D5-87BE-67443E8EF086}">
      <p15:sldGuideLst xmlns:p15="http://schemas.microsoft.com/office/powerpoint/2012/main">
        <p15:guide id="4" pos="778">
          <p15:clr>
            <a:srgbClr val="954F72"/>
          </p15:clr>
        </p15:guide>
        <p15:guide id="5" pos="962">
          <p15:clr>
            <a:srgbClr val="954F72"/>
          </p15:clr>
        </p15:guide>
        <p15:guide id="6" pos="1372">
          <p15:clr>
            <a:srgbClr val="954F72"/>
          </p15:clr>
        </p15:guide>
        <p15:guide id="7" pos="1556">
          <p15:clr>
            <a:srgbClr val="954F72"/>
          </p15:clr>
        </p15:guide>
        <p15:guide id="8" pos="1966">
          <p15:clr>
            <a:srgbClr val="954F72"/>
          </p15:clr>
        </p15:guide>
        <p15:guide id="9" pos="2150">
          <p15:clr>
            <a:srgbClr val="954F72"/>
          </p15:clr>
        </p15:guide>
        <p15:guide id="10" pos="2560">
          <p15:clr>
            <a:srgbClr val="954F72"/>
          </p15:clr>
        </p15:guide>
        <p15:guide id="11" pos="2744">
          <p15:clr>
            <a:srgbClr val="954F72"/>
          </p15:clr>
        </p15:guide>
        <p15:guide id="12" pos="3153">
          <p15:clr>
            <a:srgbClr val="954F72"/>
          </p15:clr>
        </p15:guide>
        <p15:guide id="13" pos="3338">
          <p15:clr>
            <a:srgbClr val="954F72"/>
          </p15:clr>
        </p15:guide>
        <p15:guide id="14" pos="3747">
          <p15:clr>
            <a:srgbClr val="954F72"/>
          </p15:clr>
        </p15:guide>
        <p15:guide id="15" pos="3932">
          <p15:clr>
            <a:srgbClr val="954F72"/>
          </p15:clr>
        </p15:guide>
        <p15:guide id="16" pos="4341">
          <p15:clr>
            <a:srgbClr val="954F72"/>
          </p15:clr>
        </p15:guide>
        <p15:guide id="17" pos="4526">
          <p15:clr>
            <a:srgbClr val="954F72"/>
          </p15:clr>
        </p15:guide>
        <p15:guide id="18" pos="4935">
          <p15:clr>
            <a:srgbClr val="954F72"/>
          </p15:clr>
        </p15:guide>
        <p15:guide id="19" pos="5120">
          <p15:clr>
            <a:srgbClr val="954F72"/>
          </p15:clr>
        </p15:guide>
        <p15:guide id="20" pos="5529">
          <p15:clr>
            <a:srgbClr val="954F72"/>
          </p15:clr>
        </p15:guide>
        <p15:guide id="21" pos="5713">
          <p15:clr>
            <a:srgbClr val="954F72"/>
          </p15:clr>
        </p15:guide>
        <p15:guide id="22" pos="6123">
          <p15:clr>
            <a:srgbClr val="954F72"/>
          </p15:clr>
        </p15:guide>
        <p15:guide id="23" pos="6307">
          <p15:clr>
            <a:srgbClr val="954F72"/>
          </p15:clr>
        </p15:guide>
        <p15:guide id="24" pos="6717">
          <p15:clr>
            <a:srgbClr val="954F72"/>
          </p15:clr>
        </p15:guide>
        <p15:guide id="25" pos="6901">
          <p15:clr>
            <a:srgbClr val="954F72"/>
          </p15:clr>
        </p15:guide>
        <p15:guide id="30" orient="horz" pos="812">
          <p15:clr>
            <a:srgbClr val="954F72"/>
          </p15:clr>
        </p15:guide>
        <p15:guide id="31" orient="horz" pos="996">
          <p15:clr>
            <a:srgbClr val="954F72"/>
          </p15:clr>
        </p15:guide>
        <p15:guide id="32" orient="horz" pos="1440">
          <p15:clr>
            <a:srgbClr val="954F72"/>
          </p15:clr>
        </p15:guide>
        <p15:guide id="33" orient="horz" pos="1624">
          <p15:clr>
            <a:srgbClr val="954F72"/>
          </p15:clr>
        </p15:guide>
        <p15:guide id="34" orient="horz" pos="2067">
          <p15:clr>
            <a:srgbClr val="954F72"/>
          </p15:clr>
        </p15:guide>
        <p15:guide id="35" orient="horz" pos="2252">
          <p15:clr>
            <a:srgbClr val="954F72"/>
          </p15:clr>
        </p15:guide>
        <p15:guide id="36" orient="horz" pos="2695">
          <p15:clr>
            <a:srgbClr val="954F72"/>
          </p15:clr>
        </p15:guide>
        <p15:guide id="37" orient="horz" pos="2880">
          <p15:clr>
            <a:srgbClr val="954F72"/>
          </p15:clr>
        </p15:guide>
        <p15:guide id="38" orient="horz" pos="3323">
          <p15:clr>
            <a:srgbClr val="954F72"/>
          </p15:clr>
        </p15:guide>
        <p15:guide id="39" orient="horz" pos="3507">
          <p15:clr>
            <a:srgbClr val="954F72"/>
          </p15:clr>
        </p15:guide>
      </p15:sldGuideLst>
    </p:ext>
  </p:extLs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Resources">
    <p:bg>
      <p:bgPr>
        <a:solidFill>
          <a:srgbClr val="0978D4"/>
        </a:soli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2F9E7B99-27E1-40DA-2909-4D94A9F5277E}"/>
              </a:ext>
            </a:extLst>
          </p:cNvPr>
          <p:cNvSpPr>
            <a:spLocks noGrp="1"/>
          </p:cNvSpPr>
          <p:nvPr>
            <p:ph type="title"/>
          </p:nvPr>
        </p:nvSpPr>
        <p:spPr>
          <a:xfrm>
            <a:off x="588262" y="585216"/>
            <a:ext cx="4416552" cy="307777"/>
          </a:xfrm>
        </p:spPr>
        <p:txBody>
          <a:bodyPr/>
          <a:lstStyle>
            <a:lvl1pPr>
              <a:defRPr sz="2000" b="0" i="0">
                <a:solidFill>
                  <a:schemeClr val="tx1"/>
                </a:solidFill>
                <a:latin typeface="+mj-lt"/>
                <a:cs typeface="Segoe UI Semibold" panose="020B0502040204020203" pitchFamily="34" charset="0"/>
              </a:defRPr>
            </a:lvl1pPr>
          </a:lstStyle>
          <a:p>
            <a:r>
              <a:rPr lang="en-US"/>
              <a:t>Click to edit Master title style</a:t>
            </a:r>
          </a:p>
        </p:txBody>
      </p:sp>
      <p:sp>
        <p:nvSpPr>
          <p:cNvPr id="8" name="Text Placeholder 3">
            <a:extLst>
              <a:ext uri="{FF2B5EF4-FFF2-40B4-BE49-F238E27FC236}">
                <a16:creationId xmlns:a16="http://schemas.microsoft.com/office/drawing/2014/main" id="{F6CCD566-E45F-E226-9116-256A957FAABA}"/>
              </a:ext>
            </a:extLst>
          </p:cNvPr>
          <p:cNvSpPr>
            <a:spLocks noGrp="1"/>
          </p:cNvSpPr>
          <p:nvPr>
            <p:ph type="body" sz="quarter" idx="15"/>
          </p:nvPr>
        </p:nvSpPr>
        <p:spPr>
          <a:xfrm>
            <a:off x="586389" y="1591056"/>
            <a:ext cx="8193024" cy="541687"/>
          </a:xfrm>
          <a:prstGeom prst="rect">
            <a:avLst/>
          </a:prstGeom>
        </p:spPr>
        <p:txBody>
          <a:bodyPr wrap="square">
            <a:spAutoFit/>
          </a:bodyPr>
          <a:lstStyle>
            <a:lvl1pPr marL="0" indent="0">
              <a:buFont typeface="Arial" panose="020B0604020202020204" pitchFamily="34" charset="0"/>
              <a:buNone/>
              <a:defRPr>
                <a:solidFill>
                  <a:schemeClr val="tx1"/>
                </a:solidFill>
                <a:latin typeface="+mj-lt"/>
              </a:defRPr>
            </a:lvl1pPr>
            <a:lvl2pPr marL="265176" indent="-128016">
              <a:buFont typeface="Arial" panose="020B0604020202020204" pitchFamily="34" charset="0"/>
              <a:buChar char="•"/>
              <a:defRPr>
                <a:solidFill>
                  <a:schemeClr val="tx1"/>
                </a:solidFill>
              </a:defRPr>
            </a:lvl2pPr>
            <a:lvl3pPr marL="384048" indent="-118872">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a:p>
            <a:pPr lvl="0"/>
            <a:endParaRPr lang="en-US"/>
          </a:p>
        </p:txBody>
      </p:sp>
      <p:sp>
        <p:nvSpPr>
          <p:cNvPr id="9" name="Text Placeholder 3">
            <a:extLst>
              <a:ext uri="{FF2B5EF4-FFF2-40B4-BE49-F238E27FC236}">
                <a16:creationId xmlns:a16="http://schemas.microsoft.com/office/drawing/2014/main" id="{C50B58E6-91E5-6853-3DEB-352D0E392679}"/>
              </a:ext>
            </a:extLst>
          </p:cNvPr>
          <p:cNvSpPr>
            <a:spLocks noGrp="1"/>
          </p:cNvSpPr>
          <p:nvPr>
            <p:ph type="body" sz="quarter" idx="19"/>
          </p:nvPr>
        </p:nvSpPr>
        <p:spPr>
          <a:xfrm>
            <a:off x="586389" y="2081710"/>
            <a:ext cx="8193024" cy="1132618"/>
          </a:xfrm>
          <a:prstGeom prst="rect">
            <a:avLst/>
          </a:prstGeom>
        </p:spPr>
        <p:txBody>
          <a:bodyPr wrap="square">
            <a:spAutoFit/>
          </a:bodyPr>
          <a:lstStyle>
            <a:lvl1pPr marL="137160" indent="-137160">
              <a:buFont typeface="Arial" panose="020B0604020202020204" pitchFamily="34" charset="0"/>
              <a:buChar char="•"/>
              <a:defRPr>
                <a:solidFill>
                  <a:schemeClr val="tx1"/>
                </a:solidFill>
              </a:defRPr>
            </a:lvl1pPr>
            <a:lvl2pPr marL="265176" indent="-128016">
              <a:buFont typeface="Arial" panose="020B0604020202020204" pitchFamily="34" charset="0"/>
              <a:buChar char="•"/>
              <a:defRPr>
                <a:solidFill>
                  <a:schemeClr val="tx1"/>
                </a:solidFill>
              </a:defRPr>
            </a:lvl2pPr>
            <a:lvl3pPr marL="384048" indent="-118872">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a:p>
            <a:pPr marL="137160" marR="0" lvl="0" indent="-13716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a:pPr>
            <a:r>
              <a:rPr lang="en-US"/>
              <a:t>Click to edit Master text styles</a:t>
            </a:r>
          </a:p>
          <a:p>
            <a:pPr marL="137160" marR="0" lvl="0" indent="-13716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a:pPr>
            <a:r>
              <a:rPr lang="en-US"/>
              <a:t>Click to edit Master text styles</a:t>
            </a:r>
          </a:p>
          <a:p>
            <a:pPr lvl="0"/>
            <a:endParaRPr lang="en-US"/>
          </a:p>
        </p:txBody>
      </p:sp>
      <p:sp>
        <p:nvSpPr>
          <p:cNvPr id="10" name="Text Placeholder 3">
            <a:extLst>
              <a:ext uri="{FF2B5EF4-FFF2-40B4-BE49-F238E27FC236}">
                <a16:creationId xmlns:a16="http://schemas.microsoft.com/office/drawing/2014/main" id="{99CAD011-DB85-3385-A70F-737C4753C63E}"/>
              </a:ext>
            </a:extLst>
          </p:cNvPr>
          <p:cNvSpPr>
            <a:spLocks noGrp="1"/>
          </p:cNvSpPr>
          <p:nvPr>
            <p:ph type="body" sz="quarter" idx="20"/>
          </p:nvPr>
        </p:nvSpPr>
        <p:spPr>
          <a:xfrm>
            <a:off x="586389" y="3587124"/>
            <a:ext cx="8193024" cy="541687"/>
          </a:xfrm>
          <a:prstGeom prst="rect">
            <a:avLst/>
          </a:prstGeom>
        </p:spPr>
        <p:txBody>
          <a:bodyPr wrap="square">
            <a:spAutoFit/>
          </a:bodyPr>
          <a:lstStyle>
            <a:lvl1pPr marL="0" indent="0">
              <a:buFont typeface="Arial" panose="020B0604020202020204" pitchFamily="34" charset="0"/>
              <a:buNone/>
              <a:defRPr>
                <a:solidFill>
                  <a:schemeClr val="tx1"/>
                </a:solidFill>
                <a:latin typeface="+mj-lt"/>
              </a:defRPr>
            </a:lvl1pPr>
            <a:lvl2pPr marL="265176" indent="-128016">
              <a:buFont typeface="Arial" panose="020B0604020202020204" pitchFamily="34" charset="0"/>
              <a:buChar char="•"/>
              <a:defRPr>
                <a:solidFill>
                  <a:schemeClr val="tx1"/>
                </a:solidFill>
              </a:defRPr>
            </a:lvl2pPr>
            <a:lvl3pPr marL="384048" indent="-118872">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a:p>
            <a:pPr lvl="0"/>
            <a:endParaRPr lang="en-US"/>
          </a:p>
        </p:txBody>
      </p:sp>
      <p:sp>
        <p:nvSpPr>
          <p:cNvPr id="11" name="Text Placeholder 3">
            <a:extLst>
              <a:ext uri="{FF2B5EF4-FFF2-40B4-BE49-F238E27FC236}">
                <a16:creationId xmlns:a16="http://schemas.microsoft.com/office/drawing/2014/main" id="{A9D99E4D-B4BB-FECE-37BB-2C1BF989CAC9}"/>
              </a:ext>
            </a:extLst>
          </p:cNvPr>
          <p:cNvSpPr>
            <a:spLocks noGrp="1"/>
          </p:cNvSpPr>
          <p:nvPr>
            <p:ph type="body" sz="quarter" idx="21"/>
          </p:nvPr>
        </p:nvSpPr>
        <p:spPr>
          <a:xfrm>
            <a:off x="586389" y="4077778"/>
            <a:ext cx="8193024" cy="1132618"/>
          </a:xfrm>
          <a:prstGeom prst="rect">
            <a:avLst/>
          </a:prstGeom>
        </p:spPr>
        <p:txBody>
          <a:bodyPr wrap="square">
            <a:spAutoFit/>
          </a:bodyPr>
          <a:lstStyle>
            <a:lvl1pPr marL="137160" indent="-137160">
              <a:buFont typeface="Arial" panose="020B0604020202020204" pitchFamily="34" charset="0"/>
              <a:buChar char="•"/>
              <a:defRPr>
                <a:solidFill>
                  <a:schemeClr val="tx1"/>
                </a:solidFill>
              </a:defRPr>
            </a:lvl1pPr>
            <a:lvl2pPr marL="265176" indent="-128016">
              <a:buFont typeface="Arial" panose="020B0604020202020204" pitchFamily="34" charset="0"/>
              <a:buChar char="•"/>
              <a:defRPr>
                <a:solidFill>
                  <a:schemeClr val="tx1"/>
                </a:solidFill>
              </a:defRPr>
            </a:lvl2pPr>
            <a:lvl3pPr marL="384048" indent="-118872">
              <a:buFont typeface="Arial" panose="020B0604020202020204" pitchFamily="34" charset="0"/>
              <a:buChar char="•"/>
              <a:defRPr>
                <a:solidFill>
                  <a:schemeClr val="tx1"/>
                </a:solidFill>
              </a:defRPr>
            </a:lvl3pPr>
            <a:lvl4pPr marL="685800" indent="0">
              <a:buNone/>
              <a:defRPr/>
            </a:lvl4pPr>
            <a:lvl5pPr marL="914400" indent="0">
              <a:buNone/>
              <a:defRPr/>
            </a:lvl5pPr>
          </a:lstStyle>
          <a:p>
            <a:pPr lvl="0"/>
            <a:r>
              <a:rPr lang="en-US"/>
              <a:t>Click to edit Master text styles</a:t>
            </a:r>
          </a:p>
          <a:p>
            <a:pPr marL="137160" marR="0" lvl="0" indent="-13716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a:pPr>
            <a:r>
              <a:rPr lang="en-US"/>
              <a:t>Click to edit Master text styles</a:t>
            </a:r>
          </a:p>
          <a:p>
            <a:pPr marL="137160" marR="0" lvl="0" indent="-13716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a:pPr>
            <a:r>
              <a:rPr lang="en-US"/>
              <a:t>Click to edit Master text styles</a:t>
            </a:r>
          </a:p>
          <a:p>
            <a:pPr lvl="0"/>
            <a:endParaRPr lang="en-US"/>
          </a:p>
        </p:txBody>
      </p:sp>
    </p:spTree>
    <p:extLst>
      <p:ext uri="{BB962C8B-B14F-4D97-AF65-F5344CB8AC3E}">
        <p14:creationId xmlns:p14="http://schemas.microsoft.com/office/powerpoint/2010/main" val="1345766467"/>
      </p:ext>
    </p:extLst>
  </p:cSld>
  <p:clrMapOvr>
    <a:masterClrMapping/>
  </p:clrMapOvr>
  <p:transition>
    <p:fade/>
  </p:transition>
  <p:extLst>
    <p:ext uri="{DCECCB84-F9BA-43D5-87BE-67443E8EF086}">
      <p15:sldGuideLst xmlns:p15="http://schemas.microsoft.com/office/powerpoint/2012/main">
        <p15:guide id="4" pos="778">
          <p15:clr>
            <a:srgbClr val="954F72"/>
          </p15:clr>
        </p15:guide>
        <p15:guide id="5" pos="962">
          <p15:clr>
            <a:srgbClr val="954F72"/>
          </p15:clr>
        </p15:guide>
        <p15:guide id="6" pos="1372">
          <p15:clr>
            <a:srgbClr val="954F72"/>
          </p15:clr>
        </p15:guide>
        <p15:guide id="7" pos="1556">
          <p15:clr>
            <a:srgbClr val="954F72"/>
          </p15:clr>
        </p15:guide>
        <p15:guide id="8" pos="1966">
          <p15:clr>
            <a:srgbClr val="954F72"/>
          </p15:clr>
        </p15:guide>
        <p15:guide id="9" pos="2150">
          <p15:clr>
            <a:srgbClr val="954F72"/>
          </p15:clr>
        </p15:guide>
        <p15:guide id="10" pos="2560">
          <p15:clr>
            <a:srgbClr val="954F72"/>
          </p15:clr>
        </p15:guide>
        <p15:guide id="11" pos="2744">
          <p15:clr>
            <a:srgbClr val="954F72"/>
          </p15:clr>
        </p15:guide>
        <p15:guide id="12" pos="3153">
          <p15:clr>
            <a:srgbClr val="954F72"/>
          </p15:clr>
        </p15:guide>
        <p15:guide id="13" pos="3338">
          <p15:clr>
            <a:srgbClr val="954F72"/>
          </p15:clr>
        </p15:guide>
        <p15:guide id="14" pos="3747">
          <p15:clr>
            <a:srgbClr val="954F72"/>
          </p15:clr>
        </p15:guide>
        <p15:guide id="15" pos="3932">
          <p15:clr>
            <a:srgbClr val="954F72"/>
          </p15:clr>
        </p15:guide>
        <p15:guide id="16" pos="4341">
          <p15:clr>
            <a:srgbClr val="954F72"/>
          </p15:clr>
        </p15:guide>
        <p15:guide id="17" pos="4526">
          <p15:clr>
            <a:srgbClr val="954F72"/>
          </p15:clr>
        </p15:guide>
        <p15:guide id="18" pos="4935">
          <p15:clr>
            <a:srgbClr val="954F72"/>
          </p15:clr>
        </p15:guide>
        <p15:guide id="19" pos="5120">
          <p15:clr>
            <a:srgbClr val="954F72"/>
          </p15:clr>
        </p15:guide>
        <p15:guide id="20" pos="5529">
          <p15:clr>
            <a:srgbClr val="954F72"/>
          </p15:clr>
        </p15:guide>
        <p15:guide id="21" pos="5713">
          <p15:clr>
            <a:srgbClr val="954F72"/>
          </p15:clr>
        </p15:guide>
        <p15:guide id="22" pos="6123">
          <p15:clr>
            <a:srgbClr val="954F72"/>
          </p15:clr>
        </p15:guide>
        <p15:guide id="23" pos="6307">
          <p15:clr>
            <a:srgbClr val="954F72"/>
          </p15:clr>
        </p15:guide>
        <p15:guide id="24" pos="6717">
          <p15:clr>
            <a:srgbClr val="954F72"/>
          </p15:clr>
        </p15:guide>
        <p15:guide id="25" pos="6901">
          <p15:clr>
            <a:srgbClr val="954F72"/>
          </p15:clr>
        </p15:guide>
        <p15:guide id="30" orient="horz" pos="812">
          <p15:clr>
            <a:srgbClr val="954F72"/>
          </p15:clr>
        </p15:guide>
        <p15:guide id="31" orient="horz" pos="996">
          <p15:clr>
            <a:srgbClr val="954F72"/>
          </p15:clr>
        </p15:guide>
        <p15:guide id="32" orient="horz" pos="1440">
          <p15:clr>
            <a:srgbClr val="954F72"/>
          </p15:clr>
        </p15:guide>
        <p15:guide id="33" orient="horz" pos="1624">
          <p15:clr>
            <a:srgbClr val="954F72"/>
          </p15:clr>
        </p15:guide>
        <p15:guide id="34" orient="horz" pos="2067">
          <p15:clr>
            <a:srgbClr val="954F72"/>
          </p15:clr>
        </p15:guide>
        <p15:guide id="35" orient="horz" pos="2252">
          <p15:clr>
            <a:srgbClr val="954F72"/>
          </p15:clr>
        </p15:guide>
        <p15:guide id="36" orient="horz" pos="2695">
          <p15:clr>
            <a:srgbClr val="954F72"/>
          </p15:clr>
        </p15:guide>
        <p15:guide id="37" orient="horz" pos="2880">
          <p15:clr>
            <a:srgbClr val="954F72"/>
          </p15:clr>
        </p15:guide>
        <p15:guide id="38" orient="horz" pos="3323">
          <p15:clr>
            <a:srgbClr val="954F72"/>
          </p15:clr>
        </p15:guide>
        <p15:guide id="39" orient="horz" pos="3507">
          <p15:clr>
            <a:srgbClr val="954F72"/>
          </p15:clr>
        </p15:guide>
      </p15:sldGuideLst>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Closing slide_with Logo">
    <p:bg>
      <p:bgPr>
        <a:solidFill>
          <a:srgbClr val="0978D4"/>
        </a:solidFill>
        <a:effectLst/>
      </p:bgPr>
    </p:bg>
    <p:spTree>
      <p:nvGrpSpPr>
        <p:cNvPr id="1" name=""/>
        <p:cNvGrpSpPr/>
        <p:nvPr/>
      </p:nvGrpSpPr>
      <p:grpSpPr>
        <a:xfrm>
          <a:off x="0" y="0"/>
          <a:ext cx="0" cy="0"/>
          <a:chOff x="0" y="0"/>
          <a:chExt cx="0" cy="0"/>
        </a:xfrm>
      </p:grpSpPr>
      <p:pic>
        <p:nvPicPr>
          <p:cNvPr id="4" name="MS logo white - EMF" hidden="1">
            <a:extLst>
              <a:ext uri="{FF2B5EF4-FFF2-40B4-BE49-F238E27FC236}">
                <a16:creationId xmlns:a16="http://schemas.microsoft.com/office/drawing/2014/main" id="{37E26AFE-DE6D-4BB8-BFA8-71844F8CF03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bwMode="black">
          <a:xfrm>
            <a:off x="584200" y="585788"/>
            <a:ext cx="1366245" cy="292608"/>
          </a:xfrm>
          <a:prstGeom prst="rect">
            <a:avLst/>
          </a:prstGeom>
        </p:spPr>
      </p:pic>
      <p:pic>
        <p:nvPicPr>
          <p:cNvPr id="7" name="Picture 6">
            <a:extLst>
              <a:ext uri="{FF2B5EF4-FFF2-40B4-BE49-F238E27FC236}">
                <a16:creationId xmlns:a16="http://schemas.microsoft.com/office/drawing/2014/main" id="{5323CAF5-239D-4BFD-FD54-42467A84A72B}"/>
              </a:ext>
            </a:extLst>
          </p:cNvPr>
          <p:cNvPicPr>
            <a:picLocks noChangeAspect="1"/>
          </p:cNvPicPr>
          <p:nvPr userDrawn="1"/>
        </p:nvPicPr>
        <p:blipFill>
          <a:blip r:embed="rId3">
            <a:biLevel thresh="25000"/>
          </a:blip>
          <a:srcRect/>
          <a:stretch/>
        </p:blipFill>
        <p:spPr>
          <a:xfrm>
            <a:off x="296751" y="296800"/>
            <a:ext cx="1939719" cy="869398"/>
          </a:xfrm>
          <a:prstGeom prst="rect">
            <a:avLst/>
          </a:prstGeom>
        </p:spPr>
      </p:pic>
      <p:sp>
        <p:nvSpPr>
          <p:cNvPr id="5" name="Text Box 3" hidden="1"/>
          <p:cNvSpPr txBox="1">
            <a:spLocks noChangeArrowheads="1"/>
          </p:cNvSpPr>
          <p:nvPr userDrawn="1"/>
        </p:nvSpPr>
        <p:spPr bwMode="blackWhite">
          <a:xfrm>
            <a:off x="584200" y="6446520"/>
            <a:ext cx="8193024" cy="153888"/>
          </a:xfrm>
          <a:prstGeom prst="rect">
            <a:avLst/>
          </a:prstGeom>
          <a:noFill/>
          <a:ln w="12700">
            <a:noFill/>
            <a:miter lim="800000"/>
            <a:headEnd type="none" w="sm" len="sm"/>
            <a:tailEnd type="none" w="sm" len="sm"/>
          </a:ln>
          <a:effectLst/>
        </p:spPr>
        <p:txBody>
          <a:bodyPr vert="horz" wrap="square" lIns="0" tIns="0" rIns="0" bIns="0" numCol="1" anchor="b" anchorCtr="0" compatLnSpc="1">
            <a:prstTxWarp prst="textNoShape">
              <a:avLst/>
            </a:prstTxWarp>
            <a:spAutoFit/>
          </a:bodyPr>
          <a:lstStyle/>
          <a:p>
            <a:pPr defTabSz="932290" eaLnBrk="0" hangingPunct="0"/>
            <a:r>
              <a:rPr lang="en-US" sz="1000">
                <a:solidFill>
                  <a:srgbClr val="FFFFFF"/>
                </a:solidFill>
                <a:cs typeface="Segoe UI" pitchFamily="34" charset="0"/>
              </a:rPr>
              <a:t>© Copyright Microsoft Corporation. All rights reserved. </a:t>
            </a:r>
          </a:p>
        </p:txBody>
      </p:sp>
      <p:sp>
        <p:nvSpPr>
          <p:cNvPr id="2" name="Title 1">
            <a:extLst>
              <a:ext uri="{FF2B5EF4-FFF2-40B4-BE49-F238E27FC236}">
                <a16:creationId xmlns:a16="http://schemas.microsoft.com/office/drawing/2014/main" id="{FB5CDB97-C98E-1E29-E646-7E1E2152341A}"/>
              </a:ext>
            </a:extLst>
          </p:cNvPr>
          <p:cNvSpPr>
            <a:spLocks noGrp="1"/>
          </p:cNvSpPr>
          <p:nvPr>
            <p:ph type="title" hasCustomPrompt="1"/>
          </p:nvPr>
        </p:nvSpPr>
        <p:spPr>
          <a:xfrm>
            <a:off x="588262" y="-326827"/>
            <a:ext cx="4416552" cy="307777"/>
          </a:xfrm>
        </p:spPr>
        <p:txBody>
          <a:bodyPr/>
          <a:lstStyle>
            <a:lvl1pPr>
              <a:defRPr sz="2000" b="0" i="0">
                <a:solidFill>
                  <a:schemeClr val="bg1"/>
                </a:solidFill>
                <a:latin typeface="+mj-lt"/>
                <a:cs typeface="Segoe UI Semibold" panose="020B0502040204020203" pitchFamily="34" charset="0"/>
              </a:defRPr>
            </a:lvl1pPr>
          </a:lstStyle>
          <a:p>
            <a:r>
              <a:rPr lang="en-US"/>
              <a:t>Final slide with logo</a:t>
            </a:r>
          </a:p>
        </p:txBody>
      </p:sp>
    </p:spTree>
    <p:extLst>
      <p:ext uri="{BB962C8B-B14F-4D97-AF65-F5344CB8AC3E}">
        <p14:creationId xmlns:p14="http://schemas.microsoft.com/office/powerpoint/2010/main" val="1535228114"/>
      </p:ext>
    </p:extLst>
  </p:cSld>
  <p:clrMapOvr>
    <a:masterClrMapping/>
  </p:clrMapOvr>
  <p:transition>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Title &amp; Non-bulleted text">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34B655BA-10A4-4A57-89DB-CFFBE1CA1E33}"/>
              </a:ext>
            </a:extLst>
          </p:cNvPr>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586390" y="1434370"/>
            <a:ext cx="11018520" cy="2308324"/>
          </a:xfrm>
        </p:spPr>
        <p:txBody>
          <a:bodyPr wrap="square">
            <a:spAutoFit/>
          </a:bodyPr>
          <a:lstStyle>
            <a:lvl1pPr marL="0" indent="0">
              <a:buNone/>
              <a:defRPr/>
            </a:lvl1pPr>
            <a:lvl2pPr marL="228600" indent="0">
              <a:buNone/>
              <a:defRPr/>
            </a:lvl2pPr>
            <a:lvl3pPr marL="457200" indent="0">
              <a:buNone/>
              <a:defRPr/>
            </a:lvl3pPr>
            <a:lvl4pPr marL="685800" indent="0">
              <a:buNone/>
              <a:defRPr/>
            </a:lvl4pPr>
            <a:lvl5pPr marL="914400"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51640839"/>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905">
          <p15:clr>
            <a:srgbClr val="5ACBF0"/>
          </p15:clr>
        </p15:guide>
        <p15:guide id="4" orient="horz" pos="1272">
          <p15:clr>
            <a:srgbClr val="5ACBF0"/>
          </p15:clr>
        </p15:guide>
      </p15:sldGuideLst>
    </p:ext>
  </p:extLst>
</p:sldLayout>
</file>

<file path=ppt/slideLayouts/slideLayout1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41855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4FC7D7B-0350-BA79-D462-EF61A11BD06F}"/>
              </a:ext>
            </a:extLst>
          </p:cNvPr>
          <p:cNvSpPr/>
          <p:nvPr userDrawn="1"/>
        </p:nvSpPr>
        <p:spPr>
          <a:xfrm>
            <a:off x="0" y="0"/>
            <a:ext cx="12192000" cy="1528762"/>
          </a:xfrm>
          <a:prstGeom prst="rect">
            <a:avLst/>
          </a:prstGeom>
          <a:solidFill>
            <a:srgbClr val="F5F3F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FF126F39-2D04-9779-8BAB-681B00E0EFF6}"/>
              </a:ext>
            </a:extLst>
          </p:cNvPr>
          <p:cNvSpPr txBox="1"/>
          <p:nvPr userDrawn="1"/>
        </p:nvSpPr>
        <p:spPr>
          <a:xfrm>
            <a:off x="214675" y="6434886"/>
            <a:ext cx="2892544" cy="176972"/>
          </a:xfrm>
          <a:prstGeom prst="rect">
            <a:avLst/>
          </a:prstGeom>
          <a:noFill/>
        </p:spPr>
        <p:txBody>
          <a:bodyPr wrap="square" rtlCol="0">
            <a:spAutoFit/>
          </a:bodyPr>
          <a:lstStyle/>
          <a:p>
            <a:r>
              <a:rPr lang="en-US" sz="550">
                <a:solidFill>
                  <a:srgbClr val="B1B3B3"/>
                </a:solidFill>
                <a:latin typeface="Segoe UI" panose="020B0502040204020203" pitchFamily="34" charset="0"/>
                <a:cs typeface="Segoe UI" panose="020B0502040204020203" pitchFamily="34" charset="0"/>
              </a:rPr>
              <a:t>Confidential: Do not distribute/duplicate</a:t>
            </a:r>
          </a:p>
        </p:txBody>
      </p:sp>
      <p:pic>
        <p:nvPicPr>
          <p:cNvPr id="4" name="Picture 3" descr="A black background with a black square&#10;&#10;Description automatically generated with medium confidence">
            <a:extLst>
              <a:ext uri="{FF2B5EF4-FFF2-40B4-BE49-F238E27FC236}">
                <a16:creationId xmlns:a16="http://schemas.microsoft.com/office/drawing/2014/main" id="{768E4512-7B44-9E46-DD68-C9AC1EA5C8D3}"/>
              </a:ext>
            </a:extLst>
          </p:cNvPr>
          <p:cNvPicPr>
            <a:picLocks noChangeAspect="1"/>
          </p:cNvPicPr>
          <p:nvPr userDrawn="1"/>
        </p:nvPicPr>
        <p:blipFill>
          <a:blip r:embed="rId2"/>
          <a:stretch>
            <a:fillRect/>
          </a:stretch>
        </p:blipFill>
        <p:spPr>
          <a:xfrm>
            <a:off x="10911840" y="6347512"/>
            <a:ext cx="971620" cy="207279"/>
          </a:xfrm>
          <a:prstGeom prst="rect">
            <a:avLst/>
          </a:prstGeom>
        </p:spPr>
      </p:pic>
    </p:spTree>
    <p:extLst>
      <p:ext uri="{BB962C8B-B14F-4D97-AF65-F5344CB8AC3E}">
        <p14:creationId xmlns:p14="http://schemas.microsoft.com/office/powerpoint/2010/main" val="349811534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p:cSld name="Title Slide 1  ">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1BE9C0E-D37E-A705-EE9F-EE52E949C684}"/>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Segoe Sans Display Semibold" pitchFamily="2" charset="0"/>
                <a:cs typeface="Segoe Sans Display Semibold"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76999"/>
          </a:xfrm>
          <a:noFill/>
        </p:spPr>
        <p:txBody>
          <a:bodyPr wrap="square" lIns="0" tIns="0" rIns="0" bIns="0">
            <a:spAutoFit/>
          </a:bodyPr>
          <a:lstStyle>
            <a:lvl1pPr marL="0" indent="0">
              <a:spcBef>
                <a:spcPts val="0"/>
              </a:spcBef>
              <a:buNone/>
              <a:defRPr sz="18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pic>
        <p:nvPicPr>
          <p:cNvPr id="4" name="Picture 3">
            <a:extLst>
              <a:ext uri="{FF2B5EF4-FFF2-40B4-BE49-F238E27FC236}">
                <a16:creationId xmlns:a16="http://schemas.microsoft.com/office/drawing/2014/main" id="{E9D92374-2DCA-B63E-30A2-F9712B61012D}"/>
              </a:ext>
            </a:extLst>
          </p:cNvPr>
          <p:cNvPicPr>
            <a:picLocks noChangeAspect="1"/>
          </p:cNvPicPr>
          <p:nvPr userDrawn="1"/>
        </p:nvPicPr>
        <p:blipFill>
          <a:blip r:embed="rId4"/>
          <a:srcRect l="43021" t="3333"/>
          <a:stretch/>
        </p:blipFill>
        <p:spPr>
          <a:xfrm>
            <a:off x="6096000" y="1040610"/>
            <a:ext cx="6096000" cy="5817389"/>
          </a:xfrm>
          <a:prstGeom prst="rect">
            <a:avLst/>
          </a:prstGeom>
        </p:spPr>
      </p:pic>
    </p:spTree>
    <p:extLst>
      <p:ext uri="{BB962C8B-B14F-4D97-AF65-F5344CB8AC3E}">
        <p14:creationId xmlns:p14="http://schemas.microsoft.com/office/powerpoint/2010/main" val="95534949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p:cSld name="Title Slide 2">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1BE9C0E-D37E-A705-EE9F-EE52E949C684}"/>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Segoe Sans Display Semibold" pitchFamily="2" charset="0"/>
                <a:cs typeface="Segoe Sans Display Semibold"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76999"/>
          </a:xfrm>
          <a:noFill/>
        </p:spPr>
        <p:txBody>
          <a:bodyPr wrap="square" lIns="0" tIns="0" rIns="0" bIns="0">
            <a:spAutoFit/>
          </a:bodyPr>
          <a:lstStyle>
            <a:lvl1pPr marL="0" indent="0">
              <a:spcBef>
                <a:spcPts val="0"/>
              </a:spcBef>
              <a:buNone/>
              <a:defRPr sz="18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pic>
        <p:nvPicPr>
          <p:cNvPr id="18" name="Picture 17" descr="A close up of a colorful object&#10;&#10;AI-generated content may be incorrect.">
            <a:extLst>
              <a:ext uri="{FF2B5EF4-FFF2-40B4-BE49-F238E27FC236}">
                <a16:creationId xmlns:a16="http://schemas.microsoft.com/office/drawing/2014/main" id="{71A858D6-B629-D40A-227D-D5482D0FBBAD}"/>
              </a:ext>
            </a:extLst>
          </p:cNvPr>
          <p:cNvPicPr>
            <a:picLocks noChangeAspect="1"/>
          </p:cNvPicPr>
          <p:nvPr userDrawn="1"/>
        </p:nvPicPr>
        <p:blipFill rotWithShape="1">
          <a:blip r:embed="rId4">
            <a:extLst>
              <a:ext uri="{BEBA8EAE-BF5A-486C-A8C5-ECC9F3942E4B}">
                <a14:imgProps xmlns:a14="http://schemas.microsoft.com/office/drawing/2010/main">
                  <a14:imgLayer r:embed="rId5">
                    <a14:imgEffect>
                      <a14:colorTemperature colorTemp="5900"/>
                    </a14:imgEffect>
                  </a14:imgLayer>
                </a14:imgProps>
              </a:ext>
            </a:extLst>
          </a:blip>
          <a:srcRect l="45208" r="22571"/>
          <a:stretch/>
        </p:blipFill>
        <p:spPr>
          <a:xfrm flipH="1">
            <a:off x="8263704" y="1"/>
            <a:ext cx="3928296" cy="6858000"/>
          </a:xfrm>
          <a:prstGeom prst="rect">
            <a:avLst/>
          </a:prstGeom>
        </p:spPr>
      </p:pic>
    </p:spTree>
    <p:extLst>
      <p:ext uri="{BB962C8B-B14F-4D97-AF65-F5344CB8AC3E}">
        <p14:creationId xmlns:p14="http://schemas.microsoft.com/office/powerpoint/2010/main" val="354231673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p:cSld name="Title Slide 3 ">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1BE9C0E-D37E-A705-EE9F-EE52E949C684}"/>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Segoe Sans Display Semibold" pitchFamily="2" charset="0"/>
                <a:cs typeface="Segoe Sans Display Semibold"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76999"/>
          </a:xfrm>
          <a:noFill/>
        </p:spPr>
        <p:txBody>
          <a:bodyPr wrap="square" lIns="0" tIns="0" rIns="0" bIns="0">
            <a:spAutoFit/>
          </a:bodyPr>
          <a:lstStyle>
            <a:lvl1pPr marL="0" indent="0">
              <a:spcBef>
                <a:spcPts val="0"/>
              </a:spcBef>
              <a:buNone/>
              <a:defRPr sz="18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44902170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p:cSld name="Title Slide 4 ">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1E80E06-15DE-DDB1-B4E4-52EEA260C719}"/>
              </a:ext>
            </a:extLst>
          </p:cNvPr>
          <p:cNvPicPr>
            <a:picLocks noChangeAspect="1"/>
          </p:cNvPicPr>
          <p:nvPr userDrawn="1"/>
        </p:nvPicPr>
        <p:blipFill rotWithShape="1">
          <a:blip r:embed="rId2"/>
          <a:srcRect t="273" b="273"/>
          <a:stretch/>
        </p:blipFill>
        <p:spPr>
          <a:xfrm>
            <a:off x="0" y="-1"/>
            <a:ext cx="12192000" cy="6858001"/>
          </a:xfrm>
          <a:prstGeom prst="rect">
            <a:avLst/>
          </a:prstGeom>
        </p:spPr>
      </p:pic>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Segoe Sans Display Semibold" pitchFamily="2" charset="0"/>
                <a:cs typeface="Segoe Sans Display Semibold"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76999"/>
          </a:xfrm>
          <a:noFill/>
        </p:spPr>
        <p:txBody>
          <a:bodyPr wrap="square" lIns="0" tIns="0" rIns="0" bIns="0">
            <a:spAutoFit/>
          </a:bodyPr>
          <a:lstStyle>
            <a:lvl1pPr marL="0" indent="0">
              <a:spcBef>
                <a:spcPts val="0"/>
              </a:spcBef>
              <a:buNone/>
              <a:defRPr sz="18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120887426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p:cSld name="Title Slide 5 ">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B35A40D0-B5CF-0E8A-CFC7-1978F00B46A8}"/>
              </a:ext>
            </a:extLst>
          </p:cNvPr>
          <p:cNvPicPr>
            <a:picLocks noChangeAspect="1"/>
          </p:cNvPicPr>
          <p:nvPr userDrawn="1"/>
        </p:nvPicPr>
        <p:blipFill rotWithShape="1">
          <a:blip r:embed="rId2"/>
          <a:srcRect l="544" t="515" r="29"/>
          <a:stretch/>
        </p:blipFill>
        <p:spPr>
          <a:xfrm>
            <a:off x="0" y="0"/>
            <a:ext cx="12192000" cy="6858001"/>
          </a:xfrm>
          <a:custGeom>
            <a:avLst/>
            <a:gdLst>
              <a:gd name="connsiteX0" fmla="*/ 0 w 12192000"/>
              <a:gd name="connsiteY0" fmla="*/ 0 h 6858001"/>
              <a:gd name="connsiteX1" fmla="*/ 12192000 w 12192000"/>
              <a:gd name="connsiteY1" fmla="*/ 0 h 6858001"/>
              <a:gd name="connsiteX2" fmla="*/ 12192000 w 12192000"/>
              <a:gd name="connsiteY2" fmla="*/ 6858001 h 6858001"/>
              <a:gd name="connsiteX3" fmla="*/ 0 w 12192000"/>
              <a:gd name="connsiteY3" fmla="*/ 6858001 h 6858001"/>
            </a:gdLst>
            <a:ahLst/>
            <a:cxnLst>
              <a:cxn ang="0">
                <a:pos x="connsiteX0" y="connsiteY0"/>
              </a:cxn>
              <a:cxn ang="0">
                <a:pos x="connsiteX1" y="connsiteY1"/>
              </a:cxn>
              <a:cxn ang="0">
                <a:pos x="connsiteX2" y="connsiteY2"/>
              </a:cxn>
              <a:cxn ang="0">
                <a:pos x="connsiteX3" y="connsiteY3"/>
              </a:cxn>
            </a:cxnLst>
            <a:rect l="l" t="t" r="r" b="b"/>
            <a:pathLst>
              <a:path w="12192000" h="6858001">
                <a:moveTo>
                  <a:pt x="0" y="0"/>
                </a:moveTo>
                <a:lnTo>
                  <a:pt x="12192000" y="0"/>
                </a:lnTo>
                <a:lnTo>
                  <a:pt x="12192000" y="6858001"/>
                </a:lnTo>
                <a:lnTo>
                  <a:pt x="0" y="6858001"/>
                </a:lnTo>
                <a:close/>
              </a:path>
            </a:pathLst>
          </a:custGeom>
        </p:spPr>
      </p:pic>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Segoe Sans Display Semibold" pitchFamily="2" charset="0"/>
                <a:cs typeface="Segoe Sans Display Semibold"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76999"/>
          </a:xfrm>
          <a:noFill/>
        </p:spPr>
        <p:txBody>
          <a:bodyPr wrap="square" lIns="0" tIns="0" rIns="0" bIns="0">
            <a:spAutoFit/>
          </a:bodyPr>
          <a:lstStyle>
            <a:lvl1pPr marL="0" indent="0">
              <a:spcBef>
                <a:spcPts val="0"/>
              </a:spcBef>
              <a:buNone/>
              <a:defRPr sz="18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270734701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p:cSld name="Title Slide 6 ">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3806BF3-B7AC-803B-E086-77B486241445}"/>
              </a:ext>
            </a:extLst>
          </p:cNvPr>
          <p:cNvPicPr>
            <a:picLocks noChangeAspect="1"/>
          </p:cNvPicPr>
          <p:nvPr userDrawn="1"/>
        </p:nvPicPr>
        <p:blipFill rotWithShape="1">
          <a:blip r:embed="rId2"/>
          <a:srcRect l="278" r="278"/>
          <a:stretch/>
        </p:blipFill>
        <p:spPr>
          <a:xfrm>
            <a:off x="0" y="1"/>
            <a:ext cx="12192000" cy="6858001"/>
          </a:xfrm>
          <a:custGeom>
            <a:avLst/>
            <a:gdLst>
              <a:gd name="connsiteX0" fmla="*/ 0 w 12192000"/>
              <a:gd name="connsiteY0" fmla="*/ 0 h 6858001"/>
              <a:gd name="connsiteX1" fmla="*/ 12192000 w 12192000"/>
              <a:gd name="connsiteY1" fmla="*/ 0 h 6858001"/>
              <a:gd name="connsiteX2" fmla="*/ 12192000 w 12192000"/>
              <a:gd name="connsiteY2" fmla="*/ 6858001 h 6858001"/>
              <a:gd name="connsiteX3" fmla="*/ 0 w 12192000"/>
              <a:gd name="connsiteY3" fmla="*/ 6858001 h 6858001"/>
            </a:gdLst>
            <a:ahLst/>
            <a:cxnLst>
              <a:cxn ang="0">
                <a:pos x="connsiteX0" y="connsiteY0"/>
              </a:cxn>
              <a:cxn ang="0">
                <a:pos x="connsiteX1" y="connsiteY1"/>
              </a:cxn>
              <a:cxn ang="0">
                <a:pos x="connsiteX2" y="connsiteY2"/>
              </a:cxn>
              <a:cxn ang="0">
                <a:pos x="connsiteX3" y="connsiteY3"/>
              </a:cxn>
            </a:cxnLst>
            <a:rect l="l" t="t" r="r" b="b"/>
            <a:pathLst>
              <a:path w="12192000" h="6858001">
                <a:moveTo>
                  <a:pt x="0" y="0"/>
                </a:moveTo>
                <a:lnTo>
                  <a:pt x="12192000" y="0"/>
                </a:lnTo>
                <a:lnTo>
                  <a:pt x="12192000" y="6858001"/>
                </a:lnTo>
                <a:lnTo>
                  <a:pt x="0" y="6858001"/>
                </a:lnTo>
                <a:close/>
              </a:path>
            </a:pathLst>
          </a:custGeom>
        </p:spPr>
      </p:pic>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Segoe Sans Display Semibold" pitchFamily="2" charset="0"/>
                <a:cs typeface="Segoe Sans Display Semibold"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76999"/>
          </a:xfrm>
          <a:noFill/>
        </p:spPr>
        <p:txBody>
          <a:bodyPr wrap="square" lIns="0" tIns="0" rIns="0" bIns="0">
            <a:spAutoFit/>
          </a:bodyPr>
          <a:lstStyle>
            <a:lvl1pPr marL="0" indent="0">
              <a:spcBef>
                <a:spcPts val="0"/>
              </a:spcBef>
              <a:buNone/>
              <a:defRPr sz="18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149040128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22690937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p:cSld name="Title Only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Tree>
    <p:extLst>
      <p:ext uri="{BB962C8B-B14F-4D97-AF65-F5344CB8AC3E}">
        <p14:creationId xmlns:p14="http://schemas.microsoft.com/office/powerpoint/2010/main" val="377495256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Two Column Bullet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BE2550-DA43-453C-A328-33C740E65403}"/>
              </a:ext>
            </a:extLst>
          </p:cNvPr>
          <p:cNvSpPr>
            <a:spLocks noGrp="1"/>
          </p:cNvSpPr>
          <p:nvPr>
            <p:ph type="title"/>
          </p:nvPr>
        </p:nvSpPr>
        <p:spPr/>
        <p:txBody>
          <a:bodyPr/>
          <a:lstStyle/>
          <a:p>
            <a:r>
              <a:rPr lang="en-US"/>
              <a:t>Click to edit Master title style</a:t>
            </a:r>
          </a:p>
        </p:txBody>
      </p:sp>
      <p:sp>
        <p:nvSpPr>
          <p:cNvPr id="5" name="Content Placeholder 4">
            <a:extLst>
              <a:ext uri="{FF2B5EF4-FFF2-40B4-BE49-F238E27FC236}">
                <a16:creationId xmlns:a16="http://schemas.microsoft.com/office/drawing/2014/main" id="{14B7A288-CDAC-4184-9F73-137C95F5E643}"/>
              </a:ext>
            </a:extLst>
          </p:cNvPr>
          <p:cNvSpPr>
            <a:spLocks noGrp="1"/>
          </p:cNvSpPr>
          <p:nvPr>
            <p:ph sz="quarter" idx="12"/>
          </p:nvPr>
        </p:nvSpPr>
        <p:spPr>
          <a:xfrm>
            <a:off x="584200" y="1435100"/>
            <a:ext cx="5211763" cy="48339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8">
            <a:extLst>
              <a:ext uri="{FF2B5EF4-FFF2-40B4-BE49-F238E27FC236}">
                <a16:creationId xmlns:a16="http://schemas.microsoft.com/office/drawing/2014/main" id="{CEC22105-78D6-4753-94FA-3DA949361A95}"/>
              </a:ext>
            </a:extLst>
          </p:cNvPr>
          <p:cNvSpPr>
            <a:spLocks noGrp="1"/>
          </p:cNvSpPr>
          <p:nvPr>
            <p:ph sz="quarter" idx="13"/>
          </p:nvPr>
        </p:nvSpPr>
        <p:spPr>
          <a:xfrm>
            <a:off x="6389688" y="1435100"/>
            <a:ext cx="5219700" cy="48339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Box 5">
            <a:extLst>
              <a:ext uri="{FF2B5EF4-FFF2-40B4-BE49-F238E27FC236}">
                <a16:creationId xmlns:a16="http://schemas.microsoft.com/office/drawing/2014/main" id="{5F6A123D-3A27-499F-9210-3E0D7CED39C6}"/>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157736830"/>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276">
          <p15:clr>
            <a:srgbClr val="5ACBF0"/>
          </p15:clr>
        </p15:guide>
        <p15:guide id="3" orient="horz" pos="904">
          <p15:clr>
            <a:srgbClr val="5ACBF0"/>
          </p15:clr>
        </p15:guide>
        <p15:guide id="4" pos="3660">
          <p15:clr>
            <a:srgbClr val="5ACBF0"/>
          </p15:clr>
        </p15:guide>
        <p15:guide id="5" pos="4024">
          <p15:clr>
            <a:srgbClr val="5ACBF0"/>
          </p15:clr>
        </p15:guide>
      </p15:sldGuideLst>
    </p:ext>
  </p:extLs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Blank slide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Tree>
    <p:extLst>
      <p:ext uri="{BB962C8B-B14F-4D97-AF65-F5344CB8AC3E}">
        <p14:creationId xmlns:p14="http://schemas.microsoft.com/office/powerpoint/2010/main" val="257753128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Agenda slide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4" name="Oval 3">
            <a:extLst>
              <a:ext uri="{FF2B5EF4-FFF2-40B4-BE49-F238E27FC236}">
                <a16:creationId xmlns:a16="http://schemas.microsoft.com/office/drawing/2014/main" id="{CE525D6D-260D-2074-C66B-0E88E6690C99}"/>
              </a:ext>
            </a:extLst>
          </p:cNvPr>
          <p:cNvSpPr/>
          <p:nvPr userDrawn="1"/>
        </p:nvSpPr>
        <p:spPr bwMode="auto">
          <a:xfrm>
            <a:off x="4132263" y="596900"/>
            <a:ext cx="679450" cy="679450"/>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r>
              <a:rPr lang="en-US" sz="2400" b="1" kern="0">
                <a:ln w="3175">
                  <a:noFill/>
                </a:ln>
                <a:solidFill>
                  <a:schemeClr val="bg1"/>
                </a:solidFill>
                <a:latin typeface="+mj-lt"/>
                <a:cs typeface="Segoe UI" pitchFamily="34" charset="0"/>
              </a:rPr>
              <a:t>01</a:t>
            </a:r>
          </a:p>
        </p:txBody>
      </p:sp>
      <p:sp>
        <p:nvSpPr>
          <p:cNvPr id="5" name="Oval 4">
            <a:extLst>
              <a:ext uri="{FF2B5EF4-FFF2-40B4-BE49-F238E27FC236}">
                <a16:creationId xmlns:a16="http://schemas.microsoft.com/office/drawing/2014/main" id="{12154FFE-5468-CB04-52B1-FBCDDDBBB4A3}"/>
              </a:ext>
            </a:extLst>
          </p:cNvPr>
          <p:cNvSpPr/>
          <p:nvPr userDrawn="1"/>
        </p:nvSpPr>
        <p:spPr bwMode="auto">
          <a:xfrm>
            <a:off x="4132263" y="1845072"/>
            <a:ext cx="679450" cy="679450"/>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r>
              <a:rPr lang="en-US" sz="2400" b="1" kern="0">
                <a:ln w="3175">
                  <a:noFill/>
                </a:ln>
                <a:solidFill>
                  <a:schemeClr val="bg1"/>
                </a:solidFill>
                <a:latin typeface="+mj-lt"/>
                <a:cs typeface="Segoe UI" pitchFamily="34" charset="0"/>
              </a:rPr>
              <a:t>02</a:t>
            </a:r>
          </a:p>
        </p:txBody>
      </p:sp>
      <p:sp>
        <p:nvSpPr>
          <p:cNvPr id="6" name="Oval 5">
            <a:extLst>
              <a:ext uri="{FF2B5EF4-FFF2-40B4-BE49-F238E27FC236}">
                <a16:creationId xmlns:a16="http://schemas.microsoft.com/office/drawing/2014/main" id="{826D834C-0570-B13B-0866-51C1D070031A}"/>
              </a:ext>
            </a:extLst>
          </p:cNvPr>
          <p:cNvSpPr/>
          <p:nvPr userDrawn="1"/>
        </p:nvSpPr>
        <p:spPr bwMode="auto">
          <a:xfrm>
            <a:off x="4132263" y="3093244"/>
            <a:ext cx="679450" cy="679450"/>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r>
              <a:rPr lang="en-US" sz="2400" b="1" kern="0">
                <a:ln w="3175">
                  <a:noFill/>
                </a:ln>
                <a:solidFill>
                  <a:schemeClr val="bg1"/>
                </a:solidFill>
                <a:latin typeface="+mj-lt"/>
                <a:cs typeface="Segoe UI" pitchFamily="34" charset="0"/>
              </a:rPr>
              <a:t>03</a:t>
            </a:r>
          </a:p>
        </p:txBody>
      </p:sp>
      <p:sp>
        <p:nvSpPr>
          <p:cNvPr id="7" name="Oval 6">
            <a:extLst>
              <a:ext uri="{FF2B5EF4-FFF2-40B4-BE49-F238E27FC236}">
                <a16:creationId xmlns:a16="http://schemas.microsoft.com/office/drawing/2014/main" id="{5AC79F46-694E-ED80-8F53-3FA0DFBA4AE6}"/>
              </a:ext>
            </a:extLst>
          </p:cNvPr>
          <p:cNvSpPr/>
          <p:nvPr userDrawn="1"/>
        </p:nvSpPr>
        <p:spPr bwMode="auto">
          <a:xfrm>
            <a:off x="4132263" y="4341416"/>
            <a:ext cx="679450" cy="679450"/>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r>
              <a:rPr lang="en-US" sz="2400" b="1" kern="0">
                <a:ln w="3175">
                  <a:noFill/>
                </a:ln>
                <a:solidFill>
                  <a:schemeClr val="bg1"/>
                </a:solidFill>
                <a:latin typeface="+mj-lt"/>
                <a:cs typeface="Segoe UI" pitchFamily="34" charset="0"/>
              </a:rPr>
              <a:t>04</a:t>
            </a:r>
          </a:p>
        </p:txBody>
      </p:sp>
      <p:sp>
        <p:nvSpPr>
          <p:cNvPr id="8" name="Oval 7">
            <a:extLst>
              <a:ext uri="{FF2B5EF4-FFF2-40B4-BE49-F238E27FC236}">
                <a16:creationId xmlns:a16="http://schemas.microsoft.com/office/drawing/2014/main" id="{511AF575-A405-020B-A4A0-59876AB77E46}"/>
              </a:ext>
            </a:extLst>
          </p:cNvPr>
          <p:cNvSpPr/>
          <p:nvPr userDrawn="1"/>
        </p:nvSpPr>
        <p:spPr bwMode="auto">
          <a:xfrm>
            <a:off x="4132263" y="5589588"/>
            <a:ext cx="679450" cy="679450"/>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r>
              <a:rPr lang="en-US" sz="2400" b="1" kern="0">
                <a:ln w="3175">
                  <a:noFill/>
                </a:ln>
                <a:solidFill>
                  <a:schemeClr val="bg1"/>
                </a:solidFill>
                <a:latin typeface="+mj-lt"/>
                <a:cs typeface="Segoe UI" pitchFamily="34" charset="0"/>
              </a:rPr>
              <a:t>05</a:t>
            </a:r>
          </a:p>
        </p:txBody>
      </p:sp>
      <p:cxnSp>
        <p:nvCxnSpPr>
          <p:cNvPr id="9" name="Straight Connector 8">
            <a:extLst>
              <a:ext uri="{FF2B5EF4-FFF2-40B4-BE49-F238E27FC236}">
                <a16:creationId xmlns:a16="http://schemas.microsoft.com/office/drawing/2014/main" id="{232BD42B-5FC5-7EDB-BB20-23C2938B3144}"/>
              </a:ext>
              <a:ext uri="{C183D7F6-B498-43B3-948B-1728B52AA6E4}">
                <adec:decorative xmlns:adec="http://schemas.microsoft.com/office/drawing/2017/decorative" val="1"/>
              </a:ext>
            </a:extLst>
          </p:cNvPr>
          <p:cNvCxnSpPr>
            <a:cxnSpLocks/>
          </p:cNvCxnSpPr>
          <p:nvPr userDrawn="1"/>
        </p:nvCxnSpPr>
        <p:spPr>
          <a:xfrm>
            <a:off x="5041900" y="1560711"/>
            <a:ext cx="6578600" cy="0"/>
          </a:xfrm>
          <a:prstGeom prst="line">
            <a:avLst/>
          </a:prstGeom>
          <a:ln w="6350">
            <a:solidFill>
              <a:schemeClr val="bg1">
                <a:lumMod val="75000"/>
                <a:alpha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0" name="Text Placeholder 19">
            <a:extLst>
              <a:ext uri="{FF2B5EF4-FFF2-40B4-BE49-F238E27FC236}">
                <a16:creationId xmlns:a16="http://schemas.microsoft.com/office/drawing/2014/main" id="{B2648914-7316-BBF9-1979-5EACEBE28481}"/>
              </a:ext>
            </a:extLst>
          </p:cNvPr>
          <p:cNvSpPr>
            <a:spLocks noGrp="1"/>
          </p:cNvSpPr>
          <p:nvPr>
            <p:ph type="body" sz="quarter" idx="10"/>
          </p:nvPr>
        </p:nvSpPr>
        <p:spPr>
          <a:xfrm>
            <a:off x="5041900" y="751959"/>
            <a:ext cx="6578600" cy="369332"/>
          </a:xfrm>
        </p:spPr>
        <p:txBody>
          <a:bodyPr anchor="ctr"/>
          <a:lstStyle>
            <a:lvl1pPr marL="0" indent="0">
              <a:buNone/>
              <a:defRPr sz="2400"/>
            </a:lvl1pPr>
          </a:lstStyle>
          <a:p>
            <a:pPr lvl="0"/>
            <a:r>
              <a:rPr lang="en-US"/>
              <a:t>Click to edit Master text styles</a:t>
            </a:r>
          </a:p>
        </p:txBody>
      </p:sp>
      <p:cxnSp>
        <p:nvCxnSpPr>
          <p:cNvPr id="11" name="Straight Connector 10">
            <a:extLst>
              <a:ext uri="{FF2B5EF4-FFF2-40B4-BE49-F238E27FC236}">
                <a16:creationId xmlns:a16="http://schemas.microsoft.com/office/drawing/2014/main" id="{FB5A3BDB-77C2-5DA6-DD97-A74AD66D6BA3}"/>
              </a:ext>
              <a:ext uri="{C183D7F6-B498-43B3-948B-1728B52AA6E4}">
                <adec:decorative xmlns:adec="http://schemas.microsoft.com/office/drawing/2017/decorative" val="1"/>
              </a:ext>
            </a:extLst>
          </p:cNvPr>
          <p:cNvCxnSpPr>
            <a:cxnSpLocks/>
          </p:cNvCxnSpPr>
          <p:nvPr userDrawn="1"/>
        </p:nvCxnSpPr>
        <p:spPr>
          <a:xfrm>
            <a:off x="5041900" y="2808883"/>
            <a:ext cx="6578600" cy="0"/>
          </a:xfrm>
          <a:prstGeom prst="line">
            <a:avLst/>
          </a:prstGeom>
          <a:ln w="6350">
            <a:solidFill>
              <a:schemeClr val="bg1">
                <a:lumMod val="75000"/>
                <a:alpha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8CCAE5D6-7CD4-CF96-5C91-CE441AF595C4}"/>
              </a:ext>
              <a:ext uri="{C183D7F6-B498-43B3-948B-1728B52AA6E4}">
                <adec:decorative xmlns:adec="http://schemas.microsoft.com/office/drawing/2017/decorative" val="1"/>
              </a:ext>
            </a:extLst>
          </p:cNvPr>
          <p:cNvCxnSpPr>
            <a:cxnSpLocks/>
          </p:cNvCxnSpPr>
          <p:nvPr userDrawn="1"/>
        </p:nvCxnSpPr>
        <p:spPr>
          <a:xfrm>
            <a:off x="5041900" y="4057055"/>
            <a:ext cx="6578600" cy="0"/>
          </a:xfrm>
          <a:prstGeom prst="line">
            <a:avLst/>
          </a:prstGeom>
          <a:ln w="6350">
            <a:solidFill>
              <a:schemeClr val="bg1">
                <a:lumMod val="75000"/>
                <a:alpha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B7EAC72-3DD8-CA91-6E0A-DBD84D439457}"/>
              </a:ext>
              <a:ext uri="{C183D7F6-B498-43B3-948B-1728B52AA6E4}">
                <adec:decorative xmlns:adec="http://schemas.microsoft.com/office/drawing/2017/decorative" val="1"/>
              </a:ext>
            </a:extLst>
          </p:cNvPr>
          <p:cNvCxnSpPr>
            <a:cxnSpLocks/>
          </p:cNvCxnSpPr>
          <p:nvPr userDrawn="1"/>
        </p:nvCxnSpPr>
        <p:spPr>
          <a:xfrm>
            <a:off x="5041900" y="5305227"/>
            <a:ext cx="6578600" cy="0"/>
          </a:xfrm>
          <a:prstGeom prst="line">
            <a:avLst/>
          </a:prstGeom>
          <a:ln w="6350">
            <a:solidFill>
              <a:schemeClr val="bg1">
                <a:lumMod val="75000"/>
                <a:alpha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 Placeholder 19">
            <a:extLst>
              <a:ext uri="{FF2B5EF4-FFF2-40B4-BE49-F238E27FC236}">
                <a16:creationId xmlns:a16="http://schemas.microsoft.com/office/drawing/2014/main" id="{208309E8-F01D-C01C-7BD3-699C552BEAAD}"/>
              </a:ext>
            </a:extLst>
          </p:cNvPr>
          <p:cNvSpPr>
            <a:spLocks noGrp="1"/>
          </p:cNvSpPr>
          <p:nvPr>
            <p:ph type="body" sz="quarter" idx="11"/>
          </p:nvPr>
        </p:nvSpPr>
        <p:spPr>
          <a:xfrm>
            <a:off x="5041900" y="2000131"/>
            <a:ext cx="6578600" cy="369332"/>
          </a:xfrm>
        </p:spPr>
        <p:txBody>
          <a:bodyPr anchor="ctr"/>
          <a:lstStyle>
            <a:lvl1pPr marL="0" indent="0">
              <a:buNone/>
              <a:defRPr sz="2400"/>
            </a:lvl1pPr>
          </a:lstStyle>
          <a:p>
            <a:pPr lvl="0"/>
            <a:r>
              <a:rPr lang="en-US"/>
              <a:t>Click to edit Master text styles</a:t>
            </a:r>
          </a:p>
        </p:txBody>
      </p:sp>
      <p:sp>
        <p:nvSpPr>
          <p:cNvPr id="22" name="Text Placeholder 19">
            <a:extLst>
              <a:ext uri="{FF2B5EF4-FFF2-40B4-BE49-F238E27FC236}">
                <a16:creationId xmlns:a16="http://schemas.microsoft.com/office/drawing/2014/main" id="{41D8780B-A2F3-0AF0-CB21-59595D75ABD4}"/>
              </a:ext>
            </a:extLst>
          </p:cNvPr>
          <p:cNvSpPr>
            <a:spLocks noGrp="1"/>
          </p:cNvSpPr>
          <p:nvPr>
            <p:ph type="body" sz="quarter" idx="12"/>
          </p:nvPr>
        </p:nvSpPr>
        <p:spPr>
          <a:xfrm>
            <a:off x="5041900" y="3248303"/>
            <a:ext cx="6578600" cy="369332"/>
          </a:xfrm>
        </p:spPr>
        <p:txBody>
          <a:bodyPr anchor="ctr"/>
          <a:lstStyle>
            <a:lvl1pPr marL="0" indent="0">
              <a:buNone/>
              <a:defRPr sz="2400"/>
            </a:lvl1pPr>
          </a:lstStyle>
          <a:p>
            <a:pPr lvl="0"/>
            <a:r>
              <a:rPr lang="en-US"/>
              <a:t>Click to edit Master text styles</a:t>
            </a:r>
          </a:p>
        </p:txBody>
      </p:sp>
      <p:sp>
        <p:nvSpPr>
          <p:cNvPr id="23" name="Text Placeholder 19">
            <a:extLst>
              <a:ext uri="{FF2B5EF4-FFF2-40B4-BE49-F238E27FC236}">
                <a16:creationId xmlns:a16="http://schemas.microsoft.com/office/drawing/2014/main" id="{DDDDD63C-8BF5-A3B3-6267-4D98015A716A}"/>
              </a:ext>
            </a:extLst>
          </p:cNvPr>
          <p:cNvSpPr>
            <a:spLocks noGrp="1"/>
          </p:cNvSpPr>
          <p:nvPr>
            <p:ph type="body" sz="quarter" idx="13"/>
          </p:nvPr>
        </p:nvSpPr>
        <p:spPr>
          <a:xfrm>
            <a:off x="5041900" y="4496475"/>
            <a:ext cx="6578600" cy="369332"/>
          </a:xfrm>
        </p:spPr>
        <p:txBody>
          <a:bodyPr anchor="ctr"/>
          <a:lstStyle>
            <a:lvl1pPr marL="0" indent="0">
              <a:buNone/>
              <a:defRPr sz="2400"/>
            </a:lvl1pPr>
          </a:lstStyle>
          <a:p>
            <a:pPr lvl="0"/>
            <a:r>
              <a:rPr lang="en-US"/>
              <a:t>Click to edit Master text styles</a:t>
            </a:r>
          </a:p>
        </p:txBody>
      </p:sp>
      <p:sp>
        <p:nvSpPr>
          <p:cNvPr id="24" name="Text Placeholder 19">
            <a:extLst>
              <a:ext uri="{FF2B5EF4-FFF2-40B4-BE49-F238E27FC236}">
                <a16:creationId xmlns:a16="http://schemas.microsoft.com/office/drawing/2014/main" id="{213DD9A8-2279-8AA1-74D5-0ACC8E07D4A0}"/>
              </a:ext>
            </a:extLst>
          </p:cNvPr>
          <p:cNvSpPr>
            <a:spLocks noGrp="1"/>
          </p:cNvSpPr>
          <p:nvPr>
            <p:ph type="body" sz="quarter" idx="14"/>
          </p:nvPr>
        </p:nvSpPr>
        <p:spPr>
          <a:xfrm>
            <a:off x="5041900" y="5744647"/>
            <a:ext cx="6578600" cy="369332"/>
          </a:xfrm>
        </p:spPr>
        <p:txBody>
          <a:bodyPr anchor="ctr"/>
          <a:lstStyle>
            <a:lvl1pPr marL="0" indent="0">
              <a:buNone/>
              <a:defRPr sz="2400"/>
            </a:lvl1pPr>
          </a:lstStyle>
          <a:p>
            <a:pPr lvl="0"/>
            <a:r>
              <a:rPr lang="en-US"/>
              <a:t>Click to edit Master text styles</a:t>
            </a:r>
          </a:p>
        </p:txBody>
      </p:sp>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263" y="3152001"/>
            <a:ext cx="3069337" cy="553998"/>
          </a:xfrm>
        </p:spPr>
        <p:txBody>
          <a:bodyPr/>
          <a:lstStyle>
            <a:lvl1pPr algn="l">
              <a:defRPr/>
            </a:lvl1pPr>
          </a:lstStyle>
          <a:p>
            <a:r>
              <a:rPr lang="en-US"/>
              <a:t>Agenda</a:t>
            </a:r>
          </a:p>
        </p:txBody>
      </p:sp>
    </p:spTree>
    <p:extLst>
      <p:ext uri="{BB962C8B-B14F-4D97-AF65-F5344CB8AC3E}">
        <p14:creationId xmlns:p14="http://schemas.microsoft.com/office/powerpoint/2010/main" val="330342156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Four text with icons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Oval 3">
            <a:extLst>
              <a:ext uri="{FF2B5EF4-FFF2-40B4-BE49-F238E27FC236}">
                <a16:creationId xmlns:a16="http://schemas.microsoft.com/office/drawing/2014/main" id="{94BAA5F2-1985-6AE4-F31F-92073AA35174}"/>
              </a:ext>
            </a:extLst>
          </p:cNvPr>
          <p:cNvSpPr/>
          <p:nvPr userDrawn="1"/>
        </p:nvSpPr>
        <p:spPr bwMode="auto">
          <a:xfrm>
            <a:off x="1297190"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sp>
        <p:nvSpPr>
          <p:cNvPr id="9" name="Oval 8">
            <a:extLst>
              <a:ext uri="{FF2B5EF4-FFF2-40B4-BE49-F238E27FC236}">
                <a16:creationId xmlns:a16="http://schemas.microsoft.com/office/drawing/2014/main" id="{BA18B0A2-D289-7D64-6DC4-F6915EDEA071}"/>
              </a:ext>
            </a:extLst>
          </p:cNvPr>
          <p:cNvSpPr/>
          <p:nvPr userDrawn="1"/>
        </p:nvSpPr>
        <p:spPr bwMode="auto">
          <a:xfrm>
            <a:off x="4109346"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0" name="Oval 9">
            <a:extLst>
              <a:ext uri="{FF2B5EF4-FFF2-40B4-BE49-F238E27FC236}">
                <a16:creationId xmlns:a16="http://schemas.microsoft.com/office/drawing/2014/main" id="{597D8BCE-6F2C-4C63-39C7-92B6235F0531}"/>
              </a:ext>
            </a:extLst>
          </p:cNvPr>
          <p:cNvSpPr/>
          <p:nvPr userDrawn="1"/>
        </p:nvSpPr>
        <p:spPr bwMode="auto">
          <a:xfrm>
            <a:off x="6921502"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1" name="Oval 10">
            <a:extLst>
              <a:ext uri="{FF2B5EF4-FFF2-40B4-BE49-F238E27FC236}">
                <a16:creationId xmlns:a16="http://schemas.microsoft.com/office/drawing/2014/main" id="{54BD3884-9623-D231-B393-89D173593358}"/>
              </a:ext>
            </a:extLst>
          </p:cNvPr>
          <p:cNvSpPr/>
          <p:nvPr userDrawn="1"/>
        </p:nvSpPr>
        <p:spPr bwMode="auto">
          <a:xfrm>
            <a:off x="9733656"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525181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Four text with gradient icons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 name="Oval 4">
            <a:extLst>
              <a:ext uri="{FF2B5EF4-FFF2-40B4-BE49-F238E27FC236}">
                <a16:creationId xmlns:a16="http://schemas.microsoft.com/office/drawing/2014/main" id="{83512C4D-2915-D7CC-93A1-7574E42D71F7}"/>
              </a:ext>
            </a:extLst>
          </p:cNvPr>
          <p:cNvSpPr/>
          <p:nvPr userDrawn="1"/>
        </p:nvSpPr>
        <p:spPr bwMode="auto">
          <a:xfrm>
            <a:off x="1297190"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6" name="Oval 5">
            <a:extLst>
              <a:ext uri="{FF2B5EF4-FFF2-40B4-BE49-F238E27FC236}">
                <a16:creationId xmlns:a16="http://schemas.microsoft.com/office/drawing/2014/main" id="{F4A6AB87-230A-83C2-8A28-162D928F6B40}"/>
              </a:ext>
            </a:extLst>
          </p:cNvPr>
          <p:cNvSpPr/>
          <p:nvPr userDrawn="1"/>
        </p:nvSpPr>
        <p:spPr bwMode="auto">
          <a:xfrm>
            <a:off x="4109346" y="2345208"/>
            <a:ext cx="1162742" cy="1162742"/>
          </a:xfrm>
          <a:prstGeom prst="ellipse">
            <a:avLst/>
          </a:prstGeom>
          <a:gradFill flip="none" rotWithShape="1">
            <a:gsLst>
              <a:gs pos="0">
                <a:srgbClr val="0A6BBA"/>
              </a:gs>
              <a:gs pos="80000">
                <a:srgbClr val="318581"/>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a:ln w="3175">
                <a:noFill/>
              </a:ln>
              <a:gradFill flip="none" rotWithShape="1">
                <a:gsLst>
                  <a:gs pos="20183">
                    <a:srgbClr val="FFFFFF"/>
                  </a:gs>
                  <a:gs pos="42000">
                    <a:srgbClr val="FFFFFF"/>
                  </a:gs>
                </a:gsLst>
                <a:lin ang="2700000" scaled="0"/>
                <a:tileRect/>
              </a:gradFill>
              <a:ea typeface="+mn-lt"/>
              <a:cs typeface="+mn-lt"/>
              <a:sym typeface="+mn-lt"/>
            </a:endParaRPr>
          </a:p>
        </p:txBody>
      </p:sp>
      <p:sp>
        <p:nvSpPr>
          <p:cNvPr id="7" name="Oval 6">
            <a:extLst>
              <a:ext uri="{FF2B5EF4-FFF2-40B4-BE49-F238E27FC236}">
                <a16:creationId xmlns:a16="http://schemas.microsoft.com/office/drawing/2014/main" id="{2C004A13-B52F-B583-6B1F-E376B63D0210}"/>
              </a:ext>
            </a:extLst>
          </p:cNvPr>
          <p:cNvSpPr/>
          <p:nvPr userDrawn="1"/>
        </p:nvSpPr>
        <p:spPr bwMode="auto">
          <a:xfrm>
            <a:off x="6921502"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8" name="Oval 7">
            <a:extLst>
              <a:ext uri="{FF2B5EF4-FFF2-40B4-BE49-F238E27FC236}">
                <a16:creationId xmlns:a16="http://schemas.microsoft.com/office/drawing/2014/main" id="{9AFEC9CE-0ED1-5DF7-E15E-778AA4DD398A}"/>
              </a:ext>
            </a:extLst>
          </p:cNvPr>
          <p:cNvSpPr/>
          <p:nvPr userDrawn="1"/>
        </p:nvSpPr>
        <p:spPr bwMode="auto">
          <a:xfrm>
            <a:off x="9733656" y="2345208"/>
            <a:ext cx="1162742" cy="1162742"/>
          </a:xfrm>
          <a:prstGeom prst="ellipse">
            <a:avLst/>
          </a:prstGeom>
          <a:gradFill flip="none" rotWithShape="1">
            <a:gsLst>
              <a:gs pos="79000">
                <a:srgbClr val="C03BC4"/>
              </a:gs>
              <a:gs pos="35000">
                <a:srgbClr val="D1448B"/>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a:ln w="3175">
                <a:noFill/>
              </a:ln>
              <a:gradFill flip="none" rotWithShape="1">
                <a:gsLst>
                  <a:gs pos="20183">
                    <a:srgbClr val="FFFFFF"/>
                  </a:gs>
                  <a:gs pos="42000">
                    <a:srgbClr val="FFFFFF"/>
                  </a:gs>
                </a:gsLst>
                <a:lin ang="2700000" scaled="0"/>
                <a:tileRect/>
              </a:gradFill>
              <a:ea typeface="+mn-lt"/>
              <a:cs typeface="+mn-lt"/>
              <a:sym typeface="+mn-lt"/>
            </a:endParaRPr>
          </a:p>
        </p:txBody>
      </p:sp>
    </p:spTree>
    <p:extLst>
      <p:ext uri="{BB962C8B-B14F-4D97-AF65-F5344CB8AC3E}">
        <p14:creationId xmlns:p14="http://schemas.microsoft.com/office/powerpoint/2010/main" val="202352437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Five text with icons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AA620CD4-AE48-F5D0-F071-A02B419C989B}"/>
              </a:ext>
              <a:ext uri="{C183D7F6-B498-43B3-948B-1728B52AA6E4}">
                <adec:decorative xmlns:adec="http://schemas.microsoft.com/office/drawing/2017/decorative" val="1"/>
              </a:ext>
            </a:extLst>
          </p:cNvPr>
          <p:cNvSpPr/>
          <p:nvPr userDrawn="1"/>
        </p:nvSpPr>
        <p:spPr bwMode="auto">
          <a:xfrm>
            <a:off x="592137" y="1857830"/>
            <a:ext cx="11007726" cy="3743233"/>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9" name="Oval 8">
            <a:extLst>
              <a:ext uri="{FF2B5EF4-FFF2-40B4-BE49-F238E27FC236}">
                <a16:creationId xmlns:a16="http://schemas.microsoft.com/office/drawing/2014/main" id="{80302D8E-593F-F4E7-FC1C-38D795EC96B9}"/>
              </a:ext>
            </a:extLst>
          </p:cNvPr>
          <p:cNvSpPr/>
          <p:nvPr userDrawn="1"/>
        </p:nvSpPr>
        <p:spPr bwMode="auto">
          <a:xfrm>
            <a:off x="1284198" y="250884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3895635"/>
            <a:ext cx="2010049" cy="369332"/>
          </a:xfrm>
        </p:spPr>
        <p:txBody>
          <a:bodyPr anchor="t"/>
          <a:lstStyle>
            <a:lvl1pPr marL="0" indent="0" algn="ctr">
              <a:buNone/>
              <a:defRPr sz="2400">
                <a:latin typeface="+mj-lt"/>
              </a:defRPr>
            </a:lvl1pPr>
          </a:lstStyle>
          <a:p>
            <a:pPr lvl="0"/>
            <a:r>
              <a:rPr lang="en-US"/>
              <a:t>Insert text</a:t>
            </a:r>
          </a:p>
        </p:txBody>
      </p:sp>
      <p:sp>
        <p:nvSpPr>
          <p:cNvPr id="5" name="Text Placeholder 19">
            <a:extLst>
              <a:ext uri="{FF2B5EF4-FFF2-40B4-BE49-F238E27FC236}">
                <a16:creationId xmlns:a16="http://schemas.microsoft.com/office/drawing/2014/main" id="{2A27CA04-DD6C-DA7E-53A6-137B88FAAFA5}"/>
              </a:ext>
            </a:extLst>
          </p:cNvPr>
          <p:cNvSpPr>
            <a:spLocks noGrp="1"/>
          </p:cNvSpPr>
          <p:nvPr>
            <p:ph type="body" sz="quarter" idx="11" hasCustomPrompt="1"/>
          </p:nvPr>
        </p:nvSpPr>
        <p:spPr>
          <a:xfrm>
            <a:off x="2907437" y="3895635"/>
            <a:ext cx="2010049" cy="369332"/>
          </a:xfrm>
        </p:spPr>
        <p:txBody>
          <a:bodyPr anchor="t"/>
          <a:lstStyle>
            <a:lvl1pPr marL="0" indent="0" algn="ctr">
              <a:buNone/>
              <a:defRPr sz="2400">
                <a:latin typeface="+mj-lt"/>
              </a:defRPr>
            </a:lvl1pPr>
          </a:lstStyle>
          <a:p>
            <a:pPr lvl="0"/>
            <a:r>
              <a:rPr lang="en-US"/>
              <a:t>Insert text</a:t>
            </a:r>
          </a:p>
        </p:txBody>
      </p:sp>
      <p:sp>
        <p:nvSpPr>
          <p:cNvPr id="6" name="Text Placeholder 19">
            <a:extLst>
              <a:ext uri="{FF2B5EF4-FFF2-40B4-BE49-F238E27FC236}">
                <a16:creationId xmlns:a16="http://schemas.microsoft.com/office/drawing/2014/main" id="{E361BC5D-8B35-74E1-026F-66FAD8E0F396}"/>
              </a:ext>
            </a:extLst>
          </p:cNvPr>
          <p:cNvSpPr>
            <a:spLocks noGrp="1"/>
          </p:cNvSpPr>
          <p:nvPr>
            <p:ph type="body" sz="quarter" idx="12" hasCustomPrompt="1"/>
          </p:nvPr>
        </p:nvSpPr>
        <p:spPr>
          <a:xfrm>
            <a:off x="5090974" y="3895635"/>
            <a:ext cx="2010049" cy="369332"/>
          </a:xfrm>
        </p:spPr>
        <p:txBody>
          <a:bodyPr anchor="t"/>
          <a:lstStyle>
            <a:lvl1pPr marL="0" indent="0" algn="ctr">
              <a:buNone/>
              <a:defRPr sz="2400">
                <a:latin typeface="+mj-lt"/>
              </a:defRPr>
            </a:lvl1pPr>
          </a:lstStyle>
          <a:p>
            <a:pPr lvl="0"/>
            <a:r>
              <a:rPr lang="en-US"/>
              <a:t>Insert text</a:t>
            </a:r>
          </a:p>
        </p:txBody>
      </p:sp>
      <p:sp>
        <p:nvSpPr>
          <p:cNvPr id="7" name="Text Placeholder 19">
            <a:extLst>
              <a:ext uri="{FF2B5EF4-FFF2-40B4-BE49-F238E27FC236}">
                <a16:creationId xmlns:a16="http://schemas.microsoft.com/office/drawing/2014/main" id="{58FF01AC-40EC-E68C-1720-0BB340AC5875}"/>
              </a:ext>
            </a:extLst>
          </p:cNvPr>
          <p:cNvSpPr>
            <a:spLocks noGrp="1"/>
          </p:cNvSpPr>
          <p:nvPr>
            <p:ph type="body" sz="quarter" idx="13" hasCustomPrompt="1"/>
          </p:nvPr>
        </p:nvSpPr>
        <p:spPr>
          <a:xfrm>
            <a:off x="7274511" y="3895635"/>
            <a:ext cx="2010049" cy="369332"/>
          </a:xfrm>
        </p:spPr>
        <p:txBody>
          <a:bodyPr anchor="t"/>
          <a:lstStyle>
            <a:lvl1pPr marL="0" indent="0" algn="ctr">
              <a:buNone/>
              <a:defRPr sz="2400">
                <a:latin typeface="+mj-lt"/>
              </a:defRPr>
            </a:lvl1pPr>
          </a:lstStyle>
          <a:p>
            <a:pPr lvl="0"/>
            <a:r>
              <a:rPr lang="en-US"/>
              <a:t>Insert text</a:t>
            </a:r>
          </a:p>
        </p:txBody>
      </p:sp>
      <p:sp>
        <p:nvSpPr>
          <p:cNvPr id="8" name="Text Placeholder 19">
            <a:extLst>
              <a:ext uri="{FF2B5EF4-FFF2-40B4-BE49-F238E27FC236}">
                <a16:creationId xmlns:a16="http://schemas.microsoft.com/office/drawing/2014/main" id="{61EAA826-EAD4-46FD-0B96-90D91A8A5F8E}"/>
              </a:ext>
            </a:extLst>
          </p:cNvPr>
          <p:cNvSpPr>
            <a:spLocks noGrp="1"/>
          </p:cNvSpPr>
          <p:nvPr>
            <p:ph type="body" sz="quarter" idx="14" hasCustomPrompt="1"/>
          </p:nvPr>
        </p:nvSpPr>
        <p:spPr>
          <a:xfrm>
            <a:off x="9458051" y="3895635"/>
            <a:ext cx="2010049" cy="369332"/>
          </a:xfrm>
        </p:spPr>
        <p:txBody>
          <a:bodyPr anchor="t"/>
          <a:lstStyle>
            <a:lvl1pPr marL="0" indent="0" algn="ctr">
              <a:buNone/>
              <a:defRPr sz="2400">
                <a:latin typeface="+mj-lt"/>
              </a:defRPr>
            </a:lvl1pPr>
          </a:lstStyle>
          <a:p>
            <a:pPr lvl="0"/>
            <a:r>
              <a:rPr lang="en-US"/>
              <a:t>Insert text</a:t>
            </a:r>
          </a:p>
        </p:txBody>
      </p:sp>
      <p:sp>
        <p:nvSpPr>
          <p:cNvPr id="22" name="Oval 21">
            <a:extLst>
              <a:ext uri="{FF2B5EF4-FFF2-40B4-BE49-F238E27FC236}">
                <a16:creationId xmlns:a16="http://schemas.microsoft.com/office/drawing/2014/main" id="{CC59FC60-8CEE-E99E-2D8E-C4346C1F010B}"/>
              </a:ext>
            </a:extLst>
          </p:cNvPr>
          <p:cNvSpPr/>
          <p:nvPr userDrawn="1"/>
        </p:nvSpPr>
        <p:spPr bwMode="auto">
          <a:xfrm>
            <a:off x="3467736" y="250884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61D67296-26A0-866C-5FE5-BC993DAC01BD}"/>
              </a:ext>
            </a:extLst>
          </p:cNvPr>
          <p:cNvSpPr/>
          <p:nvPr userDrawn="1"/>
        </p:nvSpPr>
        <p:spPr bwMode="auto">
          <a:xfrm>
            <a:off x="5651274" y="250884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936BE10E-97C0-1F95-0CC4-9E127EF0D9F5}"/>
              </a:ext>
            </a:extLst>
          </p:cNvPr>
          <p:cNvSpPr/>
          <p:nvPr userDrawn="1"/>
        </p:nvSpPr>
        <p:spPr bwMode="auto">
          <a:xfrm>
            <a:off x="7834812" y="250884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16B2DD31-682E-7BA2-0600-55E436632CB1}"/>
              </a:ext>
            </a:extLst>
          </p:cNvPr>
          <p:cNvSpPr/>
          <p:nvPr userDrawn="1"/>
        </p:nvSpPr>
        <p:spPr bwMode="auto">
          <a:xfrm>
            <a:off x="10018349" y="250884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0E35D61B-329B-2D7C-53D6-13DF67E5BF88}"/>
              </a:ext>
            </a:extLst>
          </p:cNvPr>
          <p:cNvCxnSpPr>
            <a:cxnSpLocks/>
          </p:cNvCxnSpPr>
          <p:nvPr userDrawn="1"/>
        </p:nvCxnSpPr>
        <p:spPr>
          <a:xfrm>
            <a:off x="2820693"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BE0F193-B7E7-E111-CF51-19C3420F51F5}"/>
              </a:ext>
            </a:extLst>
          </p:cNvPr>
          <p:cNvCxnSpPr>
            <a:cxnSpLocks/>
          </p:cNvCxnSpPr>
          <p:nvPr userDrawn="1"/>
        </p:nvCxnSpPr>
        <p:spPr>
          <a:xfrm>
            <a:off x="5004230"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C5A6872-D4D8-1512-53F9-6DAA88447696}"/>
              </a:ext>
            </a:extLst>
          </p:cNvPr>
          <p:cNvCxnSpPr>
            <a:cxnSpLocks/>
          </p:cNvCxnSpPr>
          <p:nvPr userDrawn="1"/>
        </p:nvCxnSpPr>
        <p:spPr>
          <a:xfrm>
            <a:off x="7187767"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F75BA12-F8F6-A6FD-2E4E-6F8B604B7510}"/>
              </a:ext>
            </a:extLst>
          </p:cNvPr>
          <p:cNvCxnSpPr>
            <a:cxnSpLocks/>
          </p:cNvCxnSpPr>
          <p:nvPr userDrawn="1"/>
        </p:nvCxnSpPr>
        <p:spPr>
          <a:xfrm>
            <a:off x="9371304"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23F78804-0B24-26FA-24BD-7E88AEE451DC}"/>
              </a:ext>
            </a:extLst>
          </p:cNvPr>
          <p:cNvSpPr/>
          <p:nvPr userDrawn="1"/>
        </p:nvSpPr>
        <p:spPr bwMode="auto">
          <a:xfrm>
            <a:off x="3149601" y="5270500"/>
            <a:ext cx="5892800" cy="622892"/>
          </a:xfrm>
          <a:prstGeom prst="roundRect">
            <a:avLst>
              <a:gd name="adj" fmla="val 50000"/>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12" name="Text Placeholder 19">
            <a:extLst>
              <a:ext uri="{FF2B5EF4-FFF2-40B4-BE49-F238E27FC236}">
                <a16:creationId xmlns:a16="http://schemas.microsoft.com/office/drawing/2014/main" id="{F0A6D71C-8A01-7D6B-D8F5-F8BD018267F7}"/>
              </a:ext>
            </a:extLst>
          </p:cNvPr>
          <p:cNvSpPr>
            <a:spLocks noGrp="1"/>
          </p:cNvSpPr>
          <p:nvPr>
            <p:ph type="body" sz="quarter" idx="15" hasCustomPrompt="1"/>
          </p:nvPr>
        </p:nvSpPr>
        <p:spPr>
          <a:xfrm>
            <a:off x="3484881" y="5397280"/>
            <a:ext cx="5222240" cy="369332"/>
          </a:xfrm>
        </p:spPr>
        <p:txBody>
          <a:bodyPr anchor="t"/>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bg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411948937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Five text with icons and Title 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67CF5FA9-8641-7FA4-F769-F6220A1582C5}"/>
              </a:ext>
              <a:ext uri="{C183D7F6-B498-43B3-948B-1728B52AA6E4}">
                <adec:decorative xmlns:adec="http://schemas.microsoft.com/office/drawing/2017/decorative" val="1"/>
              </a:ext>
            </a:extLst>
          </p:cNvPr>
          <p:cNvSpPr/>
          <p:nvPr userDrawn="1"/>
        </p:nvSpPr>
        <p:spPr bwMode="auto">
          <a:xfrm>
            <a:off x="592137" y="2119086"/>
            <a:ext cx="11007726" cy="3481977"/>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2D9CFB25-37FF-383A-D2E9-5DA03334027D}"/>
              </a:ext>
            </a:extLst>
          </p:cNvPr>
          <p:cNvSpPr/>
          <p:nvPr userDrawn="1"/>
        </p:nvSpPr>
        <p:spPr bwMode="auto">
          <a:xfrm>
            <a:off x="1284198" y="3103925"/>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4490720"/>
            <a:ext cx="2010049" cy="369332"/>
          </a:xfrm>
        </p:spPr>
        <p:txBody>
          <a:bodyPr anchor="t"/>
          <a:lstStyle>
            <a:lvl1pPr marL="0" indent="0" algn="ctr">
              <a:buNone/>
              <a:defRPr sz="2400">
                <a:latin typeface="+mj-lt"/>
              </a:defRPr>
            </a:lvl1pPr>
          </a:lstStyle>
          <a:p>
            <a:pPr lvl="0"/>
            <a:r>
              <a:rPr lang="en-US"/>
              <a:t>Insert text</a:t>
            </a:r>
          </a:p>
        </p:txBody>
      </p:sp>
      <p:sp>
        <p:nvSpPr>
          <p:cNvPr id="38" name="Text Placeholder 19">
            <a:extLst>
              <a:ext uri="{FF2B5EF4-FFF2-40B4-BE49-F238E27FC236}">
                <a16:creationId xmlns:a16="http://schemas.microsoft.com/office/drawing/2014/main" id="{DCE0C84F-E9EE-44D2-6294-58F992CBBB54}"/>
              </a:ext>
            </a:extLst>
          </p:cNvPr>
          <p:cNvSpPr>
            <a:spLocks noGrp="1"/>
          </p:cNvSpPr>
          <p:nvPr>
            <p:ph type="body" sz="quarter" idx="16" hasCustomPrompt="1"/>
          </p:nvPr>
        </p:nvSpPr>
        <p:spPr>
          <a:xfrm>
            <a:off x="2907437" y="4490720"/>
            <a:ext cx="2010049" cy="369332"/>
          </a:xfrm>
        </p:spPr>
        <p:txBody>
          <a:bodyPr anchor="t"/>
          <a:lstStyle>
            <a:lvl1pPr marL="0" indent="0" algn="ctr">
              <a:buNone/>
              <a:defRPr sz="2400">
                <a:latin typeface="+mj-lt"/>
              </a:defRPr>
            </a:lvl1pPr>
          </a:lstStyle>
          <a:p>
            <a:pPr lvl="0"/>
            <a:r>
              <a:rPr lang="en-US"/>
              <a:t>Insert text</a:t>
            </a:r>
          </a:p>
        </p:txBody>
      </p:sp>
      <p:sp>
        <p:nvSpPr>
          <p:cNvPr id="39" name="Text Placeholder 19">
            <a:extLst>
              <a:ext uri="{FF2B5EF4-FFF2-40B4-BE49-F238E27FC236}">
                <a16:creationId xmlns:a16="http://schemas.microsoft.com/office/drawing/2014/main" id="{6431F52C-B113-D2A9-195A-718C8D2FFF97}"/>
              </a:ext>
            </a:extLst>
          </p:cNvPr>
          <p:cNvSpPr>
            <a:spLocks noGrp="1"/>
          </p:cNvSpPr>
          <p:nvPr>
            <p:ph type="body" sz="quarter" idx="17" hasCustomPrompt="1"/>
          </p:nvPr>
        </p:nvSpPr>
        <p:spPr>
          <a:xfrm>
            <a:off x="5090974" y="4490720"/>
            <a:ext cx="2010049" cy="369332"/>
          </a:xfrm>
        </p:spPr>
        <p:txBody>
          <a:bodyPr anchor="t"/>
          <a:lstStyle>
            <a:lvl1pPr marL="0" indent="0" algn="ctr">
              <a:buNone/>
              <a:defRPr sz="2400">
                <a:latin typeface="+mj-lt"/>
              </a:defRPr>
            </a:lvl1pPr>
          </a:lstStyle>
          <a:p>
            <a:pPr lvl="0"/>
            <a:r>
              <a:rPr lang="en-US"/>
              <a:t>Insert text</a:t>
            </a:r>
          </a:p>
        </p:txBody>
      </p:sp>
      <p:sp>
        <p:nvSpPr>
          <p:cNvPr id="40" name="Text Placeholder 19">
            <a:extLst>
              <a:ext uri="{FF2B5EF4-FFF2-40B4-BE49-F238E27FC236}">
                <a16:creationId xmlns:a16="http://schemas.microsoft.com/office/drawing/2014/main" id="{7E4FDF3C-7518-FB6A-C68B-AB92D21ED3C3}"/>
              </a:ext>
            </a:extLst>
          </p:cNvPr>
          <p:cNvSpPr>
            <a:spLocks noGrp="1"/>
          </p:cNvSpPr>
          <p:nvPr>
            <p:ph type="body" sz="quarter" idx="18" hasCustomPrompt="1"/>
          </p:nvPr>
        </p:nvSpPr>
        <p:spPr>
          <a:xfrm>
            <a:off x="7274511" y="4490720"/>
            <a:ext cx="2010049" cy="369332"/>
          </a:xfrm>
        </p:spPr>
        <p:txBody>
          <a:bodyPr anchor="t"/>
          <a:lstStyle>
            <a:lvl1pPr marL="0" indent="0" algn="ctr">
              <a:buNone/>
              <a:defRPr sz="2400">
                <a:latin typeface="+mj-lt"/>
              </a:defRPr>
            </a:lvl1pPr>
          </a:lstStyle>
          <a:p>
            <a:pPr lvl="0"/>
            <a:r>
              <a:rPr lang="en-US"/>
              <a:t>Insert text</a:t>
            </a:r>
          </a:p>
        </p:txBody>
      </p:sp>
      <p:sp>
        <p:nvSpPr>
          <p:cNvPr id="41" name="Text Placeholder 19">
            <a:extLst>
              <a:ext uri="{FF2B5EF4-FFF2-40B4-BE49-F238E27FC236}">
                <a16:creationId xmlns:a16="http://schemas.microsoft.com/office/drawing/2014/main" id="{2B549746-93CF-8D52-AF77-548A64F1E25A}"/>
              </a:ext>
            </a:extLst>
          </p:cNvPr>
          <p:cNvSpPr>
            <a:spLocks noGrp="1"/>
          </p:cNvSpPr>
          <p:nvPr>
            <p:ph type="body" sz="quarter" idx="19" hasCustomPrompt="1"/>
          </p:nvPr>
        </p:nvSpPr>
        <p:spPr>
          <a:xfrm>
            <a:off x="9458051" y="4490720"/>
            <a:ext cx="2010049" cy="369332"/>
          </a:xfrm>
        </p:spPr>
        <p:txBody>
          <a:bodyPr anchor="t"/>
          <a:lstStyle>
            <a:lvl1pPr marL="0" indent="0" algn="ctr">
              <a:buNone/>
              <a:defRPr sz="2400">
                <a:latin typeface="+mj-lt"/>
              </a:defRPr>
            </a:lvl1pPr>
          </a:lstStyle>
          <a:p>
            <a:pPr lvl="0"/>
            <a:r>
              <a:rPr lang="en-US"/>
              <a:t>Insert text</a:t>
            </a:r>
          </a:p>
        </p:txBody>
      </p:sp>
      <p:sp>
        <p:nvSpPr>
          <p:cNvPr id="13" name="Oval 12">
            <a:extLst>
              <a:ext uri="{FF2B5EF4-FFF2-40B4-BE49-F238E27FC236}">
                <a16:creationId xmlns:a16="http://schemas.microsoft.com/office/drawing/2014/main" id="{4AC1951C-8B90-4A4B-3D97-6E287513F183}"/>
              </a:ext>
            </a:extLst>
          </p:cNvPr>
          <p:cNvSpPr/>
          <p:nvPr userDrawn="1"/>
        </p:nvSpPr>
        <p:spPr bwMode="auto">
          <a:xfrm>
            <a:off x="3467736" y="3103925"/>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D4E00795-4340-EEBA-FBCE-9271ABF662DA}"/>
              </a:ext>
            </a:extLst>
          </p:cNvPr>
          <p:cNvSpPr/>
          <p:nvPr userDrawn="1"/>
        </p:nvSpPr>
        <p:spPr bwMode="auto">
          <a:xfrm>
            <a:off x="5651274" y="3103925"/>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BCD9BF66-0AE6-FE54-441F-53B91A9BCDEA}"/>
              </a:ext>
            </a:extLst>
          </p:cNvPr>
          <p:cNvSpPr/>
          <p:nvPr userDrawn="1"/>
        </p:nvSpPr>
        <p:spPr bwMode="auto">
          <a:xfrm>
            <a:off x="7834812" y="3103925"/>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E3FB6A95-DB37-5F58-BF9F-CC7684B5C235}"/>
              </a:ext>
            </a:extLst>
          </p:cNvPr>
          <p:cNvSpPr/>
          <p:nvPr userDrawn="1"/>
        </p:nvSpPr>
        <p:spPr bwMode="auto">
          <a:xfrm>
            <a:off x="10018349" y="3103925"/>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CEE22B22-8822-4D6C-AE38-EA15D4BA3E64}"/>
              </a:ext>
            </a:extLst>
          </p:cNvPr>
          <p:cNvCxnSpPr>
            <a:cxnSpLocks/>
          </p:cNvCxnSpPr>
          <p:nvPr userDrawn="1"/>
        </p:nvCxnSpPr>
        <p:spPr>
          <a:xfrm>
            <a:off x="2820693"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8709F2AD-DD77-869B-8983-CFB6DEA06DF6}"/>
              </a:ext>
            </a:extLst>
          </p:cNvPr>
          <p:cNvCxnSpPr>
            <a:cxnSpLocks/>
          </p:cNvCxnSpPr>
          <p:nvPr userDrawn="1"/>
        </p:nvCxnSpPr>
        <p:spPr>
          <a:xfrm>
            <a:off x="5004230"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2582F84-554E-8770-1263-A7D8034F7A7D}"/>
              </a:ext>
            </a:extLst>
          </p:cNvPr>
          <p:cNvCxnSpPr>
            <a:cxnSpLocks/>
          </p:cNvCxnSpPr>
          <p:nvPr userDrawn="1"/>
        </p:nvCxnSpPr>
        <p:spPr>
          <a:xfrm>
            <a:off x="7187767"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E6E4BFB-D4FA-2B31-B17C-3405973FB03A}"/>
              </a:ext>
            </a:extLst>
          </p:cNvPr>
          <p:cNvCxnSpPr>
            <a:cxnSpLocks/>
          </p:cNvCxnSpPr>
          <p:nvPr userDrawn="1"/>
        </p:nvCxnSpPr>
        <p:spPr>
          <a:xfrm>
            <a:off x="9371304"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Rectangle: Rounded Corners 20">
            <a:extLst>
              <a:ext uri="{FF2B5EF4-FFF2-40B4-BE49-F238E27FC236}">
                <a16:creationId xmlns:a16="http://schemas.microsoft.com/office/drawing/2014/main" id="{9FA08C79-D7C6-25E8-E8A5-90C856F7058C}"/>
              </a:ext>
            </a:extLst>
          </p:cNvPr>
          <p:cNvSpPr/>
          <p:nvPr userDrawn="1"/>
        </p:nvSpPr>
        <p:spPr bwMode="auto">
          <a:xfrm>
            <a:off x="3178629" y="1767841"/>
            <a:ext cx="5834742" cy="720688"/>
          </a:xfrm>
          <a:prstGeom prst="roundRect">
            <a:avLst>
              <a:gd name="adj" fmla="val 50000"/>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4" name="Text Placeholder 19">
            <a:extLst>
              <a:ext uri="{FF2B5EF4-FFF2-40B4-BE49-F238E27FC236}">
                <a16:creationId xmlns:a16="http://schemas.microsoft.com/office/drawing/2014/main" id="{36DD6354-CE64-DA48-14B4-23163955FD5D}"/>
              </a:ext>
            </a:extLst>
          </p:cNvPr>
          <p:cNvSpPr>
            <a:spLocks noGrp="1"/>
          </p:cNvSpPr>
          <p:nvPr>
            <p:ph type="body" sz="quarter" idx="12" hasCustomPrompt="1"/>
          </p:nvPr>
        </p:nvSpPr>
        <p:spPr>
          <a:xfrm>
            <a:off x="3484880" y="1912742"/>
            <a:ext cx="5222240" cy="430887"/>
          </a:xfrm>
        </p:spPr>
        <p:txBody>
          <a:bodyPr anchor="t"/>
          <a:lstStyle>
            <a:lvl1pPr marL="0" indent="0" algn="ctr">
              <a:buNone/>
              <a:defRPr sz="2800">
                <a:latin typeface="+mj-lt"/>
              </a:defRPr>
            </a:lvl1pPr>
          </a:lstStyle>
          <a:p>
            <a:pPr lvl="0"/>
            <a:r>
              <a:rPr lang="en-US"/>
              <a:t>Insert text</a:t>
            </a:r>
          </a:p>
        </p:txBody>
      </p:sp>
    </p:spTree>
    <p:extLst>
      <p:ext uri="{BB962C8B-B14F-4D97-AF65-F5344CB8AC3E}">
        <p14:creationId xmlns:p14="http://schemas.microsoft.com/office/powerpoint/2010/main" val="381898438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Five text with icons and Title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E0911042-1452-CDD7-C219-F4025E361B8F}"/>
              </a:ext>
              <a:ext uri="{C183D7F6-B498-43B3-948B-1728B52AA6E4}">
                <adec:decorative xmlns:adec="http://schemas.microsoft.com/office/drawing/2017/decorative" val="1"/>
              </a:ext>
            </a:extLst>
          </p:cNvPr>
          <p:cNvSpPr/>
          <p:nvPr userDrawn="1"/>
        </p:nvSpPr>
        <p:spPr bwMode="auto">
          <a:xfrm>
            <a:off x="592137" y="1384300"/>
            <a:ext cx="11007726" cy="48847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Oval 6">
            <a:extLst>
              <a:ext uri="{FF2B5EF4-FFF2-40B4-BE49-F238E27FC236}">
                <a16:creationId xmlns:a16="http://schemas.microsoft.com/office/drawing/2014/main" id="{04DAF275-B112-4C08-244C-780F3DFD0702}"/>
              </a:ext>
            </a:extLst>
          </p:cNvPr>
          <p:cNvSpPr/>
          <p:nvPr userDrawn="1"/>
        </p:nvSpPr>
        <p:spPr bwMode="auto">
          <a:xfrm>
            <a:off x="1284198"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22" name="Oval 21">
            <a:extLst>
              <a:ext uri="{FF2B5EF4-FFF2-40B4-BE49-F238E27FC236}">
                <a16:creationId xmlns:a16="http://schemas.microsoft.com/office/drawing/2014/main" id="{DCEB41D5-E9CD-0689-7EAB-508C83F307B7}"/>
              </a:ext>
            </a:extLst>
          </p:cNvPr>
          <p:cNvSpPr/>
          <p:nvPr userDrawn="1"/>
        </p:nvSpPr>
        <p:spPr bwMode="auto">
          <a:xfrm>
            <a:off x="3467736"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1989CC78-6FA8-E717-F029-0DF2DBA3392F}"/>
              </a:ext>
            </a:extLst>
          </p:cNvPr>
          <p:cNvSpPr/>
          <p:nvPr userDrawn="1"/>
        </p:nvSpPr>
        <p:spPr bwMode="auto">
          <a:xfrm>
            <a:off x="5651274"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7884E8E8-F938-E620-2E20-A90F7E9849A0}"/>
              </a:ext>
            </a:extLst>
          </p:cNvPr>
          <p:cNvSpPr/>
          <p:nvPr userDrawn="1"/>
        </p:nvSpPr>
        <p:spPr bwMode="auto">
          <a:xfrm>
            <a:off x="7834812"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7105B49C-75C7-CC09-208D-C90BFB8B146F}"/>
              </a:ext>
            </a:extLst>
          </p:cNvPr>
          <p:cNvSpPr/>
          <p:nvPr userDrawn="1"/>
        </p:nvSpPr>
        <p:spPr bwMode="auto">
          <a:xfrm>
            <a:off x="10018349"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666FAC68-305D-A007-9449-73307FD9D97B}"/>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F5066CF-3DE0-3279-9CAF-BE15C8BAD704}"/>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33F9659D-6734-948A-42AA-C48C4DDCE0D6}"/>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C0443A07-56C3-ADA3-FB63-49AD8492D89A}"/>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745B58E3-ABCF-94DE-D9EA-DA687CDD2571}"/>
              </a:ext>
            </a:extLst>
          </p:cNvPr>
          <p:cNvSpPr/>
          <p:nvPr userDrawn="1"/>
        </p:nvSpPr>
        <p:spPr bwMode="auto">
          <a:xfrm>
            <a:off x="3149601" y="6010275"/>
            <a:ext cx="5892800" cy="485184"/>
          </a:xfrm>
          <a:prstGeom prst="roundRect">
            <a:avLst>
              <a:gd name="adj" fmla="val 50000"/>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31" name="TextBox 30">
            <a:extLst>
              <a:ext uri="{FF2B5EF4-FFF2-40B4-BE49-F238E27FC236}">
                <a16:creationId xmlns:a16="http://schemas.microsoft.com/office/drawing/2014/main" id="{E9D871F3-8FB3-D624-FA43-B38B9369A731}"/>
              </a:ext>
            </a:extLst>
          </p:cNvPr>
          <p:cNvSpPr txBox="1"/>
          <p:nvPr userDrawn="1"/>
        </p:nvSpPr>
        <p:spPr>
          <a:xfrm>
            <a:off x="752478"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3" name="TextBox 32">
            <a:extLst>
              <a:ext uri="{FF2B5EF4-FFF2-40B4-BE49-F238E27FC236}">
                <a16:creationId xmlns:a16="http://schemas.microsoft.com/office/drawing/2014/main" id="{565F6A95-ACB4-B975-12D7-EFB5815678D1}"/>
              </a:ext>
            </a:extLst>
          </p:cNvPr>
          <p:cNvSpPr txBox="1"/>
          <p:nvPr userDrawn="1"/>
        </p:nvSpPr>
        <p:spPr>
          <a:xfrm>
            <a:off x="2907437"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5" name="TextBox 34">
            <a:extLst>
              <a:ext uri="{FF2B5EF4-FFF2-40B4-BE49-F238E27FC236}">
                <a16:creationId xmlns:a16="http://schemas.microsoft.com/office/drawing/2014/main" id="{0BBE79FE-D652-E641-259B-B21BAFB0112B}"/>
              </a:ext>
            </a:extLst>
          </p:cNvPr>
          <p:cNvSpPr txBox="1"/>
          <p:nvPr userDrawn="1"/>
        </p:nvSpPr>
        <p:spPr>
          <a:xfrm>
            <a:off x="5090974"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6" name="TextBox 35">
            <a:extLst>
              <a:ext uri="{FF2B5EF4-FFF2-40B4-BE49-F238E27FC236}">
                <a16:creationId xmlns:a16="http://schemas.microsoft.com/office/drawing/2014/main" id="{44317911-605B-E17E-CFC8-A8EF681CC280}"/>
              </a:ext>
            </a:extLst>
          </p:cNvPr>
          <p:cNvSpPr txBox="1"/>
          <p:nvPr userDrawn="1"/>
        </p:nvSpPr>
        <p:spPr>
          <a:xfrm>
            <a:off x="7274511"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7" name="TextBox 36">
            <a:extLst>
              <a:ext uri="{FF2B5EF4-FFF2-40B4-BE49-F238E27FC236}">
                <a16:creationId xmlns:a16="http://schemas.microsoft.com/office/drawing/2014/main" id="{633658F2-7F3B-0D71-46E6-23D6C462C423}"/>
              </a:ext>
            </a:extLst>
          </p:cNvPr>
          <p:cNvSpPr txBox="1"/>
          <p:nvPr userDrawn="1"/>
        </p:nvSpPr>
        <p:spPr>
          <a:xfrm>
            <a:off x="9458051"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48" name="Text Placeholder 19">
            <a:extLst>
              <a:ext uri="{FF2B5EF4-FFF2-40B4-BE49-F238E27FC236}">
                <a16:creationId xmlns:a16="http://schemas.microsoft.com/office/drawing/2014/main" id="{240835BD-E14F-F6BE-E67C-2CFBE964527D}"/>
              </a:ext>
            </a:extLst>
          </p:cNvPr>
          <p:cNvSpPr>
            <a:spLocks noGrp="1"/>
          </p:cNvSpPr>
          <p:nvPr>
            <p:ph type="body" sz="quarter" idx="15" hasCustomPrompt="1"/>
          </p:nvPr>
        </p:nvSpPr>
        <p:spPr>
          <a:xfrm>
            <a:off x="3484881" y="6068201"/>
            <a:ext cx="5222240" cy="369332"/>
          </a:xfrm>
        </p:spPr>
        <p:txBody>
          <a:bodyPr anchor="t"/>
          <a:lstStyle>
            <a:lvl1pPr marL="0" indent="0" algn="ctr">
              <a:buNone/>
              <a:defRPr sz="2400">
                <a:solidFill>
                  <a:schemeClr val="bg1"/>
                </a:solidFill>
                <a:latin typeface="+mj-lt"/>
              </a:defRPr>
            </a:lvl1pPr>
          </a:lstStyle>
          <a:p>
            <a:pPr lvl="0"/>
            <a:r>
              <a:rPr lang="en-US"/>
              <a:t>Insert text</a:t>
            </a: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84630"/>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84630"/>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84630"/>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84630"/>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84630"/>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306593413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Five text with icons and Title 2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5F0A0703-BE04-42FB-C6C5-8196EAD1EE98}"/>
              </a:ext>
              <a:ext uri="{C183D7F6-B498-43B3-948B-1728B52AA6E4}">
                <adec:decorative xmlns:adec="http://schemas.microsoft.com/office/drawing/2017/decorative" val="1"/>
              </a:ext>
            </a:extLst>
          </p:cNvPr>
          <p:cNvSpPr/>
          <p:nvPr userDrawn="1"/>
        </p:nvSpPr>
        <p:spPr bwMode="auto">
          <a:xfrm>
            <a:off x="592137" y="1384300"/>
            <a:ext cx="11007726" cy="4606925"/>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D4582047-0C92-77E9-50AD-F37236F4556E}"/>
              </a:ext>
            </a:extLst>
          </p:cNvPr>
          <p:cNvSpPr/>
          <p:nvPr userDrawn="1"/>
        </p:nvSpPr>
        <p:spPr bwMode="auto">
          <a:xfrm>
            <a:off x="1284198"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13" name="Oval 12">
            <a:extLst>
              <a:ext uri="{FF2B5EF4-FFF2-40B4-BE49-F238E27FC236}">
                <a16:creationId xmlns:a16="http://schemas.microsoft.com/office/drawing/2014/main" id="{F8A642F3-0DC1-C82B-3830-F7D948DC398F}"/>
              </a:ext>
            </a:extLst>
          </p:cNvPr>
          <p:cNvSpPr/>
          <p:nvPr userDrawn="1"/>
        </p:nvSpPr>
        <p:spPr bwMode="auto">
          <a:xfrm>
            <a:off x="3467736"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54FCF007-4F82-788E-D664-8219B097E3D8}"/>
              </a:ext>
            </a:extLst>
          </p:cNvPr>
          <p:cNvSpPr/>
          <p:nvPr userDrawn="1"/>
        </p:nvSpPr>
        <p:spPr bwMode="auto">
          <a:xfrm>
            <a:off x="5651274"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92C14A30-5400-E835-84B3-DB2ABF19E19A}"/>
              </a:ext>
            </a:extLst>
          </p:cNvPr>
          <p:cNvSpPr/>
          <p:nvPr userDrawn="1"/>
        </p:nvSpPr>
        <p:spPr bwMode="auto">
          <a:xfrm>
            <a:off x="7834812"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937B10EC-ACAA-9B90-9783-9D52C24FAF51}"/>
              </a:ext>
            </a:extLst>
          </p:cNvPr>
          <p:cNvSpPr/>
          <p:nvPr userDrawn="1"/>
        </p:nvSpPr>
        <p:spPr bwMode="auto">
          <a:xfrm>
            <a:off x="10018349"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1CDD19C0-D638-B120-7940-66E752266E05}"/>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F763E6D-D5DD-CCDC-4A4A-B50156E6E0BD}"/>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AEBDC46-75EF-248F-1709-CD9AA961C9AB}"/>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E273DFB1-6102-9963-8F9B-CB41414BDC4B}"/>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08491322-413D-CE30-848A-E424DEDAB0B5}"/>
              </a:ext>
            </a:extLst>
          </p:cNvPr>
          <p:cNvSpPr txBox="1"/>
          <p:nvPr userDrawn="1"/>
        </p:nvSpPr>
        <p:spPr>
          <a:xfrm>
            <a:off x="752478"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2" name="TextBox 31">
            <a:extLst>
              <a:ext uri="{FF2B5EF4-FFF2-40B4-BE49-F238E27FC236}">
                <a16:creationId xmlns:a16="http://schemas.microsoft.com/office/drawing/2014/main" id="{CC4DC3EA-2D4D-55F5-D8BD-08F73EEFA6D3}"/>
              </a:ext>
            </a:extLst>
          </p:cNvPr>
          <p:cNvSpPr txBox="1"/>
          <p:nvPr userDrawn="1"/>
        </p:nvSpPr>
        <p:spPr>
          <a:xfrm>
            <a:off x="2907437"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4" name="TextBox 33">
            <a:extLst>
              <a:ext uri="{FF2B5EF4-FFF2-40B4-BE49-F238E27FC236}">
                <a16:creationId xmlns:a16="http://schemas.microsoft.com/office/drawing/2014/main" id="{214F8359-D6E9-1F8E-AF8C-949415131DA7}"/>
              </a:ext>
            </a:extLst>
          </p:cNvPr>
          <p:cNvSpPr txBox="1"/>
          <p:nvPr userDrawn="1"/>
        </p:nvSpPr>
        <p:spPr>
          <a:xfrm>
            <a:off x="5090974"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8" name="TextBox 37">
            <a:extLst>
              <a:ext uri="{FF2B5EF4-FFF2-40B4-BE49-F238E27FC236}">
                <a16:creationId xmlns:a16="http://schemas.microsoft.com/office/drawing/2014/main" id="{AEFC7BA5-1649-0036-41E8-71379B3BACA8}"/>
              </a:ext>
            </a:extLst>
          </p:cNvPr>
          <p:cNvSpPr txBox="1"/>
          <p:nvPr userDrawn="1"/>
        </p:nvSpPr>
        <p:spPr>
          <a:xfrm>
            <a:off x="7274511"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9" name="TextBox 38">
            <a:extLst>
              <a:ext uri="{FF2B5EF4-FFF2-40B4-BE49-F238E27FC236}">
                <a16:creationId xmlns:a16="http://schemas.microsoft.com/office/drawing/2014/main" id="{76B6D8F0-396F-0A5E-1D14-5E303E61D8C3}"/>
              </a:ext>
            </a:extLst>
          </p:cNvPr>
          <p:cNvSpPr txBox="1"/>
          <p:nvPr userDrawn="1"/>
        </p:nvSpPr>
        <p:spPr>
          <a:xfrm>
            <a:off x="9458051"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84630"/>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84630"/>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84630"/>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84630"/>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84630"/>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426345500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hree text with icon and plus sign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AB6A3D33-F493-F1D8-B9D5-0F5BE6977367}"/>
              </a:ext>
              <a:ext uri="{C183D7F6-B498-43B3-948B-1728B52AA6E4}">
                <adec:decorative xmlns:adec="http://schemas.microsoft.com/office/drawing/2017/decorative" val="1"/>
              </a:ext>
            </a:extLst>
          </p:cNvPr>
          <p:cNvSpPr/>
          <p:nvPr userDrawn="1"/>
        </p:nvSpPr>
        <p:spPr bwMode="auto">
          <a:xfrm>
            <a:off x="592136"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6D366157-0224-12B0-1973-6C6AFAE383E2}"/>
              </a:ext>
              <a:ext uri="{C183D7F6-B498-43B3-948B-1728B52AA6E4}">
                <adec:decorative xmlns:adec="http://schemas.microsoft.com/office/drawing/2017/decorative" val="1"/>
              </a:ext>
            </a:extLst>
          </p:cNvPr>
          <p:cNvSpPr/>
          <p:nvPr userDrawn="1"/>
        </p:nvSpPr>
        <p:spPr bwMode="auto">
          <a:xfrm>
            <a:off x="4357380"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8" name="Rectangle: Rounded Corners 7">
            <a:extLst>
              <a:ext uri="{FF2B5EF4-FFF2-40B4-BE49-F238E27FC236}">
                <a16:creationId xmlns:a16="http://schemas.microsoft.com/office/drawing/2014/main" id="{7A5798D4-2E2D-4065-9CA4-002D64FAC2DA}"/>
              </a:ext>
              <a:ext uri="{C183D7F6-B498-43B3-948B-1728B52AA6E4}">
                <adec:decorative xmlns:adec="http://schemas.microsoft.com/office/drawing/2017/decorative" val="1"/>
              </a:ext>
            </a:extLst>
          </p:cNvPr>
          <p:cNvSpPr/>
          <p:nvPr userDrawn="1"/>
        </p:nvSpPr>
        <p:spPr bwMode="auto">
          <a:xfrm>
            <a:off x="8122624"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0" name="Text Placeholder 19">
            <a:extLst>
              <a:ext uri="{FF2B5EF4-FFF2-40B4-BE49-F238E27FC236}">
                <a16:creationId xmlns:a16="http://schemas.microsoft.com/office/drawing/2014/main" id="{B6E5ECC6-D7C9-1D1A-7203-3247EF17C589}"/>
              </a:ext>
            </a:extLst>
          </p:cNvPr>
          <p:cNvSpPr>
            <a:spLocks noGrp="1"/>
          </p:cNvSpPr>
          <p:nvPr>
            <p:ph type="body" sz="quarter" idx="10" hasCustomPrompt="1"/>
          </p:nvPr>
        </p:nvSpPr>
        <p:spPr>
          <a:xfrm>
            <a:off x="792772" y="4558188"/>
            <a:ext cx="3093428" cy="430887"/>
          </a:xfrm>
        </p:spPr>
        <p:txBody>
          <a:bodyPr anchor="t"/>
          <a:lstStyle>
            <a:lvl1pPr marL="0" indent="0" algn="ctr">
              <a:buNone/>
              <a:defRPr sz="2800">
                <a:latin typeface="+mj-lt"/>
              </a:defRPr>
            </a:lvl1pPr>
          </a:lstStyle>
          <a:p>
            <a:pPr lvl="0"/>
            <a:r>
              <a:rPr lang="en-US"/>
              <a:t>Insert text</a:t>
            </a: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4558016" y="4558188"/>
            <a:ext cx="3093428" cy="430887"/>
          </a:xfrm>
        </p:spPr>
        <p:txBody>
          <a:bodyPr anchor="t"/>
          <a:lstStyle>
            <a:lvl1pPr marL="0" indent="0" algn="ctr">
              <a:buNone/>
              <a:defRPr sz="28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8323260" y="4558188"/>
            <a:ext cx="3093428" cy="430887"/>
          </a:xfrm>
        </p:spPr>
        <p:txBody>
          <a:bodyPr anchor="t"/>
          <a:lstStyle>
            <a:lvl1pPr marL="0" indent="0" algn="ctr">
              <a:buNone/>
              <a:defRPr sz="2800">
                <a:latin typeface="+mj-lt"/>
              </a:defRPr>
            </a:lvl1pPr>
          </a:lstStyle>
          <a:p>
            <a:pPr lvl="0"/>
            <a:r>
              <a:rPr lang="en-US"/>
              <a:t>Insert text</a:t>
            </a:r>
          </a:p>
        </p:txBody>
      </p:sp>
      <p:sp>
        <p:nvSpPr>
          <p:cNvPr id="12" name="Oval 11">
            <a:extLst>
              <a:ext uri="{FF2B5EF4-FFF2-40B4-BE49-F238E27FC236}">
                <a16:creationId xmlns:a16="http://schemas.microsoft.com/office/drawing/2014/main" id="{8BAC7297-C3ED-C54B-FD33-23678185983A}"/>
              </a:ext>
            </a:extLst>
          </p:cNvPr>
          <p:cNvSpPr/>
          <p:nvPr userDrawn="1"/>
        </p:nvSpPr>
        <p:spPr bwMode="auto">
          <a:xfrm>
            <a:off x="1602397"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2" name="Oval 21">
            <a:extLst>
              <a:ext uri="{FF2B5EF4-FFF2-40B4-BE49-F238E27FC236}">
                <a16:creationId xmlns:a16="http://schemas.microsoft.com/office/drawing/2014/main" id="{A7364CA1-AD2B-B537-686B-022735AE83A5}"/>
              </a:ext>
            </a:extLst>
          </p:cNvPr>
          <p:cNvSpPr/>
          <p:nvPr userDrawn="1"/>
        </p:nvSpPr>
        <p:spPr bwMode="auto">
          <a:xfrm>
            <a:off x="5367641"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3" name="Oval 22">
            <a:extLst>
              <a:ext uri="{FF2B5EF4-FFF2-40B4-BE49-F238E27FC236}">
                <a16:creationId xmlns:a16="http://schemas.microsoft.com/office/drawing/2014/main" id="{D9F90310-0AFB-5150-232D-2B2341C5D64B}"/>
              </a:ext>
            </a:extLst>
          </p:cNvPr>
          <p:cNvSpPr/>
          <p:nvPr userDrawn="1"/>
        </p:nvSpPr>
        <p:spPr bwMode="auto">
          <a:xfrm>
            <a:off x="9132885"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grpSp>
        <p:nvGrpSpPr>
          <p:cNvPr id="24" name="Group 23">
            <a:extLst>
              <a:ext uri="{FF2B5EF4-FFF2-40B4-BE49-F238E27FC236}">
                <a16:creationId xmlns:a16="http://schemas.microsoft.com/office/drawing/2014/main" id="{C2C3C8DA-F1F1-680D-5197-B134FAA8AD93}"/>
              </a:ext>
            </a:extLst>
          </p:cNvPr>
          <p:cNvGrpSpPr/>
          <p:nvPr userDrawn="1"/>
        </p:nvGrpSpPr>
        <p:grpSpPr>
          <a:xfrm>
            <a:off x="3941913" y="3660775"/>
            <a:ext cx="560390" cy="560388"/>
            <a:chOff x="3981176" y="3730234"/>
            <a:chExt cx="502920" cy="502920"/>
          </a:xfrm>
        </p:grpSpPr>
        <p:sp>
          <p:nvSpPr>
            <p:cNvPr id="25" name="Oval 24">
              <a:extLst>
                <a:ext uri="{FF2B5EF4-FFF2-40B4-BE49-F238E27FC236}">
                  <a16:creationId xmlns:a16="http://schemas.microsoft.com/office/drawing/2014/main" id="{D2FE9C2B-071F-6D03-D1E5-226295C07E5E}"/>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6" name="Graphic 35">
              <a:extLst>
                <a:ext uri="{FF2B5EF4-FFF2-40B4-BE49-F238E27FC236}">
                  <a16:creationId xmlns:a16="http://schemas.microsoft.com/office/drawing/2014/main" id="{6F0617CE-A84F-3EF8-4470-5BFAD0D3676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27" name="Group 26">
            <a:extLst>
              <a:ext uri="{FF2B5EF4-FFF2-40B4-BE49-F238E27FC236}">
                <a16:creationId xmlns:a16="http://schemas.microsoft.com/office/drawing/2014/main" id="{E0EC2BE9-7FF6-5FD5-E82C-E3FB9CC6F891}"/>
              </a:ext>
            </a:extLst>
          </p:cNvPr>
          <p:cNvGrpSpPr/>
          <p:nvPr userDrawn="1"/>
        </p:nvGrpSpPr>
        <p:grpSpPr>
          <a:xfrm>
            <a:off x="7707157" y="3660775"/>
            <a:ext cx="560390" cy="560388"/>
            <a:chOff x="3981176" y="3730234"/>
            <a:chExt cx="502920" cy="502920"/>
          </a:xfrm>
        </p:grpSpPr>
        <p:sp>
          <p:nvSpPr>
            <p:cNvPr id="28" name="Oval 27">
              <a:extLst>
                <a:ext uri="{FF2B5EF4-FFF2-40B4-BE49-F238E27FC236}">
                  <a16:creationId xmlns:a16="http://schemas.microsoft.com/office/drawing/2014/main" id="{C54B7152-7AF0-7984-8CC9-67D7D0683FF9}"/>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9" name="Graphic 35">
              <a:extLst>
                <a:ext uri="{FF2B5EF4-FFF2-40B4-BE49-F238E27FC236}">
                  <a16:creationId xmlns:a16="http://schemas.microsoft.com/office/drawing/2014/main" id="{8C5F9F49-345D-C45B-C9C8-062D25185B1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spTree>
    <p:extLst>
      <p:ext uri="{BB962C8B-B14F-4D97-AF65-F5344CB8AC3E}">
        <p14:creationId xmlns:p14="http://schemas.microsoft.com/office/powerpoint/2010/main" val="67492173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Step slide with plus sign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F6DB8EF4-1F33-AA31-9B8E-F78E0A9D74EB}"/>
              </a:ext>
            </a:extLst>
          </p:cNvPr>
          <p:cNvSpPr/>
          <p:nvPr userDrawn="1"/>
        </p:nvSpPr>
        <p:spPr bwMode="auto">
          <a:xfrm>
            <a:off x="587375" y="4411118"/>
            <a:ext cx="3568477" cy="1081476"/>
          </a:xfrm>
          <a:prstGeom prst="roundRect">
            <a:avLst>
              <a:gd name="adj" fmla="val 14508"/>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91440" tIns="91440" rIns="91440" bIns="91440" anchor="ctr" anchorCtr="0">
            <a:noAutofit/>
          </a:bodyPr>
          <a:lstStyle/>
          <a:p>
            <a:pPr algn="ctr" defTabSz="914367" fontAlgn="base">
              <a:spcBef>
                <a:spcPct val="0"/>
              </a:spcBef>
              <a:spcAft>
                <a:spcPct val="0"/>
              </a:spcAft>
            </a:pPr>
            <a:endParaRPr lang="en-US" sz="1600" kern="0">
              <a:ln w="3175">
                <a:noFill/>
              </a:ln>
              <a:solidFill>
                <a:schemeClr val="bg1"/>
              </a:solidFill>
              <a:cs typeface="Segoe UI" pitchFamily="34" charset="0"/>
            </a:endParaRPr>
          </a:p>
        </p:txBody>
      </p:sp>
      <p:sp>
        <p:nvSpPr>
          <p:cNvPr id="6" name="Rectangle: Rounded Corners 5">
            <a:extLst>
              <a:ext uri="{FF2B5EF4-FFF2-40B4-BE49-F238E27FC236}">
                <a16:creationId xmlns:a16="http://schemas.microsoft.com/office/drawing/2014/main" id="{49191495-4024-1FBD-DE00-8198400FDF98}"/>
              </a:ext>
            </a:extLst>
          </p:cNvPr>
          <p:cNvSpPr/>
          <p:nvPr userDrawn="1"/>
        </p:nvSpPr>
        <p:spPr bwMode="auto">
          <a:xfrm>
            <a:off x="4314143" y="4411118"/>
            <a:ext cx="3568477" cy="1081476"/>
          </a:xfrm>
          <a:prstGeom prst="roundRect">
            <a:avLst>
              <a:gd name="adj" fmla="val 14508"/>
            </a:avLst>
          </a:prstGeom>
          <a:solidFill>
            <a:srgbClr val="C6C6C5">
              <a:alpha val="50000"/>
            </a:srgbClr>
          </a:solidFill>
        </p:spPr>
        <p:txBody>
          <a:bodyPr wrap="square" lIns="88900" tIns="38100" rIns="88900" bIns="38100" rtlCol="0" anchor="ctr" anchorCtr="0">
            <a:noAutofit/>
          </a:bodyPr>
          <a:lstStyle/>
          <a:p>
            <a:pPr algn="ctr" defTabSz="914367" fontAlgn="base">
              <a:spcBef>
                <a:spcPct val="0"/>
              </a:spcBef>
              <a:spcAft>
                <a:spcPct val="0"/>
              </a:spcAft>
              <a:buSzPts val="1000"/>
              <a:tabLst>
                <a:tab pos="183703" algn="l"/>
              </a:tabLst>
            </a:pPr>
            <a:endParaRPr lang="en-US" sz="1600" kern="0">
              <a:ln w="3175">
                <a:noFill/>
              </a:ln>
              <a:cs typeface="Segoe UI" pitchFamily="34" charset="0"/>
            </a:endParaRPr>
          </a:p>
        </p:txBody>
      </p:sp>
      <p:sp>
        <p:nvSpPr>
          <p:cNvPr id="9" name="Rectangle: Rounded Corners 17">
            <a:extLst>
              <a:ext uri="{FF2B5EF4-FFF2-40B4-BE49-F238E27FC236}">
                <a16:creationId xmlns:a16="http://schemas.microsoft.com/office/drawing/2014/main" id="{1C371C7D-43E2-3439-A5F3-F68D504AB607}"/>
              </a:ext>
            </a:extLst>
          </p:cNvPr>
          <p:cNvSpPr/>
          <p:nvPr userDrawn="1"/>
        </p:nvSpPr>
        <p:spPr bwMode="auto">
          <a:xfrm>
            <a:off x="8040911" y="3219182"/>
            <a:ext cx="3568477" cy="1081476"/>
          </a:xfrm>
          <a:prstGeom prst="roundRect">
            <a:avLst>
              <a:gd name="adj" fmla="val 13429"/>
            </a:avLst>
          </a:prstGeom>
          <a:solidFill>
            <a:srgbClr val="C6C6C5">
              <a:alpha val="50000"/>
            </a:srgbClr>
          </a:solidFill>
        </p:spPr>
        <p:txBody>
          <a:bodyPr wrap="square" lIns="88900" tIns="38100" rIns="88900" bIns="38100" rtlCol="0" anchor="ctr" anchorCtr="0">
            <a:noAutofit/>
          </a:bodyPr>
          <a:lstStyle/>
          <a:p>
            <a:pPr algn="ctr" defTabSz="914367" fontAlgn="base">
              <a:spcBef>
                <a:spcPct val="0"/>
              </a:spcBef>
              <a:spcAft>
                <a:spcPct val="0"/>
              </a:spcAft>
              <a:buSzPts val="1000"/>
              <a:tabLst>
                <a:tab pos="183703" algn="l"/>
              </a:tabLst>
            </a:pPr>
            <a:endParaRPr lang="en-US" sz="1600" kern="0">
              <a:ln w="3175">
                <a:noFill/>
              </a:ln>
              <a:solidFill>
                <a:schemeClr val="tx1"/>
              </a:solidFill>
              <a:cs typeface="Segoe UI" pitchFamily="34" charset="0"/>
            </a:endParaRPr>
          </a:p>
        </p:txBody>
      </p:sp>
      <p:sp>
        <p:nvSpPr>
          <p:cNvPr id="10" name="Rectangle: Rounded Corners 30">
            <a:extLst>
              <a:ext uri="{FF2B5EF4-FFF2-40B4-BE49-F238E27FC236}">
                <a16:creationId xmlns:a16="http://schemas.microsoft.com/office/drawing/2014/main" id="{02C42D19-3526-7F77-EAD1-DBAD5F731DBA}"/>
              </a:ext>
            </a:extLst>
          </p:cNvPr>
          <p:cNvSpPr/>
          <p:nvPr userDrawn="1"/>
        </p:nvSpPr>
        <p:spPr bwMode="auto">
          <a:xfrm>
            <a:off x="8040911" y="4411118"/>
            <a:ext cx="3568477" cy="1081476"/>
          </a:xfrm>
          <a:prstGeom prst="roundRect">
            <a:avLst>
              <a:gd name="adj" fmla="val 14868"/>
            </a:avLst>
          </a:prstGeom>
          <a:solidFill>
            <a:srgbClr val="C6C6C5">
              <a:alpha val="50000"/>
            </a:srgbClr>
          </a:solidFill>
        </p:spPr>
        <p:txBody>
          <a:bodyPr wrap="square" lIns="88900" tIns="38100" rIns="88900" bIns="38100" rtlCol="0" anchor="ctr" anchorCtr="0">
            <a:noAutofit/>
          </a:bodyPr>
          <a:lstStyle/>
          <a:p>
            <a:pPr algn="ctr" defTabSz="914367" fontAlgn="base">
              <a:spcBef>
                <a:spcPct val="0"/>
              </a:spcBef>
              <a:spcAft>
                <a:spcPct val="0"/>
              </a:spcAft>
              <a:buSzPts val="1000"/>
              <a:tabLst>
                <a:tab pos="183703" algn="l"/>
              </a:tabLst>
            </a:pPr>
            <a:endParaRPr lang="en-US" sz="1600" kern="0">
              <a:ln w="3175">
                <a:noFill/>
              </a:ln>
              <a:solidFill>
                <a:schemeClr val="tx1"/>
              </a:solidFill>
              <a:cs typeface="Segoe UI" pitchFamily="34" charset="0"/>
            </a:endParaRPr>
          </a:p>
        </p:txBody>
      </p:sp>
      <p:sp>
        <p:nvSpPr>
          <p:cNvPr id="11" name="Rectangle: Rounded Corners 17">
            <a:extLst>
              <a:ext uri="{FF2B5EF4-FFF2-40B4-BE49-F238E27FC236}">
                <a16:creationId xmlns:a16="http://schemas.microsoft.com/office/drawing/2014/main" id="{DA726962-7307-11F2-D0F6-97F7E09EDEBF}"/>
              </a:ext>
            </a:extLst>
          </p:cNvPr>
          <p:cNvSpPr/>
          <p:nvPr userDrawn="1"/>
        </p:nvSpPr>
        <p:spPr bwMode="auto">
          <a:xfrm>
            <a:off x="8040911" y="2027245"/>
            <a:ext cx="3568477" cy="1081476"/>
          </a:xfrm>
          <a:prstGeom prst="roundRect">
            <a:avLst>
              <a:gd name="adj" fmla="val 14508"/>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91440" tIns="91440" rIns="91440" bIns="91440" anchor="ctr" anchorCtr="0">
            <a:noAutofit/>
          </a:bodyPr>
          <a:lstStyle/>
          <a:p>
            <a:pPr algn="ctr" defTabSz="914367" fontAlgn="base">
              <a:spcBef>
                <a:spcPct val="0"/>
              </a:spcBef>
              <a:spcAft>
                <a:spcPct val="0"/>
              </a:spcAft>
            </a:pPr>
            <a:endParaRPr lang="en-US" sz="1400" kern="0">
              <a:ln w="3175">
                <a:noFill/>
              </a:ln>
              <a:solidFill>
                <a:schemeClr val="bg1"/>
              </a:solidFill>
              <a:cs typeface="Segoe UI" pitchFamily="34" charset="0"/>
            </a:endParaRPr>
          </a:p>
        </p:txBody>
      </p:sp>
      <p:sp>
        <p:nvSpPr>
          <p:cNvPr id="13" name="Rectangle: Rounded Corners 12">
            <a:extLst>
              <a:ext uri="{FF2B5EF4-FFF2-40B4-BE49-F238E27FC236}">
                <a16:creationId xmlns:a16="http://schemas.microsoft.com/office/drawing/2014/main" id="{52DE5F9F-E084-B744-AE9E-4DF8BE0BF30C}"/>
              </a:ext>
            </a:extLst>
          </p:cNvPr>
          <p:cNvSpPr/>
          <p:nvPr userDrawn="1"/>
        </p:nvSpPr>
        <p:spPr bwMode="auto">
          <a:xfrm>
            <a:off x="4314143" y="3216772"/>
            <a:ext cx="3568477" cy="1081476"/>
          </a:xfrm>
          <a:prstGeom prst="roundRect">
            <a:avLst>
              <a:gd name="adj" fmla="val 14508"/>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91440" tIns="91440" rIns="91440" bIns="91440" anchor="ctr" anchorCtr="0">
            <a:noAutofit/>
          </a:bodyPr>
          <a:lstStyle/>
          <a:p>
            <a:pPr algn="ctr" defTabSz="914367" fontAlgn="base">
              <a:spcBef>
                <a:spcPct val="0"/>
              </a:spcBef>
              <a:spcAft>
                <a:spcPct val="0"/>
              </a:spcAft>
            </a:pPr>
            <a:endParaRPr lang="en-US" sz="1600" kern="0">
              <a:ln w="3175">
                <a:noFill/>
              </a:ln>
              <a:solidFill>
                <a:schemeClr val="bg1"/>
              </a:solidFill>
              <a:cs typeface="Segoe UI" pitchFamily="34" charset="0"/>
            </a:endParaRPr>
          </a:p>
        </p:txBody>
      </p:sp>
      <p:grpSp>
        <p:nvGrpSpPr>
          <p:cNvPr id="14" name="Group 13">
            <a:extLst>
              <a:ext uri="{FF2B5EF4-FFF2-40B4-BE49-F238E27FC236}">
                <a16:creationId xmlns:a16="http://schemas.microsoft.com/office/drawing/2014/main" id="{F2831996-D2A4-3A67-47C9-69FF2497B88D}"/>
              </a:ext>
            </a:extLst>
          </p:cNvPr>
          <p:cNvGrpSpPr/>
          <p:nvPr userDrawn="1"/>
        </p:nvGrpSpPr>
        <p:grpSpPr>
          <a:xfrm>
            <a:off x="5916403" y="4172709"/>
            <a:ext cx="363954" cy="363953"/>
            <a:chOff x="3981182" y="3730229"/>
            <a:chExt cx="502921" cy="502919"/>
          </a:xfrm>
        </p:grpSpPr>
        <p:sp>
          <p:nvSpPr>
            <p:cNvPr id="15" name="Oval 14">
              <a:extLst>
                <a:ext uri="{FF2B5EF4-FFF2-40B4-BE49-F238E27FC236}">
                  <a16:creationId xmlns:a16="http://schemas.microsoft.com/office/drawing/2014/main" id="{BD8A6E88-E9DA-A918-D2B3-B627591EA75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flip="none" rotWithShape="1">
              <a:gsLst>
                <a:gs pos="77000">
                  <a:srgbClr val="0D72C4"/>
                </a:gs>
                <a:gs pos="0">
                  <a:srgbClr val="9D42BB"/>
                </a:gs>
              </a:gsLst>
              <a:path path="circle">
                <a:fillToRect l="100000" t="100000"/>
              </a:path>
              <a:tileRect r="-100000" b="-100000"/>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Graphic 35">
              <a:extLst>
                <a:ext uri="{FF2B5EF4-FFF2-40B4-BE49-F238E27FC236}">
                  <a16:creationId xmlns:a16="http://schemas.microsoft.com/office/drawing/2014/main" id="{DB645B40-D523-5AA1-5F12-DC8B3489B1F8}"/>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17" name="Group 16">
            <a:extLst>
              <a:ext uri="{FF2B5EF4-FFF2-40B4-BE49-F238E27FC236}">
                <a16:creationId xmlns:a16="http://schemas.microsoft.com/office/drawing/2014/main" id="{96991732-4BA0-67D2-D215-D1FB23E8A2A1}"/>
              </a:ext>
            </a:extLst>
          </p:cNvPr>
          <p:cNvGrpSpPr/>
          <p:nvPr userDrawn="1"/>
        </p:nvGrpSpPr>
        <p:grpSpPr>
          <a:xfrm>
            <a:off x="9643171" y="2981977"/>
            <a:ext cx="363954" cy="363953"/>
            <a:chOff x="3981182" y="3730229"/>
            <a:chExt cx="502921" cy="502919"/>
          </a:xfrm>
        </p:grpSpPr>
        <p:sp>
          <p:nvSpPr>
            <p:cNvPr id="18" name="Oval 17">
              <a:extLst>
                <a:ext uri="{FF2B5EF4-FFF2-40B4-BE49-F238E27FC236}">
                  <a16:creationId xmlns:a16="http://schemas.microsoft.com/office/drawing/2014/main" id="{24F419BB-26A1-10A3-85F4-4CAE854769C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flip="none" rotWithShape="1">
              <a:gsLst>
                <a:gs pos="77000">
                  <a:srgbClr val="0D72C4"/>
                </a:gs>
                <a:gs pos="0">
                  <a:srgbClr val="9D42BB"/>
                </a:gs>
              </a:gsLst>
              <a:path path="circle">
                <a:fillToRect l="100000" t="100000"/>
              </a:path>
              <a:tileRect r="-100000" b="-100000"/>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9" name="Graphic 35">
              <a:extLst>
                <a:ext uri="{FF2B5EF4-FFF2-40B4-BE49-F238E27FC236}">
                  <a16:creationId xmlns:a16="http://schemas.microsoft.com/office/drawing/2014/main" id="{720F628E-3D33-F54E-67C3-63F73AC617F2}"/>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20" name="Group 19">
            <a:extLst>
              <a:ext uri="{FF2B5EF4-FFF2-40B4-BE49-F238E27FC236}">
                <a16:creationId xmlns:a16="http://schemas.microsoft.com/office/drawing/2014/main" id="{07C02F30-3161-CCDE-F6DE-919271729E8F}"/>
              </a:ext>
            </a:extLst>
          </p:cNvPr>
          <p:cNvGrpSpPr/>
          <p:nvPr userDrawn="1"/>
        </p:nvGrpSpPr>
        <p:grpSpPr>
          <a:xfrm>
            <a:off x="9643171" y="4173914"/>
            <a:ext cx="363954" cy="363953"/>
            <a:chOff x="3981182" y="3730229"/>
            <a:chExt cx="502921" cy="502919"/>
          </a:xfrm>
        </p:grpSpPr>
        <p:sp>
          <p:nvSpPr>
            <p:cNvPr id="21" name="Oval 20">
              <a:extLst>
                <a:ext uri="{FF2B5EF4-FFF2-40B4-BE49-F238E27FC236}">
                  <a16:creationId xmlns:a16="http://schemas.microsoft.com/office/drawing/2014/main" id="{18F80F5A-BF5B-2DCD-1A7A-189E8F66B174}"/>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flip="none" rotWithShape="1">
              <a:gsLst>
                <a:gs pos="77000">
                  <a:srgbClr val="0D72C4"/>
                </a:gs>
                <a:gs pos="0">
                  <a:srgbClr val="9D42BB"/>
                </a:gs>
              </a:gsLst>
              <a:path path="circle">
                <a:fillToRect l="100000" t="100000"/>
              </a:path>
              <a:tileRect r="-100000" b="-100000"/>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2" name="Graphic 35">
              <a:extLst>
                <a:ext uri="{FF2B5EF4-FFF2-40B4-BE49-F238E27FC236}">
                  <a16:creationId xmlns:a16="http://schemas.microsoft.com/office/drawing/2014/main" id="{91FAE03F-ECA2-F67B-E324-82978968CA95}"/>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cxnSp>
        <p:nvCxnSpPr>
          <p:cNvPr id="34" name="Straight Arrow Connector 33">
            <a:extLst>
              <a:ext uri="{FF2B5EF4-FFF2-40B4-BE49-F238E27FC236}">
                <a16:creationId xmlns:a16="http://schemas.microsoft.com/office/drawing/2014/main" id="{24C914BE-5050-C7BF-C172-4C2476BEC68D}"/>
              </a:ext>
            </a:extLst>
          </p:cNvPr>
          <p:cNvCxnSpPr>
            <a:cxnSpLocks/>
          </p:cNvCxnSpPr>
          <p:nvPr userDrawn="1"/>
        </p:nvCxnSpPr>
        <p:spPr>
          <a:xfrm>
            <a:off x="587375" y="5910552"/>
            <a:ext cx="11022013" cy="0"/>
          </a:xfrm>
          <a:prstGeom prst="straightConnector1">
            <a:avLst/>
          </a:prstGeom>
          <a:ln w="12700">
            <a:solidFill>
              <a:schemeClr val="tx1"/>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35" name="Rectangle: Rounded Corners 34">
            <a:extLst>
              <a:ext uri="{FF2B5EF4-FFF2-40B4-BE49-F238E27FC236}">
                <a16:creationId xmlns:a16="http://schemas.microsoft.com/office/drawing/2014/main" id="{86696057-CC9D-F906-F357-0B9205E5BA7B}"/>
              </a:ext>
            </a:extLst>
          </p:cNvPr>
          <p:cNvSpPr/>
          <p:nvPr userDrawn="1"/>
        </p:nvSpPr>
        <p:spPr bwMode="auto">
          <a:xfrm>
            <a:off x="2636520" y="5666554"/>
            <a:ext cx="6990080" cy="487996"/>
          </a:xfrm>
          <a:prstGeom prst="roundRect">
            <a:avLst>
              <a:gd name="adj" fmla="val 50000"/>
            </a:avLst>
          </a:prstGeom>
          <a:solidFill>
            <a:srgbClr val="C6C6C5"/>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2783841" y="5756664"/>
            <a:ext cx="6695438" cy="307777"/>
          </a:xfrm>
        </p:spPr>
        <p:txBody>
          <a:bodyPr anchor="ctr"/>
          <a:lstStyle>
            <a:lvl1pPr marL="0" indent="0" algn="ctr">
              <a:buNone/>
              <a:defRPr sz="20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4439170" y="3619011"/>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7" name="Text Placeholder 19">
            <a:extLst>
              <a:ext uri="{FF2B5EF4-FFF2-40B4-BE49-F238E27FC236}">
                <a16:creationId xmlns:a16="http://schemas.microsoft.com/office/drawing/2014/main" id="{401A70FE-06F7-C76B-95C1-1B31128A9872}"/>
              </a:ext>
            </a:extLst>
          </p:cNvPr>
          <p:cNvSpPr>
            <a:spLocks noGrp="1"/>
          </p:cNvSpPr>
          <p:nvPr>
            <p:ph type="body" sz="quarter" idx="13" hasCustomPrompt="1"/>
          </p:nvPr>
        </p:nvSpPr>
        <p:spPr>
          <a:xfrm>
            <a:off x="712402" y="4813357"/>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8" name="Text Placeholder 19">
            <a:extLst>
              <a:ext uri="{FF2B5EF4-FFF2-40B4-BE49-F238E27FC236}">
                <a16:creationId xmlns:a16="http://schemas.microsoft.com/office/drawing/2014/main" id="{6E7CA8B8-227F-CA2F-DEE8-12C16BD8B288}"/>
              </a:ext>
            </a:extLst>
          </p:cNvPr>
          <p:cNvSpPr>
            <a:spLocks noGrp="1"/>
          </p:cNvSpPr>
          <p:nvPr>
            <p:ph type="body" sz="quarter" idx="14" hasCustomPrompt="1"/>
          </p:nvPr>
        </p:nvSpPr>
        <p:spPr>
          <a:xfrm>
            <a:off x="8165938" y="2429484"/>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9" name="Text Placeholder 19">
            <a:extLst>
              <a:ext uri="{FF2B5EF4-FFF2-40B4-BE49-F238E27FC236}">
                <a16:creationId xmlns:a16="http://schemas.microsoft.com/office/drawing/2014/main" id="{4382D060-386D-278B-7491-FA8761C2DA9E}"/>
              </a:ext>
            </a:extLst>
          </p:cNvPr>
          <p:cNvSpPr>
            <a:spLocks noGrp="1"/>
          </p:cNvSpPr>
          <p:nvPr>
            <p:ph type="body" sz="quarter" idx="15" hasCustomPrompt="1"/>
          </p:nvPr>
        </p:nvSpPr>
        <p:spPr>
          <a:xfrm>
            <a:off x="8165938" y="3621421"/>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0" name="Text Placeholder 19">
            <a:extLst>
              <a:ext uri="{FF2B5EF4-FFF2-40B4-BE49-F238E27FC236}">
                <a16:creationId xmlns:a16="http://schemas.microsoft.com/office/drawing/2014/main" id="{4762ACED-18A7-968F-ABE0-D18216A5153C}"/>
              </a:ext>
            </a:extLst>
          </p:cNvPr>
          <p:cNvSpPr>
            <a:spLocks noGrp="1"/>
          </p:cNvSpPr>
          <p:nvPr>
            <p:ph type="body" sz="quarter" idx="16" hasCustomPrompt="1"/>
          </p:nvPr>
        </p:nvSpPr>
        <p:spPr>
          <a:xfrm>
            <a:off x="8165938"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1" name="Text Placeholder 19">
            <a:extLst>
              <a:ext uri="{FF2B5EF4-FFF2-40B4-BE49-F238E27FC236}">
                <a16:creationId xmlns:a16="http://schemas.microsoft.com/office/drawing/2014/main" id="{F2BB1B07-0759-BCF0-29B9-AAFAE5571194}"/>
              </a:ext>
            </a:extLst>
          </p:cNvPr>
          <p:cNvSpPr>
            <a:spLocks noGrp="1"/>
          </p:cNvSpPr>
          <p:nvPr>
            <p:ph type="body" sz="quarter" idx="17" hasCustomPrompt="1"/>
          </p:nvPr>
        </p:nvSpPr>
        <p:spPr>
          <a:xfrm>
            <a:off x="4439170"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Tree>
    <p:extLst>
      <p:ext uri="{BB962C8B-B14F-4D97-AF65-F5344CB8AC3E}">
        <p14:creationId xmlns:p14="http://schemas.microsoft.com/office/powerpoint/2010/main" val="268612614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Two Column Non-bulleted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876633-3E8D-4CF4-A5D4-D4E9D88A6DE0}"/>
              </a:ext>
            </a:extLst>
          </p:cNvPr>
          <p:cNvSpPr>
            <a:spLocks noGrp="1"/>
          </p:cNvSpPr>
          <p:nvPr>
            <p:ph type="title"/>
          </p:nvPr>
        </p:nvSpPr>
        <p:spPr>
          <a:xfrm>
            <a:off x="588263" y="457200"/>
            <a:ext cx="11018520" cy="553998"/>
          </a:xfrm>
        </p:spPr>
        <p:txBody>
          <a:bodyPr/>
          <a:lstStyle/>
          <a:p>
            <a:r>
              <a:rPr lang="en-US"/>
              <a:t>Click to edit Master title style</a:t>
            </a:r>
          </a:p>
        </p:txBody>
      </p:sp>
      <p:sp>
        <p:nvSpPr>
          <p:cNvPr id="4" name="Text Placeholder 3"/>
          <p:cNvSpPr>
            <a:spLocks noGrp="1"/>
          </p:cNvSpPr>
          <p:nvPr>
            <p:ph type="body" sz="quarter" idx="10"/>
          </p:nvPr>
        </p:nvSpPr>
        <p:spPr>
          <a:xfrm>
            <a:off x="584200" y="1435100"/>
            <a:ext cx="5212080" cy="1649682"/>
          </a:xfrm>
        </p:spPr>
        <p:txBody>
          <a:bodyPr wrap="square">
            <a:spAutoFit/>
          </a:bodyPr>
          <a:lstStyle>
            <a:lvl1pPr marL="0" indent="0">
              <a:spcBef>
                <a:spcPts val="1224"/>
              </a:spcBef>
              <a:buClr>
                <a:schemeClr val="tx1"/>
              </a:buClr>
              <a:buFont typeface="Wingdings" panose="05000000000000000000" pitchFamily="2" charset="2"/>
              <a:buNone/>
              <a:defRPr sz="2800" b="0">
                <a:latin typeface="Segoe UI" panose="020B0502040204020203" pitchFamily="34" charset="0"/>
                <a:cs typeface="Segoe UI" panose="020B0502040204020203" pitchFamily="34" charset="0"/>
              </a:defRPr>
            </a:lvl1pPr>
            <a:lvl2pPr marL="255588" indent="0">
              <a:buFont typeface="Wingdings" panose="05000000000000000000" pitchFamily="2" charset="2"/>
              <a:buNone/>
              <a:defRPr sz="2000" b="0"/>
            </a:lvl2pPr>
            <a:lvl3pPr marL="450850" indent="0">
              <a:buFont typeface="Wingdings" panose="05000000000000000000" pitchFamily="2" charset="2"/>
              <a:buNone/>
              <a:tabLst/>
              <a:defRPr sz="1600" b="0"/>
            </a:lvl3pPr>
            <a:lvl4pPr marL="652462" indent="0">
              <a:buFont typeface="Wingdings" panose="05000000000000000000" pitchFamily="2" charset="2"/>
              <a:buNone/>
              <a:defRPr sz="1400" b="0"/>
            </a:lvl4pPr>
            <a:lvl5pPr marL="854075" indent="0">
              <a:buFont typeface="Wingdings" panose="05000000000000000000" pitchFamily="2" charset="2"/>
              <a:buNone/>
              <a:tabLst/>
              <a:defRPr sz="1400" b="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 Placeholder 3">
            <a:extLst>
              <a:ext uri="{FF2B5EF4-FFF2-40B4-BE49-F238E27FC236}">
                <a16:creationId xmlns:a16="http://schemas.microsoft.com/office/drawing/2014/main" id="{8E9CDCB4-03E1-4763-B83E-A1334BCDB0C0}"/>
              </a:ext>
            </a:extLst>
          </p:cNvPr>
          <p:cNvSpPr>
            <a:spLocks noGrp="1"/>
          </p:cNvSpPr>
          <p:nvPr>
            <p:ph type="body" sz="quarter" idx="12"/>
          </p:nvPr>
        </p:nvSpPr>
        <p:spPr>
          <a:xfrm>
            <a:off x="6397171" y="1435100"/>
            <a:ext cx="5212080" cy="1649682"/>
          </a:xfrm>
        </p:spPr>
        <p:txBody>
          <a:bodyPr wrap="square">
            <a:spAutoFit/>
          </a:bodyPr>
          <a:lstStyle>
            <a:lvl1pPr marL="0" indent="0">
              <a:spcBef>
                <a:spcPts val="1224"/>
              </a:spcBef>
              <a:buClr>
                <a:schemeClr val="tx1"/>
              </a:buClr>
              <a:buFont typeface="Wingdings" panose="05000000000000000000" pitchFamily="2" charset="2"/>
              <a:buNone/>
              <a:defRPr sz="2800" b="0">
                <a:latin typeface="Segoe UI" panose="020B0502040204020203" pitchFamily="34" charset="0"/>
                <a:cs typeface="Segoe UI" panose="020B0502040204020203" pitchFamily="34" charset="0"/>
              </a:defRPr>
            </a:lvl1pPr>
            <a:lvl2pPr marL="255588" indent="0">
              <a:buFont typeface="Wingdings" panose="05000000000000000000" pitchFamily="2" charset="2"/>
              <a:buNone/>
              <a:defRPr sz="2000" b="0"/>
            </a:lvl2pPr>
            <a:lvl3pPr marL="450850" indent="0">
              <a:buFont typeface="Wingdings" panose="05000000000000000000" pitchFamily="2" charset="2"/>
              <a:buNone/>
              <a:tabLst/>
              <a:defRPr sz="1600" b="0"/>
            </a:lvl3pPr>
            <a:lvl4pPr marL="652462" indent="0">
              <a:buFont typeface="Wingdings" panose="05000000000000000000" pitchFamily="2" charset="2"/>
              <a:buNone/>
              <a:defRPr sz="1400" b="0"/>
            </a:lvl4pPr>
            <a:lvl5pPr marL="854075" indent="0">
              <a:buFont typeface="Wingdings" panose="05000000000000000000" pitchFamily="2" charset="2"/>
              <a:buNone/>
              <a:tabLst/>
              <a:defRPr sz="1400" b="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1783907"/>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272">
          <p15:clr>
            <a:srgbClr val="5ACBF0"/>
          </p15:clr>
        </p15:guide>
        <p15:guide id="3" orient="horz" pos="904">
          <p15:clr>
            <a:srgbClr val="5ACBF0"/>
          </p15:clr>
        </p15:guide>
        <p15:guide id="4" pos="3656">
          <p15:clr>
            <a:srgbClr val="5ACBF0"/>
          </p15:clr>
        </p15:guide>
        <p15:guide id="5" pos="4024">
          <p15:clr>
            <a:srgbClr val="5ACBF0"/>
          </p15:clr>
        </p15:guide>
      </p15:sldGuideLst>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Title with five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2AE9BCAE-0BC2-4E20-9806-CA14198F5A19}"/>
              </a:ext>
              <a:ext uri="{C183D7F6-B498-43B3-948B-1728B52AA6E4}">
                <adec:decorative xmlns:adec="http://schemas.microsoft.com/office/drawing/2017/decorative" val="1"/>
              </a:ext>
            </a:extLst>
          </p:cNvPr>
          <p:cNvSpPr/>
          <p:nvPr userDrawn="1"/>
        </p:nvSpPr>
        <p:spPr bwMode="auto">
          <a:xfrm>
            <a:off x="592136" y="1651000"/>
            <a:ext cx="11025188" cy="46180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0D504DF3-BA95-E2C4-2D7D-DA033A05E133}"/>
              </a:ext>
            </a:extLst>
          </p:cNvPr>
          <p:cNvSpPr/>
          <p:nvPr userDrawn="1"/>
        </p:nvSpPr>
        <p:spPr bwMode="auto">
          <a:xfrm>
            <a:off x="3900487" y="1381125"/>
            <a:ext cx="4391026" cy="539750"/>
          </a:xfrm>
          <a:prstGeom prst="roundRect">
            <a:avLst>
              <a:gd name="adj" fmla="val 50000"/>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6" name="Text Placeholder 19">
            <a:extLst>
              <a:ext uri="{FF2B5EF4-FFF2-40B4-BE49-F238E27FC236}">
                <a16:creationId xmlns:a16="http://schemas.microsoft.com/office/drawing/2014/main" id="{75C791E7-9893-CC22-2ADA-7F985DA13D56}"/>
              </a:ext>
            </a:extLst>
          </p:cNvPr>
          <p:cNvSpPr>
            <a:spLocks noGrp="1"/>
          </p:cNvSpPr>
          <p:nvPr>
            <p:ph type="body" sz="quarter" idx="12" hasCustomPrompt="1"/>
          </p:nvPr>
        </p:nvSpPr>
        <p:spPr>
          <a:xfrm>
            <a:off x="4093369" y="1466334"/>
            <a:ext cx="4005262" cy="369332"/>
          </a:xfrm>
        </p:spPr>
        <p:txBody>
          <a:bodyPr anchor="ctr"/>
          <a:lstStyle>
            <a:lvl1pPr marL="0" marR="0" indent="0" algn="ctr" defTabSz="914222"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b="1" kern="1200" spc="0" baseline="0" dirty="0">
                <a:ln w="3175">
                  <a:noFill/>
                </a:ln>
                <a:gradFill flip="none" rotWithShape="1">
                  <a:gsLst>
                    <a:gs pos="100000">
                      <a:srgbClr val="C03BC4"/>
                    </a:gs>
                    <a:gs pos="28000">
                      <a:srgbClr val="0078D4"/>
                    </a:gs>
                  </a:gsLst>
                  <a:path path="circle">
                    <a:fillToRect r="100000" b="100000"/>
                  </a:path>
                  <a:tileRect l="-100000" t="-100000"/>
                </a:gradFill>
                <a:latin typeface="+mj-lt"/>
                <a:ea typeface="+mn-lt"/>
                <a:cs typeface="+mn-lt"/>
              </a:defRPr>
            </a:lvl1pPr>
          </a:lstStyle>
          <a:p>
            <a:pPr lvl="0"/>
            <a:r>
              <a:rPr lang="en-US"/>
              <a:t>Insert text</a:t>
            </a:r>
          </a:p>
        </p:txBody>
      </p:sp>
      <p:sp>
        <p:nvSpPr>
          <p:cNvPr id="12" name="TextBox 11">
            <a:extLst>
              <a:ext uri="{FF2B5EF4-FFF2-40B4-BE49-F238E27FC236}">
                <a16:creationId xmlns:a16="http://schemas.microsoft.com/office/drawing/2014/main" id="{A390C3B6-9E9A-9B9E-AF09-EAFF24807F75}"/>
              </a:ext>
            </a:extLst>
          </p:cNvPr>
          <p:cNvSpPr txBox="1"/>
          <p:nvPr userDrawn="1"/>
        </p:nvSpPr>
        <p:spPr>
          <a:xfrm>
            <a:off x="742949" y="2065021"/>
            <a:ext cx="10723562" cy="719209"/>
          </a:xfrm>
          <a:prstGeom prst="roundRect">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22" name="TextBox 21">
            <a:extLst>
              <a:ext uri="{FF2B5EF4-FFF2-40B4-BE49-F238E27FC236}">
                <a16:creationId xmlns:a16="http://schemas.microsoft.com/office/drawing/2014/main" id="{04AB062E-8C16-7B57-F716-AE5C1BCCF292}"/>
              </a:ext>
            </a:extLst>
          </p:cNvPr>
          <p:cNvSpPr txBox="1"/>
          <p:nvPr userDrawn="1"/>
        </p:nvSpPr>
        <p:spPr>
          <a:xfrm>
            <a:off x="742949" y="2896139"/>
            <a:ext cx="10723562" cy="719209"/>
          </a:xfrm>
          <a:prstGeom prst="roundRect">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23" name="TextBox 22">
            <a:extLst>
              <a:ext uri="{FF2B5EF4-FFF2-40B4-BE49-F238E27FC236}">
                <a16:creationId xmlns:a16="http://schemas.microsoft.com/office/drawing/2014/main" id="{DA737BF6-63C8-544D-6387-EC271986A254}"/>
              </a:ext>
            </a:extLst>
          </p:cNvPr>
          <p:cNvSpPr txBox="1"/>
          <p:nvPr userDrawn="1"/>
        </p:nvSpPr>
        <p:spPr>
          <a:xfrm>
            <a:off x="742949" y="3727257"/>
            <a:ext cx="10723562" cy="719209"/>
          </a:xfrm>
          <a:prstGeom prst="roundRect">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24" name="TextBox 23">
            <a:extLst>
              <a:ext uri="{FF2B5EF4-FFF2-40B4-BE49-F238E27FC236}">
                <a16:creationId xmlns:a16="http://schemas.microsoft.com/office/drawing/2014/main" id="{06536E69-CABE-439E-0EAC-791D104D5E9D}"/>
              </a:ext>
            </a:extLst>
          </p:cNvPr>
          <p:cNvSpPr txBox="1"/>
          <p:nvPr userDrawn="1"/>
        </p:nvSpPr>
        <p:spPr>
          <a:xfrm>
            <a:off x="742949" y="4558375"/>
            <a:ext cx="10723562" cy="719209"/>
          </a:xfrm>
          <a:prstGeom prst="roundRect">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25" name="TextBox 24">
            <a:extLst>
              <a:ext uri="{FF2B5EF4-FFF2-40B4-BE49-F238E27FC236}">
                <a16:creationId xmlns:a16="http://schemas.microsoft.com/office/drawing/2014/main" id="{A945F86E-139D-C593-B299-DDD000ACB63A}"/>
              </a:ext>
            </a:extLst>
          </p:cNvPr>
          <p:cNvSpPr txBox="1"/>
          <p:nvPr userDrawn="1"/>
        </p:nvSpPr>
        <p:spPr>
          <a:xfrm>
            <a:off x="742949" y="5389492"/>
            <a:ext cx="10723562" cy="719209"/>
          </a:xfrm>
          <a:prstGeom prst="roundRect">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28674" y="2301515"/>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cxnSp>
        <p:nvCxnSpPr>
          <p:cNvPr id="27" name="Straight Connector 26">
            <a:extLst>
              <a:ext uri="{FF2B5EF4-FFF2-40B4-BE49-F238E27FC236}">
                <a16:creationId xmlns:a16="http://schemas.microsoft.com/office/drawing/2014/main" id="{47331A65-ED04-5548-E6BE-554542BC7221}"/>
              </a:ext>
            </a:extLst>
          </p:cNvPr>
          <p:cNvCxnSpPr>
            <a:cxnSpLocks/>
          </p:cNvCxnSpPr>
          <p:nvPr userDrawn="1"/>
        </p:nvCxnSpPr>
        <p:spPr>
          <a:xfrm>
            <a:off x="2164398" y="2147626"/>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A402DFE-953D-BF57-2026-3E833C8E56D7}"/>
              </a:ext>
            </a:extLst>
          </p:cNvPr>
          <p:cNvCxnSpPr>
            <a:cxnSpLocks/>
          </p:cNvCxnSpPr>
          <p:nvPr userDrawn="1"/>
        </p:nvCxnSpPr>
        <p:spPr>
          <a:xfrm>
            <a:off x="2164398" y="2978744"/>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C4EF065-B16C-9AA5-4C93-5C06FCBDD6C2}"/>
              </a:ext>
            </a:extLst>
          </p:cNvPr>
          <p:cNvCxnSpPr>
            <a:cxnSpLocks/>
          </p:cNvCxnSpPr>
          <p:nvPr userDrawn="1"/>
        </p:nvCxnSpPr>
        <p:spPr>
          <a:xfrm>
            <a:off x="2164398" y="3809862"/>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F030E4B-4E24-F71C-19AF-93412496F6AD}"/>
              </a:ext>
            </a:extLst>
          </p:cNvPr>
          <p:cNvCxnSpPr>
            <a:cxnSpLocks/>
          </p:cNvCxnSpPr>
          <p:nvPr userDrawn="1"/>
        </p:nvCxnSpPr>
        <p:spPr>
          <a:xfrm>
            <a:off x="2164398" y="4640980"/>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3CA4BF68-DB91-F295-5863-E5B92AD7ECC0}"/>
              </a:ext>
            </a:extLst>
          </p:cNvPr>
          <p:cNvCxnSpPr>
            <a:cxnSpLocks/>
          </p:cNvCxnSpPr>
          <p:nvPr userDrawn="1"/>
        </p:nvCxnSpPr>
        <p:spPr>
          <a:xfrm>
            <a:off x="2164398" y="5472097"/>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8" name="Text Placeholder 19">
            <a:extLst>
              <a:ext uri="{FF2B5EF4-FFF2-40B4-BE49-F238E27FC236}">
                <a16:creationId xmlns:a16="http://schemas.microsoft.com/office/drawing/2014/main" id="{D55C8022-2C1F-1A16-C2CC-A7D6E20EFE12}"/>
              </a:ext>
            </a:extLst>
          </p:cNvPr>
          <p:cNvSpPr>
            <a:spLocks noGrp="1"/>
          </p:cNvSpPr>
          <p:nvPr>
            <p:ph type="body" sz="quarter" idx="14" hasCustomPrompt="1"/>
          </p:nvPr>
        </p:nvSpPr>
        <p:spPr>
          <a:xfrm>
            <a:off x="828674" y="3132633"/>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7E21129B-3352-3177-F487-3976C3D35342}"/>
              </a:ext>
            </a:extLst>
          </p:cNvPr>
          <p:cNvSpPr>
            <a:spLocks noGrp="1"/>
          </p:cNvSpPr>
          <p:nvPr>
            <p:ph type="body" sz="quarter" idx="15" hasCustomPrompt="1"/>
          </p:nvPr>
        </p:nvSpPr>
        <p:spPr>
          <a:xfrm>
            <a:off x="828674" y="3963751"/>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F6360B5F-AAF9-7C2D-A753-BA07D20115BF}"/>
              </a:ext>
            </a:extLst>
          </p:cNvPr>
          <p:cNvSpPr>
            <a:spLocks noGrp="1"/>
          </p:cNvSpPr>
          <p:nvPr>
            <p:ph type="body" sz="quarter" idx="16" hasCustomPrompt="1"/>
          </p:nvPr>
        </p:nvSpPr>
        <p:spPr>
          <a:xfrm>
            <a:off x="828674" y="4794869"/>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A02AFC05-DFD1-F709-66B8-486BF38BB972}"/>
              </a:ext>
            </a:extLst>
          </p:cNvPr>
          <p:cNvSpPr>
            <a:spLocks noGrp="1"/>
          </p:cNvSpPr>
          <p:nvPr>
            <p:ph type="body" sz="quarter" idx="17" hasCustomPrompt="1"/>
          </p:nvPr>
        </p:nvSpPr>
        <p:spPr>
          <a:xfrm>
            <a:off x="828674" y="5625986"/>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86129490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Title with 10 text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Top Corners Rounded 125">
            <a:extLst>
              <a:ext uri="{FF2B5EF4-FFF2-40B4-BE49-F238E27FC236}">
                <a16:creationId xmlns:a16="http://schemas.microsoft.com/office/drawing/2014/main" id="{C61C236E-B755-6F32-4B8E-E62730471386}"/>
              </a:ext>
              <a:ext uri="{C183D7F6-B498-43B3-948B-1728B52AA6E4}">
                <adec:decorative xmlns:adec="http://schemas.microsoft.com/office/drawing/2017/decorative" val="1"/>
              </a:ext>
            </a:extLst>
          </p:cNvPr>
          <p:cNvSpPr/>
          <p:nvPr userDrawn="1"/>
        </p:nvSpPr>
        <p:spPr bwMode="auto">
          <a:xfrm>
            <a:off x="581018" y="1702270"/>
            <a:ext cx="11029951" cy="4174013"/>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6" name="Rounded Rectangle 30">
            <a:extLst>
              <a:ext uri="{FF2B5EF4-FFF2-40B4-BE49-F238E27FC236}">
                <a16:creationId xmlns:a16="http://schemas.microsoft.com/office/drawing/2014/main" id="{20F99D0C-B114-F05F-E4BF-F5C8989CE52C}"/>
              </a:ext>
              <a:ext uri="{C183D7F6-B498-43B3-948B-1728B52AA6E4}">
                <adec:decorative xmlns:adec="http://schemas.microsoft.com/office/drawing/2017/decorative" val="1"/>
              </a:ext>
            </a:extLst>
          </p:cNvPr>
          <p:cNvSpPr/>
          <p:nvPr userDrawn="1"/>
        </p:nvSpPr>
        <p:spPr bwMode="auto">
          <a:xfrm>
            <a:off x="726427" y="5041337"/>
            <a:ext cx="10728447" cy="688903"/>
          </a:xfrm>
          <a:prstGeom prst="roundRect">
            <a:avLst>
              <a:gd name="adj" fmla="val 8427"/>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8" name="Rounded Rectangle 30">
            <a:extLst>
              <a:ext uri="{FF2B5EF4-FFF2-40B4-BE49-F238E27FC236}">
                <a16:creationId xmlns:a16="http://schemas.microsoft.com/office/drawing/2014/main" id="{728B55A4-6B01-CE5E-E124-B2A78A53E93B}"/>
              </a:ext>
              <a:ext uri="{C183D7F6-B498-43B3-948B-1728B52AA6E4}">
                <adec:decorative xmlns:adec="http://schemas.microsoft.com/office/drawing/2017/decorative" val="1"/>
              </a:ext>
            </a:extLst>
          </p:cNvPr>
          <p:cNvSpPr/>
          <p:nvPr userDrawn="1"/>
        </p:nvSpPr>
        <p:spPr bwMode="auto">
          <a:xfrm>
            <a:off x="726427" y="4233298"/>
            <a:ext cx="10728447" cy="688903"/>
          </a:xfrm>
          <a:prstGeom prst="roundRect">
            <a:avLst>
              <a:gd name="adj" fmla="val 8427"/>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9" name="Rounded Rectangle 30">
            <a:extLst>
              <a:ext uri="{FF2B5EF4-FFF2-40B4-BE49-F238E27FC236}">
                <a16:creationId xmlns:a16="http://schemas.microsoft.com/office/drawing/2014/main" id="{AE2FC2A1-A651-C5EF-90EE-48E4DF0D05E0}"/>
              </a:ext>
              <a:ext uri="{C183D7F6-B498-43B3-948B-1728B52AA6E4}">
                <adec:decorative xmlns:adec="http://schemas.microsoft.com/office/drawing/2017/decorative" val="1"/>
              </a:ext>
            </a:extLst>
          </p:cNvPr>
          <p:cNvSpPr/>
          <p:nvPr userDrawn="1"/>
        </p:nvSpPr>
        <p:spPr bwMode="auto">
          <a:xfrm>
            <a:off x="726427" y="3425259"/>
            <a:ext cx="10728447" cy="688903"/>
          </a:xfrm>
          <a:prstGeom prst="roundRect">
            <a:avLst>
              <a:gd name="adj" fmla="val 8427"/>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10" name="Rounded Rectangle 6">
            <a:extLst>
              <a:ext uri="{FF2B5EF4-FFF2-40B4-BE49-F238E27FC236}">
                <a16:creationId xmlns:a16="http://schemas.microsoft.com/office/drawing/2014/main" id="{78F61C80-19CF-851C-BB72-9D4C3568385F}"/>
              </a:ext>
              <a:ext uri="{C183D7F6-B498-43B3-948B-1728B52AA6E4}">
                <adec:decorative xmlns:adec="http://schemas.microsoft.com/office/drawing/2017/decorative" val="1"/>
              </a:ext>
            </a:extLst>
          </p:cNvPr>
          <p:cNvSpPr/>
          <p:nvPr userDrawn="1"/>
        </p:nvSpPr>
        <p:spPr bwMode="auto">
          <a:xfrm>
            <a:off x="726430" y="1869269"/>
            <a:ext cx="1426464" cy="1436854"/>
          </a:xfrm>
          <a:prstGeom prst="roundRect">
            <a:avLst>
              <a:gd name="adj" fmla="val 5399"/>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11" name="Rounded Rectangle 22">
            <a:extLst>
              <a:ext uri="{FF2B5EF4-FFF2-40B4-BE49-F238E27FC236}">
                <a16:creationId xmlns:a16="http://schemas.microsoft.com/office/drawing/2014/main" id="{C0A63AB3-4F8B-578E-CC9C-FCD89D1BFB35}"/>
              </a:ext>
              <a:ext uri="{C183D7F6-B498-43B3-948B-1728B52AA6E4}">
                <adec:decorative xmlns:adec="http://schemas.microsoft.com/office/drawing/2017/decorative" val="1"/>
              </a:ext>
            </a:extLst>
          </p:cNvPr>
          <p:cNvSpPr/>
          <p:nvPr userDrawn="1"/>
        </p:nvSpPr>
        <p:spPr bwMode="auto">
          <a:xfrm>
            <a:off x="3830652" y="1869269"/>
            <a:ext cx="1426464" cy="1436854"/>
          </a:xfrm>
          <a:prstGeom prst="roundRect">
            <a:avLst>
              <a:gd name="adj" fmla="val 5399"/>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a:gradFill>
                <a:gsLst>
                  <a:gs pos="13761">
                    <a:srgbClr val="000000"/>
                  </a:gs>
                  <a:gs pos="32110">
                    <a:srgbClr val="000000"/>
                  </a:gs>
                </a:gsLst>
                <a:path path="circle">
                  <a:fillToRect l="100000" t="100000"/>
                </a:path>
              </a:gradFill>
              <a:ea typeface="+mn-lt"/>
              <a:cs typeface="+mn-lt"/>
              <a:sym typeface="+mn-lt"/>
            </a:endParaRPr>
          </a:p>
        </p:txBody>
      </p:sp>
      <p:sp>
        <p:nvSpPr>
          <p:cNvPr id="13" name="Rounded Rectangle 22">
            <a:extLst>
              <a:ext uri="{FF2B5EF4-FFF2-40B4-BE49-F238E27FC236}">
                <a16:creationId xmlns:a16="http://schemas.microsoft.com/office/drawing/2014/main" id="{F3024114-1687-8CD7-B359-05333D215681}"/>
              </a:ext>
              <a:ext uri="{C183D7F6-B498-43B3-948B-1728B52AA6E4}">
                <adec:decorative xmlns:adec="http://schemas.microsoft.com/office/drawing/2017/decorative" val="1"/>
              </a:ext>
            </a:extLst>
          </p:cNvPr>
          <p:cNvSpPr/>
          <p:nvPr userDrawn="1"/>
        </p:nvSpPr>
        <p:spPr bwMode="auto">
          <a:xfrm>
            <a:off x="5382763" y="1869269"/>
            <a:ext cx="1426464" cy="1436854"/>
          </a:xfrm>
          <a:prstGeom prst="roundRect">
            <a:avLst>
              <a:gd name="adj" fmla="val 5399"/>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a:gradFill>
                <a:gsLst>
                  <a:gs pos="13761">
                    <a:srgbClr val="000000"/>
                  </a:gs>
                  <a:gs pos="32110">
                    <a:srgbClr val="000000"/>
                  </a:gs>
                </a:gsLst>
                <a:path path="circle">
                  <a:fillToRect l="100000" t="100000"/>
                </a:path>
              </a:gradFill>
              <a:ea typeface="+mn-lt"/>
              <a:cs typeface="+mn-lt"/>
              <a:sym typeface="+mn-lt"/>
            </a:endParaRPr>
          </a:p>
        </p:txBody>
      </p:sp>
      <p:sp>
        <p:nvSpPr>
          <p:cNvPr id="14" name="Rounded Rectangle 26">
            <a:extLst>
              <a:ext uri="{FF2B5EF4-FFF2-40B4-BE49-F238E27FC236}">
                <a16:creationId xmlns:a16="http://schemas.microsoft.com/office/drawing/2014/main" id="{794E4DCF-4C5C-2F3D-F02B-A95802E74CDC}"/>
              </a:ext>
              <a:ext uri="{C183D7F6-B498-43B3-948B-1728B52AA6E4}">
                <adec:decorative xmlns:adec="http://schemas.microsoft.com/office/drawing/2017/decorative" val="1"/>
              </a:ext>
            </a:extLst>
          </p:cNvPr>
          <p:cNvSpPr/>
          <p:nvPr userDrawn="1"/>
        </p:nvSpPr>
        <p:spPr bwMode="auto">
          <a:xfrm>
            <a:off x="6934874" y="1869269"/>
            <a:ext cx="1426464" cy="1436854"/>
          </a:xfrm>
          <a:prstGeom prst="roundRect">
            <a:avLst>
              <a:gd name="adj" fmla="val 5399"/>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a:gradFill>
                <a:gsLst>
                  <a:gs pos="13761">
                    <a:srgbClr val="000000"/>
                  </a:gs>
                  <a:gs pos="32110">
                    <a:srgbClr val="000000"/>
                  </a:gs>
                </a:gsLst>
                <a:path path="circle">
                  <a:fillToRect l="100000" t="100000"/>
                </a:path>
              </a:gradFill>
              <a:ea typeface="+mn-lt"/>
              <a:cs typeface="+mn-lt"/>
              <a:sym typeface="+mn-lt"/>
            </a:endParaRPr>
          </a:p>
        </p:txBody>
      </p:sp>
      <p:sp>
        <p:nvSpPr>
          <p:cNvPr id="15" name="Rounded Rectangle 26">
            <a:extLst>
              <a:ext uri="{FF2B5EF4-FFF2-40B4-BE49-F238E27FC236}">
                <a16:creationId xmlns:a16="http://schemas.microsoft.com/office/drawing/2014/main" id="{DF524747-709C-593C-F5D0-3878B2BDCF1A}"/>
              </a:ext>
              <a:ext uri="{C183D7F6-B498-43B3-948B-1728B52AA6E4}">
                <adec:decorative xmlns:adec="http://schemas.microsoft.com/office/drawing/2017/decorative" val="1"/>
              </a:ext>
            </a:extLst>
          </p:cNvPr>
          <p:cNvSpPr/>
          <p:nvPr userDrawn="1"/>
        </p:nvSpPr>
        <p:spPr bwMode="auto">
          <a:xfrm>
            <a:off x="10039095" y="1869269"/>
            <a:ext cx="1426464" cy="1436854"/>
          </a:xfrm>
          <a:prstGeom prst="roundRect">
            <a:avLst>
              <a:gd name="adj" fmla="val 5399"/>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a:gradFill>
                <a:gsLst>
                  <a:gs pos="13761">
                    <a:srgbClr val="000000"/>
                  </a:gs>
                  <a:gs pos="32110">
                    <a:srgbClr val="000000"/>
                  </a:gs>
                </a:gsLst>
                <a:path path="circle">
                  <a:fillToRect l="100000" t="100000"/>
                </a:path>
              </a:gradFill>
              <a:ea typeface="+mn-lt"/>
              <a:cs typeface="+mn-lt"/>
              <a:sym typeface="+mn-lt"/>
            </a:endParaRPr>
          </a:p>
        </p:txBody>
      </p:sp>
      <p:sp>
        <p:nvSpPr>
          <p:cNvPr id="16" name="Rounded Rectangle 18">
            <a:extLst>
              <a:ext uri="{FF2B5EF4-FFF2-40B4-BE49-F238E27FC236}">
                <a16:creationId xmlns:a16="http://schemas.microsoft.com/office/drawing/2014/main" id="{4881F5DC-48E7-C45C-F43F-6770BFB3C0AD}"/>
              </a:ext>
              <a:ext uri="{C183D7F6-B498-43B3-948B-1728B52AA6E4}">
                <adec:decorative xmlns:adec="http://schemas.microsoft.com/office/drawing/2017/decorative" val="1"/>
              </a:ext>
            </a:extLst>
          </p:cNvPr>
          <p:cNvSpPr/>
          <p:nvPr userDrawn="1"/>
        </p:nvSpPr>
        <p:spPr bwMode="auto">
          <a:xfrm>
            <a:off x="2278541" y="1869269"/>
            <a:ext cx="1426464" cy="1436854"/>
          </a:xfrm>
          <a:prstGeom prst="roundRect">
            <a:avLst>
              <a:gd name="adj" fmla="val 5399"/>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17" name="Rounded Rectangle 22">
            <a:extLst>
              <a:ext uri="{FF2B5EF4-FFF2-40B4-BE49-F238E27FC236}">
                <a16:creationId xmlns:a16="http://schemas.microsoft.com/office/drawing/2014/main" id="{3EDF599A-A965-7B0D-39E1-04C502192E91}"/>
              </a:ext>
              <a:ext uri="{C183D7F6-B498-43B3-948B-1728B52AA6E4}">
                <adec:decorative xmlns:adec="http://schemas.microsoft.com/office/drawing/2017/decorative" val="1"/>
              </a:ext>
            </a:extLst>
          </p:cNvPr>
          <p:cNvSpPr/>
          <p:nvPr userDrawn="1"/>
        </p:nvSpPr>
        <p:spPr bwMode="auto">
          <a:xfrm>
            <a:off x="8486985" y="1869269"/>
            <a:ext cx="1426464" cy="1436854"/>
          </a:xfrm>
          <a:prstGeom prst="roundRect">
            <a:avLst>
              <a:gd name="adj" fmla="val 5399"/>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13394"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3" name="Text Placeholder 19">
            <a:extLst>
              <a:ext uri="{FF2B5EF4-FFF2-40B4-BE49-F238E27FC236}">
                <a16:creationId xmlns:a16="http://schemas.microsoft.com/office/drawing/2014/main" id="{C988E39D-976A-93AA-D55A-AA8BCC63A1E6}"/>
              </a:ext>
            </a:extLst>
          </p:cNvPr>
          <p:cNvSpPr>
            <a:spLocks noGrp="1"/>
          </p:cNvSpPr>
          <p:nvPr>
            <p:ph type="body" sz="quarter" idx="14" hasCustomPrompt="1"/>
          </p:nvPr>
        </p:nvSpPr>
        <p:spPr>
          <a:xfrm>
            <a:off x="2365505"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4" name="Text Placeholder 19">
            <a:extLst>
              <a:ext uri="{FF2B5EF4-FFF2-40B4-BE49-F238E27FC236}">
                <a16:creationId xmlns:a16="http://schemas.microsoft.com/office/drawing/2014/main" id="{1D9C16AC-CAF4-BE45-CB5E-554638DA4C54}"/>
              </a:ext>
            </a:extLst>
          </p:cNvPr>
          <p:cNvSpPr>
            <a:spLocks noGrp="1"/>
          </p:cNvSpPr>
          <p:nvPr>
            <p:ph type="body" sz="quarter" idx="15" hasCustomPrompt="1"/>
          </p:nvPr>
        </p:nvSpPr>
        <p:spPr>
          <a:xfrm>
            <a:off x="3917616"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5" name="Text Placeholder 19">
            <a:extLst>
              <a:ext uri="{FF2B5EF4-FFF2-40B4-BE49-F238E27FC236}">
                <a16:creationId xmlns:a16="http://schemas.microsoft.com/office/drawing/2014/main" id="{C8D76B95-E5FB-FD09-1726-EBB6E61FFA8F}"/>
              </a:ext>
            </a:extLst>
          </p:cNvPr>
          <p:cNvSpPr>
            <a:spLocks noGrp="1"/>
          </p:cNvSpPr>
          <p:nvPr>
            <p:ph type="body" sz="quarter" idx="16" hasCustomPrompt="1"/>
          </p:nvPr>
        </p:nvSpPr>
        <p:spPr>
          <a:xfrm>
            <a:off x="5469727"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8B34E487-FCCE-0BF0-DA13-2BF476674334}"/>
              </a:ext>
            </a:extLst>
          </p:cNvPr>
          <p:cNvSpPr>
            <a:spLocks noGrp="1"/>
          </p:cNvSpPr>
          <p:nvPr>
            <p:ph type="body" sz="quarter" idx="17" hasCustomPrompt="1"/>
          </p:nvPr>
        </p:nvSpPr>
        <p:spPr>
          <a:xfrm>
            <a:off x="7021838"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0BEFA0AE-B0B1-EBC0-B980-FDF791EB1CA6}"/>
              </a:ext>
            </a:extLst>
          </p:cNvPr>
          <p:cNvSpPr>
            <a:spLocks noGrp="1"/>
          </p:cNvSpPr>
          <p:nvPr>
            <p:ph type="body" sz="quarter" idx="18" hasCustomPrompt="1"/>
          </p:nvPr>
        </p:nvSpPr>
        <p:spPr>
          <a:xfrm>
            <a:off x="857394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1F8DB80C-8461-500B-2283-6916A557B108}"/>
              </a:ext>
            </a:extLst>
          </p:cNvPr>
          <p:cNvSpPr>
            <a:spLocks noGrp="1"/>
          </p:cNvSpPr>
          <p:nvPr>
            <p:ph type="body" sz="quarter" idx="19" hasCustomPrompt="1"/>
          </p:nvPr>
        </p:nvSpPr>
        <p:spPr>
          <a:xfrm>
            <a:off x="1012605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5402525" y="3631211"/>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34" name="Oval 33">
            <a:extLst>
              <a:ext uri="{FF2B5EF4-FFF2-40B4-BE49-F238E27FC236}">
                <a16:creationId xmlns:a16="http://schemas.microsoft.com/office/drawing/2014/main" id="{F0DC2FFC-A06D-88ED-E860-DD81E86CD96E}"/>
              </a:ext>
            </a:extLst>
          </p:cNvPr>
          <p:cNvSpPr/>
          <p:nvPr userDrawn="1"/>
        </p:nvSpPr>
        <p:spPr bwMode="auto">
          <a:xfrm>
            <a:off x="1155854"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5" name="Oval 34">
            <a:extLst>
              <a:ext uri="{FF2B5EF4-FFF2-40B4-BE49-F238E27FC236}">
                <a16:creationId xmlns:a16="http://schemas.microsoft.com/office/drawing/2014/main" id="{1AF53FBA-C1A3-4FAD-F7F9-60100EE5213A}"/>
              </a:ext>
            </a:extLst>
          </p:cNvPr>
          <p:cNvSpPr/>
          <p:nvPr userDrawn="1"/>
        </p:nvSpPr>
        <p:spPr bwMode="auto">
          <a:xfrm>
            <a:off x="2707965"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7" name="Oval 36">
            <a:extLst>
              <a:ext uri="{FF2B5EF4-FFF2-40B4-BE49-F238E27FC236}">
                <a16:creationId xmlns:a16="http://schemas.microsoft.com/office/drawing/2014/main" id="{2BB407AE-A6E3-75F6-112D-5834B75C510F}"/>
              </a:ext>
            </a:extLst>
          </p:cNvPr>
          <p:cNvSpPr/>
          <p:nvPr userDrawn="1"/>
        </p:nvSpPr>
        <p:spPr bwMode="auto">
          <a:xfrm>
            <a:off x="4260076"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8" name="Oval 37">
            <a:extLst>
              <a:ext uri="{FF2B5EF4-FFF2-40B4-BE49-F238E27FC236}">
                <a16:creationId xmlns:a16="http://schemas.microsoft.com/office/drawing/2014/main" id="{F285A4C7-7900-BC4C-3373-B84A18FC443E}"/>
              </a:ext>
            </a:extLst>
          </p:cNvPr>
          <p:cNvSpPr/>
          <p:nvPr userDrawn="1"/>
        </p:nvSpPr>
        <p:spPr bwMode="auto">
          <a:xfrm>
            <a:off x="5812187"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9" name="Oval 38">
            <a:extLst>
              <a:ext uri="{FF2B5EF4-FFF2-40B4-BE49-F238E27FC236}">
                <a16:creationId xmlns:a16="http://schemas.microsoft.com/office/drawing/2014/main" id="{E4B0BB4B-2113-9230-D913-C1A5B8D7B651}"/>
              </a:ext>
            </a:extLst>
          </p:cNvPr>
          <p:cNvSpPr/>
          <p:nvPr userDrawn="1"/>
        </p:nvSpPr>
        <p:spPr bwMode="auto">
          <a:xfrm>
            <a:off x="7364298"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0" name="Oval 39">
            <a:extLst>
              <a:ext uri="{FF2B5EF4-FFF2-40B4-BE49-F238E27FC236}">
                <a16:creationId xmlns:a16="http://schemas.microsoft.com/office/drawing/2014/main" id="{D8FE2EC6-A5DC-8D0E-E466-DA0ED131D192}"/>
              </a:ext>
            </a:extLst>
          </p:cNvPr>
          <p:cNvSpPr/>
          <p:nvPr userDrawn="1"/>
        </p:nvSpPr>
        <p:spPr bwMode="auto">
          <a:xfrm>
            <a:off x="891640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1" name="Oval 40">
            <a:extLst>
              <a:ext uri="{FF2B5EF4-FFF2-40B4-BE49-F238E27FC236}">
                <a16:creationId xmlns:a16="http://schemas.microsoft.com/office/drawing/2014/main" id="{FF78EB24-01EC-AB42-BAB8-D7E93BB3C45B}"/>
              </a:ext>
            </a:extLst>
          </p:cNvPr>
          <p:cNvSpPr/>
          <p:nvPr userDrawn="1"/>
        </p:nvSpPr>
        <p:spPr bwMode="auto">
          <a:xfrm>
            <a:off x="1046851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2" name="Oval 41">
            <a:extLst>
              <a:ext uri="{FF2B5EF4-FFF2-40B4-BE49-F238E27FC236}">
                <a16:creationId xmlns:a16="http://schemas.microsoft.com/office/drawing/2014/main" id="{EDFFD705-15A6-AE2C-B942-17181D8E7911}"/>
              </a:ext>
            </a:extLst>
          </p:cNvPr>
          <p:cNvSpPr/>
          <p:nvPr userDrawn="1"/>
        </p:nvSpPr>
        <p:spPr bwMode="auto">
          <a:xfrm>
            <a:off x="4689498" y="3485903"/>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4" name="Oval 43">
            <a:extLst>
              <a:ext uri="{FF2B5EF4-FFF2-40B4-BE49-F238E27FC236}">
                <a16:creationId xmlns:a16="http://schemas.microsoft.com/office/drawing/2014/main" id="{515332FF-7845-D6F0-5DB4-8314F40C2435}"/>
              </a:ext>
            </a:extLst>
          </p:cNvPr>
          <p:cNvSpPr/>
          <p:nvPr userDrawn="1"/>
        </p:nvSpPr>
        <p:spPr bwMode="auto">
          <a:xfrm>
            <a:off x="4689498" y="4293942"/>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52" name="Oval 51">
            <a:extLst>
              <a:ext uri="{FF2B5EF4-FFF2-40B4-BE49-F238E27FC236}">
                <a16:creationId xmlns:a16="http://schemas.microsoft.com/office/drawing/2014/main" id="{25F8C2F1-61E7-976C-1654-F58D49778F19}"/>
              </a:ext>
            </a:extLst>
          </p:cNvPr>
          <p:cNvSpPr/>
          <p:nvPr userDrawn="1"/>
        </p:nvSpPr>
        <p:spPr bwMode="auto">
          <a:xfrm>
            <a:off x="4689498" y="5066545"/>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60" name="Text Placeholder 19">
            <a:extLst>
              <a:ext uri="{FF2B5EF4-FFF2-40B4-BE49-F238E27FC236}">
                <a16:creationId xmlns:a16="http://schemas.microsoft.com/office/drawing/2014/main" id="{D3C65AD3-76F1-3EAD-8826-96FE73881F36}"/>
              </a:ext>
            </a:extLst>
          </p:cNvPr>
          <p:cNvSpPr>
            <a:spLocks noGrp="1"/>
          </p:cNvSpPr>
          <p:nvPr>
            <p:ph type="body" sz="quarter" idx="21" hasCustomPrompt="1"/>
          </p:nvPr>
        </p:nvSpPr>
        <p:spPr>
          <a:xfrm>
            <a:off x="5402525" y="4439250"/>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C815CD48-0482-A787-0B04-900886EB8878}"/>
              </a:ext>
            </a:extLst>
          </p:cNvPr>
          <p:cNvSpPr>
            <a:spLocks noGrp="1"/>
          </p:cNvSpPr>
          <p:nvPr>
            <p:ph type="body" sz="quarter" idx="22" hasCustomPrompt="1"/>
          </p:nvPr>
        </p:nvSpPr>
        <p:spPr>
          <a:xfrm>
            <a:off x="5402525" y="5247289"/>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82987409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and icon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7" name="Rectangle: Top Corners Rounded 125">
            <a:extLst>
              <a:ext uri="{FF2B5EF4-FFF2-40B4-BE49-F238E27FC236}">
                <a16:creationId xmlns:a16="http://schemas.microsoft.com/office/drawing/2014/main" id="{5D19F6AB-6AD0-F2CD-24C1-01C446EFC9A0}"/>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ounded Rectangle 6">
            <a:extLst>
              <a:ext uri="{FF2B5EF4-FFF2-40B4-BE49-F238E27FC236}">
                <a16:creationId xmlns:a16="http://schemas.microsoft.com/office/drawing/2014/main" id="{F44608A2-5BE8-0BA7-0F5E-A8341087CCB3}"/>
              </a:ext>
              <a:ext uri="{C183D7F6-B498-43B3-948B-1728B52AA6E4}">
                <adec:decorative xmlns:adec="http://schemas.microsoft.com/office/drawing/2017/decorative" val="1"/>
              </a:ext>
            </a:extLst>
          </p:cNvPr>
          <p:cNvSpPr/>
          <p:nvPr userDrawn="1"/>
        </p:nvSpPr>
        <p:spPr bwMode="auto">
          <a:xfrm>
            <a:off x="5073777" y="720777"/>
            <a:ext cx="6398270" cy="1272563"/>
          </a:xfrm>
          <a:prstGeom prst="roundRect">
            <a:avLst>
              <a:gd name="adj" fmla="val 9642"/>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18" name="Rounded Rectangle 6">
            <a:extLst>
              <a:ext uri="{FF2B5EF4-FFF2-40B4-BE49-F238E27FC236}">
                <a16:creationId xmlns:a16="http://schemas.microsoft.com/office/drawing/2014/main" id="{ED89FD42-F303-4981-768C-655311B12E65}"/>
              </a:ext>
              <a:ext uri="{C183D7F6-B498-43B3-948B-1728B52AA6E4}">
                <adec:decorative xmlns:adec="http://schemas.microsoft.com/office/drawing/2017/decorative" val="1"/>
              </a:ext>
            </a:extLst>
          </p:cNvPr>
          <p:cNvSpPr/>
          <p:nvPr userDrawn="1"/>
        </p:nvSpPr>
        <p:spPr bwMode="auto">
          <a:xfrm>
            <a:off x="5073777" y="2102073"/>
            <a:ext cx="6398270" cy="1272563"/>
          </a:xfrm>
          <a:prstGeom prst="roundRect">
            <a:avLst>
              <a:gd name="adj" fmla="val 9642"/>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19" name="Rounded Rectangle 6">
            <a:extLst>
              <a:ext uri="{FF2B5EF4-FFF2-40B4-BE49-F238E27FC236}">
                <a16:creationId xmlns:a16="http://schemas.microsoft.com/office/drawing/2014/main" id="{3EACA95C-2727-E69C-8B84-D0466B9B1E4E}"/>
              </a:ext>
              <a:ext uri="{C183D7F6-B498-43B3-948B-1728B52AA6E4}">
                <adec:decorative xmlns:adec="http://schemas.microsoft.com/office/drawing/2017/decorative" val="1"/>
              </a:ext>
            </a:extLst>
          </p:cNvPr>
          <p:cNvSpPr/>
          <p:nvPr userDrawn="1"/>
        </p:nvSpPr>
        <p:spPr bwMode="auto">
          <a:xfrm>
            <a:off x="5073777" y="3483368"/>
            <a:ext cx="6398270" cy="1272563"/>
          </a:xfrm>
          <a:prstGeom prst="roundRect">
            <a:avLst>
              <a:gd name="adj" fmla="val 9642"/>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0" name="Rounded Rectangle 6">
            <a:extLst>
              <a:ext uri="{FF2B5EF4-FFF2-40B4-BE49-F238E27FC236}">
                <a16:creationId xmlns:a16="http://schemas.microsoft.com/office/drawing/2014/main" id="{48098D8A-067D-CB9E-5F28-7E4CCA2E956A}"/>
              </a:ext>
              <a:ext uri="{C183D7F6-B498-43B3-948B-1728B52AA6E4}">
                <adec:decorative xmlns:adec="http://schemas.microsoft.com/office/drawing/2017/decorative" val="1"/>
              </a:ext>
            </a:extLst>
          </p:cNvPr>
          <p:cNvSpPr/>
          <p:nvPr userDrawn="1"/>
        </p:nvSpPr>
        <p:spPr bwMode="auto">
          <a:xfrm>
            <a:off x="5073777" y="4864663"/>
            <a:ext cx="6398270" cy="1272563"/>
          </a:xfrm>
          <a:prstGeom prst="roundRect">
            <a:avLst>
              <a:gd name="adj" fmla="val 9642"/>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1" name="Oval 20">
            <a:extLst>
              <a:ext uri="{FF2B5EF4-FFF2-40B4-BE49-F238E27FC236}">
                <a16:creationId xmlns:a16="http://schemas.microsoft.com/office/drawing/2014/main" id="{3F0C185B-AA98-3213-982F-F2F056ACC9E8}"/>
              </a:ext>
            </a:extLst>
          </p:cNvPr>
          <p:cNvSpPr/>
          <p:nvPr userDrawn="1"/>
        </p:nvSpPr>
        <p:spPr bwMode="auto">
          <a:xfrm>
            <a:off x="5236763" y="925059"/>
            <a:ext cx="864000" cy="86399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2" name="Oval 21">
            <a:extLst>
              <a:ext uri="{FF2B5EF4-FFF2-40B4-BE49-F238E27FC236}">
                <a16:creationId xmlns:a16="http://schemas.microsoft.com/office/drawing/2014/main" id="{81A269F0-ACF6-DEE5-39B0-FE100B1B3C0A}"/>
              </a:ext>
            </a:extLst>
          </p:cNvPr>
          <p:cNvSpPr/>
          <p:nvPr userDrawn="1"/>
        </p:nvSpPr>
        <p:spPr bwMode="auto">
          <a:xfrm>
            <a:off x="5236763" y="2306355"/>
            <a:ext cx="864000" cy="86399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3" name="Oval 22">
            <a:extLst>
              <a:ext uri="{FF2B5EF4-FFF2-40B4-BE49-F238E27FC236}">
                <a16:creationId xmlns:a16="http://schemas.microsoft.com/office/drawing/2014/main" id="{510839B6-EC3D-2ADE-38B6-29D43C8A76FC}"/>
              </a:ext>
            </a:extLst>
          </p:cNvPr>
          <p:cNvSpPr/>
          <p:nvPr userDrawn="1"/>
        </p:nvSpPr>
        <p:spPr bwMode="auto">
          <a:xfrm>
            <a:off x="5236763" y="3687650"/>
            <a:ext cx="864000" cy="86399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4" name="Oval 23">
            <a:extLst>
              <a:ext uri="{FF2B5EF4-FFF2-40B4-BE49-F238E27FC236}">
                <a16:creationId xmlns:a16="http://schemas.microsoft.com/office/drawing/2014/main" id="{EF96E6A5-7978-3C05-675D-292658B1789E}"/>
              </a:ext>
            </a:extLst>
          </p:cNvPr>
          <p:cNvSpPr/>
          <p:nvPr userDrawn="1"/>
        </p:nvSpPr>
        <p:spPr bwMode="auto">
          <a:xfrm>
            <a:off x="5236763" y="5068945"/>
            <a:ext cx="864000" cy="86399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6263749" y="117239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9" name="Text Placeholder 19">
            <a:extLst>
              <a:ext uri="{FF2B5EF4-FFF2-40B4-BE49-F238E27FC236}">
                <a16:creationId xmlns:a16="http://schemas.microsoft.com/office/drawing/2014/main" id="{0370F8DA-9CBE-4A02-889D-FA4516D372C7}"/>
              </a:ext>
            </a:extLst>
          </p:cNvPr>
          <p:cNvSpPr>
            <a:spLocks noGrp="1"/>
          </p:cNvSpPr>
          <p:nvPr>
            <p:ph type="body" sz="quarter" idx="21" hasCustomPrompt="1"/>
          </p:nvPr>
        </p:nvSpPr>
        <p:spPr>
          <a:xfrm>
            <a:off x="6263749" y="255368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3EDA4E2E-A808-4776-8623-5EC4FDE90392}"/>
              </a:ext>
            </a:extLst>
          </p:cNvPr>
          <p:cNvSpPr>
            <a:spLocks noGrp="1"/>
          </p:cNvSpPr>
          <p:nvPr>
            <p:ph type="body" sz="quarter" idx="22" hasCustomPrompt="1"/>
          </p:nvPr>
        </p:nvSpPr>
        <p:spPr>
          <a:xfrm>
            <a:off x="6263749" y="393498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70AE4A08-6B4A-3142-2DDE-FBFC0CE234F0}"/>
              </a:ext>
            </a:extLst>
          </p:cNvPr>
          <p:cNvSpPr>
            <a:spLocks noGrp="1"/>
          </p:cNvSpPr>
          <p:nvPr>
            <p:ph type="body" sz="quarter" idx="23" hasCustomPrompt="1"/>
          </p:nvPr>
        </p:nvSpPr>
        <p:spPr>
          <a:xfrm>
            <a:off x="6263749" y="531627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2489272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 name="Rectangle: Top Corners Rounded 125">
            <a:extLst>
              <a:ext uri="{FF2B5EF4-FFF2-40B4-BE49-F238E27FC236}">
                <a16:creationId xmlns:a16="http://schemas.microsoft.com/office/drawing/2014/main" id="{48B7B503-1CCA-1AA0-1486-AB67508EA6D1}"/>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cxnSp>
        <p:nvCxnSpPr>
          <p:cNvPr id="6" name="Straight Connector 5">
            <a:extLst>
              <a:ext uri="{FF2B5EF4-FFF2-40B4-BE49-F238E27FC236}">
                <a16:creationId xmlns:a16="http://schemas.microsoft.com/office/drawing/2014/main" id="{6AC13EF9-EE0B-6CB6-D411-545C7AC4F24D}"/>
              </a:ext>
            </a:extLst>
          </p:cNvPr>
          <p:cNvCxnSpPr>
            <a:cxnSpLocks/>
          </p:cNvCxnSpPr>
          <p:nvPr userDrawn="1"/>
        </p:nvCxnSpPr>
        <p:spPr>
          <a:xfrm>
            <a:off x="5174112" y="2012045"/>
            <a:ext cx="6197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A8816565-112D-E809-0F3C-D2C70AB974D1}"/>
              </a:ext>
            </a:extLst>
          </p:cNvPr>
          <p:cNvCxnSpPr>
            <a:cxnSpLocks/>
          </p:cNvCxnSpPr>
          <p:nvPr userDrawn="1"/>
        </p:nvCxnSpPr>
        <p:spPr>
          <a:xfrm>
            <a:off x="5174112" y="3429003"/>
            <a:ext cx="6197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51246A7-FFE7-962C-2272-8829F971627D}"/>
              </a:ext>
            </a:extLst>
          </p:cNvPr>
          <p:cNvCxnSpPr>
            <a:cxnSpLocks/>
          </p:cNvCxnSpPr>
          <p:nvPr userDrawn="1"/>
        </p:nvCxnSpPr>
        <p:spPr>
          <a:xfrm>
            <a:off x="5174112" y="4845961"/>
            <a:ext cx="6197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5174113" y="1118900"/>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9" name="Text Placeholder 19">
            <a:extLst>
              <a:ext uri="{FF2B5EF4-FFF2-40B4-BE49-F238E27FC236}">
                <a16:creationId xmlns:a16="http://schemas.microsoft.com/office/drawing/2014/main" id="{16219C21-4F05-EE14-4B4D-9431194F4EA1}"/>
              </a:ext>
            </a:extLst>
          </p:cNvPr>
          <p:cNvSpPr>
            <a:spLocks noGrp="1"/>
          </p:cNvSpPr>
          <p:nvPr>
            <p:ph type="body" sz="quarter" idx="14" hasCustomPrompt="1"/>
          </p:nvPr>
        </p:nvSpPr>
        <p:spPr>
          <a:xfrm>
            <a:off x="5174113" y="2535858"/>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0" name="Text Placeholder 19">
            <a:extLst>
              <a:ext uri="{FF2B5EF4-FFF2-40B4-BE49-F238E27FC236}">
                <a16:creationId xmlns:a16="http://schemas.microsoft.com/office/drawing/2014/main" id="{3B3A28D7-4C8C-4F07-A514-06333FBD4817}"/>
              </a:ext>
            </a:extLst>
          </p:cNvPr>
          <p:cNvSpPr>
            <a:spLocks noGrp="1"/>
          </p:cNvSpPr>
          <p:nvPr>
            <p:ph type="body" sz="quarter" idx="15" hasCustomPrompt="1"/>
          </p:nvPr>
        </p:nvSpPr>
        <p:spPr>
          <a:xfrm>
            <a:off x="5174113" y="3952816"/>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1" name="Text Placeholder 19">
            <a:extLst>
              <a:ext uri="{FF2B5EF4-FFF2-40B4-BE49-F238E27FC236}">
                <a16:creationId xmlns:a16="http://schemas.microsoft.com/office/drawing/2014/main" id="{1AB5EF6C-0FEE-8E22-180F-C73EB6F07BEB}"/>
              </a:ext>
            </a:extLst>
          </p:cNvPr>
          <p:cNvSpPr>
            <a:spLocks noGrp="1"/>
          </p:cNvSpPr>
          <p:nvPr>
            <p:ph type="body" sz="quarter" idx="16" hasCustomPrompt="1"/>
          </p:nvPr>
        </p:nvSpPr>
        <p:spPr>
          <a:xfrm>
            <a:off x="5174113" y="5369774"/>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71310204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Title with Picture and two text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963" y="593725"/>
            <a:ext cx="6015037" cy="1107996"/>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a:t>
            </a:r>
            <a:br>
              <a:rPr lang="en-US"/>
            </a:br>
            <a:r>
              <a:rPr lang="en-US"/>
              <a:t>title style</a:t>
            </a:r>
          </a:p>
        </p:txBody>
      </p:sp>
      <p:sp>
        <p:nvSpPr>
          <p:cNvPr id="18" name="Rectangle: Rounded Corners 17">
            <a:extLst>
              <a:ext uri="{FF2B5EF4-FFF2-40B4-BE49-F238E27FC236}">
                <a16:creationId xmlns:a16="http://schemas.microsoft.com/office/drawing/2014/main" id="{669F94E4-DD09-4CD6-F3A5-B9AD56187D67}"/>
              </a:ext>
            </a:extLst>
          </p:cNvPr>
          <p:cNvSpPr/>
          <p:nvPr userDrawn="1"/>
        </p:nvSpPr>
        <p:spPr bwMode="auto">
          <a:xfrm>
            <a:off x="6807200" y="1147762"/>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226440"/>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0" name="Rectangle: Rounded Corners 19">
            <a:extLst>
              <a:ext uri="{FF2B5EF4-FFF2-40B4-BE49-F238E27FC236}">
                <a16:creationId xmlns:a16="http://schemas.microsoft.com/office/drawing/2014/main" id="{CD5187B5-4F1A-9A48-9392-E1D312177079}"/>
              </a:ext>
            </a:extLst>
          </p:cNvPr>
          <p:cNvSpPr/>
          <p:nvPr userDrawn="1"/>
        </p:nvSpPr>
        <p:spPr bwMode="auto">
          <a:xfrm>
            <a:off x="371475" y="2017712"/>
            <a:ext cx="6334126" cy="4172645"/>
          </a:xfrm>
          <a:prstGeom prst="roundRect">
            <a:avLst>
              <a:gd name="adj" fmla="val 2671"/>
            </a:avLst>
          </a:prstGeom>
          <a:solidFill>
            <a:schemeClr val="bg1">
              <a:alpha val="30000"/>
            </a:schemeClr>
          </a:solidFill>
        </p:spPr>
        <p:txBody>
          <a:bodyPr wrap="square" lIns="88900" tIns="38100" rIns="88900" bIns="38100" rtlCol="0" anchor="ctr" anchorCtr="0">
            <a:noAutofit/>
          </a:bodyPr>
          <a:lstStyle/>
          <a:p>
            <a:pPr algn="ctr" defTabSz="1740645" fontAlgn="base">
              <a:spcBef>
                <a:spcPts val="482"/>
              </a:spcBef>
              <a:spcAft>
                <a:spcPct val="0"/>
              </a:spcAft>
              <a:buSzPts val="1000"/>
              <a:tabLst>
                <a:tab pos="183703" algn="l"/>
              </a:tabLst>
            </a:pPr>
            <a:endParaRPr lang="en-US" sz="2400" b="1">
              <a:latin typeface="+mj-lt"/>
              <a:cs typeface="Segoe Sans Display Semibold" pitchFamily="2" charset="0"/>
            </a:endParaRPr>
          </a:p>
        </p:txBody>
      </p:sp>
      <p:sp>
        <p:nvSpPr>
          <p:cNvPr id="21" name="Oval 20">
            <a:extLst>
              <a:ext uri="{FF2B5EF4-FFF2-40B4-BE49-F238E27FC236}">
                <a16:creationId xmlns:a16="http://schemas.microsoft.com/office/drawing/2014/main" id="{13DFE7CC-6BAE-AF7D-E785-BF67456BFB33}"/>
              </a:ext>
            </a:extLst>
          </p:cNvPr>
          <p:cNvSpPr/>
          <p:nvPr userDrawn="1"/>
        </p:nvSpPr>
        <p:spPr bwMode="auto">
          <a:xfrm>
            <a:off x="588963" y="2672072"/>
            <a:ext cx="777602" cy="77760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2" name="Oval 21">
            <a:extLst>
              <a:ext uri="{FF2B5EF4-FFF2-40B4-BE49-F238E27FC236}">
                <a16:creationId xmlns:a16="http://schemas.microsoft.com/office/drawing/2014/main" id="{1DA92108-8343-73F3-5CAF-1265D1A95D7D}"/>
              </a:ext>
            </a:extLst>
          </p:cNvPr>
          <p:cNvSpPr/>
          <p:nvPr userDrawn="1"/>
        </p:nvSpPr>
        <p:spPr bwMode="auto">
          <a:xfrm>
            <a:off x="588963" y="4758394"/>
            <a:ext cx="777602" cy="77760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23" name="Straight Connector 22">
            <a:extLst>
              <a:ext uri="{FF2B5EF4-FFF2-40B4-BE49-F238E27FC236}">
                <a16:creationId xmlns:a16="http://schemas.microsoft.com/office/drawing/2014/main" id="{91B55235-AA68-F034-0576-FCE4C4F284F9}"/>
              </a:ext>
            </a:extLst>
          </p:cNvPr>
          <p:cNvCxnSpPr>
            <a:cxnSpLocks/>
          </p:cNvCxnSpPr>
          <p:nvPr userDrawn="1"/>
        </p:nvCxnSpPr>
        <p:spPr>
          <a:xfrm>
            <a:off x="1574569" y="4104034"/>
            <a:ext cx="4889731"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574569" y="2876207"/>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3ADA4AD7-2E8D-00F4-1155-F6ADB5040233}"/>
              </a:ext>
            </a:extLst>
          </p:cNvPr>
          <p:cNvSpPr>
            <a:spLocks noGrp="1"/>
          </p:cNvSpPr>
          <p:nvPr>
            <p:ph type="body" sz="quarter" idx="14" hasCustomPrompt="1"/>
          </p:nvPr>
        </p:nvSpPr>
        <p:spPr>
          <a:xfrm>
            <a:off x="1574569" y="4962529"/>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29205535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Title with Picture and five text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4" name="Rectangle: Rounded Corners 3">
            <a:extLst>
              <a:ext uri="{FF2B5EF4-FFF2-40B4-BE49-F238E27FC236}">
                <a16:creationId xmlns:a16="http://schemas.microsoft.com/office/drawing/2014/main" id="{2A5462DB-1DE2-7D79-53E4-54479850C744}"/>
              </a:ext>
            </a:extLst>
          </p:cNvPr>
          <p:cNvSpPr/>
          <p:nvPr userDrawn="1"/>
        </p:nvSpPr>
        <p:spPr bwMode="auto">
          <a:xfrm>
            <a:off x="6807200" y="1278391"/>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357069"/>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6" name="Rectangle: Rounded Corners 5">
            <a:extLst>
              <a:ext uri="{FF2B5EF4-FFF2-40B4-BE49-F238E27FC236}">
                <a16:creationId xmlns:a16="http://schemas.microsoft.com/office/drawing/2014/main" id="{2E4FB5AB-AAB5-39B1-0070-C4581EB4FE30}"/>
              </a:ext>
            </a:extLst>
          </p:cNvPr>
          <p:cNvSpPr/>
          <p:nvPr userDrawn="1"/>
        </p:nvSpPr>
        <p:spPr bwMode="auto">
          <a:xfrm>
            <a:off x="371475" y="1396879"/>
            <a:ext cx="6334126" cy="4884298"/>
          </a:xfrm>
          <a:prstGeom prst="roundRect">
            <a:avLst>
              <a:gd name="adj" fmla="val 2671"/>
            </a:avLst>
          </a:prstGeom>
          <a:solidFill>
            <a:schemeClr val="bg1">
              <a:alpha val="30000"/>
            </a:schemeClr>
          </a:solidFill>
        </p:spPr>
        <p:txBody>
          <a:bodyPr wrap="square" lIns="88900" tIns="38100" rIns="88900" bIns="38100" rtlCol="0" anchor="ctr" anchorCtr="0">
            <a:noAutofit/>
          </a:bodyPr>
          <a:lstStyle/>
          <a:p>
            <a:pPr algn="ctr" defTabSz="1740645" fontAlgn="base">
              <a:spcBef>
                <a:spcPts val="482"/>
              </a:spcBef>
              <a:spcAft>
                <a:spcPct val="0"/>
              </a:spcAft>
              <a:buSzPts val="1000"/>
              <a:tabLst>
                <a:tab pos="183703" algn="l"/>
              </a:tabLst>
            </a:pPr>
            <a:endParaRPr lang="en-US" sz="2400" b="1">
              <a:latin typeface="+mj-lt"/>
              <a:cs typeface="Segoe Sans Display Semibold" pitchFamily="2" charset="0"/>
            </a:endParaRPr>
          </a:p>
        </p:txBody>
      </p:sp>
      <p:cxnSp>
        <p:nvCxnSpPr>
          <p:cNvPr id="7" name="Straight Connector 6">
            <a:extLst>
              <a:ext uri="{FF2B5EF4-FFF2-40B4-BE49-F238E27FC236}">
                <a16:creationId xmlns:a16="http://schemas.microsoft.com/office/drawing/2014/main" id="{9EB11F28-F3D3-8BD3-1AE6-68F993B67A78}"/>
              </a:ext>
            </a:extLst>
          </p:cNvPr>
          <p:cNvCxnSpPr>
            <a:cxnSpLocks/>
          </p:cNvCxnSpPr>
          <p:nvPr userDrawn="1"/>
        </p:nvCxnSpPr>
        <p:spPr>
          <a:xfrm>
            <a:off x="1362074" y="2373739"/>
            <a:ext cx="5102226"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A6498E01-1DB3-4BA6-8F02-444778A6E266}"/>
              </a:ext>
            </a:extLst>
          </p:cNvPr>
          <p:cNvSpPr/>
          <p:nvPr userDrawn="1"/>
        </p:nvSpPr>
        <p:spPr bwMode="auto">
          <a:xfrm>
            <a:off x="588963" y="1570530"/>
            <a:ext cx="629558" cy="62955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362075" y="1731420"/>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10" name="Oval 9">
            <a:extLst>
              <a:ext uri="{FF2B5EF4-FFF2-40B4-BE49-F238E27FC236}">
                <a16:creationId xmlns:a16="http://schemas.microsoft.com/office/drawing/2014/main" id="{4F767140-8153-B78E-96B6-48232DC28937}"/>
              </a:ext>
            </a:extLst>
          </p:cNvPr>
          <p:cNvSpPr/>
          <p:nvPr userDrawn="1"/>
        </p:nvSpPr>
        <p:spPr bwMode="auto">
          <a:xfrm>
            <a:off x="588963" y="2547390"/>
            <a:ext cx="629558" cy="62955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2" name="Oval 11">
            <a:extLst>
              <a:ext uri="{FF2B5EF4-FFF2-40B4-BE49-F238E27FC236}">
                <a16:creationId xmlns:a16="http://schemas.microsoft.com/office/drawing/2014/main" id="{AF3A32C0-6F9C-C5C9-1914-56808EC36FF5}"/>
              </a:ext>
            </a:extLst>
          </p:cNvPr>
          <p:cNvSpPr/>
          <p:nvPr userDrawn="1"/>
        </p:nvSpPr>
        <p:spPr bwMode="auto">
          <a:xfrm>
            <a:off x="588963" y="3524250"/>
            <a:ext cx="629558" cy="62955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51DF8043-DF81-D7D3-2D6E-D21DC164D9DB}"/>
              </a:ext>
            </a:extLst>
          </p:cNvPr>
          <p:cNvSpPr/>
          <p:nvPr userDrawn="1"/>
        </p:nvSpPr>
        <p:spPr bwMode="auto">
          <a:xfrm>
            <a:off x="588963" y="4501110"/>
            <a:ext cx="629558" cy="62955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6C96BA59-C3DB-35F1-BA4E-2425F49BDB0D}"/>
              </a:ext>
            </a:extLst>
          </p:cNvPr>
          <p:cNvSpPr/>
          <p:nvPr userDrawn="1"/>
        </p:nvSpPr>
        <p:spPr bwMode="auto">
          <a:xfrm>
            <a:off x="588963" y="5477970"/>
            <a:ext cx="629558" cy="62955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9" name="Straight Connector 18">
            <a:extLst>
              <a:ext uri="{FF2B5EF4-FFF2-40B4-BE49-F238E27FC236}">
                <a16:creationId xmlns:a16="http://schemas.microsoft.com/office/drawing/2014/main" id="{992FAD2F-DE20-3B88-83D2-7E7842608446}"/>
              </a:ext>
            </a:extLst>
          </p:cNvPr>
          <p:cNvCxnSpPr>
            <a:cxnSpLocks/>
          </p:cNvCxnSpPr>
          <p:nvPr userDrawn="1"/>
        </p:nvCxnSpPr>
        <p:spPr>
          <a:xfrm>
            <a:off x="1362074" y="3350599"/>
            <a:ext cx="5102226"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B0C99A8-9C53-B00B-FEBF-D3A53BE8199C}"/>
              </a:ext>
            </a:extLst>
          </p:cNvPr>
          <p:cNvCxnSpPr>
            <a:cxnSpLocks/>
          </p:cNvCxnSpPr>
          <p:nvPr userDrawn="1"/>
        </p:nvCxnSpPr>
        <p:spPr>
          <a:xfrm>
            <a:off x="1362074" y="4327459"/>
            <a:ext cx="5102226"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308A74C6-7DDA-6D7B-2EEA-FFCE4E397FC4}"/>
              </a:ext>
            </a:extLst>
          </p:cNvPr>
          <p:cNvCxnSpPr>
            <a:cxnSpLocks/>
          </p:cNvCxnSpPr>
          <p:nvPr userDrawn="1"/>
        </p:nvCxnSpPr>
        <p:spPr>
          <a:xfrm>
            <a:off x="1362074" y="5304319"/>
            <a:ext cx="5102226"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Text Placeholder 19">
            <a:extLst>
              <a:ext uri="{FF2B5EF4-FFF2-40B4-BE49-F238E27FC236}">
                <a16:creationId xmlns:a16="http://schemas.microsoft.com/office/drawing/2014/main" id="{673F0131-7164-1CBF-67D6-0082F8CF560F}"/>
              </a:ext>
            </a:extLst>
          </p:cNvPr>
          <p:cNvSpPr>
            <a:spLocks noGrp="1"/>
          </p:cNvSpPr>
          <p:nvPr>
            <p:ph type="body" sz="quarter" idx="16" hasCustomPrompt="1"/>
          </p:nvPr>
        </p:nvSpPr>
        <p:spPr>
          <a:xfrm>
            <a:off x="1362075" y="270828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03AB9E77-59E4-ADAF-5857-3814088C2AD2}"/>
              </a:ext>
            </a:extLst>
          </p:cNvPr>
          <p:cNvSpPr>
            <a:spLocks noGrp="1"/>
          </p:cNvSpPr>
          <p:nvPr>
            <p:ph type="body" sz="quarter" idx="17" hasCustomPrompt="1"/>
          </p:nvPr>
        </p:nvSpPr>
        <p:spPr>
          <a:xfrm>
            <a:off x="1362075" y="368514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41BBC3F4-FAF3-518D-4E6F-6D8729F754C8}"/>
              </a:ext>
            </a:extLst>
          </p:cNvPr>
          <p:cNvSpPr>
            <a:spLocks noGrp="1"/>
          </p:cNvSpPr>
          <p:nvPr>
            <p:ph type="body" sz="quarter" idx="18" hasCustomPrompt="1"/>
          </p:nvPr>
        </p:nvSpPr>
        <p:spPr>
          <a:xfrm>
            <a:off x="1362075" y="466200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2" name="Text Placeholder 19">
            <a:extLst>
              <a:ext uri="{FF2B5EF4-FFF2-40B4-BE49-F238E27FC236}">
                <a16:creationId xmlns:a16="http://schemas.microsoft.com/office/drawing/2014/main" id="{8F94C03D-6DC6-0B49-445F-7F3E27B96E0B}"/>
              </a:ext>
            </a:extLst>
          </p:cNvPr>
          <p:cNvSpPr>
            <a:spLocks noGrp="1"/>
          </p:cNvSpPr>
          <p:nvPr>
            <p:ph type="body" sz="quarter" idx="19" hasCustomPrompt="1"/>
          </p:nvPr>
        </p:nvSpPr>
        <p:spPr>
          <a:xfrm>
            <a:off x="1362075" y="563886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29064841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Timeline slide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5" name="Rectangle: Rounded Corners 4">
            <a:extLst>
              <a:ext uri="{FF2B5EF4-FFF2-40B4-BE49-F238E27FC236}">
                <a16:creationId xmlns:a16="http://schemas.microsoft.com/office/drawing/2014/main" id="{2D8BCD7F-385B-3D84-E163-B73B75A67D74}"/>
              </a:ext>
            </a:extLst>
          </p:cNvPr>
          <p:cNvSpPr/>
          <p:nvPr userDrawn="1"/>
        </p:nvSpPr>
        <p:spPr bwMode="auto">
          <a:xfrm>
            <a:off x="571499" y="1439862"/>
            <a:ext cx="11049000" cy="4832350"/>
          </a:xfrm>
          <a:prstGeom prst="roundRect">
            <a:avLst>
              <a:gd name="adj" fmla="val 2424"/>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defTabSz="2320245" fontAlgn="base">
              <a:spcBef>
                <a:spcPct val="0"/>
              </a:spcBef>
              <a:spcAft>
                <a:spcPct val="0"/>
              </a:spcAft>
            </a:pPr>
            <a:endParaRPr lang="en-US" sz="1600" b="1" kern="0" err="1">
              <a:gradFill>
                <a:gsLst>
                  <a:gs pos="0">
                    <a:srgbClr val="000000"/>
                  </a:gs>
                  <a:gs pos="99000">
                    <a:srgbClr val="000000"/>
                  </a:gs>
                </a:gsLst>
                <a:path path="circle">
                  <a:fillToRect r="100000" b="100000"/>
                </a:path>
              </a:gradFill>
              <a:ea typeface="+mn-lt"/>
              <a:cs typeface="+mn-lt"/>
              <a:sym typeface="+mn-lt"/>
            </a:endParaRPr>
          </a:p>
        </p:txBody>
      </p:sp>
      <p:sp>
        <p:nvSpPr>
          <p:cNvPr id="9" name="Rectangle 8">
            <a:extLst>
              <a:ext uri="{FF2B5EF4-FFF2-40B4-BE49-F238E27FC236}">
                <a16:creationId xmlns:a16="http://schemas.microsoft.com/office/drawing/2014/main" id="{2C41CB4D-B8E2-BE49-873A-46508A4CE9F6}"/>
              </a:ext>
            </a:extLst>
          </p:cNvPr>
          <p:cNvSpPr/>
          <p:nvPr userDrawn="1"/>
        </p:nvSpPr>
        <p:spPr bwMode="auto">
          <a:xfrm>
            <a:off x="571499" y="3823276"/>
            <a:ext cx="11049000" cy="65523"/>
          </a:xfrm>
          <a:prstGeom prst="rect">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11" name="Oval 10">
            <a:extLst>
              <a:ext uri="{FF2B5EF4-FFF2-40B4-BE49-F238E27FC236}">
                <a16:creationId xmlns:a16="http://schemas.microsoft.com/office/drawing/2014/main" id="{44F9912B-044E-A06B-FAD2-F473C5628126}"/>
              </a:ext>
            </a:extLst>
          </p:cNvPr>
          <p:cNvSpPr/>
          <p:nvPr userDrawn="1"/>
        </p:nvSpPr>
        <p:spPr bwMode="auto">
          <a:xfrm>
            <a:off x="3435007" y="3725068"/>
            <a:ext cx="261938" cy="261938"/>
          </a:xfrm>
          <a:prstGeom prst="ellipse">
            <a:avLst/>
          </a:prstGeom>
          <a:gradFill flip="none" rotWithShape="1">
            <a:gsLst>
              <a:gs pos="77000">
                <a:srgbClr val="0D72C4"/>
              </a:gs>
              <a:gs pos="0">
                <a:srgbClr val="9D42BB"/>
              </a:gs>
            </a:gsLst>
            <a:path path="circle">
              <a:fillToRect l="100000" t="100000"/>
            </a:path>
            <a:tileRect r="-100000" b="-100000"/>
          </a:gradFill>
          <a:ln w="12700">
            <a:solidFill>
              <a:schemeClr val="bg1"/>
            </a:solid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13" name="Oval 12">
            <a:extLst>
              <a:ext uri="{FF2B5EF4-FFF2-40B4-BE49-F238E27FC236}">
                <a16:creationId xmlns:a16="http://schemas.microsoft.com/office/drawing/2014/main" id="{5A8FA8BD-B858-5B2B-0B90-72BBFB178620}"/>
              </a:ext>
            </a:extLst>
          </p:cNvPr>
          <p:cNvSpPr/>
          <p:nvPr userDrawn="1"/>
        </p:nvSpPr>
        <p:spPr bwMode="auto">
          <a:xfrm>
            <a:off x="5124968" y="3725068"/>
            <a:ext cx="261938" cy="261938"/>
          </a:xfrm>
          <a:prstGeom prst="ellipse">
            <a:avLst/>
          </a:prstGeom>
          <a:gradFill flip="none" rotWithShape="1">
            <a:gsLst>
              <a:gs pos="77000">
                <a:srgbClr val="0D72C4"/>
              </a:gs>
              <a:gs pos="0">
                <a:srgbClr val="9D42BB"/>
              </a:gs>
            </a:gsLst>
            <a:path path="circle">
              <a:fillToRect l="100000" t="100000"/>
            </a:path>
            <a:tileRect r="-100000" b="-100000"/>
          </a:gradFill>
          <a:ln w="12700">
            <a:solidFill>
              <a:schemeClr val="bg1"/>
            </a:solid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15" name="Oval 14">
            <a:extLst>
              <a:ext uri="{FF2B5EF4-FFF2-40B4-BE49-F238E27FC236}">
                <a16:creationId xmlns:a16="http://schemas.microsoft.com/office/drawing/2014/main" id="{0837E66F-00A7-6144-9F1A-577FFB1B4438}"/>
              </a:ext>
            </a:extLst>
          </p:cNvPr>
          <p:cNvSpPr/>
          <p:nvPr userDrawn="1"/>
        </p:nvSpPr>
        <p:spPr bwMode="auto">
          <a:xfrm>
            <a:off x="6814930" y="3725068"/>
            <a:ext cx="261938" cy="261938"/>
          </a:xfrm>
          <a:prstGeom prst="ellipse">
            <a:avLst/>
          </a:prstGeom>
          <a:gradFill flip="none" rotWithShape="1">
            <a:gsLst>
              <a:gs pos="77000">
                <a:srgbClr val="0D72C4"/>
              </a:gs>
              <a:gs pos="0">
                <a:srgbClr val="9D42BB"/>
              </a:gs>
            </a:gsLst>
            <a:path path="circle">
              <a:fillToRect l="100000" t="100000"/>
            </a:path>
            <a:tileRect r="-100000" b="-100000"/>
          </a:gradFill>
          <a:ln w="12700">
            <a:solidFill>
              <a:schemeClr val="bg1"/>
            </a:solid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17" name="Oval 16">
            <a:extLst>
              <a:ext uri="{FF2B5EF4-FFF2-40B4-BE49-F238E27FC236}">
                <a16:creationId xmlns:a16="http://schemas.microsoft.com/office/drawing/2014/main" id="{32CBC415-6628-8B6B-8257-EEBD48096FEC}"/>
              </a:ext>
            </a:extLst>
          </p:cNvPr>
          <p:cNvSpPr/>
          <p:nvPr userDrawn="1"/>
        </p:nvSpPr>
        <p:spPr bwMode="auto">
          <a:xfrm>
            <a:off x="8504891" y="3725068"/>
            <a:ext cx="261938" cy="261938"/>
          </a:xfrm>
          <a:prstGeom prst="ellipse">
            <a:avLst/>
          </a:prstGeom>
          <a:gradFill flip="none" rotWithShape="1">
            <a:gsLst>
              <a:gs pos="77000">
                <a:srgbClr val="0D72C4"/>
              </a:gs>
              <a:gs pos="0">
                <a:srgbClr val="9D42BB"/>
              </a:gs>
            </a:gsLst>
            <a:path path="circle">
              <a:fillToRect l="100000" t="100000"/>
            </a:path>
            <a:tileRect r="-100000" b="-100000"/>
          </a:gradFill>
          <a:ln w="12700">
            <a:solidFill>
              <a:schemeClr val="bg1"/>
            </a:solid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18" name="Rectangle: Rounded Corners 17">
            <a:extLst>
              <a:ext uri="{FF2B5EF4-FFF2-40B4-BE49-F238E27FC236}">
                <a16:creationId xmlns:a16="http://schemas.microsoft.com/office/drawing/2014/main" id="{7DC40ECF-7EFD-72E6-DA2E-E0CAC1718C22}"/>
              </a:ext>
            </a:extLst>
          </p:cNvPr>
          <p:cNvSpPr/>
          <p:nvPr userDrawn="1"/>
        </p:nvSpPr>
        <p:spPr bwMode="auto">
          <a:xfrm>
            <a:off x="2388053" y="4235450"/>
            <a:ext cx="2355846" cy="1925836"/>
          </a:xfrm>
          <a:prstGeom prst="roundRect">
            <a:avLst>
              <a:gd name="adj" fmla="val 5093"/>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60" name="Text Placeholder 19">
            <a:extLst>
              <a:ext uri="{FF2B5EF4-FFF2-40B4-BE49-F238E27FC236}">
                <a16:creationId xmlns:a16="http://schemas.microsoft.com/office/drawing/2014/main" id="{BA1BC455-8584-E103-401A-B6A91EF329AF}"/>
              </a:ext>
            </a:extLst>
          </p:cNvPr>
          <p:cNvSpPr>
            <a:spLocks noGrp="1"/>
          </p:cNvSpPr>
          <p:nvPr>
            <p:ph type="body" sz="quarter" idx="19" hasCustomPrompt="1"/>
          </p:nvPr>
        </p:nvSpPr>
        <p:spPr>
          <a:xfrm>
            <a:off x="2464661"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5A4EDDDD-3E9E-3393-B55F-083737679F7A}"/>
              </a:ext>
            </a:extLst>
          </p:cNvPr>
          <p:cNvSpPr>
            <a:spLocks noGrp="1"/>
          </p:cNvSpPr>
          <p:nvPr>
            <p:ph type="body" sz="quarter" idx="20" hasCustomPrompt="1"/>
          </p:nvPr>
        </p:nvSpPr>
        <p:spPr>
          <a:xfrm>
            <a:off x="2464661"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22" name="Rectangle: Rounded Corners 21">
            <a:extLst>
              <a:ext uri="{FF2B5EF4-FFF2-40B4-BE49-F238E27FC236}">
                <a16:creationId xmlns:a16="http://schemas.microsoft.com/office/drawing/2014/main" id="{83B474C5-03C9-17E1-15A5-01E8661633C9}"/>
              </a:ext>
            </a:extLst>
          </p:cNvPr>
          <p:cNvSpPr/>
          <p:nvPr userDrawn="1"/>
        </p:nvSpPr>
        <p:spPr bwMode="auto">
          <a:xfrm>
            <a:off x="5767976" y="4235450"/>
            <a:ext cx="2355846" cy="1925836"/>
          </a:xfrm>
          <a:prstGeom prst="roundRect">
            <a:avLst>
              <a:gd name="adj" fmla="val 5093"/>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3" name="Rectangle: Rounded Corners 22">
            <a:extLst>
              <a:ext uri="{FF2B5EF4-FFF2-40B4-BE49-F238E27FC236}">
                <a16:creationId xmlns:a16="http://schemas.microsoft.com/office/drawing/2014/main" id="{ED78F89A-3096-6417-305C-B24836A6FFD6}"/>
              </a:ext>
            </a:extLst>
          </p:cNvPr>
          <p:cNvSpPr/>
          <p:nvPr userDrawn="1"/>
        </p:nvSpPr>
        <p:spPr bwMode="auto">
          <a:xfrm>
            <a:off x="9147896" y="4235450"/>
            <a:ext cx="2355846" cy="1925836"/>
          </a:xfrm>
          <a:prstGeom prst="roundRect">
            <a:avLst>
              <a:gd name="adj" fmla="val 5093"/>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6" name="Rectangle: Rounded Corners 25">
            <a:extLst>
              <a:ext uri="{FF2B5EF4-FFF2-40B4-BE49-F238E27FC236}">
                <a16:creationId xmlns:a16="http://schemas.microsoft.com/office/drawing/2014/main" id="{ADEF8697-11E6-C6BB-D64F-F1EB902C3256}"/>
              </a:ext>
            </a:extLst>
          </p:cNvPr>
          <p:cNvSpPr/>
          <p:nvPr userDrawn="1"/>
        </p:nvSpPr>
        <p:spPr bwMode="auto">
          <a:xfrm>
            <a:off x="698092" y="1550788"/>
            <a:ext cx="2355846" cy="1925836"/>
          </a:xfrm>
          <a:prstGeom prst="roundRect">
            <a:avLst>
              <a:gd name="adj" fmla="val 5093"/>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74700"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34" name="Rectangle: Rounded Corners 33">
            <a:extLst>
              <a:ext uri="{FF2B5EF4-FFF2-40B4-BE49-F238E27FC236}">
                <a16:creationId xmlns:a16="http://schemas.microsoft.com/office/drawing/2014/main" id="{9799A532-BA32-CF28-FDD2-6B93C90F1BB3}"/>
              </a:ext>
            </a:extLst>
          </p:cNvPr>
          <p:cNvSpPr/>
          <p:nvPr userDrawn="1"/>
        </p:nvSpPr>
        <p:spPr bwMode="auto">
          <a:xfrm>
            <a:off x="4078014" y="1550788"/>
            <a:ext cx="2355846" cy="1925836"/>
          </a:xfrm>
          <a:prstGeom prst="roundRect">
            <a:avLst>
              <a:gd name="adj" fmla="val 5093"/>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5" name="Rectangle: Rounded Corners 34">
            <a:extLst>
              <a:ext uri="{FF2B5EF4-FFF2-40B4-BE49-F238E27FC236}">
                <a16:creationId xmlns:a16="http://schemas.microsoft.com/office/drawing/2014/main" id="{FC94D8FE-021A-8B81-EF18-647E5E8F0911}"/>
              </a:ext>
            </a:extLst>
          </p:cNvPr>
          <p:cNvSpPr/>
          <p:nvPr userDrawn="1"/>
        </p:nvSpPr>
        <p:spPr bwMode="auto">
          <a:xfrm>
            <a:off x="7457937" y="1550788"/>
            <a:ext cx="2355846" cy="1925836"/>
          </a:xfrm>
          <a:prstGeom prst="roundRect">
            <a:avLst>
              <a:gd name="adj" fmla="val 5093"/>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cxnSp>
        <p:nvCxnSpPr>
          <p:cNvPr id="37" name="Straight Connector 36">
            <a:extLst>
              <a:ext uri="{FF2B5EF4-FFF2-40B4-BE49-F238E27FC236}">
                <a16:creationId xmlns:a16="http://schemas.microsoft.com/office/drawing/2014/main" id="{074A6FD9-D867-E909-33DD-55B3A61402B2}"/>
              </a:ext>
            </a:extLst>
          </p:cNvPr>
          <p:cNvCxnSpPr>
            <a:cxnSpLocks/>
            <a:stCxn id="38" idx="0"/>
            <a:endCxn id="26" idx="2"/>
          </p:cNvCxnSpPr>
          <p:nvPr userDrawn="1"/>
        </p:nvCxnSpPr>
        <p:spPr>
          <a:xfrm flipV="1">
            <a:off x="1876015"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25CE5F9B-9D19-CEE6-EA53-EB7963BCD050}"/>
              </a:ext>
            </a:extLst>
          </p:cNvPr>
          <p:cNvSpPr/>
          <p:nvPr userDrawn="1"/>
        </p:nvSpPr>
        <p:spPr bwMode="auto">
          <a:xfrm>
            <a:off x="1745046" y="3725068"/>
            <a:ext cx="261938" cy="261938"/>
          </a:xfrm>
          <a:prstGeom prst="ellipse">
            <a:avLst/>
          </a:prstGeom>
          <a:gradFill flip="none" rotWithShape="1">
            <a:gsLst>
              <a:gs pos="77000">
                <a:srgbClr val="0D72C4"/>
              </a:gs>
              <a:gs pos="0">
                <a:srgbClr val="9D42BB"/>
              </a:gs>
            </a:gsLst>
            <a:path path="circle">
              <a:fillToRect l="100000" t="100000"/>
            </a:path>
            <a:tileRect r="-100000" b="-100000"/>
          </a:gradFill>
          <a:ln w="12700">
            <a:solidFill>
              <a:schemeClr val="bg1"/>
            </a:solid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cxnSp>
        <p:nvCxnSpPr>
          <p:cNvPr id="39" name="Straight Connector 38">
            <a:extLst>
              <a:ext uri="{FF2B5EF4-FFF2-40B4-BE49-F238E27FC236}">
                <a16:creationId xmlns:a16="http://schemas.microsoft.com/office/drawing/2014/main" id="{AA733678-C9C0-A61E-2940-A9C181224E5B}"/>
              </a:ext>
            </a:extLst>
          </p:cNvPr>
          <p:cNvCxnSpPr>
            <a:cxnSpLocks/>
            <a:stCxn id="13" idx="0"/>
            <a:endCxn id="34" idx="2"/>
          </p:cNvCxnSpPr>
          <p:nvPr userDrawn="1"/>
        </p:nvCxnSpPr>
        <p:spPr>
          <a:xfrm flipV="1">
            <a:off x="5255937"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9D7C596-F0C5-C02C-5F74-443D297B2B88}"/>
              </a:ext>
            </a:extLst>
          </p:cNvPr>
          <p:cNvCxnSpPr>
            <a:cxnSpLocks/>
          </p:cNvCxnSpPr>
          <p:nvPr userDrawn="1"/>
        </p:nvCxnSpPr>
        <p:spPr>
          <a:xfrm flipV="1">
            <a:off x="8635860"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F618C69D-3CD2-0AE9-F24B-FE840AC7DBA6}"/>
              </a:ext>
            </a:extLst>
          </p:cNvPr>
          <p:cNvCxnSpPr>
            <a:cxnSpLocks/>
            <a:stCxn id="18" idx="0"/>
            <a:endCxn id="11" idx="4"/>
          </p:cNvCxnSpPr>
          <p:nvPr userDrawn="1"/>
        </p:nvCxnSpPr>
        <p:spPr>
          <a:xfrm flipV="1">
            <a:off x="3565976"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3FEC97C6-4078-8D06-01DB-FB83B4B6C867}"/>
              </a:ext>
            </a:extLst>
          </p:cNvPr>
          <p:cNvCxnSpPr>
            <a:cxnSpLocks/>
            <a:stCxn id="22" idx="0"/>
            <a:endCxn id="15" idx="4"/>
          </p:cNvCxnSpPr>
          <p:nvPr userDrawn="1"/>
        </p:nvCxnSpPr>
        <p:spPr>
          <a:xfrm flipV="1">
            <a:off x="694589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A9C9CC3-79E1-4573-E981-FA25018ECF47}"/>
              </a:ext>
            </a:extLst>
          </p:cNvPr>
          <p:cNvCxnSpPr>
            <a:cxnSpLocks/>
            <a:stCxn id="23" idx="0"/>
            <a:endCxn id="44" idx="4"/>
          </p:cNvCxnSpPr>
          <p:nvPr userDrawn="1"/>
        </p:nvCxnSpPr>
        <p:spPr>
          <a:xfrm flipV="1">
            <a:off x="1032581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4" name="Oval 43">
            <a:extLst>
              <a:ext uri="{FF2B5EF4-FFF2-40B4-BE49-F238E27FC236}">
                <a16:creationId xmlns:a16="http://schemas.microsoft.com/office/drawing/2014/main" id="{8EEFDF05-E43A-28F6-FD38-E63EF7C6403B}"/>
              </a:ext>
            </a:extLst>
          </p:cNvPr>
          <p:cNvSpPr/>
          <p:nvPr userDrawn="1"/>
        </p:nvSpPr>
        <p:spPr bwMode="auto">
          <a:xfrm>
            <a:off x="10194850" y="3725068"/>
            <a:ext cx="261938" cy="261938"/>
          </a:xfrm>
          <a:prstGeom prst="ellipse">
            <a:avLst/>
          </a:prstGeom>
          <a:gradFill flip="none" rotWithShape="1">
            <a:gsLst>
              <a:gs pos="77000">
                <a:srgbClr val="0D72C4"/>
              </a:gs>
              <a:gs pos="0">
                <a:srgbClr val="9D42BB"/>
              </a:gs>
            </a:gsLst>
            <a:path path="circle">
              <a:fillToRect l="100000" t="100000"/>
            </a:path>
            <a:tileRect r="-100000" b="-100000"/>
          </a:gradFill>
          <a:ln w="12700">
            <a:solidFill>
              <a:schemeClr val="bg1"/>
            </a:solid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5" name="Text Placeholder 19">
            <a:extLst>
              <a:ext uri="{FF2B5EF4-FFF2-40B4-BE49-F238E27FC236}">
                <a16:creationId xmlns:a16="http://schemas.microsoft.com/office/drawing/2014/main" id="{CE405535-5450-642F-B1E0-504C996EC3F3}"/>
              </a:ext>
            </a:extLst>
          </p:cNvPr>
          <p:cNvSpPr>
            <a:spLocks noGrp="1"/>
          </p:cNvSpPr>
          <p:nvPr>
            <p:ph type="body" sz="quarter" idx="14" hasCustomPrompt="1"/>
          </p:nvPr>
        </p:nvSpPr>
        <p:spPr>
          <a:xfrm>
            <a:off x="774700"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DF4A569F-D036-45D8-68B2-F834A88F9418}"/>
              </a:ext>
            </a:extLst>
          </p:cNvPr>
          <p:cNvSpPr>
            <a:spLocks noGrp="1"/>
          </p:cNvSpPr>
          <p:nvPr>
            <p:ph type="body" sz="quarter" idx="15" hasCustomPrompt="1"/>
          </p:nvPr>
        </p:nvSpPr>
        <p:spPr>
          <a:xfrm>
            <a:off x="4154622"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7FE86833-69AF-7ED6-9B0F-2596B238A494}"/>
              </a:ext>
            </a:extLst>
          </p:cNvPr>
          <p:cNvSpPr>
            <a:spLocks noGrp="1"/>
          </p:cNvSpPr>
          <p:nvPr>
            <p:ph type="body" sz="quarter" idx="16" hasCustomPrompt="1"/>
          </p:nvPr>
        </p:nvSpPr>
        <p:spPr>
          <a:xfrm>
            <a:off x="4154622"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DBDF2C6A-60F6-40D6-AA74-CEA0C6E793B8}"/>
              </a:ext>
            </a:extLst>
          </p:cNvPr>
          <p:cNvSpPr>
            <a:spLocks noGrp="1"/>
          </p:cNvSpPr>
          <p:nvPr>
            <p:ph type="body" sz="quarter" idx="17" hasCustomPrompt="1"/>
          </p:nvPr>
        </p:nvSpPr>
        <p:spPr>
          <a:xfrm>
            <a:off x="7534545"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8595CE2D-A527-C4FD-BE8D-789946ECE514}"/>
              </a:ext>
            </a:extLst>
          </p:cNvPr>
          <p:cNvSpPr>
            <a:spLocks noGrp="1"/>
          </p:cNvSpPr>
          <p:nvPr>
            <p:ph type="body" sz="quarter" idx="18" hasCustomPrompt="1"/>
          </p:nvPr>
        </p:nvSpPr>
        <p:spPr>
          <a:xfrm>
            <a:off x="7534545"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2" name="Text Placeholder 19">
            <a:extLst>
              <a:ext uri="{FF2B5EF4-FFF2-40B4-BE49-F238E27FC236}">
                <a16:creationId xmlns:a16="http://schemas.microsoft.com/office/drawing/2014/main" id="{3EE8FC1A-3F99-E4D8-7848-685838682F87}"/>
              </a:ext>
            </a:extLst>
          </p:cNvPr>
          <p:cNvSpPr>
            <a:spLocks noGrp="1"/>
          </p:cNvSpPr>
          <p:nvPr>
            <p:ph type="body" sz="quarter" idx="21" hasCustomPrompt="1"/>
          </p:nvPr>
        </p:nvSpPr>
        <p:spPr>
          <a:xfrm>
            <a:off x="584458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3" name="Text Placeholder 19">
            <a:extLst>
              <a:ext uri="{FF2B5EF4-FFF2-40B4-BE49-F238E27FC236}">
                <a16:creationId xmlns:a16="http://schemas.microsoft.com/office/drawing/2014/main" id="{15C13B4F-DBFA-5A37-6C42-721C093B65EA}"/>
              </a:ext>
            </a:extLst>
          </p:cNvPr>
          <p:cNvSpPr>
            <a:spLocks noGrp="1"/>
          </p:cNvSpPr>
          <p:nvPr>
            <p:ph type="body" sz="quarter" idx="22" hasCustomPrompt="1"/>
          </p:nvPr>
        </p:nvSpPr>
        <p:spPr>
          <a:xfrm>
            <a:off x="584458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4" name="Text Placeholder 19">
            <a:extLst>
              <a:ext uri="{FF2B5EF4-FFF2-40B4-BE49-F238E27FC236}">
                <a16:creationId xmlns:a16="http://schemas.microsoft.com/office/drawing/2014/main" id="{87044605-6ABD-EB66-8B13-40306EA8DA3E}"/>
              </a:ext>
            </a:extLst>
          </p:cNvPr>
          <p:cNvSpPr>
            <a:spLocks noGrp="1"/>
          </p:cNvSpPr>
          <p:nvPr>
            <p:ph type="body" sz="quarter" idx="23" hasCustomPrompt="1"/>
          </p:nvPr>
        </p:nvSpPr>
        <p:spPr>
          <a:xfrm>
            <a:off x="922450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5" name="Text Placeholder 19">
            <a:extLst>
              <a:ext uri="{FF2B5EF4-FFF2-40B4-BE49-F238E27FC236}">
                <a16:creationId xmlns:a16="http://schemas.microsoft.com/office/drawing/2014/main" id="{4A9EF958-AD8E-7C31-32EF-8971D2CBC13A}"/>
              </a:ext>
            </a:extLst>
          </p:cNvPr>
          <p:cNvSpPr>
            <a:spLocks noGrp="1"/>
          </p:cNvSpPr>
          <p:nvPr>
            <p:ph type="body" sz="quarter" idx="24" hasCustomPrompt="1"/>
          </p:nvPr>
        </p:nvSpPr>
        <p:spPr>
          <a:xfrm>
            <a:off x="922450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Tree>
    <p:extLst>
      <p:ext uri="{BB962C8B-B14F-4D97-AF65-F5344CB8AC3E}">
        <p14:creationId xmlns:p14="http://schemas.microsoft.com/office/powerpoint/2010/main" val="333609692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Title with four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Top Corners Rounded 125">
            <a:extLst>
              <a:ext uri="{FF2B5EF4-FFF2-40B4-BE49-F238E27FC236}">
                <a16:creationId xmlns:a16="http://schemas.microsoft.com/office/drawing/2014/main" id="{D4562CE0-8B4D-AE66-8884-EE93315F27D4}"/>
              </a:ext>
              <a:ext uri="{C183D7F6-B498-43B3-948B-1728B52AA6E4}">
                <adec:decorative xmlns:adec="http://schemas.microsoft.com/office/drawing/2017/decorative" val="1"/>
              </a:ext>
            </a:extLst>
          </p:cNvPr>
          <p:cNvSpPr/>
          <p:nvPr userDrawn="1"/>
        </p:nvSpPr>
        <p:spPr bwMode="auto">
          <a:xfrm>
            <a:off x="2200387" y="1364343"/>
            <a:ext cx="7791226" cy="4898571"/>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latin typeface="Segoe UI Variable Display Semibold" pitchFamily="2" charset="0"/>
              <a:ea typeface="+mn-ea"/>
              <a:cs typeface="Segoe UI" pitchFamily="34" charset="0"/>
            </a:endParaRPr>
          </a:p>
        </p:txBody>
      </p:sp>
      <p:sp>
        <p:nvSpPr>
          <p:cNvPr id="4" name="Rectangle: Rounded Corners 3">
            <a:extLst>
              <a:ext uri="{FF2B5EF4-FFF2-40B4-BE49-F238E27FC236}">
                <a16:creationId xmlns:a16="http://schemas.microsoft.com/office/drawing/2014/main" id="{3429B7E3-84AD-67A1-8069-AA5830C3A6CA}"/>
              </a:ext>
            </a:extLst>
          </p:cNvPr>
          <p:cNvSpPr/>
          <p:nvPr userDrawn="1"/>
        </p:nvSpPr>
        <p:spPr bwMode="auto">
          <a:xfrm>
            <a:off x="3149600" y="6010275"/>
            <a:ext cx="5892800" cy="485184"/>
          </a:xfrm>
          <a:prstGeom prst="roundRect">
            <a:avLst>
              <a:gd name="adj" fmla="val 50000"/>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5" name="Rounded Rectangle 6">
            <a:extLst>
              <a:ext uri="{FF2B5EF4-FFF2-40B4-BE49-F238E27FC236}">
                <a16:creationId xmlns:a16="http://schemas.microsoft.com/office/drawing/2014/main" id="{F6961B98-51A2-63EC-0C7E-3ACA3F806515}"/>
              </a:ext>
              <a:ext uri="{C183D7F6-B498-43B3-948B-1728B52AA6E4}">
                <adec:decorative xmlns:adec="http://schemas.microsoft.com/office/drawing/2017/decorative" val="1"/>
              </a:ext>
            </a:extLst>
          </p:cNvPr>
          <p:cNvSpPr/>
          <p:nvPr userDrawn="1"/>
        </p:nvSpPr>
        <p:spPr bwMode="auto">
          <a:xfrm>
            <a:off x="2313051" y="1492303"/>
            <a:ext cx="3722673" cy="1805574"/>
          </a:xfrm>
          <a:prstGeom prst="roundRect">
            <a:avLst>
              <a:gd name="adj" fmla="val 6541"/>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6" name="Rounded Rectangle 6">
            <a:extLst>
              <a:ext uri="{FF2B5EF4-FFF2-40B4-BE49-F238E27FC236}">
                <a16:creationId xmlns:a16="http://schemas.microsoft.com/office/drawing/2014/main" id="{91F47ECF-90D6-649D-E725-A31FE8DC9A0A}"/>
              </a:ext>
              <a:ext uri="{C183D7F6-B498-43B3-948B-1728B52AA6E4}">
                <adec:decorative xmlns:adec="http://schemas.microsoft.com/office/drawing/2017/decorative" val="1"/>
              </a:ext>
            </a:extLst>
          </p:cNvPr>
          <p:cNvSpPr/>
          <p:nvPr userDrawn="1"/>
        </p:nvSpPr>
        <p:spPr bwMode="auto">
          <a:xfrm>
            <a:off x="6156276" y="1492303"/>
            <a:ext cx="3722673" cy="1805574"/>
          </a:xfrm>
          <a:prstGeom prst="roundRect">
            <a:avLst>
              <a:gd name="adj" fmla="val 6541"/>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7" name="Rounded Rectangle 6">
            <a:extLst>
              <a:ext uri="{FF2B5EF4-FFF2-40B4-BE49-F238E27FC236}">
                <a16:creationId xmlns:a16="http://schemas.microsoft.com/office/drawing/2014/main" id="{1A64AA3D-323D-09DD-4E63-D383C0E5459D}"/>
              </a:ext>
              <a:ext uri="{C183D7F6-B498-43B3-948B-1728B52AA6E4}">
                <adec:decorative xmlns:adec="http://schemas.microsoft.com/office/drawing/2017/decorative" val="1"/>
              </a:ext>
            </a:extLst>
          </p:cNvPr>
          <p:cNvSpPr/>
          <p:nvPr userDrawn="1"/>
        </p:nvSpPr>
        <p:spPr bwMode="auto">
          <a:xfrm>
            <a:off x="2313051" y="3433138"/>
            <a:ext cx="7565898" cy="1144738"/>
          </a:xfrm>
          <a:prstGeom prst="roundRect">
            <a:avLst>
              <a:gd name="adj" fmla="val 9642"/>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9" name="Rounded Rectangle 6">
            <a:extLst>
              <a:ext uri="{FF2B5EF4-FFF2-40B4-BE49-F238E27FC236}">
                <a16:creationId xmlns:a16="http://schemas.microsoft.com/office/drawing/2014/main" id="{1ACCE965-1519-ED4B-A47B-877786E7F163}"/>
              </a:ext>
              <a:ext uri="{C183D7F6-B498-43B3-948B-1728B52AA6E4}">
                <adec:decorative xmlns:adec="http://schemas.microsoft.com/office/drawing/2017/decorative" val="1"/>
              </a:ext>
            </a:extLst>
          </p:cNvPr>
          <p:cNvSpPr/>
          <p:nvPr userDrawn="1"/>
        </p:nvSpPr>
        <p:spPr bwMode="auto">
          <a:xfrm>
            <a:off x="2313051" y="4713137"/>
            <a:ext cx="7565898" cy="1144738"/>
          </a:xfrm>
          <a:prstGeom prst="roundRect">
            <a:avLst>
              <a:gd name="adj" fmla="val 9642"/>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335744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4" name="Text Placeholder 19">
            <a:extLst>
              <a:ext uri="{FF2B5EF4-FFF2-40B4-BE49-F238E27FC236}">
                <a16:creationId xmlns:a16="http://schemas.microsoft.com/office/drawing/2014/main" id="{45D46D7F-7680-B8BC-8728-C69131FDD1F0}"/>
              </a:ext>
            </a:extLst>
          </p:cNvPr>
          <p:cNvSpPr>
            <a:spLocks noGrp="1"/>
          </p:cNvSpPr>
          <p:nvPr>
            <p:ph type="body" sz="quarter" idx="14" hasCustomPrompt="1"/>
          </p:nvPr>
        </p:nvSpPr>
        <p:spPr>
          <a:xfrm>
            <a:off x="719510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E5FA480C-3C3C-22BC-26F3-644BFB9A7046}"/>
              </a:ext>
            </a:extLst>
          </p:cNvPr>
          <p:cNvSpPr>
            <a:spLocks noGrp="1"/>
          </p:cNvSpPr>
          <p:nvPr>
            <p:ph type="body" sz="quarter" idx="15" hasCustomPrompt="1"/>
          </p:nvPr>
        </p:nvSpPr>
        <p:spPr>
          <a:xfrm>
            <a:off x="5086349" y="3820841"/>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EEADE0EE-8694-E81B-4AD3-12D99A27730F}"/>
              </a:ext>
            </a:extLst>
          </p:cNvPr>
          <p:cNvSpPr>
            <a:spLocks noGrp="1"/>
          </p:cNvSpPr>
          <p:nvPr>
            <p:ph type="body" sz="quarter" idx="17" hasCustomPrompt="1"/>
          </p:nvPr>
        </p:nvSpPr>
        <p:spPr>
          <a:xfrm>
            <a:off x="3396342" y="6068201"/>
            <a:ext cx="5399316" cy="369332"/>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bg1"/>
                </a:solidFill>
                <a:latin typeface="+mj-lt"/>
                <a:ea typeface="+mn-ea"/>
                <a:cs typeface="+mn-cs"/>
              </a:defRPr>
            </a:lvl1pPr>
          </a:lstStyle>
          <a:p>
            <a:pPr lvl="0"/>
            <a:r>
              <a:rPr lang="en-US"/>
              <a:t>Insert text</a:t>
            </a:r>
          </a:p>
        </p:txBody>
      </p:sp>
      <p:sp>
        <p:nvSpPr>
          <p:cNvPr id="20" name="Oval 19">
            <a:extLst>
              <a:ext uri="{FF2B5EF4-FFF2-40B4-BE49-F238E27FC236}">
                <a16:creationId xmlns:a16="http://schemas.microsoft.com/office/drawing/2014/main" id="{76A131B0-2875-4587-B561-D8A23EB42D04}"/>
              </a:ext>
            </a:extLst>
          </p:cNvPr>
          <p:cNvSpPr/>
          <p:nvPr userDrawn="1"/>
        </p:nvSpPr>
        <p:spPr bwMode="auto">
          <a:xfrm>
            <a:off x="2511757"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1" name="Oval 20">
            <a:extLst>
              <a:ext uri="{FF2B5EF4-FFF2-40B4-BE49-F238E27FC236}">
                <a16:creationId xmlns:a16="http://schemas.microsoft.com/office/drawing/2014/main" id="{D3B79A0C-E7C4-6A65-37CC-90C9427CAA37}"/>
              </a:ext>
            </a:extLst>
          </p:cNvPr>
          <p:cNvSpPr/>
          <p:nvPr userDrawn="1"/>
        </p:nvSpPr>
        <p:spPr bwMode="auto">
          <a:xfrm>
            <a:off x="6360489"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2" name="Oval 21">
            <a:extLst>
              <a:ext uri="{FF2B5EF4-FFF2-40B4-BE49-F238E27FC236}">
                <a16:creationId xmlns:a16="http://schemas.microsoft.com/office/drawing/2014/main" id="{9ECDF61F-B1B5-9032-978A-C676DF4AC20A}"/>
              </a:ext>
            </a:extLst>
          </p:cNvPr>
          <p:cNvSpPr/>
          <p:nvPr userDrawn="1"/>
        </p:nvSpPr>
        <p:spPr bwMode="auto">
          <a:xfrm>
            <a:off x="4185600" y="3648478"/>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3" name="Oval 22">
            <a:extLst>
              <a:ext uri="{FF2B5EF4-FFF2-40B4-BE49-F238E27FC236}">
                <a16:creationId xmlns:a16="http://schemas.microsoft.com/office/drawing/2014/main" id="{3B76A11E-C0C3-3BDB-F369-4BB04FF14B2D}"/>
              </a:ext>
            </a:extLst>
          </p:cNvPr>
          <p:cNvSpPr/>
          <p:nvPr userDrawn="1"/>
        </p:nvSpPr>
        <p:spPr bwMode="auto">
          <a:xfrm>
            <a:off x="4185600" y="4928477"/>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9" name="Text Placeholder 19">
            <a:extLst>
              <a:ext uri="{FF2B5EF4-FFF2-40B4-BE49-F238E27FC236}">
                <a16:creationId xmlns:a16="http://schemas.microsoft.com/office/drawing/2014/main" id="{6161531E-CCCB-8575-020F-C53D93847C9E}"/>
              </a:ext>
            </a:extLst>
          </p:cNvPr>
          <p:cNvSpPr>
            <a:spLocks noGrp="1"/>
          </p:cNvSpPr>
          <p:nvPr>
            <p:ph type="body" sz="quarter" idx="16" hasCustomPrompt="1"/>
          </p:nvPr>
        </p:nvSpPr>
        <p:spPr>
          <a:xfrm>
            <a:off x="5086349" y="5100840"/>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374164959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Title with percentage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8" name="Rectangle: Top Corners Rounded 125">
            <a:extLst>
              <a:ext uri="{FF2B5EF4-FFF2-40B4-BE49-F238E27FC236}">
                <a16:creationId xmlns:a16="http://schemas.microsoft.com/office/drawing/2014/main" id="{180168C0-BE92-2AB0-A173-D35ED279EBE7}"/>
              </a:ext>
              <a:ext uri="{C183D7F6-B498-43B3-948B-1728B52AA6E4}">
                <adec:decorative xmlns:adec="http://schemas.microsoft.com/office/drawing/2017/decorative" val="1"/>
              </a:ext>
            </a:extLst>
          </p:cNvPr>
          <p:cNvSpPr/>
          <p:nvPr userDrawn="1"/>
        </p:nvSpPr>
        <p:spPr bwMode="auto">
          <a:xfrm>
            <a:off x="583406"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0" name="Rectangle: Top Corners Rounded 125">
            <a:extLst>
              <a:ext uri="{FF2B5EF4-FFF2-40B4-BE49-F238E27FC236}">
                <a16:creationId xmlns:a16="http://schemas.microsoft.com/office/drawing/2014/main" id="{7E17D619-9A82-CBEA-BB99-382923668457}"/>
              </a:ext>
              <a:ext uri="{C183D7F6-B498-43B3-948B-1728B52AA6E4}">
                <adec:decorative xmlns:adec="http://schemas.microsoft.com/office/drawing/2017/decorative" val="1"/>
              </a:ext>
            </a:extLst>
          </p:cNvPr>
          <p:cNvSpPr/>
          <p:nvPr userDrawn="1"/>
        </p:nvSpPr>
        <p:spPr bwMode="auto">
          <a:xfrm>
            <a:off x="4332000"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ectangle: Top Corners Rounded 125">
            <a:extLst>
              <a:ext uri="{FF2B5EF4-FFF2-40B4-BE49-F238E27FC236}">
                <a16:creationId xmlns:a16="http://schemas.microsoft.com/office/drawing/2014/main" id="{30508D70-2710-8D04-7D5F-70E990CE4DD2}"/>
              </a:ext>
              <a:ext uri="{C183D7F6-B498-43B3-948B-1728B52AA6E4}">
                <adec:decorative xmlns:adec="http://schemas.microsoft.com/office/drawing/2017/decorative" val="1"/>
              </a:ext>
            </a:extLst>
          </p:cNvPr>
          <p:cNvSpPr/>
          <p:nvPr userDrawn="1"/>
        </p:nvSpPr>
        <p:spPr bwMode="auto">
          <a:xfrm>
            <a:off x="8080593"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4" name="Oval 13">
            <a:extLst>
              <a:ext uri="{FF2B5EF4-FFF2-40B4-BE49-F238E27FC236}">
                <a16:creationId xmlns:a16="http://schemas.microsoft.com/office/drawing/2014/main" id="{93D60D49-421B-7F5F-CB61-24B399AF0072}"/>
              </a:ext>
            </a:extLst>
          </p:cNvPr>
          <p:cNvSpPr/>
          <p:nvPr userDrawn="1"/>
        </p:nvSpPr>
        <p:spPr bwMode="auto">
          <a:xfrm>
            <a:off x="1553656" y="1635869"/>
            <a:ext cx="1587500" cy="1584742"/>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16" name="Oval 15">
            <a:extLst>
              <a:ext uri="{FF2B5EF4-FFF2-40B4-BE49-F238E27FC236}">
                <a16:creationId xmlns:a16="http://schemas.microsoft.com/office/drawing/2014/main" id="{4C8A10AD-35C3-7899-D08E-CDB0D28DE34A}"/>
              </a:ext>
            </a:extLst>
          </p:cNvPr>
          <p:cNvSpPr/>
          <p:nvPr userDrawn="1"/>
        </p:nvSpPr>
        <p:spPr bwMode="auto">
          <a:xfrm>
            <a:off x="5302250" y="1635869"/>
            <a:ext cx="1587500" cy="1584742"/>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19" name="Oval 18">
            <a:extLst>
              <a:ext uri="{FF2B5EF4-FFF2-40B4-BE49-F238E27FC236}">
                <a16:creationId xmlns:a16="http://schemas.microsoft.com/office/drawing/2014/main" id="{61477897-1756-0740-74DF-E853DC832330}"/>
              </a:ext>
            </a:extLst>
          </p:cNvPr>
          <p:cNvSpPr/>
          <p:nvPr userDrawn="1"/>
        </p:nvSpPr>
        <p:spPr bwMode="auto">
          <a:xfrm>
            <a:off x="9050843" y="1635869"/>
            <a:ext cx="1587500" cy="1584742"/>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12093"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5" name="Rectangle: Rounded Corners 24">
            <a:extLst>
              <a:ext uri="{FF2B5EF4-FFF2-40B4-BE49-F238E27FC236}">
                <a16:creationId xmlns:a16="http://schemas.microsoft.com/office/drawing/2014/main" id="{5F71979A-6BC4-2DDC-7673-05DF659AF336}"/>
              </a:ext>
            </a:extLst>
          </p:cNvPr>
          <p:cNvSpPr/>
          <p:nvPr userDrawn="1"/>
        </p:nvSpPr>
        <p:spPr bwMode="auto">
          <a:xfrm>
            <a:off x="682278" y="4927600"/>
            <a:ext cx="3330257" cy="892175"/>
          </a:xfrm>
          <a:prstGeom prst="roundRect">
            <a:avLst>
              <a:gd name="adj" fmla="val 12180"/>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7" name="Rectangle: Rounded Corners 26">
            <a:extLst>
              <a:ext uri="{FF2B5EF4-FFF2-40B4-BE49-F238E27FC236}">
                <a16:creationId xmlns:a16="http://schemas.microsoft.com/office/drawing/2014/main" id="{543202F3-2030-D70A-6960-DDACBF65D693}"/>
              </a:ext>
            </a:extLst>
          </p:cNvPr>
          <p:cNvSpPr/>
          <p:nvPr userDrawn="1"/>
        </p:nvSpPr>
        <p:spPr bwMode="auto">
          <a:xfrm>
            <a:off x="4430872" y="4927600"/>
            <a:ext cx="3330257" cy="892175"/>
          </a:xfrm>
          <a:prstGeom prst="roundRect">
            <a:avLst>
              <a:gd name="adj" fmla="val 12180"/>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8" name="Rectangle: Rounded Corners 27">
            <a:extLst>
              <a:ext uri="{FF2B5EF4-FFF2-40B4-BE49-F238E27FC236}">
                <a16:creationId xmlns:a16="http://schemas.microsoft.com/office/drawing/2014/main" id="{ADFAAD63-A798-D02B-558C-DE73B16F3F02}"/>
              </a:ext>
            </a:extLst>
          </p:cNvPr>
          <p:cNvSpPr/>
          <p:nvPr userDrawn="1"/>
        </p:nvSpPr>
        <p:spPr bwMode="auto">
          <a:xfrm>
            <a:off x="8179465" y="4927600"/>
            <a:ext cx="3330257" cy="892175"/>
          </a:xfrm>
          <a:prstGeom prst="roundRect">
            <a:avLst>
              <a:gd name="adj" fmla="val 12180"/>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7" name="Text Placeholder 19">
            <a:extLst>
              <a:ext uri="{FF2B5EF4-FFF2-40B4-BE49-F238E27FC236}">
                <a16:creationId xmlns:a16="http://schemas.microsoft.com/office/drawing/2014/main" id="{88E186EA-A71E-764F-F1EE-2113A6C93116}"/>
              </a:ext>
            </a:extLst>
          </p:cNvPr>
          <p:cNvSpPr>
            <a:spLocks noGrp="1"/>
          </p:cNvSpPr>
          <p:nvPr>
            <p:ph type="body" sz="quarter" idx="20" hasCustomPrompt="1"/>
          </p:nvPr>
        </p:nvSpPr>
        <p:spPr>
          <a:xfrm>
            <a:off x="712093" y="5235188"/>
            <a:ext cx="3270628"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56DC5B6B-7CA2-0CE9-4CEA-722A17D06CD1}"/>
              </a:ext>
            </a:extLst>
          </p:cNvPr>
          <p:cNvSpPr>
            <a:spLocks noGrp="1"/>
          </p:cNvSpPr>
          <p:nvPr>
            <p:ph type="body" sz="quarter" idx="23" hasCustomPrompt="1"/>
          </p:nvPr>
        </p:nvSpPr>
        <p:spPr>
          <a:xfrm>
            <a:off x="1639668"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flip="none" rotWithShape="1">
                  <a:gsLst>
                    <a:gs pos="100000">
                      <a:srgbClr val="C03BC4"/>
                    </a:gs>
                    <a:gs pos="28000">
                      <a:srgbClr val="0078D4"/>
                    </a:gs>
                  </a:gsLst>
                  <a:path path="circle">
                    <a:fillToRect r="100000" b="100000"/>
                  </a:path>
                  <a:tileRect l="-100000" t="-100000"/>
                </a:gradFill>
                <a:latin typeface="+mn-lt"/>
                <a:ea typeface="+mn-lt"/>
                <a:cs typeface="+mn-lt"/>
              </a:defRPr>
            </a:lvl1pPr>
          </a:lstStyle>
          <a:p>
            <a:pPr lvl="0"/>
            <a:r>
              <a:rPr lang="en-US"/>
              <a:t>00</a:t>
            </a:r>
          </a:p>
        </p:txBody>
      </p:sp>
      <p:sp>
        <p:nvSpPr>
          <p:cNvPr id="45" name="Text Placeholder 19">
            <a:extLst>
              <a:ext uri="{FF2B5EF4-FFF2-40B4-BE49-F238E27FC236}">
                <a16:creationId xmlns:a16="http://schemas.microsoft.com/office/drawing/2014/main" id="{F76287F5-00B6-EB54-84EC-E61512526BFC}"/>
              </a:ext>
            </a:extLst>
          </p:cNvPr>
          <p:cNvSpPr>
            <a:spLocks noGrp="1"/>
          </p:cNvSpPr>
          <p:nvPr>
            <p:ph type="body" sz="quarter" idx="18" hasCustomPrompt="1"/>
          </p:nvPr>
        </p:nvSpPr>
        <p:spPr>
          <a:xfrm>
            <a:off x="4460686"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6" name="Text Placeholder 19">
            <a:extLst>
              <a:ext uri="{FF2B5EF4-FFF2-40B4-BE49-F238E27FC236}">
                <a16:creationId xmlns:a16="http://schemas.microsoft.com/office/drawing/2014/main" id="{2C34D1AB-C234-4045-8CE1-E0722BEF21B0}"/>
              </a:ext>
            </a:extLst>
          </p:cNvPr>
          <p:cNvSpPr>
            <a:spLocks noGrp="1"/>
          </p:cNvSpPr>
          <p:nvPr>
            <p:ph type="body" sz="quarter" idx="19" hasCustomPrompt="1"/>
          </p:nvPr>
        </p:nvSpPr>
        <p:spPr>
          <a:xfrm>
            <a:off x="8209279"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8" name="Text Placeholder 19">
            <a:extLst>
              <a:ext uri="{FF2B5EF4-FFF2-40B4-BE49-F238E27FC236}">
                <a16:creationId xmlns:a16="http://schemas.microsoft.com/office/drawing/2014/main" id="{752732D6-CB3C-E9DE-9B55-F2C8AD86026B}"/>
              </a:ext>
            </a:extLst>
          </p:cNvPr>
          <p:cNvSpPr>
            <a:spLocks noGrp="1"/>
          </p:cNvSpPr>
          <p:nvPr>
            <p:ph type="body" sz="quarter" idx="21" hasCustomPrompt="1"/>
          </p:nvPr>
        </p:nvSpPr>
        <p:spPr>
          <a:xfrm>
            <a:off x="4460686" y="5235188"/>
            <a:ext cx="3270628"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6C39B09E-638C-2667-F15E-07F7A3FAD25F}"/>
              </a:ext>
            </a:extLst>
          </p:cNvPr>
          <p:cNvSpPr>
            <a:spLocks noGrp="1"/>
          </p:cNvSpPr>
          <p:nvPr>
            <p:ph type="body" sz="quarter" idx="22" hasCustomPrompt="1"/>
          </p:nvPr>
        </p:nvSpPr>
        <p:spPr>
          <a:xfrm>
            <a:off x="8209279" y="5235188"/>
            <a:ext cx="3270628"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8AAF7020-2B36-D798-B3A6-618488CBC235}"/>
              </a:ext>
            </a:extLst>
          </p:cNvPr>
          <p:cNvSpPr>
            <a:spLocks noGrp="1"/>
          </p:cNvSpPr>
          <p:nvPr>
            <p:ph type="body" sz="quarter" idx="24" hasCustomPrompt="1"/>
          </p:nvPr>
        </p:nvSpPr>
        <p:spPr>
          <a:xfrm>
            <a:off x="5388262"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flip="none" rotWithShape="1">
                  <a:gsLst>
                    <a:gs pos="100000">
                      <a:srgbClr val="C03BC4"/>
                    </a:gs>
                    <a:gs pos="28000">
                      <a:srgbClr val="0078D4"/>
                    </a:gs>
                  </a:gsLst>
                  <a:path path="circle">
                    <a:fillToRect r="100000" b="100000"/>
                  </a:path>
                  <a:tileRect l="-100000" t="-100000"/>
                </a:gradFill>
                <a:latin typeface="+mn-lt"/>
                <a:ea typeface="+mn-lt"/>
                <a:cs typeface="+mn-lt"/>
              </a:defRPr>
            </a:lvl1pPr>
          </a:lstStyle>
          <a:p>
            <a:pPr lvl="0"/>
            <a:r>
              <a:rPr lang="en-US"/>
              <a:t>00</a:t>
            </a:r>
          </a:p>
        </p:txBody>
      </p:sp>
      <p:sp>
        <p:nvSpPr>
          <p:cNvPr id="52" name="Text Placeholder 19">
            <a:extLst>
              <a:ext uri="{FF2B5EF4-FFF2-40B4-BE49-F238E27FC236}">
                <a16:creationId xmlns:a16="http://schemas.microsoft.com/office/drawing/2014/main" id="{20771643-E6E5-AE32-3951-D33F935D9B92}"/>
              </a:ext>
            </a:extLst>
          </p:cNvPr>
          <p:cNvSpPr>
            <a:spLocks noGrp="1"/>
          </p:cNvSpPr>
          <p:nvPr>
            <p:ph type="body" sz="quarter" idx="25" hasCustomPrompt="1"/>
          </p:nvPr>
        </p:nvSpPr>
        <p:spPr>
          <a:xfrm>
            <a:off x="9136855"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flip="none" rotWithShape="1">
                  <a:gsLst>
                    <a:gs pos="100000">
                      <a:srgbClr val="C03BC4"/>
                    </a:gs>
                    <a:gs pos="28000">
                      <a:srgbClr val="0078D4"/>
                    </a:gs>
                  </a:gsLst>
                  <a:path path="circle">
                    <a:fillToRect r="100000" b="100000"/>
                  </a:path>
                  <a:tileRect l="-100000" t="-100000"/>
                </a:gradFill>
                <a:latin typeface="+mn-lt"/>
                <a:ea typeface="+mn-lt"/>
                <a:cs typeface="+mn-lt"/>
              </a:defRPr>
            </a:lvl1pPr>
          </a:lstStyle>
          <a:p>
            <a:pPr lvl="0"/>
            <a:r>
              <a:rPr lang="en-US"/>
              <a:t>00</a:t>
            </a:r>
          </a:p>
        </p:txBody>
      </p:sp>
    </p:spTree>
    <p:extLst>
      <p:ext uri="{BB962C8B-B14F-4D97-AF65-F5344CB8AC3E}">
        <p14:creationId xmlns:p14="http://schemas.microsoft.com/office/powerpoint/2010/main" val="99692006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Rectangle: Rounded Corners 28">
            <a:extLst>
              <a:ext uri="{FF2B5EF4-FFF2-40B4-BE49-F238E27FC236}">
                <a16:creationId xmlns:a16="http://schemas.microsoft.com/office/drawing/2014/main" id="{8928DAF5-0AC4-7C49-BED1-8647283B5010}"/>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0" name="Rectangle: Rounded Corners 29">
            <a:extLst>
              <a:ext uri="{FF2B5EF4-FFF2-40B4-BE49-F238E27FC236}">
                <a16:creationId xmlns:a16="http://schemas.microsoft.com/office/drawing/2014/main" id="{048DE422-18D2-D2BC-E5BB-476A7CC8D50A}"/>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1" name="Graphic 9">
            <a:extLst>
              <a:ext uri="{FF2B5EF4-FFF2-40B4-BE49-F238E27FC236}">
                <a16:creationId xmlns:a16="http://schemas.microsoft.com/office/drawing/2014/main" id="{CFF0C270-D4D1-C634-E9CC-B16B01E7EBC6}"/>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2" name="Rectangle: Rounded Corners 31">
            <a:extLst>
              <a:ext uri="{FF2B5EF4-FFF2-40B4-BE49-F238E27FC236}">
                <a16:creationId xmlns:a16="http://schemas.microsoft.com/office/drawing/2014/main" id="{A7EC10F0-4920-369D-A669-F1A5C648D94C}"/>
              </a:ext>
            </a:extLst>
          </p:cNvPr>
          <p:cNvSpPr/>
          <p:nvPr userDrawn="1"/>
        </p:nvSpPr>
        <p:spPr bwMode="auto">
          <a:xfrm>
            <a:off x="775016" y="1320800"/>
            <a:ext cx="2720024" cy="584200"/>
          </a:xfrm>
          <a:prstGeom prst="roundRect">
            <a:avLst>
              <a:gd name="adj" fmla="val 50000"/>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3" name="Rectangle: Rounded Corners 32">
            <a:extLst>
              <a:ext uri="{FF2B5EF4-FFF2-40B4-BE49-F238E27FC236}">
                <a16:creationId xmlns:a16="http://schemas.microsoft.com/office/drawing/2014/main" id="{553259B1-C4D4-8482-3413-36B7B131BB60}"/>
              </a:ext>
            </a:extLst>
          </p:cNvPr>
          <p:cNvSpPr/>
          <p:nvPr userDrawn="1"/>
        </p:nvSpPr>
        <p:spPr bwMode="auto">
          <a:xfrm>
            <a:off x="6607708" y="1320800"/>
            <a:ext cx="2720024" cy="584200"/>
          </a:xfrm>
          <a:prstGeom prst="roundRect">
            <a:avLst>
              <a:gd name="adj" fmla="val 50000"/>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4" name="TextBox 33">
            <a:extLst>
              <a:ext uri="{FF2B5EF4-FFF2-40B4-BE49-F238E27FC236}">
                <a16:creationId xmlns:a16="http://schemas.microsoft.com/office/drawing/2014/main" id="{076B1748-226B-C1EF-BE51-EF769A618B2A}"/>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5" name="TextBox 34">
            <a:extLst>
              <a:ext uri="{FF2B5EF4-FFF2-40B4-BE49-F238E27FC236}">
                <a16:creationId xmlns:a16="http://schemas.microsoft.com/office/drawing/2014/main" id="{93CA6158-7F0A-1562-797B-518ABB04F634}"/>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6" name="TextBox 35">
            <a:extLst>
              <a:ext uri="{FF2B5EF4-FFF2-40B4-BE49-F238E27FC236}">
                <a16:creationId xmlns:a16="http://schemas.microsoft.com/office/drawing/2014/main" id="{FD2437C5-86AC-AF6B-0631-CCE070A4EC8E}"/>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7" name="TextBox 36">
            <a:extLst>
              <a:ext uri="{FF2B5EF4-FFF2-40B4-BE49-F238E27FC236}">
                <a16:creationId xmlns:a16="http://schemas.microsoft.com/office/drawing/2014/main" id="{88EB2C85-B65C-B4A2-9487-E448F1EBE943}"/>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8" name="TextBox 37">
            <a:extLst>
              <a:ext uri="{FF2B5EF4-FFF2-40B4-BE49-F238E27FC236}">
                <a16:creationId xmlns:a16="http://schemas.microsoft.com/office/drawing/2014/main" id="{FA2538DD-0003-62DC-8801-BE126365152E}"/>
              </a:ext>
              <a:ext uri="{C183D7F6-B498-43B3-948B-1728B52AA6E4}">
                <adec:decorative xmlns:adec="http://schemas.microsoft.com/office/drawing/2017/decorative" val="1"/>
              </a:ext>
            </a:extLst>
          </p:cNvPr>
          <p:cNvSpPr txBox="1">
            <a:spLocks/>
          </p:cNvSpPr>
          <p:nvPr userDrawn="1"/>
        </p:nvSpPr>
        <p:spPr>
          <a:xfrm>
            <a:off x="6524940" y="2010596"/>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9" name="TextBox 38">
            <a:extLst>
              <a:ext uri="{FF2B5EF4-FFF2-40B4-BE49-F238E27FC236}">
                <a16:creationId xmlns:a16="http://schemas.microsoft.com/office/drawing/2014/main" id="{5B7AD6B3-DBDA-8F70-CAC4-BE125CB7F27A}"/>
              </a:ext>
              <a:ext uri="{C183D7F6-B498-43B3-948B-1728B52AA6E4}">
                <adec:decorative xmlns:adec="http://schemas.microsoft.com/office/drawing/2017/decorative" val="1"/>
              </a:ext>
            </a:extLst>
          </p:cNvPr>
          <p:cNvSpPr txBox="1">
            <a:spLocks/>
          </p:cNvSpPr>
          <p:nvPr userDrawn="1"/>
        </p:nvSpPr>
        <p:spPr>
          <a:xfrm>
            <a:off x="6524940" y="3071999"/>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40" name="TextBox 39">
            <a:extLst>
              <a:ext uri="{FF2B5EF4-FFF2-40B4-BE49-F238E27FC236}">
                <a16:creationId xmlns:a16="http://schemas.microsoft.com/office/drawing/2014/main" id="{02B28C54-8E50-EA56-7B81-333D6A73157D}"/>
              </a:ext>
              <a:ext uri="{C183D7F6-B498-43B3-948B-1728B52AA6E4}">
                <adec:decorative xmlns:adec="http://schemas.microsoft.com/office/drawing/2017/decorative" val="1"/>
              </a:ext>
            </a:extLst>
          </p:cNvPr>
          <p:cNvSpPr txBox="1">
            <a:spLocks/>
          </p:cNvSpPr>
          <p:nvPr userDrawn="1"/>
        </p:nvSpPr>
        <p:spPr>
          <a:xfrm>
            <a:off x="6524940" y="4133402"/>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41" name="TextBox 40">
            <a:extLst>
              <a:ext uri="{FF2B5EF4-FFF2-40B4-BE49-F238E27FC236}">
                <a16:creationId xmlns:a16="http://schemas.microsoft.com/office/drawing/2014/main" id="{62BF846B-4B1B-B551-76FB-5BE77B6B8763}"/>
              </a:ext>
              <a:ext uri="{C183D7F6-B498-43B3-948B-1728B52AA6E4}">
                <adec:decorative xmlns:adec="http://schemas.microsoft.com/office/drawing/2017/decorative" val="1"/>
              </a:ext>
            </a:extLst>
          </p:cNvPr>
          <p:cNvSpPr txBox="1">
            <a:spLocks/>
          </p:cNvSpPr>
          <p:nvPr userDrawn="1"/>
        </p:nvSpPr>
        <p:spPr>
          <a:xfrm>
            <a:off x="6524940" y="5194803"/>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277182285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Two Column Bullet with Subhead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876633-3E8D-4CF4-A5D4-D4E9D88A6DE0}"/>
              </a:ext>
            </a:extLst>
          </p:cNvPr>
          <p:cNvSpPr>
            <a:spLocks noGrp="1"/>
          </p:cNvSpPr>
          <p:nvPr>
            <p:ph type="title"/>
          </p:nvPr>
        </p:nvSpPr>
        <p:spPr>
          <a:xfrm>
            <a:off x="588263" y="457200"/>
            <a:ext cx="11018520" cy="553998"/>
          </a:xfrm>
        </p:spPr>
        <p:txBody>
          <a:bodyPr>
            <a:spAutoFit/>
          </a:bodyPr>
          <a:lstStyle>
            <a:lvl1pPr>
              <a:defRPr/>
            </a:lvl1pPr>
          </a:lstStyle>
          <a:p>
            <a:r>
              <a:rPr lang="en-US"/>
              <a:t>Click to edit Master title style</a:t>
            </a:r>
          </a:p>
        </p:txBody>
      </p:sp>
      <p:sp>
        <p:nvSpPr>
          <p:cNvPr id="12" name="Text Placeholder 11">
            <a:extLst>
              <a:ext uri="{FF2B5EF4-FFF2-40B4-BE49-F238E27FC236}">
                <a16:creationId xmlns:a16="http://schemas.microsoft.com/office/drawing/2014/main" id="{DD525736-DEE8-4391-8135-23DE0640053A}"/>
              </a:ext>
            </a:extLst>
          </p:cNvPr>
          <p:cNvSpPr>
            <a:spLocks noGrp="1"/>
          </p:cNvSpPr>
          <p:nvPr>
            <p:ph type="body" sz="quarter" idx="16"/>
          </p:nvPr>
        </p:nvSpPr>
        <p:spPr>
          <a:xfrm>
            <a:off x="584200" y="1436688"/>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8" name="Text Placeholder 7">
            <a:extLst>
              <a:ext uri="{FF2B5EF4-FFF2-40B4-BE49-F238E27FC236}">
                <a16:creationId xmlns:a16="http://schemas.microsoft.com/office/drawing/2014/main" id="{98E90344-0294-48E2-AAF0-601BB99500E7}"/>
              </a:ext>
            </a:extLst>
          </p:cNvPr>
          <p:cNvSpPr>
            <a:spLocks noGrp="1"/>
          </p:cNvSpPr>
          <p:nvPr>
            <p:ph type="body" sz="quarter" idx="14"/>
          </p:nvPr>
        </p:nvSpPr>
        <p:spPr>
          <a:xfrm>
            <a:off x="584200" y="2084388"/>
            <a:ext cx="5219700" cy="1612749"/>
          </a:xfrm>
        </p:spPr>
        <p:txBody>
          <a:bodyPr>
            <a:spAutoFit/>
          </a:bodyPr>
          <a:lstStyle>
            <a:lvl1pPr marL="171450" indent="-171450">
              <a:defRPr lang="en-US" sz="2400" dirty="0"/>
            </a:lvl1pPr>
            <a:lvl2pPr marL="342900" indent="-171450">
              <a:defRPr lang="en-US" dirty="0"/>
            </a:lvl2pPr>
            <a:lvl3pPr marL="514350" indent="-171450">
              <a:defRPr lang="en-US" dirty="0"/>
            </a:lvl3pPr>
            <a:lvl4pPr marL="666750" indent="-152400">
              <a:defRPr lang="en-US" dirty="0"/>
            </a:lvl4pPr>
            <a:lvl5pPr marL="793750" indent="-120650">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11">
            <a:extLst>
              <a:ext uri="{FF2B5EF4-FFF2-40B4-BE49-F238E27FC236}">
                <a16:creationId xmlns:a16="http://schemas.microsoft.com/office/drawing/2014/main" id="{B4F729D4-B1F1-45F2-A06A-40234B19C883}"/>
              </a:ext>
            </a:extLst>
          </p:cNvPr>
          <p:cNvSpPr>
            <a:spLocks noGrp="1"/>
          </p:cNvSpPr>
          <p:nvPr>
            <p:ph type="body" sz="quarter" idx="17"/>
          </p:nvPr>
        </p:nvSpPr>
        <p:spPr>
          <a:xfrm>
            <a:off x="6397625" y="1436688"/>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10" name="Text Placeholder 9">
            <a:extLst>
              <a:ext uri="{FF2B5EF4-FFF2-40B4-BE49-F238E27FC236}">
                <a16:creationId xmlns:a16="http://schemas.microsoft.com/office/drawing/2014/main" id="{D1F896FB-325C-4849-B372-8DF0D6C0562C}"/>
              </a:ext>
            </a:extLst>
          </p:cNvPr>
          <p:cNvSpPr>
            <a:spLocks noGrp="1"/>
          </p:cNvSpPr>
          <p:nvPr>
            <p:ph type="body" sz="quarter" idx="15"/>
          </p:nvPr>
        </p:nvSpPr>
        <p:spPr>
          <a:xfrm>
            <a:off x="6397625" y="2084388"/>
            <a:ext cx="5219700" cy="1612749"/>
          </a:xfrm>
        </p:spPr>
        <p:txBody>
          <a:bodyPr>
            <a:spAutoFit/>
          </a:bodyPr>
          <a:lstStyle>
            <a:lvl1pPr marL="171450" indent="-171450">
              <a:defRPr lang="en-US" sz="2400" dirty="0"/>
            </a:lvl1pPr>
            <a:lvl2pPr marL="342900" indent="-171450">
              <a:defRPr lang="en-US" dirty="0"/>
            </a:lvl2pPr>
            <a:lvl3pPr marL="514350" indent="-171450">
              <a:defRPr lang="en-US" dirty="0"/>
            </a:lvl3pPr>
            <a:lvl4pPr marL="685800" indent="-136525">
              <a:defRPr lang="en-US" dirty="0"/>
            </a:lvl4pPr>
            <a:lvl5pPr marL="793750" indent="-120650">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71019886"/>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311">
          <p15:clr>
            <a:srgbClr val="5ACBF0"/>
          </p15:clr>
        </p15:guide>
        <p15:guide id="4" pos="3656">
          <p15:clr>
            <a:srgbClr val="5ACBF0"/>
          </p15:clr>
        </p15:guide>
        <p15:guide id="5" pos="4024">
          <p15:clr>
            <a:srgbClr val="5ACBF0"/>
          </p15:clr>
        </p15:guide>
        <p15:guide id="7" orient="horz" pos="905">
          <p15:clr>
            <a:srgbClr val="5ACBF0"/>
          </p15:clr>
        </p15:guide>
      </p15:sldGuideLst>
    </p:ext>
  </p:extLs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2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Rounded Corners 1">
            <a:extLst>
              <a:ext uri="{FF2B5EF4-FFF2-40B4-BE49-F238E27FC236}">
                <a16:creationId xmlns:a16="http://schemas.microsoft.com/office/drawing/2014/main" id="{5F7AE50E-69D7-B90B-575B-5A0C245F9C7B}"/>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4" name="Rectangle: Rounded Corners 3">
            <a:extLst>
              <a:ext uri="{FF2B5EF4-FFF2-40B4-BE49-F238E27FC236}">
                <a16:creationId xmlns:a16="http://schemas.microsoft.com/office/drawing/2014/main" id="{F887F77A-6ECA-386D-87DD-195C3817D92E}"/>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5" name="Rectangle: Rounded Corners 4">
            <a:extLst>
              <a:ext uri="{FF2B5EF4-FFF2-40B4-BE49-F238E27FC236}">
                <a16:creationId xmlns:a16="http://schemas.microsoft.com/office/drawing/2014/main" id="{71899789-9619-C486-A65D-5B3BB73BE583}"/>
              </a:ext>
            </a:extLst>
          </p:cNvPr>
          <p:cNvSpPr/>
          <p:nvPr userDrawn="1"/>
        </p:nvSpPr>
        <p:spPr bwMode="auto">
          <a:xfrm>
            <a:off x="775016" y="1320800"/>
            <a:ext cx="2720024" cy="584200"/>
          </a:xfrm>
          <a:prstGeom prst="roundRect">
            <a:avLst>
              <a:gd name="adj" fmla="val 50000"/>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6" name="Rectangle: Rounded Corners 5">
            <a:extLst>
              <a:ext uri="{FF2B5EF4-FFF2-40B4-BE49-F238E27FC236}">
                <a16:creationId xmlns:a16="http://schemas.microsoft.com/office/drawing/2014/main" id="{E6144CEC-F298-4C82-32C6-8BEC8DC19EB9}"/>
              </a:ext>
            </a:extLst>
          </p:cNvPr>
          <p:cNvSpPr/>
          <p:nvPr userDrawn="1"/>
        </p:nvSpPr>
        <p:spPr bwMode="auto">
          <a:xfrm>
            <a:off x="6607708" y="1320800"/>
            <a:ext cx="2720024" cy="584200"/>
          </a:xfrm>
          <a:prstGeom prst="roundRect">
            <a:avLst>
              <a:gd name="adj" fmla="val 50000"/>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7" name="TextBox 6">
            <a:extLst>
              <a:ext uri="{FF2B5EF4-FFF2-40B4-BE49-F238E27FC236}">
                <a16:creationId xmlns:a16="http://schemas.microsoft.com/office/drawing/2014/main" id="{BA195394-689A-2C9B-22BF-38A73C51C5B2}"/>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8" name="TextBox 7">
            <a:extLst>
              <a:ext uri="{FF2B5EF4-FFF2-40B4-BE49-F238E27FC236}">
                <a16:creationId xmlns:a16="http://schemas.microsoft.com/office/drawing/2014/main" id="{88F25743-3660-82A4-7909-B274A10AEF09}"/>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9" name="TextBox 8">
            <a:extLst>
              <a:ext uri="{FF2B5EF4-FFF2-40B4-BE49-F238E27FC236}">
                <a16:creationId xmlns:a16="http://schemas.microsoft.com/office/drawing/2014/main" id="{5596E9A0-1185-35E3-887F-D1179BED0494}"/>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10" name="TextBox 9">
            <a:extLst>
              <a:ext uri="{FF2B5EF4-FFF2-40B4-BE49-F238E27FC236}">
                <a16:creationId xmlns:a16="http://schemas.microsoft.com/office/drawing/2014/main" id="{149ED272-3BA4-9B03-09B4-4D07D4FDB798}"/>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11" name="TextBox 10">
            <a:extLst>
              <a:ext uri="{FF2B5EF4-FFF2-40B4-BE49-F238E27FC236}">
                <a16:creationId xmlns:a16="http://schemas.microsoft.com/office/drawing/2014/main" id="{54C75DB3-8342-6837-E03B-0BDED129AD8F}"/>
              </a:ext>
              <a:ext uri="{C183D7F6-B498-43B3-948B-1728B52AA6E4}">
                <adec:decorative xmlns:adec="http://schemas.microsoft.com/office/drawing/2017/decorative" val="1"/>
              </a:ext>
            </a:extLst>
          </p:cNvPr>
          <p:cNvSpPr txBox="1">
            <a:spLocks/>
          </p:cNvSpPr>
          <p:nvPr userDrawn="1"/>
        </p:nvSpPr>
        <p:spPr>
          <a:xfrm>
            <a:off x="6524940" y="2010596"/>
            <a:ext cx="4992272" cy="1285337"/>
          </a:xfrm>
          <a:prstGeom prst="roundRect">
            <a:avLst>
              <a:gd name="adj" fmla="val 961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12" name="TextBox 11">
            <a:extLst>
              <a:ext uri="{FF2B5EF4-FFF2-40B4-BE49-F238E27FC236}">
                <a16:creationId xmlns:a16="http://schemas.microsoft.com/office/drawing/2014/main" id="{5A22757B-F18E-72C1-77F1-4DC59E82811D}"/>
              </a:ext>
              <a:ext uri="{C183D7F6-B498-43B3-948B-1728B52AA6E4}">
                <adec:decorative xmlns:adec="http://schemas.microsoft.com/office/drawing/2017/decorative" val="1"/>
              </a:ext>
            </a:extLst>
          </p:cNvPr>
          <p:cNvSpPr txBox="1">
            <a:spLocks/>
          </p:cNvSpPr>
          <p:nvPr userDrawn="1"/>
        </p:nvSpPr>
        <p:spPr>
          <a:xfrm>
            <a:off x="6524940" y="3437935"/>
            <a:ext cx="4992272" cy="1285337"/>
          </a:xfrm>
          <a:prstGeom prst="roundRect">
            <a:avLst>
              <a:gd name="adj" fmla="val 961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13" name="TextBox 12">
            <a:extLst>
              <a:ext uri="{FF2B5EF4-FFF2-40B4-BE49-F238E27FC236}">
                <a16:creationId xmlns:a16="http://schemas.microsoft.com/office/drawing/2014/main" id="{505C1BD2-BC75-79A5-9D29-81AC70709B2B}"/>
              </a:ext>
              <a:ext uri="{C183D7F6-B498-43B3-948B-1728B52AA6E4}">
                <adec:decorative xmlns:adec="http://schemas.microsoft.com/office/drawing/2017/decorative" val="1"/>
              </a:ext>
            </a:extLst>
          </p:cNvPr>
          <p:cNvSpPr txBox="1">
            <a:spLocks/>
          </p:cNvSpPr>
          <p:nvPr userDrawn="1"/>
        </p:nvSpPr>
        <p:spPr>
          <a:xfrm>
            <a:off x="6524940" y="4865273"/>
            <a:ext cx="4992272" cy="1285337"/>
          </a:xfrm>
          <a:prstGeom prst="roundRect">
            <a:avLst>
              <a:gd name="adj" fmla="val 961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14" name="Graphic 9">
            <a:extLst>
              <a:ext uri="{FF2B5EF4-FFF2-40B4-BE49-F238E27FC236}">
                <a16:creationId xmlns:a16="http://schemas.microsoft.com/office/drawing/2014/main" id="{4FB2E96C-73A6-3B6A-36C0-E0A441B47AF9}"/>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84894964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Demo slide with Video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pPr algn="ctr"/>
            <a:r>
              <a:rPr lang="en-US" sz="3600">
                <a:latin typeface="+mj-lt"/>
              </a:rPr>
              <a:t>Demo Slide</a:t>
            </a:r>
          </a:p>
        </p:txBody>
      </p:sp>
      <p:sp>
        <p:nvSpPr>
          <p:cNvPr id="16" name="Rectangle: Rounded Corners 15">
            <a:extLst>
              <a:ext uri="{FF2B5EF4-FFF2-40B4-BE49-F238E27FC236}">
                <a16:creationId xmlns:a16="http://schemas.microsoft.com/office/drawing/2014/main" id="{8E7098C6-DBCF-93B2-5D96-137273D0B82C}"/>
              </a:ext>
            </a:extLst>
          </p:cNvPr>
          <p:cNvSpPr/>
          <p:nvPr userDrawn="1"/>
        </p:nvSpPr>
        <p:spPr bwMode="auto">
          <a:xfrm>
            <a:off x="584200" y="1244600"/>
            <a:ext cx="11025188" cy="5024438"/>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0" name="Media Placeholder 19">
            <a:extLst>
              <a:ext uri="{FF2B5EF4-FFF2-40B4-BE49-F238E27FC236}">
                <a16:creationId xmlns:a16="http://schemas.microsoft.com/office/drawing/2014/main" id="{1759F95D-AECA-8C92-B88E-C4E6AA3A254A}"/>
              </a:ext>
            </a:extLst>
          </p:cNvPr>
          <p:cNvSpPr>
            <a:spLocks noGrp="1"/>
          </p:cNvSpPr>
          <p:nvPr>
            <p:ph type="media" sz="quarter" idx="16" hasCustomPrompt="1"/>
          </p:nvPr>
        </p:nvSpPr>
        <p:spPr>
          <a:xfrm>
            <a:off x="687388" y="1344216"/>
            <a:ext cx="10818812" cy="4825207"/>
          </a:xfrm>
          <a:prstGeom prst="roundRect">
            <a:avLst>
              <a:gd name="adj" fmla="val 2229"/>
            </a:avLst>
          </a:prstGeom>
          <a:blipFill>
            <a:blip r:embed="rId3"/>
            <a:stretch>
              <a:fillRect/>
            </a:stretch>
          </a:blipFill>
        </p:spPr>
        <p:txBody>
          <a:bodyPr anchor="ctr">
            <a:noAutofit/>
          </a:bodyPr>
          <a:lstStyle>
            <a:lvl1pPr marL="0" indent="0" algn="ctr">
              <a:buNone/>
              <a:defRPr>
                <a:latin typeface="+mj-lt"/>
              </a:defRPr>
            </a:lvl1pPr>
          </a:lstStyle>
          <a:p>
            <a:r>
              <a:rPr lang="en-IN"/>
              <a:t>Video</a:t>
            </a:r>
            <a:endParaRPr lang="en-US"/>
          </a:p>
        </p:txBody>
      </p:sp>
    </p:spTree>
    <p:extLst>
      <p:ext uri="{BB962C8B-B14F-4D97-AF65-F5344CB8AC3E}">
        <p14:creationId xmlns:p14="http://schemas.microsoft.com/office/powerpoint/2010/main" val="288348295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Title with a pciture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Rectangle: Rounded Corners 1">
            <a:extLst>
              <a:ext uri="{FF2B5EF4-FFF2-40B4-BE49-F238E27FC236}">
                <a16:creationId xmlns:a16="http://schemas.microsoft.com/office/drawing/2014/main" id="{B712C2FF-8E59-C2AE-A03E-89C50D8B2BF0}"/>
              </a:ext>
            </a:extLst>
          </p:cNvPr>
          <p:cNvSpPr/>
          <p:nvPr userDrawn="1"/>
        </p:nvSpPr>
        <p:spPr bwMode="auto">
          <a:xfrm>
            <a:off x="584200" y="585788"/>
            <a:ext cx="11025188" cy="5683250"/>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7" name="Picture Placeholder" descr="This photo is a 'placeholder' only. Drag or drop your photo here, or click and tap the center to insert a photo.">
            <a:extLst>
              <a:ext uri="{FF2B5EF4-FFF2-40B4-BE49-F238E27FC236}">
                <a16:creationId xmlns:a16="http://schemas.microsoft.com/office/drawing/2014/main" id="{11B92516-6AC9-D94E-A169-A9D3A5E65C55}"/>
              </a:ext>
            </a:extLst>
          </p:cNvPr>
          <p:cNvSpPr>
            <a:spLocks noGrp="1"/>
          </p:cNvSpPr>
          <p:nvPr>
            <p:ph type="pic" sz="quarter" idx="13" hasCustomPrompt="1"/>
          </p:nvPr>
        </p:nvSpPr>
        <p:spPr bwMode="ltGray">
          <a:xfrm>
            <a:off x="687388" y="673100"/>
            <a:ext cx="10818812" cy="5085833"/>
          </a:xfrm>
          <a:prstGeom prst="roundRect">
            <a:avLst>
              <a:gd name="adj" fmla="val 2229"/>
            </a:avLst>
          </a:prstGeo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5" name="Rectangle: Rounded Corners 4">
            <a:extLst>
              <a:ext uri="{FF2B5EF4-FFF2-40B4-BE49-F238E27FC236}">
                <a16:creationId xmlns:a16="http://schemas.microsoft.com/office/drawing/2014/main" id="{5E85AAE7-B42C-73D6-C27D-7ECBE9233D32}"/>
              </a:ext>
            </a:extLst>
          </p:cNvPr>
          <p:cNvSpPr/>
          <p:nvPr userDrawn="1"/>
        </p:nvSpPr>
        <p:spPr bwMode="auto">
          <a:xfrm>
            <a:off x="2573338" y="5867400"/>
            <a:ext cx="7046912" cy="770934"/>
          </a:xfrm>
          <a:prstGeom prst="roundRect">
            <a:avLst>
              <a:gd name="adj" fmla="val 50000"/>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2808288" y="5975869"/>
            <a:ext cx="6577012" cy="553998"/>
          </a:xfrm>
        </p:spPr>
        <p:txBody>
          <a:bodyPr anchor="ctr"/>
          <a:lstStyle>
            <a:lvl1pPr marL="0" algn="ctr" defTabSz="914400" rtl="0" eaLnBrk="1" latinLnBrk="0" hangingPunct="1">
              <a:defRPr lang="en-US" sz="3200" kern="1200" dirty="0">
                <a:solidFill>
                  <a:schemeClr val="bg1"/>
                </a:solidFill>
                <a:latin typeface="+mj-lt"/>
                <a:ea typeface="+mn-ea"/>
                <a:cs typeface="+mn-cs"/>
              </a:defRPr>
            </a:lvl1pPr>
          </a:lstStyle>
          <a:p>
            <a:pPr algn="ctr"/>
            <a:r>
              <a:rPr lang="en-US" sz="3600">
                <a:latin typeface="+mj-lt"/>
              </a:rPr>
              <a:t>Insert text</a:t>
            </a:r>
          </a:p>
        </p:txBody>
      </p:sp>
    </p:spTree>
    <p:extLst>
      <p:ext uri="{BB962C8B-B14F-4D97-AF65-F5344CB8AC3E}">
        <p14:creationId xmlns:p14="http://schemas.microsoft.com/office/powerpoint/2010/main" val="282888026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Four round photos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4" name="Rectangle 3">
            <a:extLst>
              <a:ext uri="{FF2B5EF4-FFF2-40B4-BE49-F238E27FC236}">
                <a16:creationId xmlns:a16="http://schemas.microsoft.com/office/drawing/2014/main" id="{B99EFB85-B9D6-A5B6-861A-EFE69A199B63}"/>
              </a:ext>
            </a:extLst>
          </p:cNvPr>
          <p:cNvSpPr/>
          <p:nvPr userDrawn="1"/>
        </p:nvSpPr>
        <p:spPr bwMode="auto">
          <a:xfrm>
            <a:off x="0" y="3080656"/>
            <a:ext cx="12192000" cy="3094038"/>
          </a:xfrm>
          <a:prstGeom prst="rect">
            <a:avLst/>
          </a:prstGeom>
          <a:solidFill>
            <a:srgbClr val="C6C6C5">
              <a:alpha val="50000"/>
            </a:srgbClr>
          </a:solidFill>
        </p:spPr>
        <p:txBody>
          <a:bodyPr wrap="square" lIns="88900" tIns="38100" rIns="88900" bIns="38100" rtlCol="0" anchor="ctr" anchorCtr="0">
            <a:noAutofit/>
          </a:bodyPr>
          <a:lstStyle/>
          <a:p>
            <a:pPr algn="ctr" defTabSz="1740645" fontAlgn="base">
              <a:spcBef>
                <a:spcPts val="482"/>
              </a:spcBef>
              <a:spcAft>
                <a:spcPct val="0"/>
              </a:spcAft>
              <a:buSzPts val="1000"/>
              <a:tabLst>
                <a:tab pos="183703" algn="l"/>
              </a:tabLst>
            </a:pPr>
            <a:endParaRPr lang="en-US" sz="3200" b="1" err="1">
              <a:latin typeface="+mj-lt"/>
              <a:cs typeface="Segoe Sans Display Semibold" pitchFamily="2" charset="0"/>
            </a:endParaRPr>
          </a:p>
        </p:txBody>
      </p:sp>
      <p:sp>
        <p:nvSpPr>
          <p:cNvPr id="6" name="Oval 5">
            <a:extLst>
              <a:ext uri="{FF2B5EF4-FFF2-40B4-BE49-F238E27FC236}">
                <a16:creationId xmlns:a16="http://schemas.microsoft.com/office/drawing/2014/main" id="{4AC746BF-2493-08D4-6600-C3ADFE39FA15}"/>
              </a:ext>
            </a:extLst>
          </p:cNvPr>
          <p:cNvSpPr/>
          <p:nvPr userDrawn="1"/>
        </p:nvSpPr>
        <p:spPr bwMode="auto">
          <a:xfrm>
            <a:off x="616324" y="1769075"/>
            <a:ext cx="2623162" cy="2623162"/>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8" name="Oval 7">
            <a:extLst>
              <a:ext uri="{FF2B5EF4-FFF2-40B4-BE49-F238E27FC236}">
                <a16:creationId xmlns:a16="http://schemas.microsoft.com/office/drawing/2014/main" id="{06BDF3B9-286B-4C56-2F7D-253300BC8C5C}"/>
              </a:ext>
            </a:extLst>
          </p:cNvPr>
          <p:cNvSpPr/>
          <p:nvPr userDrawn="1"/>
        </p:nvSpPr>
        <p:spPr bwMode="auto">
          <a:xfrm>
            <a:off x="3395054" y="1769075"/>
            <a:ext cx="2623162" cy="2623162"/>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9" name="Oval 8">
            <a:extLst>
              <a:ext uri="{FF2B5EF4-FFF2-40B4-BE49-F238E27FC236}">
                <a16:creationId xmlns:a16="http://schemas.microsoft.com/office/drawing/2014/main" id="{68296E75-1EAE-3D3D-8302-6F7952BC290F}"/>
              </a:ext>
            </a:extLst>
          </p:cNvPr>
          <p:cNvSpPr/>
          <p:nvPr userDrawn="1"/>
        </p:nvSpPr>
        <p:spPr bwMode="auto">
          <a:xfrm>
            <a:off x="6173784" y="1769075"/>
            <a:ext cx="2623162" cy="2623162"/>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10" name="Oval 9">
            <a:extLst>
              <a:ext uri="{FF2B5EF4-FFF2-40B4-BE49-F238E27FC236}">
                <a16:creationId xmlns:a16="http://schemas.microsoft.com/office/drawing/2014/main" id="{D3BACC84-0057-F666-8762-C4FA141DADF0}"/>
              </a:ext>
            </a:extLst>
          </p:cNvPr>
          <p:cNvSpPr/>
          <p:nvPr userDrawn="1"/>
        </p:nvSpPr>
        <p:spPr bwMode="auto">
          <a:xfrm>
            <a:off x="8952515" y="1769075"/>
            <a:ext cx="2623162" cy="2623162"/>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cxnSp>
        <p:nvCxnSpPr>
          <p:cNvPr id="11" name="Straight Connector 10">
            <a:extLst>
              <a:ext uri="{FF2B5EF4-FFF2-40B4-BE49-F238E27FC236}">
                <a16:creationId xmlns:a16="http://schemas.microsoft.com/office/drawing/2014/main" id="{1040494E-0519-0D75-4D58-47005D1F3268}"/>
              </a:ext>
            </a:extLst>
          </p:cNvPr>
          <p:cNvCxnSpPr>
            <a:cxnSpLocks/>
          </p:cNvCxnSpPr>
          <p:nvPr userDrawn="1"/>
        </p:nvCxnSpPr>
        <p:spPr>
          <a:xfrm>
            <a:off x="331727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1FE9C28-BF3B-CD0D-E14E-FA6E932E86EF}"/>
              </a:ext>
            </a:extLst>
          </p:cNvPr>
          <p:cNvCxnSpPr>
            <a:cxnSpLocks/>
          </p:cNvCxnSpPr>
          <p:nvPr userDrawn="1"/>
        </p:nvCxnSpPr>
        <p:spPr>
          <a:xfrm>
            <a:off x="609600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C49D8AB-A0E9-990C-0ABC-9A063CB0ACC8}"/>
              </a:ext>
            </a:extLst>
          </p:cNvPr>
          <p:cNvCxnSpPr>
            <a:cxnSpLocks/>
          </p:cNvCxnSpPr>
          <p:nvPr userDrawn="1"/>
        </p:nvCxnSpPr>
        <p:spPr>
          <a:xfrm>
            <a:off x="887473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4" name="Text Placeholder 19">
            <a:extLst>
              <a:ext uri="{FF2B5EF4-FFF2-40B4-BE49-F238E27FC236}">
                <a16:creationId xmlns:a16="http://schemas.microsoft.com/office/drawing/2014/main" id="{2F31CD7F-46B4-49B9-D43B-6C88FDFFA316}"/>
              </a:ext>
            </a:extLst>
          </p:cNvPr>
          <p:cNvSpPr>
            <a:spLocks noGrp="1"/>
          </p:cNvSpPr>
          <p:nvPr>
            <p:ph type="body" sz="quarter" idx="13" hasCustomPrompt="1"/>
          </p:nvPr>
        </p:nvSpPr>
        <p:spPr>
          <a:xfrm>
            <a:off x="664935"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28" name="Picture Placeholder" descr="This photo is a 'placeholder' only. Drag or drop your photo here, or click and tap the center to insert a photo.">
            <a:extLst>
              <a:ext uri="{FF2B5EF4-FFF2-40B4-BE49-F238E27FC236}">
                <a16:creationId xmlns:a16="http://schemas.microsoft.com/office/drawing/2014/main" id="{47E5015E-22C5-D239-B2DC-D7A2159C565B}"/>
              </a:ext>
            </a:extLst>
          </p:cNvPr>
          <p:cNvSpPr>
            <a:spLocks noGrp="1" noChangeAspect="1"/>
          </p:cNvSpPr>
          <p:nvPr>
            <p:ph type="pic" sz="quarter" idx="17" hasCustomPrompt="1"/>
          </p:nvPr>
        </p:nvSpPr>
        <p:spPr bwMode="ltGray">
          <a:xfrm>
            <a:off x="696005" y="1848756"/>
            <a:ext cx="2463800" cy="2463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9" name="Picture Placeholder" descr="This photo is a 'placeholder' only. Drag or drop your photo here, or click and tap the center to insert a photo.">
            <a:extLst>
              <a:ext uri="{FF2B5EF4-FFF2-40B4-BE49-F238E27FC236}">
                <a16:creationId xmlns:a16="http://schemas.microsoft.com/office/drawing/2014/main" id="{732EA7F6-1E0D-7569-F17F-C4BF98CF3B3A}"/>
              </a:ext>
            </a:extLst>
          </p:cNvPr>
          <p:cNvSpPr>
            <a:spLocks noGrp="1" noChangeAspect="1"/>
          </p:cNvSpPr>
          <p:nvPr>
            <p:ph type="pic" sz="quarter" idx="19" hasCustomPrompt="1"/>
          </p:nvPr>
        </p:nvSpPr>
        <p:spPr bwMode="ltGray">
          <a:xfrm>
            <a:off x="3474735" y="1848756"/>
            <a:ext cx="2463800" cy="2463800"/>
          </a:xfrm>
          <a:prstGeom prst="ellipse">
            <a:avLst/>
          </a:prstGeom>
          <a:blipFill>
            <a:blip r:embed="rId4"/>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30" name="Picture Placeholder" descr="This photo is a 'placeholder' only. Drag or drop your photo here, or click and tap the center to insert a photo.">
            <a:extLst>
              <a:ext uri="{FF2B5EF4-FFF2-40B4-BE49-F238E27FC236}">
                <a16:creationId xmlns:a16="http://schemas.microsoft.com/office/drawing/2014/main" id="{3A8F366F-A917-5642-5C50-F518A983AE58}"/>
              </a:ext>
            </a:extLst>
          </p:cNvPr>
          <p:cNvSpPr>
            <a:spLocks noGrp="1" noChangeAspect="1"/>
          </p:cNvSpPr>
          <p:nvPr>
            <p:ph type="pic" sz="quarter" idx="20" hasCustomPrompt="1"/>
          </p:nvPr>
        </p:nvSpPr>
        <p:spPr bwMode="ltGray">
          <a:xfrm>
            <a:off x="6253465" y="1848756"/>
            <a:ext cx="2463800" cy="2463800"/>
          </a:xfrm>
          <a:prstGeom prst="ellipse">
            <a:avLst/>
          </a:prstGeom>
          <a:blipFill>
            <a:blip r:embed="rId5"/>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31" name="Picture Placeholder" descr="This photo is a 'placeholder' only. Drag or drop your photo here, or click and tap the center to insert a photo.">
            <a:extLst>
              <a:ext uri="{FF2B5EF4-FFF2-40B4-BE49-F238E27FC236}">
                <a16:creationId xmlns:a16="http://schemas.microsoft.com/office/drawing/2014/main" id="{14019E93-4A4C-A1BC-1798-381D551C2FB7}"/>
              </a:ext>
            </a:extLst>
          </p:cNvPr>
          <p:cNvSpPr>
            <a:spLocks noGrp="1" noChangeAspect="1"/>
          </p:cNvSpPr>
          <p:nvPr>
            <p:ph type="pic" sz="quarter" idx="21" hasCustomPrompt="1"/>
          </p:nvPr>
        </p:nvSpPr>
        <p:spPr bwMode="ltGray">
          <a:xfrm>
            <a:off x="9032196" y="1848756"/>
            <a:ext cx="2463800" cy="2463800"/>
          </a:xfrm>
          <a:prstGeom prst="ellipse">
            <a:avLst/>
          </a:prstGeom>
          <a:blipFill>
            <a:blip r:embed="rId6"/>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5" name="Text Placeholder 19">
            <a:extLst>
              <a:ext uri="{FF2B5EF4-FFF2-40B4-BE49-F238E27FC236}">
                <a16:creationId xmlns:a16="http://schemas.microsoft.com/office/drawing/2014/main" id="{AF9AF5CF-963B-3666-42A0-9408F8F44970}"/>
              </a:ext>
            </a:extLst>
          </p:cNvPr>
          <p:cNvSpPr>
            <a:spLocks noGrp="1"/>
          </p:cNvSpPr>
          <p:nvPr>
            <p:ph type="body" sz="quarter" idx="14" hasCustomPrompt="1"/>
          </p:nvPr>
        </p:nvSpPr>
        <p:spPr>
          <a:xfrm>
            <a:off x="3443664"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A7C54E3B-8E9E-9D51-A7AD-DF5D3241B0B1}"/>
              </a:ext>
            </a:extLst>
          </p:cNvPr>
          <p:cNvSpPr>
            <a:spLocks noGrp="1"/>
          </p:cNvSpPr>
          <p:nvPr>
            <p:ph type="body" sz="quarter" idx="15" hasCustomPrompt="1"/>
          </p:nvPr>
        </p:nvSpPr>
        <p:spPr>
          <a:xfrm>
            <a:off x="6222397"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7" name="Text Placeholder 19">
            <a:extLst>
              <a:ext uri="{FF2B5EF4-FFF2-40B4-BE49-F238E27FC236}">
                <a16:creationId xmlns:a16="http://schemas.microsoft.com/office/drawing/2014/main" id="{D834E744-7F73-51F5-6CAD-DBB6016BA18E}"/>
              </a:ext>
            </a:extLst>
          </p:cNvPr>
          <p:cNvSpPr>
            <a:spLocks noGrp="1"/>
          </p:cNvSpPr>
          <p:nvPr>
            <p:ph type="body" sz="quarter" idx="16" hasCustomPrompt="1"/>
          </p:nvPr>
        </p:nvSpPr>
        <p:spPr>
          <a:xfrm>
            <a:off x="9001126"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54609399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Three picture content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3A1F7FD5-323C-9762-DD0F-DB15B2B1589C}"/>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C99F1E31-2444-5229-0CCE-EF1001324214}"/>
              </a:ext>
            </a:extLst>
          </p:cNvPr>
          <p:cNvSpPr>
            <a:spLocks noGrp="1"/>
          </p:cNvSpPr>
          <p:nvPr>
            <p:ph type="pic" sz="quarter" idx="13" hasCustomPrompt="1"/>
          </p:nvPr>
        </p:nvSpPr>
        <p:spPr bwMode="ltGray">
          <a:xfrm>
            <a:off x="584199" y="1581150"/>
            <a:ext cx="3599411" cy="4305300"/>
          </a:xfrm>
          <a:prstGeom prst="roundRect">
            <a:avLst>
              <a:gd name="adj" fmla="val 4720"/>
            </a:avLst>
          </a:prstGeom>
          <a:blipFill>
            <a:blip r:embed="rId3"/>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851CCD2F-E7DE-5D12-87F9-52475535C73C}"/>
              </a:ext>
            </a:extLst>
          </p:cNvPr>
          <p:cNvSpPr>
            <a:spLocks noGrp="1"/>
          </p:cNvSpPr>
          <p:nvPr>
            <p:ph type="pic" sz="quarter" idx="14" hasCustomPrompt="1"/>
          </p:nvPr>
        </p:nvSpPr>
        <p:spPr bwMode="ltGray">
          <a:xfrm>
            <a:off x="4297087" y="1581150"/>
            <a:ext cx="3599411" cy="4305300"/>
          </a:xfrm>
          <a:prstGeom prst="roundRect">
            <a:avLst>
              <a:gd name="adj" fmla="val 4720"/>
            </a:avLst>
          </a:prstGeom>
          <a:blipFill>
            <a:blip r:embed="rId4"/>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CFBE241C-1792-CB28-B2A0-7F490668764D}"/>
              </a:ext>
            </a:extLst>
          </p:cNvPr>
          <p:cNvSpPr>
            <a:spLocks noGrp="1"/>
          </p:cNvSpPr>
          <p:nvPr>
            <p:ph type="pic" sz="quarter" idx="15" hasCustomPrompt="1"/>
          </p:nvPr>
        </p:nvSpPr>
        <p:spPr bwMode="ltGray">
          <a:xfrm>
            <a:off x="8009976" y="1581150"/>
            <a:ext cx="3599411" cy="4305300"/>
          </a:xfrm>
          <a:prstGeom prst="roundRect">
            <a:avLst>
              <a:gd name="adj" fmla="val 4720"/>
            </a:avLst>
          </a:prstGeom>
          <a:blipFill>
            <a:blip r:embed="rId5"/>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Tree>
    <p:extLst>
      <p:ext uri="{BB962C8B-B14F-4D97-AF65-F5344CB8AC3E}">
        <p14:creationId xmlns:p14="http://schemas.microsoft.com/office/powerpoint/2010/main" val="310063705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Three text content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E6F7E58A-6B3C-71CF-9C7D-E4749BF6C495}"/>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6" name="Rectangle: Rounded Corners 5">
            <a:extLst>
              <a:ext uri="{FF2B5EF4-FFF2-40B4-BE49-F238E27FC236}">
                <a16:creationId xmlns:a16="http://schemas.microsoft.com/office/drawing/2014/main" id="{1C683595-FBF8-179F-28A4-E3681A0A7FC5}"/>
              </a:ext>
            </a:extLst>
          </p:cNvPr>
          <p:cNvSpPr/>
          <p:nvPr userDrawn="1"/>
        </p:nvSpPr>
        <p:spPr bwMode="auto">
          <a:xfrm>
            <a:off x="584199" y="1581150"/>
            <a:ext cx="3599411" cy="4305300"/>
          </a:xfrm>
          <a:prstGeom prst="roundRect">
            <a:avLst>
              <a:gd name="adj" fmla="val 4720"/>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7" name="Rectangle: Rounded Corners 6">
            <a:extLst>
              <a:ext uri="{FF2B5EF4-FFF2-40B4-BE49-F238E27FC236}">
                <a16:creationId xmlns:a16="http://schemas.microsoft.com/office/drawing/2014/main" id="{41CEBF13-F6CF-42C5-0E53-E1311332EC7E}"/>
              </a:ext>
            </a:extLst>
          </p:cNvPr>
          <p:cNvSpPr/>
          <p:nvPr userDrawn="1"/>
        </p:nvSpPr>
        <p:spPr bwMode="auto">
          <a:xfrm>
            <a:off x="4297087" y="1581150"/>
            <a:ext cx="3599411" cy="4305300"/>
          </a:xfrm>
          <a:prstGeom prst="roundRect">
            <a:avLst>
              <a:gd name="adj" fmla="val 4720"/>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8" name="Rectangle: Rounded Corners 7">
            <a:extLst>
              <a:ext uri="{FF2B5EF4-FFF2-40B4-BE49-F238E27FC236}">
                <a16:creationId xmlns:a16="http://schemas.microsoft.com/office/drawing/2014/main" id="{F6991E26-4A39-8D94-F42C-F2099C92D6A1}"/>
              </a:ext>
            </a:extLst>
          </p:cNvPr>
          <p:cNvSpPr/>
          <p:nvPr userDrawn="1"/>
        </p:nvSpPr>
        <p:spPr bwMode="auto">
          <a:xfrm>
            <a:off x="8009976" y="1581150"/>
            <a:ext cx="3599411" cy="4305300"/>
          </a:xfrm>
          <a:prstGeom prst="roundRect">
            <a:avLst>
              <a:gd name="adj" fmla="val 4720"/>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21" name="Text Placeholder 19">
            <a:extLst>
              <a:ext uri="{FF2B5EF4-FFF2-40B4-BE49-F238E27FC236}">
                <a16:creationId xmlns:a16="http://schemas.microsoft.com/office/drawing/2014/main" id="{399EA1AA-57AA-27E2-BD86-B5FA25A9A677}"/>
              </a:ext>
            </a:extLst>
          </p:cNvPr>
          <p:cNvSpPr>
            <a:spLocks noGrp="1"/>
          </p:cNvSpPr>
          <p:nvPr>
            <p:ph type="body" sz="quarter" idx="13" hasCustomPrompt="1"/>
          </p:nvPr>
        </p:nvSpPr>
        <p:spPr>
          <a:xfrm>
            <a:off x="691108"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cxnSp>
        <p:nvCxnSpPr>
          <p:cNvPr id="12" name="Straight Connector 11">
            <a:extLst>
              <a:ext uri="{FF2B5EF4-FFF2-40B4-BE49-F238E27FC236}">
                <a16:creationId xmlns:a16="http://schemas.microsoft.com/office/drawing/2014/main" id="{8A47EDC1-A042-5A95-7AD0-A7419100C365}"/>
              </a:ext>
            </a:extLst>
          </p:cNvPr>
          <p:cNvCxnSpPr>
            <a:cxnSpLocks/>
          </p:cNvCxnSpPr>
          <p:nvPr userDrawn="1"/>
        </p:nvCxnSpPr>
        <p:spPr>
          <a:xfrm>
            <a:off x="637654"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4EB2703-96F4-0032-1948-7D1A66D0303B}"/>
              </a:ext>
            </a:extLst>
          </p:cNvPr>
          <p:cNvCxnSpPr>
            <a:cxnSpLocks/>
          </p:cNvCxnSpPr>
          <p:nvPr userDrawn="1"/>
        </p:nvCxnSpPr>
        <p:spPr>
          <a:xfrm>
            <a:off x="4350542"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85F7FEE-5EE4-CEBA-42C0-5B7B114D8C2B}"/>
              </a:ext>
            </a:extLst>
          </p:cNvPr>
          <p:cNvCxnSpPr>
            <a:cxnSpLocks/>
          </p:cNvCxnSpPr>
          <p:nvPr userDrawn="1"/>
        </p:nvCxnSpPr>
        <p:spPr>
          <a:xfrm>
            <a:off x="8063431"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2" name="Text Placeholder 19">
            <a:extLst>
              <a:ext uri="{FF2B5EF4-FFF2-40B4-BE49-F238E27FC236}">
                <a16:creationId xmlns:a16="http://schemas.microsoft.com/office/drawing/2014/main" id="{E1C30187-00C7-645C-EA0E-3CAE60058737}"/>
              </a:ext>
            </a:extLst>
          </p:cNvPr>
          <p:cNvSpPr>
            <a:spLocks noGrp="1"/>
          </p:cNvSpPr>
          <p:nvPr>
            <p:ph type="body" sz="quarter" idx="14" hasCustomPrompt="1"/>
          </p:nvPr>
        </p:nvSpPr>
        <p:spPr>
          <a:xfrm>
            <a:off x="4403996"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4" name="Text Placeholder 19">
            <a:extLst>
              <a:ext uri="{FF2B5EF4-FFF2-40B4-BE49-F238E27FC236}">
                <a16:creationId xmlns:a16="http://schemas.microsoft.com/office/drawing/2014/main" id="{01BB683D-10A2-1AB7-D6AD-3513E50E5831}"/>
              </a:ext>
            </a:extLst>
          </p:cNvPr>
          <p:cNvSpPr>
            <a:spLocks noGrp="1"/>
          </p:cNvSpPr>
          <p:nvPr>
            <p:ph type="body" sz="quarter" idx="15" hasCustomPrompt="1"/>
          </p:nvPr>
        </p:nvSpPr>
        <p:spPr>
          <a:xfrm>
            <a:off x="8116885"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5" name="Text Placeholder 19">
            <a:extLst>
              <a:ext uri="{FF2B5EF4-FFF2-40B4-BE49-F238E27FC236}">
                <a16:creationId xmlns:a16="http://schemas.microsoft.com/office/drawing/2014/main" id="{4F2F9024-046F-77C6-5303-52E499B556C1}"/>
              </a:ext>
            </a:extLst>
          </p:cNvPr>
          <p:cNvSpPr>
            <a:spLocks noGrp="1"/>
          </p:cNvSpPr>
          <p:nvPr>
            <p:ph type="body" sz="quarter" idx="16" hasCustomPrompt="1"/>
          </p:nvPr>
        </p:nvSpPr>
        <p:spPr>
          <a:xfrm>
            <a:off x="691108"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6" name="Text Placeholder 19">
            <a:extLst>
              <a:ext uri="{FF2B5EF4-FFF2-40B4-BE49-F238E27FC236}">
                <a16:creationId xmlns:a16="http://schemas.microsoft.com/office/drawing/2014/main" id="{95805569-1FE6-5940-59E2-DE9A074B852A}"/>
              </a:ext>
            </a:extLst>
          </p:cNvPr>
          <p:cNvSpPr>
            <a:spLocks noGrp="1"/>
          </p:cNvSpPr>
          <p:nvPr>
            <p:ph type="body" sz="quarter" idx="17" hasCustomPrompt="1"/>
          </p:nvPr>
        </p:nvSpPr>
        <p:spPr>
          <a:xfrm>
            <a:off x="4403996"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7" name="Text Placeholder 19">
            <a:extLst>
              <a:ext uri="{FF2B5EF4-FFF2-40B4-BE49-F238E27FC236}">
                <a16:creationId xmlns:a16="http://schemas.microsoft.com/office/drawing/2014/main" id="{69FD4DC6-752D-3AF4-DB4C-BD79AC8DC943}"/>
              </a:ext>
            </a:extLst>
          </p:cNvPr>
          <p:cNvSpPr>
            <a:spLocks noGrp="1"/>
          </p:cNvSpPr>
          <p:nvPr>
            <p:ph type="body" sz="quarter" idx="18" hasCustomPrompt="1"/>
          </p:nvPr>
        </p:nvSpPr>
        <p:spPr>
          <a:xfrm>
            <a:off x="8116885"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358664781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Table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A322CBBD-6BBD-ECDE-9B83-B94314709E05}"/>
              </a:ext>
            </a:extLst>
          </p:cNvPr>
          <p:cNvSpPr/>
          <p:nvPr userDrawn="1"/>
        </p:nvSpPr>
        <p:spPr bwMode="auto">
          <a:xfrm>
            <a:off x="584199" y="1358900"/>
            <a:ext cx="11025188" cy="4912499"/>
          </a:xfrm>
          <a:prstGeom prst="roundRect">
            <a:avLst>
              <a:gd name="adj" fmla="val 2924"/>
            </a:avLst>
          </a:prstGeom>
          <a:solidFill>
            <a:srgbClr val="C6C6C5">
              <a:alpha val="50000"/>
            </a:srgbClr>
          </a:solidFill>
        </p:spPr>
        <p:txBody>
          <a:bodyPr wrap="square" lIns="88900" tIns="38100" rIns="88900" bIns="38100" rtlCol="0" anchor="ctr" anchorCtr="0">
            <a:noAutofit/>
          </a:bodyPr>
          <a:lstStyle/>
          <a:p>
            <a:pPr algn="ctr" defTabSz="1740645" fontAlgn="base">
              <a:spcBef>
                <a:spcPts val="482"/>
              </a:spcBef>
              <a:spcAft>
                <a:spcPct val="0"/>
              </a:spcAft>
              <a:buSzPts val="1000"/>
              <a:tabLst>
                <a:tab pos="183703" algn="l"/>
              </a:tabLst>
            </a:pPr>
            <a:endParaRPr lang="en-US" sz="3200" b="1" err="1">
              <a:latin typeface="+mj-lt"/>
              <a:cs typeface="Segoe Sans Display Semibold" pitchFamily="2" charset="0"/>
            </a:endParaRPr>
          </a:p>
        </p:txBody>
      </p:sp>
      <p:sp>
        <p:nvSpPr>
          <p:cNvPr id="9" name="Rectangle: Top Corners Rounded 8">
            <a:extLst>
              <a:ext uri="{FF2B5EF4-FFF2-40B4-BE49-F238E27FC236}">
                <a16:creationId xmlns:a16="http://schemas.microsoft.com/office/drawing/2014/main" id="{F0BB2C1D-5C69-D3F4-F53D-FBF1669E7E76}"/>
              </a:ext>
            </a:extLst>
          </p:cNvPr>
          <p:cNvSpPr/>
          <p:nvPr userDrawn="1"/>
        </p:nvSpPr>
        <p:spPr bwMode="auto">
          <a:xfrm>
            <a:off x="584199" y="1358900"/>
            <a:ext cx="11025188" cy="533400"/>
          </a:xfrm>
          <a:prstGeom prst="round2SameRect">
            <a:avLst>
              <a:gd name="adj1" fmla="val 26667"/>
              <a:gd name="adj2" fmla="val 0"/>
            </a:avLst>
          </a:prstGeom>
          <a:gradFill flip="none" rotWithShape="1">
            <a:gsLst>
              <a:gs pos="77000">
                <a:srgbClr val="0D72C4"/>
              </a:gs>
              <a:gs pos="0">
                <a:srgbClr val="9D42BB"/>
              </a:gs>
            </a:gsLst>
            <a:path path="circle">
              <a:fillToRect l="100000" b="100000"/>
            </a:path>
            <a:tileRect t="-100000" r="-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Tree>
    <p:extLst>
      <p:ext uri="{BB962C8B-B14F-4D97-AF65-F5344CB8AC3E}">
        <p14:creationId xmlns:p14="http://schemas.microsoft.com/office/powerpoint/2010/main" val="113635968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Quotation slide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cxnSp>
        <p:nvCxnSpPr>
          <p:cNvPr id="2" name="Straight Connector 1">
            <a:extLst>
              <a:ext uri="{FF2B5EF4-FFF2-40B4-BE49-F238E27FC236}">
                <a16:creationId xmlns:a16="http://schemas.microsoft.com/office/drawing/2014/main" id="{27F35010-E4B4-8F70-D28F-7B5D8EDDDF6A}"/>
              </a:ext>
            </a:extLst>
          </p:cNvPr>
          <p:cNvCxnSpPr>
            <a:cxnSpLocks/>
          </p:cNvCxnSpPr>
          <p:nvPr userDrawn="1"/>
        </p:nvCxnSpPr>
        <p:spPr>
          <a:xfrm>
            <a:off x="1511751" y="1090131"/>
            <a:ext cx="6727374" cy="0"/>
          </a:xfrm>
          <a:prstGeom prst="line">
            <a:avLst/>
          </a:prstGeom>
          <a:ln>
            <a:solidFill>
              <a:schemeClr val="bg1">
                <a:lumMod val="9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3" name="Oval 12">
            <a:extLst>
              <a:ext uri="{FF2B5EF4-FFF2-40B4-BE49-F238E27FC236}">
                <a16:creationId xmlns:a16="http://schemas.microsoft.com/office/drawing/2014/main" id="{0EB99CC0-8EF9-44F4-FCE4-2E363219881E}"/>
              </a:ext>
            </a:extLst>
          </p:cNvPr>
          <p:cNvSpPr/>
          <p:nvPr userDrawn="1"/>
        </p:nvSpPr>
        <p:spPr bwMode="auto">
          <a:xfrm>
            <a:off x="6654800" y="863600"/>
            <a:ext cx="5130800" cy="5130800"/>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6" name="Rectangle: Top Corners Rounded 5">
            <a:extLst>
              <a:ext uri="{FF2B5EF4-FFF2-40B4-BE49-F238E27FC236}">
                <a16:creationId xmlns:a16="http://schemas.microsoft.com/office/drawing/2014/main" id="{03B7647A-D26C-C3FB-13EB-033E6469F433}"/>
              </a:ext>
            </a:extLst>
          </p:cNvPr>
          <p:cNvSpPr/>
          <p:nvPr userDrawn="1"/>
        </p:nvSpPr>
        <p:spPr bwMode="auto">
          <a:xfrm rot="10800000">
            <a:off x="552132" y="0"/>
            <a:ext cx="959619" cy="1581288"/>
          </a:xfrm>
          <a:prstGeom prst="round2SameRect">
            <a:avLst>
              <a:gd name="adj1" fmla="val 50000"/>
              <a:gd name="adj2" fmla="val 0"/>
            </a:avLst>
          </a:prstGeom>
          <a:solidFill>
            <a:srgbClr val="C6C6C5">
              <a:alpha val="50000"/>
            </a:srgbClr>
          </a:solidFill>
        </p:spPr>
        <p:txBody>
          <a:bodyPr wrap="square" lIns="88900" tIns="38100" rIns="88900" bIns="38100" rtlCol="0" anchor="ctr" anchorCtr="0">
            <a:noAutofit/>
          </a:bodyPr>
          <a:lstStyle/>
          <a:p>
            <a:pPr algn="ctr" defTabSz="1740645" fontAlgn="base">
              <a:spcBef>
                <a:spcPts val="482"/>
              </a:spcBef>
              <a:spcAft>
                <a:spcPct val="0"/>
              </a:spcAft>
              <a:buSzPts val="1000"/>
              <a:tabLst>
                <a:tab pos="183703" algn="l"/>
              </a:tabLst>
            </a:pPr>
            <a:endParaRPr lang="en-US" sz="3200" b="1" err="1">
              <a:latin typeface="+mj-lt"/>
              <a:cs typeface="Segoe Sans Display Semibold" pitchFamily="2" charset="0"/>
            </a:endParaRPr>
          </a:p>
        </p:txBody>
      </p:sp>
      <p:sp>
        <p:nvSpPr>
          <p:cNvPr id="7" name="Oval 6">
            <a:extLst>
              <a:ext uri="{FF2B5EF4-FFF2-40B4-BE49-F238E27FC236}">
                <a16:creationId xmlns:a16="http://schemas.microsoft.com/office/drawing/2014/main" id="{0E1D93B2-59CC-2759-942E-D3DC06EB1452}"/>
              </a:ext>
            </a:extLst>
          </p:cNvPr>
          <p:cNvSpPr/>
          <p:nvPr userDrawn="1"/>
        </p:nvSpPr>
        <p:spPr bwMode="auto">
          <a:xfrm>
            <a:off x="610653" y="669131"/>
            <a:ext cx="842000" cy="842000"/>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8" name="Graphic 18">
            <a:extLst>
              <a:ext uri="{FF2B5EF4-FFF2-40B4-BE49-F238E27FC236}">
                <a16:creationId xmlns:a16="http://schemas.microsoft.com/office/drawing/2014/main" id="{229CCF5C-2EF0-EA8C-F06D-965D2BB76BA1}"/>
              </a:ext>
            </a:extLst>
          </p:cNvPr>
          <p:cNvSpPr/>
          <p:nvPr userDrawn="1"/>
        </p:nvSpPr>
        <p:spPr>
          <a:xfrm rot="10800000">
            <a:off x="692883" y="854218"/>
            <a:ext cx="677542" cy="471824"/>
          </a:xfrm>
          <a:custGeom>
            <a:avLst/>
            <a:gdLst>
              <a:gd name="connsiteX0" fmla="*/ 398009 w 1698171"/>
              <a:gd name="connsiteY0" fmla="*/ 0 h 1182560"/>
              <a:gd name="connsiteX1" fmla="*/ 0 w 1698171"/>
              <a:gd name="connsiteY1" fmla="*/ 398009 h 1182560"/>
              <a:gd name="connsiteX2" fmla="*/ 341747 w 1698171"/>
              <a:gd name="connsiteY2" fmla="*/ 792034 h 1182560"/>
              <a:gd name="connsiteX3" fmla="*/ 216494 w 1698171"/>
              <a:gd name="connsiteY3" fmla="*/ 1103659 h 1182560"/>
              <a:gd name="connsiteX4" fmla="*/ 217853 w 1698171"/>
              <a:gd name="connsiteY4" fmla="*/ 1163708 h 1182560"/>
              <a:gd name="connsiteX5" fmla="*/ 275963 w 1698171"/>
              <a:gd name="connsiteY5" fmla="*/ 1178673 h 1182560"/>
              <a:gd name="connsiteX6" fmla="*/ 796018 w 1698171"/>
              <a:gd name="connsiteY6" fmla="*/ 398009 h 1182560"/>
              <a:gd name="connsiteX7" fmla="*/ 398009 w 1698171"/>
              <a:gd name="connsiteY7" fmla="*/ 0 h 1182560"/>
              <a:gd name="connsiteX8" fmla="*/ 1300162 w 1698171"/>
              <a:gd name="connsiteY8" fmla="*/ 0 h 1182560"/>
              <a:gd name="connsiteX9" fmla="*/ 902153 w 1698171"/>
              <a:gd name="connsiteY9" fmla="*/ 398009 h 1182560"/>
              <a:gd name="connsiteX10" fmla="*/ 1243900 w 1698171"/>
              <a:gd name="connsiteY10" fmla="*/ 792034 h 1182560"/>
              <a:gd name="connsiteX11" fmla="*/ 1118647 w 1698171"/>
              <a:gd name="connsiteY11" fmla="*/ 1103659 h 1182560"/>
              <a:gd name="connsiteX12" fmla="*/ 1120007 w 1698171"/>
              <a:gd name="connsiteY12" fmla="*/ 1163708 h 1182560"/>
              <a:gd name="connsiteX13" fmla="*/ 1178116 w 1698171"/>
              <a:gd name="connsiteY13" fmla="*/ 1178673 h 1182560"/>
              <a:gd name="connsiteX14" fmla="*/ 1698171 w 1698171"/>
              <a:gd name="connsiteY14" fmla="*/ 398009 h 1182560"/>
              <a:gd name="connsiteX15" fmla="*/ 1300162 w 1698171"/>
              <a:gd name="connsiteY15" fmla="*/ 0 h 118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8171" h="1182560">
                <a:moveTo>
                  <a:pt x="398009" y="0"/>
                </a:moveTo>
                <a:cubicBezTo>
                  <a:pt x="178500" y="0"/>
                  <a:pt x="0" y="178550"/>
                  <a:pt x="0" y="398009"/>
                </a:cubicBezTo>
                <a:cubicBezTo>
                  <a:pt x="0" y="598373"/>
                  <a:pt x="148769" y="764631"/>
                  <a:pt x="341747" y="792034"/>
                </a:cubicBezTo>
                <a:cubicBezTo>
                  <a:pt x="326298" y="904266"/>
                  <a:pt x="283445" y="1011055"/>
                  <a:pt x="216494" y="1103659"/>
                </a:cubicBezTo>
                <a:cubicBezTo>
                  <a:pt x="203472" y="1121732"/>
                  <a:pt x="203960" y="1146219"/>
                  <a:pt x="217853" y="1163708"/>
                </a:cubicBezTo>
                <a:cubicBezTo>
                  <a:pt x="231485" y="1180919"/>
                  <a:pt x="255173" y="1187443"/>
                  <a:pt x="275963" y="1178673"/>
                </a:cubicBezTo>
                <a:cubicBezTo>
                  <a:pt x="591862" y="1046816"/>
                  <a:pt x="796018" y="740340"/>
                  <a:pt x="796018" y="398009"/>
                </a:cubicBezTo>
                <a:cubicBezTo>
                  <a:pt x="796018" y="178550"/>
                  <a:pt x="617517" y="0"/>
                  <a:pt x="398009" y="0"/>
                </a:cubicBezTo>
                <a:close/>
                <a:moveTo>
                  <a:pt x="1300162" y="0"/>
                </a:moveTo>
                <a:cubicBezTo>
                  <a:pt x="1080654" y="0"/>
                  <a:pt x="902153" y="178550"/>
                  <a:pt x="902153" y="398009"/>
                </a:cubicBezTo>
                <a:cubicBezTo>
                  <a:pt x="902153" y="598373"/>
                  <a:pt x="1050922" y="764631"/>
                  <a:pt x="1243900" y="792034"/>
                </a:cubicBezTo>
                <a:cubicBezTo>
                  <a:pt x="1228451" y="904266"/>
                  <a:pt x="1185599" y="1011055"/>
                  <a:pt x="1118647" y="1103659"/>
                </a:cubicBezTo>
                <a:cubicBezTo>
                  <a:pt x="1105625" y="1121732"/>
                  <a:pt x="1106113" y="1146219"/>
                  <a:pt x="1120007" y="1163708"/>
                </a:cubicBezTo>
                <a:cubicBezTo>
                  <a:pt x="1133639" y="1180919"/>
                  <a:pt x="1157327" y="1187443"/>
                  <a:pt x="1178116" y="1178673"/>
                </a:cubicBezTo>
                <a:cubicBezTo>
                  <a:pt x="1494016" y="1046816"/>
                  <a:pt x="1698171" y="740340"/>
                  <a:pt x="1698171" y="398009"/>
                </a:cubicBezTo>
                <a:cubicBezTo>
                  <a:pt x="1698171" y="178550"/>
                  <a:pt x="1519671" y="0"/>
                  <a:pt x="1300162" y="0"/>
                </a:cubicBezTo>
                <a:close/>
              </a:path>
            </a:pathLst>
          </a:custGeom>
          <a:gradFill flip="none" rotWithShape="1">
            <a:gsLst>
              <a:gs pos="77000">
                <a:srgbClr val="0D72C4"/>
              </a:gs>
              <a:gs pos="0">
                <a:srgbClr val="9D42BB"/>
              </a:gs>
            </a:gsLst>
            <a:path path="circle">
              <a:fillToRect l="100000" b="100000"/>
            </a:path>
            <a:tileRect t="-100000" r="-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a:ln w="3175">
                <a:noFill/>
              </a:ln>
              <a:gradFill>
                <a:gsLst>
                  <a:gs pos="55747">
                    <a:srgbClr val="000000"/>
                  </a:gs>
                  <a:gs pos="37000">
                    <a:srgbClr val="000000"/>
                  </a:gs>
                </a:gsLst>
                <a:lin ang="5400000" scaled="1"/>
              </a:gradFill>
              <a:latin typeface="Segoe UI Semibold"/>
              <a:cs typeface="Segoe UI" pitchFamily="34" charset="0"/>
            </a:endParaRPr>
          </a:p>
        </p:txBody>
      </p:sp>
      <p:sp>
        <p:nvSpPr>
          <p:cNvPr id="18" name="Text Placeholder 19">
            <a:extLst>
              <a:ext uri="{FF2B5EF4-FFF2-40B4-BE49-F238E27FC236}">
                <a16:creationId xmlns:a16="http://schemas.microsoft.com/office/drawing/2014/main" id="{7A0408E9-8980-7E8F-F942-8C9FE407AADC}"/>
              </a:ext>
            </a:extLst>
          </p:cNvPr>
          <p:cNvSpPr>
            <a:spLocks noGrp="1"/>
          </p:cNvSpPr>
          <p:nvPr>
            <p:ph type="body" sz="quarter" idx="18" hasCustomPrompt="1"/>
          </p:nvPr>
        </p:nvSpPr>
        <p:spPr>
          <a:xfrm>
            <a:off x="716849" y="1695588"/>
            <a:ext cx="5731576" cy="3613695"/>
          </a:xfrm>
        </p:spPr>
        <p:txBody>
          <a:bodyPr lIns="0" tIns="0" rIns="0" bIns="0" anchor="t">
            <a:noAutofit/>
          </a:bodyPr>
          <a:lstStyle>
            <a:lvl1pPr marL="0" marR="0" indent="0" algn="l" defTabSz="914400" rtl="0" eaLnBrk="1" fontAlgn="auto" latinLnBrk="0" hangingPunct="1">
              <a:lnSpc>
                <a:spcPct val="100000"/>
              </a:lnSpc>
              <a:spcBef>
                <a:spcPct val="20000"/>
              </a:spcBef>
              <a:spcAft>
                <a:spcPts val="1800"/>
              </a:spcAft>
              <a:buClrTx/>
              <a:buSzPct val="90000"/>
              <a:buFont typeface="Wingdings" panose="05000000000000000000" pitchFamily="2" charset="2"/>
              <a:buNone/>
              <a:tabLst/>
              <a:defRPr lang="en-US" sz="2400" b="0" kern="1200" cap="none" spc="0" baseline="0" dirty="0">
                <a:ln w="3175">
                  <a:noFill/>
                </a:ln>
                <a:solidFill>
                  <a:schemeClr val="tx1"/>
                </a:solidFill>
                <a:effectLst/>
                <a:latin typeface="+mn-lt"/>
                <a:ea typeface="+mn-ea"/>
                <a:cs typeface="+mn-cs"/>
              </a:defRPr>
            </a:lvl1pPr>
          </a:lstStyle>
          <a:p>
            <a:pPr lvl="0"/>
            <a:r>
              <a:rPr lang="en-US"/>
              <a:t>Insert text</a:t>
            </a:r>
          </a:p>
        </p:txBody>
      </p:sp>
      <p:sp>
        <p:nvSpPr>
          <p:cNvPr id="14" name="Picture Placeholder" descr="This photo is a 'placeholder' only. Drag or drop your photo here, or click and tap the center to insert a photo.">
            <a:extLst>
              <a:ext uri="{FF2B5EF4-FFF2-40B4-BE49-F238E27FC236}">
                <a16:creationId xmlns:a16="http://schemas.microsoft.com/office/drawing/2014/main" id="{35DB28C5-6CEA-8525-6B69-035DAD6E8DFF}"/>
              </a:ext>
            </a:extLst>
          </p:cNvPr>
          <p:cNvSpPr>
            <a:spLocks noGrp="1" noChangeAspect="1"/>
          </p:cNvSpPr>
          <p:nvPr>
            <p:ph type="pic" sz="quarter" idx="17" hasCustomPrompt="1"/>
          </p:nvPr>
        </p:nvSpPr>
        <p:spPr bwMode="ltGray">
          <a:xfrm>
            <a:off x="6781800" y="990600"/>
            <a:ext cx="4876800" cy="4876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6" name="Text Placeholder 19">
            <a:extLst>
              <a:ext uri="{FF2B5EF4-FFF2-40B4-BE49-F238E27FC236}">
                <a16:creationId xmlns:a16="http://schemas.microsoft.com/office/drawing/2014/main" id="{962D8C4F-7127-AD8F-D624-CBC3F48D1FF1}"/>
              </a:ext>
            </a:extLst>
          </p:cNvPr>
          <p:cNvSpPr>
            <a:spLocks noGrp="1"/>
          </p:cNvSpPr>
          <p:nvPr>
            <p:ph type="body" sz="quarter" idx="13" hasCustomPrompt="1"/>
          </p:nvPr>
        </p:nvSpPr>
        <p:spPr>
          <a:xfrm>
            <a:off x="716849" y="5583203"/>
            <a:ext cx="5731576" cy="369332"/>
          </a:xfrm>
        </p:spPr>
        <p:txBody>
          <a:bodyPr lIns="0" tIns="0" rIns="0" bIns="0" anchor="t">
            <a:noAutofit/>
          </a:bodyPr>
          <a:lstStyle>
            <a:lvl1pPr marL="0" marR="0" indent="0" algn="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accent2"/>
                </a:solidFill>
                <a:latin typeface="+mj-lt"/>
                <a:ea typeface="+mn-ea"/>
                <a:cs typeface="+mn-cs"/>
              </a:defRPr>
            </a:lvl1pPr>
          </a:lstStyle>
          <a:p>
            <a:pPr lvl="0"/>
            <a:r>
              <a:rPr lang="en-US"/>
              <a:t>Insert text</a:t>
            </a: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8263" y="-758152"/>
            <a:ext cx="11018520" cy="553998"/>
          </a:xfrm>
        </p:spPr>
        <p:txBody>
          <a:bodyPr/>
          <a:lstStyle/>
          <a:p>
            <a:r>
              <a:rPr lang="en-US"/>
              <a:t>Click to edit Master title style</a:t>
            </a:r>
          </a:p>
        </p:txBody>
      </p:sp>
    </p:spTree>
    <p:extLst>
      <p:ext uri="{BB962C8B-B14F-4D97-AF65-F5344CB8AC3E}">
        <p14:creationId xmlns:p14="http://schemas.microsoft.com/office/powerpoint/2010/main" val="91768849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Section divi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0"/>
            <a:ext cx="12192000" cy="6867092"/>
          </a:xfrm>
          <a:prstGeom prst="rect">
            <a:avLst/>
          </a:prstGeom>
        </p:spPr>
      </p:pic>
      <p:sp>
        <p:nvSpPr>
          <p:cNvPr id="4" name="Freeform: Shape 3">
            <a:extLst>
              <a:ext uri="{FF2B5EF4-FFF2-40B4-BE49-F238E27FC236}">
                <a16:creationId xmlns:a16="http://schemas.microsoft.com/office/drawing/2014/main" id="{CF92786A-7D84-72BD-DE4B-303D2A6DB90B}"/>
              </a:ext>
            </a:extLst>
          </p:cNvPr>
          <p:cNvSpPr/>
          <p:nvPr userDrawn="1"/>
        </p:nvSpPr>
        <p:spPr bwMode="auto">
          <a:xfrm>
            <a:off x="0" y="2025650"/>
            <a:ext cx="11480800" cy="2806700"/>
          </a:xfrm>
          <a:custGeom>
            <a:avLst/>
            <a:gdLst>
              <a:gd name="connsiteX0" fmla="*/ 0 w 11480800"/>
              <a:gd name="connsiteY0" fmla="*/ 0 h 2806700"/>
              <a:gd name="connsiteX1" fmla="*/ 11292414 w 11480800"/>
              <a:gd name="connsiteY1" fmla="*/ 0 h 2806700"/>
              <a:gd name="connsiteX2" fmla="*/ 11480800 w 11480800"/>
              <a:gd name="connsiteY2" fmla="*/ 188386 h 2806700"/>
              <a:gd name="connsiteX3" fmla="*/ 11480800 w 11480800"/>
              <a:gd name="connsiteY3" fmla="*/ 2618314 h 2806700"/>
              <a:gd name="connsiteX4" fmla="*/ 11292414 w 11480800"/>
              <a:gd name="connsiteY4" fmla="*/ 2806700 h 2806700"/>
              <a:gd name="connsiteX5" fmla="*/ 0 w 11480800"/>
              <a:gd name="connsiteY5" fmla="*/ 2806700 h 280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0800" h="2806700">
                <a:moveTo>
                  <a:pt x="0" y="0"/>
                </a:moveTo>
                <a:lnTo>
                  <a:pt x="11292414" y="0"/>
                </a:lnTo>
                <a:cubicBezTo>
                  <a:pt x="11396457" y="0"/>
                  <a:pt x="11480800" y="84343"/>
                  <a:pt x="11480800" y="188386"/>
                </a:cubicBezTo>
                <a:lnTo>
                  <a:pt x="11480800" y="2618314"/>
                </a:lnTo>
                <a:cubicBezTo>
                  <a:pt x="11480800" y="2722357"/>
                  <a:pt x="11396457" y="2806700"/>
                  <a:pt x="11292414" y="2806700"/>
                </a:cubicBezTo>
                <a:lnTo>
                  <a:pt x="0" y="2806700"/>
                </a:lnTo>
                <a:close/>
              </a:path>
            </a:pathLst>
          </a:cu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4199" y="3152001"/>
            <a:ext cx="10848703" cy="553998"/>
          </a:xfrm>
        </p:spPr>
        <p:txBody>
          <a:bodyPr/>
          <a:lstStyle/>
          <a:p>
            <a:r>
              <a:rPr lang="en-US"/>
              <a:t>Click to edit Master title style</a:t>
            </a:r>
          </a:p>
        </p:txBody>
      </p:sp>
    </p:spTree>
    <p:extLst>
      <p:ext uri="{BB962C8B-B14F-4D97-AF65-F5344CB8AC3E}">
        <p14:creationId xmlns:p14="http://schemas.microsoft.com/office/powerpoint/2010/main" val="189882517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p:cSld name="Title Only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2DB1FED-C62D-8C62-8911-B53036EB294E}"/>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Tree>
    <p:extLst>
      <p:ext uri="{BB962C8B-B14F-4D97-AF65-F5344CB8AC3E}">
        <p14:creationId xmlns:p14="http://schemas.microsoft.com/office/powerpoint/2010/main" val="72513200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41E37A-5F3E-624D-AA46-BA1C9E7A1F4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D02DEDF-B82C-985F-9B0B-21FE1AE11E4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D8759C1-57C8-4F37-2F40-67B5B0D79D5E}"/>
              </a:ext>
            </a:extLst>
          </p:cNvPr>
          <p:cNvSpPr>
            <a:spLocks noGrp="1"/>
          </p:cNvSpPr>
          <p:nvPr>
            <p:ph type="dt" sz="half" idx="10"/>
          </p:nvPr>
        </p:nvSpPr>
        <p:spPr/>
        <p:txBody>
          <a:bodyPr/>
          <a:lstStyle/>
          <a:p>
            <a:fld id="{78834B7A-A772-41F8-99FF-2368B14B0677}" type="datetimeFigureOut">
              <a:rPr lang="en-US" smtClean="0"/>
              <a:t>10/28/2025</a:t>
            </a:fld>
            <a:endParaRPr lang="en-US"/>
          </a:p>
        </p:txBody>
      </p:sp>
      <p:sp>
        <p:nvSpPr>
          <p:cNvPr id="5" name="Footer Placeholder 4">
            <a:extLst>
              <a:ext uri="{FF2B5EF4-FFF2-40B4-BE49-F238E27FC236}">
                <a16:creationId xmlns:a16="http://schemas.microsoft.com/office/drawing/2014/main" id="{67DD7060-377E-4CFC-1A94-36576BBE3C9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D75E4B8-3C1C-FD9D-CC1C-77425A394A93}"/>
              </a:ext>
            </a:extLst>
          </p:cNvPr>
          <p:cNvSpPr>
            <a:spLocks noGrp="1"/>
          </p:cNvSpPr>
          <p:nvPr>
            <p:ph type="sldNum" sz="quarter" idx="12"/>
          </p:nvPr>
        </p:nvSpPr>
        <p:spPr/>
        <p:txBody>
          <a:bodyPr/>
          <a:lstStyle/>
          <a:p>
            <a:fld id="{4624AFDC-5FAE-486C-8FFC-8EB2A77CD6CB}" type="slidenum">
              <a:rPr lang="en-US" smtClean="0"/>
              <a:t>‹#›</a:t>
            </a:fld>
            <a:endParaRPr lang="en-US"/>
          </a:p>
        </p:txBody>
      </p:sp>
    </p:spTree>
    <p:extLst>
      <p:ext uri="{BB962C8B-B14F-4D97-AF65-F5344CB8AC3E}">
        <p14:creationId xmlns:p14="http://schemas.microsoft.com/office/powerpoint/2010/main" val="39797966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Two Column Content with Subhead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876633-3E8D-4CF4-A5D4-D4E9D88A6DE0}"/>
              </a:ext>
            </a:extLst>
          </p:cNvPr>
          <p:cNvSpPr>
            <a:spLocks noGrp="1"/>
          </p:cNvSpPr>
          <p:nvPr>
            <p:ph type="title"/>
          </p:nvPr>
        </p:nvSpPr>
        <p:spPr>
          <a:xfrm>
            <a:off x="588263" y="457200"/>
            <a:ext cx="11018520" cy="553998"/>
          </a:xfrm>
        </p:spPr>
        <p:txBody>
          <a:bodyPr>
            <a:spAutoFit/>
          </a:bodyPr>
          <a:lstStyle>
            <a:lvl1pPr>
              <a:defRPr/>
            </a:lvl1pPr>
          </a:lstStyle>
          <a:p>
            <a:r>
              <a:rPr lang="en-US"/>
              <a:t>Click to edit Master title style</a:t>
            </a:r>
          </a:p>
        </p:txBody>
      </p:sp>
      <p:sp>
        <p:nvSpPr>
          <p:cNvPr id="18" name="Text Placeholder 11">
            <a:extLst>
              <a:ext uri="{FF2B5EF4-FFF2-40B4-BE49-F238E27FC236}">
                <a16:creationId xmlns:a16="http://schemas.microsoft.com/office/drawing/2014/main" id="{C2759870-0BEA-44DC-A414-1C70D04E35CC}"/>
              </a:ext>
            </a:extLst>
          </p:cNvPr>
          <p:cNvSpPr>
            <a:spLocks noGrp="1"/>
          </p:cNvSpPr>
          <p:nvPr>
            <p:ph type="body" sz="quarter" idx="16"/>
          </p:nvPr>
        </p:nvSpPr>
        <p:spPr>
          <a:xfrm>
            <a:off x="584200" y="1436688"/>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15" name="Content Placeholder 14">
            <a:extLst>
              <a:ext uri="{FF2B5EF4-FFF2-40B4-BE49-F238E27FC236}">
                <a16:creationId xmlns:a16="http://schemas.microsoft.com/office/drawing/2014/main" id="{BFEF95FA-F121-4653-B60A-0D068C345462}"/>
              </a:ext>
            </a:extLst>
          </p:cNvPr>
          <p:cNvSpPr>
            <a:spLocks noGrp="1"/>
          </p:cNvSpPr>
          <p:nvPr>
            <p:ph sz="quarter" idx="11"/>
          </p:nvPr>
        </p:nvSpPr>
        <p:spPr>
          <a:xfrm>
            <a:off x="588963" y="2081212"/>
            <a:ext cx="5214937" cy="4187825"/>
          </a:xfrm>
        </p:spPr>
        <p:txBody>
          <a:bodyPr/>
          <a:lstStyle>
            <a:lvl1pPr>
              <a:defRPr sz="24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Text Placeholder 11">
            <a:extLst>
              <a:ext uri="{FF2B5EF4-FFF2-40B4-BE49-F238E27FC236}">
                <a16:creationId xmlns:a16="http://schemas.microsoft.com/office/drawing/2014/main" id="{C327262A-D327-4189-AD22-BAD67CF4AB79}"/>
              </a:ext>
            </a:extLst>
          </p:cNvPr>
          <p:cNvSpPr>
            <a:spLocks noGrp="1"/>
          </p:cNvSpPr>
          <p:nvPr>
            <p:ph type="body" sz="quarter" idx="17"/>
          </p:nvPr>
        </p:nvSpPr>
        <p:spPr>
          <a:xfrm>
            <a:off x="6397625" y="1436688"/>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17" name="Content Placeholder 14">
            <a:extLst>
              <a:ext uri="{FF2B5EF4-FFF2-40B4-BE49-F238E27FC236}">
                <a16:creationId xmlns:a16="http://schemas.microsoft.com/office/drawing/2014/main" id="{47F8EAA9-0E64-4589-A234-BC31685BE7D3}"/>
              </a:ext>
            </a:extLst>
          </p:cNvPr>
          <p:cNvSpPr>
            <a:spLocks noGrp="1"/>
          </p:cNvSpPr>
          <p:nvPr>
            <p:ph sz="quarter" idx="13"/>
          </p:nvPr>
        </p:nvSpPr>
        <p:spPr>
          <a:xfrm>
            <a:off x="6394451" y="2081212"/>
            <a:ext cx="5214937" cy="4187825"/>
          </a:xfrm>
        </p:spPr>
        <p:txBody>
          <a:bodyPr/>
          <a:lstStyle>
            <a:lvl1pPr>
              <a:defRPr sz="24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extBox 2">
            <a:extLst>
              <a:ext uri="{FF2B5EF4-FFF2-40B4-BE49-F238E27FC236}">
                <a16:creationId xmlns:a16="http://schemas.microsoft.com/office/drawing/2014/main" id="{CFADFBB8-E1C1-D5AB-8154-CBA2D9EFB6B9}"/>
              </a:ext>
              <a:ext uri="{C183D7F6-B498-43B3-948B-1728B52AA6E4}">
                <adec:decorative xmlns:adec="http://schemas.microsoft.com/office/drawing/2017/decorative" val="1"/>
              </a:ext>
            </a:extLst>
          </p:cNvPr>
          <p:cNvSpPr txBox="1"/>
          <p:nvPr userDrawn="1"/>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4153385374"/>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311">
          <p15:clr>
            <a:srgbClr val="5ACBF0"/>
          </p15:clr>
        </p15:guide>
        <p15:guide id="4" pos="3656">
          <p15:clr>
            <a:srgbClr val="5ACBF0"/>
          </p15:clr>
        </p15:guide>
        <p15:guide id="5" pos="4024">
          <p15:clr>
            <a:srgbClr val="5ACBF0"/>
          </p15:clr>
        </p15:guide>
        <p15:guide id="7" orient="horz" pos="905">
          <p15:clr>
            <a:srgbClr val="5ACBF0"/>
          </p15:clr>
        </p15:guide>
      </p15:sldGuideLst>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Blank slide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2DB1FED-C62D-8C62-8911-B53036EB294E}"/>
              </a:ext>
            </a:extLst>
          </p:cNvPr>
          <p:cNvPicPr>
            <a:picLocks noChangeAspect="1"/>
          </p:cNvPicPr>
          <p:nvPr userDrawn="1"/>
        </p:nvPicPr>
        <p:blipFill>
          <a:blip r:embed="rId2"/>
          <a:stretch>
            <a:fillRect/>
          </a:stretch>
        </p:blipFill>
        <p:spPr>
          <a:xfrm>
            <a:off x="4152" y="0"/>
            <a:ext cx="12183695" cy="6858000"/>
          </a:xfrm>
          <a:prstGeom prst="rect">
            <a:avLst/>
          </a:prstGeom>
        </p:spPr>
      </p:pic>
    </p:spTree>
    <p:extLst>
      <p:ext uri="{BB962C8B-B14F-4D97-AF65-F5344CB8AC3E}">
        <p14:creationId xmlns:p14="http://schemas.microsoft.com/office/powerpoint/2010/main" val="192543160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Agenda slide Green">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36C1E29E-F1D9-FCA5-24D4-093ED73FF167}"/>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4" name="Oval 3">
            <a:extLst>
              <a:ext uri="{FF2B5EF4-FFF2-40B4-BE49-F238E27FC236}">
                <a16:creationId xmlns:a16="http://schemas.microsoft.com/office/drawing/2014/main" id="{CE525D6D-260D-2074-C66B-0E88E6690C99}"/>
              </a:ext>
            </a:extLst>
          </p:cNvPr>
          <p:cNvSpPr/>
          <p:nvPr userDrawn="1"/>
        </p:nvSpPr>
        <p:spPr bwMode="auto">
          <a:xfrm>
            <a:off x="4132263" y="596900"/>
            <a:ext cx="679450" cy="679450"/>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kern="0">
                <a:ln w="3175">
                  <a:noFill/>
                </a:ln>
                <a:solidFill>
                  <a:schemeClr val="bg1"/>
                </a:solidFill>
                <a:latin typeface="+mj-lt"/>
                <a:cs typeface="Segoe UI" pitchFamily="34" charset="0"/>
              </a:rPr>
              <a:t>01</a:t>
            </a:r>
          </a:p>
        </p:txBody>
      </p:sp>
      <p:sp>
        <p:nvSpPr>
          <p:cNvPr id="5" name="Oval 4">
            <a:extLst>
              <a:ext uri="{FF2B5EF4-FFF2-40B4-BE49-F238E27FC236}">
                <a16:creationId xmlns:a16="http://schemas.microsoft.com/office/drawing/2014/main" id="{12154FFE-5468-CB04-52B1-FBCDDDBBB4A3}"/>
              </a:ext>
            </a:extLst>
          </p:cNvPr>
          <p:cNvSpPr/>
          <p:nvPr userDrawn="1"/>
        </p:nvSpPr>
        <p:spPr bwMode="auto">
          <a:xfrm>
            <a:off x="4132263" y="1845072"/>
            <a:ext cx="679450" cy="679450"/>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kern="0">
                <a:ln w="3175">
                  <a:noFill/>
                </a:ln>
                <a:solidFill>
                  <a:schemeClr val="bg1"/>
                </a:solidFill>
                <a:latin typeface="+mj-lt"/>
                <a:cs typeface="Segoe UI" pitchFamily="34" charset="0"/>
              </a:rPr>
              <a:t>02</a:t>
            </a:r>
          </a:p>
        </p:txBody>
      </p:sp>
      <p:sp>
        <p:nvSpPr>
          <p:cNvPr id="6" name="Oval 5">
            <a:extLst>
              <a:ext uri="{FF2B5EF4-FFF2-40B4-BE49-F238E27FC236}">
                <a16:creationId xmlns:a16="http://schemas.microsoft.com/office/drawing/2014/main" id="{826D834C-0570-B13B-0866-51C1D070031A}"/>
              </a:ext>
            </a:extLst>
          </p:cNvPr>
          <p:cNvSpPr/>
          <p:nvPr userDrawn="1"/>
        </p:nvSpPr>
        <p:spPr bwMode="auto">
          <a:xfrm>
            <a:off x="4132263" y="3093244"/>
            <a:ext cx="679450" cy="679450"/>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kern="0">
                <a:ln w="3175">
                  <a:noFill/>
                </a:ln>
                <a:solidFill>
                  <a:schemeClr val="bg1"/>
                </a:solidFill>
                <a:latin typeface="+mj-lt"/>
                <a:cs typeface="Segoe UI" pitchFamily="34" charset="0"/>
              </a:rPr>
              <a:t>03</a:t>
            </a:r>
          </a:p>
        </p:txBody>
      </p:sp>
      <p:sp>
        <p:nvSpPr>
          <p:cNvPr id="7" name="Oval 6">
            <a:extLst>
              <a:ext uri="{FF2B5EF4-FFF2-40B4-BE49-F238E27FC236}">
                <a16:creationId xmlns:a16="http://schemas.microsoft.com/office/drawing/2014/main" id="{5AC79F46-694E-ED80-8F53-3FA0DFBA4AE6}"/>
              </a:ext>
            </a:extLst>
          </p:cNvPr>
          <p:cNvSpPr/>
          <p:nvPr userDrawn="1"/>
        </p:nvSpPr>
        <p:spPr bwMode="auto">
          <a:xfrm>
            <a:off x="4132263" y="4341416"/>
            <a:ext cx="679450" cy="679450"/>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kern="0">
                <a:ln w="3175">
                  <a:noFill/>
                </a:ln>
                <a:solidFill>
                  <a:schemeClr val="bg1"/>
                </a:solidFill>
                <a:latin typeface="+mj-lt"/>
                <a:cs typeface="Segoe UI" pitchFamily="34" charset="0"/>
              </a:rPr>
              <a:t>04</a:t>
            </a:r>
          </a:p>
        </p:txBody>
      </p:sp>
      <p:sp>
        <p:nvSpPr>
          <p:cNvPr id="8" name="Oval 7">
            <a:extLst>
              <a:ext uri="{FF2B5EF4-FFF2-40B4-BE49-F238E27FC236}">
                <a16:creationId xmlns:a16="http://schemas.microsoft.com/office/drawing/2014/main" id="{511AF575-A405-020B-A4A0-59876AB77E46}"/>
              </a:ext>
            </a:extLst>
          </p:cNvPr>
          <p:cNvSpPr/>
          <p:nvPr userDrawn="1"/>
        </p:nvSpPr>
        <p:spPr bwMode="auto">
          <a:xfrm>
            <a:off x="4132263" y="5589588"/>
            <a:ext cx="679450" cy="679450"/>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kern="0">
                <a:ln w="3175">
                  <a:noFill/>
                </a:ln>
                <a:solidFill>
                  <a:schemeClr val="bg1"/>
                </a:solidFill>
                <a:latin typeface="+mj-lt"/>
                <a:cs typeface="Segoe UI" pitchFamily="34" charset="0"/>
              </a:rPr>
              <a:t>05</a:t>
            </a:r>
          </a:p>
        </p:txBody>
      </p:sp>
      <p:cxnSp>
        <p:nvCxnSpPr>
          <p:cNvPr id="9" name="Straight Connector 8">
            <a:extLst>
              <a:ext uri="{FF2B5EF4-FFF2-40B4-BE49-F238E27FC236}">
                <a16:creationId xmlns:a16="http://schemas.microsoft.com/office/drawing/2014/main" id="{232BD42B-5FC5-7EDB-BB20-23C2938B3144}"/>
              </a:ext>
              <a:ext uri="{C183D7F6-B498-43B3-948B-1728B52AA6E4}">
                <adec:decorative xmlns:adec="http://schemas.microsoft.com/office/drawing/2017/decorative" val="1"/>
              </a:ext>
            </a:extLst>
          </p:cNvPr>
          <p:cNvCxnSpPr>
            <a:cxnSpLocks/>
          </p:cNvCxnSpPr>
          <p:nvPr userDrawn="1"/>
        </p:nvCxnSpPr>
        <p:spPr>
          <a:xfrm>
            <a:off x="5041900" y="1560711"/>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0" name="Text Placeholder 19">
            <a:extLst>
              <a:ext uri="{FF2B5EF4-FFF2-40B4-BE49-F238E27FC236}">
                <a16:creationId xmlns:a16="http://schemas.microsoft.com/office/drawing/2014/main" id="{B2648914-7316-BBF9-1979-5EACEBE28481}"/>
              </a:ext>
            </a:extLst>
          </p:cNvPr>
          <p:cNvSpPr>
            <a:spLocks noGrp="1"/>
          </p:cNvSpPr>
          <p:nvPr>
            <p:ph type="body" sz="quarter" idx="10"/>
          </p:nvPr>
        </p:nvSpPr>
        <p:spPr>
          <a:xfrm>
            <a:off x="5041900" y="751959"/>
            <a:ext cx="6578600" cy="369332"/>
          </a:xfrm>
        </p:spPr>
        <p:txBody>
          <a:bodyPr anchor="ctr"/>
          <a:lstStyle>
            <a:lvl1pPr marL="0" indent="0">
              <a:buNone/>
              <a:defRPr sz="2400"/>
            </a:lvl1pPr>
          </a:lstStyle>
          <a:p>
            <a:pPr lvl="0"/>
            <a:r>
              <a:rPr lang="en-US"/>
              <a:t>Click to edit Master text styles</a:t>
            </a:r>
          </a:p>
        </p:txBody>
      </p:sp>
      <p:cxnSp>
        <p:nvCxnSpPr>
          <p:cNvPr id="11" name="Straight Connector 10">
            <a:extLst>
              <a:ext uri="{FF2B5EF4-FFF2-40B4-BE49-F238E27FC236}">
                <a16:creationId xmlns:a16="http://schemas.microsoft.com/office/drawing/2014/main" id="{FB5A3BDB-77C2-5DA6-DD97-A74AD66D6BA3}"/>
              </a:ext>
              <a:ext uri="{C183D7F6-B498-43B3-948B-1728B52AA6E4}">
                <adec:decorative xmlns:adec="http://schemas.microsoft.com/office/drawing/2017/decorative" val="1"/>
              </a:ext>
            </a:extLst>
          </p:cNvPr>
          <p:cNvCxnSpPr>
            <a:cxnSpLocks/>
          </p:cNvCxnSpPr>
          <p:nvPr userDrawn="1"/>
        </p:nvCxnSpPr>
        <p:spPr>
          <a:xfrm>
            <a:off x="5041900" y="2808883"/>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8CCAE5D6-7CD4-CF96-5C91-CE441AF595C4}"/>
              </a:ext>
              <a:ext uri="{C183D7F6-B498-43B3-948B-1728B52AA6E4}">
                <adec:decorative xmlns:adec="http://schemas.microsoft.com/office/drawing/2017/decorative" val="1"/>
              </a:ext>
            </a:extLst>
          </p:cNvPr>
          <p:cNvCxnSpPr>
            <a:cxnSpLocks/>
          </p:cNvCxnSpPr>
          <p:nvPr userDrawn="1"/>
        </p:nvCxnSpPr>
        <p:spPr>
          <a:xfrm>
            <a:off x="5041900" y="4057055"/>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B7EAC72-3DD8-CA91-6E0A-DBD84D439457}"/>
              </a:ext>
              <a:ext uri="{C183D7F6-B498-43B3-948B-1728B52AA6E4}">
                <adec:decorative xmlns:adec="http://schemas.microsoft.com/office/drawing/2017/decorative" val="1"/>
              </a:ext>
            </a:extLst>
          </p:cNvPr>
          <p:cNvCxnSpPr>
            <a:cxnSpLocks/>
          </p:cNvCxnSpPr>
          <p:nvPr userDrawn="1"/>
        </p:nvCxnSpPr>
        <p:spPr>
          <a:xfrm>
            <a:off x="5041900" y="5305227"/>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 Placeholder 19">
            <a:extLst>
              <a:ext uri="{FF2B5EF4-FFF2-40B4-BE49-F238E27FC236}">
                <a16:creationId xmlns:a16="http://schemas.microsoft.com/office/drawing/2014/main" id="{208309E8-F01D-C01C-7BD3-699C552BEAAD}"/>
              </a:ext>
            </a:extLst>
          </p:cNvPr>
          <p:cNvSpPr>
            <a:spLocks noGrp="1"/>
          </p:cNvSpPr>
          <p:nvPr>
            <p:ph type="body" sz="quarter" idx="11"/>
          </p:nvPr>
        </p:nvSpPr>
        <p:spPr>
          <a:xfrm>
            <a:off x="5041900" y="2000131"/>
            <a:ext cx="6578600" cy="369332"/>
          </a:xfrm>
        </p:spPr>
        <p:txBody>
          <a:bodyPr anchor="ctr"/>
          <a:lstStyle>
            <a:lvl1pPr marL="0" indent="0">
              <a:buNone/>
              <a:defRPr sz="2400"/>
            </a:lvl1pPr>
          </a:lstStyle>
          <a:p>
            <a:pPr lvl="0"/>
            <a:r>
              <a:rPr lang="en-US"/>
              <a:t>Click to edit Master text styles</a:t>
            </a:r>
          </a:p>
        </p:txBody>
      </p:sp>
      <p:sp>
        <p:nvSpPr>
          <p:cNvPr id="22" name="Text Placeholder 19">
            <a:extLst>
              <a:ext uri="{FF2B5EF4-FFF2-40B4-BE49-F238E27FC236}">
                <a16:creationId xmlns:a16="http://schemas.microsoft.com/office/drawing/2014/main" id="{41D8780B-A2F3-0AF0-CB21-59595D75ABD4}"/>
              </a:ext>
            </a:extLst>
          </p:cNvPr>
          <p:cNvSpPr>
            <a:spLocks noGrp="1"/>
          </p:cNvSpPr>
          <p:nvPr>
            <p:ph type="body" sz="quarter" idx="12"/>
          </p:nvPr>
        </p:nvSpPr>
        <p:spPr>
          <a:xfrm>
            <a:off x="5041900" y="3248303"/>
            <a:ext cx="6578600" cy="369332"/>
          </a:xfrm>
        </p:spPr>
        <p:txBody>
          <a:bodyPr anchor="ctr"/>
          <a:lstStyle>
            <a:lvl1pPr marL="0" indent="0">
              <a:buNone/>
              <a:defRPr sz="2400"/>
            </a:lvl1pPr>
          </a:lstStyle>
          <a:p>
            <a:pPr lvl="0"/>
            <a:r>
              <a:rPr lang="en-US"/>
              <a:t>Click to edit Master text styles</a:t>
            </a:r>
          </a:p>
        </p:txBody>
      </p:sp>
      <p:sp>
        <p:nvSpPr>
          <p:cNvPr id="23" name="Text Placeholder 19">
            <a:extLst>
              <a:ext uri="{FF2B5EF4-FFF2-40B4-BE49-F238E27FC236}">
                <a16:creationId xmlns:a16="http://schemas.microsoft.com/office/drawing/2014/main" id="{DDDDD63C-8BF5-A3B3-6267-4D98015A716A}"/>
              </a:ext>
            </a:extLst>
          </p:cNvPr>
          <p:cNvSpPr>
            <a:spLocks noGrp="1"/>
          </p:cNvSpPr>
          <p:nvPr>
            <p:ph type="body" sz="quarter" idx="13"/>
          </p:nvPr>
        </p:nvSpPr>
        <p:spPr>
          <a:xfrm>
            <a:off x="5041900" y="4496475"/>
            <a:ext cx="6578600" cy="369332"/>
          </a:xfrm>
        </p:spPr>
        <p:txBody>
          <a:bodyPr anchor="ctr"/>
          <a:lstStyle>
            <a:lvl1pPr marL="0" indent="0">
              <a:buNone/>
              <a:defRPr sz="2400"/>
            </a:lvl1pPr>
          </a:lstStyle>
          <a:p>
            <a:pPr lvl="0"/>
            <a:r>
              <a:rPr lang="en-US"/>
              <a:t>Click to edit Master text styles</a:t>
            </a:r>
          </a:p>
        </p:txBody>
      </p:sp>
      <p:sp>
        <p:nvSpPr>
          <p:cNvPr id="24" name="Text Placeholder 19">
            <a:extLst>
              <a:ext uri="{FF2B5EF4-FFF2-40B4-BE49-F238E27FC236}">
                <a16:creationId xmlns:a16="http://schemas.microsoft.com/office/drawing/2014/main" id="{213DD9A8-2279-8AA1-74D5-0ACC8E07D4A0}"/>
              </a:ext>
            </a:extLst>
          </p:cNvPr>
          <p:cNvSpPr>
            <a:spLocks noGrp="1"/>
          </p:cNvSpPr>
          <p:nvPr>
            <p:ph type="body" sz="quarter" idx="14"/>
          </p:nvPr>
        </p:nvSpPr>
        <p:spPr>
          <a:xfrm>
            <a:off x="5041900" y="5744647"/>
            <a:ext cx="6578600" cy="369332"/>
          </a:xfrm>
        </p:spPr>
        <p:txBody>
          <a:bodyPr anchor="ctr"/>
          <a:lstStyle>
            <a:lvl1pPr marL="0" indent="0">
              <a:buNone/>
              <a:defRPr sz="2400"/>
            </a:lvl1pPr>
          </a:lstStyle>
          <a:p>
            <a:pPr lvl="0"/>
            <a:r>
              <a:rPr lang="en-US"/>
              <a:t>Click to edit Master text styles</a:t>
            </a:r>
          </a:p>
        </p:txBody>
      </p:sp>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263" y="3152001"/>
            <a:ext cx="3069337" cy="553998"/>
          </a:xfrm>
        </p:spPr>
        <p:txBody>
          <a:bodyPr/>
          <a:lstStyle>
            <a:lvl1pPr algn="l">
              <a:defRPr/>
            </a:lvl1pPr>
          </a:lstStyle>
          <a:p>
            <a:r>
              <a:rPr lang="en-US"/>
              <a:t>Agenda</a:t>
            </a:r>
          </a:p>
        </p:txBody>
      </p:sp>
    </p:spTree>
    <p:extLst>
      <p:ext uri="{BB962C8B-B14F-4D97-AF65-F5344CB8AC3E}">
        <p14:creationId xmlns:p14="http://schemas.microsoft.com/office/powerpoint/2010/main" val="245270567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96">
          <p15:clr>
            <a:srgbClr val="5ACBF0"/>
          </p15:clr>
        </p15:guide>
        <p15:guide id="30" orient="horz" pos="288">
          <p15:clr>
            <a:srgbClr val="5ACBF0"/>
          </p15:clr>
        </p15:guide>
      </p15:sldGuideLst>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Four text with icons Green">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4B0E3C4-FFB5-BF1F-8BBB-DEA33F911F8E}"/>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Oval 3">
            <a:extLst>
              <a:ext uri="{FF2B5EF4-FFF2-40B4-BE49-F238E27FC236}">
                <a16:creationId xmlns:a16="http://schemas.microsoft.com/office/drawing/2014/main" id="{94BAA5F2-1985-6AE4-F31F-92073AA35174}"/>
              </a:ext>
            </a:extLst>
          </p:cNvPr>
          <p:cNvSpPr/>
          <p:nvPr userDrawn="1"/>
        </p:nvSpPr>
        <p:spPr bwMode="auto">
          <a:xfrm>
            <a:off x="1297190" y="2345208"/>
            <a:ext cx="1162742" cy="116274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a:ln w="3175">
                <a:noFill/>
              </a:ln>
              <a:solidFill>
                <a:schemeClr val="bg1"/>
              </a:solidFill>
              <a:latin typeface="+mj-lt"/>
              <a:cs typeface="Segoe UI" pitchFamily="34" charset="0"/>
            </a:endParaRP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sp>
        <p:nvSpPr>
          <p:cNvPr id="9" name="Oval 8">
            <a:extLst>
              <a:ext uri="{FF2B5EF4-FFF2-40B4-BE49-F238E27FC236}">
                <a16:creationId xmlns:a16="http://schemas.microsoft.com/office/drawing/2014/main" id="{BA18B0A2-D289-7D64-6DC4-F6915EDEA071}"/>
              </a:ext>
            </a:extLst>
          </p:cNvPr>
          <p:cNvSpPr/>
          <p:nvPr userDrawn="1"/>
        </p:nvSpPr>
        <p:spPr bwMode="auto">
          <a:xfrm>
            <a:off x="4109346" y="2345208"/>
            <a:ext cx="1162742" cy="116274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a:ln w="3175">
                <a:noFill/>
              </a:ln>
              <a:solidFill>
                <a:schemeClr val="bg1"/>
              </a:solidFill>
              <a:latin typeface="+mj-lt"/>
              <a:cs typeface="Segoe UI" pitchFamily="34" charset="0"/>
            </a:endParaRPr>
          </a:p>
        </p:txBody>
      </p:sp>
      <p:sp>
        <p:nvSpPr>
          <p:cNvPr id="10" name="Oval 9">
            <a:extLst>
              <a:ext uri="{FF2B5EF4-FFF2-40B4-BE49-F238E27FC236}">
                <a16:creationId xmlns:a16="http://schemas.microsoft.com/office/drawing/2014/main" id="{597D8BCE-6F2C-4C63-39C7-92B6235F0531}"/>
              </a:ext>
            </a:extLst>
          </p:cNvPr>
          <p:cNvSpPr/>
          <p:nvPr userDrawn="1"/>
        </p:nvSpPr>
        <p:spPr bwMode="auto">
          <a:xfrm>
            <a:off x="6921502" y="2345208"/>
            <a:ext cx="1162742" cy="116274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a:ln w="3175">
                <a:noFill/>
              </a:ln>
              <a:solidFill>
                <a:schemeClr val="bg1"/>
              </a:solidFill>
              <a:latin typeface="+mj-lt"/>
              <a:cs typeface="Segoe UI" pitchFamily="34" charset="0"/>
            </a:endParaRPr>
          </a:p>
        </p:txBody>
      </p:sp>
      <p:sp>
        <p:nvSpPr>
          <p:cNvPr id="11" name="Oval 10">
            <a:extLst>
              <a:ext uri="{FF2B5EF4-FFF2-40B4-BE49-F238E27FC236}">
                <a16:creationId xmlns:a16="http://schemas.microsoft.com/office/drawing/2014/main" id="{54BD3884-9623-D231-B393-89D173593358}"/>
              </a:ext>
            </a:extLst>
          </p:cNvPr>
          <p:cNvSpPr/>
          <p:nvPr userDrawn="1"/>
        </p:nvSpPr>
        <p:spPr bwMode="auto">
          <a:xfrm>
            <a:off x="9733656" y="2345208"/>
            <a:ext cx="1162742" cy="116274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a:ln w="3175">
                <a:noFill/>
              </a:ln>
              <a:solidFill>
                <a:schemeClr val="bg1"/>
              </a:solidFill>
              <a:latin typeface="+mj-lt"/>
              <a:cs typeface="Segoe UI" pitchFamily="34" charset="0"/>
            </a:endParaRP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4009397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Four text with gradient icons placeholder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E9FBFE6-9B6C-384C-1110-1FD482EC161D}"/>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 name="Oval 4">
            <a:extLst>
              <a:ext uri="{FF2B5EF4-FFF2-40B4-BE49-F238E27FC236}">
                <a16:creationId xmlns:a16="http://schemas.microsoft.com/office/drawing/2014/main" id="{83512C4D-2915-D7CC-93A1-7574E42D71F7}"/>
              </a:ext>
            </a:extLst>
          </p:cNvPr>
          <p:cNvSpPr/>
          <p:nvPr userDrawn="1"/>
        </p:nvSpPr>
        <p:spPr bwMode="auto">
          <a:xfrm>
            <a:off x="1297190"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6" name="Oval 5">
            <a:extLst>
              <a:ext uri="{FF2B5EF4-FFF2-40B4-BE49-F238E27FC236}">
                <a16:creationId xmlns:a16="http://schemas.microsoft.com/office/drawing/2014/main" id="{F4A6AB87-230A-83C2-8A28-162D928F6B40}"/>
              </a:ext>
            </a:extLst>
          </p:cNvPr>
          <p:cNvSpPr/>
          <p:nvPr userDrawn="1"/>
        </p:nvSpPr>
        <p:spPr bwMode="auto">
          <a:xfrm>
            <a:off x="4109346" y="2345208"/>
            <a:ext cx="1162742" cy="1162742"/>
          </a:xfrm>
          <a:prstGeom prst="ellipse">
            <a:avLst/>
          </a:prstGeom>
          <a:gradFill flip="none" rotWithShape="1">
            <a:gsLst>
              <a:gs pos="0">
                <a:srgbClr val="0A6BBA"/>
              </a:gs>
              <a:gs pos="80000">
                <a:srgbClr val="318581"/>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a:ln w="3175">
                <a:noFill/>
              </a:ln>
              <a:gradFill flip="none" rotWithShape="1">
                <a:gsLst>
                  <a:gs pos="20183">
                    <a:srgbClr val="FFFFFF"/>
                  </a:gs>
                  <a:gs pos="42000">
                    <a:srgbClr val="FFFFFF"/>
                  </a:gs>
                </a:gsLst>
                <a:lin ang="2700000" scaled="0"/>
                <a:tileRect/>
              </a:gradFill>
              <a:ea typeface="+mn-lt"/>
              <a:cs typeface="+mn-lt"/>
              <a:sym typeface="+mn-lt"/>
            </a:endParaRPr>
          </a:p>
        </p:txBody>
      </p:sp>
      <p:sp>
        <p:nvSpPr>
          <p:cNvPr id="7" name="Oval 6">
            <a:extLst>
              <a:ext uri="{FF2B5EF4-FFF2-40B4-BE49-F238E27FC236}">
                <a16:creationId xmlns:a16="http://schemas.microsoft.com/office/drawing/2014/main" id="{2C004A13-B52F-B583-6B1F-E376B63D0210}"/>
              </a:ext>
            </a:extLst>
          </p:cNvPr>
          <p:cNvSpPr/>
          <p:nvPr userDrawn="1"/>
        </p:nvSpPr>
        <p:spPr bwMode="auto">
          <a:xfrm>
            <a:off x="6921502"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8" name="Oval 7">
            <a:extLst>
              <a:ext uri="{FF2B5EF4-FFF2-40B4-BE49-F238E27FC236}">
                <a16:creationId xmlns:a16="http://schemas.microsoft.com/office/drawing/2014/main" id="{9AFEC9CE-0ED1-5DF7-E15E-778AA4DD398A}"/>
              </a:ext>
            </a:extLst>
          </p:cNvPr>
          <p:cNvSpPr/>
          <p:nvPr userDrawn="1"/>
        </p:nvSpPr>
        <p:spPr bwMode="auto">
          <a:xfrm>
            <a:off x="9733656" y="2345208"/>
            <a:ext cx="1162742" cy="1162742"/>
          </a:xfrm>
          <a:prstGeom prst="ellipse">
            <a:avLst/>
          </a:prstGeom>
          <a:gradFill flip="none" rotWithShape="1">
            <a:gsLst>
              <a:gs pos="79000">
                <a:srgbClr val="C03BC4"/>
              </a:gs>
              <a:gs pos="35000">
                <a:srgbClr val="D1448B"/>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a:ln w="3175">
                <a:noFill/>
              </a:ln>
              <a:gradFill flip="none" rotWithShape="1">
                <a:gsLst>
                  <a:gs pos="20183">
                    <a:srgbClr val="FFFFFF"/>
                  </a:gs>
                  <a:gs pos="42000">
                    <a:srgbClr val="FFFFFF"/>
                  </a:gs>
                </a:gsLst>
                <a:lin ang="2700000" scaled="0"/>
                <a:tileRect/>
              </a:gradFill>
              <a:ea typeface="+mn-lt"/>
              <a:cs typeface="+mn-lt"/>
              <a:sym typeface="+mn-lt"/>
            </a:endParaRPr>
          </a:p>
        </p:txBody>
      </p:sp>
    </p:spTree>
    <p:extLst>
      <p:ext uri="{BB962C8B-B14F-4D97-AF65-F5344CB8AC3E}">
        <p14:creationId xmlns:p14="http://schemas.microsoft.com/office/powerpoint/2010/main" val="210449897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Five text with icons Green">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3AF41EA1-CA8E-3EA9-868E-CF928DE712F6}"/>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AA620CD4-AE48-F5D0-F071-A02B419C989B}"/>
              </a:ext>
              <a:ext uri="{C183D7F6-B498-43B3-948B-1728B52AA6E4}">
                <adec:decorative xmlns:adec="http://schemas.microsoft.com/office/drawing/2017/decorative" val="1"/>
              </a:ext>
            </a:extLst>
          </p:cNvPr>
          <p:cNvSpPr/>
          <p:nvPr userDrawn="1"/>
        </p:nvSpPr>
        <p:spPr bwMode="auto">
          <a:xfrm>
            <a:off x="592137" y="1857830"/>
            <a:ext cx="11007726" cy="3743233"/>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9" name="Oval 8">
            <a:extLst>
              <a:ext uri="{FF2B5EF4-FFF2-40B4-BE49-F238E27FC236}">
                <a16:creationId xmlns:a16="http://schemas.microsoft.com/office/drawing/2014/main" id="{80302D8E-593F-F4E7-FC1C-38D795EC96B9}"/>
              </a:ext>
            </a:extLst>
          </p:cNvPr>
          <p:cNvSpPr/>
          <p:nvPr userDrawn="1"/>
        </p:nvSpPr>
        <p:spPr bwMode="auto">
          <a:xfrm>
            <a:off x="1284198" y="250884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3895635"/>
            <a:ext cx="2010049" cy="369332"/>
          </a:xfrm>
        </p:spPr>
        <p:txBody>
          <a:bodyPr anchor="t"/>
          <a:lstStyle>
            <a:lvl1pPr marL="0" indent="0" algn="ctr">
              <a:buNone/>
              <a:defRPr sz="2400">
                <a:latin typeface="+mj-lt"/>
              </a:defRPr>
            </a:lvl1pPr>
          </a:lstStyle>
          <a:p>
            <a:pPr lvl="0"/>
            <a:r>
              <a:rPr lang="en-US"/>
              <a:t>Insert text</a:t>
            </a:r>
          </a:p>
        </p:txBody>
      </p:sp>
      <p:sp>
        <p:nvSpPr>
          <p:cNvPr id="5" name="Text Placeholder 19">
            <a:extLst>
              <a:ext uri="{FF2B5EF4-FFF2-40B4-BE49-F238E27FC236}">
                <a16:creationId xmlns:a16="http://schemas.microsoft.com/office/drawing/2014/main" id="{2A27CA04-DD6C-DA7E-53A6-137B88FAAFA5}"/>
              </a:ext>
            </a:extLst>
          </p:cNvPr>
          <p:cNvSpPr>
            <a:spLocks noGrp="1"/>
          </p:cNvSpPr>
          <p:nvPr>
            <p:ph type="body" sz="quarter" idx="11" hasCustomPrompt="1"/>
          </p:nvPr>
        </p:nvSpPr>
        <p:spPr>
          <a:xfrm>
            <a:off x="2907437" y="3895635"/>
            <a:ext cx="2010049" cy="369332"/>
          </a:xfrm>
        </p:spPr>
        <p:txBody>
          <a:bodyPr anchor="t"/>
          <a:lstStyle>
            <a:lvl1pPr marL="0" indent="0" algn="ctr">
              <a:buNone/>
              <a:defRPr sz="2400">
                <a:latin typeface="+mj-lt"/>
              </a:defRPr>
            </a:lvl1pPr>
          </a:lstStyle>
          <a:p>
            <a:pPr lvl="0"/>
            <a:r>
              <a:rPr lang="en-US"/>
              <a:t>Insert text</a:t>
            </a:r>
          </a:p>
        </p:txBody>
      </p:sp>
      <p:sp>
        <p:nvSpPr>
          <p:cNvPr id="6" name="Text Placeholder 19">
            <a:extLst>
              <a:ext uri="{FF2B5EF4-FFF2-40B4-BE49-F238E27FC236}">
                <a16:creationId xmlns:a16="http://schemas.microsoft.com/office/drawing/2014/main" id="{E361BC5D-8B35-74E1-026F-66FAD8E0F396}"/>
              </a:ext>
            </a:extLst>
          </p:cNvPr>
          <p:cNvSpPr>
            <a:spLocks noGrp="1"/>
          </p:cNvSpPr>
          <p:nvPr>
            <p:ph type="body" sz="quarter" idx="12" hasCustomPrompt="1"/>
          </p:nvPr>
        </p:nvSpPr>
        <p:spPr>
          <a:xfrm>
            <a:off x="5090974" y="3895635"/>
            <a:ext cx="2010049" cy="369332"/>
          </a:xfrm>
        </p:spPr>
        <p:txBody>
          <a:bodyPr anchor="t"/>
          <a:lstStyle>
            <a:lvl1pPr marL="0" indent="0" algn="ctr">
              <a:buNone/>
              <a:defRPr sz="2400">
                <a:latin typeface="+mj-lt"/>
              </a:defRPr>
            </a:lvl1pPr>
          </a:lstStyle>
          <a:p>
            <a:pPr lvl="0"/>
            <a:r>
              <a:rPr lang="en-US"/>
              <a:t>Insert text</a:t>
            </a:r>
          </a:p>
        </p:txBody>
      </p:sp>
      <p:sp>
        <p:nvSpPr>
          <p:cNvPr id="7" name="Text Placeholder 19">
            <a:extLst>
              <a:ext uri="{FF2B5EF4-FFF2-40B4-BE49-F238E27FC236}">
                <a16:creationId xmlns:a16="http://schemas.microsoft.com/office/drawing/2014/main" id="{58FF01AC-40EC-E68C-1720-0BB340AC5875}"/>
              </a:ext>
            </a:extLst>
          </p:cNvPr>
          <p:cNvSpPr>
            <a:spLocks noGrp="1"/>
          </p:cNvSpPr>
          <p:nvPr>
            <p:ph type="body" sz="quarter" idx="13" hasCustomPrompt="1"/>
          </p:nvPr>
        </p:nvSpPr>
        <p:spPr>
          <a:xfrm>
            <a:off x="7274511" y="3895635"/>
            <a:ext cx="2010049" cy="369332"/>
          </a:xfrm>
        </p:spPr>
        <p:txBody>
          <a:bodyPr anchor="t"/>
          <a:lstStyle>
            <a:lvl1pPr marL="0" indent="0" algn="ctr">
              <a:buNone/>
              <a:defRPr sz="2400">
                <a:latin typeface="+mj-lt"/>
              </a:defRPr>
            </a:lvl1pPr>
          </a:lstStyle>
          <a:p>
            <a:pPr lvl="0"/>
            <a:r>
              <a:rPr lang="en-US"/>
              <a:t>Insert text</a:t>
            </a:r>
          </a:p>
        </p:txBody>
      </p:sp>
      <p:sp>
        <p:nvSpPr>
          <p:cNvPr id="8" name="Text Placeholder 19">
            <a:extLst>
              <a:ext uri="{FF2B5EF4-FFF2-40B4-BE49-F238E27FC236}">
                <a16:creationId xmlns:a16="http://schemas.microsoft.com/office/drawing/2014/main" id="{61EAA826-EAD4-46FD-0B96-90D91A8A5F8E}"/>
              </a:ext>
            </a:extLst>
          </p:cNvPr>
          <p:cNvSpPr>
            <a:spLocks noGrp="1"/>
          </p:cNvSpPr>
          <p:nvPr>
            <p:ph type="body" sz="quarter" idx="14" hasCustomPrompt="1"/>
          </p:nvPr>
        </p:nvSpPr>
        <p:spPr>
          <a:xfrm>
            <a:off x="9458051" y="3895635"/>
            <a:ext cx="2010049" cy="369332"/>
          </a:xfrm>
        </p:spPr>
        <p:txBody>
          <a:bodyPr anchor="t"/>
          <a:lstStyle>
            <a:lvl1pPr marL="0" indent="0" algn="ctr">
              <a:buNone/>
              <a:defRPr sz="2400">
                <a:latin typeface="+mj-lt"/>
              </a:defRPr>
            </a:lvl1pPr>
          </a:lstStyle>
          <a:p>
            <a:pPr lvl="0"/>
            <a:r>
              <a:rPr lang="en-US"/>
              <a:t>Insert text</a:t>
            </a:r>
          </a:p>
        </p:txBody>
      </p:sp>
      <p:sp>
        <p:nvSpPr>
          <p:cNvPr id="22" name="Oval 21">
            <a:extLst>
              <a:ext uri="{FF2B5EF4-FFF2-40B4-BE49-F238E27FC236}">
                <a16:creationId xmlns:a16="http://schemas.microsoft.com/office/drawing/2014/main" id="{CC59FC60-8CEE-E99E-2D8E-C4346C1F010B}"/>
              </a:ext>
            </a:extLst>
          </p:cNvPr>
          <p:cNvSpPr/>
          <p:nvPr userDrawn="1"/>
        </p:nvSpPr>
        <p:spPr bwMode="auto">
          <a:xfrm>
            <a:off x="3467736" y="250884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61D67296-26A0-866C-5FE5-BC993DAC01BD}"/>
              </a:ext>
            </a:extLst>
          </p:cNvPr>
          <p:cNvSpPr/>
          <p:nvPr userDrawn="1"/>
        </p:nvSpPr>
        <p:spPr bwMode="auto">
          <a:xfrm>
            <a:off x="5651274" y="250884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936BE10E-97C0-1F95-0CC4-9E127EF0D9F5}"/>
              </a:ext>
            </a:extLst>
          </p:cNvPr>
          <p:cNvSpPr/>
          <p:nvPr userDrawn="1"/>
        </p:nvSpPr>
        <p:spPr bwMode="auto">
          <a:xfrm>
            <a:off x="7834812" y="250884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16B2DD31-682E-7BA2-0600-55E436632CB1}"/>
              </a:ext>
            </a:extLst>
          </p:cNvPr>
          <p:cNvSpPr/>
          <p:nvPr userDrawn="1"/>
        </p:nvSpPr>
        <p:spPr bwMode="auto">
          <a:xfrm>
            <a:off x="10018349" y="250884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0E35D61B-329B-2D7C-53D6-13DF67E5BF88}"/>
              </a:ext>
            </a:extLst>
          </p:cNvPr>
          <p:cNvCxnSpPr>
            <a:cxnSpLocks/>
          </p:cNvCxnSpPr>
          <p:nvPr userDrawn="1"/>
        </p:nvCxnSpPr>
        <p:spPr>
          <a:xfrm>
            <a:off x="2820693"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BE0F193-B7E7-E111-CF51-19C3420F51F5}"/>
              </a:ext>
            </a:extLst>
          </p:cNvPr>
          <p:cNvCxnSpPr>
            <a:cxnSpLocks/>
          </p:cNvCxnSpPr>
          <p:nvPr userDrawn="1"/>
        </p:nvCxnSpPr>
        <p:spPr>
          <a:xfrm>
            <a:off x="5004230"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C5A6872-D4D8-1512-53F9-6DAA88447696}"/>
              </a:ext>
            </a:extLst>
          </p:cNvPr>
          <p:cNvCxnSpPr>
            <a:cxnSpLocks/>
          </p:cNvCxnSpPr>
          <p:nvPr userDrawn="1"/>
        </p:nvCxnSpPr>
        <p:spPr>
          <a:xfrm>
            <a:off x="7187767"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F75BA12-F8F6-A6FD-2E4E-6F8B604B7510}"/>
              </a:ext>
            </a:extLst>
          </p:cNvPr>
          <p:cNvCxnSpPr>
            <a:cxnSpLocks/>
          </p:cNvCxnSpPr>
          <p:nvPr userDrawn="1"/>
        </p:nvCxnSpPr>
        <p:spPr>
          <a:xfrm>
            <a:off x="9371304"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23F78804-0B24-26FA-24BD-7E88AEE451DC}"/>
              </a:ext>
            </a:extLst>
          </p:cNvPr>
          <p:cNvSpPr/>
          <p:nvPr userDrawn="1"/>
        </p:nvSpPr>
        <p:spPr bwMode="auto">
          <a:xfrm>
            <a:off x="3149601" y="5270500"/>
            <a:ext cx="5892800" cy="622892"/>
          </a:xfrm>
          <a:prstGeom prst="roundRect">
            <a:avLst>
              <a:gd name="adj" fmla="val 50000"/>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err="1">
              <a:ln w="3175">
                <a:noFill/>
              </a:ln>
              <a:solidFill>
                <a:schemeClr val="bg1"/>
              </a:solidFill>
              <a:latin typeface="+mj-lt"/>
              <a:cs typeface="Segoe UI" pitchFamily="34" charset="0"/>
            </a:endParaRPr>
          </a:p>
        </p:txBody>
      </p:sp>
      <p:sp>
        <p:nvSpPr>
          <p:cNvPr id="12" name="Text Placeholder 19">
            <a:extLst>
              <a:ext uri="{FF2B5EF4-FFF2-40B4-BE49-F238E27FC236}">
                <a16:creationId xmlns:a16="http://schemas.microsoft.com/office/drawing/2014/main" id="{F0A6D71C-8A01-7D6B-D8F5-F8BD018267F7}"/>
              </a:ext>
            </a:extLst>
          </p:cNvPr>
          <p:cNvSpPr>
            <a:spLocks noGrp="1"/>
          </p:cNvSpPr>
          <p:nvPr>
            <p:ph type="body" sz="quarter" idx="15" hasCustomPrompt="1"/>
          </p:nvPr>
        </p:nvSpPr>
        <p:spPr>
          <a:xfrm>
            <a:off x="3484881" y="5397280"/>
            <a:ext cx="5222240" cy="369332"/>
          </a:xfrm>
        </p:spPr>
        <p:txBody>
          <a:bodyPr anchor="ct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bg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353176694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Five text with icons and Title holder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B632F53-282E-A1FB-6A76-B413AC7E8F05}"/>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67CF5FA9-8641-7FA4-F769-F6220A1582C5}"/>
              </a:ext>
              <a:ext uri="{C183D7F6-B498-43B3-948B-1728B52AA6E4}">
                <adec:decorative xmlns:adec="http://schemas.microsoft.com/office/drawing/2017/decorative" val="1"/>
              </a:ext>
            </a:extLst>
          </p:cNvPr>
          <p:cNvSpPr/>
          <p:nvPr userDrawn="1"/>
        </p:nvSpPr>
        <p:spPr bwMode="auto">
          <a:xfrm>
            <a:off x="592137" y="2119086"/>
            <a:ext cx="11007726" cy="3481977"/>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2D9CFB25-37FF-383A-D2E9-5DA03334027D}"/>
              </a:ext>
            </a:extLst>
          </p:cNvPr>
          <p:cNvSpPr/>
          <p:nvPr userDrawn="1"/>
        </p:nvSpPr>
        <p:spPr bwMode="auto">
          <a:xfrm>
            <a:off x="1284198" y="3103925"/>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4490720"/>
            <a:ext cx="2010049" cy="369332"/>
          </a:xfrm>
        </p:spPr>
        <p:txBody>
          <a:bodyPr anchor="t"/>
          <a:lstStyle>
            <a:lvl1pPr marL="0" indent="0" algn="ctr">
              <a:buNone/>
              <a:defRPr sz="2400">
                <a:latin typeface="+mj-lt"/>
              </a:defRPr>
            </a:lvl1pPr>
          </a:lstStyle>
          <a:p>
            <a:pPr lvl="0"/>
            <a:r>
              <a:rPr lang="en-US"/>
              <a:t>Insert text</a:t>
            </a:r>
          </a:p>
        </p:txBody>
      </p:sp>
      <p:sp>
        <p:nvSpPr>
          <p:cNvPr id="38" name="Text Placeholder 19">
            <a:extLst>
              <a:ext uri="{FF2B5EF4-FFF2-40B4-BE49-F238E27FC236}">
                <a16:creationId xmlns:a16="http://schemas.microsoft.com/office/drawing/2014/main" id="{DCE0C84F-E9EE-44D2-6294-58F992CBBB54}"/>
              </a:ext>
            </a:extLst>
          </p:cNvPr>
          <p:cNvSpPr>
            <a:spLocks noGrp="1"/>
          </p:cNvSpPr>
          <p:nvPr>
            <p:ph type="body" sz="quarter" idx="16" hasCustomPrompt="1"/>
          </p:nvPr>
        </p:nvSpPr>
        <p:spPr>
          <a:xfrm>
            <a:off x="2907437" y="4490720"/>
            <a:ext cx="2010049" cy="369332"/>
          </a:xfrm>
        </p:spPr>
        <p:txBody>
          <a:bodyPr anchor="t"/>
          <a:lstStyle>
            <a:lvl1pPr marL="0" indent="0" algn="ctr">
              <a:buNone/>
              <a:defRPr sz="2400">
                <a:latin typeface="+mj-lt"/>
              </a:defRPr>
            </a:lvl1pPr>
          </a:lstStyle>
          <a:p>
            <a:pPr lvl="0"/>
            <a:r>
              <a:rPr lang="en-US"/>
              <a:t>Insert text</a:t>
            </a:r>
          </a:p>
        </p:txBody>
      </p:sp>
      <p:sp>
        <p:nvSpPr>
          <p:cNvPr id="39" name="Text Placeholder 19">
            <a:extLst>
              <a:ext uri="{FF2B5EF4-FFF2-40B4-BE49-F238E27FC236}">
                <a16:creationId xmlns:a16="http://schemas.microsoft.com/office/drawing/2014/main" id="{6431F52C-B113-D2A9-195A-718C8D2FFF97}"/>
              </a:ext>
            </a:extLst>
          </p:cNvPr>
          <p:cNvSpPr>
            <a:spLocks noGrp="1"/>
          </p:cNvSpPr>
          <p:nvPr>
            <p:ph type="body" sz="quarter" idx="17" hasCustomPrompt="1"/>
          </p:nvPr>
        </p:nvSpPr>
        <p:spPr>
          <a:xfrm>
            <a:off x="5090974" y="4490720"/>
            <a:ext cx="2010049" cy="369332"/>
          </a:xfrm>
        </p:spPr>
        <p:txBody>
          <a:bodyPr anchor="t"/>
          <a:lstStyle>
            <a:lvl1pPr marL="0" indent="0" algn="ctr">
              <a:buNone/>
              <a:defRPr sz="2400">
                <a:latin typeface="+mj-lt"/>
              </a:defRPr>
            </a:lvl1pPr>
          </a:lstStyle>
          <a:p>
            <a:pPr lvl="0"/>
            <a:r>
              <a:rPr lang="en-US"/>
              <a:t>Insert text</a:t>
            </a:r>
          </a:p>
        </p:txBody>
      </p:sp>
      <p:sp>
        <p:nvSpPr>
          <p:cNvPr id="40" name="Text Placeholder 19">
            <a:extLst>
              <a:ext uri="{FF2B5EF4-FFF2-40B4-BE49-F238E27FC236}">
                <a16:creationId xmlns:a16="http://schemas.microsoft.com/office/drawing/2014/main" id="{7E4FDF3C-7518-FB6A-C68B-AB92D21ED3C3}"/>
              </a:ext>
            </a:extLst>
          </p:cNvPr>
          <p:cNvSpPr>
            <a:spLocks noGrp="1"/>
          </p:cNvSpPr>
          <p:nvPr>
            <p:ph type="body" sz="quarter" idx="18" hasCustomPrompt="1"/>
          </p:nvPr>
        </p:nvSpPr>
        <p:spPr>
          <a:xfrm>
            <a:off x="7274511" y="4490720"/>
            <a:ext cx="2010049" cy="369332"/>
          </a:xfrm>
        </p:spPr>
        <p:txBody>
          <a:bodyPr anchor="t"/>
          <a:lstStyle>
            <a:lvl1pPr marL="0" indent="0" algn="ctr">
              <a:buNone/>
              <a:defRPr sz="2400">
                <a:latin typeface="+mj-lt"/>
              </a:defRPr>
            </a:lvl1pPr>
          </a:lstStyle>
          <a:p>
            <a:pPr lvl="0"/>
            <a:r>
              <a:rPr lang="en-US"/>
              <a:t>Insert text</a:t>
            </a:r>
          </a:p>
        </p:txBody>
      </p:sp>
      <p:sp>
        <p:nvSpPr>
          <p:cNvPr id="41" name="Text Placeholder 19">
            <a:extLst>
              <a:ext uri="{FF2B5EF4-FFF2-40B4-BE49-F238E27FC236}">
                <a16:creationId xmlns:a16="http://schemas.microsoft.com/office/drawing/2014/main" id="{2B549746-93CF-8D52-AF77-548A64F1E25A}"/>
              </a:ext>
            </a:extLst>
          </p:cNvPr>
          <p:cNvSpPr>
            <a:spLocks noGrp="1"/>
          </p:cNvSpPr>
          <p:nvPr>
            <p:ph type="body" sz="quarter" idx="19" hasCustomPrompt="1"/>
          </p:nvPr>
        </p:nvSpPr>
        <p:spPr>
          <a:xfrm>
            <a:off x="9458051" y="4490720"/>
            <a:ext cx="2010049" cy="369332"/>
          </a:xfrm>
        </p:spPr>
        <p:txBody>
          <a:bodyPr anchor="t"/>
          <a:lstStyle>
            <a:lvl1pPr marL="0" indent="0" algn="ctr">
              <a:buNone/>
              <a:defRPr sz="2400">
                <a:latin typeface="+mj-lt"/>
              </a:defRPr>
            </a:lvl1pPr>
          </a:lstStyle>
          <a:p>
            <a:pPr lvl="0"/>
            <a:r>
              <a:rPr lang="en-US"/>
              <a:t>Insert text</a:t>
            </a:r>
          </a:p>
        </p:txBody>
      </p:sp>
      <p:sp>
        <p:nvSpPr>
          <p:cNvPr id="13" name="Oval 12">
            <a:extLst>
              <a:ext uri="{FF2B5EF4-FFF2-40B4-BE49-F238E27FC236}">
                <a16:creationId xmlns:a16="http://schemas.microsoft.com/office/drawing/2014/main" id="{4AC1951C-8B90-4A4B-3D97-6E287513F183}"/>
              </a:ext>
            </a:extLst>
          </p:cNvPr>
          <p:cNvSpPr/>
          <p:nvPr userDrawn="1"/>
        </p:nvSpPr>
        <p:spPr bwMode="auto">
          <a:xfrm>
            <a:off x="3467736" y="3103925"/>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D4E00795-4340-EEBA-FBCE-9271ABF662DA}"/>
              </a:ext>
            </a:extLst>
          </p:cNvPr>
          <p:cNvSpPr/>
          <p:nvPr userDrawn="1"/>
        </p:nvSpPr>
        <p:spPr bwMode="auto">
          <a:xfrm>
            <a:off x="5651274" y="3103925"/>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BCD9BF66-0AE6-FE54-441F-53B91A9BCDEA}"/>
              </a:ext>
            </a:extLst>
          </p:cNvPr>
          <p:cNvSpPr/>
          <p:nvPr userDrawn="1"/>
        </p:nvSpPr>
        <p:spPr bwMode="auto">
          <a:xfrm>
            <a:off x="7834812" y="3103925"/>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E3FB6A95-DB37-5F58-BF9F-CC7684B5C235}"/>
              </a:ext>
            </a:extLst>
          </p:cNvPr>
          <p:cNvSpPr/>
          <p:nvPr userDrawn="1"/>
        </p:nvSpPr>
        <p:spPr bwMode="auto">
          <a:xfrm>
            <a:off x="10018349" y="3103925"/>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CEE22B22-8822-4D6C-AE38-EA15D4BA3E64}"/>
              </a:ext>
            </a:extLst>
          </p:cNvPr>
          <p:cNvCxnSpPr>
            <a:cxnSpLocks/>
          </p:cNvCxnSpPr>
          <p:nvPr userDrawn="1"/>
        </p:nvCxnSpPr>
        <p:spPr>
          <a:xfrm>
            <a:off x="2820693"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8709F2AD-DD77-869B-8983-CFB6DEA06DF6}"/>
              </a:ext>
            </a:extLst>
          </p:cNvPr>
          <p:cNvCxnSpPr>
            <a:cxnSpLocks/>
          </p:cNvCxnSpPr>
          <p:nvPr userDrawn="1"/>
        </p:nvCxnSpPr>
        <p:spPr>
          <a:xfrm>
            <a:off x="5004230"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2582F84-554E-8770-1263-A7D8034F7A7D}"/>
              </a:ext>
            </a:extLst>
          </p:cNvPr>
          <p:cNvCxnSpPr>
            <a:cxnSpLocks/>
          </p:cNvCxnSpPr>
          <p:nvPr userDrawn="1"/>
        </p:nvCxnSpPr>
        <p:spPr>
          <a:xfrm>
            <a:off x="7187767"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E6E4BFB-D4FA-2B31-B17C-3405973FB03A}"/>
              </a:ext>
            </a:extLst>
          </p:cNvPr>
          <p:cNvCxnSpPr>
            <a:cxnSpLocks/>
          </p:cNvCxnSpPr>
          <p:nvPr userDrawn="1"/>
        </p:nvCxnSpPr>
        <p:spPr>
          <a:xfrm>
            <a:off x="9371304"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Rectangle: Rounded Corners 20">
            <a:extLst>
              <a:ext uri="{FF2B5EF4-FFF2-40B4-BE49-F238E27FC236}">
                <a16:creationId xmlns:a16="http://schemas.microsoft.com/office/drawing/2014/main" id="{9FA08C79-D7C6-25E8-E8A5-90C856F7058C}"/>
              </a:ext>
            </a:extLst>
          </p:cNvPr>
          <p:cNvSpPr/>
          <p:nvPr userDrawn="1"/>
        </p:nvSpPr>
        <p:spPr bwMode="auto">
          <a:xfrm>
            <a:off x="3178629" y="1767841"/>
            <a:ext cx="5834742" cy="720688"/>
          </a:xfrm>
          <a:prstGeom prst="roundRect">
            <a:avLst>
              <a:gd name="adj" fmla="val 50000"/>
            </a:avLst>
          </a:prstGeom>
          <a:solidFill>
            <a:srgbClr val="D3EAE7"/>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4" name="Text Placeholder 19">
            <a:extLst>
              <a:ext uri="{FF2B5EF4-FFF2-40B4-BE49-F238E27FC236}">
                <a16:creationId xmlns:a16="http://schemas.microsoft.com/office/drawing/2014/main" id="{36DD6354-CE64-DA48-14B4-23163955FD5D}"/>
              </a:ext>
            </a:extLst>
          </p:cNvPr>
          <p:cNvSpPr>
            <a:spLocks noGrp="1"/>
          </p:cNvSpPr>
          <p:nvPr>
            <p:ph type="body" sz="quarter" idx="12" hasCustomPrompt="1"/>
          </p:nvPr>
        </p:nvSpPr>
        <p:spPr>
          <a:xfrm>
            <a:off x="3484880" y="1912742"/>
            <a:ext cx="5222240" cy="430887"/>
          </a:xfrm>
        </p:spPr>
        <p:txBody>
          <a:bodyPr anchor="ctr"/>
          <a:lstStyle>
            <a:lvl1pPr marL="0" indent="0" algn="ctr">
              <a:buNone/>
              <a:defRPr sz="2800">
                <a:latin typeface="+mj-lt"/>
              </a:defRPr>
            </a:lvl1pPr>
          </a:lstStyle>
          <a:p>
            <a:pPr lvl="0"/>
            <a:r>
              <a:rPr lang="en-US"/>
              <a:t>Insert text</a:t>
            </a:r>
          </a:p>
        </p:txBody>
      </p:sp>
    </p:spTree>
    <p:extLst>
      <p:ext uri="{BB962C8B-B14F-4D97-AF65-F5344CB8AC3E}">
        <p14:creationId xmlns:p14="http://schemas.microsoft.com/office/powerpoint/2010/main" val="288655426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Five text with icons and Title Green">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E97634E-AE70-A775-4400-6447F339F016}"/>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E0911042-1452-CDD7-C219-F4025E361B8F}"/>
              </a:ext>
              <a:ext uri="{C183D7F6-B498-43B3-948B-1728B52AA6E4}">
                <adec:decorative xmlns:adec="http://schemas.microsoft.com/office/drawing/2017/decorative" val="1"/>
              </a:ext>
            </a:extLst>
          </p:cNvPr>
          <p:cNvSpPr/>
          <p:nvPr userDrawn="1"/>
        </p:nvSpPr>
        <p:spPr bwMode="auto">
          <a:xfrm>
            <a:off x="592137" y="1384300"/>
            <a:ext cx="11007726" cy="48847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Oval 6">
            <a:extLst>
              <a:ext uri="{FF2B5EF4-FFF2-40B4-BE49-F238E27FC236}">
                <a16:creationId xmlns:a16="http://schemas.microsoft.com/office/drawing/2014/main" id="{04DAF275-B112-4C08-244C-780F3DFD0702}"/>
              </a:ext>
            </a:extLst>
          </p:cNvPr>
          <p:cNvSpPr/>
          <p:nvPr userDrawn="1"/>
        </p:nvSpPr>
        <p:spPr bwMode="auto">
          <a:xfrm>
            <a:off x="1284198"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22" name="Oval 21">
            <a:extLst>
              <a:ext uri="{FF2B5EF4-FFF2-40B4-BE49-F238E27FC236}">
                <a16:creationId xmlns:a16="http://schemas.microsoft.com/office/drawing/2014/main" id="{DCEB41D5-E9CD-0689-7EAB-508C83F307B7}"/>
              </a:ext>
            </a:extLst>
          </p:cNvPr>
          <p:cNvSpPr/>
          <p:nvPr userDrawn="1"/>
        </p:nvSpPr>
        <p:spPr bwMode="auto">
          <a:xfrm>
            <a:off x="3467736"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1989CC78-6FA8-E717-F029-0DF2DBA3392F}"/>
              </a:ext>
            </a:extLst>
          </p:cNvPr>
          <p:cNvSpPr/>
          <p:nvPr userDrawn="1"/>
        </p:nvSpPr>
        <p:spPr bwMode="auto">
          <a:xfrm>
            <a:off x="5651274"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7884E8E8-F938-E620-2E20-A90F7E9849A0}"/>
              </a:ext>
            </a:extLst>
          </p:cNvPr>
          <p:cNvSpPr/>
          <p:nvPr userDrawn="1"/>
        </p:nvSpPr>
        <p:spPr bwMode="auto">
          <a:xfrm>
            <a:off x="7834812"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7105B49C-75C7-CC09-208D-C90BFB8B146F}"/>
              </a:ext>
            </a:extLst>
          </p:cNvPr>
          <p:cNvSpPr/>
          <p:nvPr userDrawn="1"/>
        </p:nvSpPr>
        <p:spPr bwMode="auto">
          <a:xfrm>
            <a:off x="10018349"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666FAC68-305D-A007-9449-73307FD9D97B}"/>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F5066CF-3DE0-3279-9CAF-BE15C8BAD704}"/>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33F9659D-6734-948A-42AA-C48C4DDCE0D6}"/>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C0443A07-56C3-ADA3-FB63-49AD8492D89A}"/>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745B58E3-ABCF-94DE-D9EA-DA687CDD2571}"/>
              </a:ext>
            </a:extLst>
          </p:cNvPr>
          <p:cNvSpPr/>
          <p:nvPr userDrawn="1"/>
        </p:nvSpPr>
        <p:spPr bwMode="auto">
          <a:xfrm>
            <a:off x="3149601" y="6010275"/>
            <a:ext cx="5892800" cy="485184"/>
          </a:xfrm>
          <a:prstGeom prst="roundRect">
            <a:avLst>
              <a:gd name="adj" fmla="val 50000"/>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31" name="TextBox 30">
            <a:extLst>
              <a:ext uri="{FF2B5EF4-FFF2-40B4-BE49-F238E27FC236}">
                <a16:creationId xmlns:a16="http://schemas.microsoft.com/office/drawing/2014/main" id="{E9D871F3-8FB3-D624-FA43-B38B9369A731}"/>
              </a:ext>
            </a:extLst>
          </p:cNvPr>
          <p:cNvSpPr txBox="1"/>
          <p:nvPr userDrawn="1"/>
        </p:nvSpPr>
        <p:spPr>
          <a:xfrm>
            <a:off x="752478"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3" name="TextBox 32">
            <a:extLst>
              <a:ext uri="{FF2B5EF4-FFF2-40B4-BE49-F238E27FC236}">
                <a16:creationId xmlns:a16="http://schemas.microsoft.com/office/drawing/2014/main" id="{565F6A95-ACB4-B975-12D7-EFB5815678D1}"/>
              </a:ext>
            </a:extLst>
          </p:cNvPr>
          <p:cNvSpPr txBox="1"/>
          <p:nvPr userDrawn="1"/>
        </p:nvSpPr>
        <p:spPr>
          <a:xfrm>
            <a:off x="2907437"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5" name="TextBox 34">
            <a:extLst>
              <a:ext uri="{FF2B5EF4-FFF2-40B4-BE49-F238E27FC236}">
                <a16:creationId xmlns:a16="http://schemas.microsoft.com/office/drawing/2014/main" id="{0BBE79FE-D652-E641-259B-B21BAFB0112B}"/>
              </a:ext>
            </a:extLst>
          </p:cNvPr>
          <p:cNvSpPr txBox="1"/>
          <p:nvPr userDrawn="1"/>
        </p:nvSpPr>
        <p:spPr>
          <a:xfrm>
            <a:off x="5090974"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6" name="TextBox 35">
            <a:extLst>
              <a:ext uri="{FF2B5EF4-FFF2-40B4-BE49-F238E27FC236}">
                <a16:creationId xmlns:a16="http://schemas.microsoft.com/office/drawing/2014/main" id="{44317911-605B-E17E-CFC8-A8EF681CC280}"/>
              </a:ext>
            </a:extLst>
          </p:cNvPr>
          <p:cNvSpPr txBox="1"/>
          <p:nvPr userDrawn="1"/>
        </p:nvSpPr>
        <p:spPr>
          <a:xfrm>
            <a:off x="727451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7" name="TextBox 36">
            <a:extLst>
              <a:ext uri="{FF2B5EF4-FFF2-40B4-BE49-F238E27FC236}">
                <a16:creationId xmlns:a16="http://schemas.microsoft.com/office/drawing/2014/main" id="{633658F2-7F3B-0D71-46E6-23D6C462C423}"/>
              </a:ext>
            </a:extLst>
          </p:cNvPr>
          <p:cNvSpPr txBox="1"/>
          <p:nvPr userDrawn="1"/>
        </p:nvSpPr>
        <p:spPr>
          <a:xfrm>
            <a:off x="945805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48" name="Text Placeholder 19">
            <a:extLst>
              <a:ext uri="{FF2B5EF4-FFF2-40B4-BE49-F238E27FC236}">
                <a16:creationId xmlns:a16="http://schemas.microsoft.com/office/drawing/2014/main" id="{240835BD-E14F-F6BE-E67C-2CFBE964527D}"/>
              </a:ext>
            </a:extLst>
          </p:cNvPr>
          <p:cNvSpPr>
            <a:spLocks noGrp="1"/>
          </p:cNvSpPr>
          <p:nvPr>
            <p:ph type="body" sz="quarter" idx="15" hasCustomPrompt="1"/>
          </p:nvPr>
        </p:nvSpPr>
        <p:spPr>
          <a:xfrm>
            <a:off x="3484881" y="6068201"/>
            <a:ext cx="5222240" cy="369332"/>
          </a:xfrm>
        </p:spPr>
        <p:txBody>
          <a:bodyPr anchor="ctr"/>
          <a:lstStyle>
            <a:lvl1pPr marL="0" indent="0" algn="ctr">
              <a:buNone/>
              <a:defRPr sz="2400">
                <a:solidFill>
                  <a:schemeClr val="bg1"/>
                </a:solidFill>
                <a:latin typeface="+mj-lt"/>
              </a:defRPr>
            </a:lvl1pPr>
          </a:lstStyle>
          <a:p>
            <a:pPr lvl="0"/>
            <a:r>
              <a:rPr lang="en-US"/>
              <a:t>Insert text</a:t>
            </a: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44234"/>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44234"/>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44234"/>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44234"/>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44234"/>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228699359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Five text with icons and Title 2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936AAF1-5373-681E-B83D-6ED42A20C448}"/>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5F0A0703-BE04-42FB-C6C5-8196EAD1EE98}"/>
              </a:ext>
              <a:ext uri="{C183D7F6-B498-43B3-948B-1728B52AA6E4}">
                <adec:decorative xmlns:adec="http://schemas.microsoft.com/office/drawing/2017/decorative" val="1"/>
              </a:ext>
            </a:extLst>
          </p:cNvPr>
          <p:cNvSpPr/>
          <p:nvPr userDrawn="1"/>
        </p:nvSpPr>
        <p:spPr bwMode="auto">
          <a:xfrm>
            <a:off x="592137" y="1384300"/>
            <a:ext cx="11007726" cy="4606925"/>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D4582047-0C92-77E9-50AD-F37236F4556E}"/>
              </a:ext>
            </a:extLst>
          </p:cNvPr>
          <p:cNvSpPr/>
          <p:nvPr userDrawn="1"/>
        </p:nvSpPr>
        <p:spPr bwMode="auto">
          <a:xfrm>
            <a:off x="1284198"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13" name="Oval 12">
            <a:extLst>
              <a:ext uri="{FF2B5EF4-FFF2-40B4-BE49-F238E27FC236}">
                <a16:creationId xmlns:a16="http://schemas.microsoft.com/office/drawing/2014/main" id="{F8A642F3-0DC1-C82B-3830-F7D948DC398F}"/>
              </a:ext>
            </a:extLst>
          </p:cNvPr>
          <p:cNvSpPr/>
          <p:nvPr userDrawn="1"/>
        </p:nvSpPr>
        <p:spPr bwMode="auto">
          <a:xfrm>
            <a:off x="3467736"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54FCF007-4F82-788E-D664-8219B097E3D8}"/>
              </a:ext>
            </a:extLst>
          </p:cNvPr>
          <p:cNvSpPr/>
          <p:nvPr userDrawn="1"/>
        </p:nvSpPr>
        <p:spPr bwMode="auto">
          <a:xfrm>
            <a:off x="5651274"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92C14A30-5400-E835-84B3-DB2ABF19E19A}"/>
              </a:ext>
            </a:extLst>
          </p:cNvPr>
          <p:cNvSpPr/>
          <p:nvPr userDrawn="1"/>
        </p:nvSpPr>
        <p:spPr bwMode="auto">
          <a:xfrm>
            <a:off x="7834812"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937B10EC-ACAA-9B90-9783-9D52C24FAF51}"/>
              </a:ext>
            </a:extLst>
          </p:cNvPr>
          <p:cNvSpPr/>
          <p:nvPr userDrawn="1"/>
        </p:nvSpPr>
        <p:spPr bwMode="auto">
          <a:xfrm>
            <a:off x="10018349"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1CDD19C0-D638-B120-7940-66E752266E05}"/>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F763E6D-D5DD-CCDC-4A4A-B50156E6E0BD}"/>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AEBDC46-75EF-248F-1709-CD9AA961C9AB}"/>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E273DFB1-6102-9963-8F9B-CB41414BDC4B}"/>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08491322-413D-CE30-848A-E424DEDAB0B5}"/>
              </a:ext>
            </a:extLst>
          </p:cNvPr>
          <p:cNvSpPr txBox="1"/>
          <p:nvPr userDrawn="1"/>
        </p:nvSpPr>
        <p:spPr>
          <a:xfrm>
            <a:off x="752478"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2" name="TextBox 31">
            <a:extLst>
              <a:ext uri="{FF2B5EF4-FFF2-40B4-BE49-F238E27FC236}">
                <a16:creationId xmlns:a16="http://schemas.microsoft.com/office/drawing/2014/main" id="{CC4DC3EA-2D4D-55F5-D8BD-08F73EEFA6D3}"/>
              </a:ext>
            </a:extLst>
          </p:cNvPr>
          <p:cNvSpPr txBox="1"/>
          <p:nvPr userDrawn="1"/>
        </p:nvSpPr>
        <p:spPr>
          <a:xfrm>
            <a:off x="2907437"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4" name="TextBox 33">
            <a:extLst>
              <a:ext uri="{FF2B5EF4-FFF2-40B4-BE49-F238E27FC236}">
                <a16:creationId xmlns:a16="http://schemas.microsoft.com/office/drawing/2014/main" id="{214F8359-D6E9-1F8E-AF8C-949415131DA7}"/>
              </a:ext>
            </a:extLst>
          </p:cNvPr>
          <p:cNvSpPr txBox="1"/>
          <p:nvPr userDrawn="1"/>
        </p:nvSpPr>
        <p:spPr>
          <a:xfrm>
            <a:off x="5090974"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8" name="TextBox 37">
            <a:extLst>
              <a:ext uri="{FF2B5EF4-FFF2-40B4-BE49-F238E27FC236}">
                <a16:creationId xmlns:a16="http://schemas.microsoft.com/office/drawing/2014/main" id="{AEFC7BA5-1649-0036-41E8-71379B3BACA8}"/>
              </a:ext>
            </a:extLst>
          </p:cNvPr>
          <p:cNvSpPr txBox="1"/>
          <p:nvPr userDrawn="1"/>
        </p:nvSpPr>
        <p:spPr>
          <a:xfrm>
            <a:off x="727451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9" name="TextBox 38">
            <a:extLst>
              <a:ext uri="{FF2B5EF4-FFF2-40B4-BE49-F238E27FC236}">
                <a16:creationId xmlns:a16="http://schemas.microsoft.com/office/drawing/2014/main" id="{76B6D8F0-396F-0A5E-1D14-5E303E61D8C3}"/>
              </a:ext>
            </a:extLst>
          </p:cNvPr>
          <p:cNvSpPr txBox="1"/>
          <p:nvPr userDrawn="1"/>
        </p:nvSpPr>
        <p:spPr>
          <a:xfrm>
            <a:off x="945805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84630"/>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84630"/>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84630"/>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84630"/>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84630"/>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90032799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Three text with icon and plus sign Green">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BB0CDFB-B37F-F9A1-94A3-EFC3774268ED}"/>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AB6A3D33-F493-F1D8-B9D5-0F5BE6977367}"/>
              </a:ext>
              <a:ext uri="{C183D7F6-B498-43B3-948B-1728B52AA6E4}">
                <adec:decorative xmlns:adec="http://schemas.microsoft.com/office/drawing/2017/decorative" val="1"/>
              </a:ext>
            </a:extLst>
          </p:cNvPr>
          <p:cNvSpPr/>
          <p:nvPr userDrawn="1"/>
        </p:nvSpPr>
        <p:spPr bwMode="auto">
          <a:xfrm>
            <a:off x="592136"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6D366157-0224-12B0-1973-6C6AFAE383E2}"/>
              </a:ext>
              <a:ext uri="{C183D7F6-B498-43B3-948B-1728B52AA6E4}">
                <adec:decorative xmlns:adec="http://schemas.microsoft.com/office/drawing/2017/decorative" val="1"/>
              </a:ext>
            </a:extLst>
          </p:cNvPr>
          <p:cNvSpPr/>
          <p:nvPr userDrawn="1"/>
        </p:nvSpPr>
        <p:spPr bwMode="auto">
          <a:xfrm>
            <a:off x="4357380"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8" name="Rectangle: Rounded Corners 7">
            <a:extLst>
              <a:ext uri="{FF2B5EF4-FFF2-40B4-BE49-F238E27FC236}">
                <a16:creationId xmlns:a16="http://schemas.microsoft.com/office/drawing/2014/main" id="{7A5798D4-2E2D-4065-9CA4-002D64FAC2DA}"/>
              </a:ext>
              <a:ext uri="{C183D7F6-B498-43B3-948B-1728B52AA6E4}">
                <adec:decorative xmlns:adec="http://schemas.microsoft.com/office/drawing/2017/decorative" val="1"/>
              </a:ext>
            </a:extLst>
          </p:cNvPr>
          <p:cNvSpPr/>
          <p:nvPr userDrawn="1"/>
        </p:nvSpPr>
        <p:spPr bwMode="auto">
          <a:xfrm>
            <a:off x="8122624"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0" name="Text Placeholder 19">
            <a:extLst>
              <a:ext uri="{FF2B5EF4-FFF2-40B4-BE49-F238E27FC236}">
                <a16:creationId xmlns:a16="http://schemas.microsoft.com/office/drawing/2014/main" id="{B6E5ECC6-D7C9-1D1A-7203-3247EF17C589}"/>
              </a:ext>
            </a:extLst>
          </p:cNvPr>
          <p:cNvSpPr>
            <a:spLocks noGrp="1"/>
          </p:cNvSpPr>
          <p:nvPr>
            <p:ph type="body" sz="quarter" idx="10" hasCustomPrompt="1"/>
          </p:nvPr>
        </p:nvSpPr>
        <p:spPr>
          <a:xfrm>
            <a:off x="792772" y="4558188"/>
            <a:ext cx="3093428" cy="430887"/>
          </a:xfrm>
        </p:spPr>
        <p:txBody>
          <a:bodyPr anchor="t"/>
          <a:lstStyle>
            <a:lvl1pPr marL="0" indent="0" algn="ctr">
              <a:buNone/>
              <a:defRPr sz="2800">
                <a:latin typeface="+mj-lt"/>
              </a:defRPr>
            </a:lvl1pPr>
          </a:lstStyle>
          <a:p>
            <a:pPr lvl="0"/>
            <a:r>
              <a:rPr lang="en-US"/>
              <a:t>Insert text</a:t>
            </a: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4558016" y="4558188"/>
            <a:ext cx="3093428" cy="430887"/>
          </a:xfrm>
        </p:spPr>
        <p:txBody>
          <a:bodyPr anchor="t"/>
          <a:lstStyle>
            <a:lvl1pPr marL="0" indent="0" algn="ctr">
              <a:buNone/>
              <a:defRPr sz="28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8323260" y="4558188"/>
            <a:ext cx="3093428" cy="430887"/>
          </a:xfrm>
        </p:spPr>
        <p:txBody>
          <a:bodyPr anchor="t"/>
          <a:lstStyle>
            <a:lvl1pPr marL="0" indent="0" algn="ctr">
              <a:buNone/>
              <a:defRPr sz="2800">
                <a:latin typeface="+mj-lt"/>
              </a:defRPr>
            </a:lvl1pPr>
          </a:lstStyle>
          <a:p>
            <a:pPr lvl="0"/>
            <a:r>
              <a:rPr lang="en-US"/>
              <a:t>Insert text</a:t>
            </a:r>
          </a:p>
        </p:txBody>
      </p:sp>
      <p:sp>
        <p:nvSpPr>
          <p:cNvPr id="12" name="Oval 11">
            <a:extLst>
              <a:ext uri="{FF2B5EF4-FFF2-40B4-BE49-F238E27FC236}">
                <a16:creationId xmlns:a16="http://schemas.microsoft.com/office/drawing/2014/main" id="{8BAC7297-C3ED-C54B-FD33-23678185983A}"/>
              </a:ext>
            </a:extLst>
          </p:cNvPr>
          <p:cNvSpPr/>
          <p:nvPr userDrawn="1"/>
        </p:nvSpPr>
        <p:spPr bwMode="auto">
          <a:xfrm>
            <a:off x="1602397"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2" name="Oval 21">
            <a:extLst>
              <a:ext uri="{FF2B5EF4-FFF2-40B4-BE49-F238E27FC236}">
                <a16:creationId xmlns:a16="http://schemas.microsoft.com/office/drawing/2014/main" id="{A7364CA1-AD2B-B537-686B-022735AE83A5}"/>
              </a:ext>
            </a:extLst>
          </p:cNvPr>
          <p:cNvSpPr/>
          <p:nvPr userDrawn="1"/>
        </p:nvSpPr>
        <p:spPr bwMode="auto">
          <a:xfrm>
            <a:off x="5367641"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3" name="Oval 22">
            <a:extLst>
              <a:ext uri="{FF2B5EF4-FFF2-40B4-BE49-F238E27FC236}">
                <a16:creationId xmlns:a16="http://schemas.microsoft.com/office/drawing/2014/main" id="{D9F90310-0AFB-5150-232D-2B2341C5D64B}"/>
              </a:ext>
            </a:extLst>
          </p:cNvPr>
          <p:cNvSpPr/>
          <p:nvPr userDrawn="1"/>
        </p:nvSpPr>
        <p:spPr bwMode="auto">
          <a:xfrm>
            <a:off x="9132885"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grpSp>
        <p:nvGrpSpPr>
          <p:cNvPr id="24" name="Group 23">
            <a:extLst>
              <a:ext uri="{FF2B5EF4-FFF2-40B4-BE49-F238E27FC236}">
                <a16:creationId xmlns:a16="http://schemas.microsoft.com/office/drawing/2014/main" id="{C2C3C8DA-F1F1-680D-5197-B134FAA8AD93}"/>
              </a:ext>
            </a:extLst>
          </p:cNvPr>
          <p:cNvGrpSpPr/>
          <p:nvPr userDrawn="1"/>
        </p:nvGrpSpPr>
        <p:grpSpPr>
          <a:xfrm>
            <a:off x="3941913" y="3660775"/>
            <a:ext cx="560390" cy="560388"/>
            <a:chOff x="3981176" y="3730234"/>
            <a:chExt cx="502920" cy="502920"/>
          </a:xfrm>
        </p:grpSpPr>
        <p:sp>
          <p:nvSpPr>
            <p:cNvPr id="25" name="Oval 24">
              <a:extLst>
                <a:ext uri="{FF2B5EF4-FFF2-40B4-BE49-F238E27FC236}">
                  <a16:creationId xmlns:a16="http://schemas.microsoft.com/office/drawing/2014/main" id="{D2FE9C2B-071F-6D03-D1E5-226295C07E5E}"/>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6" name="Graphic 35">
              <a:extLst>
                <a:ext uri="{FF2B5EF4-FFF2-40B4-BE49-F238E27FC236}">
                  <a16:creationId xmlns:a16="http://schemas.microsoft.com/office/drawing/2014/main" id="{6F0617CE-A84F-3EF8-4470-5BFAD0D3676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27" name="Group 26">
            <a:extLst>
              <a:ext uri="{FF2B5EF4-FFF2-40B4-BE49-F238E27FC236}">
                <a16:creationId xmlns:a16="http://schemas.microsoft.com/office/drawing/2014/main" id="{E0EC2BE9-7FF6-5FD5-E82C-E3FB9CC6F891}"/>
              </a:ext>
            </a:extLst>
          </p:cNvPr>
          <p:cNvGrpSpPr/>
          <p:nvPr userDrawn="1"/>
        </p:nvGrpSpPr>
        <p:grpSpPr>
          <a:xfrm>
            <a:off x="7707157" y="3660775"/>
            <a:ext cx="560390" cy="560388"/>
            <a:chOff x="3981176" y="3730234"/>
            <a:chExt cx="502920" cy="502920"/>
          </a:xfrm>
        </p:grpSpPr>
        <p:sp>
          <p:nvSpPr>
            <p:cNvPr id="28" name="Oval 27">
              <a:extLst>
                <a:ext uri="{FF2B5EF4-FFF2-40B4-BE49-F238E27FC236}">
                  <a16:creationId xmlns:a16="http://schemas.microsoft.com/office/drawing/2014/main" id="{C54B7152-7AF0-7984-8CC9-67D7D0683FF9}"/>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9" name="Graphic 35">
              <a:extLst>
                <a:ext uri="{FF2B5EF4-FFF2-40B4-BE49-F238E27FC236}">
                  <a16:creationId xmlns:a16="http://schemas.microsoft.com/office/drawing/2014/main" id="{8C5F9F49-345D-C45B-C9C8-062D25185B1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spTree>
    <p:extLst>
      <p:ext uri="{BB962C8B-B14F-4D97-AF65-F5344CB8AC3E}">
        <p14:creationId xmlns:p14="http://schemas.microsoft.com/office/powerpoint/2010/main" val="183361539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Step slide with plus sign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4412CD6-A1EA-2EE8-D4F6-064CAD9BD0EC}"/>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F6DB8EF4-1F33-AA31-9B8E-F78E0A9D74EB}"/>
              </a:ext>
            </a:extLst>
          </p:cNvPr>
          <p:cNvSpPr/>
          <p:nvPr userDrawn="1"/>
        </p:nvSpPr>
        <p:spPr bwMode="auto">
          <a:xfrm>
            <a:off x="587375" y="4411118"/>
            <a:ext cx="3568477" cy="1081476"/>
          </a:xfrm>
          <a:prstGeom prst="roundRect">
            <a:avLst>
              <a:gd name="adj" fmla="val 14508"/>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6" name="Rectangle: Rounded Corners 5">
            <a:extLst>
              <a:ext uri="{FF2B5EF4-FFF2-40B4-BE49-F238E27FC236}">
                <a16:creationId xmlns:a16="http://schemas.microsoft.com/office/drawing/2014/main" id="{49191495-4024-1FBD-DE00-8198400FDF98}"/>
              </a:ext>
            </a:extLst>
          </p:cNvPr>
          <p:cNvSpPr/>
          <p:nvPr userDrawn="1"/>
        </p:nvSpPr>
        <p:spPr bwMode="auto">
          <a:xfrm>
            <a:off x="4314143" y="4411118"/>
            <a:ext cx="3568477" cy="1081476"/>
          </a:xfrm>
          <a:prstGeom prst="roundRect">
            <a:avLst>
              <a:gd name="adj" fmla="val 14508"/>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a:ln w="3175">
                <a:noFill/>
              </a:ln>
              <a:latin typeface="+mj-lt"/>
              <a:cs typeface="Segoe UI" pitchFamily="34" charset="0"/>
            </a:endParaRPr>
          </a:p>
        </p:txBody>
      </p:sp>
      <p:sp>
        <p:nvSpPr>
          <p:cNvPr id="9" name="Rectangle: Rounded Corners 17">
            <a:extLst>
              <a:ext uri="{FF2B5EF4-FFF2-40B4-BE49-F238E27FC236}">
                <a16:creationId xmlns:a16="http://schemas.microsoft.com/office/drawing/2014/main" id="{1C371C7D-43E2-3439-A5F3-F68D504AB607}"/>
              </a:ext>
            </a:extLst>
          </p:cNvPr>
          <p:cNvSpPr/>
          <p:nvPr userDrawn="1"/>
        </p:nvSpPr>
        <p:spPr bwMode="auto">
          <a:xfrm>
            <a:off x="8040911" y="3219182"/>
            <a:ext cx="3568477" cy="1081476"/>
          </a:xfrm>
          <a:prstGeom prst="roundRect">
            <a:avLst>
              <a:gd name="adj" fmla="val 13429"/>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a:ln w="3175">
                <a:noFill/>
              </a:ln>
              <a:latin typeface="+mj-lt"/>
              <a:cs typeface="Segoe UI" pitchFamily="34" charset="0"/>
            </a:endParaRPr>
          </a:p>
        </p:txBody>
      </p:sp>
      <p:sp>
        <p:nvSpPr>
          <p:cNvPr id="10" name="Rectangle: Rounded Corners 30">
            <a:extLst>
              <a:ext uri="{FF2B5EF4-FFF2-40B4-BE49-F238E27FC236}">
                <a16:creationId xmlns:a16="http://schemas.microsoft.com/office/drawing/2014/main" id="{02C42D19-3526-7F77-EAD1-DBAD5F731DBA}"/>
              </a:ext>
            </a:extLst>
          </p:cNvPr>
          <p:cNvSpPr/>
          <p:nvPr userDrawn="1"/>
        </p:nvSpPr>
        <p:spPr bwMode="auto">
          <a:xfrm>
            <a:off x="8040911" y="4411118"/>
            <a:ext cx="3568477" cy="1081476"/>
          </a:xfrm>
          <a:prstGeom prst="roundRect">
            <a:avLst>
              <a:gd name="adj" fmla="val 14868"/>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a:ln w="3175">
                <a:noFill/>
              </a:ln>
              <a:latin typeface="+mj-lt"/>
              <a:cs typeface="Segoe UI" pitchFamily="34" charset="0"/>
            </a:endParaRPr>
          </a:p>
        </p:txBody>
      </p:sp>
      <p:sp>
        <p:nvSpPr>
          <p:cNvPr id="11" name="Rectangle: Rounded Corners 17">
            <a:extLst>
              <a:ext uri="{FF2B5EF4-FFF2-40B4-BE49-F238E27FC236}">
                <a16:creationId xmlns:a16="http://schemas.microsoft.com/office/drawing/2014/main" id="{DA726962-7307-11F2-D0F6-97F7E09EDEBF}"/>
              </a:ext>
            </a:extLst>
          </p:cNvPr>
          <p:cNvSpPr/>
          <p:nvPr userDrawn="1"/>
        </p:nvSpPr>
        <p:spPr bwMode="auto">
          <a:xfrm>
            <a:off x="8040911" y="2027245"/>
            <a:ext cx="3568477" cy="1081476"/>
          </a:xfrm>
          <a:prstGeom prst="roundRect">
            <a:avLst>
              <a:gd name="adj" fmla="val 14508"/>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3" name="Rectangle: Rounded Corners 12">
            <a:extLst>
              <a:ext uri="{FF2B5EF4-FFF2-40B4-BE49-F238E27FC236}">
                <a16:creationId xmlns:a16="http://schemas.microsoft.com/office/drawing/2014/main" id="{52DE5F9F-E084-B744-AE9E-4DF8BE0BF30C}"/>
              </a:ext>
            </a:extLst>
          </p:cNvPr>
          <p:cNvSpPr/>
          <p:nvPr userDrawn="1"/>
        </p:nvSpPr>
        <p:spPr bwMode="auto">
          <a:xfrm>
            <a:off x="4314143" y="3216772"/>
            <a:ext cx="3568477" cy="1081476"/>
          </a:xfrm>
          <a:prstGeom prst="roundRect">
            <a:avLst>
              <a:gd name="adj" fmla="val 14508"/>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grpSp>
        <p:nvGrpSpPr>
          <p:cNvPr id="14" name="Group 13">
            <a:extLst>
              <a:ext uri="{FF2B5EF4-FFF2-40B4-BE49-F238E27FC236}">
                <a16:creationId xmlns:a16="http://schemas.microsoft.com/office/drawing/2014/main" id="{F2831996-D2A4-3A67-47C9-69FF2497B88D}"/>
              </a:ext>
            </a:extLst>
          </p:cNvPr>
          <p:cNvGrpSpPr/>
          <p:nvPr userDrawn="1"/>
        </p:nvGrpSpPr>
        <p:grpSpPr>
          <a:xfrm>
            <a:off x="5916403" y="4172709"/>
            <a:ext cx="363954" cy="363953"/>
            <a:chOff x="3981182" y="3730229"/>
            <a:chExt cx="502921" cy="502919"/>
          </a:xfrm>
        </p:grpSpPr>
        <p:sp>
          <p:nvSpPr>
            <p:cNvPr id="15" name="Oval 14">
              <a:extLst>
                <a:ext uri="{FF2B5EF4-FFF2-40B4-BE49-F238E27FC236}">
                  <a16:creationId xmlns:a16="http://schemas.microsoft.com/office/drawing/2014/main" id="{BD8A6E88-E9DA-A918-D2B3-B627591EA75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0">
                  <a:srgbClr val="0A6BBA"/>
                </a:gs>
                <a:gs pos="80000">
                  <a:srgbClr val="328985"/>
                </a:gs>
              </a:gsLst>
              <a:path path="circle">
                <a:fillToRect l="100000" t="100000"/>
              </a:path>
            </a:gradFill>
            <a:ln w="25400">
              <a:solidFill>
                <a:schemeClr val="bg1"/>
              </a:solidFill>
            </a:ln>
            <a:effectLst/>
          </p:spPr>
          <p:txBody>
            <a:bodyPr wrap="square" lIns="91440" tIns="91440" rIns="91440" bIns="9144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16" name="Graphic 35">
              <a:extLst>
                <a:ext uri="{FF2B5EF4-FFF2-40B4-BE49-F238E27FC236}">
                  <a16:creationId xmlns:a16="http://schemas.microsoft.com/office/drawing/2014/main" id="{DB645B40-D523-5AA1-5F12-DC8B3489B1F8}"/>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17" name="Group 16">
            <a:extLst>
              <a:ext uri="{FF2B5EF4-FFF2-40B4-BE49-F238E27FC236}">
                <a16:creationId xmlns:a16="http://schemas.microsoft.com/office/drawing/2014/main" id="{96991732-4BA0-67D2-D215-D1FB23E8A2A1}"/>
              </a:ext>
            </a:extLst>
          </p:cNvPr>
          <p:cNvGrpSpPr/>
          <p:nvPr userDrawn="1"/>
        </p:nvGrpSpPr>
        <p:grpSpPr>
          <a:xfrm>
            <a:off x="9643171" y="2981977"/>
            <a:ext cx="363954" cy="363953"/>
            <a:chOff x="3981182" y="3730229"/>
            <a:chExt cx="502921" cy="502919"/>
          </a:xfrm>
        </p:grpSpPr>
        <p:sp>
          <p:nvSpPr>
            <p:cNvPr id="18" name="Oval 17">
              <a:extLst>
                <a:ext uri="{FF2B5EF4-FFF2-40B4-BE49-F238E27FC236}">
                  <a16:creationId xmlns:a16="http://schemas.microsoft.com/office/drawing/2014/main" id="{24F419BB-26A1-10A3-85F4-4CAE854769C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0">
                  <a:srgbClr val="0A6BBA"/>
                </a:gs>
                <a:gs pos="80000">
                  <a:srgbClr val="328985"/>
                </a:gs>
              </a:gsLst>
              <a:path path="circle">
                <a:fillToRect l="100000" t="100000"/>
              </a:path>
            </a:gradFill>
            <a:ln w="25400">
              <a:solidFill>
                <a:schemeClr val="bg1"/>
              </a:solidFill>
            </a:ln>
            <a:effectLst/>
          </p:spPr>
          <p:txBody>
            <a:bodyPr wrap="square" lIns="91440" tIns="91440" rIns="91440" bIns="9144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19" name="Graphic 35">
              <a:extLst>
                <a:ext uri="{FF2B5EF4-FFF2-40B4-BE49-F238E27FC236}">
                  <a16:creationId xmlns:a16="http://schemas.microsoft.com/office/drawing/2014/main" id="{720F628E-3D33-F54E-67C3-63F73AC617F2}"/>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20" name="Group 19">
            <a:extLst>
              <a:ext uri="{FF2B5EF4-FFF2-40B4-BE49-F238E27FC236}">
                <a16:creationId xmlns:a16="http://schemas.microsoft.com/office/drawing/2014/main" id="{07C02F30-3161-CCDE-F6DE-919271729E8F}"/>
              </a:ext>
            </a:extLst>
          </p:cNvPr>
          <p:cNvGrpSpPr/>
          <p:nvPr userDrawn="1"/>
        </p:nvGrpSpPr>
        <p:grpSpPr>
          <a:xfrm>
            <a:off x="9643171" y="4173914"/>
            <a:ext cx="363954" cy="363953"/>
            <a:chOff x="3981182" y="3730229"/>
            <a:chExt cx="502921" cy="502919"/>
          </a:xfrm>
        </p:grpSpPr>
        <p:sp>
          <p:nvSpPr>
            <p:cNvPr id="21" name="Oval 20">
              <a:extLst>
                <a:ext uri="{FF2B5EF4-FFF2-40B4-BE49-F238E27FC236}">
                  <a16:creationId xmlns:a16="http://schemas.microsoft.com/office/drawing/2014/main" id="{18F80F5A-BF5B-2DCD-1A7A-189E8F66B174}"/>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0">
                  <a:srgbClr val="0A6BBA"/>
                </a:gs>
                <a:gs pos="80000">
                  <a:srgbClr val="328985"/>
                </a:gs>
              </a:gsLst>
              <a:path path="circle">
                <a:fillToRect l="100000" t="100000"/>
              </a:path>
            </a:gradFill>
            <a:ln w="25400">
              <a:solidFill>
                <a:schemeClr val="bg1"/>
              </a:solidFill>
            </a:ln>
            <a:effectLst/>
          </p:spPr>
          <p:txBody>
            <a:bodyPr wrap="square" lIns="91440" tIns="91440" rIns="91440" bIns="9144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32" name="Graphic 35">
              <a:extLst>
                <a:ext uri="{FF2B5EF4-FFF2-40B4-BE49-F238E27FC236}">
                  <a16:creationId xmlns:a16="http://schemas.microsoft.com/office/drawing/2014/main" id="{91FAE03F-ECA2-F67B-E324-82978968CA95}"/>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cxnSp>
        <p:nvCxnSpPr>
          <p:cNvPr id="34" name="Straight Arrow Connector 33">
            <a:extLst>
              <a:ext uri="{FF2B5EF4-FFF2-40B4-BE49-F238E27FC236}">
                <a16:creationId xmlns:a16="http://schemas.microsoft.com/office/drawing/2014/main" id="{24C914BE-5050-C7BF-C172-4C2476BEC68D}"/>
              </a:ext>
            </a:extLst>
          </p:cNvPr>
          <p:cNvCxnSpPr>
            <a:cxnSpLocks/>
          </p:cNvCxnSpPr>
          <p:nvPr userDrawn="1"/>
        </p:nvCxnSpPr>
        <p:spPr>
          <a:xfrm>
            <a:off x="587375" y="5910552"/>
            <a:ext cx="11022013" cy="0"/>
          </a:xfrm>
          <a:prstGeom prst="straightConnector1">
            <a:avLst/>
          </a:prstGeom>
          <a:ln w="12700">
            <a:solidFill>
              <a:schemeClr val="tx1"/>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35" name="Rectangle: Rounded Corners 34">
            <a:extLst>
              <a:ext uri="{FF2B5EF4-FFF2-40B4-BE49-F238E27FC236}">
                <a16:creationId xmlns:a16="http://schemas.microsoft.com/office/drawing/2014/main" id="{86696057-CC9D-F906-F357-0B9205E5BA7B}"/>
              </a:ext>
            </a:extLst>
          </p:cNvPr>
          <p:cNvSpPr/>
          <p:nvPr userDrawn="1"/>
        </p:nvSpPr>
        <p:spPr bwMode="auto">
          <a:xfrm>
            <a:off x="2636520" y="5666554"/>
            <a:ext cx="6990080" cy="487996"/>
          </a:xfrm>
          <a:prstGeom prst="roundRect">
            <a:avLst>
              <a:gd name="adj" fmla="val 50000"/>
            </a:avLst>
          </a:prstGeom>
          <a:solidFill>
            <a:srgbClr val="EBF7F5"/>
          </a:solidFill>
        </p:spPr>
        <p:txBody>
          <a:bodyPr wrap="square" lIns="91440" tIns="91440" rIns="91440" bIns="91440" rtlCol="0" anchor="ctr">
            <a:normAutofit fontScale="77500" lnSpcReduction="20000"/>
          </a:bodyPr>
          <a:lstStyle/>
          <a:p>
            <a:pPr lvl="0" algn="ctr" defTabSz="914367" fontAlgn="base">
              <a:spcBef>
                <a:spcPct val="0"/>
              </a:spcBef>
              <a:spcAft>
                <a:spcPct val="0"/>
              </a:spcAft>
            </a:pPr>
            <a:endParaRPr lang="en-US" sz="1600" b="1" kern="0" err="1">
              <a:ln w="3175">
                <a:noFill/>
              </a:ln>
              <a:latin typeface="+mj-lt"/>
              <a:cs typeface="Segoe UI" pitchFamily="34" charset="0"/>
              <a:sym typeface="+mn-lt"/>
            </a:endParaRP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2783841" y="5756664"/>
            <a:ext cx="6695438" cy="307777"/>
          </a:xfrm>
        </p:spPr>
        <p:txBody>
          <a:bodyPr anchor="ctr"/>
          <a:lstStyle>
            <a:lvl1pPr marL="0" indent="0" algn="ctr">
              <a:buNone/>
              <a:defRPr sz="20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4439170" y="3619011"/>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7" name="Text Placeholder 19">
            <a:extLst>
              <a:ext uri="{FF2B5EF4-FFF2-40B4-BE49-F238E27FC236}">
                <a16:creationId xmlns:a16="http://schemas.microsoft.com/office/drawing/2014/main" id="{401A70FE-06F7-C76B-95C1-1B31128A9872}"/>
              </a:ext>
            </a:extLst>
          </p:cNvPr>
          <p:cNvSpPr>
            <a:spLocks noGrp="1"/>
          </p:cNvSpPr>
          <p:nvPr>
            <p:ph type="body" sz="quarter" idx="13" hasCustomPrompt="1"/>
          </p:nvPr>
        </p:nvSpPr>
        <p:spPr>
          <a:xfrm>
            <a:off x="712402" y="4813357"/>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8" name="Text Placeholder 19">
            <a:extLst>
              <a:ext uri="{FF2B5EF4-FFF2-40B4-BE49-F238E27FC236}">
                <a16:creationId xmlns:a16="http://schemas.microsoft.com/office/drawing/2014/main" id="{6E7CA8B8-227F-CA2F-DEE8-12C16BD8B288}"/>
              </a:ext>
            </a:extLst>
          </p:cNvPr>
          <p:cNvSpPr>
            <a:spLocks noGrp="1"/>
          </p:cNvSpPr>
          <p:nvPr>
            <p:ph type="body" sz="quarter" idx="14" hasCustomPrompt="1"/>
          </p:nvPr>
        </p:nvSpPr>
        <p:spPr>
          <a:xfrm>
            <a:off x="8165938" y="2429484"/>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9" name="Text Placeholder 19">
            <a:extLst>
              <a:ext uri="{FF2B5EF4-FFF2-40B4-BE49-F238E27FC236}">
                <a16:creationId xmlns:a16="http://schemas.microsoft.com/office/drawing/2014/main" id="{4382D060-386D-278B-7491-FA8761C2DA9E}"/>
              </a:ext>
            </a:extLst>
          </p:cNvPr>
          <p:cNvSpPr>
            <a:spLocks noGrp="1"/>
          </p:cNvSpPr>
          <p:nvPr>
            <p:ph type="body" sz="quarter" idx="15" hasCustomPrompt="1"/>
          </p:nvPr>
        </p:nvSpPr>
        <p:spPr>
          <a:xfrm>
            <a:off x="8165938" y="3621421"/>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0" name="Text Placeholder 19">
            <a:extLst>
              <a:ext uri="{FF2B5EF4-FFF2-40B4-BE49-F238E27FC236}">
                <a16:creationId xmlns:a16="http://schemas.microsoft.com/office/drawing/2014/main" id="{4762ACED-18A7-968F-ABE0-D18216A5153C}"/>
              </a:ext>
            </a:extLst>
          </p:cNvPr>
          <p:cNvSpPr>
            <a:spLocks noGrp="1"/>
          </p:cNvSpPr>
          <p:nvPr>
            <p:ph type="body" sz="quarter" idx="16" hasCustomPrompt="1"/>
          </p:nvPr>
        </p:nvSpPr>
        <p:spPr>
          <a:xfrm>
            <a:off x="8165938"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1" name="Text Placeholder 19">
            <a:extLst>
              <a:ext uri="{FF2B5EF4-FFF2-40B4-BE49-F238E27FC236}">
                <a16:creationId xmlns:a16="http://schemas.microsoft.com/office/drawing/2014/main" id="{F2BB1B07-0759-BCF0-29B9-AAFAE5571194}"/>
              </a:ext>
            </a:extLst>
          </p:cNvPr>
          <p:cNvSpPr>
            <a:spLocks noGrp="1"/>
          </p:cNvSpPr>
          <p:nvPr>
            <p:ph type="body" sz="quarter" idx="17" hasCustomPrompt="1"/>
          </p:nvPr>
        </p:nvSpPr>
        <p:spPr>
          <a:xfrm>
            <a:off x="4439170"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Tree>
    <p:extLst>
      <p:ext uri="{BB962C8B-B14F-4D97-AF65-F5344CB8AC3E}">
        <p14:creationId xmlns:p14="http://schemas.microsoft.com/office/powerpoint/2010/main" val="387296007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Three Column Bullet with Subtitles">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260F77E-464D-46F7-A8F8-6F281DAB0C7A}"/>
              </a:ext>
            </a:extLst>
          </p:cNvPr>
          <p:cNvSpPr>
            <a:spLocks noGrp="1"/>
          </p:cNvSpPr>
          <p:nvPr>
            <p:ph type="title"/>
          </p:nvPr>
        </p:nvSpPr>
        <p:spPr>
          <a:xfrm>
            <a:off x="588263" y="457200"/>
            <a:ext cx="11018520" cy="553998"/>
          </a:xfrm>
        </p:spPr>
        <p:txBody>
          <a:bodyPr>
            <a:spAutoFit/>
          </a:bodyPr>
          <a:lstStyle/>
          <a:p>
            <a:r>
              <a:rPr lang="en-US"/>
              <a:t>Click to edit Master title style</a:t>
            </a:r>
          </a:p>
        </p:txBody>
      </p:sp>
      <p:sp>
        <p:nvSpPr>
          <p:cNvPr id="19" name="Text Placeholder 11">
            <a:extLst>
              <a:ext uri="{FF2B5EF4-FFF2-40B4-BE49-F238E27FC236}">
                <a16:creationId xmlns:a16="http://schemas.microsoft.com/office/drawing/2014/main" id="{CB20F198-3776-433D-85A8-C2B6AC6235FF}"/>
              </a:ext>
            </a:extLst>
          </p:cNvPr>
          <p:cNvSpPr>
            <a:spLocks noGrp="1"/>
          </p:cNvSpPr>
          <p:nvPr>
            <p:ph type="body" sz="quarter" idx="16"/>
          </p:nvPr>
        </p:nvSpPr>
        <p:spPr>
          <a:xfrm>
            <a:off x="585217" y="1438275"/>
            <a:ext cx="3264408" cy="677108"/>
          </a:xfrm>
        </p:spPr>
        <p:txBody>
          <a:bodyPr anchor="t"/>
          <a:lstStyle>
            <a:lvl1pPr marL="0" indent="0">
              <a:spcBef>
                <a:spcPts val="0"/>
              </a:spcBef>
              <a:buNone/>
              <a:defRPr sz="2200">
                <a:solidFill>
                  <a:schemeClr val="tx1"/>
                </a:solidFill>
                <a:latin typeface="+mj-lt"/>
              </a:defRPr>
            </a:lvl1pPr>
          </a:lstStyle>
          <a:p>
            <a:pPr lvl="0"/>
            <a:r>
              <a:rPr lang="en-US"/>
              <a:t>Click to edit Master text styles</a:t>
            </a:r>
          </a:p>
        </p:txBody>
      </p:sp>
      <p:sp>
        <p:nvSpPr>
          <p:cNvPr id="20" name="Text Placeholder 7">
            <a:extLst>
              <a:ext uri="{FF2B5EF4-FFF2-40B4-BE49-F238E27FC236}">
                <a16:creationId xmlns:a16="http://schemas.microsoft.com/office/drawing/2014/main" id="{97BC59AA-6CF8-4091-8008-21AA9AD8E8B5}"/>
              </a:ext>
            </a:extLst>
          </p:cNvPr>
          <p:cNvSpPr>
            <a:spLocks noGrp="1"/>
          </p:cNvSpPr>
          <p:nvPr>
            <p:ph type="body" sz="quarter" idx="14"/>
          </p:nvPr>
        </p:nvSpPr>
        <p:spPr>
          <a:xfrm>
            <a:off x="585217" y="2390775"/>
            <a:ext cx="3264408" cy="1760482"/>
          </a:xfrm>
        </p:spPr>
        <p:txBody>
          <a:bodyPr wrap="square">
            <a:spAutoFit/>
          </a:bodyPr>
          <a:lstStyle>
            <a:lvl1pPr marL="176213" indent="-176213">
              <a:defRPr lang="en-US" sz="2000" dirty="0"/>
            </a:lvl1pPr>
            <a:lvl2pPr marL="322263" indent="-150813">
              <a:defRPr lang="en-US" sz="1800" dirty="0"/>
            </a:lvl2pPr>
            <a:lvl3pPr marL="466725" indent="-138113">
              <a:defRPr lang="en-US" dirty="0"/>
            </a:lvl3pPr>
            <a:lvl4pPr marL="595313" indent="-128588">
              <a:defRPr lang="en-US" dirty="0"/>
            </a:lvl4pPr>
            <a:lvl5pPr marL="731838" indent="-1222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Text Placeholder 11">
            <a:extLst>
              <a:ext uri="{FF2B5EF4-FFF2-40B4-BE49-F238E27FC236}">
                <a16:creationId xmlns:a16="http://schemas.microsoft.com/office/drawing/2014/main" id="{BECED387-BA3E-49B2-8F1E-0E371E09E0A4}"/>
              </a:ext>
            </a:extLst>
          </p:cNvPr>
          <p:cNvSpPr>
            <a:spLocks noGrp="1"/>
          </p:cNvSpPr>
          <p:nvPr>
            <p:ph type="body" sz="quarter" idx="17"/>
          </p:nvPr>
        </p:nvSpPr>
        <p:spPr>
          <a:xfrm>
            <a:off x="4463796" y="1438275"/>
            <a:ext cx="3264408" cy="677108"/>
          </a:xfrm>
        </p:spPr>
        <p:txBody>
          <a:bodyPr anchor="t"/>
          <a:lstStyle>
            <a:lvl1pPr marL="0" indent="0">
              <a:spcBef>
                <a:spcPts val="0"/>
              </a:spcBef>
              <a:buNone/>
              <a:defRPr sz="2200">
                <a:solidFill>
                  <a:schemeClr val="tx1"/>
                </a:solidFill>
                <a:latin typeface="+mj-lt"/>
              </a:defRPr>
            </a:lvl1pPr>
          </a:lstStyle>
          <a:p>
            <a:pPr lvl="0"/>
            <a:r>
              <a:rPr lang="en-US"/>
              <a:t>Click to edit Master text styles</a:t>
            </a:r>
          </a:p>
        </p:txBody>
      </p:sp>
      <p:sp>
        <p:nvSpPr>
          <p:cNvPr id="22" name="Text Placeholder 9">
            <a:extLst>
              <a:ext uri="{FF2B5EF4-FFF2-40B4-BE49-F238E27FC236}">
                <a16:creationId xmlns:a16="http://schemas.microsoft.com/office/drawing/2014/main" id="{6B26A1CD-81F9-4C2F-896F-E69757C6658C}"/>
              </a:ext>
            </a:extLst>
          </p:cNvPr>
          <p:cNvSpPr>
            <a:spLocks noGrp="1"/>
          </p:cNvSpPr>
          <p:nvPr>
            <p:ph type="body" sz="quarter" idx="15"/>
          </p:nvPr>
        </p:nvSpPr>
        <p:spPr>
          <a:xfrm>
            <a:off x="4463796" y="2384135"/>
            <a:ext cx="3264408" cy="1760482"/>
          </a:xfrm>
        </p:spPr>
        <p:txBody>
          <a:bodyPr wrap="square">
            <a:spAutoFit/>
          </a:bodyPr>
          <a:lstStyle>
            <a:lvl1pPr marL="176213" indent="-176213">
              <a:defRPr lang="en-US" sz="2000" dirty="0"/>
            </a:lvl1pPr>
            <a:lvl2pPr marL="398463" indent="-169863">
              <a:defRPr lang="en-US" sz="1800" dirty="0"/>
            </a:lvl2pPr>
            <a:lvl3pPr marL="555625" indent="-157163">
              <a:defRPr lang="en-US" dirty="0"/>
            </a:lvl3pPr>
            <a:lvl4pPr marL="685800" indent="-136525">
              <a:defRPr lang="en-US" dirty="0"/>
            </a:lvl4pPr>
            <a:lvl5pPr marL="800100" indent="-111125">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11">
            <a:extLst>
              <a:ext uri="{FF2B5EF4-FFF2-40B4-BE49-F238E27FC236}">
                <a16:creationId xmlns:a16="http://schemas.microsoft.com/office/drawing/2014/main" id="{79263A4B-A9A8-4CE5-96A8-6F6EC365E512}"/>
              </a:ext>
            </a:extLst>
          </p:cNvPr>
          <p:cNvSpPr>
            <a:spLocks noGrp="1"/>
          </p:cNvSpPr>
          <p:nvPr>
            <p:ph type="body" sz="quarter" idx="18"/>
          </p:nvPr>
        </p:nvSpPr>
        <p:spPr>
          <a:xfrm>
            <a:off x="8342375" y="1438275"/>
            <a:ext cx="3264408" cy="677108"/>
          </a:xfrm>
        </p:spPr>
        <p:txBody>
          <a:bodyPr anchor="t"/>
          <a:lstStyle>
            <a:lvl1pPr marL="0" indent="0">
              <a:spcBef>
                <a:spcPts val="0"/>
              </a:spcBef>
              <a:buNone/>
              <a:defRPr sz="2200">
                <a:solidFill>
                  <a:schemeClr val="tx1"/>
                </a:solidFill>
                <a:latin typeface="+mj-lt"/>
              </a:defRPr>
            </a:lvl1pPr>
          </a:lstStyle>
          <a:p>
            <a:pPr lvl="0"/>
            <a:r>
              <a:rPr lang="en-US"/>
              <a:t>Click to edit Master text styles</a:t>
            </a:r>
          </a:p>
        </p:txBody>
      </p:sp>
      <p:sp>
        <p:nvSpPr>
          <p:cNvPr id="24" name="Text Placeholder 7">
            <a:extLst>
              <a:ext uri="{FF2B5EF4-FFF2-40B4-BE49-F238E27FC236}">
                <a16:creationId xmlns:a16="http://schemas.microsoft.com/office/drawing/2014/main" id="{2205743D-F71A-4647-9BE4-2900BDA2582B}"/>
              </a:ext>
            </a:extLst>
          </p:cNvPr>
          <p:cNvSpPr>
            <a:spLocks noGrp="1"/>
          </p:cNvSpPr>
          <p:nvPr>
            <p:ph type="body" sz="quarter" idx="19"/>
          </p:nvPr>
        </p:nvSpPr>
        <p:spPr>
          <a:xfrm>
            <a:off x="8342375" y="2390775"/>
            <a:ext cx="3264408" cy="1760482"/>
          </a:xfrm>
        </p:spPr>
        <p:txBody>
          <a:bodyPr wrap="square">
            <a:spAutoFit/>
          </a:bodyPr>
          <a:lstStyle>
            <a:lvl1pPr marL="176213" indent="-176213">
              <a:defRPr lang="en-US" sz="2000" dirty="0"/>
            </a:lvl1pPr>
            <a:lvl2pPr marL="398463" indent="-169863">
              <a:defRPr lang="en-US" sz="1800" dirty="0"/>
            </a:lvl2pPr>
            <a:lvl3pPr marL="555625" indent="-157163">
              <a:defRPr lang="en-US" dirty="0"/>
            </a:lvl3pPr>
            <a:lvl4pPr marL="685800" indent="-136525">
              <a:defRPr lang="en-US" dirty="0"/>
            </a:lvl4pPr>
            <a:lvl5pPr marL="800100" indent="-111125">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74173630"/>
      </p:ext>
    </p:extLst>
  </p:cSld>
  <p:clrMapOvr>
    <a:masterClrMapping/>
  </p:clrMapOvr>
  <p:transition>
    <p:fade/>
  </p:transition>
  <p:extLst>
    <p:ext uri="{DCECCB84-F9BA-43D5-87BE-67443E8EF086}">
      <p15:sldGuideLst xmlns:p15="http://schemas.microsoft.com/office/powerpoint/2012/main">
        <p15:guide id="3" orient="horz" pos="1506">
          <p15:clr>
            <a:srgbClr val="5ACBF0"/>
          </p15:clr>
        </p15:guide>
        <p15:guide id="4" orient="horz" pos="906">
          <p15:clr>
            <a:srgbClr val="5ACBF0"/>
          </p15:clr>
        </p15:guide>
        <p15:guide id="5" orient="horz" pos="288">
          <p15:clr>
            <a:srgbClr val="5ACBF0"/>
          </p15:clr>
        </p15:guide>
        <p15:guide id="6" pos="2430">
          <p15:clr>
            <a:srgbClr val="5ACBF0"/>
          </p15:clr>
        </p15:guide>
        <p15:guide id="7" pos="2811">
          <p15:clr>
            <a:srgbClr val="5ACBF0"/>
          </p15:clr>
        </p15:guide>
        <p15:guide id="8" pos="4871">
          <p15:clr>
            <a:srgbClr val="5ACBF0"/>
          </p15:clr>
        </p15:guide>
        <p15:guide id="9" pos="5251">
          <p15:clr>
            <a:srgbClr val="5ACBF0"/>
          </p15:clr>
        </p15:guide>
      </p15:sldGuideLst>
    </p:ext>
  </p:extLs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Title with five placeholder Green">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5210B15-C095-6038-0952-7CFF21E62A23}"/>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2AE9BCAE-0BC2-4E20-9806-CA14198F5A19}"/>
              </a:ext>
              <a:ext uri="{C183D7F6-B498-43B3-948B-1728B52AA6E4}">
                <adec:decorative xmlns:adec="http://schemas.microsoft.com/office/drawing/2017/decorative" val="1"/>
              </a:ext>
            </a:extLst>
          </p:cNvPr>
          <p:cNvSpPr/>
          <p:nvPr userDrawn="1"/>
        </p:nvSpPr>
        <p:spPr bwMode="auto">
          <a:xfrm>
            <a:off x="592136" y="1651000"/>
            <a:ext cx="11025188" cy="46180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0D504DF3-BA95-E2C4-2D7D-DA033A05E133}"/>
              </a:ext>
            </a:extLst>
          </p:cNvPr>
          <p:cNvSpPr/>
          <p:nvPr userDrawn="1"/>
        </p:nvSpPr>
        <p:spPr bwMode="auto">
          <a:xfrm>
            <a:off x="3900487" y="1381125"/>
            <a:ext cx="4391026" cy="539750"/>
          </a:xfrm>
          <a:prstGeom prst="roundRect">
            <a:avLst>
              <a:gd name="adj" fmla="val 50000"/>
            </a:avLst>
          </a:prstGeom>
          <a:solidFill>
            <a:srgbClr val="D3EAE7"/>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46" name="Text Placeholder 19">
            <a:extLst>
              <a:ext uri="{FF2B5EF4-FFF2-40B4-BE49-F238E27FC236}">
                <a16:creationId xmlns:a16="http://schemas.microsoft.com/office/drawing/2014/main" id="{75C791E7-9893-CC22-2ADA-7F985DA13D56}"/>
              </a:ext>
            </a:extLst>
          </p:cNvPr>
          <p:cNvSpPr>
            <a:spLocks noGrp="1"/>
          </p:cNvSpPr>
          <p:nvPr>
            <p:ph type="body" sz="quarter" idx="12" hasCustomPrompt="1"/>
          </p:nvPr>
        </p:nvSpPr>
        <p:spPr>
          <a:xfrm>
            <a:off x="4093369" y="1466334"/>
            <a:ext cx="4005262" cy="369332"/>
          </a:xfrm>
        </p:spPr>
        <p:txBody>
          <a:bodyPr anchor="ctr"/>
          <a:lstStyle>
            <a:lvl1pPr marL="0" marR="0" indent="0" algn="ctr" defTabSz="914222"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b="1" kern="1200" spc="0" baseline="0" dirty="0">
                <a:ln w="3175">
                  <a:noFill/>
                </a:ln>
                <a:gradFill>
                  <a:gsLst>
                    <a:gs pos="0">
                      <a:srgbClr val="0A6BBA"/>
                    </a:gs>
                    <a:gs pos="80000">
                      <a:srgbClr val="328985"/>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Insert text</a:t>
            </a:r>
          </a:p>
        </p:txBody>
      </p:sp>
      <p:sp>
        <p:nvSpPr>
          <p:cNvPr id="12" name="TextBox 11">
            <a:extLst>
              <a:ext uri="{FF2B5EF4-FFF2-40B4-BE49-F238E27FC236}">
                <a16:creationId xmlns:a16="http://schemas.microsoft.com/office/drawing/2014/main" id="{A390C3B6-9E9A-9B9E-AF09-EAFF24807F75}"/>
              </a:ext>
            </a:extLst>
          </p:cNvPr>
          <p:cNvSpPr txBox="1"/>
          <p:nvPr userDrawn="1"/>
        </p:nvSpPr>
        <p:spPr>
          <a:xfrm>
            <a:off x="742949" y="2065021"/>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2" name="TextBox 21">
            <a:extLst>
              <a:ext uri="{FF2B5EF4-FFF2-40B4-BE49-F238E27FC236}">
                <a16:creationId xmlns:a16="http://schemas.microsoft.com/office/drawing/2014/main" id="{04AB062E-8C16-7B57-F716-AE5C1BCCF292}"/>
              </a:ext>
            </a:extLst>
          </p:cNvPr>
          <p:cNvSpPr txBox="1"/>
          <p:nvPr userDrawn="1"/>
        </p:nvSpPr>
        <p:spPr>
          <a:xfrm>
            <a:off x="742949" y="2896139"/>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3" name="TextBox 22">
            <a:extLst>
              <a:ext uri="{FF2B5EF4-FFF2-40B4-BE49-F238E27FC236}">
                <a16:creationId xmlns:a16="http://schemas.microsoft.com/office/drawing/2014/main" id="{DA737BF6-63C8-544D-6387-EC271986A254}"/>
              </a:ext>
            </a:extLst>
          </p:cNvPr>
          <p:cNvSpPr txBox="1"/>
          <p:nvPr userDrawn="1"/>
        </p:nvSpPr>
        <p:spPr>
          <a:xfrm>
            <a:off x="742949" y="3727257"/>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4" name="TextBox 23">
            <a:extLst>
              <a:ext uri="{FF2B5EF4-FFF2-40B4-BE49-F238E27FC236}">
                <a16:creationId xmlns:a16="http://schemas.microsoft.com/office/drawing/2014/main" id="{06536E69-CABE-439E-0EAC-791D104D5E9D}"/>
              </a:ext>
            </a:extLst>
          </p:cNvPr>
          <p:cNvSpPr txBox="1"/>
          <p:nvPr userDrawn="1"/>
        </p:nvSpPr>
        <p:spPr>
          <a:xfrm>
            <a:off x="742949" y="4558375"/>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5" name="TextBox 24">
            <a:extLst>
              <a:ext uri="{FF2B5EF4-FFF2-40B4-BE49-F238E27FC236}">
                <a16:creationId xmlns:a16="http://schemas.microsoft.com/office/drawing/2014/main" id="{A945F86E-139D-C593-B299-DDD000ACB63A}"/>
              </a:ext>
            </a:extLst>
          </p:cNvPr>
          <p:cNvSpPr txBox="1"/>
          <p:nvPr userDrawn="1"/>
        </p:nvSpPr>
        <p:spPr>
          <a:xfrm>
            <a:off x="742949" y="5389492"/>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28674" y="2301515"/>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cxnSp>
        <p:nvCxnSpPr>
          <p:cNvPr id="27" name="Straight Connector 26">
            <a:extLst>
              <a:ext uri="{FF2B5EF4-FFF2-40B4-BE49-F238E27FC236}">
                <a16:creationId xmlns:a16="http://schemas.microsoft.com/office/drawing/2014/main" id="{47331A65-ED04-5548-E6BE-554542BC7221}"/>
              </a:ext>
            </a:extLst>
          </p:cNvPr>
          <p:cNvCxnSpPr>
            <a:cxnSpLocks/>
          </p:cNvCxnSpPr>
          <p:nvPr userDrawn="1"/>
        </p:nvCxnSpPr>
        <p:spPr>
          <a:xfrm>
            <a:off x="2164398" y="2147626"/>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A402DFE-953D-BF57-2026-3E833C8E56D7}"/>
              </a:ext>
            </a:extLst>
          </p:cNvPr>
          <p:cNvCxnSpPr>
            <a:cxnSpLocks/>
          </p:cNvCxnSpPr>
          <p:nvPr userDrawn="1"/>
        </p:nvCxnSpPr>
        <p:spPr>
          <a:xfrm>
            <a:off x="2164398" y="2978744"/>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C4EF065-B16C-9AA5-4C93-5C06FCBDD6C2}"/>
              </a:ext>
            </a:extLst>
          </p:cNvPr>
          <p:cNvCxnSpPr>
            <a:cxnSpLocks/>
          </p:cNvCxnSpPr>
          <p:nvPr userDrawn="1"/>
        </p:nvCxnSpPr>
        <p:spPr>
          <a:xfrm>
            <a:off x="2164398" y="3809862"/>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F030E4B-4E24-F71C-19AF-93412496F6AD}"/>
              </a:ext>
            </a:extLst>
          </p:cNvPr>
          <p:cNvCxnSpPr>
            <a:cxnSpLocks/>
          </p:cNvCxnSpPr>
          <p:nvPr userDrawn="1"/>
        </p:nvCxnSpPr>
        <p:spPr>
          <a:xfrm>
            <a:off x="2164398" y="4640980"/>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3CA4BF68-DB91-F295-5863-E5B92AD7ECC0}"/>
              </a:ext>
            </a:extLst>
          </p:cNvPr>
          <p:cNvCxnSpPr>
            <a:cxnSpLocks/>
          </p:cNvCxnSpPr>
          <p:nvPr userDrawn="1"/>
        </p:nvCxnSpPr>
        <p:spPr>
          <a:xfrm>
            <a:off x="2164398" y="5472097"/>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8" name="Text Placeholder 19">
            <a:extLst>
              <a:ext uri="{FF2B5EF4-FFF2-40B4-BE49-F238E27FC236}">
                <a16:creationId xmlns:a16="http://schemas.microsoft.com/office/drawing/2014/main" id="{D55C8022-2C1F-1A16-C2CC-A7D6E20EFE12}"/>
              </a:ext>
            </a:extLst>
          </p:cNvPr>
          <p:cNvSpPr>
            <a:spLocks noGrp="1"/>
          </p:cNvSpPr>
          <p:nvPr>
            <p:ph type="body" sz="quarter" idx="14" hasCustomPrompt="1"/>
          </p:nvPr>
        </p:nvSpPr>
        <p:spPr>
          <a:xfrm>
            <a:off x="828674" y="3132633"/>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7E21129B-3352-3177-F487-3976C3D35342}"/>
              </a:ext>
            </a:extLst>
          </p:cNvPr>
          <p:cNvSpPr>
            <a:spLocks noGrp="1"/>
          </p:cNvSpPr>
          <p:nvPr>
            <p:ph type="body" sz="quarter" idx="15" hasCustomPrompt="1"/>
          </p:nvPr>
        </p:nvSpPr>
        <p:spPr>
          <a:xfrm>
            <a:off x="828674" y="3963751"/>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F6360B5F-AAF9-7C2D-A753-BA07D20115BF}"/>
              </a:ext>
            </a:extLst>
          </p:cNvPr>
          <p:cNvSpPr>
            <a:spLocks noGrp="1"/>
          </p:cNvSpPr>
          <p:nvPr>
            <p:ph type="body" sz="quarter" idx="16" hasCustomPrompt="1"/>
          </p:nvPr>
        </p:nvSpPr>
        <p:spPr>
          <a:xfrm>
            <a:off x="828674" y="4794869"/>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A02AFC05-DFD1-F709-66B8-486BF38BB972}"/>
              </a:ext>
            </a:extLst>
          </p:cNvPr>
          <p:cNvSpPr>
            <a:spLocks noGrp="1"/>
          </p:cNvSpPr>
          <p:nvPr>
            <p:ph type="body" sz="quarter" idx="17" hasCustomPrompt="1"/>
          </p:nvPr>
        </p:nvSpPr>
        <p:spPr>
          <a:xfrm>
            <a:off x="828674" y="5625986"/>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78429366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Title with 10 text placeholder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33EABE4-838D-DEBC-5201-E654E124B827}"/>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Top Corners Rounded 125">
            <a:extLst>
              <a:ext uri="{FF2B5EF4-FFF2-40B4-BE49-F238E27FC236}">
                <a16:creationId xmlns:a16="http://schemas.microsoft.com/office/drawing/2014/main" id="{C61C236E-B755-6F32-4B8E-E62730471386}"/>
              </a:ext>
              <a:ext uri="{C183D7F6-B498-43B3-948B-1728B52AA6E4}">
                <adec:decorative xmlns:adec="http://schemas.microsoft.com/office/drawing/2017/decorative" val="1"/>
              </a:ext>
            </a:extLst>
          </p:cNvPr>
          <p:cNvSpPr/>
          <p:nvPr userDrawn="1"/>
        </p:nvSpPr>
        <p:spPr bwMode="auto">
          <a:xfrm>
            <a:off x="581018" y="1702270"/>
            <a:ext cx="11029951" cy="4174013"/>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6" name="Rounded Rectangle 30">
            <a:extLst>
              <a:ext uri="{FF2B5EF4-FFF2-40B4-BE49-F238E27FC236}">
                <a16:creationId xmlns:a16="http://schemas.microsoft.com/office/drawing/2014/main" id="{20F99D0C-B114-F05F-E4BF-F5C8989CE52C}"/>
              </a:ext>
              <a:ext uri="{C183D7F6-B498-43B3-948B-1728B52AA6E4}">
                <adec:decorative xmlns:adec="http://schemas.microsoft.com/office/drawing/2017/decorative" val="1"/>
              </a:ext>
            </a:extLst>
          </p:cNvPr>
          <p:cNvSpPr/>
          <p:nvPr userDrawn="1"/>
        </p:nvSpPr>
        <p:spPr bwMode="auto">
          <a:xfrm>
            <a:off x="726427" y="5041337"/>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8" name="Rounded Rectangle 30">
            <a:extLst>
              <a:ext uri="{FF2B5EF4-FFF2-40B4-BE49-F238E27FC236}">
                <a16:creationId xmlns:a16="http://schemas.microsoft.com/office/drawing/2014/main" id="{728B55A4-6B01-CE5E-E124-B2A78A53E93B}"/>
              </a:ext>
              <a:ext uri="{C183D7F6-B498-43B3-948B-1728B52AA6E4}">
                <adec:decorative xmlns:adec="http://schemas.microsoft.com/office/drawing/2017/decorative" val="1"/>
              </a:ext>
            </a:extLst>
          </p:cNvPr>
          <p:cNvSpPr/>
          <p:nvPr userDrawn="1"/>
        </p:nvSpPr>
        <p:spPr bwMode="auto">
          <a:xfrm>
            <a:off x="726427" y="4233298"/>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9" name="Rounded Rectangle 30">
            <a:extLst>
              <a:ext uri="{FF2B5EF4-FFF2-40B4-BE49-F238E27FC236}">
                <a16:creationId xmlns:a16="http://schemas.microsoft.com/office/drawing/2014/main" id="{AE2FC2A1-A651-C5EF-90EE-48E4DF0D05E0}"/>
              </a:ext>
              <a:ext uri="{C183D7F6-B498-43B3-948B-1728B52AA6E4}">
                <adec:decorative xmlns:adec="http://schemas.microsoft.com/office/drawing/2017/decorative" val="1"/>
              </a:ext>
            </a:extLst>
          </p:cNvPr>
          <p:cNvSpPr/>
          <p:nvPr userDrawn="1"/>
        </p:nvSpPr>
        <p:spPr bwMode="auto">
          <a:xfrm>
            <a:off x="726427" y="3425259"/>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0" name="Rounded Rectangle 6">
            <a:extLst>
              <a:ext uri="{FF2B5EF4-FFF2-40B4-BE49-F238E27FC236}">
                <a16:creationId xmlns:a16="http://schemas.microsoft.com/office/drawing/2014/main" id="{78F61C80-19CF-851C-BB72-9D4C3568385F}"/>
              </a:ext>
              <a:ext uri="{C183D7F6-B498-43B3-948B-1728B52AA6E4}">
                <adec:decorative xmlns:adec="http://schemas.microsoft.com/office/drawing/2017/decorative" val="1"/>
              </a:ext>
            </a:extLst>
          </p:cNvPr>
          <p:cNvSpPr/>
          <p:nvPr userDrawn="1"/>
        </p:nvSpPr>
        <p:spPr bwMode="auto">
          <a:xfrm>
            <a:off x="726430"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1" name="Rounded Rectangle 22">
            <a:extLst>
              <a:ext uri="{FF2B5EF4-FFF2-40B4-BE49-F238E27FC236}">
                <a16:creationId xmlns:a16="http://schemas.microsoft.com/office/drawing/2014/main" id="{C0A63AB3-4F8B-578E-CC9C-FCD89D1BFB35}"/>
              </a:ext>
              <a:ext uri="{C183D7F6-B498-43B3-948B-1728B52AA6E4}">
                <adec:decorative xmlns:adec="http://schemas.microsoft.com/office/drawing/2017/decorative" val="1"/>
              </a:ext>
            </a:extLst>
          </p:cNvPr>
          <p:cNvSpPr/>
          <p:nvPr userDrawn="1"/>
        </p:nvSpPr>
        <p:spPr bwMode="auto">
          <a:xfrm>
            <a:off x="3830652"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3" name="Rounded Rectangle 22">
            <a:extLst>
              <a:ext uri="{FF2B5EF4-FFF2-40B4-BE49-F238E27FC236}">
                <a16:creationId xmlns:a16="http://schemas.microsoft.com/office/drawing/2014/main" id="{F3024114-1687-8CD7-B359-05333D215681}"/>
              </a:ext>
              <a:ext uri="{C183D7F6-B498-43B3-948B-1728B52AA6E4}">
                <adec:decorative xmlns:adec="http://schemas.microsoft.com/office/drawing/2017/decorative" val="1"/>
              </a:ext>
            </a:extLst>
          </p:cNvPr>
          <p:cNvSpPr/>
          <p:nvPr userDrawn="1"/>
        </p:nvSpPr>
        <p:spPr bwMode="auto">
          <a:xfrm>
            <a:off x="5382763"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4" name="Rounded Rectangle 26">
            <a:extLst>
              <a:ext uri="{FF2B5EF4-FFF2-40B4-BE49-F238E27FC236}">
                <a16:creationId xmlns:a16="http://schemas.microsoft.com/office/drawing/2014/main" id="{794E4DCF-4C5C-2F3D-F02B-A95802E74CDC}"/>
              </a:ext>
              <a:ext uri="{C183D7F6-B498-43B3-948B-1728B52AA6E4}">
                <adec:decorative xmlns:adec="http://schemas.microsoft.com/office/drawing/2017/decorative" val="1"/>
              </a:ext>
            </a:extLst>
          </p:cNvPr>
          <p:cNvSpPr/>
          <p:nvPr userDrawn="1"/>
        </p:nvSpPr>
        <p:spPr bwMode="auto">
          <a:xfrm>
            <a:off x="6934874"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5" name="Rounded Rectangle 26">
            <a:extLst>
              <a:ext uri="{FF2B5EF4-FFF2-40B4-BE49-F238E27FC236}">
                <a16:creationId xmlns:a16="http://schemas.microsoft.com/office/drawing/2014/main" id="{DF524747-709C-593C-F5D0-3878B2BDCF1A}"/>
              </a:ext>
              <a:ext uri="{C183D7F6-B498-43B3-948B-1728B52AA6E4}">
                <adec:decorative xmlns:adec="http://schemas.microsoft.com/office/drawing/2017/decorative" val="1"/>
              </a:ext>
            </a:extLst>
          </p:cNvPr>
          <p:cNvSpPr/>
          <p:nvPr userDrawn="1"/>
        </p:nvSpPr>
        <p:spPr bwMode="auto">
          <a:xfrm>
            <a:off x="10039095"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6" name="Rounded Rectangle 18">
            <a:extLst>
              <a:ext uri="{FF2B5EF4-FFF2-40B4-BE49-F238E27FC236}">
                <a16:creationId xmlns:a16="http://schemas.microsoft.com/office/drawing/2014/main" id="{4881F5DC-48E7-C45C-F43F-6770BFB3C0AD}"/>
              </a:ext>
              <a:ext uri="{C183D7F6-B498-43B3-948B-1728B52AA6E4}">
                <adec:decorative xmlns:adec="http://schemas.microsoft.com/office/drawing/2017/decorative" val="1"/>
              </a:ext>
            </a:extLst>
          </p:cNvPr>
          <p:cNvSpPr/>
          <p:nvPr userDrawn="1"/>
        </p:nvSpPr>
        <p:spPr bwMode="auto">
          <a:xfrm>
            <a:off x="2278541"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7" name="Rounded Rectangle 22">
            <a:extLst>
              <a:ext uri="{FF2B5EF4-FFF2-40B4-BE49-F238E27FC236}">
                <a16:creationId xmlns:a16="http://schemas.microsoft.com/office/drawing/2014/main" id="{3EDF599A-A965-7B0D-39E1-04C502192E91}"/>
              </a:ext>
              <a:ext uri="{C183D7F6-B498-43B3-948B-1728B52AA6E4}">
                <adec:decorative xmlns:adec="http://schemas.microsoft.com/office/drawing/2017/decorative" val="1"/>
              </a:ext>
            </a:extLst>
          </p:cNvPr>
          <p:cNvSpPr/>
          <p:nvPr userDrawn="1"/>
        </p:nvSpPr>
        <p:spPr bwMode="auto">
          <a:xfrm>
            <a:off x="8486985"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13394"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3" name="Text Placeholder 19">
            <a:extLst>
              <a:ext uri="{FF2B5EF4-FFF2-40B4-BE49-F238E27FC236}">
                <a16:creationId xmlns:a16="http://schemas.microsoft.com/office/drawing/2014/main" id="{C988E39D-976A-93AA-D55A-AA8BCC63A1E6}"/>
              </a:ext>
            </a:extLst>
          </p:cNvPr>
          <p:cNvSpPr>
            <a:spLocks noGrp="1"/>
          </p:cNvSpPr>
          <p:nvPr>
            <p:ph type="body" sz="quarter" idx="14" hasCustomPrompt="1"/>
          </p:nvPr>
        </p:nvSpPr>
        <p:spPr>
          <a:xfrm>
            <a:off x="2365505"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4" name="Text Placeholder 19">
            <a:extLst>
              <a:ext uri="{FF2B5EF4-FFF2-40B4-BE49-F238E27FC236}">
                <a16:creationId xmlns:a16="http://schemas.microsoft.com/office/drawing/2014/main" id="{1D9C16AC-CAF4-BE45-CB5E-554638DA4C54}"/>
              </a:ext>
            </a:extLst>
          </p:cNvPr>
          <p:cNvSpPr>
            <a:spLocks noGrp="1"/>
          </p:cNvSpPr>
          <p:nvPr>
            <p:ph type="body" sz="quarter" idx="15" hasCustomPrompt="1"/>
          </p:nvPr>
        </p:nvSpPr>
        <p:spPr>
          <a:xfrm>
            <a:off x="3917616"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5" name="Text Placeholder 19">
            <a:extLst>
              <a:ext uri="{FF2B5EF4-FFF2-40B4-BE49-F238E27FC236}">
                <a16:creationId xmlns:a16="http://schemas.microsoft.com/office/drawing/2014/main" id="{C8D76B95-E5FB-FD09-1726-EBB6E61FFA8F}"/>
              </a:ext>
            </a:extLst>
          </p:cNvPr>
          <p:cNvSpPr>
            <a:spLocks noGrp="1"/>
          </p:cNvSpPr>
          <p:nvPr>
            <p:ph type="body" sz="quarter" idx="16" hasCustomPrompt="1"/>
          </p:nvPr>
        </p:nvSpPr>
        <p:spPr>
          <a:xfrm>
            <a:off x="5469727"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8B34E487-FCCE-0BF0-DA13-2BF476674334}"/>
              </a:ext>
            </a:extLst>
          </p:cNvPr>
          <p:cNvSpPr>
            <a:spLocks noGrp="1"/>
          </p:cNvSpPr>
          <p:nvPr>
            <p:ph type="body" sz="quarter" idx="17" hasCustomPrompt="1"/>
          </p:nvPr>
        </p:nvSpPr>
        <p:spPr>
          <a:xfrm>
            <a:off x="7021838"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0BEFA0AE-B0B1-EBC0-B980-FDF791EB1CA6}"/>
              </a:ext>
            </a:extLst>
          </p:cNvPr>
          <p:cNvSpPr>
            <a:spLocks noGrp="1"/>
          </p:cNvSpPr>
          <p:nvPr>
            <p:ph type="body" sz="quarter" idx="18" hasCustomPrompt="1"/>
          </p:nvPr>
        </p:nvSpPr>
        <p:spPr>
          <a:xfrm>
            <a:off x="857394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1F8DB80C-8461-500B-2283-6916A557B108}"/>
              </a:ext>
            </a:extLst>
          </p:cNvPr>
          <p:cNvSpPr>
            <a:spLocks noGrp="1"/>
          </p:cNvSpPr>
          <p:nvPr>
            <p:ph type="body" sz="quarter" idx="19" hasCustomPrompt="1"/>
          </p:nvPr>
        </p:nvSpPr>
        <p:spPr>
          <a:xfrm>
            <a:off x="1012605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5402525" y="3631211"/>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34" name="Oval 33">
            <a:extLst>
              <a:ext uri="{FF2B5EF4-FFF2-40B4-BE49-F238E27FC236}">
                <a16:creationId xmlns:a16="http://schemas.microsoft.com/office/drawing/2014/main" id="{F0DC2FFC-A06D-88ED-E860-DD81E86CD96E}"/>
              </a:ext>
            </a:extLst>
          </p:cNvPr>
          <p:cNvSpPr/>
          <p:nvPr userDrawn="1"/>
        </p:nvSpPr>
        <p:spPr bwMode="auto">
          <a:xfrm>
            <a:off x="1155854"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5" name="Oval 34">
            <a:extLst>
              <a:ext uri="{FF2B5EF4-FFF2-40B4-BE49-F238E27FC236}">
                <a16:creationId xmlns:a16="http://schemas.microsoft.com/office/drawing/2014/main" id="{1AF53FBA-C1A3-4FAD-F7F9-60100EE5213A}"/>
              </a:ext>
            </a:extLst>
          </p:cNvPr>
          <p:cNvSpPr/>
          <p:nvPr userDrawn="1"/>
        </p:nvSpPr>
        <p:spPr bwMode="auto">
          <a:xfrm>
            <a:off x="2707965"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7" name="Oval 36">
            <a:extLst>
              <a:ext uri="{FF2B5EF4-FFF2-40B4-BE49-F238E27FC236}">
                <a16:creationId xmlns:a16="http://schemas.microsoft.com/office/drawing/2014/main" id="{2BB407AE-A6E3-75F6-112D-5834B75C510F}"/>
              </a:ext>
            </a:extLst>
          </p:cNvPr>
          <p:cNvSpPr/>
          <p:nvPr userDrawn="1"/>
        </p:nvSpPr>
        <p:spPr bwMode="auto">
          <a:xfrm>
            <a:off x="4260076"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8" name="Oval 37">
            <a:extLst>
              <a:ext uri="{FF2B5EF4-FFF2-40B4-BE49-F238E27FC236}">
                <a16:creationId xmlns:a16="http://schemas.microsoft.com/office/drawing/2014/main" id="{F285A4C7-7900-BC4C-3373-B84A18FC443E}"/>
              </a:ext>
            </a:extLst>
          </p:cNvPr>
          <p:cNvSpPr/>
          <p:nvPr userDrawn="1"/>
        </p:nvSpPr>
        <p:spPr bwMode="auto">
          <a:xfrm>
            <a:off x="5812187"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9" name="Oval 38">
            <a:extLst>
              <a:ext uri="{FF2B5EF4-FFF2-40B4-BE49-F238E27FC236}">
                <a16:creationId xmlns:a16="http://schemas.microsoft.com/office/drawing/2014/main" id="{E4B0BB4B-2113-9230-D913-C1A5B8D7B651}"/>
              </a:ext>
            </a:extLst>
          </p:cNvPr>
          <p:cNvSpPr/>
          <p:nvPr userDrawn="1"/>
        </p:nvSpPr>
        <p:spPr bwMode="auto">
          <a:xfrm>
            <a:off x="7364298"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0" name="Oval 39">
            <a:extLst>
              <a:ext uri="{FF2B5EF4-FFF2-40B4-BE49-F238E27FC236}">
                <a16:creationId xmlns:a16="http://schemas.microsoft.com/office/drawing/2014/main" id="{D8FE2EC6-A5DC-8D0E-E466-DA0ED131D192}"/>
              </a:ext>
            </a:extLst>
          </p:cNvPr>
          <p:cNvSpPr/>
          <p:nvPr userDrawn="1"/>
        </p:nvSpPr>
        <p:spPr bwMode="auto">
          <a:xfrm>
            <a:off x="891640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1" name="Oval 40">
            <a:extLst>
              <a:ext uri="{FF2B5EF4-FFF2-40B4-BE49-F238E27FC236}">
                <a16:creationId xmlns:a16="http://schemas.microsoft.com/office/drawing/2014/main" id="{FF78EB24-01EC-AB42-BAB8-D7E93BB3C45B}"/>
              </a:ext>
            </a:extLst>
          </p:cNvPr>
          <p:cNvSpPr/>
          <p:nvPr userDrawn="1"/>
        </p:nvSpPr>
        <p:spPr bwMode="auto">
          <a:xfrm>
            <a:off x="1046851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2" name="Oval 41">
            <a:extLst>
              <a:ext uri="{FF2B5EF4-FFF2-40B4-BE49-F238E27FC236}">
                <a16:creationId xmlns:a16="http://schemas.microsoft.com/office/drawing/2014/main" id="{EDFFD705-15A6-AE2C-B942-17181D8E7911}"/>
              </a:ext>
            </a:extLst>
          </p:cNvPr>
          <p:cNvSpPr/>
          <p:nvPr userDrawn="1"/>
        </p:nvSpPr>
        <p:spPr bwMode="auto">
          <a:xfrm>
            <a:off x="4689498" y="3485903"/>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4" name="Oval 43">
            <a:extLst>
              <a:ext uri="{FF2B5EF4-FFF2-40B4-BE49-F238E27FC236}">
                <a16:creationId xmlns:a16="http://schemas.microsoft.com/office/drawing/2014/main" id="{515332FF-7845-D6F0-5DB4-8314F40C2435}"/>
              </a:ext>
            </a:extLst>
          </p:cNvPr>
          <p:cNvSpPr/>
          <p:nvPr userDrawn="1"/>
        </p:nvSpPr>
        <p:spPr bwMode="auto">
          <a:xfrm>
            <a:off x="4689498" y="4293942"/>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52" name="Oval 51">
            <a:extLst>
              <a:ext uri="{FF2B5EF4-FFF2-40B4-BE49-F238E27FC236}">
                <a16:creationId xmlns:a16="http://schemas.microsoft.com/office/drawing/2014/main" id="{25F8C2F1-61E7-976C-1654-F58D49778F19}"/>
              </a:ext>
            </a:extLst>
          </p:cNvPr>
          <p:cNvSpPr/>
          <p:nvPr userDrawn="1"/>
        </p:nvSpPr>
        <p:spPr bwMode="auto">
          <a:xfrm>
            <a:off x="4689498" y="5066545"/>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60" name="Text Placeholder 19">
            <a:extLst>
              <a:ext uri="{FF2B5EF4-FFF2-40B4-BE49-F238E27FC236}">
                <a16:creationId xmlns:a16="http://schemas.microsoft.com/office/drawing/2014/main" id="{D3C65AD3-76F1-3EAD-8826-96FE73881F36}"/>
              </a:ext>
            </a:extLst>
          </p:cNvPr>
          <p:cNvSpPr>
            <a:spLocks noGrp="1"/>
          </p:cNvSpPr>
          <p:nvPr>
            <p:ph type="body" sz="quarter" idx="21" hasCustomPrompt="1"/>
          </p:nvPr>
        </p:nvSpPr>
        <p:spPr>
          <a:xfrm>
            <a:off x="5402525" y="4439250"/>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C815CD48-0482-A787-0B04-900886EB8878}"/>
              </a:ext>
            </a:extLst>
          </p:cNvPr>
          <p:cNvSpPr>
            <a:spLocks noGrp="1"/>
          </p:cNvSpPr>
          <p:nvPr>
            <p:ph type="body" sz="quarter" idx="22" hasCustomPrompt="1"/>
          </p:nvPr>
        </p:nvSpPr>
        <p:spPr>
          <a:xfrm>
            <a:off x="5402525" y="5247289"/>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86372320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and icon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E03BCA4-6E63-7B67-92F3-DBB194E8DD32}"/>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7" name="Rectangle: Top Corners Rounded 125">
            <a:extLst>
              <a:ext uri="{FF2B5EF4-FFF2-40B4-BE49-F238E27FC236}">
                <a16:creationId xmlns:a16="http://schemas.microsoft.com/office/drawing/2014/main" id="{5D19F6AB-6AD0-F2CD-24C1-01C446EFC9A0}"/>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ounded Rectangle 6">
            <a:extLst>
              <a:ext uri="{FF2B5EF4-FFF2-40B4-BE49-F238E27FC236}">
                <a16:creationId xmlns:a16="http://schemas.microsoft.com/office/drawing/2014/main" id="{F44608A2-5BE8-0BA7-0F5E-A8341087CCB3}"/>
              </a:ext>
              <a:ext uri="{C183D7F6-B498-43B3-948B-1728B52AA6E4}">
                <adec:decorative xmlns:adec="http://schemas.microsoft.com/office/drawing/2017/decorative" val="1"/>
              </a:ext>
            </a:extLst>
          </p:cNvPr>
          <p:cNvSpPr/>
          <p:nvPr userDrawn="1"/>
        </p:nvSpPr>
        <p:spPr bwMode="auto">
          <a:xfrm>
            <a:off x="5073777" y="720777"/>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8" name="Rounded Rectangle 6">
            <a:extLst>
              <a:ext uri="{FF2B5EF4-FFF2-40B4-BE49-F238E27FC236}">
                <a16:creationId xmlns:a16="http://schemas.microsoft.com/office/drawing/2014/main" id="{ED89FD42-F303-4981-768C-655311B12E65}"/>
              </a:ext>
              <a:ext uri="{C183D7F6-B498-43B3-948B-1728B52AA6E4}">
                <adec:decorative xmlns:adec="http://schemas.microsoft.com/office/drawing/2017/decorative" val="1"/>
              </a:ext>
            </a:extLst>
          </p:cNvPr>
          <p:cNvSpPr/>
          <p:nvPr userDrawn="1"/>
        </p:nvSpPr>
        <p:spPr bwMode="auto">
          <a:xfrm>
            <a:off x="5073777" y="2102073"/>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9" name="Rounded Rectangle 6">
            <a:extLst>
              <a:ext uri="{FF2B5EF4-FFF2-40B4-BE49-F238E27FC236}">
                <a16:creationId xmlns:a16="http://schemas.microsoft.com/office/drawing/2014/main" id="{3EACA95C-2727-E69C-8B84-D0466B9B1E4E}"/>
              </a:ext>
              <a:ext uri="{C183D7F6-B498-43B3-948B-1728B52AA6E4}">
                <adec:decorative xmlns:adec="http://schemas.microsoft.com/office/drawing/2017/decorative" val="1"/>
              </a:ext>
            </a:extLst>
          </p:cNvPr>
          <p:cNvSpPr/>
          <p:nvPr userDrawn="1"/>
        </p:nvSpPr>
        <p:spPr bwMode="auto">
          <a:xfrm>
            <a:off x="5073777" y="3483368"/>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0" name="Rounded Rectangle 6">
            <a:extLst>
              <a:ext uri="{FF2B5EF4-FFF2-40B4-BE49-F238E27FC236}">
                <a16:creationId xmlns:a16="http://schemas.microsoft.com/office/drawing/2014/main" id="{48098D8A-067D-CB9E-5F28-7E4CCA2E956A}"/>
              </a:ext>
              <a:ext uri="{C183D7F6-B498-43B3-948B-1728B52AA6E4}">
                <adec:decorative xmlns:adec="http://schemas.microsoft.com/office/drawing/2017/decorative" val="1"/>
              </a:ext>
            </a:extLst>
          </p:cNvPr>
          <p:cNvSpPr/>
          <p:nvPr userDrawn="1"/>
        </p:nvSpPr>
        <p:spPr bwMode="auto">
          <a:xfrm>
            <a:off x="5073777" y="4864663"/>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1" name="Oval 20">
            <a:extLst>
              <a:ext uri="{FF2B5EF4-FFF2-40B4-BE49-F238E27FC236}">
                <a16:creationId xmlns:a16="http://schemas.microsoft.com/office/drawing/2014/main" id="{3F0C185B-AA98-3213-982F-F2F056ACC9E8}"/>
              </a:ext>
            </a:extLst>
          </p:cNvPr>
          <p:cNvSpPr/>
          <p:nvPr userDrawn="1"/>
        </p:nvSpPr>
        <p:spPr bwMode="auto">
          <a:xfrm>
            <a:off x="5236763" y="925059"/>
            <a:ext cx="864000" cy="863998"/>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2" name="Oval 21">
            <a:extLst>
              <a:ext uri="{FF2B5EF4-FFF2-40B4-BE49-F238E27FC236}">
                <a16:creationId xmlns:a16="http://schemas.microsoft.com/office/drawing/2014/main" id="{81A269F0-ACF6-DEE5-39B0-FE100B1B3C0A}"/>
              </a:ext>
            </a:extLst>
          </p:cNvPr>
          <p:cNvSpPr/>
          <p:nvPr userDrawn="1"/>
        </p:nvSpPr>
        <p:spPr bwMode="auto">
          <a:xfrm>
            <a:off x="5236763" y="2306355"/>
            <a:ext cx="864000" cy="863998"/>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3" name="Oval 22">
            <a:extLst>
              <a:ext uri="{FF2B5EF4-FFF2-40B4-BE49-F238E27FC236}">
                <a16:creationId xmlns:a16="http://schemas.microsoft.com/office/drawing/2014/main" id="{510839B6-EC3D-2ADE-38B6-29D43C8A76FC}"/>
              </a:ext>
            </a:extLst>
          </p:cNvPr>
          <p:cNvSpPr/>
          <p:nvPr userDrawn="1"/>
        </p:nvSpPr>
        <p:spPr bwMode="auto">
          <a:xfrm>
            <a:off x="5236763" y="3687650"/>
            <a:ext cx="864000" cy="863998"/>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4" name="Oval 23">
            <a:extLst>
              <a:ext uri="{FF2B5EF4-FFF2-40B4-BE49-F238E27FC236}">
                <a16:creationId xmlns:a16="http://schemas.microsoft.com/office/drawing/2014/main" id="{EF96E6A5-7978-3C05-675D-292658B1789E}"/>
              </a:ext>
            </a:extLst>
          </p:cNvPr>
          <p:cNvSpPr/>
          <p:nvPr userDrawn="1"/>
        </p:nvSpPr>
        <p:spPr bwMode="auto">
          <a:xfrm>
            <a:off x="5236763" y="5068945"/>
            <a:ext cx="864000" cy="863998"/>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6263749" y="117239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9" name="Text Placeholder 19">
            <a:extLst>
              <a:ext uri="{FF2B5EF4-FFF2-40B4-BE49-F238E27FC236}">
                <a16:creationId xmlns:a16="http://schemas.microsoft.com/office/drawing/2014/main" id="{0370F8DA-9CBE-4A02-889D-FA4516D372C7}"/>
              </a:ext>
            </a:extLst>
          </p:cNvPr>
          <p:cNvSpPr>
            <a:spLocks noGrp="1"/>
          </p:cNvSpPr>
          <p:nvPr>
            <p:ph type="body" sz="quarter" idx="21" hasCustomPrompt="1"/>
          </p:nvPr>
        </p:nvSpPr>
        <p:spPr>
          <a:xfrm>
            <a:off x="6263749" y="255368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3EDA4E2E-A808-4776-8623-5EC4FDE90392}"/>
              </a:ext>
            </a:extLst>
          </p:cNvPr>
          <p:cNvSpPr>
            <a:spLocks noGrp="1"/>
          </p:cNvSpPr>
          <p:nvPr>
            <p:ph type="body" sz="quarter" idx="22" hasCustomPrompt="1"/>
          </p:nvPr>
        </p:nvSpPr>
        <p:spPr>
          <a:xfrm>
            <a:off x="6263749" y="393498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70AE4A08-6B4A-3142-2DDE-FBFC0CE234F0}"/>
              </a:ext>
            </a:extLst>
          </p:cNvPr>
          <p:cNvSpPr>
            <a:spLocks noGrp="1"/>
          </p:cNvSpPr>
          <p:nvPr>
            <p:ph type="body" sz="quarter" idx="23" hasCustomPrompt="1"/>
          </p:nvPr>
        </p:nvSpPr>
        <p:spPr>
          <a:xfrm>
            <a:off x="6263749" y="531627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71409290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8B02D0F-997A-A694-C582-E57C3564D89B}"/>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 name="Rectangle: Top Corners Rounded 125">
            <a:extLst>
              <a:ext uri="{FF2B5EF4-FFF2-40B4-BE49-F238E27FC236}">
                <a16:creationId xmlns:a16="http://schemas.microsoft.com/office/drawing/2014/main" id="{48B7B503-1CCA-1AA0-1486-AB67508EA6D1}"/>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cxnSp>
        <p:nvCxnSpPr>
          <p:cNvPr id="6" name="Straight Connector 5">
            <a:extLst>
              <a:ext uri="{FF2B5EF4-FFF2-40B4-BE49-F238E27FC236}">
                <a16:creationId xmlns:a16="http://schemas.microsoft.com/office/drawing/2014/main" id="{6AC13EF9-EE0B-6CB6-D411-545C7AC4F24D}"/>
              </a:ext>
            </a:extLst>
          </p:cNvPr>
          <p:cNvCxnSpPr>
            <a:cxnSpLocks/>
          </p:cNvCxnSpPr>
          <p:nvPr userDrawn="1"/>
        </p:nvCxnSpPr>
        <p:spPr>
          <a:xfrm>
            <a:off x="5174112" y="2012045"/>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A8816565-112D-E809-0F3C-D2C70AB974D1}"/>
              </a:ext>
            </a:extLst>
          </p:cNvPr>
          <p:cNvCxnSpPr>
            <a:cxnSpLocks/>
          </p:cNvCxnSpPr>
          <p:nvPr userDrawn="1"/>
        </p:nvCxnSpPr>
        <p:spPr>
          <a:xfrm>
            <a:off x="5174112" y="3429003"/>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51246A7-FFE7-962C-2272-8829F971627D}"/>
              </a:ext>
            </a:extLst>
          </p:cNvPr>
          <p:cNvCxnSpPr>
            <a:cxnSpLocks/>
          </p:cNvCxnSpPr>
          <p:nvPr userDrawn="1"/>
        </p:nvCxnSpPr>
        <p:spPr>
          <a:xfrm>
            <a:off x="5174112" y="4845961"/>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5174113" y="1118900"/>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9" name="Text Placeholder 19">
            <a:extLst>
              <a:ext uri="{FF2B5EF4-FFF2-40B4-BE49-F238E27FC236}">
                <a16:creationId xmlns:a16="http://schemas.microsoft.com/office/drawing/2014/main" id="{16219C21-4F05-EE14-4B4D-9431194F4EA1}"/>
              </a:ext>
            </a:extLst>
          </p:cNvPr>
          <p:cNvSpPr>
            <a:spLocks noGrp="1"/>
          </p:cNvSpPr>
          <p:nvPr>
            <p:ph type="body" sz="quarter" idx="14" hasCustomPrompt="1"/>
          </p:nvPr>
        </p:nvSpPr>
        <p:spPr>
          <a:xfrm>
            <a:off x="5174113" y="2535858"/>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0" name="Text Placeholder 19">
            <a:extLst>
              <a:ext uri="{FF2B5EF4-FFF2-40B4-BE49-F238E27FC236}">
                <a16:creationId xmlns:a16="http://schemas.microsoft.com/office/drawing/2014/main" id="{3B3A28D7-4C8C-4F07-A514-06333FBD4817}"/>
              </a:ext>
            </a:extLst>
          </p:cNvPr>
          <p:cNvSpPr>
            <a:spLocks noGrp="1"/>
          </p:cNvSpPr>
          <p:nvPr>
            <p:ph type="body" sz="quarter" idx="15" hasCustomPrompt="1"/>
          </p:nvPr>
        </p:nvSpPr>
        <p:spPr>
          <a:xfrm>
            <a:off x="5174113" y="3952816"/>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1" name="Text Placeholder 19">
            <a:extLst>
              <a:ext uri="{FF2B5EF4-FFF2-40B4-BE49-F238E27FC236}">
                <a16:creationId xmlns:a16="http://schemas.microsoft.com/office/drawing/2014/main" id="{1AB5EF6C-0FEE-8E22-180F-C73EB6F07BEB}"/>
              </a:ext>
            </a:extLst>
          </p:cNvPr>
          <p:cNvSpPr>
            <a:spLocks noGrp="1"/>
          </p:cNvSpPr>
          <p:nvPr>
            <p:ph type="body" sz="quarter" idx="16" hasCustomPrompt="1"/>
          </p:nvPr>
        </p:nvSpPr>
        <p:spPr>
          <a:xfrm>
            <a:off x="5174113" y="5369774"/>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71225625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Title with Picture and two text placeholder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B4A10B4-2894-B0C3-48F3-79A9138A9879}"/>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963" y="593725"/>
            <a:ext cx="6015037" cy="1107996"/>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a:t>
            </a:r>
            <a:br>
              <a:rPr lang="en-US"/>
            </a:br>
            <a:r>
              <a:rPr lang="en-US"/>
              <a:t>title style</a:t>
            </a:r>
          </a:p>
        </p:txBody>
      </p:sp>
      <p:sp>
        <p:nvSpPr>
          <p:cNvPr id="18" name="Rectangle: Rounded Corners 17">
            <a:extLst>
              <a:ext uri="{FF2B5EF4-FFF2-40B4-BE49-F238E27FC236}">
                <a16:creationId xmlns:a16="http://schemas.microsoft.com/office/drawing/2014/main" id="{669F94E4-DD09-4CD6-F3A5-B9AD56187D67}"/>
              </a:ext>
            </a:extLst>
          </p:cNvPr>
          <p:cNvSpPr/>
          <p:nvPr userDrawn="1"/>
        </p:nvSpPr>
        <p:spPr bwMode="auto">
          <a:xfrm>
            <a:off x="6807200" y="1147762"/>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226440"/>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0" name="Rectangle: Rounded Corners 19">
            <a:extLst>
              <a:ext uri="{FF2B5EF4-FFF2-40B4-BE49-F238E27FC236}">
                <a16:creationId xmlns:a16="http://schemas.microsoft.com/office/drawing/2014/main" id="{CD5187B5-4F1A-9A48-9392-E1D312177079}"/>
              </a:ext>
            </a:extLst>
          </p:cNvPr>
          <p:cNvSpPr/>
          <p:nvPr userDrawn="1"/>
        </p:nvSpPr>
        <p:spPr bwMode="auto">
          <a:xfrm>
            <a:off x="371475" y="2017712"/>
            <a:ext cx="6334126" cy="4172645"/>
          </a:xfrm>
          <a:prstGeom prst="roundRect">
            <a:avLst>
              <a:gd name="adj" fmla="val 2671"/>
            </a:avLst>
          </a:prstGeom>
          <a:solidFill>
            <a:srgbClr val="FFFFFF">
              <a:alpha val="20000"/>
            </a:srgbClr>
          </a:solidFill>
        </p:spPr>
        <p:txBody>
          <a:bodyPr wrap="square" lIns="97971" tIns="514351" rIns="97971" bIns="0" rtlCol="0" anchor="ctr">
            <a:normAutofit/>
          </a:bodyPr>
          <a:lstStyle/>
          <a:p>
            <a:pPr marR="0" lvl="0" indent="0" algn="ctr" defTabSz="1740645" fontAlgn="base">
              <a:lnSpc>
                <a:spcPct val="100000"/>
              </a:lnSpc>
              <a:spcBef>
                <a:spcPct val="0"/>
              </a:spcBef>
              <a:spcAft>
                <a:spcPct val="0"/>
              </a:spcAft>
              <a:buClrTx/>
              <a:buSzTx/>
              <a:buFontTx/>
              <a:buNone/>
              <a:tabLst/>
            </a:pPr>
            <a:endParaRPr kumimoji="0" lang="en-US" sz="3214" b="1" i="0" u="none" strike="noStrike" kern="0" cap="none" spc="0" normalizeH="0" baseline="0">
              <a:ln>
                <a:noFill/>
              </a:ln>
              <a:solidFill>
                <a:srgbClr val="000000"/>
              </a:solidFill>
              <a:effectLst/>
              <a:uLnTx/>
              <a:uFillTx/>
              <a:latin typeface="Segoe UI"/>
              <a:ea typeface="+mn-lt"/>
              <a:cs typeface="Segoe UI"/>
            </a:endParaRPr>
          </a:p>
        </p:txBody>
      </p:sp>
      <p:sp>
        <p:nvSpPr>
          <p:cNvPr id="21" name="Oval 20">
            <a:extLst>
              <a:ext uri="{FF2B5EF4-FFF2-40B4-BE49-F238E27FC236}">
                <a16:creationId xmlns:a16="http://schemas.microsoft.com/office/drawing/2014/main" id="{13DFE7CC-6BAE-AF7D-E785-BF67456BFB33}"/>
              </a:ext>
            </a:extLst>
          </p:cNvPr>
          <p:cNvSpPr/>
          <p:nvPr userDrawn="1"/>
        </p:nvSpPr>
        <p:spPr bwMode="auto">
          <a:xfrm>
            <a:off x="588963" y="2672072"/>
            <a:ext cx="777602" cy="777602"/>
          </a:xfrm>
          <a:prstGeom prst="ellipse">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marR="0" lvl="0" indent="0" algn="ctr" defTabSz="914367" fontAlgn="base">
              <a:lnSpc>
                <a:spcPct val="100000"/>
              </a:lnSpc>
              <a:spcBef>
                <a:spcPct val="0"/>
              </a:spcBef>
              <a:spcAft>
                <a:spcPct val="0"/>
              </a:spcAft>
              <a:buClrTx/>
              <a:buSzTx/>
              <a:buFontTx/>
              <a:buNone/>
              <a:tabLst/>
            </a:pPr>
            <a:endParaRPr kumimoji="0" lang="en-US" sz="1600" b="1" i="0" u="none" strike="noStrike" kern="0" cap="none" spc="0" normalizeH="0" baseline="0">
              <a:ln w="3175">
                <a:noFill/>
              </a:ln>
              <a:solidFill>
                <a:srgbClr val="FFFFFF"/>
              </a:solidFill>
              <a:effectLst/>
              <a:uLnTx/>
              <a:uFillTx/>
              <a:latin typeface="Segoe UI Semibold"/>
              <a:cs typeface="Segoe UI" pitchFamily="34" charset="0"/>
            </a:endParaRPr>
          </a:p>
        </p:txBody>
      </p:sp>
      <p:sp>
        <p:nvSpPr>
          <p:cNvPr id="22" name="Oval 21">
            <a:extLst>
              <a:ext uri="{FF2B5EF4-FFF2-40B4-BE49-F238E27FC236}">
                <a16:creationId xmlns:a16="http://schemas.microsoft.com/office/drawing/2014/main" id="{1DA92108-8343-73F3-5CAF-1265D1A95D7D}"/>
              </a:ext>
            </a:extLst>
          </p:cNvPr>
          <p:cNvSpPr/>
          <p:nvPr userDrawn="1"/>
        </p:nvSpPr>
        <p:spPr bwMode="auto">
          <a:xfrm>
            <a:off x="588963" y="4758394"/>
            <a:ext cx="777602" cy="777602"/>
          </a:xfrm>
          <a:prstGeom prst="ellipse">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marR="0" lvl="0" indent="0" algn="ctr" defTabSz="914367" fontAlgn="base">
              <a:lnSpc>
                <a:spcPct val="100000"/>
              </a:lnSpc>
              <a:spcBef>
                <a:spcPct val="0"/>
              </a:spcBef>
              <a:spcAft>
                <a:spcPct val="0"/>
              </a:spcAft>
              <a:buClrTx/>
              <a:buSzTx/>
              <a:buFontTx/>
              <a:buNone/>
              <a:tabLst/>
            </a:pPr>
            <a:endParaRPr kumimoji="0" lang="en-US" sz="1600" b="1" i="0" u="none" strike="noStrike" kern="0" cap="none" spc="0" normalizeH="0" baseline="0">
              <a:ln w="3175">
                <a:noFill/>
              </a:ln>
              <a:solidFill>
                <a:srgbClr val="FFFFFF"/>
              </a:solidFill>
              <a:effectLst/>
              <a:uLnTx/>
              <a:uFillTx/>
              <a:latin typeface="Segoe UI Semibold"/>
              <a:cs typeface="Segoe UI" pitchFamily="34" charset="0"/>
            </a:endParaRPr>
          </a:p>
        </p:txBody>
      </p:sp>
      <p:cxnSp>
        <p:nvCxnSpPr>
          <p:cNvPr id="23" name="Straight Connector 22">
            <a:extLst>
              <a:ext uri="{FF2B5EF4-FFF2-40B4-BE49-F238E27FC236}">
                <a16:creationId xmlns:a16="http://schemas.microsoft.com/office/drawing/2014/main" id="{91B55235-AA68-F034-0576-FCE4C4F284F9}"/>
              </a:ext>
            </a:extLst>
          </p:cNvPr>
          <p:cNvCxnSpPr>
            <a:cxnSpLocks/>
          </p:cNvCxnSpPr>
          <p:nvPr userDrawn="1"/>
        </p:nvCxnSpPr>
        <p:spPr>
          <a:xfrm>
            <a:off x="1574569" y="4104034"/>
            <a:ext cx="4889731"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574569" y="2876207"/>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3ADA4AD7-2E8D-00F4-1155-F6ADB5040233}"/>
              </a:ext>
            </a:extLst>
          </p:cNvPr>
          <p:cNvSpPr>
            <a:spLocks noGrp="1"/>
          </p:cNvSpPr>
          <p:nvPr>
            <p:ph type="body" sz="quarter" idx="14" hasCustomPrompt="1"/>
          </p:nvPr>
        </p:nvSpPr>
        <p:spPr>
          <a:xfrm>
            <a:off x="1574569" y="4962529"/>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66081574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Title with Picture and five text placeholder Green">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A523848-5AF0-F245-366D-1B846CA5B5F4}"/>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4" name="Rectangle: Rounded Corners 3">
            <a:extLst>
              <a:ext uri="{FF2B5EF4-FFF2-40B4-BE49-F238E27FC236}">
                <a16:creationId xmlns:a16="http://schemas.microsoft.com/office/drawing/2014/main" id="{2A5462DB-1DE2-7D79-53E4-54479850C744}"/>
              </a:ext>
            </a:extLst>
          </p:cNvPr>
          <p:cNvSpPr/>
          <p:nvPr userDrawn="1"/>
        </p:nvSpPr>
        <p:spPr bwMode="auto">
          <a:xfrm>
            <a:off x="6807200" y="1278391"/>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357069"/>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6" name="Rectangle: Rounded Corners 5">
            <a:extLst>
              <a:ext uri="{FF2B5EF4-FFF2-40B4-BE49-F238E27FC236}">
                <a16:creationId xmlns:a16="http://schemas.microsoft.com/office/drawing/2014/main" id="{2E4FB5AB-AAB5-39B1-0070-C4581EB4FE30}"/>
              </a:ext>
            </a:extLst>
          </p:cNvPr>
          <p:cNvSpPr/>
          <p:nvPr userDrawn="1"/>
        </p:nvSpPr>
        <p:spPr bwMode="auto">
          <a:xfrm>
            <a:off x="371475" y="1396879"/>
            <a:ext cx="6334126" cy="4884298"/>
          </a:xfrm>
          <a:prstGeom prst="roundRect">
            <a:avLst>
              <a:gd name="adj" fmla="val 2671"/>
            </a:avLst>
          </a:prstGeom>
          <a:solidFill>
            <a:srgbClr val="FFFFFF">
              <a:alpha val="20000"/>
            </a:srgbClr>
          </a:solidFill>
        </p:spPr>
        <p:txBody>
          <a:bodyPr wrap="square" lIns="97971" tIns="514351" rIns="97971" bIns="0" rtlCol="0" anchor="ctr">
            <a:normAutofit/>
          </a:bodyPr>
          <a:lstStyle/>
          <a:p>
            <a:pPr marR="0" lvl="0" indent="0" algn="ctr" defTabSz="1740645" fontAlgn="base">
              <a:lnSpc>
                <a:spcPct val="100000"/>
              </a:lnSpc>
              <a:spcBef>
                <a:spcPct val="0"/>
              </a:spcBef>
              <a:spcAft>
                <a:spcPct val="0"/>
              </a:spcAft>
              <a:buClrTx/>
              <a:buSzTx/>
              <a:buFontTx/>
              <a:buNone/>
              <a:tabLst/>
            </a:pPr>
            <a:endParaRPr kumimoji="0" lang="en-US" sz="3214" b="1" i="0" u="none" strike="noStrike" kern="0" cap="none" spc="0" normalizeH="0" baseline="0">
              <a:ln>
                <a:noFill/>
              </a:ln>
              <a:solidFill>
                <a:srgbClr val="000000"/>
              </a:solidFill>
              <a:effectLst/>
              <a:uLnTx/>
              <a:uFillTx/>
              <a:latin typeface="Segoe UI"/>
              <a:ea typeface="+mn-lt"/>
              <a:cs typeface="Segoe UI"/>
            </a:endParaRPr>
          </a:p>
        </p:txBody>
      </p:sp>
      <p:cxnSp>
        <p:nvCxnSpPr>
          <p:cNvPr id="7" name="Straight Connector 6">
            <a:extLst>
              <a:ext uri="{FF2B5EF4-FFF2-40B4-BE49-F238E27FC236}">
                <a16:creationId xmlns:a16="http://schemas.microsoft.com/office/drawing/2014/main" id="{9EB11F28-F3D3-8BD3-1AE6-68F993B67A78}"/>
              </a:ext>
            </a:extLst>
          </p:cNvPr>
          <p:cNvCxnSpPr>
            <a:cxnSpLocks/>
          </p:cNvCxnSpPr>
          <p:nvPr userDrawn="1"/>
        </p:nvCxnSpPr>
        <p:spPr>
          <a:xfrm>
            <a:off x="1362074" y="237373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A6498E01-1DB3-4BA6-8F02-444778A6E266}"/>
              </a:ext>
            </a:extLst>
          </p:cNvPr>
          <p:cNvSpPr/>
          <p:nvPr userDrawn="1"/>
        </p:nvSpPr>
        <p:spPr bwMode="auto">
          <a:xfrm>
            <a:off x="588963" y="1570530"/>
            <a:ext cx="629558" cy="629558"/>
          </a:xfrm>
          <a:prstGeom prst="ellipse">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marR="0" lvl="0" indent="0" algn="ctr" defTabSz="914367" fontAlgn="base">
              <a:lnSpc>
                <a:spcPct val="100000"/>
              </a:lnSpc>
              <a:spcBef>
                <a:spcPct val="0"/>
              </a:spcBef>
              <a:spcAft>
                <a:spcPct val="0"/>
              </a:spcAft>
              <a:buClrTx/>
              <a:buSzTx/>
              <a:buFontTx/>
              <a:buNone/>
              <a:tabLst/>
            </a:pPr>
            <a:endParaRPr kumimoji="0" lang="en-US" sz="1600" b="1" i="0" u="none" strike="noStrike" kern="0" cap="none" spc="0" normalizeH="0" baseline="0">
              <a:ln w="3175">
                <a:noFill/>
              </a:ln>
              <a:solidFill>
                <a:srgbClr val="FFFFFF"/>
              </a:solidFill>
              <a:effectLst/>
              <a:uLnTx/>
              <a:uFillTx/>
              <a:latin typeface="Segoe UI Semibold"/>
              <a:cs typeface="Segoe UI" pitchFamily="34" charset="0"/>
            </a:endParaRPr>
          </a:p>
        </p:txBody>
      </p: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362075" y="1731420"/>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10" name="Oval 9">
            <a:extLst>
              <a:ext uri="{FF2B5EF4-FFF2-40B4-BE49-F238E27FC236}">
                <a16:creationId xmlns:a16="http://schemas.microsoft.com/office/drawing/2014/main" id="{4F767140-8153-B78E-96B6-48232DC28937}"/>
              </a:ext>
            </a:extLst>
          </p:cNvPr>
          <p:cNvSpPr/>
          <p:nvPr userDrawn="1"/>
        </p:nvSpPr>
        <p:spPr bwMode="auto">
          <a:xfrm>
            <a:off x="588963" y="2547390"/>
            <a:ext cx="629558" cy="629558"/>
          </a:xfrm>
          <a:prstGeom prst="ellipse">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marR="0" lvl="0" indent="0" algn="ctr" defTabSz="914367" fontAlgn="base">
              <a:lnSpc>
                <a:spcPct val="100000"/>
              </a:lnSpc>
              <a:spcBef>
                <a:spcPct val="0"/>
              </a:spcBef>
              <a:spcAft>
                <a:spcPct val="0"/>
              </a:spcAft>
              <a:buClrTx/>
              <a:buSzTx/>
              <a:buFontTx/>
              <a:buNone/>
              <a:tabLst/>
            </a:pPr>
            <a:endParaRPr kumimoji="0" lang="en-US" sz="1600" b="1" i="0" u="none" strike="noStrike" kern="0" cap="none" spc="0" normalizeH="0" baseline="0">
              <a:ln w="3175">
                <a:noFill/>
              </a:ln>
              <a:solidFill>
                <a:srgbClr val="FFFFFF"/>
              </a:solidFill>
              <a:effectLst/>
              <a:uLnTx/>
              <a:uFillTx/>
              <a:latin typeface="Segoe UI Semibold"/>
              <a:cs typeface="Segoe UI" pitchFamily="34" charset="0"/>
            </a:endParaRPr>
          </a:p>
        </p:txBody>
      </p:sp>
      <p:sp>
        <p:nvSpPr>
          <p:cNvPr id="12" name="Oval 11">
            <a:extLst>
              <a:ext uri="{FF2B5EF4-FFF2-40B4-BE49-F238E27FC236}">
                <a16:creationId xmlns:a16="http://schemas.microsoft.com/office/drawing/2014/main" id="{AF3A32C0-6F9C-C5C9-1914-56808EC36FF5}"/>
              </a:ext>
            </a:extLst>
          </p:cNvPr>
          <p:cNvSpPr/>
          <p:nvPr userDrawn="1"/>
        </p:nvSpPr>
        <p:spPr bwMode="auto">
          <a:xfrm>
            <a:off x="588963" y="3524250"/>
            <a:ext cx="629558" cy="629558"/>
          </a:xfrm>
          <a:prstGeom prst="ellipse">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marR="0" lvl="0" indent="0" algn="ctr" defTabSz="914367" fontAlgn="base">
              <a:lnSpc>
                <a:spcPct val="100000"/>
              </a:lnSpc>
              <a:spcBef>
                <a:spcPct val="0"/>
              </a:spcBef>
              <a:spcAft>
                <a:spcPct val="0"/>
              </a:spcAft>
              <a:buClrTx/>
              <a:buSzTx/>
              <a:buFontTx/>
              <a:buNone/>
              <a:tabLst/>
            </a:pPr>
            <a:endParaRPr kumimoji="0" lang="en-US" sz="1600" b="1" i="0" u="none" strike="noStrike" kern="0" cap="none" spc="0" normalizeH="0" baseline="0">
              <a:ln w="3175">
                <a:noFill/>
              </a:ln>
              <a:solidFill>
                <a:srgbClr val="FFFFFF"/>
              </a:solidFill>
              <a:effectLst/>
              <a:uLnTx/>
              <a:uFillTx/>
              <a:latin typeface="Segoe UI Semibold"/>
              <a:cs typeface="Segoe UI" pitchFamily="34" charset="0"/>
            </a:endParaRPr>
          </a:p>
        </p:txBody>
      </p:sp>
      <p:sp>
        <p:nvSpPr>
          <p:cNvPr id="14" name="Oval 13">
            <a:extLst>
              <a:ext uri="{FF2B5EF4-FFF2-40B4-BE49-F238E27FC236}">
                <a16:creationId xmlns:a16="http://schemas.microsoft.com/office/drawing/2014/main" id="{51DF8043-DF81-D7D3-2D6E-D21DC164D9DB}"/>
              </a:ext>
            </a:extLst>
          </p:cNvPr>
          <p:cNvSpPr/>
          <p:nvPr userDrawn="1"/>
        </p:nvSpPr>
        <p:spPr bwMode="auto">
          <a:xfrm>
            <a:off x="588963" y="4501110"/>
            <a:ext cx="629558" cy="629558"/>
          </a:xfrm>
          <a:prstGeom prst="ellipse">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marR="0" lvl="0" indent="0" algn="ctr" defTabSz="914367" fontAlgn="base">
              <a:lnSpc>
                <a:spcPct val="100000"/>
              </a:lnSpc>
              <a:spcBef>
                <a:spcPct val="0"/>
              </a:spcBef>
              <a:spcAft>
                <a:spcPct val="0"/>
              </a:spcAft>
              <a:buClrTx/>
              <a:buSzTx/>
              <a:buFontTx/>
              <a:buNone/>
              <a:tabLst/>
            </a:pPr>
            <a:endParaRPr kumimoji="0" lang="en-US" sz="1600" b="1" i="0" u="none" strike="noStrike" kern="0" cap="none" spc="0" normalizeH="0" baseline="0">
              <a:ln w="3175">
                <a:noFill/>
              </a:ln>
              <a:solidFill>
                <a:srgbClr val="FFFFFF"/>
              </a:solidFill>
              <a:effectLst/>
              <a:uLnTx/>
              <a:uFillTx/>
              <a:latin typeface="Segoe UI Semibold"/>
              <a:cs typeface="Segoe UI" pitchFamily="34" charset="0"/>
            </a:endParaRPr>
          </a:p>
        </p:txBody>
      </p:sp>
      <p:sp>
        <p:nvSpPr>
          <p:cNvPr id="16" name="Oval 15">
            <a:extLst>
              <a:ext uri="{FF2B5EF4-FFF2-40B4-BE49-F238E27FC236}">
                <a16:creationId xmlns:a16="http://schemas.microsoft.com/office/drawing/2014/main" id="{6C96BA59-C3DB-35F1-BA4E-2425F49BDB0D}"/>
              </a:ext>
            </a:extLst>
          </p:cNvPr>
          <p:cNvSpPr/>
          <p:nvPr userDrawn="1"/>
        </p:nvSpPr>
        <p:spPr bwMode="auto">
          <a:xfrm>
            <a:off x="588963" y="5477970"/>
            <a:ext cx="629558" cy="629558"/>
          </a:xfrm>
          <a:prstGeom prst="ellipse">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marR="0" lvl="0" indent="0" algn="ctr" defTabSz="914367" fontAlgn="base">
              <a:lnSpc>
                <a:spcPct val="100000"/>
              </a:lnSpc>
              <a:spcBef>
                <a:spcPct val="0"/>
              </a:spcBef>
              <a:spcAft>
                <a:spcPct val="0"/>
              </a:spcAft>
              <a:buClrTx/>
              <a:buSzTx/>
              <a:buFontTx/>
              <a:buNone/>
              <a:tabLst/>
            </a:pPr>
            <a:endParaRPr kumimoji="0" lang="en-US" sz="1600" b="1" i="0" u="none" strike="noStrike" kern="0" cap="none" spc="0" normalizeH="0" baseline="0">
              <a:ln w="3175">
                <a:noFill/>
              </a:ln>
              <a:solidFill>
                <a:srgbClr val="FFFFFF"/>
              </a:solidFill>
              <a:effectLst/>
              <a:uLnTx/>
              <a:uFillTx/>
              <a:latin typeface="Segoe UI Semibold"/>
              <a:cs typeface="Segoe UI" pitchFamily="34" charset="0"/>
            </a:endParaRPr>
          </a:p>
        </p:txBody>
      </p:sp>
      <p:cxnSp>
        <p:nvCxnSpPr>
          <p:cNvPr id="19" name="Straight Connector 18">
            <a:extLst>
              <a:ext uri="{FF2B5EF4-FFF2-40B4-BE49-F238E27FC236}">
                <a16:creationId xmlns:a16="http://schemas.microsoft.com/office/drawing/2014/main" id="{992FAD2F-DE20-3B88-83D2-7E7842608446}"/>
              </a:ext>
            </a:extLst>
          </p:cNvPr>
          <p:cNvCxnSpPr>
            <a:cxnSpLocks/>
          </p:cNvCxnSpPr>
          <p:nvPr userDrawn="1"/>
        </p:nvCxnSpPr>
        <p:spPr>
          <a:xfrm>
            <a:off x="1362074" y="335059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B0C99A8-9C53-B00B-FEBF-D3A53BE8199C}"/>
              </a:ext>
            </a:extLst>
          </p:cNvPr>
          <p:cNvCxnSpPr>
            <a:cxnSpLocks/>
          </p:cNvCxnSpPr>
          <p:nvPr userDrawn="1"/>
        </p:nvCxnSpPr>
        <p:spPr>
          <a:xfrm>
            <a:off x="1362074" y="432745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308A74C6-7DDA-6D7B-2EEA-FFCE4E397FC4}"/>
              </a:ext>
            </a:extLst>
          </p:cNvPr>
          <p:cNvCxnSpPr>
            <a:cxnSpLocks/>
          </p:cNvCxnSpPr>
          <p:nvPr userDrawn="1"/>
        </p:nvCxnSpPr>
        <p:spPr>
          <a:xfrm>
            <a:off x="1362074" y="530431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Text Placeholder 19">
            <a:extLst>
              <a:ext uri="{FF2B5EF4-FFF2-40B4-BE49-F238E27FC236}">
                <a16:creationId xmlns:a16="http://schemas.microsoft.com/office/drawing/2014/main" id="{673F0131-7164-1CBF-67D6-0082F8CF560F}"/>
              </a:ext>
            </a:extLst>
          </p:cNvPr>
          <p:cNvSpPr>
            <a:spLocks noGrp="1"/>
          </p:cNvSpPr>
          <p:nvPr>
            <p:ph type="body" sz="quarter" idx="16" hasCustomPrompt="1"/>
          </p:nvPr>
        </p:nvSpPr>
        <p:spPr>
          <a:xfrm>
            <a:off x="1362075" y="270828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03AB9E77-59E4-ADAF-5857-3814088C2AD2}"/>
              </a:ext>
            </a:extLst>
          </p:cNvPr>
          <p:cNvSpPr>
            <a:spLocks noGrp="1"/>
          </p:cNvSpPr>
          <p:nvPr>
            <p:ph type="body" sz="quarter" idx="17" hasCustomPrompt="1"/>
          </p:nvPr>
        </p:nvSpPr>
        <p:spPr>
          <a:xfrm>
            <a:off x="1362075" y="368514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41BBC3F4-FAF3-518D-4E6F-6D8729F754C8}"/>
              </a:ext>
            </a:extLst>
          </p:cNvPr>
          <p:cNvSpPr>
            <a:spLocks noGrp="1"/>
          </p:cNvSpPr>
          <p:nvPr>
            <p:ph type="body" sz="quarter" idx="18" hasCustomPrompt="1"/>
          </p:nvPr>
        </p:nvSpPr>
        <p:spPr>
          <a:xfrm>
            <a:off x="1362075" y="466200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2" name="Text Placeholder 19">
            <a:extLst>
              <a:ext uri="{FF2B5EF4-FFF2-40B4-BE49-F238E27FC236}">
                <a16:creationId xmlns:a16="http://schemas.microsoft.com/office/drawing/2014/main" id="{8F94C03D-6DC6-0B49-445F-7F3E27B96E0B}"/>
              </a:ext>
            </a:extLst>
          </p:cNvPr>
          <p:cNvSpPr>
            <a:spLocks noGrp="1"/>
          </p:cNvSpPr>
          <p:nvPr>
            <p:ph type="body" sz="quarter" idx="19" hasCustomPrompt="1"/>
          </p:nvPr>
        </p:nvSpPr>
        <p:spPr>
          <a:xfrm>
            <a:off x="1362075" y="563886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321865412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Timeline slide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A2983F4-F8C8-9848-3E1C-01241791DE0B}"/>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5" name="Rectangle: Rounded Corners 4">
            <a:extLst>
              <a:ext uri="{FF2B5EF4-FFF2-40B4-BE49-F238E27FC236}">
                <a16:creationId xmlns:a16="http://schemas.microsoft.com/office/drawing/2014/main" id="{2D8BCD7F-385B-3D84-E163-B73B75A67D74}"/>
              </a:ext>
            </a:extLst>
          </p:cNvPr>
          <p:cNvSpPr/>
          <p:nvPr userDrawn="1"/>
        </p:nvSpPr>
        <p:spPr bwMode="auto">
          <a:xfrm>
            <a:off x="571499" y="1439862"/>
            <a:ext cx="11049000" cy="4832350"/>
          </a:xfrm>
          <a:prstGeom prst="roundRect">
            <a:avLst>
              <a:gd name="adj" fmla="val 2424"/>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defTabSz="2320245" fontAlgn="base">
              <a:spcBef>
                <a:spcPct val="0"/>
              </a:spcBef>
              <a:spcAft>
                <a:spcPct val="0"/>
              </a:spcAft>
            </a:pPr>
            <a:endParaRPr lang="en-US" sz="1600" b="1" kern="0" err="1">
              <a:gradFill>
                <a:gsLst>
                  <a:gs pos="0">
                    <a:srgbClr val="000000"/>
                  </a:gs>
                  <a:gs pos="99000">
                    <a:srgbClr val="000000"/>
                  </a:gs>
                </a:gsLst>
                <a:path path="circle">
                  <a:fillToRect r="100000" b="100000"/>
                </a:path>
              </a:gradFill>
              <a:ea typeface="+mn-lt"/>
              <a:cs typeface="+mn-lt"/>
              <a:sym typeface="+mn-lt"/>
            </a:endParaRPr>
          </a:p>
        </p:txBody>
      </p:sp>
      <p:sp>
        <p:nvSpPr>
          <p:cNvPr id="9" name="Rectangle 8">
            <a:extLst>
              <a:ext uri="{FF2B5EF4-FFF2-40B4-BE49-F238E27FC236}">
                <a16:creationId xmlns:a16="http://schemas.microsoft.com/office/drawing/2014/main" id="{2C41CB4D-B8E2-BE49-873A-46508A4CE9F6}"/>
              </a:ext>
            </a:extLst>
          </p:cNvPr>
          <p:cNvSpPr/>
          <p:nvPr userDrawn="1"/>
        </p:nvSpPr>
        <p:spPr bwMode="auto">
          <a:xfrm>
            <a:off x="571499" y="3823276"/>
            <a:ext cx="11049000" cy="65523"/>
          </a:xfrm>
          <a:prstGeom prst="rect">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11" name="Oval 10">
            <a:extLst>
              <a:ext uri="{FF2B5EF4-FFF2-40B4-BE49-F238E27FC236}">
                <a16:creationId xmlns:a16="http://schemas.microsoft.com/office/drawing/2014/main" id="{44F9912B-044E-A06B-FAD2-F473C5628126}"/>
              </a:ext>
            </a:extLst>
          </p:cNvPr>
          <p:cNvSpPr/>
          <p:nvPr userDrawn="1"/>
        </p:nvSpPr>
        <p:spPr bwMode="auto">
          <a:xfrm>
            <a:off x="3435007" y="3725068"/>
            <a:ext cx="261938" cy="261938"/>
          </a:xfrm>
          <a:prstGeom prst="ellipse">
            <a:avLst/>
          </a:prstGeom>
          <a:gradFill>
            <a:gsLst>
              <a:gs pos="0">
                <a:srgbClr val="0A6BBA"/>
              </a:gs>
              <a:gs pos="80000">
                <a:srgbClr val="328985"/>
              </a:gs>
            </a:gsLst>
            <a:path path="circle">
              <a:fillToRect l="100000" t="100000"/>
            </a:path>
          </a:gradFill>
          <a:ln>
            <a:solidFill>
              <a:schemeClr val="bg1"/>
            </a:solid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13" name="Oval 12">
            <a:extLst>
              <a:ext uri="{FF2B5EF4-FFF2-40B4-BE49-F238E27FC236}">
                <a16:creationId xmlns:a16="http://schemas.microsoft.com/office/drawing/2014/main" id="{5A8FA8BD-B858-5B2B-0B90-72BBFB178620}"/>
              </a:ext>
            </a:extLst>
          </p:cNvPr>
          <p:cNvSpPr/>
          <p:nvPr userDrawn="1"/>
        </p:nvSpPr>
        <p:spPr bwMode="auto">
          <a:xfrm>
            <a:off x="5124968" y="3725068"/>
            <a:ext cx="261938" cy="261938"/>
          </a:xfrm>
          <a:prstGeom prst="ellipse">
            <a:avLst/>
          </a:prstGeom>
          <a:gradFill>
            <a:gsLst>
              <a:gs pos="0">
                <a:srgbClr val="0A6BBA"/>
              </a:gs>
              <a:gs pos="80000">
                <a:srgbClr val="328985"/>
              </a:gs>
            </a:gsLst>
            <a:path path="circle">
              <a:fillToRect l="100000" t="100000"/>
            </a:path>
          </a:gradFill>
          <a:ln>
            <a:solidFill>
              <a:schemeClr val="bg1"/>
            </a:solid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0837E66F-00A7-6144-9F1A-577FFB1B4438}"/>
              </a:ext>
            </a:extLst>
          </p:cNvPr>
          <p:cNvSpPr/>
          <p:nvPr userDrawn="1"/>
        </p:nvSpPr>
        <p:spPr bwMode="auto">
          <a:xfrm>
            <a:off x="6814930" y="3725068"/>
            <a:ext cx="261938" cy="261938"/>
          </a:xfrm>
          <a:prstGeom prst="ellipse">
            <a:avLst/>
          </a:prstGeom>
          <a:gradFill>
            <a:gsLst>
              <a:gs pos="0">
                <a:srgbClr val="0A6BBA"/>
              </a:gs>
              <a:gs pos="80000">
                <a:srgbClr val="328985"/>
              </a:gs>
            </a:gsLst>
            <a:path path="circle">
              <a:fillToRect l="100000" t="100000"/>
            </a:path>
          </a:gradFill>
          <a:ln>
            <a:solidFill>
              <a:schemeClr val="bg1"/>
            </a:solid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17" name="Oval 16">
            <a:extLst>
              <a:ext uri="{FF2B5EF4-FFF2-40B4-BE49-F238E27FC236}">
                <a16:creationId xmlns:a16="http://schemas.microsoft.com/office/drawing/2014/main" id="{32CBC415-6628-8B6B-8257-EEBD48096FEC}"/>
              </a:ext>
            </a:extLst>
          </p:cNvPr>
          <p:cNvSpPr/>
          <p:nvPr userDrawn="1"/>
        </p:nvSpPr>
        <p:spPr bwMode="auto">
          <a:xfrm>
            <a:off x="8504891" y="3725068"/>
            <a:ext cx="261938" cy="261938"/>
          </a:xfrm>
          <a:prstGeom prst="ellipse">
            <a:avLst/>
          </a:prstGeom>
          <a:gradFill>
            <a:gsLst>
              <a:gs pos="0">
                <a:srgbClr val="0A6BBA"/>
              </a:gs>
              <a:gs pos="80000">
                <a:srgbClr val="328985"/>
              </a:gs>
            </a:gsLst>
            <a:path path="circle">
              <a:fillToRect l="100000" t="100000"/>
            </a:path>
          </a:gradFill>
          <a:ln>
            <a:solidFill>
              <a:schemeClr val="bg1"/>
            </a:solid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18" name="Rectangle: Rounded Corners 17">
            <a:extLst>
              <a:ext uri="{FF2B5EF4-FFF2-40B4-BE49-F238E27FC236}">
                <a16:creationId xmlns:a16="http://schemas.microsoft.com/office/drawing/2014/main" id="{7DC40ECF-7EFD-72E6-DA2E-E0CAC1718C22}"/>
              </a:ext>
            </a:extLst>
          </p:cNvPr>
          <p:cNvSpPr/>
          <p:nvPr userDrawn="1"/>
        </p:nvSpPr>
        <p:spPr bwMode="auto">
          <a:xfrm>
            <a:off x="2388053"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60" name="Text Placeholder 19">
            <a:extLst>
              <a:ext uri="{FF2B5EF4-FFF2-40B4-BE49-F238E27FC236}">
                <a16:creationId xmlns:a16="http://schemas.microsoft.com/office/drawing/2014/main" id="{BA1BC455-8584-E103-401A-B6A91EF329AF}"/>
              </a:ext>
            </a:extLst>
          </p:cNvPr>
          <p:cNvSpPr>
            <a:spLocks noGrp="1"/>
          </p:cNvSpPr>
          <p:nvPr>
            <p:ph type="body" sz="quarter" idx="19" hasCustomPrompt="1"/>
          </p:nvPr>
        </p:nvSpPr>
        <p:spPr>
          <a:xfrm>
            <a:off x="2464661"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5A4EDDDD-3E9E-3393-B55F-083737679F7A}"/>
              </a:ext>
            </a:extLst>
          </p:cNvPr>
          <p:cNvSpPr>
            <a:spLocks noGrp="1"/>
          </p:cNvSpPr>
          <p:nvPr>
            <p:ph type="body" sz="quarter" idx="20" hasCustomPrompt="1"/>
          </p:nvPr>
        </p:nvSpPr>
        <p:spPr>
          <a:xfrm>
            <a:off x="2464661"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22" name="Rectangle: Rounded Corners 21">
            <a:extLst>
              <a:ext uri="{FF2B5EF4-FFF2-40B4-BE49-F238E27FC236}">
                <a16:creationId xmlns:a16="http://schemas.microsoft.com/office/drawing/2014/main" id="{83B474C5-03C9-17E1-15A5-01E8661633C9}"/>
              </a:ext>
            </a:extLst>
          </p:cNvPr>
          <p:cNvSpPr/>
          <p:nvPr userDrawn="1"/>
        </p:nvSpPr>
        <p:spPr bwMode="auto">
          <a:xfrm>
            <a:off x="5767976"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3" name="Rectangle: Rounded Corners 22">
            <a:extLst>
              <a:ext uri="{FF2B5EF4-FFF2-40B4-BE49-F238E27FC236}">
                <a16:creationId xmlns:a16="http://schemas.microsoft.com/office/drawing/2014/main" id="{ED78F89A-3096-6417-305C-B24836A6FFD6}"/>
              </a:ext>
            </a:extLst>
          </p:cNvPr>
          <p:cNvSpPr/>
          <p:nvPr userDrawn="1"/>
        </p:nvSpPr>
        <p:spPr bwMode="auto">
          <a:xfrm>
            <a:off x="9147896"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6" name="Rectangle: Rounded Corners 25">
            <a:extLst>
              <a:ext uri="{FF2B5EF4-FFF2-40B4-BE49-F238E27FC236}">
                <a16:creationId xmlns:a16="http://schemas.microsoft.com/office/drawing/2014/main" id="{ADEF8697-11E6-C6BB-D64F-F1EB902C3256}"/>
              </a:ext>
            </a:extLst>
          </p:cNvPr>
          <p:cNvSpPr/>
          <p:nvPr userDrawn="1"/>
        </p:nvSpPr>
        <p:spPr bwMode="auto">
          <a:xfrm>
            <a:off x="698092"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74700"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34" name="Rectangle: Rounded Corners 33">
            <a:extLst>
              <a:ext uri="{FF2B5EF4-FFF2-40B4-BE49-F238E27FC236}">
                <a16:creationId xmlns:a16="http://schemas.microsoft.com/office/drawing/2014/main" id="{9799A532-BA32-CF28-FDD2-6B93C90F1BB3}"/>
              </a:ext>
            </a:extLst>
          </p:cNvPr>
          <p:cNvSpPr/>
          <p:nvPr userDrawn="1"/>
        </p:nvSpPr>
        <p:spPr bwMode="auto">
          <a:xfrm>
            <a:off x="4078014"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35" name="Rectangle: Rounded Corners 34">
            <a:extLst>
              <a:ext uri="{FF2B5EF4-FFF2-40B4-BE49-F238E27FC236}">
                <a16:creationId xmlns:a16="http://schemas.microsoft.com/office/drawing/2014/main" id="{FC94D8FE-021A-8B81-EF18-647E5E8F0911}"/>
              </a:ext>
            </a:extLst>
          </p:cNvPr>
          <p:cNvSpPr/>
          <p:nvPr userDrawn="1"/>
        </p:nvSpPr>
        <p:spPr bwMode="auto">
          <a:xfrm>
            <a:off x="7457937"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cxnSp>
        <p:nvCxnSpPr>
          <p:cNvPr id="37" name="Straight Connector 36">
            <a:extLst>
              <a:ext uri="{FF2B5EF4-FFF2-40B4-BE49-F238E27FC236}">
                <a16:creationId xmlns:a16="http://schemas.microsoft.com/office/drawing/2014/main" id="{074A6FD9-D867-E909-33DD-55B3A61402B2}"/>
              </a:ext>
            </a:extLst>
          </p:cNvPr>
          <p:cNvCxnSpPr>
            <a:cxnSpLocks/>
            <a:stCxn id="38" idx="0"/>
            <a:endCxn id="26" idx="2"/>
          </p:cNvCxnSpPr>
          <p:nvPr userDrawn="1"/>
        </p:nvCxnSpPr>
        <p:spPr>
          <a:xfrm flipV="1">
            <a:off x="1876015"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25CE5F9B-9D19-CEE6-EA53-EB7963BCD050}"/>
              </a:ext>
            </a:extLst>
          </p:cNvPr>
          <p:cNvSpPr/>
          <p:nvPr userDrawn="1"/>
        </p:nvSpPr>
        <p:spPr bwMode="auto">
          <a:xfrm>
            <a:off x="1745046" y="3725068"/>
            <a:ext cx="261938" cy="261938"/>
          </a:xfrm>
          <a:prstGeom prst="ellipse">
            <a:avLst/>
          </a:prstGeom>
          <a:gradFill>
            <a:gsLst>
              <a:gs pos="0">
                <a:srgbClr val="0A6BBA"/>
              </a:gs>
              <a:gs pos="80000">
                <a:srgbClr val="328985"/>
              </a:gs>
            </a:gsLst>
            <a:path path="circle">
              <a:fillToRect l="100000" t="100000"/>
            </a:path>
          </a:gradFill>
          <a:ln>
            <a:solidFill>
              <a:schemeClr val="bg1"/>
            </a:solid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cxnSp>
        <p:nvCxnSpPr>
          <p:cNvPr id="39" name="Straight Connector 38">
            <a:extLst>
              <a:ext uri="{FF2B5EF4-FFF2-40B4-BE49-F238E27FC236}">
                <a16:creationId xmlns:a16="http://schemas.microsoft.com/office/drawing/2014/main" id="{AA733678-C9C0-A61E-2940-A9C181224E5B}"/>
              </a:ext>
            </a:extLst>
          </p:cNvPr>
          <p:cNvCxnSpPr>
            <a:cxnSpLocks/>
            <a:stCxn id="13" idx="0"/>
            <a:endCxn id="34" idx="2"/>
          </p:cNvCxnSpPr>
          <p:nvPr userDrawn="1"/>
        </p:nvCxnSpPr>
        <p:spPr>
          <a:xfrm flipV="1">
            <a:off x="5255937"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9D7C596-F0C5-C02C-5F74-443D297B2B88}"/>
              </a:ext>
            </a:extLst>
          </p:cNvPr>
          <p:cNvCxnSpPr>
            <a:cxnSpLocks/>
          </p:cNvCxnSpPr>
          <p:nvPr userDrawn="1"/>
        </p:nvCxnSpPr>
        <p:spPr>
          <a:xfrm flipV="1">
            <a:off x="8635860"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F618C69D-3CD2-0AE9-F24B-FE840AC7DBA6}"/>
              </a:ext>
            </a:extLst>
          </p:cNvPr>
          <p:cNvCxnSpPr>
            <a:cxnSpLocks/>
            <a:stCxn id="18" idx="0"/>
            <a:endCxn id="11" idx="4"/>
          </p:cNvCxnSpPr>
          <p:nvPr userDrawn="1"/>
        </p:nvCxnSpPr>
        <p:spPr>
          <a:xfrm flipV="1">
            <a:off x="3565976"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3FEC97C6-4078-8D06-01DB-FB83B4B6C867}"/>
              </a:ext>
            </a:extLst>
          </p:cNvPr>
          <p:cNvCxnSpPr>
            <a:cxnSpLocks/>
            <a:stCxn id="22" idx="0"/>
            <a:endCxn id="15" idx="4"/>
          </p:cNvCxnSpPr>
          <p:nvPr userDrawn="1"/>
        </p:nvCxnSpPr>
        <p:spPr>
          <a:xfrm flipV="1">
            <a:off x="694589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A9C9CC3-79E1-4573-E981-FA25018ECF47}"/>
              </a:ext>
            </a:extLst>
          </p:cNvPr>
          <p:cNvCxnSpPr>
            <a:cxnSpLocks/>
            <a:stCxn id="23" idx="0"/>
            <a:endCxn id="44" idx="4"/>
          </p:cNvCxnSpPr>
          <p:nvPr userDrawn="1"/>
        </p:nvCxnSpPr>
        <p:spPr>
          <a:xfrm flipV="1">
            <a:off x="1032581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4" name="Oval 43">
            <a:extLst>
              <a:ext uri="{FF2B5EF4-FFF2-40B4-BE49-F238E27FC236}">
                <a16:creationId xmlns:a16="http://schemas.microsoft.com/office/drawing/2014/main" id="{8EEFDF05-E43A-28F6-FD38-E63EF7C6403B}"/>
              </a:ext>
            </a:extLst>
          </p:cNvPr>
          <p:cNvSpPr/>
          <p:nvPr userDrawn="1"/>
        </p:nvSpPr>
        <p:spPr bwMode="auto">
          <a:xfrm>
            <a:off x="10194850" y="3725068"/>
            <a:ext cx="261938" cy="261938"/>
          </a:xfrm>
          <a:prstGeom prst="ellipse">
            <a:avLst/>
          </a:prstGeom>
          <a:gradFill>
            <a:gsLst>
              <a:gs pos="0">
                <a:srgbClr val="0A6BBA"/>
              </a:gs>
              <a:gs pos="80000">
                <a:srgbClr val="328985"/>
              </a:gs>
            </a:gsLst>
            <a:path path="circle">
              <a:fillToRect l="100000" t="100000"/>
            </a:path>
          </a:gradFill>
          <a:ln>
            <a:solidFill>
              <a:schemeClr val="bg1"/>
            </a:solid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5" name="Text Placeholder 19">
            <a:extLst>
              <a:ext uri="{FF2B5EF4-FFF2-40B4-BE49-F238E27FC236}">
                <a16:creationId xmlns:a16="http://schemas.microsoft.com/office/drawing/2014/main" id="{CE405535-5450-642F-B1E0-504C996EC3F3}"/>
              </a:ext>
            </a:extLst>
          </p:cNvPr>
          <p:cNvSpPr>
            <a:spLocks noGrp="1"/>
          </p:cNvSpPr>
          <p:nvPr>
            <p:ph type="body" sz="quarter" idx="14" hasCustomPrompt="1"/>
          </p:nvPr>
        </p:nvSpPr>
        <p:spPr>
          <a:xfrm>
            <a:off x="774700"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DF4A569F-D036-45D8-68B2-F834A88F9418}"/>
              </a:ext>
            </a:extLst>
          </p:cNvPr>
          <p:cNvSpPr>
            <a:spLocks noGrp="1"/>
          </p:cNvSpPr>
          <p:nvPr>
            <p:ph type="body" sz="quarter" idx="15" hasCustomPrompt="1"/>
          </p:nvPr>
        </p:nvSpPr>
        <p:spPr>
          <a:xfrm>
            <a:off x="4154622"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7FE86833-69AF-7ED6-9B0F-2596B238A494}"/>
              </a:ext>
            </a:extLst>
          </p:cNvPr>
          <p:cNvSpPr>
            <a:spLocks noGrp="1"/>
          </p:cNvSpPr>
          <p:nvPr>
            <p:ph type="body" sz="quarter" idx="16" hasCustomPrompt="1"/>
          </p:nvPr>
        </p:nvSpPr>
        <p:spPr>
          <a:xfrm>
            <a:off x="4154622"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DBDF2C6A-60F6-40D6-AA74-CEA0C6E793B8}"/>
              </a:ext>
            </a:extLst>
          </p:cNvPr>
          <p:cNvSpPr>
            <a:spLocks noGrp="1"/>
          </p:cNvSpPr>
          <p:nvPr>
            <p:ph type="body" sz="quarter" idx="17" hasCustomPrompt="1"/>
          </p:nvPr>
        </p:nvSpPr>
        <p:spPr>
          <a:xfrm>
            <a:off x="7534545"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8595CE2D-A527-C4FD-BE8D-789946ECE514}"/>
              </a:ext>
            </a:extLst>
          </p:cNvPr>
          <p:cNvSpPr>
            <a:spLocks noGrp="1"/>
          </p:cNvSpPr>
          <p:nvPr>
            <p:ph type="body" sz="quarter" idx="18" hasCustomPrompt="1"/>
          </p:nvPr>
        </p:nvSpPr>
        <p:spPr>
          <a:xfrm>
            <a:off x="7534545"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2" name="Text Placeholder 19">
            <a:extLst>
              <a:ext uri="{FF2B5EF4-FFF2-40B4-BE49-F238E27FC236}">
                <a16:creationId xmlns:a16="http://schemas.microsoft.com/office/drawing/2014/main" id="{3EE8FC1A-3F99-E4D8-7848-685838682F87}"/>
              </a:ext>
            </a:extLst>
          </p:cNvPr>
          <p:cNvSpPr>
            <a:spLocks noGrp="1"/>
          </p:cNvSpPr>
          <p:nvPr>
            <p:ph type="body" sz="quarter" idx="21" hasCustomPrompt="1"/>
          </p:nvPr>
        </p:nvSpPr>
        <p:spPr>
          <a:xfrm>
            <a:off x="584458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3" name="Text Placeholder 19">
            <a:extLst>
              <a:ext uri="{FF2B5EF4-FFF2-40B4-BE49-F238E27FC236}">
                <a16:creationId xmlns:a16="http://schemas.microsoft.com/office/drawing/2014/main" id="{15C13B4F-DBFA-5A37-6C42-721C093B65EA}"/>
              </a:ext>
            </a:extLst>
          </p:cNvPr>
          <p:cNvSpPr>
            <a:spLocks noGrp="1"/>
          </p:cNvSpPr>
          <p:nvPr>
            <p:ph type="body" sz="quarter" idx="22" hasCustomPrompt="1"/>
          </p:nvPr>
        </p:nvSpPr>
        <p:spPr>
          <a:xfrm>
            <a:off x="584458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4" name="Text Placeholder 19">
            <a:extLst>
              <a:ext uri="{FF2B5EF4-FFF2-40B4-BE49-F238E27FC236}">
                <a16:creationId xmlns:a16="http://schemas.microsoft.com/office/drawing/2014/main" id="{87044605-6ABD-EB66-8B13-40306EA8DA3E}"/>
              </a:ext>
            </a:extLst>
          </p:cNvPr>
          <p:cNvSpPr>
            <a:spLocks noGrp="1"/>
          </p:cNvSpPr>
          <p:nvPr>
            <p:ph type="body" sz="quarter" idx="23" hasCustomPrompt="1"/>
          </p:nvPr>
        </p:nvSpPr>
        <p:spPr>
          <a:xfrm>
            <a:off x="922450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5" name="Text Placeholder 19">
            <a:extLst>
              <a:ext uri="{FF2B5EF4-FFF2-40B4-BE49-F238E27FC236}">
                <a16:creationId xmlns:a16="http://schemas.microsoft.com/office/drawing/2014/main" id="{4A9EF958-AD8E-7C31-32EF-8971D2CBC13A}"/>
              </a:ext>
            </a:extLst>
          </p:cNvPr>
          <p:cNvSpPr>
            <a:spLocks noGrp="1"/>
          </p:cNvSpPr>
          <p:nvPr>
            <p:ph type="body" sz="quarter" idx="24" hasCustomPrompt="1"/>
          </p:nvPr>
        </p:nvSpPr>
        <p:spPr>
          <a:xfrm>
            <a:off x="922450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Tree>
    <p:extLst>
      <p:ext uri="{BB962C8B-B14F-4D97-AF65-F5344CB8AC3E}">
        <p14:creationId xmlns:p14="http://schemas.microsoft.com/office/powerpoint/2010/main" val="368316544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Title with four placeholder Gree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88C5E15-A5A9-2055-AD83-5D5792681C85}"/>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Top Corners Rounded 125">
            <a:extLst>
              <a:ext uri="{FF2B5EF4-FFF2-40B4-BE49-F238E27FC236}">
                <a16:creationId xmlns:a16="http://schemas.microsoft.com/office/drawing/2014/main" id="{D4562CE0-8B4D-AE66-8884-EE93315F27D4}"/>
              </a:ext>
              <a:ext uri="{C183D7F6-B498-43B3-948B-1728B52AA6E4}">
                <adec:decorative xmlns:adec="http://schemas.microsoft.com/office/drawing/2017/decorative" val="1"/>
              </a:ext>
            </a:extLst>
          </p:cNvPr>
          <p:cNvSpPr/>
          <p:nvPr userDrawn="1"/>
        </p:nvSpPr>
        <p:spPr bwMode="auto">
          <a:xfrm>
            <a:off x="2200387" y="1364343"/>
            <a:ext cx="7791226" cy="4898571"/>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ctr"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latin typeface="Segoe UI Variable Display Semibold" pitchFamily="2" charset="0"/>
              <a:ea typeface="+mn-ea"/>
              <a:cs typeface="Segoe UI" pitchFamily="34" charset="0"/>
            </a:endParaRPr>
          </a:p>
        </p:txBody>
      </p:sp>
      <p:sp>
        <p:nvSpPr>
          <p:cNvPr id="4" name="Rectangle: Rounded Corners 3">
            <a:extLst>
              <a:ext uri="{FF2B5EF4-FFF2-40B4-BE49-F238E27FC236}">
                <a16:creationId xmlns:a16="http://schemas.microsoft.com/office/drawing/2014/main" id="{3429B7E3-84AD-67A1-8069-AA5830C3A6CA}"/>
              </a:ext>
            </a:extLst>
          </p:cNvPr>
          <p:cNvSpPr/>
          <p:nvPr userDrawn="1"/>
        </p:nvSpPr>
        <p:spPr bwMode="auto">
          <a:xfrm>
            <a:off x="3149600" y="6010275"/>
            <a:ext cx="5892800" cy="485184"/>
          </a:xfrm>
          <a:prstGeom prst="roundRect">
            <a:avLst>
              <a:gd name="adj" fmla="val 50000"/>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5" name="Rounded Rectangle 6">
            <a:extLst>
              <a:ext uri="{FF2B5EF4-FFF2-40B4-BE49-F238E27FC236}">
                <a16:creationId xmlns:a16="http://schemas.microsoft.com/office/drawing/2014/main" id="{F6961B98-51A2-63EC-0C7E-3ACA3F806515}"/>
              </a:ext>
              <a:ext uri="{C183D7F6-B498-43B3-948B-1728B52AA6E4}">
                <adec:decorative xmlns:adec="http://schemas.microsoft.com/office/drawing/2017/decorative" val="1"/>
              </a:ext>
            </a:extLst>
          </p:cNvPr>
          <p:cNvSpPr/>
          <p:nvPr userDrawn="1"/>
        </p:nvSpPr>
        <p:spPr bwMode="auto">
          <a:xfrm>
            <a:off x="2313051" y="1492303"/>
            <a:ext cx="3722673" cy="1805574"/>
          </a:xfrm>
          <a:prstGeom prst="roundRect">
            <a:avLst>
              <a:gd name="adj" fmla="val 6541"/>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6" name="Rounded Rectangle 6">
            <a:extLst>
              <a:ext uri="{FF2B5EF4-FFF2-40B4-BE49-F238E27FC236}">
                <a16:creationId xmlns:a16="http://schemas.microsoft.com/office/drawing/2014/main" id="{91F47ECF-90D6-649D-E725-A31FE8DC9A0A}"/>
              </a:ext>
              <a:ext uri="{C183D7F6-B498-43B3-948B-1728B52AA6E4}">
                <adec:decorative xmlns:adec="http://schemas.microsoft.com/office/drawing/2017/decorative" val="1"/>
              </a:ext>
            </a:extLst>
          </p:cNvPr>
          <p:cNvSpPr/>
          <p:nvPr userDrawn="1"/>
        </p:nvSpPr>
        <p:spPr bwMode="auto">
          <a:xfrm>
            <a:off x="6156276" y="1492303"/>
            <a:ext cx="3722673" cy="1805574"/>
          </a:xfrm>
          <a:prstGeom prst="roundRect">
            <a:avLst>
              <a:gd name="adj" fmla="val 6541"/>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7" name="Rounded Rectangle 6">
            <a:extLst>
              <a:ext uri="{FF2B5EF4-FFF2-40B4-BE49-F238E27FC236}">
                <a16:creationId xmlns:a16="http://schemas.microsoft.com/office/drawing/2014/main" id="{1A64AA3D-323D-09DD-4E63-D383C0E5459D}"/>
              </a:ext>
              <a:ext uri="{C183D7F6-B498-43B3-948B-1728B52AA6E4}">
                <adec:decorative xmlns:adec="http://schemas.microsoft.com/office/drawing/2017/decorative" val="1"/>
              </a:ext>
            </a:extLst>
          </p:cNvPr>
          <p:cNvSpPr/>
          <p:nvPr userDrawn="1"/>
        </p:nvSpPr>
        <p:spPr bwMode="auto">
          <a:xfrm>
            <a:off x="2313051" y="3433138"/>
            <a:ext cx="7565898" cy="1144738"/>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9" name="Rounded Rectangle 6">
            <a:extLst>
              <a:ext uri="{FF2B5EF4-FFF2-40B4-BE49-F238E27FC236}">
                <a16:creationId xmlns:a16="http://schemas.microsoft.com/office/drawing/2014/main" id="{1ACCE965-1519-ED4B-A47B-877786E7F163}"/>
              </a:ext>
              <a:ext uri="{C183D7F6-B498-43B3-948B-1728B52AA6E4}">
                <adec:decorative xmlns:adec="http://schemas.microsoft.com/office/drawing/2017/decorative" val="1"/>
              </a:ext>
            </a:extLst>
          </p:cNvPr>
          <p:cNvSpPr/>
          <p:nvPr userDrawn="1"/>
        </p:nvSpPr>
        <p:spPr bwMode="auto">
          <a:xfrm>
            <a:off x="2313051" y="4713137"/>
            <a:ext cx="7565898" cy="1144738"/>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335744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4" name="Text Placeholder 19">
            <a:extLst>
              <a:ext uri="{FF2B5EF4-FFF2-40B4-BE49-F238E27FC236}">
                <a16:creationId xmlns:a16="http://schemas.microsoft.com/office/drawing/2014/main" id="{45D46D7F-7680-B8BC-8728-C69131FDD1F0}"/>
              </a:ext>
            </a:extLst>
          </p:cNvPr>
          <p:cNvSpPr>
            <a:spLocks noGrp="1"/>
          </p:cNvSpPr>
          <p:nvPr>
            <p:ph type="body" sz="quarter" idx="14" hasCustomPrompt="1"/>
          </p:nvPr>
        </p:nvSpPr>
        <p:spPr>
          <a:xfrm>
            <a:off x="719510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E5FA480C-3C3C-22BC-26F3-644BFB9A7046}"/>
              </a:ext>
            </a:extLst>
          </p:cNvPr>
          <p:cNvSpPr>
            <a:spLocks noGrp="1"/>
          </p:cNvSpPr>
          <p:nvPr>
            <p:ph type="body" sz="quarter" idx="15" hasCustomPrompt="1"/>
          </p:nvPr>
        </p:nvSpPr>
        <p:spPr>
          <a:xfrm>
            <a:off x="5086349" y="3820841"/>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EEADE0EE-8694-E81B-4AD3-12D99A27730F}"/>
              </a:ext>
            </a:extLst>
          </p:cNvPr>
          <p:cNvSpPr>
            <a:spLocks noGrp="1"/>
          </p:cNvSpPr>
          <p:nvPr>
            <p:ph type="body" sz="quarter" idx="17" hasCustomPrompt="1"/>
          </p:nvPr>
        </p:nvSpPr>
        <p:spPr>
          <a:xfrm>
            <a:off x="3396342" y="6068201"/>
            <a:ext cx="5399316" cy="369332"/>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bg1"/>
                </a:solidFill>
                <a:latin typeface="+mj-lt"/>
                <a:ea typeface="+mn-ea"/>
                <a:cs typeface="+mn-cs"/>
              </a:defRPr>
            </a:lvl1pPr>
          </a:lstStyle>
          <a:p>
            <a:pPr lvl="0"/>
            <a:r>
              <a:rPr lang="en-US"/>
              <a:t>Insert text</a:t>
            </a:r>
          </a:p>
        </p:txBody>
      </p:sp>
      <p:sp>
        <p:nvSpPr>
          <p:cNvPr id="20" name="Oval 19">
            <a:extLst>
              <a:ext uri="{FF2B5EF4-FFF2-40B4-BE49-F238E27FC236}">
                <a16:creationId xmlns:a16="http://schemas.microsoft.com/office/drawing/2014/main" id="{76A131B0-2875-4587-B561-D8A23EB42D04}"/>
              </a:ext>
            </a:extLst>
          </p:cNvPr>
          <p:cNvSpPr/>
          <p:nvPr userDrawn="1"/>
        </p:nvSpPr>
        <p:spPr bwMode="auto">
          <a:xfrm>
            <a:off x="2511757"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1" name="Oval 20">
            <a:extLst>
              <a:ext uri="{FF2B5EF4-FFF2-40B4-BE49-F238E27FC236}">
                <a16:creationId xmlns:a16="http://schemas.microsoft.com/office/drawing/2014/main" id="{D3B79A0C-E7C4-6A65-37CC-90C9427CAA37}"/>
              </a:ext>
            </a:extLst>
          </p:cNvPr>
          <p:cNvSpPr/>
          <p:nvPr userDrawn="1"/>
        </p:nvSpPr>
        <p:spPr bwMode="auto">
          <a:xfrm>
            <a:off x="6360489"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2" name="Oval 21">
            <a:extLst>
              <a:ext uri="{FF2B5EF4-FFF2-40B4-BE49-F238E27FC236}">
                <a16:creationId xmlns:a16="http://schemas.microsoft.com/office/drawing/2014/main" id="{9ECDF61F-B1B5-9032-978A-C676DF4AC20A}"/>
              </a:ext>
            </a:extLst>
          </p:cNvPr>
          <p:cNvSpPr/>
          <p:nvPr userDrawn="1"/>
        </p:nvSpPr>
        <p:spPr bwMode="auto">
          <a:xfrm>
            <a:off x="4185600" y="3648478"/>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3" name="Oval 22">
            <a:extLst>
              <a:ext uri="{FF2B5EF4-FFF2-40B4-BE49-F238E27FC236}">
                <a16:creationId xmlns:a16="http://schemas.microsoft.com/office/drawing/2014/main" id="{3B76A11E-C0C3-3BDB-F369-4BB04FF14B2D}"/>
              </a:ext>
            </a:extLst>
          </p:cNvPr>
          <p:cNvSpPr/>
          <p:nvPr userDrawn="1"/>
        </p:nvSpPr>
        <p:spPr bwMode="auto">
          <a:xfrm>
            <a:off x="4185600" y="4928477"/>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9" name="Text Placeholder 19">
            <a:extLst>
              <a:ext uri="{FF2B5EF4-FFF2-40B4-BE49-F238E27FC236}">
                <a16:creationId xmlns:a16="http://schemas.microsoft.com/office/drawing/2014/main" id="{6161531E-CCCB-8575-020F-C53D93847C9E}"/>
              </a:ext>
            </a:extLst>
          </p:cNvPr>
          <p:cNvSpPr>
            <a:spLocks noGrp="1"/>
          </p:cNvSpPr>
          <p:nvPr>
            <p:ph type="body" sz="quarter" idx="16" hasCustomPrompt="1"/>
          </p:nvPr>
        </p:nvSpPr>
        <p:spPr>
          <a:xfrm>
            <a:off x="5086349" y="5100840"/>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400504194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Title with percentage placeholder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46BD1F8-DDF4-D7F8-9099-CEB18D8226F6}"/>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8" name="Rectangle: Top Corners Rounded 125">
            <a:extLst>
              <a:ext uri="{FF2B5EF4-FFF2-40B4-BE49-F238E27FC236}">
                <a16:creationId xmlns:a16="http://schemas.microsoft.com/office/drawing/2014/main" id="{180168C0-BE92-2AB0-A173-D35ED279EBE7}"/>
              </a:ext>
              <a:ext uri="{C183D7F6-B498-43B3-948B-1728B52AA6E4}">
                <adec:decorative xmlns:adec="http://schemas.microsoft.com/office/drawing/2017/decorative" val="1"/>
              </a:ext>
            </a:extLst>
          </p:cNvPr>
          <p:cNvSpPr/>
          <p:nvPr userDrawn="1"/>
        </p:nvSpPr>
        <p:spPr bwMode="auto">
          <a:xfrm>
            <a:off x="583406"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0" name="Rectangle: Top Corners Rounded 125">
            <a:extLst>
              <a:ext uri="{FF2B5EF4-FFF2-40B4-BE49-F238E27FC236}">
                <a16:creationId xmlns:a16="http://schemas.microsoft.com/office/drawing/2014/main" id="{7E17D619-9A82-CBEA-BB99-382923668457}"/>
              </a:ext>
              <a:ext uri="{C183D7F6-B498-43B3-948B-1728B52AA6E4}">
                <adec:decorative xmlns:adec="http://schemas.microsoft.com/office/drawing/2017/decorative" val="1"/>
              </a:ext>
            </a:extLst>
          </p:cNvPr>
          <p:cNvSpPr/>
          <p:nvPr userDrawn="1"/>
        </p:nvSpPr>
        <p:spPr bwMode="auto">
          <a:xfrm>
            <a:off x="4331999"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ectangle: Top Corners Rounded 125">
            <a:extLst>
              <a:ext uri="{FF2B5EF4-FFF2-40B4-BE49-F238E27FC236}">
                <a16:creationId xmlns:a16="http://schemas.microsoft.com/office/drawing/2014/main" id="{30508D70-2710-8D04-7D5F-70E990CE4DD2}"/>
              </a:ext>
              <a:ext uri="{C183D7F6-B498-43B3-948B-1728B52AA6E4}">
                <adec:decorative xmlns:adec="http://schemas.microsoft.com/office/drawing/2017/decorative" val="1"/>
              </a:ext>
            </a:extLst>
          </p:cNvPr>
          <p:cNvSpPr/>
          <p:nvPr userDrawn="1"/>
        </p:nvSpPr>
        <p:spPr bwMode="auto">
          <a:xfrm>
            <a:off x="8080593"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4" name="Oval 13">
            <a:extLst>
              <a:ext uri="{FF2B5EF4-FFF2-40B4-BE49-F238E27FC236}">
                <a16:creationId xmlns:a16="http://schemas.microsoft.com/office/drawing/2014/main" id="{93D60D49-421B-7F5F-CB61-24B399AF0072}"/>
              </a:ext>
            </a:extLst>
          </p:cNvPr>
          <p:cNvSpPr/>
          <p:nvPr userDrawn="1"/>
        </p:nvSpPr>
        <p:spPr bwMode="auto">
          <a:xfrm>
            <a:off x="1553656" y="1635869"/>
            <a:ext cx="1587500" cy="1584742"/>
          </a:xfrm>
          <a:prstGeom prst="ellipse">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6" name="Oval 15">
            <a:extLst>
              <a:ext uri="{FF2B5EF4-FFF2-40B4-BE49-F238E27FC236}">
                <a16:creationId xmlns:a16="http://schemas.microsoft.com/office/drawing/2014/main" id="{4C8A10AD-35C3-7899-D08E-CDB0D28DE34A}"/>
              </a:ext>
            </a:extLst>
          </p:cNvPr>
          <p:cNvSpPr/>
          <p:nvPr userDrawn="1"/>
        </p:nvSpPr>
        <p:spPr bwMode="auto">
          <a:xfrm>
            <a:off x="5302250" y="1635869"/>
            <a:ext cx="1587500" cy="1584742"/>
          </a:xfrm>
          <a:prstGeom prst="ellipse">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9" name="Oval 18">
            <a:extLst>
              <a:ext uri="{FF2B5EF4-FFF2-40B4-BE49-F238E27FC236}">
                <a16:creationId xmlns:a16="http://schemas.microsoft.com/office/drawing/2014/main" id="{61477897-1756-0740-74DF-E853DC832330}"/>
              </a:ext>
            </a:extLst>
          </p:cNvPr>
          <p:cNvSpPr/>
          <p:nvPr userDrawn="1"/>
        </p:nvSpPr>
        <p:spPr bwMode="auto">
          <a:xfrm>
            <a:off x="9050843" y="1635869"/>
            <a:ext cx="1587500" cy="1584742"/>
          </a:xfrm>
          <a:prstGeom prst="ellipse">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12093"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5" name="Rectangle: Rounded Corners 24">
            <a:extLst>
              <a:ext uri="{FF2B5EF4-FFF2-40B4-BE49-F238E27FC236}">
                <a16:creationId xmlns:a16="http://schemas.microsoft.com/office/drawing/2014/main" id="{5F71979A-6BC4-2DDC-7673-05DF659AF336}"/>
              </a:ext>
            </a:extLst>
          </p:cNvPr>
          <p:cNvSpPr/>
          <p:nvPr userDrawn="1"/>
        </p:nvSpPr>
        <p:spPr bwMode="auto">
          <a:xfrm>
            <a:off x="682278"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7" name="Rectangle: Rounded Corners 26">
            <a:extLst>
              <a:ext uri="{FF2B5EF4-FFF2-40B4-BE49-F238E27FC236}">
                <a16:creationId xmlns:a16="http://schemas.microsoft.com/office/drawing/2014/main" id="{543202F3-2030-D70A-6960-DDACBF65D693}"/>
              </a:ext>
            </a:extLst>
          </p:cNvPr>
          <p:cNvSpPr/>
          <p:nvPr userDrawn="1"/>
        </p:nvSpPr>
        <p:spPr bwMode="auto">
          <a:xfrm>
            <a:off x="4430872"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8" name="Rectangle: Rounded Corners 27">
            <a:extLst>
              <a:ext uri="{FF2B5EF4-FFF2-40B4-BE49-F238E27FC236}">
                <a16:creationId xmlns:a16="http://schemas.microsoft.com/office/drawing/2014/main" id="{ADFAAD63-A798-D02B-558C-DE73B16F3F02}"/>
              </a:ext>
            </a:extLst>
          </p:cNvPr>
          <p:cNvSpPr/>
          <p:nvPr userDrawn="1"/>
        </p:nvSpPr>
        <p:spPr bwMode="auto">
          <a:xfrm>
            <a:off x="8179465"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47" name="Text Placeholder 19">
            <a:extLst>
              <a:ext uri="{FF2B5EF4-FFF2-40B4-BE49-F238E27FC236}">
                <a16:creationId xmlns:a16="http://schemas.microsoft.com/office/drawing/2014/main" id="{88E186EA-A71E-764F-F1EE-2113A6C93116}"/>
              </a:ext>
            </a:extLst>
          </p:cNvPr>
          <p:cNvSpPr>
            <a:spLocks noGrp="1"/>
          </p:cNvSpPr>
          <p:nvPr>
            <p:ph type="body" sz="quarter" idx="20" hasCustomPrompt="1"/>
          </p:nvPr>
        </p:nvSpPr>
        <p:spPr>
          <a:xfrm>
            <a:off x="732414"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56DC5B6B-7CA2-0CE9-4CEA-722A17D06CD1}"/>
              </a:ext>
            </a:extLst>
          </p:cNvPr>
          <p:cNvSpPr>
            <a:spLocks noGrp="1"/>
          </p:cNvSpPr>
          <p:nvPr>
            <p:ph type="body" sz="quarter" idx="23" hasCustomPrompt="1"/>
          </p:nvPr>
        </p:nvSpPr>
        <p:spPr>
          <a:xfrm>
            <a:off x="1639668"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a:gsLst>
                    <a:gs pos="0">
                      <a:srgbClr val="0A6BBA"/>
                    </a:gs>
                    <a:gs pos="80000">
                      <a:srgbClr val="328985"/>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00</a:t>
            </a:r>
          </a:p>
        </p:txBody>
      </p:sp>
      <p:sp>
        <p:nvSpPr>
          <p:cNvPr id="45" name="Text Placeholder 19">
            <a:extLst>
              <a:ext uri="{FF2B5EF4-FFF2-40B4-BE49-F238E27FC236}">
                <a16:creationId xmlns:a16="http://schemas.microsoft.com/office/drawing/2014/main" id="{F76287F5-00B6-EB54-84EC-E61512526BFC}"/>
              </a:ext>
            </a:extLst>
          </p:cNvPr>
          <p:cNvSpPr>
            <a:spLocks noGrp="1"/>
          </p:cNvSpPr>
          <p:nvPr>
            <p:ph type="body" sz="quarter" idx="18" hasCustomPrompt="1"/>
          </p:nvPr>
        </p:nvSpPr>
        <p:spPr>
          <a:xfrm>
            <a:off x="4460686"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6" name="Text Placeholder 19">
            <a:extLst>
              <a:ext uri="{FF2B5EF4-FFF2-40B4-BE49-F238E27FC236}">
                <a16:creationId xmlns:a16="http://schemas.microsoft.com/office/drawing/2014/main" id="{2C34D1AB-C234-4045-8CE1-E0722BEF21B0}"/>
              </a:ext>
            </a:extLst>
          </p:cNvPr>
          <p:cNvSpPr>
            <a:spLocks noGrp="1"/>
          </p:cNvSpPr>
          <p:nvPr>
            <p:ph type="body" sz="quarter" idx="19" hasCustomPrompt="1"/>
          </p:nvPr>
        </p:nvSpPr>
        <p:spPr>
          <a:xfrm>
            <a:off x="8209279"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8" name="Text Placeholder 19">
            <a:extLst>
              <a:ext uri="{FF2B5EF4-FFF2-40B4-BE49-F238E27FC236}">
                <a16:creationId xmlns:a16="http://schemas.microsoft.com/office/drawing/2014/main" id="{752732D6-CB3C-E9DE-9B55-F2C8AD86026B}"/>
              </a:ext>
            </a:extLst>
          </p:cNvPr>
          <p:cNvSpPr>
            <a:spLocks noGrp="1"/>
          </p:cNvSpPr>
          <p:nvPr>
            <p:ph type="body" sz="quarter" idx="21" hasCustomPrompt="1"/>
          </p:nvPr>
        </p:nvSpPr>
        <p:spPr>
          <a:xfrm>
            <a:off x="4481007"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6C39B09E-638C-2667-F15E-07F7A3FAD25F}"/>
              </a:ext>
            </a:extLst>
          </p:cNvPr>
          <p:cNvSpPr>
            <a:spLocks noGrp="1"/>
          </p:cNvSpPr>
          <p:nvPr>
            <p:ph type="body" sz="quarter" idx="22" hasCustomPrompt="1"/>
          </p:nvPr>
        </p:nvSpPr>
        <p:spPr>
          <a:xfrm>
            <a:off x="8229600"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8AAF7020-2B36-D798-B3A6-618488CBC235}"/>
              </a:ext>
            </a:extLst>
          </p:cNvPr>
          <p:cNvSpPr>
            <a:spLocks noGrp="1"/>
          </p:cNvSpPr>
          <p:nvPr>
            <p:ph type="body" sz="quarter" idx="24" hasCustomPrompt="1"/>
          </p:nvPr>
        </p:nvSpPr>
        <p:spPr>
          <a:xfrm>
            <a:off x="5388262"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a:gsLst>
                    <a:gs pos="0">
                      <a:srgbClr val="0A6BBA"/>
                    </a:gs>
                    <a:gs pos="80000">
                      <a:srgbClr val="328985"/>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00</a:t>
            </a:r>
          </a:p>
        </p:txBody>
      </p:sp>
      <p:sp>
        <p:nvSpPr>
          <p:cNvPr id="52" name="Text Placeholder 19">
            <a:extLst>
              <a:ext uri="{FF2B5EF4-FFF2-40B4-BE49-F238E27FC236}">
                <a16:creationId xmlns:a16="http://schemas.microsoft.com/office/drawing/2014/main" id="{20771643-E6E5-AE32-3951-D33F935D9B92}"/>
              </a:ext>
            </a:extLst>
          </p:cNvPr>
          <p:cNvSpPr>
            <a:spLocks noGrp="1"/>
          </p:cNvSpPr>
          <p:nvPr>
            <p:ph type="body" sz="quarter" idx="25" hasCustomPrompt="1"/>
          </p:nvPr>
        </p:nvSpPr>
        <p:spPr>
          <a:xfrm>
            <a:off x="9136855"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a:gsLst>
                    <a:gs pos="0">
                      <a:srgbClr val="0A6BBA"/>
                    </a:gs>
                    <a:gs pos="80000">
                      <a:srgbClr val="328985"/>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00</a:t>
            </a:r>
          </a:p>
        </p:txBody>
      </p:sp>
    </p:spTree>
    <p:extLst>
      <p:ext uri="{BB962C8B-B14F-4D97-AF65-F5344CB8AC3E}">
        <p14:creationId xmlns:p14="http://schemas.microsoft.com/office/powerpoint/2010/main" val="148468853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C46ED21-3A7E-222A-0732-B7B13D32DD5F}"/>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Rectangle: Rounded Corners 28">
            <a:extLst>
              <a:ext uri="{FF2B5EF4-FFF2-40B4-BE49-F238E27FC236}">
                <a16:creationId xmlns:a16="http://schemas.microsoft.com/office/drawing/2014/main" id="{8928DAF5-0AC4-7C49-BED1-8647283B5010}"/>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0" name="Rectangle: Rounded Corners 29">
            <a:extLst>
              <a:ext uri="{FF2B5EF4-FFF2-40B4-BE49-F238E27FC236}">
                <a16:creationId xmlns:a16="http://schemas.microsoft.com/office/drawing/2014/main" id="{048DE422-18D2-D2BC-E5BB-476A7CC8D50A}"/>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1" name="Graphic 9">
            <a:extLst>
              <a:ext uri="{FF2B5EF4-FFF2-40B4-BE49-F238E27FC236}">
                <a16:creationId xmlns:a16="http://schemas.microsoft.com/office/drawing/2014/main" id="{CFF0C270-D4D1-C634-E9CC-B16B01E7EBC6}"/>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32" name="Rectangle: Rounded Corners 31">
            <a:extLst>
              <a:ext uri="{FF2B5EF4-FFF2-40B4-BE49-F238E27FC236}">
                <a16:creationId xmlns:a16="http://schemas.microsoft.com/office/drawing/2014/main" id="{A7EC10F0-4920-369D-A669-F1A5C648D94C}"/>
              </a:ext>
            </a:extLst>
          </p:cNvPr>
          <p:cNvSpPr/>
          <p:nvPr userDrawn="1"/>
        </p:nvSpPr>
        <p:spPr bwMode="auto">
          <a:xfrm>
            <a:off x="775016" y="1320800"/>
            <a:ext cx="2720024" cy="584200"/>
          </a:xfrm>
          <a:prstGeom prst="roundRect">
            <a:avLst>
              <a:gd name="adj" fmla="val 50000"/>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3" name="Rectangle: Rounded Corners 32">
            <a:extLst>
              <a:ext uri="{FF2B5EF4-FFF2-40B4-BE49-F238E27FC236}">
                <a16:creationId xmlns:a16="http://schemas.microsoft.com/office/drawing/2014/main" id="{553259B1-C4D4-8482-3413-36B7B131BB60}"/>
              </a:ext>
            </a:extLst>
          </p:cNvPr>
          <p:cNvSpPr/>
          <p:nvPr userDrawn="1"/>
        </p:nvSpPr>
        <p:spPr bwMode="auto">
          <a:xfrm>
            <a:off x="6607708" y="1320800"/>
            <a:ext cx="2720024" cy="584200"/>
          </a:xfrm>
          <a:prstGeom prst="roundRect">
            <a:avLst>
              <a:gd name="adj" fmla="val 50000"/>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4" name="TextBox 33">
            <a:extLst>
              <a:ext uri="{FF2B5EF4-FFF2-40B4-BE49-F238E27FC236}">
                <a16:creationId xmlns:a16="http://schemas.microsoft.com/office/drawing/2014/main" id="{076B1748-226B-C1EF-BE51-EF769A618B2A}"/>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5" name="TextBox 34">
            <a:extLst>
              <a:ext uri="{FF2B5EF4-FFF2-40B4-BE49-F238E27FC236}">
                <a16:creationId xmlns:a16="http://schemas.microsoft.com/office/drawing/2014/main" id="{93CA6158-7F0A-1562-797B-518ABB04F634}"/>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6" name="TextBox 35">
            <a:extLst>
              <a:ext uri="{FF2B5EF4-FFF2-40B4-BE49-F238E27FC236}">
                <a16:creationId xmlns:a16="http://schemas.microsoft.com/office/drawing/2014/main" id="{FD2437C5-86AC-AF6B-0631-CCE070A4EC8E}"/>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7" name="TextBox 36">
            <a:extLst>
              <a:ext uri="{FF2B5EF4-FFF2-40B4-BE49-F238E27FC236}">
                <a16:creationId xmlns:a16="http://schemas.microsoft.com/office/drawing/2014/main" id="{88EB2C85-B65C-B4A2-9487-E448F1EBE943}"/>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8" name="TextBox 37">
            <a:extLst>
              <a:ext uri="{FF2B5EF4-FFF2-40B4-BE49-F238E27FC236}">
                <a16:creationId xmlns:a16="http://schemas.microsoft.com/office/drawing/2014/main" id="{FA2538DD-0003-62DC-8801-BE126365152E}"/>
              </a:ext>
              <a:ext uri="{C183D7F6-B498-43B3-948B-1728B52AA6E4}">
                <adec:decorative xmlns:adec="http://schemas.microsoft.com/office/drawing/2017/decorative" val="1"/>
              </a:ext>
            </a:extLst>
          </p:cNvPr>
          <p:cNvSpPr txBox="1">
            <a:spLocks/>
          </p:cNvSpPr>
          <p:nvPr userDrawn="1"/>
        </p:nvSpPr>
        <p:spPr>
          <a:xfrm>
            <a:off x="6524940"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9" name="TextBox 38">
            <a:extLst>
              <a:ext uri="{FF2B5EF4-FFF2-40B4-BE49-F238E27FC236}">
                <a16:creationId xmlns:a16="http://schemas.microsoft.com/office/drawing/2014/main" id="{5B7AD6B3-DBDA-8F70-CAC4-BE125CB7F27A}"/>
              </a:ext>
              <a:ext uri="{C183D7F6-B498-43B3-948B-1728B52AA6E4}">
                <adec:decorative xmlns:adec="http://schemas.microsoft.com/office/drawing/2017/decorative" val="1"/>
              </a:ext>
            </a:extLst>
          </p:cNvPr>
          <p:cNvSpPr txBox="1">
            <a:spLocks/>
          </p:cNvSpPr>
          <p:nvPr userDrawn="1"/>
        </p:nvSpPr>
        <p:spPr>
          <a:xfrm>
            <a:off x="6524940"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40" name="TextBox 39">
            <a:extLst>
              <a:ext uri="{FF2B5EF4-FFF2-40B4-BE49-F238E27FC236}">
                <a16:creationId xmlns:a16="http://schemas.microsoft.com/office/drawing/2014/main" id="{02B28C54-8E50-EA56-7B81-333D6A73157D}"/>
              </a:ext>
              <a:ext uri="{C183D7F6-B498-43B3-948B-1728B52AA6E4}">
                <adec:decorative xmlns:adec="http://schemas.microsoft.com/office/drawing/2017/decorative" val="1"/>
              </a:ext>
            </a:extLst>
          </p:cNvPr>
          <p:cNvSpPr txBox="1">
            <a:spLocks/>
          </p:cNvSpPr>
          <p:nvPr userDrawn="1"/>
        </p:nvSpPr>
        <p:spPr>
          <a:xfrm>
            <a:off x="6524940"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41" name="TextBox 40">
            <a:extLst>
              <a:ext uri="{FF2B5EF4-FFF2-40B4-BE49-F238E27FC236}">
                <a16:creationId xmlns:a16="http://schemas.microsoft.com/office/drawing/2014/main" id="{62BF846B-4B1B-B551-76FB-5BE77B6B8763}"/>
              </a:ext>
              <a:ext uri="{C183D7F6-B498-43B3-948B-1728B52AA6E4}">
                <adec:decorative xmlns:adec="http://schemas.microsoft.com/office/drawing/2017/decorative" val="1"/>
              </a:ext>
            </a:extLst>
          </p:cNvPr>
          <p:cNvSpPr txBox="1">
            <a:spLocks/>
          </p:cNvSpPr>
          <p:nvPr userDrawn="1"/>
        </p:nvSpPr>
        <p:spPr>
          <a:xfrm>
            <a:off x="6524940"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32365412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Four Column Bullet with Subtitles">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7A434B7-D4B9-4D45-A31C-F0CC4D227945}"/>
              </a:ext>
            </a:extLst>
          </p:cNvPr>
          <p:cNvSpPr>
            <a:spLocks noGrp="1"/>
          </p:cNvSpPr>
          <p:nvPr>
            <p:ph type="title"/>
          </p:nvPr>
        </p:nvSpPr>
        <p:spPr>
          <a:xfrm>
            <a:off x="588263" y="457200"/>
            <a:ext cx="11018520" cy="553998"/>
          </a:xfrm>
        </p:spPr>
        <p:txBody>
          <a:bodyPr>
            <a:spAutoFit/>
          </a:bodyPr>
          <a:lstStyle/>
          <a:p>
            <a:r>
              <a:rPr lang="en-US"/>
              <a:t>Click to edit Master title style</a:t>
            </a:r>
          </a:p>
        </p:txBody>
      </p:sp>
      <p:sp>
        <p:nvSpPr>
          <p:cNvPr id="22" name="Text Placeholder 11">
            <a:extLst>
              <a:ext uri="{FF2B5EF4-FFF2-40B4-BE49-F238E27FC236}">
                <a16:creationId xmlns:a16="http://schemas.microsoft.com/office/drawing/2014/main" id="{92783506-927E-48F7-8EFC-36257F3E2812}"/>
              </a:ext>
            </a:extLst>
          </p:cNvPr>
          <p:cNvSpPr>
            <a:spLocks noGrp="1"/>
          </p:cNvSpPr>
          <p:nvPr>
            <p:ph type="body" sz="quarter" idx="16"/>
          </p:nvPr>
        </p:nvSpPr>
        <p:spPr>
          <a:xfrm>
            <a:off x="584200" y="1438275"/>
            <a:ext cx="2532063"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3" name="Text Placeholder 7">
            <a:extLst>
              <a:ext uri="{FF2B5EF4-FFF2-40B4-BE49-F238E27FC236}">
                <a16:creationId xmlns:a16="http://schemas.microsoft.com/office/drawing/2014/main" id="{FB6093D3-3EDF-4A80-8450-C5EBB1990775}"/>
              </a:ext>
            </a:extLst>
          </p:cNvPr>
          <p:cNvSpPr>
            <a:spLocks noGrp="1"/>
          </p:cNvSpPr>
          <p:nvPr>
            <p:ph type="body" sz="quarter" idx="14"/>
          </p:nvPr>
        </p:nvSpPr>
        <p:spPr>
          <a:xfrm>
            <a:off x="584200" y="2283115"/>
            <a:ext cx="2532063" cy="1698927"/>
          </a:xfrm>
        </p:spPr>
        <p:txBody>
          <a:bodyPr wrap="square">
            <a:spAutoFit/>
          </a:bodyPr>
          <a:lstStyle>
            <a:lvl1pPr marL="141288" indent="-141288">
              <a:defRPr lang="en-US" sz="1800" dirty="0"/>
            </a:lvl1pPr>
            <a:lvl2pPr marL="285750" indent="-125413">
              <a:defRPr lang="en-US" sz="1600" dirty="0"/>
            </a:lvl2pPr>
            <a:lvl3pPr marL="438150" indent="-133350">
              <a:defRPr lang="en-US" dirty="0"/>
            </a:lvl3pPr>
            <a:lvl4pPr marL="566738" indent="-114300">
              <a:defRPr lang="en-US" dirty="0"/>
            </a:lvl4pPr>
            <a:lvl5pPr marL="685800" indent="-1095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Text Placeholder 11">
            <a:extLst>
              <a:ext uri="{FF2B5EF4-FFF2-40B4-BE49-F238E27FC236}">
                <a16:creationId xmlns:a16="http://schemas.microsoft.com/office/drawing/2014/main" id="{438D2C80-6884-451D-8D7D-B69022CCC5C4}"/>
              </a:ext>
            </a:extLst>
          </p:cNvPr>
          <p:cNvSpPr>
            <a:spLocks noGrp="1"/>
          </p:cNvSpPr>
          <p:nvPr>
            <p:ph type="body" sz="quarter" idx="17"/>
          </p:nvPr>
        </p:nvSpPr>
        <p:spPr>
          <a:xfrm>
            <a:off x="3413125" y="1438275"/>
            <a:ext cx="2533650"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5" name="Text Placeholder 9">
            <a:extLst>
              <a:ext uri="{FF2B5EF4-FFF2-40B4-BE49-F238E27FC236}">
                <a16:creationId xmlns:a16="http://schemas.microsoft.com/office/drawing/2014/main" id="{7614A884-0AD6-4A85-A432-2B13E7464DA9}"/>
              </a:ext>
            </a:extLst>
          </p:cNvPr>
          <p:cNvSpPr>
            <a:spLocks noGrp="1"/>
          </p:cNvSpPr>
          <p:nvPr>
            <p:ph type="body" sz="quarter" idx="15"/>
          </p:nvPr>
        </p:nvSpPr>
        <p:spPr>
          <a:xfrm>
            <a:off x="3413125" y="2276475"/>
            <a:ext cx="2532063" cy="1698927"/>
          </a:xfrm>
        </p:spPr>
        <p:txBody>
          <a:bodyPr wrap="square">
            <a:spAutoFit/>
          </a:bodyPr>
          <a:lstStyle>
            <a:lvl1pPr marL="141288" indent="-141288">
              <a:defRPr lang="en-US" sz="1800" dirty="0"/>
            </a:lvl1pPr>
            <a:lvl2pPr marL="285750" indent="-125413">
              <a:defRPr lang="en-US" sz="1600" dirty="0"/>
            </a:lvl2pPr>
            <a:lvl3pPr marL="438150" indent="-133350">
              <a:defRPr lang="en-US" dirty="0"/>
            </a:lvl3pPr>
            <a:lvl4pPr marL="566738" indent="-114300">
              <a:defRPr lang="en-US" dirty="0"/>
            </a:lvl4pPr>
            <a:lvl5pPr marL="685800" indent="-1095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Text Placeholder 11">
            <a:extLst>
              <a:ext uri="{FF2B5EF4-FFF2-40B4-BE49-F238E27FC236}">
                <a16:creationId xmlns:a16="http://schemas.microsoft.com/office/drawing/2014/main" id="{7D8FFDED-9FE5-4D94-8EB0-7D645C10FBFF}"/>
              </a:ext>
            </a:extLst>
          </p:cNvPr>
          <p:cNvSpPr>
            <a:spLocks noGrp="1"/>
          </p:cNvSpPr>
          <p:nvPr>
            <p:ph type="body" sz="quarter" idx="18"/>
          </p:nvPr>
        </p:nvSpPr>
        <p:spPr>
          <a:xfrm>
            <a:off x="6244208" y="1438275"/>
            <a:ext cx="2532063"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7" name="Text Placeholder 7">
            <a:extLst>
              <a:ext uri="{FF2B5EF4-FFF2-40B4-BE49-F238E27FC236}">
                <a16:creationId xmlns:a16="http://schemas.microsoft.com/office/drawing/2014/main" id="{D429D954-9297-44FA-B7BD-56586012419C}"/>
              </a:ext>
            </a:extLst>
          </p:cNvPr>
          <p:cNvSpPr>
            <a:spLocks noGrp="1"/>
          </p:cNvSpPr>
          <p:nvPr>
            <p:ph type="body" sz="quarter" idx="19"/>
          </p:nvPr>
        </p:nvSpPr>
        <p:spPr>
          <a:xfrm>
            <a:off x="6244208" y="2283115"/>
            <a:ext cx="2532063" cy="1698927"/>
          </a:xfrm>
        </p:spPr>
        <p:txBody>
          <a:bodyPr wrap="square">
            <a:spAutoFit/>
          </a:bodyPr>
          <a:lstStyle>
            <a:lvl1pPr marL="141288" indent="-141288">
              <a:defRPr lang="en-US" sz="1800" dirty="0"/>
            </a:lvl1pPr>
            <a:lvl2pPr marL="285750" indent="-125413">
              <a:defRPr lang="en-US" sz="1600" dirty="0"/>
            </a:lvl2pPr>
            <a:lvl3pPr marL="438150" indent="-133350">
              <a:defRPr lang="en-US" dirty="0"/>
            </a:lvl3pPr>
            <a:lvl4pPr marL="566738" indent="-114300">
              <a:defRPr lang="en-US" dirty="0"/>
            </a:lvl4pPr>
            <a:lvl5pPr marL="685800" indent="-1095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Text Placeholder 11">
            <a:extLst>
              <a:ext uri="{FF2B5EF4-FFF2-40B4-BE49-F238E27FC236}">
                <a16:creationId xmlns:a16="http://schemas.microsoft.com/office/drawing/2014/main" id="{04D43B0D-50F8-4F63-AFA3-34A46F42E816}"/>
              </a:ext>
            </a:extLst>
          </p:cNvPr>
          <p:cNvSpPr>
            <a:spLocks noGrp="1"/>
          </p:cNvSpPr>
          <p:nvPr>
            <p:ph type="body" sz="quarter" idx="20"/>
          </p:nvPr>
        </p:nvSpPr>
        <p:spPr>
          <a:xfrm>
            <a:off x="9073133" y="1438275"/>
            <a:ext cx="2533650"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9" name="Text Placeholder 9">
            <a:extLst>
              <a:ext uri="{FF2B5EF4-FFF2-40B4-BE49-F238E27FC236}">
                <a16:creationId xmlns:a16="http://schemas.microsoft.com/office/drawing/2014/main" id="{804CEFDA-6A6F-42D3-B65C-4BE1054C905E}"/>
              </a:ext>
            </a:extLst>
          </p:cNvPr>
          <p:cNvSpPr>
            <a:spLocks noGrp="1"/>
          </p:cNvSpPr>
          <p:nvPr>
            <p:ph type="body" sz="quarter" idx="21"/>
          </p:nvPr>
        </p:nvSpPr>
        <p:spPr>
          <a:xfrm>
            <a:off x="9073133" y="2276475"/>
            <a:ext cx="2532063" cy="1698927"/>
          </a:xfrm>
        </p:spPr>
        <p:txBody>
          <a:bodyPr wrap="square">
            <a:spAutoFit/>
          </a:bodyPr>
          <a:lstStyle>
            <a:lvl1pPr marL="141288" indent="-141288">
              <a:defRPr lang="en-US" sz="1800" dirty="0"/>
            </a:lvl1pPr>
            <a:lvl2pPr marL="285750" indent="-125413">
              <a:defRPr lang="en-US" sz="1600" dirty="0"/>
            </a:lvl2pPr>
            <a:lvl3pPr marL="438150" indent="-133350">
              <a:defRPr lang="en-US" dirty="0"/>
            </a:lvl3pPr>
            <a:lvl4pPr marL="566738" indent="-114300">
              <a:defRPr lang="en-US" dirty="0"/>
            </a:lvl4pPr>
            <a:lvl5pPr marL="685800" indent="-1095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71965809"/>
      </p:ext>
    </p:extLst>
  </p:cSld>
  <p:clrMapOvr>
    <a:masterClrMapping/>
  </p:clrMapOvr>
  <p:transition>
    <p:fade/>
  </p:transition>
  <p:extLst>
    <p:ext uri="{DCECCB84-F9BA-43D5-87BE-67443E8EF086}">
      <p15:sldGuideLst xmlns:p15="http://schemas.microsoft.com/office/powerpoint/2012/main">
        <p15:guide id="4" orient="horz" pos="906">
          <p15:clr>
            <a:srgbClr val="5ACBF0"/>
          </p15:clr>
        </p15:guide>
        <p15:guide id="5" orient="horz" pos="288">
          <p15:clr>
            <a:srgbClr val="5ACBF0"/>
          </p15:clr>
        </p15:guide>
        <p15:guide id="6" pos="1963">
          <p15:clr>
            <a:srgbClr val="5ACBF0"/>
          </p15:clr>
        </p15:guide>
        <p15:guide id="7" pos="2150">
          <p15:clr>
            <a:srgbClr val="5ACBF0"/>
          </p15:clr>
        </p15:guide>
        <p15:guide id="8" pos="3746">
          <p15:clr>
            <a:srgbClr val="5ACBF0"/>
          </p15:clr>
        </p15:guide>
        <p15:guide id="9" pos="3934">
          <p15:clr>
            <a:srgbClr val="5ACBF0"/>
          </p15:clr>
        </p15:guide>
        <p15:guide id="10" pos="5530">
          <p15:clr>
            <a:srgbClr val="5ACBF0"/>
          </p15:clr>
        </p15:guide>
        <p15:guide id="11" pos="5716">
          <p15:clr>
            <a:srgbClr val="5ACBF0"/>
          </p15:clr>
        </p15:guide>
        <p15:guide id="12" orient="horz" pos="1436">
          <p15:clr>
            <a:srgbClr val="5ACBF0"/>
          </p15:clr>
        </p15:guide>
      </p15:sldGuideLst>
    </p:ext>
  </p:extLs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2 Green">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6BDE36D8-4738-10F6-009B-5D23922C11A3}"/>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Rounded Corners 1">
            <a:extLst>
              <a:ext uri="{FF2B5EF4-FFF2-40B4-BE49-F238E27FC236}">
                <a16:creationId xmlns:a16="http://schemas.microsoft.com/office/drawing/2014/main" id="{5F7AE50E-69D7-B90B-575B-5A0C245F9C7B}"/>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4" name="Rectangle: Rounded Corners 3">
            <a:extLst>
              <a:ext uri="{FF2B5EF4-FFF2-40B4-BE49-F238E27FC236}">
                <a16:creationId xmlns:a16="http://schemas.microsoft.com/office/drawing/2014/main" id="{F887F77A-6ECA-386D-87DD-195C3817D92E}"/>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5" name="Rectangle: Rounded Corners 4">
            <a:extLst>
              <a:ext uri="{FF2B5EF4-FFF2-40B4-BE49-F238E27FC236}">
                <a16:creationId xmlns:a16="http://schemas.microsoft.com/office/drawing/2014/main" id="{71899789-9619-C486-A65D-5B3BB73BE583}"/>
              </a:ext>
            </a:extLst>
          </p:cNvPr>
          <p:cNvSpPr/>
          <p:nvPr userDrawn="1"/>
        </p:nvSpPr>
        <p:spPr bwMode="auto">
          <a:xfrm>
            <a:off x="775016" y="1320800"/>
            <a:ext cx="2720024" cy="584200"/>
          </a:xfrm>
          <a:prstGeom prst="roundRect">
            <a:avLst>
              <a:gd name="adj" fmla="val 50000"/>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6" name="Rectangle: Rounded Corners 5">
            <a:extLst>
              <a:ext uri="{FF2B5EF4-FFF2-40B4-BE49-F238E27FC236}">
                <a16:creationId xmlns:a16="http://schemas.microsoft.com/office/drawing/2014/main" id="{E6144CEC-F298-4C82-32C6-8BEC8DC19EB9}"/>
              </a:ext>
            </a:extLst>
          </p:cNvPr>
          <p:cNvSpPr/>
          <p:nvPr userDrawn="1"/>
        </p:nvSpPr>
        <p:spPr bwMode="auto">
          <a:xfrm>
            <a:off x="6607708" y="1320800"/>
            <a:ext cx="2720024" cy="584200"/>
          </a:xfrm>
          <a:prstGeom prst="roundRect">
            <a:avLst>
              <a:gd name="adj" fmla="val 50000"/>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7" name="TextBox 6">
            <a:extLst>
              <a:ext uri="{FF2B5EF4-FFF2-40B4-BE49-F238E27FC236}">
                <a16:creationId xmlns:a16="http://schemas.microsoft.com/office/drawing/2014/main" id="{BA195394-689A-2C9B-22BF-38A73C51C5B2}"/>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8" name="TextBox 7">
            <a:extLst>
              <a:ext uri="{FF2B5EF4-FFF2-40B4-BE49-F238E27FC236}">
                <a16:creationId xmlns:a16="http://schemas.microsoft.com/office/drawing/2014/main" id="{88F25743-3660-82A4-7909-B274A10AEF09}"/>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9" name="TextBox 8">
            <a:extLst>
              <a:ext uri="{FF2B5EF4-FFF2-40B4-BE49-F238E27FC236}">
                <a16:creationId xmlns:a16="http://schemas.microsoft.com/office/drawing/2014/main" id="{5596E9A0-1185-35E3-887F-D1179BED0494}"/>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0" name="TextBox 9">
            <a:extLst>
              <a:ext uri="{FF2B5EF4-FFF2-40B4-BE49-F238E27FC236}">
                <a16:creationId xmlns:a16="http://schemas.microsoft.com/office/drawing/2014/main" id="{149ED272-3BA4-9B03-09B4-4D07D4FDB798}"/>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1" name="TextBox 10">
            <a:extLst>
              <a:ext uri="{FF2B5EF4-FFF2-40B4-BE49-F238E27FC236}">
                <a16:creationId xmlns:a16="http://schemas.microsoft.com/office/drawing/2014/main" id="{54C75DB3-8342-6837-E03B-0BDED129AD8F}"/>
              </a:ext>
              <a:ext uri="{C183D7F6-B498-43B3-948B-1728B52AA6E4}">
                <adec:decorative xmlns:adec="http://schemas.microsoft.com/office/drawing/2017/decorative" val="1"/>
              </a:ext>
            </a:extLst>
          </p:cNvPr>
          <p:cNvSpPr txBox="1">
            <a:spLocks/>
          </p:cNvSpPr>
          <p:nvPr userDrawn="1"/>
        </p:nvSpPr>
        <p:spPr>
          <a:xfrm>
            <a:off x="6524940" y="2010596"/>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2" name="TextBox 11">
            <a:extLst>
              <a:ext uri="{FF2B5EF4-FFF2-40B4-BE49-F238E27FC236}">
                <a16:creationId xmlns:a16="http://schemas.microsoft.com/office/drawing/2014/main" id="{5A22757B-F18E-72C1-77F1-4DC59E82811D}"/>
              </a:ext>
              <a:ext uri="{C183D7F6-B498-43B3-948B-1728B52AA6E4}">
                <adec:decorative xmlns:adec="http://schemas.microsoft.com/office/drawing/2017/decorative" val="1"/>
              </a:ext>
            </a:extLst>
          </p:cNvPr>
          <p:cNvSpPr txBox="1">
            <a:spLocks/>
          </p:cNvSpPr>
          <p:nvPr userDrawn="1"/>
        </p:nvSpPr>
        <p:spPr>
          <a:xfrm>
            <a:off x="6524940" y="3437935"/>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3" name="TextBox 12">
            <a:extLst>
              <a:ext uri="{FF2B5EF4-FFF2-40B4-BE49-F238E27FC236}">
                <a16:creationId xmlns:a16="http://schemas.microsoft.com/office/drawing/2014/main" id="{505C1BD2-BC75-79A5-9D29-81AC70709B2B}"/>
              </a:ext>
              <a:ext uri="{C183D7F6-B498-43B3-948B-1728B52AA6E4}">
                <adec:decorative xmlns:adec="http://schemas.microsoft.com/office/drawing/2017/decorative" val="1"/>
              </a:ext>
            </a:extLst>
          </p:cNvPr>
          <p:cNvSpPr txBox="1">
            <a:spLocks/>
          </p:cNvSpPr>
          <p:nvPr userDrawn="1"/>
        </p:nvSpPr>
        <p:spPr>
          <a:xfrm>
            <a:off x="6524940" y="4865273"/>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4" name="Graphic 9">
            <a:extLst>
              <a:ext uri="{FF2B5EF4-FFF2-40B4-BE49-F238E27FC236}">
                <a16:creationId xmlns:a16="http://schemas.microsoft.com/office/drawing/2014/main" id="{4FB2E96C-73A6-3B6A-36C0-E0A441B47AF9}"/>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373703461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Demo slide with Video placeholder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479D640-296D-D010-B040-6C7311EB1222}"/>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pPr algn="ctr"/>
            <a:r>
              <a:rPr lang="en-US" sz="3600">
                <a:latin typeface="+mj-lt"/>
              </a:rPr>
              <a:t>Demo Slide</a:t>
            </a:r>
          </a:p>
        </p:txBody>
      </p:sp>
      <p:sp>
        <p:nvSpPr>
          <p:cNvPr id="16" name="Rectangle: Rounded Corners 15">
            <a:extLst>
              <a:ext uri="{FF2B5EF4-FFF2-40B4-BE49-F238E27FC236}">
                <a16:creationId xmlns:a16="http://schemas.microsoft.com/office/drawing/2014/main" id="{8E7098C6-DBCF-93B2-5D96-137273D0B82C}"/>
              </a:ext>
            </a:extLst>
          </p:cNvPr>
          <p:cNvSpPr/>
          <p:nvPr userDrawn="1"/>
        </p:nvSpPr>
        <p:spPr bwMode="auto">
          <a:xfrm>
            <a:off x="584200" y="1244600"/>
            <a:ext cx="11025188" cy="5024438"/>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0" name="Media Placeholder 19">
            <a:extLst>
              <a:ext uri="{FF2B5EF4-FFF2-40B4-BE49-F238E27FC236}">
                <a16:creationId xmlns:a16="http://schemas.microsoft.com/office/drawing/2014/main" id="{1759F95D-AECA-8C92-B88E-C4E6AA3A254A}"/>
              </a:ext>
            </a:extLst>
          </p:cNvPr>
          <p:cNvSpPr>
            <a:spLocks noGrp="1"/>
          </p:cNvSpPr>
          <p:nvPr>
            <p:ph type="media" sz="quarter" idx="16" hasCustomPrompt="1"/>
          </p:nvPr>
        </p:nvSpPr>
        <p:spPr>
          <a:xfrm>
            <a:off x="687388" y="1344216"/>
            <a:ext cx="10818812" cy="4825207"/>
          </a:xfrm>
          <a:prstGeom prst="roundRect">
            <a:avLst>
              <a:gd name="adj" fmla="val 2229"/>
            </a:avLst>
          </a:prstGeom>
          <a:blipFill>
            <a:blip r:embed="rId3"/>
            <a:stretch>
              <a:fillRect/>
            </a:stretch>
          </a:blipFill>
        </p:spPr>
        <p:txBody>
          <a:bodyPr anchor="ctr">
            <a:noAutofit/>
          </a:bodyPr>
          <a:lstStyle>
            <a:lvl1pPr marL="0" indent="0" algn="ctr">
              <a:buNone/>
              <a:defRPr>
                <a:latin typeface="+mj-lt"/>
              </a:defRPr>
            </a:lvl1pPr>
          </a:lstStyle>
          <a:p>
            <a:r>
              <a:rPr lang="en-IN"/>
              <a:t>Video</a:t>
            </a:r>
            <a:endParaRPr lang="en-US"/>
          </a:p>
        </p:txBody>
      </p:sp>
    </p:spTree>
    <p:extLst>
      <p:ext uri="{BB962C8B-B14F-4D97-AF65-F5344CB8AC3E}">
        <p14:creationId xmlns:p14="http://schemas.microsoft.com/office/powerpoint/2010/main" val="196516596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Title with a pciture placeholder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1280B97-7215-FBC1-20EB-3CA0CE7BD32F}"/>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Rectangle: Rounded Corners 1">
            <a:extLst>
              <a:ext uri="{FF2B5EF4-FFF2-40B4-BE49-F238E27FC236}">
                <a16:creationId xmlns:a16="http://schemas.microsoft.com/office/drawing/2014/main" id="{B712C2FF-8E59-C2AE-A03E-89C50D8B2BF0}"/>
              </a:ext>
            </a:extLst>
          </p:cNvPr>
          <p:cNvSpPr/>
          <p:nvPr userDrawn="1"/>
        </p:nvSpPr>
        <p:spPr bwMode="auto">
          <a:xfrm>
            <a:off x="584200" y="585788"/>
            <a:ext cx="11025188" cy="5683250"/>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7" name="Picture Placeholder" descr="This photo is a 'placeholder' only. Drag or drop your photo here, or click and tap the center to insert a photo.">
            <a:extLst>
              <a:ext uri="{FF2B5EF4-FFF2-40B4-BE49-F238E27FC236}">
                <a16:creationId xmlns:a16="http://schemas.microsoft.com/office/drawing/2014/main" id="{11B92516-6AC9-D94E-A169-A9D3A5E65C55}"/>
              </a:ext>
            </a:extLst>
          </p:cNvPr>
          <p:cNvSpPr>
            <a:spLocks noGrp="1"/>
          </p:cNvSpPr>
          <p:nvPr>
            <p:ph type="pic" sz="quarter" idx="13" hasCustomPrompt="1"/>
          </p:nvPr>
        </p:nvSpPr>
        <p:spPr bwMode="ltGray">
          <a:xfrm>
            <a:off x="687388" y="673100"/>
            <a:ext cx="10818812" cy="5085833"/>
          </a:xfrm>
          <a:prstGeom prst="roundRect">
            <a:avLst>
              <a:gd name="adj" fmla="val 2229"/>
            </a:avLst>
          </a:prstGeo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5" name="Rectangle: Rounded Corners 4">
            <a:extLst>
              <a:ext uri="{FF2B5EF4-FFF2-40B4-BE49-F238E27FC236}">
                <a16:creationId xmlns:a16="http://schemas.microsoft.com/office/drawing/2014/main" id="{5E85AAE7-B42C-73D6-C27D-7ECBE9233D32}"/>
              </a:ext>
            </a:extLst>
          </p:cNvPr>
          <p:cNvSpPr/>
          <p:nvPr userDrawn="1"/>
        </p:nvSpPr>
        <p:spPr bwMode="auto">
          <a:xfrm>
            <a:off x="2573338" y="5867400"/>
            <a:ext cx="7046912" cy="770934"/>
          </a:xfrm>
          <a:prstGeom prst="roundRect">
            <a:avLst>
              <a:gd name="adj" fmla="val 50000"/>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2808288" y="5975869"/>
            <a:ext cx="6577012" cy="553998"/>
          </a:xfrm>
        </p:spPr>
        <p:txBody>
          <a:bodyPr anchor="ctr"/>
          <a:lstStyle>
            <a:lvl1pPr marL="0" algn="ctr" defTabSz="914400" rtl="0" eaLnBrk="1" latinLnBrk="0" hangingPunct="1">
              <a:defRPr lang="en-US" sz="3200" kern="1200" dirty="0">
                <a:solidFill>
                  <a:schemeClr val="bg1"/>
                </a:solidFill>
                <a:latin typeface="+mj-lt"/>
                <a:ea typeface="+mn-ea"/>
                <a:cs typeface="+mn-cs"/>
              </a:defRPr>
            </a:lvl1pPr>
          </a:lstStyle>
          <a:p>
            <a:pPr algn="ctr"/>
            <a:r>
              <a:rPr lang="en-US" sz="3600">
                <a:latin typeface="+mj-lt"/>
              </a:rPr>
              <a:t>Insert text</a:t>
            </a:r>
          </a:p>
        </p:txBody>
      </p:sp>
    </p:spTree>
    <p:extLst>
      <p:ext uri="{BB962C8B-B14F-4D97-AF65-F5344CB8AC3E}">
        <p14:creationId xmlns:p14="http://schemas.microsoft.com/office/powerpoint/2010/main" val="339787216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Four round photos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75CDDA7-1E29-D20D-05B5-6672D948FF54}"/>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4" name="Rectangle 3">
            <a:extLst>
              <a:ext uri="{FF2B5EF4-FFF2-40B4-BE49-F238E27FC236}">
                <a16:creationId xmlns:a16="http://schemas.microsoft.com/office/drawing/2014/main" id="{B99EFB85-B9D6-A5B6-861A-EFE69A199B63}"/>
              </a:ext>
            </a:extLst>
          </p:cNvPr>
          <p:cNvSpPr/>
          <p:nvPr userDrawn="1"/>
        </p:nvSpPr>
        <p:spPr bwMode="auto">
          <a:xfrm>
            <a:off x="0" y="3080656"/>
            <a:ext cx="12192000" cy="3094038"/>
          </a:xfrm>
          <a:prstGeom prst="rect">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6" name="Oval 5">
            <a:extLst>
              <a:ext uri="{FF2B5EF4-FFF2-40B4-BE49-F238E27FC236}">
                <a16:creationId xmlns:a16="http://schemas.microsoft.com/office/drawing/2014/main" id="{4AC746BF-2493-08D4-6600-C3ADFE39FA15}"/>
              </a:ext>
            </a:extLst>
          </p:cNvPr>
          <p:cNvSpPr/>
          <p:nvPr userDrawn="1"/>
        </p:nvSpPr>
        <p:spPr bwMode="auto">
          <a:xfrm>
            <a:off x="616324" y="1769075"/>
            <a:ext cx="2623162" cy="2623162"/>
          </a:xfrm>
          <a:prstGeom prst="ellipse">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8" name="Oval 7">
            <a:extLst>
              <a:ext uri="{FF2B5EF4-FFF2-40B4-BE49-F238E27FC236}">
                <a16:creationId xmlns:a16="http://schemas.microsoft.com/office/drawing/2014/main" id="{06BDF3B9-286B-4C56-2F7D-253300BC8C5C}"/>
              </a:ext>
            </a:extLst>
          </p:cNvPr>
          <p:cNvSpPr/>
          <p:nvPr userDrawn="1"/>
        </p:nvSpPr>
        <p:spPr bwMode="auto">
          <a:xfrm>
            <a:off x="3395054" y="1769075"/>
            <a:ext cx="2623162" cy="2623162"/>
          </a:xfrm>
          <a:prstGeom prst="ellipse">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9" name="Oval 8">
            <a:extLst>
              <a:ext uri="{FF2B5EF4-FFF2-40B4-BE49-F238E27FC236}">
                <a16:creationId xmlns:a16="http://schemas.microsoft.com/office/drawing/2014/main" id="{68296E75-1EAE-3D3D-8302-6F7952BC290F}"/>
              </a:ext>
            </a:extLst>
          </p:cNvPr>
          <p:cNvSpPr/>
          <p:nvPr userDrawn="1"/>
        </p:nvSpPr>
        <p:spPr bwMode="auto">
          <a:xfrm>
            <a:off x="6173784" y="1769075"/>
            <a:ext cx="2623162" cy="2623162"/>
          </a:xfrm>
          <a:prstGeom prst="ellipse">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0" name="Oval 9">
            <a:extLst>
              <a:ext uri="{FF2B5EF4-FFF2-40B4-BE49-F238E27FC236}">
                <a16:creationId xmlns:a16="http://schemas.microsoft.com/office/drawing/2014/main" id="{D3BACC84-0057-F666-8762-C4FA141DADF0}"/>
              </a:ext>
            </a:extLst>
          </p:cNvPr>
          <p:cNvSpPr/>
          <p:nvPr userDrawn="1"/>
        </p:nvSpPr>
        <p:spPr bwMode="auto">
          <a:xfrm>
            <a:off x="8952515" y="1769075"/>
            <a:ext cx="2623162" cy="2623162"/>
          </a:xfrm>
          <a:prstGeom prst="ellipse">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cxnSp>
        <p:nvCxnSpPr>
          <p:cNvPr id="11" name="Straight Connector 10">
            <a:extLst>
              <a:ext uri="{FF2B5EF4-FFF2-40B4-BE49-F238E27FC236}">
                <a16:creationId xmlns:a16="http://schemas.microsoft.com/office/drawing/2014/main" id="{1040494E-0519-0D75-4D58-47005D1F3268}"/>
              </a:ext>
            </a:extLst>
          </p:cNvPr>
          <p:cNvCxnSpPr>
            <a:cxnSpLocks/>
          </p:cNvCxnSpPr>
          <p:nvPr userDrawn="1"/>
        </p:nvCxnSpPr>
        <p:spPr>
          <a:xfrm>
            <a:off x="331727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1FE9C28-BF3B-CD0D-E14E-FA6E932E86EF}"/>
              </a:ext>
            </a:extLst>
          </p:cNvPr>
          <p:cNvCxnSpPr>
            <a:cxnSpLocks/>
          </p:cNvCxnSpPr>
          <p:nvPr userDrawn="1"/>
        </p:nvCxnSpPr>
        <p:spPr>
          <a:xfrm>
            <a:off x="609600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C49D8AB-A0E9-990C-0ABC-9A063CB0ACC8}"/>
              </a:ext>
            </a:extLst>
          </p:cNvPr>
          <p:cNvCxnSpPr>
            <a:cxnSpLocks/>
          </p:cNvCxnSpPr>
          <p:nvPr userDrawn="1"/>
        </p:nvCxnSpPr>
        <p:spPr>
          <a:xfrm>
            <a:off x="887473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4" name="Text Placeholder 19">
            <a:extLst>
              <a:ext uri="{FF2B5EF4-FFF2-40B4-BE49-F238E27FC236}">
                <a16:creationId xmlns:a16="http://schemas.microsoft.com/office/drawing/2014/main" id="{2F31CD7F-46B4-49B9-D43B-6C88FDFFA316}"/>
              </a:ext>
            </a:extLst>
          </p:cNvPr>
          <p:cNvSpPr>
            <a:spLocks noGrp="1"/>
          </p:cNvSpPr>
          <p:nvPr>
            <p:ph type="body" sz="quarter" idx="13" hasCustomPrompt="1"/>
          </p:nvPr>
        </p:nvSpPr>
        <p:spPr>
          <a:xfrm>
            <a:off x="664935"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28" name="Picture Placeholder" descr="This photo is a 'placeholder' only. Drag or drop your photo here, or click and tap the center to insert a photo.">
            <a:extLst>
              <a:ext uri="{FF2B5EF4-FFF2-40B4-BE49-F238E27FC236}">
                <a16:creationId xmlns:a16="http://schemas.microsoft.com/office/drawing/2014/main" id="{47E5015E-22C5-D239-B2DC-D7A2159C565B}"/>
              </a:ext>
            </a:extLst>
          </p:cNvPr>
          <p:cNvSpPr>
            <a:spLocks noGrp="1" noChangeAspect="1"/>
          </p:cNvSpPr>
          <p:nvPr>
            <p:ph type="pic" sz="quarter" idx="17" hasCustomPrompt="1"/>
          </p:nvPr>
        </p:nvSpPr>
        <p:spPr bwMode="ltGray">
          <a:xfrm>
            <a:off x="696005" y="1848756"/>
            <a:ext cx="2463800" cy="2463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9" name="Picture Placeholder" descr="This photo is a 'placeholder' only. Drag or drop your photo here, or click and tap the center to insert a photo.">
            <a:extLst>
              <a:ext uri="{FF2B5EF4-FFF2-40B4-BE49-F238E27FC236}">
                <a16:creationId xmlns:a16="http://schemas.microsoft.com/office/drawing/2014/main" id="{732EA7F6-1E0D-7569-F17F-C4BF98CF3B3A}"/>
              </a:ext>
            </a:extLst>
          </p:cNvPr>
          <p:cNvSpPr>
            <a:spLocks noGrp="1" noChangeAspect="1"/>
          </p:cNvSpPr>
          <p:nvPr>
            <p:ph type="pic" sz="quarter" idx="19" hasCustomPrompt="1"/>
          </p:nvPr>
        </p:nvSpPr>
        <p:spPr bwMode="ltGray">
          <a:xfrm>
            <a:off x="3474735" y="1848756"/>
            <a:ext cx="2463800" cy="2463800"/>
          </a:xfrm>
          <a:prstGeom prst="ellipse">
            <a:avLst/>
          </a:prstGeom>
          <a:blipFill>
            <a:blip r:embed="rId4"/>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30" name="Picture Placeholder" descr="This photo is a 'placeholder' only. Drag or drop your photo here, or click and tap the center to insert a photo.">
            <a:extLst>
              <a:ext uri="{FF2B5EF4-FFF2-40B4-BE49-F238E27FC236}">
                <a16:creationId xmlns:a16="http://schemas.microsoft.com/office/drawing/2014/main" id="{3A8F366F-A917-5642-5C50-F518A983AE58}"/>
              </a:ext>
            </a:extLst>
          </p:cNvPr>
          <p:cNvSpPr>
            <a:spLocks noGrp="1" noChangeAspect="1"/>
          </p:cNvSpPr>
          <p:nvPr>
            <p:ph type="pic" sz="quarter" idx="20" hasCustomPrompt="1"/>
          </p:nvPr>
        </p:nvSpPr>
        <p:spPr bwMode="ltGray">
          <a:xfrm>
            <a:off x="6253465" y="1848756"/>
            <a:ext cx="2463800" cy="2463800"/>
          </a:xfrm>
          <a:prstGeom prst="ellipse">
            <a:avLst/>
          </a:prstGeom>
          <a:blipFill>
            <a:blip r:embed="rId5"/>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31" name="Picture Placeholder" descr="This photo is a 'placeholder' only. Drag or drop your photo here, or click and tap the center to insert a photo.">
            <a:extLst>
              <a:ext uri="{FF2B5EF4-FFF2-40B4-BE49-F238E27FC236}">
                <a16:creationId xmlns:a16="http://schemas.microsoft.com/office/drawing/2014/main" id="{14019E93-4A4C-A1BC-1798-381D551C2FB7}"/>
              </a:ext>
            </a:extLst>
          </p:cNvPr>
          <p:cNvSpPr>
            <a:spLocks noGrp="1" noChangeAspect="1"/>
          </p:cNvSpPr>
          <p:nvPr>
            <p:ph type="pic" sz="quarter" idx="21" hasCustomPrompt="1"/>
          </p:nvPr>
        </p:nvSpPr>
        <p:spPr bwMode="ltGray">
          <a:xfrm>
            <a:off x="9032196" y="1848756"/>
            <a:ext cx="2463800" cy="2463800"/>
          </a:xfrm>
          <a:prstGeom prst="ellipse">
            <a:avLst/>
          </a:prstGeom>
          <a:blipFill>
            <a:blip r:embed="rId6"/>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5" name="Text Placeholder 19">
            <a:extLst>
              <a:ext uri="{FF2B5EF4-FFF2-40B4-BE49-F238E27FC236}">
                <a16:creationId xmlns:a16="http://schemas.microsoft.com/office/drawing/2014/main" id="{AF9AF5CF-963B-3666-42A0-9408F8F44970}"/>
              </a:ext>
            </a:extLst>
          </p:cNvPr>
          <p:cNvSpPr>
            <a:spLocks noGrp="1"/>
          </p:cNvSpPr>
          <p:nvPr>
            <p:ph type="body" sz="quarter" idx="14" hasCustomPrompt="1"/>
          </p:nvPr>
        </p:nvSpPr>
        <p:spPr>
          <a:xfrm>
            <a:off x="3443664"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A7C54E3B-8E9E-9D51-A7AD-DF5D3241B0B1}"/>
              </a:ext>
            </a:extLst>
          </p:cNvPr>
          <p:cNvSpPr>
            <a:spLocks noGrp="1"/>
          </p:cNvSpPr>
          <p:nvPr>
            <p:ph type="body" sz="quarter" idx="15" hasCustomPrompt="1"/>
          </p:nvPr>
        </p:nvSpPr>
        <p:spPr>
          <a:xfrm>
            <a:off x="6222397"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7" name="Text Placeholder 19">
            <a:extLst>
              <a:ext uri="{FF2B5EF4-FFF2-40B4-BE49-F238E27FC236}">
                <a16:creationId xmlns:a16="http://schemas.microsoft.com/office/drawing/2014/main" id="{D834E744-7F73-51F5-6CAD-DBB6016BA18E}"/>
              </a:ext>
            </a:extLst>
          </p:cNvPr>
          <p:cNvSpPr>
            <a:spLocks noGrp="1"/>
          </p:cNvSpPr>
          <p:nvPr>
            <p:ph type="body" sz="quarter" idx="16" hasCustomPrompt="1"/>
          </p:nvPr>
        </p:nvSpPr>
        <p:spPr>
          <a:xfrm>
            <a:off x="9001126"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43386657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Three picture content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50B2B7-73E8-05B1-B24F-AF7C2FCD456A}"/>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3A1F7FD5-323C-9762-DD0F-DB15B2B1589C}"/>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C99F1E31-2444-5229-0CCE-EF1001324214}"/>
              </a:ext>
            </a:extLst>
          </p:cNvPr>
          <p:cNvSpPr>
            <a:spLocks noGrp="1"/>
          </p:cNvSpPr>
          <p:nvPr>
            <p:ph type="pic" sz="quarter" idx="13" hasCustomPrompt="1"/>
          </p:nvPr>
        </p:nvSpPr>
        <p:spPr bwMode="ltGray">
          <a:xfrm>
            <a:off x="584199" y="1581150"/>
            <a:ext cx="3599411" cy="4305300"/>
          </a:xfrm>
          <a:prstGeom prst="roundRect">
            <a:avLst>
              <a:gd name="adj" fmla="val 4720"/>
            </a:avLst>
          </a:prstGeom>
          <a:blipFill>
            <a:blip r:embed="rId3"/>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851CCD2F-E7DE-5D12-87F9-52475535C73C}"/>
              </a:ext>
            </a:extLst>
          </p:cNvPr>
          <p:cNvSpPr>
            <a:spLocks noGrp="1"/>
          </p:cNvSpPr>
          <p:nvPr>
            <p:ph type="pic" sz="quarter" idx="14" hasCustomPrompt="1"/>
          </p:nvPr>
        </p:nvSpPr>
        <p:spPr bwMode="ltGray">
          <a:xfrm>
            <a:off x="4297087" y="1581150"/>
            <a:ext cx="3599411" cy="4305300"/>
          </a:xfrm>
          <a:prstGeom prst="roundRect">
            <a:avLst>
              <a:gd name="adj" fmla="val 4720"/>
            </a:avLst>
          </a:prstGeom>
          <a:blipFill>
            <a:blip r:embed="rId4"/>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CFBE241C-1792-CB28-B2A0-7F490668764D}"/>
              </a:ext>
            </a:extLst>
          </p:cNvPr>
          <p:cNvSpPr>
            <a:spLocks noGrp="1"/>
          </p:cNvSpPr>
          <p:nvPr>
            <p:ph type="pic" sz="quarter" idx="15" hasCustomPrompt="1"/>
          </p:nvPr>
        </p:nvSpPr>
        <p:spPr bwMode="ltGray">
          <a:xfrm>
            <a:off x="8009976" y="1581150"/>
            <a:ext cx="3599411" cy="4305300"/>
          </a:xfrm>
          <a:prstGeom prst="roundRect">
            <a:avLst>
              <a:gd name="adj" fmla="val 4720"/>
            </a:avLst>
          </a:prstGeom>
          <a:blipFill>
            <a:blip r:embed="rId5"/>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Tree>
    <p:extLst>
      <p:ext uri="{BB962C8B-B14F-4D97-AF65-F5344CB8AC3E}">
        <p14:creationId xmlns:p14="http://schemas.microsoft.com/office/powerpoint/2010/main" val="306222066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Three text content placeholder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4A0579E-33AE-B59C-72EE-EB3B453EFDBB}"/>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E6F7E58A-6B3C-71CF-9C7D-E4749BF6C495}"/>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6" name="Rectangle: Rounded Corners 5">
            <a:extLst>
              <a:ext uri="{FF2B5EF4-FFF2-40B4-BE49-F238E27FC236}">
                <a16:creationId xmlns:a16="http://schemas.microsoft.com/office/drawing/2014/main" id="{1C683595-FBF8-179F-28A4-E3681A0A7FC5}"/>
              </a:ext>
            </a:extLst>
          </p:cNvPr>
          <p:cNvSpPr/>
          <p:nvPr userDrawn="1"/>
        </p:nvSpPr>
        <p:spPr bwMode="auto">
          <a:xfrm>
            <a:off x="584199" y="1581150"/>
            <a:ext cx="3599411" cy="4305300"/>
          </a:xfrm>
          <a:prstGeom prst="roundRect">
            <a:avLst>
              <a:gd name="adj" fmla="val 4720"/>
            </a:avLst>
          </a:prstGeom>
          <a:gradFill flip="none" rotWithShape="1">
            <a:gsLst>
              <a:gs pos="0">
                <a:srgbClr val="0A6BBA"/>
              </a:gs>
              <a:gs pos="80000">
                <a:srgbClr val="328985"/>
              </a:gs>
            </a:gsLst>
            <a:path path="circle">
              <a:fillToRect l="100000" t="100000"/>
            </a:path>
            <a:tileRect r="-100000" b="-100000"/>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7" name="Rectangle: Rounded Corners 6">
            <a:extLst>
              <a:ext uri="{FF2B5EF4-FFF2-40B4-BE49-F238E27FC236}">
                <a16:creationId xmlns:a16="http://schemas.microsoft.com/office/drawing/2014/main" id="{41CEBF13-F6CF-42C5-0E53-E1311332EC7E}"/>
              </a:ext>
            </a:extLst>
          </p:cNvPr>
          <p:cNvSpPr/>
          <p:nvPr userDrawn="1"/>
        </p:nvSpPr>
        <p:spPr bwMode="auto">
          <a:xfrm>
            <a:off x="4297087" y="1581150"/>
            <a:ext cx="3599411" cy="4305300"/>
          </a:xfrm>
          <a:prstGeom prst="roundRect">
            <a:avLst>
              <a:gd name="adj" fmla="val 4720"/>
            </a:avLst>
          </a:prstGeom>
          <a:gradFill flip="none" rotWithShape="1">
            <a:gsLst>
              <a:gs pos="0">
                <a:srgbClr val="0A6BBA"/>
              </a:gs>
              <a:gs pos="80000">
                <a:srgbClr val="328985"/>
              </a:gs>
            </a:gsLst>
            <a:path path="circle">
              <a:fillToRect l="100000" t="100000"/>
            </a:path>
            <a:tileRect r="-100000" b="-100000"/>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8" name="Rectangle: Rounded Corners 7">
            <a:extLst>
              <a:ext uri="{FF2B5EF4-FFF2-40B4-BE49-F238E27FC236}">
                <a16:creationId xmlns:a16="http://schemas.microsoft.com/office/drawing/2014/main" id="{F6991E26-4A39-8D94-F42C-F2099C92D6A1}"/>
              </a:ext>
            </a:extLst>
          </p:cNvPr>
          <p:cNvSpPr/>
          <p:nvPr userDrawn="1"/>
        </p:nvSpPr>
        <p:spPr bwMode="auto">
          <a:xfrm>
            <a:off x="8009976" y="1581150"/>
            <a:ext cx="3599411" cy="4305300"/>
          </a:xfrm>
          <a:prstGeom prst="roundRect">
            <a:avLst>
              <a:gd name="adj" fmla="val 4720"/>
            </a:avLst>
          </a:prstGeom>
          <a:gradFill flip="none" rotWithShape="1">
            <a:gsLst>
              <a:gs pos="0">
                <a:srgbClr val="0A6BBA"/>
              </a:gs>
              <a:gs pos="80000">
                <a:srgbClr val="328985"/>
              </a:gs>
            </a:gsLst>
            <a:path path="circle">
              <a:fillToRect l="100000" t="100000"/>
            </a:path>
            <a:tileRect r="-100000" b="-100000"/>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21" name="Text Placeholder 19">
            <a:extLst>
              <a:ext uri="{FF2B5EF4-FFF2-40B4-BE49-F238E27FC236}">
                <a16:creationId xmlns:a16="http://schemas.microsoft.com/office/drawing/2014/main" id="{399EA1AA-57AA-27E2-BD86-B5FA25A9A677}"/>
              </a:ext>
            </a:extLst>
          </p:cNvPr>
          <p:cNvSpPr>
            <a:spLocks noGrp="1"/>
          </p:cNvSpPr>
          <p:nvPr>
            <p:ph type="body" sz="quarter" idx="13" hasCustomPrompt="1"/>
          </p:nvPr>
        </p:nvSpPr>
        <p:spPr>
          <a:xfrm>
            <a:off x="691108"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cxnSp>
        <p:nvCxnSpPr>
          <p:cNvPr id="12" name="Straight Connector 11">
            <a:extLst>
              <a:ext uri="{FF2B5EF4-FFF2-40B4-BE49-F238E27FC236}">
                <a16:creationId xmlns:a16="http://schemas.microsoft.com/office/drawing/2014/main" id="{8A47EDC1-A042-5A95-7AD0-A7419100C365}"/>
              </a:ext>
            </a:extLst>
          </p:cNvPr>
          <p:cNvCxnSpPr>
            <a:cxnSpLocks/>
          </p:cNvCxnSpPr>
          <p:nvPr userDrawn="1"/>
        </p:nvCxnSpPr>
        <p:spPr>
          <a:xfrm>
            <a:off x="637654"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4EB2703-96F4-0032-1948-7D1A66D0303B}"/>
              </a:ext>
            </a:extLst>
          </p:cNvPr>
          <p:cNvCxnSpPr>
            <a:cxnSpLocks/>
          </p:cNvCxnSpPr>
          <p:nvPr userDrawn="1"/>
        </p:nvCxnSpPr>
        <p:spPr>
          <a:xfrm>
            <a:off x="4350542"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85F7FEE-5EE4-CEBA-42C0-5B7B114D8C2B}"/>
              </a:ext>
            </a:extLst>
          </p:cNvPr>
          <p:cNvCxnSpPr>
            <a:cxnSpLocks/>
          </p:cNvCxnSpPr>
          <p:nvPr userDrawn="1"/>
        </p:nvCxnSpPr>
        <p:spPr>
          <a:xfrm>
            <a:off x="8063431"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2" name="Text Placeholder 19">
            <a:extLst>
              <a:ext uri="{FF2B5EF4-FFF2-40B4-BE49-F238E27FC236}">
                <a16:creationId xmlns:a16="http://schemas.microsoft.com/office/drawing/2014/main" id="{E1C30187-00C7-645C-EA0E-3CAE60058737}"/>
              </a:ext>
            </a:extLst>
          </p:cNvPr>
          <p:cNvSpPr>
            <a:spLocks noGrp="1"/>
          </p:cNvSpPr>
          <p:nvPr>
            <p:ph type="body" sz="quarter" idx="14" hasCustomPrompt="1"/>
          </p:nvPr>
        </p:nvSpPr>
        <p:spPr>
          <a:xfrm>
            <a:off x="4403996"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4" name="Text Placeholder 19">
            <a:extLst>
              <a:ext uri="{FF2B5EF4-FFF2-40B4-BE49-F238E27FC236}">
                <a16:creationId xmlns:a16="http://schemas.microsoft.com/office/drawing/2014/main" id="{01BB683D-10A2-1AB7-D6AD-3513E50E5831}"/>
              </a:ext>
            </a:extLst>
          </p:cNvPr>
          <p:cNvSpPr>
            <a:spLocks noGrp="1"/>
          </p:cNvSpPr>
          <p:nvPr>
            <p:ph type="body" sz="quarter" idx="15" hasCustomPrompt="1"/>
          </p:nvPr>
        </p:nvSpPr>
        <p:spPr>
          <a:xfrm>
            <a:off x="8116885"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5" name="Text Placeholder 19">
            <a:extLst>
              <a:ext uri="{FF2B5EF4-FFF2-40B4-BE49-F238E27FC236}">
                <a16:creationId xmlns:a16="http://schemas.microsoft.com/office/drawing/2014/main" id="{4F2F9024-046F-77C6-5303-52E499B556C1}"/>
              </a:ext>
            </a:extLst>
          </p:cNvPr>
          <p:cNvSpPr>
            <a:spLocks noGrp="1"/>
          </p:cNvSpPr>
          <p:nvPr>
            <p:ph type="body" sz="quarter" idx="16" hasCustomPrompt="1"/>
          </p:nvPr>
        </p:nvSpPr>
        <p:spPr>
          <a:xfrm>
            <a:off x="691108"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6" name="Text Placeholder 19">
            <a:extLst>
              <a:ext uri="{FF2B5EF4-FFF2-40B4-BE49-F238E27FC236}">
                <a16:creationId xmlns:a16="http://schemas.microsoft.com/office/drawing/2014/main" id="{95805569-1FE6-5940-59E2-DE9A074B852A}"/>
              </a:ext>
            </a:extLst>
          </p:cNvPr>
          <p:cNvSpPr>
            <a:spLocks noGrp="1"/>
          </p:cNvSpPr>
          <p:nvPr>
            <p:ph type="body" sz="quarter" idx="17" hasCustomPrompt="1"/>
          </p:nvPr>
        </p:nvSpPr>
        <p:spPr>
          <a:xfrm>
            <a:off x="4403996"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7" name="Text Placeholder 19">
            <a:extLst>
              <a:ext uri="{FF2B5EF4-FFF2-40B4-BE49-F238E27FC236}">
                <a16:creationId xmlns:a16="http://schemas.microsoft.com/office/drawing/2014/main" id="{69FD4DC6-752D-3AF4-DB4C-BD79AC8DC943}"/>
              </a:ext>
            </a:extLst>
          </p:cNvPr>
          <p:cNvSpPr>
            <a:spLocks noGrp="1"/>
          </p:cNvSpPr>
          <p:nvPr>
            <p:ph type="body" sz="quarter" idx="18" hasCustomPrompt="1"/>
          </p:nvPr>
        </p:nvSpPr>
        <p:spPr>
          <a:xfrm>
            <a:off x="8116885"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290667668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Table placeholder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F4C4D94-52FE-B3D5-25E9-F34756D10BEB}"/>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A322CBBD-6BBD-ECDE-9B83-B94314709E05}"/>
              </a:ext>
            </a:extLst>
          </p:cNvPr>
          <p:cNvSpPr/>
          <p:nvPr userDrawn="1"/>
        </p:nvSpPr>
        <p:spPr bwMode="auto">
          <a:xfrm>
            <a:off x="584199" y="1358900"/>
            <a:ext cx="11025188" cy="4912499"/>
          </a:xfrm>
          <a:prstGeom prst="roundRect">
            <a:avLst>
              <a:gd name="adj" fmla="val 2924"/>
            </a:avLst>
          </a:pr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endParaRPr>
          </a:p>
        </p:txBody>
      </p:sp>
      <p:sp>
        <p:nvSpPr>
          <p:cNvPr id="9" name="Rectangle: Top Corners Rounded 8">
            <a:extLst>
              <a:ext uri="{FF2B5EF4-FFF2-40B4-BE49-F238E27FC236}">
                <a16:creationId xmlns:a16="http://schemas.microsoft.com/office/drawing/2014/main" id="{F0BB2C1D-5C69-D3F4-F53D-FBF1669E7E76}"/>
              </a:ext>
            </a:extLst>
          </p:cNvPr>
          <p:cNvSpPr/>
          <p:nvPr userDrawn="1"/>
        </p:nvSpPr>
        <p:spPr bwMode="auto">
          <a:xfrm>
            <a:off x="584199" y="1358900"/>
            <a:ext cx="11025188" cy="533400"/>
          </a:xfrm>
          <a:prstGeom prst="round2SameRect">
            <a:avLst>
              <a:gd name="adj1" fmla="val 26667"/>
              <a:gd name="adj2" fmla="val 0"/>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Tree>
    <p:extLst>
      <p:ext uri="{BB962C8B-B14F-4D97-AF65-F5344CB8AC3E}">
        <p14:creationId xmlns:p14="http://schemas.microsoft.com/office/powerpoint/2010/main" val="259203678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Quotation slide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7860348-7581-BB4E-0FE4-8BFB6F5FDEFA}"/>
              </a:ext>
            </a:extLst>
          </p:cNvPr>
          <p:cNvPicPr>
            <a:picLocks noChangeAspect="1"/>
          </p:cNvPicPr>
          <p:nvPr userDrawn="1"/>
        </p:nvPicPr>
        <p:blipFill>
          <a:blip r:embed="rId2"/>
          <a:stretch>
            <a:fillRect/>
          </a:stretch>
        </p:blipFill>
        <p:spPr>
          <a:xfrm>
            <a:off x="4152" y="0"/>
            <a:ext cx="12183695" cy="6858000"/>
          </a:xfrm>
          <a:prstGeom prst="rect">
            <a:avLst/>
          </a:prstGeom>
        </p:spPr>
      </p:pic>
      <p:cxnSp>
        <p:nvCxnSpPr>
          <p:cNvPr id="2" name="Straight Connector 1">
            <a:extLst>
              <a:ext uri="{FF2B5EF4-FFF2-40B4-BE49-F238E27FC236}">
                <a16:creationId xmlns:a16="http://schemas.microsoft.com/office/drawing/2014/main" id="{27F35010-E4B4-8F70-D28F-7B5D8EDDDF6A}"/>
              </a:ext>
            </a:extLst>
          </p:cNvPr>
          <p:cNvCxnSpPr>
            <a:cxnSpLocks/>
          </p:cNvCxnSpPr>
          <p:nvPr userDrawn="1"/>
        </p:nvCxnSpPr>
        <p:spPr>
          <a:xfrm>
            <a:off x="1511751" y="1090131"/>
            <a:ext cx="6727374" cy="0"/>
          </a:xfrm>
          <a:prstGeom prst="line">
            <a:avLst/>
          </a:prstGeom>
          <a:ln w="6350">
            <a:solidFill>
              <a:schemeClr val="bg1">
                <a:lumMod val="95000"/>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3" name="Oval 12">
            <a:extLst>
              <a:ext uri="{FF2B5EF4-FFF2-40B4-BE49-F238E27FC236}">
                <a16:creationId xmlns:a16="http://schemas.microsoft.com/office/drawing/2014/main" id="{0EB99CC0-8EF9-44F4-FCE4-2E363219881E}"/>
              </a:ext>
            </a:extLst>
          </p:cNvPr>
          <p:cNvSpPr/>
          <p:nvPr userDrawn="1"/>
        </p:nvSpPr>
        <p:spPr bwMode="auto">
          <a:xfrm>
            <a:off x="6654800" y="863600"/>
            <a:ext cx="5130800" cy="5130800"/>
          </a:xfrm>
          <a:prstGeom prst="ellipse">
            <a:avLst/>
          </a:pr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sym typeface="+mn-lt"/>
            </a:endParaRPr>
          </a:p>
        </p:txBody>
      </p:sp>
      <p:sp>
        <p:nvSpPr>
          <p:cNvPr id="6" name="Rectangle: Top Corners Rounded 5">
            <a:extLst>
              <a:ext uri="{FF2B5EF4-FFF2-40B4-BE49-F238E27FC236}">
                <a16:creationId xmlns:a16="http://schemas.microsoft.com/office/drawing/2014/main" id="{03B7647A-D26C-C3FB-13EB-033E6469F433}"/>
              </a:ext>
            </a:extLst>
          </p:cNvPr>
          <p:cNvSpPr/>
          <p:nvPr userDrawn="1"/>
        </p:nvSpPr>
        <p:spPr bwMode="auto">
          <a:xfrm rot="10800000">
            <a:off x="552132" y="0"/>
            <a:ext cx="959619" cy="1581288"/>
          </a:xfrm>
          <a:prstGeom prst="round2SameRect">
            <a:avLst>
              <a:gd name="adj1" fmla="val 50000"/>
              <a:gd name="adj2" fmla="val 0"/>
            </a:avLst>
          </a:prstGeom>
          <a:solidFill>
            <a:srgbClr val="FFFFFF">
              <a:alpha val="2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endParaRPr>
          </a:p>
        </p:txBody>
      </p:sp>
      <p:sp>
        <p:nvSpPr>
          <p:cNvPr id="7" name="Oval 6">
            <a:extLst>
              <a:ext uri="{FF2B5EF4-FFF2-40B4-BE49-F238E27FC236}">
                <a16:creationId xmlns:a16="http://schemas.microsoft.com/office/drawing/2014/main" id="{0E1D93B2-59CC-2759-942E-D3DC06EB1452}"/>
              </a:ext>
            </a:extLst>
          </p:cNvPr>
          <p:cNvSpPr/>
          <p:nvPr userDrawn="1"/>
        </p:nvSpPr>
        <p:spPr bwMode="auto">
          <a:xfrm>
            <a:off x="610653" y="669131"/>
            <a:ext cx="842000" cy="842000"/>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8" name="Graphic 18">
            <a:extLst>
              <a:ext uri="{FF2B5EF4-FFF2-40B4-BE49-F238E27FC236}">
                <a16:creationId xmlns:a16="http://schemas.microsoft.com/office/drawing/2014/main" id="{229CCF5C-2EF0-EA8C-F06D-965D2BB76BA1}"/>
              </a:ext>
            </a:extLst>
          </p:cNvPr>
          <p:cNvSpPr/>
          <p:nvPr userDrawn="1"/>
        </p:nvSpPr>
        <p:spPr>
          <a:xfrm rot="10800000">
            <a:off x="692883" y="854218"/>
            <a:ext cx="677542" cy="471824"/>
          </a:xfrm>
          <a:custGeom>
            <a:avLst/>
            <a:gdLst>
              <a:gd name="connsiteX0" fmla="*/ 398009 w 1698171"/>
              <a:gd name="connsiteY0" fmla="*/ 0 h 1182560"/>
              <a:gd name="connsiteX1" fmla="*/ 0 w 1698171"/>
              <a:gd name="connsiteY1" fmla="*/ 398009 h 1182560"/>
              <a:gd name="connsiteX2" fmla="*/ 341747 w 1698171"/>
              <a:gd name="connsiteY2" fmla="*/ 792034 h 1182560"/>
              <a:gd name="connsiteX3" fmla="*/ 216494 w 1698171"/>
              <a:gd name="connsiteY3" fmla="*/ 1103659 h 1182560"/>
              <a:gd name="connsiteX4" fmla="*/ 217853 w 1698171"/>
              <a:gd name="connsiteY4" fmla="*/ 1163708 h 1182560"/>
              <a:gd name="connsiteX5" fmla="*/ 275963 w 1698171"/>
              <a:gd name="connsiteY5" fmla="*/ 1178673 h 1182560"/>
              <a:gd name="connsiteX6" fmla="*/ 796018 w 1698171"/>
              <a:gd name="connsiteY6" fmla="*/ 398009 h 1182560"/>
              <a:gd name="connsiteX7" fmla="*/ 398009 w 1698171"/>
              <a:gd name="connsiteY7" fmla="*/ 0 h 1182560"/>
              <a:gd name="connsiteX8" fmla="*/ 1300162 w 1698171"/>
              <a:gd name="connsiteY8" fmla="*/ 0 h 1182560"/>
              <a:gd name="connsiteX9" fmla="*/ 902153 w 1698171"/>
              <a:gd name="connsiteY9" fmla="*/ 398009 h 1182560"/>
              <a:gd name="connsiteX10" fmla="*/ 1243900 w 1698171"/>
              <a:gd name="connsiteY10" fmla="*/ 792034 h 1182560"/>
              <a:gd name="connsiteX11" fmla="*/ 1118647 w 1698171"/>
              <a:gd name="connsiteY11" fmla="*/ 1103659 h 1182560"/>
              <a:gd name="connsiteX12" fmla="*/ 1120007 w 1698171"/>
              <a:gd name="connsiteY12" fmla="*/ 1163708 h 1182560"/>
              <a:gd name="connsiteX13" fmla="*/ 1178116 w 1698171"/>
              <a:gd name="connsiteY13" fmla="*/ 1178673 h 1182560"/>
              <a:gd name="connsiteX14" fmla="*/ 1698171 w 1698171"/>
              <a:gd name="connsiteY14" fmla="*/ 398009 h 1182560"/>
              <a:gd name="connsiteX15" fmla="*/ 1300162 w 1698171"/>
              <a:gd name="connsiteY15" fmla="*/ 0 h 118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8171" h="1182560">
                <a:moveTo>
                  <a:pt x="398009" y="0"/>
                </a:moveTo>
                <a:cubicBezTo>
                  <a:pt x="178500" y="0"/>
                  <a:pt x="0" y="178550"/>
                  <a:pt x="0" y="398009"/>
                </a:cubicBezTo>
                <a:cubicBezTo>
                  <a:pt x="0" y="598373"/>
                  <a:pt x="148769" y="764631"/>
                  <a:pt x="341747" y="792034"/>
                </a:cubicBezTo>
                <a:cubicBezTo>
                  <a:pt x="326298" y="904266"/>
                  <a:pt x="283445" y="1011055"/>
                  <a:pt x="216494" y="1103659"/>
                </a:cubicBezTo>
                <a:cubicBezTo>
                  <a:pt x="203472" y="1121732"/>
                  <a:pt x="203960" y="1146219"/>
                  <a:pt x="217853" y="1163708"/>
                </a:cubicBezTo>
                <a:cubicBezTo>
                  <a:pt x="231485" y="1180919"/>
                  <a:pt x="255173" y="1187443"/>
                  <a:pt x="275963" y="1178673"/>
                </a:cubicBezTo>
                <a:cubicBezTo>
                  <a:pt x="591862" y="1046816"/>
                  <a:pt x="796018" y="740340"/>
                  <a:pt x="796018" y="398009"/>
                </a:cubicBezTo>
                <a:cubicBezTo>
                  <a:pt x="796018" y="178550"/>
                  <a:pt x="617517" y="0"/>
                  <a:pt x="398009" y="0"/>
                </a:cubicBezTo>
                <a:close/>
                <a:moveTo>
                  <a:pt x="1300162" y="0"/>
                </a:moveTo>
                <a:cubicBezTo>
                  <a:pt x="1080654" y="0"/>
                  <a:pt x="902153" y="178550"/>
                  <a:pt x="902153" y="398009"/>
                </a:cubicBezTo>
                <a:cubicBezTo>
                  <a:pt x="902153" y="598373"/>
                  <a:pt x="1050922" y="764631"/>
                  <a:pt x="1243900" y="792034"/>
                </a:cubicBezTo>
                <a:cubicBezTo>
                  <a:pt x="1228451" y="904266"/>
                  <a:pt x="1185599" y="1011055"/>
                  <a:pt x="1118647" y="1103659"/>
                </a:cubicBezTo>
                <a:cubicBezTo>
                  <a:pt x="1105625" y="1121732"/>
                  <a:pt x="1106113" y="1146219"/>
                  <a:pt x="1120007" y="1163708"/>
                </a:cubicBezTo>
                <a:cubicBezTo>
                  <a:pt x="1133639" y="1180919"/>
                  <a:pt x="1157327" y="1187443"/>
                  <a:pt x="1178116" y="1178673"/>
                </a:cubicBezTo>
                <a:cubicBezTo>
                  <a:pt x="1494016" y="1046816"/>
                  <a:pt x="1698171" y="740340"/>
                  <a:pt x="1698171" y="398009"/>
                </a:cubicBezTo>
                <a:cubicBezTo>
                  <a:pt x="1698171" y="178550"/>
                  <a:pt x="1519671" y="0"/>
                  <a:pt x="1300162" y="0"/>
                </a:cubicBezTo>
                <a:close/>
              </a:path>
            </a:pathLst>
          </a:cu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18" name="Text Placeholder 19">
            <a:extLst>
              <a:ext uri="{FF2B5EF4-FFF2-40B4-BE49-F238E27FC236}">
                <a16:creationId xmlns:a16="http://schemas.microsoft.com/office/drawing/2014/main" id="{7A0408E9-8980-7E8F-F942-8C9FE407AADC}"/>
              </a:ext>
            </a:extLst>
          </p:cNvPr>
          <p:cNvSpPr>
            <a:spLocks noGrp="1"/>
          </p:cNvSpPr>
          <p:nvPr>
            <p:ph type="body" sz="quarter" idx="18" hasCustomPrompt="1"/>
          </p:nvPr>
        </p:nvSpPr>
        <p:spPr>
          <a:xfrm>
            <a:off x="716849" y="1695588"/>
            <a:ext cx="5731576" cy="3613695"/>
          </a:xfrm>
        </p:spPr>
        <p:txBody>
          <a:bodyPr lIns="0" tIns="0" rIns="0" bIns="0" anchor="t">
            <a:noAutofit/>
          </a:bodyPr>
          <a:lstStyle>
            <a:lvl1pPr marL="0" marR="0" indent="0" algn="l" defTabSz="914400" rtl="0" eaLnBrk="1" fontAlgn="auto" latinLnBrk="0" hangingPunct="1">
              <a:lnSpc>
                <a:spcPct val="100000"/>
              </a:lnSpc>
              <a:spcBef>
                <a:spcPct val="20000"/>
              </a:spcBef>
              <a:spcAft>
                <a:spcPts val="1800"/>
              </a:spcAft>
              <a:buClrTx/>
              <a:buSzPct val="90000"/>
              <a:buFont typeface="Wingdings" panose="05000000000000000000" pitchFamily="2" charset="2"/>
              <a:buNone/>
              <a:tabLst/>
              <a:defRPr lang="en-US" sz="2400" b="0" kern="1200" cap="none" spc="0" baseline="0" dirty="0">
                <a:ln w="3175">
                  <a:noFill/>
                </a:ln>
                <a:solidFill>
                  <a:schemeClr val="tx1"/>
                </a:solidFill>
                <a:effectLst/>
                <a:latin typeface="+mn-lt"/>
                <a:ea typeface="+mn-ea"/>
                <a:cs typeface="+mn-cs"/>
              </a:defRPr>
            </a:lvl1pPr>
          </a:lstStyle>
          <a:p>
            <a:pPr lvl="0"/>
            <a:r>
              <a:rPr lang="en-US"/>
              <a:t>Insert text</a:t>
            </a:r>
          </a:p>
        </p:txBody>
      </p:sp>
      <p:sp>
        <p:nvSpPr>
          <p:cNvPr id="14" name="Picture Placeholder" descr="This photo is a 'placeholder' only. Drag or drop your photo here, or click and tap the center to insert a photo.">
            <a:extLst>
              <a:ext uri="{FF2B5EF4-FFF2-40B4-BE49-F238E27FC236}">
                <a16:creationId xmlns:a16="http://schemas.microsoft.com/office/drawing/2014/main" id="{35DB28C5-6CEA-8525-6B69-035DAD6E8DFF}"/>
              </a:ext>
            </a:extLst>
          </p:cNvPr>
          <p:cNvSpPr>
            <a:spLocks noGrp="1" noChangeAspect="1"/>
          </p:cNvSpPr>
          <p:nvPr>
            <p:ph type="pic" sz="quarter" idx="17" hasCustomPrompt="1"/>
          </p:nvPr>
        </p:nvSpPr>
        <p:spPr bwMode="ltGray">
          <a:xfrm>
            <a:off x="6781800" y="990600"/>
            <a:ext cx="4876800" cy="4876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6" name="Text Placeholder 19">
            <a:extLst>
              <a:ext uri="{FF2B5EF4-FFF2-40B4-BE49-F238E27FC236}">
                <a16:creationId xmlns:a16="http://schemas.microsoft.com/office/drawing/2014/main" id="{962D8C4F-7127-AD8F-D624-CBC3F48D1FF1}"/>
              </a:ext>
            </a:extLst>
          </p:cNvPr>
          <p:cNvSpPr>
            <a:spLocks noGrp="1"/>
          </p:cNvSpPr>
          <p:nvPr>
            <p:ph type="body" sz="quarter" idx="13" hasCustomPrompt="1"/>
          </p:nvPr>
        </p:nvSpPr>
        <p:spPr>
          <a:xfrm>
            <a:off x="716849" y="5583203"/>
            <a:ext cx="5731576" cy="369332"/>
          </a:xfrm>
        </p:spPr>
        <p:txBody>
          <a:bodyPr lIns="0" tIns="0" rIns="0" bIns="0" anchor="t">
            <a:noAutofit/>
          </a:bodyPr>
          <a:lstStyle>
            <a:lvl1pPr marL="0" marR="0" indent="0" algn="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accent2"/>
                </a:solidFill>
                <a:latin typeface="+mj-lt"/>
                <a:ea typeface="+mn-ea"/>
                <a:cs typeface="+mn-cs"/>
              </a:defRPr>
            </a:lvl1pPr>
          </a:lstStyle>
          <a:p>
            <a:pPr lvl="0"/>
            <a:r>
              <a:rPr lang="en-US"/>
              <a:t>Insert text</a:t>
            </a: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8263" y="-758152"/>
            <a:ext cx="11018520" cy="553998"/>
          </a:xfrm>
        </p:spPr>
        <p:txBody>
          <a:bodyPr/>
          <a:lstStyle/>
          <a:p>
            <a:r>
              <a:rPr lang="en-US"/>
              <a:t>Click to edit Master title style</a:t>
            </a:r>
          </a:p>
        </p:txBody>
      </p:sp>
    </p:spTree>
    <p:extLst>
      <p:ext uri="{BB962C8B-B14F-4D97-AF65-F5344CB8AC3E}">
        <p14:creationId xmlns:p14="http://schemas.microsoft.com/office/powerpoint/2010/main" val="85200001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Section divider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1DE6FDA-B7C6-B55C-2C25-D67CE4D73F6C}"/>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4" name="Freeform: Shape 3">
            <a:extLst>
              <a:ext uri="{FF2B5EF4-FFF2-40B4-BE49-F238E27FC236}">
                <a16:creationId xmlns:a16="http://schemas.microsoft.com/office/drawing/2014/main" id="{CF92786A-7D84-72BD-DE4B-303D2A6DB90B}"/>
              </a:ext>
            </a:extLst>
          </p:cNvPr>
          <p:cNvSpPr/>
          <p:nvPr userDrawn="1"/>
        </p:nvSpPr>
        <p:spPr bwMode="auto">
          <a:xfrm>
            <a:off x="0" y="2025650"/>
            <a:ext cx="11480800" cy="2806700"/>
          </a:xfrm>
          <a:custGeom>
            <a:avLst/>
            <a:gdLst>
              <a:gd name="connsiteX0" fmla="*/ 0 w 11480800"/>
              <a:gd name="connsiteY0" fmla="*/ 0 h 2806700"/>
              <a:gd name="connsiteX1" fmla="*/ 11292414 w 11480800"/>
              <a:gd name="connsiteY1" fmla="*/ 0 h 2806700"/>
              <a:gd name="connsiteX2" fmla="*/ 11480800 w 11480800"/>
              <a:gd name="connsiteY2" fmla="*/ 188386 h 2806700"/>
              <a:gd name="connsiteX3" fmla="*/ 11480800 w 11480800"/>
              <a:gd name="connsiteY3" fmla="*/ 2618314 h 2806700"/>
              <a:gd name="connsiteX4" fmla="*/ 11292414 w 11480800"/>
              <a:gd name="connsiteY4" fmla="*/ 2806700 h 2806700"/>
              <a:gd name="connsiteX5" fmla="*/ 0 w 11480800"/>
              <a:gd name="connsiteY5" fmla="*/ 2806700 h 280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0800" h="2806700">
                <a:moveTo>
                  <a:pt x="0" y="0"/>
                </a:moveTo>
                <a:lnTo>
                  <a:pt x="11292414" y="0"/>
                </a:lnTo>
                <a:cubicBezTo>
                  <a:pt x="11396457" y="0"/>
                  <a:pt x="11480800" y="84343"/>
                  <a:pt x="11480800" y="188386"/>
                </a:cubicBezTo>
                <a:lnTo>
                  <a:pt x="11480800" y="2618314"/>
                </a:lnTo>
                <a:cubicBezTo>
                  <a:pt x="11480800" y="2722357"/>
                  <a:pt x="11396457" y="2806700"/>
                  <a:pt x="11292414" y="2806700"/>
                </a:cubicBezTo>
                <a:lnTo>
                  <a:pt x="0" y="2806700"/>
                </a:lnTo>
                <a:close/>
              </a:path>
            </a:pathLst>
          </a:cu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sym typeface="+mn-lt"/>
            </a:endParaRP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4199" y="3152001"/>
            <a:ext cx="10693401" cy="553998"/>
          </a:xfrm>
        </p:spPr>
        <p:txBody>
          <a:bodyPr/>
          <a:lstStyle/>
          <a:p>
            <a:r>
              <a:rPr lang="en-US"/>
              <a:t>Click to edit Master title style</a:t>
            </a:r>
          </a:p>
        </p:txBody>
      </p:sp>
    </p:spTree>
    <p:extLst>
      <p:ext uri="{BB962C8B-B14F-4D97-AF65-F5344CB8AC3E}">
        <p14:creationId xmlns:p14="http://schemas.microsoft.com/office/powerpoint/2010/main" val="67290316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p:cSld name="Title Only Blu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385267C-96A2-997D-BCED-783618665F29}"/>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Tree>
    <p:extLst>
      <p:ext uri="{BB962C8B-B14F-4D97-AF65-F5344CB8AC3E}">
        <p14:creationId xmlns:p14="http://schemas.microsoft.com/office/powerpoint/2010/main" val="358642889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Five Column Bullet with Subtitles">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7A434B7-D4B9-4D45-A31C-F0CC4D227945}"/>
              </a:ext>
            </a:extLst>
          </p:cNvPr>
          <p:cNvSpPr>
            <a:spLocks noGrp="1"/>
          </p:cNvSpPr>
          <p:nvPr>
            <p:ph type="title"/>
          </p:nvPr>
        </p:nvSpPr>
        <p:spPr>
          <a:xfrm>
            <a:off x="588263" y="457200"/>
            <a:ext cx="11018520" cy="553998"/>
          </a:xfrm>
        </p:spPr>
        <p:txBody>
          <a:bodyPr>
            <a:spAutoFit/>
          </a:bodyPr>
          <a:lstStyle/>
          <a:p>
            <a:r>
              <a:rPr lang="en-US"/>
              <a:t>Click to edit Master title style</a:t>
            </a:r>
          </a:p>
        </p:txBody>
      </p:sp>
      <p:sp>
        <p:nvSpPr>
          <p:cNvPr id="22" name="Text Placeholder 11">
            <a:extLst>
              <a:ext uri="{FF2B5EF4-FFF2-40B4-BE49-F238E27FC236}">
                <a16:creationId xmlns:a16="http://schemas.microsoft.com/office/drawing/2014/main" id="{92783506-927E-48F7-8EFC-36257F3E2812}"/>
              </a:ext>
            </a:extLst>
          </p:cNvPr>
          <p:cNvSpPr>
            <a:spLocks noGrp="1"/>
          </p:cNvSpPr>
          <p:nvPr>
            <p:ph type="body" sz="quarter" idx="16" hasCustomPrompt="1"/>
          </p:nvPr>
        </p:nvSpPr>
        <p:spPr>
          <a:xfrm>
            <a:off x="584200"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3" name="Text Placeholder 7">
            <a:extLst>
              <a:ext uri="{FF2B5EF4-FFF2-40B4-BE49-F238E27FC236}">
                <a16:creationId xmlns:a16="http://schemas.microsoft.com/office/drawing/2014/main" id="{FB6093D3-3EDF-4A80-8450-C5EBB1990775}"/>
              </a:ext>
            </a:extLst>
          </p:cNvPr>
          <p:cNvSpPr>
            <a:spLocks noGrp="1"/>
          </p:cNvSpPr>
          <p:nvPr>
            <p:ph type="body" sz="quarter" idx="14"/>
          </p:nvPr>
        </p:nvSpPr>
        <p:spPr>
          <a:xfrm>
            <a:off x="584200" y="228311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Text Placeholder 11">
            <a:extLst>
              <a:ext uri="{FF2B5EF4-FFF2-40B4-BE49-F238E27FC236}">
                <a16:creationId xmlns:a16="http://schemas.microsoft.com/office/drawing/2014/main" id="{438D2C80-6884-451D-8D7D-B69022CCC5C4}"/>
              </a:ext>
            </a:extLst>
          </p:cNvPr>
          <p:cNvSpPr>
            <a:spLocks noGrp="1"/>
          </p:cNvSpPr>
          <p:nvPr>
            <p:ph type="body" sz="quarter" idx="17" hasCustomPrompt="1"/>
          </p:nvPr>
        </p:nvSpPr>
        <p:spPr>
          <a:xfrm>
            <a:off x="2849007"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5" name="Text Placeholder 9">
            <a:extLst>
              <a:ext uri="{FF2B5EF4-FFF2-40B4-BE49-F238E27FC236}">
                <a16:creationId xmlns:a16="http://schemas.microsoft.com/office/drawing/2014/main" id="{7614A884-0AD6-4A85-A432-2B13E7464DA9}"/>
              </a:ext>
            </a:extLst>
          </p:cNvPr>
          <p:cNvSpPr>
            <a:spLocks noGrp="1"/>
          </p:cNvSpPr>
          <p:nvPr>
            <p:ph type="body" sz="quarter" idx="15"/>
          </p:nvPr>
        </p:nvSpPr>
        <p:spPr>
          <a:xfrm>
            <a:off x="2849007" y="227647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Text Placeholder 11">
            <a:extLst>
              <a:ext uri="{FF2B5EF4-FFF2-40B4-BE49-F238E27FC236}">
                <a16:creationId xmlns:a16="http://schemas.microsoft.com/office/drawing/2014/main" id="{7D8FFDED-9FE5-4D94-8EB0-7D645C10FBFF}"/>
              </a:ext>
            </a:extLst>
          </p:cNvPr>
          <p:cNvSpPr>
            <a:spLocks noGrp="1"/>
          </p:cNvSpPr>
          <p:nvPr>
            <p:ph type="body" sz="quarter" idx="18" hasCustomPrompt="1"/>
          </p:nvPr>
        </p:nvSpPr>
        <p:spPr>
          <a:xfrm>
            <a:off x="5113814"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7" name="Text Placeholder 7">
            <a:extLst>
              <a:ext uri="{FF2B5EF4-FFF2-40B4-BE49-F238E27FC236}">
                <a16:creationId xmlns:a16="http://schemas.microsoft.com/office/drawing/2014/main" id="{D429D954-9297-44FA-B7BD-56586012419C}"/>
              </a:ext>
            </a:extLst>
          </p:cNvPr>
          <p:cNvSpPr>
            <a:spLocks noGrp="1"/>
          </p:cNvSpPr>
          <p:nvPr>
            <p:ph type="body" sz="quarter" idx="19"/>
          </p:nvPr>
        </p:nvSpPr>
        <p:spPr>
          <a:xfrm>
            <a:off x="5113814" y="228311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Text Placeholder 11">
            <a:extLst>
              <a:ext uri="{FF2B5EF4-FFF2-40B4-BE49-F238E27FC236}">
                <a16:creationId xmlns:a16="http://schemas.microsoft.com/office/drawing/2014/main" id="{04D43B0D-50F8-4F63-AFA3-34A46F42E816}"/>
              </a:ext>
            </a:extLst>
          </p:cNvPr>
          <p:cNvSpPr>
            <a:spLocks noGrp="1"/>
          </p:cNvSpPr>
          <p:nvPr>
            <p:ph type="body" sz="quarter" idx="20" hasCustomPrompt="1"/>
          </p:nvPr>
        </p:nvSpPr>
        <p:spPr>
          <a:xfrm>
            <a:off x="7378621"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9" name="Text Placeholder 9">
            <a:extLst>
              <a:ext uri="{FF2B5EF4-FFF2-40B4-BE49-F238E27FC236}">
                <a16:creationId xmlns:a16="http://schemas.microsoft.com/office/drawing/2014/main" id="{804CEFDA-6A6F-42D3-B65C-4BE1054C905E}"/>
              </a:ext>
            </a:extLst>
          </p:cNvPr>
          <p:cNvSpPr>
            <a:spLocks noGrp="1"/>
          </p:cNvSpPr>
          <p:nvPr>
            <p:ph type="body" sz="quarter" idx="21"/>
          </p:nvPr>
        </p:nvSpPr>
        <p:spPr>
          <a:xfrm>
            <a:off x="7378621" y="227647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11">
            <a:extLst>
              <a:ext uri="{FF2B5EF4-FFF2-40B4-BE49-F238E27FC236}">
                <a16:creationId xmlns:a16="http://schemas.microsoft.com/office/drawing/2014/main" id="{540485AC-5036-400C-92C3-D3E9EC0252BC}"/>
              </a:ext>
            </a:extLst>
          </p:cNvPr>
          <p:cNvSpPr>
            <a:spLocks noGrp="1"/>
          </p:cNvSpPr>
          <p:nvPr>
            <p:ph type="body" sz="quarter" idx="22" hasCustomPrompt="1"/>
          </p:nvPr>
        </p:nvSpPr>
        <p:spPr>
          <a:xfrm>
            <a:off x="9643428"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12" name="Text Placeholder 9">
            <a:extLst>
              <a:ext uri="{FF2B5EF4-FFF2-40B4-BE49-F238E27FC236}">
                <a16:creationId xmlns:a16="http://schemas.microsoft.com/office/drawing/2014/main" id="{F90290A2-7689-4DF5-971A-36C2D9173411}"/>
              </a:ext>
            </a:extLst>
          </p:cNvPr>
          <p:cNvSpPr>
            <a:spLocks noGrp="1"/>
          </p:cNvSpPr>
          <p:nvPr>
            <p:ph type="body" sz="quarter" idx="23"/>
          </p:nvPr>
        </p:nvSpPr>
        <p:spPr>
          <a:xfrm>
            <a:off x="9643428" y="227647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14496570"/>
      </p:ext>
    </p:extLst>
  </p:cSld>
  <p:clrMapOvr>
    <a:masterClrMapping/>
  </p:clrMapOvr>
  <p:transition>
    <p:fade/>
  </p:transition>
  <p:extLst>
    <p:ext uri="{DCECCB84-F9BA-43D5-87BE-67443E8EF086}">
      <p15:sldGuideLst xmlns:p15="http://schemas.microsoft.com/office/powerpoint/2012/main">
        <p15:guide id="4" orient="horz" pos="906">
          <p15:clr>
            <a:srgbClr val="5ACBF0"/>
          </p15:clr>
        </p15:guide>
        <p15:guide id="5" orient="horz" pos="288">
          <p15:clr>
            <a:srgbClr val="5ACBF0"/>
          </p15:clr>
        </p15:guide>
        <p15:guide id="6" pos="1610">
          <p15:clr>
            <a:srgbClr val="5ACBF0"/>
          </p15:clr>
        </p15:guide>
        <p15:guide id="7" pos="1795">
          <p15:clr>
            <a:srgbClr val="5ACBF0"/>
          </p15:clr>
        </p15:guide>
        <p15:guide id="8" pos="3035">
          <p15:clr>
            <a:srgbClr val="5ACBF0"/>
          </p15:clr>
        </p15:guide>
        <p15:guide id="9" pos="3221">
          <p15:clr>
            <a:srgbClr val="5ACBF0"/>
          </p15:clr>
        </p15:guide>
        <p15:guide id="10" pos="4461">
          <p15:clr>
            <a:srgbClr val="5ACBF0"/>
          </p15:clr>
        </p15:guide>
        <p15:guide id="11" pos="5890">
          <p15:clr>
            <a:srgbClr val="5ACBF0"/>
          </p15:clr>
        </p15:guide>
        <p15:guide id="12" orient="horz" pos="1436">
          <p15:clr>
            <a:srgbClr val="5ACBF0"/>
          </p15:clr>
        </p15:guide>
        <p15:guide id="13" pos="4646">
          <p15:clr>
            <a:srgbClr val="5ACBF0"/>
          </p15:clr>
        </p15:guide>
        <p15:guide id="14" pos="6072">
          <p15:clr>
            <a:srgbClr val="5ACBF0"/>
          </p15:clr>
        </p15:guide>
      </p15:sldGuideLst>
    </p:ext>
  </p:extLs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Blank slide Blu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385267C-96A2-997D-BCED-783618665F29}"/>
              </a:ext>
            </a:extLst>
          </p:cNvPr>
          <p:cNvPicPr>
            <a:picLocks noChangeAspect="1"/>
          </p:cNvPicPr>
          <p:nvPr userDrawn="1"/>
        </p:nvPicPr>
        <p:blipFill rotWithShape="1">
          <a:blip r:embed="rId2"/>
          <a:srcRect l="305" t="408"/>
          <a:stretch/>
        </p:blipFill>
        <p:spPr>
          <a:xfrm>
            <a:off x="0" y="-1"/>
            <a:ext cx="12192000" cy="6858001"/>
          </a:xfrm>
          <a:prstGeom prst="rect">
            <a:avLst/>
          </a:prstGeom>
        </p:spPr>
      </p:pic>
    </p:spTree>
    <p:extLst>
      <p:ext uri="{BB962C8B-B14F-4D97-AF65-F5344CB8AC3E}">
        <p14:creationId xmlns:p14="http://schemas.microsoft.com/office/powerpoint/2010/main" val="106283464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Agenda slide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92A9ABA-0A5B-47CF-A9F3-A16B8737AF60}"/>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4" name="Oval 3">
            <a:extLst>
              <a:ext uri="{FF2B5EF4-FFF2-40B4-BE49-F238E27FC236}">
                <a16:creationId xmlns:a16="http://schemas.microsoft.com/office/drawing/2014/main" id="{CE525D6D-260D-2074-C66B-0E88E6690C99}"/>
              </a:ext>
            </a:extLst>
          </p:cNvPr>
          <p:cNvSpPr/>
          <p:nvPr userDrawn="1"/>
        </p:nvSpPr>
        <p:spPr bwMode="auto">
          <a:xfrm>
            <a:off x="4132263" y="596900"/>
            <a:ext cx="679450" cy="679450"/>
          </a:xfrm>
          <a:prstGeom prst="ellipse">
            <a:avLst/>
          </a:prstGeom>
          <a:gradFill>
            <a:gsLst>
              <a:gs pos="79000">
                <a:srgbClr val="D1448B"/>
              </a:gs>
              <a:gs pos="24000">
                <a:schemeClr val="accent2"/>
              </a:gs>
            </a:gsLst>
            <a:lin ang="13500000" scaled="1"/>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a:ln w="3175">
                  <a:noFill/>
                </a:ln>
                <a:solidFill>
                  <a:schemeClr val="bg1"/>
                </a:solidFill>
                <a:latin typeface="+mj-lt"/>
                <a:cs typeface="Segoe UI" pitchFamily="34" charset="0"/>
              </a:rPr>
              <a:t>01</a:t>
            </a:r>
          </a:p>
        </p:txBody>
      </p:sp>
      <p:sp>
        <p:nvSpPr>
          <p:cNvPr id="5" name="Oval 4">
            <a:extLst>
              <a:ext uri="{FF2B5EF4-FFF2-40B4-BE49-F238E27FC236}">
                <a16:creationId xmlns:a16="http://schemas.microsoft.com/office/drawing/2014/main" id="{12154FFE-5468-CB04-52B1-FBCDDDBBB4A3}"/>
              </a:ext>
            </a:extLst>
          </p:cNvPr>
          <p:cNvSpPr/>
          <p:nvPr userDrawn="1"/>
        </p:nvSpPr>
        <p:spPr bwMode="auto">
          <a:xfrm>
            <a:off x="4132263" y="1845072"/>
            <a:ext cx="679450" cy="679450"/>
          </a:xfrm>
          <a:prstGeom prst="ellipse">
            <a:avLst/>
          </a:prstGeom>
          <a:gradFill>
            <a:gsLst>
              <a:gs pos="79000">
                <a:srgbClr val="D1448B"/>
              </a:gs>
              <a:gs pos="24000">
                <a:schemeClr val="accent2"/>
              </a:gs>
            </a:gsLst>
            <a:lin ang="13500000" scaled="1"/>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a:ln w="3175">
                  <a:noFill/>
                </a:ln>
                <a:solidFill>
                  <a:schemeClr val="bg1"/>
                </a:solidFill>
                <a:latin typeface="+mj-lt"/>
                <a:cs typeface="Segoe UI" pitchFamily="34" charset="0"/>
              </a:rPr>
              <a:t>02</a:t>
            </a:r>
          </a:p>
        </p:txBody>
      </p:sp>
      <p:sp>
        <p:nvSpPr>
          <p:cNvPr id="6" name="Oval 5">
            <a:extLst>
              <a:ext uri="{FF2B5EF4-FFF2-40B4-BE49-F238E27FC236}">
                <a16:creationId xmlns:a16="http://schemas.microsoft.com/office/drawing/2014/main" id="{826D834C-0570-B13B-0866-51C1D070031A}"/>
              </a:ext>
            </a:extLst>
          </p:cNvPr>
          <p:cNvSpPr/>
          <p:nvPr userDrawn="1"/>
        </p:nvSpPr>
        <p:spPr bwMode="auto">
          <a:xfrm>
            <a:off x="4132263" y="3093244"/>
            <a:ext cx="679450" cy="679450"/>
          </a:xfrm>
          <a:prstGeom prst="ellipse">
            <a:avLst/>
          </a:prstGeom>
          <a:gradFill>
            <a:gsLst>
              <a:gs pos="79000">
                <a:srgbClr val="D1448B"/>
              </a:gs>
              <a:gs pos="24000">
                <a:schemeClr val="accent2"/>
              </a:gs>
            </a:gsLst>
            <a:lin ang="13500000" scaled="1"/>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a:ln w="3175">
                  <a:noFill/>
                </a:ln>
                <a:solidFill>
                  <a:schemeClr val="bg1"/>
                </a:solidFill>
                <a:latin typeface="+mj-lt"/>
                <a:cs typeface="Segoe UI" pitchFamily="34" charset="0"/>
              </a:rPr>
              <a:t>03</a:t>
            </a:r>
          </a:p>
        </p:txBody>
      </p:sp>
      <p:sp>
        <p:nvSpPr>
          <p:cNvPr id="7" name="Oval 6">
            <a:extLst>
              <a:ext uri="{FF2B5EF4-FFF2-40B4-BE49-F238E27FC236}">
                <a16:creationId xmlns:a16="http://schemas.microsoft.com/office/drawing/2014/main" id="{5AC79F46-694E-ED80-8F53-3FA0DFBA4AE6}"/>
              </a:ext>
            </a:extLst>
          </p:cNvPr>
          <p:cNvSpPr/>
          <p:nvPr userDrawn="1"/>
        </p:nvSpPr>
        <p:spPr bwMode="auto">
          <a:xfrm>
            <a:off x="4132263" y="4341416"/>
            <a:ext cx="679450" cy="679450"/>
          </a:xfrm>
          <a:prstGeom prst="ellipse">
            <a:avLst/>
          </a:prstGeom>
          <a:gradFill>
            <a:gsLst>
              <a:gs pos="79000">
                <a:srgbClr val="D1448B"/>
              </a:gs>
              <a:gs pos="24000">
                <a:schemeClr val="accent2"/>
              </a:gs>
            </a:gsLst>
            <a:lin ang="13500000" scaled="1"/>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a:ln w="3175">
                  <a:noFill/>
                </a:ln>
                <a:solidFill>
                  <a:schemeClr val="bg1"/>
                </a:solidFill>
                <a:latin typeface="+mj-lt"/>
                <a:cs typeface="Segoe UI" pitchFamily="34" charset="0"/>
              </a:rPr>
              <a:t>04</a:t>
            </a:r>
          </a:p>
        </p:txBody>
      </p:sp>
      <p:sp>
        <p:nvSpPr>
          <p:cNvPr id="8" name="Oval 7">
            <a:extLst>
              <a:ext uri="{FF2B5EF4-FFF2-40B4-BE49-F238E27FC236}">
                <a16:creationId xmlns:a16="http://schemas.microsoft.com/office/drawing/2014/main" id="{511AF575-A405-020B-A4A0-59876AB77E46}"/>
              </a:ext>
            </a:extLst>
          </p:cNvPr>
          <p:cNvSpPr/>
          <p:nvPr userDrawn="1"/>
        </p:nvSpPr>
        <p:spPr bwMode="auto">
          <a:xfrm>
            <a:off x="4132263" y="5589588"/>
            <a:ext cx="679450" cy="679450"/>
          </a:xfrm>
          <a:prstGeom prst="ellipse">
            <a:avLst/>
          </a:prstGeom>
          <a:gradFill>
            <a:gsLst>
              <a:gs pos="79000">
                <a:srgbClr val="D1448B"/>
              </a:gs>
              <a:gs pos="24000">
                <a:schemeClr val="accent2"/>
              </a:gs>
            </a:gsLst>
            <a:lin ang="13500000" scaled="1"/>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a:ln w="3175">
                  <a:noFill/>
                </a:ln>
                <a:solidFill>
                  <a:schemeClr val="bg1"/>
                </a:solidFill>
                <a:latin typeface="+mj-lt"/>
                <a:cs typeface="Segoe UI" pitchFamily="34" charset="0"/>
              </a:rPr>
              <a:t>05</a:t>
            </a:r>
          </a:p>
        </p:txBody>
      </p:sp>
      <p:cxnSp>
        <p:nvCxnSpPr>
          <p:cNvPr id="9" name="Straight Connector 8">
            <a:extLst>
              <a:ext uri="{FF2B5EF4-FFF2-40B4-BE49-F238E27FC236}">
                <a16:creationId xmlns:a16="http://schemas.microsoft.com/office/drawing/2014/main" id="{232BD42B-5FC5-7EDB-BB20-23C2938B3144}"/>
              </a:ext>
              <a:ext uri="{C183D7F6-B498-43B3-948B-1728B52AA6E4}">
                <adec:decorative xmlns:adec="http://schemas.microsoft.com/office/drawing/2017/decorative" val="1"/>
              </a:ext>
            </a:extLst>
          </p:cNvPr>
          <p:cNvCxnSpPr>
            <a:cxnSpLocks/>
          </p:cNvCxnSpPr>
          <p:nvPr userDrawn="1"/>
        </p:nvCxnSpPr>
        <p:spPr>
          <a:xfrm>
            <a:off x="5041900" y="1560711"/>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0" name="Text Placeholder 19">
            <a:extLst>
              <a:ext uri="{FF2B5EF4-FFF2-40B4-BE49-F238E27FC236}">
                <a16:creationId xmlns:a16="http://schemas.microsoft.com/office/drawing/2014/main" id="{B2648914-7316-BBF9-1979-5EACEBE28481}"/>
              </a:ext>
            </a:extLst>
          </p:cNvPr>
          <p:cNvSpPr>
            <a:spLocks noGrp="1"/>
          </p:cNvSpPr>
          <p:nvPr>
            <p:ph type="body" sz="quarter" idx="10"/>
          </p:nvPr>
        </p:nvSpPr>
        <p:spPr>
          <a:xfrm>
            <a:off x="5041900" y="751959"/>
            <a:ext cx="6578600" cy="369332"/>
          </a:xfrm>
        </p:spPr>
        <p:txBody>
          <a:bodyPr anchor="ctr"/>
          <a:lstStyle>
            <a:lvl1pPr marL="0" indent="0">
              <a:buNone/>
              <a:defRPr sz="2400"/>
            </a:lvl1pPr>
          </a:lstStyle>
          <a:p>
            <a:pPr lvl="0"/>
            <a:r>
              <a:rPr lang="en-US"/>
              <a:t>Click to edit Master text styles</a:t>
            </a:r>
          </a:p>
        </p:txBody>
      </p:sp>
      <p:cxnSp>
        <p:nvCxnSpPr>
          <p:cNvPr id="11" name="Straight Connector 10">
            <a:extLst>
              <a:ext uri="{FF2B5EF4-FFF2-40B4-BE49-F238E27FC236}">
                <a16:creationId xmlns:a16="http://schemas.microsoft.com/office/drawing/2014/main" id="{FB5A3BDB-77C2-5DA6-DD97-A74AD66D6BA3}"/>
              </a:ext>
              <a:ext uri="{C183D7F6-B498-43B3-948B-1728B52AA6E4}">
                <adec:decorative xmlns:adec="http://schemas.microsoft.com/office/drawing/2017/decorative" val="1"/>
              </a:ext>
            </a:extLst>
          </p:cNvPr>
          <p:cNvCxnSpPr>
            <a:cxnSpLocks/>
          </p:cNvCxnSpPr>
          <p:nvPr userDrawn="1"/>
        </p:nvCxnSpPr>
        <p:spPr>
          <a:xfrm>
            <a:off x="5041900" y="2808883"/>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8CCAE5D6-7CD4-CF96-5C91-CE441AF595C4}"/>
              </a:ext>
              <a:ext uri="{C183D7F6-B498-43B3-948B-1728B52AA6E4}">
                <adec:decorative xmlns:adec="http://schemas.microsoft.com/office/drawing/2017/decorative" val="1"/>
              </a:ext>
            </a:extLst>
          </p:cNvPr>
          <p:cNvCxnSpPr>
            <a:cxnSpLocks/>
          </p:cNvCxnSpPr>
          <p:nvPr userDrawn="1"/>
        </p:nvCxnSpPr>
        <p:spPr>
          <a:xfrm>
            <a:off x="5041900" y="4057055"/>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B7EAC72-3DD8-CA91-6E0A-DBD84D439457}"/>
              </a:ext>
              <a:ext uri="{C183D7F6-B498-43B3-948B-1728B52AA6E4}">
                <adec:decorative xmlns:adec="http://schemas.microsoft.com/office/drawing/2017/decorative" val="1"/>
              </a:ext>
            </a:extLst>
          </p:cNvPr>
          <p:cNvCxnSpPr>
            <a:cxnSpLocks/>
          </p:cNvCxnSpPr>
          <p:nvPr userDrawn="1"/>
        </p:nvCxnSpPr>
        <p:spPr>
          <a:xfrm>
            <a:off x="5041900" y="5305227"/>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 Placeholder 19">
            <a:extLst>
              <a:ext uri="{FF2B5EF4-FFF2-40B4-BE49-F238E27FC236}">
                <a16:creationId xmlns:a16="http://schemas.microsoft.com/office/drawing/2014/main" id="{208309E8-F01D-C01C-7BD3-699C552BEAAD}"/>
              </a:ext>
            </a:extLst>
          </p:cNvPr>
          <p:cNvSpPr>
            <a:spLocks noGrp="1"/>
          </p:cNvSpPr>
          <p:nvPr>
            <p:ph type="body" sz="quarter" idx="11"/>
          </p:nvPr>
        </p:nvSpPr>
        <p:spPr>
          <a:xfrm>
            <a:off x="5041900" y="2000131"/>
            <a:ext cx="6578600" cy="369332"/>
          </a:xfrm>
        </p:spPr>
        <p:txBody>
          <a:bodyPr anchor="ctr"/>
          <a:lstStyle>
            <a:lvl1pPr marL="0" indent="0">
              <a:buNone/>
              <a:defRPr sz="2400"/>
            </a:lvl1pPr>
          </a:lstStyle>
          <a:p>
            <a:pPr lvl="0"/>
            <a:r>
              <a:rPr lang="en-US"/>
              <a:t>Click to edit Master text styles</a:t>
            </a:r>
          </a:p>
        </p:txBody>
      </p:sp>
      <p:sp>
        <p:nvSpPr>
          <p:cNvPr id="22" name="Text Placeholder 19">
            <a:extLst>
              <a:ext uri="{FF2B5EF4-FFF2-40B4-BE49-F238E27FC236}">
                <a16:creationId xmlns:a16="http://schemas.microsoft.com/office/drawing/2014/main" id="{41D8780B-A2F3-0AF0-CB21-59595D75ABD4}"/>
              </a:ext>
            </a:extLst>
          </p:cNvPr>
          <p:cNvSpPr>
            <a:spLocks noGrp="1"/>
          </p:cNvSpPr>
          <p:nvPr>
            <p:ph type="body" sz="quarter" idx="12"/>
          </p:nvPr>
        </p:nvSpPr>
        <p:spPr>
          <a:xfrm>
            <a:off x="5041900" y="3248303"/>
            <a:ext cx="6578600" cy="369332"/>
          </a:xfrm>
        </p:spPr>
        <p:txBody>
          <a:bodyPr anchor="ctr"/>
          <a:lstStyle>
            <a:lvl1pPr marL="0" indent="0">
              <a:buNone/>
              <a:defRPr sz="2400"/>
            </a:lvl1pPr>
          </a:lstStyle>
          <a:p>
            <a:pPr lvl="0"/>
            <a:r>
              <a:rPr lang="en-US"/>
              <a:t>Click to edit Master text styles</a:t>
            </a:r>
          </a:p>
        </p:txBody>
      </p:sp>
      <p:sp>
        <p:nvSpPr>
          <p:cNvPr id="23" name="Text Placeholder 19">
            <a:extLst>
              <a:ext uri="{FF2B5EF4-FFF2-40B4-BE49-F238E27FC236}">
                <a16:creationId xmlns:a16="http://schemas.microsoft.com/office/drawing/2014/main" id="{DDDDD63C-8BF5-A3B3-6267-4D98015A716A}"/>
              </a:ext>
            </a:extLst>
          </p:cNvPr>
          <p:cNvSpPr>
            <a:spLocks noGrp="1"/>
          </p:cNvSpPr>
          <p:nvPr>
            <p:ph type="body" sz="quarter" idx="13"/>
          </p:nvPr>
        </p:nvSpPr>
        <p:spPr>
          <a:xfrm>
            <a:off x="5041900" y="4496475"/>
            <a:ext cx="6578600" cy="369332"/>
          </a:xfrm>
        </p:spPr>
        <p:txBody>
          <a:bodyPr anchor="ctr"/>
          <a:lstStyle>
            <a:lvl1pPr marL="0" indent="0">
              <a:buNone/>
              <a:defRPr sz="2400"/>
            </a:lvl1pPr>
          </a:lstStyle>
          <a:p>
            <a:pPr lvl="0"/>
            <a:r>
              <a:rPr lang="en-US"/>
              <a:t>Click to edit Master text styles</a:t>
            </a:r>
          </a:p>
        </p:txBody>
      </p:sp>
      <p:sp>
        <p:nvSpPr>
          <p:cNvPr id="24" name="Text Placeholder 19">
            <a:extLst>
              <a:ext uri="{FF2B5EF4-FFF2-40B4-BE49-F238E27FC236}">
                <a16:creationId xmlns:a16="http://schemas.microsoft.com/office/drawing/2014/main" id="{213DD9A8-2279-8AA1-74D5-0ACC8E07D4A0}"/>
              </a:ext>
            </a:extLst>
          </p:cNvPr>
          <p:cNvSpPr>
            <a:spLocks noGrp="1"/>
          </p:cNvSpPr>
          <p:nvPr>
            <p:ph type="body" sz="quarter" idx="14"/>
          </p:nvPr>
        </p:nvSpPr>
        <p:spPr>
          <a:xfrm>
            <a:off x="5041900" y="5744647"/>
            <a:ext cx="6578600" cy="369332"/>
          </a:xfrm>
        </p:spPr>
        <p:txBody>
          <a:bodyPr anchor="ctr"/>
          <a:lstStyle>
            <a:lvl1pPr marL="0" indent="0">
              <a:buNone/>
              <a:defRPr sz="2400"/>
            </a:lvl1pPr>
          </a:lstStyle>
          <a:p>
            <a:pPr lvl="0"/>
            <a:r>
              <a:rPr lang="en-US"/>
              <a:t>Click to edit Master text styles</a:t>
            </a:r>
          </a:p>
        </p:txBody>
      </p:sp>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263" y="3152001"/>
            <a:ext cx="3069337" cy="553998"/>
          </a:xfrm>
        </p:spPr>
        <p:txBody>
          <a:bodyPr/>
          <a:lstStyle>
            <a:lvl1pPr algn="l">
              <a:defRPr/>
            </a:lvl1pPr>
          </a:lstStyle>
          <a:p>
            <a:r>
              <a:rPr lang="en-US"/>
              <a:t>Agenda</a:t>
            </a:r>
          </a:p>
        </p:txBody>
      </p:sp>
    </p:spTree>
    <p:extLst>
      <p:ext uri="{BB962C8B-B14F-4D97-AF65-F5344CB8AC3E}">
        <p14:creationId xmlns:p14="http://schemas.microsoft.com/office/powerpoint/2010/main" val="246367743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96">
          <p15:clr>
            <a:srgbClr val="5ACBF0"/>
          </p15:clr>
        </p15:guide>
        <p15:guide id="30" orient="horz" pos="288">
          <p15:clr>
            <a:srgbClr val="5ACBF0"/>
          </p15:clr>
        </p15:guide>
      </p15:sldGuideLst>
    </p:ext>
  </p:extLs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Four text with icons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87A56C9-4983-987A-838C-1A87D34CC938}"/>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Oval 3">
            <a:extLst>
              <a:ext uri="{FF2B5EF4-FFF2-40B4-BE49-F238E27FC236}">
                <a16:creationId xmlns:a16="http://schemas.microsoft.com/office/drawing/2014/main" id="{94BAA5F2-1985-6AE4-F31F-92073AA35174}"/>
              </a:ext>
            </a:extLst>
          </p:cNvPr>
          <p:cNvSpPr/>
          <p:nvPr userDrawn="1"/>
        </p:nvSpPr>
        <p:spPr bwMode="auto">
          <a:xfrm>
            <a:off x="1297190"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sp>
        <p:nvSpPr>
          <p:cNvPr id="9" name="Oval 8">
            <a:extLst>
              <a:ext uri="{FF2B5EF4-FFF2-40B4-BE49-F238E27FC236}">
                <a16:creationId xmlns:a16="http://schemas.microsoft.com/office/drawing/2014/main" id="{BA18B0A2-D289-7D64-6DC4-F6915EDEA071}"/>
              </a:ext>
            </a:extLst>
          </p:cNvPr>
          <p:cNvSpPr/>
          <p:nvPr userDrawn="1"/>
        </p:nvSpPr>
        <p:spPr bwMode="auto">
          <a:xfrm>
            <a:off x="4109346"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0" name="Oval 9">
            <a:extLst>
              <a:ext uri="{FF2B5EF4-FFF2-40B4-BE49-F238E27FC236}">
                <a16:creationId xmlns:a16="http://schemas.microsoft.com/office/drawing/2014/main" id="{597D8BCE-6F2C-4C63-39C7-92B6235F0531}"/>
              </a:ext>
            </a:extLst>
          </p:cNvPr>
          <p:cNvSpPr/>
          <p:nvPr userDrawn="1"/>
        </p:nvSpPr>
        <p:spPr bwMode="auto">
          <a:xfrm>
            <a:off x="6921502"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1" name="Oval 10">
            <a:extLst>
              <a:ext uri="{FF2B5EF4-FFF2-40B4-BE49-F238E27FC236}">
                <a16:creationId xmlns:a16="http://schemas.microsoft.com/office/drawing/2014/main" id="{54BD3884-9623-D231-B393-89D173593358}"/>
              </a:ext>
            </a:extLst>
          </p:cNvPr>
          <p:cNvSpPr/>
          <p:nvPr userDrawn="1"/>
        </p:nvSpPr>
        <p:spPr bwMode="auto">
          <a:xfrm>
            <a:off x="9733656"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4495487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Four text with gradient icons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62A4AD1-67CF-60C5-1B3B-C493B69896A1}"/>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 name="Oval 4">
            <a:extLst>
              <a:ext uri="{FF2B5EF4-FFF2-40B4-BE49-F238E27FC236}">
                <a16:creationId xmlns:a16="http://schemas.microsoft.com/office/drawing/2014/main" id="{83512C4D-2915-D7CC-93A1-7574E42D71F7}"/>
              </a:ext>
            </a:extLst>
          </p:cNvPr>
          <p:cNvSpPr/>
          <p:nvPr userDrawn="1"/>
        </p:nvSpPr>
        <p:spPr bwMode="auto">
          <a:xfrm>
            <a:off x="1297190"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6" name="Oval 5">
            <a:extLst>
              <a:ext uri="{FF2B5EF4-FFF2-40B4-BE49-F238E27FC236}">
                <a16:creationId xmlns:a16="http://schemas.microsoft.com/office/drawing/2014/main" id="{F4A6AB87-230A-83C2-8A28-162D928F6B40}"/>
              </a:ext>
            </a:extLst>
          </p:cNvPr>
          <p:cNvSpPr/>
          <p:nvPr userDrawn="1"/>
        </p:nvSpPr>
        <p:spPr bwMode="auto">
          <a:xfrm>
            <a:off x="4109346" y="2345208"/>
            <a:ext cx="1162742" cy="1162742"/>
          </a:xfrm>
          <a:prstGeom prst="ellipse">
            <a:avLst/>
          </a:prstGeom>
          <a:gradFill flip="none" rotWithShape="1">
            <a:gsLst>
              <a:gs pos="0">
                <a:srgbClr val="0A6BBA"/>
              </a:gs>
              <a:gs pos="80000">
                <a:srgbClr val="318581"/>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a:ln w="3175">
                <a:noFill/>
              </a:ln>
              <a:gradFill flip="none" rotWithShape="1">
                <a:gsLst>
                  <a:gs pos="20183">
                    <a:srgbClr val="FFFFFF"/>
                  </a:gs>
                  <a:gs pos="42000">
                    <a:srgbClr val="FFFFFF"/>
                  </a:gs>
                </a:gsLst>
                <a:lin ang="2700000" scaled="0"/>
                <a:tileRect/>
              </a:gradFill>
              <a:ea typeface="+mn-lt"/>
              <a:cs typeface="+mn-lt"/>
              <a:sym typeface="+mn-lt"/>
            </a:endParaRPr>
          </a:p>
        </p:txBody>
      </p:sp>
      <p:sp>
        <p:nvSpPr>
          <p:cNvPr id="7" name="Oval 6">
            <a:extLst>
              <a:ext uri="{FF2B5EF4-FFF2-40B4-BE49-F238E27FC236}">
                <a16:creationId xmlns:a16="http://schemas.microsoft.com/office/drawing/2014/main" id="{2C004A13-B52F-B583-6B1F-E376B63D0210}"/>
              </a:ext>
            </a:extLst>
          </p:cNvPr>
          <p:cNvSpPr/>
          <p:nvPr userDrawn="1"/>
        </p:nvSpPr>
        <p:spPr bwMode="auto">
          <a:xfrm>
            <a:off x="6921502"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8" name="Oval 7">
            <a:extLst>
              <a:ext uri="{FF2B5EF4-FFF2-40B4-BE49-F238E27FC236}">
                <a16:creationId xmlns:a16="http://schemas.microsoft.com/office/drawing/2014/main" id="{9AFEC9CE-0ED1-5DF7-E15E-778AA4DD398A}"/>
              </a:ext>
            </a:extLst>
          </p:cNvPr>
          <p:cNvSpPr/>
          <p:nvPr userDrawn="1"/>
        </p:nvSpPr>
        <p:spPr bwMode="auto">
          <a:xfrm>
            <a:off x="9733656" y="2345208"/>
            <a:ext cx="1162742" cy="1162742"/>
          </a:xfrm>
          <a:prstGeom prst="ellipse">
            <a:avLst/>
          </a:prstGeom>
          <a:gradFill flip="none" rotWithShape="1">
            <a:gsLst>
              <a:gs pos="79000">
                <a:srgbClr val="C03BC4"/>
              </a:gs>
              <a:gs pos="35000">
                <a:srgbClr val="D1448B"/>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a:ln w="3175">
                <a:noFill/>
              </a:ln>
              <a:gradFill flip="none" rotWithShape="1">
                <a:gsLst>
                  <a:gs pos="20183">
                    <a:srgbClr val="FFFFFF"/>
                  </a:gs>
                  <a:gs pos="42000">
                    <a:srgbClr val="FFFFFF"/>
                  </a:gs>
                </a:gsLst>
                <a:lin ang="2700000" scaled="0"/>
                <a:tileRect/>
              </a:gradFill>
              <a:ea typeface="+mn-lt"/>
              <a:cs typeface="+mn-lt"/>
              <a:sym typeface="+mn-lt"/>
            </a:endParaRPr>
          </a:p>
        </p:txBody>
      </p:sp>
    </p:spTree>
    <p:extLst>
      <p:ext uri="{BB962C8B-B14F-4D97-AF65-F5344CB8AC3E}">
        <p14:creationId xmlns:p14="http://schemas.microsoft.com/office/powerpoint/2010/main" val="25233923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Five text with icons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D236FC4-9E1D-2755-6DAA-605D2B3F9F86}"/>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AA620CD4-AE48-F5D0-F071-A02B419C989B}"/>
              </a:ext>
              <a:ext uri="{C183D7F6-B498-43B3-948B-1728B52AA6E4}">
                <adec:decorative xmlns:adec="http://schemas.microsoft.com/office/drawing/2017/decorative" val="1"/>
              </a:ext>
            </a:extLst>
          </p:cNvPr>
          <p:cNvSpPr/>
          <p:nvPr userDrawn="1"/>
        </p:nvSpPr>
        <p:spPr bwMode="auto">
          <a:xfrm>
            <a:off x="592137" y="1857830"/>
            <a:ext cx="11007726" cy="3743233"/>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9" name="Oval 8">
            <a:extLst>
              <a:ext uri="{FF2B5EF4-FFF2-40B4-BE49-F238E27FC236}">
                <a16:creationId xmlns:a16="http://schemas.microsoft.com/office/drawing/2014/main" id="{80302D8E-593F-F4E7-FC1C-38D795EC96B9}"/>
              </a:ext>
            </a:extLst>
          </p:cNvPr>
          <p:cNvSpPr/>
          <p:nvPr userDrawn="1"/>
        </p:nvSpPr>
        <p:spPr bwMode="auto">
          <a:xfrm>
            <a:off x="1284198" y="250884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3895635"/>
            <a:ext cx="2010049" cy="369332"/>
          </a:xfrm>
        </p:spPr>
        <p:txBody>
          <a:bodyPr anchor="t"/>
          <a:lstStyle>
            <a:lvl1pPr marL="0" indent="0" algn="ctr">
              <a:buNone/>
              <a:defRPr sz="2400">
                <a:latin typeface="+mj-lt"/>
              </a:defRPr>
            </a:lvl1pPr>
          </a:lstStyle>
          <a:p>
            <a:pPr lvl="0"/>
            <a:r>
              <a:rPr lang="en-US"/>
              <a:t>Insert text</a:t>
            </a:r>
          </a:p>
        </p:txBody>
      </p:sp>
      <p:sp>
        <p:nvSpPr>
          <p:cNvPr id="5" name="Text Placeholder 19">
            <a:extLst>
              <a:ext uri="{FF2B5EF4-FFF2-40B4-BE49-F238E27FC236}">
                <a16:creationId xmlns:a16="http://schemas.microsoft.com/office/drawing/2014/main" id="{2A27CA04-DD6C-DA7E-53A6-137B88FAAFA5}"/>
              </a:ext>
            </a:extLst>
          </p:cNvPr>
          <p:cNvSpPr>
            <a:spLocks noGrp="1"/>
          </p:cNvSpPr>
          <p:nvPr>
            <p:ph type="body" sz="quarter" idx="11" hasCustomPrompt="1"/>
          </p:nvPr>
        </p:nvSpPr>
        <p:spPr>
          <a:xfrm>
            <a:off x="2907437" y="3895635"/>
            <a:ext cx="2010049" cy="369332"/>
          </a:xfrm>
        </p:spPr>
        <p:txBody>
          <a:bodyPr anchor="t"/>
          <a:lstStyle>
            <a:lvl1pPr marL="0" indent="0" algn="ctr">
              <a:buNone/>
              <a:defRPr sz="2400">
                <a:latin typeface="+mj-lt"/>
              </a:defRPr>
            </a:lvl1pPr>
          </a:lstStyle>
          <a:p>
            <a:pPr lvl="0"/>
            <a:r>
              <a:rPr lang="en-US"/>
              <a:t>Insert text</a:t>
            </a:r>
          </a:p>
        </p:txBody>
      </p:sp>
      <p:sp>
        <p:nvSpPr>
          <p:cNvPr id="6" name="Text Placeholder 19">
            <a:extLst>
              <a:ext uri="{FF2B5EF4-FFF2-40B4-BE49-F238E27FC236}">
                <a16:creationId xmlns:a16="http://schemas.microsoft.com/office/drawing/2014/main" id="{E361BC5D-8B35-74E1-026F-66FAD8E0F396}"/>
              </a:ext>
            </a:extLst>
          </p:cNvPr>
          <p:cNvSpPr>
            <a:spLocks noGrp="1"/>
          </p:cNvSpPr>
          <p:nvPr>
            <p:ph type="body" sz="quarter" idx="12" hasCustomPrompt="1"/>
          </p:nvPr>
        </p:nvSpPr>
        <p:spPr>
          <a:xfrm>
            <a:off x="5090974" y="3895635"/>
            <a:ext cx="2010049" cy="369332"/>
          </a:xfrm>
        </p:spPr>
        <p:txBody>
          <a:bodyPr anchor="t"/>
          <a:lstStyle>
            <a:lvl1pPr marL="0" indent="0" algn="ctr">
              <a:buNone/>
              <a:defRPr sz="2400">
                <a:latin typeface="+mj-lt"/>
              </a:defRPr>
            </a:lvl1pPr>
          </a:lstStyle>
          <a:p>
            <a:pPr lvl="0"/>
            <a:r>
              <a:rPr lang="en-US"/>
              <a:t>Insert text</a:t>
            </a:r>
          </a:p>
        </p:txBody>
      </p:sp>
      <p:sp>
        <p:nvSpPr>
          <p:cNvPr id="7" name="Text Placeholder 19">
            <a:extLst>
              <a:ext uri="{FF2B5EF4-FFF2-40B4-BE49-F238E27FC236}">
                <a16:creationId xmlns:a16="http://schemas.microsoft.com/office/drawing/2014/main" id="{58FF01AC-40EC-E68C-1720-0BB340AC5875}"/>
              </a:ext>
            </a:extLst>
          </p:cNvPr>
          <p:cNvSpPr>
            <a:spLocks noGrp="1"/>
          </p:cNvSpPr>
          <p:nvPr>
            <p:ph type="body" sz="quarter" idx="13" hasCustomPrompt="1"/>
          </p:nvPr>
        </p:nvSpPr>
        <p:spPr>
          <a:xfrm>
            <a:off x="7274511" y="3895635"/>
            <a:ext cx="2010049" cy="369332"/>
          </a:xfrm>
        </p:spPr>
        <p:txBody>
          <a:bodyPr anchor="t"/>
          <a:lstStyle>
            <a:lvl1pPr marL="0" indent="0" algn="ctr">
              <a:buNone/>
              <a:defRPr sz="2400">
                <a:latin typeface="+mj-lt"/>
              </a:defRPr>
            </a:lvl1pPr>
          </a:lstStyle>
          <a:p>
            <a:pPr lvl="0"/>
            <a:r>
              <a:rPr lang="en-US"/>
              <a:t>Insert text</a:t>
            </a:r>
          </a:p>
        </p:txBody>
      </p:sp>
      <p:sp>
        <p:nvSpPr>
          <p:cNvPr id="8" name="Text Placeholder 19">
            <a:extLst>
              <a:ext uri="{FF2B5EF4-FFF2-40B4-BE49-F238E27FC236}">
                <a16:creationId xmlns:a16="http://schemas.microsoft.com/office/drawing/2014/main" id="{61EAA826-EAD4-46FD-0B96-90D91A8A5F8E}"/>
              </a:ext>
            </a:extLst>
          </p:cNvPr>
          <p:cNvSpPr>
            <a:spLocks noGrp="1"/>
          </p:cNvSpPr>
          <p:nvPr>
            <p:ph type="body" sz="quarter" idx="14" hasCustomPrompt="1"/>
          </p:nvPr>
        </p:nvSpPr>
        <p:spPr>
          <a:xfrm>
            <a:off x="9458051" y="3895635"/>
            <a:ext cx="2010049" cy="369332"/>
          </a:xfrm>
        </p:spPr>
        <p:txBody>
          <a:bodyPr anchor="t"/>
          <a:lstStyle>
            <a:lvl1pPr marL="0" indent="0" algn="ctr">
              <a:buNone/>
              <a:defRPr sz="2400">
                <a:latin typeface="+mj-lt"/>
              </a:defRPr>
            </a:lvl1pPr>
          </a:lstStyle>
          <a:p>
            <a:pPr lvl="0"/>
            <a:r>
              <a:rPr lang="en-US"/>
              <a:t>Insert text</a:t>
            </a:r>
          </a:p>
        </p:txBody>
      </p:sp>
      <p:sp>
        <p:nvSpPr>
          <p:cNvPr id="22" name="Oval 21">
            <a:extLst>
              <a:ext uri="{FF2B5EF4-FFF2-40B4-BE49-F238E27FC236}">
                <a16:creationId xmlns:a16="http://schemas.microsoft.com/office/drawing/2014/main" id="{CC59FC60-8CEE-E99E-2D8E-C4346C1F010B}"/>
              </a:ext>
            </a:extLst>
          </p:cNvPr>
          <p:cNvSpPr/>
          <p:nvPr userDrawn="1"/>
        </p:nvSpPr>
        <p:spPr bwMode="auto">
          <a:xfrm>
            <a:off x="3467736" y="250884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61D67296-26A0-866C-5FE5-BC993DAC01BD}"/>
              </a:ext>
            </a:extLst>
          </p:cNvPr>
          <p:cNvSpPr/>
          <p:nvPr userDrawn="1"/>
        </p:nvSpPr>
        <p:spPr bwMode="auto">
          <a:xfrm>
            <a:off x="5651274" y="250884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936BE10E-97C0-1F95-0CC4-9E127EF0D9F5}"/>
              </a:ext>
            </a:extLst>
          </p:cNvPr>
          <p:cNvSpPr/>
          <p:nvPr userDrawn="1"/>
        </p:nvSpPr>
        <p:spPr bwMode="auto">
          <a:xfrm>
            <a:off x="7834812" y="250884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16B2DD31-682E-7BA2-0600-55E436632CB1}"/>
              </a:ext>
            </a:extLst>
          </p:cNvPr>
          <p:cNvSpPr/>
          <p:nvPr userDrawn="1"/>
        </p:nvSpPr>
        <p:spPr bwMode="auto">
          <a:xfrm>
            <a:off x="10018349" y="250884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0E35D61B-329B-2D7C-53D6-13DF67E5BF88}"/>
              </a:ext>
            </a:extLst>
          </p:cNvPr>
          <p:cNvCxnSpPr>
            <a:cxnSpLocks/>
          </p:cNvCxnSpPr>
          <p:nvPr userDrawn="1"/>
        </p:nvCxnSpPr>
        <p:spPr>
          <a:xfrm>
            <a:off x="2820693"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BE0F193-B7E7-E111-CF51-19C3420F51F5}"/>
              </a:ext>
            </a:extLst>
          </p:cNvPr>
          <p:cNvCxnSpPr>
            <a:cxnSpLocks/>
          </p:cNvCxnSpPr>
          <p:nvPr userDrawn="1"/>
        </p:nvCxnSpPr>
        <p:spPr>
          <a:xfrm>
            <a:off x="5004230"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C5A6872-D4D8-1512-53F9-6DAA88447696}"/>
              </a:ext>
            </a:extLst>
          </p:cNvPr>
          <p:cNvCxnSpPr>
            <a:cxnSpLocks/>
          </p:cNvCxnSpPr>
          <p:nvPr userDrawn="1"/>
        </p:nvCxnSpPr>
        <p:spPr>
          <a:xfrm>
            <a:off x="7187767"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F75BA12-F8F6-A6FD-2E4E-6F8B604B7510}"/>
              </a:ext>
            </a:extLst>
          </p:cNvPr>
          <p:cNvCxnSpPr>
            <a:cxnSpLocks/>
          </p:cNvCxnSpPr>
          <p:nvPr userDrawn="1"/>
        </p:nvCxnSpPr>
        <p:spPr>
          <a:xfrm>
            <a:off x="9371304"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23F78804-0B24-26FA-24BD-7E88AEE451DC}"/>
              </a:ext>
            </a:extLst>
          </p:cNvPr>
          <p:cNvSpPr/>
          <p:nvPr userDrawn="1"/>
        </p:nvSpPr>
        <p:spPr bwMode="auto">
          <a:xfrm>
            <a:off x="3149601" y="5270500"/>
            <a:ext cx="5892800" cy="622892"/>
          </a:xfrm>
          <a:prstGeom prst="roundRect">
            <a:avLst>
              <a:gd name="adj" fmla="val 50000"/>
            </a:avLst>
          </a:prstGeom>
          <a:gradFill flip="none" rotWithShape="1">
            <a:gsLst>
              <a:gs pos="92000">
                <a:srgbClr val="D1448B"/>
              </a:gs>
              <a:gs pos="0">
                <a:srgbClr val="0A6BBA"/>
              </a:gs>
            </a:gsLst>
            <a:path path="circle">
              <a:fillToRect l="100000" t="100000"/>
            </a:path>
            <a:tileRect r="-100000" b="-100000"/>
          </a:gradFill>
        </p:spPr>
        <p:txBody>
          <a:bodyPr wrap="square" lIns="0" tIns="45721" rIns="0" bIns="109728" rtlCol="0" anchor="ctr">
            <a:noAutofit/>
          </a:bodyPr>
          <a:lstStyle/>
          <a:p>
            <a:pPr lvl="0" algn="ctr" defTabSz="2275942" fontAlgn="base">
              <a:spcBef>
                <a:spcPct val="0"/>
              </a:spcBef>
              <a:spcAft>
                <a:spcPts val="2987"/>
              </a:spcAft>
              <a:buSzPct val="90000"/>
              <a:tabLst>
                <a:tab pos="3413912" algn="l"/>
              </a:tabLst>
            </a:pPr>
            <a:endParaRPr lang="en-US" sz="1600" b="1" err="1">
              <a:ln w="3175">
                <a:noFill/>
              </a:ln>
              <a:gradFill>
                <a:gsLst>
                  <a:gs pos="0">
                    <a:srgbClr val="FFFFFF"/>
                  </a:gs>
                  <a:gs pos="99000">
                    <a:srgbClr val="FFFFFF"/>
                  </a:gs>
                </a:gsLst>
                <a:path path="circle">
                  <a:fillToRect r="100000" b="100000"/>
                </a:path>
              </a:gradFill>
              <a:latin typeface="Segoe UI Variable Display Semib" pitchFamily="2" charset="0"/>
              <a:cs typeface="Segoe UI" pitchFamily="34" charset="0"/>
            </a:endParaRPr>
          </a:p>
        </p:txBody>
      </p:sp>
      <p:sp>
        <p:nvSpPr>
          <p:cNvPr id="12" name="Text Placeholder 19">
            <a:extLst>
              <a:ext uri="{FF2B5EF4-FFF2-40B4-BE49-F238E27FC236}">
                <a16:creationId xmlns:a16="http://schemas.microsoft.com/office/drawing/2014/main" id="{F0A6D71C-8A01-7D6B-D8F5-F8BD018267F7}"/>
              </a:ext>
            </a:extLst>
          </p:cNvPr>
          <p:cNvSpPr>
            <a:spLocks noGrp="1"/>
          </p:cNvSpPr>
          <p:nvPr>
            <p:ph type="body" sz="quarter" idx="15" hasCustomPrompt="1"/>
          </p:nvPr>
        </p:nvSpPr>
        <p:spPr>
          <a:xfrm>
            <a:off x="3484881" y="5397280"/>
            <a:ext cx="5222240" cy="369332"/>
          </a:xfrm>
        </p:spPr>
        <p:txBody>
          <a:bodyPr anchor="ct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bg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391391894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Five text with icons and Title 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0435EA4-12C9-C346-E494-E0897818A129}"/>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67CF5FA9-8641-7FA4-F769-F6220A1582C5}"/>
              </a:ext>
              <a:ext uri="{C183D7F6-B498-43B3-948B-1728B52AA6E4}">
                <adec:decorative xmlns:adec="http://schemas.microsoft.com/office/drawing/2017/decorative" val="1"/>
              </a:ext>
            </a:extLst>
          </p:cNvPr>
          <p:cNvSpPr/>
          <p:nvPr userDrawn="1"/>
        </p:nvSpPr>
        <p:spPr bwMode="auto">
          <a:xfrm>
            <a:off x="592137" y="2119086"/>
            <a:ext cx="11007726" cy="3481977"/>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2D9CFB25-37FF-383A-D2E9-5DA03334027D}"/>
              </a:ext>
            </a:extLst>
          </p:cNvPr>
          <p:cNvSpPr/>
          <p:nvPr userDrawn="1"/>
        </p:nvSpPr>
        <p:spPr bwMode="auto">
          <a:xfrm>
            <a:off x="1284198" y="3103925"/>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4490720"/>
            <a:ext cx="2010049" cy="369332"/>
          </a:xfrm>
        </p:spPr>
        <p:txBody>
          <a:bodyPr anchor="t"/>
          <a:lstStyle>
            <a:lvl1pPr marL="0" indent="0" algn="ctr">
              <a:buNone/>
              <a:defRPr sz="2400">
                <a:latin typeface="+mj-lt"/>
              </a:defRPr>
            </a:lvl1pPr>
          </a:lstStyle>
          <a:p>
            <a:pPr lvl="0"/>
            <a:r>
              <a:rPr lang="en-US"/>
              <a:t>Insert text</a:t>
            </a:r>
          </a:p>
        </p:txBody>
      </p:sp>
      <p:sp>
        <p:nvSpPr>
          <p:cNvPr id="38" name="Text Placeholder 19">
            <a:extLst>
              <a:ext uri="{FF2B5EF4-FFF2-40B4-BE49-F238E27FC236}">
                <a16:creationId xmlns:a16="http://schemas.microsoft.com/office/drawing/2014/main" id="{DCE0C84F-E9EE-44D2-6294-58F992CBBB54}"/>
              </a:ext>
            </a:extLst>
          </p:cNvPr>
          <p:cNvSpPr>
            <a:spLocks noGrp="1"/>
          </p:cNvSpPr>
          <p:nvPr>
            <p:ph type="body" sz="quarter" idx="16" hasCustomPrompt="1"/>
          </p:nvPr>
        </p:nvSpPr>
        <p:spPr>
          <a:xfrm>
            <a:off x="2907437" y="4490720"/>
            <a:ext cx="2010049" cy="369332"/>
          </a:xfrm>
        </p:spPr>
        <p:txBody>
          <a:bodyPr anchor="t"/>
          <a:lstStyle>
            <a:lvl1pPr marL="0" indent="0" algn="ctr">
              <a:buNone/>
              <a:defRPr sz="2400">
                <a:latin typeface="+mj-lt"/>
              </a:defRPr>
            </a:lvl1pPr>
          </a:lstStyle>
          <a:p>
            <a:pPr lvl="0"/>
            <a:r>
              <a:rPr lang="en-US"/>
              <a:t>Insert text</a:t>
            </a:r>
          </a:p>
        </p:txBody>
      </p:sp>
      <p:sp>
        <p:nvSpPr>
          <p:cNvPr id="39" name="Text Placeholder 19">
            <a:extLst>
              <a:ext uri="{FF2B5EF4-FFF2-40B4-BE49-F238E27FC236}">
                <a16:creationId xmlns:a16="http://schemas.microsoft.com/office/drawing/2014/main" id="{6431F52C-B113-D2A9-195A-718C8D2FFF97}"/>
              </a:ext>
            </a:extLst>
          </p:cNvPr>
          <p:cNvSpPr>
            <a:spLocks noGrp="1"/>
          </p:cNvSpPr>
          <p:nvPr>
            <p:ph type="body" sz="quarter" idx="17" hasCustomPrompt="1"/>
          </p:nvPr>
        </p:nvSpPr>
        <p:spPr>
          <a:xfrm>
            <a:off x="5090974" y="4490720"/>
            <a:ext cx="2010049" cy="369332"/>
          </a:xfrm>
        </p:spPr>
        <p:txBody>
          <a:bodyPr anchor="t"/>
          <a:lstStyle>
            <a:lvl1pPr marL="0" indent="0" algn="ctr">
              <a:buNone/>
              <a:defRPr sz="2400">
                <a:latin typeface="+mj-lt"/>
              </a:defRPr>
            </a:lvl1pPr>
          </a:lstStyle>
          <a:p>
            <a:pPr lvl="0"/>
            <a:r>
              <a:rPr lang="en-US"/>
              <a:t>Insert text</a:t>
            </a:r>
          </a:p>
        </p:txBody>
      </p:sp>
      <p:sp>
        <p:nvSpPr>
          <p:cNvPr id="40" name="Text Placeholder 19">
            <a:extLst>
              <a:ext uri="{FF2B5EF4-FFF2-40B4-BE49-F238E27FC236}">
                <a16:creationId xmlns:a16="http://schemas.microsoft.com/office/drawing/2014/main" id="{7E4FDF3C-7518-FB6A-C68B-AB92D21ED3C3}"/>
              </a:ext>
            </a:extLst>
          </p:cNvPr>
          <p:cNvSpPr>
            <a:spLocks noGrp="1"/>
          </p:cNvSpPr>
          <p:nvPr>
            <p:ph type="body" sz="quarter" idx="18" hasCustomPrompt="1"/>
          </p:nvPr>
        </p:nvSpPr>
        <p:spPr>
          <a:xfrm>
            <a:off x="7274511" y="4490720"/>
            <a:ext cx="2010049" cy="369332"/>
          </a:xfrm>
        </p:spPr>
        <p:txBody>
          <a:bodyPr anchor="t"/>
          <a:lstStyle>
            <a:lvl1pPr marL="0" indent="0" algn="ctr">
              <a:buNone/>
              <a:defRPr sz="2400">
                <a:latin typeface="+mj-lt"/>
              </a:defRPr>
            </a:lvl1pPr>
          </a:lstStyle>
          <a:p>
            <a:pPr lvl="0"/>
            <a:r>
              <a:rPr lang="en-US"/>
              <a:t>Insert text</a:t>
            </a:r>
          </a:p>
        </p:txBody>
      </p:sp>
      <p:sp>
        <p:nvSpPr>
          <p:cNvPr id="41" name="Text Placeholder 19">
            <a:extLst>
              <a:ext uri="{FF2B5EF4-FFF2-40B4-BE49-F238E27FC236}">
                <a16:creationId xmlns:a16="http://schemas.microsoft.com/office/drawing/2014/main" id="{2B549746-93CF-8D52-AF77-548A64F1E25A}"/>
              </a:ext>
            </a:extLst>
          </p:cNvPr>
          <p:cNvSpPr>
            <a:spLocks noGrp="1"/>
          </p:cNvSpPr>
          <p:nvPr>
            <p:ph type="body" sz="quarter" idx="19" hasCustomPrompt="1"/>
          </p:nvPr>
        </p:nvSpPr>
        <p:spPr>
          <a:xfrm>
            <a:off x="9458051" y="4490720"/>
            <a:ext cx="2010049" cy="369332"/>
          </a:xfrm>
        </p:spPr>
        <p:txBody>
          <a:bodyPr anchor="t"/>
          <a:lstStyle>
            <a:lvl1pPr marL="0" indent="0" algn="ctr">
              <a:buNone/>
              <a:defRPr sz="2400">
                <a:latin typeface="+mj-lt"/>
              </a:defRPr>
            </a:lvl1pPr>
          </a:lstStyle>
          <a:p>
            <a:pPr lvl="0"/>
            <a:r>
              <a:rPr lang="en-US"/>
              <a:t>Insert text</a:t>
            </a:r>
          </a:p>
        </p:txBody>
      </p:sp>
      <p:sp>
        <p:nvSpPr>
          <p:cNvPr id="13" name="Oval 12">
            <a:extLst>
              <a:ext uri="{FF2B5EF4-FFF2-40B4-BE49-F238E27FC236}">
                <a16:creationId xmlns:a16="http://schemas.microsoft.com/office/drawing/2014/main" id="{4AC1951C-8B90-4A4B-3D97-6E287513F183}"/>
              </a:ext>
            </a:extLst>
          </p:cNvPr>
          <p:cNvSpPr/>
          <p:nvPr userDrawn="1"/>
        </p:nvSpPr>
        <p:spPr bwMode="auto">
          <a:xfrm>
            <a:off x="3467736" y="3103925"/>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D4E00795-4340-EEBA-FBCE-9271ABF662DA}"/>
              </a:ext>
            </a:extLst>
          </p:cNvPr>
          <p:cNvSpPr/>
          <p:nvPr userDrawn="1"/>
        </p:nvSpPr>
        <p:spPr bwMode="auto">
          <a:xfrm>
            <a:off x="5651274" y="3103925"/>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BCD9BF66-0AE6-FE54-441F-53B91A9BCDEA}"/>
              </a:ext>
            </a:extLst>
          </p:cNvPr>
          <p:cNvSpPr/>
          <p:nvPr userDrawn="1"/>
        </p:nvSpPr>
        <p:spPr bwMode="auto">
          <a:xfrm>
            <a:off x="7834812" y="3103925"/>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E3FB6A95-DB37-5F58-BF9F-CC7684B5C235}"/>
              </a:ext>
            </a:extLst>
          </p:cNvPr>
          <p:cNvSpPr/>
          <p:nvPr userDrawn="1"/>
        </p:nvSpPr>
        <p:spPr bwMode="auto">
          <a:xfrm>
            <a:off x="10018349" y="3103925"/>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CEE22B22-8822-4D6C-AE38-EA15D4BA3E64}"/>
              </a:ext>
            </a:extLst>
          </p:cNvPr>
          <p:cNvCxnSpPr>
            <a:cxnSpLocks/>
          </p:cNvCxnSpPr>
          <p:nvPr userDrawn="1"/>
        </p:nvCxnSpPr>
        <p:spPr>
          <a:xfrm>
            <a:off x="2820693"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8709F2AD-DD77-869B-8983-CFB6DEA06DF6}"/>
              </a:ext>
            </a:extLst>
          </p:cNvPr>
          <p:cNvCxnSpPr>
            <a:cxnSpLocks/>
          </p:cNvCxnSpPr>
          <p:nvPr userDrawn="1"/>
        </p:nvCxnSpPr>
        <p:spPr>
          <a:xfrm>
            <a:off x="5004230"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2582F84-554E-8770-1263-A7D8034F7A7D}"/>
              </a:ext>
            </a:extLst>
          </p:cNvPr>
          <p:cNvCxnSpPr>
            <a:cxnSpLocks/>
          </p:cNvCxnSpPr>
          <p:nvPr userDrawn="1"/>
        </p:nvCxnSpPr>
        <p:spPr>
          <a:xfrm>
            <a:off x="7187767"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E6E4BFB-D4FA-2B31-B17C-3405973FB03A}"/>
              </a:ext>
            </a:extLst>
          </p:cNvPr>
          <p:cNvCxnSpPr>
            <a:cxnSpLocks/>
          </p:cNvCxnSpPr>
          <p:nvPr userDrawn="1"/>
        </p:nvCxnSpPr>
        <p:spPr>
          <a:xfrm>
            <a:off x="9371304"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Rectangle: Rounded Corners 20">
            <a:extLst>
              <a:ext uri="{FF2B5EF4-FFF2-40B4-BE49-F238E27FC236}">
                <a16:creationId xmlns:a16="http://schemas.microsoft.com/office/drawing/2014/main" id="{9FA08C79-D7C6-25E8-E8A5-90C856F7058C}"/>
              </a:ext>
            </a:extLst>
          </p:cNvPr>
          <p:cNvSpPr/>
          <p:nvPr userDrawn="1"/>
        </p:nvSpPr>
        <p:spPr bwMode="auto">
          <a:xfrm>
            <a:off x="3178629" y="1767841"/>
            <a:ext cx="5834742" cy="720688"/>
          </a:xfrm>
          <a:prstGeom prst="roundRect">
            <a:avLst>
              <a:gd name="adj" fmla="val 50000"/>
            </a:avLst>
          </a:prstGeom>
          <a:solidFill>
            <a:srgbClr val="CEE1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4" name="Text Placeholder 19">
            <a:extLst>
              <a:ext uri="{FF2B5EF4-FFF2-40B4-BE49-F238E27FC236}">
                <a16:creationId xmlns:a16="http://schemas.microsoft.com/office/drawing/2014/main" id="{36DD6354-CE64-DA48-14B4-23163955FD5D}"/>
              </a:ext>
            </a:extLst>
          </p:cNvPr>
          <p:cNvSpPr>
            <a:spLocks noGrp="1"/>
          </p:cNvSpPr>
          <p:nvPr>
            <p:ph type="body" sz="quarter" idx="12" hasCustomPrompt="1"/>
          </p:nvPr>
        </p:nvSpPr>
        <p:spPr>
          <a:xfrm>
            <a:off x="3484880" y="1912742"/>
            <a:ext cx="5222240" cy="430887"/>
          </a:xfrm>
        </p:spPr>
        <p:txBody>
          <a:bodyPr anchor="ctr"/>
          <a:lstStyle>
            <a:lvl1pPr marL="0" indent="0" algn="ctr">
              <a:buNone/>
              <a:defRPr sz="2800">
                <a:latin typeface="+mj-lt"/>
              </a:defRPr>
            </a:lvl1pPr>
          </a:lstStyle>
          <a:p>
            <a:pPr lvl="0"/>
            <a:r>
              <a:rPr lang="en-US"/>
              <a:t>Insert text</a:t>
            </a:r>
          </a:p>
        </p:txBody>
      </p:sp>
    </p:spTree>
    <p:extLst>
      <p:ext uri="{BB962C8B-B14F-4D97-AF65-F5344CB8AC3E}">
        <p14:creationId xmlns:p14="http://schemas.microsoft.com/office/powerpoint/2010/main" val="345282510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Five text with icons and Title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BB18928-9285-3D77-E77D-427463E925A4}"/>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E0911042-1452-CDD7-C219-F4025E361B8F}"/>
              </a:ext>
              <a:ext uri="{C183D7F6-B498-43B3-948B-1728B52AA6E4}">
                <adec:decorative xmlns:adec="http://schemas.microsoft.com/office/drawing/2017/decorative" val="1"/>
              </a:ext>
            </a:extLst>
          </p:cNvPr>
          <p:cNvSpPr/>
          <p:nvPr userDrawn="1"/>
        </p:nvSpPr>
        <p:spPr bwMode="auto">
          <a:xfrm>
            <a:off x="592137" y="1384300"/>
            <a:ext cx="11007726" cy="48847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Oval 6">
            <a:extLst>
              <a:ext uri="{FF2B5EF4-FFF2-40B4-BE49-F238E27FC236}">
                <a16:creationId xmlns:a16="http://schemas.microsoft.com/office/drawing/2014/main" id="{04DAF275-B112-4C08-244C-780F3DFD0702}"/>
              </a:ext>
            </a:extLst>
          </p:cNvPr>
          <p:cNvSpPr/>
          <p:nvPr userDrawn="1"/>
        </p:nvSpPr>
        <p:spPr bwMode="auto">
          <a:xfrm>
            <a:off x="1284198"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22" name="Oval 21">
            <a:extLst>
              <a:ext uri="{FF2B5EF4-FFF2-40B4-BE49-F238E27FC236}">
                <a16:creationId xmlns:a16="http://schemas.microsoft.com/office/drawing/2014/main" id="{DCEB41D5-E9CD-0689-7EAB-508C83F307B7}"/>
              </a:ext>
            </a:extLst>
          </p:cNvPr>
          <p:cNvSpPr/>
          <p:nvPr userDrawn="1"/>
        </p:nvSpPr>
        <p:spPr bwMode="auto">
          <a:xfrm>
            <a:off x="3467736"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1989CC78-6FA8-E717-F029-0DF2DBA3392F}"/>
              </a:ext>
            </a:extLst>
          </p:cNvPr>
          <p:cNvSpPr/>
          <p:nvPr userDrawn="1"/>
        </p:nvSpPr>
        <p:spPr bwMode="auto">
          <a:xfrm>
            <a:off x="5651274"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7884E8E8-F938-E620-2E20-A90F7E9849A0}"/>
              </a:ext>
            </a:extLst>
          </p:cNvPr>
          <p:cNvSpPr/>
          <p:nvPr userDrawn="1"/>
        </p:nvSpPr>
        <p:spPr bwMode="auto">
          <a:xfrm>
            <a:off x="7834812"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7105B49C-75C7-CC09-208D-C90BFB8B146F}"/>
              </a:ext>
            </a:extLst>
          </p:cNvPr>
          <p:cNvSpPr/>
          <p:nvPr userDrawn="1"/>
        </p:nvSpPr>
        <p:spPr bwMode="auto">
          <a:xfrm>
            <a:off x="10018349"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666FAC68-305D-A007-9449-73307FD9D97B}"/>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F5066CF-3DE0-3279-9CAF-BE15C8BAD704}"/>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33F9659D-6734-948A-42AA-C48C4DDCE0D6}"/>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C0443A07-56C3-ADA3-FB63-49AD8492D89A}"/>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745B58E3-ABCF-94DE-D9EA-DA687CDD2571}"/>
              </a:ext>
            </a:extLst>
          </p:cNvPr>
          <p:cNvSpPr/>
          <p:nvPr userDrawn="1"/>
        </p:nvSpPr>
        <p:spPr bwMode="auto">
          <a:xfrm>
            <a:off x="3149601" y="6010275"/>
            <a:ext cx="5892800" cy="485184"/>
          </a:xfrm>
          <a:prstGeom prst="roundRect">
            <a:avLst>
              <a:gd name="adj" fmla="val 50000"/>
            </a:avLst>
          </a:prstGeom>
          <a:gradFill flip="none" rotWithShape="1">
            <a:gsLst>
              <a:gs pos="92000">
                <a:srgbClr val="D1448B"/>
              </a:gs>
              <a:gs pos="0">
                <a:srgbClr val="0A6BBA"/>
              </a:gs>
            </a:gsLst>
            <a:path path="circle">
              <a:fillToRect l="100000" t="100000"/>
            </a:path>
            <a:tileRect r="-100000" b="-100000"/>
          </a:gradFill>
        </p:spPr>
        <p:txBody>
          <a:bodyPr wrap="square" lIns="0" tIns="45721" rIns="0" bIns="109728" rtlCol="0" anchor="ctr">
            <a:noAutofit/>
          </a:bodyPr>
          <a:lstStyle/>
          <a:p>
            <a:pPr lvl="0" algn="ctr" defTabSz="2275942" fontAlgn="base">
              <a:spcBef>
                <a:spcPct val="0"/>
              </a:spcBef>
              <a:spcAft>
                <a:spcPts val="2987"/>
              </a:spcAft>
              <a:buSzPct val="90000"/>
              <a:tabLst>
                <a:tab pos="3413912" algn="l"/>
              </a:tabLst>
            </a:pPr>
            <a:endParaRPr lang="en-US" sz="1600" b="1" err="1">
              <a:ln w="3175">
                <a:noFill/>
              </a:ln>
              <a:gradFill>
                <a:gsLst>
                  <a:gs pos="0">
                    <a:srgbClr val="FFFFFF"/>
                  </a:gs>
                  <a:gs pos="99000">
                    <a:srgbClr val="FFFFFF"/>
                  </a:gs>
                </a:gsLst>
                <a:path path="circle">
                  <a:fillToRect r="100000" b="100000"/>
                </a:path>
              </a:gradFill>
              <a:latin typeface="Segoe UI Variable Display Semib" pitchFamily="2" charset="0"/>
              <a:cs typeface="Segoe UI" pitchFamily="34" charset="0"/>
            </a:endParaRPr>
          </a:p>
        </p:txBody>
      </p:sp>
      <p:sp>
        <p:nvSpPr>
          <p:cNvPr id="31" name="TextBox 30">
            <a:extLst>
              <a:ext uri="{FF2B5EF4-FFF2-40B4-BE49-F238E27FC236}">
                <a16:creationId xmlns:a16="http://schemas.microsoft.com/office/drawing/2014/main" id="{E9D871F3-8FB3-D624-FA43-B38B9369A731}"/>
              </a:ext>
            </a:extLst>
          </p:cNvPr>
          <p:cNvSpPr txBox="1"/>
          <p:nvPr userDrawn="1"/>
        </p:nvSpPr>
        <p:spPr>
          <a:xfrm>
            <a:off x="752478"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3" name="TextBox 32">
            <a:extLst>
              <a:ext uri="{FF2B5EF4-FFF2-40B4-BE49-F238E27FC236}">
                <a16:creationId xmlns:a16="http://schemas.microsoft.com/office/drawing/2014/main" id="{565F6A95-ACB4-B975-12D7-EFB5815678D1}"/>
              </a:ext>
            </a:extLst>
          </p:cNvPr>
          <p:cNvSpPr txBox="1"/>
          <p:nvPr userDrawn="1"/>
        </p:nvSpPr>
        <p:spPr>
          <a:xfrm>
            <a:off x="2907437"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5" name="TextBox 34">
            <a:extLst>
              <a:ext uri="{FF2B5EF4-FFF2-40B4-BE49-F238E27FC236}">
                <a16:creationId xmlns:a16="http://schemas.microsoft.com/office/drawing/2014/main" id="{0BBE79FE-D652-E641-259B-B21BAFB0112B}"/>
              </a:ext>
            </a:extLst>
          </p:cNvPr>
          <p:cNvSpPr txBox="1"/>
          <p:nvPr userDrawn="1"/>
        </p:nvSpPr>
        <p:spPr>
          <a:xfrm>
            <a:off x="5090974"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6" name="TextBox 35">
            <a:extLst>
              <a:ext uri="{FF2B5EF4-FFF2-40B4-BE49-F238E27FC236}">
                <a16:creationId xmlns:a16="http://schemas.microsoft.com/office/drawing/2014/main" id="{44317911-605B-E17E-CFC8-A8EF681CC280}"/>
              </a:ext>
            </a:extLst>
          </p:cNvPr>
          <p:cNvSpPr txBox="1"/>
          <p:nvPr userDrawn="1"/>
        </p:nvSpPr>
        <p:spPr>
          <a:xfrm>
            <a:off x="727451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7" name="TextBox 36">
            <a:extLst>
              <a:ext uri="{FF2B5EF4-FFF2-40B4-BE49-F238E27FC236}">
                <a16:creationId xmlns:a16="http://schemas.microsoft.com/office/drawing/2014/main" id="{633658F2-7F3B-0D71-46E6-23D6C462C423}"/>
              </a:ext>
            </a:extLst>
          </p:cNvPr>
          <p:cNvSpPr txBox="1"/>
          <p:nvPr userDrawn="1"/>
        </p:nvSpPr>
        <p:spPr>
          <a:xfrm>
            <a:off x="945805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48" name="Text Placeholder 19">
            <a:extLst>
              <a:ext uri="{FF2B5EF4-FFF2-40B4-BE49-F238E27FC236}">
                <a16:creationId xmlns:a16="http://schemas.microsoft.com/office/drawing/2014/main" id="{240835BD-E14F-F6BE-E67C-2CFBE964527D}"/>
              </a:ext>
            </a:extLst>
          </p:cNvPr>
          <p:cNvSpPr>
            <a:spLocks noGrp="1"/>
          </p:cNvSpPr>
          <p:nvPr>
            <p:ph type="body" sz="quarter" idx="15" hasCustomPrompt="1"/>
          </p:nvPr>
        </p:nvSpPr>
        <p:spPr>
          <a:xfrm>
            <a:off x="3484881" y="6068201"/>
            <a:ext cx="5222240" cy="369332"/>
          </a:xfrm>
        </p:spPr>
        <p:txBody>
          <a:bodyPr anchor="ctr"/>
          <a:lstStyle>
            <a:lvl1pPr marL="0" indent="0" algn="ctr">
              <a:buNone/>
              <a:defRPr sz="2400">
                <a:solidFill>
                  <a:schemeClr val="bg1"/>
                </a:solidFill>
                <a:latin typeface="+mj-lt"/>
              </a:defRPr>
            </a:lvl1pPr>
          </a:lstStyle>
          <a:p>
            <a:pPr lvl="0"/>
            <a:r>
              <a:rPr lang="en-US"/>
              <a:t>Insert text</a:t>
            </a: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44234"/>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44234"/>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44234"/>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44234"/>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44234"/>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364986304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Five text with icons and Title 2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71E7D21-6E25-1AC7-FA18-FF4D4D1D4EEC}"/>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5F0A0703-BE04-42FB-C6C5-8196EAD1EE98}"/>
              </a:ext>
              <a:ext uri="{C183D7F6-B498-43B3-948B-1728B52AA6E4}">
                <adec:decorative xmlns:adec="http://schemas.microsoft.com/office/drawing/2017/decorative" val="1"/>
              </a:ext>
            </a:extLst>
          </p:cNvPr>
          <p:cNvSpPr/>
          <p:nvPr userDrawn="1"/>
        </p:nvSpPr>
        <p:spPr bwMode="auto">
          <a:xfrm>
            <a:off x="592137" y="1384300"/>
            <a:ext cx="11007726" cy="4606925"/>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D4582047-0C92-77E9-50AD-F37236F4556E}"/>
              </a:ext>
            </a:extLst>
          </p:cNvPr>
          <p:cNvSpPr/>
          <p:nvPr userDrawn="1"/>
        </p:nvSpPr>
        <p:spPr bwMode="auto">
          <a:xfrm>
            <a:off x="1284198"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13" name="Oval 12">
            <a:extLst>
              <a:ext uri="{FF2B5EF4-FFF2-40B4-BE49-F238E27FC236}">
                <a16:creationId xmlns:a16="http://schemas.microsoft.com/office/drawing/2014/main" id="{F8A642F3-0DC1-C82B-3830-F7D948DC398F}"/>
              </a:ext>
            </a:extLst>
          </p:cNvPr>
          <p:cNvSpPr/>
          <p:nvPr userDrawn="1"/>
        </p:nvSpPr>
        <p:spPr bwMode="auto">
          <a:xfrm>
            <a:off x="3467736"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54FCF007-4F82-788E-D664-8219B097E3D8}"/>
              </a:ext>
            </a:extLst>
          </p:cNvPr>
          <p:cNvSpPr/>
          <p:nvPr userDrawn="1"/>
        </p:nvSpPr>
        <p:spPr bwMode="auto">
          <a:xfrm>
            <a:off x="5651274"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92C14A30-5400-E835-84B3-DB2ABF19E19A}"/>
              </a:ext>
            </a:extLst>
          </p:cNvPr>
          <p:cNvSpPr/>
          <p:nvPr userDrawn="1"/>
        </p:nvSpPr>
        <p:spPr bwMode="auto">
          <a:xfrm>
            <a:off x="7834812"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937B10EC-ACAA-9B90-9783-9D52C24FAF51}"/>
              </a:ext>
            </a:extLst>
          </p:cNvPr>
          <p:cNvSpPr/>
          <p:nvPr userDrawn="1"/>
        </p:nvSpPr>
        <p:spPr bwMode="auto">
          <a:xfrm>
            <a:off x="10018349"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1CDD19C0-D638-B120-7940-66E752266E05}"/>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F763E6D-D5DD-CCDC-4A4A-B50156E6E0BD}"/>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AEBDC46-75EF-248F-1709-CD9AA961C9AB}"/>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E273DFB1-6102-9963-8F9B-CB41414BDC4B}"/>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08491322-413D-CE30-848A-E424DEDAB0B5}"/>
              </a:ext>
            </a:extLst>
          </p:cNvPr>
          <p:cNvSpPr txBox="1"/>
          <p:nvPr userDrawn="1"/>
        </p:nvSpPr>
        <p:spPr>
          <a:xfrm>
            <a:off x="752478"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2" name="TextBox 31">
            <a:extLst>
              <a:ext uri="{FF2B5EF4-FFF2-40B4-BE49-F238E27FC236}">
                <a16:creationId xmlns:a16="http://schemas.microsoft.com/office/drawing/2014/main" id="{CC4DC3EA-2D4D-55F5-D8BD-08F73EEFA6D3}"/>
              </a:ext>
            </a:extLst>
          </p:cNvPr>
          <p:cNvSpPr txBox="1"/>
          <p:nvPr userDrawn="1"/>
        </p:nvSpPr>
        <p:spPr>
          <a:xfrm>
            <a:off x="2907437"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4" name="TextBox 33">
            <a:extLst>
              <a:ext uri="{FF2B5EF4-FFF2-40B4-BE49-F238E27FC236}">
                <a16:creationId xmlns:a16="http://schemas.microsoft.com/office/drawing/2014/main" id="{214F8359-D6E9-1F8E-AF8C-949415131DA7}"/>
              </a:ext>
            </a:extLst>
          </p:cNvPr>
          <p:cNvSpPr txBox="1"/>
          <p:nvPr userDrawn="1"/>
        </p:nvSpPr>
        <p:spPr>
          <a:xfrm>
            <a:off x="5090974"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8" name="TextBox 37">
            <a:extLst>
              <a:ext uri="{FF2B5EF4-FFF2-40B4-BE49-F238E27FC236}">
                <a16:creationId xmlns:a16="http://schemas.microsoft.com/office/drawing/2014/main" id="{AEFC7BA5-1649-0036-41E8-71379B3BACA8}"/>
              </a:ext>
            </a:extLst>
          </p:cNvPr>
          <p:cNvSpPr txBox="1"/>
          <p:nvPr userDrawn="1"/>
        </p:nvSpPr>
        <p:spPr>
          <a:xfrm>
            <a:off x="727451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9" name="TextBox 38">
            <a:extLst>
              <a:ext uri="{FF2B5EF4-FFF2-40B4-BE49-F238E27FC236}">
                <a16:creationId xmlns:a16="http://schemas.microsoft.com/office/drawing/2014/main" id="{76B6D8F0-396F-0A5E-1D14-5E303E61D8C3}"/>
              </a:ext>
            </a:extLst>
          </p:cNvPr>
          <p:cNvSpPr txBox="1"/>
          <p:nvPr userDrawn="1"/>
        </p:nvSpPr>
        <p:spPr>
          <a:xfrm>
            <a:off x="945805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84630"/>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84630"/>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84630"/>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84630"/>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84630"/>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343046235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Three text with icon and plus sig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74CA008-CD3C-C800-6ED2-63FAF8F36000}"/>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AB6A3D33-F493-F1D8-B9D5-0F5BE6977367}"/>
              </a:ext>
              <a:ext uri="{C183D7F6-B498-43B3-948B-1728B52AA6E4}">
                <adec:decorative xmlns:adec="http://schemas.microsoft.com/office/drawing/2017/decorative" val="1"/>
              </a:ext>
            </a:extLst>
          </p:cNvPr>
          <p:cNvSpPr/>
          <p:nvPr userDrawn="1"/>
        </p:nvSpPr>
        <p:spPr bwMode="auto">
          <a:xfrm>
            <a:off x="592136"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6D366157-0224-12B0-1973-6C6AFAE383E2}"/>
              </a:ext>
              <a:ext uri="{C183D7F6-B498-43B3-948B-1728B52AA6E4}">
                <adec:decorative xmlns:adec="http://schemas.microsoft.com/office/drawing/2017/decorative" val="1"/>
              </a:ext>
            </a:extLst>
          </p:cNvPr>
          <p:cNvSpPr/>
          <p:nvPr userDrawn="1"/>
        </p:nvSpPr>
        <p:spPr bwMode="auto">
          <a:xfrm>
            <a:off x="4357380"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8" name="Rectangle: Rounded Corners 7">
            <a:extLst>
              <a:ext uri="{FF2B5EF4-FFF2-40B4-BE49-F238E27FC236}">
                <a16:creationId xmlns:a16="http://schemas.microsoft.com/office/drawing/2014/main" id="{7A5798D4-2E2D-4065-9CA4-002D64FAC2DA}"/>
              </a:ext>
              <a:ext uri="{C183D7F6-B498-43B3-948B-1728B52AA6E4}">
                <adec:decorative xmlns:adec="http://schemas.microsoft.com/office/drawing/2017/decorative" val="1"/>
              </a:ext>
            </a:extLst>
          </p:cNvPr>
          <p:cNvSpPr/>
          <p:nvPr userDrawn="1"/>
        </p:nvSpPr>
        <p:spPr bwMode="auto">
          <a:xfrm>
            <a:off x="8122624"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0" name="Text Placeholder 19">
            <a:extLst>
              <a:ext uri="{FF2B5EF4-FFF2-40B4-BE49-F238E27FC236}">
                <a16:creationId xmlns:a16="http://schemas.microsoft.com/office/drawing/2014/main" id="{B6E5ECC6-D7C9-1D1A-7203-3247EF17C589}"/>
              </a:ext>
            </a:extLst>
          </p:cNvPr>
          <p:cNvSpPr>
            <a:spLocks noGrp="1"/>
          </p:cNvSpPr>
          <p:nvPr>
            <p:ph type="body" sz="quarter" idx="10" hasCustomPrompt="1"/>
          </p:nvPr>
        </p:nvSpPr>
        <p:spPr>
          <a:xfrm>
            <a:off x="792772" y="4558188"/>
            <a:ext cx="3093428" cy="430887"/>
          </a:xfrm>
        </p:spPr>
        <p:txBody>
          <a:bodyPr anchor="t"/>
          <a:lstStyle>
            <a:lvl1pPr marL="0" indent="0" algn="ctr">
              <a:buNone/>
              <a:defRPr sz="2800">
                <a:latin typeface="+mj-lt"/>
              </a:defRPr>
            </a:lvl1pPr>
          </a:lstStyle>
          <a:p>
            <a:pPr lvl="0"/>
            <a:r>
              <a:rPr lang="en-US"/>
              <a:t>Insert text</a:t>
            </a: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4558016" y="4558188"/>
            <a:ext cx="3093428" cy="430887"/>
          </a:xfrm>
        </p:spPr>
        <p:txBody>
          <a:bodyPr anchor="t"/>
          <a:lstStyle>
            <a:lvl1pPr marL="0" indent="0" algn="ctr">
              <a:buNone/>
              <a:defRPr sz="28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8323260" y="4558188"/>
            <a:ext cx="3093428" cy="430887"/>
          </a:xfrm>
        </p:spPr>
        <p:txBody>
          <a:bodyPr anchor="t"/>
          <a:lstStyle>
            <a:lvl1pPr marL="0" indent="0" algn="ctr">
              <a:buNone/>
              <a:defRPr sz="2800">
                <a:latin typeface="+mj-lt"/>
              </a:defRPr>
            </a:lvl1pPr>
          </a:lstStyle>
          <a:p>
            <a:pPr lvl="0"/>
            <a:r>
              <a:rPr lang="en-US"/>
              <a:t>Insert text</a:t>
            </a:r>
          </a:p>
        </p:txBody>
      </p:sp>
      <p:sp>
        <p:nvSpPr>
          <p:cNvPr id="12" name="Oval 11">
            <a:extLst>
              <a:ext uri="{FF2B5EF4-FFF2-40B4-BE49-F238E27FC236}">
                <a16:creationId xmlns:a16="http://schemas.microsoft.com/office/drawing/2014/main" id="{8BAC7297-C3ED-C54B-FD33-23678185983A}"/>
              </a:ext>
            </a:extLst>
          </p:cNvPr>
          <p:cNvSpPr/>
          <p:nvPr userDrawn="1"/>
        </p:nvSpPr>
        <p:spPr bwMode="auto">
          <a:xfrm>
            <a:off x="1602397"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2" name="Oval 21">
            <a:extLst>
              <a:ext uri="{FF2B5EF4-FFF2-40B4-BE49-F238E27FC236}">
                <a16:creationId xmlns:a16="http://schemas.microsoft.com/office/drawing/2014/main" id="{A7364CA1-AD2B-B537-686B-022735AE83A5}"/>
              </a:ext>
            </a:extLst>
          </p:cNvPr>
          <p:cNvSpPr/>
          <p:nvPr userDrawn="1"/>
        </p:nvSpPr>
        <p:spPr bwMode="auto">
          <a:xfrm>
            <a:off x="5367641"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3" name="Oval 22">
            <a:extLst>
              <a:ext uri="{FF2B5EF4-FFF2-40B4-BE49-F238E27FC236}">
                <a16:creationId xmlns:a16="http://schemas.microsoft.com/office/drawing/2014/main" id="{D9F90310-0AFB-5150-232D-2B2341C5D64B}"/>
              </a:ext>
            </a:extLst>
          </p:cNvPr>
          <p:cNvSpPr/>
          <p:nvPr userDrawn="1"/>
        </p:nvSpPr>
        <p:spPr bwMode="auto">
          <a:xfrm>
            <a:off x="9132885"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grpSp>
        <p:nvGrpSpPr>
          <p:cNvPr id="24" name="Group 23">
            <a:extLst>
              <a:ext uri="{FF2B5EF4-FFF2-40B4-BE49-F238E27FC236}">
                <a16:creationId xmlns:a16="http://schemas.microsoft.com/office/drawing/2014/main" id="{C2C3C8DA-F1F1-680D-5197-B134FAA8AD93}"/>
              </a:ext>
            </a:extLst>
          </p:cNvPr>
          <p:cNvGrpSpPr/>
          <p:nvPr userDrawn="1"/>
        </p:nvGrpSpPr>
        <p:grpSpPr>
          <a:xfrm>
            <a:off x="3941913" y="3660775"/>
            <a:ext cx="560390" cy="560388"/>
            <a:chOff x="3981176" y="3730234"/>
            <a:chExt cx="502920" cy="502920"/>
          </a:xfrm>
        </p:grpSpPr>
        <p:sp>
          <p:nvSpPr>
            <p:cNvPr id="25" name="Oval 24">
              <a:extLst>
                <a:ext uri="{FF2B5EF4-FFF2-40B4-BE49-F238E27FC236}">
                  <a16:creationId xmlns:a16="http://schemas.microsoft.com/office/drawing/2014/main" id="{D2FE9C2B-071F-6D03-D1E5-226295C07E5E}"/>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6" name="Graphic 35">
              <a:extLst>
                <a:ext uri="{FF2B5EF4-FFF2-40B4-BE49-F238E27FC236}">
                  <a16:creationId xmlns:a16="http://schemas.microsoft.com/office/drawing/2014/main" id="{6F0617CE-A84F-3EF8-4470-5BFAD0D3676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27" name="Group 26">
            <a:extLst>
              <a:ext uri="{FF2B5EF4-FFF2-40B4-BE49-F238E27FC236}">
                <a16:creationId xmlns:a16="http://schemas.microsoft.com/office/drawing/2014/main" id="{E0EC2BE9-7FF6-5FD5-E82C-E3FB9CC6F891}"/>
              </a:ext>
            </a:extLst>
          </p:cNvPr>
          <p:cNvGrpSpPr/>
          <p:nvPr userDrawn="1"/>
        </p:nvGrpSpPr>
        <p:grpSpPr>
          <a:xfrm>
            <a:off x="7707157" y="3660775"/>
            <a:ext cx="560390" cy="560388"/>
            <a:chOff x="3981176" y="3730234"/>
            <a:chExt cx="502920" cy="502920"/>
          </a:xfrm>
        </p:grpSpPr>
        <p:sp>
          <p:nvSpPr>
            <p:cNvPr id="28" name="Oval 27">
              <a:extLst>
                <a:ext uri="{FF2B5EF4-FFF2-40B4-BE49-F238E27FC236}">
                  <a16:creationId xmlns:a16="http://schemas.microsoft.com/office/drawing/2014/main" id="{C54B7152-7AF0-7984-8CC9-67D7D0683FF9}"/>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9" name="Graphic 35">
              <a:extLst>
                <a:ext uri="{FF2B5EF4-FFF2-40B4-BE49-F238E27FC236}">
                  <a16:creationId xmlns:a16="http://schemas.microsoft.com/office/drawing/2014/main" id="{8C5F9F49-345D-C45B-C9C8-062D25185B1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spTree>
    <p:extLst>
      <p:ext uri="{BB962C8B-B14F-4D97-AF65-F5344CB8AC3E}">
        <p14:creationId xmlns:p14="http://schemas.microsoft.com/office/powerpoint/2010/main" val="50687861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Step slide with plus sig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85C0CAD-FCBC-7666-7E5B-D8C4B8B9AA05}"/>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F6DB8EF4-1F33-AA31-9B8E-F78E0A9D74EB}"/>
              </a:ext>
            </a:extLst>
          </p:cNvPr>
          <p:cNvSpPr/>
          <p:nvPr userDrawn="1"/>
        </p:nvSpPr>
        <p:spPr bwMode="auto">
          <a:xfrm>
            <a:off x="587375" y="4411118"/>
            <a:ext cx="3568477" cy="1081476"/>
          </a:xfrm>
          <a:prstGeom prst="roundRect">
            <a:avLst>
              <a:gd name="adj" fmla="val 14508"/>
            </a:avLst>
          </a:prstGeom>
          <a:gradFill flip="none" rotWithShape="1">
            <a:gsLst>
              <a:gs pos="92000">
                <a:srgbClr val="D1448B"/>
              </a:gs>
              <a:gs pos="0">
                <a:srgbClr val="0A6BBA"/>
              </a:gs>
            </a:gsLst>
            <a:path path="circle">
              <a:fillToRect l="100000" t="100000"/>
            </a:path>
            <a:tileRect r="-100000" b="-100000"/>
          </a:gradFill>
        </p:spPr>
        <p:txBody>
          <a:bodyPr wrap="square" lIns="0" tIns="45721" rIns="0" bIns="109728" rtlCol="0" anchor="ctr">
            <a:noAutofit/>
          </a:bodyPr>
          <a:lstStyle/>
          <a:p>
            <a:pPr lvl="0" algn="ctr" defTabSz="2275942" fontAlgn="base">
              <a:spcBef>
                <a:spcPct val="0"/>
              </a:spcBef>
              <a:spcAft>
                <a:spcPts val="2987"/>
              </a:spcAft>
              <a:buSzPct val="90000"/>
              <a:tabLst>
                <a:tab pos="3413912" algn="l"/>
              </a:tabLst>
            </a:pPr>
            <a:endParaRPr lang="en-US" sz="1600" b="1">
              <a:ln w="3175">
                <a:noFill/>
              </a:ln>
              <a:gradFill>
                <a:gsLst>
                  <a:gs pos="0">
                    <a:srgbClr val="FFFFFF"/>
                  </a:gs>
                  <a:gs pos="99000">
                    <a:srgbClr val="FFFFFF"/>
                  </a:gs>
                </a:gsLst>
                <a:path path="circle">
                  <a:fillToRect r="100000" b="100000"/>
                </a:path>
              </a:gradFill>
              <a:latin typeface="Segoe UI Variable Display Semib" pitchFamily="2" charset="0"/>
              <a:cs typeface="Segoe UI" pitchFamily="34" charset="0"/>
            </a:endParaRPr>
          </a:p>
        </p:txBody>
      </p:sp>
      <p:sp>
        <p:nvSpPr>
          <p:cNvPr id="6" name="Rectangle: Rounded Corners 5">
            <a:extLst>
              <a:ext uri="{FF2B5EF4-FFF2-40B4-BE49-F238E27FC236}">
                <a16:creationId xmlns:a16="http://schemas.microsoft.com/office/drawing/2014/main" id="{49191495-4024-1FBD-DE00-8198400FDF98}"/>
              </a:ext>
            </a:extLst>
          </p:cNvPr>
          <p:cNvSpPr/>
          <p:nvPr userDrawn="1"/>
        </p:nvSpPr>
        <p:spPr bwMode="auto">
          <a:xfrm>
            <a:off x="4314143" y="4411118"/>
            <a:ext cx="3568477" cy="1081476"/>
          </a:xfrm>
          <a:prstGeom prst="roundRect">
            <a:avLst>
              <a:gd name="adj" fmla="val 14508"/>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a:ln w="3175">
                <a:noFill/>
              </a:ln>
              <a:latin typeface="+mj-lt"/>
              <a:cs typeface="Segoe UI" pitchFamily="34" charset="0"/>
            </a:endParaRPr>
          </a:p>
        </p:txBody>
      </p:sp>
      <p:sp>
        <p:nvSpPr>
          <p:cNvPr id="9" name="Rectangle: Rounded Corners 17">
            <a:extLst>
              <a:ext uri="{FF2B5EF4-FFF2-40B4-BE49-F238E27FC236}">
                <a16:creationId xmlns:a16="http://schemas.microsoft.com/office/drawing/2014/main" id="{1C371C7D-43E2-3439-A5F3-F68D504AB607}"/>
              </a:ext>
            </a:extLst>
          </p:cNvPr>
          <p:cNvSpPr/>
          <p:nvPr userDrawn="1"/>
        </p:nvSpPr>
        <p:spPr bwMode="auto">
          <a:xfrm>
            <a:off x="8040911" y="3219182"/>
            <a:ext cx="3568477" cy="1081476"/>
          </a:xfrm>
          <a:prstGeom prst="roundRect">
            <a:avLst>
              <a:gd name="adj" fmla="val 13429"/>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a:ln w="3175">
                <a:noFill/>
              </a:ln>
              <a:latin typeface="+mj-lt"/>
              <a:cs typeface="Segoe UI" pitchFamily="34" charset="0"/>
            </a:endParaRPr>
          </a:p>
        </p:txBody>
      </p:sp>
      <p:sp>
        <p:nvSpPr>
          <p:cNvPr id="10" name="Rectangle: Rounded Corners 30">
            <a:extLst>
              <a:ext uri="{FF2B5EF4-FFF2-40B4-BE49-F238E27FC236}">
                <a16:creationId xmlns:a16="http://schemas.microsoft.com/office/drawing/2014/main" id="{02C42D19-3526-7F77-EAD1-DBAD5F731DBA}"/>
              </a:ext>
            </a:extLst>
          </p:cNvPr>
          <p:cNvSpPr/>
          <p:nvPr userDrawn="1"/>
        </p:nvSpPr>
        <p:spPr bwMode="auto">
          <a:xfrm>
            <a:off x="8040911" y="4411118"/>
            <a:ext cx="3568477" cy="1081476"/>
          </a:xfrm>
          <a:prstGeom prst="roundRect">
            <a:avLst>
              <a:gd name="adj" fmla="val 14868"/>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a:ln w="3175">
                <a:noFill/>
              </a:ln>
              <a:latin typeface="+mj-lt"/>
              <a:cs typeface="Segoe UI" pitchFamily="34" charset="0"/>
            </a:endParaRPr>
          </a:p>
        </p:txBody>
      </p:sp>
      <p:sp>
        <p:nvSpPr>
          <p:cNvPr id="11" name="Rectangle: Rounded Corners 17">
            <a:extLst>
              <a:ext uri="{FF2B5EF4-FFF2-40B4-BE49-F238E27FC236}">
                <a16:creationId xmlns:a16="http://schemas.microsoft.com/office/drawing/2014/main" id="{DA726962-7307-11F2-D0F6-97F7E09EDEBF}"/>
              </a:ext>
            </a:extLst>
          </p:cNvPr>
          <p:cNvSpPr/>
          <p:nvPr userDrawn="1"/>
        </p:nvSpPr>
        <p:spPr bwMode="auto">
          <a:xfrm>
            <a:off x="8040911" y="2027245"/>
            <a:ext cx="3568477" cy="1081476"/>
          </a:xfrm>
          <a:prstGeom prst="roundRect">
            <a:avLst>
              <a:gd name="adj" fmla="val 14508"/>
            </a:avLst>
          </a:prstGeom>
          <a:gradFill flip="none" rotWithShape="1">
            <a:gsLst>
              <a:gs pos="92000">
                <a:srgbClr val="D1448B"/>
              </a:gs>
              <a:gs pos="0">
                <a:srgbClr val="0A6BBA"/>
              </a:gs>
            </a:gsLst>
            <a:path path="circle">
              <a:fillToRect l="100000" t="100000"/>
            </a:path>
            <a:tileRect r="-100000" b="-100000"/>
          </a:gradFill>
        </p:spPr>
        <p:txBody>
          <a:bodyPr wrap="square" lIns="0" tIns="45721" rIns="0" bIns="109728" rtlCol="0" anchor="ctr">
            <a:noAutofit/>
          </a:bodyPr>
          <a:lstStyle/>
          <a:p>
            <a:pPr lvl="0" algn="ctr" defTabSz="2275942" fontAlgn="base">
              <a:spcBef>
                <a:spcPct val="0"/>
              </a:spcBef>
              <a:spcAft>
                <a:spcPts val="2987"/>
              </a:spcAft>
              <a:buSzPct val="90000"/>
              <a:tabLst>
                <a:tab pos="3413912" algn="l"/>
              </a:tabLst>
            </a:pPr>
            <a:endParaRPr lang="en-US" sz="1600" b="1">
              <a:ln w="3175">
                <a:noFill/>
              </a:ln>
              <a:gradFill>
                <a:gsLst>
                  <a:gs pos="0">
                    <a:srgbClr val="FFFFFF"/>
                  </a:gs>
                  <a:gs pos="99000">
                    <a:srgbClr val="FFFFFF"/>
                  </a:gs>
                </a:gsLst>
                <a:path path="circle">
                  <a:fillToRect r="100000" b="100000"/>
                </a:path>
              </a:gradFill>
              <a:latin typeface="Segoe UI Variable Display Semib" pitchFamily="2" charset="0"/>
              <a:cs typeface="Segoe UI" pitchFamily="34" charset="0"/>
            </a:endParaRPr>
          </a:p>
        </p:txBody>
      </p:sp>
      <p:sp>
        <p:nvSpPr>
          <p:cNvPr id="13" name="Rectangle: Rounded Corners 12">
            <a:extLst>
              <a:ext uri="{FF2B5EF4-FFF2-40B4-BE49-F238E27FC236}">
                <a16:creationId xmlns:a16="http://schemas.microsoft.com/office/drawing/2014/main" id="{52DE5F9F-E084-B744-AE9E-4DF8BE0BF30C}"/>
              </a:ext>
            </a:extLst>
          </p:cNvPr>
          <p:cNvSpPr/>
          <p:nvPr userDrawn="1"/>
        </p:nvSpPr>
        <p:spPr bwMode="auto">
          <a:xfrm>
            <a:off x="4314143" y="3216772"/>
            <a:ext cx="3568477" cy="1081476"/>
          </a:xfrm>
          <a:prstGeom prst="roundRect">
            <a:avLst>
              <a:gd name="adj" fmla="val 14508"/>
            </a:avLst>
          </a:prstGeom>
          <a:gradFill flip="none" rotWithShape="1">
            <a:gsLst>
              <a:gs pos="92000">
                <a:srgbClr val="D1448B"/>
              </a:gs>
              <a:gs pos="0">
                <a:srgbClr val="0A6BBA"/>
              </a:gs>
            </a:gsLst>
            <a:path path="circle">
              <a:fillToRect l="100000" t="100000"/>
            </a:path>
            <a:tileRect r="-100000" b="-100000"/>
          </a:gradFill>
        </p:spPr>
        <p:txBody>
          <a:bodyPr wrap="square" lIns="0" tIns="45721" rIns="0" bIns="109728" rtlCol="0" anchor="ctr">
            <a:noAutofit/>
          </a:bodyPr>
          <a:lstStyle/>
          <a:p>
            <a:pPr lvl="0" algn="ctr" defTabSz="2275942" fontAlgn="base">
              <a:spcBef>
                <a:spcPct val="0"/>
              </a:spcBef>
              <a:spcAft>
                <a:spcPts val="2987"/>
              </a:spcAft>
              <a:buSzPct val="90000"/>
              <a:tabLst>
                <a:tab pos="3413912" algn="l"/>
              </a:tabLst>
            </a:pPr>
            <a:endParaRPr lang="en-US" sz="1600" b="1">
              <a:ln w="3175">
                <a:noFill/>
              </a:ln>
              <a:gradFill>
                <a:gsLst>
                  <a:gs pos="0">
                    <a:srgbClr val="FFFFFF"/>
                  </a:gs>
                  <a:gs pos="99000">
                    <a:srgbClr val="FFFFFF"/>
                  </a:gs>
                </a:gsLst>
                <a:path path="circle">
                  <a:fillToRect r="100000" b="100000"/>
                </a:path>
              </a:gradFill>
              <a:latin typeface="Segoe UI Variable Display Semib" pitchFamily="2" charset="0"/>
              <a:cs typeface="Segoe UI" pitchFamily="34" charset="0"/>
            </a:endParaRPr>
          </a:p>
        </p:txBody>
      </p:sp>
      <p:grpSp>
        <p:nvGrpSpPr>
          <p:cNvPr id="14" name="Group 13">
            <a:extLst>
              <a:ext uri="{FF2B5EF4-FFF2-40B4-BE49-F238E27FC236}">
                <a16:creationId xmlns:a16="http://schemas.microsoft.com/office/drawing/2014/main" id="{F2831996-D2A4-3A67-47C9-69FF2497B88D}"/>
              </a:ext>
            </a:extLst>
          </p:cNvPr>
          <p:cNvGrpSpPr/>
          <p:nvPr userDrawn="1"/>
        </p:nvGrpSpPr>
        <p:grpSpPr>
          <a:xfrm>
            <a:off x="5916403" y="4172709"/>
            <a:ext cx="363954" cy="363953"/>
            <a:chOff x="3981182" y="3730229"/>
            <a:chExt cx="502921" cy="502919"/>
          </a:xfrm>
        </p:grpSpPr>
        <p:sp>
          <p:nvSpPr>
            <p:cNvPr id="15" name="Oval 14">
              <a:extLst>
                <a:ext uri="{FF2B5EF4-FFF2-40B4-BE49-F238E27FC236}">
                  <a16:creationId xmlns:a16="http://schemas.microsoft.com/office/drawing/2014/main" id="{BD8A6E88-E9DA-A918-D2B3-B627591EA75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97000">
                  <a:srgbClr val="D1448B"/>
                </a:gs>
                <a:gs pos="0">
                  <a:srgbClr val="0A6BBA"/>
                </a:gs>
              </a:gsLst>
              <a:path path="circle">
                <a:fillToRect l="100000" t="100000"/>
              </a:path>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16" name="Graphic 35">
              <a:extLst>
                <a:ext uri="{FF2B5EF4-FFF2-40B4-BE49-F238E27FC236}">
                  <a16:creationId xmlns:a16="http://schemas.microsoft.com/office/drawing/2014/main" id="{DB645B40-D523-5AA1-5F12-DC8B3489B1F8}"/>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17" name="Group 16">
            <a:extLst>
              <a:ext uri="{FF2B5EF4-FFF2-40B4-BE49-F238E27FC236}">
                <a16:creationId xmlns:a16="http://schemas.microsoft.com/office/drawing/2014/main" id="{96991732-4BA0-67D2-D215-D1FB23E8A2A1}"/>
              </a:ext>
            </a:extLst>
          </p:cNvPr>
          <p:cNvGrpSpPr/>
          <p:nvPr userDrawn="1"/>
        </p:nvGrpSpPr>
        <p:grpSpPr>
          <a:xfrm>
            <a:off x="9643171" y="2981977"/>
            <a:ext cx="363954" cy="363953"/>
            <a:chOff x="3981182" y="3730229"/>
            <a:chExt cx="502921" cy="502919"/>
          </a:xfrm>
        </p:grpSpPr>
        <p:sp>
          <p:nvSpPr>
            <p:cNvPr id="18" name="Oval 17">
              <a:extLst>
                <a:ext uri="{FF2B5EF4-FFF2-40B4-BE49-F238E27FC236}">
                  <a16:creationId xmlns:a16="http://schemas.microsoft.com/office/drawing/2014/main" id="{24F419BB-26A1-10A3-85F4-4CAE854769C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97000">
                  <a:srgbClr val="D1448B"/>
                </a:gs>
                <a:gs pos="0">
                  <a:srgbClr val="0A6BBA"/>
                </a:gs>
              </a:gsLst>
              <a:path path="circle">
                <a:fillToRect l="100000" t="100000"/>
              </a:path>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19" name="Graphic 35">
              <a:extLst>
                <a:ext uri="{FF2B5EF4-FFF2-40B4-BE49-F238E27FC236}">
                  <a16:creationId xmlns:a16="http://schemas.microsoft.com/office/drawing/2014/main" id="{720F628E-3D33-F54E-67C3-63F73AC617F2}"/>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20" name="Group 19">
            <a:extLst>
              <a:ext uri="{FF2B5EF4-FFF2-40B4-BE49-F238E27FC236}">
                <a16:creationId xmlns:a16="http://schemas.microsoft.com/office/drawing/2014/main" id="{07C02F30-3161-CCDE-F6DE-919271729E8F}"/>
              </a:ext>
            </a:extLst>
          </p:cNvPr>
          <p:cNvGrpSpPr/>
          <p:nvPr userDrawn="1"/>
        </p:nvGrpSpPr>
        <p:grpSpPr>
          <a:xfrm>
            <a:off x="9643171" y="4173914"/>
            <a:ext cx="363954" cy="363953"/>
            <a:chOff x="3981182" y="3730229"/>
            <a:chExt cx="502921" cy="502919"/>
          </a:xfrm>
        </p:grpSpPr>
        <p:sp>
          <p:nvSpPr>
            <p:cNvPr id="21" name="Oval 20">
              <a:extLst>
                <a:ext uri="{FF2B5EF4-FFF2-40B4-BE49-F238E27FC236}">
                  <a16:creationId xmlns:a16="http://schemas.microsoft.com/office/drawing/2014/main" id="{18F80F5A-BF5B-2DCD-1A7A-189E8F66B174}"/>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97000">
                  <a:srgbClr val="D1448B"/>
                </a:gs>
                <a:gs pos="0">
                  <a:srgbClr val="0A6BBA"/>
                </a:gs>
              </a:gsLst>
              <a:path path="circle">
                <a:fillToRect l="100000" t="100000"/>
              </a:path>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32" name="Graphic 35">
              <a:extLst>
                <a:ext uri="{FF2B5EF4-FFF2-40B4-BE49-F238E27FC236}">
                  <a16:creationId xmlns:a16="http://schemas.microsoft.com/office/drawing/2014/main" id="{91FAE03F-ECA2-F67B-E324-82978968CA95}"/>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cxnSp>
        <p:nvCxnSpPr>
          <p:cNvPr id="34" name="Straight Arrow Connector 33">
            <a:extLst>
              <a:ext uri="{FF2B5EF4-FFF2-40B4-BE49-F238E27FC236}">
                <a16:creationId xmlns:a16="http://schemas.microsoft.com/office/drawing/2014/main" id="{24C914BE-5050-C7BF-C172-4C2476BEC68D}"/>
              </a:ext>
            </a:extLst>
          </p:cNvPr>
          <p:cNvCxnSpPr>
            <a:cxnSpLocks/>
          </p:cNvCxnSpPr>
          <p:nvPr userDrawn="1"/>
        </p:nvCxnSpPr>
        <p:spPr>
          <a:xfrm>
            <a:off x="587375" y="5910552"/>
            <a:ext cx="11022013" cy="0"/>
          </a:xfrm>
          <a:prstGeom prst="straightConnector1">
            <a:avLst/>
          </a:prstGeom>
          <a:ln w="12700">
            <a:solidFill>
              <a:schemeClr val="tx1"/>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35" name="Rectangle: Rounded Corners 34">
            <a:extLst>
              <a:ext uri="{FF2B5EF4-FFF2-40B4-BE49-F238E27FC236}">
                <a16:creationId xmlns:a16="http://schemas.microsoft.com/office/drawing/2014/main" id="{86696057-CC9D-F906-F357-0B9205E5BA7B}"/>
              </a:ext>
            </a:extLst>
          </p:cNvPr>
          <p:cNvSpPr/>
          <p:nvPr userDrawn="1"/>
        </p:nvSpPr>
        <p:spPr bwMode="auto">
          <a:xfrm>
            <a:off x="2636520" y="5666554"/>
            <a:ext cx="6990080" cy="487996"/>
          </a:xfrm>
          <a:prstGeom prst="roundRect">
            <a:avLst>
              <a:gd name="adj" fmla="val 50000"/>
            </a:avLst>
          </a:prstGeom>
          <a:solidFill>
            <a:srgbClr val="D4E5F1"/>
          </a:solidFill>
        </p:spPr>
        <p:txBody>
          <a:bodyPr wrap="square" lIns="91440" tIns="91440" rIns="91440" bIns="91440" rtlCol="0" anchor="ctr">
            <a:normAutofit fontScale="77500" lnSpcReduction="20000"/>
          </a:bodyPr>
          <a:lstStyle/>
          <a:p>
            <a:pPr lvl="0" algn="ctr" defTabSz="914367" fontAlgn="base">
              <a:spcBef>
                <a:spcPct val="0"/>
              </a:spcBef>
              <a:spcAft>
                <a:spcPct val="0"/>
              </a:spcAft>
            </a:pPr>
            <a:endParaRPr lang="en-US" sz="1600" b="1" kern="0" err="1">
              <a:ln w="3175">
                <a:noFill/>
              </a:ln>
              <a:latin typeface="+mj-lt"/>
              <a:cs typeface="Segoe UI" pitchFamily="34" charset="0"/>
              <a:sym typeface="+mn-lt"/>
            </a:endParaRP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2783841" y="5756664"/>
            <a:ext cx="6695438" cy="307777"/>
          </a:xfrm>
        </p:spPr>
        <p:txBody>
          <a:bodyPr anchor="ctr"/>
          <a:lstStyle>
            <a:lvl1pPr marL="0" indent="0" algn="ctr">
              <a:buNone/>
              <a:defRPr sz="20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4439170" y="3619011"/>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7" name="Text Placeholder 19">
            <a:extLst>
              <a:ext uri="{FF2B5EF4-FFF2-40B4-BE49-F238E27FC236}">
                <a16:creationId xmlns:a16="http://schemas.microsoft.com/office/drawing/2014/main" id="{401A70FE-06F7-C76B-95C1-1B31128A9872}"/>
              </a:ext>
            </a:extLst>
          </p:cNvPr>
          <p:cNvSpPr>
            <a:spLocks noGrp="1"/>
          </p:cNvSpPr>
          <p:nvPr>
            <p:ph type="body" sz="quarter" idx="13" hasCustomPrompt="1"/>
          </p:nvPr>
        </p:nvSpPr>
        <p:spPr>
          <a:xfrm>
            <a:off x="712402" y="4813357"/>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8" name="Text Placeholder 19">
            <a:extLst>
              <a:ext uri="{FF2B5EF4-FFF2-40B4-BE49-F238E27FC236}">
                <a16:creationId xmlns:a16="http://schemas.microsoft.com/office/drawing/2014/main" id="{6E7CA8B8-227F-CA2F-DEE8-12C16BD8B288}"/>
              </a:ext>
            </a:extLst>
          </p:cNvPr>
          <p:cNvSpPr>
            <a:spLocks noGrp="1"/>
          </p:cNvSpPr>
          <p:nvPr>
            <p:ph type="body" sz="quarter" idx="14" hasCustomPrompt="1"/>
          </p:nvPr>
        </p:nvSpPr>
        <p:spPr>
          <a:xfrm>
            <a:off x="8165938" y="2429484"/>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9" name="Text Placeholder 19">
            <a:extLst>
              <a:ext uri="{FF2B5EF4-FFF2-40B4-BE49-F238E27FC236}">
                <a16:creationId xmlns:a16="http://schemas.microsoft.com/office/drawing/2014/main" id="{4382D060-386D-278B-7491-FA8761C2DA9E}"/>
              </a:ext>
            </a:extLst>
          </p:cNvPr>
          <p:cNvSpPr>
            <a:spLocks noGrp="1"/>
          </p:cNvSpPr>
          <p:nvPr>
            <p:ph type="body" sz="quarter" idx="15" hasCustomPrompt="1"/>
          </p:nvPr>
        </p:nvSpPr>
        <p:spPr>
          <a:xfrm>
            <a:off x="8165938" y="3621421"/>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0" name="Text Placeholder 19">
            <a:extLst>
              <a:ext uri="{FF2B5EF4-FFF2-40B4-BE49-F238E27FC236}">
                <a16:creationId xmlns:a16="http://schemas.microsoft.com/office/drawing/2014/main" id="{4762ACED-18A7-968F-ABE0-D18216A5153C}"/>
              </a:ext>
            </a:extLst>
          </p:cNvPr>
          <p:cNvSpPr>
            <a:spLocks noGrp="1"/>
          </p:cNvSpPr>
          <p:nvPr>
            <p:ph type="body" sz="quarter" idx="16" hasCustomPrompt="1"/>
          </p:nvPr>
        </p:nvSpPr>
        <p:spPr>
          <a:xfrm>
            <a:off x="8165938"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1" name="Text Placeholder 19">
            <a:extLst>
              <a:ext uri="{FF2B5EF4-FFF2-40B4-BE49-F238E27FC236}">
                <a16:creationId xmlns:a16="http://schemas.microsoft.com/office/drawing/2014/main" id="{F2BB1B07-0759-BCF0-29B9-AAFAE5571194}"/>
              </a:ext>
            </a:extLst>
          </p:cNvPr>
          <p:cNvSpPr>
            <a:spLocks noGrp="1"/>
          </p:cNvSpPr>
          <p:nvPr>
            <p:ph type="body" sz="quarter" idx="17" hasCustomPrompt="1"/>
          </p:nvPr>
        </p:nvSpPr>
        <p:spPr>
          <a:xfrm>
            <a:off x="4439170"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Tree>
    <p:extLst>
      <p:ext uri="{BB962C8B-B14F-4D97-AF65-F5344CB8AC3E}">
        <p14:creationId xmlns:p14="http://schemas.microsoft.com/office/powerpoint/2010/main" val="199597274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11543673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Title with five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1F2BC79-102D-A689-479D-04975F1BD0AD}"/>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2AE9BCAE-0BC2-4E20-9806-CA14198F5A19}"/>
              </a:ext>
              <a:ext uri="{C183D7F6-B498-43B3-948B-1728B52AA6E4}">
                <adec:decorative xmlns:adec="http://schemas.microsoft.com/office/drawing/2017/decorative" val="1"/>
              </a:ext>
            </a:extLst>
          </p:cNvPr>
          <p:cNvSpPr/>
          <p:nvPr userDrawn="1"/>
        </p:nvSpPr>
        <p:spPr bwMode="auto">
          <a:xfrm>
            <a:off x="592136" y="1651000"/>
            <a:ext cx="11025188" cy="46180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0D504DF3-BA95-E2C4-2D7D-DA033A05E133}"/>
              </a:ext>
            </a:extLst>
          </p:cNvPr>
          <p:cNvSpPr/>
          <p:nvPr userDrawn="1"/>
        </p:nvSpPr>
        <p:spPr bwMode="auto">
          <a:xfrm>
            <a:off x="3900487" y="1381125"/>
            <a:ext cx="4391026" cy="539750"/>
          </a:xfrm>
          <a:prstGeom prst="roundRect">
            <a:avLst>
              <a:gd name="adj" fmla="val 50000"/>
            </a:avLst>
          </a:prstGeom>
          <a:solidFill>
            <a:srgbClr val="D4E5F1"/>
          </a:solidFill>
        </p:spPr>
        <p:txBody>
          <a:bodyPr wrap="square" lIns="91440" tIns="91440" rIns="91440" bIns="91440" rtlCol="0" anchor="ctr">
            <a:normAutofit fontScale="92500" lnSpcReduction="20000"/>
          </a:bodyPr>
          <a:lstStyle/>
          <a:p>
            <a:pPr lvl="0" algn="ctr" defTabSz="914367" fontAlgn="base">
              <a:spcBef>
                <a:spcPct val="0"/>
              </a:spcBef>
              <a:spcAft>
                <a:spcPct val="0"/>
              </a:spcAft>
            </a:pPr>
            <a:endParaRPr lang="en-US" sz="1600" b="1" kern="0" err="1">
              <a:ln w="3175">
                <a:noFill/>
              </a:ln>
              <a:latin typeface="+mj-lt"/>
              <a:cs typeface="Segoe UI" pitchFamily="34" charset="0"/>
              <a:sym typeface="+mn-lt"/>
            </a:endParaRPr>
          </a:p>
        </p:txBody>
      </p:sp>
      <p:sp>
        <p:nvSpPr>
          <p:cNvPr id="46" name="Text Placeholder 19">
            <a:extLst>
              <a:ext uri="{FF2B5EF4-FFF2-40B4-BE49-F238E27FC236}">
                <a16:creationId xmlns:a16="http://schemas.microsoft.com/office/drawing/2014/main" id="{75C791E7-9893-CC22-2ADA-7F985DA13D56}"/>
              </a:ext>
            </a:extLst>
          </p:cNvPr>
          <p:cNvSpPr>
            <a:spLocks noGrp="1"/>
          </p:cNvSpPr>
          <p:nvPr>
            <p:ph type="body" sz="quarter" idx="12" hasCustomPrompt="1"/>
          </p:nvPr>
        </p:nvSpPr>
        <p:spPr>
          <a:xfrm>
            <a:off x="4093369" y="1466334"/>
            <a:ext cx="4005262" cy="369332"/>
          </a:xfrm>
        </p:spPr>
        <p:txBody>
          <a:bodyPr anchor="ctr"/>
          <a:lstStyle>
            <a:lvl1pPr marL="0" marR="0" indent="0" algn="ctr" defTabSz="914222"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b="1" kern="1200" spc="0" baseline="0" dirty="0">
                <a:ln w="3175">
                  <a:noFill/>
                </a:ln>
                <a:gradFill>
                  <a:gsLst>
                    <a:gs pos="97000">
                      <a:srgbClr val="D1448B"/>
                    </a:gs>
                    <a:gs pos="0">
                      <a:srgbClr val="0A6BBA"/>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Insert text</a:t>
            </a:r>
          </a:p>
        </p:txBody>
      </p:sp>
      <p:sp>
        <p:nvSpPr>
          <p:cNvPr id="12" name="TextBox 11">
            <a:extLst>
              <a:ext uri="{FF2B5EF4-FFF2-40B4-BE49-F238E27FC236}">
                <a16:creationId xmlns:a16="http://schemas.microsoft.com/office/drawing/2014/main" id="{A390C3B6-9E9A-9B9E-AF09-EAFF24807F75}"/>
              </a:ext>
            </a:extLst>
          </p:cNvPr>
          <p:cNvSpPr txBox="1"/>
          <p:nvPr userDrawn="1"/>
        </p:nvSpPr>
        <p:spPr>
          <a:xfrm>
            <a:off x="742949" y="2065021"/>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2" name="TextBox 21">
            <a:extLst>
              <a:ext uri="{FF2B5EF4-FFF2-40B4-BE49-F238E27FC236}">
                <a16:creationId xmlns:a16="http://schemas.microsoft.com/office/drawing/2014/main" id="{04AB062E-8C16-7B57-F716-AE5C1BCCF292}"/>
              </a:ext>
            </a:extLst>
          </p:cNvPr>
          <p:cNvSpPr txBox="1"/>
          <p:nvPr userDrawn="1"/>
        </p:nvSpPr>
        <p:spPr>
          <a:xfrm>
            <a:off x="742949" y="2896139"/>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3" name="TextBox 22">
            <a:extLst>
              <a:ext uri="{FF2B5EF4-FFF2-40B4-BE49-F238E27FC236}">
                <a16:creationId xmlns:a16="http://schemas.microsoft.com/office/drawing/2014/main" id="{DA737BF6-63C8-544D-6387-EC271986A254}"/>
              </a:ext>
            </a:extLst>
          </p:cNvPr>
          <p:cNvSpPr txBox="1"/>
          <p:nvPr userDrawn="1"/>
        </p:nvSpPr>
        <p:spPr>
          <a:xfrm>
            <a:off x="742949" y="3727257"/>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4" name="TextBox 23">
            <a:extLst>
              <a:ext uri="{FF2B5EF4-FFF2-40B4-BE49-F238E27FC236}">
                <a16:creationId xmlns:a16="http://schemas.microsoft.com/office/drawing/2014/main" id="{06536E69-CABE-439E-0EAC-791D104D5E9D}"/>
              </a:ext>
            </a:extLst>
          </p:cNvPr>
          <p:cNvSpPr txBox="1"/>
          <p:nvPr userDrawn="1"/>
        </p:nvSpPr>
        <p:spPr>
          <a:xfrm>
            <a:off x="742949" y="4558375"/>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5" name="TextBox 24">
            <a:extLst>
              <a:ext uri="{FF2B5EF4-FFF2-40B4-BE49-F238E27FC236}">
                <a16:creationId xmlns:a16="http://schemas.microsoft.com/office/drawing/2014/main" id="{A945F86E-139D-C593-B299-DDD000ACB63A}"/>
              </a:ext>
            </a:extLst>
          </p:cNvPr>
          <p:cNvSpPr txBox="1"/>
          <p:nvPr userDrawn="1"/>
        </p:nvSpPr>
        <p:spPr>
          <a:xfrm>
            <a:off x="742949" y="5389492"/>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28674" y="2301515"/>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cxnSp>
        <p:nvCxnSpPr>
          <p:cNvPr id="27" name="Straight Connector 26">
            <a:extLst>
              <a:ext uri="{FF2B5EF4-FFF2-40B4-BE49-F238E27FC236}">
                <a16:creationId xmlns:a16="http://schemas.microsoft.com/office/drawing/2014/main" id="{47331A65-ED04-5548-E6BE-554542BC7221}"/>
              </a:ext>
            </a:extLst>
          </p:cNvPr>
          <p:cNvCxnSpPr>
            <a:cxnSpLocks/>
          </p:cNvCxnSpPr>
          <p:nvPr userDrawn="1"/>
        </p:nvCxnSpPr>
        <p:spPr>
          <a:xfrm>
            <a:off x="2164398" y="2147626"/>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A402DFE-953D-BF57-2026-3E833C8E56D7}"/>
              </a:ext>
            </a:extLst>
          </p:cNvPr>
          <p:cNvCxnSpPr>
            <a:cxnSpLocks/>
          </p:cNvCxnSpPr>
          <p:nvPr userDrawn="1"/>
        </p:nvCxnSpPr>
        <p:spPr>
          <a:xfrm>
            <a:off x="2164398" y="2978744"/>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C4EF065-B16C-9AA5-4C93-5C06FCBDD6C2}"/>
              </a:ext>
            </a:extLst>
          </p:cNvPr>
          <p:cNvCxnSpPr>
            <a:cxnSpLocks/>
          </p:cNvCxnSpPr>
          <p:nvPr userDrawn="1"/>
        </p:nvCxnSpPr>
        <p:spPr>
          <a:xfrm>
            <a:off x="2164398" y="3809862"/>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F030E4B-4E24-F71C-19AF-93412496F6AD}"/>
              </a:ext>
            </a:extLst>
          </p:cNvPr>
          <p:cNvCxnSpPr>
            <a:cxnSpLocks/>
          </p:cNvCxnSpPr>
          <p:nvPr userDrawn="1"/>
        </p:nvCxnSpPr>
        <p:spPr>
          <a:xfrm>
            <a:off x="2164398" y="4640980"/>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3CA4BF68-DB91-F295-5863-E5B92AD7ECC0}"/>
              </a:ext>
            </a:extLst>
          </p:cNvPr>
          <p:cNvCxnSpPr>
            <a:cxnSpLocks/>
          </p:cNvCxnSpPr>
          <p:nvPr userDrawn="1"/>
        </p:nvCxnSpPr>
        <p:spPr>
          <a:xfrm>
            <a:off x="2164398" y="5472097"/>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8" name="Text Placeholder 19">
            <a:extLst>
              <a:ext uri="{FF2B5EF4-FFF2-40B4-BE49-F238E27FC236}">
                <a16:creationId xmlns:a16="http://schemas.microsoft.com/office/drawing/2014/main" id="{D55C8022-2C1F-1A16-C2CC-A7D6E20EFE12}"/>
              </a:ext>
            </a:extLst>
          </p:cNvPr>
          <p:cNvSpPr>
            <a:spLocks noGrp="1"/>
          </p:cNvSpPr>
          <p:nvPr>
            <p:ph type="body" sz="quarter" idx="14" hasCustomPrompt="1"/>
          </p:nvPr>
        </p:nvSpPr>
        <p:spPr>
          <a:xfrm>
            <a:off x="828674" y="3132633"/>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7E21129B-3352-3177-F487-3976C3D35342}"/>
              </a:ext>
            </a:extLst>
          </p:cNvPr>
          <p:cNvSpPr>
            <a:spLocks noGrp="1"/>
          </p:cNvSpPr>
          <p:nvPr>
            <p:ph type="body" sz="quarter" idx="15" hasCustomPrompt="1"/>
          </p:nvPr>
        </p:nvSpPr>
        <p:spPr>
          <a:xfrm>
            <a:off x="828674" y="3963751"/>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F6360B5F-AAF9-7C2D-A753-BA07D20115BF}"/>
              </a:ext>
            </a:extLst>
          </p:cNvPr>
          <p:cNvSpPr>
            <a:spLocks noGrp="1"/>
          </p:cNvSpPr>
          <p:nvPr>
            <p:ph type="body" sz="quarter" idx="16" hasCustomPrompt="1"/>
          </p:nvPr>
        </p:nvSpPr>
        <p:spPr>
          <a:xfrm>
            <a:off x="828674" y="4794869"/>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A02AFC05-DFD1-F709-66B8-486BF38BB972}"/>
              </a:ext>
            </a:extLst>
          </p:cNvPr>
          <p:cNvSpPr>
            <a:spLocks noGrp="1"/>
          </p:cNvSpPr>
          <p:nvPr>
            <p:ph type="body" sz="quarter" idx="17" hasCustomPrompt="1"/>
          </p:nvPr>
        </p:nvSpPr>
        <p:spPr>
          <a:xfrm>
            <a:off x="828674" y="5625986"/>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34627137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Title with 10 text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A686DC9-D6BC-E49B-E6EA-7FFDB2BDB1D7}"/>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Top Corners Rounded 125">
            <a:extLst>
              <a:ext uri="{FF2B5EF4-FFF2-40B4-BE49-F238E27FC236}">
                <a16:creationId xmlns:a16="http://schemas.microsoft.com/office/drawing/2014/main" id="{C61C236E-B755-6F32-4B8E-E62730471386}"/>
              </a:ext>
              <a:ext uri="{C183D7F6-B498-43B3-948B-1728B52AA6E4}">
                <adec:decorative xmlns:adec="http://schemas.microsoft.com/office/drawing/2017/decorative" val="1"/>
              </a:ext>
            </a:extLst>
          </p:cNvPr>
          <p:cNvSpPr/>
          <p:nvPr userDrawn="1"/>
        </p:nvSpPr>
        <p:spPr bwMode="auto">
          <a:xfrm>
            <a:off x="581018" y="1702270"/>
            <a:ext cx="11029951" cy="4174013"/>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6" name="Rounded Rectangle 30">
            <a:extLst>
              <a:ext uri="{FF2B5EF4-FFF2-40B4-BE49-F238E27FC236}">
                <a16:creationId xmlns:a16="http://schemas.microsoft.com/office/drawing/2014/main" id="{20F99D0C-B114-F05F-E4BF-F5C8989CE52C}"/>
              </a:ext>
              <a:ext uri="{C183D7F6-B498-43B3-948B-1728B52AA6E4}">
                <adec:decorative xmlns:adec="http://schemas.microsoft.com/office/drawing/2017/decorative" val="1"/>
              </a:ext>
            </a:extLst>
          </p:cNvPr>
          <p:cNvSpPr/>
          <p:nvPr userDrawn="1"/>
        </p:nvSpPr>
        <p:spPr bwMode="auto">
          <a:xfrm>
            <a:off x="726427" y="5041337"/>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8" name="Rounded Rectangle 30">
            <a:extLst>
              <a:ext uri="{FF2B5EF4-FFF2-40B4-BE49-F238E27FC236}">
                <a16:creationId xmlns:a16="http://schemas.microsoft.com/office/drawing/2014/main" id="{728B55A4-6B01-CE5E-E124-B2A78A53E93B}"/>
              </a:ext>
              <a:ext uri="{C183D7F6-B498-43B3-948B-1728B52AA6E4}">
                <adec:decorative xmlns:adec="http://schemas.microsoft.com/office/drawing/2017/decorative" val="1"/>
              </a:ext>
            </a:extLst>
          </p:cNvPr>
          <p:cNvSpPr/>
          <p:nvPr userDrawn="1"/>
        </p:nvSpPr>
        <p:spPr bwMode="auto">
          <a:xfrm>
            <a:off x="726427" y="4233298"/>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9" name="Rounded Rectangle 30">
            <a:extLst>
              <a:ext uri="{FF2B5EF4-FFF2-40B4-BE49-F238E27FC236}">
                <a16:creationId xmlns:a16="http://schemas.microsoft.com/office/drawing/2014/main" id="{AE2FC2A1-A651-C5EF-90EE-48E4DF0D05E0}"/>
              </a:ext>
              <a:ext uri="{C183D7F6-B498-43B3-948B-1728B52AA6E4}">
                <adec:decorative xmlns:adec="http://schemas.microsoft.com/office/drawing/2017/decorative" val="1"/>
              </a:ext>
            </a:extLst>
          </p:cNvPr>
          <p:cNvSpPr/>
          <p:nvPr userDrawn="1"/>
        </p:nvSpPr>
        <p:spPr bwMode="auto">
          <a:xfrm>
            <a:off x="726427" y="3425259"/>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0" name="Rounded Rectangle 6">
            <a:extLst>
              <a:ext uri="{FF2B5EF4-FFF2-40B4-BE49-F238E27FC236}">
                <a16:creationId xmlns:a16="http://schemas.microsoft.com/office/drawing/2014/main" id="{78F61C80-19CF-851C-BB72-9D4C3568385F}"/>
              </a:ext>
              <a:ext uri="{C183D7F6-B498-43B3-948B-1728B52AA6E4}">
                <adec:decorative xmlns:adec="http://schemas.microsoft.com/office/drawing/2017/decorative" val="1"/>
              </a:ext>
            </a:extLst>
          </p:cNvPr>
          <p:cNvSpPr/>
          <p:nvPr userDrawn="1"/>
        </p:nvSpPr>
        <p:spPr bwMode="auto">
          <a:xfrm>
            <a:off x="726430"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1" name="Rounded Rectangle 22">
            <a:extLst>
              <a:ext uri="{FF2B5EF4-FFF2-40B4-BE49-F238E27FC236}">
                <a16:creationId xmlns:a16="http://schemas.microsoft.com/office/drawing/2014/main" id="{C0A63AB3-4F8B-578E-CC9C-FCD89D1BFB35}"/>
              </a:ext>
              <a:ext uri="{C183D7F6-B498-43B3-948B-1728B52AA6E4}">
                <adec:decorative xmlns:adec="http://schemas.microsoft.com/office/drawing/2017/decorative" val="1"/>
              </a:ext>
            </a:extLst>
          </p:cNvPr>
          <p:cNvSpPr/>
          <p:nvPr userDrawn="1"/>
        </p:nvSpPr>
        <p:spPr bwMode="auto">
          <a:xfrm>
            <a:off x="3830652"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3" name="Rounded Rectangle 22">
            <a:extLst>
              <a:ext uri="{FF2B5EF4-FFF2-40B4-BE49-F238E27FC236}">
                <a16:creationId xmlns:a16="http://schemas.microsoft.com/office/drawing/2014/main" id="{F3024114-1687-8CD7-B359-05333D215681}"/>
              </a:ext>
              <a:ext uri="{C183D7F6-B498-43B3-948B-1728B52AA6E4}">
                <adec:decorative xmlns:adec="http://schemas.microsoft.com/office/drawing/2017/decorative" val="1"/>
              </a:ext>
            </a:extLst>
          </p:cNvPr>
          <p:cNvSpPr/>
          <p:nvPr userDrawn="1"/>
        </p:nvSpPr>
        <p:spPr bwMode="auto">
          <a:xfrm>
            <a:off x="5382763"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4" name="Rounded Rectangle 26">
            <a:extLst>
              <a:ext uri="{FF2B5EF4-FFF2-40B4-BE49-F238E27FC236}">
                <a16:creationId xmlns:a16="http://schemas.microsoft.com/office/drawing/2014/main" id="{794E4DCF-4C5C-2F3D-F02B-A95802E74CDC}"/>
              </a:ext>
              <a:ext uri="{C183D7F6-B498-43B3-948B-1728B52AA6E4}">
                <adec:decorative xmlns:adec="http://schemas.microsoft.com/office/drawing/2017/decorative" val="1"/>
              </a:ext>
            </a:extLst>
          </p:cNvPr>
          <p:cNvSpPr/>
          <p:nvPr userDrawn="1"/>
        </p:nvSpPr>
        <p:spPr bwMode="auto">
          <a:xfrm>
            <a:off x="6934874"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5" name="Rounded Rectangle 26">
            <a:extLst>
              <a:ext uri="{FF2B5EF4-FFF2-40B4-BE49-F238E27FC236}">
                <a16:creationId xmlns:a16="http://schemas.microsoft.com/office/drawing/2014/main" id="{DF524747-709C-593C-F5D0-3878B2BDCF1A}"/>
              </a:ext>
              <a:ext uri="{C183D7F6-B498-43B3-948B-1728B52AA6E4}">
                <adec:decorative xmlns:adec="http://schemas.microsoft.com/office/drawing/2017/decorative" val="1"/>
              </a:ext>
            </a:extLst>
          </p:cNvPr>
          <p:cNvSpPr/>
          <p:nvPr userDrawn="1"/>
        </p:nvSpPr>
        <p:spPr bwMode="auto">
          <a:xfrm>
            <a:off x="10039095"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6" name="Rounded Rectangle 18">
            <a:extLst>
              <a:ext uri="{FF2B5EF4-FFF2-40B4-BE49-F238E27FC236}">
                <a16:creationId xmlns:a16="http://schemas.microsoft.com/office/drawing/2014/main" id="{4881F5DC-48E7-C45C-F43F-6770BFB3C0AD}"/>
              </a:ext>
              <a:ext uri="{C183D7F6-B498-43B3-948B-1728B52AA6E4}">
                <adec:decorative xmlns:adec="http://schemas.microsoft.com/office/drawing/2017/decorative" val="1"/>
              </a:ext>
            </a:extLst>
          </p:cNvPr>
          <p:cNvSpPr/>
          <p:nvPr userDrawn="1"/>
        </p:nvSpPr>
        <p:spPr bwMode="auto">
          <a:xfrm>
            <a:off x="2278541"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7" name="Rounded Rectangle 22">
            <a:extLst>
              <a:ext uri="{FF2B5EF4-FFF2-40B4-BE49-F238E27FC236}">
                <a16:creationId xmlns:a16="http://schemas.microsoft.com/office/drawing/2014/main" id="{3EDF599A-A965-7B0D-39E1-04C502192E91}"/>
              </a:ext>
              <a:ext uri="{C183D7F6-B498-43B3-948B-1728B52AA6E4}">
                <adec:decorative xmlns:adec="http://schemas.microsoft.com/office/drawing/2017/decorative" val="1"/>
              </a:ext>
            </a:extLst>
          </p:cNvPr>
          <p:cNvSpPr/>
          <p:nvPr userDrawn="1"/>
        </p:nvSpPr>
        <p:spPr bwMode="auto">
          <a:xfrm>
            <a:off x="8486985"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13394"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3" name="Text Placeholder 19">
            <a:extLst>
              <a:ext uri="{FF2B5EF4-FFF2-40B4-BE49-F238E27FC236}">
                <a16:creationId xmlns:a16="http://schemas.microsoft.com/office/drawing/2014/main" id="{C988E39D-976A-93AA-D55A-AA8BCC63A1E6}"/>
              </a:ext>
            </a:extLst>
          </p:cNvPr>
          <p:cNvSpPr>
            <a:spLocks noGrp="1"/>
          </p:cNvSpPr>
          <p:nvPr>
            <p:ph type="body" sz="quarter" idx="14" hasCustomPrompt="1"/>
          </p:nvPr>
        </p:nvSpPr>
        <p:spPr>
          <a:xfrm>
            <a:off x="2365505"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4" name="Text Placeholder 19">
            <a:extLst>
              <a:ext uri="{FF2B5EF4-FFF2-40B4-BE49-F238E27FC236}">
                <a16:creationId xmlns:a16="http://schemas.microsoft.com/office/drawing/2014/main" id="{1D9C16AC-CAF4-BE45-CB5E-554638DA4C54}"/>
              </a:ext>
            </a:extLst>
          </p:cNvPr>
          <p:cNvSpPr>
            <a:spLocks noGrp="1"/>
          </p:cNvSpPr>
          <p:nvPr>
            <p:ph type="body" sz="quarter" idx="15" hasCustomPrompt="1"/>
          </p:nvPr>
        </p:nvSpPr>
        <p:spPr>
          <a:xfrm>
            <a:off x="3917616"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5" name="Text Placeholder 19">
            <a:extLst>
              <a:ext uri="{FF2B5EF4-FFF2-40B4-BE49-F238E27FC236}">
                <a16:creationId xmlns:a16="http://schemas.microsoft.com/office/drawing/2014/main" id="{C8D76B95-E5FB-FD09-1726-EBB6E61FFA8F}"/>
              </a:ext>
            </a:extLst>
          </p:cNvPr>
          <p:cNvSpPr>
            <a:spLocks noGrp="1"/>
          </p:cNvSpPr>
          <p:nvPr>
            <p:ph type="body" sz="quarter" idx="16" hasCustomPrompt="1"/>
          </p:nvPr>
        </p:nvSpPr>
        <p:spPr>
          <a:xfrm>
            <a:off x="5469727"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8B34E487-FCCE-0BF0-DA13-2BF476674334}"/>
              </a:ext>
            </a:extLst>
          </p:cNvPr>
          <p:cNvSpPr>
            <a:spLocks noGrp="1"/>
          </p:cNvSpPr>
          <p:nvPr>
            <p:ph type="body" sz="quarter" idx="17" hasCustomPrompt="1"/>
          </p:nvPr>
        </p:nvSpPr>
        <p:spPr>
          <a:xfrm>
            <a:off x="7021838"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0BEFA0AE-B0B1-EBC0-B980-FDF791EB1CA6}"/>
              </a:ext>
            </a:extLst>
          </p:cNvPr>
          <p:cNvSpPr>
            <a:spLocks noGrp="1"/>
          </p:cNvSpPr>
          <p:nvPr>
            <p:ph type="body" sz="quarter" idx="18" hasCustomPrompt="1"/>
          </p:nvPr>
        </p:nvSpPr>
        <p:spPr>
          <a:xfrm>
            <a:off x="857394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1F8DB80C-8461-500B-2283-6916A557B108}"/>
              </a:ext>
            </a:extLst>
          </p:cNvPr>
          <p:cNvSpPr>
            <a:spLocks noGrp="1"/>
          </p:cNvSpPr>
          <p:nvPr>
            <p:ph type="body" sz="quarter" idx="19" hasCustomPrompt="1"/>
          </p:nvPr>
        </p:nvSpPr>
        <p:spPr>
          <a:xfrm>
            <a:off x="1012605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5402525" y="3631211"/>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34" name="Oval 33">
            <a:extLst>
              <a:ext uri="{FF2B5EF4-FFF2-40B4-BE49-F238E27FC236}">
                <a16:creationId xmlns:a16="http://schemas.microsoft.com/office/drawing/2014/main" id="{F0DC2FFC-A06D-88ED-E860-DD81E86CD96E}"/>
              </a:ext>
            </a:extLst>
          </p:cNvPr>
          <p:cNvSpPr/>
          <p:nvPr userDrawn="1"/>
        </p:nvSpPr>
        <p:spPr bwMode="auto">
          <a:xfrm>
            <a:off x="1155854"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5" name="Oval 34">
            <a:extLst>
              <a:ext uri="{FF2B5EF4-FFF2-40B4-BE49-F238E27FC236}">
                <a16:creationId xmlns:a16="http://schemas.microsoft.com/office/drawing/2014/main" id="{1AF53FBA-C1A3-4FAD-F7F9-60100EE5213A}"/>
              </a:ext>
            </a:extLst>
          </p:cNvPr>
          <p:cNvSpPr/>
          <p:nvPr userDrawn="1"/>
        </p:nvSpPr>
        <p:spPr bwMode="auto">
          <a:xfrm>
            <a:off x="2707965"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7" name="Oval 36">
            <a:extLst>
              <a:ext uri="{FF2B5EF4-FFF2-40B4-BE49-F238E27FC236}">
                <a16:creationId xmlns:a16="http://schemas.microsoft.com/office/drawing/2014/main" id="{2BB407AE-A6E3-75F6-112D-5834B75C510F}"/>
              </a:ext>
            </a:extLst>
          </p:cNvPr>
          <p:cNvSpPr/>
          <p:nvPr userDrawn="1"/>
        </p:nvSpPr>
        <p:spPr bwMode="auto">
          <a:xfrm>
            <a:off x="4260076"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8" name="Oval 37">
            <a:extLst>
              <a:ext uri="{FF2B5EF4-FFF2-40B4-BE49-F238E27FC236}">
                <a16:creationId xmlns:a16="http://schemas.microsoft.com/office/drawing/2014/main" id="{F285A4C7-7900-BC4C-3373-B84A18FC443E}"/>
              </a:ext>
            </a:extLst>
          </p:cNvPr>
          <p:cNvSpPr/>
          <p:nvPr userDrawn="1"/>
        </p:nvSpPr>
        <p:spPr bwMode="auto">
          <a:xfrm>
            <a:off x="5812187"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9" name="Oval 38">
            <a:extLst>
              <a:ext uri="{FF2B5EF4-FFF2-40B4-BE49-F238E27FC236}">
                <a16:creationId xmlns:a16="http://schemas.microsoft.com/office/drawing/2014/main" id="{E4B0BB4B-2113-9230-D913-C1A5B8D7B651}"/>
              </a:ext>
            </a:extLst>
          </p:cNvPr>
          <p:cNvSpPr/>
          <p:nvPr userDrawn="1"/>
        </p:nvSpPr>
        <p:spPr bwMode="auto">
          <a:xfrm>
            <a:off x="7364298"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0" name="Oval 39">
            <a:extLst>
              <a:ext uri="{FF2B5EF4-FFF2-40B4-BE49-F238E27FC236}">
                <a16:creationId xmlns:a16="http://schemas.microsoft.com/office/drawing/2014/main" id="{D8FE2EC6-A5DC-8D0E-E466-DA0ED131D192}"/>
              </a:ext>
            </a:extLst>
          </p:cNvPr>
          <p:cNvSpPr/>
          <p:nvPr userDrawn="1"/>
        </p:nvSpPr>
        <p:spPr bwMode="auto">
          <a:xfrm>
            <a:off x="891640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1" name="Oval 40">
            <a:extLst>
              <a:ext uri="{FF2B5EF4-FFF2-40B4-BE49-F238E27FC236}">
                <a16:creationId xmlns:a16="http://schemas.microsoft.com/office/drawing/2014/main" id="{FF78EB24-01EC-AB42-BAB8-D7E93BB3C45B}"/>
              </a:ext>
            </a:extLst>
          </p:cNvPr>
          <p:cNvSpPr/>
          <p:nvPr userDrawn="1"/>
        </p:nvSpPr>
        <p:spPr bwMode="auto">
          <a:xfrm>
            <a:off x="1046851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2" name="Oval 41">
            <a:extLst>
              <a:ext uri="{FF2B5EF4-FFF2-40B4-BE49-F238E27FC236}">
                <a16:creationId xmlns:a16="http://schemas.microsoft.com/office/drawing/2014/main" id="{EDFFD705-15A6-AE2C-B942-17181D8E7911}"/>
              </a:ext>
            </a:extLst>
          </p:cNvPr>
          <p:cNvSpPr/>
          <p:nvPr userDrawn="1"/>
        </p:nvSpPr>
        <p:spPr bwMode="auto">
          <a:xfrm>
            <a:off x="4689498" y="3485903"/>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4" name="Oval 43">
            <a:extLst>
              <a:ext uri="{FF2B5EF4-FFF2-40B4-BE49-F238E27FC236}">
                <a16:creationId xmlns:a16="http://schemas.microsoft.com/office/drawing/2014/main" id="{515332FF-7845-D6F0-5DB4-8314F40C2435}"/>
              </a:ext>
            </a:extLst>
          </p:cNvPr>
          <p:cNvSpPr/>
          <p:nvPr userDrawn="1"/>
        </p:nvSpPr>
        <p:spPr bwMode="auto">
          <a:xfrm>
            <a:off x="4689498" y="4293942"/>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52" name="Oval 51">
            <a:extLst>
              <a:ext uri="{FF2B5EF4-FFF2-40B4-BE49-F238E27FC236}">
                <a16:creationId xmlns:a16="http://schemas.microsoft.com/office/drawing/2014/main" id="{25F8C2F1-61E7-976C-1654-F58D49778F19}"/>
              </a:ext>
            </a:extLst>
          </p:cNvPr>
          <p:cNvSpPr/>
          <p:nvPr userDrawn="1"/>
        </p:nvSpPr>
        <p:spPr bwMode="auto">
          <a:xfrm>
            <a:off x="4689498" y="5066545"/>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60" name="Text Placeholder 19">
            <a:extLst>
              <a:ext uri="{FF2B5EF4-FFF2-40B4-BE49-F238E27FC236}">
                <a16:creationId xmlns:a16="http://schemas.microsoft.com/office/drawing/2014/main" id="{D3C65AD3-76F1-3EAD-8826-96FE73881F36}"/>
              </a:ext>
            </a:extLst>
          </p:cNvPr>
          <p:cNvSpPr>
            <a:spLocks noGrp="1"/>
          </p:cNvSpPr>
          <p:nvPr>
            <p:ph type="body" sz="quarter" idx="21" hasCustomPrompt="1"/>
          </p:nvPr>
        </p:nvSpPr>
        <p:spPr>
          <a:xfrm>
            <a:off x="5402525" y="4439250"/>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C815CD48-0482-A787-0B04-900886EB8878}"/>
              </a:ext>
            </a:extLst>
          </p:cNvPr>
          <p:cNvSpPr>
            <a:spLocks noGrp="1"/>
          </p:cNvSpPr>
          <p:nvPr>
            <p:ph type="body" sz="quarter" idx="22" hasCustomPrompt="1"/>
          </p:nvPr>
        </p:nvSpPr>
        <p:spPr>
          <a:xfrm>
            <a:off x="5402525" y="5247289"/>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24795807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and ico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E4D8740-4202-F451-6117-BAE74779A842}"/>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7" name="Rectangle: Top Corners Rounded 125">
            <a:extLst>
              <a:ext uri="{FF2B5EF4-FFF2-40B4-BE49-F238E27FC236}">
                <a16:creationId xmlns:a16="http://schemas.microsoft.com/office/drawing/2014/main" id="{5D19F6AB-6AD0-F2CD-24C1-01C446EFC9A0}"/>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ounded Rectangle 6">
            <a:extLst>
              <a:ext uri="{FF2B5EF4-FFF2-40B4-BE49-F238E27FC236}">
                <a16:creationId xmlns:a16="http://schemas.microsoft.com/office/drawing/2014/main" id="{F44608A2-5BE8-0BA7-0F5E-A8341087CCB3}"/>
              </a:ext>
              <a:ext uri="{C183D7F6-B498-43B3-948B-1728B52AA6E4}">
                <adec:decorative xmlns:adec="http://schemas.microsoft.com/office/drawing/2017/decorative" val="1"/>
              </a:ext>
            </a:extLst>
          </p:cNvPr>
          <p:cNvSpPr/>
          <p:nvPr userDrawn="1"/>
        </p:nvSpPr>
        <p:spPr bwMode="auto">
          <a:xfrm>
            <a:off x="5073777" y="720777"/>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8" name="Rounded Rectangle 6">
            <a:extLst>
              <a:ext uri="{FF2B5EF4-FFF2-40B4-BE49-F238E27FC236}">
                <a16:creationId xmlns:a16="http://schemas.microsoft.com/office/drawing/2014/main" id="{ED89FD42-F303-4981-768C-655311B12E65}"/>
              </a:ext>
              <a:ext uri="{C183D7F6-B498-43B3-948B-1728B52AA6E4}">
                <adec:decorative xmlns:adec="http://schemas.microsoft.com/office/drawing/2017/decorative" val="1"/>
              </a:ext>
            </a:extLst>
          </p:cNvPr>
          <p:cNvSpPr/>
          <p:nvPr userDrawn="1"/>
        </p:nvSpPr>
        <p:spPr bwMode="auto">
          <a:xfrm>
            <a:off x="5073777" y="2102073"/>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9" name="Rounded Rectangle 6">
            <a:extLst>
              <a:ext uri="{FF2B5EF4-FFF2-40B4-BE49-F238E27FC236}">
                <a16:creationId xmlns:a16="http://schemas.microsoft.com/office/drawing/2014/main" id="{3EACA95C-2727-E69C-8B84-D0466B9B1E4E}"/>
              </a:ext>
              <a:ext uri="{C183D7F6-B498-43B3-948B-1728B52AA6E4}">
                <adec:decorative xmlns:adec="http://schemas.microsoft.com/office/drawing/2017/decorative" val="1"/>
              </a:ext>
            </a:extLst>
          </p:cNvPr>
          <p:cNvSpPr/>
          <p:nvPr userDrawn="1"/>
        </p:nvSpPr>
        <p:spPr bwMode="auto">
          <a:xfrm>
            <a:off x="5073777" y="3483368"/>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0" name="Rounded Rectangle 6">
            <a:extLst>
              <a:ext uri="{FF2B5EF4-FFF2-40B4-BE49-F238E27FC236}">
                <a16:creationId xmlns:a16="http://schemas.microsoft.com/office/drawing/2014/main" id="{48098D8A-067D-CB9E-5F28-7E4CCA2E956A}"/>
              </a:ext>
              <a:ext uri="{C183D7F6-B498-43B3-948B-1728B52AA6E4}">
                <adec:decorative xmlns:adec="http://schemas.microsoft.com/office/drawing/2017/decorative" val="1"/>
              </a:ext>
            </a:extLst>
          </p:cNvPr>
          <p:cNvSpPr/>
          <p:nvPr userDrawn="1"/>
        </p:nvSpPr>
        <p:spPr bwMode="auto">
          <a:xfrm>
            <a:off x="5073777" y="4864663"/>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1" name="Oval 20">
            <a:extLst>
              <a:ext uri="{FF2B5EF4-FFF2-40B4-BE49-F238E27FC236}">
                <a16:creationId xmlns:a16="http://schemas.microsoft.com/office/drawing/2014/main" id="{3F0C185B-AA98-3213-982F-F2F056ACC9E8}"/>
              </a:ext>
            </a:extLst>
          </p:cNvPr>
          <p:cNvSpPr/>
          <p:nvPr userDrawn="1"/>
        </p:nvSpPr>
        <p:spPr bwMode="auto">
          <a:xfrm>
            <a:off x="5236763" y="925059"/>
            <a:ext cx="864000" cy="86399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2" name="Oval 21">
            <a:extLst>
              <a:ext uri="{FF2B5EF4-FFF2-40B4-BE49-F238E27FC236}">
                <a16:creationId xmlns:a16="http://schemas.microsoft.com/office/drawing/2014/main" id="{81A269F0-ACF6-DEE5-39B0-FE100B1B3C0A}"/>
              </a:ext>
            </a:extLst>
          </p:cNvPr>
          <p:cNvSpPr/>
          <p:nvPr userDrawn="1"/>
        </p:nvSpPr>
        <p:spPr bwMode="auto">
          <a:xfrm>
            <a:off x="5236763" y="2306355"/>
            <a:ext cx="864000" cy="86399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3" name="Oval 22">
            <a:extLst>
              <a:ext uri="{FF2B5EF4-FFF2-40B4-BE49-F238E27FC236}">
                <a16:creationId xmlns:a16="http://schemas.microsoft.com/office/drawing/2014/main" id="{510839B6-EC3D-2ADE-38B6-29D43C8A76FC}"/>
              </a:ext>
            </a:extLst>
          </p:cNvPr>
          <p:cNvSpPr/>
          <p:nvPr userDrawn="1"/>
        </p:nvSpPr>
        <p:spPr bwMode="auto">
          <a:xfrm>
            <a:off x="5236763" y="3687650"/>
            <a:ext cx="864000" cy="86399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4" name="Oval 23">
            <a:extLst>
              <a:ext uri="{FF2B5EF4-FFF2-40B4-BE49-F238E27FC236}">
                <a16:creationId xmlns:a16="http://schemas.microsoft.com/office/drawing/2014/main" id="{EF96E6A5-7978-3C05-675D-292658B1789E}"/>
              </a:ext>
            </a:extLst>
          </p:cNvPr>
          <p:cNvSpPr/>
          <p:nvPr userDrawn="1"/>
        </p:nvSpPr>
        <p:spPr bwMode="auto">
          <a:xfrm>
            <a:off x="5236763" y="5068945"/>
            <a:ext cx="864000" cy="86399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6263749" y="117239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9" name="Text Placeholder 19">
            <a:extLst>
              <a:ext uri="{FF2B5EF4-FFF2-40B4-BE49-F238E27FC236}">
                <a16:creationId xmlns:a16="http://schemas.microsoft.com/office/drawing/2014/main" id="{0370F8DA-9CBE-4A02-889D-FA4516D372C7}"/>
              </a:ext>
            </a:extLst>
          </p:cNvPr>
          <p:cNvSpPr>
            <a:spLocks noGrp="1"/>
          </p:cNvSpPr>
          <p:nvPr>
            <p:ph type="body" sz="quarter" idx="21" hasCustomPrompt="1"/>
          </p:nvPr>
        </p:nvSpPr>
        <p:spPr>
          <a:xfrm>
            <a:off x="6263749" y="255368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3EDA4E2E-A808-4776-8623-5EC4FDE90392}"/>
              </a:ext>
            </a:extLst>
          </p:cNvPr>
          <p:cNvSpPr>
            <a:spLocks noGrp="1"/>
          </p:cNvSpPr>
          <p:nvPr>
            <p:ph type="body" sz="quarter" idx="22" hasCustomPrompt="1"/>
          </p:nvPr>
        </p:nvSpPr>
        <p:spPr>
          <a:xfrm>
            <a:off x="6263749" y="393498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70AE4A08-6B4A-3142-2DDE-FBFC0CE234F0}"/>
              </a:ext>
            </a:extLst>
          </p:cNvPr>
          <p:cNvSpPr>
            <a:spLocks noGrp="1"/>
          </p:cNvSpPr>
          <p:nvPr>
            <p:ph type="body" sz="quarter" idx="23" hasCustomPrompt="1"/>
          </p:nvPr>
        </p:nvSpPr>
        <p:spPr>
          <a:xfrm>
            <a:off x="6263749" y="531627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395872649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7846782-B069-0CE2-5BB7-7060582C41D0}"/>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 name="Rectangle: Top Corners Rounded 125">
            <a:extLst>
              <a:ext uri="{FF2B5EF4-FFF2-40B4-BE49-F238E27FC236}">
                <a16:creationId xmlns:a16="http://schemas.microsoft.com/office/drawing/2014/main" id="{48B7B503-1CCA-1AA0-1486-AB67508EA6D1}"/>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cxnSp>
        <p:nvCxnSpPr>
          <p:cNvPr id="6" name="Straight Connector 5">
            <a:extLst>
              <a:ext uri="{FF2B5EF4-FFF2-40B4-BE49-F238E27FC236}">
                <a16:creationId xmlns:a16="http://schemas.microsoft.com/office/drawing/2014/main" id="{6AC13EF9-EE0B-6CB6-D411-545C7AC4F24D}"/>
              </a:ext>
            </a:extLst>
          </p:cNvPr>
          <p:cNvCxnSpPr>
            <a:cxnSpLocks/>
          </p:cNvCxnSpPr>
          <p:nvPr userDrawn="1"/>
        </p:nvCxnSpPr>
        <p:spPr>
          <a:xfrm>
            <a:off x="5174112" y="2012045"/>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A8816565-112D-E809-0F3C-D2C70AB974D1}"/>
              </a:ext>
            </a:extLst>
          </p:cNvPr>
          <p:cNvCxnSpPr>
            <a:cxnSpLocks/>
          </p:cNvCxnSpPr>
          <p:nvPr userDrawn="1"/>
        </p:nvCxnSpPr>
        <p:spPr>
          <a:xfrm>
            <a:off x="5174112" y="3429003"/>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51246A7-FFE7-962C-2272-8829F971627D}"/>
              </a:ext>
            </a:extLst>
          </p:cNvPr>
          <p:cNvCxnSpPr>
            <a:cxnSpLocks/>
          </p:cNvCxnSpPr>
          <p:nvPr userDrawn="1"/>
        </p:nvCxnSpPr>
        <p:spPr>
          <a:xfrm>
            <a:off x="5174112" y="4845961"/>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5174113" y="1118900"/>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9" name="Text Placeholder 19">
            <a:extLst>
              <a:ext uri="{FF2B5EF4-FFF2-40B4-BE49-F238E27FC236}">
                <a16:creationId xmlns:a16="http://schemas.microsoft.com/office/drawing/2014/main" id="{16219C21-4F05-EE14-4B4D-9431194F4EA1}"/>
              </a:ext>
            </a:extLst>
          </p:cNvPr>
          <p:cNvSpPr>
            <a:spLocks noGrp="1"/>
          </p:cNvSpPr>
          <p:nvPr>
            <p:ph type="body" sz="quarter" idx="14" hasCustomPrompt="1"/>
          </p:nvPr>
        </p:nvSpPr>
        <p:spPr>
          <a:xfrm>
            <a:off x="5174113" y="2535858"/>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0" name="Text Placeholder 19">
            <a:extLst>
              <a:ext uri="{FF2B5EF4-FFF2-40B4-BE49-F238E27FC236}">
                <a16:creationId xmlns:a16="http://schemas.microsoft.com/office/drawing/2014/main" id="{3B3A28D7-4C8C-4F07-A514-06333FBD4817}"/>
              </a:ext>
            </a:extLst>
          </p:cNvPr>
          <p:cNvSpPr>
            <a:spLocks noGrp="1"/>
          </p:cNvSpPr>
          <p:nvPr>
            <p:ph type="body" sz="quarter" idx="15" hasCustomPrompt="1"/>
          </p:nvPr>
        </p:nvSpPr>
        <p:spPr>
          <a:xfrm>
            <a:off x="5174113" y="3952816"/>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1" name="Text Placeholder 19">
            <a:extLst>
              <a:ext uri="{FF2B5EF4-FFF2-40B4-BE49-F238E27FC236}">
                <a16:creationId xmlns:a16="http://schemas.microsoft.com/office/drawing/2014/main" id="{1AB5EF6C-0FEE-8E22-180F-C73EB6F07BEB}"/>
              </a:ext>
            </a:extLst>
          </p:cNvPr>
          <p:cNvSpPr>
            <a:spLocks noGrp="1"/>
          </p:cNvSpPr>
          <p:nvPr>
            <p:ph type="body" sz="quarter" idx="16" hasCustomPrompt="1"/>
          </p:nvPr>
        </p:nvSpPr>
        <p:spPr>
          <a:xfrm>
            <a:off x="5174113" y="5369774"/>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49849209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Title with Picture and two text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50EF1A5-1A1E-4E75-D939-06364EF97DCD}"/>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963" y="593725"/>
            <a:ext cx="6015037" cy="1107996"/>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a:t>
            </a:r>
            <a:br>
              <a:rPr lang="en-US"/>
            </a:br>
            <a:r>
              <a:rPr lang="en-US"/>
              <a:t>title style</a:t>
            </a:r>
          </a:p>
        </p:txBody>
      </p:sp>
      <p:sp>
        <p:nvSpPr>
          <p:cNvPr id="18" name="Rectangle: Rounded Corners 17">
            <a:extLst>
              <a:ext uri="{FF2B5EF4-FFF2-40B4-BE49-F238E27FC236}">
                <a16:creationId xmlns:a16="http://schemas.microsoft.com/office/drawing/2014/main" id="{669F94E4-DD09-4CD6-F3A5-B9AD56187D67}"/>
              </a:ext>
            </a:extLst>
          </p:cNvPr>
          <p:cNvSpPr/>
          <p:nvPr userDrawn="1"/>
        </p:nvSpPr>
        <p:spPr bwMode="auto">
          <a:xfrm>
            <a:off x="6807200" y="1147762"/>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226440"/>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0" name="Rectangle: Rounded Corners 19">
            <a:extLst>
              <a:ext uri="{FF2B5EF4-FFF2-40B4-BE49-F238E27FC236}">
                <a16:creationId xmlns:a16="http://schemas.microsoft.com/office/drawing/2014/main" id="{CD5187B5-4F1A-9A48-9392-E1D312177079}"/>
              </a:ext>
            </a:extLst>
          </p:cNvPr>
          <p:cNvSpPr/>
          <p:nvPr userDrawn="1"/>
        </p:nvSpPr>
        <p:spPr bwMode="auto">
          <a:xfrm>
            <a:off x="371475" y="2017712"/>
            <a:ext cx="6334126" cy="4172645"/>
          </a:xfrm>
          <a:prstGeom prst="roundRect">
            <a:avLst>
              <a:gd name="adj" fmla="val 2671"/>
            </a:avLst>
          </a:prstGeom>
          <a:solidFill>
            <a:srgbClr val="FFFFFF">
              <a:alpha val="20000"/>
            </a:srgbClr>
          </a:solidFill>
        </p:spPr>
        <p:txBody>
          <a:bodyPr wrap="square" lIns="97971" tIns="514351" rIns="97971" bIns="0" rtlCol="0" anchor="ctr">
            <a:normAutofit/>
          </a:bodyPr>
          <a:lstStyle/>
          <a:p>
            <a:pPr marR="0" lvl="0" indent="0" algn="ctr" defTabSz="1740645" fontAlgn="base">
              <a:lnSpc>
                <a:spcPct val="100000"/>
              </a:lnSpc>
              <a:spcBef>
                <a:spcPct val="0"/>
              </a:spcBef>
              <a:spcAft>
                <a:spcPct val="0"/>
              </a:spcAft>
              <a:buClrTx/>
              <a:buSzTx/>
              <a:buFontTx/>
              <a:buNone/>
              <a:tabLst/>
            </a:pPr>
            <a:endParaRPr kumimoji="0" lang="en-US" sz="3214" b="1" i="0" u="none" strike="noStrike" kern="0" cap="none" spc="0" normalizeH="0" baseline="0">
              <a:ln>
                <a:noFill/>
              </a:ln>
              <a:solidFill>
                <a:srgbClr val="000000"/>
              </a:solidFill>
              <a:effectLst/>
              <a:uLnTx/>
              <a:uFillTx/>
              <a:latin typeface="Segoe UI"/>
              <a:ea typeface="+mn-lt"/>
              <a:cs typeface="Segoe UI"/>
            </a:endParaRPr>
          </a:p>
        </p:txBody>
      </p:sp>
      <p:sp>
        <p:nvSpPr>
          <p:cNvPr id="21" name="Oval 20">
            <a:extLst>
              <a:ext uri="{FF2B5EF4-FFF2-40B4-BE49-F238E27FC236}">
                <a16:creationId xmlns:a16="http://schemas.microsoft.com/office/drawing/2014/main" id="{13DFE7CC-6BAE-AF7D-E785-BF67456BFB33}"/>
              </a:ext>
            </a:extLst>
          </p:cNvPr>
          <p:cNvSpPr/>
          <p:nvPr userDrawn="1"/>
        </p:nvSpPr>
        <p:spPr bwMode="auto">
          <a:xfrm>
            <a:off x="588963" y="2672072"/>
            <a:ext cx="777602" cy="77760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2" name="Oval 21">
            <a:extLst>
              <a:ext uri="{FF2B5EF4-FFF2-40B4-BE49-F238E27FC236}">
                <a16:creationId xmlns:a16="http://schemas.microsoft.com/office/drawing/2014/main" id="{1DA92108-8343-73F3-5CAF-1265D1A95D7D}"/>
              </a:ext>
            </a:extLst>
          </p:cNvPr>
          <p:cNvSpPr/>
          <p:nvPr userDrawn="1"/>
        </p:nvSpPr>
        <p:spPr bwMode="auto">
          <a:xfrm>
            <a:off x="588963" y="4758394"/>
            <a:ext cx="777602" cy="77760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23" name="Straight Connector 22">
            <a:extLst>
              <a:ext uri="{FF2B5EF4-FFF2-40B4-BE49-F238E27FC236}">
                <a16:creationId xmlns:a16="http://schemas.microsoft.com/office/drawing/2014/main" id="{91B55235-AA68-F034-0576-FCE4C4F284F9}"/>
              </a:ext>
            </a:extLst>
          </p:cNvPr>
          <p:cNvCxnSpPr>
            <a:cxnSpLocks/>
          </p:cNvCxnSpPr>
          <p:nvPr userDrawn="1"/>
        </p:nvCxnSpPr>
        <p:spPr>
          <a:xfrm>
            <a:off x="1574569" y="4104034"/>
            <a:ext cx="4889731"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574569" y="2876207"/>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3ADA4AD7-2E8D-00F4-1155-F6ADB5040233}"/>
              </a:ext>
            </a:extLst>
          </p:cNvPr>
          <p:cNvSpPr>
            <a:spLocks noGrp="1"/>
          </p:cNvSpPr>
          <p:nvPr>
            <p:ph type="body" sz="quarter" idx="14" hasCustomPrompt="1"/>
          </p:nvPr>
        </p:nvSpPr>
        <p:spPr>
          <a:xfrm>
            <a:off x="1574569" y="4962529"/>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76891249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Title with Picture and five text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026417D-6131-39EC-8B73-F9A03807BD77}"/>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4" name="Rectangle: Rounded Corners 3">
            <a:extLst>
              <a:ext uri="{FF2B5EF4-FFF2-40B4-BE49-F238E27FC236}">
                <a16:creationId xmlns:a16="http://schemas.microsoft.com/office/drawing/2014/main" id="{2A5462DB-1DE2-7D79-53E4-54479850C744}"/>
              </a:ext>
            </a:extLst>
          </p:cNvPr>
          <p:cNvSpPr/>
          <p:nvPr userDrawn="1"/>
        </p:nvSpPr>
        <p:spPr bwMode="auto">
          <a:xfrm>
            <a:off x="6807200" y="1278391"/>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357069"/>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6" name="Rectangle: Rounded Corners 5">
            <a:extLst>
              <a:ext uri="{FF2B5EF4-FFF2-40B4-BE49-F238E27FC236}">
                <a16:creationId xmlns:a16="http://schemas.microsoft.com/office/drawing/2014/main" id="{2E4FB5AB-AAB5-39B1-0070-C4581EB4FE30}"/>
              </a:ext>
            </a:extLst>
          </p:cNvPr>
          <p:cNvSpPr/>
          <p:nvPr userDrawn="1"/>
        </p:nvSpPr>
        <p:spPr bwMode="auto">
          <a:xfrm>
            <a:off x="371475" y="1396879"/>
            <a:ext cx="6334126" cy="4884298"/>
          </a:xfrm>
          <a:prstGeom prst="roundRect">
            <a:avLst>
              <a:gd name="adj" fmla="val 2671"/>
            </a:avLst>
          </a:prstGeom>
          <a:solidFill>
            <a:srgbClr val="FFFFFF">
              <a:alpha val="20000"/>
            </a:srgbClr>
          </a:solidFill>
        </p:spPr>
        <p:txBody>
          <a:bodyPr wrap="square" lIns="97971" tIns="514351" rIns="97971" bIns="0" rtlCol="0" anchor="ctr">
            <a:normAutofit/>
          </a:bodyPr>
          <a:lstStyle/>
          <a:p>
            <a:pPr marR="0" lvl="0" indent="0" algn="ctr" defTabSz="1740645" fontAlgn="base">
              <a:lnSpc>
                <a:spcPct val="100000"/>
              </a:lnSpc>
              <a:spcBef>
                <a:spcPct val="0"/>
              </a:spcBef>
              <a:spcAft>
                <a:spcPct val="0"/>
              </a:spcAft>
              <a:buClrTx/>
              <a:buSzTx/>
              <a:buFontTx/>
              <a:buNone/>
              <a:tabLst/>
            </a:pPr>
            <a:endParaRPr kumimoji="0" lang="en-US" sz="3214" b="1" i="0" u="none" strike="noStrike" kern="0" cap="none" spc="0" normalizeH="0" baseline="0">
              <a:ln>
                <a:noFill/>
              </a:ln>
              <a:solidFill>
                <a:srgbClr val="000000"/>
              </a:solidFill>
              <a:effectLst/>
              <a:uLnTx/>
              <a:uFillTx/>
              <a:latin typeface="Segoe UI"/>
              <a:ea typeface="+mn-lt"/>
              <a:cs typeface="Segoe UI"/>
            </a:endParaRPr>
          </a:p>
        </p:txBody>
      </p:sp>
      <p:cxnSp>
        <p:nvCxnSpPr>
          <p:cNvPr id="7" name="Straight Connector 6">
            <a:extLst>
              <a:ext uri="{FF2B5EF4-FFF2-40B4-BE49-F238E27FC236}">
                <a16:creationId xmlns:a16="http://schemas.microsoft.com/office/drawing/2014/main" id="{9EB11F28-F3D3-8BD3-1AE6-68F993B67A78}"/>
              </a:ext>
            </a:extLst>
          </p:cNvPr>
          <p:cNvCxnSpPr>
            <a:cxnSpLocks/>
          </p:cNvCxnSpPr>
          <p:nvPr userDrawn="1"/>
        </p:nvCxnSpPr>
        <p:spPr>
          <a:xfrm>
            <a:off x="1362074" y="237373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A6498E01-1DB3-4BA6-8F02-444778A6E266}"/>
              </a:ext>
            </a:extLst>
          </p:cNvPr>
          <p:cNvSpPr/>
          <p:nvPr userDrawn="1"/>
        </p:nvSpPr>
        <p:spPr bwMode="auto">
          <a:xfrm>
            <a:off x="588963" y="1570530"/>
            <a:ext cx="629558" cy="62955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362075" y="1731420"/>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10" name="Oval 9">
            <a:extLst>
              <a:ext uri="{FF2B5EF4-FFF2-40B4-BE49-F238E27FC236}">
                <a16:creationId xmlns:a16="http://schemas.microsoft.com/office/drawing/2014/main" id="{4F767140-8153-B78E-96B6-48232DC28937}"/>
              </a:ext>
            </a:extLst>
          </p:cNvPr>
          <p:cNvSpPr/>
          <p:nvPr userDrawn="1"/>
        </p:nvSpPr>
        <p:spPr bwMode="auto">
          <a:xfrm>
            <a:off x="588963" y="2547390"/>
            <a:ext cx="629558" cy="62955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2" name="Oval 11">
            <a:extLst>
              <a:ext uri="{FF2B5EF4-FFF2-40B4-BE49-F238E27FC236}">
                <a16:creationId xmlns:a16="http://schemas.microsoft.com/office/drawing/2014/main" id="{AF3A32C0-6F9C-C5C9-1914-56808EC36FF5}"/>
              </a:ext>
            </a:extLst>
          </p:cNvPr>
          <p:cNvSpPr/>
          <p:nvPr userDrawn="1"/>
        </p:nvSpPr>
        <p:spPr bwMode="auto">
          <a:xfrm>
            <a:off x="588963" y="3524250"/>
            <a:ext cx="629558" cy="62955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51DF8043-DF81-D7D3-2D6E-D21DC164D9DB}"/>
              </a:ext>
            </a:extLst>
          </p:cNvPr>
          <p:cNvSpPr/>
          <p:nvPr userDrawn="1"/>
        </p:nvSpPr>
        <p:spPr bwMode="auto">
          <a:xfrm>
            <a:off x="588963" y="4501110"/>
            <a:ext cx="629558" cy="62955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6C96BA59-C3DB-35F1-BA4E-2425F49BDB0D}"/>
              </a:ext>
            </a:extLst>
          </p:cNvPr>
          <p:cNvSpPr/>
          <p:nvPr userDrawn="1"/>
        </p:nvSpPr>
        <p:spPr bwMode="auto">
          <a:xfrm>
            <a:off x="588963" y="5477970"/>
            <a:ext cx="629558" cy="62955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9" name="Straight Connector 18">
            <a:extLst>
              <a:ext uri="{FF2B5EF4-FFF2-40B4-BE49-F238E27FC236}">
                <a16:creationId xmlns:a16="http://schemas.microsoft.com/office/drawing/2014/main" id="{992FAD2F-DE20-3B88-83D2-7E7842608446}"/>
              </a:ext>
            </a:extLst>
          </p:cNvPr>
          <p:cNvCxnSpPr>
            <a:cxnSpLocks/>
          </p:cNvCxnSpPr>
          <p:nvPr userDrawn="1"/>
        </p:nvCxnSpPr>
        <p:spPr>
          <a:xfrm>
            <a:off x="1362074" y="335059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B0C99A8-9C53-B00B-FEBF-D3A53BE8199C}"/>
              </a:ext>
            </a:extLst>
          </p:cNvPr>
          <p:cNvCxnSpPr>
            <a:cxnSpLocks/>
          </p:cNvCxnSpPr>
          <p:nvPr userDrawn="1"/>
        </p:nvCxnSpPr>
        <p:spPr>
          <a:xfrm>
            <a:off x="1362074" y="432745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308A74C6-7DDA-6D7B-2EEA-FFCE4E397FC4}"/>
              </a:ext>
            </a:extLst>
          </p:cNvPr>
          <p:cNvCxnSpPr>
            <a:cxnSpLocks/>
          </p:cNvCxnSpPr>
          <p:nvPr userDrawn="1"/>
        </p:nvCxnSpPr>
        <p:spPr>
          <a:xfrm>
            <a:off x="1362074" y="530431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Text Placeholder 19">
            <a:extLst>
              <a:ext uri="{FF2B5EF4-FFF2-40B4-BE49-F238E27FC236}">
                <a16:creationId xmlns:a16="http://schemas.microsoft.com/office/drawing/2014/main" id="{673F0131-7164-1CBF-67D6-0082F8CF560F}"/>
              </a:ext>
            </a:extLst>
          </p:cNvPr>
          <p:cNvSpPr>
            <a:spLocks noGrp="1"/>
          </p:cNvSpPr>
          <p:nvPr>
            <p:ph type="body" sz="quarter" idx="16" hasCustomPrompt="1"/>
          </p:nvPr>
        </p:nvSpPr>
        <p:spPr>
          <a:xfrm>
            <a:off x="1362075" y="270828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03AB9E77-59E4-ADAF-5857-3814088C2AD2}"/>
              </a:ext>
            </a:extLst>
          </p:cNvPr>
          <p:cNvSpPr>
            <a:spLocks noGrp="1"/>
          </p:cNvSpPr>
          <p:nvPr>
            <p:ph type="body" sz="quarter" idx="17" hasCustomPrompt="1"/>
          </p:nvPr>
        </p:nvSpPr>
        <p:spPr>
          <a:xfrm>
            <a:off x="1362075" y="368514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41BBC3F4-FAF3-518D-4E6F-6D8729F754C8}"/>
              </a:ext>
            </a:extLst>
          </p:cNvPr>
          <p:cNvSpPr>
            <a:spLocks noGrp="1"/>
          </p:cNvSpPr>
          <p:nvPr>
            <p:ph type="body" sz="quarter" idx="18" hasCustomPrompt="1"/>
          </p:nvPr>
        </p:nvSpPr>
        <p:spPr>
          <a:xfrm>
            <a:off x="1362075" y="466200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2" name="Text Placeholder 19">
            <a:extLst>
              <a:ext uri="{FF2B5EF4-FFF2-40B4-BE49-F238E27FC236}">
                <a16:creationId xmlns:a16="http://schemas.microsoft.com/office/drawing/2014/main" id="{8F94C03D-6DC6-0B49-445F-7F3E27B96E0B}"/>
              </a:ext>
            </a:extLst>
          </p:cNvPr>
          <p:cNvSpPr>
            <a:spLocks noGrp="1"/>
          </p:cNvSpPr>
          <p:nvPr>
            <p:ph type="body" sz="quarter" idx="19" hasCustomPrompt="1"/>
          </p:nvPr>
        </p:nvSpPr>
        <p:spPr>
          <a:xfrm>
            <a:off x="1362075" y="563886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309178952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Timeline slide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B4C4C2D-1D4E-7FF6-95F2-8A1045A58023}"/>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5" name="Rectangle: Rounded Corners 4">
            <a:extLst>
              <a:ext uri="{FF2B5EF4-FFF2-40B4-BE49-F238E27FC236}">
                <a16:creationId xmlns:a16="http://schemas.microsoft.com/office/drawing/2014/main" id="{2D8BCD7F-385B-3D84-E163-B73B75A67D74}"/>
              </a:ext>
            </a:extLst>
          </p:cNvPr>
          <p:cNvSpPr/>
          <p:nvPr userDrawn="1"/>
        </p:nvSpPr>
        <p:spPr bwMode="auto">
          <a:xfrm>
            <a:off x="571499" y="1439862"/>
            <a:ext cx="11049000" cy="4832350"/>
          </a:xfrm>
          <a:prstGeom prst="roundRect">
            <a:avLst>
              <a:gd name="adj" fmla="val 2424"/>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defTabSz="2320245" fontAlgn="base">
              <a:spcBef>
                <a:spcPct val="0"/>
              </a:spcBef>
              <a:spcAft>
                <a:spcPct val="0"/>
              </a:spcAft>
            </a:pPr>
            <a:endParaRPr lang="en-US" sz="1600" b="1" kern="0" err="1">
              <a:gradFill>
                <a:gsLst>
                  <a:gs pos="0">
                    <a:srgbClr val="000000"/>
                  </a:gs>
                  <a:gs pos="99000">
                    <a:srgbClr val="000000"/>
                  </a:gs>
                </a:gsLst>
                <a:path path="circle">
                  <a:fillToRect r="100000" b="100000"/>
                </a:path>
              </a:gradFill>
              <a:ea typeface="+mn-lt"/>
              <a:cs typeface="+mn-lt"/>
              <a:sym typeface="+mn-lt"/>
            </a:endParaRPr>
          </a:p>
        </p:txBody>
      </p:sp>
      <p:sp>
        <p:nvSpPr>
          <p:cNvPr id="9" name="Rectangle 8">
            <a:extLst>
              <a:ext uri="{FF2B5EF4-FFF2-40B4-BE49-F238E27FC236}">
                <a16:creationId xmlns:a16="http://schemas.microsoft.com/office/drawing/2014/main" id="{2C41CB4D-B8E2-BE49-873A-46508A4CE9F6}"/>
              </a:ext>
            </a:extLst>
          </p:cNvPr>
          <p:cNvSpPr/>
          <p:nvPr userDrawn="1"/>
        </p:nvSpPr>
        <p:spPr bwMode="auto">
          <a:xfrm>
            <a:off x="571499" y="3823276"/>
            <a:ext cx="11049000" cy="65523"/>
          </a:xfrm>
          <a:prstGeom prst="rect">
            <a:avLst/>
          </a:prstGeom>
          <a:gradFill>
            <a:gsLst>
              <a:gs pos="97000">
                <a:srgbClr val="D1448B"/>
              </a:gs>
              <a:gs pos="0">
                <a:srgbClr val="0A6BBA"/>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11" name="Oval 10">
            <a:extLst>
              <a:ext uri="{FF2B5EF4-FFF2-40B4-BE49-F238E27FC236}">
                <a16:creationId xmlns:a16="http://schemas.microsoft.com/office/drawing/2014/main" id="{44F9912B-044E-A06B-FAD2-F473C5628126}"/>
              </a:ext>
            </a:extLst>
          </p:cNvPr>
          <p:cNvSpPr/>
          <p:nvPr userDrawn="1"/>
        </p:nvSpPr>
        <p:spPr bwMode="auto">
          <a:xfrm>
            <a:off x="3435007" y="3725068"/>
            <a:ext cx="261938" cy="261938"/>
          </a:xfrm>
          <a:prstGeom prst="ellipse">
            <a:avLst/>
          </a:prstGeom>
          <a:gradFill flip="none" rotWithShape="1">
            <a:gsLst>
              <a:gs pos="79000">
                <a:srgbClr val="D1448B"/>
              </a:gs>
              <a:gs pos="24000">
                <a:schemeClr val="accent2"/>
              </a:gs>
            </a:gsLst>
            <a:lin ang="13500000" scaled="1"/>
            <a:tileRect/>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13" name="Oval 12">
            <a:extLst>
              <a:ext uri="{FF2B5EF4-FFF2-40B4-BE49-F238E27FC236}">
                <a16:creationId xmlns:a16="http://schemas.microsoft.com/office/drawing/2014/main" id="{5A8FA8BD-B858-5B2B-0B90-72BBFB178620}"/>
              </a:ext>
            </a:extLst>
          </p:cNvPr>
          <p:cNvSpPr/>
          <p:nvPr userDrawn="1"/>
        </p:nvSpPr>
        <p:spPr bwMode="auto">
          <a:xfrm>
            <a:off x="5124968" y="3725068"/>
            <a:ext cx="261938" cy="261938"/>
          </a:xfrm>
          <a:prstGeom prst="ellipse">
            <a:avLst/>
          </a:prstGeom>
          <a:gradFill flip="none" rotWithShape="1">
            <a:gsLst>
              <a:gs pos="79000">
                <a:srgbClr val="D1448B"/>
              </a:gs>
              <a:gs pos="24000">
                <a:schemeClr val="accent2"/>
              </a:gs>
            </a:gsLst>
            <a:lin ang="13500000" scaled="1"/>
            <a:tileRect/>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0837E66F-00A7-6144-9F1A-577FFB1B4438}"/>
              </a:ext>
            </a:extLst>
          </p:cNvPr>
          <p:cNvSpPr/>
          <p:nvPr userDrawn="1"/>
        </p:nvSpPr>
        <p:spPr bwMode="auto">
          <a:xfrm>
            <a:off x="6814930" y="3725068"/>
            <a:ext cx="261938" cy="261938"/>
          </a:xfrm>
          <a:prstGeom prst="ellipse">
            <a:avLst/>
          </a:prstGeom>
          <a:gradFill flip="none" rotWithShape="1">
            <a:gsLst>
              <a:gs pos="79000">
                <a:srgbClr val="D1448B"/>
              </a:gs>
              <a:gs pos="24000">
                <a:schemeClr val="accent2"/>
              </a:gs>
            </a:gsLst>
            <a:lin ang="13500000" scaled="1"/>
            <a:tileRect/>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17" name="Oval 16">
            <a:extLst>
              <a:ext uri="{FF2B5EF4-FFF2-40B4-BE49-F238E27FC236}">
                <a16:creationId xmlns:a16="http://schemas.microsoft.com/office/drawing/2014/main" id="{32CBC415-6628-8B6B-8257-EEBD48096FEC}"/>
              </a:ext>
            </a:extLst>
          </p:cNvPr>
          <p:cNvSpPr/>
          <p:nvPr userDrawn="1"/>
        </p:nvSpPr>
        <p:spPr bwMode="auto">
          <a:xfrm>
            <a:off x="8504891" y="3725068"/>
            <a:ext cx="261938" cy="261938"/>
          </a:xfrm>
          <a:prstGeom prst="ellipse">
            <a:avLst/>
          </a:prstGeom>
          <a:gradFill flip="none" rotWithShape="1">
            <a:gsLst>
              <a:gs pos="79000">
                <a:srgbClr val="D1448B"/>
              </a:gs>
              <a:gs pos="24000">
                <a:schemeClr val="accent2"/>
              </a:gs>
            </a:gsLst>
            <a:lin ang="13500000" scaled="1"/>
            <a:tileRect/>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18" name="Rectangle: Rounded Corners 17">
            <a:extLst>
              <a:ext uri="{FF2B5EF4-FFF2-40B4-BE49-F238E27FC236}">
                <a16:creationId xmlns:a16="http://schemas.microsoft.com/office/drawing/2014/main" id="{7DC40ECF-7EFD-72E6-DA2E-E0CAC1718C22}"/>
              </a:ext>
            </a:extLst>
          </p:cNvPr>
          <p:cNvSpPr/>
          <p:nvPr userDrawn="1"/>
        </p:nvSpPr>
        <p:spPr bwMode="auto">
          <a:xfrm>
            <a:off x="2388053"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60" name="Text Placeholder 19">
            <a:extLst>
              <a:ext uri="{FF2B5EF4-FFF2-40B4-BE49-F238E27FC236}">
                <a16:creationId xmlns:a16="http://schemas.microsoft.com/office/drawing/2014/main" id="{BA1BC455-8584-E103-401A-B6A91EF329AF}"/>
              </a:ext>
            </a:extLst>
          </p:cNvPr>
          <p:cNvSpPr>
            <a:spLocks noGrp="1"/>
          </p:cNvSpPr>
          <p:nvPr>
            <p:ph type="body" sz="quarter" idx="19" hasCustomPrompt="1"/>
          </p:nvPr>
        </p:nvSpPr>
        <p:spPr>
          <a:xfrm>
            <a:off x="2464661"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5A4EDDDD-3E9E-3393-B55F-083737679F7A}"/>
              </a:ext>
            </a:extLst>
          </p:cNvPr>
          <p:cNvSpPr>
            <a:spLocks noGrp="1"/>
          </p:cNvSpPr>
          <p:nvPr>
            <p:ph type="body" sz="quarter" idx="20" hasCustomPrompt="1"/>
          </p:nvPr>
        </p:nvSpPr>
        <p:spPr>
          <a:xfrm>
            <a:off x="2464661"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22" name="Rectangle: Rounded Corners 21">
            <a:extLst>
              <a:ext uri="{FF2B5EF4-FFF2-40B4-BE49-F238E27FC236}">
                <a16:creationId xmlns:a16="http://schemas.microsoft.com/office/drawing/2014/main" id="{83B474C5-03C9-17E1-15A5-01E8661633C9}"/>
              </a:ext>
            </a:extLst>
          </p:cNvPr>
          <p:cNvSpPr/>
          <p:nvPr userDrawn="1"/>
        </p:nvSpPr>
        <p:spPr bwMode="auto">
          <a:xfrm>
            <a:off x="5767976"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3" name="Rectangle: Rounded Corners 22">
            <a:extLst>
              <a:ext uri="{FF2B5EF4-FFF2-40B4-BE49-F238E27FC236}">
                <a16:creationId xmlns:a16="http://schemas.microsoft.com/office/drawing/2014/main" id="{ED78F89A-3096-6417-305C-B24836A6FFD6}"/>
              </a:ext>
            </a:extLst>
          </p:cNvPr>
          <p:cNvSpPr/>
          <p:nvPr userDrawn="1"/>
        </p:nvSpPr>
        <p:spPr bwMode="auto">
          <a:xfrm>
            <a:off x="9147896"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6" name="Rectangle: Rounded Corners 25">
            <a:extLst>
              <a:ext uri="{FF2B5EF4-FFF2-40B4-BE49-F238E27FC236}">
                <a16:creationId xmlns:a16="http://schemas.microsoft.com/office/drawing/2014/main" id="{ADEF8697-11E6-C6BB-D64F-F1EB902C3256}"/>
              </a:ext>
            </a:extLst>
          </p:cNvPr>
          <p:cNvSpPr/>
          <p:nvPr userDrawn="1"/>
        </p:nvSpPr>
        <p:spPr bwMode="auto">
          <a:xfrm>
            <a:off x="698092"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74700"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34" name="Rectangle: Rounded Corners 33">
            <a:extLst>
              <a:ext uri="{FF2B5EF4-FFF2-40B4-BE49-F238E27FC236}">
                <a16:creationId xmlns:a16="http://schemas.microsoft.com/office/drawing/2014/main" id="{9799A532-BA32-CF28-FDD2-6B93C90F1BB3}"/>
              </a:ext>
            </a:extLst>
          </p:cNvPr>
          <p:cNvSpPr/>
          <p:nvPr userDrawn="1"/>
        </p:nvSpPr>
        <p:spPr bwMode="auto">
          <a:xfrm>
            <a:off x="4078014"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35" name="Rectangle: Rounded Corners 34">
            <a:extLst>
              <a:ext uri="{FF2B5EF4-FFF2-40B4-BE49-F238E27FC236}">
                <a16:creationId xmlns:a16="http://schemas.microsoft.com/office/drawing/2014/main" id="{FC94D8FE-021A-8B81-EF18-647E5E8F0911}"/>
              </a:ext>
            </a:extLst>
          </p:cNvPr>
          <p:cNvSpPr/>
          <p:nvPr userDrawn="1"/>
        </p:nvSpPr>
        <p:spPr bwMode="auto">
          <a:xfrm>
            <a:off x="7457937"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cxnSp>
        <p:nvCxnSpPr>
          <p:cNvPr id="37" name="Straight Connector 36">
            <a:extLst>
              <a:ext uri="{FF2B5EF4-FFF2-40B4-BE49-F238E27FC236}">
                <a16:creationId xmlns:a16="http://schemas.microsoft.com/office/drawing/2014/main" id="{074A6FD9-D867-E909-33DD-55B3A61402B2}"/>
              </a:ext>
            </a:extLst>
          </p:cNvPr>
          <p:cNvCxnSpPr>
            <a:cxnSpLocks/>
            <a:stCxn id="38" idx="0"/>
            <a:endCxn id="26" idx="2"/>
          </p:cNvCxnSpPr>
          <p:nvPr userDrawn="1"/>
        </p:nvCxnSpPr>
        <p:spPr>
          <a:xfrm flipV="1">
            <a:off x="1876015"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25CE5F9B-9D19-CEE6-EA53-EB7963BCD050}"/>
              </a:ext>
            </a:extLst>
          </p:cNvPr>
          <p:cNvSpPr/>
          <p:nvPr userDrawn="1"/>
        </p:nvSpPr>
        <p:spPr bwMode="auto">
          <a:xfrm>
            <a:off x="1745046" y="3725068"/>
            <a:ext cx="261938" cy="261938"/>
          </a:xfrm>
          <a:prstGeom prst="ellipse">
            <a:avLst/>
          </a:prstGeom>
          <a:gradFill flip="none" rotWithShape="1">
            <a:gsLst>
              <a:gs pos="79000">
                <a:srgbClr val="D1448B"/>
              </a:gs>
              <a:gs pos="24000">
                <a:schemeClr val="accent2"/>
              </a:gs>
            </a:gsLst>
            <a:lin ang="13500000" scaled="1"/>
            <a:tileRect/>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cxnSp>
        <p:nvCxnSpPr>
          <p:cNvPr id="39" name="Straight Connector 38">
            <a:extLst>
              <a:ext uri="{FF2B5EF4-FFF2-40B4-BE49-F238E27FC236}">
                <a16:creationId xmlns:a16="http://schemas.microsoft.com/office/drawing/2014/main" id="{AA733678-C9C0-A61E-2940-A9C181224E5B}"/>
              </a:ext>
            </a:extLst>
          </p:cNvPr>
          <p:cNvCxnSpPr>
            <a:cxnSpLocks/>
            <a:stCxn id="13" idx="0"/>
            <a:endCxn id="34" idx="2"/>
          </p:cNvCxnSpPr>
          <p:nvPr userDrawn="1"/>
        </p:nvCxnSpPr>
        <p:spPr>
          <a:xfrm flipV="1">
            <a:off x="5255937"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9D7C596-F0C5-C02C-5F74-443D297B2B88}"/>
              </a:ext>
            </a:extLst>
          </p:cNvPr>
          <p:cNvCxnSpPr>
            <a:cxnSpLocks/>
          </p:cNvCxnSpPr>
          <p:nvPr userDrawn="1"/>
        </p:nvCxnSpPr>
        <p:spPr>
          <a:xfrm flipV="1">
            <a:off x="8635860"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F618C69D-3CD2-0AE9-F24B-FE840AC7DBA6}"/>
              </a:ext>
            </a:extLst>
          </p:cNvPr>
          <p:cNvCxnSpPr>
            <a:cxnSpLocks/>
            <a:stCxn id="18" idx="0"/>
            <a:endCxn id="11" idx="4"/>
          </p:cNvCxnSpPr>
          <p:nvPr userDrawn="1"/>
        </p:nvCxnSpPr>
        <p:spPr>
          <a:xfrm flipV="1">
            <a:off x="3565976"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3FEC97C6-4078-8D06-01DB-FB83B4B6C867}"/>
              </a:ext>
            </a:extLst>
          </p:cNvPr>
          <p:cNvCxnSpPr>
            <a:cxnSpLocks/>
            <a:stCxn id="22" idx="0"/>
            <a:endCxn id="15" idx="4"/>
          </p:cNvCxnSpPr>
          <p:nvPr userDrawn="1"/>
        </p:nvCxnSpPr>
        <p:spPr>
          <a:xfrm flipV="1">
            <a:off x="694589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A9C9CC3-79E1-4573-E981-FA25018ECF47}"/>
              </a:ext>
            </a:extLst>
          </p:cNvPr>
          <p:cNvCxnSpPr>
            <a:cxnSpLocks/>
            <a:stCxn id="23" idx="0"/>
            <a:endCxn id="44" idx="4"/>
          </p:cNvCxnSpPr>
          <p:nvPr userDrawn="1"/>
        </p:nvCxnSpPr>
        <p:spPr>
          <a:xfrm flipV="1">
            <a:off x="1032581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4" name="Oval 43">
            <a:extLst>
              <a:ext uri="{FF2B5EF4-FFF2-40B4-BE49-F238E27FC236}">
                <a16:creationId xmlns:a16="http://schemas.microsoft.com/office/drawing/2014/main" id="{8EEFDF05-E43A-28F6-FD38-E63EF7C6403B}"/>
              </a:ext>
            </a:extLst>
          </p:cNvPr>
          <p:cNvSpPr/>
          <p:nvPr userDrawn="1"/>
        </p:nvSpPr>
        <p:spPr bwMode="auto">
          <a:xfrm>
            <a:off x="10194850" y="3725068"/>
            <a:ext cx="261938" cy="261938"/>
          </a:xfrm>
          <a:prstGeom prst="ellipse">
            <a:avLst/>
          </a:prstGeom>
          <a:gradFill flip="none" rotWithShape="1">
            <a:gsLst>
              <a:gs pos="79000">
                <a:srgbClr val="D1448B"/>
              </a:gs>
              <a:gs pos="24000">
                <a:schemeClr val="accent2"/>
              </a:gs>
            </a:gsLst>
            <a:lin ang="13500000" scaled="1"/>
            <a:tileRect/>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5" name="Text Placeholder 19">
            <a:extLst>
              <a:ext uri="{FF2B5EF4-FFF2-40B4-BE49-F238E27FC236}">
                <a16:creationId xmlns:a16="http://schemas.microsoft.com/office/drawing/2014/main" id="{CE405535-5450-642F-B1E0-504C996EC3F3}"/>
              </a:ext>
            </a:extLst>
          </p:cNvPr>
          <p:cNvSpPr>
            <a:spLocks noGrp="1"/>
          </p:cNvSpPr>
          <p:nvPr>
            <p:ph type="body" sz="quarter" idx="14" hasCustomPrompt="1"/>
          </p:nvPr>
        </p:nvSpPr>
        <p:spPr>
          <a:xfrm>
            <a:off x="774700"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DF4A569F-D036-45D8-68B2-F834A88F9418}"/>
              </a:ext>
            </a:extLst>
          </p:cNvPr>
          <p:cNvSpPr>
            <a:spLocks noGrp="1"/>
          </p:cNvSpPr>
          <p:nvPr>
            <p:ph type="body" sz="quarter" idx="15" hasCustomPrompt="1"/>
          </p:nvPr>
        </p:nvSpPr>
        <p:spPr>
          <a:xfrm>
            <a:off x="4154622"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7FE86833-69AF-7ED6-9B0F-2596B238A494}"/>
              </a:ext>
            </a:extLst>
          </p:cNvPr>
          <p:cNvSpPr>
            <a:spLocks noGrp="1"/>
          </p:cNvSpPr>
          <p:nvPr>
            <p:ph type="body" sz="quarter" idx="16" hasCustomPrompt="1"/>
          </p:nvPr>
        </p:nvSpPr>
        <p:spPr>
          <a:xfrm>
            <a:off x="4154622"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DBDF2C6A-60F6-40D6-AA74-CEA0C6E793B8}"/>
              </a:ext>
            </a:extLst>
          </p:cNvPr>
          <p:cNvSpPr>
            <a:spLocks noGrp="1"/>
          </p:cNvSpPr>
          <p:nvPr>
            <p:ph type="body" sz="quarter" idx="17" hasCustomPrompt="1"/>
          </p:nvPr>
        </p:nvSpPr>
        <p:spPr>
          <a:xfrm>
            <a:off x="7534545"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8595CE2D-A527-C4FD-BE8D-789946ECE514}"/>
              </a:ext>
            </a:extLst>
          </p:cNvPr>
          <p:cNvSpPr>
            <a:spLocks noGrp="1"/>
          </p:cNvSpPr>
          <p:nvPr>
            <p:ph type="body" sz="quarter" idx="18" hasCustomPrompt="1"/>
          </p:nvPr>
        </p:nvSpPr>
        <p:spPr>
          <a:xfrm>
            <a:off x="7534545"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2" name="Text Placeholder 19">
            <a:extLst>
              <a:ext uri="{FF2B5EF4-FFF2-40B4-BE49-F238E27FC236}">
                <a16:creationId xmlns:a16="http://schemas.microsoft.com/office/drawing/2014/main" id="{3EE8FC1A-3F99-E4D8-7848-685838682F87}"/>
              </a:ext>
            </a:extLst>
          </p:cNvPr>
          <p:cNvSpPr>
            <a:spLocks noGrp="1"/>
          </p:cNvSpPr>
          <p:nvPr>
            <p:ph type="body" sz="quarter" idx="21" hasCustomPrompt="1"/>
          </p:nvPr>
        </p:nvSpPr>
        <p:spPr>
          <a:xfrm>
            <a:off x="584458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3" name="Text Placeholder 19">
            <a:extLst>
              <a:ext uri="{FF2B5EF4-FFF2-40B4-BE49-F238E27FC236}">
                <a16:creationId xmlns:a16="http://schemas.microsoft.com/office/drawing/2014/main" id="{15C13B4F-DBFA-5A37-6C42-721C093B65EA}"/>
              </a:ext>
            </a:extLst>
          </p:cNvPr>
          <p:cNvSpPr>
            <a:spLocks noGrp="1"/>
          </p:cNvSpPr>
          <p:nvPr>
            <p:ph type="body" sz="quarter" idx="22" hasCustomPrompt="1"/>
          </p:nvPr>
        </p:nvSpPr>
        <p:spPr>
          <a:xfrm>
            <a:off x="584458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4" name="Text Placeholder 19">
            <a:extLst>
              <a:ext uri="{FF2B5EF4-FFF2-40B4-BE49-F238E27FC236}">
                <a16:creationId xmlns:a16="http://schemas.microsoft.com/office/drawing/2014/main" id="{87044605-6ABD-EB66-8B13-40306EA8DA3E}"/>
              </a:ext>
            </a:extLst>
          </p:cNvPr>
          <p:cNvSpPr>
            <a:spLocks noGrp="1"/>
          </p:cNvSpPr>
          <p:nvPr>
            <p:ph type="body" sz="quarter" idx="23" hasCustomPrompt="1"/>
          </p:nvPr>
        </p:nvSpPr>
        <p:spPr>
          <a:xfrm>
            <a:off x="922450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5" name="Text Placeholder 19">
            <a:extLst>
              <a:ext uri="{FF2B5EF4-FFF2-40B4-BE49-F238E27FC236}">
                <a16:creationId xmlns:a16="http://schemas.microsoft.com/office/drawing/2014/main" id="{4A9EF958-AD8E-7C31-32EF-8971D2CBC13A}"/>
              </a:ext>
            </a:extLst>
          </p:cNvPr>
          <p:cNvSpPr>
            <a:spLocks noGrp="1"/>
          </p:cNvSpPr>
          <p:nvPr>
            <p:ph type="body" sz="quarter" idx="24" hasCustomPrompt="1"/>
          </p:nvPr>
        </p:nvSpPr>
        <p:spPr>
          <a:xfrm>
            <a:off x="922450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Tree>
    <p:extLst>
      <p:ext uri="{BB962C8B-B14F-4D97-AF65-F5344CB8AC3E}">
        <p14:creationId xmlns:p14="http://schemas.microsoft.com/office/powerpoint/2010/main" val="344939736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Title with four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4F0D56A-E97E-2CC0-94D6-7BD23AA6611A}"/>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Top Corners Rounded 125">
            <a:extLst>
              <a:ext uri="{FF2B5EF4-FFF2-40B4-BE49-F238E27FC236}">
                <a16:creationId xmlns:a16="http://schemas.microsoft.com/office/drawing/2014/main" id="{D4562CE0-8B4D-AE66-8884-EE93315F27D4}"/>
              </a:ext>
              <a:ext uri="{C183D7F6-B498-43B3-948B-1728B52AA6E4}">
                <adec:decorative xmlns:adec="http://schemas.microsoft.com/office/drawing/2017/decorative" val="1"/>
              </a:ext>
            </a:extLst>
          </p:cNvPr>
          <p:cNvSpPr/>
          <p:nvPr userDrawn="1"/>
        </p:nvSpPr>
        <p:spPr bwMode="auto">
          <a:xfrm>
            <a:off x="2200387" y="1364343"/>
            <a:ext cx="7791226" cy="4898571"/>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ctr"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latin typeface="Segoe UI Variable Display Semibold" pitchFamily="2" charset="0"/>
              <a:ea typeface="+mn-ea"/>
              <a:cs typeface="Segoe UI" pitchFamily="34" charset="0"/>
            </a:endParaRPr>
          </a:p>
        </p:txBody>
      </p:sp>
      <p:sp>
        <p:nvSpPr>
          <p:cNvPr id="4" name="Rectangle: Rounded Corners 3">
            <a:extLst>
              <a:ext uri="{FF2B5EF4-FFF2-40B4-BE49-F238E27FC236}">
                <a16:creationId xmlns:a16="http://schemas.microsoft.com/office/drawing/2014/main" id="{3429B7E3-84AD-67A1-8069-AA5830C3A6CA}"/>
              </a:ext>
            </a:extLst>
          </p:cNvPr>
          <p:cNvSpPr/>
          <p:nvPr userDrawn="1"/>
        </p:nvSpPr>
        <p:spPr bwMode="auto">
          <a:xfrm>
            <a:off x="3149600" y="6010275"/>
            <a:ext cx="5892800" cy="485184"/>
          </a:xfrm>
          <a:prstGeom prst="roundRect">
            <a:avLst>
              <a:gd name="adj" fmla="val 50000"/>
            </a:avLst>
          </a:prstGeom>
          <a:gradFill>
            <a:gsLst>
              <a:gs pos="97000">
                <a:srgbClr val="D1448B"/>
              </a:gs>
              <a:gs pos="0">
                <a:srgbClr val="0A6BBA"/>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5" name="Rounded Rectangle 6">
            <a:extLst>
              <a:ext uri="{FF2B5EF4-FFF2-40B4-BE49-F238E27FC236}">
                <a16:creationId xmlns:a16="http://schemas.microsoft.com/office/drawing/2014/main" id="{F6961B98-51A2-63EC-0C7E-3ACA3F806515}"/>
              </a:ext>
              <a:ext uri="{C183D7F6-B498-43B3-948B-1728B52AA6E4}">
                <adec:decorative xmlns:adec="http://schemas.microsoft.com/office/drawing/2017/decorative" val="1"/>
              </a:ext>
            </a:extLst>
          </p:cNvPr>
          <p:cNvSpPr/>
          <p:nvPr userDrawn="1"/>
        </p:nvSpPr>
        <p:spPr bwMode="auto">
          <a:xfrm>
            <a:off x="2313051" y="1492303"/>
            <a:ext cx="3722673" cy="1805574"/>
          </a:xfrm>
          <a:prstGeom prst="roundRect">
            <a:avLst>
              <a:gd name="adj" fmla="val 6541"/>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6" name="Rounded Rectangle 6">
            <a:extLst>
              <a:ext uri="{FF2B5EF4-FFF2-40B4-BE49-F238E27FC236}">
                <a16:creationId xmlns:a16="http://schemas.microsoft.com/office/drawing/2014/main" id="{91F47ECF-90D6-649D-E725-A31FE8DC9A0A}"/>
              </a:ext>
              <a:ext uri="{C183D7F6-B498-43B3-948B-1728B52AA6E4}">
                <adec:decorative xmlns:adec="http://schemas.microsoft.com/office/drawing/2017/decorative" val="1"/>
              </a:ext>
            </a:extLst>
          </p:cNvPr>
          <p:cNvSpPr/>
          <p:nvPr userDrawn="1"/>
        </p:nvSpPr>
        <p:spPr bwMode="auto">
          <a:xfrm>
            <a:off x="6156276" y="1492303"/>
            <a:ext cx="3722673" cy="1805574"/>
          </a:xfrm>
          <a:prstGeom prst="roundRect">
            <a:avLst>
              <a:gd name="adj" fmla="val 6541"/>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7" name="Rounded Rectangle 6">
            <a:extLst>
              <a:ext uri="{FF2B5EF4-FFF2-40B4-BE49-F238E27FC236}">
                <a16:creationId xmlns:a16="http://schemas.microsoft.com/office/drawing/2014/main" id="{1A64AA3D-323D-09DD-4E63-D383C0E5459D}"/>
              </a:ext>
              <a:ext uri="{C183D7F6-B498-43B3-948B-1728B52AA6E4}">
                <adec:decorative xmlns:adec="http://schemas.microsoft.com/office/drawing/2017/decorative" val="1"/>
              </a:ext>
            </a:extLst>
          </p:cNvPr>
          <p:cNvSpPr/>
          <p:nvPr userDrawn="1"/>
        </p:nvSpPr>
        <p:spPr bwMode="auto">
          <a:xfrm>
            <a:off x="2313051" y="3433138"/>
            <a:ext cx="7565898" cy="1144738"/>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9" name="Rounded Rectangle 6">
            <a:extLst>
              <a:ext uri="{FF2B5EF4-FFF2-40B4-BE49-F238E27FC236}">
                <a16:creationId xmlns:a16="http://schemas.microsoft.com/office/drawing/2014/main" id="{1ACCE965-1519-ED4B-A47B-877786E7F163}"/>
              </a:ext>
              <a:ext uri="{C183D7F6-B498-43B3-948B-1728B52AA6E4}">
                <adec:decorative xmlns:adec="http://schemas.microsoft.com/office/drawing/2017/decorative" val="1"/>
              </a:ext>
            </a:extLst>
          </p:cNvPr>
          <p:cNvSpPr/>
          <p:nvPr userDrawn="1"/>
        </p:nvSpPr>
        <p:spPr bwMode="auto">
          <a:xfrm>
            <a:off x="2313051" y="4713137"/>
            <a:ext cx="7565898" cy="1144738"/>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335744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4" name="Text Placeholder 19">
            <a:extLst>
              <a:ext uri="{FF2B5EF4-FFF2-40B4-BE49-F238E27FC236}">
                <a16:creationId xmlns:a16="http://schemas.microsoft.com/office/drawing/2014/main" id="{45D46D7F-7680-B8BC-8728-C69131FDD1F0}"/>
              </a:ext>
            </a:extLst>
          </p:cNvPr>
          <p:cNvSpPr>
            <a:spLocks noGrp="1"/>
          </p:cNvSpPr>
          <p:nvPr>
            <p:ph type="body" sz="quarter" idx="14" hasCustomPrompt="1"/>
          </p:nvPr>
        </p:nvSpPr>
        <p:spPr>
          <a:xfrm>
            <a:off x="719510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E5FA480C-3C3C-22BC-26F3-644BFB9A7046}"/>
              </a:ext>
            </a:extLst>
          </p:cNvPr>
          <p:cNvSpPr>
            <a:spLocks noGrp="1"/>
          </p:cNvSpPr>
          <p:nvPr>
            <p:ph type="body" sz="quarter" idx="15" hasCustomPrompt="1"/>
          </p:nvPr>
        </p:nvSpPr>
        <p:spPr>
          <a:xfrm>
            <a:off x="5086349" y="3820841"/>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EEADE0EE-8694-E81B-4AD3-12D99A27730F}"/>
              </a:ext>
            </a:extLst>
          </p:cNvPr>
          <p:cNvSpPr>
            <a:spLocks noGrp="1"/>
          </p:cNvSpPr>
          <p:nvPr>
            <p:ph type="body" sz="quarter" idx="17" hasCustomPrompt="1"/>
          </p:nvPr>
        </p:nvSpPr>
        <p:spPr>
          <a:xfrm>
            <a:off x="3396342" y="6068201"/>
            <a:ext cx="5399316" cy="369332"/>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bg1"/>
                </a:solidFill>
                <a:latin typeface="+mj-lt"/>
                <a:ea typeface="+mn-ea"/>
                <a:cs typeface="+mn-cs"/>
              </a:defRPr>
            </a:lvl1pPr>
          </a:lstStyle>
          <a:p>
            <a:pPr lvl="0"/>
            <a:r>
              <a:rPr lang="en-US"/>
              <a:t>Insert text</a:t>
            </a:r>
          </a:p>
        </p:txBody>
      </p:sp>
      <p:sp>
        <p:nvSpPr>
          <p:cNvPr id="20" name="Oval 19">
            <a:extLst>
              <a:ext uri="{FF2B5EF4-FFF2-40B4-BE49-F238E27FC236}">
                <a16:creationId xmlns:a16="http://schemas.microsoft.com/office/drawing/2014/main" id="{76A131B0-2875-4587-B561-D8A23EB42D04}"/>
              </a:ext>
            </a:extLst>
          </p:cNvPr>
          <p:cNvSpPr/>
          <p:nvPr userDrawn="1"/>
        </p:nvSpPr>
        <p:spPr bwMode="auto">
          <a:xfrm>
            <a:off x="2511757"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1" name="Oval 20">
            <a:extLst>
              <a:ext uri="{FF2B5EF4-FFF2-40B4-BE49-F238E27FC236}">
                <a16:creationId xmlns:a16="http://schemas.microsoft.com/office/drawing/2014/main" id="{D3B79A0C-E7C4-6A65-37CC-90C9427CAA37}"/>
              </a:ext>
            </a:extLst>
          </p:cNvPr>
          <p:cNvSpPr/>
          <p:nvPr userDrawn="1"/>
        </p:nvSpPr>
        <p:spPr bwMode="auto">
          <a:xfrm>
            <a:off x="6360489"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2" name="Oval 21">
            <a:extLst>
              <a:ext uri="{FF2B5EF4-FFF2-40B4-BE49-F238E27FC236}">
                <a16:creationId xmlns:a16="http://schemas.microsoft.com/office/drawing/2014/main" id="{9ECDF61F-B1B5-9032-978A-C676DF4AC20A}"/>
              </a:ext>
            </a:extLst>
          </p:cNvPr>
          <p:cNvSpPr/>
          <p:nvPr userDrawn="1"/>
        </p:nvSpPr>
        <p:spPr bwMode="auto">
          <a:xfrm>
            <a:off x="4185600" y="3648478"/>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3" name="Oval 22">
            <a:extLst>
              <a:ext uri="{FF2B5EF4-FFF2-40B4-BE49-F238E27FC236}">
                <a16:creationId xmlns:a16="http://schemas.microsoft.com/office/drawing/2014/main" id="{3B76A11E-C0C3-3BDB-F369-4BB04FF14B2D}"/>
              </a:ext>
            </a:extLst>
          </p:cNvPr>
          <p:cNvSpPr/>
          <p:nvPr userDrawn="1"/>
        </p:nvSpPr>
        <p:spPr bwMode="auto">
          <a:xfrm>
            <a:off x="4185600" y="4928477"/>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9" name="Text Placeholder 19">
            <a:extLst>
              <a:ext uri="{FF2B5EF4-FFF2-40B4-BE49-F238E27FC236}">
                <a16:creationId xmlns:a16="http://schemas.microsoft.com/office/drawing/2014/main" id="{6161531E-CCCB-8575-020F-C53D93847C9E}"/>
              </a:ext>
            </a:extLst>
          </p:cNvPr>
          <p:cNvSpPr>
            <a:spLocks noGrp="1"/>
          </p:cNvSpPr>
          <p:nvPr>
            <p:ph type="body" sz="quarter" idx="16" hasCustomPrompt="1"/>
          </p:nvPr>
        </p:nvSpPr>
        <p:spPr>
          <a:xfrm>
            <a:off x="5086349" y="5100840"/>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54766617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Title with percentage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6BDB74A-3DCD-81D3-6C53-D1B3928A0F1F}"/>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8" name="Rectangle: Top Corners Rounded 125">
            <a:extLst>
              <a:ext uri="{FF2B5EF4-FFF2-40B4-BE49-F238E27FC236}">
                <a16:creationId xmlns:a16="http://schemas.microsoft.com/office/drawing/2014/main" id="{180168C0-BE92-2AB0-A173-D35ED279EBE7}"/>
              </a:ext>
              <a:ext uri="{C183D7F6-B498-43B3-948B-1728B52AA6E4}">
                <adec:decorative xmlns:adec="http://schemas.microsoft.com/office/drawing/2017/decorative" val="1"/>
              </a:ext>
            </a:extLst>
          </p:cNvPr>
          <p:cNvSpPr/>
          <p:nvPr userDrawn="1"/>
        </p:nvSpPr>
        <p:spPr bwMode="auto">
          <a:xfrm>
            <a:off x="583406"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0" name="Rectangle: Top Corners Rounded 125">
            <a:extLst>
              <a:ext uri="{FF2B5EF4-FFF2-40B4-BE49-F238E27FC236}">
                <a16:creationId xmlns:a16="http://schemas.microsoft.com/office/drawing/2014/main" id="{7E17D619-9A82-CBEA-BB99-382923668457}"/>
              </a:ext>
              <a:ext uri="{C183D7F6-B498-43B3-948B-1728B52AA6E4}">
                <adec:decorative xmlns:adec="http://schemas.microsoft.com/office/drawing/2017/decorative" val="1"/>
              </a:ext>
            </a:extLst>
          </p:cNvPr>
          <p:cNvSpPr/>
          <p:nvPr userDrawn="1"/>
        </p:nvSpPr>
        <p:spPr bwMode="auto">
          <a:xfrm>
            <a:off x="4331999"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ectangle: Top Corners Rounded 125">
            <a:extLst>
              <a:ext uri="{FF2B5EF4-FFF2-40B4-BE49-F238E27FC236}">
                <a16:creationId xmlns:a16="http://schemas.microsoft.com/office/drawing/2014/main" id="{30508D70-2710-8D04-7D5F-70E990CE4DD2}"/>
              </a:ext>
              <a:ext uri="{C183D7F6-B498-43B3-948B-1728B52AA6E4}">
                <adec:decorative xmlns:adec="http://schemas.microsoft.com/office/drawing/2017/decorative" val="1"/>
              </a:ext>
            </a:extLst>
          </p:cNvPr>
          <p:cNvSpPr/>
          <p:nvPr userDrawn="1"/>
        </p:nvSpPr>
        <p:spPr bwMode="auto">
          <a:xfrm>
            <a:off x="8080593"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4" name="Oval 13">
            <a:extLst>
              <a:ext uri="{FF2B5EF4-FFF2-40B4-BE49-F238E27FC236}">
                <a16:creationId xmlns:a16="http://schemas.microsoft.com/office/drawing/2014/main" id="{93D60D49-421B-7F5F-CB61-24B399AF0072}"/>
              </a:ext>
            </a:extLst>
          </p:cNvPr>
          <p:cNvSpPr/>
          <p:nvPr userDrawn="1"/>
        </p:nvSpPr>
        <p:spPr bwMode="auto">
          <a:xfrm>
            <a:off x="1553656" y="1635869"/>
            <a:ext cx="1587500" cy="1584742"/>
          </a:xfrm>
          <a:prstGeom prst="ellipse">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6" name="Oval 15">
            <a:extLst>
              <a:ext uri="{FF2B5EF4-FFF2-40B4-BE49-F238E27FC236}">
                <a16:creationId xmlns:a16="http://schemas.microsoft.com/office/drawing/2014/main" id="{4C8A10AD-35C3-7899-D08E-CDB0D28DE34A}"/>
              </a:ext>
            </a:extLst>
          </p:cNvPr>
          <p:cNvSpPr/>
          <p:nvPr userDrawn="1"/>
        </p:nvSpPr>
        <p:spPr bwMode="auto">
          <a:xfrm>
            <a:off x="5302250" y="1635869"/>
            <a:ext cx="1587500" cy="1584742"/>
          </a:xfrm>
          <a:prstGeom prst="ellipse">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9" name="Oval 18">
            <a:extLst>
              <a:ext uri="{FF2B5EF4-FFF2-40B4-BE49-F238E27FC236}">
                <a16:creationId xmlns:a16="http://schemas.microsoft.com/office/drawing/2014/main" id="{61477897-1756-0740-74DF-E853DC832330}"/>
              </a:ext>
            </a:extLst>
          </p:cNvPr>
          <p:cNvSpPr/>
          <p:nvPr userDrawn="1"/>
        </p:nvSpPr>
        <p:spPr bwMode="auto">
          <a:xfrm>
            <a:off x="9050843" y="1635869"/>
            <a:ext cx="1587500" cy="1584742"/>
          </a:xfrm>
          <a:prstGeom prst="ellipse">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12093"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5" name="Rectangle: Rounded Corners 24">
            <a:extLst>
              <a:ext uri="{FF2B5EF4-FFF2-40B4-BE49-F238E27FC236}">
                <a16:creationId xmlns:a16="http://schemas.microsoft.com/office/drawing/2014/main" id="{5F71979A-6BC4-2DDC-7673-05DF659AF336}"/>
              </a:ext>
            </a:extLst>
          </p:cNvPr>
          <p:cNvSpPr/>
          <p:nvPr userDrawn="1"/>
        </p:nvSpPr>
        <p:spPr bwMode="auto">
          <a:xfrm>
            <a:off x="682278"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7" name="Rectangle: Rounded Corners 26">
            <a:extLst>
              <a:ext uri="{FF2B5EF4-FFF2-40B4-BE49-F238E27FC236}">
                <a16:creationId xmlns:a16="http://schemas.microsoft.com/office/drawing/2014/main" id="{543202F3-2030-D70A-6960-DDACBF65D693}"/>
              </a:ext>
            </a:extLst>
          </p:cNvPr>
          <p:cNvSpPr/>
          <p:nvPr userDrawn="1"/>
        </p:nvSpPr>
        <p:spPr bwMode="auto">
          <a:xfrm>
            <a:off x="4430872"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8" name="Rectangle: Rounded Corners 27">
            <a:extLst>
              <a:ext uri="{FF2B5EF4-FFF2-40B4-BE49-F238E27FC236}">
                <a16:creationId xmlns:a16="http://schemas.microsoft.com/office/drawing/2014/main" id="{ADFAAD63-A798-D02B-558C-DE73B16F3F02}"/>
              </a:ext>
            </a:extLst>
          </p:cNvPr>
          <p:cNvSpPr/>
          <p:nvPr userDrawn="1"/>
        </p:nvSpPr>
        <p:spPr bwMode="auto">
          <a:xfrm>
            <a:off x="8179465"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47" name="Text Placeholder 19">
            <a:extLst>
              <a:ext uri="{FF2B5EF4-FFF2-40B4-BE49-F238E27FC236}">
                <a16:creationId xmlns:a16="http://schemas.microsoft.com/office/drawing/2014/main" id="{88E186EA-A71E-764F-F1EE-2113A6C93116}"/>
              </a:ext>
            </a:extLst>
          </p:cNvPr>
          <p:cNvSpPr>
            <a:spLocks noGrp="1"/>
          </p:cNvSpPr>
          <p:nvPr>
            <p:ph type="body" sz="quarter" idx="20" hasCustomPrompt="1"/>
          </p:nvPr>
        </p:nvSpPr>
        <p:spPr>
          <a:xfrm>
            <a:off x="732414"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56DC5B6B-7CA2-0CE9-4CEA-722A17D06CD1}"/>
              </a:ext>
            </a:extLst>
          </p:cNvPr>
          <p:cNvSpPr>
            <a:spLocks noGrp="1"/>
          </p:cNvSpPr>
          <p:nvPr>
            <p:ph type="body" sz="quarter" idx="23" hasCustomPrompt="1"/>
          </p:nvPr>
        </p:nvSpPr>
        <p:spPr>
          <a:xfrm>
            <a:off x="1639668"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flip="none" rotWithShape="1">
                  <a:gsLst>
                    <a:gs pos="97000">
                      <a:srgbClr val="D1448B"/>
                    </a:gs>
                    <a:gs pos="0">
                      <a:srgbClr val="0A6BBA"/>
                    </a:gs>
                  </a:gsLst>
                  <a:path path="rect">
                    <a:fillToRect l="100000" t="100000"/>
                  </a:path>
                  <a:tileRect r="-100000" b="-100000"/>
                </a:gradFill>
                <a:latin typeface="Segoe UI Variable Display Semibold" pitchFamily="2" charset="0"/>
                <a:ea typeface="+mn-ea"/>
                <a:cs typeface="Segoe UI" panose="020B0502040204020203" pitchFamily="34" charset="0"/>
              </a:defRPr>
            </a:lvl1pPr>
          </a:lstStyle>
          <a:p>
            <a:pPr lvl="0"/>
            <a:r>
              <a:rPr lang="en-US"/>
              <a:t>00</a:t>
            </a:r>
          </a:p>
        </p:txBody>
      </p:sp>
      <p:sp>
        <p:nvSpPr>
          <p:cNvPr id="45" name="Text Placeholder 19">
            <a:extLst>
              <a:ext uri="{FF2B5EF4-FFF2-40B4-BE49-F238E27FC236}">
                <a16:creationId xmlns:a16="http://schemas.microsoft.com/office/drawing/2014/main" id="{F76287F5-00B6-EB54-84EC-E61512526BFC}"/>
              </a:ext>
            </a:extLst>
          </p:cNvPr>
          <p:cNvSpPr>
            <a:spLocks noGrp="1"/>
          </p:cNvSpPr>
          <p:nvPr>
            <p:ph type="body" sz="quarter" idx="18" hasCustomPrompt="1"/>
          </p:nvPr>
        </p:nvSpPr>
        <p:spPr>
          <a:xfrm>
            <a:off x="4460686"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6" name="Text Placeholder 19">
            <a:extLst>
              <a:ext uri="{FF2B5EF4-FFF2-40B4-BE49-F238E27FC236}">
                <a16:creationId xmlns:a16="http://schemas.microsoft.com/office/drawing/2014/main" id="{2C34D1AB-C234-4045-8CE1-E0722BEF21B0}"/>
              </a:ext>
            </a:extLst>
          </p:cNvPr>
          <p:cNvSpPr>
            <a:spLocks noGrp="1"/>
          </p:cNvSpPr>
          <p:nvPr>
            <p:ph type="body" sz="quarter" idx="19" hasCustomPrompt="1"/>
          </p:nvPr>
        </p:nvSpPr>
        <p:spPr>
          <a:xfrm>
            <a:off x="8209279"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8" name="Text Placeholder 19">
            <a:extLst>
              <a:ext uri="{FF2B5EF4-FFF2-40B4-BE49-F238E27FC236}">
                <a16:creationId xmlns:a16="http://schemas.microsoft.com/office/drawing/2014/main" id="{752732D6-CB3C-E9DE-9B55-F2C8AD86026B}"/>
              </a:ext>
            </a:extLst>
          </p:cNvPr>
          <p:cNvSpPr>
            <a:spLocks noGrp="1"/>
          </p:cNvSpPr>
          <p:nvPr>
            <p:ph type="body" sz="quarter" idx="21" hasCustomPrompt="1"/>
          </p:nvPr>
        </p:nvSpPr>
        <p:spPr>
          <a:xfrm>
            <a:off x="4481007"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6C39B09E-638C-2667-F15E-07F7A3FAD25F}"/>
              </a:ext>
            </a:extLst>
          </p:cNvPr>
          <p:cNvSpPr>
            <a:spLocks noGrp="1"/>
          </p:cNvSpPr>
          <p:nvPr>
            <p:ph type="body" sz="quarter" idx="22" hasCustomPrompt="1"/>
          </p:nvPr>
        </p:nvSpPr>
        <p:spPr>
          <a:xfrm>
            <a:off x="8229600"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8AAF7020-2B36-D798-B3A6-618488CBC235}"/>
              </a:ext>
            </a:extLst>
          </p:cNvPr>
          <p:cNvSpPr>
            <a:spLocks noGrp="1"/>
          </p:cNvSpPr>
          <p:nvPr>
            <p:ph type="body" sz="quarter" idx="24" hasCustomPrompt="1"/>
          </p:nvPr>
        </p:nvSpPr>
        <p:spPr>
          <a:xfrm>
            <a:off x="5388262"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flip="none" rotWithShape="1">
                  <a:gsLst>
                    <a:gs pos="97000">
                      <a:srgbClr val="D1448B"/>
                    </a:gs>
                    <a:gs pos="0">
                      <a:srgbClr val="0A6BBA"/>
                    </a:gs>
                  </a:gsLst>
                  <a:path path="rect">
                    <a:fillToRect l="100000" t="100000"/>
                  </a:path>
                  <a:tileRect r="-100000" b="-100000"/>
                </a:gradFill>
                <a:latin typeface="Segoe UI Variable Display Semibold" pitchFamily="2" charset="0"/>
                <a:ea typeface="+mn-ea"/>
                <a:cs typeface="Segoe UI" panose="020B0502040204020203" pitchFamily="34" charset="0"/>
              </a:defRPr>
            </a:lvl1pPr>
          </a:lstStyle>
          <a:p>
            <a:pPr lvl="0"/>
            <a:r>
              <a:rPr lang="en-US"/>
              <a:t>00</a:t>
            </a:r>
          </a:p>
        </p:txBody>
      </p:sp>
      <p:sp>
        <p:nvSpPr>
          <p:cNvPr id="52" name="Text Placeholder 19">
            <a:extLst>
              <a:ext uri="{FF2B5EF4-FFF2-40B4-BE49-F238E27FC236}">
                <a16:creationId xmlns:a16="http://schemas.microsoft.com/office/drawing/2014/main" id="{20771643-E6E5-AE32-3951-D33F935D9B92}"/>
              </a:ext>
            </a:extLst>
          </p:cNvPr>
          <p:cNvSpPr>
            <a:spLocks noGrp="1"/>
          </p:cNvSpPr>
          <p:nvPr>
            <p:ph type="body" sz="quarter" idx="25" hasCustomPrompt="1"/>
          </p:nvPr>
        </p:nvSpPr>
        <p:spPr>
          <a:xfrm>
            <a:off x="9136855"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flip="none" rotWithShape="1">
                  <a:gsLst>
                    <a:gs pos="97000">
                      <a:srgbClr val="D1448B"/>
                    </a:gs>
                    <a:gs pos="0">
                      <a:srgbClr val="0A6BBA"/>
                    </a:gs>
                  </a:gsLst>
                  <a:path path="rect">
                    <a:fillToRect l="100000" t="100000"/>
                  </a:path>
                  <a:tileRect r="-100000" b="-100000"/>
                </a:gradFill>
                <a:latin typeface="Segoe UI Variable Display Semibold" pitchFamily="2" charset="0"/>
                <a:ea typeface="+mn-ea"/>
                <a:cs typeface="Segoe UI" panose="020B0502040204020203" pitchFamily="34" charset="0"/>
              </a:defRPr>
            </a:lvl1pPr>
          </a:lstStyle>
          <a:p>
            <a:pPr lvl="0"/>
            <a:r>
              <a:rPr lang="en-US"/>
              <a:t>00</a:t>
            </a:r>
          </a:p>
        </p:txBody>
      </p:sp>
    </p:spTree>
    <p:extLst>
      <p:ext uri="{BB962C8B-B14F-4D97-AF65-F5344CB8AC3E}">
        <p14:creationId xmlns:p14="http://schemas.microsoft.com/office/powerpoint/2010/main" val="241322812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974A3D8-E56B-CE21-C818-81C6EF34DF05}"/>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Rectangle: Rounded Corners 28">
            <a:extLst>
              <a:ext uri="{FF2B5EF4-FFF2-40B4-BE49-F238E27FC236}">
                <a16:creationId xmlns:a16="http://schemas.microsoft.com/office/drawing/2014/main" id="{8928DAF5-0AC4-7C49-BED1-8647283B5010}"/>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0" name="Rectangle: Rounded Corners 29">
            <a:extLst>
              <a:ext uri="{FF2B5EF4-FFF2-40B4-BE49-F238E27FC236}">
                <a16:creationId xmlns:a16="http://schemas.microsoft.com/office/drawing/2014/main" id="{048DE422-18D2-D2BC-E5BB-476A7CC8D50A}"/>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1" name="Graphic 9">
            <a:extLst>
              <a:ext uri="{FF2B5EF4-FFF2-40B4-BE49-F238E27FC236}">
                <a16:creationId xmlns:a16="http://schemas.microsoft.com/office/drawing/2014/main" id="{CFF0C270-D4D1-C634-E9CC-B16B01E7EBC6}"/>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2" name="Rectangle: Rounded Corners 31">
            <a:extLst>
              <a:ext uri="{FF2B5EF4-FFF2-40B4-BE49-F238E27FC236}">
                <a16:creationId xmlns:a16="http://schemas.microsoft.com/office/drawing/2014/main" id="{A7EC10F0-4920-369D-A669-F1A5C648D94C}"/>
              </a:ext>
            </a:extLst>
          </p:cNvPr>
          <p:cNvSpPr/>
          <p:nvPr userDrawn="1"/>
        </p:nvSpPr>
        <p:spPr bwMode="auto">
          <a:xfrm>
            <a:off x="775016" y="1320800"/>
            <a:ext cx="2720024" cy="584200"/>
          </a:xfrm>
          <a:prstGeom prst="roundRect">
            <a:avLst>
              <a:gd name="adj" fmla="val 50000"/>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3" name="Rectangle: Rounded Corners 32">
            <a:extLst>
              <a:ext uri="{FF2B5EF4-FFF2-40B4-BE49-F238E27FC236}">
                <a16:creationId xmlns:a16="http://schemas.microsoft.com/office/drawing/2014/main" id="{553259B1-C4D4-8482-3413-36B7B131BB60}"/>
              </a:ext>
            </a:extLst>
          </p:cNvPr>
          <p:cNvSpPr/>
          <p:nvPr userDrawn="1"/>
        </p:nvSpPr>
        <p:spPr bwMode="auto">
          <a:xfrm>
            <a:off x="6607708" y="1320800"/>
            <a:ext cx="2720024" cy="584200"/>
          </a:xfrm>
          <a:prstGeom prst="roundRect">
            <a:avLst>
              <a:gd name="adj" fmla="val 50000"/>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4" name="TextBox 33">
            <a:extLst>
              <a:ext uri="{FF2B5EF4-FFF2-40B4-BE49-F238E27FC236}">
                <a16:creationId xmlns:a16="http://schemas.microsoft.com/office/drawing/2014/main" id="{076B1748-226B-C1EF-BE51-EF769A618B2A}"/>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5" name="TextBox 34">
            <a:extLst>
              <a:ext uri="{FF2B5EF4-FFF2-40B4-BE49-F238E27FC236}">
                <a16:creationId xmlns:a16="http://schemas.microsoft.com/office/drawing/2014/main" id="{93CA6158-7F0A-1562-797B-518ABB04F634}"/>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6" name="TextBox 35">
            <a:extLst>
              <a:ext uri="{FF2B5EF4-FFF2-40B4-BE49-F238E27FC236}">
                <a16:creationId xmlns:a16="http://schemas.microsoft.com/office/drawing/2014/main" id="{FD2437C5-86AC-AF6B-0631-CCE070A4EC8E}"/>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7" name="TextBox 36">
            <a:extLst>
              <a:ext uri="{FF2B5EF4-FFF2-40B4-BE49-F238E27FC236}">
                <a16:creationId xmlns:a16="http://schemas.microsoft.com/office/drawing/2014/main" id="{88EB2C85-B65C-B4A2-9487-E448F1EBE943}"/>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8" name="TextBox 37">
            <a:extLst>
              <a:ext uri="{FF2B5EF4-FFF2-40B4-BE49-F238E27FC236}">
                <a16:creationId xmlns:a16="http://schemas.microsoft.com/office/drawing/2014/main" id="{FA2538DD-0003-62DC-8801-BE126365152E}"/>
              </a:ext>
              <a:ext uri="{C183D7F6-B498-43B3-948B-1728B52AA6E4}">
                <adec:decorative xmlns:adec="http://schemas.microsoft.com/office/drawing/2017/decorative" val="1"/>
              </a:ext>
            </a:extLst>
          </p:cNvPr>
          <p:cNvSpPr txBox="1">
            <a:spLocks/>
          </p:cNvSpPr>
          <p:nvPr userDrawn="1"/>
        </p:nvSpPr>
        <p:spPr>
          <a:xfrm>
            <a:off x="6524940"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9" name="TextBox 38">
            <a:extLst>
              <a:ext uri="{FF2B5EF4-FFF2-40B4-BE49-F238E27FC236}">
                <a16:creationId xmlns:a16="http://schemas.microsoft.com/office/drawing/2014/main" id="{5B7AD6B3-DBDA-8F70-CAC4-BE125CB7F27A}"/>
              </a:ext>
              <a:ext uri="{C183D7F6-B498-43B3-948B-1728B52AA6E4}">
                <adec:decorative xmlns:adec="http://schemas.microsoft.com/office/drawing/2017/decorative" val="1"/>
              </a:ext>
            </a:extLst>
          </p:cNvPr>
          <p:cNvSpPr txBox="1">
            <a:spLocks/>
          </p:cNvSpPr>
          <p:nvPr userDrawn="1"/>
        </p:nvSpPr>
        <p:spPr>
          <a:xfrm>
            <a:off x="6524940"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40" name="TextBox 39">
            <a:extLst>
              <a:ext uri="{FF2B5EF4-FFF2-40B4-BE49-F238E27FC236}">
                <a16:creationId xmlns:a16="http://schemas.microsoft.com/office/drawing/2014/main" id="{02B28C54-8E50-EA56-7B81-333D6A73157D}"/>
              </a:ext>
              <a:ext uri="{C183D7F6-B498-43B3-948B-1728B52AA6E4}">
                <adec:decorative xmlns:adec="http://schemas.microsoft.com/office/drawing/2017/decorative" val="1"/>
              </a:ext>
            </a:extLst>
          </p:cNvPr>
          <p:cNvSpPr txBox="1">
            <a:spLocks/>
          </p:cNvSpPr>
          <p:nvPr userDrawn="1"/>
        </p:nvSpPr>
        <p:spPr>
          <a:xfrm>
            <a:off x="6524940"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41" name="TextBox 40">
            <a:extLst>
              <a:ext uri="{FF2B5EF4-FFF2-40B4-BE49-F238E27FC236}">
                <a16:creationId xmlns:a16="http://schemas.microsoft.com/office/drawing/2014/main" id="{62BF846B-4B1B-B551-76FB-5BE77B6B8763}"/>
              </a:ext>
              <a:ext uri="{C183D7F6-B498-43B3-948B-1728B52AA6E4}">
                <adec:decorative xmlns:adec="http://schemas.microsoft.com/office/drawing/2017/decorative" val="1"/>
              </a:ext>
            </a:extLst>
          </p:cNvPr>
          <p:cNvSpPr txBox="1">
            <a:spLocks/>
          </p:cNvSpPr>
          <p:nvPr userDrawn="1"/>
        </p:nvSpPr>
        <p:spPr>
          <a:xfrm>
            <a:off x="6524940"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23684910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Title Only - left side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4" y="2875002"/>
            <a:ext cx="4127692" cy="1107996"/>
          </a:xfrm>
        </p:spPr>
        <p:txBody>
          <a:bodyPr wrap="square" anchor="ctr">
            <a:spAutoFit/>
          </a:bodyPr>
          <a:lstStyle/>
          <a:p>
            <a:r>
              <a:rPr lang="en-US"/>
              <a:t>Click to edit Master title style</a:t>
            </a:r>
          </a:p>
        </p:txBody>
      </p:sp>
    </p:spTree>
    <p:extLst>
      <p:ext uri="{BB962C8B-B14F-4D97-AF65-F5344CB8AC3E}">
        <p14:creationId xmlns:p14="http://schemas.microsoft.com/office/powerpoint/2010/main" val="225398216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2" orient="horz" pos="2160">
          <p15:clr>
            <a:srgbClr val="5ACBF0"/>
          </p15:clr>
        </p15:guide>
        <p15:guide id="33" pos="2976">
          <p15:clr>
            <a:srgbClr val="5ACBF0"/>
          </p15:clr>
        </p15:guide>
        <p15:guide id="34" pos="3336">
          <p15:clr>
            <a:srgbClr val="5ACBF0"/>
          </p15:clr>
        </p15:guide>
      </p15:sldGuideLst>
    </p:ext>
  </p:extLs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2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45B6BF2-1AC4-28FB-25AB-0FD6123AEDEA}"/>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Rounded Corners 1">
            <a:extLst>
              <a:ext uri="{FF2B5EF4-FFF2-40B4-BE49-F238E27FC236}">
                <a16:creationId xmlns:a16="http://schemas.microsoft.com/office/drawing/2014/main" id="{5F7AE50E-69D7-B90B-575B-5A0C245F9C7B}"/>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4" name="Rectangle: Rounded Corners 3">
            <a:extLst>
              <a:ext uri="{FF2B5EF4-FFF2-40B4-BE49-F238E27FC236}">
                <a16:creationId xmlns:a16="http://schemas.microsoft.com/office/drawing/2014/main" id="{F887F77A-6ECA-386D-87DD-195C3817D92E}"/>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5" name="Rectangle: Rounded Corners 4">
            <a:extLst>
              <a:ext uri="{FF2B5EF4-FFF2-40B4-BE49-F238E27FC236}">
                <a16:creationId xmlns:a16="http://schemas.microsoft.com/office/drawing/2014/main" id="{71899789-9619-C486-A65D-5B3BB73BE583}"/>
              </a:ext>
            </a:extLst>
          </p:cNvPr>
          <p:cNvSpPr/>
          <p:nvPr userDrawn="1"/>
        </p:nvSpPr>
        <p:spPr bwMode="auto">
          <a:xfrm>
            <a:off x="775016" y="1320800"/>
            <a:ext cx="2720024" cy="584200"/>
          </a:xfrm>
          <a:prstGeom prst="roundRect">
            <a:avLst>
              <a:gd name="adj" fmla="val 50000"/>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6" name="Rectangle: Rounded Corners 5">
            <a:extLst>
              <a:ext uri="{FF2B5EF4-FFF2-40B4-BE49-F238E27FC236}">
                <a16:creationId xmlns:a16="http://schemas.microsoft.com/office/drawing/2014/main" id="{E6144CEC-F298-4C82-32C6-8BEC8DC19EB9}"/>
              </a:ext>
            </a:extLst>
          </p:cNvPr>
          <p:cNvSpPr/>
          <p:nvPr userDrawn="1"/>
        </p:nvSpPr>
        <p:spPr bwMode="auto">
          <a:xfrm>
            <a:off x="6607708" y="1320800"/>
            <a:ext cx="2720024" cy="584200"/>
          </a:xfrm>
          <a:prstGeom prst="roundRect">
            <a:avLst>
              <a:gd name="adj" fmla="val 50000"/>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7" name="TextBox 6">
            <a:extLst>
              <a:ext uri="{FF2B5EF4-FFF2-40B4-BE49-F238E27FC236}">
                <a16:creationId xmlns:a16="http://schemas.microsoft.com/office/drawing/2014/main" id="{BA195394-689A-2C9B-22BF-38A73C51C5B2}"/>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8" name="TextBox 7">
            <a:extLst>
              <a:ext uri="{FF2B5EF4-FFF2-40B4-BE49-F238E27FC236}">
                <a16:creationId xmlns:a16="http://schemas.microsoft.com/office/drawing/2014/main" id="{88F25743-3660-82A4-7909-B274A10AEF09}"/>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9" name="TextBox 8">
            <a:extLst>
              <a:ext uri="{FF2B5EF4-FFF2-40B4-BE49-F238E27FC236}">
                <a16:creationId xmlns:a16="http://schemas.microsoft.com/office/drawing/2014/main" id="{5596E9A0-1185-35E3-887F-D1179BED0494}"/>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0" name="TextBox 9">
            <a:extLst>
              <a:ext uri="{FF2B5EF4-FFF2-40B4-BE49-F238E27FC236}">
                <a16:creationId xmlns:a16="http://schemas.microsoft.com/office/drawing/2014/main" id="{149ED272-3BA4-9B03-09B4-4D07D4FDB798}"/>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1" name="TextBox 10">
            <a:extLst>
              <a:ext uri="{FF2B5EF4-FFF2-40B4-BE49-F238E27FC236}">
                <a16:creationId xmlns:a16="http://schemas.microsoft.com/office/drawing/2014/main" id="{54C75DB3-8342-6837-E03B-0BDED129AD8F}"/>
              </a:ext>
              <a:ext uri="{C183D7F6-B498-43B3-948B-1728B52AA6E4}">
                <adec:decorative xmlns:adec="http://schemas.microsoft.com/office/drawing/2017/decorative" val="1"/>
              </a:ext>
            </a:extLst>
          </p:cNvPr>
          <p:cNvSpPr txBox="1">
            <a:spLocks/>
          </p:cNvSpPr>
          <p:nvPr userDrawn="1"/>
        </p:nvSpPr>
        <p:spPr>
          <a:xfrm>
            <a:off x="6524940" y="2010596"/>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2" name="TextBox 11">
            <a:extLst>
              <a:ext uri="{FF2B5EF4-FFF2-40B4-BE49-F238E27FC236}">
                <a16:creationId xmlns:a16="http://schemas.microsoft.com/office/drawing/2014/main" id="{5A22757B-F18E-72C1-77F1-4DC59E82811D}"/>
              </a:ext>
              <a:ext uri="{C183D7F6-B498-43B3-948B-1728B52AA6E4}">
                <adec:decorative xmlns:adec="http://schemas.microsoft.com/office/drawing/2017/decorative" val="1"/>
              </a:ext>
            </a:extLst>
          </p:cNvPr>
          <p:cNvSpPr txBox="1">
            <a:spLocks/>
          </p:cNvSpPr>
          <p:nvPr userDrawn="1"/>
        </p:nvSpPr>
        <p:spPr>
          <a:xfrm>
            <a:off x="6524940" y="3437935"/>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3" name="TextBox 12">
            <a:extLst>
              <a:ext uri="{FF2B5EF4-FFF2-40B4-BE49-F238E27FC236}">
                <a16:creationId xmlns:a16="http://schemas.microsoft.com/office/drawing/2014/main" id="{505C1BD2-BC75-79A5-9D29-81AC70709B2B}"/>
              </a:ext>
              <a:ext uri="{C183D7F6-B498-43B3-948B-1728B52AA6E4}">
                <adec:decorative xmlns:adec="http://schemas.microsoft.com/office/drawing/2017/decorative" val="1"/>
              </a:ext>
            </a:extLst>
          </p:cNvPr>
          <p:cNvSpPr txBox="1">
            <a:spLocks/>
          </p:cNvSpPr>
          <p:nvPr userDrawn="1"/>
        </p:nvSpPr>
        <p:spPr>
          <a:xfrm>
            <a:off x="6524940" y="4865273"/>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4" name="Graphic 9">
            <a:extLst>
              <a:ext uri="{FF2B5EF4-FFF2-40B4-BE49-F238E27FC236}">
                <a16:creationId xmlns:a16="http://schemas.microsoft.com/office/drawing/2014/main" id="{4FB2E96C-73A6-3B6A-36C0-E0A441B47AF9}"/>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129700294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Demo slide with Video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847ECA5-E14B-BF21-7A04-86419E4AB6C4}"/>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pPr algn="ctr"/>
            <a:r>
              <a:rPr lang="en-US" sz="3600">
                <a:latin typeface="+mj-lt"/>
              </a:rPr>
              <a:t>Demo Slide</a:t>
            </a:r>
          </a:p>
        </p:txBody>
      </p:sp>
      <p:sp>
        <p:nvSpPr>
          <p:cNvPr id="16" name="Rectangle: Rounded Corners 15">
            <a:extLst>
              <a:ext uri="{FF2B5EF4-FFF2-40B4-BE49-F238E27FC236}">
                <a16:creationId xmlns:a16="http://schemas.microsoft.com/office/drawing/2014/main" id="{8E7098C6-DBCF-93B2-5D96-137273D0B82C}"/>
              </a:ext>
            </a:extLst>
          </p:cNvPr>
          <p:cNvSpPr/>
          <p:nvPr userDrawn="1"/>
        </p:nvSpPr>
        <p:spPr bwMode="auto">
          <a:xfrm>
            <a:off x="584200" y="1244600"/>
            <a:ext cx="11025188" cy="5024438"/>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0" name="Media Placeholder 19">
            <a:extLst>
              <a:ext uri="{FF2B5EF4-FFF2-40B4-BE49-F238E27FC236}">
                <a16:creationId xmlns:a16="http://schemas.microsoft.com/office/drawing/2014/main" id="{1759F95D-AECA-8C92-B88E-C4E6AA3A254A}"/>
              </a:ext>
            </a:extLst>
          </p:cNvPr>
          <p:cNvSpPr>
            <a:spLocks noGrp="1"/>
          </p:cNvSpPr>
          <p:nvPr>
            <p:ph type="media" sz="quarter" idx="16" hasCustomPrompt="1"/>
          </p:nvPr>
        </p:nvSpPr>
        <p:spPr>
          <a:xfrm>
            <a:off x="687388" y="1344216"/>
            <a:ext cx="10818812" cy="4825207"/>
          </a:xfrm>
          <a:prstGeom prst="roundRect">
            <a:avLst>
              <a:gd name="adj" fmla="val 2229"/>
            </a:avLst>
          </a:prstGeom>
          <a:blipFill>
            <a:blip r:embed="rId3"/>
            <a:stretch>
              <a:fillRect/>
            </a:stretch>
          </a:blipFill>
        </p:spPr>
        <p:txBody>
          <a:bodyPr anchor="ctr">
            <a:noAutofit/>
          </a:bodyPr>
          <a:lstStyle>
            <a:lvl1pPr marL="0" indent="0" algn="ctr">
              <a:buNone/>
              <a:defRPr>
                <a:latin typeface="+mj-lt"/>
              </a:defRPr>
            </a:lvl1pPr>
          </a:lstStyle>
          <a:p>
            <a:r>
              <a:rPr lang="en-IN"/>
              <a:t>Video</a:t>
            </a:r>
            <a:endParaRPr lang="en-US"/>
          </a:p>
        </p:txBody>
      </p:sp>
    </p:spTree>
    <p:extLst>
      <p:ext uri="{BB962C8B-B14F-4D97-AF65-F5344CB8AC3E}">
        <p14:creationId xmlns:p14="http://schemas.microsoft.com/office/powerpoint/2010/main" val="358157211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Title with a pciture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1D67CE0-3BE9-59D5-8136-5F58AEEE5161}"/>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Rectangle: Rounded Corners 1">
            <a:extLst>
              <a:ext uri="{FF2B5EF4-FFF2-40B4-BE49-F238E27FC236}">
                <a16:creationId xmlns:a16="http://schemas.microsoft.com/office/drawing/2014/main" id="{B712C2FF-8E59-C2AE-A03E-89C50D8B2BF0}"/>
              </a:ext>
            </a:extLst>
          </p:cNvPr>
          <p:cNvSpPr/>
          <p:nvPr userDrawn="1"/>
        </p:nvSpPr>
        <p:spPr bwMode="auto">
          <a:xfrm>
            <a:off x="584200" y="585788"/>
            <a:ext cx="11025188" cy="5683250"/>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7" name="Picture Placeholder" descr="This photo is a 'placeholder' only. Drag or drop your photo here, or click and tap the center to insert a photo.">
            <a:extLst>
              <a:ext uri="{FF2B5EF4-FFF2-40B4-BE49-F238E27FC236}">
                <a16:creationId xmlns:a16="http://schemas.microsoft.com/office/drawing/2014/main" id="{11B92516-6AC9-D94E-A169-A9D3A5E65C55}"/>
              </a:ext>
            </a:extLst>
          </p:cNvPr>
          <p:cNvSpPr>
            <a:spLocks noGrp="1"/>
          </p:cNvSpPr>
          <p:nvPr>
            <p:ph type="pic" sz="quarter" idx="13" hasCustomPrompt="1"/>
          </p:nvPr>
        </p:nvSpPr>
        <p:spPr bwMode="ltGray">
          <a:xfrm>
            <a:off x="687388" y="673100"/>
            <a:ext cx="10818812" cy="5085833"/>
          </a:xfrm>
          <a:prstGeom prst="roundRect">
            <a:avLst>
              <a:gd name="adj" fmla="val 2229"/>
            </a:avLst>
          </a:prstGeo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5" name="Rectangle: Rounded Corners 4">
            <a:extLst>
              <a:ext uri="{FF2B5EF4-FFF2-40B4-BE49-F238E27FC236}">
                <a16:creationId xmlns:a16="http://schemas.microsoft.com/office/drawing/2014/main" id="{5E85AAE7-B42C-73D6-C27D-7ECBE9233D32}"/>
              </a:ext>
            </a:extLst>
          </p:cNvPr>
          <p:cNvSpPr/>
          <p:nvPr userDrawn="1"/>
        </p:nvSpPr>
        <p:spPr bwMode="auto">
          <a:xfrm>
            <a:off x="2573338" y="5867400"/>
            <a:ext cx="7046912" cy="770934"/>
          </a:xfrm>
          <a:prstGeom prst="roundRect">
            <a:avLst>
              <a:gd name="adj" fmla="val 50000"/>
            </a:avLst>
          </a:prstGeom>
          <a:gradFill>
            <a:gsLst>
              <a:gs pos="97000">
                <a:srgbClr val="D1448B"/>
              </a:gs>
              <a:gs pos="0">
                <a:srgbClr val="0A6BBA"/>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2808288" y="5975869"/>
            <a:ext cx="6577012" cy="553998"/>
          </a:xfrm>
        </p:spPr>
        <p:txBody>
          <a:bodyPr anchor="ctr"/>
          <a:lstStyle>
            <a:lvl1pPr marL="0" algn="ctr" defTabSz="914400" rtl="0" eaLnBrk="1" latinLnBrk="0" hangingPunct="1">
              <a:defRPr lang="en-US" sz="3200" kern="1200" dirty="0">
                <a:solidFill>
                  <a:schemeClr val="bg1"/>
                </a:solidFill>
                <a:latin typeface="+mj-lt"/>
                <a:ea typeface="+mn-ea"/>
                <a:cs typeface="+mn-cs"/>
              </a:defRPr>
            </a:lvl1pPr>
          </a:lstStyle>
          <a:p>
            <a:pPr algn="ctr"/>
            <a:r>
              <a:rPr lang="en-US" sz="3600">
                <a:latin typeface="+mj-lt"/>
              </a:rPr>
              <a:t>Insert text</a:t>
            </a:r>
          </a:p>
        </p:txBody>
      </p:sp>
    </p:spTree>
    <p:extLst>
      <p:ext uri="{BB962C8B-B14F-4D97-AF65-F5344CB8AC3E}">
        <p14:creationId xmlns:p14="http://schemas.microsoft.com/office/powerpoint/2010/main" val="132127244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Four round photos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6202E54-F1A3-730A-F486-F12AC1B2EDA7}"/>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4" name="Rectangle 3">
            <a:extLst>
              <a:ext uri="{FF2B5EF4-FFF2-40B4-BE49-F238E27FC236}">
                <a16:creationId xmlns:a16="http://schemas.microsoft.com/office/drawing/2014/main" id="{B99EFB85-B9D6-A5B6-861A-EFE69A199B63}"/>
              </a:ext>
            </a:extLst>
          </p:cNvPr>
          <p:cNvSpPr/>
          <p:nvPr userDrawn="1"/>
        </p:nvSpPr>
        <p:spPr bwMode="auto">
          <a:xfrm>
            <a:off x="0" y="3080656"/>
            <a:ext cx="12192000" cy="3094038"/>
          </a:xfrm>
          <a:prstGeom prst="rect">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6" name="Oval 5">
            <a:extLst>
              <a:ext uri="{FF2B5EF4-FFF2-40B4-BE49-F238E27FC236}">
                <a16:creationId xmlns:a16="http://schemas.microsoft.com/office/drawing/2014/main" id="{4AC746BF-2493-08D4-6600-C3ADFE39FA15}"/>
              </a:ext>
            </a:extLst>
          </p:cNvPr>
          <p:cNvSpPr/>
          <p:nvPr userDrawn="1"/>
        </p:nvSpPr>
        <p:spPr bwMode="auto">
          <a:xfrm>
            <a:off x="616324" y="1769075"/>
            <a:ext cx="2623162" cy="2623162"/>
          </a:xfrm>
          <a:prstGeom prst="ellipse">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8" name="Oval 7">
            <a:extLst>
              <a:ext uri="{FF2B5EF4-FFF2-40B4-BE49-F238E27FC236}">
                <a16:creationId xmlns:a16="http://schemas.microsoft.com/office/drawing/2014/main" id="{06BDF3B9-286B-4C56-2F7D-253300BC8C5C}"/>
              </a:ext>
            </a:extLst>
          </p:cNvPr>
          <p:cNvSpPr/>
          <p:nvPr userDrawn="1"/>
        </p:nvSpPr>
        <p:spPr bwMode="auto">
          <a:xfrm>
            <a:off x="3395054" y="1769075"/>
            <a:ext cx="2623162" cy="2623162"/>
          </a:xfrm>
          <a:prstGeom prst="ellipse">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9" name="Oval 8">
            <a:extLst>
              <a:ext uri="{FF2B5EF4-FFF2-40B4-BE49-F238E27FC236}">
                <a16:creationId xmlns:a16="http://schemas.microsoft.com/office/drawing/2014/main" id="{68296E75-1EAE-3D3D-8302-6F7952BC290F}"/>
              </a:ext>
            </a:extLst>
          </p:cNvPr>
          <p:cNvSpPr/>
          <p:nvPr userDrawn="1"/>
        </p:nvSpPr>
        <p:spPr bwMode="auto">
          <a:xfrm>
            <a:off x="6173784" y="1769075"/>
            <a:ext cx="2623162" cy="2623162"/>
          </a:xfrm>
          <a:prstGeom prst="ellipse">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10" name="Oval 9">
            <a:extLst>
              <a:ext uri="{FF2B5EF4-FFF2-40B4-BE49-F238E27FC236}">
                <a16:creationId xmlns:a16="http://schemas.microsoft.com/office/drawing/2014/main" id="{D3BACC84-0057-F666-8762-C4FA141DADF0}"/>
              </a:ext>
            </a:extLst>
          </p:cNvPr>
          <p:cNvSpPr/>
          <p:nvPr userDrawn="1"/>
        </p:nvSpPr>
        <p:spPr bwMode="auto">
          <a:xfrm>
            <a:off x="8952515" y="1769075"/>
            <a:ext cx="2623162" cy="2623162"/>
          </a:xfrm>
          <a:prstGeom prst="ellipse">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cxnSp>
        <p:nvCxnSpPr>
          <p:cNvPr id="11" name="Straight Connector 10">
            <a:extLst>
              <a:ext uri="{FF2B5EF4-FFF2-40B4-BE49-F238E27FC236}">
                <a16:creationId xmlns:a16="http://schemas.microsoft.com/office/drawing/2014/main" id="{1040494E-0519-0D75-4D58-47005D1F3268}"/>
              </a:ext>
            </a:extLst>
          </p:cNvPr>
          <p:cNvCxnSpPr>
            <a:cxnSpLocks/>
          </p:cNvCxnSpPr>
          <p:nvPr userDrawn="1"/>
        </p:nvCxnSpPr>
        <p:spPr>
          <a:xfrm>
            <a:off x="331727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1FE9C28-BF3B-CD0D-E14E-FA6E932E86EF}"/>
              </a:ext>
            </a:extLst>
          </p:cNvPr>
          <p:cNvCxnSpPr>
            <a:cxnSpLocks/>
          </p:cNvCxnSpPr>
          <p:nvPr userDrawn="1"/>
        </p:nvCxnSpPr>
        <p:spPr>
          <a:xfrm>
            <a:off x="609600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C49D8AB-A0E9-990C-0ABC-9A063CB0ACC8}"/>
              </a:ext>
            </a:extLst>
          </p:cNvPr>
          <p:cNvCxnSpPr>
            <a:cxnSpLocks/>
          </p:cNvCxnSpPr>
          <p:nvPr userDrawn="1"/>
        </p:nvCxnSpPr>
        <p:spPr>
          <a:xfrm>
            <a:off x="887473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4" name="Text Placeholder 19">
            <a:extLst>
              <a:ext uri="{FF2B5EF4-FFF2-40B4-BE49-F238E27FC236}">
                <a16:creationId xmlns:a16="http://schemas.microsoft.com/office/drawing/2014/main" id="{2F31CD7F-46B4-49B9-D43B-6C88FDFFA316}"/>
              </a:ext>
            </a:extLst>
          </p:cNvPr>
          <p:cNvSpPr>
            <a:spLocks noGrp="1"/>
          </p:cNvSpPr>
          <p:nvPr>
            <p:ph type="body" sz="quarter" idx="13" hasCustomPrompt="1"/>
          </p:nvPr>
        </p:nvSpPr>
        <p:spPr>
          <a:xfrm>
            <a:off x="664935"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28" name="Picture Placeholder" descr="This photo is a 'placeholder' only. Drag or drop your photo here, or click and tap the center to insert a photo.">
            <a:extLst>
              <a:ext uri="{FF2B5EF4-FFF2-40B4-BE49-F238E27FC236}">
                <a16:creationId xmlns:a16="http://schemas.microsoft.com/office/drawing/2014/main" id="{47E5015E-22C5-D239-B2DC-D7A2159C565B}"/>
              </a:ext>
            </a:extLst>
          </p:cNvPr>
          <p:cNvSpPr>
            <a:spLocks noGrp="1" noChangeAspect="1"/>
          </p:cNvSpPr>
          <p:nvPr>
            <p:ph type="pic" sz="quarter" idx="17" hasCustomPrompt="1"/>
          </p:nvPr>
        </p:nvSpPr>
        <p:spPr bwMode="ltGray">
          <a:xfrm>
            <a:off x="696005" y="1848756"/>
            <a:ext cx="2463800" cy="2463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9" name="Picture Placeholder" descr="This photo is a 'placeholder' only. Drag or drop your photo here, or click and tap the center to insert a photo.">
            <a:extLst>
              <a:ext uri="{FF2B5EF4-FFF2-40B4-BE49-F238E27FC236}">
                <a16:creationId xmlns:a16="http://schemas.microsoft.com/office/drawing/2014/main" id="{732EA7F6-1E0D-7569-F17F-C4BF98CF3B3A}"/>
              </a:ext>
            </a:extLst>
          </p:cNvPr>
          <p:cNvSpPr>
            <a:spLocks noGrp="1" noChangeAspect="1"/>
          </p:cNvSpPr>
          <p:nvPr>
            <p:ph type="pic" sz="quarter" idx="19" hasCustomPrompt="1"/>
          </p:nvPr>
        </p:nvSpPr>
        <p:spPr bwMode="ltGray">
          <a:xfrm>
            <a:off x="3474735" y="1848756"/>
            <a:ext cx="2463800" cy="2463800"/>
          </a:xfrm>
          <a:prstGeom prst="ellipse">
            <a:avLst/>
          </a:prstGeom>
          <a:blipFill>
            <a:blip r:embed="rId4"/>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30" name="Picture Placeholder" descr="This photo is a 'placeholder' only. Drag or drop your photo here, or click and tap the center to insert a photo.">
            <a:extLst>
              <a:ext uri="{FF2B5EF4-FFF2-40B4-BE49-F238E27FC236}">
                <a16:creationId xmlns:a16="http://schemas.microsoft.com/office/drawing/2014/main" id="{3A8F366F-A917-5642-5C50-F518A983AE58}"/>
              </a:ext>
            </a:extLst>
          </p:cNvPr>
          <p:cNvSpPr>
            <a:spLocks noGrp="1" noChangeAspect="1"/>
          </p:cNvSpPr>
          <p:nvPr>
            <p:ph type="pic" sz="quarter" idx="20" hasCustomPrompt="1"/>
          </p:nvPr>
        </p:nvSpPr>
        <p:spPr bwMode="ltGray">
          <a:xfrm>
            <a:off x="6253465" y="1848756"/>
            <a:ext cx="2463800" cy="2463800"/>
          </a:xfrm>
          <a:prstGeom prst="ellipse">
            <a:avLst/>
          </a:prstGeom>
          <a:blipFill>
            <a:blip r:embed="rId5"/>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31" name="Picture Placeholder" descr="This photo is a 'placeholder' only. Drag or drop your photo here, or click and tap the center to insert a photo.">
            <a:extLst>
              <a:ext uri="{FF2B5EF4-FFF2-40B4-BE49-F238E27FC236}">
                <a16:creationId xmlns:a16="http://schemas.microsoft.com/office/drawing/2014/main" id="{14019E93-4A4C-A1BC-1798-381D551C2FB7}"/>
              </a:ext>
            </a:extLst>
          </p:cNvPr>
          <p:cNvSpPr>
            <a:spLocks noGrp="1" noChangeAspect="1"/>
          </p:cNvSpPr>
          <p:nvPr>
            <p:ph type="pic" sz="quarter" idx="21" hasCustomPrompt="1"/>
          </p:nvPr>
        </p:nvSpPr>
        <p:spPr bwMode="ltGray">
          <a:xfrm>
            <a:off x="9032196" y="1848756"/>
            <a:ext cx="2463800" cy="2463800"/>
          </a:xfrm>
          <a:prstGeom prst="ellipse">
            <a:avLst/>
          </a:prstGeom>
          <a:blipFill>
            <a:blip r:embed="rId6"/>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5" name="Text Placeholder 19">
            <a:extLst>
              <a:ext uri="{FF2B5EF4-FFF2-40B4-BE49-F238E27FC236}">
                <a16:creationId xmlns:a16="http://schemas.microsoft.com/office/drawing/2014/main" id="{AF9AF5CF-963B-3666-42A0-9408F8F44970}"/>
              </a:ext>
            </a:extLst>
          </p:cNvPr>
          <p:cNvSpPr>
            <a:spLocks noGrp="1"/>
          </p:cNvSpPr>
          <p:nvPr>
            <p:ph type="body" sz="quarter" idx="14" hasCustomPrompt="1"/>
          </p:nvPr>
        </p:nvSpPr>
        <p:spPr>
          <a:xfrm>
            <a:off x="3443664"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A7C54E3B-8E9E-9D51-A7AD-DF5D3241B0B1}"/>
              </a:ext>
            </a:extLst>
          </p:cNvPr>
          <p:cNvSpPr>
            <a:spLocks noGrp="1"/>
          </p:cNvSpPr>
          <p:nvPr>
            <p:ph type="body" sz="quarter" idx="15" hasCustomPrompt="1"/>
          </p:nvPr>
        </p:nvSpPr>
        <p:spPr>
          <a:xfrm>
            <a:off x="6222397"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7" name="Text Placeholder 19">
            <a:extLst>
              <a:ext uri="{FF2B5EF4-FFF2-40B4-BE49-F238E27FC236}">
                <a16:creationId xmlns:a16="http://schemas.microsoft.com/office/drawing/2014/main" id="{D834E744-7F73-51F5-6CAD-DBB6016BA18E}"/>
              </a:ext>
            </a:extLst>
          </p:cNvPr>
          <p:cNvSpPr>
            <a:spLocks noGrp="1"/>
          </p:cNvSpPr>
          <p:nvPr>
            <p:ph type="body" sz="quarter" idx="16" hasCustomPrompt="1"/>
          </p:nvPr>
        </p:nvSpPr>
        <p:spPr>
          <a:xfrm>
            <a:off x="9001126"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392278513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Three picture content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7AAA2D6-F6B1-F246-A1A5-46C7A04C5583}"/>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3A1F7FD5-323C-9762-DD0F-DB15B2B1589C}"/>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C99F1E31-2444-5229-0CCE-EF1001324214}"/>
              </a:ext>
            </a:extLst>
          </p:cNvPr>
          <p:cNvSpPr>
            <a:spLocks noGrp="1"/>
          </p:cNvSpPr>
          <p:nvPr>
            <p:ph type="pic" sz="quarter" idx="13" hasCustomPrompt="1"/>
          </p:nvPr>
        </p:nvSpPr>
        <p:spPr bwMode="ltGray">
          <a:xfrm>
            <a:off x="584199" y="1581150"/>
            <a:ext cx="3599411" cy="4305300"/>
          </a:xfrm>
          <a:prstGeom prst="roundRect">
            <a:avLst>
              <a:gd name="adj" fmla="val 4720"/>
            </a:avLst>
          </a:prstGeom>
          <a:blipFill>
            <a:blip r:embed="rId3"/>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851CCD2F-E7DE-5D12-87F9-52475535C73C}"/>
              </a:ext>
            </a:extLst>
          </p:cNvPr>
          <p:cNvSpPr>
            <a:spLocks noGrp="1"/>
          </p:cNvSpPr>
          <p:nvPr>
            <p:ph type="pic" sz="quarter" idx="14" hasCustomPrompt="1"/>
          </p:nvPr>
        </p:nvSpPr>
        <p:spPr bwMode="ltGray">
          <a:xfrm>
            <a:off x="4297087" y="1581150"/>
            <a:ext cx="3599411" cy="4305300"/>
          </a:xfrm>
          <a:prstGeom prst="roundRect">
            <a:avLst>
              <a:gd name="adj" fmla="val 4720"/>
            </a:avLst>
          </a:prstGeom>
          <a:blipFill>
            <a:blip r:embed="rId4"/>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CFBE241C-1792-CB28-B2A0-7F490668764D}"/>
              </a:ext>
            </a:extLst>
          </p:cNvPr>
          <p:cNvSpPr>
            <a:spLocks noGrp="1"/>
          </p:cNvSpPr>
          <p:nvPr>
            <p:ph type="pic" sz="quarter" idx="15" hasCustomPrompt="1"/>
          </p:nvPr>
        </p:nvSpPr>
        <p:spPr bwMode="ltGray">
          <a:xfrm>
            <a:off x="8009976" y="1581150"/>
            <a:ext cx="3599411" cy="4305300"/>
          </a:xfrm>
          <a:prstGeom prst="roundRect">
            <a:avLst>
              <a:gd name="adj" fmla="val 4720"/>
            </a:avLst>
          </a:prstGeom>
          <a:blipFill>
            <a:blip r:embed="rId5"/>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Tree>
    <p:extLst>
      <p:ext uri="{BB962C8B-B14F-4D97-AF65-F5344CB8AC3E}">
        <p14:creationId xmlns:p14="http://schemas.microsoft.com/office/powerpoint/2010/main" val="252352648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Three text content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4ABFA3F-16F3-4621-BEE9-3192FFFEC90C}"/>
              </a:ext>
            </a:extLst>
          </p:cNvPr>
          <p:cNvPicPr>
            <a:picLocks noChangeAspect="1"/>
          </p:cNvPicPr>
          <p:nvPr userDrawn="1"/>
        </p:nvPicPr>
        <p:blipFill rotWithShape="1">
          <a:blip r:embed="rId2"/>
          <a:srcRect l="305" t="408"/>
          <a:stretch/>
        </p:blipFill>
        <p:spPr>
          <a:xfrm>
            <a:off x="-4153" y="-1"/>
            <a:ext cx="12192000" cy="6858001"/>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E6F7E58A-6B3C-71CF-9C7D-E4749BF6C495}"/>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6" name="Rectangle: Rounded Corners 5">
            <a:extLst>
              <a:ext uri="{FF2B5EF4-FFF2-40B4-BE49-F238E27FC236}">
                <a16:creationId xmlns:a16="http://schemas.microsoft.com/office/drawing/2014/main" id="{1C683595-FBF8-179F-28A4-E3681A0A7FC5}"/>
              </a:ext>
            </a:extLst>
          </p:cNvPr>
          <p:cNvSpPr/>
          <p:nvPr userDrawn="1"/>
        </p:nvSpPr>
        <p:spPr bwMode="auto">
          <a:xfrm>
            <a:off x="584199" y="1581150"/>
            <a:ext cx="3599411" cy="4305300"/>
          </a:xfrm>
          <a:prstGeom prst="roundRect">
            <a:avLst>
              <a:gd name="adj" fmla="val 4720"/>
            </a:avLst>
          </a:prstGeom>
          <a:gradFill flip="none" rotWithShape="1">
            <a:gsLst>
              <a:gs pos="100000">
                <a:srgbClr val="D1448B"/>
              </a:gs>
              <a:gs pos="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7" name="Rectangle: Rounded Corners 6">
            <a:extLst>
              <a:ext uri="{FF2B5EF4-FFF2-40B4-BE49-F238E27FC236}">
                <a16:creationId xmlns:a16="http://schemas.microsoft.com/office/drawing/2014/main" id="{41CEBF13-F6CF-42C5-0E53-E1311332EC7E}"/>
              </a:ext>
            </a:extLst>
          </p:cNvPr>
          <p:cNvSpPr/>
          <p:nvPr userDrawn="1"/>
        </p:nvSpPr>
        <p:spPr bwMode="auto">
          <a:xfrm>
            <a:off x="4297087" y="1581150"/>
            <a:ext cx="3599411" cy="4305300"/>
          </a:xfrm>
          <a:prstGeom prst="roundRect">
            <a:avLst>
              <a:gd name="adj" fmla="val 4720"/>
            </a:avLst>
          </a:prstGeom>
          <a:gradFill flip="none" rotWithShape="1">
            <a:gsLst>
              <a:gs pos="100000">
                <a:srgbClr val="D1448B"/>
              </a:gs>
              <a:gs pos="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8" name="Rectangle: Rounded Corners 7">
            <a:extLst>
              <a:ext uri="{FF2B5EF4-FFF2-40B4-BE49-F238E27FC236}">
                <a16:creationId xmlns:a16="http://schemas.microsoft.com/office/drawing/2014/main" id="{F6991E26-4A39-8D94-F42C-F2099C92D6A1}"/>
              </a:ext>
            </a:extLst>
          </p:cNvPr>
          <p:cNvSpPr/>
          <p:nvPr userDrawn="1"/>
        </p:nvSpPr>
        <p:spPr bwMode="auto">
          <a:xfrm>
            <a:off x="8009976" y="1581150"/>
            <a:ext cx="3599411" cy="4305300"/>
          </a:xfrm>
          <a:prstGeom prst="roundRect">
            <a:avLst>
              <a:gd name="adj" fmla="val 4720"/>
            </a:avLst>
          </a:prstGeom>
          <a:gradFill flip="none" rotWithShape="1">
            <a:gsLst>
              <a:gs pos="100000">
                <a:srgbClr val="D1448B"/>
              </a:gs>
              <a:gs pos="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21" name="Text Placeholder 19">
            <a:extLst>
              <a:ext uri="{FF2B5EF4-FFF2-40B4-BE49-F238E27FC236}">
                <a16:creationId xmlns:a16="http://schemas.microsoft.com/office/drawing/2014/main" id="{399EA1AA-57AA-27E2-BD86-B5FA25A9A677}"/>
              </a:ext>
            </a:extLst>
          </p:cNvPr>
          <p:cNvSpPr>
            <a:spLocks noGrp="1"/>
          </p:cNvSpPr>
          <p:nvPr>
            <p:ph type="body" sz="quarter" idx="13" hasCustomPrompt="1"/>
          </p:nvPr>
        </p:nvSpPr>
        <p:spPr>
          <a:xfrm>
            <a:off x="691108"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cxnSp>
        <p:nvCxnSpPr>
          <p:cNvPr id="12" name="Straight Connector 11">
            <a:extLst>
              <a:ext uri="{FF2B5EF4-FFF2-40B4-BE49-F238E27FC236}">
                <a16:creationId xmlns:a16="http://schemas.microsoft.com/office/drawing/2014/main" id="{8A47EDC1-A042-5A95-7AD0-A7419100C365}"/>
              </a:ext>
            </a:extLst>
          </p:cNvPr>
          <p:cNvCxnSpPr>
            <a:cxnSpLocks/>
          </p:cNvCxnSpPr>
          <p:nvPr userDrawn="1"/>
        </p:nvCxnSpPr>
        <p:spPr>
          <a:xfrm>
            <a:off x="637654"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4EB2703-96F4-0032-1948-7D1A66D0303B}"/>
              </a:ext>
            </a:extLst>
          </p:cNvPr>
          <p:cNvCxnSpPr>
            <a:cxnSpLocks/>
          </p:cNvCxnSpPr>
          <p:nvPr userDrawn="1"/>
        </p:nvCxnSpPr>
        <p:spPr>
          <a:xfrm>
            <a:off x="4350542"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85F7FEE-5EE4-CEBA-42C0-5B7B114D8C2B}"/>
              </a:ext>
            </a:extLst>
          </p:cNvPr>
          <p:cNvCxnSpPr>
            <a:cxnSpLocks/>
          </p:cNvCxnSpPr>
          <p:nvPr userDrawn="1"/>
        </p:nvCxnSpPr>
        <p:spPr>
          <a:xfrm>
            <a:off x="8063431"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2" name="Text Placeholder 19">
            <a:extLst>
              <a:ext uri="{FF2B5EF4-FFF2-40B4-BE49-F238E27FC236}">
                <a16:creationId xmlns:a16="http://schemas.microsoft.com/office/drawing/2014/main" id="{E1C30187-00C7-645C-EA0E-3CAE60058737}"/>
              </a:ext>
            </a:extLst>
          </p:cNvPr>
          <p:cNvSpPr>
            <a:spLocks noGrp="1"/>
          </p:cNvSpPr>
          <p:nvPr>
            <p:ph type="body" sz="quarter" idx="14" hasCustomPrompt="1"/>
          </p:nvPr>
        </p:nvSpPr>
        <p:spPr>
          <a:xfrm>
            <a:off x="4403996"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4" name="Text Placeholder 19">
            <a:extLst>
              <a:ext uri="{FF2B5EF4-FFF2-40B4-BE49-F238E27FC236}">
                <a16:creationId xmlns:a16="http://schemas.microsoft.com/office/drawing/2014/main" id="{01BB683D-10A2-1AB7-D6AD-3513E50E5831}"/>
              </a:ext>
            </a:extLst>
          </p:cNvPr>
          <p:cNvSpPr>
            <a:spLocks noGrp="1"/>
          </p:cNvSpPr>
          <p:nvPr>
            <p:ph type="body" sz="quarter" idx="15" hasCustomPrompt="1"/>
          </p:nvPr>
        </p:nvSpPr>
        <p:spPr>
          <a:xfrm>
            <a:off x="8116885"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5" name="Text Placeholder 19">
            <a:extLst>
              <a:ext uri="{FF2B5EF4-FFF2-40B4-BE49-F238E27FC236}">
                <a16:creationId xmlns:a16="http://schemas.microsoft.com/office/drawing/2014/main" id="{4F2F9024-046F-77C6-5303-52E499B556C1}"/>
              </a:ext>
            </a:extLst>
          </p:cNvPr>
          <p:cNvSpPr>
            <a:spLocks noGrp="1"/>
          </p:cNvSpPr>
          <p:nvPr>
            <p:ph type="body" sz="quarter" idx="16" hasCustomPrompt="1"/>
          </p:nvPr>
        </p:nvSpPr>
        <p:spPr>
          <a:xfrm>
            <a:off x="691108"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6" name="Text Placeholder 19">
            <a:extLst>
              <a:ext uri="{FF2B5EF4-FFF2-40B4-BE49-F238E27FC236}">
                <a16:creationId xmlns:a16="http://schemas.microsoft.com/office/drawing/2014/main" id="{95805569-1FE6-5940-59E2-DE9A074B852A}"/>
              </a:ext>
            </a:extLst>
          </p:cNvPr>
          <p:cNvSpPr>
            <a:spLocks noGrp="1"/>
          </p:cNvSpPr>
          <p:nvPr>
            <p:ph type="body" sz="quarter" idx="17" hasCustomPrompt="1"/>
          </p:nvPr>
        </p:nvSpPr>
        <p:spPr>
          <a:xfrm>
            <a:off x="4403996"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7" name="Text Placeholder 19">
            <a:extLst>
              <a:ext uri="{FF2B5EF4-FFF2-40B4-BE49-F238E27FC236}">
                <a16:creationId xmlns:a16="http://schemas.microsoft.com/office/drawing/2014/main" id="{69FD4DC6-752D-3AF4-DB4C-BD79AC8DC943}"/>
              </a:ext>
            </a:extLst>
          </p:cNvPr>
          <p:cNvSpPr>
            <a:spLocks noGrp="1"/>
          </p:cNvSpPr>
          <p:nvPr>
            <p:ph type="body" sz="quarter" idx="18" hasCustomPrompt="1"/>
          </p:nvPr>
        </p:nvSpPr>
        <p:spPr>
          <a:xfrm>
            <a:off x="8116885"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85362088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Table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E9EB16F-4F03-3E08-6495-ACB5A816F72C}"/>
              </a:ext>
            </a:extLst>
          </p:cNvPr>
          <p:cNvPicPr>
            <a:picLocks noChangeAspect="1"/>
          </p:cNvPicPr>
          <p:nvPr userDrawn="1"/>
        </p:nvPicPr>
        <p:blipFill rotWithShape="1">
          <a:blip r:embed="rId2"/>
          <a:srcRect l="305" t="408"/>
          <a:stretch/>
        </p:blipFill>
        <p:spPr>
          <a:xfrm>
            <a:off x="-4153" y="-1"/>
            <a:ext cx="12192000" cy="6858001"/>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A322CBBD-6BBD-ECDE-9B83-B94314709E05}"/>
              </a:ext>
            </a:extLst>
          </p:cNvPr>
          <p:cNvSpPr/>
          <p:nvPr userDrawn="1"/>
        </p:nvSpPr>
        <p:spPr bwMode="auto">
          <a:xfrm>
            <a:off x="584199" y="1358900"/>
            <a:ext cx="11025188" cy="4912499"/>
          </a:xfrm>
          <a:prstGeom prst="roundRect">
            <a:avLst>
              <a:gd name="adj" fmla="val 2924"/>
            </a:avLst>
          </a:pr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endParaRPr>
          </a:p>
        </p:txBody>
      </p:sp>
      <p:sp>
        <p:nvSpPr>
          <p:cNvPr id="9" name="Rectangle: Top Corners Rounded 8">
            <a:extLst>
              <a:ext uri="{FF2B5EF4-FFF2-40B4-BE49-F238E27FC236}">
                <a16:creationId xmlns:a16="http://schemas.microsoft.com/office/drawing/2014/main" id="{F0BB2C1D-5C69-D3F4-F53D-FBF1669E7E76}"/>
              </a:ext>
            </a:extLst>
          </p:cNvPr>
          <p:cNvSpPr/>
          <p:nvPr userDrawn="1"/>
        </p:nvSpPr>
        <p:spPr bwMode="auto">
          <a:xfrm>
            <a:off x="584199" y="1358900"/>
            <a:ext cx="11025188" cy="533400"/>
          </a:xfrm>
          <a:prstGeom prst="round2SameRect">
            <a:avLst>
              <a:gd name="adj1" fmla="val 26667"/>
              <a:gd name="adj2" fmla="val 0"/>
            </a:avLst>
          </a:prstGeom>
          <a:gradFill>
            <a:gsLst>
              <a:gs pos="97000">
                <a:srgbClr val="D1448B"/>
              </a:gs>
              <a:gs pos="0">
                <a:srgbClr val="0A6BBA"/>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Tree>
    <p:extLst>
      <p:ext uri="{BB962C8B-B14F-4D97-AF65-F5344CB8AC3E}">
        <p14:creationId xmlns:p14="http://schemas.microsoft.com/office/powerpoint/2010/main" val="382093299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Quotation slide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D22662F-AABD-1B44-DDB8-3C872B438484}"/>
              </a:ext>
            </a:extLst>
          </p:cNvPr>
          <p:cNvPicPr>
            <a:picLocks noChangeAspect="1"/>
          </p:cNvPicPr>
          <p:nvPr userDrawn="1"/>
        </p:nvPicPr>
        <p:blipFill rotWithShape="1">
          <a:blip r:embed="rId2"/>
          <a:srcRect l="305" t="408"/>
          <a:stretch/>
        </p:blipFill>
        <p:spPr>
          <a:xfrm>
            <a:off x="-4153" y="-1"/>
            <a:ext cx="12192000" cy="6858001"/>
          </a:xfrm>
          <a:prstGeom prst="rect">
            <a:avLst/>
          </a:prstGeom>
        </p:spPr>
      </p:pic>
      <p:cxnSp>
        <p:nvCxnSpPr>
          <p:cNvPr id="2" name="Straight Connector 1">
            <a:extLst>
              <a:ext uri="{FF2B5EF4-FFF2-40B4-BE49-F238E27FC236}">
                <a16:creationId xmlns:a16="http://schemas.microsoft.com/office/drawing/2014/main" id="{27F35010-E4B4-8F70-D28F-7B5D8EDDDF6A}"/>
              </a:ext>
            </a:extLst>
          </p:cNvPr>
          <p:cNvCxnSpPr>
            <a:cxnSpLocks/>
          </p:cNvCxnSpPr>
          <p:nvPr userDrawn="1"/>
        </p:nvCxnSpPr>
        <p:spPr>
          <a:xfrm>
            <a:off x="1511751" y="1090131"/>
            <a:ext cx="6727374" cy="0"/>
          </a:xfrm>
          <a:prstGeom prst="line">
            <a:avLst/>
          </a:prstGeom>
          <a:ln w="6350">
            <a:solidFill>
              <a:schemeClr val="bg1">
                <a:lumMod val="95000"/>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3" name="Oval 12">
            <a:extLst>
              <a:ext uri="{FF2B5EF4-FFF2-40B4-BE49-F238E27FC236}">
                <a16:creationId xmlns:a16="http://schemas.microsoft.com/office/drawing/2014/main" id="{0EB99CC0-8EF9-44F4-FCE4-2E363219881E}"/>
              </a:ext>
            </a:extLst>
          </p:cNvPr>
          <p:cNvSpPr/>
          <p:nvPr userDrawn="1"/>
        </p:nvSpPr>
        <p:spPr bwMode="auto">
          <a:xfrm>
            <a:off x="6654800" y="863600"/>
            <a:ext cx="5130800" cy="5130800"/>
          </a:xfrm>
          <a:prstGeom prst="ellipse">
            <a:avLst/>
          </a:pr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sym typeface="+mn-lt"/>
            </a:endParaRPr>
          </a:p>
        </p:txBody>
      </p:sp>
      <p:sp>
        <p:nvSpPr>
          <p:cNvPr id="6" name="Rectangle: Top Corners Rounded 5">
            <a:extLst>
              <a:ext uri="{FF2B5EF4-FFF2-40B4-BE49-F238E27FC236}">
                <a16:creationId xmlns:a16="http://schemas.microsoft.com/office/drawing/2014/main" id="{03B7647A-D26C-C3FB-13EB-033E6469F433}"/>
              </a:ext>
            </a:extLst>
          </p:cNvPr>
          <p:cNvSpPr/>
          <p:nvPr userDrawn="1"/>
        </p:nvSpPr>
        <p:spPr bwMode="auto">
          <a:xfrm rot="10800000">
            <a:off x="552132" y="0"/>
            <a:ext cx="959619" cy="1581288"/>
          </a:xfrm>
          <a:prstGeom prst="round2SameRect">
            <a:avLst>
              <a:gd name="adj1" fmla="val 50000"/>
              <a:gd name="adj2" fmla="val 0"/>
            </a:avLst>
          </a:prstGeom>
          <a:solidFill>
            <a:srgbClr val="FFFFFF">
              <a:alpha val="2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endParaRPr>
          </a:p>
        </p:txBody>
      </p:sp>
      <p:sp>
        <p:nvSpPr>
          <p:cNvPr id="7" name="Oval 6">
            <a:extLst>
              <a:ext uri="{FF2B5EF4-FFF2-40B4-BE49-F238E27FC236}">
                <a16:creationId xmlns:a16="http://schemas.microsoft.com/office/drawing/2014/main" id="{0E1D93B2-59CC-2759-942E-D3DC06EB1452}"/>
              </a:ext>
            </a:extLst>
          </p:cNvPr>
          <p:cNvSpPr/>
          <p:nvPr userDrawn="1"/>
        </p:nvSpPr>
        <p:spPr bwMode="auto">
          <a:xfrm>
            <a:off x="610653" y="669131"/>
            <a:ext cx="842000" cy="842000"/>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8" name="Graphic 18">
            <a:extLst>
              <a:ext uri="{FF2B5EF4-FFF2-40B4-BE49-F238E27FC236}">
                <a16:creationId xmlns:a16="http://schemas.microsoft.com/office/drawing/2014/main" id="{229CCF5C-2EF0-EA8C-F06D-965D2BB76BA1}"/>
              </a:ext>
            </a:extLst>
          </p:cNvPr>
          <p:cNvSpPr/>
          <p:nvPr userDrawn="1"/>
        </p:nvSpPr>
        <p:spPr>
          <a:xfrm rot="10800000">
            <a:off x="692883" y="854218"/>
            <a:ext cx="677542" cy="471824"/>
          </a:xfrm>
          <a:custGeom>
            <a:avLst/>
            <a:gdLst>
              <a:gd name="connsiteX0" fmla="*/ 398009 w 1698171"/>
              <a:gd name="connsiteY0" fmla="*/ 0 h 1182560"/>
              <a:gd name="connsiteX1" fmla="*/ 0 w 1698171"/>
              <a:gd name="connsiteY1" fmla="*/ 398009 h 1182560"/>
              <a:gd name="connsiteX2" fmla="*/ 341747 w 1698171"/>
              <a:gd name="connsiteY2" fmla="*/ 792034 h 1182560"/>
              <a:gd name="connsiteX3" fmla="*/ 216494 w 1698171"/>
              <a:gd name="connsiteY3" fmla="*/ 1103659 h 1182560"/>
              <a:gd name="connsiteX4" fmla="*/ 217853 w 1698171"/>
              <a:gd name="connsiteY4" fmla="*/ 1163708 h 1182560"/>
              <a:gd name="connsiteX5" fmla="*/ 275963 w 1698171"/>
              <a:gd name="connsiteY5" fmla="*/ 1178673 h 1182560"/>
              <a:gd name="connsiteX6" fmla="*/ 796018 w 1698171"/>
              <a:gd name="connsiteY6" fmla="*/ 398009 h 1182560"/>
              <a:gd name="connsiteX7" fmla="*/ 398009 w 1698171"/>
              <a:gd name="connsiteY7" fmla="*/ 0 h 1182560"/>
              <a:gd name="connsiteX8" fmla="*/ 1300162 w 1698171"/>
              <a:gd name="connsiteY8" fmla="*/ 0 h 1182560"/>
              <a:gd name="connsiteX9" fmla="*/ 902153 w 1698171"/>
              <a:gd name="connsiteY9" fmla="*/ 398009 h 1182560"/>
              <a:gd name="connsiteX10" fmla="*/ 1243900 w 1698171"/>
              <a:gd name="connsiteY10" fmla="*/ 792034 h 1182560"/>
              <a:gd name="connsiteX11" fmla="*/ 1118647 w 1698171"/>
              <a:gd name="connsiteY11" fmla="*/ 1103659 h 1182560"/>
              <a:gd name="connsiteX12" fmla="*/ 1120007 w 1698171"/>
              <a:gd name="connsiteY12" fmla="*/ 1163708 h 1182560"/>
              <a:gd name="connsiteX13" fmla="*/ 1178116 w 1698171"/>
              <a:gd name="connsiteY13" fmla="*/ 1178673 h 1182560"/>
              <a:gd name="connsiteX14" fmla="*/ 1698171 w 1698171"/>
              <a:gd name="connsiteY14" fmla="*/ 398009 h 1182560"/>
              <a:gd name="connsiteX15" fmla="*/ 1300162 w 1698171"/>
              <a:gd name="connsiteY15" fmla="*/ 0 h 118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8171" h="1182560">
                <a:moveTo>
                  <a:pt x="398009" y="0"/>
                </a:moveTo>
                <a:cubicBezTo>
                  <a:pt x="178500" y="0"/>
                  <a:pt x="0" y="178550"/>
                  <a:pt x="0" y="398009"/>
                </a:cubicBezTo>
                <a:cubicBezTo>
                  <a:pt x="0" y="598373"/>
                  <a:pt x="148769" y="764631"/>
                  <a:pt x="341747" y="792034"/>
                </a:cubicBezTo>
                <a:cubicBezTo>
                  <a:pt x="326298" y="904266"/>
                  <a:pt x="283445" y="1011055"/>
                  <a:pt x="216494" y="1103659"/>
                </a:cubicBezTo>
                <a:cubicBezTo>
                  <a:pt x="203472" y="1121732"/>
                  <a:pt x="203960" y="1146219"/>
                  <a:pt x="217853" y="1163708"/>
                </a:cubicBezTo>
                <a:cubicBezTo>
                  <a:pt x="231485" y="1180919"/>
                  <a:pt x="255173" y="1187443"/>
                  <a:pt x="275963" y="1178673"/>
                </a:cubicBezTo>
                <a:cubicBezTo>
                  <a:pt x="591862" y="1046816"/>
                  <a:pt x="796018" y="740340"/>
                  <a:pt x="796018" y="398009"/>
                </a:cubicBezTo>
                <a:cubicBezTo>
                  <a:pt x="796018" y="178550"/>
                  <a:pt x="617517" y="0"/>
                  <a:pt x="398009" y="0"/>
                </a:cubicBezTo>
                <a:close/>
                <a:moveTo>
                  <a:pt x="1300162" y="0"/>
                </a:moveTo>
                <a:cubicBezTo>
                  <a:pt x="1080654" y="0"/>
                  <a:pt x="902153" y="178550"/>
                  <a:pt x="902153" y="398009"/>
                </a:cubicBezTo>
                <a:cubicBezTo>
                  <a:pt x="902153" y="598373"/>
                  <a:pt x="1050922" y="764631"/>
                  <a:pt x="1243900" y="792034"/>
                </a:cubicBezTo>
                <a:cubicBezTo>
                  <a:pt x="1228451" y="904266"/>
                  <a:pt x="1185599" y="1011055"/>
                  <a:pt x="1118647" y="1103659"/>
                </a:cubicBezTo>
                <a:cubicBezTo>
                  <a:pt x="1105625" y="1121732"/>
                  <a:pt x="1106113" y="1146219"/>
                  <a:pt x="1120007" y="1163708"/>
                </a:cubicBezTo>
                <a:cubicBezTo>
                  <a:pt x="1133639" y="1180919"/>
                  <a:pt x="1157327" y="1187443"/>
                  <a:pt x="1178116" y="1178673"/>
                </a:cubicBezTo>
                <a:cubicBezTo>
                  <a:pt x="1494016" y="1046816"/>
                  <a:pt x="1698171" y="740340"/>
                  <a:pt x="1698171" y="398009"/>
                </a:cubicBezTo>
                <a:cubicBezTo>
                  <a:pt x="1698171" y="178550"/>
                  <a:pt x="1519671" y="0"/>
                  <a:pt x="1300162" y="0"/>
                </a:cubicBezTo>
                <a:close/>
              </a:path>
            </a:pathLst>
          </a:custGeom>
          <a:gradFill>
            <a:gsLst>
              <a:gs pos="97000">
                <a:srgbClr val="D1448B"/>
              </a:gs>
              <a:gs pos="0">
                <a:srgbClr val="0A6BBA"/>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18" name="Text Placeholder 19">
            <a:extLst>
              <a:ext uri="{FF2B5EF4-FFF2-40B4-BE49-F238E27FC236}">
                <a16:creationId xmlns:a16="http://schemas.microsoft.com/office/drawing/2014/main" id="{7A0408E9-8980-7E8F-F942-8C9FE407AADC}"/>
              </a:ext>
            </a:extLst>
          </p:cNvPr>
          <p:cNvSpPr>
            <a:spLocks noGrp="1"/>
          </p:cNvSpPr>
          <p:nvPr>
            <p:ph type="body" sz="quarter" idx="18" hasCustomPrompt="1"/>
          </p:nvPr>
        </p:nvSpPr>
        <p:spPr>
          <a:xfrm>
            <a:off x="716849" y="1695588"/>
            <a:ext cx="5731576" cy="3613695"/>
          </a:xfrm>
        </p:spPr>
        <p:txBody>
          <a:bodyPr lIns="0" tIns="0" rIns="0" bIns="0" anchor="t">
            <a:noAutofit/>
          </a:bodyPr>
          <a:lstStyle>
            <a:lvl1pPr marL="0" marR="0" indent="0" algn="l" defTabSz="914400" rtl="0" eaLnBrk="1" fontAlgn="auto" latinLnBrk="0" hangingPunct="1">
              <a:lnSpc>
                <a:spcPct val="100000"/>
              </a:lnSpc>
              <a:spcBef>
                <a:spcPct val="20000"/>
              </a:spcBef>
              <a:spcAft>
                <a:spcPts val="1800"/>
              </a:spcAft>
              <a:buClrTx/>
              <a:buSzPct val="90000"/>
              <a:buFont typeface="Wingdings" panose="05000000000000000000" pitchFamily="2" charset="2"/>
              <a:buNone/>
              <a:tabLst/>
              <a:defRPr lang="en-US" sz="2400" b="0" kern="1200" cap="none" spc="0" baseline="0" dirty="0">
                <a:ln w="3175">
                  <a:noFill/>
                </a:ln>
                <a:solidFill>
                  <a:schemeClr val="tx1"/>
                </a:solidFill>
                <a:effectLst/>
                <a:latin typeface="+mn-lt"/>
                <a:ea typeface="+mn-ea"/>
                <a:cs typeface="+mn-cs"/>
              </a:defRPr>
            </a:lvl1pPr>
          </a:lstStyle>
          <a:p>
            <a:pPr lvl="0"/>
            <a:r>
              <a:rPr lang="en-US"/>
              <a:t>Insert text</a:t>
            </a:r>
          </a:p>
        </p:txBody>
      </p:sp>
      <p:sp>
        <p:nvSpPr>
          <p:cNvPr id="14" name="Picture Placeholder" descr="This photo is a 'placeholder' only. Drag or drop your photo here, or click and tap the center to insert a photo.">
            <a:extLst>
              <a:ext uri="{FF2B5EF4-FFF2-40B4-BE49-F238E27FC236}">
                <a16:creationId xmlns:a16="http://schemas.microsoft.com/office/drawing/2014/main" id="{35DB28C5-6CEA-8525-6B69-035DAD6E8DFF}"/>
              </a:ext>
            </a:extLst>
          </p:cNvPr>
          <p:cNvSpPr>
            <a:spLocks noGrp="1" noChangeAspect="1"/>
          </p:cNvSpPr>
          <p:nvPr>
            <p:ph type="pic" sz="quarter" idx="17" hasCustomPrompt="1"/>
          </p:nvPr>
        </p:nvSpPr>
        <p:spPr bwMode="ltGray">
          <a:xfrm>
            <a:off x="6781800" y="990600"/>
            <a:ext cx="4876800" cy="4876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6" name="Text Placeholder 19">
            <a:extLst>
              <a:ext uri="{FF2B5EF4-FFF2-40B4-BE49-F238E27FC236}">
                <a16:creationId xmlns:a16="http://schemas.microsoft.com/office/drawing/2014/main" id="{962D8C4F-7127-AD8F-D624-CBC3F48D1FF1}"/>
              </a:ext>
            </a:extLst>
          </p:cNvPr>
          <p:cNvSpPr>
            <a:spLocks noGrp="1"/>
          </p:cNvSpPr>
          <p:nvPr>
            <p:ph type="body" sz="quarter" idx="13" hasCustomPrompt="1"/>
          </p:nvPr>
        </p:nvSpPr>
        <p:spPr>
          <a:xfrm>
            <a:off x="716849" y="5583203"/>
            <a:ext cx="5731576" cy="369332"/>
          </a:xfrm>
        </p:spPr>
        <p:txBody>
          <a:bodyPr lIns="0" tIns="0" rIns="0" bIns="0" anchor="t">
            <a:noAutofit/>
          </a:bodyPr>
          <a:lstStyle>
            <a:lvl1pPr marL="0" marR="0" indent="0" algn="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accent2"/>
                </a:solidFill>
                <a:latin typeface="+mj-lt"/>
                <a:ea typeface="+mn-ea"/>
                <a:cs typeface="+mn-cs"/>
              </a:defRPr>
            </a:lvl1pPr>
          </a:lstStyle>
          <a:p>
            <a:pPr lvl="0"/>
            <a:r>
              <a:rPr lang="en-US"/>
              <a:t>Insert text</a:t>
            </a: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8263" y="-758152"/>
            <a:ext cx="11018520" cy="553998"/>
          </a:xfrm>
        </p:spPr>
        <p:txBody>
          <a:bodyPr/>
          <a:lstStyle/>
          <a:p>
            <a:r>
              <a:rPr lang="en-US"/>
              <a:t>Click to edit Master title style</a:t>
            </a:r>
          </a:p>
        </p:txBody>
      </p:sp>
    </p:spTree>
    <p:extLst>
      <p:ext uri="{BB962C8B-B14F-4D97-AF65-F5344CB8AC3E}">
        <p14:creationId xmlns:p14="http://schemas.microsoft.com/office/powerpoint/2010/main" val="198423109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Section divi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B0CD57F-552B-8774-7188-13BA49CD2652}"/>
              </a:ext>
            </a:extLst>
          </p:cNvPr>
          <p:cNvPicPr>
            <a:picLocks noChangeAspect="1"/>
          </p:cNvPicPr>
          <p:nvPr userDrawn="1"/>
        </p:nvPicPr>
        <p:blipFill rotWithShape="1">
          <a:blip r:embed="rId2"/>
          <a:srcRect l="305" t="408"/>
          <a:stretch/>
        </p:blipFill>
        <p:spPr>
          <a:xfrm>
            <a:off x="-4153" y="-1"/>
            <a:ext cx="12192000" cy="6858001"/>
          </a:xfrm>
          <a:prstGeom prst="rect">
            <a:avLst/>
          </a:prstGeom>
        </p:spPr>
      </p:pic>
      <p:sp>
        <p:nvSpPr>
          <p:cNvPr id="4" name="Freeform: Shape 3">
            <a:extLst>
              <a:ext uri="{FF2B5EF4-FFF2-40B4-BE49-F238E27FC236}">
                <a16:creationId xmlns:a16="http://schemas.microsoft.com/office/drawing/2014/main" id="{CF92786A-7D84-72BD-DE4B-303D2A6DB90B}"/>
              </a:ext>
            </a:extLst>
          </p:cNvPr>
          <p:cNvSpPr/>
          <p:nvPr userDrawn="1"/>
        </p:nvSpPr>
        <p:spPr bwMode="auto">
          <a:xfrm>
            <a:off x="0" y="2025650"/>
            <a:ext cx="11480800" cy="2806700"/>
          </a:xfrm>
          <a:custGeom>
            <a:avLst/>
            <a:gdLst>
              <a:gd name="connsiteX0" fmla="*/ 0 w 11480800"/>
              <a:gd name="connsiteY0" fmla="*/ 0 h 2806700"/>
              <a:gd name="connsiteX1" fmla="*/ 11292414 w 11480800"/>
              <a:gd name="connsiteY1" fmla="*/ 0 h 2806700"/>
              <a:gd name="connsiteX2" fmla="*/ 11480800 w 11480800"/>
              <a:gd name="connsiteY2" fmla="*/ 188386 h 2806700"/>
              <a:gd name="connsiteX3" fmla="*/ 11480800 w 11480800"/>
              <a:gd name="connsiteY3" fmla="*/ 2618314 h 2806700"/>
              <a:gd name="connsiteX4" fmla="*/ 11292414 w 11480800"/>
              <a:gd name="connsiteY4" fmla="*/ 2806700 h 2806700"/>
              <a:gd name="connsiteX5" fmla="*/ 0 w 11480800"/>
              <a:gd name="connsiteY5" fmla="*/ 2806700 h 280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0800" h="2806700">
                <a:moveTo>
                  <a:pt x="0" y="0"/>
                </a:moveTo>
                <a:lnTo>
                  <a:pt x="11292414" y="0"/>
                </a:lnTo>
                <a:cubicBezTo>
                  <a:pt x="11396457" y="0"/>
                  <a:pt x="11480800" y="84343"/>
                  <a:pt x="11480800" y="188386"/>
                </a:cubicBezTo>
                <a:lnTo>
                  <a:pt x="11480800" y="2618314"/>
                </a:lnTo>
                <a:cubicBezTo>
                  <a:pt x="11480800" y="2722357"/>
                  <a:pt x="11396457" y="2806700"/>
                  <a:pt x="11292414" y="2806700"/>
                </a:cubicBezTo>
                <a:lnTo>
                  <a:pt x="0" y="2806700"/>
                </a:lnTo>
                <a:close/>
              </a:path>
            </a:pathLst>
          </a:cu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sym typeface="+mn-lt"/>
            </a:endParaRP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4199" y="3152001"/>
            <a:ext cx="10693401" cy="553998"/>
          </a:xfrm>
        </p:spPr>
        <p:txBody>
          <a:bodyPr/>
          <a:lstStyle/>
          <a:p>
            <a:r>
              <a:rPr lang="en-US"/>
              <a:t>Click to edit Master title style</a:t>
            </a:r>
          </a:p>
        </p:txBody>
      </p:sp>
    </p:spTree>
    <p:extLst>
      <p:ext uri="{BB962C8B-B14F-4D97-AF65-F5344CB8AC3E}">
        <p14:creationId xmlns:p14="http://schemas.microsoft.com/office/powerpoint/2010/main" val="137757619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p:cSld name="Title Only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4C7E9D1-BB53-6870-78EF-EA4AE7B8BC86}"/>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Tree>
    <p:extLst>
      <p:ext uri="{BB962C8B-B14F-4D97-AF65-F5344CB8AC3E}">
        <p14:creationId xmlns:p14="http://schemas.microsoft.com/office/powerpoint/2010/main" val="389827396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Small title - half page">
    <p:spTree>
      <p:nvGrpSpPr>
        <p:cNvPr id="1" name=""/>
        <p:cNvGrpSpPr/>
        <p:nvPr/>
      </p:nvGrpSpPr>
      <p:grpSpPr>
        <a:xfrm>
          <a:off x="0" y="0"/>
          <a:ext cx="0" cy="0"/>
          <a:chOff x="0" y="0"/>
          <a:chExt cx="0" cy="0"/>
        </a:xfrm>
      </p:grpSpPr>
      <p:sp>
        <p:nvSpPr>
          <p:cNvPr id="2" name="Title 2">
            <a:extLst>
              <a:ext uri="{FF2B5EF4-FFF2-40B4-BE49-F238E27FC236}">
                <a16:creationId xmlns:a16="http://schemas.microsoft.com/office/drawing/2014/main" id="{4B2500C4-B436-4E3A-8A91-A02448A774DB}"/>
              </a:ext>
            </a:extLst>
          </p:cNvPr>
          <p:cNvSpPr>
            <a:spLocks noGrp="1"/>
          </p:cNvSpPr>
          <p:nvPr>
            <p:ph type="title"/>
          </p:nvPr>
        </p:nvSpPr>
        <p:spPr>
          <a:xfrm>
            <a:off x="584200" y="457200"/>
            <a:ext cx="5508419" cy="372410"/>
          </a:xfrm>
        </p:spPr>
        <p:txBody>
          <a:bodyPr tIns="64008"/>
          <a:lstStyle>
            <a:lvl1pPr>
              <a:defRPr sz="2000" spc="0">
                <a:latin typeface="+mj-lt"/>
                <a:cs typeface="Segoe UI" panose="020B0502040204020203" pitchFamily="34" charset="0"/>
              </a:defRPr>
            </a:lvl1pPr>
          </a:lstStyle>
          <a:p>
            <a:r>
              <a:rPr lang="en-US"/>
              <a:t>Click to edit Master title style</a:t>
            </a:r>
          </a:p>
        </p:txBody>
      </p:sp>
    </p:spTree>
    <p:extLst>
      <p:ext uri="{BB962C8B-B14F-4D97-AF65-F5344CB8AC3E}">
        <p14:creationId xmlns:p14="http://schemas.microsoft.com/office/powerpoint/2010/main" val="283817320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52">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guide id="31" pos="3840">
          <p15:clr>
            <a:srgbClr val="5ACBF0"/>
          </p15:clr>
        </p15:guide>
      </p15:sldGuideLst>
    </p:ext>
  </p:extLs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Blank slide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4C7E9D1-BB53-6870-78EF-EA4AE7B8BC86}"/>
              </a:ext>
            </a:extLst>
          </p:cNvPr>
          <p:cNvPicPr>
            <a:picLocks noChangeAspect="1"/>
          </p:cNvPicPr>
          <p:nvPr userDrawn="1"/>
        </p:nvPicPr>
        <p:blipFill>
          <a:blip r:embed="rId2"/>
          <a:stretch>
            <a:fillRect/>
          </a:stretch>
        </p:blipFill>
        <p:spPr>
          <a:xfrm>
            <a:off x="3912" y="4284"/>
            <a:ext cx="12184175" cy="6849431"/>
          </a:xfrm>
          <a:prstGeom prst="rect">
            <a:avLst/>
          </a:prstGeom>
        </p:spPr>
      </p:pic>
    </p:spTree>
    <p:extLst>
      <p:ext uri="{BB962C8B-B14F-4D97-AF65-F5344CB8AC3E}">
        <p14:creationId xmlns:p14="http://schemas.microsoft.com/office/powerpoint/2010/main" val="37385560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Agenda slide Pink">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1285EDB6-6BD9-803E-D877-8A4A53657AF5}"/>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4" name="Oval 3">
            <a:extLst>
              <a:ext uri="{FF2B5EF4-FFF2-40B4-BE49-F238E27FC236}">
                <a16:creationId xmlns:a16="http://schemas.microsoft.com/office/drawing/2014/main" id="{CE525D6D-260D-2074-C66B-0E88E6690C99}"/>
              </a:ext>
            </a:extLst>
          </p:cNvPr>
          <p:cNvSpPr/>
          <p:nvPr userDrawn="1"/>
        </p:nvSpPr>
        <p:spPr bwMode="auto">
          <a:xfrm>
            <a:off x="4132263" y="596900"/>
            <a:ext cx="679450" cy="679450"/>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a:ln w="3175">
                  <a:noFill/>
                </a:ln>
                <a:solidFill>
                  <a:schemeClr val="bg1"/>
                </a:solidFill>
                <a:latin typeface="+mj-lt"/>
                <a:cs typeface="Segoe UI" pitchFamily="34" charset="0"/>
              </a:rPr>
              <a:t>01</a:t>
            </a:r>
          </a:p>
        </p:txBody>
      </p:sp>
      <p:sp>
        <p:nvSpPr>
          <p:cNvPr id="5" name="Oval 4">
            <a:extLst>
              <a:ext uri="{FF2B5EF4-FFF2-40B4-BE49-F238E27FC236}">
                <a16:creationId xmlns:a16="http://schemas.microsoft.com/office/drawing/2014/main" id="{12154FFE-5468-CB04-52B1-FBCDDDBBB4A3}"/>
              </a:ext>
            </a:extLst>
          </p:cNvPr>
          <p:cNvSpPr/>
          <p:nvPr userDrawn="1"/>
        </p:nvSpPr>
        <p:spPr bwMode="auto">
          <a:xfrm>
            <a:off x="4132263" y="1845072"/>
            <a:ext cx="679450" cy="679450"/>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a:ln w="3175">
                  <a:noFill/>
                </a:ln>
                <a:solidFill>
                  <a:schemeClr val="bg1"/>
                </a:solidFill>
                <a:latin typeface="+mj-lt"/>
                <a:cs typeface="Segoe UI" pitchFamily="34" charset="0"/>
              </a:rPr>
              <a:t>02</a:t>
            </a:r>
          </a:p>
        </p:txBody>
      </p:sp>
      <p:sp>
        <p:nvSpPr>
          <p:cNvPr id="6" name="Oval 5">
            <a:extLst>
              <a:ext uri="{FF2B5EF4-FFF2-40B4-BE49-F238E27FC236}">
                <a16:creationId xmlns:a16="http://schemas.microsoft.com/office/drawing/2014/main" id="{826D834C-0570-B13B-0866-51C1D070031A}"/>
              </a:ext>
            </a:extLst>
          </p:cNvPr>
          <p:cNvSpPr/>
          <p:nvPr userDrawn="1"/>
        </p:nvSpPr>
        <p:spPr bwMode="auto">
          <a:xfrm>
            <a:off x="4132263" y="3093244"/>
            <a:ext cx="679450" cy="679450"/>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a:ln w="3175">
                  <a:noFill/>
                </a:ln>
                <a:solidFill>
                  <a:schemeClr val="bg1"/>
                </a:solidFill>
                <a:latin typeface="+mj-lt"/>
                <a:cs typeface="Segoe UI" pitchFamily="34" charset="0"/>
              </a:rPr>
              <a:t>03</a:t>
            </a:r>
          </a:p>
        </p:txBody>
      </p:sp>
      <p:sp>
        <p:nvSpPr>
          <p:cNvPr id="7" name="Oval 6">
            <a:extLst>
              <a:ext uri="{FF2B5EF4-FFF2-40B4-BE49-F238E27FC236}">
                <a16:creationId xmlns:a16="http://schemas.microsoft.com/office/drawing/2014/main" id="{5AC79F46-694E-ED80-8F53-3FA0DFBA4AE6}"/>
              </a:ext>
            </a:extLst>
          </p:cNvPr>
          <p:cNvSpPr/>
          <p:nvPr userDrawn="1"/>
        </p:nvSpPr>
        <p:spPr bwMode="auto">
          <a:xfrm>
            <a:off x="4132263" y="4341416"/>
            <a:ext cx="679450" cy="679450"/>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a:ln w="3175">
                  <a:noFill/>
                </a:ln>
                <a:solidFill>
                  <a:schemeClr val="bg1"/>
                </a:solidFill>
                <a:latin typeface="+mj-lt"/>
                <a:cs typeface="Segoe UI" pitchFamily="34" charset="0"/>
              </a:rPr>
              <a:t>04</a:t>
            </a:r>
          </a:p>
        </p:txBody>
      </p:sp>
      <p:sp>
        <p:nvSpPr>
          <p:cNvPr id="8" name="Oval 7">
            <a:extLst>
              <a:ext uri="{FF2B5EF4-FFF2-40B4-BE49-F238E27FC236}">
                <a16:creationId xmlns:a16="http://schemas.microsoft.com/office/drawing/2014/main" id="{511AF575-A405-020B-A4A0-59876AB77E46}"/>
              </a:ext>
            </a:extLst>
          </p:cNvPr>
          <p:cNvSpPr/>
          <p:nvPr userDrawn="1"/>
        </p:nvSpPr>
        <p:spPr bwMode="auto">
          <a:xfrm>
            <a:off x="4132263" y="5589588"/>
            <a:ext cx="679450" cy="679450"/>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a:ln w="3175">
                  <a:noFill/>
                </a:ln>
                <a:solidFill>
                  <a:schemeClr val="bg1"/>
                </a:solidFill>
                <a:latin typeface="+mj-lt"/>
                <a:cs typeface="Segoe UI" pitchFamily="34" charset="0"/>
              </a:rPr>
              <a:t>05</a:t>
            </a:r>
          </a:p>
        </p:txBody>
      </p:sp>
      <p:cxnSp>
        <p:nvCxnSpPr>
          <p:cNvPr id="9" name="Straight Connector 8">
            <a:extLst>
              <a:ext uri="{FF2B5EF4-FFF2-40B4-BE49-F238E27FC236}">
                <a16:creationId xmlns:a16="http://schemas.microsoft.com/office/drawing/2014/main" id="{232BD42B-5FC5-7EDB-BB20-23C2938B3144}"/>
              </a:ext>
              <a:ext uri="{C183D7F6-B498-43B3-948B-1728B52AA6E4}">
                <adec:decorative xmlns:adec="http://schemas.microsoft.com/office/drawing/2017/decorative" val="1"/>
              </a:ext>
            </a:extLst>
          </p:cNvPr>
          <p:cNvCxnSpPr>
            <a:cxnSpLocks/>
          </p:cNvCxnSpPr>
          <p:nvPr userDrawn="1"/>
        </p:nvCxnSpPr>
        <p:spPr>
          <a:xfrm>
            <a:off x="5041900" y="1560711"/>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0" name="Text Placeholder 19">
            <a:extLst>
              <a:ext uri="{FF2B5EF4-FFF2-40B4-BE49-F238E27FC236}">
                <a16:creationId xmlns:a16="http://schemas.microsoft.com/office/drawing/2014/main" id="{B2648914-7316-BBF9-1979-5EACEBE28481}"/>
              </a:ext>
            </a:extLst>
          </p:cNvPr>
          <p:cNvSpPr>
            <a:spLocks noGrp="1"/>
          </p:cNvSpPr>
          <p:nvPr>
            <p:ph type="body" sz="quarter" idx="10"/>
          </p:nvPr>
        </p:nvSpPr>
        <p:spPr>
          <a:xfrm>
            <a:off x="5041900" y="751959"/>
            <a:ext cx="6578600" cy="369332"/>
          </a:xfrm>
        </p:spPr>
        <p:txBody>
          <a:bodyPr anchor="ctr"/>
          <a:lstStyle>
            <a:lvl1pPr marL="0" indent="0">
              <a:buNone/>
              <a:defRPr sz="2400"/>
            </a:lvl1pPr>
          </a:lstStyle>
          <a:p>
            <a:pPr lvl="0"/>
            <a:r>
              <a:rPr lang="en-US"/>
              <a:t>Click to edit Master text styles</a:t>
            </a:r>
          </a:p>
        </p:txBody>
      </p:sp>
      <p:cxnSp>
        <p:nvCxnSpPr>
          <p:cNvPr id="11" name="Straight Connector 10">
            <a:extLst>
              <a:ext uri="{FF2B5EF4-FFF2-40B4-BE49-F238E27FC236}">
                <a16:creationId xmlns:a16="http://schemas.microsoft.com/office/drawing/2014/main" id="{FB5A3BDB-77C2-5DA6-DD97-A74AD66D6BA3}"/>
              </a:ext>
              <a:ext uri="{C183D7F6-B498-43B3-948B-1728B52AA6E4}">
                <adec:decorative xmlns:adec="http://schemas.microsoft.com/office/drawing/2017/decorative" val="1"/>
              </a:ext>
            </a:extLst>
          </p:cNvPr>
          <p:cNvCxnSpPr>
            <a:cxnSpLocks/>
          </p:cNvCxnSpPr>
          <p:nvPr userDrawn="1"/>
        </p:nvCxnSpPr>
        <p:spPr>
          <a:xfrm>
            <a:off x="5041900" y="2808883"/>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8CCAE5D6-7CD4-CF96-5C91-CE441AF595C4}"/>
              </a:ext>
              <a:ext uri="{C183D7F6-B498-43B3-948B-1728B52AA6E4}">
                <adec:decorative xmlns:adec="http://schemas.microsoft.com/office/drawing/2017/decorative" val="1"/>
              </a:ext>
            </a:extLst>
          </p:cNvPr>
          <p:cNvCxnSpPr>
            <a:cxnSpLocks/>
          </p:cNvCxnSpPr>
          <p:nvPr userDrawn="1"/>
        </p:nvCxnSpPr>
        <p:spPr>
          <a:xfrm>
            <a:off x="5041900" y="4057055"/>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B7EAC72-3DD8-CA91-6E0A-DBD84D439457}"/>
              </a:ext>
              <a:ext uri="{C183D7F6-B498-43B3-948B-1728B52AA6E4}">
                <adec:decorative xmlns:adec="http://schemas.microsoft.com/office/drawing/2017/decorative" val="1"/>
              </a:ext>
            </a:extLst>
          </p:cNvPr>
          <p:cNvCxnSpPr>
            <a:cxnSpLocks/>
          </p:cNvCxnSpPr>
          <p:nvPr userDrawn="1"/>
        </p:nvCxnSpPr>
        <p:spPr>
          <a:xfrm>
            <a:off x="5041900" y="5305227"/>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 Placeholder 19">
            <a:extLst>
              <a:ext uri="{FF2B5EF4-FFF2-40B4-BE49-F238E27FC236}">
                <a16:creationId xmlns:a16="http://schemas.microsoft.com/office/drawing/2014/main" id="{208309E8-F01D-C01C-7BD3-699C552BEAAD}"/>
              </a:ext>
            </a:extLst>
          </p:cNvPr>
          <p:cNvSpPr>
            <a:spLocks noGrp="1"/>
          </p:cNvSpPr>
          <p:nvPr>
            <p:ph type="body" sz="quarter" idx="11"/>
          </p:nvPr>
        </p:nvSpPr>
        <p:spPr>
          <a:xfrm>
            <a:off x="5041900" y="2000131"/>
            <a:ext cx="6578600" cy="369332"/>
          </a:xfrm>
        </p:spPr>
        <p:txBody>
          <a:bodyPr anchor="ctr"/>
          <a:lstStyle>
            <a:lvl1pPr marL="0" indent="0">
              <a:buNone/>
              <a:defRPr sz="2400"/>
            </a:lvl1pPr>
          </a:lstStyle>
          <a:p>
            <a:pPr lvl="0"/>
            <a:r>
              <a:rPr lang="en-US"/>
              <a:t>Click to edit Master text styles</a:t>
            </a:r>
          </a:p>
        </p:txBody>
      </p:sp>
      <p:sp>
        <p:nvSpPr>
          <p:cNvPr id="22" name="Text Placeholder 19">
            <a:extLst>
              <a:ext uri="{FF2B5EF4-FFF2-40B4-BE49-F238E27FC236}">
                <a16:creationId xmlns:a16="http://schemas.microsoft.com/office/drawing/2014/main" id="{41D8780B-A2F3-0AF0-CB21-59595D75ABD4}"/>
              </a:ext>
            </a:extLst>
          </p:cNvPr>
          <p:cNvSpPr>
            <a:spLocks noGrp="1"/>
          </p:cNvSpPr>
          <p:nvPr>
            <p:ph type="body" sz="quarter" idx="12"/>
          </p:nvPr>
        </p:nvSpPr>
        <p:spPr>
          <a:xfrm>
            <a:off x="5041900" y="3248303"/>
            <a:ext cx="6578600" cy="369332"/>
          </a:xfrm>
        </p:spPr>
        <p:txBody>
          <a:bodyPr anchor="ctr"/>
          <a:lstStyle>
            <a:lvl1pPr marL="0" indent="0">
              <a:buNone/>
              <a:defRPr sz="2400"/>
            </a:lvl1pPr>
          </a:lstStyle>
          <a:p>
            <a:pPr lvl="0"/>
            <a:r>
              <a:rPr lang="en-US"/>
              <a:t>Click to edit Master text styles</a:t>
            </a:r>
          </a:p>
        </p:txBody>
      </p:sp>
      <p:sp>
        <p:nvSpPr>
          <p:cNvPr id="23" name="Text Placeholder 19">
            <a:extLst>
              <a:ext uri="{FF2B5EF4-FFF2-40B4-BE49-F238E27FC236}">
                <a16:creationId xmlns:a16="http://schemas.microsoft.com/office/drawing/2014/main" id="{DDDDD63C-8BF5-A3B3-6267-4D98015A716A}"/>
              </a:ext>
            </a:extLst>
          </p:cNvPr>
          <p:cNvSpPr>
            <a:spLocks noGrp="1"/>
          </p:cNvSpPr>
          <p:nvPr>
            <p:ph type="body" sz="quarter" idx="13"/>
          </p:nvPr>
        </p:nvSpPr>
        <p:spPr>
          <a:xfrm>
            <a:off x="5041900" y="4496475"/>
            <a:ext cx="6578600" cy="369332"/>
          </a:xfrm>
        </p:spPr>
        <p:txBody>
          <a:bodyPr anchor="ctr"/>
          <a:lstStyle>
            <a:lvl1pPr marL="0" indent="0">
              <a:buNone/>
              <a:defRPr sz="2400"/>
            </a:lvl1pPr>
          </a:lstStyle>
          <a:p>
            <a:pPr lvl="0"/>
            <a:r>
              <a:rPr lang="en-US"/>
              <a:t>Click to edit Master text styles</a:t>
            </a:r>
          </a:p>
        </p:txBody>
      </p:sp>
      <p:sp>
        <p:nvSpPr>
          <p:cNvPr id="24" name="Text Placeholder 19">
            <a:extLst>
              <a:ext uri="{FF2B5EF4-FFF2-40B4-BE49-F238E27FC236}">
                <a16:creationId xmlns:a16="http://schemas.microsoft.com/office/drawing/2014/main" id="{213DD9A8-2279-8AA1-74D5-0ACC8E07D4A0}"/>
              </a:ext>
            </a:extLst>
          </p:cNvPr>
          <p:cNvSpPr>
            <a:spLocks noGrp="1"/>
          </p:cNvSpPr>
          <p:nvPr>
            <p:ph type="body" sz="quarter" idx="14"/>
          </p:nvPr>
        </p:nvSpPr>
        <p:spPr>
          <a:xfrm>
            <a:off x="5041900" y="5744647"/>
            <a:ext cx="6578600" cy="369332"/>
          </a:xfrm>
        </p:spPr>
        <p:txBody>
          <a:bodyPr anchor="ctr"/>
          <a:lstStyle>
            <a:lvl1pPr marL="0" indent="0">
              <a:buNone/>
              <a:defRPr sz="2400"/>
            </a:lvl1pPr>
          </a:lstStyle>
          <a:p>
            <a:pPr lvl="0"/>
            <a:r>
              <a:rPr lang="en-US"/>
              <a:t>Click to edit Master text styles</a:t>
            </a:r>
          </a:p>
        </p:txBody>
      </p:sp>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263" y="3152001"/>
            <a:ext cx="3069337" cy="553998"/>
          </a:xfrm>
        </p:spPr>
        <p:txBody>
          <a:bodyPr/>
          <a:lstStyle>
            <a:lvl1pPr algn="l">
              <a:defRPr/>
            </a:lvl1pPr>
          </a:lstStyle>
          <a:p>
            <a:r>
              <a:rPr lang="en-US"/>
              <a:t>Agenda</a:t>
            </a:r>
          </a:p>
        </p:txBody>
      </p:sp>
    </p:spTree>
    <p:extLst>
      <p:ext uri="{BB962C8B-B14F-4D97-AF65-F5344CB8AC3E}">
        <p14:creationId xmlns:p14="http://schemas.microsoft.com/office/powerpoint/2010/main" val="236467463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96">
          <p15:clr>
            <a:srgbClr val="5ACBF0"/>
          </p15:clr>
        </p15:guide>
        <p15:guide id="30" orient="horz" pos="288">
          <p15:clr>
            <a:srgbClr val="5ACBF0"/>
          </p15:clr>
        </p15:guide>
      </p15:sldGuideLst>
    </p:ext>
  </p:extLs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Four text with icons Pink">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E7BF12D-09EE-56E8-2400-01AFDD7304ED}"/>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Oval 3">
            <a:extLst>
              <a:ext uri="{FF2B5EF4-FFF2-40B4-BE49-F238E27FC236}">
                <a16:creationId xmlns:a16="http://schemas.microsoft.com/office/drawing/2014/main" id="{94BAA5F2-1985-6AE4-F31F-92073AA35174}"/>
              </a:ext>
            </a:extLst>
          </p:cNvPr>
          <p:cNvSpPr/>
          <p:nvPr userDrawn="1"/>
        </p:nvSpPr>
        <p:spPr bwMode="auto">
          <a:xfrm>
            <a:off x="1297190" y="2345208"/>
            <a:ext cx="1162742" cy="116274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sp>
        <p:nvSpPr>
          <p:cNvPr id="9" name="Oval 8">
            <a:extLst>
              <a:ext uri="{FF2B5EF4-FFF2-40B4-BE49-F238E27FC236}">
                <a16:creationId xmlns:a16="http://schemas.microsoft.com/office/drawing/2014/main" id="{BA18B0A2-D289-7D64-6DC4-F6915EDEA071}"/>
              </a:ext>
            </a:extLst>
          </p:cNvPr>
          <p:cNvSpPr/>
          <p:nvPr userDrawn="1"/>
        </p:nvSpPr>
        <p:spPr bwMode="auto">
          <a:xfrm>
            <a:off x="4109346" y="2345208"/>
            <a:ext cx="1162742" cy="116274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0" name="Oval 9">
            <a:extLst>
              <a:ext uri="{FF2B5EF4-FFF2-40B4-BE49-F238E27FC236}">
                <a16:creationId xmlns:a16="http://schemas.microsoft.com/office/drawing/2014/main" id="{597D8BCE-6F2C-4C63-39C7-92B6235F0531}"/>
              </a:ext>
            </a:extLst>
          </p:cNvPr>
          <p:cNvSpPr/>
          <p:nvPr userDrawn="1"/>
        </p:nvSpPr>
        <p:spPr bwMode="auto">
          <a:xfrm>
            <a:off x="6921502" y="2345208"/>
            <a:ext cx="1162742" cy="116274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1" name="Oval 10">
            <a:extLst>
              <a:ext uri="{FF2B5EF4-FFF2-40B4-BE49-F238E27FC236}">
                <a16:creationId xmlns:a16="http://schemas.microsoft.com/office/drawing/2014/main" id="{54BD3884-9623-D231-B393-89D173593358}"/>
              </a:ext>
            </a:extLst>
          </p:cNvPr>
          <p:cNvSpPr/>
          <p:nvPr userDrawn="1"/>
        </p:nvSpPr>
        <p:spPr bwMode="auto">
          <a:xfrm>
            <a:off x="9733656" y="2345208"/>
            <a:ext cx="1162742" cy="116274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6742748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Four text with gradient icons placeholder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0F7ED63-7025-40F7-4E5C-40BE912DCC1E}"/>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 name="Oval 4">
            <a:extLst>
              <a:ext uri="{FF2B5EF4-FFF2-40B4-BE49-F238E27FC236}">
                <a16:creationId xmlns:a16="http://schemas.microsoft.com/office/drawing/2014/main" id="{83512C4D-2915-D7CC-93A1-7574E42D71F7}"/>
              </a:ext>
            </a:extLst>
          </p:cNvPr>
          <p:cNvSpPr/>
          <p:nvPr userDrawn="1"/>
        </p:nvSpPr>
        <p:spPr bwMode="auto">
          <a:xfrm>
            <a:off x="1297190"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6" name="Oval 5">
            <a:extLst>
              <a:ext uri="{FF2B5EF4-FFF2-40B4-BE49-F238E27FC236}">
                <a16:creationId xmlns:a16="http://schemas.microsoft.com/office/drawing/2014/main" id="{F4A6AB87-230A-83C2-8A28-162D928F6B40}"/>
              </a:ext>
            </a:extLst>
          </p:cNvPr>
          <p:cNvSpPr/>
          <p:nvPr userDrawn="1"/>
        </p:nvSpPr>
        <p:spPr bwMode="auto">
          <a:xfrm>
            <a:off x="4109346" y="2345208"/>
            <a:ext cx="1162742" cy="1162742"/>
          </a:xfrm>
          <a:prstGeom prst="ellipse">
            <a:avLst/>
          </a:prstGeom>
          <a:gradFill flip="none" rotWithShape="1">
            <a:gsLst>
              <a:gs pos="0">
                <a:srgbClr val="0A6BBA"/>
              </a:gs>
              <a:gs pos="80000">
                <a:srgbClr val="318581"/>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a:ln w="3175">
                <a:noFill/>
              </a:ln>
              <a:gradFill flip="none" rotWithShape="1">
                <a:gsLst>
                  <a:gs pos="20183">
                    <a:srgbClr val="FFFFFF"/>
                  </a:gs>
                  <a:gs pos="42000">
                    <a:srgbClr val="FFFFFF"/>
                  </a:gs>
                </a:gsLst>
                <a:lin ang="2700000" scaled="0"/>
                <a:tileRect/>
              </a:gradFill>
              <a:ea typeface="+mn-lt"/>
              <a:cs typeface="+mn-lt"/>
              <a:sym typeface="+mn-lt"/>
            </a:endParaRPr>
          </a:p>
        </p:txBody>
      </p:sp>
      <p:sp>
        <p:nvSpPr>
          <p:cNvPr id="7" name="Oval 6">
            <a:extLst>
              <a:ext uri="{FF2B5EF4-FFF2-40B4-BE49-F238E27FC236}">
                <a16:creationId xmlns:a16="http://schemas.microsoft.com/office/drawing/2014/main" id="{2C004A13-B52F-B583-6B1F-E376B63D0210}"/>
              </a:ext>
            </a:extLst>
          </p:cNvPr>
          <p:cNvSpPr/>
          <p:nvPr userDrawn="1"/>
        </p:nvSpPr>
        <p:spPr bwMode="auto">
          <a:xfrm>
            <a:off x="6921502"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8" name="Oval 7">
            <a:extLst>
              <a:ext uri="{FF2B5EF4-FFF2-40B4-BE49-F238E27FC236}">
                <a16:creationId xmlns:a16="http://schemas.microsoft.com/office/drawing/2014/main" id="{9AFEC9CE-0ED1-5DF7-E15E-778AA4DD398A}"/>
              </a:ext>
            </a:extLst>
          </p:cNvPr>
          <p:cNvSpPr/>
          <p:nvPr userDrawn="1"/>
        </p:nvSpPr>
        <p:spPr bwMode="auto">
          <a:xfrm>
            <a:off x="9733656" y="2345208"/>
            <a:ext cx="1162742" cy="1162742"/>
          </a:xfrm>
          <a:prstGeom prst="ellipse">
            <a:avLst/>
          </a:prstGeom>
          <a:gradFill flip="none" rotWithShape="1">
            <a:gsLst>
              <a:gs pos="79000">
                <a:srgbClr val="C03BC4"/>
              </a:gs>
              <a:gs pos="35000">
                <a:srgbClr val="D1448B"/>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a:ln w="3175">
                <a:noFill/>
              </a:ln>
              <a:gradFill flip="none" rotWithShape="1">
                <a:gsLst>
                  <a:gs pos="20183">
                    <a:srgbClr val="FFFFFF"/>
                  </a:gs>
                  <a:gs pos="42000">
                    <a:srgbClr val="FFFFFF"/>
                  </a:gs>
                </a:gsLst>
                <a:lin ang="2700000" scaled="0"/>
                <a:tileRect/>
              </a:gradFill>
              <a:ea typeface="+mn-lt"/>
              <a:cs typeface="+mn-lt"/>
              <a:sym typeface="+mn-lt"/>
            </a:endParaRPr>
          </a:p>
        </p:txBody>
      </p:sp>
    </p:spTree>
    <p:extLst>
      <p:ext uri="{BB962C8B-B14F-4D97-AF65-F5344CB8AC3E}">
        <p14:creationId xmlns:p14="http://schemas.microsoft.com/office/powerpoint/2010/main" val="52986451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Five text with icons Pink">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52D0882C-5CF8-0E56-4DC9-F5DD77578251}"/>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AA620CD4-AE48-F5D0-F071-A02B419C989B}"/>
              </a:ext>
              <a:ext uri="{C183D7F6-B498-43B3-948B-1728B52AA6E4}">
                <adec:decorative xmlns:adec="http://schemas.microsoft.com/office/drawing/2017/decorative" val="1"/>
              </a:ext>
            </a:extLst>
          </p:cNvPr>
          <p:cNvSpPr/>
          <p:nvPr userDrawn="1"/>
        </p:nvSpPr>
        <p:spPr bwMode="auto">
          <a:xfrm>
            <a:off x="592137" y="1857830"/>
            <a:ext cx="11007726" cy="3743233"/>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9" name="Oval 8">
            <a:extLst>
              <a:ext uri="{FF2B5EF4-FFF2-40B4-BE49-F238E27FC236}">
                <a16:creationId xmlns:a16="http://schemas.microsoft.com/office/drawing/2014/main" id="{80302D8E-593F-F4E7-FC1C-38D795EC96B9}"/>
              </a:ext>
            </a:extLst>
          </p:cNvPr>
          <p:cNvSpPr/>
          <p:nvPr userDrawn="1"/>
        </p:nvSpPr>
        <p:spPr bwMode="auto">
          <a:xfrm>
            <a:off x="1284198" y="250884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3895635"/>
            <a:ext cx="2010049" cy="369332"/>
          </a:xfrm>
        </p:spPr>
        <p:txBody>
          <a:bodyPr anchor="t"/>
          <a:lstStyle>
            <a:lvl1pPr marL="0" indent="0" algn="ctr">
              <a:buNone/>
              <a:defRPr sz="2400">
                <a:latin typeface="+mj-lt"/>
              </a:defRPr>
            </a:lvl1pPr>
          </a:lstStyle>
          <a:p>
            <a:pPr lvl="0"/>
            <a:r>
              <a:rPr lang="en-US"/>
              <a:t>Insert text</a:t>
            </a:r>
          </a:p>
        </p:txBody>
      </p:sp>
      <p:sp>
        <p:nvSpPr>
          <p:cNvPr id="5" name="Text Placeholder 19">
            <a:extLst>
              <a:ext uri="{FF2B5EF4-FFF2-40B4-BE49-F238E27FC236}">
                <a16:creationId xmlns:a16="http://schemas.microsoft.com/office/drawing/2014/main" id="{2A27CA04-DD6C-DA7E-53A6-137B88FAAFA5}"/>
              </a:ext>
            </a:extLst>
          </p:cNvPr>
          <p:cNvSpPr>
            <a:spLocks noGrp="1"/>
          </p:cNvSpPr>
          <p:nvPr>
            <p:ph type="body" sz="quarter" idx="11" hasCustomPrompt="1"/>
          </p:nvPr>
        </p:nvSpPr>
        <p:spPr>
          <a:xfrm>
            <a:off x="2907437" y="3895635"/>
            <a:ext cx="2010049" cy="369332"/>
          </a:xfrm>
        </p:spPr>
        <p:txBody>
          <a:bodyPr anchor="t"/>
          <a:lstStyle>
            <a:lvl1pPr marL="0" indent="0" algn="ctr">
              <a:buNone/>
              <a:defRPr sz="2400">
                <a:latin typeface="+mj-lt"/>
              </a:defRPr>
            </a:lvl1pPr>
          </a:lstStyle>
          <a:p>
            <a:pPr lvl="0"/>
            <a:r>
              <a:rPr lang="en-US"/>
              <a:t>Insert text</a:t>
            </a:r>
          </a:p>
        </p:txBody>
      </p:sp>
      <p:sp>
        <p:nvSpPr>
          <p:cNvPr id="6" name="Text Placeholder 19">
            <a:extLst>
              <a:ext uri="{FF2B5EF4-FFF2-40B4-BE49-F238E27FC236}">
                <a16:creationId xmlns:a16="http://schemas.microsoft.com/office/drawing/2014/main" id="{E361BC5D-8B35-74E1-026F-66FAD8E0F396}"/>
              </a:ext>
            </a:extLst>
          </p:cNvPr>
          <p:cNvSpPr>
            <a:spLocks noGrp="1"/>
          </p:cNvSpPr>
          <p:nvPr>
            <p:ph type="body" sz="quarter" idx="12" hasCustomPrompt="1"/>
          </p:nvPr>
        </p:nvSpPr>
        <p:spPr>
          <a:xfrm>
            <a:off x="5090974" y="3895635"/>
            <a:ext cx="2010049" cy="369332"/>
          </a:xfrm>
        </p:spPr>
        <p:txBody>
          <a:bodyPr anchor="t"/>
          <a:lstStyle>
            <a:lvl1pPr marL="0" indent="0" algn="ctr">
              <a:buNone/>
              <a:defRPr sz="2400">
                <a:latin typeface="+mj-lt"/>
              </a:defRPr>
            </a:lvl1pPr>
          </a:lstStyle>
          <a:p>
            <a:pPr lvl="0"/>
            <a:r>
              <a:rPr lang="en-US"/>
              <a:t>Insert text</a:t>
            </a:r>
          </a:p>
        </p:txBody>
      </p:sp>
      <p:sp>
        <p:nvSpPr>
          <p:cNvPr id="7" name="Text Placeholder 19">
            <a:extLst>
              <a:ext uri="{FF2B5EF4-FFF2-40B4-BE49-F238E27FC236}">
                <a16:creationId xmlns:a16="http://schemas.microsoft.com/office/drawing/2014/main" id="{58FF01AC-40EC-E68C-1720-0BB340AC5875}"/>
              </a:ext>
            </a:extLst>
          </p:cNvPr>
          <p:cNvSpPr>
            <a:spLocks noGrp="1"/>
          </p:cNvSpPr>
          <p:nvPr>
            <p:ph type="body" sz="quarter" idx="13" hasCustomPrompt="1"/>
          </p:nvPr>
        </p:nvSpPr>
        <p:spPr>
          <a:xfrm>
            <a:off x="7274511" y="3895635"/>
            <a:ext cx="2010049" cy="369332"/>
          </a:xfrm>
        </p:spPr>
        <p:txBody>
          <a:bodyPr anchor="t"/>
          <a:lstStyle>
            <a:lvl1pPr marL="0" indent="0" algn="ctr">
              <a:buNone/>
              <a:defRPr sz="2400">
                <a:latin typeface="+mj-lt"/>
              </a:defRPr>
            </a:lvl1pPr>
          </a:lstStyle>
          <a:p>
            <a:pPr lvl="0"/>
            <a:r>
              <a:rPr lang="en-US"/>
              <a:t>Insert text</a:t>
            </a:r>
          </a:p>
        </p:txBody>
      </p:sp>
      <p:sp>
        <p:nvSpPr>
          <p:cNvPr id="8" name="Text Placeholder 19">
            <a:extLst>
              <a:ext uri="{FF2B5EF4-FFF2-40B4-BE49-F238E27FC236}">
                <a16:creationId xmlns:a16="http://schemas.microsoft.com/office/drawing/2014/main" id="{61EAA826-EAD4-46FD-0B96-90D91A8A5F8E}"/>
              </a:ext>
            </a:extLst>
          </p:cNvPr>
          <p:cNvSpPr>
            <a:spLocks noGrp="1"/>
          </p:cNvSpPr>
          <p:nvPr>
            <p:ph type="body" sz="quarter" idx="14" hasCustomPrompt="1"/>
          </p:nvPr>
        </p:nvSpPr>
        <p:spPr>
          <a:xfrm>
            <a:off x="9458051" y="3895635"/>
            <a:ext cx="2010049" cy="369332"/>
          </a:xfrm>
        </p:spPr>
        <p:txBody>
          <a:bodyPr anchor="t"/>
          <a:lstStyle>
            <a:lvl1pPr marL="0" indent="0" algn="ctr">
              <a:buNone/>
              <a:defRPr sz="2400">
                <a:latin typeface="+mj-lt"/>
              </a:defRPr>
            </a:lvl1pPr>
          </a:lstStyle>
          <a:p>
            <a:pPr lvl="0"/>
            <a:r>
              <a:rPr lang="en-US"/>
              <a:t>Insert text</a:t>
            </a:r>
          </a:p>
        </p:txBody>
      </p:sp>
      <p:sp>
        <p:nvSpPr>
          <p:cNvPr id="22" name="Oval 21">
            <a:extLst>
              <a:ext uri="{FF2B5EF4-FFF2-40B4-BE49-F238E27FC236}">
                <a16:creationId xmlns:a16="http://schemas.microsoft.com/office/drawing/2014/main" id="{CC59FC60-8CEE-E99E-2D8E-C4346C1F010B}"/>
              </a:ext>
            </a:extLst>
          </p:cNvPr>
          <p:cNvSpPr/>
          <p:nvPr userDrawn="1"/>
        </p:nvSpPr>
        <p:spPr bwMode="auto">
          <a:xfrm>
            <a:off x="3467736" y="250884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61D67296-26A0-866C-5FE5-BC993DAC01BD}"/>
              </a:ext>
            </a:extLst>
          </p:cNvPr>
          <p:cNvSpPr/>
          <p:nvPr userDrawn="1"/>
        </p:nvSpPr>
        <p:spPr bwMode="auto">
          <a:xfrm>
            <a:off x="5651274" y="250884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936BE10E-97C0-1F95-0CC4-9E127EF0D9F5}"/>
              </a:ext>
            </a:extLst>
          </p:cNvPr>
          <p:cNvSpPr/>
          <p:nvPr userDrawn="1"/>
        </p:nvSpPr>
        <p:spPr bwMode="auto">
          <a:xfrm>
            <a:off x="7834812" y="250884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16B2DD31-682E-7BA2-0600-55E436632CB1}"/>
              </a:ext>
            </a:extLst>
          </p:cNvPr>
          <p:cNvSpPr/>
          <p:nvPr userDrawn="1"/>
        </p:nvSpPr>
        <p:spPr bwMode="auto">
          <a:xfrm>
            <a:off x="10018349" y="250884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0E35D61B-329B-2D7C-53D6-13DF67E5BF88}"/>
              </a:ext>
            </a:extLst>
          </p:cNvPr>
          <p:cNvCxnSpPr>
            <a:cxnSpLocks/>
          </p:cNvCxnSpPr>
          <p:nvPr userDrawn="1"/>
        </p:nvCxnSpPr>
        <p:spPr>
          <a:xfrm>
            <a:off x="2820693"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BE0F193-B7E7-E111-CF51-19C3420F51F5}"/>
              </a:ext>
            </a:extLst>
          </p:cNvPr>
          <p:cNvCxnSpPr>
            <a:cxnSpLocks/>
          </p:cNvCxnSpPr>
          <p:nvPr userDrawn="1"/>
        </p:nvCxnSpPr>
        <p:spPr>
          <a:xfrm>
            <a:off x="5004230"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C5A6872-D4D8-1512-53F9-6DAA88447696}"/>
              </a:ext>
            </a:extLst>
          </p:cNvPr>
          <p:cNvCxnSpPr>
            <a:cxnSpLocks/>
          </p:cNvCxnSpPr>
          <p:nvPr userDrawn="1"/>
        </p:nvCxnSpPr>
        <p:spPr>
          <a:xfrm>
            <a:off x="7187767"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F75BA12-F8F6-A6FD-2E4E-6F8B604B7510}"/>
              </a:ext>
            </a:extLst>
          </p:cNvPr>
          <p:cNvCxnSpPr>
            <a:cxnSpLocks/>
          </p:cNvCxnSpPr>
          <p:nvPr userDrawn="1"/>
        </p:nvCxnSpPr>
        <p:spPr>
          <a:xfrm>
            <a:off x="9371304"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23F78804-0B24-26FA-24BD-7E88AEE451DC}"/>
              </a:ext>
            </a:extLst>
          </p:cNvPr>
          <p:cNvSpPr/>
          <p:nvPr userDrawn="1"/>
        </p:nvSpPr>
        <p:spPr bwMode="auto">
          <a:xfrm>
            <a:off x="3149601" y="5270500"/>
            <a:ext cx="5892800" cy="622892"/>
          </a:xfrm>
          <a:prstGeom prst="roundRect">
            <a:avLst>
              <a:gd name="adj" fmla="val 50000"/>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12" name="Text Placeholder 19">
            <a:extLst>
              <a:ext uri="{FF2B5EF4-FFF2-40B4-BE49-F238E27FC236}">
                <a16:creationId xmlns:a16="http://schemas.microsoft.com/office/drawing/2014/main" id="{F0A6D71C-8A01-7D6B-D8F5-F8BD018267F7}"/>
              </a:ext>
            </a:extLst>
          </p:cNvPr>
          <p:cNvSpPr>
            <a:spLocks noGrp="1"/>
          </p:cNvSpPr>
          <p:nvPr>
            <p:ph type="body" sz="quarter" idx="15" hasCustomPrompt="1"/>
          </p:nvPr>
        </p:nvSpPr>
        <p:spPr>
          <a:xfrm>
            <a:off x="3484881" y="5397280"/>
            <a:ext cx="5222240" cy="369332"/>
          </a:xfrm>
        </p:spPr>
        <p:txBody>
          <a:bodyPr anchor="ct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bg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55674577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Five text with icons and Title holder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0F700E3-0320-DD67-54AF-066AA9F81C49}"/>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67CF5FA9-8641-7FA4-F769-F6220A1582C5}"/>
              </a:ext>
              <a:ext uri="{C183D7F6-B498-43B3-948B-1728B52AA6E4}">
                <adec:decorative xmlns:adec="http://schemas.microsoft.com/office/drawing/2017/decorative" val="1"/>
              </a:ext>
            </a:extLst>
          </p:cNvPr>
          <p:cNvSpPr/>
          <p:nvPr userDrawn="1"/>
        </p:nvSpPr>
        <p:spPr bwMode="auto">
          <a:xfrm>
            <a:off x="592137" y="2119086"/>
            <a:ext cx="11007726" cy="3481977"/>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2D9CFB25-37FF-383A-D2E9-5DA03334027D}"/>
              </a:ext>
            </a:extLst>
          </p:cNvPr>
          <p:cNvSpPr/>
          <p:nvPr userDrawn="1"/>
        </p:nvSpPr>
        <p:spPr bwMode="auto">
          <a:xfrm>
            <a:off x="1284198" y="3103925"/>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4490720"/>
            <a:ext cx="2010049" cy="369332"/>
          </a:xfrm>
        </p:spPr>
        <p:txBody>
          <a:bodyPr anchor="t"/>
          <a:lstStyle>
            <a:lvl1pPr marL="0" indent="0" algn="ctr">
              <a:buNone/>
              <a:defRPr sz="2400">
                <a:latin typeface="+mj-lt"/>
              </a:defRPr>
            </a:lvl1pPr>
          </a:lstStyle>
          <a:p>
            <a:pPr lvl="0"/>
            <a:r>
              <a:rPr lang="en-US"/>
              <a:t>Insert text</a:t>
            </a:r>
          </a:p>
        </p:txBody>
      </p:sp>
      <p:sp>
        <p:nvSpPr>
          <p:cNvPr id="38" name="Text Placeholder 19">
            <a:extLst>
              <a:ext uri="{FF2B5EF4-FFF2-40B4-BE49-F238E27FC236}">
                <a16:creationId xmlns:a16="http://schemas.microsoft.com/office/drawing/2014/main" id="{DCE0C84F-E9EE-44D2-6294-58F992CBBB54}"/>
              </a:ext>
            </a:extLst>
          </p:cNvPr>
          <p:cNvSpPr>
            <a:spLocks noGrp="1"/>
          </p:cNvSpPr>
          <p:nvPr>
            <p:ph type="body" sz="quarter" idx="16" hasCustomPrompt="1"/>
          </p:nvPr>
        </p:nvSpPr>
        <p:spPr>
          <a:xfrm>
            <a:off x="2907437" y="4490720"/>
            <a:ext cx="2010049" cy="369332"/>
          </a:xfrm>
        </p:spPr>
        <p:txBody>
          <a:bodyPr anchor="t"/>
          <a:lstStyle>
            <a:lvl1pPr marL="0" indent="0" algn="ctr">
              <a:buNone/>
              <a:defRPr sz="2400">
                <a:latin typeface="+mj-lt"/>
              </a:defRPr>
            </a:lvl1pPr>
          </a:lstStyle>
          <a:p>
            <a:pPr lvl="0"/>
            <a:r>
              <a:rPr lang="en-US"/>
              <a:t>Insert text</a:t>
            </a:r>
          </a:p>
        </p:txBody>
      </p:sp>
      <p:sp>
        <p:nvSpPr>
          <p:cNvPr id="39" name="Text Placeholder 19">
            <a:extLst>
              <a:ext uri="{FF2B5EF4-FFF2-40B4-BE49-F238E27FC236}">
                <a16:creationId xmlns:a16="http://schemas.microsoft.com/office/drawing/2014/main" id="{6431F52C-B113-D2A9-195A-718C8D2FFF97}"/>
              </a:ext>
            </a:extLst>
          </p:cNvPr>
          <p:cNvSpPr>
            <a:spLocks noGrp="1"/>
          </p:cNvSpPr>
          <p:nvPr>
            <p:ph type="body" sz="quarter" idx="17" hasCustomPrompt="1"/>
          </p:nvPr>
        </p:nvSpPr>
        <p:spPr>
          <a:xfrm>
            <a:off x="5090974" y="4490720"/>
            <a:ext cx="2010049" cy="369332"/>
          </a:xfrm>
        </p:spPr>
        <p:txBody>
          <a:bodyPr anchor="t"/>
          <a:lstStyle>
            <a:lvl1pPr marL="0" indent="0" algn="ctr">
              <a:buNone/>
              <a:defRPr sz="2400">
                <a:latin typeface="+mj-lt"/>
              </a:defRPr>
            </a:lvl1pPr>
          </a:lstStyle>
          <a:p>
            <a:pPr lvl="0"/>
            <a:r>
              <a:rPr lang="en-US"/>
              <a:t>Insert text</a:t>
            </a:r>
          </a:p>
        </p:txBody>
      </p:sp>
      <p:sp>
        <p:nvSpPr>
          <p:cNvPr id="40" name="Text Placeholder 19">
            <a:extLst>
              <a:ext uri="{FF2B5EF4-FFF2-40B4-BE49-F238E27FC236}">
                <a16:creationId xmlns:a16="http://schemas.microsoft.com/office/drawing/2014/main" id="{7E4FDF3C-7518-FB6A-C68B-AB92D21ED3C3}"/>
              </a:ext>
            </a:extLst>
          </p:cNvPr>
          <p:cNvSpPr>
            <a:spLocks noGrp="1"/>
          </p:cNvSpPr>
          <p:nvPr>
            <p:ph type="body" sz="quarter" idx="18" hasCustomPrompt="1"/>
          </p:nvPr>
        </p:nvSpPr>
        <p:spPr>
          <a:xfrm>
            <a:off x="7274511" y="4490720"/>
            <a:ext cx="2010049" cy="369332"/>
          </a:xfrm>
        </p:spPr>
        <p:txBody>
          <a:bodyPr anchor="t"/>
          <a:lstStyle>
            <a:lvl1pPr marL="0" indent="0" algn="ctr">
              <a:buNone/>
              <a:defRPr sz="2400">
                <a:latin typeface="+mj-lt"/>
              </a:defRPr>
            </a:lvl1pPr>
          </a:lstStyle>
          <a:p>
            <a:pPr lvl="0"/>
            <a:r>
              <a:rPr lang="en-US"/>
              <a:t>Insert text</a:t>
            </a:r>
          </a:p>
        </p:txBody>
      </p:sp>
      <p:sp>
        <p:nvSpPr>
          <p:cNvPr id="41" name="Text Placeholder 19">
            <a:extLst>
              <a:ext uri="{FF2B5EF4-FFF2-40B4-BE49-F238E27FC236}">
                <a16:creationId xmlns:a16="http://schemas.microsoft.com/office/drawing/2014/main" id="{2B549746-93CF-8D52-AF77-548A64F1E25A}"/>
              </a:ext>
            </a:extLst>
          </p:cNvPr>
          <p:cNvSpPr>
            <a:spLocks noGrp="1"/>
          </p:cNvSpPr>
          <p:nvPr>
            <p:ph type="body" sz="quarter" idx="19" hasCustomPrompt="1"/>
          </p:nvPr>
        </p:nvSpPr>
        <p:spPr>
          <a:xfrm>
            <a:off x="9458051" y="4490720"/>
            <a:ext cx="2010049" cy="369332"/>
          </a:xfrm>
        </p:spPr>
        <p:txBody>
          <a:bodyPr anchor="t"/>
          <a:lstStyle>
            <a:lvl1pPr marL="0" indent="0" algn="ctr">
              <a:buNone/>
              <a:defRPr sz="2400">
                <a:latin typeface="+mj-lt"/>
              </a:defRPr>
            </a:lvl1pPr>
          </a:lstStyle>
          <a:p>
            <a:pPr lvl="0"/>
            <a:r>
              <a:rPr lang="en-US"/>
              <a:t>Insert text</a:t>
            </a:r>
          </a:p>
        </p:txBody>
      </p:sp>
      <p:sp>
        <p:nvSpPr>
          <p:cNvPr id="13" name="Oval 12">
            <a:extLst>
              <a:ext uri="{FF2B5EF4-FFF2-40B4-BE49-F238E27FC236}">
                <a16:creationId xmlns:a16="http://schemas.microsoft.com/office/drawing/2014/main" id="{4AC1951C-8B90-4A4B-3D97-6E287513F183}"/>
              </a:ext>
            </a:extLst>
          </p:cNvPr>
          <p:cNvSpPr/>
          <p:nvPr userDrawn="1"/>
        </p:nvSpPr>
        <p:spPr bwMode="auto">
          <a:xfrm>
            <a:off x="3467736" y="3103925"/>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D4E00795-4340-EEBA-FBCE-9271ABF662DA}"/>
              </a:ext>
            </a:extLst>
          </p:cNvPr>
          <p:cNvSpPr/>
          <p:nvPr userDrawn="1"/>
        </p:nvSpPr>
        <p:spPr bwMode="auto">
          <a:xfrm>
            <a:off x="5651274" y="3103925"/>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BCD9BF66-0AE6-FE54-441F-53B91A9BCDEA}"/>
              </a:ext>
            </a:extLst>
          </p:cNvPr>
          <p:cNvSpPr/>
          <p:nvPr userDrawn="1"/>
        </p:nvSpPr>
        <p:spPr bwMode="auto">
          <a:xfrm>
            <a:off x="7834812" y="3103925"/>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E3FB6A95-DB37-5F58-BF9F-CC7684B5C235}"/>
              </a:ext>
            </a:extLst>
          </p:cNvPr>
          <p:cNvSpPr/>
          <p:nvPr userDrawn="1"/>
        </p:nvSpPr>
        <p:spPr bwMode="auto">
          <a:xfrm>
            <a:off x="10018349" y="3103925"/>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CEE22B22-8822-4D6C-AE38-EA15D4BA3E64}"/>
              </a:ext>
            </a:extLst>
          </p:cNvPr>
          <p:cNvCxnSpPr>
            <a:cxnSpLocks/>
          </p:cNvCxnSpPr>
          <p:nvPr userDrawn="1"/>
        </p:nvCxnSpPr>
        <p:spPr>
          <a:xfrm>
            <a:off x="2820693"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8709F2AD-DD77-869B-8983-CFB6DEA06DF6}"/>
              </a:ext>
            </a:extLst>
          </p:cNvPr>
          <p:cNvCxnSpPr>
            <a:cxnSpLocks/>
          </p:cNvCxnSpPr>
          <p:nvPr userDrawn="1"/>
        </p:nvCxnSpPr>
        <p:spPr>
          <a:xfrm>
            <a:off x="5004230"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2582F84-554E-8770-1263-A7D8034F7A7D}"/>
              </a:ext>
            </a:extLst>
          </p:cNvPr>
          <p:cNvCxnSpPr>
            <a:cxnSpLocks/>
          </p:cNvCxnSpPr>
          <p:nvPr userDrawn="1"/>
        </p:nvCxnSpPr>
        <p:spPr>
          <a:xfrm>
            <a:off x="7187767"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E6E4BFB-D4FA-2B31-B17C-3405973FB03A}"/>
              </a:ext>
            </a:extLst>
          </p:cNvPr>
          <p:cNvCxnSpPr>
            <a:cxnSpLocks/>
          </p:cNvCxnSpPr>
          <p:nvPr userDrawn="1"/>
        </p:nvCxnSpPr>
        <p:spPr>
          <a:xfrm>
            <a:off x="9371304"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Rectangle: Rounded Corners 20">
            <a:extLst>
              <a:ext uri="{FF2B5EF4-FFF2-40B4-BE49-F238E27FC236}">
                <a16:creationId xmlns:a16="http://schemas.microsoft.com/office/drawing/2014/main" id="{9FA08C79-D7C6-25E8-E8A5-90C856F7058C}"/>
              </a:ext>
            </a:extLst>
          </p:cNvPr>
          <p:cNvSpPr/>
          <p:nvPr userDrawn="1"/>
        </p:nvSpPr>
        <p:spPr bwMode="auto">
          <a:xfrm>
            <a:off x="3178629" y="1767841"/>
            <a:ext cx="5834742" cy="720688"/>
          </a:xfrm>
          <a:prstGeom prst="roundRect">
            <a:avLst>
              <a:gd name="adj" fmla="val 50000"/>
            </a:avLst>
          </a:prstGeom>
          <a:solidFill>
            <a:srgbClr val="EAD5EA"/>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4" name="Text Placeholder 19">
            <a:extLst>
              <a:ext uri="{FF2B5EF4-FFF2-40B4-BE49-F238E27FC236}">
                <a16:creationId xmlns:a16="http://schemas.microsoft.com/office/drawing/2014/main" id="{36DD6354-CE64-DA48-14B4-23163955FD5D}"/>
              </a:ext>
            </a:extLst>
          </p:cNvPr>
          <p:cNvSpPr>
            <a:spLocks noGrp="1"/>
          </p:cNvSpPr>
          <p:nvPr>
            <p:ph type="body" sz="quarter" idx="12" hasCustomPrompt="1"/>
          </p:nvPr>
        </p:nvSpPr>
        <p:spPr>
          <a:xfrm>
            <a:off x="3484880" y="1912742"/>
            <a:ext cx="5222240" cy="430887"/>
          </a:xfrm>
        </p:spPr>
        <p:txBody>
          <a:bodyPr anchor="ctr"/>
          <a:lstStyle>
            <a:lvl1pPr marL="0" indent="0" algn="ctr">
              <a:buNone/>
              <a:defRPr sz="2800">
                <a:latin typeface="+mj-lt"/>
              </a:defRPr>
            </a:lvl1pPr>
          </a:lstStyle>
          <a:p>
            <a:pPr lvl="0"/>
            <a:r>
              <a:rPr lang="en-US"/>
              <a:t>Insert text</a:t>
            </a:r>
          </a:p>
        </p:txBody>
      </p:sp>
    </p:spTree>
    <p:extLst>
      <p:ext uri="{BB962C8B-B14F-4D97-AF65-F5344CB8AC3E}">
        <p14:creationId xmlns:p14="http://schemas.microsoft.com/office/powerpoint/2010/main" val="74812388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Five text with icons and Title Pink">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5B4AC02-BE64-0ECE-D86E-E22D4A12398A}"/>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E0911042-1452-CDD7-C219-F4025E361B8F}"/>
              </a:ext>
              <a:ext uri="{C183D7F6-B498-43B3-948B-1728B52AA6E4}">
                <adec:decorative xmlns:adec="http://schemas.microsoft.com/office/drawing/2017/decorative" val="1"/>
              </a:ext>
            </a:extLst>
          </p:cNvPr>
          <p:cNvSpPr/>
          <p:nvPr userDrawn="1"/>
        </p:nvSpPr>
        <p:spPr bwMode="auto">
          <a:xfrm>
            <a:off x="592137" y="1384300"/>
            <a:ext cx="11007726" cy="48847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Oval 6">
            <a:extLst>
              <a:ext uri="{FF2B5EF4-FFF2-40B4-BE49-F238E27FC236}">
                <a16:creationId xmlns:a16="http://schemas.microsoft.com/office/drawing/2014/main" id="{04DAF275-B112-4C08-244C-780F3DFD0702}"/>
              </a:ext>
            </a:extLst>
          </p:cNvPr>
          <p:cNvSpPr/>
          <p:nvPr userDrawn="1"/>
        </p:nvSpPr>
        <p:spPr bwMode="auto">
          <a:xfrm>
            <a:off x="1284198"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22" name="Oval 21">
            <a:extLst>
              <a:ext uri="{FF2B5EF4-FFF2-40B4-BE49-F238E27FC236}">
                <a16:creationId xmlns:a16="http://schemas.microsoft.com/office/drawing/2014/main" id="{DCEB41D5-E9CD-0689-7EAB-508C83F307B7}"/>
              </a:ext>
            </a:extLst>
          </p:cNvPr>
          <p:cNvSpPr/>
          <p:nvPr userDrawn="1"/>
        </p:nvSpPr>
        <p:spPr bwMode="auto">
          <a:xfrm>
            <a:off x="3467736"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1989CC78-6FA8-E717-F029-0DF2DBA3392F}"/>
              </a:ext>
            </a:extLst>
          </p:cNvPr>
          <p:cNvSpPr/>
          <p:nvPr userDrawn="1"/>
        </p:nvSpPr>
        <p:spPr bwMode="auto">
          <a:xfrm>
            <a:off x="5651274"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7884E8E8-F938-E620-2E20-A90F7E9849A0}"/>
              </a:ext>
            </a:extLst>
          </p:cNvPr>
          <p:cNvSpPr/>
          <p:nvPr userDrawn="1"/>
        </p:nvSpPr>
        <p:spPr bwMode="auto">
          <a:xfrm>
            <a:off x="7834812"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7105B49C-75C7-CC09-208D-C90BFB8B146F}"/>
              </a:ext>
            </a:extLst>
          </p:cNvPr>
          <p:cNvSpPr/>
          <p:nvPr userDrawn="1"/>
        </p:nvSpPr>
        <p:spPr bwMode="auto">
          <a:xfrm>
            <a:off x="10018349"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666FAC68-305D-A007-9449-73307FD9D97B}"/>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F5066CF-3DE0-3279-9CAF-BE15C8BAD704}"/>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33F9659D-6734-948A-42AA-C48C4DDCE0D6}"/>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C0443A07-56C3-ADA3-FB63-49AD8492D89A}"/>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745B58E3-ABCF-94DE-D9EA-DA687CDD2571}"/>
              </a:ext>
            </a:extLst>
          </p:cNvPr>
          <p:cNvSpPr/>
          <p:nvPr userDrawn="1"/>
        </p:nvSpPr>
        <p:spPr bwMode="auto">
          <a:xfrm>
            <a:off x="3149601" y="6010275"/>
            <a:ext cx="5892800" cy="485184"/>
          </a:xfrm>
          <a:prstGeom prst="roundRect">
            <a:avLst>
              <a:gd name="adj" fmla="val 50000"/>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31" name="TextBox 30">
            <a:extLst>
              <a:ext uri="{FF2B5EF4-FFF2-40B4-BE49-F238E27FC236}">
                <a16:creationId xmlns:a16="http://schemas.microsoft.com/office/drawing/2014/main" id="{E9D871F3-8FB3-D624-FA43-B38B9369A731}"/>
              </a:ext>
            </a:extLst>
          </p:cNvPr>
          <p:cNvSpPr txBox="1"/>
          <p:nvPr userDrawn="1"/>
        </p:nvSpPr>
        <p:spPr>
          <a:xfrm>
            <a:off x="752478"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3" name="TextBox 32">
            <a:extLst>
              <a:ext uri="{FF2B5EF4-FFF2-40B4-BE49-F238E27FC236}">
                <a16:creationId xmlns:a16="http://schemas.microsoft.com/office/drawing/2014/main" id="{565F6A95-ACB4-B975-12D7-EFB5815678D1}"/>
              </a:ext>
            </a:extLst>
          </p:cNvPr>
          <p:cNvSpPr txBox="1"/>
          <p:nvPr userDrawn="1"/>
        </p:nvSpPr>
        <p:spPr>
          <a:xfrm>
            <a:off x="2907437"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5" name="TextBox 34">
            <a:extLst>
              <a:ext uri="{FF2B5EF4-FFF2-40B4-BE49-F238E27FC236}">
                <a16:creationId xmlns:a16="http://schemas.microsoft.com/office/drawing/2014/main" id="{0BBE79FE-D652-E641-259B-B21BAFB0112B}"/>
              </a:ext>
            </a:extLst>
          </p:cNvPr>
          <p:cNvSpPr txBox="1"/>
          <p:nvPr userDrawn="1"/>
        </p:nvSpPr>
        <p:spPr>
          <a:xfrm>
            <a:off x="5090974"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6" name="TextBox 35">
            <a:extLst>
              <a:ext uri="{FF2B5EF4-FFF2-40B4-BE49-F238E27FC236}">
                <a16:creationId xmlns:a16="http://schemas.microsoft.com/office/drawing/2014/main" id="{44317911-605B-E17E-CFC8-A8EF681CC280}"/>
              </a:ext>
            </a:extLst>
          </p:cNvPr>
          <p:cNvSpPr txBox="1"/>
          <p:nvPr userDrawn="1"/>
        </p:nvSpPr>
        <p:spPr>
          <a:xfrm>
            <a:off x="727451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7" name="TextBox 36">
            <a:extLst>
              <a:ext uri="{FF2B5EF4-FFF2-40B4-BE49-F238E27FC236}">
                <a16:creationId xmlns:a16="http://schemas.microsoft.com/office/drawing/2014/main" id="{633658F2-7F3B-0D71-46E6-23D6C462C423}"/>
              </a:ext>
            </a:extLst>
          </p:cNvPr>
          <p:cNvSpPr txBox="1"/>
          <p:nvPr userDrawn="1"/>
        </p:nvSpPr>
        <p:spPr>
          <a:xfrm>
            <a:off x="945805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48" name="Text Placeholder 19">
            <a:extLst>
              <a:ext uri="{FF2B5EF4-FFF2-40B4-BE49-F238E27FC236}">
                <a16:creationId xmlns:a16="http://schemas.microsoft.com/office/drawing/2014/main" id="{240835BD-E14F-F6BE-E67C-2CFBE964527D}"/>
              </a:ext>
            </a:extLst>
          </p:cNvPr>
          <p:cNvSpPr>
            <a:spLocks noGrp="1"/>
          </p:cNvSpPr>
          <p:nvPr>
            <p:ph type="body" sz="quarter" idx="15" hasCustomPrompt="1"/>
          </p:nvPr>
        </p:nvSpPr>
        <p:spPr>
          <a:xfrm>
            <a:off x="3484881" y="6068201"/>
            <a:ext cx="5222240" cy="369332"/>
          </a:xfrm>
        </p:spPr>
        <p:txBody>
          <a:bodyPr anchor="ctr"/>
          <a:lstStyle>
            <a:lvl1pPr marL="0" indent="0" algn="ctr">
              <a:buNone/>
              <a:defRPr sz="2400">
                <a:solidFill>
                  <a:schemeClr val="bg1"/>
                </a:solidFill>
                <a:latin typeface="+mj-lt"/>
              </a:defRPr>
            </a:lvl1pPr>
          </a:lstStyle>
          <a:p>
            <a:pPr lvl="0"/>
            <a:r>
              <a:rPr lang="en-US"/>
              <a:t>Insert text</a:t>
            </a: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44234"/>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44234"/>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44234"/>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44234"/>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44234"/>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8750323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Five text with icons and Title 2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9FBE7D7-9AA1-6085-4974-C370757AC303}"/>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5F0A0703-BE04-42FB-C6C5-8196EAD1EE98}"/>
              </a:ext>
              <a:ext uri="{C183D7F6-B498-43B3-948B-1728B52AA6E4}">
                <adec:decorative xmlns:adec="http://schemas.microsoft.com/office/drawing/2017/decorative" val="1"/>
              </a:ext>
            </a:extLst>
          </p:cNvPr>
          <p:cNvSpPr/>
          <p:nvPr userDrawn="1"/>
        </p:nvSpPr>
        <p:spPr bwMode="auto">
          <a:xfrm>
            <a:off x="592137" y="1384300"/>
            <a:ext cx="11007726" cy="4606925"/>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D4582047-0C92-77E9-50AD-F37236F4556E}"/>
              </a:ext>
            </a:extLst>
          </p:cNvPr>
          <p:cNvSpPr/>
          <p:nvPr userDrawn="1"/>
        </p:nvSpPr>
        <p:spPr bwMode="auto">
          <a:xfrm>
            <a:off x="1284198"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13" name="Oval 12">
            <a:extLst>
              <a:ext uri="{FF2B5EF4-FFF2-40B4-BE49-F238E27FC236}">
                <a16:creationId xmlns:a16="http://schemas.microsoft.com/office/drawing/2014/main" id="{F8A642F3-0DC1-C82B-3830-F7D948DC398F}"/>
              </a:ext>
            </a:extLst>
          </p:cNvPr>
          <p:cNvSpPr/>
          <p:nvPr userDrawn="1"/>
        </p:nvSpPr>
        <p:spPr bwMode="auto">
          <a:xfrm>
            <a:off x="3467736"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54FCF007-4F82-788E-D664-8219B097E3D8}"/>
              </a:ext>
            </a:extLst>
          </p:cNvPr>
          <p:cNvSpPr/>
          <p:nvPr userDrawn="1"/>
        </p:nvSpPr>
        <p:spPr bwMode="auto">
          <a:xfrm>
            <a:off x="5651274"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92C14A30-5400-E835-84B3-DB2ABF19E19A}"/>
              </a:ext>
            </a:extLst>
          </p:cNvPr>
          <p:cNvSpPr/>
          <p:nvPr userDrawn="1"/>
        </p:nvSpPr>
        <p:spPr bwMode="auto">
          <a:xfrm>
            <a:off x="7834812"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937B10EC-ACAA-9B90-9783-9D52C24FAF51}"/>
              </a:ext>
            </a:extLst>
          </p:cNvPr>
          <p:cNvSpPr/>
          <p:nvPr userDrawn="1"/>
        </p:nvSpPr>
        <p:spPr bwMode="auto">
          <a:xfrm>
            <a:off x="10018349"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1CDD19C0-D638-B120-7940-66E752266E05}"/>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F763E6D-D5DD-CCDC-4A4A-B50156E6E0BD}"/>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AEBDC46-75EF-248F-1709-CD9AA961C9AB}"/>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E273DFB1-6102-9963-8F9B-CB41414BDC4B}"/>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08491322-413D-CE30-848A-E424DEDAB0B5}"/>
              </a:ext>
            </a:extLst>
          </p:cNvPr>
          <p:cNvSpPr txBox="1"/>
          <p:nvPr userDrawn="1"/>
        </p:nvSpPr>
        <p:spPr>
          <a:xfrm>
            <a:off x="752478"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2" name="TextBox 31">
            <a:extLst>
              <a:ext uri="{FF2B5EF4-FFF2-40B4-BE49-F238E27FC236}">
                <a16:creationId xmlns:a16="http://schemas.microsoft.com/office/drawing/2014/main" id="{CC4DC3EA-2D4D-55F5-D8BD-08F73EEFA6D3}"/>
              </a:ext>
            </a:extLst>
          </p:cNvPr>
          <p:cNvSpPr txBox="1"/>
          <p:nvPr userDrawn="1"/>
        </p:nvSpPr>
        <p:spPr>
          <a:xfrm>
            <a:off x="2907437"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4" name="TextBox 33">
            <a:extLst>
              <a:ext uri="{FF2B5EF4-FFF2-40B4-BE49-F238E27FC236}">
                <a16:creationId xmlns:a16="http://schemas.microsoft.com/office/drawing/2014/main" id="{214F8359-D6E9-1F8E-AF8C-949415131DA7}"/>
              </a:ext>
            </a:extLst>
          </p:cNvPr>
          <p:cNvSpPr txBox="1"/>
          <p:nvPr userDrawn="1"/>
        </p:nvSpPr>
        <p:spPr>
          <a:xfrm>
            <a:off x="5090974"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8" name="TextBox 37">
            <a:extLst>
              <a:ext uri="{FF2B5EF4-FFF2-40B4-BE49-F238E27FC236}">
                <a16:creationId xmlns:a16="http://schemas.microsoft.com/office/drawing/2014/main" id="{AEFC7BA5-1649-0036-41E8-71379B3BACA8}"/>
              </a:ext>
            </a:extLst>
          </p:cNvPr>
          <p:cNvSpPr txBox="1"/>
          <p:nvPr userDrawn="1"/>
        </p:nvSpPr>
        <p:spPr>
          <a:xfrm>
            <a:off x="727451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9" name="TextBox 38">
            <a:extLst>
              <a:ext uri="{FF2B5EF4-FFF2-40B4-BE49-F238E27FC236}">
                <a16:creationId xmlns:a16="http://schemas.microsoft.com/office/drawing/2014/main" id="{76B6D8F0-396F-0A5E-1D14-5E303E61D8C3}"/>
              </a:ext>
            </a:extLst>
          </p:cNvPr>
          <p:cNvSpPr txBox="1"/>
          <p:nvPr userDrawn="1"/>
        </p:nvSpPr>
        <p:spPr>
          <a:xfrm>
            <a:off x="945805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84630"/>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84630"/>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84630"/>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84630"/>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84630"/>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291032542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Three text with icon and plus sign Pink">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BDEFE94-BC05-F4F4-F640-0629A65047B3}"/>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AB6A3D33-F493-F1D8-B9D5-0F5BE6977367}"/>
              </a:ext>
              <a:ext uri="{C183D7F6-B498-43B3-948B-1728B52AA6E4}">
                <adec:decorative xmlns:adec="http://schemas.microsoft.com/office/drawing/2017/decorative" val="1"/>
              </a:ext>
            </a:extLst>
          </p:cNvPr>
          <p:cNvSpPr/>
          <p:nvPr userDrawn="1"/>
        </p:nvSpPr>
        <p:spPr bwMode="auto">
          <a:xfrm>
            <a:off x="592136"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6D366157-0224-12B0-1973-6C6AFAE383E2}"/>
              </a:ext>
              <a:ext uri="{C183D7F6-B498-43B3-948B-1728B52AA6E4}">
                <adec:decorative xmlns:adec="http://schemas.microsoft.com/office/drawing/2017/decorative" val="1"/>
              </a:ext>
            </a:extLst>
          </p:cNvPr>
          <p:cNvSpPr/>
          <p:nvPr userDrawn="1"/>
        </p:nvSpPr>
        <p:spPr bwMode="auto">
          <a:xfrm>
            <a:off x="4357380"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8" name="Rectangle: Rounded Corners 7">
            <a:extLst>
              <a:ext uri="{FF2B5EF4-FFF2-40B4-BE49-F238E27FC236}">
                <a16:creationId xmlns:a16="http://schemas.microsoft.com/office/drawing/2014/main" id="{7A5798D4-2E2D-4065-9CA4-002D64FAC2DA}"/>
              </a:ext>
              <a:ext uri="{C183D7F6-B498-43B3-948B-1728B52AA6E4}">
                <adec:decorative xmlns:adec="http://schemas.microsoft.com/office/drawing/2017/decorative" val="1"/>
              </a:ext>
            </a:extLst>
          </p:cNvPr>
          <p:cNvSpPr/>
          <p:nvPr userDrawn="1"/>
        </p:nvSpPr>
        <p:spPr bwMode="auto">
          <a:xfrm>
            <a:off x="8122624"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0" name="Text Placeholder 19">
            <a:extLst>
              <a:ext uri="{FF2B5EF4-FFF2-40B4-BE49-F238E27FC236}">
                <a16:creationId xmlns:a16="http://schemas.microsoft.com/office/drawing/2014/main" id="{B6E5ECC6-D7C9-1D1A-7203-3247EF17C589}"/>
              </a:ext>
            </a:extLst>
          </p:cNvPr>
          <p:cNvSpPr>
            <a:spLocks noGrp="1"/>
          </p:cNvSpPr>
          <p:nvPr>
            <p:ph type="body" sz="quarter" idx="10" hasCustomPrompt="1"/>
          </p:nvPr>
        </p:nvSpPr>
        <p:spPr>
          <a:xfrm>
            <a:off x="792772" y="4558188"/>
            <a:ext cx="3093428" cy="430887"/>
          </a:xfrm>
        </p:spPr>
        <p:txBody>
          <a:bodyPr anchor="t"/>
          <a:lstStyle>
            <a:lvl1pPr marL="0" indent="0" algn="ctr">
              <a:buNone/>
              <a:defRPr sz="2800">
                <a:latin typeface="+mj-lt"/>
              </a:defRPr>
            </a:lvl1pPr>
          </a:lstStyle>
          <a:p>
            <a:pPr lvl="0"/>
            <a:r>
              <a:rPr lang="en-US"/>
              <a:t>Insert text</a:t>
            </a: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4558016" y="4558188"/>
            <a:ext cx="3093428" cy="430887"/>
          </a:xfrm>
        </p:spPr>
        <p:txBody>
          <a:bodyPr anchor="t"/>
          <a:lstStyle>
            <a:lvl1pPr marL="0" indent="0" algn="ctr">
              <a:buNone/>
              <a:defRPr sz="28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8323260" y="4558188"/>
            <a:ext cx="3093428" cy="430887"/>
          </a:xfrm>
        </p:spPr>
        <p:txBody>
          <a:bodyPr anchor="t"/>
          <a:lstStyle>
            <a:lvl1pPr marL="0" indent="0" algn="ctr">
              <a:buNone/>
              <a:defRPr sz="2800">
                <a:latin typeface="+mj-lt"/>
              </a:defRPr>
            </a:lvl1pPr>
          </a:lstStyle>
          <a:p>
            <a:pPr lvl="0"/>
            <a:r>
              <a:rPr lang="en-US"/>
              <a:t>Insert text</a:t>
            </a:r>
          </a:p>
        </p:txBody>
      </p:sp>
      <p:sp>
        <p:nvSpPr>
          <p:cNvPr id="12" name="Oval 11">
            <a:extLst>
              <a:ext uri="{FF2B5EF4-FFF2-40B4-BE49-F238E27FC236}">
                <a16:creationId xmlns:a16="http://schemas.microsoft.com/office/drawing/2014/main" id="{8BAC7297-C3ED-C54B-FD33-23678185983A}"/>
              </a:ext>
            </a:extLst>
          </p:cNvPr>
          <p:cNvSpPr/>
          <p:nvPr userDrawn="1"/>
        </p:nvSpPr>
        <p:spPr bwMode="auto">
          <a:xfrm>
            <a:off x="1602397"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2" name="Oval 21">
            <a:extLst>
              <a:ext uri="{FF2B5EF4-FFF2-40B4-BE49-F238E27FC236}">
                <a16:creationId xmlns:a16="http://schemas.microsoft.com/office/drawing/2014/main" id="{A7364CA1-AD2B-B537-686B-022735AE83A5}"/>
              </a:ext>
            </a:extLst>
          </p:cNvPr>
          <p:cNvSpPr/>
          <p:nvPr userDrawn="1"/>
        </p:nvSpPr>
        <p:spPr bwMode="auto">
          <a:xfrm>
            <a:off x="5367641"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3" name="Oval 22">
            <a:extLst>
              <a:ext uri="{FF2B5EF4-FFF2-40B4-BE49-F238E27FC236}">
                <a16:creationId xmlns:a16="http://schemas.microsoft.com/office/drawing/2014/main" id="{D9F90310-0AFB-5150-232D-2B2341C5D64B}"/>
              </a:ext>
            </a:extLst>
          </p:cNvPr>
          <p:cNvSpPr/>
          <p:nvPr userDrawn="1"/>
        </p:nvSpPr>
        <p:spPr bwMode="auto">
          <a:xfrm>
            <a:off x="9132885"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grpSp>
        <p:nvGrpSpPr>
          <p:cNvPr id="24" name="Group 23">
            <a:extLst>
              <a:ext uri="{FF2B5EF4-FFF2-40B4-BE49-F238E27FC236}">
                <a16:creationId xmlns:a16="http://schemas.microsoft.com/office/drawing/2014/main" id="{C2C3C8DA-F1F1-680D-5197-B134FAA8AD93}"/>
              </a:ext>
            </a:extLst>
          </p:cNvPr>
          <p:cNvGrpSpPr/>
          <p:nvPr userDrawn="1"/>
        </p:nvGrpSpPr>
        <p:grpSpPr>
          <a:xfrm>
            <a:off x="3941913" y="3660775"/>
            <a:ext cx="560390" cy="560388"/>
            <a:chOff x="3981176" y="3730234"/>
            <a:chExt cx="502920" cy="502920"/>
          </a:xfrm>
        </p:grpSpPr>
        <p:sp>
          <p:nvSpPr>
            <p:cNvPr id="25" name="Oval 24">
              <a:extLst>
                <a:ext uri="{FF2B5EF4-FFF2-40B4-BE49-F238E27FC236}">
                  <a16:creationId xmlns:a16="http://schemas.microsoft.com/office/drawing/2014/main" id="{D2FE9C2B-071F-6D03-D1E5-226295C07E5E}"/>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6" name="Graphic 35">
              <a:extLst>
                <a:ext uri="{FF2B5EF4-FFF2-40B4-BE49-F238E27FC236}">
                  <a16:creationId xmlns:a16="http://schemas.microsoft.com/office/drawing/2014/main" id="{6F0617CE-A84F-3EF8-4470-5BFAD0D3676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27" name="Group 26">
            <a:extLst>
              <a:ext uri="{FF2B5EF4-FFF2-40B4-BE49-F238E27FC236}">
                <a16:creationId xmlns:a16="http://schemas.microsoft.com/office/drawing/2014/main" id="{E0EC2BE9-7FF6-5FD5-E82C-E3FB9CC6F891}"/>
              </a:ext>
            </a:extLst>
          </p:cNvPr>
          <p:cNvGrpSpPr/>
          <p:nvPr userDrawn="1"/>
        </p:nvGrpSpPr>
        <p:grpSpPr>
          <a:xfrm>
            <a:off x="7707157" y="3660775"/>
            <a:ext cx="560390" cy="560388"/>
            <a:chOff x="3981176" y="3730234"/>
            <a:chExt cx="502920" cy="502920"/>
          </a:xfrm>
        </p:grpSpPr>
        <p:sp>
          <p:nvSpPr>
            <p:cNvPr id="28" name="Oval 27">
              <a:extLst>
                <a:ext uri="{FF2B5EF4-FFF2-40B4-BE49-F238E27FC236}">
                  <a16:creationId xmlns:a16="http://schemas.microsoft.com/office/drawing/2014/main" id="{C54B7152-7AF0-7984-8CC9-67D7D0683FF9}"/>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9" name="Graphic 35">
              <a:extLst>
                <a:ext uri="{FF2B5EF4-FFF2-40B4-BE49-F238E27FC236}">
                  <a16:creationId xmlns:a16="http://schemas.microsoft.com/office/drawing/2014/main" id="{8C5F9F49-345D-C45B-C9C8-062D25185B1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spTree>
    <p:extLst>
      <p:ext uri="{BB962C8B-B14F-4D97-AF65-F5344CB8AC3E}">
        <p14:creationId xmlns:p14="http://schemas.microsoft.com/office/powerpoint/2010/main" val="228814085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Step slide with plus sign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C1D7EBB-CD71-E97E-FF26-F51EB544BA0B}"/>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F6DB8EF4-1F33-AA31-9B8E-F78E0A9D74EB}"/>
              </a:ext>
            </a:extLst>
          </p:cNvPr>
          <p:cNvSpPr/>
          <p:nvPr userDrawn="1"/>
        </p:nvSpPr>
        <p:spPr bwMode="auto">
          <a:xfrm>
            <a:off x="587375" y="4411118"/>
            <a:ext cx="3568477" cy="1081476"/>
          </a:xfrm>
          <a:prstGeom prst="roundRect">
            <a:avLst>
              <a:gd name="adj" fmla="val 14508"/>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6" name="Rectangle: Rounded Corners 5">
            <a:extLst>
              <a:ext uri="{FF2B5EF4-FFF2-40B4-BE49-F238E27FC236}">
                <a16:creationId xmlns:a16="http://schemas.microsoft.com/office/drawing/2014/main" id="{49191495-4024-1FBD-DE00-8198400FDF98}"/>
              </a:ext>
            </a:extLst>
          </p:cNvPr>
          <p:cNvSpPr/>
          <p:nvPr userDrawn="1"/>
        </p:nvSpPr>
        <p:spPr bwMode="auto">
          <a:xfrm>
            <a:off x="4314143" y="4411118"/>
            <a:ext cx="3568477" cy="1081476"/>
          </a:xfrm>
          <a:prstGeom prst="roundRect">
            <a:avLst>
              <a:gd name="adj" fmla="val 14508"/>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a:ln w="3175">
                <a:noFill/>
              </a:ln>
              <a:latin typeface="+mj-lt"/>
              <a:cs typeface="Segoe UI" pitchFamily="34" charset="0"/>
            </a:endParaRPr>
          </a:p>
        </p:txBody>
      </p:sp>
      <p:sp>
        <p:nvSpPr>
          <p:cNvPr id="9" name="Rectangle: Rounded Corners 17">
            <a:extLst>
              <a:ext uri="{FF2B5EF4-FFF2-40B4-BE49-F238E27FC236}">
                <a16:creationId xmlns:a16="http://schemas.microsoft.com/office/drawing/2014/main" id="{1C371C7D-43E2-3439-A5F3-F68D504AB607}"/>
              </a:ext>
            </a:extLst>
          </p:cNvPr>
          <p:cNvSpPr/>
          <p:nvPr userDrawn="1"/>
        </p:nvSpPr>
        <p:spPr bwMode="auto">
          <a:xfrm>
            <a:off x="8040911" y="3219182"/>
            <a:ext cx="3568477" cy="1081476"/>
          </a:xfrm>
          <a:prstGeom prst="roundRect">
            <a:avLst>
              <a:gd name="adj" fmla="val 13429"/>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a:ln w="3175">
                <a:noFill/>
              </a:ln>
              <a:latin typeface="+mj-lt"/>
              <a:cs typeface="Segoe UI" pitchFamily="34" charset="0"/>
            </a:endParaRPr>
          </a:p>
        </p:txBody>
      </p:sp>
      <p:sp>
        <p:nvSpPr>
          <p:cNvPr id="10" name="Rectangle: Rounded Corners 30">
            <a:extLst>
              <a:ext uri="{FF2B5EF4-FFF2-40B4-BE49-F238E27FC236}">
                <a16:creationId xmlns:a16="http://schemas.microsoft.com/office/drawing/2014/main" id="{02C42D19-3526-7F77-EAD1-DBAD5F731DBA}"/>
              </a:ext>
            </a:extLst>
          </p:cNvPr>
          <p:cNvSpPr/>
          <p:nvPr userDrawn="1"/>
        </p:nvSpPr>
        <p:spPr bwMode="auto">
          <a:xfrm>
            <a:off x="8040911" y="4411118"/>
            <a:ext cx="3568477" cy="1081476"/>
          </a:xfrm>
          <a:prstGeom prst="roundRect">
            <a:avLst>
              <a:gd name="adj" fmla="val 14868"/>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a:ln w="3175">
                <a:noFill/>
              </a:ln>
              <a:latin typeface="+mj-lt"/>
              <a:cs typeface="Segoe UI" pitchFamily="34" charset="0"/>
            </a:endParaRPr>
          </a:p>
        </p:txBody>
      </p:sp>
      <p:sp>
        <p:nvSpPr>
          <p:cNvPr id="11" name="Rectangle: Rounded Corners 17">
            <a:extLst>
              <a:ext uri="{FF2B5EF4-FFF2-40B4-BE49-F238E27FC236}">
                <a16:creationId xmlns:a16="http://schemas.microsoft.com/office/drawing/2014/main" id="{DA726962-7307-11F2-D0F6-97F7E09EDEBF}"/>
              </a:ext>
            </a:extLst>
          </p:cNvPr>
          <p:cNvSpPr/>
          <p:nvPr userDrawn="1"/>
        </p:nvSpPr>
        <p:spPr bwMode="auto">
          <a:xfrm>
            <a:off x="8040911" y="2027245"/>
            <a:ext cx="3568477" cy="1081476"/>
          </a:xfrm>
          <a:prstGeom prst="roundRect">
            <a:avLst>
              <a:gd name="adj" fmla="val 14508"/>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13" name="Rectangle: Rounded Corners 12">
            <a:extLst>
              <a:ext uri="{FF2B5EF4-FFF2-40B4-BE49-F238E27FC236}">
                <a16:creationId xmlns:a16="http://schemas.microsoft.com/office/drawing/2014/main" id="{52DE5F9F-E084-B744-AE9E-4DF8BE0BF30C}"/>
              </a:ext>
            </a:extLst>
          </p:cNvPr>
          <p:cNvSpPr/>
          <p:nvPr userDrawn="1"/>
        </p:nvSpPr>
        <p:spPr bwMode="auto">
          <a:xfrm>
            <a:off x="4314143" y="3216772"/>
            <a:ext cx="3568477" cy="1081476"/>
          </a:xfrm>
          <a:prstGeom prst="roundRect">
            <a:avLst>
              <a:gd name="adj" fmla="val 14508"/>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grpSp>
        <p:nvGrpSpPr>
          <p:cNvPr id="14" name="Group 13">
            <a:extLst>
              <a:ext uri="{FF2B5EF4-FFF2-40B4-BE49-F238E27FC236}">
                <a16:creationId xmlns:a16="http://schemas.microsoft.com/office/drawing/2014/main" id="{F2831996-D2A4-3A67-47C9-69FF2497B88D}"/>
              </a:ext>
            </a:extLst>
          </p:cNvPr>
          <p:cNvGrpSpPr/>
          <p:nvPr userDrawn="1"/>
        </p:nvGrpSpPr>
        <p:grpSpPr>
          <a:xfrm>
            <a:off x="5916403" y="4172709"/>
            <a:ext cx="363954" cy="363953"/>
            <a:chOff x="3981182" y="3730229"/>
            <a:chExt cx="502921" cy="502919"/>
          </a:xfrm>
        </p:grpSpPr>
        <p:sp>
          <p:nvSpPr>
            <p:cNvPr id="15" name="Oval 14">
              <a:extLst>
                <a:ext uri="{FF2B5EF4-FFF2-40B4-BE49-F238E27FC236}">
                  <a16:creationId xmlns:a16="http://schemas.microsoft.com/office/drawing/2014/main" id="{BD8A6E88-E9DA-A918-D2B3-B627591EA75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79000">
                  <a:srgbClr val="C03BC4"/>
                </a:gs>
                <a:gs pos="35000">
                  <a:srgbClr val="D1448B"/>
                </a:gs>
              </a:gsLst>
              <a:path path="circle">
                <a:fillToRect l="100000" t="100000"/>
              </a:path>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16" name="Graphic 35">
              <a:extLst>
                <a:ext uri="{FF2B5EF4-FFF2-40B4-BE49-F238E27FC236}">
                  <a16:creationId xmlns:a16="http://schemas.microsoft.com/office/drawing/2014/main" id="{DB645B40-D523-5AA1-5F12-DC8B3489B1F8}"/>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17" name="Group 16">
            <a:extLst>
              <a:ext uri="{FF2B5EF4-FFF2-40B4-BE49-F238E27FC236}">
                <a16:creationId xmlns:a16="http://schemas.microsoft.com/office/drawing/2014/main" id="{96991732-4BA0-67D2-D215-D1FB23E8A2A1}"/>
              </a:ext>
            </a:extLst>
          </p:cNvPr>
          <p:cNvGrpSpPr/>
          <p:nvPr userDrawn="1"/>
        </p:nvGrpSpPr>
        <p:grpSpPr>
          <a:xfrm>
            <a:off x="9643171" y="2981977"/>
            <a:ext cx="363954" cy="363953"/>
            <a:chOff x="3981182" y="3730229"/>
            <a:chExt cx="502921" cy="502919"/>
          </a:xfrm>
        </p:grpSpPr>
        <p:sp>
          <p:nvSpPr>
            <p:cNvPr id="18" name="Oval 17">
              <a:extLst>
                <a:ext uri="{FF2B5EF4-FFF2-40B4-BE49-F238E27FC236}">
                  <a16:creationId xmlns:a16="http://schemas.microsoft.com/office/drawing/2014/main" id="{24F419BB-26A1-10A3-85F4-4CAE854769C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79000">
                  <a:srgbClr val="C03BC4"/>
                </a:gs>
                <a:gs pos="35000">
                  <a:srgbClr val="D1448B"/>
                </a:gs>
              </a:gsLst>
              <a:path path="circle">
                <a:fillToRect l="100000" t="100000"/>
              </a:path>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19" name="Graphic 35">
              <a:extLst>
                <a:ext uri="{FF2B5EF4-FFF2-40B4-BE49-F238E27FC236}">
                  <a16:creationId xmlns:a16="http://schemas.microsoft.com/office/drawing/2014/main" id="{720F628E-3D33-F54E-67C3-63F73AC617F2}"/>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20" name="Group 19">
            <a:extLst>
              <a:ext uri="{FF2B5EF4-FFF2-40B4-BE49-F238E27FC236}">
                <a16:creationId xmlns:a16="http://schemas.microsoft.com/office/drawing/2014/main" id="{07C02F30-3161-CCDE-F6DE-919271729E8F}"/>
              </a:ext>
            </a:extLst>
          </p:cNvPr>
          <p:cNvGrpSpPr/>
          <p:nvPr userDrawn="1"/>
        </p:nvGrpSpPr>
        <p:grpSpPr>
          <a:xfrm>
            <a:off x="9643171" y="4173914"/>
            <a:ext cx="363954" cy="363953"/>
            <a:chOff x="3981182" y="3730229"/>
            <a:chExt cx="502921" cy="502919"/>
          </a:xfrm>
        </p:grpSpPr>
        <p:sp>
          <p:nvSpPr>
            <p:cNvPr id="21" name="Oval 20">
              <a:extLst>
                <a:ext uri="{FF2B5EF4-FFF2-40B4-BE49-F238E27FC236}">
                  <a16:creationId xmlns:a16="http://schemas.microsoft.com/office/drawing/2014/main" id="{18F80F5A-BF5B-2DCD-1A7A-189E8F66B174}"/>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79000">
                  <a:srgbClr val="C03BC4"/>
                </a:gs>
                <a:gs pos="35000">
                  <a:srgbClr val="D1448B"/>
                </a:gs>
              </a:gsLst>
              <a:path path="circle">
                <a:fillToRect l="100000" t="100000"/>
              </a:path>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32" name="Graphic 35">
              <a:extLst>
                <a:ext uri="{FF2B5EF4-FFF2-40B4-BE49-F238E27FC236}">
                  <a16:creationId xmlns:a16="http://schemas.microsoft.com/office/drawing/2014/main" id="{91FAE03F-ECA2-F67B-E324-82978968CA95}"/>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cxnSp>
        <p:nvCxnSpPr>
          <p:cNvPr id="34" name="Straight Arrow Connector 33">
            <a:extLst>
              <a:ext uri="{FF2B5EF4-FFF2-40B4-BE49-F238E27FC236}">
                <a16:creationId xmlns:a16="http://schemas.microsoft.com/office/drawing/2014/main" id="{24C914BE-5050-C7BF-C172-4C2476BEC68D}"/>
              </a:ext>
            </a:extLst>
          </p:cNvPr>
          <p:cNvCxnSpPr>
            <a:cxnSpLocks/>
          </p:cNvCxnSpPr>
          <p:nvPr userDrawn="1"/>
        </p:nvCxnSpPr>
        <p:spPr>
          <a:xfrm>
            <a:off x="587375" y="5910552"/>
            <a:ext cx="11022013" cy="0"/>
          </a:xfrm>
          <a:prstGeom prst="straightConnector1">
            <a:avLst/>
          </a:prstGeom>
          <a:ln w="12700">
            <a:solidFill>
              <a:schemeClr val="tx1"/>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35" name="Rectangle: Rounded Corners 34">
            <a:extLst>
              <a:ext uri="{FF2B5EF4-FFF2-40B4-BE49-F238E27FC236}">
                <a16:creationId xmlns:a16="http://schemas.microsoft.com/office/drawing/2014/main" id="{86696057-CC9D-F906-F357-0B9205E5BA7B}"/>
              </a:ext>
            </a:extLst>
          </p:cNvPr>
          <p:cNvSpPr/>
          <p:nvPr userDrawn="1"/>
        </p:nvSpPr>
        <p:spPr bwMode="auto">
          <a:xfrm>
            <a:off x="2636520" y="5666554"/>
            <a:ext cx="6990080" cy="487996"/>
          </a:xfrm>
          <a:prstGeom prst="roundRect">
            <a:avLst>
              <a:gd name="adj" fmla="val 50000"/>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2783841" y="5756664"/>
            <a:ext cx="6695438" cy="307777"/>
          </a:xfrm>
        </p:spPr>
        <p:txBody>
          <a:bodyPr anchor="ctr"/>
          <a:lstStyle>
            <a:lvl1pPr marL="0" indent="0" algn="ctr">
              <a:buNone/>
              <a:defRPr sz="20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4439170" y="3619011"/>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7" name="Text Placeholder 19">
            <a:extLst>
              <a:ext uri="{FF2B5EF4-FFF2-40B4-BE49-F238E27FC236}">
                <a16:creationId xmlns:a16="http://schemas.microsoft.com/office/drawing/2014/main" id="{401A70FE-06F7-C76B-95C1-1B31128A9872}"/>
              </a:ext>
            </a:extLst>
          </p:cNvPr>
          <p:cNvSpPr>
            <a:spLocks noGrp="1"/>
          </p:cNvSpPr>
          <p:nvPr>
            <p:ph type="body" sz="quarter" idx="13" hasCustomPrompt="1"/>
          </p:nvPr>
        </p:nvSpPr>
        <p:spPr>
          <a:xfrm>
            <a:off x="712402" y="4813357"/>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8" name="Text Placeholder 19">
            <a:extLst>
              <a:ext uri="{FF2B5EF4-FFF2-40B4-BE49-F238E27FC236}">
                <a16:creationId xmlns:a16="http://schemas.microsoft.com/office/drawing/2014/main" id="{6E7CA8B8-227F-CA2F-DEE8-12C16BD8B288}"/>
              </a:ext>
            </a:extLst>
          </p:cNvPr>
          <p:cNvSpPr>
            <a:spLocks noGrp="1"/>
          </p:cNvSpPr>
          <p:nvPr>
            <p:ph type="body" sz="quarter" idx="14" hasCustomPrompt="1"/>
          </p:nvPr>
        </p:nvSpPr>
        <p:spPr>
          <a:xfrm>
            <a:off x="8165938" y="2429484"/>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9" name="Text Placeholder 19">
            <a:extLst>
              <a:ext uri="{FF2B5EF4-FFF2-40B4-BE49-F238E27FC236}">
                <a16:creationId xmlns:a16="http://schemas.microsoft.com/office/drawing/2014/main" id="{4382D060-386D-278B-7491-FA8761C2DA9E}"/>
              </a:ext>
            </a:extLst>
          </p:cNvPr>
          <p:cNvSpPr>
            <a:spLocks noGrp="1"/>
          </p:cNvSpPr>
          <p:nvPr>
            <p:ph type="body" sz="quarter" idx="15" hasCustomPrompt="1"/>
          </p:nvPr>
        </p:nvSpPr>
        <p:spPr>
          <a:xfrm>
            <a:off x="8165938" y="3621421"/>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0" name="Text Placeholder 19">
            <a:extLst>
              <a:ext uri="{FF2B5EF4-FFF2-40B4-BE49-F238E27FC236}">
                <a16:creationId xmlns:a16="http://schemas.microsoft.com/office/drawing/2014/main" id="{4762ACED-18A7-968F-ABE0-D18216A5153C}"/>
              </a:ext>
            </a:extLst>
          </p:cNvPr>
          <p:cNvSpPr>
            <a:spLocks noGrp="1"/>
          </p:cNvSpPr>
          <p:nvPr>
            <p:ph type="body" sz="quarter" idx="16" hasCustomPrompt="1"/>
          </p:nvPr>
        </p:nvSpPr>
        <p:spPr>
          <a:xfrm>
            <a:off x="8165938"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1" name="Text Placeholder 19">
            <a:extLst>
              <a:ext uri="{FF2B5EF4-FFF2-40B4-BE49-F238E27FC236}">
                <a16:creationId xmlns:a16="http://schemas.microsoft.com/office/drawing/2014/main" id="{F2BB1B07-0759-BCF0-29B9-AAFAE5571194}"/>
              </a:ext>
            </a:extLst>
          </p:cNvPr>
          <p:cNvSpPr>
            <a:spLocks noGrp="1"/>
          </p:cNvSpPr>
          <p:nvPr>
            <p:ph type="body" sz="quarter" idx="17" hasCustomPrompt="1"/>
          </p:nvPr>
        </p:nvSpPr>
        <p:spPr>
          <a:xfrm>
            <a:off x="4439170"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Tree>
    <p:extLst>
      <p:ext uri="{BB962C8B-B14F-4D97-AF65-F5344CB8AC3E}">
        <p14:creationId xmlns:p14="http://schemas.microsoft.com/office/powerpoint/2010/main" val="65836108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Title - Square Photo ">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35C9167-B5C7-4834-AC78-240C8C3EF11E}"/>
              </a:ext>
            </a:extLst>
          </p:cNvPr>
          <p:cNvSpPr>
            <a:spLocks noGrp="1"/>
          </p:cNvSpPr>
          <p:nvPr>
            <p:ph type="title" hasCustomPrompt="1"/>
          </p:nvPr>
        </p:nvSpPr>
        <p:spPr>
          <a:xfrm>
            <a:off x="588263" y="588963"/>
            <a:ext cx="4158362" cy="2535236"/>
          </a:xfrm>
        </p:spPr>
        <p:txBody>
          <a:bodyPr anchor="b"/>
          <a:lstStyle>
            <a:lvl1pPr>
              <a:defRPr/>
            </a:lvl1pPr>
          </a:lstStyle>
          <a:p>
            <a:r>
              <a:rPr lang="en-US"/>
              <a:t>Title square photo layout </a:t>
            </a:r>
          </a:p>
        </p:txBody>
      </p:sp>
      <p:sp>
        <p:nvSpPr>
          <p:cNvPr id="4" name="Text Placeholder 3">
            <a:extLst>
              <a:ext uri="{FF2B5EF4-FFF2-40B4-BE49-F238E27FC236}">
                <a16:creationId xmlns:a16="http://schemas.microsoft.com/office/drawing/2014/main" id="{0E780C89-4FC1-4FE7-AFCA-1C41A1B0944C}"/>
              </a:ext>
            </a:extLst>
          </p:cNvPr>
          <p:cNvSpPr>
            <a:spLocks noGrp="1"/>
          </p:cNvSpPr>
          <p:nvPr>
            <p:ph type="body" sz="quarter" idx="10"/>
          </p:nvPr>
        </p:nvSpPr>
        <p:spPr>
          <a:xfrm>
            <a:off x="584200" y="3535540"/>
            <a:ext cx="4162425" cy="2733497"/>
          </a:xfrm>
        </p:spPr>
        <p:txBody>
          <a:bodyPr/>
          <a:lstStyle>
            <a:lvl1pPr marL="0" indent="0">
              <a:buNone/>
              <a:defRPr sz="2200">
                <a:latin typeface="+mn-lt"/>
              </a:defRPr>
            </a:lvl1pPr>
            <a:lvl2pPr marL="228600" indent="0">
              <a:buNone/>
              <a:defRPr/>
            </a:lvl2pPr>
            <a:lvl3pPr marL="457200" indent="0">
              <a:buNone/>
              <a:defRPr/>
            </a:lvl3pPr>
            <a:lvl4pPr marL="661988" indent="0">
              <a:buNone/>
              <a:defRPr/>
            </a:lvl4pPr>
            <a:lvl5pPr marL="855663" indent="0">
              <a:buNone/>
              <a:defRPr/>
            </a:lvl5pPr>
          </a:lstStyle>
          <a:p>
            <a:pPr lvl="0"/>
            <a:r>
              <a:rPr lang="en-US"/>
              <a:t>Click to edit Master text styles</a:t>
            </a:r>
          </a:p>
        </p:txBody>
      </p:sp>
      <p:sp>
        <p:nvSpPr>
          <p:cNvPr id="5" name="Picture Placeholder" descr="This photo is a 'placeholder' only. Drag or drop your photo here, or click and tap the center to insert a photo.">
            <a:extLst>
              <a:ext uri="{FF2B5EF4-FFF2-40B4-BE49-F238E27FC236}">
                <a16:creationId xmlns:a16="http://schemas.microsoft.com/office/drawing/2014/main" id="{2E18FD0C-FA99-4937-92CD-5CF7F279CD8E}"/>
              </a:ext>
            </a:extLst>
          </p:cNvPr>
          <p:cNvSpPr>
            <a:spLocks noGrp="1"/>
          </p:cNvSpPr>
          <p:nvPr>
            <p:ph type="pic" sz="quarter" idx="11" hasCustomPrompt="1"/>
          </p:nvPr>
        </p:nvSpPr>
        <p:spPr bwMode="ltGray">
          <a:xfrm>
            <a:off x="5334000" y="0"/>
            <a:ext cx="6858000" cy="6858000"/>
          </a:xfrm>
          <a:blipFill>
            <a:blip r:embed="rId2"/>
            <a:stretch>
              <a:fillRect/>
            </a:stretch>
          </a:blipFill>
        </p:spPr>
        <p:txBody>
          <a:bodyPr lIns="0" tIns="2377440" rIns="0" anchor="t" anchorCtr="0">
            <a:noAutofit/>
          </a:bodyPr>
          <a:lstStyle>
            <a:lvl1pPr marL="0" indent="0" algn="ctr">
              <a:lnSpc>
                <a:spcPct val="100000"/>
              </a:lnSpc>
              <a:buNone/>
              <a:defRPr sz="14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6" name="TextBox 5">
            <a:extLst>
              <a:ext uri="{FF2B5EF4-FFF2-40B4-BE49-F238E27FC236}">
                <a16:creationId xmlns:a16="http://schemas.microsoft.com/office/drawing/2014/main" id="{16BDF4B0-32EF-4DA8-9A83-B73DD831057C}"/>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1515991251"/>
      </p:ext>
    </p:extLst>
  </p:cSld>
  <p:clrMapOvr>
    <a:masterClrMapping/>
  </p:clrMapOvr>
  <p:transition>
    <p:fade/>
  </p:transition>
  <p:extLst>
    <p:ext uri="{DCECCB84-F9BA-43D5-87BE-67443E8EF086}">
      <p15:sldGuideLst xmlns:p15="http://schemas.microsoft.com/office/powerpoint/2012/main">
        <p15:guide id="2" pos="3360">
          <p15:clr>
            <a:srgbClr val="5ACBF0"/>
          </p15:clr>
        </p15:guide>
        <p15:guide id="7" orient="horz" pos="1968">
          <p15:clr>
            <a:srgbClr val="5ACBF0"/>
          </p15:clr>
        </p15:guide>
        <p15:guide id="8" orient="horz" pos="2226">
          <p15:clr>
            <a:srgbClr val="5ACBF0"/>
          </p15:clr>
        </p15:guide>
        <p15:guide id="10" pos="3729">
          <p15:clr>
            <a:srgbClr val="C35EA4"/>
          </p15:clr>
        </p15:guide>
        <p15:guide id="11" pos="2993">
          <p15:clr>
            <a:srgbClr val="5ACBF0"/>
          </p15:clr>
        </p15:guide>
        <p15:guide id="12" pos="3543">
          <p15:clr>
            <a:srgbClr val="A4A3A4"/>
          </p15:clr>
        </p15:guide>
      </p15:sldGuideLst>
    </p:ext>
  </p:extLs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Title with five placeholder Pink">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48B5BD4D-E72D-331A-6110-813B273C65BB}"/>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2AE9BCAE-0BC2-4E20-9806-CA14198F5A19}"/>
              </a:ext>
              <a:ext uri="{C183D7F6-B498-43B3-948B-1728B52AA6E4}">
                <adec:decorative xmlns:adec="http://schemas.microsoft.com/office/drawing/2017/decorative" val="1"/>
              </a:ext>
            </a:extLst>
          </p:cNvPr>
          <p:cNvSpPr/>
          <p:nvPr userDrawn="1"/>
        </p:nvSpPr>
        <p:spPr bwMode="auto">
          <a:xfrm>
            <a:off x="592136" y="1651000"/>
            <a:ext cx="11025188" cy="46180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0D504DF3-BA95-E2C4-2D7D-DA033A05E133}"/>
              </a:ext>
            </a:extLst>
          </p:cNvPr>
          <p:cNvSpPr/>
          <p:nvPr userDrawn="1"/>
        </p:nvSpPr>
        <p:spPr bwMode="auto">
          <a:xfrm>
            <a:off x="3900487" y="1381125"/>
            <a:ext cx="4391026" cy="539750"/>
          </a:xfrm>
          <a:prstGeom prst="roundRect">
            <a:avLst>
              <a:gd name="adj" fmla="val 50000"/>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46" name="Text Placeholder 19">
            <a:extLst>
              <a:ext uri="{FF2B5EF4-FFF2-40B4-BE49-F238E27FC236}">
                <a16:creationId xmlns:a16="http://schemas.microsoft.com/office/drawing/2014/main" id="{75C791E7-9893-CC22-2ADA-7F985DA13D56}"/>
              </a:ext>
            </a:extLst>
          </p:cNvPr>
          <p:cNvSpPr>
            <a:spLocks noGrp="1"/>
          </p:cNvSpPr>
          <p:nvPr>
            <p:ph type="body" sz="quarter" idx="12" hasCustomPrompt="1"/>
          </p:nvPr>
        </p:nvSpPr>
        <p:spPr>
          <a:xfrm>
            <a:off x="4093369" y="1466334"/>
            <a:ext cx="4005262" cy="369332"/>
          </a:xfrm>
        </p:spPr>
        <p:txBody>
          <a:bodyPr anchor="ctr"/>
          <a:lstStyle>
            <a:lvl1pPr marL="0" marR="0" indent="0" algn="ctr" defTabSz="914222"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b="1" kern="1200" spc="0" baseline="0" dirty="0">
                <a:ln w="3175">
                  <a:noFill/>
                </a:ln>
                <a:gradFill>
                  <a:gsLst>
                    <a:gs pos="79000">
                      <a:srgbClr val="C03BC4"/>
                    </a:gs>
                    <a:gs pos="35000">
                      <a:srgbClr val="D1448B"/>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Insert text</a:t>
            </a:r>
          </a:p>
        </p:txBody>
      </p:sp>
      <p:sp>
        <p:nvSpPr>
          <p:cNvPr id="12" name="TextBox 11">
            <a:extLst>
              <a:ext uri="{FF2B5EF4-FFF2-40B4-BE49-F238E27FC236}">
                <a16:creationId xmlns:a16="http://schemas.microsoft.com/office/drawing/2014/main" id="{A390C3B6-9E9A-9B9E-AF09-EAFF24807F75}"/>
              </a:ext>
            </a:extLst>
          </p:cNvPr>
          <p:cNvSpPr txBox="1"/>
          <p:nvPr userDrawn="1"/>
        </p:nvSpPr>
        <p:spPr>
          <a:xfrm>
            <a:off x="742949" y="2065021"/>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2" name="TextBox 21">
            <a:extLst>
              <a:ext uri="{FF2B5EF4-FFF2-40B4-BE49-F238E27FC236}">
                <a16:creationId xmlns:a16="http://schemas.microsoft.com/office/drawing/2014/main" id="{04AB062E-8C16-7B57-F716-AE5C1BCCF292}"/>
              </a:ext>
            </a:extLst>
          </p:cNvPr>
          <p:cNvSpPr txBox="1"/>
          <p:nvPr userDrawn="1"/>
        </p:nvSpPr>
        <p:spPr>
          <a:xfrm>
            <a:off x="742949" y="2896139"/>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3" name="TextBox 22">
            <a:extLst>
              <a:ext uri="{FF2B5EF4-FFF2-40B4-BE49-F238E27FC236}">
                <a16:creationId xmlns:a16="http://schemas.microsoft.com/office/drawing/2014/main" id="{DA737BF6-63C8-544D-6387-EC271986A254}"/>
              </a:ext>
            </a:extLst>
          </p:cNvPr>
          <p:cNvSpPr txBox="1"/>
          <p:nvPr userDrawn="1"/>
        </p:nvSpPr>
        <p:spPr>
          <a:xfrm>
            <a:off x="742949" y="3727257"/>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4" name="TextBox 23">
            <a:extLst>
              <a:ext uri="{FF2B5EF4-FFF2-40B4-BE49-F238E27FC236}">
                <a16:creationId xmlns:a16="http://schemas.microsoft.com/office/drawing/2014/main" id="{06536E69-CABE-439E-0EAC-791D104D5E9D}"/>
              </a:ext>
            </a:extLst>
          </p:cNvPr>
          <p:cNvSpPr txBox="1"/>
          <p:nvPr userDrawn="1"/>
        </p:nvSpPr>
        <p:spPr>
          <a:xfrm>
            <a:off x="742949" y="4558375"/>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5" name="TextBox 24">
            <a:extLst>
              <a:ext uri="{FF2B5EF4-FFF2-40B4-BE49-F238E27FC236}">
                <a16:creationId xmlns:a16="http://schemas.microsoft.com/office/drawing/2014/main" id="{A945F86E-139D-C593-B299-DDD000ACB63A}"/>
              </a:ext>
            </a:extLst>
          </p:cNvPr>
          <p:cNvSpPr txBox="1"/>
          <p:nvPr userDrawn="1"/>
        </p:nvSpPr>
        <p:spPr>
          <a:xfrm>
            <a:off x="742949" y="5389492"/>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28674" y="2301515"/>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cxnSp>
        <p:nvCxnSpPr>
          <p:cNvPr id="27" name="Straight Connector 26">
            <a:extLst>
              <a:ext uri="{FF2B5EF4-FFF2-40B4-BE49-F238E27FC236}">
                <a16:creationId xmlns:a16="http://schemas.microsoft.com/office/drawing/2014/main" id="{47331A65-ED04-5548-E6BE-554542BC7221}"/>
              </a:ext>
            </a:extLst>
          </p:cNvPr>
          <p:cNvCxnSpPr>
            <a:cxnSpLocks/>
          </p:cNvCxnSpPr>
          <p:nvPr userDrawn="1"/>
        </p:nvCxnSpPr>
        <p:spPr>
          <a:xfrm>
            <a:off x="2164398" y="2147626"/>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A402DFE-953D-BF57-2026-3E833C8E56D7}"/>
              </a:ext>
            </a:extLst>
          </p:cNvPr>
          <p:cNvCxnSpPr>
            <a:cxnSpLocks/>
          </p:cNvCxnSpPr>
          <p:nvPr userDrawn="1"/>
        </p:nvCxnSpPr>
        <p:spPr>
          <a:xfrm>
            <a:off x="2164398" y="2978744"/>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C4EF065-B16C-9AA5-4C93-5C06FCBDD6C2}"/>
              </a:ext>
            </a:extLst>
          </p:cNvPr>
          <p:cNvCxnSpPr>
            <a:cxnSpLocks/>
          </p:cNvCxnSpPr>
          <p:nvPr userDrawn="1"/>
        </p:nvCxnSpPr>
        <p:spPr>
          <a:xfrm>
            <a:off x="2164398" y="3809862"/>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F030E4B-4E24-F71C-19AF-93412496F6AD}"/>
              </a:ext>
            </a:extLst>
          </p:cNvPr>
          <p:cNvCxnSpPr>
            <a:cxnSpLocks/>
          </p:cNvCxnSpPr>
          <p:nvPr userDrawn="1"/>
        </p:nvCxnSpPr>
        <p:spPr>
          <a:xfrm>
            <a:off x="2164398" y="4640980"/>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3CA4BF68-DB91-F295-5863-E5B92AD7ECC0}"/>
              </a:ext>
            </a:extLst>
          </p:cNvPr>
          <p:cNvCxnSpPr>
            <a:cxnSpLocks/>
          </p:cNvCxnSpPr>
          <p:nvPr userDrawn="1"/>
        </p:nvCxnSpPr>
        <p:spPr>
          <a:xfrm>
            <a:off x="2164398" y="5472097"/>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8" name="Text Placeholder 19">
            <a:extLst>
              <a:ext uri="{FF2B5EF4-FFF2-40B4-BE49-F238E27FC236}">
                <a16:creationId xmlns:a16="http://schemas.microsoft.com/office/drawing/2014/main" id="{D55C8022-2C1F-1A16-C2CC-A7D6E20EFE12}"/>
              </a:ext>
            </a:extLst>
          </p:cNvPr>
          <p:cNvSpPr>
            <a:spLocks noGrp="1"/>
          </p:cNvSpPr>
          <p:nvPr>
            <p:ph type="body" sz="quarter" idx="14" hasCustomPrompt="1"/>
          </p:nvPr>
        </p:nvSpPr>
        <p:spPr>
          <a:xfrm>
            <a:off x="828674" y="3132633"/>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7E21129B-3352-3177-F487-3976C3D35342}"/>
              </a:ext>
            </a:extLst>
          </p:cNvPr>
          <p:cNvSpPr>
            <a:spLocks noGrp="1"/>
          </p:cNvSpPr>
          <p:nvPr>
            <p:ph type="body" sz="quarter" idx="15" hasCustomPrompt="1"/>
          </p:nvPr>
        </p:nvSpPr>
        <p:spPr>
          <a:xfrm>
            <a:off x="828674" y="3963751"/>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F6360B5F-AAF9-7C2D-A753-BA07D20115BF}"/>
              </a:ext>
            </a:extLst>
          </p:cNvPr>
          <p:cNvSpPr>
            <a:spLocks noGrp="1"/>
          </p:cNvSpPr>
          <p:nvPr>
            <p:ph type="body" sz="quarter" idx="16" hasCustomPrompt="1"/>
          </p:nvPr>
        </p:nvSpPr>
        <p:spPr>
          <a:xfrm>
            <a:off x="828674" y="4794869"/>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A02AFC05-DFD1-F709-66B8-486BF38BB972}"/>
              </a:ext>
            </a:extLst>
          </p:cNvPr>
          <p:cNvSpPr>
            <a:spLocks noGrp="1"/>
          </p:cNvSpPr>
          <p:nvPr>
            <p:ph type="body" sz="quarter" idx="17" hasCustomPrompt="1"/>
          </p:nvPr>
        </p:nvSpPr>
        <p:spPr>
          <a:xfrm>
            <a:off x="828674" y="5625986"/>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401115912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Title with 10 text placeholder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8217FB6-A966-7D65-2279-5A8AC657B0F8}"/>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Top Corners Rounded 125">
            <a:extLst>
              <a:ext uri="{FF2B5EF4-FFF2-40B4-BE49-F238E27FC236}">
                <a16:creationId xmlns:a16="http://schemas.microsoft.com/office/drawing/2014/main" id="{C61C236E-B755-6F32-4B8E-E62730471386}"/>
              </a:ext>
              <a:ext uri="{C183D7F6-B498-43B3-948B-1728B52AA6E4}">
                <adec:decorative xmlns:adec="http://schemas.microsoft.com/office/drawing/2017/decorative" val="1"/>
              </a:ext>
            </a:extLst>
          </p:cNvPr>
          <p:cNvSpPr/>
          <p:nvPr userDrawn="1"/>
        </p:nvSpPr>
        <p:spPr bwMode="auto">
          <a:xfrm>
            <a:off x="581018" y="1702270"/>
            <a:ext cx="11029951" cy="4174013"/>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6" name="Rounded Rectangle 30">
            <a:extLst>
              <a:ext uri="{FF2B5EF4-FFF2-40B4-BE49-F238E27FC236}">
                <a16:creationId xmlns:a16="http://schemas.microsoft.com/office/drawing/2014/main" id="{20F99D0C-B114-F05F-E4BF-F5C8989CE52C}"/>
              </a:ext>
              <a:ext uri="{C183D7F6-B498-43B3-948B-1728B52AA6E4}">
                <adec:decorative xmlns:adec="http://schemas.microsoft.com/office/drawing/2017/decorative" val="1"/>
              </a:ext>
            </a:extLst>
          </p:cNvPr>
          <p:cNvSpPr/>
          <p:nvPr userDrawn="1"/>
        </p:nvSpPr>
        <p:spPr bwMode="auto">
          <a:xfrm>
            <a:off x="726427" y="5041337"/>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8" name="Rounded Rectangle 30">
            <a:extLst>
              <a:ext uri="{FF2B5EF4-FFF2-40B4-BE49-F238E27FC236}">
                <a16:creationId xmlns:a16="http://schemas.microsoft.com/office/drawing/2014/main" id="{728B55A4-6B01-CE5E-E124-B2A78A53E93B}"/>
              </a:ext>
              <a:ext uri="{C183D7F6-B498-43B3-948B-1728B52AA6E4}">
                <adec:decorative xmlns:adec="http://schemas.microsoft.com/office/drawing/2017/decorative" val="1"/>
              </a:ext>
            </a:extLst>
          </p:cNvPr>
          <p:cNvSpPr/>
          <p:nvPr userDrawn="1"/>
        </p:nvSpPr>
        <p:spPr bwMode="auto">
          <a:xfrm>
            <a:off x="726427" y="4233298"/>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9" name="Rounded Rectangle 30">
            <a:extLst>
              <a:ext uri="{FF2B5EF4-FFF2-40B4-BE49-F238E27FC236}">
                <a16:creationId xmlns:a16="http://schemas.microsoft.com/office/drawing/2014/main" id="{AE2FC2A1-A651-C5EF-90EE-48E4DF0D05E0}"/>
              </a:ext>
              <a:ext uri="{C183D7F6-B498-43B3-948B-1728B52AA6E4}">
                <adec:decorative xmlns:adec="http://schemas.microsoft.com/office/drawing/2017/decorative" val="1"/>
              </a:ext>
            </a:extLst>
          </p:cNvPr>
          <p:cNvSpPr/>
          <p:nvPr userDrawn="1"/>
        </p:nvSpPr>
        <p:spPr bwMode="auto">
          <a:xfrm>
            <a:off x="726427" y="3425259"/>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0" name="Rounded Rectangle 6">
            <a:extLst>
              <a:ext uri="{FF2B5EF4-FFF2-40B4-BE49-F238E27FC236}">
                <a16:creationId xmlns:a16="http://schemas.microsoft.com/office/drawing/2014/main" id="{78F61C80-19CF-851C-BB72-9D4C3568385F}"/>
              </a:ext>
              <a:ext uri="{C183D7F6-B498-43B3-948B-1728B52AA6E4}">
                <adec:decorative xmlns:adec="http://schemas.microsoft.com/office/drawing/2017/decorative" val="1"/>
              </a:ext>
            </a:extLst>
          </p:cNvPr>
          <p:cNvSpPr/>
          <p:nvPr userDrawn="1"/>
        </p:nvSpPr>
        <p:spPr bwMode="auto">
          <a:xfrm>
            <a:off x="726430"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1" name="Rounded Rectangle 22">
            <a:extLst>
              <a:ext uri="{FF2B5EF4-FFF2-40B4-BE49-F238E27FC236}">
                <a16:creationId xmlns:a16="http://schemas.microsoft.com/office/drawing/2014/main" id="{C0A63AB3-4F8B-578E-CC9C-FCD89D1BFB35}"/>
              </a:ext>
              <a:ext uri="{C183D7F6-B498-43B3-948B-1728B52AA6E4}">
                <adec:decorative xmlns:adec="http://schemas.microsoft.com/office/drawing/2017/decorative" val="1"/>
              </a:ext>
            </a:extLst>
          </p:cNvPr>
          <p:cNvSpPr/>
          <p:nvPr userDrawn="1"/>
        </p:nvSpPr>
        <p:spPr bwMode="auto">
          <a:xfrm>
            <a:off x="3830652"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3" name="Rounded Rectangle 22">
            <a:extLst>
              <a:ext uri="{FF2B5EF4-FFF2-40B4-BE49-F238E27FC236}">
                <a16:creationId xmlns:a16="http://schemas.microsoft.com/office/drawing/2014/main" id="{F3024114-1687-8CD7-B359-05333D215681}"/>
              </a:ext>
              <a:ext uri="{C183D7F6-B498-43B3-948B-1728B52AA6E4}">
                <adec:decorative xmlns:adec="http://schemas.microsoft.com/office/drawing/2017/decorative" val="1"/>
              </a:ext>
            </a:extLst>
          </p:cNvPr>
          <p:cNvSpPr/>
          <p:nvPr userDrawn="1"/>
        </p:nvSpPr>
        <p:spPr bwMode="auto">
          <a:xfrm>
            <a:off x="5382763"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4" name="Rounded Rectangle 26">
            <a:extLst>
              <a:ext uri="{FF2B5EF4-FFF2-40B4-BE49-F238E27FC236}">
                <a16:creationId xmlns:a16="http://schemas.microsoft.com/office/drawing/2014/main" id="{794E4DCF-4C5C-2F3D-F02B-A95802E74CDC}"/>
              </a:ext>
              <a:ext uri="{C183D7F6-B498-43B3-948B-1728B52AA6E4}">
                <adec:decorative xmlns:adec="http://schemas.microsoft.com/office/drawing/2017/decorative" val="1"/>
              </a:ext>
            </a:extLst>
          </p:cNvPr>
          <p:cNvSpPr/>
          <p:nvPr userDrawn="1"/>
        </p:nvSpPr>
        <p:spPr bwMode="auto">
          <a:xfrm>
            <a:off x="6934874"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5" name="Rounded Rectangle 26">
            <a:extLst>
              <a:ext uri="{FF2B5EF4-FFF2-40B4-BE49-F238E27FC236}">
                <a16:creationId xmlns:a16="http://schemas.microsoft.com/office/drawing/2014/main" id="{DF524747-709C-593C-F5D0-3878B2BDCF1A}"/>
              </a:ext>
              <a:ext uri="{C183D7F6-B498-43B3-948B-1728B52AA6E4}">
                <adec:decorative xmlns:adec="http://schemas.microsoft.com/office/drawing/2017/decorative" val="1"/>
              </a:ext>
            </a:extLst>
          </p:cNvPr>
          <p:cNvSpPr/>
          <p:nvPr userDrawn="1"/>
        </p:nvSpPr>
        <p:spPr bwMode="auto">
          <a:xfrm>
            <a:off x="10039095"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6" name="Rounded Rectangle 18">
            <a:extLst>
              <a:ext uri="{FF2B5EF4-FFF2-40B4-BE49-F238E27FC236}">
                <a16:creationId xmlns:a16="http://schemas.microsoft.com/office/drawing/2014/main" id="{4881F5DC-48E7-C45C-F43F-6770BFB3C0AD}"/>
              </a:ext>
              <a:ext uri="{C183D7F6-B498-43B3-948B-1728B52AA6E4}">
                <adec:decorative xmlns:adec="http://schemas.microsoft.com/office/drawing/2017/decorative" val="1"/>
              </a:ext>
            </a:extLst>
          </p:cNvPr>
          <p:cNvSpPr/>
          <p:nvPr userDrawn="1"/>
        </p:nvSpPr>
        <p:spPr bwMode="auto">
          <a:xfrm>
            <a:off x="2278541"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7" name="Rounded Rectangle 22">
            <a:extLst>
              <a:ext uri="{FF2B5EF4-FFF2-40B4-BE49-F238E27FC236}">
                <a16:creationId xmlns:a16="http://schemas.microsoft.com/office/drawing/2014/main" id="{3EDF599A-A965-7B0D-39E1-04C502192E91}"/>
              </a:ext>
              <a:ext uri="{C183D7F6-B498-43B3-948B-1728B52AA6E4}">
                <adec:decorative xmlns:adec="http://schemas.microsoft.com/office/drawing/2017/decorative" val="1"/>
              </a:ext>
            </a:extLst>
          </p:cNvPr>
          <p:cNvSpPr/>
          <p:nvPr userDrawn="1"/>
        </p:nvSpPr>
        <p:spPr bwMode="auto">
          <a:xfrm>
            <a:off x="8486985"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13394"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3" name="Text Placeholder 19">
            <a:extLst>
              <a:ext uri="{FF2B5EF4-FFF2-40B4-BE49-F238E27FC236}">
                <a16:creationId xmlns:a16="http://schemas.microsoft.com/office/drawing/2014/main" id="{C988E39D-976A-93AA-D55A-AA8BCC63A1E6}"/>
              </a:ext>
            </a:extLst>
          </p:cNvPr>
          <p:cNvSpPr>
            <a:spLocks noGrp="1"/>
          </p:cNvSpPr>
          <p:nvPr>
            <p:ph type="body" sz="quarter" idx="14" hasCustomPrompt="1"/>
          </p:nvPr>
        </p:nvSpPr>
        <p:spPr>
          <a:xfrm>
            <a:off x="2365505"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4" name="Text Placeholder 19">
            <a:extLst>
              <a:ext uri="{FF2B5EF4-FFF2-40B4-BE49-F238E27FC236}">
                <a16:creationId xmlns:a16="http://schemas.microsoft.com/office/drawing/2014/main" id="{1D9C16AC-CAF4-BE45-CB5E-554638DA4C54}"/>
              </a:ext>
            </a:extLst>
          </p:cNvPr>
          <p:cNvSpPr>
            <a:spLocks noGrp="1"/>
          </p:cNvSpPr>
          <p:nvPr>
            <p:ph type="body" sz="quarter" idx="15" hasCustomPrompt="1"/>
          </p:nvPr>
        </p:nvSpPr>
        <p:spPr>
          <a:xfrm>
            <a:off x="3917616"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5" name="Text Placeholder 19">
            <a:extLst>
              <a:ext uri="{FF2B5EF4-FFF2-40B4-BE49-F238E27FC236}">
                <a16:creationId xmlns:a16="http://schemas.microsoft.com/office/drawing/2014/main" id="{C8D76B95-E5FB-FD09-1726-EBB6E61FFA8F}"/>
              </a:ext>
            </a:extLst>
          </p:cNvPr>
          <p:cNvSpPr>
            <a:spLocks noGrp="1"/>
          </p:cNvSpPr>
          <p:nvPr>
            <p:ph type="body" sz="quarter" idx="16" hasCustomPrompt="1"/>
          </p:nvPr>
        </p:nvSpPr>
        <p:spPr>
          <a:xfrm>
            <a:off x="5469727"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8B34E487-FCCE-0BF0-DA13-2BF476674334}"/>
              </a:ext>
            </a:extLst>
          </p:cNvPr>
          <p:cNvSpPr>
            <a:spLocks noGrp="1"/>
          </p:cNvSpPr>
          <p:nvPr>
            <p:ph type="body" sz="quarter" idx="17" hasCustomPrompt="1"/>
          </p:nvPr>
        </p:nvSpPr>
        <p:spPr>
          <a:xfrm>
            <a:off x="7021838"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0BEFA0AE-B0B1-EBC0-B980-FDF791EB1CA6}"/>
              </a:ext>
            </a:extLst>
          </p:cNvPr>
          <p:cNvSpPr>
            <a:spLocks noGrp="1"/>
          </p:cNvSpPr>
          <p:nvPr>
            <p:ph type="body" sz="quarter" idx="18" hasCustomPrompt="1"/>
          </p:nvPr>
        </p:nvSpPr>
        <p:spPr>
          <a:xfrm>
            <a:off x="857394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1F8DB80C-8461-500B-2283-6916A557B108}"/>
              </a:ext>
            </a:extLst>
          </p:cNvPr>
          <p:cNvSpPr>
            <a:spLocks noGrp="1"/>
          </p:cNvSpPr>
          <p:nvPr>
            <p:ph type="body" sz="quarter" idx="19" hasCustomPrompt="1"/>
          </p:nvPr>
        </p:nvSpPr>
        <p:spPr>
          <a:xfrm>
            <a:off x="1012605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5402525" y="3631211"/>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34" name="Oval 33">
            <a:extLst>
              <a:ext uri="{FF2B5EF4-FFF2-40B4-BE49-F238E27FC236}">
                <a16:creationId xmlns:a16="http://schemas.microsoft.com/office/drawing/2014/main" id="{F0DC2FFC-A06D-88ED-E860-DD81E86CD96E}"/>
              </a:ext>
            </a:extLst>
          </p:cNvPr>
          <p:cNvSpPr/>
          <p:nvPr userDrawn="1"/>
        </p:nvSpPr>
        <p:spPr bwMode="auto">
          <a:xfrm>
            <a:off x="1155854"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5" name="Oval 34">
            <a:extLst>
              <a:ext uri="{FF2B5EF4-FFF2-40B4-BE49-F238E27FC236}">
                <a16:creationId xmlns:a16="http://schemas.microsoft.com/office/drawing/2014/main" id="{1AF53FBA-C1A3-4FAD-F7F9-60100EE5213A}"/>
              </a:ext>
            </a:extLst>
          </p:cNvPr>
          <p:cNvSpPr/>
          <p:nvPr userDrawn="1"/>
        </p:nvSpPr>
        <p:spPr bwMode="auto">
          <a:xfrm>
            <a:off x="2707965"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7" name="Oval 36">
            <a:extLst>
              <a:ext uri="{FF2B5EF4-FFF2-40B4-BE49-F238E27FC236}">
                <a16:creationId xmlns:a16="http://schemas.microsoft.com/office/drawing/2014/main" id="{2BB407AE-A6E3-75F6-112D-5834B75C510F}"/>
              </a:ext>
            </a:extLst>
          </p:cNvPr>
          <p:cNvSpPr/>
          <p:nvPr userDrawn="1"/>
        </p:nvSpPr>
        <p:spPr bwMode="auto">
          <a:xfrm>
            <a:off x="4260076"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8" name="Oval 37">
            <a:extLst>
              <a:ext uri="{FF2B5EF4-FFF2-40B4-BE49-F238E27FC236}">
                <a16:creationId xmlns:a16="http://schemas.microsoft.com/office/drawing/2014/main" id="{F285A4C7-7900-BC4C-3373-B84A18FC443E}"/>
              </a:ext>
            </a:extLst>
          </p:cNvPr>
          <p:cNvSpPr/>
          <p:nvPr userDrawn="1"/>
        </p:nvSpPr>
        <p:spPr bwMode="auto">
          <a:xfrm>
            <a:off x="5812187"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9" name="Oval 38">
            <a:extLst>
              <a:ext uri="{FF2B5EF4-FFF2-40B4-BE49-F238E27FC236}">
                <a16:creationId xmlns:a16="http://schemas.microsoft.com/office/drawing/2014/main" id="{E4B0BB4B-2113-9230-D913-C1A5B8D7B651}"/>
              </a:ext>
            </a:extLst>
          </p:cNvPr>
          <p:cNvSpPr/>
          <p:nvPr userDrawn="1"/>
        </p:nvSpPr>
        <p:spPr bwMode="auto">
          <a:xfrm>
            <a:off x="7364298"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0" name="Oval 39">
            <a:extLst>
              <a:ext uri="{FF2B5EF4-FFF2-40B4-BE49-F238E27FC236}">
                <a16:creationId xmlns:a16="http://schemas.microsoft.com/office/drawing/2014/main" id="{D8FE2EC6-A5DC-8D0E-E466-DA0ED131D192}"/>
              </a:ext>
            </a:extLst>
          </p:cNvPr>
          <p:cNvSpPr/>
          <p:nvPr userDrawn="1"/>
        </p:nvSpPr>
        <p:spPr bwMode="auto">
          <a:xfrm>
            <a:off x="891640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1" name="Oval 40">
            <a:extLst>
              <a:ext uri="{FF2B5EF4-FFF2-40B4-BE49-F238E27FC236}">
                <a16:creationId xmlns:a16="http://schemas.microsoft.com/office/drawing/2014/main" id="{FF78EB24-01EC-AB42-BAB8-D7E93BB3C45B}"/>
              </a:ext>
            </a:extLst>
          </p:cNvPr>
          <p:cNvSpPr/>
          <p:nvPr userDrawn="1"/>
        </p:nvSpPr>
        <p:spPr bwMode="auto">
          <a:xfrm>
            <a:off x="1046851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2" name="Oval 41">
            <a:extLst>
              <a:ext uri="{FF2B5EF4-FFF2-40B4-BE49-F238E27FC236}">
                <a16:creationId xmlns:a16="http://schemas.microsoft.com/office/drawing/2014/main" id="{EDFFD705-15A6-AE2C-B942-17181D8E7911}"/>
              </a:ext>
            </a:extLst>
          </p:cNvPr>
          <p:cNvSpPr/>
          <p:nvPr userDrawn="1"/>
        </p:nvSpPr>
        <p:spPr bwMode="auto">
          <a:xfrm>
            <a:off x="4689498" y="3485903"/>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4" name="Oval 43">
            <a:extLst>
              <a:ext uri="{FF2B5EF4-FFF2-40B4-BE49-F238E27FC236}">
                <a16:creationId xmlns:a16="http://schemas.microsoft.com/office/drawing/2014/main" id="{515332FF-7845-D6F0-5DB4-8314F40C2435}"/>
              </a:ext>
            </a:extLst>
          </p:cNvPr>
          <p:cNvSpPr/>
          <p:nvPr userDrawn="1"/>
        </p:nvSpPr>
        <p:spPr bwMode="auto">
          <a:xfrm>
            <a:off x="4689498" y="4293942"/>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52" name="Oval 51">
            <a:extLst>
              <a:ext uri="{FF2B5EF4-FFF2-40B4-BE49-F238E27FC236}">
                <a16:creationId xmlns:a16="http://schemas.microsoft.com/office/drawing/2014/main" id="{25F8C2F1-61E7-976C-1654-F58D49778F19}"/>
              </a:ext>
            </a:extLst>
          </p:cNvPr>
          <p:cNvSpPr/>
          <p:nvPr userDrawn="1"/>
        </p:nvSpPr>
        <p:spPr bwMode="auto">
          <a:xfrm>
            <a:off x="4689498" y="5066545"/>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60" name="Text Placeholder 19">
            <a:extLst>
              <a:ext uri="{FF2B5EF4-FFF2-40B4-BE49-F238E27FC236}">
                <a16:creationId xmlns:a16="http://schemas.microsoft.com/office/drawing/2014/main" id="{D3C65AD3-76F1-3EAD-8826-96FE73881F36}"/>
              </a:ext>
            </a:extLst>
          </p:cNvPr>
          <p:cNvSpPr>
            <a:spLocks noGrp="1"/>
          </p:cNvSpPr>
          <p:nvPr>
            <p:ph type="body" sz="quarter" idx="21" hasCustomPrompt="1"/>
          </p:nvPr>
        </p:nvSpPr>
        <p:spPr>
          <a:xfrm>
            <a:off x="5402525" y="4439250"/>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C815CD48-0482-A787-0B04-900886EB8878}"/>
              </a:ext>
            </a:extLst>
          </p:cNvPr>
          <p:cNvSpPr>
            <a:spLocks noGrp="1"/>
          </p:cNvSpPr>
          <p:nvPr>
            <p:ph type="body" sz="quarter" idx="22" hasCustomPrompt="1"/>
          </p:nvPr>
        </p:nvSpPr>
        <p:spPr>
          <a:xfrm>
            <a:off x="5402525" y="5247289"/>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54667040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and icon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5127320-7005-0B8F-8D4A-2669F7980886}"/>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7" name="Rectangle: Top Corners Rounded 125">
            <a:extLst>
              <a:ext uri="{FF2B5EF4-FFF2-40B4-BE49-F238E27FC236}">
                <a16:creationId xmlns:a16="http://schemas.microsoft.com/office/drawing/2014/main" id="{5D19F6AB-6AD0-F2CD-24C1-01C446EFC9A0}"/>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ounded Rectangle 6">
            <a:extLst>
              <a:ext uri="{FF2B5EF4-FFF2-40B4-BE49-F238E27FC236}">
                <a16:creationId xmlns:a16="http://schemas.microsoft.com/office/drawing/2014/main" id="{F44608A2-5BE8-0BA7-0F5E-A8341087CCB3}"/>
              </a:ext>
              <a:ext uri="{C183D7F6-B498-43B3-948B-1728B52AA6E4}">
                <adec:decorative xmlns:adec="http://schemas.microsoft.com/office/drawing/2017/decorative" val="1"/>
              </a:ext>
            </a:extLst>
          </p:cNvPr>
          <p:cNvSpPr/>
          <p:nvPr userDrawn="1"/>
        </p:nvSpPr>
        <p:spPr bwMode="auto">
          <a:xfrm>
            <a:off x="5073777" y="720777"/>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8" name="Rounded Rectangle 6">
            <a:extLst>
              <a:ext uri="{FF2B5EF4-FFF2-40B4-BE49-F238E27FC236}">
                <a16:creationId xmlns:a16="http://schemas.microsoft.com/office/drawing/2014/main" id="{ED89FD42-F303-4981-768C-655311B12E65}"/>
              </a:ext>
              <a:ext uri="{C183D7F6-B498-43B3-948B-1728B52AA6E4}">
                <adec:decorative xmlns:adec="http://schemas.microsoft.com/office/drawing/2017/decorative" val="1"/>
              </a:ext>
            </a:extLst>
          </p:cNvPr>
          <p:cNvSpPr/>
          <p:nvPr userDrawn="1"/>
        </p:nvSpPr>
        <p:spPr bwMode="auto">
          <a:xfrm>
            <a:off x="5073777" y="2102073"/>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9" name="Rounded Rectangle 6">
            <a:extLst>
              <a:ext uri="{FF2B5EF4-FFF2-40B4-BE49-F238E27FC236}">
                <a16:creationId xmlns:a16="http://schemas.microsoft.com/office/drawing/2014/main" id="{3EACA95C-2727-E69C-8B84-D0466B9B1E4E}"/>
              </a:ext>
              <a:ext uri="{C183D7F6-B498-43B3-948B-1728B52AA6E4}">
                <adec:decorative xmlns:adec="http://schemas.microsoft.com/office/drawing/2017/decorative" val="1"/>
              </a:ext>
            </a:extLst>
          </p:cNvPr>
          <p:cNvSpPr/>
          <p:nvPr userDrawn="1"/>
        </p:nvSpPr>
        <p:spPr bwMode="auto">
          <a:xfrm>
            <a:off x="5073777" y="3483368"/>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0" name="Rounded Rectangle 6">
            <a:extLst>
              <a:ext uri="{FF2B5EF4-FFF2-40B4-BE49-F238E27FC236}">
                <a16:creationId xmlns:a16="http://schemas.microsoft.com/office/drawing/2014/main" id="{48098D8A-067D-CB9E-5F28-7E4CCA2E956A}"/>
              </a:ext>
              <a:ext uri="{C183D7F6-B498-43B3-948B-1728B52AA6E4}">
                <adec:decorative xmlns:adec="http://schemas.microsoft.com/office/drawing/2017/decorative" val="1"/>
              </a:ext>
            </a:extLst>
          </p:cNvPr>
          <p:cNvSpPr/>
          <p:nvPr userDrawn="1"/>
        </p:nvSpPr>
        <p:spPr bwMode="auto">
          <a:xfrm>
            <a:off x="5073777" y="4864663"/>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1" name="Oval 20">
            <a:extLst>
              <a:ext uri="{FF2B5EF4-FFF2-40B4-BE49-F238E27FC236}">
                <a16:creationId xmlns:a16="http://schemas.microsoft.com/office/drawing/2014/main" id="{3F0C185B-AA98-3213-982F-F2F056ACC9E8}"/>
              </a:ext>
            </a:extLst>
          </p:cNvPr>
          <p:cNvSpPr/>
          <p:nvPr userDrawn="1"/>
        </p:nvSpPr>
        <p:spPr bwMode="auto">
          <a:xfrm>
            <a:off x="5236763" y="925059"/>
            <a:ext cx="864000" cy="86399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2" name="Oval 21">
            <a:extLst>
              <a:ext uri="{FF2B5EF4-FFF2-40B4-BE49-F238E27FC236}">
                <a16:creationId xmlns:a16="http://schemas.microsoft.com/office/drawing/2014/main" id="{81A269F0-ACF6-DEE5-39B0-FE100B1B3C0A}"/>
              </a:ext>
            </a:extLst>
          </p:cNvPr>
          <p:cNvSpPr/>
          <p:nvPr userDrawn="1"/>
        </p:nvSpPr>
        <p:spPr bwMode="auto">
          <a:xfrm>
            <a:off x="5236763" y="2306355"/>
            <a:ext cx="864000" cy="86399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3" name="Oval 22">
            <a:extLst>
              <a:ext uri="{FF2B5EF4-FFF2-40B4-BE49-F238E27FC236}">
                <a16:creationId xmlns:a16="http://schemas.microsoft.com/office/drawing/2014/main" id="{510839B6-EC3D-2ADE-38B6-29D43C8A76FC}"/>
              </a:ext>
            </a:extLst>
          </p:cNvPr>
          <p:cNvSpPr/>
          <p:nvPr userDrawn="1"/>
        </p:nvSpPr>
        <p:spPr bwMode="auto">
          <a:xfrm>
            <a:off x="5236763" y="3687650"/>
            <a:ext cx="864000" cy="86399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4" name="Oval 23">
            <a:extLst>
              <a:ext uri="{FF2B5EF4-FFF2-40B4-BE49-F238E27FC236}">
                <a16:creationId xmlns:a16="http://schemas.microsoft.com/office/drawing/2014/main" id="{EF96E6A5-7978-3C05-675D-292658B1789E}"/>
              </a:ext>
            </a:extLst>
          </p:cNvPr>
          <p:cNvSpPr/>
          <p:nvPr userDrawn="1"/>
        </p:nvSpPr>
        <p:spPr bwMode="auto">
          <a:xfrm>
            <a:off x="5236763" y="5068945"/>
            <a:ext cx="864000" cy="86399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6263749" y="117239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9" name="Text Placeholder 19">
            <a:extLst>
              <a:ext uri="{FF2B5EF4-FFF2-40B4-BE49-F238E27FC236}">
                <a16:creationId xmlns:a16="http://schemas.microsoft.com/office/drawing/2014/main" id="{0370F8DA-9CBE-4A02-889D-FA4516D372C7}"/>
              </a:ext>
            </a:extLst>
          </p:cNvPr>
          <p:cNvSpPr>
            <a:spLocks noGrp="1"/>
          </p:cNvSpPr>
          <p:nvPr>
            <p:ph type="body" sz="quarter" idx="21" hasCustomPrompt="1"/>
          </p:nvPr>
        </p:nvSpPr>
        <p:spPr>
          <a:xfrm>
            <a:off x="6263749" y="255368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3EDA4E2E-A808-4776-8623-5EC4FDE90392}"/>
              </a:ext>
            </a:extLst>
          </p:cNvPr>
          <p:cNvSpPr>
            <a:spLocks noGrp="1"/>
          </p:cNvSpPr>
          <p:nvPr>
            <p:ph type="body" sz="quarter" idx="22" hasCustomPrompt="1"/>
          </p:nvPr>
        </p:nvSpPr>
        <p:spPr>
          <a:xfrm>
            <a:off x="6263749" y="393498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70AE4A08-6B4A-3142-2DDE-FBFC0CE234F0}"/>
              </a:ext>
            </a:extLst>
          </p:cNvPr>
          <p:cNvSpPr>
            <a:spLocks noGrp="1"/>
          </p:cNvSpPr>
          <p:nvPr>
            <p:ph type="body" sz="quarter" idx="23" hasCustomPrompt="1"/>
          </p:nvPr>
        </p:nvSpPr>
        <p:spPr>
          <a:xfrm>
            <a:off x="6263749" y="531627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43640646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FBA40F2-B1F3-C439-7B8B-D50CB0CBD16D}"/>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 name="Rectangle: Top Corners Rounded 125">
            <a:extLst>
              <a:ext uri="{FF2B5EF4-FFF2-40B4-BE49-F238E27FC236}">
                <a16:creationId xmlns:a16="http://schemas.microsoft.com/office/drawing/2014/main" id="{48B7B503-1CCA-1AA0-1486-AB67508EA6D1}"/>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cxnSp>
        <p:nvCxnSpPr>
          <p:cNvPr id="6" name="Straight Connector 5">
            <a:extLst>
              <a:ext uri="{FF2B5EF4-FFF2-40B4-BE49-F238E27FC236}">
                <a16:creationId xmlns:a16="http://schemas.microsoft.com/office/drawing/2014/main" id="{6AC13EF9-EE0B-6CB6-D411-545C7AC4F24D}"/>
              </a:ext>
            </a:extLst>
          </p:cNvPr>
          <p:cNvCxnSpPr>
            <a:cxnSpLocks/>
          </p:cNvCxnSpPr>
          <p:nvPr userDrawn="1"/>
        </p:nvCxnSpPr>
        <p:spPr>
          <a:xfrm>
            <a:off x="5174112" y="2012045"/>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A8816565-112D-E809-0F3C-D2C70AB974D1}"/>
              </a:ext>
            </a:extLst>
          </p:cNvPr>
          <p:cNvCxnSpPr>
            <a:cxnSpLocks/>
          </p:cNvCxnSpPr>
          <p:nvPr userDrawn="1"/>
        </p:nvCxnSpPr>
        <p:spPr>
          <a:xfrm>
            <a:off x="5174112" y="3429003"/>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51246A7-FFE7-962C-2272-8829F971627D}"/>
              </a:ext>
            </a:extLst>
          </p:cNvPr>
          <p:cNvCxnSpPr>
            <a:cxnSpLocks/>
          </p:cNvCxnSpPr>
          <p:nvPr userDrawn="1"/>
        </p:nvCxnSpPr>
        <p:spPr>
          <a:xfrm>
            <a:off x="5174112" y="4845961"/>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5174113" y="1118900"/>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9" name="Text Placeholder 19">
            <a:extLst>
              <a:ext uri="{FF2B5EF4-FFF2-40B4-BE49-F238E27FC236}">
                <a16:creationId xmlns:a16="http://schemas.microsoft.com/office/drawing/2014/main" id="{16219C21-4F05-EE14-4B4D-9431194F4EA1}"/>
              </a:ext>
            </a:extLst>
          </p:cNvPr>
          <p:cNvSpPr>
            <a:spLocks noGrp="1"/>
          </p:cNvSpPr>
          <p:nvPr>
            <p:ph type="body" sz="quarter" idx="14" hasCustomPrompt="1"/>
          </p:nvPr>
        </p:nvSpPr>
        <p:spPr>
          <a:xfrm>
            <a:off x="5174113" y="2535858"/>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0" name="Text Placeholder 19">
            <a:extLst>
              <a:ext uri="{FF2B5EF4-FFF2-40B4-BE49-F238E27FC236}">
                <a16:creationId xmlns:a16="http://schemas.microsoft.com/office/drawing/2014/main" id="{3B3A28D7-4C8C-4F07-A514-06333FBD4817}"/>
              </a:ext>
            </a:extLst>
          </p:cNvPr>
          <p:cNvSpPr>
            <a:spLocks noGrp="1"/>
          </p:cNvSpPr>
          <p:nvPr>
            <p:ph type="body" sz="quarter" idx="15" hasCustomPrompt="1"/>
          </p:nvPr>
        </p:nvSpPr>
        <p:spPr>
          <a:xfrm>
            <a:off x="5174113" y="3952816"/>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1" name="Text Placeholder 19">
            <a:extLst>
              <a:ext uri="{FF2B5EF4-FFF2-40B4-BE49-F238E27FC236}">
                <a16:creationId xmlns:a16="http://schemas.microsoft.com/office/drawing/2014/main" id="{1AB5EF6C-0FEE-8E22-180F-C73EB6F07BEB}"/>
              </a:ext>
            </a:extLst>
          </p:cNvPr>
          <p:cNvSpPr>
            <a:spLocks noGrp="1"/>
          </p:cNvSpPr>
          <p:nvPr>
            <p:ph type="body" sz="quarter" idx="16" hasCustomPrompt="1"/>
          </p:nvPr>
        </p:nvSpPr>
        <p:spPr>
          <a:xfrm>
            <a:off x="5174113" y="5369774"/>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406679011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Title with Picture and two text placeholder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6BC1D5-913C-4FD0-5A62-E921B14AB944}"/>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963" y="593725"/>
            <a:ext cx="6015037" cy="1107996"/>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a:t>
            </a:r>
            <a:br>
              <a:rPr lang="en-US"/>
            </a:br>
            <a:r>
              <a:rPr lang="en-US"/>
              <a:t>title style</a:t>
            </a:r>
          </a:p>
        </p:txBody>
      </p:sp>
      <p:sp>
        <p:nvSpPr>
          <p:cNvPr id="18" name="Rectangle: Rounded Corners 17">
            <a:extLst>
              <a:ext uri="{FF2B5EF4-FFF2-40B4-BE49-F238E27FC236}">
                <a16:creationId xmlns:a16="http://schemas.microsoft.com/office/drawing/2014/main" id="{669F94E4-DD09-4CD6-F3A5-B9AD56187D67}"/>
              </a:ext>
            </a:extLst>
          </p:cNvPr>
          <p:cNvSpPr/>
          <p:nvPr userDrawn="1"/>
        </p:nvSpPr>
        <p:spPr bwMode="auto">
          <a:xfrm>
            <a:off x="6807200" y="1147762"/>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226440"/>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0" name="Rectangle: Rounded Corners 19">
            <a:extLst>
              <a:ext uri="{FF2B5EF4-FFF2-40B4-BE49-F238E27FC236}">
                <a16:creationId xmlns:a16="http://schemas.microsoft.com/office/drawing/2014/main" id="{CD5187B5-4F1A-9A48-9392-E1D312177079}"/>
              </a:ext>
            </a:extLst>
          </p:cNvPr>
          <p:cNvSpPr/>
          <p:nvPr userDrawn="1"/>
        </p:nvSpPr>
        <p:spPr bwMode="auto">
          <a:xfrm>
            <a:off x="371475" y="2017712"/>
            <a:ext cx="6334126" cy="4172645"/>
          </a:xfrm>
          <a:prstGeom prst="roundRect">
            <a:avLst>
              <a:gd name="adj" fmla="val 2671"/>
            </a:avLst>
          </a:prstGeom>
          <a:solidFill>
            <a:srgbClr val="FFFFFF">
              <a:alpha val="20000"/>
            </a:srgbClr>
          </a:solidFill>
        </p:spPr>
        <p:txBody>
          <a:bodyPr wrap="square" lIns="97971" tIns="514351" rIns="97971" bIns="0" rtlCol="0" anchor="ctr">
            <a:normAutofit/>
          </a:bodyPr>
          <a:lstStyle/>
          <a:p>
            <a:pPr marR="0" lvl="0" indent="0" algn="ctr" defTabSz="1740645" fontAlgn="base">
              <a:lnSpc>
                <a:spcPct val="100000"/>
              </a:lnSpc>
              <a:spcBef>
                <a:spcPct val="0"/>
              </a:spcBef>
              <a:spcAft>
                <a:spcPct val="0"/>
              </a:spcAft>
              <a:buClrTx/>
              <a:buSzTx/>
              <a:buFontTx/>
              <a:buNone/>
              <a:tabLst/>
            </a:pPr>
            <a:endParaRPr kumimoji="0" lang="en-US" sz="3214" b="1" i="0" u="none" strike="noStrike" kern="0" cap="none" spc="0" normalizeH="0" baseline="0">
              <a:ln>
                <a:noFill/>
              </a:ln>
              <a:solidFill>
                <a:srgbClr val="000000"/>
              </a:solidFill>
              <a:effectLst/>
              <a:uLnTx/>
              <a:uFillTx/>
              <a:latin typeface="Segoe UI"/>
              <a:ea typeface="+mn-lt"/>
              <a:cs typeface="Segoe UI"/>
            </a:endParaRPr>
          </a:p>
        </p:txBody>
      </p:sp>
      <p:sp>
        <p:nvSpPr>
          <p:cNvPr id="21" name="Oval 20">
            <a:extLst>
              <a:ext uri="{FF2B5EF4-FFF2-40B4-BE49-F238E27FC236}">
                <a16:creationId xmlns:a16="http://schemas.microsoft.com/office/drawing/2014/main" id="{13DFE7CC-6BAE-AF7D-E785-BF67456BFB33}"/>
              </a:ext>
            </a:extLst>
          </p:cNvPr>
          <p:cNvSpPr/>
          <p:nvPr userDrawn="1"/>
        </p:nvSpPr>
        <p:spPr bwMode="auto">
          <a:xfrm>
            <a:off x="588963" y="2672072"/>
            <a:ext cx="777602" cy="77760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2" name="Oval 21">
            <a:extLst>
              <a:ext uri="{FF2B5EF4-FFF2-40B4-BE49-F238E27FC236}">
                <a16:creationId xmlns:a16="http://schemas.microsoft.com/office/drawing/2014/main" id="{1DA92108-8343-73F3-5CAF-1265D1A95D7D}"/>
              </a:ext>
            </a:extLst>
          </p:cNvPr>
          <p:cNvSpPr/>
          <p:nvPr userDrawn="1"/>
        </p:nvSpPr>
        <p:spPr bwMode="auto">
          <a:xfrm>
            <a:off x="588963" y="4758394"/>
            <a:ext cx="777602" cy="77760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23" name="Straight Connector 22">
            <a:extLst>
              <a:ext uri="{FF2B5EF4-FFF2-40B4-BE49-F238E27FC236}">
                <a16:creationId xmlns:a16="http://schemas.microsoft.com/office/drawing/2014/main" id="{91B55235-AA68-F034-0576-FCE4C4F284F9}"/>
              </a:ext>
            </a:extLst>
          </p:cNvPr>
          <p:cNvCxnSpPr>
            <a:cxnSpLocks/>
          </p:cNvCxnSpPr>
          <p:nvPr userDrawn="1"/>
        </p:nvCxnSpPr>
        <p:spPr>
          <a:xfrm>
            <a:off x="1574569" y="4104034"/>
            <a:ext cx="4889731"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574569" y="2876207"/>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3ADA4AD7-2E8D-00F4-1155-F6ADB5040233}"/>
              </a:ext>
            </a:extLst>
          </p:cNvPr>
          <p:cNvSpPr>
            <a:spLocks noGrp="1"/>
          </p:cNvSpPr>
          <p:nvPr>
            <p:ph type="body" sz="quarter" idx="14" hasCustomPrompt="1"/>
          </p:nvPr>
        </p:nvSpPr>
        <p:spPr>
          <a:xfrm>
            <a:off x="1574569" y="4962529"/>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4848500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Title with Picture and five text placeholder Pink">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A81D38F-D92A-A83E-809E-9672E4C8BC2A}"/>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4" name="Rectangle: Rounded Corners 3">
            <a:extLst>
              <a:ext uri="{FF2B5EF4-FFF2-40B4-BE49-F238E27FC236}">
                <a16:creationId xmlns:a16="http://schemas.microsoft.com/office/drawing/2014/main" id="{2A5462DB-1DE2-7D79-53E4-54479850C744}"/>
              </a:ext>
            </a:extLst>
          </p:cNvPr>
          <p:cNvSpPr/>
          <p:nvPr userDrawn="1"/>
        </p:nvSpPr>
        <p:spPr bwMode="auto">
          <a:xfrm>
            <a:off x="6807200" y="1278391"/>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357069"/>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6" name="Rectangle: Rounded Corners 5">
            <a:extLst>
              <a:ext uri="{FF2B5EF4-FFF2-40B4-BE49-F238E27FC236}">
                <a16:creationId xmlns:a16="http://schemas.microsoft.com/office/drawing/2014/main" id="{2E4FB5AB-AAB5-39B1-0070-C4581EB4FE30}"/>
              </a:ext>
            </a:extLst>
          </p:cNvPr>
          <p:cNvSpPr/>
          <p:nvPr userDrawn="1"/>
        </p:nvSpPr>
        <p:spPr bwMode="auto">
          <a:xfrm>
            <a:off x="371475" y="1396879"/>
            <a:ext cx="6334126" cy="4884298"/>
          </a:xfrm>
          <a:prstGeom prst="roundRect">
            <a:avLst>
              <a:gd name="adj" fmla="val 2671"/>
            </a:avLst>
          </a:prstGeom>
          <a:solidFill>
            <a:srgbClr val="FFFFFF">
              <a:alpha val="20000"/>
            </a:srgbClr>
          </a:solidFill>
        </p:spPr>
        <p:txBody>
          <a:bodyPr wrap="square" lIns="97971" tIns="514351" rIns="97971" bIns="0" rtlCol="0" anchor="ctr">
            <a:normAutofit/>
          </a:bodyPr>
          <a:lstStyle/>
          <a:p>
            <a:pPr marR="0" lvl="0" indent="0" algn="ctr" defTabSz="1740645" fontAlgn="base">
              <a:lnSpc>
                <a:spcPct val="100000"/>
              </a:lnSpc>
              <a:spcBef>
                <a:spcPct val="0"/>
              </a:spcBef>
              <a:spcAft>
                <a:spcPct val="0"/>
              </a:spcAft>
              <a:buClrTx/>
              <a:buSzTx/>
              <a:buFontTx/>
              <a:buNone/>
              <a:tabLst/>
            </a:pPr>
            <a:endParaRPr kumimoji="0" lang="en-US" sz="3214" b="1" i="0" u="none" strike="noStrike" kern="0" cap="none" spc="0" normalizeH="0" baseline="0">
              <a:ln>
                <a:noFill/>
              </a:ln>
              <a:solidFill>
                <a:srgbClr val="000000"/>
              </a:solidFill>
              <a:effectLst/>
              <a:uLnTx/>
              <a:uFillTx/>
              <a:latin typeface="Segoe UI"/>
              <a:ea typeface="+mn-lt"/>
              <a:cs typeface="Segoe UI"/>
            </a:endParaRPr>
          </a:p>
        </p:txBody>
      </p:sp>
      <p:cxnSp>
        <p:nvCxnSpPr>
          <p:cNvPr id="7" name="Straight Connector 6">
            <a:extLst>
              <a:ext uri="{FF2B5EF4-FFF2-40B4-BE49-F238E27FC236}">
                <a16:creationId xmlns:a16="http://schemas.microsoft.com/office/drawing/2014/main" id="{9EB11F28-F3D3-8BD3-1AE6-68F993B67A78}"/>
              </a:ext>
            </a:extLst>
          </p:cNvPr>
          <p:cNvCxnSpPr>
            <a:cxnSpLocks/>
          </p:cNvCxnSpPr>
          <p:nvPr userDrawn="1"/>
        </p:nvCxnSpPr>
        <p:spPr>
          <a:xfrm>
            <a:off x="1362074" y="237373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A6498E01-1DB3-4BA6-8F02-444778A6E266}"/>
              </a:ext>
            </a:extLst>
          </p:cNvPr>
          <p:cNvSpPr/>
          <p:nvPr userDrawn="1"/>
        </p:nvSpPr>
        <p:spPr bwMode="auto">
          <a:xfrm>
            <a:off x="588963" y="1570530"/>
            <a:ext cx="629558" cy="62955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362075" y="1731420"/>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10" name="Oval 9">
            <a:extLst>
              <a:ext uri="{FF2B5EF4-FFF2-40B4-BE49-F238E27FC236}">
                <a16:creationId xmlns:a16="http://schemas.microsoft.com/office/drawing/2014/main" id="{4F767140-8153-B78E-96B6-48232DC28937}"/>
              </a:ext>
            </a:extLst>
          </p:cNvPr>
          <p:cNvSpPr/>
          <p:nvPr userDrawn="1"/>
        </p:nvSpPr>
        <p:spPr bwMode="auto">
          <a:xfrm>
            <a:off x="588963" y="2547390"/>
            <a:ext cx="629558" cy="62955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2" name="Oval 11">
            <a:extLst>
              <a:ext uri="{FF2B5EF4-FFF2-40B4-BE49-F238E27FC236}">
                <a16:creationId xmlns:a16="http://schemas.microsoft.com/office/drawing/2014/main" id="{AF3A32C0-6F9C-C5C9-1914-56808EC36FF5}"/>
              </a:ext>
            </a:extLst>
          </p:cNvPr>
          <p:cNvSpPr/>
          <p:nvPr userDrawn="1"/>
        </p:nvSpPr>
        <p:spPr bwMode="auto">
          <a:xfrm>
            <a:off x="588963" y="3524250"/>
            <a:ext cx="629558" cy="62955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51DF8043-DF81-D7D3-2D6E-D21DC164D9DB}"/>
              </a:ext>
            </a:extLst>
          </p:cNvPr>
          <p:cNvSpPr/>
          <p:nvPr userDrawn="1"/>
        </p:nvSpPr>
        <p:spPr bwMode="auto">
          <a:xfrm>
            <a:off x="588963" y="4501110"/>
            <a:ext cx="629558" cy="62955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6C96BA59-C3DB-35F1-BA4E-2425F49BDB0D}"/>
              </a:ext>
            </a:extLst>
          </p:cNvPr>
          <p:cNvSpPr/>
          <p:nvPr userDrawn="1"/>
        </p:nvSpPr>
        <p:spPr bwMode="auto">
          <a:xfrm>
            <a:off x="588963" y="5477970"/>
            <a:ext cx="629558" cy="62955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9" name="Straight Connector 18">
            <a:extLst>
              <a:ext uri="{FF2B5EF4-FFF2-40B4-BE49-F238E27FC236}">
                <a16:creationId xmlns:a16="http://schemas.microsoft.com/office/drawing/2014/main" id="{992FAD2F-DE20-3B88-83D2-7E7842608446}"/>
              </a:ext>
            </a:extLst>
          </p:cNvPr>
          <p:cNvCxnSpPr>
            <a:cxnSpLocks/>
          </p:cNvCxnSpPr>
          <p:nvPr userDrawn="1"/>
        </p:nvCxnSpPr>
        <p:spPr>
          <a:xfrm>
            <a:off x="1362074" y="335059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B0C99A8-9C53-B00B-FEBF-D3A53BE8199C}"/>
              </a:ext>
            </a:extLst>
          </p:cNvPr>
          <p:cNvCxnSpPr>
            <a:cxnSpLocks/>
          </p:cNvCxnSpPr>
          <p:nvPr userDrawn="1"/>
        </p:nvCxnSpPr>
        <p:spPr>
          <a:xfrm>
            <a:off x="1362074" y="432745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308A74C6-7DDA-6D7B-2EEA-FFCE4E397FC4}"/>
              </a:ext>
            </a:extLst>
          </p:cNvPr>
          <p:cNvCxnSpPr>
            <a:cxnSpLocks/>
          </p:cNvCxnSpPr>
          <p:nvPr userDrawn="1"/>
        </p:nvCxnSpPr>
        <p:spPr>
          <a:xfrm>
            <a:off x="1362074" y="530431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Text Placeholder 19">
            <a:extLst>
              <a:ext uri="{FF2B5EF4-FFF2-40B4-BE49-F238E27FC236}">
                <a16:creationId xmlns:a16="http://schemas.microsoft.com/office/drawing/2014/main" id="{673F0131-7164-1CBF-67D6-0082F8CF560F}"/>
              </a:ext>
            </a:extLst>
          </p:cNvPr>
          <p:cNvSpPr>
            <a:spLocks noGrp="1"/>
          </p:cNvSpPr>
          <p:nvPr>
            <p:ph type="body" sz="quarter" idx="16" hasCustomPrompt="1"/>
          </p:nvPr>
        </p:nvSpPr>
        <p:spPr>
          <a:xfrm>
            <a:off x="1362075" y="270828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03AB9E77-59E4-ADAF-5857-3814088C2AD2}"/>
              </a:ext>
            </a:extLst>
          </p:cNvPr>
          <p:cNvSpPr>
            <a:spLocks noGrp="1"/>
          </p:cNvSpPr>
          <p:nvPr>
            <p:ph type="body" sz="quarter" idx="17" hasCustomPrompt="1"/>
          </p:nvPr>
        </p:nvSpPr>
        <p:spPr>
          <a:xfrm>
            <a:off x="1362075" y="368514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41BBC3F4-FAF3-518D-4E6F-6D8729F754C8}"/>
              </a:ext>
            </a:extLst>
          </p:cNvPr>
          <p:cNvSpPr>
            <a:spLocks noGrp="1"/>
          </p:cNvSpPr>
          <p:nvPr>
            <p:ph type="body" sz="quarter" idx="18" hasCustomPrompt="1"/>
          </p:nvPr>
        </p:nvSpPr>
        <p:spPr>
          <a:xfrm>
            <a:off x="1362075" y="466200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2" name="Text Placeholder 19">
            <a:extLst>
              <a:ext uri="{FF2B5EF4-FFF2-40B4-BE49-F238E27FC236}">
                <a16:creationId xmlns:a16="http://schemas.microsoft.com/office/drawing/2014/main" id="{8F94C03D-6DC6-0B49-445F-7F3E27B96E0B}"/>
              </a:ext>
            </a:extLst>
          </p:cNvPr>
          <p:cNvSpPr>
            <a:spLocks noGrp="1"/>
          </p:cNvSpPr>
          <p:nvPr>
            <p:ph type="body" sz="quarter" idx="19" hasCustomPrompt="1"/>
          </p:nvPr>
        </p:nvSpPr>
        <p:spPr>
          <a:xfrm>
            <a:off x="1362075" y="563886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92545096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Timeline slide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D9A592D-1CB0-0EC4-7141-9E1533C1BDC6}"/>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5" name="Rectangle: Rounded Corners 4">
            <a:extLst>
              <a:ext uri="{FF2B5EF4-FFF2-40B4-BE49-F238E27FC236}">
                <a16:creationId xmlns:a16="http://schemas.microsoft.com/office/drawing/2014/main" id="{2D8BCD7F-385B-3D84-E163-B73B75A67D74}"/>
              </a:ext>
            </a:extLst>
          </p:cNvPr>
          <p:cNvSpPr/>
          <p:nvPr userDrawn="1"/>
        </p:nvSpPr>
        <p:spPr bwMode="auto">
          <a:xfrm>
            <a:off x="571499" y="1439862"/>
            <a:ext cx="11049000" cy="4832350"/>
          </a:xfrm>
          <a:prstGeom prst="roundRect">
            <a:avLst>
              <a:gd name="adj" fmla="val 2424"/>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defTabSz="2320245" fontAlgn="base">
              <a:spcBef>
                <a:spcPct val="0"/>
              </a:spcBef>
              <a:spcAft>
                <a:spcPct val="0"/>
              </a:spcAft>
            </a:pPr>
            <a:endParaRPr lang="en-US" sz="1600" b="1" kern="0" err="1">
              <a:gradFill>
                <a:gsLst>
                  <a:gs pos="0">
                    <a:srgbClr val="000000"/>
                  </a:gs>
                  <a:gs pos="99000">
                    <a:srgbClr val="000000"/>
                  </a:gs>
                </a:gsLst>
                <a:path path="circle">
                  <a:fillToRect r="100000" b="100000"/>
                </a:path>
              </a:gradFill>
              <a:ea typeface="+mn-lt"/>
              <a:cs typeface="+mn-lt"/>
              <a:sym typeface="+mn-lt"/>
            </a:endParaRPr>
          </a:p>
        </p:txBody>
      </p:sp>
      <p:sp>
        <p:nvSpPr>
          <p:cNvPr id="9" name="Rectangle 8">
            <a:extLst>
              <a:ext uri="{FF2B5EF4-FFF2-40B4-BE49-F238E27FC236}">
                <a16:creationId xmlns:a16="http://schemas.microsoft.com/office/drawing/2014/main" id="{2C41CB4D-B8E2-BE49-873A-46508A4CE9F6}"/>
              </a:ext>
            </a:extLst>
          </p:cNvPr>
          <p:cNvSpPr/>
          <p:nvPr userDrawn="1"/>
        </p:nvSpPr>
        <p:spPr bwMode="auto">
          <a:xfrm>
            <a:off x="571499" y="3823276"/>
            <a:ext cx="11049000" cy="65523"/>
          </a:xfrm>
          <a:prstGeom prst="rect">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11" name="Oval 10">
            <a:extLst>
              <a:ext uri="{FF2B5EF4-FFF2-40B4-BE49-F238E27FC236}">
                <a16:creationId xmlns:a16="http://schemas.microsoft.com/office/drawing/2014/main" id="{44F9912B-044E-A06B-FAD2-F473C5628126}"/>
              </a:ext>
            </a:extLst>
          </p:cNvPr>
          <p:cNvSpPr/>
          <p:nvPr userDrawn="1"/>
        </p:nvSpPr>
        <p:spPr bwMode="auto">
          <a:xfrm>
            <a:off x="3435007" y="3725068"/>
            <a:ext cx="261938" cy="261938"/>
          </a:xfrm>
          <a:prstGeom prst="ellipse">
            <a:avLst/>
          </a:prstGeom>
          <a:gradFill>
            <a:gsLst>
              <a:gs pos="79000">
                <a:srgbClr val="C03BC4"/>
              </a:gs>
              <a:gs pos="35000">
                <a:srgbClr val="D1448B"/>
              </a:gs>
            </a:gsLst>
            <a:path path="circle">
              <a:fillToRect l="100000" t="100000"/>
            </a:path>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13" name="Oval 12">
            <a:extLst>
              <a:ext uri="{FF2B5EF4-FFF2-40B4-BE49-F238E27FC236}">
                <a16:creationId xmlns:a16="http://schemas.microsoft.com/office/drawing/2014/main" id="{5A8FA8BD-B858-5B2B-0B90-72BBFB178620}"/>
              </a:ext>
            </a:extLst>
          </p:cNvPr>
          <p:cNvSpPr/>
          <p:nvPr userDrawn="1"/>
        </p:nvSpPr>
        <p:spPr bwMode="auto">
          <a:xfrm>
            <a:off x="5124968" y="3725068"/>
            <a:ext cx="261938" cy="261938"/>
          </a:xfrm>
          <a:prstGeom prst="ellipse">
            <a:avLst/>
          </a:prstGeom>
          <a:gradFill>
            <a:gsLst>
              <a:gs pos="79000">
                <a:srgbClr val="C03BC4"/>
              </a:gs>
              <a:gs pos="35000">
                <a:srgbClr val="D1448B"/>
              </a:gs>
            </a:gsLst>
            <a:path path="circle">
              <a:fillToRect l="100000" t="100000"/>
            </a:path>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0837E66F-00A7-6144-9F1A-577FFB1B4438}"/>
              </a:ext>
            </a:extLst>
          </p:cNvPr>
          <p:cNvSpPr/>
          <p:nvPr userDrawn="1"/>
        </p:nvSpPr>
        <p:spPr bwMode="auto">
          <a:xfrm>
            <a:off x="6814930" y="3725068"/>
            <a:ext cx="261938" cy="261938"/>
          </a:xfrm>
          <a:prstGeom prst="ellipse">
            <a:avLst/>
          </a:prstGeom>
          <a:gradFill>
            <a:gsLst>
              <a:gs pos="79000">
                <a:srgbClr val="C03BC4"/>
              </a:gs>
              <a:gs pos="35000">
                <a:srgbClr val="D1448B"/>
              </a:gs>
            </a:gsLst>
            <a:path path="circle">
              <a:fillToRect l="100000" t="100000"/>
            </a:path>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17" name="Oval 16">
            <a:extLst>
              <a:ext uri="{FF2B5EF4-FFF2-40B4-BE49-F238E27FC236}">
                <a16:creationId xmlns:a16="http://schemas.microsoft.com/office/drawing/2014/main" id="{32CBC415-6628-8B6B-8257-EEBD48096FEC}"/>
              </a:ext>
            </a:extLst>
          </p:cNvPr>
          <p:cNvSpPr/>
          <p:nvPr userDrawn="1"/>
        </p:nvSpPr>
        <p:spPr bwMode="auto">
          <a:xfrm>
            <a:off x="8504891" y="3725068"/>
            <a:ext cx="261938" cy="261938"/>
          </a:xfrm>
          <a:prstGeom prst="ellipse">
            <a:avLst/>
          </a:prstGeom>
          <a:gradFill>
            <a:gsLst>
              <a:gs pos="79000">
                <a:srgbClr val="C03BC4"/>
              </a:gs>
              <a:gs pos="35000">
                <a:srgbClr val="D1448B"/>
              </a:gs>
            </a:gsLst>
            <a:path path="circle">
              <a:fillToRect l="100000" t="100000"/>
            </a:path>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18" name="Rectangle: Rounded Corners 17">
            <a:extLst>
              <a:ext uri="{FF2B5EF4-FFF2-40B4-BE49-F238E27FC236}">
                <a16:creationId xmlns:a16="http://schemas.microsoft.com/office/drawing/2014/main" id="{7DC40ECF-7EFD-72E6-DA2E-E0CAC1718C22}"/>
              </a:ext>
            </a:extLst>
          </p:cNvPr>
          <p:cNvSpPr/>
          <p:nvPr userDrawn="1"/>
        </p:nvSpPr>
        <p:spPr bwMode="auto">
          <a:xfrm>
            <a:off x="2388053"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60" name="Text Placeholder 19">
            <a:extLst>
              <a:ext uri="{FF2B5EF4-FFF2-40B4-BE49-F238E27FC236}">
                <a16:creationId xmlns:a16="http://schemas.microsoft.com/office/drawing/2014/main" id="{BA1BC455-8584-E103-401A-B6A91EF329AF}"/>
              </a:ext>
            </a:extLst>
          </p:cNvPr>
          <p:cNvSpPr>
            <a:spLocks noGrp="1"/>
          </p:cNvSpPr>
          <p:nvPr>
            <p:ph type="body" sz="quarter" idx="19" hasCustomPrompt="1"/>
          </p:nvPr>
        </p:nvSpPr>
        <p:spPr>
          <a:xfrm>
            <a:off x="2464661"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5A4EDDDD-3E9E-3393-B55F-083737679F7A}"/>
              </a:ext>
            </a:extLst>
          </p:cNvPr>
          <p:cNvSpPr>
            <a:spLocks noGrp="1"/>
          </p:cNvSpPr>
          <p:nvPr>
            <p:ph type="body" sz="quarter" idx="20" hasCustomPrompt="1"/>
          </p:nvPr>
        </p:nvSpPr>
        <p:spPr>
          <a:xfrm>
            <a:off x="2464661"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22" name="Rectangle: Rounded Corners 21">
            <a:extLst>
              <a:ext uri="{FF2B5EF4-FFF2-40B4-BE49-F238E27FC236}">
                <a16:creationId xmlns:a16="http://schemas.microsoft.com/office/drawing/2014/main" id="{83B474C5-03C9-17E1-15A5-01E8661633C9}"/>
              </a:ext>
            </a:extLst>
          </p:cNvPr>
          <p:cNvSpPr/>
          <p:nvPr userDrawn="1"/>
        </p:nvSpPr>
        <p:spPr bwMode="auto">
          <a:xfrm>
            <a:off x="5767976"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3" name="Rectangle: Rounded Corners 22">
            <a:extLst>
              <a:ext uri="{FF2B5EF4-FFF2-40B4-BE49-F238E27FC236}">
                <a16:creationId xmlns:a16="http://schemas.microsoft.com/office/drawing/2014/main" id="{ED78F89A-3096-6417-305C-B24836A6FFD6}"/>
              </a:ext>
            </a:extLst>
          </p:cNvPr>
          <p:cNvSpPr/>
          <p:nvPr userDrawn="1"/>
        </p:nvSpPr>
        <p:spPr bwMode="auto">
          <a:xfrm>
            <a:off x="9147896"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6" name="Rectangle: Rounded Corners 25">
            <a:extLst>
              <a:ext uri="{FF2B5EF4-FFF2-40B4-BE49-F238E27FC236}">
                <a16:creationId xmlns:a16="http://schemas.microsoft.com/office/drawing/2014/main" id="{ADEF8697-11E6-C6BB-D64F-F1EB902C3256}"/>
              </a:ext>
            </a:extLst>
          </p:cNvPr>
          <p:cNvSpPr/>
          <p:nvPr userDrawn="1"/>
        </p:nvSpPr>
        <p:spPr bwMode="auto">
          <a:xfrm>
            <a:off x="698092"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74700"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34" name="Rectangle: Rounded Corners 33">
            <a:extLst>
              <a:ext uri="{FF2B5EF4-FFF2-40B4-BE49-F238E27FC236}">
                <a16:creationId xmlns:a16="http://schemas.microsoft.com/office/drawing/2014/main" id="{9799A532-BA32-CF28-FDD2-6B93C90F1BB3}"/>
              </a:ext>
            </a:extLst>
          </p:cNvPr>
          <p:cNvSpPr/>
          <p:nvPr userDrawn="1"/>
        </p:nvSpPr>
        <p:spPr bwMode="auto">
          <a:xfrm>
            <a:off x="4078014"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35" name="Rectangle: Rounded Corners 34">
            <a:extLst>
              <a:ext uri="{FF2B5EF4-FFF2-40B4-BE49-F238E27FC236}">
                <a16:creationId xmlns:a16="http://schemas.microsoft.com/office/drawing/2014/main" id="{FC94D8FE-021A-8B81-EF18-647E5E8F0911}"/>
              </a:ext>
            </a:extLst>
          </p:cNvPr>
          <p:cNvSpPr/>
          <p:nvPr userDrawn="1"/>
        </p:nvSpPr>
        <p:spPr bwMode="auto">
          <a:xfrm>
            <a:off x="7457937"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cxnSp>
        <p:nvCxnSpPr>
          <p:cNvPr id="37" name="Straight Connector 36">
            <a:extLst>
              <a:ext uri="{FF2B5EF4-FFF2-40B4-BE49-F238E27FC236}">
                <a16:creationId xmlns:a16="http://schemas.microsoft.com/office/drawing/2014/main" id="{074A6FD9-D867-E909-33DD-55B3A61402B2}"/>
              </a:ext>
            </a:extLst>
          </p:cNvPr>
          <p:cNvCxnSpPr>
            <a:cxnSpLocks/>
            <a:stCxn id="38" idx="0"/>
            <a:endCxn id="26" idx="2"/>
          </p:cNvCxnSpPr>
          <p:nvPr userDrawn="1"/>
        </p:nvCxnSpPr>
        <p:spPr>
          <a:xfrm flipV="1">
            <a:off x="1876015"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25CE5F9B-9D19-CEE6-EA53-EB7963BCD050}"/>
              </a:ext>
            </a:extLst>
          </p:cNvPr>
          <p:cNvSpPr/>
          <p:nvPr userDrawn="1"/>
        </p:nvSpPr>
        <p:spPr bwMode="auto">
          <a:xfrm>
            <a:off x="1745046" y="3725068"/>
            <a:ext cx="261938" cy="261938"/>
          </a:xfrm>
          <a:prstGeom prst="ellipse">
            <a:avLst/>
          </a:prstGeom>
          <a:gradFill>
            <a:gsLst>
              <a:gs pos="79000">
                <a:srgbClr val="C03BC4"/>
              </a:gs>
              <a:gs pos="35000">
                <a:srgbClr val="D1448B"/>
              </a:gs>
            </a:gsLst>
            <a:path path="circle">
              <a:fillToRect l="100000" t="100000"/>
            </a:path>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cxnSp>
        <p:nvCxnSpPr>
          <p:cNvPr id="39" name="Straight Connector 38">
            <a:extLst>
              <a:ext uri="{FF2B5EF4-FFF2-40B4-BE49-F238E27FC236}">
                <a16:creationId xmlns:a16="http://schemas.microsoft.com/office/drawing/2014/main" id="{AA733678-C9C0-A61E-2940-A9C181224E5B}"/>
              </a:ext>
            </a:extLst>
          </p:cNvPr>
          <p:cNvCxnSpPr>
            <a:cxnSpLocks/>
            <a:stCxn id="13" idx="0"/>
            <a:endCxn id="34" idx="2"/>
          </p:cNvCxnSpPr>
          <p:nvPr userDrawn="1"/>
        </p:nvCxnSpPr>
        <p:spPr>
          <a:xfrm flipV="1">
            <a:off x="5255937"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9D7C596-F0C5-C02C-5F74-443D297B2B88}"/>
              </a:ext>
            </a:extLst>
          </p:cNvPr>
          <p:cNvCxnSpPr>
            <a:cxnSpLocks/>
          </p:cNvCxnSpPr>
          <p:nvPr userDrawn="1"/>
        </p:nvCxnSpPr>
        <p:spPr>
          <a:xfrm flipV="1">
            <a:off x="8635860"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F618C69D-3CD2-0AE9-F24B-FE840AC7DBA6}"/>
              </a:ext>
            </a:extLst>
          </p:cNvPr>
          <p:cNvCxnSpPr>
            <a:cxnSpLocks/>
            <a:stCxn id="18" idx="0"/>
            <a:endCxn id="11" idx="4"/>
          </p:cNvCxnSpPr>
          <p:nvPr userDrawn="1"/>
        </p:nvCxnSpPr>
        <p:spPr>
          <a:xfrm flipV="1">
            <a:off x="3565976"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3FEC97C6-4078-8D06-01DB-FB83B4B6C867}"/>
              </a:ext>
            </a:extLst>
          </p:cNvPr>
          <p:cNvCxnSpPr>
            <a:cxnSpLocks/>
            <a:stCxn id="22" idx="0"/>
            <a:endCxn id="15" idx="4"/>
          </p:cNvCxnSpPr>
          <p:nvPr userDrawn="1"/>
        </p:nvCxnSpPr>
        <p:spPr>
          <a:xfrm flipV="1">
            <a:off x="694589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A9C9CC3-79E1-4573-E981-FA25018ECF47}"/>
              </a:ext>
            </a:extLst>
          </p:cNvPr>
          <p:cNvCxnSpPr>
            <a:cxnSpLocks/>
            <a:stCxn id="23" idx="0"/>
            <a:endCxn id="44" idx="4"/>
          </p:cNvCxnSpPr>
          <p:nvPr userDrawn="1"/>
        </p:nvCxnSpPr>
        <p:spPr>
          <a:xfrm flipV="1">
            <a:off x="1032581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4" name="Oval 43">
            <a:extLst>
              <a:ext uri="{FF2B5EF4-FFF2-40B4-BE49-F238E27FC236}">
                <a16:creationId xmlns:a16="http://schemas.microsoft.com/office/drawing/2014/main" id="{8EEFDF05-E43A-28F6-FD38-E63EF7C6403B}"/>
              </a:ext>
            </a:extLst>
          </p:cNvPr>
          <p:cNvSpPr/>
          <p:nvPr userDrawn="1"/>
        </p:nvSpPr>
        <p:spPr bwMode="auto">
          <a:xfrm>
            <a:off x="10194850" y="3725068"/>
            <a:ext cx="261938" cy="261938"/>
          </a:xfrm>
          <a:prstGeom prst="ellipse">
            <a:avLst/>
          </a:prstGeom>
          <a:gradFill>
            <a:gsLst>
              <a:gs pos="79000">
                <a:srgbClr val="C03BC4"/>
              </a:gs>
              <a:gs pos="35000">
                <a:srgbClr val="D1448B"/>
              </a:gs>
            </a:gsLst>
            <a:path path="circle">
              <a:fillToRect l="100000" t="100000"/>
            </a:path>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5" name="Text Placeholder 19">
            <a:extLst>
              <a:ext uri="{FF2B5EF4-FFF2-40B4-BE49-F238E27FC236}">
                <a16:creationId xmlns:a16="http://schemas.microsoft.com/office/drawing/2014/main" id="{CE405535-5450-642F-B1E0-504C996EC3F3}"/>
              </a:ext>
            </a:extLst>
          </p:cNvPr>
          <p:cNvSpPr>
            <a:spLocks noGrp="1"/>
          </p:cNvSpPr>
          <p:nvPr>
            <p:ph type="body" sz="quarter" idx="14" hasCustomPrompt="1"/>
          </p:nvPr>
        </p:nvSpPr>
        <p:spPr>
          <a:xfrm>
            <a:off x="774700"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DF4A569F-D036-45D8-68B2-F834A88F9418}"/>
              </a:ext>
            </a:extLst>
          </p:cNvPr>
          <p:cNvSpPr>
            <a:spLocks noGrp="1"/>
          </p:cNvSpPr>
          <p:nvPr>
            <p:ph type="body" sz="quarter" idx="15" hasCustomPrompt="1"/>
          </p:nvPr>
        </p:nvSpPr>
        <p:spPr>
          <a:xfrm>
            <a:off x="4154622"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7FE86833-69AF-7ED6-9B0F-2596B238A494}"/>
              </a:ext>
            </a:extLst>
          </p:cNvPr>
          <p:cNvSpPr>
            <a:spLocks noGrp="1"/>
          </p:cNvSpPr>
          <p:nvPr>
            <p:ph type="body" sz="quarter" idx="16" hasCustomPrompt="1"/>
          </p:nvPr>
        </p:nvSpPr>
        <p:spPr>
          <a:xfrm>
            <a:off x="4154622"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DBDF2C6A-60F6-40D6-AA74-CEA0C6E793B8}"/>
              </a:ext>
            </a:extLst>
          </p:cNvPr>
          <p:cNvSpPr>
            <a:spLocks noGrp="1"/>
          </p:cNvSpPr>
          <p:nvPr>
            <p:ph type="body" sz="quarter" idx="17" hasCustomPrompt="1"/>
          </p:nvPr>
        </p:nvSpPr>
        <p:spPr>
          <a:xfrm>
            <a:off x="7534545"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8595CE2D-A527-C4FD-BE8D-789946ECE514}"/>
              </a:ext>
            </a:extLst>
          </p:cNvPr>
          <p:cNvSpPr>
            <a:spLocks noGrp="1"/>
          </p:cNvSpPr>
          <p:nvPr>
            <p:ph type="body" sz="quarter" idx="18" hasCustomPrompt="1"/>
          </p:nvPr>
        </p:nvSpPr>
        <p:spPr>
          <a:xfrm>
            <a:off x="7534545"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2" name="Text Placeholder 19">
            <a:extLst>
              <a:ext uri="{FF2B5EF4-FFF2-40B4-BE49-F238E27FC236}">
                <a16:creationId xmlns:a16="http://schemas.microsoft.com/office/drawing/2014/main" id="{3EE8FC1A-3F99-E4D8-7848-685838682F87}"/>
              </a:ext>
            </a:extLst>
          </p:cNvPr>
          <p:cNvSpPr>
            <a:spLocks noGrp="1"/>
          </p:cNvSpPr>
          <p:nvPr>
            <p:ph type="body" sz="quarter" idx="21" hasCustomPrompt="1"/>
          </p:nvPr>
        </p:nvSpPr>
        <p:spPr>
          <a:xfrm>
            <a:off x="584458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3" name="Text Placeholder 19">
            <a:extLst>
              <a:ext uri="{FF2B5EF4-FFF2-40B4-BE49-F238E27FC236}">
                <a16:creationId xmlns:a16="http://schemas.microsoft.com/office/drawing/2014/main" id="{15C13B4F-DBFA-5A37-6C42-721C093B65EA}"/>
              </a:ext>
            </a:extLst>
          </p:cNvPr>
          <p:cNvSpPr>
            <a:spLocks noGrp="1"/>
          </p:cNvSpPr>
          <p:nvPr>
            <p:ph type="body" sz="quarter" idx="22" hasCustomPrompt="1"/>
          </p:nvPr>
        </p:nvSpPr>
        <p:spPr>
          <a:xfrm>
            <a:off x="584458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4" name="Text Placeholder 19">
            <a:extLst>
              <a:ext uri="{FF2B5EF4-FFF2-40B4-BE49-F238E27FC236}">
                <a16:creationId xmlns:a16="http://schemas.microsoft.com/office/drawing/2014/main" id="{87044605-6ABD-EB66-8B13-40306EA8DA3E}"/>
              </a:ext>
            </a:extLst>
          </p:cNvPr>
          <p:cNvSpPr>
            <a:spLocks noGrp="1"/>
          </p:cNvSpPr>
          <p:nvPr>
            <p:ph type="body" sz="quarter" idx="23" hasCustomPrompt="1"/>
          </p:nvPr>
        </p:nvSpPr>
        <p:spPr>
          <a:xfrm>
            <a:off x="922450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5" name="Text Placeholder 19">
            <a:extLst>
              <a:ext uri="{FF2B5EF4-FFF2-40B4-BE49-F238E27FC236}">
                <a16:creationId xmlns:a16="http://schemas.microsoft.com/office/drawing/2014/main" id="{4A9EF958-AD8E-7C31-32EF-8971D2CBC13A}"/>
              </a:ext>
            </a:extLst>
          </p:cNvPr>
          <p:cNvSpPr>
            <a:spLocks noGrp="1"/>
          </p:cNvSpPr>
          <p:nvPr>
            <p:ph type="body" sz="quarter" idx="24" hasCustomPrompt="1"/>
          </p:nvPr>
        </p:nvSpPr>
        <p:spPr>
          <a:xfrm>
            <a:off x="922450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Tree>
    <p:extLst>
      <p:ext uri="{BB962C8B-B14F-4D97-AF65-F5344CB8AC3E}">
        <p14:creationId xmlns:p14="http://schemas.microsoft.com/office/powerpoint/2010/main" val="391773341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Title with four placeholder Pin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D390AA4C-8F87-6D7A-C3AB-BE9AC8BDD84B}"/>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Top Corners Rounded 125">
            <a:extLst>
              <a:ext uri="{FF2B5EF4-FFF2-40B4-BE49-F238E27FC236}">
                <a16:creationId xmlns:a16="http://schemas.microsoft.com/office/drawing/2014/main" id="{D4562CE0-8B4D-AE66-8884-EE93315F27D4}"/>
              </a:ext>
              <a:ext uri="{C183D7F6-B498-43B3-948B-1728B52AA6E4}">
                <adec:decorative xmlns:adec="http://schemas.microsoft.com/office/drawing/2017/decorative" val="1"/>
              </a:ext>
            </a:extLst>
          </p:cNvPr>
          <p:cNvSpPr/>
          <p:nvPr userDrawn="1"/>
        </p:nvSpPr>
        <p:spPr bwMode="auto">
          <a:xfrm>
            <a:off x="2200387" y="1364343"/>
            <a:ext cx="7791226" cy="4898571"/>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ctr"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latin typeface="Segoe UI Variable Display Semibold" pitchFamily="2" charset="0"/>
              <a:ea typeface="+mn-ea"/>
              <a:cs typeface="Segoe UI" pitchFamily="34" charset="0"/>
            </a:endParaRPr>
          </a:p>
        </p:txBody>
      </p:sp>
      <p:sp>
        <p:nvSpPr>
          <p:cNvPr id="4" name="Rectangle: Rounded Corners 3">
            <a:extLst>
              <a:ext uri="{FF2B5EF4-FFF2-40B4-BE49-F238E27FC236}">
                <a16:creationId xmlns:a16="http://schemas.microsoft.com/office/drawing/2014/main" id="{3429B7E3-84AD-67A1-8069-AA5830C3A6CA}"/>
              </a:ext>
            </a:extLst>
          </p:cNvPr>
          <p:cNvSpPr/>
          <p:nvPr userDrawn="1"/>
        </p:nvSpPr>
        <p:spPr bwMode="auto">
          <a:xfrm>
            <a:off x="3149600" y="6010275"/>
            <a:ext cx="5892800" cy="485184"/>
          </a:xfrm>
          <a:prstGeom prst="roundRect">
            <a:avLst>
              <a:gd name="adj" fmla="val 50000"/>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5" name="Rounded Rectangle 6">
            <a:extLst>
              <a:ext uri="{FF2B5EF4-FFF2-40B4-BE49-F238E27FC236}">
                <a16:creationId xmlns:a16="http://schemas.microsoft.com/office/drawing/2014/main" id="{F6961B98-51A2-63EC-0C7E-3ACA3F806515}"/>
              </a:ext>
              <a:ext uri="{C183D7F6-B498-43B3-948B-1728B52AA6E4}">
                <adec:decorative xmlns:adec="http://schemas.microsoft.com/office/drawing/2017/decorative" val="1"/>
              </a:ext>
            </a:extLst>
          </p:cNvPr>
          <p:cNvSpPr/>
          <p:nvPr userDrawn="1"/>
        </p:nvSpPr>
        <p:spPr bwMode="auto">
          <a:xfrm>
            <a:off x="2313051" y="1492303"/>
            <a:ext cx="3722673" cy="1805574"/>
          </a:xfrm>
          <a:prstGeom prst="roundRect">
            <a:avLst>
              <a:gd name="adj" fmla="val 6541"/>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6" name="Rounded Rectangle 6">
            <a:extLst>
              <a:ext uri="{FF2B5EF4-FFF2-40B4-BE49-F238E27FC236}">
                <a16:creationId xmlns:a16="http://schemas.microsoft.com/office/drawing/2014/main" id="{91F47ECF-90D6-649D-E725-A31FE8DC9A0A}"/>
              </a:ext>
              <a:ext uri="{C183D7F6-B498-43B3-948B-1728B52AA6E4}">
                <adec:decorative xmlns:adec="http://schemas.microsoft.com/office/drawing/2017/decorative" val="1"/>
              </a:ext>
            </a:extLst>
          </p:cNvPr>
          <p:cNvSpPr/>
          <p:nvPr userDrawn="1"/>
        </p:nvSpPr>
        <p:spPr bwMode="auto">
          <a:xfrm>
            <a:off x="6156276" y="1492303"/>
            <a:ext cx="3722673" cy="1805574"/>
          </a:xfrm>
          <a:prstGeom prst="roundRect">
            <a:avLst>
              <a:gd name="adj" fmla="val 6541"/>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7" name="Rounded Rectangle 6">
            <a:extLst>
              <a:ext uri="{FF2B5EF4-FFF2-40B4-BE49-F238E27FC236}">
                <a16:creationId xmlns:a16="http://schemas.microsoft.com/office/drawing/2014/main" id="{1A64AA3D-323D-09DD-4E63-D383C0E5459D}"/>
              </a:ext>
              <a:ext uri="{C183D7F6-B498-43B3-948B-1728B52AA6E4}">
                <adec:decorative xmlns:adec="http://schemas.microsoft.com/office/drawing/2017/decorative" val="1"/>
              </a:ext>
            </a:extLst>
          </p:cNvPr>
          <p:cNvSpPr/>
          <p:nvPr userDrawn="1"/>
        </p:nvSpPr>
        <p:spPr bwMode="auto">
          <a:xfrm>
            <a:off x="2313051" y="3433138"/>
            <a:ext cx="7565898" cy="1144738"/>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9" name="Rounded Rectangle 6">
            <a:extLst>
              <a:ext uri="{FF2B5EF4-FFF2-40B4-BE49-F238E27FC236}">
                <a16:creationId xmlns:a16="http://schemas.microsoft.com/office/drawing/2014/main" id="{1ACCE965-1519-ED4B-A47B-877786E7F163}"/>
              </a:ext>
              <a:ext uri="{C183D7F6-B498-43B3-948B-1728B52AA6E4}">
                <adec:decorative xmlns:adec="http://schemas.microsoft.com/office/drawing/2017/decorative" val="1"/>
              </a:ext>
            </a:extLst>
          </p:cNvPr>
          <p:cNvSpPr/>
          <p:nvPr userDrawn="1"/>
        </p:nvSpPr>
        <p:spPr bwMode="auto">
          <a:xfrm>
            <a:off x="2313051" y="4713137"/>
            <a:ext cx="7565898" cy="1144738"/>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335744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4" name="Text Placeholder 19">
            <a:extLst>
              <a:ext uri="{FF2B5EF4-FFF2-40B4-BE49-F238E27FC236}">
                <a16:creationId xmlns:a16="http://schemas.microsoft.com/office/drawing/2014/main" id="{45D46D7F-7680-B8BC-8728-C69131FDD1F0}"/>
              </a:ext>
            </a:extLst>
          </p:cNvPr>
          <p:cNvSpPr>
            <a:spLocks noGrp="1"/>
          </p:cNvSpPr>
          <p:nvPr>
            <p:ph type="body" sz="quarter" idx="14" hasCustomPrompt="1"/>
          </p:nvPr>
        </p:nvSpPr>
        <p:spPr>
          <a:xfrm>
            <a:off x="719510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E5FA480C-3C3C-22BC-26F3-644BFB9A7046}"/>
              </a:ext>
            </a:extLst>
          </p:cNvPr>
          <p:cNvSpPr>
            <a:spLocks noGrp="1"/>
          </p:cNvSpPr>
          <p:nvPr>
            <p:ph type="body" sz="quarter" idx="15" hasCustomPrompt="1"/>
          </p:nvPr>
        </p:nvSpPr>
        <p:spPr>
          <a:xfrm>
            <a:off x="5086349" y="3820841"/>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EEADE0EE-8694-E81B-4AD3-12D99A27730F}"/>
              </a:ext>
            </a:extLst>
          </p:cNvPr>
          <p:cNvSpPr>
            <a:spLocks noGrp="1"/>
          </p:cNvSpPr>
          <p:nvPr>
            <p:ph type="body" sz="quarter" idx="17" hasCustomPrompt="1"/>
          </p:nvPr>
        </p:nvSpPr>
        <p:spPr>
          <a:xfrm>
            <a:off x="3396342" y="6068201"/>
            <a:ext cx="5399316" cy="369332"/>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bg1"/>
                </a:solidFill>
                <a:latin typeface="+mj-lt"/>
                <a:ea typeface="+mn-ea"/>
                <a:cs typeface="+mn-cs"/>
              </a:defRPr>
            </a:lvl1pPr>
          </a:lstStyle>
          <a:p>
            <a:pPr lvl="0"/>
            <a:r>
              <a:rPr lang="en-US"/>
              <a:t>Insert text</a:t>
            </a:r>
          </a:p>
        </p:txBody>
      </p:sp>
      <p:sp>
        <p:nvSpPr>
          <p:cNvPr id="20" name="Oval 19">
            <a:extLst>
              <a:ext uri="{FF2B5EF4-FFF2-40B4-BE49-F238E27FC236}">
                <a16:creationId xmlns:a16="http://schemas.microsoft.com/office/drawing/2014/main" id="{76A131B0-2875-4587-B561-D8A23EB42D04}"/>
              </a:ext>
            </a:extLst>
          </p:cNvPr>
          <p:cNvSpPr/>
          <p:nvPr userDrawn="1"/>
        </p:nvSpPr>
        <p:spPr bwMode="auto">
          <a:xfrm>
            <a:off x="2511757"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1" name="Oval 20">
            <a:extLst>
              <a:ext uri="{FF2B5EF4-FFF2-40B4-BE49-F238E27FC236}">
                <a16:creationId xmlns:a16="http://schemas.microsoft.com/office/drawing/2014/main" id="{D3B79A0C-E7C4-6A65-37CC-90C9427CAA37}"/>
              </a:ext>
            </a:extLst>
          </p:cNvPr>
          <p:cNvSpPr/>
          <p:nvPr userDrawn="1"/>
        </p:nvSpPr>
        <p:spPr bwMode="auto">
          <a:xfrm>
            <a:off x="6360489"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2" name="Oval 21">
            <a:extLst>
              <a:ext uri="{FF2B5EF4-FFF2-40B4-BE49-F238E27FC236}">
                <a16:creationId xmlns:a16="http://schemas.microsoft.com/office/drawing/2014/main" id="{9ECDF61F-B1B5-9032-978A-C676DF4AC20A}"/>
              </a:ext>
            </a:extLst>
          </p:cNvPr>
          <p:cNvSpPr/>
          <p:nvPr userDrawn="1"/>
        </p:nvSpPr>
        <p:spPr bwMode="auto">
          <a:xfrm>
            <a:off x="4185600" y="3648478"/>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3" name="Oval 22">
            <a:extLst>
              <a:ext uri="{FF2B5EF4-FFF2-40B4-BE49-F238E27FC236}">
                <a16:creationId xmlns:a16="http://schemas.microsoft.com/office/drawing/2014/main" id="{3B76A11E-C0C3-3BDB-F369-4BB04FF14B2D}"/>
              </a:ext>
            </a:extLst>
          </p:cNvPr>
          <p:cNvSpPr/>
          <p:nvPr userDrawn="1"/>
        </p:nvSpPr>
        <p:spPr bwMode="auto">
          <a:xfrm>
            <a:off x="4185600" y="4928477"/>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9" name="Text Placeholder 19">
            <a:extLst>
              <a:ext uri="{FF2B5EF4-FFF2-40B4-BE49-F238E27FC236}">
                <a16:creationId xmlns:a16="http://schemas.microsoft.com/office/drawing/2014/main" id="{6161531E-CCCB-8575-020F-C53D93847C9E}"/>
              </a:ext>
            </a:extLst>
          </p:cNvPr>
          <p:cNvSpPr>
            <a:spLocks noGrp="1"/>
          </p:cNvSpPr>
          <p:nvPr>
            <p:ph type="body" sz="quarter" idx="16" hasCustomPrompt="1"/>
          </p:nvPr>
        </p:nvSpPr>
        <p:spPr>
          <a:xfrm>
            <a:off x="5086349" y="5100840"/>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37800758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Title with percentage placeholder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D732F4E-5E6B-5CB3-C3E3-B002E8FF9DA8}"/>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8" name="Rectangle: Top Corners Rounded 125">
            <a:extLst>
              <a:ext uri="{FF2B5EF4-FFF2-40B4-BE49-F238E27FC236}">
                <a16:creationId xmlns:a16="http://schemas.microsoft.com/office/drawing/2014/main" id="{180168C0-BE92-2AB0-A173-D35ED279EBE7}"/>
              </a:ext>
              <a:ext uri="{C183D7F6-B498-43B3-948B-1728B52AA6E4}">
                <adec:decorative xmlns:adec="http://schemas.microsoft.com/office/drawing/2017/decorative" val="1"/>
              </a:ext>
            </a:extLst>
          </p:cNvPr>
          <p:cNvSpPr/>
          <p:nvPr userDrawn="1"/>
        </p:nvSpPr>
        <p:spPr bwMode="auto">
          <a:xfrm>
            <a:off x="583406"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0" name="Rectangle: Top Corners Rounded 125">
            <a:extLst>
              <a:ext uri="{FF2B5EF4-FFF2-40B4-BE49-F238E27FC236}">
                <a16:creationId xmlns:a16="http://schemas.microsoft.com/office/drawing/2014/main" id="{7E17D619-9A82-CBEA-BB99-382923668457}"/>
              </a:ext>
              <a:ext uri="{C183D7F6-B498-43B3-948B-1728B52AA6E4}">
                <adec:decorative xmlns:adec="http://schemas.microsoft.com/office/drawing/2017/decorative" val="1"/>
              </a:ext>
            </a:extLst>
          </p:cNvPr>
          <p:cNvSpPr/>
          <p:nvPr userDrawn="1"/>
        </p:nvSpPr>
        <p:spPr bwMode="auto">
          <a:xfrm>
            <a:off x="4331999"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ectangle: Top Corners Rounded 125">
            <a:extLst>
              <a:ext uri="{FF2B5EF4-FFF2-40B4-BE49-F238E27FC236}">
                <a16:creationId xmlns:a16="http://schemas.microsoft.com/office/drawing/2014/main" id="{30508D70-2710-8D04-7D5F-70E990CE4DD2}"/>
              </a:ext>
              <a:ext uri="{C183D7F6-B498-43B3-948B-1728B52AA6E4}">
                <adec:decorative xmlns:adec="http://schemas.microsoft.com/office/drawing/2017/decorative" val="1"/>
              </a:ext>
            </a:extLst>
          </p:cNvPr>
          <p:cNvSpPr/>
          <p:nvPr userDrawn="1"/>
        </p:nvSpPr>
        <p:spPr bwMode="auto">
          <a:xfrm>
            <a:off x="8080593"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4" name="Oval 13">
            <a:extLst>
              <a:ext uri="{FF2B5EF4-FFF2-40B4-BE49-F238E27FC236}">
                <a16:creationId xmlns:a16="http://schemas.microsoft.com/office/drawing/2014/main" id="{93D60D49-421B-7F5F-CB61-24B399AF0072}"/>
              </a:ext>
            </a:extLst>
          </p:cNvPr>
          <p:cNvSpPr/>
          <p:nvPr userDrawn="1"/>
        </p:nvSpPr>
        <p:spPr bwMode="auto">
          <a:xfrm>
            <a:off x="1553656" y="1635869"/>
            <a:ext cx="1587500" cy="1584742"/>
          </a:xfrm>
          <a:prstGeom prst="ellipse">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6" name="Oval 15">
            <a:extLst>
              <a:ext uri="{FF2B5EF4-FFF2-40B4-BE49-F238E27FC236}">
                <a16:creationId xmlns:a16="http://schemas.microsoft.com/office/drawing/2014/main" id="{4C8A10AD-35C3-7899-D08E-CDB0D28DE34A}"/>
              </a:ext>
            </a:extLst>
          </p:cNvPr>
          <p:cNvSpPr/>
          <p:nvPr userDrawn="1"/>
        </p:nvSpPr>
        <p:spPr bwMode="auto">
          <a:xfrm>
            <a:off x="5302250" y="1635869"/>
            <a:ext cx="1587500" cy="1584742"/>
          </a:xfrm>
          <a:prstGeom prst="ellipse">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9" name="Oval 18">
            <a:extLst>
              <a:ext uri="{FF2B5EF4-FFF2-40B4-BE49-F238E27FC236}">
                <a16:creationId xmlns:a16="http://schemas.microsoft.com/office/drawing/2014/main" id="{61477897-1756-0740-74DF-E853DC832330}"/>
              </a:ext>
            </a:extLst>
          </p:cNvPr>
          <p:cNvSpPr/>
          <p:nvPr userDrawn="1"/>
        </p:nvSpPr>
        <p:spPr bwMode="auto">
          <a:xfrm>
            <a:off x="9050843" y="1635869"/>
            <a:ext cx="1587500" cy="1584742"/>
          </a:xfrm>
          <a:prstGeom prst="ellipse">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12093"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5" name="Rectangle: Rounded Corners 24">
            <a:extLst>
              <a:ext uri="{FF2B5EF4-FFF2-40B4-BE49-F238E27FC236}">
                <a16:creationId xmlns:a16="http://schemas.microsoft.com/office/drawing/2014/main" id="{5F71979A-6BC4-2DDC-7673-05DF659AF336}"/>
              </a:ext>
            </a:extLst>
          </p:cNvPr>
          <p:cNvSpPr/>
          <p:nvPr userDrawn="1"/>
        </p:nvSpPr>
        <p:spPr bwMode="auto">
          <a:xfrm>
            <a:off x="682278"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7" name="Rectangle: Rounded Corners 26">
            <a:extLst>
              <a:ext uri="{FF2B5EF4-FFF2-40B4-BE49-F238E27FC236}">
                <a16:creationId xmlns:a16="http://schemas.microsoft.com/office/drawing/2014/main" id="{543202F3-2030-D70A-6960-DDACBF65D693}"/>
              </a:ext>
            </a:extLst>
          </p:cNvPr>
          <p:cNvSpPr/>
          <p:nvPr userDrawn="1"/>
        </p:nvSpPr>
        <p:spPr bwMode="auto">
          <a:xfrm>
            <a:off x="4430872"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8" name="Rectangle: Rounded Corners 27">
            <a:extLst>
              <a:ext uri="{FF2B5EF4-FFF2-40B4-BE49-F238E27FC236}">
                <a16:creationId xmlns:a16="http://schemas.microsoft.com/office/drawing/2014/main" id="{ADFAAD63-A798-D02B-558C-DE73B16F3F02}"/>
              </a:ext>
            </a:extLst>
          </p:cNvPr>
          <p:cNvSpPr/>
          <p:nvPr userDrawn="1"/>
        </p:nvSpPr>
        <p:spPr bwMode="auto">
          <a:xfrm>
            <a:off x="8179465"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47" name="Text Placeholder 19">
            <a:extLst>
              <a:ext uri="{FF2B5EF4-FFF2-40B4-BE49-F238E27FC236}">
                <a16:creationId xmlns:a16="http://schemas.microsoft.com/office/drawing/2014/main" id="{88E186EA-A71E-764F-F1EE-2113A6C93116}"/>
              </a:ext>
            </a:extLst>
          </p:cNvPr>
          <p:cNvSpPr>
            <a:spLocks noGrp="1"/>
          </p:cNvSpPr>
          <p:nvPr>
            <p:ph type="body" sz="quarter" idx="20" hasCustomPrompt="1"/>
          </p:nvPr>
        </p:nvSpPr>
        <p:spPr>
          <a:xfrm>
            <a:off x="732414"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56DC5B6B-7CA2-0CE9-4CEA-722A17D06CD1}"/>
              </a:ext>
            </a:extLst>
          </p:cNvPr>
          <p:cNvSpPr>
            <a:spLocks noGrp="1"/>
          </p:cNvSpPr>
          <p:nvPr>
            <p:ph type="body" sz="quarter" idx="23" hasCustomPrompt="1"/>
          </p:nvPr>
        </p:nvSpPr>
        <p:spPr>
          <a:xfrm>
            <a:off x="1639668"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a:gsLst>
                    <a:gs pos="79000">
                      <a:srgbClr val="C03BC4"/>
                    </a:gs>
                    <a:gs pos="35000">
                      <a:srgbClr val="D1448B"/>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00</a:t>
            </a:r>
          </a:p>
        </p:txBody>
      </p:sp>
      <p:sp>
        <p:nvSpPr>
          <p:cNvPr id="45" name="Text Placeholder 19">
            <a:extLst>
              <a:ext uri="{FF2B5EF4-FFF2-40B4-BE49-F238E27FC236}">
                <a16:creationId xmlns:a16="http://schemas.microsoft.com/office/drawing/2014/main" id="{F76287F5-00B6-EB54-84EC-E61512526BFC}"/>
              </a:ext>
            </a:extLst>
          </p:cNvPr>
          <p:cNvSpPr>
            <a:spLocks noGrp="1"/>
          </p:cNvSpPr>
          <p:nvPr>
            <p:ph type="body" sz="quarter" idx="18" hasCustomPrompt="1"/>
          </p:nvPr>
        </p:nvSpPr>
        <p:spPr>
          <a:xfrm>
            <a:off x="4460686"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6" name="Text Placeholder 19">
            <a:extLst>
              <a:ext uri="{FF2B5EF4-FFF2-40B4-BE49-F238E27FC236}">
                <a16:creationId xmlns:a16="http://schemas.microsoft.com/office/drawing/2014/main" id="{2C34D1AB-C234-4045-8CE1-E0722BEF21B0}"/>
              </a:ext>
            </a:extLst>
          </p:cNvPr>
          <p:cNvSpPr>
            <a:spLocks noGrp="1"/>
          </p:cNvSpPr>
          <p:nvPr>
            <p:ph type="body" sz="quarter" idx="19" hasCustomPrompt="1"/>
          </p:nvPr>
        </p:nvSpPr>
        <p:spPr>
          <a:xfrm>
            <a:off x="8209279"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8" name="Text Placeholder 19">
            <a:extLst>
              <a:ext uri="{FF2B5EF4-FFF2-40B4-BE49-F238E27FC236}">
                <a16:creationId xmlns:a16="http://schemas.microsoft.com/office/drawing/2014/main" id="{752732D6-CB3C-E9DE-9B55-F2C8AD86026B}"/>
              </a:ext>
            </a:extLst>
          </p:cNvPr>
          <p:cNvSpPr>
            <a:spLocks noGrp="1"/>
          </p:cNvSpPr>
          <p:nvPr>
            <p:ph type="body" sz="quarter" idx="21" hasCustomPrompt="1"/>
          </p:nvPr>
        </p:nvSpPr>
        <p:spPr>
          <a:xfrm>
            <a:off x="4481007"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6C39B09E-638C-2667-F15E-07F7A3FAD25F}"/>
              </a:ext>
            </a:extLst>
          </p:cNvPr>
          <p:cNvSpPr>
            <a:spLocks noGrp="1"/>
          </p:cNvSpPr>
          <p:nvPr>
            <p:ph type="body" sz="quarter" idx="22" hasCustomPrompt="1"/>
          </p:nvPr>
        </p:nvSpPr>
        <p:spPr>
          <a:xfrm>
            <a:off x="8229600"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8AAF7020-2B36-D798-B3A6-618488CBC235}"/>
              </a:ext>
            </a:extLst>
          </p:cNvPr>
          <p:cNvSpPr>
            <a:spLocks noGrp="1"/>
          </p:cNvSpPr>
          <p:nvPr>
            <p:ph type="body" sz="quarter" idx="24" hasCustomPrompt="1"/>
          </p:nvPr>
        </p:nvSpPr>
        <p:spPr>
          <a:xfrm>
            <a:off x="5388262"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a:gsLst>
                    <a:gs pos="79000">
                      <a:srgbClr val="C03BC4"/>
                    </a:gs>
                    <a:gs pos="35000">
                      <a:srgbClr val="D1448B"/>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00</a:t>
            </a:r>
          </a:p>
        </p:txBody>
      </p:sp>
      <p:sp>
        <p:nvSpPr>
          <p:cNvPr id="52" name="Text Placeholder 19">
            <a:extLst>
              <a:ext uri="{FF2B5EF4-FFF2-40B4-BE49-F238E27FC236}">
                <a16:creationId xmlns:a16="http://schemas.microsoft.com/office/drawing/2014/main" id="{20771643-E6E5-AE32-3951-D33F935D9B92}"/>
              </a:ext>
            </a:extLst>
          </p:cNvPr>
          <p:cNvSpPr>
            <a:spLocks noGrp="1"/>
          </p:cNvSpPr>
          <p:nvPr>
            <p:ph type="body" sz="quarter" idx="25" hasCustomPrompt="1"/>
          </p:nvPr>
        </p:nvSpPr>
        <p:spPr>
          <a:xfrm>
            <a:off x="9136855"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a:gsLst>
                    <a:gs pos="79000">
                      <a:srgbClr val="C03BC4"/>
                    </a:gs>
                    <a:gs pos="35000">
                      <a:srgbClr val="D1448B"/>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00</a:t>
            </a:r>
          </a:p>
        </p:txBody>
      </p:sp>
    </p:spTree>
    <p:extLst>
      <p:ext uri="{BB962C8B-B14F-4D97-AF65-F5344CB8AC3E}">
        <p14:creationId xmlns:p14="http://schemas.microsoft.com/office/powerpoint/2010/main" val="88354564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A4337A5-3D21-E367-7E3C-A0D0AB30D888}"/>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Rectangle: Rounded Corners 28">
            <a:extLst>
              <a:ext uri="{FF2B5EF4-FFF2-40B4-BE49-F238E27FC236}">
                <a16:creationId xmlns:a16="http://schemas.microsoft.com/office/drawing/2014/main" id="{8928DAF5-0AC4-7C49-BED1-8647283B5010}"/>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0" name="Rectangle: Rounded Corners 29">
            <a:extLst>
              <a:ext uri="{FF2B5EF4-FFF2-40B4-BE49-F238E27FC236}">
                <a16:creationId xmlns:a16="http://schemas.microsoft.com/office/drawing/2014/main" id="{048DE422-18D2-D2BC-E5BB-476A7CC8D50A}"/>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1" name="Graphic 9">
            <a:extLst>
              <a:ext uri="{FF2B5EF4-FFF2-40B4-BE49-F238E27FC236}">
                <a16:creationId xmlns:a16="http://schemas.microsoft.com/office/drawing/2014/main" id="{CFF0C270-D4D1-C634-E9CC-B16B01E7EBC6}"/>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32" name="Rectangle: Rounded Corners 31">
            <a:extLst>
              <a:ext uri="{FF2B5EF4-FFF2-40B4-BE49-F238E27FC236}">
                <a16:creationId xmlns:a16="http://schemas.microsoft.com/office/drawing/2014/main" id="{A7EC10F0-4920-369D-A669-F1A5C648D94C}"/>
              </a:ext>
            </a:extLst>
          </p:cNvPr>
          <p:cNvSpPr/>
          <p:nvPr userDrawn="1"/>
        </p:nvSpPr>
        <p:spPr bwMode="auto">
          <a:xfrm>
            <a:off x="775016" y="1320800"/>
            <a:ext cx="2720024" cy="584200"/>
          </a:xfrm>
          <a:prstGeom prst="roundRect">
            <a:avLst>
              <a:gd name="adj" fmla="val 50000"/>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3" name="Rectangle: Rounded Corners 32">
            <a:extLst>
              <a:ext uri="{FF2B5EF4-FFF2-40B4-BE49-F238E27FC236}">
                <a16:creationId xmlns:a16="http://schemas.microsoft.com/office/drawing/2014/main" id="{553259B1-C4D4-8482-3413-36B7B131BB60}"/>
              </a:ext>
            </a:extLst>
          </p:cNvPr>
          <p:cNvSpPr/>
          <p:nvPr userDrawn="1"/>
        </p:nvSpPr>
        <p:spPr bwMode="auto">
          <a:xfrm>
            <a:off x="6607708" y="1320800"/>
            <a:ext cx="2720024" cy="584200"/>
          </a:xfrm>
          <a:prstGeom prst="roundRect">
            <a:avLst>
              <a:gd name="adj" fmla="val 50000"/>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4" name="TextBox 33">
            <a:extLst>
              <a:ext uri="{FF2B5EF4-FFF2-40B4-BE49-F238E27FC236}">
                <a16:creationId xmlns:a16="http://schemas.microsoft.com/office/drawing/2014/main" id="{076B1748-226B-C1EF-BE51-EF769A618B2A}"/>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5" name="TextBox 34">
            <a:extLst>
              <a:ext uri="{FF2B5EF4-FFF2-40B4-BE49-F238E27FC236}">
                <a16:creationId xmlns:a16="http://schemas.microsoft.com/office/drawing/2014/main" id="{93CA6158-7F0A-1562-797B-518ABB04F634}"/>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6" name="TextBox 35">
            <a:extLst>
              <a:ext uri="{FF2B5EF4-FFF2-40B4-BE49-F238E27FC236}">
                <a16:creationId xmlns:a16="http://schemas.microsoft.com/office/drawing/2014/main" id="{FD2437C5-86AC-AF6B-0631-CCE070A4EC8E}"/>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7" name="TextBox 36">
            <a:extLst>
              <a:ext uri="{FF2B5EF4-FFF2-40B4-BE49-F238E27FC236}">
                <a16:creationId xmlns:a16="http://schemas.microsoft.com/office/drawing/2014/main" id="{88EB2C85-B65C-B4A2-9487-E448F1EBE943}"/>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8" name="TextBox 37">
            <a:extLst>
              <a:ext uri="{FF2B5EF4-FFF2-40B4-BE49-F238E27FC236}">
                <a16:creationId xmlns:a16="http://schemas.microsoft.com/office/drawing/2014/main" id="{FA2538DD-0003-62DC-8801-BE126365152E}"/>
              </a:ext>
              <a:ext uri="{C183D7F6-B498-43B3-948B-1728B52AA6E4}">
                <adec:decorative xmlns:adec="http://schemas.microsoft.com/office/drawing/2017/decorative" val="1"/>
              </a:ext>
            </a:extLst>
          </p:cNvPr>
          <p:cNvSpPr txBox="1">
            <a:spLocks/>
          </p:cNvSpPr>
          <p:nvPr userDrawn="1"/>
        </p:nvSpPr>
        <p:spPr>
          <a:xfrm>
            <a:off x="6524940"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9" name="TextBox 38">
            <a:extLst>
              <a:ext uri="{FF2B5EF4-FFF2-40B4-BE49-F238E27FC236}">
                <a16:creationId xmlns:a16="http://schemas.microsoft.com/office/drawing/2014/main" id="{5B7AD6B3-DBDA-8F70-CAC4-BE125CB7F27A}"/>
              </a:ext>
              <a:ext uri="{C183D7F6-B498-43B3-948B-1728B52AA6E4}">
                <adec:decorative xmlns:adec="http://schemas.microsoft.com/office/drawing/2017/decorative" val="1"/>
              </a:ext>
            </a:extLst>
          </p:cNvPr>
          <p:cNvSpPr txBox="1">
            <a:spLocks/>
          </p:cNvSpPr>
          <p:nvPr userDrawn="1"/>
        </p:nvSpPr>
        <p:spPr>
          <a:xfrm>
            <a:off x="6524940"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40" name="TextBox 39">
            <a:extLst>
              <a:ext uri="{FF2B5EF4-FFF2-40B4-BE49-F238E27FC236}">
                <a16:creationId xmlns:a16="http://schemas.microsoft.com/office/drawing/2014/main" id="{02B28C54-8E50-EA56-7B81-333D6A73157D}"/>
              </a:ext>
              <a:ext uri="{C183D7F6-B498-43B3-948B-1728B52AA6E4}">
                <adec:decorative xmlns:adec="http://schemas.microsoft.com/office/drawing/2017/decorative" val="1"/>
              </a:ext>
            </a:extLst>
          </p:cNvPr>
          <p:cNvSpPr txBox="1">
            <a:spLocks/>
          </p:cNvSpPr>
          <p:nvPr userDrawn="1"/>
        </p:nvSpPr>
        <p:spPr>
          <a:xfrm>
            <a:off x="6524940"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41" name="TextBox 40">
            <a:extLst>
              <a:ext uri="{FF2B5EF4-FFF2-40B4-BE49-F238E27FC236}">
                <a16:creationId xmlns:a16="http://schemas.microsoft.com/office/drawing/2014/main" id="{62BF846B-4B1B-B551-76FB-5BE77B6B8763}"/>
              </a:ext>
              <a:ext uri="{C183D7F6-B498-43B3-948B-1728B52AA6E4}">
                <adec:decorative xmlns:adec="http://schemas.microsoft.com/office/drawing/2017/decorative" val="1"/>
              </a:ext>
            </a:extLst>
          </p:cNvPr>
          <p:cNvSpPr txBox="1">
            <a:spLocks/>
          </p:cNvSpPr>
          <p:nvPr userDrawn="1"/>
        </p:nvSpPr>
        <p:spPr>
          <a:xfrm>
            <a:off x="6524940"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393584268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Square Photo ">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B92DE97-5F35-4963-AC7A-96FEB98062FF}"/>
              </a:ext>
            </a:extLst>
          </p:cNvPr>
          <p:cNvSpPr>
            <a:spLocks noGrp="1"/>
          </p:cNvSpPr>
          <p:nvPr>
            <p:ph type="title"/>
          </p:nvPr>
        </p:nvSpPr>
        <p:spPr>
          <a:xfrm>
            <a:off x="588263" y="585788"/>
            <a:ext cx="4159950" cy="5683249"/>
          </a:xfrm>
        </p:spPr>
        <p:txBody>
          <a:bodyPr anchor="ctr"/>
          <a:lstStyle/>
          <a:p>
            <a:r>
              <a:rPr lang="en-US"/>
              <a:t>Click to edit Master title style</a:t>
            </a:r>
          </a:p>
        </p:txBody>
      </p:sp>
      <p:sp>
        <p:nvSpPr>
          <p:cNvPr id="4" name="Picture Placeholder" descr="This photo is a 'placeholder' only. Drag or drop your photo here, or click and tap the center to insert a photo.">
            <a:extLst>
              <a:ext uri="{FF2B5EF4-FFF2-40B4-BE49-F238E27FC236}">
                <a16:creationId xmlns:a16="http://schemas.microsoft.com/office/drawing/2014/main" id="{FEB5B31F-7AD9-4BC6-8D61-62AD8011666E}"/>
              </a:ext>
            </a:extLst>
          </p:cNvPr>
          <p:cNvSpPr>
            <a:spLocks noGrp="1"/>
          </p:cNvSpPr>
          <p:nvPr>
            <p:ph type="pic" sz="quarter" idx="11" hasCustomPrompt="1"/>
          </p:nvPr>
        </p:nvSpPr>
        <p:spPr bwMode="ltGray">
          <a:xfrm>
            <a:off x="5334000" y="0"/>
            <a:ext cx="6858000" cy="6858000"/>
          </a:xfrm>
          <a:blipFill>
            <a:blip r:embed="rId2"/>
            <a:stretch>
              <a:fillRect/>
            </a:stretch>
          </a:blipFill>
        </p:spPr>
        <p:txBody>
          <a:bodyPr lIns="0" tIns="2377440" rIns="0" anchor="t" anchorCtr="0">
            <a:noAutofit/>
          </a:bodyPr>
          <a:lstStyle>
            <a:lvl1pPr marL="0" indent="0" algn="ctr">
              <a:lnSpc>
                <a:spcPct val="100000"/>
              </a:lnSpc>
              <a:buNone/>
              <a:defRPr sz="14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5" name="TextBox 4">
            <a:extLst>
              <a:ext uri="{FF2B5EF4-FFF2-40B4-BE49-F238E27FC236}">
                <a16:creationId xmlns:a16="http://schemas.microsoft.com/office/drawing/2014/main" id="{8A09A47B-FEF5-47F3-B2DD-A73E7C3234AF}"/>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499280789"/>
      </p:ext>
    </p:extLst>
  </p:cSld>
  <p:clrMapOvr>
    <a:masterClrMapping/>
  </p:clrMapOvr>
  <p:transition>
    <p:fade/>
  </p:transition>
  <p:extLst>
    <p:ext uri="{DCECCB84-F9BA-43D5-87BE-67443E8EF086}">
      <p15:sldGuideLst xmlns:p15="http://schemas.microsoft.com/office/powerpoint/2012/main">
        <p15:guide id="2" pos="3360">
          <p15:clr>
            <a:srgbClr val="5ACBF0"/>
          </p15:clr>
        </p15:guide>
        <p15:guide id="5" orient="horz" pos="2160">
          <p15:clr>
            <a:srgbClr val="5ACBF0"/>
          </p15:clr>
        </p15:guide>
        <p15:guide id="6" pos="2991">
          <p15:clr>
            <a:srgbClr val="5ACBF0"/>
          </p15:clr>
        </p15:guide>
        <p15:guide id="7" pos="3728">
          <p15:clr>
            <a:srgbClr val="C35EA4"/>
          </p15:clr>
        </p15:guide>
        <p15:guide id="8" pos="3544">
          <p15:clr>
            <a:srgbClr val="A4A3A4"/>
          </p15:clr>
        </p15:guide>
      </p15:sldGuideLst>
    </p:ext>
  </p:extLst>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2 Pink">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A555DA12-5A11-9BB3-F11F-1938D2783E13}"/>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Rounded Corners 1">
            <a:extLst>
              <a:ext uri="{FF2B5EF4-FFF2-40B4-BE49-F238E27FC236}">
                <a16:creationId xmlns:a16="http://schemas.microsoft.com/office/drawing/2014/main" id="{5F7AE50E-69D7-B90B-575B-5A0C245F9C7B}"/>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4" name="Rectangle: Rounded Corners 3">
            <a:extLst>
              <a:ext uri="{FF2B5EF4-FFF2-40B4-BE49-F238E27FC236}">
                <a16:creationId xmlns:a16="http://schemas.microsoft.com/office/drawing/2014/main" id="{F887F77A-6ECA-386D-87DD-195C3817D92E}"/>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5" name="Rectangle: Rounded Corners 4">
            <a:extLst>
              <a:ext uri="{FF2B5EF4-FFF2-40B4-BE49-F238E27FC236}">
                <a16:creationId xmlns:a16="http://schemas.microsoft.com/office/drawing/2014/main" id="{71899789-9619-C486-A65D-5B3BB73BE583}"/>
              </a:ext>
            </a:extLst>
          </p:cNvPr>
          <p:cNvSpPr/>
          <p:nvPr userDrawn="1"/>
        </p:nvSpPr>
        <p:spPr bwMode="auto">
          <a:xfrm>
            <a:off x="775016" y="1320800"/>
            <a:ext cx="2720024" cy="584200"/>
          </a:xfrm>
          <a:prstGeom prst="roundRect">
            <a:avLst>
              <a:gd name="adj" fmla="val 50000"/>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6" name="Rectangle: Rounded Corners 5">
            <a:extLst>
              <a:ext uri="{FF2B5EF4-FFF2-40B4-BE49-F238E27FC236}">
                <a16:creationId xmlns:a16="http://schemas.microsoft.com/office/drawing/2014/main" id="{E6144CEC-F298-4C82-32C6-8BEC8DC19EB9}"/>
              </a:ext>
            </a:extLst>
          </p:cNvPr>
          <p:cNvSpPr/>
          <p:nvPr userDrawn="1"/>
        </p:nvSpPr>
        <p:spPr bwMode="auto">
          <a:xfrm>
            <a:off x="6607708" y="1320800"/>
            <a:ext cx="2720024" cy="584200"/>
          </a:xfrm>
          <a:prstGeom prst="roundRect">
            <a:avLst>
              <a:gd name="adj" fmla="val 50000"/>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7" name="TextBox 6">
            <a:extLst>
              <a:ext uri="{FF2B5EF4-FFF2-40B4-BE49-F238E27FC236}">
                <a16:creationId xmlns:a16="http://schemas.microsoft.com/office/drawing/2014/main" id="{BA195394-689A-2C9B-22BF-38A73C51C5B2}"/>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8" name="TextBox 7">
            <a:extLst>
              <a:ext uri="{FF2B5EF4-FFF2-40B4-BE49-F238E27FC236}">
                <a16:creationId xmlns:a16="http://schemas.microsoft.com/office/drawing/2014/main" id="{88F25743-3660-82A4-7909-B274A10AEF09}"/>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9" name="TextBox 8">
            <a:extLst>
              <a:ext uri="{FF2B5EF4-FFF2-40B4-BE49-F238E27FC236}">
                <a16:creationId xmlns:a16="http://schemas.microsoft.com/office/drawing/2014/main" id="{5596E9A0-1185-35E3-887F-D1179BED0494}"/>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0" name="TextBox 9">
            <a:extLst>
              <a:ext uri="{FF2B5EF4-FFF2-40B4-BE49-F238E27FC236}">
                <a16:creationId xmlns:a16="http://schemas.microsoft.com/office/drawing/2014/main" id="{149ED272-3BA4-9B03-09B4-4D07D4FDB798}"/>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1" name="TextBox 10">
            <a:extLst>
              <a:ext uri="{FF2B5EF4-FFF2-40B4-BE49-F238E27FC236}">
                <a16:creationId xmlns:a16="http://schemas.microsoft.com/office/drawing/2014/main" id="{54C75DB3-8342-6837-E03B-0BDED129AD8F}"/>
              </a:ext>
              <a:ext uri="{C183D7F6-B498-43B3-948B-1728B52AA6E4}">
                <adec:decorative xmlns:adec="http://schemas.microsoft.com/office/drawing/2017/decorative" val="1"/>
              </a:ext>
            </a:extLst>
          </p:cNvPr>
          <p:cNvSpPr txBox="1">
            <a:spLocks/>
          </p:cNvSpPr>
          <p:nvPr userDrawn="1"/>
        </p:nvSpPr>
        <p:spPr>
          <a:xfrm>
            <a:off x="6524940" y="2010596"/>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2" name="TextBox 11">
            <a:extLst>
              <a:ext uri="{FF2B5EF4-FFF2-40B4-BE49-F238E27FC236}">
                <a16:creationId xmlns:a16="http://schemas.microsoft.com/office/drawing/2014/main" id="{5A22757B-F18E-72C1-77F1-4DC59E82811D}"/>
              </a:ext>
              <a:ext uri="{C183D7F6-B498-43B3-948B-1728B52AA6E4}">
                <adec:decorative xmlns:adec="http://schemas.microsoft.com/office/drawing/2017/decorative" val="1"/>
              </a:ext>
            </a:extLst>
          </p:cNvPr>
          <p:cNvSpPr txBox="1">
            <a:spLocks/>
          </p:cNvSpPr>
          <p:nvPr userDrawn="1"/>
        </p:nvSpPr>
        <p:spPr>
          <a:xfrm>
            <a:off x="6524940" y="3437935"/>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3" name="TextBox 12">
            <a:extLst>
              <a:ext uri="{FF2B5EF4-FFF2-40B4-BE49-F238E27FC236}">
                <a16:creationId xmlns:a16="http://schemas.microsoft.com/office/drawing/2014/main" id="{505C1BD2-BC75-79A5-9D29-81AC70709B2B}"/>
              </a:ext>
              <a:ext uri="{C183D7F6-B498-43B3-948B-1728B52AA6E4}">
                <adec:decorative xmlns:adec="http://schemas.microsoft.com/office/drawing/2017/decorative" val="1"/>
              </a:ext>
            </a:extLst>
          </p:cNvPr>
          <p:cNvSpPr txBox="1">
            <a:spLocks/>
          </p:cNvSpPr>
          <p:nvPr userDrawn="1"/>
        </p:nvSpPr>
        <p:spPr>
          <a:xfrm>
            <a:off x="6524940" y="4865273"/>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4" name="Graphic 9">
            <a:extLst>
              <a:ext uri="{FF2B5EF4-FFF2-40B4-BE49-F238E27FC236}">
                <a16:creationId xmlns:a16="http://schemas.microsoft.com/office/drawing/2014/main" id="{4FB2E96C-73A6-3B6A-36C0-E0A441B47AF9}"/>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16202613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Demo slide with Video placeholder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A2EE6A2-035E-FB5C-2CDE-67E1B78B6241}"/>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pPr algn="ctr"/>
            <a:r>
              <a:rPr lang="en-US" sz="3600">
                <a:latin typeface="+mj-lt"/>
              </a:rPr>
              <a:t>Demo Slide</a:t>
            </a:r>
          </a:p>
        </p:txBody>
      </p:sp>
      <p:sp>
        <p:nvSpPr>
          <p:cNvPr id="16" name="Rectangle: Rounded Corners 15">
            <a:extLst>
              <a:ext uri="{FF2B5EF4-FFF2-40B4-BE49-F238E27FC236}">
                <a16:creationId xmlns:a16="http://schemas.microsoft.com/office/drawing/2014/main" id="{8E7098C6-DBCF-93B2-5D96-137273D0B82C}"/>
              </a:ext>
            </a:extLst>
          </p:cNvPr>
          <p:cNvSpPr/>
          <p:nvPr userDrawn="1"/>
        </p:nvSpPr>
        <p:spPr bwMode="auto">
          <a:xfrm>
            <a:off x="584200" y="1244600"/>
            <a:ext cx="11025188" cy="5024438"/>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0" name="Media Placeholder 19">
            <a:extLst>
              <a:ext uri="{FF2B5EF4-FFF2-40B4-BE49-F238E27FC236}">
                <a16:creationId xmlns:a16="http://schemas.microsoft.com/office/drawing/2014/main" id="{1759F95D-AECA-8C92-B88E-C4E6AA3A254A}"/>
              </a:ext>
            </a:extLst>
          </p:cNvPr>
          <p:cNvSpPr>
            <a:spLocks noGrp="1"/>
          </p:cNvSpPr>
          <p:nvPr>
            <p:ph type="media" sz="quarter" idx="16" hasCustomPrompt="1"/>
          </p:nvPr>
        </p:nvSpPr>
        <p:spPr>
          <a:xfrm>
            <a:off x="687388" y="1344216"/>
            <a:ext cx="10818812" cy="4825207"/>
          </a:xfrm>
          <a:prstGeom prst="roundRect">
            <a:avLst>
              <a:gd name="adj" fmla="val 2229"/>
            </a:avLst>
          </a:prstGeom>
          <a:blipFill>
            <a:blip r:embed="rId3"/>
            <a:stretch>
              <a:fillRect/>
            </a:stretch>
          </a:blipFill>
        </p:spPr>
        <p:txBody>
          <a:bodyPr anchor="ctr">
            <a:noAutofit/>
          </a:bodyPr>
          <a:lstStyle>
            <a:lvl1pPr marL="0" indent="0" algn="ctr">
              <a:buNone/>
              <a:defRPr>
                <a:latin typeface="+mj-lt"/>
              </a:defRPr>
            </a:lvl1pPr>
          </a:lstStyle>
          <a:p>
            <a:r>
              <a:rPr lang="en-IN"/>
              <a:t>Video</a:t>
            </a:r>
            <a:endParaRPr lang="en-US"/>
          </a:p>
        </p:txBody>
      </p:sp>
    </p:spTree>
    <p:extLst>
      <p:ext uri="{BB962C8B-B14F-4D97-AF65-F5344CB8AC3E}">
        <p14:creationId xmlns:p14="http://schemas.microsoft.com/office/powerpoint/2010/main" val="323831767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Title with a pciture placeholder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BCB7F88-C383-D8A8-7DA3-EED89D7265BE}"/>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Rectangle: Rounded Corners 1">
            <a:extLst>
              <a:ext uri="{FF2B5EF4-FFF2-40B4-BE49-F238E27FC236}">
                <a16:creationId xmlns:a16="http://schemas.microsoft.com/office/drawing/2014/main" id="{B712C2FF-8E59-C2AE-A03E-89C50D8B2BF0}"/>
              </a:ext>
            </a:extLst>
          </p:cNvPr>
          <p:cNvSpPr/>
          <p:nvPr userDrawn="1"/>
        </p:nvSpPr>
        <p:spPr bwMode="auto">
          <a:xfrm>
            <a:off x="584200" y="585788"/>
            <a:ext cx="11025188" cy="5683250"/>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7" name="Picture Placeholder" descr="This photo is a 'placeholder' only. Drag or drop your photo here, or click and tap the center to insert a photo.">
            <a:extLst>
              <a:ext uri="{FF2B5EF4-FFF2-40B4-BE49-F238E27FC236}">
                <a16:creationId xmlns:a16="http://schemas.microsoft.com/office/drawing/2014/main" id="{11B92516-6AC9-D94E-A169-A9D3A5E65C55}"/>
              </a:ext>
            </a:extLst>
          </p:cNvPr>
          <p:cNvSpPr>
            <a:spLocks noGrp="1"/>
          </p:cNvSpPr>
          <p:nvPr>
            <p:ph type="pic" sz="quarter" idx="13" hasCustomPrompt="1"/>
          </p:nvPr>
        </p:nvSpPr>
        <p:spPr bwMode="ltGray">
          <a:xfrm>
            <a:off x="687388" y="673100"/>
            <a:ext cx="10818812" cy="5085833"/>
          </a:xfrm>
          <a:prstGeom prst="roundRect">
            <a:avLst>
              <a:gd name="adj" fmla="val 2229"/>
            </a:avLst>
          </a:prstGeo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5" name="Rectangle: Rounded Corners 4">
            <a:extLst>
              <a:ext uri="{FF2B5EF4-FFF2-40B4-BE49-F238E27FC236}">
                <a16:creationId xmlns:a16="http://schemas.microsoft.com/office/drawing/2014/main" id="{5E85AAE7-B42C-73D6-C27D-7ECBE9233D32}"/>
              </a:ext>
            </a:extLst>
          </p:cNvPr>
          <p:cNvSpPr/>
          <p:nvPr userDrawn="1"/>
        </p:nvSpPr>
        <p:spPr bwMode="auto">
          <a:xfrm>
            <a:off x="2573338" y="5867400"/>
            <a:ext cx="7046912" cy="770934"/>
          </a:xfrm>
          <a:prstGeom prst="roundRect">
            <a:avLst>
              <a:gd name="adj" fmla="val 50000"/>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2808288" y="5975869"/>
            <a:ext cx="6577012" cy="553998"/>
          </a:xfrm>
        </p:spPr>
        <p:txBody>
          <a:bodyPr anchor="ctr"/>
          <a:lstStyle>
            <a:lvl1pPr marL="0" algn="ctr" defTabSz="914400" rtl="0" eaLnBrk="1" latinLnBrk="0" hangingPunct="1">
              <a:defRPr lang="en-US" sz="3200" kern="1200" dirty="0">
                <a:solidFill>
                  <a:schemeClr val="bg1"/>
                </a:solidFill>
                <a:latin typeface="+mj-lt"/>
                <a:ea typeface="+mn-ea"/>
                <a:cs typeface="+mn-cs"/>
              </a:defRPr>
            </a:lvl1pPr>
          </a:lstStyle>
          <a:p>
            <a:pPr algn="ctr"/>
            <a:r>
              <a:rPr lang="en-US" sz="3600">
                <a:latin typeface="+mj-lt"/>
              </a:rPr>
              <a:t>Insert text</a:t>
            </a:r>
          </a:p>
        </p:txBody>
      </p:sp>
    </p:spTree>
    <p:extLst>
      <p:ext uri="{BB962C8B-B14F-4D97-AF65-F5344CB8AC3E}">
        <p14:creationId xmlns:p14="http://schemas.microsoft.com/office/powerpoint/2010/main" val="428292086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Four round photos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195EDB8-1C69-3449-756A-ED3394EA6901}"/>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4" name="Rectangle 3">
            <a:extLst>
              <a:ext uri="{FF2B5EF4-FFF2-40B4-BE49-F238E27FC236}">
                <a16:creationId xmlns:a16="http://schemas.microsoft.com/office/drawing/2014/main" id="{B99EFB85-B9D6-A5B6-861A-EFE69A199B63}"/>
              </a:ext>
            </a:extLst>
          </p:cNvPr>
          <p:cNvSpPr/>
          <p:nvPr userDrawn="1"/>
        </p:nvSpPr>
        <p:spPr bwMode="auto">
          <a:xfrm>
            <a:off x="0" y="3080656"/>
            <a:ext cx="12192000" cy="3094038"/>
          </a:xfrm>
          <a:prstGeom prst="rect">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6" name="Oval 5">
            <a:extLst>
              <a:ext uri="{FF2B5EF4-FFF2-40B4-BE49-F238E27FC236}">
                <a16:creationId xmlns:a16="http://schemas.microsoft.com/office/drawing/2014/main" id="{4AC746BF-2493-08D4-6600-C3ADFE39FA15}"/>
              </a:ext>
            </a:extLst>
          </p:cNvPr>
          <p:cNvSpPr/>
          <p:nvPr userDrawn="1"/>
        </p:nvSpPr>
        <p:spPr bwMode="auto">
          <a:xfrm>
            <a:off x="616324" y="1769075"/>
            <a:ext cx="2623162" cy="2623162"/>
          </a:xfrm>
          <a:prstGeom prst="ellipse">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8" name="Oval 7">
            <a:extLst>
              <a:ext uri="{FF2B5EF4-FFF2-40B4-BE49-F238E27FC236}">
                <a16:creationId xmlns:a16="http://schemas.microsoft.com/office/drawing/2014/main" id="{06BDF3B9-286B-4C56-2F7D-253300BC8C5C}"/>
              </a:ext>
            </a:extLst>
          </p:cNvPr>
          <p:cNvSpPr/>
          <p:nvPr userDrawn="1"/>
        </p:nvSpPr>
        <p:spPr bwMode="auto">
          <a:xfrm>
            <a:off x="3395054" y="1769075"/>
            <a:ext cx="2623162" cy="2623162"/>
          </a:xfrm>
          <a:prstGeom prst="ellipse">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9" name="Oval 8">
            <a:extLst>
              <a:ext uri="{FF2B5EF4-FFF2-40B4-BE49-F238E27FC236}">
                <a16:creationId xmlns:a16="http://schemas.microsoft.com/office/drawing/2014/main" id="{68296E75-1EAE-3D3D-8302-6F7952BC290F}"/>
              </a:ext>
            </a:extLst>
          </p:cNvPr>
          <p:cNvSpPr/>
          <p:nvPr userDrawn="1"/>
        </p:nvSpPr>
        <p:spPr bwMode="auto">
          <a:xfrm>
            <a:off x="6173784" y="1769075"/>
            <a:ext cx="2623162" cy="2623162"/>
          </a:xfrm>
          <a:prstGeom prst="ellipse">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0" name="Oval 9">
            <a:extLst>
              <a:ext uri="{FF2B5EF4-FFF2-40B4-BE49-F238E27FC236}">
                <a16:creationId xmlns:a16="http://schemas.microsoft.com/office/drawing/2014/main" id="{D3BACC84-0057-F666-8762-C4FA141DADF0}"/>
              </a:ext>
            </a:extLst>
          </p:cNvPr>
          <p:cNvSpPr/>
          <p:nvPr userDrawn="1"/>
        </p:nvSpPr>
        <p:spPr bwMode="auto">
          <a:xfrm>
            <a:off x="8952515" y="1769075"/>
            <a:ext cx="2623162" cy="2623162"/>
          </a:xfrm>
          <a:prstGeom prst="ellipse">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cxnSp>
        <p:nvCxnSpPr>
          <p:cNvPr id="11" name="Straight Connector 10">
            <a:extLst>
              <a:ext uri="{FF2B5EF4-FFF2-40B4-BE49-F238E27FC236}">
                <a16:creationId xmlns:a16="http://schemas.microsoft.com/office/drawing/2014/main" id="{1040494E-0519-0D75-4D58-47005D1F3268}"/>
              </a:ext>
            </a:extLst>
          </p:cNvPr>
          <p:cNvCxnSpPr>
            <a:cxnSpLocks/>
          </p:cNvCxnSpPr>
          <p:nvPr userDrawn="1"/>
        </p:nvCxnSpPr>
        <p:spPr>
          <a:xfrm>
            <a:off x="331727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1FE9C28-BF3B-CD0D-E14E-FA6E932E86EF}"/>
              </a:ext>
            </a:extLst>
          </p:cNvPr>
          <p:cNvCxnSpPr>
            <a:cxnSpLocks/>
          </p:cNvCxnSpPr>
          <p:nvPr userDrawn="1"/>
        </p:nvCxnSpPr>
        <p:spPr>
          <a:xfrm>
            <a:off x="609600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C49D8AB-A0E9-990C-0ABC-9A063CB0ACC8}"/>
              </a:ext>
            </a:extLst>
          </p:cNvPr>
          <p:cNvCxnSpPr>
            <a:cxnSpLocks/>
          </p:cNvCxnSpPr>
          <p:nvPr userDrawn="1"/>
        </p:nvCxnSpPr>
        <p:spPr>
          <a:xfrm>
            <a:off x="887473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4" name="Text Placeholder 19">
            <a:extLst>
              <a:ext uri="{FF2B5EF4-FFF2-40B4-BE49-F238E27FC236}">
                <a16:creationId xmlns:a16="http://schemas.microsoft.com/office/drawing/2014/main" id="{2F31CD7F-46B4-49B9-D43B-6C88FDFFA316}"/>
              </a:ext>
            </a:extLst>
          </p:cNvPr>
          <p:cNvSpPr>
            <a:spLocks noGrp="1"/>
          </p:cNvSpPr>
          <p:nvPr>
            <p:ph type="body" sz="quarter" idx="13" hasCustomPrompt="1"/>
          </p:nvPr>
        </p:nvSpPr>
        <p:spPr>
          <a:xfrm>
            <a:off x="664935"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28" name="Picture Placeholder" descr="This photo is a 'placeholder' only. Drag or drop your photo here, or click and tap the center to insert a photo.">
            <a:extLst>
              <a:ext uri="{FF2B5EF4-FFF2-40B4-BE49-F238E27FC236}">
                <a16:creationId xmlns:a16="http://schemas.microsoft.com/office/drawing/2014/main" id="{47E5015E-22C5-D239-B2DC-D7A2159C565B}"/>
              </a:ext>
            </a:extLst>
          </p:cNvPr>
          <p:cNvSpPr>
            <a:spLocks noGrp="1" noChangeAspect="1"/>
          </p:cNvSpPr>
          <p:nvPr>
            <p:ph type="pic" sz="quarter" idx="17" hasCustomPrompt="1"/>
          </p:nvPr>
        </p:nvSpPr>
        <p:spPr bwMode="ltGray">
          <a:xfrm>
            <a:off x="696005" y="1848756"/>
            <a:ext cx="2463800" cy="2463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9" name="Picture Placeholder" descr="This photo is a 'placeholder' only. Drag or drop your photo here, or click and tap the center to insert a photo.">
            <a:extLst>
              <a:ext uri="{FF2B5EF4-FFF2-40B4-BE49-F238E27FC236}">
                <a16:creationId xmlns:a16="http://schemas.microsoft.com/office/drawing/2014/main" id="{732EA7F6-1E0D-7569-F17F-C4BF98CF3B3A}"/>
              </a:ext>
            </a:extLst>
          </p:cNvPr>
          <p:cNvSpPr>
            <a:spLocks noGrp="1" noChangeAspect="1"/>
          </p:cNvSpPr>
          <p:nvPr>
            <p:ph type="pic" sz="quarter" idx="19" hasCustomPrompt="1"/>
          </p:nvPr>
        </p:nvSpPr>
        <p:spPr bwMode="ltGray">
          <a:xfrm>
            <a:off x="3474735" y="1848756"/>
            <a:ext cx="2463800" cy="2463800"/>
          </a:xfrm>
          <a:prstGeom prst="ellipse">
            <a:avLst/>
          </a:prstGeom>
          <a:blipFill>
            <a:blip r:embed="rId4"/>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30" name="Picture Placeholder" descr="This photo is a 'placeholder' only. Drag or drop your photo here, or click and tap the center to insert a photo.">
            <a:extLst>
              <a:ext uri="{FF2B5EF4-FFF2-40B4-BE49-F238E27FC236}">
                <a16:creationId xmlns:a16="http://schemas.microsoft.com/office/drawing/2014/main" id="{3A8F366F-A917-5642-5C50-F518A983AE58}"/>
              </a:ext>
            </a:extLst>
          </p:cNvPr>
          <p:cNvSpPr>
            <a:spLocks noGrp="1" noChangeAspect="1"/>
          </p:cNvSpPr>
          <p:nvPr>
            <p:ph type="pic" sz="quarter" idx="20" hasCustomPrompt="1"/>
          </p:nvPr>
        </p:nvSpPr>
        <p:spPr bwMode="ltGray">
          <a:xfrm>
            <a:off x="6253465" y="1848756"/>
            <a:ext cx="2463800" cy="2463800"/>
          </a:xfrm>
          <a:prstGeom prst="ellipse">
            <a:avLst/>
          </a:prstGeom>
          <a:blipFill>
            <a:blip r:embed="rId5"/>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31" name="Picture Placeholder" descr="This photo is a 'placeholder' only. Drag or drop your photo here, or click and tap the center to insert a photo.">
            <a:extLst>
              <a:ext uri="{FF2B5EF4-FFF2-40B4-BE49-F238E27FC236}">
                <a16:creationId xmlns:a16="http://schemas.microsoft.com/office/drawing/2014/main" id="{14019E93-4A4C-A1BC-1798-381D551C2FB7}"/>
              </a:ext>
            </a:extLst>
          </p:cNvPr>
          <p:cNvSpPr>
            <a:spLocks noGrp="1" noChangeAspect="1"/>
          </p:cNvSpPr>
          <p:nvPr>
            <p:ph type="pic" sz="quarter" idx="21" hasCustomPrompt="1"/>
          </p:nvPr>
        </p:nvSpPr>
        <p:spPr bwMode="ltGray">
          <a:xfrm>
            <a:off x="9032196" y="1848756"/>
            <a:ext cx="2463800" cy="2463800"/>
          </a:xfrm>
          <a:prstGeom prst="ellipse">
            <a:avLst/>
          </a:prstGeom>
          <a:blipFill>
            <a:blip r:embed="rId6"/>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5" name="Text Placeholder 19">
            <a:extLst>
              <a:ext uri="{FF2B5EF4-FFF2-40B4-BE49-F238E27FC236}">
                <a16:creationId xmlns:a16="http://schemas.microsoft.com/office/drawing/2014/main" id="{AF9AF5CF-963B-3666-42A0-9408F8F44970}"/>
              </a:ext>
            </a:extLst>
          </p:cNvPr>
          <p:cNvSpPr>
            <a:spLocks noGrp="1"/>
          </p:cNvSpPr>
          <p:nvPr>
            <p:ph type="body" sz="quarter" idx="14" hasCustomPrompt="1"/>
          </p:nvPr>
        </p:nvSpPr>
        <p:spPr>
          <a:xfrm>
            <a:off x="3443664"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A7C54E3B-8E9E-9D51-A7AD-DF5D3241B0B1}"/>
              </a:ext>
            </a:extLst>
          </p:cNvPr>
          <p:cNvSpPr>
            <a:spLocks noGrp="1"/>
          </p:cNvSpPr>
          <p:nvPr>
            <p:ph type="body" sz="quarter" idx="15" hasCustomPrompt="1"/>
          </p:nvPr>
        </p:nvSpPr>
        <p:spPr>
          <a:xfrm>
            <a:off x="6222397"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7" name="Text Placeholder 19">
            <a:extLst>
              <a:ext uri="{FF2B5EF4-FFF2-40B4-BE49-F238E27FC236}">
                <a16:creationId xmlns:a16="http://schemas.microsoft.com/office/drawing/2014/main" id="{D834E744-7F73-51F5-6CAD-DBB6016BA18E}"/>
              </a:ext>
            </a:extLst>
          </p:cNvPr>
          <p:cNvSpPr>
            <a:spLocks noGrp="1"/>
          </p:cNvSpPr>
          <p:nvPr>
            <p:ph type="body" sz="quarter" idx="16" hasCustomPrompt="1"/>
          </p:nvPr>
        </p:nvSpPr>
        <p:spPr>
          <a:xfrm>
            <a:off x="9001126"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372379971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Three picture content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9CB1F2F-0081-E551-92DB-B85F5119A7F9}"/>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3A1F7FD5-323C-9762-DD0F-DB15B2B1589C}"/>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C99F1E31-2444-5229-0CCE-EF1001324214}"/>
              </a:ext>
            </a:extLst>
          </p:cNvPr>
          <p:cNvSpPr>
            <a:spLocks noGrp="1"/>
          </p:cNvSpPr>
          <p:nvPr>
            <p:ph type="pic" sz="quarter" idx="13" hasCustomPrompt="1"/>
          </p:nvPr>
        </p:nvSpPr>
        <p:spPr bwMode="ltGray">
          <a:xfrm>
            <a:off x="584199" y="1581150"/>
            <a:ext cx="3599411" cy="4305300"/>
          </a:xfrm>
          <a:prstGeom prst="roundRect">
            <a:avLst>
              <a:gd name="adj" fmla="val 4720"/>
            </a:avLst>
          </a:prstGeom>
          <a:blipFill>
            <a:blip r:embed="rId3"/>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851CCD2F-E7DE-5D12-87F9-52475535C73C}"/>
              </a:ext>
            </a:extLst>
          </p:cNvPr>
          <p:cNvSpPr>
            <a:spLocks noGrp="1"/>
          </p:cNvSpPr>
          <p:nvPr>
            <p:ph type="pic" sz="quarter" idx="14" hasCustomPrompt="1"/>
          </p:nvPr>
        </p:nvSpPr>
        <p:spPr bwMode="ltGray">
          <a:xfrm>
            <a:off x="4297087" y="1581150"/>
            <a:ext cx="3599411" cy="4305300"/>
          </a:xfrm>
          <a:prstGeom prst="roundRect">
            <a:avLst>
              <a:gd name="adj" fmla="val 4720"/>
            </a:avLst>
          </a:prstGeom>
          <a:blipFill>
            <a:blip r:embed="rId4"/>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CFBE241C-1792-CB28-B2A0-7F490668764D}"/>
              </a:ext>
            </a:extLst>
          </p:cNvPr>
          <p:cNvSpPr>
            <a:spLocks noGrp="1"/>
          </p:cNvSpPr>
          <p:nvPr>
            <p:ph type="pic" sz="quarter" idx="15" hasCustomPrompt="1"/>
          </p:nvPr>
        </p:nvSpPr>
        <p:spPr bwMode="ltGray">
          <a:xfrm>
            <a:off x="8009976" y="1581150"/>
            <a:ext cx="3599411" cy="4305300"/>
          </a:xfrm>
          <a:prstGeom prst="roundRect">
            <a:avLst>
              <a:gd name="adj" fmla="val 4720"/>
            </a:avLst>
          </a:prstGeom>
          <a:blipFill>
            <a:blip r:embed="rId5"/>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Tree>
    <p:extLst>
      <p:ext uri="{BB962C8B-B14F-4D97-AF65-F5344CB8AC3E}">
        <p14:creationId xmlns:p14="http://schemas.microsoft.com/office/powerpoint/2010/main" val="190798556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Three text content placeholder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0A6CF91-034A-CC9C-CB91-9D4530E37B9D}"/>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E6F7E58A-6B3C-71CF-9C7D-E4749BF6C495}"/>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6" name="Rectangle: Rounded Corners 5">
            <a:extLst>
              <a:ext uri="{FF2B5EF4-FFF2-40B4-BE49-F238E27FC236}">
                <a16:creationId xmlns:a16="http://schemas.microsoft.com/office/drawing/2014/main" id="{1C683595-FBF8-179F-28A4-E3681A0A7FC5}"/>
              </a:ext>
            </a:extLst>
          </p:cNvPr>
          <p:cNvSpPr/>
          <p:nvPr userDrawn="1"/>
        </p:nvSpPr>
        <p:spPr bwMode="auto">
          <a:xfrm>
            <a:off x="584199" y="1581150"/>
            <a:ext cx="3599411" cy="4305300"/>
          </a:xfrm>
          <a:prstGeom prst="roundRect">
            <a:avLst>
              <a:gd name="adj" fmla="val 4720"/>
            </a:avLst>
          </a:prstGeom>
          <a:gradFill flip="none" rotWithShape="1">
            <a:gsLst>
              <a:gs pos="79000">
                <a:srgbClr val="C03BC4"/>
              </a:gs>
              <a:gs pos="35000">
                <a:srgbClr val="D1448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7" name="Rectangle: Rounded Corners 6">
            <a:extLst>
              <a:ext uri="{FF2B5EF4-FFF2-40B4-BE49-F238E27FC236}">
                <a16:creationId xmlns:a16="http://schemas.microsoft.com/office/drawing/2014/main" id="{41CEBF13-F6CF-42C5-0E53-E1311332EC7E}"/>
              </a:ext>
            </a:extLst>
          </p:cNvPr>
          <p:cNvSpPr/>
          <p:nvPr userDrawn="1"/>
        </p:nvSpPr>
        <p:spPr bwMode="auto">
          <a:xfrm>
            <a:off x="4297087" y="1581150"/>
            <a:ext cx="3599411" cy="4305300"/>
          </a:xfrm>
          <a:prstGeom prst="roundRect">
            <a:avLst>
              <a:gd name="adj" fmla="val 4720"/>
            </a:avLst>
          </a:prstGeom>
          <a:gradFill flip="none" rotWithShape="1">
            <a:gsLst>
              <a:gs pos="79000">
                <a:srgbClr val="C03BC4"/>
              </a:gs>
              <a:gs pos="35000">
                <a:srgbClr val="D1448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8" name="Rectangle: Rounded Corners 7">
            <a:extLst>
              <a:ext uri="{FF2B5EF4-FFF2-40B4-BE49-F238E27FC236}">
                <a16:creationId xmlns:a16="http://schemas.microsoft.com/office/drawing/2014/main" id="{F6991E26-4A39-8D94-F42C-F2099C92D6A1}"/>
              </a:ext>
            </a:extLst>
          </p:cNvPr>
          <p:cNvSpPr/>
          <p:nvPr userDrawn="1"/>
        </p:nvSpPr>
        <p:spPr bwMode="auto">
          <a:xfrm>
            <a:off x="8009976" y="1581150"/>
            <a:ext cx="3599411" cy="4305300"/>
          </a:xfrm>
          <a:prstGeom prst="roundRect">
            <a:avLst>
              <a:gd name="adj" fmla="val 4720"/>
            </a:avLst>
          </a:prstGeom>
          <a:gradFill flip="none" rotWithShape="1">
            <a:gsLst>
              <a:gs pos="79000">
                <a:srgbClr val="C03BC4"/>
              </a:gs>
              <a:gs pos="35000">
                <a:srgbClr val="D1448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21" name="Text Placeholder 19">
            <a:extLst>
              <a:ext uri="{FF2B5EF4-FFF2-40B4-BE49-F238E27FC236}">
                <a16:creationId xmlns:a16="http://schemas.microsoft.com/office/drawing/2014/main" id="{399EA1AA-57AA-27E2-BD86-B5FA25A9A677}"/>
              </a:ext>
            </a:extLst>
          </p:cNvPr>
          <p:cNvSpPr>
            <a:spLocks noGrp="1"/>
          </p:cNvSpPr>
          <p:nvPr>
            <p:ph type="body" sz="quarter" idx="13" hasCustomPrompt="1"/>
          </p:nvPr>
        </p:nvSpPr>
        <p:spPr>
          <a:xfrm>
            <a:off x="691108"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cxnSp>
        <p:nvCxnSpPr>
          <p:cNvPr id="12" name="Straight Connector 11">
            <a:extLst>
              <a:ext uri="{FF2B5EF4-FFF2-40B4-BE49-F238E27FC236}">
                <a16:creationId xmlns:a16="http://schemas.microsoft.com/office/drawing/2014/main" id="{8A47EDC1-A042-5A95-7AD0-A7419100C365}"/>
              </a:ext>
            </a:extLst>
          </p:cNvPr>
          <p:cNvCxnSpPr>
            <a:cxnSpLocks/>
          </p:cNvCxnSpPr>
          <p:nvPr userDrawn="1"/>
        </p:nvCxnSpPr>
        <p:spPr>
          <a:xfrm>
            <a:off x="637654"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4EB2703-96F4-0032-1948-7D1A66D0303B}"/>
              </a:ext>
            </a:extLst>
          </p:cNvPr>
          <p:cNvCxnSpPr>
            <a:cxnSpLocks/>
          </p:cNvCxnSpPr>
          <p:nvPr userDrawn="1"/>
        </p:nvCxnSpPr>
        <p:spPr>
          <a:xfrm>
            <a:off x="4350542"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85F7FEE-5EE4-CEBA-42C0-5B7B114D8C2B}"/>
              </a:ext>
            </a:extLst>
          </p:cNvPr>
          <p:cNvCxnSpPr>
            <a:cxnSpLocks/>
          </p:cNvCxnSpPr>
          <p:nvPr userDrawn="1"/>
        </p:nvCxnSpPr>
        <p:spPr>
          <a:xfrm>
            <a:off x="8063431"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2" name="Text Placeholder 19">
            <a:extLst>
              <a:ext uri="{FF2B5EF4-FFF2-40B4-BE49-F238E27FC236}">
                <a16:creationId xmlns:a16="http://schemas.microsoft.com/office/drawing/2014/main" id="{E1C30187-00C7-645C-EA0E-3CAE60058737}"/>
              </a:ext>
            </a:extLst>
          </p:cNvPr>
          <p:cNvSpPr>
            <a:spLocks noGrp="1"/>
          </p:cNvSpPr>
          <p:nvPr>
            <p:ph type="body" sz="quarter" idx="14" hasCustomPrompt="1"/>
          </p:nvPr>
        </p:nvSpPr>
        <p:spPr>
          <a:xfrm>
            <a:off x="4403996"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4" name="Text Placeholder 19">
            <a:extLst>
              <a:ext uri="{FF2B5EF4-FFF2-40B4-BE49-F238E27FC236}">
                <a16:creationId xmlns:a16="http://schemas.microsoft.com/office/drawing/2014/main" id="{01BB683D-10A2-1AB7-D6AD-3513E50E5831}"/>
              </a:ext>
            </a:extLst>
          </p:cNvPr>
          <p:cNvSpPr>
            <a:spLocks noGrp="1"/>
          </p:cNvSpPr>
          <p:nvPr>
            <p:ph type="body" sz="quarter" idx="15" hasCustomPrompt="1"/>
          </p:nvPr>
        </p:nvSpPr>
        <p:spPr>
          <a:xfrm>
            <a:off x="8116885"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5" name="Text Placeholder 19">
            <a:extLst>
              <a:ext uri="{FF2B5EF4-FFF2-40B4-BE49-F238E27FC236}">
                <a16:creationId xmlns:a16="http://schemas.microsoft.com/office/drawing/2014/main" id="{4F2F9024-046F-77C6-5303-52E499B556C1}"/>
              </a:ext>
            </a:extLst>
          </p:cNvPr>
          <p:cNvSpPr>
            <a:spLocks noGrp="1"/>
          </p:cNvSpPr>
          <p:nvPr>
            <p:ph type="body" sz="quarter" idx="16" hasCustomPrompt="1"/>
          </p:nvPr>
        </p:nvSpPr>
        <p:spPr>
          <a:xfrm>
            <a:off x="691108"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6" name="Text Placeholder 19">
            <a:extLst>
              <a:ext uri="{FF2B5EF4-FFF2-40B4-BE49-F238E27FC236}">
                <a16:creationId xmlns:a16="http://schemas.microsoft.com/office/drawing/2014/main" id="{95805569-1FE6-5940-59E2-DE9A074B852A}"/>
              </a:ext>
            </a:extLst>
          </p:cNvPr>
          <p:cNvSpPr>
            <a:spLocks noGrp="1"/>
          </p:cNvSpPr>
          <p:nvPr>
            <p:ph type="body" sz="quarter" idx="17" hasCustomPrompt="1"/>
          </p:nvPr>
        </p:nvSpPr>
        <p:spPr>
          <a:xfrm>
            <a:off x="4403996"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7" name="Text Placeholder 19">
            <a:extLst>
              <a:ext uri="{FF2B5EF4-FFF2-40B4-BE49-F238E27FC236}">
                <a16:creationId xmlns:a16="http://schemas.microsoft.com/office/drawing/2014/main" id="{69FD4DC6-752D-3AF4-DB4C-BD79AC8DC943}"/>
              </a:ext>
            </a:extLst>
          </p:cNvPr>
          <p:cNvSpPr>
            <a:spLocks noGrp="1"/>
          </p:cNvSpPr>
          <p:nvPr>
            <p:ph type="body" sz="quarter" idx="18" hasCustomPrompt="1"/>
          </p:nvPr>
        </p:nvSpPr>
        <p:spPr>
          <a:xfrm>
            <a:off x="8116885"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82989052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Table placeholder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7334BA8B-7206-F735-90C3-4FC73883D77C}"/>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A322CBBD-6BBD-ECDE-9B83-B94314709E05}"/>
              </a:ext>
            </a:extLst>
          </p:cNvPr>
          <p:cNvSpPr/>
          <p:nvPr userDrawn="1"/>
        </p:nvSpPr>
        <p:spPr bwMode="auto">
          <a:xfrm>
            <a:off x="584199" y="1358900"/>
            <a:ext cx="11025188" cy="4912499"/>
          </a:xfrm>
          <a:prstGeom prst="roundRect">
            <a:avLst>
              <a:gd name="adj" fmla="val 2924"/>
            </a:avLst>
          </a:pr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endParaRPr>
          </a:p>
        </p:txBody>
      </p:sp>
      <p:sp>
        <p:nvSpPr>
          <p:cNvPr id="9" name="Rectangle: Top Corners Rounded 8">
            <a:extLst>
              <a:ext uri="{FF2B5EF4-FFF2-40B4-BE49-F238E27FC236}">
                <a16:creationId xmlns:a16="http://schemas.microsoft.com/office/drawing/2014/main" id="{F0BB2C1D-5C69-D3F4-F53D-FBF1669E7E76}"/>
              </a:ext>
            </a:extLst>
          </p:cNvPr>
          <p:cNvSpPr/>
          <p:nvPr userDrawn="1"/>
        </p:nvSpPr>
        <p:spPr bwMode="auto">
          <a:xfrm>
            <a:off x="584199" y="1358900"/>
            <a:ext cx="11025188" cy="533400"/>
          </a:xfrm>
          <a:prstGeom prst="round2SameRect">
            <a:avLst>
              <a:gd name="adj1" fmla="val 26667"/>
              <a:gd name="adj2" fmla="val 0"/>
            </a:avLst>
          </a:prstGeom>
          <a:gradFill flip="none" rotWithShape="1">
            <a:gsLst>
              <a:gs pos="79000">
                <a:srgbClr val="C03BC4"/>
              </a:gs>
              <a:gs pos="35000">
                <a:srgbClr val="D1448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Tree>
    <p:extLst>
      <p:ext uri="{BB962C8B-B14F-4D97-AF65-F5344CB8AC3E}">
        <p14:creationId xmlns:p14="http://schemas.microsoft.com/office/powerpoint/2010/main" val="384043067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Quotation slide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81D4809-6BBB-4638-54FA-E3ECFC08B784}"/>
              </a:ext>
            </a:extLst>
          </p:cNvPr>
          <p:cNvPicPr>
            <a:picLocks noChangeAspect="1"/>
          </p:cNvPicPr>
          <p:nvPr userDrawn="1"/>
        </p:nvPicPr>
        <p:blipFill>
          <a:blip r:embed="rId2"/>
          <a:stretch>
            <a:fillRect/>
          </a:stretch>
        </p:blipFill>
        <p:spPr>
          <a:xfrm>
            <a:off x="3912" y="4284"/>
            <a:ext cx="12184175" cy="6849431"/>
          </a:xfrm>
          <a:prstGeom prst="rect">
            <a:avLst/>
          </a:prstGeom>
        </p:spPr>
      </p:pic>
      <p:cxnSp>
        <p:nvCxnSpPr>
          <p:cNvPr id="2" name="Straight Connector 1">
            <a:extLst>
              <a:ext uri="{FF2B5EF4-FFF2-40B4-BE49-F238E27FC236}">
                <a16:creationId xmlns:a16="http://schemas.microsoft.com/office/drawing/2014/main" id="{27F35010-E4B4-8F70-D28F-7B5D8EDDDF6A}"/>
              </a:ext>
            </a:extLst>
          </p:cNvPr>
          <p:cNvCxnSpPr>
            <a:cxnSpLocks/>
          </p:cNvCxnSpPr>
          <p:nvPr userDrawn="1"/>
        </p:nvCxnSpPr>
        <p:spPr>
          <a:xfrm>
            <a:off x="1511751" y="1090131"/>
            <a:ext cx="6727374" cy="0"/>
          </a:xfrm>
          <a:prstGeom prst="line">
            <a:avLst/>
          </a:prstGeom>
          <a:ln w="6350">
            <a:solidFill>
              <a:schemeClr val="bg1">
                <a:lumMod val="95000"/>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3" name="Oval 12">
            <a:extLst>
              <a:ext uri="{FF2B5EF4-FFF2-40B4-BE49-F238E27FC236}">
                <a16:creationId xmlns:a16="http://schemas.microsoft.com/office/drawing/2014/main" id="{0EB99CC0-8EF9-44F4-FCE4-2E363219881E}"/>
              </a:ext>
            </a:extLst>
          </p:cNvPr>
          <p:cNvSpPr/>
          <p:nvPr userDrawn="1"/>
        </p:nvSpPr>
        <p:spPr bwMode="auto">
          <a:xfrm>
            <a:off x="6654800" y="863600"/>
            <a:ext cx="5130800" cy="5130800"/>
          </a:xfrm>
          <a:prstGeom prst="ellipse">
            <a:avLst/>
          </a:pr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sym typeface="+mn-lt"/>
            </a:endParaRPr>
          </a:p>
        </p:txBody>
      </p:sp>
      <p:sp>
        <p:nvSpPr>
          <p:cNvPr id="6" name="Rectangle: Top Corners Rounded 5">
            <a:extLst>
              <a:ext uri="{FF2B5EF4-FFF2-40B4-BE49-F238E27FC236}">
                <a16:creationId xmlns:a16="http://schemas.microsoft.com/office/drawing/2014/main" id="{03B7647A-D26C-C3FB-13EB-033E6469F433}"/>
              </a:ext>
            </a:extLst>
          </p:cNvPr>
          <p:cNvSpPr/>
          <p:nvPr userDrawn="1"/>
        </p:nvSpPr>
        <p:spPr bwMode="auto">
          <a:xfrm rot="10800000">
            <a:off x="552132" y="0"/>
            <a:ext cx="959619" cy="1581288"/>
          </a:xfrm>
          <a:prstGeom prst="round2SameRect">
            <a:avLst>
              <a:gd name="adj1" fmla="val 50000"/>
              <a:gd name="adj2" fmla="val 0"/>
            </a:avLst>
          </a:prstGeom>
          <a:solidFill>
            <a:srgbClr val="FFFFFF">
              <a:alpha val="2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endParaRPr>
          </a:p>
        </p:txBody>
      </p:sp>
      <p:sp>
        <p:nvSpPr>
          <p:cNvPr id="7" name="Oval 6">
            <a:extLst>
              <a:ext uri="{FF2B5EF4-FFF2-40B4-BE49-F238E27FC236}">
                <a16:creationId xmlns:a16="http://schemas.microsoft.com/office/drawing/2014/main" id="{0E1D93B2-59CC-2759-942E-D3DC06EB1452}"/>
              </a:ext>
            </a:extLst>
          </p:cNvPr>
          <p:cNvSpPr/>
          <p:nvPr userDrawn="1"/>
        </p:nvSpPr>
        <p:spPr bwMode="auto">
          <a:xfrm>
            <a:off x="610653" y="669131"/>
            <a:ext cx="842000" cy="842000"/>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8" name="Graphic 18">
            <a:extLst>
              <a:ext uri="{FF2B5EF4-FFF2-40B4-BE49-F238E27FC236}">
                <a16:creationId xmlns:a16="http://schemas.microsoft.com/office/drawing/2014/main" id="{229CCF5C-2EF0-EA8C-F06D-965D2BB76BA1}"/>
              </a:ext>
            </a:extLst>
          </p:cNvPr>
          <p:cNvSpPr/>
          <p:nvPr userDrawn="1"/>
        </p:nvSpPr>
        <p:spPr>
          <a:xfrm rot="10800000">
            <a:off x="692883" y="854218"/>
            <a:ext cx="677542" cy="471824"/>
          </a:xfrm>
          <a:custGeom>
            <a:avLst/>
            <a:gdLst>
              <a:gd name="connsiteX0" fmla="*/ 398009 w 1698171"/>
              <a:gd name="connsiteY0" fmla="*/ 0 h 1182560"/>
              <a:gd name="connsiteX1" fmla="*/ 0 w 1698171"/>
              <a:gd name="connsiteY1" fmla="*/ 398009 h 1182560"/>
              <a:gd name="connsiteX2" fmla="*/ 341747 w 1698171"/>
              <a:gd name="connsiteY2" fmla="*/ 792034 h 1182560"/>
              <a:gd name="connsiteX3" fmla="*/ 216494 w 1698171"/>
              <a:gd name="connsiteY3" fmla="*/ 1103659 h 1182560"/>
              <a:gd name="connsiteX4" fmla="*/ 217853 w 1698171"/>
              <a:gd name="connsiteY4" fmla="*/ 1163708 h 1182560"/>
              <a:gd name="connsiteX5" fmla="*/ 275963 w 1698171"/>
              <a:gd name="connsiteY5" fmla="*/ 1178673 h 1182560"/>
              <a:gd name="connsiteX6" fmla="*/ 796018 w 1698171"/>
              <a:gd name="connsiteY6" fmla="*/ 398009 h 1182560"/>
              <a:gd name="connsiteX7" fmla="*/ 398009 w 1698171"/>
              <a:gd name="connsiteY7" fmla="*/ 0 h 1182560"/>
              <a:gd name="connsiteX8" fmla="*/ 1300162 w 1698171"/>
              <a:gd name="connsiteY8" fmla="*/ 0 h 1182560"/>
              <a:gd name="connsiteX9" fmla="*/ 902153 w 1698171"/>
              <a:gd name="connsiteY9" fmla="*/ 398009 h 1182560"/>
              <a:gd name="connsiteX10" fmla="*/ 1243900 w 1698171"/>
              <a:gd name="connsiteY10" fmla="*/ 792034 h 1182560"/>
              <a:gd name="connsiteX11" fmla="*/ 1118647 w 1698171"/>
              <a:gd name="connsiteY11" fmla="*/ 1103659 h 1182560"/>
              <a:gd name="connsiteX12" fmla="*/ 1120007 w 1698171"/>
              <a:gd name="connsiteY12" fmla="*/ 1163708 h 1182560"/>
              <a:gd name="connsiteX13" fmla="*/ 1178116 w 1698171"/>
              <a:gd name="connsiteY13" fmla="*/ 1178673 h 1182560"/>
              <a:gd name="connsiteX14" fmla="*/ 1698171 w 1698171"/>
              <a:gd name="connsiteY14" fmla="*/ 398009 h 1182560"/>
              <a:gd name="connsiteX15" fmla="*/ 1300162 w 1698171"/>
              <a:gd name="connsiteY15" fmla="*/ 0 h 118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8171" h="1182560">
                <a:moveTo>
                  <a:pt x="398009" y="0"/>
                </a:moveTo>
                <a:cubicBezTo>
                  <a:pt x="178500" y="0"/>
                  <a:pt x="0" y="178550"/>
                  <a:pt x="0" y="398009"/>
                </a:cubicBezTo>
                <a:cubicBezTo>
                  <a:pt x="0" y="598373"/>
                  <a:pt x="148769" y="764631"/>
                  <a:pt x="341747" y="792034"/>
                </a:cubicBezTo>
                <a:cubicBezTo>
                  <a:pt x="326298" y="904266"/>
                  <a:pt x="283445" y="1011055"/>
                  <a:pt x="216494" y="1103659"/>
                </a:cubicBezTo>
                <a:cubicBezTo>
                  <a:pt x="203472" y="1121732"/>
                  <a:pt x="203960" y="1146219"/>
                  <a:pt x="217853" y="1163708"/>
                </a:cubicBezTo>
                <a:cubicBezTo>
                  <a:pt x="231485" y="1180919"/>
                  <a:pt x="255173" y="1187443"/>
                  <a:pt x="275963" y="1178673"/>
                </a:cubicBezTo>
                <a:cubicBezTo>
                  <a:pt x="591862" y="1046816"/>
                  <a:pt x="796018" y="740340"/>
                  <a:pt x="796018" y="398009"/>
                </a:cubicBezTo>
                <a:cubicBezTo>
                  <a:pt x="796018" y="178550"/>
                  <a:pt x="617517" y="0"/>
                  <a:pt x="398009" y="0"/>
                </a:cubicBezTo>
                <a:close/>
                <a:moveTo>
                  <a:pt x="1300162" y="0"/>
                </a:moveTo>
                <a:cubicBezTo>
                  <a:pt x="1080654" y="0"/>
                  <a:pt x="902153" y="178550"/>
                  <a:pt x="902153" y="398009"/>
                </a:cubicBezTo>
                <a:cubicBezTo>
                  <a:pt x="902153" y="598373"/>
                  <a:pt x="1050922" y="764631"/>
                  <a:pt x="1243900" y="792034"/>
                </a:cubicBezTo>
                <a:cubicBezTo>
                  <a:pt x="1228451" y="904266"/>
                  <a:pt x="1185599" y="1011055"/>
                  <a:pt x="1118647" y="1103659"/>
                </a:cubicBezTo>
                <a:cubicBezTo>
                  <a:pt x="1105625" y="1121732"/>
                  <a:pt x="1106113" y="1146219"/>
                  <a:pt x="1120007" y="1163708"/>
                </a:cubicBezTo>
                <a:cubicBezTo>
                  <a:pt x="1133639" y="1180919"/>
                  <a:pt x="1157327" y="1187443"/>
                  <a:pt x="1178116" y="1178673"/>
                </a:cubicBezTo>
                <a:cubicBezTo>
                  <a:pt x="1494016" y="1046816"/>
                  <a:pt x="1698171" y="740340"/>
                  <a:pt x="1698171" y="398009"/>
                </a:cubicBezTo>
                <a:cubicBezTo>
                  <a:pt x="1698171" y="178550"/>
                  <a:pt x="1519671" y="0"/>
                  <a:pt x="1300162" y="0"/>
                </a:cubicBezTo>
                <a:close/>
              </a:path>
            </a:pathLst>
          </a:custGeom>
          <a:gradFill flip="none" rotWithShape="1">
            <a:gsLst>
              <a:gs pos="79000">
                <a:srgbClr val="C03BC4"/>
              </a:gs>
              <a:gs pos="35000">
                <a:srgbClr val="D1448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18" name="Text Placeholder 19">
            <a:extLst>
              <a:ext uri="{FF2B5EF4-FFF2-40B4-BE49-F238E27FC236}">
                <a16:creationId xmlns:a16="http://schemas.microsoft.com/office/drawing/2014/main" id="{7A0408E9-8980-7E8F-F942-8C9FE407AADC}"/>
              </a:ext>
            </a:extLst>
          </p:cNvPr>
          <p:cNvSpPr>
            <a:spLocks noGrp="1"/>
          </p:cNvSpPr>
          <p:nvPr>
            <p:ph type="body" sz="quarter" idx="18" hasCustomPrompt="1"/>
          </p:nvPr>
        </p:nvSpPr>
        <p:spPr>
          <a:xfrm>
            <a:off x="716849" y="1695588"/>
            <a:ext cx="5731576" cy="3613695"/>
          </a:xfrm>
        </p:spPr>
        <p:txBody>
          <a:bodyPr lIns="0" tIns="0" rIns="0" bIns="0" anchor="t">
            <a:noAutofit/>
          </a:bodyPr>
          <a:lstStyle>
            <a:lvl1pPr marL="0" marR="0" indent="0" algn="l" defTabSz="914400" rtl="0" eaLnBrk="1" fontAlgn="auto" latinLnBrk="0" hangingPunct="1">
              <a:lnSpc>
                <a:spcPct val="100000"/>
              </a:lnSpc>
              <a:spcBef>
                <a:spcPct val="20000"/>
              </a:spcBef>
              <a:spcAft>
                <a:spcPts val="1800"/>
              </a:spcAft>
              <a:buClrTx/>
              <a:buSzPct val="90000"/>
              <a:buFont typeface="Wingdings" panose="05000000000000000000" pitchFamily="2" charset="2"/>
              <a:buNone/>
              <a:tabLst/>
              <a:defRPr lang="en-US" sz="2400" b="0" kern="1200" cap="none" spc="0" baseline="0" dirty="0">
                <a:ln w="3175">
                  <a:noFill/>
                </a:ln>
                <a:solidFill>
                  <a:schemeClr val="tx1"/>
                </a:solidFill>
                <a:effectLst/>
                <a:latin typeface="+mn-lt"/>
                <a:ea typeface="+mn-ea"/>
                <a:cs typeface="+mn-cs"/>
              </a:defRPr>
            </a:lvl1pPr>
          </a:lstStyle>
          <a:p>
            <a:pPr lvl="0"/>
            <a:r>
              <a:rPr lang="en-US"/>
              <a:t>Insert text</a:t>
            </a:r>
          </a:p>
        </p:txBody>
      </p:sp>
      <p:sp>
        <p:nvSpPr>
          <p:cNvPr id="14" name="Picture Placeholder" descr="This photo is a 'placeholder' only. Drag or drop your photo here, or click and tap the center to insert a photo.">
            <a:extLst>
              <a:ext uri="{FF2B5EF4-FFF2-40B4-BE49-F238E27FC236}">
                <a16:creationId xmlns:a16="http://schemas.microsoft.com/office/drawing/2014/main" id="{35DB28C5-6CEA-8525-6B69-035DAD6E8DFF}"/>
              </a:ext>
            </a:extLst>
          </p:cNvPr>
          <p:cNvSpPr>
            <a:spLocks noGrp="1" noChangeAspect="1"/>
          </p:cNvSpPr>
          <p:nvPr>
            <p:ph type="pic" sz="quarter" idx="17" hasCustomPrompt="1"/>
          </p:nvPr>
        </p:nvSpPr>
        <p:spPr bwMode="ltGray">
          <a:xfrm>
            <a:off x="6781800" y="990600"/>
            <a:ext cx="4876800" cy="4876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6" name="Text Placeholder 19">
            <a:extLst>
              <a:ext uri="{FF2B5EF4-FFF2-40B4-BE49-F238E27FC236}">
                <a16:creationId xmlns:a16="http://schemas.microsoft.com/office/drawing/2014/main" id="{962D8C4F-7127-AD8F-D624-CBC3F48D1FF1}"/>
              </a:ext>
            </a:extLst>
          </p:cNvPr>
          <p:cNvSpPr>
            <a:spLocks noGrp="1"/>
          </p:cNvSpPr>
          <p:nvPr>
            <p:ph type="body" sz="quarter" idx="13" hasCustomPrompt="1"/>
          </p:nvPr>
        </p:nvSpPr>
        <p:spPr>
          <a:xfrm>
            <a:off x="716849" y="5583203"/>
            <a:ext cx="5731576" cy="369332"/>
          </a:xfrm>
        </p:spPr>
        <p:txBody>
          <a:bodyPr lIns="0" tIns="0" rIns="0" bIns="0" anchor="t">
            <a:noAutofit/>
          </a:bodyPr>
          <a:lstStyle>
            <a:lvl1pPr marL="0" marR="0" indent="0" algn="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accent2"/>
                </a:solidFill>
                <a:latin typeface="+mj-lt"/>
                <a:ea typeface="+mn-ea"/>
                <a:cs typeface="+mn-cs"/>
              </a:defRPr>
            </a:lvl1pPr>
          </a:lstStyle>
          <a:p>
            <a:pPr lvl="0"/>
            <a:r>
              <a:rPr lang="en-US"/>
              <a:t>Insert text</a:t>
            </a: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8263" y="-758152"/>
            <a:ext cx="11018520" cy="553998"/>
          </a:xfrm>
        </p:spPr>
        <p:txBody>
          <a:bodyPr/>
          <a:lstStyle/>
          <a:p>
            <a:r>
              <a:rPr lang="en-US"/>
              <a:t>Click to edit Master title style</a:t>
            </a:r>
          </a:p>
        </p:txBody>
      </p:sp>
    </p:spTree>
    <p:extLst>
      <p:ext uri="{BB962C8B-B14F-4D97-AF65-F5344CB8AC3E}">
        <p14:creationId xmlns:p14="http://schemas.microsoft.com/office/powerpoint/2010/main" val="128007486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Section divider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DD0D4FD-6287-E4D5-1378-53345974B3D5}"/>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4" name="Freeform: Shape 3">
            <a:extLst>
              <a:ext uri="{FF2B5EF4-FFF2-40B4-BE49-F238E27FC236}">
                <a16:creationId xmlns:a16="http://schemas.microsoft.com/office/drawing/2014/main" id="{CF92786A-7D84-72BD-DE4B-303D2A6DB90B}"/>
              </a:ext>
            </a:extLst>
          </p:cNvPr>
          <p:cNvSpPr/>
          <p:nvPr userDrawn="1"/>
        </p:nvSpPr>
        <p:spPr bwMode="auto">
          <a:xfrm>
            <a:off x="0" y="2025650"/>
            <a:ext cx="11480800" cy="2806700"/>
          </a:xfrm>
          <a:custGeom>
            <a:avLst/>
            <a:gdLst>
              <a:gd name="connsiteX0" fmla="*/ 0 w 11480800"/>
              <a:gd name="connsiteY0" fmla="*/ 0 h 2806700"/>
              <a:gd name="connsiteX1" fmla="*/ 11292414 w 11480800"/>
              <a:gd name="connsiteY1" fmla="*/ 0 h 2806700"/>
              <a:gd name="connsiteX2" fmla="*/ 11480800 w 11480800"/>
              <a:gd name="connsiteY2" fmla="*/ 188386 h 2806700"/>
              <a:gd name="connsiteX3" fmla="*/ 11480800 w 11480800"/>
              <a:gd name="connsiteY3" fmla="*/ 2618314 h 2806700"/>
              <a:gd name="connsiteX4" fmla="*/ 11292414 w 11480800"/>
              <a:gd name="connsiteY4" fmla="*/ 2806700 h 2806700"/>
              <a:gd name="connsiteX5" fmla="*/ 0 w 11480800"/>
              <a:gd name="connsiteY5" fmla="*/ 2806700 h 280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0800" h="2806700">
                <a:moveTo>
                  <a:pt x="0" y="0"/>
                </a:moveTo>
                <a:lnTo>
                  <a:pt x="11292414" y="0"/>
                </a:lnTo>
                <a:cubicBezTo>
                  <a:pt x="11396457" y="0"/>
                  <a:pt x="11480800" y="84343"/>
                  <a:pt x="11480800" y="188386"/>
                </a:cubicBezTo>
                <a:lnTo>
                  <a:pt x="11480800" y="2618314"/>
                </a:lnTo>
                <a:cubicBezTo>
                  <a:pt x="11480800" y="2722357"/>
                  <a:pt x="11396457" y="2806700"/>
                  <a:pt x="11292414" y="2806700"/>
                </a:cubicBezTo>
                <a:lnTo>
                  <a:pt x="0" y="2806700"/>
                </a:lnTo>
                <a:close/>
              </a:path>
            </a:pathLst>
          </a:cu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sym typeface="+mn-lt"/>
            </a:endParaRP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4199" y="3152001"/>
            <a:ext cx="10693401" cy="553998"/>
          </a:xfrm>
        </p:spPr>
        <p:txBody>
          <a:bodyPr/>
          <a:lstStyle/>
          <a:p>
            <a:r>
              <a:rPr lang="en-US"/>
              <a:t>Click to edit Master title style</a:t>
            </a:r>
          </a:p>
        </p:txBody>
      </p:sp>
    </p:spTree>
    <p:extLst>
      <p:ext uri="{BB962C8B-B14F-4D97-AF65-F5344CB8AC3E}">
        <p14:creationId xmlns:p14="http://schemas.microsoft.com/office/powerpoint/2010/main" val="413436599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p:cSld name="Title Only - left side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4" y="2875002"/>
            <a:ext cx="4127692" cy="1107996"/>
          </a:xfrm>
        </p:spPr>
        <p:txBody>
          <a:bodyPr wrap="square" anchor="ctr">
            <a:spAutoFit/>
          </a:bodyPr>
          <a:lstStyle/>
          <a:p>
            <a:r>
              <a:rPr lang="en-US"/>
              <a:t>Click to edit Master title style</a:t>
            </a:r>
          </a:p>
        </p:txBody>
      </p:sp>
    </p:spTree>
    <p:extLst>
      <p:ext uri="{BB962C8B-B14F-4D97-AF65-F5344CB8AC3E}">
        <p14:creationId xmlns:p14="http://schemas.microsoft.com/office/powerpoint/2010/main" val="220283973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2" orient="horz" pos="2160">
          <p15:clr>
            <a:srgbClr val="5ACBF0"/>
          </p15:clr>
        </p15:guide>
        <p15:guide id="33" pos="2976">
          <p15:clr>
            <a:srgbClr val="5ACBF0"/>
          </p15:clr>
        </p15:guide>
        <p15:guide id="34" pos="3336">
          <p15:clr>
            <a:srgbClr val="5ACBF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Square Photo 2">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4E2C6C6-B442-4DE7-9C6C-405B9005314D}"/>
              </a:ext>
            </a:extLst>
          </p:cNvPr>
          <p:cNvSpPr>
            <a:spLocks noGrp="1"/>
          </p:cNvSpPr>
          <p:nvPr>
            <p:ph type="title" hasCustomPrompt="1"/>
          </p:nvPr>
        </p:nvSpPr>
        <p:spPr>
          <a:xfrm>
            <a:off x="588263" y="2979738"/>
            <a:ext cx="4163125" cy="3289300"/>
          </a:xfrm>
        </p:spPr>
        <p:txBody>
          <a:bodyPr anchor="t"/>
          <a:lstStyle>
            <a:lvl1pPr>
              <a:defRPr sz="2800"/>
            </a:lvl1pPr>
          </a:lstStyle>
          <a:p>
            <a:r>
              <a:rPr lang="en-US"/>
              <a:t>Square photo layout with smaller text</a:t>
            </a:r>
          </a:p>
        </p:txBody>
      </p:sp>
      <p:sp>
        <p:nvSpPr>
          <p:cNvPr id="4" name="Picture Placeholder" descr="This photo is a 'placeholder' only. Drag or drop your photo here, or click and tap the center to insert a photo.">
            <a:extLst>
              <a:ext uri="{FF2B5EF4-FFF2-40B4-BE49-F238E27FC236}">
                <a16:creationId xmlns:a16="http://schemas.microsoft.com/office/drawing/2014/main" id="{3EBEAA94-C151-43DE-8A5A-09E8A930427E}"/>
              </a:ext>
            </a:extLst>
          </p:cNvPr>
          <p:cNvSpPr>
            <a:spLocks noGrp="1"/>
          </p:cNvSpPr>
          <p:nvPr>
            <p:ph type="pic" sz="quarter" idx="11" hasCustomPrompt="1"/>
          </p:nvPr>
        </p:nvSpPr>
        <p:spPr bwMode="ltGray">
          <a:xfrm>
            <a:off x="5334000" y="0"/>
            <a:ext cx="6858000" cy="6858000"/>
          </a:xfrm>
          <a:blipFill>
            <a:blip r:embed="rId2"/>
            <a:stretch>
              <a:fillRect/>
            </a:stretch>
          </a:blipFill>
        </p:spPr>
        <p:txBody>
          <a:bodyPr lIns="0" tIns="2377440" rIns="0" anchor="t" anchorCtr="0">
            <a:noAutofit/>
          </a:bodyPr>
          <a:lstStyle>
            <a:lvl1pPr marL="0" indent="0" algn="ctr">
              <a:lnSpc>
                <a:spcPct val="100000"/>
              </a:lnSpc>
              <a:buNone/>
              <a:defRPr sz="14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5" name="TextBox 4">
            <a:extLst>
              <a:ext uri="{FF2B5EF4-FFF2-40B4-BE49-F238E27FC236}">
                <a16:creationId xmlns:a16="http://schemas.microsoft.com/office/drawing/2014/main" id="{6C2F1290-9237-4BEE-AAAC-6708F286265B}"/>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196606609"/>
      </p:ext>
    </p:extLst>
  </p:cSld>
  <p:clrMapOvr>
    <a:masterClrMapping/>
  </p:clrMapOvr>
  <p:transition>
    <p:fade/>
  </p:transition>
  <p:extLst>
    <p:ext uri="{DCECCB84-F9BA-43D5-87BE-67443E8EF086}">
      <p15:sldGuideLst xmlns:p15="http://schemas.microsoft.com/office/powerpoint/2012/main">
        <p15:guide id="2" pos="3360">
          <p15:clr>
            <a:srgbClr val="5ACBF0"/>
          </p15:clr>
        </p15:guide>
        <p15:guide id="3" orient="horz" pos="1877">
          <p15:clr>
            <a:srgbClr val="5ACBF0"/>
          </p15:clr>
        </p15:guide>
        <p15:guide id="4" pos="3731">
          <p15:clr>
            <a:srgbClr val="C35EA4"/>
          </p15:clr>
        </p15:guide>
        <p15:guide id="5" pos="2993">
          <p15:clr>
            <a:srgbClr val="5ACBF0"/>
          </p15:clr>
        </p15:guide>
        <p15:guide id="6" pos="3547">
          <p15:clr>
            <a:srgbClr val="A4A3A4"/>
          </p15:clr>
        </p15:guide>
      </p15:sldGuideLst>
    </p:ext>
  </p:extLst>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p:cSld name="Developer Code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0636FE-845C-418D-82A1-1DA6DB73D781}"/>
              </a:ext>
            </a:extLst>
          </p:cNvPr>
          <p:cNvSpPr>
            <a:spLocks noGrp="1"/>
          </p:cNvSpPr>
          <p:nvPr>
            <p:ph type="title"/>
          </p:nvPr>
        </p:nvSpPr>
        <p:spPr/>
        <p:txBody>
          <a:bodyPr anchor="ctr"/>
          <a:lstStyle/>
          <a:p>
            <a:r>
              <a:rPr lang="en-US"/>
              <a:t>Click to edit Master title style</a:t>
            </a:r>
          </a:p>
        </p:txBody>
      </p:sp>
      <p:sp>
        <p:nvSpPr>
          <p:cNvPr id="6" name="Rectangle 5">
            <a:extLst>
              <a:ext uri="{FF2B5EF4-FFF2-40B4-BE49-F238E27FC236}">
                <a16:creationId xmlns:a16="http://schemas.microsoft.com/office/drawing/2014/main" id="{182D46E0-16CE-40B0-8623-F82D5D410958}"/>
              </a:ext>
              <a:ext uri="{C183D7F6-B498-43B3-948B-1728B52AA6E4}">
                <adec:decorative xmlns:adec="http://schemas.microsoft.com/office/drawing/2017/decorative" val="1"/>
              </a:ext>
            </a:extLst>
          </p:cNvPr>
          <p:cNvSpPr/>
          <p:nvPr/>
        </p:nvSpPr>
        <p:spPr bwMode="auto">
          <a:xfrm>
            <a:off x="0" y="1436688"/>
            <a:ext cx="12192000" cy="5421312"/>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a:solidFill>
                <a:srgbClr val="FFFFFF"/>
              </a:solidFill>
              <a:ea typeface="Segoe UI" pitchFamily="34" charset="0"/>
              <a:cs typeface="Segoe UI" pitchFamily="34" charset="0"/>
            </a:endParaRPr>
          </a:p>
        </p:txBody>
      </p:sp>
      <p:sp>
        <p:nvSpPr>
          <p:cNvPr id="8" name="Text Placeholder 14">
            <a:extLst>
              <a:ext uri="{FF2B5EF4-FFF2-40B4-BE49-F238E27FC236}">
                <a16:creationId xmlns:a16="http://schemas.microsoft.com/office/drawing/2014/main" id="{44977AB6-1D7E-4858-A2EA-BF86577C3990}"/>
              </a:ext>
            </a:extLst>
          </p:cNvPr>
          <p:cNvSpPr>
            <a:spLocks noGrp="1"/>
          </p:cNvSpPr>
          <p:nvPr>
            <p:ph type="body" sz="quarter" idx="13" hasCustomPrompt="1"/>
          </p:nvPr>
        </p:nvSpPr>
        <p:spPr>
          <a:xfrm>
            <a:off x="0" y="1436688"/>
            <a:ext cx="3788358" cy="446148"/>
          </a:xfrm>
          <a:gradFill flip="none" rotWithShape="1">
            <a:gsLst>
              <a:gs pos="0">
                <a:srgbClr val="000000"/>
              </a:gs>
              <a:gs pos="92000">
                <a:srgbClr val="000000"/>
              </a:gs>
              <a:gs pos="92000">
                <a:schemeClr val="accent1"/>
              </a:gs>
            </a:gsLst>
            <a:lin ang="16200000" scaled="1"/>
            <a:tileRect/>
          </a:gradFill>
        </p:spPr>
        <p:txBody>
          <a:bodyPr lIns="585216" tIns="91440" bIns="45720"/>
          <a:lstStyle>
            <a:lvl1pPr marL="0" indent="0">
              <a:buNone/>
              <a:defRPr sz="1999">
                <a:solidFill>
                  <a:srgbClr val="FFFFFF"/>
                </a:solidFill>
                <a:latin typeface="+mj-lt"/>
              </a:defRPr>
            </a:lvl1pPr>
          </a:lstStyle>
          <a:p>
            <a:pPr lvl="0"/>
            <a:r>
              <a:rPr lang="en-US"/>
              <a:t>Click to enter title</a:t>
            </a:r>
          </a:p>
        </p:txBody>
      </p:sp>
      <p:sp>
        <p:nvSpPr>
          <p:cNvPr id="5" name="Text Placeholder 4" descr="This layout should only be used for developer code. The font used is a monospace font which is ideal for showing code.">
            <a:extLst>
              <a:ext uri="{FF2B5EF4-FFF2-40B4-BE49-F238E27FC236}">
                <a16:creationId xmlns:a16="http://schemas.microsoft.com/office/drawing/2014/main" id="{BA9F61CF-FF79-485A-A6C8-A1952EFD58AE}"/>
              </a:ext>
            </a:extLst>
          </p:cNvPr>
          <p:cNvSpPr>
            <a:spLocks noGrp="1"/>
          </p:cNvSpPr>
          <p:nvPr>
            <p:ph type="body" sz="quarter" idx="10"/>
          </p:nvPr>
        </p:nvSpPr>
        <p:spPr>
          <a:xfrm>
            <a:off x="588263" y="2099310"/>
            <a:ext cx="11018520" cy="369332"/>
          </a:xfrm>
        </p:spPr>
        <p:txBody>
          <a:bodyPr/>
          <a:lstStyle>
            <a:lvl1pPr marL="0" indent="0">
              <a:buNone/>
              <a:tabLst/>
              <a:defRPr sz="2400">
                <a:solidFill>
                  <a:srgbClr val="000000"/>
                </a:solidFill>
                <a:latin typeface="Consolas" panose="020B0609020204030204" pitchFamily="49" charset="0"/>
                <a:cs typeface="Consolas" panose="020B0609020204030204" pitchFamily="49" charset="0"/>
              </a:defRPr>
            </a:lvl1pPr>
            <a:lvl2pPr marL="346553" indent="0">
              <a:buNone/>
              <a:tabLst>
                <a:tab pos="344488" algn="l"/>
              </a:tabLst>
              <a:defRPr sz="2400">
                <a:solidFill>
                  <a:schemeClr val="tx1"/>
                </a:solidFill>
                <a:latin typeface="Consolas" panose="020B0609020204030204" pitchFamily="49" charset="0"/>
                <a:cs typeface="Consolas" panose="020B0609020204030204" pitchFamily="49" charset="0"/>
              </a:defRPr>
            </a:lvl2pPr>
            <a:lvl3pPr marL="584607" indent="0">
              <a:buNone/>
              <a:tabLst>
                <a:tab pos="569913" algn="l"/>
              </a:tabLst>
              <a:defRPr sz="2400">
                <a:solidFill>
                  <a:schemeClr val="tx1"/>
                </a:solidFill>
                <a:latin typeface="Consolas" panose="020B0609020204030204" pitchFamily="49" charset="0"/>
                <a:cs typeface="Consolas" panose="020B0609020204030204" pitchFamily="49" charset="0"/>
              </a:defRPr>
            </a:lvl3pPr>
            <a:lvl4pPr marL="814563" indent="0">
              <a:buNone/>
              <a:tabLst>
                <a:tab pos="800100" algn="l"/>
              </a:tabLst>
              <a:defRPr sz="2400">
                <a:solidFill>
                  <a:schemeClr val="tx1"/>
                </a:solidFill>
                <a:latin typeface="Consolas" panose="020B0609020204030204" pitchFamily="49" charset="0"/>
                <a:cs typeface="Consolas" panose="020B0609020204030204" pitchFamily="49" charset="0"/>
              </a:defRPr>
            </a:lvl4pPr>
            <a:lvl5pPr marL="1050997" indent="0">
              <a:buNone/>
              <a:tabLst>
                <a:tab pos="1028700" algn="l"/>
              </a:tabLst>
              <a:defRPr sz="2400">
                <a:solidFill>
                  <a:schemeClr val="tx1"/>
                </a:solidFill>
                <a:latin typeface="Consolas" panose="020B0609020204030204" pitchFamily="49" charset="0"/>
                <a:cs typeface="Consolas" panose="020B0609020204030204" pitchFamily="49" charset="0"/>
              </a:defRPr>
            </a:lvl5pPr>
          </a:lstStyle>
          <a:p>
            <a:pPr lvl="0"/>
            <a:r>
              <a:rPr lang="en-US"/>
              <a:t>Click to edit Master text styles</a:t>
            </a:r>
          </a:p>
        </p:txBody>
      </p:sp>
    </p:spTree>
    <p:extLst>
      <p:ext uri="{BB962C8B-B14F-4D97-AF65-F5344CB8AC3E}">
        <p14:creationId xmlns:p14="http://schemas.microsoft.com/office/powerpoint/2010/main" val="1651910353"/>
      </p:ext>
    </p:extLst>
  </p:cSld>
  <p:clrMapOvr>
    <a:overrideClrMapping bg1="lt1" tx1="dk1" bg2="lt2" tx2="dk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1322">
          <p15:clr>
            <a:srgbClr val="5ACBF0"/>
          </p15:clr>
        </p15:guide>
        <p15:guide id="2" orient="horz" pos="905">
          <p15:clr>
            <a:srgbClr val="5ACBF0"/>
          </p15:clr>
        </p15:guide>
        <p15:guide id="3" orient="horz" pos="288">
          <p15:clr>
            <a:srgbClr val="5ACBF0"/>
          </p15:clr>
        </p15:guide>
      </p15:sldGuideLst>
    </p:ext>
  </p:extLs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p:cSld name="Code Top">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1EBE70E-6A93-4EB4-A189-6F9DE42CEE12}"/>
              </a:ext>
              <a:ext uri="{C183D7F6-B498-43B3-948B-1728B52AA6E4}">
                <adec:decorative xmlns:adec="http://schemas.microsoft.com/office/drawing/2017/decorative" val="1"/>
              </a:ext>
            </a:extLst>
          </p:cNvPr>
          <p:cNvSpPr/>
          <p:nvPr/>
        </p:nvSpPr>
        <p:spPr bwMode="auto">
          <a:xfrm>
            <a:off x="0" y="0"/>
            <a:ext cx="12192000" cy="4030862"/>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a:solidFill>
                <a:srgbClr val="FFFFFF"/>
              </a:solidFill>
              <a:ea typeface="Segoe UI" pitchFamily="34" charset="0"/>
              <a:cs typeface="Segoe UI" pitchFamily="34" charset="0"/>
            </a:endParaRPr>
          </a:p>
        </p:txBody>
      </p:sp>
      <p:sp>
        <p:nvSpPr>
          <p:cNvPr id="3" name="Title 2">
            <a:extLst>
              <a:ext uri="{FF2B5EF4-FFF2-40B4-BE49-F238E27FC236}">
                <a16:creationId xmlns:a16="http://schemas.microsoft.com/office/drawing/2014/main" id="{71845FFD-6B9A-4013-932A-5E4D7E849D10}"/>
              </a:ext>
            </a:extLst>
          </p:cNvPr>
          <p:cNvSpPr>
            <a:spLocks noGrp="1"/>
          </p:cNvSpPr>
          <p:nvPr>
            <p:ph type="title"/>
          </p:nvPr>
        </p:nvSpPr>
        <p:spPr>
          <a:xfrm>
            <a:off x="588263" y="4224580"/>
            <a:ext cx="11018520" cy="492443"/>
          </a:xfrm>
        </p:spPr>
        <p:txBody>
          <a:bodyPr/>
          <a:lstStyle>
            <a:lvl1pPr>
              <a:defRPr sz="3200">
                <a:solidFill>
                  <a:schemeClr val="tx1"/>
                </a:solidFill>
              </a:defRPr>
            </a:lvl1pPr>
          </a:lstStyle>
          <a:p>
            <a:r>
              <a:rPr lang="en-US"/>
              <a:t>Click to edit Master title style</a:t>
            </a:r>
          </a:p>
        </p:txBody>
      </p:sp>
      <p:sp>
        <p:nvSpPr>
          <p:cNvPr id="17" name="Text Placeholder 14">
            <a:extLst>
              <a:ext uri="{FF2B5EF4-FFF2-40B4-BE49-F238E27FC236}">
                <a16:creationId xmlns:a16="http://schemas.microsoft.com/office/drawing/2014/main" id="{0E9A2E28-037B-FA4D-ADDC-1AFA11D65CB2}"/>
              </a:ext>
            </a:extLst>
          </p:cNvPr>
          <p:cNvSpPr>
            <a:spLocks noGrp="1"/>
          </p:cNvSpPr>
          <p:nvPr>
            <p:ph type="body" sz="quarter" idx="13" hasCustomPrompt="1"/>
          </p:nvPr>
        </p:nvSpPr>
        <p:spPr>
          <a:xfrm>
            <a:off x="0" y="0"/>
            <a:ext cx="3788358" cy="446148"/>
          </a:xfrm>
          <a:gradFill flip="none" rotWithShape="1">
            <a:gsLst>
              <a:gs pos="0">
                <a:srgbClr val="000000"/>
              </a:gs>
              <a:gs pos="92000">
                <a:srgbClr val="000000"/>
              </a:gs>
              <a:gs pos="92000">
                <a:schemeClr val="accent1"/>
              </a:gs>
            </a:gsLst>
            <a:lin ang="16200000" scaled="1"/>
            <a:tileRect/>
          </a:gradFill>
        </p:spPr>
        <p:txBody>
          <a:bodyPr lIns="585216" tIns="91440" bIns="45720"/>
          <a:lstStyle>
            <a:lvl1pPr marL="0" indent="0">
              <a:buNone/>
              <a:defRPr sz="1999">
                <a:solidFill>
                  <a:srgbClr val="FFFFFF"/>
                </a:solidFill>
                <a:latin typeface="+mj-lt"/>
              </a:defRPr>
            </a:lvl1pPr>
          </a:lstStyle>
          <a:p>
            <a:pPr lvl="0"/>
            <a:r>
              <a:rPr lang="en-US"/>
              <a:t>Click to enter title</a:t>
            </a:r>
          </a:p>
        </p:txBody>
      </p:sp>
      <p:sp>
        <p:nvSpPr>
          <p:cNvPr id="13" name="Text Placeholder 4" descr="This layout should only be used for developer code. The font used is a monospace font which is ideal for showing code.">
            <a:extLst>
              <a:ext uri="{FF2B5EF4-FFF2-40B4-BE49-F238E27FC236}">
                <a16:creationId xmlns:a16="http://schemas.microsoft.com/office/drawing/2014/main" id="{47501FD0-A948-CC48-8B11-3BD4F2AE4E8F}"/>
              </a:ext>
            </a:extLst>
          </p:cNvPr>
          <p:cNvSpPr>
            <a:spLocks noGrp="1"/>
          </p:cNvSpPr>
          <p:nvPr>
            <p:ph type="body" sz="quarter" idx="11" hasCustomPrompt="1"/>
          </p:nvPr>
        </p:nvSpPr>
        <p:spPr>
          <a:xfrm>
            <a:off x="586389" y="660508"/>
            <a:ext cx="11018520" cy="369332"/>
          </a:xfrm>
        </p:spPr>
        <p:txBody>
          <a:bodyPr/>
          <a:lstStyle>
            <a:lvl1pPr marL="0" indent="0">
              <a:buNone/>
              <a:tabLst/>
              <a:defRPr sz="2400">
                <a:solidFill>
                  <a:srgbClr val="000000"/>
                </a:solidFill>
                <a:latin typeface="Consolas" panose="020B0609020204030204" pitchFamily="49" charset="0"/>
                <a:cs typeface="Consolas" panose="020B0609020204030204" pitchFamily="49" charset="0"/>
              </a:defRPr>
            </a:lvl1pPr>
            <a:lvl2pPr marL="346449" indent="0">
              <a:buNone/>
              <a:defRPr sz="23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2pPr>
            <a:lvl3pPr marL="584432" indent="0">
              <a:buNone/>
              <a:defRPr sz="19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3pPr>
            <a:lvl4pPr marL="814319"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4pPr>
            <a:lvl5pPr marL="1050682"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5pPr>
          </a:lstStyle>
          <a:p>
            <a:pPr lvl="0"/>
            <a:r>
              <a:rPr lang="en-US"/>
              <a:t>Click to edit or paste code</a:t>
            </a:r>
          </a:p>
        </p:txBody>
      </p:sp>
      <p:sp>
        <p:nvSpPr>
          <p:cNvPr id="19" name="Text Placeholder 3">
            <a:extLst>
              <a:ext uri="{FF2B5EF4-FFF2-40B4-BE49-F238E27FC236}">
                <a16:creationId xmlns:a16="http://schemas.microsoft.com/office/drawing/2014/main" id="{7B17F8BB-3610-1A4F-9E76-B12E706A5517}"/>
              </a:ext>
            </a:extLst>
          </p:cNvPr>
          <p:cNvSpPr>
            <a:spLocks noGrp="1"/>
          </p:cNvSpPr>
          <p:nvPr>
            <p:ph type="body" sz="quarter" idx="10" hasCustomPrompt="1"/>
          </p:nvPr>
        </p:nvSpPr>
        <p:spPr>
          <a:xfrm>
            <a:off x="591152" y="4996505"/>
            <a:ext cx="11018520" cy="369332"/>
          </a:xfrm>
        </p:spPr>
        <p:txBody>
          <a:bodyPr wrap="square">
            <a:spAutoFit/>
          </a:bodyPr>
          <a:lstStyle>
            <a:lvl1pPr marL="0" indent="0">
              <a:spcBef>
                <a:spcPts val="600"/>
              </a:spcBef>
              <a:spcAft>
                <a:spcPts val="0"/>
              </a:spcAft>
              <a:buNone/>
              <a:defRPr sz="2400">
                <a:solidFill>
                  <a:schemeClr val="tx1"/>
                </a:solidFill>
                <a:latin typeface="+mn-lt"/>
                <a:cs typeface="Segoe UI" panose="020B0502040204020203" pitchFamily="34" charset="0"/>
              </a:defRPr>
            </a:lvl1pPr>
            <a:lvl2pPr marL="228531" indent="0">
              <a:buNone/>
              <a:defRPr sz="2400">
                <a:solidFill>
                  <a:srgbClr val="2F2F2F"/>
                </a:solidFill>
                <a:latin typeface="Segoe UI" panose="020B0502040204020203" pitchFamily="34" charset="0"/>
                <a:cs typeface="Segoe UI" panose="020B0502040204020203" pitchFamily="34" charset="0"/>
              </a:defRPr>
            </a:lvl2pPr>
            <a:lvl3pPr marL="457063" indent="0">
              <a:buNone/>
              <a:defRPr/>
            </a:lvl3pPr>
            <a:lvl4pPr marL="685594" indent="0">
              <a:buNone/>
              <a:defRPr/>
            </a:lvl4pPr>
            <a:lvl5pPr marL="914126" indent="0">
              <a:buNone/>
              <a:defRPr/>
            </a:lvl5pPr>
          </a:lstStyle>
          <a:p>
            <a:pPr lvl="0"/>
            <a:r>
              <a:rPr lang="en-US"/>
              <a:t>Click to edit text</a:t>
            </a:r>
          </a:p>
        </p:txBody>
      </p:sp>
    </p:spTree>
    <p:extLst>
      <p:ext uri="{BB962C8B-B14F-4D97-AF65-F5344CB8AC3E}">
        <p14:creationId xmlns:p14="http://schemas.microsoft.com/office/powerpoint/2010/main" val="1963322787"/>
      </p:ext>
    </p:extLst>
  </p:cSld>
  <p:clrMapOvr>
    <a:overrideClrMapping bg1="lt1" tx1="dk1" bg2="lt2" tx2="dk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288">
          <p15:clr>
            <a:srgbClr val="5ACBF0"/>
          </p15:clr>
        </p15:guide>
        <p15:guide id="4" orient="horz" pos="2661">
          <p15:clr>
            <a:srgbClr val="5ACBF0"/>
          </p15:clr>
        </p15:guide>
        <p15:guide id="5" orient="horz" pos="3147">
          <p15:clr>
            <a:srgbClr val="5ACBF0"/>
          </p15:clr>
        </p15:guide>
        <p15:guide id="6" orient="horz" pos="419">
          <p15:clr>
            <a:srgbClr val="5ACBF0"/>
          </p15:clr>
        </p15:guide>
      </p15:sldGuideLst>
    </p:ext>
  </p:extLs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p:cSld name="Thank You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5216" y="3152001"/>
            <a:ext cx="9144000" cy="553998"/>
          </a:xfrm>
          <a:noFill/>
        </p:spPr>
        <p:txBody>
          <a:bodyPr lIns="0" tIns="0" rIns="0" bIns="0" anchor="b" anchorCtr="0">
            <a:spAutoFit/>
          </a:bodyPr>
          <a:lstStyle>
            <a:lvl1pPr algn="l" defTabSz="932742" rtl="0" eaLnBrk="1" latinLnBrk="0" hangingPunct="1">
              <a:lnSpc>
                <a:spcPct val="90000"/>
              </a:lnSpc>
              <a:spcBef>
                <a:spcPct val="0"/>
              </a:spcBef>
              <a:buNone/>
              <a:defRPr lang="en-US" sz="4000" b="0" kern="1200" cap="none" spc="-50" baseline="0" dirty="0">
                <a:ln w="3175">
                  <a:noFill/>
                </a:ln>
                <a:solidFill>
                  <a:schemeClr val="tx1"/>
                </a:solidFill>
                <a:effectLst/>
                <a:latin typeface="+mj-lt"/>
                <a:ea typeface="+mn-ea"/>
                <a:cs typeface="Segoe UI" pitchFamily="34" charset="0"/>
              </a:defRPr>
            </a:lvl1pPr>
          </a:lstStyle>
          <a:p>
            <a:r>
              <a:rPr lang="en-US"/>
              <a:t>Thank You</a:t>
            </a:r>
          </a:p>
        </p:txBody>
      </p:sp>
      <p:pic>
        <p:nvPicPr>
          <p:cNvPr id="3" name="MS logo gray - EMF" descr="Microsoft logo, gray text version">
            <a:extLst>
              <a:ext uri="{FF2B5EF4-FFF2-40B4-BE49-F238E27FC236}">
                <a16:creationId xmlns:a16="http://schemas.microsoft.com/office/drawing/2014/main" id="{337BFE3B-77C3-CD00-9747-05B13261263D}"/>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
        <p:nvSpPr>
          <p:cNvPr id="4" name="Text Box 3" descr="This is a copyright notice that should be included on the final slide.">
            <a:extLst>
              <a:ext uri="{FF2B5EF4-FFF2-40B4-BE49-F238E27FC236}">
                <a16:creationId xmlns:a16="http://schemas.microsoft.com/office/drawing/2014/main" id="{DA16EE39-7901-99DE-ADC2-0A8683959A69}"/>
              </a:ext>
            </a:extLst>
          </p:cNvPr>
          <p:cNvSpPr txBox="1">
            <a:spLocks noChangeArrowheads="1"/>
          </p:cNvSpPr>
          <p:nvPr userDrawn="1"/>
        </p:nvSpPr>
        <p:spPr bwMode="blackWhite">
          <a:xfrm>
            <a:off x="584200" y="6161316"/>
            <a:ext cx="4482124" cy="107722"/>
          </a:xfrm>
          <a:prstGeom prst="rect">
            <a:avLst/>
          </a:prstGeom>
          <a:noFill/>
          <a:ln w="12700">
            <a:noFill/>
            <a:miter lim="800000"/>
            <a:headEnd type="none" w="sm" len="sm"/>
            <a:tailEnd type="none" w="sm" len="sm"/>
          </a:ln>
          <a:effectLst/>
        </p:spPr>
        <p:txBody>
          <a:bodyPr vert="horz" wrap="square" lIns="0" tIns="0" rIns="0" bIns="0" numCol="1" anchor="b" anchorCtr="0" compatLnSpc="1">
            <a:prstTxWarp prst="textNoShape">
              <a:avLst/>
            </a:prstTxWarp>
            <a:spAutoFit/>
          </a:bodyPr>
          <a:lstStyle/>
          <a:p>
            <a:pPr defTabSz="932290" eaLnBrk="0" hangingPunct="0"/>
            <a:r>
              <a:rPr lang="en-US" sz="700">
                <a:solidFill>
                  <a:schemeClr val="tx1"/>
                </a:solidFill>
                <a:cs typeface="Segoe UI" pitchFamily="34" charset="0"/>
              </a:rPr>
              <a:t>© Copyright Microsoft Corporation. All rights reserved. </a:t>
            </a:r>
          </a:p>
        </p:txBody>
      </p:sp>
    </p:spTree>
    <p:extLst>
      <p:ext uri="{BB962C8B-B14F-4D97-AF65-F5344CB8AC3E}">
        <p14:creationId xmlns:p14="http://schemas.microsoft.com/office/powerpoint/2010/main" val="313091936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6135">
          <p15:clr>
            <a:srgbClr val="5ACBF0"/>
          </p15:clr>
        </p15:guide>
        <p15:guide id="3" orient="horz" pos="1910">
          <p15:clr>
            <a:srgbClr val="5ACBF0"/>
          </p15:clr>
        </p15:guide>
      </p15:sldGuideLst>
    </p:ext>
  </p:extLst>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p:cSld name="Closing logo slide">
    <p:spTree>
      <p:nvGrpSpPr>
        <p:cNvPr id="1" name=""/>
        <p:cNvGrpSpPr/>
        <p:nvPr/>
      </p:nvGrpSpPr>
      <p:grpSpPr>
        <a:xfrm>
          <a:off x="0" y="0"/>
          <a:ext cx="0" cy="0"/>
          <a:chOff x="0" y="0"/>
          <a:chExt cx="0" cy="0"/>
        </a:xfrm>
      </p:grpSpPr>
      <p:sp>
        <p:nvSpPr>
          <p:cNvPr id="2" name="Text Box 3" descr="This is a copyright notice that should be included on the final slide."/>
          <p:cNvSpPr txBox="1">
            <a:spLocks noChangeArrowheads="1"/>
          </p:cNvSpPr>
          <p:nvPr/>
        </p:nvSpPr>
        <p:spPr bwMode="blackWhite">
          <a:xfrm>
            <a:off x="584200" y="6161316"/>
            <a:ext cx="4482124" cy="107722"/>
          </a:xfrm>
          <a:prstGeom prst="rect">
            <a:avLst/>
          </a:prstGeom>
          <a:noFill/>
          <a:ln w="12700">
            <a:noFill/>
            <a:miter lim="800000"/>
            <a:headEnd type="none" w="sm" len="sm"/>
            <a:tailEnd type="none" w="sm" len="sm"/>
          </a:ln>
          <a:effectLst/>
        </p:spPr>
        <p:txBody>
          <a:bodyPr vert="horz" wrap="square" lIns="0" tIns="0" rIns="0" bIns="0" numCol="1" anchor="b" anchorCtr="0" compatLnSpc="1">
            <a:prstTxWarp prst="textNoShape">
              <a:avLst/>
            </a:prstTxWarp>
            <a:spAutoFit/>
          </a:bodyPr>
          <a:lstStyle/>
          <a:p>
            <a:pPr defTabSz="932290" eaLnBrk="0" hangingPunct="0"/>
            <a:r>
              <a:rPr lang="en-US" sz="700">
                <a:solidFill>
                  <a:schemeClr val="tx1"/>
                </a:solidFill>
                <a:cs typeface="Segoe UI" pitchFamily="34" charset="0"/>
              </a:rPr>
              <a:t>© Copyright Microsoft Corporation. All rights reserved. </a:t>
            </a:r>
          </a:p>
        </p:txBody>
      </p:sp>
      <p:pic>
        <p:nvPicPr>
          <p:cNvPr id="5" name="MS logo white - EMF" descr="Microsoft logo white text version">
            <a:extLst>
              <a:ext uri="{FF2B5EF4-FFF2-40B4-BE49-F238E27FC236}">
                <a16:creationId xmlns:a16="http://schemas.microsoft.com/office/drawing/2014/main" id="{70D3778F-A717-44C8-9013-FF206B15DD6D}"/>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black">
          <a:xfrm>
            <a:off x="584200" y="585788"/>
            <a:ext cx="1366245" cy="292608"/>
          </a:xfrm>
          <a:prstGeom prst="rect">
            <a:avLst/>
          </a:prstGeom>
        </p:spPr>
      </p:pic>
    </p:spTree>
    <p:extLst>
      <p:ext uri="{BB962C8B-B14F-4D97-AF65-F5344CB8AC3E}">
        <p14:creationId xmlns:p14="http://schemas.microsoft.com/office/powerpoint/2010/main" val="109350009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p:cSld name="Theme 1 ">
    <p:bg>
      <p:bgPr>
        <a:blipFill dpi="0" rotWithShape="1">
          <a:blip r:embed="rId2">
            <a:lum/>
            <a:extLst>
              <a:ext uri="{96DAC541-7B7A-43D3-8B79-37D633B846F1}">
                <asvg:svgBlip xmlns:asvg="http://schemas.microsoft.com/office/drawing/2016/SVG/main" r:embed="rId3"/>
              </a:ext>
            </a:extLst>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95085067"/>
      </p:ext>
    </p:extLst>
  </p:cSld>
  <p:clrMapOvr>
    <a:masterClrMapping/>
  </p:clrMapOvr>
  <p:transition>
    <p:fade/>
  </p:transition>
  <p:extLst>
    <p:ext uri="{DCECCB84-F9BA-43D5-87BE-67443E8EF086}">
      <p15:sldGuideLst xmlns:p15="http://schemas.microsoft.com/office/powerpoint/2012/main"/>
    </p:ext>
  </p:extLst>
</p:sldLayout>
</file>

<file path=ppt/slideLayouts/slideLayout295.xml><?xml version="1.0" encoding="utf-8"?>
<p:sldLayout xmlns:a="http://schemas.openxmlformats.org/drawingml/2006/main" xmlns:r="http://schemas.openxmlformats.org/officeDocument/2006/relationships" xmlns:p="http://schemas.openxmlformats.org/presentationml/2006/main">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2278612"/>
      </p:ext>
    </p:extLst>
  </p:cSld>
  <p:clrMapOvr>
    <a:masterClrMapping/>
  </p:clrMapOvr>
  <p:transition>
    <p:fade/>
  </p:transition>
  <p:extLst>
    <p:ext uri="{DCECCB84-F9BA-43D5-87BE-67443E8EF086}">
      <p15:sldGuideLst xmlns:p15="http://schemas.microsoft.com/office/powerpoint/2012/main"/>
    </p:ext>
  </p:extLst>
</p:sldLayout>
</file>

<file path=ppt/slideLayouts/slideLayout296.xml><?xml version="1.0" encoding="utf-8"?>
<p:sldLayout xmlns:a="http://schemas.openxmlformats.org/drawingml/2006/main" xmlns:r="http://schemas.openxmlformats.org/officeDocument/2006/relationships" xmlns:p="http://schemas.openxmlformats.org/presentationml/2006/main" userDrawn="1">
  <p:cSld name="Theme 1">
    <p:bg>
      <p:bgPr>
        <a:blipFill dpi="0" rotWithShape="1">
          <a:blip r:embed="rId2">
            <a:lum/>
            <a:extLst>
              <a:ext uri="{96DAC541-7B7A-43D3-8B79-37D633B846F1}">
                <asvg:svgBlip xmlns:asvg="http://schemas.microsoft.com/office/drawing/2016/SVG/main" r:embed="rId3"/>
              </a:ext>
            </a:extLst>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29493345"/>
      </p:ext>
    </p:extLst>
  </p:cSld>
  <p:clrMapOvr>
    <a:masterClrMapping/>
  </p:clrMapOvr>
  <p:transition>
    <p:fade/>
  </p:transition>
  <p:extLst>
    <p:ext uri="{DCECCB84-F9BA-43D5-87BE-67443E8EF086}">
      <p15:sldGuideLst xmlns:p15="http://schemas.microsoft.com/office/powerpoint/2012/main"/>
    </p:ext>
  </p:extLst>
</p:sldLayout>
</file>

<file path=ppt/slideLayouts/slideLayout297.xml><?xml version="1.0" encoding="utf-8"?>
<p:sldLayout xmlns:a="http://schemas.openxmlformats.org/drawingml/2006/main" xmlns:r="http://schemas.openxmlformats.org/officeDocument/2006/relationships" xmlns:p="http://schemas.openxmlformats.org/presentationml/2006/main" userDrawn="1">
  <p:cSld name="Theme 1 Title cent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D84A4E-7A08-4529-BEA3-93AB9A457B6F}"/>
              </a:ext>
            </a:extLst>
          </p:cNvPr>
          <p:cNvSpPr>
            <a:spLocks noGrp="1"/>
          </p:cNvSpPr>
          <p:nvPr>
            <p:ph type="title"/>
          </p:nvPr>
        </p:nvSpPr>
        <p:spPr>
          <a:xfrm>
            <a:off x="588264" y="850901"/>
            <a:ext cx="11018520" cy="553998"/>
          </a:xfrm>
        </p:spPr>
        <p:txBody>
          <a:bodyPr/>
          <a:lstStyle>
            <a:lvl1pPr algn="ctr">
              <a:defRPr sz="3600" b="1" i="0">
                <a:gradFill>
                  <a:gsLst>
                    <a:gs pos="100000">
                      <a:srgbClr val="000000"/>
                    </a:gs>
                    <a:gs pos="0">
                      <a:srgbClr val="000000"/>
                    </a:gs>
                  </a:gsLst>
                  <a:path path="circle">
                    <a:fillToRect l="100000" t="100000"/>
                  </a:path>
                </a:gradFill>
                <a:latin typeface="Segoe UI Variable Display Semibold" pitchFamily="2" charset="0"/>
              </a:defRPr>
            </a:lvl1pPr>
          </a:lstStyle>
          <a:p>
            <a:r>
              <a:rPr lang="en-US"/>
              <a:t>Click to edit Master title style</a:t>
            </a:r>
          </a:p>
        </p:txBody>
      </p:sp>
    </p:spTree>
    <p:extLst>
      <p:ext uri="{BB962C8B-B14F-4D97-AF65-F5344CB8AC3E}">
        <p14:creationId xmlns:p14="http://schemas.microsoft.com/office/powerpoint/2010/main" val="2704489151"/>
      </p:ext>
    </p:extLst>
  </p:cSld>
  <p:clrMapOvr>
    <a:masterClrMapping/>
  </p:clrMapOvr>
  <p:transition>
    <p:fade/>
  </p:transition>
  <p:extLst>
    <p:ext uri="{DCECCB84-F9BA-43D5-87BE-67443E8EF086}">
      <p15:sldGuideLst xmlns:p15="http://schemas.microsoft.com/office/powerpoint/2012/main"/>
    </p:ext>
  </p:extLst>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p:cSld name="Title Slide 1  ">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1BE9C0E-D37E-A705-EE9F-EE52E949C684}"/>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Segoe Sans Display Semibold" pitchFamily="2" charset="0"/>
                <a:cs typeface="Segoe Sans Display Semibold"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76999"/>
          </a:xfrm>
          <a:noFill/>
        </p:spPr>
        <p:txBody>
          <a:bodyPr wrap="square" lIns="0" tIns="0" rIns="0" bIns="0">
            <a:spAutoFit/>
          </a:bodyPr>
          <a:lstStyle>
            <a:lvl1pPr marL="0" indent="0">
              <a:spcBef>
                <a:spcPts val="0"/>
              </a:spcBef>
              <a:buNone/>
              <a:defRPr sz="18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pic>
        <p:nvPicPr>
          <p:cNvPr id="4" name="Picture 3">
            <a:extLst>
              <a:ext uri="{FF2B5EF4-FFF2-40B4-BE49-F238E27FC236}">
                <a16:creationId xmlns:a16="http://schemas.microsoft.com/office/drawing/2014/main" id="{E9D92374-2DCA-B63E-30A2-F9712B61012D}"/>
              </a:ext>
            </a:extLst>
          </p:cNvPr>
          <p:cNvPicPr>
            <a:picLocks noChangeAspect="1"/>
          </p:cNvPicPr>
          <p:nvPr userDrawn="1"/>
        </p:nvPicPr>
        <p:blipFill>
          <a:blip r:embed="rId4"/>
          <a:srcRect l="43021" t="3333"/>
          <a:stretch/>
        </p:blipFill>
        <p:spPr>
          <a:xfrm>
            <a:off x="6096000" y="1040610"/>
            <a:ext cx="6096000" cy="5817389"/>
          </a:xfrm>
          <a:prstGeom prst="rect">
            <a:avLst/>
          </a:prstGeom>
        </p:spPr>
      </p:pic>
    </p:spTree>
    <p:extLst>
      <p:ext uri="{BB962C8B-B14F-4D97-AF65-F5344CB8AC3E}">
        <p14:creationId xmlns:p14="http://schemas.microsoft.com/office/powerpoint/2010/main" val="4688652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p:cSld name="Title Slide 2">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1BE9C0E-D37E-A705-EE9F-EE52E949C684}"/>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Segoe Sans Display Semibold" pitchFamily="2" charset="0"/>
                <a:cs typeface="Segoe Sans Display Semibold"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76999"/>
          </a:xfrm>
          <a:noFill/>
        </p:spPr>
        <p:txBody>
          <a:bodyPr wrap="square" lIns="0" tIns="0" rIns="0" bIns="0">
            <a:spAutoFit/>
          </a:bodyPr>
          <a:lstStyle>
            <a:lvl1pPr marL="0" indent="0">
              <a:spcBef>
                <a:spcPts val="0"/>
              </a:spcBef>
              <a:buNone/>
              <a:defRPr sz="18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pic>
        <p:nvPicPr>
          <p:cNvPr id="18" name="Picture 17" descr="A close up of a colorful object&#10;&#10;AI-generated content may be incorrect.">
            <a:extLst>
              <a:ext uri="{FF2B5EF4-FFF2-40B4-BE49-F238E27FC236}">
                <a16:creationId xmlns:a16="http://schemas.microsoft.com/office/drawing/2014/main" id="{71A858D6-B629-D40A-227D-D5482D0FBBAD}"/>
              </a:ext>
            </a:extLst>
          </p:cNvPr>
          <p:cNvPicPr>
            <a:picLocks noChangeAspect="1"/>
          </p:cNvPicPr>
          <p:nvPr userDrawn="1"/>
        </p:nvPicPr>
        <p:blipFill rotWithShape="1">
          <a:blip r:embed="rId4">
            <a:extLst>
              <a:ext uri="{BEBA8EAE-BF5A-486C-A8C5-ECC9F3942E4B}">
                <a14:imgProps xmlns:a14="http://schemas.microsoft.com/office/drawing/2010/main">
                  <a14:imgLayer r:embed="rId5">
                    <a14:imgEffect>
                      <a14:colorTemperature colorTemp="5900"/>
                    </a14:imgEffect>
                  </a14:imgLayer>
                </a14:imgProps>
              </a:ext>
            </a:extLst>
          </a:blip>
          <a:srcRect l="45208" r="22571"/>
          <a:stretch/>
        </p:blipFill>
        <p:spPr>
          <a:xfrm flipH="1">
            <a:off x="8263704" y="1"/>
            <a:ext cx="3928296" cy="6858000"/>
          </a:xfrm>
          <a:prstGeom prst="rect">
            <a:avLst/>
          </a:prstGeom>
        </p:spPr>
      </p:pic>
    </p:spTree>
    <p:extLst>
      <p:ext uri="{BB962C8B-B14F-4D97-AF65-F5344CB8AC3E}">
        <p14:creationId xmlns:p14="http://schemas.microsoft.com/office/powerpoint/2010/main" val="364877568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71441A-291A-E41B-56E8-BC42480FC1D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B6AD39E1-601C-AE91-41B2-2E95B15C6EF5}"/>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DA856F4-3DB0-0547-A42C-1703642954CD}"/>
              </a:ext>
            </a:extLst>
          </p:cNvPr>
          <p:cNvSpPr>
            <a:spLocks noGrp="1"/>
          </p:cNvSpPr>
          <p:nvPr>
            <p:ph type="dt" sz="half" idx="10"/>
          </p:nvPr>
        </p:nvSpPr>
        <p:spPr/>
        <p:txBody>
          <a:bodyPr/>
          <a:lstStyle/>
          <a:p>
            <a:fld id="{78834B7A-A772-41F8-99FF-2368B14B0677}" type="datetimeFigureOut">
              <a:rPr lang="en-US" smtClean="0"/>
              <a:t>10/28/2025</a:t>
            </a:fld>
            <a:endParaRPr lang="en-US"/>
          </a:p>
        </p:txBody>
      </p:sp>
      <p:sp>
        <p:nvSpPr>
          <p:cNvPr id="5" name="Footer Placeholder 4">
            <a:extLst>
              <a:ext uri="{FF2B5EF4-FFF2-40B4-BE49-F238E27FC236}">
                <a16:creationId xmlns:a16="http://schemas.microsoft.com/office/drawing/2014/main" id="{C94454FD-DD30-2CF7-3D21-2E2A0DA63A6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40FF64E-D31A-1F18-C3DC-165094AF5633}"/>
              </a:ext>
            </a:extLst>
          </p:cNvPr>
          <p:cNvSpPr>
            <a:spLocks noGrp="1"/>
          </p:cNvSpPr>
          <p:nvPr>
            <p:ph type="sldNum" sz="quarter" idx="12"/>
          </p:nvPr>
        </p:nvSpPr>
        <p:spPr/>
        <p:txBody>
          <a:bodyPr/>
          <a:lstStyle/>
          <a:p>
            <a:fld id="{4624AFDC-5FAE-486C-8FFC-8EB2A77CD6CB}" type="slidenum">
              <a:rPr lang="en-US" smtClean="0"/>
              <a:t>‹#›</a:t>
            </a:fld>
            <a:endParaRPr lang="en-US"/>
          </a:p>
        </p:txBody>
      </p:sp>
    </p:spTree>
    <p:extLst>
      <p:ext uri="{BB962C8B-B14F-4D97-AF65-F5344CB8AC3E}">
        <p14:creationId xmlns:p14="http://schemas.microsoft.com/office/powerpoint/2010/main" val="216493270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Photo full bleed lower title">
    <p:spTree>
      <p:nvGrpSpPr>
        <p:cNvPr id="1" name=""/>
        <p:cNvGrpSpPr/>
        <p:nvPr/>
      </p:nvGrpSpPr>
      <p:grpSpPr>
        <a:xfrm>
          <a:off x="0" y="0"/>
          <a:ext cx="0" cy="0"/>
          <a:chOff x="0" y="0"/>
          <a:chExt cx="0" cy="0"/>
        </a:xfrm>
      </p:grpSpPr>
      <p:sp>
        <p:nvSpPr>
          <p:cNvPr id="8" name="Picture Placeholder 7" descr="This photo is a 'placeholder' only. Drag or drop your photo here, or click and tap the center to insert a photo.">
            <a:extLst>
              <a:ext uri="{FF2B5EF4-FFF2-40B4-BE49-F238E27FC236}">
                <a16:creationId xmlns:a16="http://schemas.microsoft.com/office/drawing/2014/main" id="{FA608AEF-BE66-4029-BA63-DA15E89C3291}"/>
              </a:ext>
            </a:extLst>
          </p:cNvPr>
          <p:cNvSpPr>
            <a:spLocks noGrp="1"/>
          </p:cNvSpPr>
          <p:nvPr>
            <p:ph type="pic" sz="quarter" idx="10" hasCustomPrompt="1"/>
          </p:nvPr>
        </p:nvSpPr>
        <p:spPr bwMode="ltGray">
          <a:xfrm>
            <a:off x="0" y="0"/>
            <a:ext cx="12192000" cy="6858000"/>
          </a:xfrm>
          <a:blipFill>
            <a:blip r:embed="rId2"/>
            <a:stretch>
              <a:fillRect/>
            </a:stretch>
          </a:blipFill>
        </p:spPr>
        <p:txBody>
          <a:bodyPr wrap="none" bIns="1554480" anchor="ctr">
            <a:noAutofit/>
          </a:bodyPr>
          <a:lstStyle>
            <a:lvl1pPr marL="0" indent="0" algn="ctr">
              <a:buNone/>
              <a:defRPr sz="1400" b="1">
                <a:solidFill>
                  <a:srgbClr val="000000"/>
                </a:solidFill>
              </a:defRPr>
            </a:lvl1pPr>
          </a:lstStyle>
          <a:p>
            <a:r>
              <a:rPr lang="en-US"/>
              <a:t>Drag &amp; drop your photo here </a:t>
            </a:r>
            <a:br>
              <a:rPr lang="en-US"/>
            </a:br>
            <a:r>
              <a:rPr lang="en-US"/>
              <a:t>or click or tap icon below </a:t>
            </a:r>
            <a:br>
              <a:rPr lang="en-US"/>
            </a:br>
            <a:r>
              <a:rPr lang="en-US"/>
              <a:t>to insert</a:t>
            </a:r>
          </a:p>
        </p:txBody>
      </p:sp>
      <p:sp>
        <p:nvSpPr>
          <p:cNvPr id="3" name="Title 2">
            <a:extLst>
              <a:ext uri="{FF2B5EF4-FFF2-40B4-BE49-F238E27FC236}">
                <a16:creationId xmlns:a16="http://schemas.microsoft.com/office/drawing/2014/main" id="{E033AC47-6988-4AF2-AB7A-F400B9B8392F}"/>
              </a:ext>
            </a:extLst>
          </p:cNvPr>
          <p:cNvSpPr>
            <a:spLocks noGrp="1"/>
          </p:cNvSpPr>
          <p:nvPr>
            <p:ph type="title"/>
          </p:nvPr>
        </p:nvSpPr>
        <p:spPr bwMode="ltGray">
          <a:xfrm>
            <a:off x="0" y="3657600"/>
            <a:ext cx="12192000" cy="3200400"/>
          </a:xfrm>
          <a:gradFill flip="none" rotWithShape="1">
            <a:gsLst>
              <a:gs pos="40000">
                <a:srgbClr val="000000">
                  <a:alpha val="70000"/>
                </a:srgbClr>
              </a:gs>
              <a:gs pos="100000">
                <a:srgbClr val="000000">
                  <a:alpha val="0"/>
                </a:srgbClr>
              </a:gs>
            </a:gsLst>
            <a:lin ang="16200000" scaled="1"/>
            <a:tileRect/>
          </a:gradFill>
        </p:spPr>
        <p:txBody>
          <a:bodyPr lIns="585216" tIns="585216" rIns="585216" bIns="585216" anchor="b" anchorCtr="0">
            <a:noAutofit/>
          </a:bodyPr>
          <a:lstStyle>
            <a:lvl1pPr>
              <a:defRPr sz="3600" spc="0">
                <a:solidFill>
                  <a:srgbClr val="FFFFFF"/>
                </a:solidFill>
              </a:defRPr>
            </a:lvl1pPr>
          </a:lstStyle>
          <a:p>
            <a:r>
              <a:rPr lang="en-US"/>
              <a:t>Click to edit Master title style</a:t>
            </a:r>
          </a:p>
        </p:txBody>
      </p:sp>
      <p:sp>
        <p:nvSpPr>
          <p:cNvPr id="6" name="TextBox 5">
            <a:extLst>
              <a:ext uri="{FF2B5EF4-FFF2-40B4-BE49-F238E27FC236}">
                <a16:creationId xmlns:a16="http://schemas.microsoft.com/office/drawing/2014/main" id="{03F619C2-B134-493A-AB9F-5DE39C929931}"/>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1370681691"/>
      </p:ext>
    </p:extLst>
  </p:cSld>
  <p:clrMapOvr>
    <a:masterClrMapping/>
  </p:clrMapOvr>
  <p:transition>
    <p:fade/>
  </p:transition>
  <p:extLst>
    <p:ext uri="{DCECCB84-F9BA-43D5-87BE-67443E8EF086}">
      <p15:sldGuideLst xmlns:p15="http://schemas.microsoft.com/office/powerpoint/2012/main">
        <p15:guide id="1" orient="horz" pos="2304">
          <p15:clr>
            <a:srgbClr val="5ACBF0"/>
          </p15:clr>
        </p15:guide>
      </p15:sldGuideLst>
    </p:ext>
  </p:extLs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p:cSld name="Title Slide 3 ">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1BE9C0E-D37E-A705-EE9F-EE52E949C684}"/>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Segoe Sans Display Semibold" pitchFamily="2" charset="0"/>
                <a:cs typeface="Segoe Sans Display Semibold"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76999"/>
          </a:xfrm>
          <a:noFill/>
        </p:spPr>
        <p:txBody>
          <a:bodyPr wrap="square" lIns="0" tIns="0" rIns="0" bIns="0">
            <a:spAutoFit/>
          </a:bodyPr>
          <a:lstStyle>
            <a:lvl1pPr marL="0" indent="0">
              <a:spcBef>
                <a:spcPts val="0"/>
              </a:spcBef>
              <a:buNone/>
              <a:defRPr sz="18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347728769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p:cSld name="Title Slide 4 ">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1E80E06-15DE-DDB1-B4E4-52EEA260C719}"/>
              </a:ext>
            </a:extLst>
          </p:cNvPr>
          <p:cNvPicPr>
            <a:picLocks noChangeAspect="1"/>
          </p:cNvPicPr>
          <p:nvPr userDrawn="1"/>
        </p:nvPicPr>
        <p:blipFill rotWithShape="1">
          <a:blip r:embed="rId2"/>
          <a:srcRect t="273" b="273"/>
          <a:stretch/>
        </p:blipFill>
        <p:spPr>
          <a:xfrm>
            <a:off x="0" y="-1"/>
            <a:ext cx="12192000" cy="6858001"/>
          </a:xfrm>
          <a:prstGeom prst="rect">
            <a:avLst/>
          </a:prstGeom>
        </p:spPr>
      </p:pic>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Segoe Sans Display Semibold" pitchFamily="2" charset="0"/>
                <a:cs typeface="Segoe Sans Display Semibold"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76999"/>
          </a:xfrm>
          <a:noFill/>
        </p:spPr>
        <p:txBody>
          <a:bodyPr wrap="square" lIns="0" tIns="0" rIns="0" bIns="0">
            <a:spAutoFit/>
          </a:bodyPr>
          <a:lstStyle>
            <a:lvl1pPr marL="0" indent="0">
              <a:spcBef>
                <a:spcPts val="0"/>
              </a:spcBef>
              <a:buNone/>
              <a:defRPr sz="18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172105050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p:cSld name="Title Slide 5 ">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B35A40D0-B5CF-0E8A-CFC7-1978F00B46A8}"/>
              </a:ext>
            </a:extLst>
          </p:cNvPr>
          <p:cNvPicPr>
            <a:picLocks noChangeAspect="1"/>
          </p:cNvPicPr>
          <p:nvPr userDrawn="1"/>
        </p:nvPicPr>
        <p:blipFill rotWithShape="1">
          <a:blip r:embed="rId2"/>
          <a:srcRect l="544" t="515" r="29"/>
          <a:stretch/>
        </p:blipFill>
        <p:spPr>
          <a:xfrm>
            <a:off x="0" y="0"/>
            <a:ext cx="12192000" cy="6858001"/>
          </a:xfrm>
          <a:custGeom>
            <a:avLst/>
            <a:gdLst>
              <a:gd name="connsiteX0" fmla="*/ 0 w 12192000"/>
              <a:gd name="connsiteY0" fmla="*/ 0 h 6858001"/>
              <a:gd name="connsiteX1" fmla="*/ 12192000 w 12192000"/>
              <a:gd name="connsiteY1" fmla="*/ 0 h 6858001"/>
              <a:gd name="connsiteX2" fmla="*/ 12192000 w 12192000"/>
              <a:gd name="connsiteY2" fmla="*/ 6858001 h 6858001"/>
              <a:gd name="connsiteX3" fmla="*/ 0 w 12192000"/>
              <a:gd name="connsiteY3" fmla="*/ 6858001 h 6858001"/>
            </a:gdLst>
            <a:ahLst/>
            <a:cxnLst>
              <a:cxn ang="0">
                <a:pos x="connsiteX0" y="connsiteY0"/>
              </a:cxn>
              <a:cxn ang="0">
                <a:pos x="connsiteX1" y="connsiteY1"/>
              </a:cxn>
              <a:cxn ang="0">
                <a:pos x="connsiteX2" y="connsiteY2"/>
              </a:cxn>
              <a:cxn ang="0">
                <a:pos x="connsiteX3" y="connsiteY3"/>
              </a:cxn>
            </a:cxnLst>
            <a:rect l="l" t="t" r="r" b="b"/>
            <a:pathLst>
              <a:path w="12192000" h="6858001">
                <a:moveTo>
                  <a:pt x="0" y="0"/>
                </a:moveTo>
                <a:lnTo>
                  <a:pt x="12192000" y="0"/>
                </a:lnTo>
                <a:lnTo>
                  <a:pt x="12192000" y="6858001"/>
                </a:lnTo>
                <a:lnTo>
                  <a:pt x="0" y="6858001"/>
                </a:lnTo>
                <a:close/>
              </a:path>
            </a:pathLst>
          </a:custGeom>
        </p:spPr>
      </p:pic>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Segoe Sans Display Semibold" pitchFamily="2" charset="0"/>
                <a:cs typeface="Segoe Sans Display Semibold"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76999"/>
          </a:xfrm>
          <a:noFill/>
        </p:spPr>
        <p:txBody>
          <a:bodyPr wrap="square" lIns="0" tIns="0" rIns="0" bIns="0">
            <a:spAutoFit/>
          </a:bodyPr>
          <a:lstStyle>
            <a:lvl1pPr marL="0" indent="0">
              <a:spcBef>
                <a:spcPts val="0"/>
              </a:spcBef>
              <a:buNone/>
              <a:defRPr sz="18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375472301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p:cSld name="Title Slide 6 ">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3806BF3-B7AC-803B-E086-77B486241445}"/>
              </a:ext>
            </a:extLst>
          </p:cNvPr>
          <p:cNvPicPr>
            <a:picLocks noChangeAspect="1"/>
          </p:cNvPicPr>
          <p:nvPr userDrawn="1"/>
        </p:nvPicPr>
        <p:blipFill rotWithShape="1">
          <a:blip r:embed="rId2"/>
          <a:srcRect l="278" r="278"/>
          <a:stretch/>
        </p:blipFill>
        <p:spPr>
          <a:xfrm>
            <a:off x="0" y="1"/>
            <a:ext cx="12192000" cy="6858001"/>
          </a:xfrm>
          <a:custGeom>
            <a:avLst/>
            <a:gdLst>
              <a:gd name="connsiteX0" fmla="*/ 0 w 12192000"/>
              <a:gd name="connsiteY0" fmla="*/ 0 h 6858001"/>
              <a:gd name="connsiteX1" fmla="*/ 12192000 w 12192000"/>
              <a:gd name="connsiteY1" fmla="*/ 0 h 6858001"/>
              <a:gd name="connsiteX2" fmla="*/ 12192000 w 12192000"/>
              <a:gd name="connsiteY2" fmla="*/ 6858001 h 6858001"/>
              <a:gd name="connsiteX3" fmla="*/ 0 w 12192000"/>
              <a:gd name="connsiteY3" fmla="*/ 6858001 h 6858001"/>
            </a:gdLst>
            <a:ahLst/>
            <a:cxnLst>
              <a:cxn ang="0">
                <a:pos x="connsiteX0" y="connsiteY0"/>
              </a:cxn>
              <a:cxn ang="0">
                <a:pos x="connsiteX1" y="connsiteY1"/>
              </a:cxn>
              <a:cxn ang="0">
                <a:pos x="connsiteX2" y="connsiteY2"/>
              </a:cxn>
              <a:cxn ang="0">
                <a:pos x="connsiteX3" y="connsiteY3"/>
              </a:cxn>
            </a:cxnLst>
            <a:rect l="l" t="t" r="r" b="b"/>
            <a:pathLst>
              <a:path w="12192000" h="6858001">
                <a:moveTo>
                  <a:pt x="0" y="0"/>
                </a:moveTo>
                <a:lnTo>
                  <a:pt x="12192000" y="0"/>
                </a:lnTo>
                <a:lnTo>
                  <a:pt x="12192000" y="6858001"/>
                </a:lnTo>
                <a:lnTo>
                  <a:pt x="0" y="6858001"/>
                </a:lnTo>
                <a:close/>
              </a:path>
            </a:pathLst>
          </a:custGeom>
        </p:spPr>
      </p:pic>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Segoe Sans Display Semibold" pitchFamily="2" charset="0"/>
                <a:cs typeface="Segoe Sans Display Semibold"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76999"/>
          </a:xfrm>
          <a:noFill/>
        </p:spPr>
        <p:txBody>
          <a:bodyPr wrap="square" lIns="0" tIns="0" rIns="0" bIns="0">
            <a:spAutoFit/>
          </a:bodyPr>
          <a:lstStyle>
            <a:lvl1pPr marL="0" indent="0">
              <a:spcBef>
                <a:spcPts val="0"/>
              </a:spcBef>
              <a:buNone/>
              <a:defRPr sz="18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193694410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79597449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p:cSld name="Title Only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Tree>
    <p:extLst>
      <p:ext uri="{BB962C8B-B14F-4D97-AF65-F5344CB8AC3E}">
        <p14:creationId xmlns:p14="http://schemas.microsoft.com/office/powerpoint/2010/main" val="174559686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Blank slide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Tree>
    <p:extLst>
      <p:ext uri="{BB962C8B-B14F-4D97-AF65-F5344CB8AC3E}">
        <p14:creationId xmlns:p14="http://schemas.microsoft.com/office/powerpoint/2010/main" val="61323054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Agenda slide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4" name="Oval 3">
            <a:extLst>
              <a:ext uri="{FF2B5EF4-FFF2-40B4-BE49-F238E27FC236}">
                <a16:creationId xmlns:a16="http://schemas.microsoft.com/office/drawing/2014/main" id="{CE525D6D-260D-2074-C66B-0E88E6690C99}"/>
              </a:ext>
            </a:extLst>
          </p:cNvPr>
          <p:cNvSpPr/>
          <p:nvPr userDrawn="1"/>
        </p:nvSpPr>
        <p:spPr bwMode="auto">
          <a:xfrm>
            <a:off x="4132263" y="596900"/>
            <a:ext cx="679450" cy="679450"/>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r>
              <a:rPr lang="en-US" sz="2400" b="1" kern="0">
                <a:ln w="3175">
                  <a:noFill/>
                </a:ln>
                <a:solidFill>
                  <a:schemeClr val="bg1"/>
                </a:solidFill>
                <a:latin typeface="+mj-lt"/>
                <a:cs typeface="Segoe UI" pitchFamily="34" charset="0"/>
              </a:rPr>
              <a:t>01</a:t>
            </a:r>
          </a:p>
        </p:txBody>
      </p:sp>
      <p:sp>
        <p:nvSpPr>
          <p:cNvPr id="5" name="Oval 4">
            <a:extLst>
              <a:ext uri="{FF2B5EF4-FFF2-40B4-BE49-F238E27FC236}">
                <a16:creationId xmlns:a16="http://schemas.microsoft.com/office/drawing/2014/main" id="{12154FFE-5468-CB04-52B1-FBCDDDBBB4A3}"/>
              </a:ext>
            </a:extLst>
          </p:cNvPr>
          <p:cNvSpPr/>
          <p:nvPr userDrawn="1"/>
        </p:nvSpPr>
        <p:spPr bwMode="auto">
          <a:xfrm>
            <a:off x="4132263" y="1845072"/>
            <a:ext cx="679450" cy="679450"/>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r>
              <a:rPr lang="en-US" sz="2400" b="1" kern="0">
                <a:ln w="3175">
                  <a:noFill/>
                </a:ln>
                <a:solidFill>
                  <a:schemeClr val="bg1"/>
                </a:solidFill>
                <a:latin typeface="+mj-lt"/>
                <a:cs typeface="Segoe UI" pitchFamily="34" charset="0"/>
              </a:rPr>
              <a:t>02</a:t>
            </a:r>
          </a:p>
        </p:txBody>
      </p:sp>
      <p:sp>
        <p:nvSpPr>
          <p:cNvPr id="6" name="Oval 5">
            <a:extLst>
              <a:ext uri="{FF2B5EF4-FFF2-40B4-BE49-F238E27FC236}">
                <a16:creationId xmlns:a16="http://schemas.microsoft.com/office/drawing/2014/main" id="{826D834C-0570-B13B-0866-51C1D070031A}"/>
              </a:ext>
            </a:extLst>
          </p:cNvPr>
          <p:cNvSpPr/>
          <p:nvPr userDrawn="1"/>
        </p:nvSpPr>
        <p:spPr bwMode="auto">
          <a:xfrm>
            <a:off x="4132263" y="3093244"/>
            <a:ext cx="679450" cy="679450"/>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r>
              <a:rPr lang="en-US" sz="2400" b="1" kern="0">
                <a:ln w="3175">
                  <a:noFill/>
                </a:ln>
                <a:solidFill>
                  <a:schemeClr val="bg1"/>
                </a:solidFill>
                <a:latin typeface="+mj-lt"/>
                <a:cs typeface="Segoe UI" pitchFamily="34" charset="0"/>
              </a:rPr>
              <a:t>03</a:t>
            </a:r>
          </a:p>
        </p:txBody>
      </p:sp>
      <p:sp>
        <p:nvSpPr>
          <p:cNvPr id="7" name="Oval 6">
            <a:extLst>
              <a:ext uri="{FF2B5EF4-FFF2-40B4-BE49-F238E27FC236}">
                <a16:creationId xmlns:a16="http://schemas.microsoft.com/office/drawing/2014/main" id="{5AC79F46-694E-ED80-8F53-3FA0DFBA4AE6}"/>
              </a:ext>
            </a:extLst>
          </p:cNvPr>
          <p:cNvSpPr/>
          <p:nvPr userDrawn="1"/>
        </p:nvSpPr>
        <p:spPr bwMode="auto">
          <a:xfrm>
            <a:off x="4132263" y="4341416"/>
            <a:ext cx="679450" cy="679450"/>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r>
              <a:rPr lang="en-US" sz="2400" b="1" kern="0">
                <a:ln w="3175">
                  <a:noFill/>
                </a:ln>
                <a:solidFill>
                  <a:schemeClr val="bg1"/>
                </a:solidFill>
                <a:latin typeface="+mj-lt"/>
                <a:cs typeface="Segoe UI" pitchFamily="34" charset="0"/>
              </a:rPr>
              <a:t>04</a:t>
            </a:r>
          </a:p>
        </p:txBody>
      </p:sp>
      <p:sp>
        <p:nvSpPr>
          <p:cNvPr id="8" name="Oval 7">
            <a:extLst>
              <a:ext uri="{FF2B5EF4-FFF2-40B4-BE49-F238E27FC236}">
                <a16:creationId xmlns:a16="http://schemas.microsoft.com/office/drawing/2014/main" id="{511AF575-A405-020B-A4A0-59876AB77E46}"/>
              </a:ext>
            </a:extLst>
          </p:cNvPr>
          <p:cNvSpPr/>
          <p:nvPr userDrawn="1"/>
        </p:nvSpPr>
        <p:spPr bwMode="auto">
          <a:xfrm>
            <a:off x="4132263" y="5589588"/>
            <a:ext cx="679450" cy="679450"/>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r>
              <a:rPr lang="en-US" sz="2400" b="1" kern="0">
                <a:ln w="3175">
                  <a:noFill/>
                </a:ln>
                <a:solidFill>
                  <a:schemeClr val="bg1"/>
                </a:solidFill>
                <a:latin typeface="+mj-lt"/>
                <a:cs typeface="Segoe UI" pitchFamily="34" charset="0"/>
              </a:rPr>
              <a:t>05</a:t>
            </a:r>
          </a:p>
        </p:txBody>
      </p:sp>
      <p:cxnSp>
        <p:nvCxnSpPr>
          <p:cNvPr id="9" name="Straight Connector 8">
            <a:extLst>
              <a:ext uri="{FF2B5EF4-FFF2-40B4-BE49-F238E27FC236}">
                <a16:creationId xmlns:a16="http://schemas.microsoft.com/office/drawing/2014/main" id="{232BD42B-5FC5-7EDB-BB20-23C2938B3144}"/>
              </a:ext>
              <a:ext uri="{C183D7F6-B498-43B3-948B-1728B52AA6E4}">
                <adec:decorative xmlns:adec="http://schemas.microsoft.com/office/drawing/2017/decorative" val="1"/>
              </a:ext>
            </a:extLst>
          </p:cNvPr>
          <p:cNvCxnSpPr>
            <a:cxnSpLocks/>
          </p:cNvCxnSpPr>
          <p:nvPr userDrawn="1"/>
        </p:nvCxnSpPr>
        <p:spPr>
          <a:xfrm>
            <a:off x="5041900" y="1560711"/>
            <a:ext cx="6578600" cy="0"/>
          </a:xfrm>
          <a:prstGeom prst="line">
            <a:avLst/>
          </a:prstGeom>
          <a:ln w="6350">
            <a:solidFill>
              <a:schemeClr val="bg1">
                <a:lumMod val="75000"/>
                <a:alpha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0" name="Text Placeholder 19">
            <a:extLst>
              <a:ext uri="{FF2B5EF4-FFF2-40B4-BE49-F238E27FC236}">
                <a16:creationId xmlns:a16="http://schemas.microsoft.com/office/drawing/2014/main" id="{B2648914-7316-BBF9-1979-5EACEBE28481}"/>
              </a:ext>
            </a:extLst>
          </p:cNvPr>
          <p:cNvSpPr>
            <a:spLocks noGrp="1"/>
          </p:cNvSpPr>
          <p:nvPr>
            <p:ph type="body" sz="quarter" idx="10"/>
          </p:nvPr>
        </p:nvSpPr>
        <p:spPr>
          <a:xfrm>
            <a:off x="5041900" y="751959"/>
            <a:ext cx="6578600" cy="369332"/>
          </a:xfrm>
        </p:spPr>
        <p:txBody>
          <a:bodyPr anchor="ctr"/>
          <a:lstStyle>
            <a:lvl1pPr marL="0" indent="0">
              <a:buNone/>
              <a:defRPr sz="2400"/>
            </a:lvl1pPr>
          </a:lstStyle>
          <a:p>
            <a:pPr lvl="0"/>
            <a:r>
              <a:rPr lang="en-US"/>
              <a:t>Click to edit Master text styles</a:t>
            </a:r>
          </a:p>
        </p:txBody>
      </p:sp>
      <p:cxnSp>
        <p:nvCxnSpPr>
          <p:cNvPr id="11" name="Straight Connector 10">
            <a:extLst>
              <a:ext uri="{FF2B5EF4-FFF2-40B4-BE49-F238E27FC236}">
                <a16:creationId xmlns:a16="http://schemas.microsoft.com/office/drawing/2014/main" id="{FB5A3BDB-77C2-5DA6-DD97-A74AD66D6BA3}"/>
              </a:ext>
              <a:ext uri="{C183D7F6-B498-43B3-948B-1728B52AA6E4}">
                <adec:decorative xmlns:adec="http://schemas.microsoft.com/office/drawing/2017/decorative" val="1"/>
              </a:ext>
            </a:extLst>
          </p:cNvPr>
          <p:cNvCxnSpPr>
            <a:cxnSpLocks/>
          </p:cNvCxnSpPr>
          <p:nvPr userDrawn="1"/>
        </p:nvCxnSpPr>
        <p:spPr>
          <a:xfrm>
            <a:off x="5041900" y="2808883"/>
            <a:ext cx="6578600" cy="0"/>
          </a:xfrm>
          <a:prstGeom prst="line">
            <a:avLst/>
          </a:prstGeom>
          <a:ln w="6350">
            <a:solidFill>
              <a:schemeClr val="bg1">
                <a:lumMod val="75000"/>
                <a:alpha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8CCAE5D6-7CD4-CF96-5C91-CE441AF595C4}"/>
              </a:ext>
              <a:ext uri="{C183D7F6-B498-43B3-948B-1728B52AA6E4}">
                <adec:decorative xmlns:adec="http://schemas.microsoft.com/office/drawing/2017/decorative" val="1"/>
              </a:ext>
            </a:extLst>
          </p:cNvPr>
          <p:cNvCxnSpPr>
            <a:cxnSpLocks/>
          </p:cNvCxnSpPr>
          <p:nvPr userDrawn="1"/>
        </p:nvCxnSpPr>
        <p:spPr>
          <a:xfrm>
            <a:off x="5041900" y="4057055"/>
            <a:ext cx="6578600" cy="0"/>
          </a:xfrm>
          <a:prstGeom prst="line">
            <a:avLst/>
          </a:prstGeom>
          <a:ln w="6350">
            <a:solidFill>
              <a:schemeClr val="bg1">
                <a:lumMod val="75000"/>
                <a:alpha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B7EAC72-3DD8-CA91-6E0A-DBD84D439457}"/>
              </a:ext>
              <a:ext uri="{C183D7F6-B498-43B3-948B-1728B52AA6E4}">
                <adec:decorative xmlns:adec="http://schemas.microsoft.com/office/drawing/2017/decorative" val="1"/>
              </a:ext>
            </a:extLst>
          </p:cNvPr>
          <p:cNvCxnSpPr>
            <a:cxnSpLocks/>
          </p:cNvCxnSpPr>
          <p:nvPr userDrawn="1"/>
        </p:nvCxnSpPr>
        <p:spPr>
          <a:xfrm>
            <a:off x="5041900" y="5305227"/>
            <a:ext cx="6578600" cy="0"/>
          </a:xfrm>
          <a:prstGeom prst="line">
            <a:avLst/>
          </a:prstGeom>
          <a:ln w="6350">
            <a:solidFill>
              <a:schemeClr val="bg1">
                <a:lumMod val="75000"/>
                <a:alpha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 Placeholder 19">
            <a:extLst>
              <a:ext uri="{FF2B5EF4-FFF2-40B4-BE49-F238E27FC236}">
                <a16:creationId xmlns:a16="http://schemas.microsoft.com/office/drawing/2014/main" id="{208309E8-F01D-C01C-7BD3-699C552BEAAD}"/>
              </a:ext>
            </a:extLst>
          </p:cNvPr>
          <p:cNvSpPr>
            <a:spLocks noGrp="1"/>
          </p:cNvSpPr>
          <p:nvPr>
            <p:ph type="body" sz="quarter" idx="11"/>
          </p:nvPr>
        </p:nvSpPr>
        <p:spPr>
          <a:xfrm>
            <a:off x="5041900" y="2000131"/>
            <a:ext cx="6578600" cy="369332"/>
          </a:xfrm>
        </p:spPr>
        <p:txBody>
          <a:bodyPr anchor="ctr"/>
          <a:lstStyle>
            <a:lvl1pPr marL="0" indent="0">
              <a:buNone/>
              <a:defRPr sz="2400"/>
            </a:lvl1pPr>
          </a:lstStyle>
          <a:p>
            <a:pPr lvl="0"/>
            <a:r>
              <a:rPr lang="en-US"/>
              <a:t>Click to edit Master text styles</a:t>
            </a:r>
          </a:p>
        </p:txBody>
      </p:sp>
      <p:sp>
        <p:nvSpPr>
          <p:cNvPr id="22" name="Text Placeholder 19">
            <a:extLst>
              <a:ext uri="{FF2B5EF4-FFF2-40B4-BE49-F238E27FC236}">
                <a16:creationId xmlns:a16="http://schemas.microsoft.com/office/drawing/2014/main" id="{41D8780B-A2F3-0AF0-CB21-59595D75ABD4}"/>
              </a:ext>
            </a:extLst>
          </p:cNvPr>
          <p:cNvSpPr>
            <a:spLocks noGrp="1"/>
          </p:cNvSpPr>
          <p:nvPr>
            <p:ph type="body" sz="quarter" idx="12"/>
          </p:nvPr>
        </p:nvSpPr>
        <p:spPr>
          <a:xfrm>
            <a:off x="5041900" y="3248303"/>
            <a:ext cx="6578600" cy="369332"/>
          </a:xfrm>
        </p:spPr>
        <p:txBody>
          <a:bodyPr anchor="ctr"/>
          <a:lstStyle>
            <a:lvl1pPr marL="0" indent="0">
              <a:buNone/>
              <a:defRPr sz="2400"/>
            </a:lvl1pPr>
          </a:lstStyle>
          <a:p>
            <a:pPr lvl="0"/>
            <a:r>
              <a:rPr lang="en-US"/>
              <a:t>Click to edit Master text styles</a:t>
            </a:r>
          </a:p>
        </p:txBody>
      </p:sp>
      <p:sp>
        <p:nvSpPr>
          <p:cNvPr id="23" name="Text Placeholder 19">
            <a:extLst>
              <a:ext uri="{FF2B5EF4-FFF2-40B4-BE49-F238E27FC236}">
                <a16:creationId xmlns:a16="http://schemas.microsoft.com/office/drawing/2014/main" id="{DDDDD63C-8BF5-A3B3-6267-4D98015A716A}"/>
              </a:ext>
            </a:extLst>
          </p:cNvPr>
          <p:cNvSpPr>
            <a:spLocks noGrp="1"/>
          </p:cNvSpPr>
          <p:nvPr>
            <p:ph type="body" sz="quarter" idx="13"/>
          </p:nvPr>
        </p:nvSpPr>
        <p:spPr>
          <a:xfrm>
            <a:off x="5041900" y="4496475"/>
            <a:ext cx="6578600" cy="369332"/>
          </a:xfrm>
        </p:spPr>
        <p:txBody>
          <a:bodyPr anchor="ctr"/>
          <a:lstStyle>
            <a:lvl1pPr marL="0" indent="0">
              <a:buNone/>
              <a:defRPr sz="2400"/>
            </a:lvl1pPr>
          </a:lstStyle>
          <a:p>
            <a:pPr lvl="0"/>
            <a:r>
              <a:rPr lang="en-US"/>
              <a:t>Click to edit Master text styles</a:t>
            </a:r>
          </a:p>
        </p:txBody>
      </p:sp>
      <p:sp>
        <p:nvSpPr>
          <p:cNvPr id="24" name="Text Placeholder 19">
            <a:extLst>
              <a:ext uri="{FF2B5EF4-FFF2-40B4-BE49-F238E27FC236}">
                <a16:creationId xmlns:a16="http://schemas.microsoft.com/office/drawing/2014/main" id="{213DD9A8-2279-8AA1-74D5-0ACC8E07D4A0}"/>
              </a:ext>
            </a:extLst>
          </p:cNvPr>
          <p:cNvSpPr>
            <a:spLocks noGrp="1"/>
          </p:cNvSpPr>
          <p:nvPr>
            <p:ph type="body" sz="quarter" idx="14"/>
          </p:nvPr>
        </p:nvSpPr>
        <p:spPr>
          <a:xfrm>
            <a:off x="5041900" y="5744647"/>
            <a:ext cx="6578600" cy="369332"/>
          </a:xfrm>
        </p:spPr>
        <p:txBody>
          <a:bodyPr anchor="ctr"/>
          <a:lstStyle>
            <a:lvl1pPr marL="0" indent="0">
              <a:buNone/>
              <a:defRPr sz="2400"/>
            </a:lvl1pPr>
          </a:lstStyle>
          <a:p>
            <a:pPr lvl="0"/>
            <a:r>
              <a:rPr lang="en-US"/>
              <a:t>Click to edit Master text styles</a:t>
            </a:r>
          </a:p>
        </p:txBody>
      </p:sp>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263" y="3152001"/>
            <a:ext cx="3069337" cy="553998"/>
          </a:xfrm>
        </p:spPr>
        <p:txBody>
          <a:bodyPr/>
          <a:lstStyle>
            <a:lvl1pPr algn="l">
              <a:defRPr/>
            </a:lvl1pPr>
          </a:lstStyle>
          <a:p>
            <a:r>
              <a:rPr lang="en-US"/>
              <a:t>Agenda</a:t>
            </a:r>
          </a:p>
        </p:txBody>
      </p:sp>
    </p:spTree>
    <p:extLst>
      <p:ext uri="{BB962C8B-B14F-4D97-AF65-F5344CB8AC3E}">
        <p14:creationId xmlns:p14="http://schemas.microsoft.com/office/powerpoint/2010/main" val="157422197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Four text with icons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Oval 3">
            <a:extLst>
              <a:ext uri="{FF2B5EF4-FFF2-40B4-BE49-F238E27FC236}">
                <a16:creationId xmlns:a16="http://schemas.microsoft.com/office/drawing/2014/main" id="{94BAA5F2-1985-6AE4-F31F-92073AA35174}"/>
              </a:ext>
            </a:extLst>
          </p:cNvPr>
          <p:cNvSpPr/>
          <p:nvPr userDrawn="1"/>
        </p:nvSpPr>
        <p:spPr bwMode="auto">
          <a:xfrm>
            <a:off x="1297190"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sp>
        <p:nvSpPr>
          <p:cNvPr id="9" name="Oval 8">
            <a:extLst>
              <a:ext uri="{FF2B5EF4-FFF2-40B4-BE49-F238E27FC236}">
                <a16:creationId xmlns:a16="http://schemas.microsoft.com/office/drawing/2014/main" id="{BA18B0A2-D289-7D64-6DC4-F6915EDEA071}"/>
              </a:ext>
            </a:extLst>
          </p:cNvPr>
          <p:cNvSpPr/>
          <p:nvPr userDrawn="1"/>
        </p:nvSpPr>
        <p:spPr bwMode="auto">
          <a:xfrm>
            <a:off x="4109346"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0" name="Oval 9">
            <a:extLst>
              <a:ext uri="{FF2B5EF4-FFF2-40B4-BE49-F238E27FC236}">
                <a16:creationId xmlns:a16="http://schemas.microsoft.com/office/drawing/2014/main" id="{597D8BCE-6F2C-4C63-39C7-92B6235F0531}"/>
              </a:ext>
            </a:extLst>
          </p:cNvPr>
          <p:cNvSpPr/>
          <p:nvPr userDrawn="1"/>
        </p:nvSpPr>
        <p:spPr bwMode="auto">
          <a:xfrm>
            <a:off x="6921502"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1" name="Oval 10">
            <a:extLst>
              <a:ext uri="{FF2B5EF4-FFF2-40B4-BE49-F238E27FC236}">
                <a16:creationId xmlns:a16="http://schemas.microsoft.com/office/drawing/2014/main" id="{54BD3884-9623-D231-B393-89D173593358}"/>
              </a:ext>
            </a:extLst>
          </p:cNvPr>
          <p:cNvSpPr/>
          <p:nvPr userDrawn="1"/>
        </p:nvSpPr>
        <p:spPr bwMode="auto">
          <a:xfrm>
            <a:off x="9733656"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7533598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Four text with gradient icons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 name="Oval 4">
            <a:extLst>
              <a:ext uri="{FF2B5EF4-FFF2-40B4-BE49-F238E27FC236}">
                <a16:creationId xmlns:a16="http://schemas.microsoft.com/office/drawing/2014/main" id="{83512C4D-2915-D7CC-93A1-7574E42D71F7}"/>
              </a:ext>
            </a:extLst>
          </p:cNvPr>
          <p:cNvSpPr/>
          <p:nvPr userDrawn="1"/>
        </p:nvSpPr>
        <p:spPr bwMode="auto">
          <a:xfrm>
            <a:off x="1297190"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6" name="Oval 5">
            <a:extLst>
              <a:ext uri="{FF2B5EF4-FFF2-40B4-BE49-F238E27FC236}">
                <a16:creationId xmlns:a16="http://schemas.microsoft.com/office/drawing/2014/main" id="{F4A6AB87-230A-83C2-8A28-162D928F6B40}"/>
              </a:ext>
            </a:extLst>
          </p:cNvPr>
          <p:cNvSpPr/>
          <p:nvPr userDrawn="1"/>
        </p:nvSpPr>
        <p:spPr bwMode="auto">
          <a:xfrm>
            <a:off x="4109346" y="2345208"/>
            <a:ext cx="1162742" cy="1162742"/>
          </a:xfrm>
          <a:prstGeom prst="ellipse">
            <a:avLst/>
          </a:prstGeom>
          <a:gradFill flip="none" rotWithShape="1">
            <a:gsLst>
              <a:gs pos="0">
                <a:srgbClr val="0A6BBA"/>
              </a:gs>
              <a:gs pos="80000">
                <a:srgbClr val="318581"/>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a:ln w="3175">
                <a:noFill/>
              </a:ln>
              <a:gradFill flip="none" rotWithShape="1">
                <a:gsLst>
                  <a:gs pos="20183">
                    <a:srgbClr val="FFFFFF"/>
                  </a:gs>
                  <a:gs pos="42000">
                    <a:srgbClr val="FFFFFF"/>
                  </a:gs>
                </a:gsLst>
                <a:lin ang="2700000" scaled="0"/>
                <a:tileRect/>
              </a:gradFill>
              <a:ea typeface="+mn-lt"/>
              <a:cs typeface="+mn-lt"/>
              <a:sym typeface="+mn-lt"/>
            </a:endParaRPr>
          </a:p>
        </p:txBody>
      </p:sp>
      <p:sp>
        <p:nvSpPr>
          <p:cNvPr id="7" name="Oval 6">
            <a:extLst>
              <a:ext uri="{FF2B5EF4-FFF2-40B4-BE49-F238E27FC236}">
                <a16:creationId xmlns:a16="http://schemas.microsoft.com/office/drawing/2014/main" id="{2C004A13-B52F-B583-6B1F-E376B63D0210}"/>
              </a:ext>
            </a:extLst>
          </p:cNvPr>
          <p:cNvSpPr/>
          <p:nvPr userDrawn="1"/>
        </p:nvSpPr>
        <p:spPr bwMode="auto">
          <a:xfrm>
            <a:off x="6921502"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8" name="Oval 7">
            <a:extLst>
              <a:ext uri="{FF2B5EF4-FFF2-40B4-BE49-F238E27FC236}">
                <a16:creationId xmlns:a16="http://schemas.microsoft.com/office/drawing/2014/main" id="{9AFEC9CE-0ED1-5DF7-E15E-778AA4DD398A}"/>
              </a:ext>
            </a:extLst>
          </p:cNvPr>
          <p:cNvSpPr/>
          <p:nvPr userDrawn="1"/>
        </p:nvSpPr>
        <p:spPr bwMode="auto">
          <a:xfrm>
            <a:off x="9733656" y="2345208"/>
            <a:ext cx="1162742" cy="1162742"/>
          </a:xfrm>
          <a:prstGeom prst="ellipse">
            <a:avLst/>
          </a:prstGeom>
          <a:gradFill flip="none" rotWithShape="1">
            <a:gsLst>
              <a:gs pos="79000">
                <a:srgbClr val="C03BC4"/>
              </a:gs>
              <a:gs pos="35000">
                <a:srgbClr val="D1448B"/>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a:ln w="3175">
                <a:noFill/>
              </a:ln>
              <a:gradFill flip="none" rotWithShape="1">
                <a:gsLst>
                  <a:gs pos="20183">
                    <a:srgbClr val="FFFFFF"/>
                  </a:gs>
                  <a:gs pos="42000">
                    <a:srgbClr val="FFFFFF"/>
                  </a:gs>
                </a:gsLst>
                <a:lin ang="2700000" scaled="0"/>
                <a:tileRect/>
              </a:gradFill>
              <a:ea typeface="+mn-lt"/>
              <a:cs typeface="+mn-lt"/>
              <a:sym typeface="+mn-lt"/>
            </a:endParaRPr>
          </a:p>
        </p:txBody>
      </p:sp>
    </p:spTree>
    <p:extLst>
      <p:ext uri="{BB962C8B-B14F-4D97-AF65-F5344CB8AC3E}">
        <p14:creationId xmlns:p14="http://schemas.microsoft.com/office/powerpoint/2010/main" val="236709982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Photo full bleed left title">
    <p:spTree>
      <p:nvGrpSpPr>
        <p:cNvPr id="1" name=""/>
        <p:cNvGrpSpPr/>
        <p:nvPr/>
      </p:nvGrpSpPr>
      <p:grpSpPr>
        <a:xfrm>
          <a:off x="0" y="0"/>
          <a:ext cx="0" cy="0"/>
          <a:chOff x="0" y="0"/>
          <a:chExt cx="0" cy="0"/>
        </a:xfrm>
      </p:grpSpPr>
      <p:sp>
        <p:nvSpPr>
          <p:cNvPr id="8" name="Picture Placeholder 7" descr="This photo is a 'placeholder' only. Drag or drop your photo here, or click and tap the center to insert a photo.">
            <a:extLst>
              <a:ext uri="{FF2B5EF4-FFF2-40B4-BE49-F238E27FC236}">
                <a16:creationId xmlns:a16="http://schemas.microsoft.com/office/drawing/2014/main" id="{FA608AEF-BE66-4029-BA63-DA15E89C3291}"/>
              </a:ext>
            </a:extLst>
          </p:cNvPr>
          <p:cNvSpPr>
            <a:spLocks noGrp="1"/>
          </p:cNvSpPr>
          <p:nvPr>
            <p:ph type="pic" sz="quarter" idx="10" hasCustomPrompt="1"/>
          </p:nvPr>
        </p:nvSpPr>
        <p:spPr bwMode="ltGray">
          <a:xfrm>
            <a:off x="0" y="0"/>
            <a:ext cx="12192000" cy="6858000"/>
          </a:xfrm>
          <a:blipFill>
            <a:blip r:embed="rId2"/>
            <a:stretch>
              <a:fillRect/>
            </a:stretch>
          </a:blipFill>
        </p:spPr>
        <p:txBody>
          <a:bodyPr wrap="none" bIns="1554480" anchor="ctr">
            <a:noAutofit/>
          </a:bodyPr>
          <a:lstStyle>
            <a:lvl1pPr marL="0" indent="0" algn="ctr">
              <a:buNone/>
              <a:defRPr sz="1400" b="1">
                <a:solidFill>
                  <a:srgbClr val="000000"/>
                </a:solidFill>
              </a:defRPr>
            </a:lvl1pPr>
          </a:lstStyle>
          <a:p>
            <a:r>
              <a:rPr lang="en-US"/>
              <a:t>Drag &amp; drop your photo here </a:t>
            </a:r>
            <a:br>
              <a:rPr lang="en-US"/>
            </a:br>
            <a:r>
              <a:rPr lang="en-US"/>
              <a:t>or click or tap icon below </a:t>
            </a:r>
            <a:br>
              <a:rPr lang="en-US"/>
            </a:br>
            <a:r>
              <a:rPr lang="en-US"/>
              <a:t>to insert</a:t>
            </a:r>
          </a:p>
        </p:txBody>
      </p:sp>
      <p:sp>
        <p:nvSpPr>
          <p:cNvPr id="3" name="Title 2">
            <a:extLst>
              <a:ext uri="{FF2B5EF4-FFF2-40B4-BE49-F238E27FC236}">
                <a16:creationId xmlns:a16="http://schemas.microsoft.com/office/drawing/2014/main" id="{E033AC47-6988-4AF2-AB7A-F400B9B8392F}"/>
              </a:ext>
            </a:extLst>
          </p:cNvPr>
          <p:cNvSpPr>
            <a:spLocks noGrp="1"/>
          </p:cNvSpPr>
          <p:nvPr>
            <p:ph type="title" hasCustomPrompt="1"/>
          </p:nvPr>
        </p:nvSpPr>
        <p:spPr bwMode="ltGray">
          <a:xfrm>
            <a:off x="-3" y="0"/>
            <a:ext cx="5669280" cy="6858000"/>
          </a:xfrm>
          <a:gradFill flip="none" rotWithShape="1">
            <a:gsLst>
              <a:gs pos="50000">
                <a:srgbClr val="000000">
                  <a:alpha val="70000"/>
                </a:srgbClr>
              </a:gs>
              <a:gs pos="100000">
                <a:srgbClr val="000000">
                  <a:alpha val="0"/>
                </a:srgbClr>
              </a:gs>
            </a:gsLst>
            <a:lin ang="0" scaled="1"/>
            <a:tileRect/>
          </a:gradFill>
        </p:spPr>
        <p:txBody>
          <a:bodyPr lIns="585216" tIns="585216" rIns="585216" bIns="585216" anchor="ctr">
            <a:noAutofit/>
          </a:bodyPr>
          <a:lstStyle>
            <a:lvl1pPr>
              <a:defRPr sz="3600" spc="0">
                <a:solidFill>
                  <a:srgbClr val="FFFFFF"/>
                </a:solidFill>
              </a:defRPr>
            </a:lvl1pPr>
          </a:lstStyle>
          <a:p>
            <a:r>
              <a:rPr lang="en-US"/>
              <a:t>Click to edit </a:t>
            </a:r>
            <a:br>
              <a:rPr lang="en-US"/>
            </a:br>
            <a:r>
              <a:rPr lang="en-US"/>
              <a:t>Master title style</a:t>
            </a:r>
          </a:p>
        </p:txBody>
      </p:sp>
      <p:sp>
        <p:nvSpPr>
          <p:cNvPr id="6" name="TextBox 5">
            <a:extLst>
              <a:ext uri="{FF2B5EF4-FFF2-40B4-BE49-F238E27FC236}">
                <a16:creationId xmlns:a16="http://schemas.microsoft.com/office/drawing/2014/main" id="{1D4894F6-B50F-43E1-83FC-4F2200B2FA65}"/>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4021568200"/>
      </p:ext>
    </p:extLst>
  </p:cSld>
  <p:clrMapOvr>
    <a:masterClrMapping/>
  </p:clrMapOvr>
  <p:transition>
    <p:fade/>
  </p:transition>
  <p:extLst>
    <p:ext uri="{DCECCB84-F9BA-43D5-87BE-67443E8EF086}">
      <p15:sldGuideLst xmlns:p15="http://schemas.microsoft.com/office/powerpoint/2012/main">
        <p15:guide id="7" pos="3576">
          <p15:clr>
            <a:srgbClr val="5ACBF0"/>
          </p15:clr>
        </p15:guide>
        <p15:guide id="8" orient="horz" pos="2160">
          <p15:clr>
            <a:srgbClr val="5ACBF0"/>
          </p15:clr>
        </p15:guide>
      </p15:sldGuideLst>
    </p:ext>
  </p:extLst>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Five text with icons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AA620CD4-AE48-F5D0-F071-A02B419C989B}"/>
              </a:ext>
              <a:ext uri="{C183D7F6-B498-43B3-948B-1728B52AA6E4}">
                <adec:decorative xmlns:adec="http://schemas.microsoft.com/office/drawing/2017/decorative" val="1"/>
              </a:ext>
            </a:extLst>
          </p:cNvPr>
          <p:cNvSpPr/>
          <p:nvPr userDrawn="1"/>
        </p:nvSpPr>
        <p:spPr bwMode="auto">
          <a:xfrm>
            <a:off x="592137" y="1857830"/>
            <a:ext cx="11007726" cy="3743233"/>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9" name="Oval 8">
            <a:extLst>
              <a:ext uri="{FF2B5EF4-FFF2-40B4-BE49-F238E27FC236}">
                <a16:creationId xmlns:a16="http://schemas.microsoft.com/office/drawing/2014/main" id="{80302D8E-593F-F4E7-FC1C-38D795EC96B9}"/>
              </a:ext>
            </a:extLst>
          </p:cNvPr>
          <p:cNvSpPr/>
          <p:nvPr userDrawn="1"/>
        </p:nvSpPr>
        <p:spPr bwMode="auto">
          <a:xfrm>
            <a:off x="1284198" y="250884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3895635"/>
            <a:ext cx="2010049" cy="369332"/>
          </a:xfrm>
        </p:spPr>
        <p:txBody>
          <a:bodyPr anchor="t"/>
          <a:lstStyle>
            <a:lvl1pPr marL="0" indent="0" algn="ctr">
              <a:buNone/>
              <a:defRPr sz="2400">
                <a:latin typeface="+mj-lt"/>
              </a:defRPr>
            </a:lvl1pPr>
          </a:lstStyle>
          <a:p>
            <a:pPr lvl="0"/>
            <a:r>
              <a:rPr lang="en-US"/>
              <a:t>Insert text</a:t>
            </a:r>
          </a:p>
        </p:txBody>
      </p:sp>
      <p:sp>
        <p:nvSpPr>
          <p:cNvPr id="5" name="Text Placeholder 19">
            <a:extLst>
              <a:ext uri="{FF2B5EF4-FFF2-40B4-BE49-F238E27FC236}">
                <a16:creationId xmlns:a16="http://schemas.microsoft.com/office/drawing/2014/main" id="{2A27CA04-DD6C-DA7E-53A6-137B88FAAFA5}"/>
              </a:ext>
            </a:extLst>
          </p:cNvPr>
          <p:cNvSpPr>
            <a:spLocks noGrp="1"/>
          </p:cNvSpPr>
          <p:nvPr>
            <p:ph type="body" sz="quarter" idx="11" hasCustomPrompt="1"/>
          </p:nvPr>
        </p:nvSpPr>
        <p:spPr>
          <a:xfrm>
            <a:off x="2907437" y="3895635"/>
            <a:ext cx="2010049" cy="369332"/>
          </a:xfrm>
        </p:spPr>
        <p:txBody>
          <a:bodyPr anchor="t"/>
          <a:lstStyle>
            <a:lvl1pPr marL="0" indent="0" algn="ctr">
              <a:buNone/>
              <a:defRPr sz="2400">
                <a:latin typeface="+mj-lt"/>
              </a:defRPr>
            </a:lvl1pPr>
          </a:lstStyle>
          <a:p>
            <a:pPr lvl="0"/>
            <a:r>
              <a:rPr lang="en-US"/>
              <a:t>Insert text</a:t>
            </a:r>
          </a:p>
        </p:txBody>
      </p:sp>
      <p:sp>
        <p:nvSpPr>
          <p:cNvPr id="6" name="Text Placeholder 19">
            <a:extLst>
              <a:ext uri="{FF2B5EF4-FFF2-40B4-BE49-F238E27FC236}">
                <a16:creationId xmlns:a16="http://schemas.microsoft.com/office/drawing/2014/main" id="{E361BC5D-8B35-74E1-026F-66FAD8E0F396}"/>
              </a:ext>
            </a:extLst>
          </p:cNvPr>
          <p:cNvSpPr>
            <a:spLocks noGrp="1"/>
          </p:cNvSpPr>
          <p:nvPr>
            <p:ph type="body" sz="quarter" idx="12" hasCustomPrompt="1"/>
          </p:nvPr>
        </p:nvSpPr>
        <p:spPr>
          <a:xfrm>
            <a:off x="5090974" y="3895635"/>
            <a:ext cx="2010049" cy="369332"/>
          </a:xfrm>
        </p:spPr>
        <p:txBody>
          <a:bodyPr anchor="t"/>
          <a:lstStyle>
            <a:lvl1pPr marL="0" indent="0" algn="ctr">
              <a:buNone/>
              <a:defRPr sz="2400">
                <a:latin typeface="+mj-lt"/>
              </a:defRPr>
            </a:lvl1pPr>
          </a:lstStyle>
          <a:p>
            <a:pPr lvl="0"/>
            <a:r>
              <a:rPr lang="en-US"/>
              <a:t>Insert text</a:t>
            </a:r>
          </a:p>
        </p:txBody>
      </p:sp>
      <p:sp>
        <p:nvSpPr>
          <p:cNvPr id="7" name="Text Placeholder 19">
            <a:extLst>
              <a:ext uri="{FF2B5EF4-FFF2-40B4-BE49-F238E27FC236}">
                <a16:creationId xmlns:a16="http://schemas.microsoft.com/office/drawing/2014/main" id="{58FF01AC-40EC-E68C-1720-0BB340AC5875}"/>
              </a:ext>
            </a:extLst>
          </p:cNvPr>
          <p:cNvSpPr>
            <a:spLocks noGrp="1"/>
          </p:cNvSpPr>
          <p:nvPr>
            <p:ph type="body" sz="quarter" idx="13" hasCustomPrompt="1"/>
          </p:nvPr>
        </p:nvSpPr>
        <p:spPr>
          <a:xfrm>
            <a:off x="7274511" y="3895635"/>
            <a:ext cx="2010049" cy="369332"/>
          </a:xfrm>
        </p:spPr>
        <p:txBody>
          <a:bodyPr anchor="t"/>
          <a:lstStyle>
            <a:lvl1pPr marL="0" indent="0" algn="ctr">
              <a:buNone/>
              <a:defRPr sz="2400">
                <a:latin typeface="+mj-lt"/>
              </a:defRPr>
            </a:lvl1pPr>
          </a:lstStyle>
          <a:p>
            <a:pPr lvl="0"/>
            <a:r>
              <a:rPr lang="en-US"/>
              <a:t>Insert text</a:t>
            </a:r>
          </a:p>
        </p:txBody>
      </p:sp>
      <p:sp>
        <p:nvSpPr>
          <p:cNvPr id="8" name="Text Placeholder 19">
            <a:extLst>
              <a:ext uri="{FF2B5EF4-FFF2-40B4-BE49-F238E27FC236}">
                <a16:creationId xmlns:a16="http://schemas.microsoft.com/office/drawing/2014/main" id="{61EAA826-EAD4-46FD-0B96-90D91A8A5F8E}"/>
              </a:ext>
            </a:extLst>
          </p:cNvPr>
          <p:cNvSpPr>
            <a:spLocks noGrp="1"/>
          </p:cNvSpPr>
          <p:nvPr>
            <p:ph type="body" sz="quarter" idx="14" hasCustomPrompt="1"/>
          </p:nvPr>
        </p:nvSpPr>
        <p:spPr>
          <a:xfrm>
            <a:off x="9458051" y="3895635"/>
            <a:ext cx="2010049" cy="369332"/>
          </a:xfrm>
        </p:spPr>
        <p:txBody>
          <a:bodyPr anchor="t"/>
          <a:lstStyle>
            <a:lvl1pPr marL="0" indent="0" algn="ctr">
              <a:buNone/>
              <a:defRPr sz="2400">
                <a:latin typeface="+mj-lt"/>
              </a:defRPr>
            </a:lvl1pPr>
          </a:lstStyle>
          <a:p>
            <a:pPr lvl="0"/>
            <a:r>
              <a:rPr lang="en-US"/>
              <a:t>Insert text</a:t>
            </a:r>
          </a:p>
        </p:txBody>
      </p:sp>
      <p:sp>
        <p:nvSpPr>
          <p:cNvPr id="22" name="Oval 21">
            <a:extLst>
              <a:ext uri="{FF2B5EF4-FFF2-40B4-BE49-F238E27FC236}">
                <a16:creationId xmlns:a16="http://schemas.microsoft.com/office/drawing/2014/main" id="{CC59FC60-8CEE-E99E-2D8E-C4346C1F010B}"/>
              </a:ext>
            </a:extLst>
          </p:cNvPr>
          <p:cNvSpPr/>
          <p:nvPr userDrawn="1"/>
        </p:nvSpPr>
        <p:spPr bwMode="auto">
          <a:xfrm>
            <a:off x="3467736" y="250884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61D67296-26A0-866C-5FE5-BC993DAC01BD}"/>
              </a:ext>
            </a:extLst>
          </p:cNvPr>
          <p:cNvSpPr/>
          <p:nvPr userDrawn="1"/>
        </p:nvSpPr>
        <p:spPr bwMode="auto">
          <a:xfrm>
            <a:off x="5651274" y="250884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936BE10E-97C0-1F95-0CC4-9E127EF0D9F5}"/>
              </a:ext>
            </a:extLst>
          </p:cNvPr>
          <p:cNvSpPr/>
          <p:nvPr userDrawn="1"/>
        </p:nvSpPr>
        <p:spPr bwMode="auto">
          <a:xfrm>
            <a:off x="7834812" y="250884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16B2DD31-682E-7BA2-0600-55E436632CB1}"/>
              </a:ext>
            </a:extLst>
          </p:cNvPr>
          <p:cNvSpPr/>
          <p:nvPr userDrawn="1"/>
        </p:nvSpPr>
        <p:spPr bwMode="auto">
          <a:xfrm>
            <a:off x="10018349" y="250884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0E35D61B-329B-2D7C-53D6-13DF67E5BF88}"/>
              </a:ext>
            </a:extLst>
          </p:cNvPr>
          <p:cNvCxnSpPr>
            <a:cxnSpLocks/>
          </p:cNvCxnSpPr>
          <p:nvPr userDrawn="1"/>
        </p:nvCxnSpPr>
        <p:spPr>
          <a:xfrm>
            <a:off x="2820693"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BE0F193-B7E7-E111-CF51-19C3420F51F5}"/>
              </a:ext>
            </a:extLst>
          </p:cNvPr>
          <p:cNvCxnSpPr>
            <a:cxnSpLocks/>
          </p:cNvCxnSpPr>
          <p:nvPr userDrawn="1"/>
        </p:nvCxnSpPr>
        <p:spPr>
          <a:xfrm>
            <a:off x="5004230"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C5A6872-D4D8-1512-53F9-6DAA88447696}"/>
              </a:ext>
            </a:extLst>
          </p:cNvPr>
          <p:cNvCxnSpPr>
            <a:cxnSpLocks/>
          </p:cNvCxnSpPr>
          <p:nvPr userDrawn="1"/>
        </p:nvCxnSpPr>
        <p:spPr>
          <a:xfrm>
            <a:off x="7187767"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F75BA12-F8F6-A6FD-2E4E-6F8B604B7510}"/>
              </a:ext>
            </a:extLst>
          </p:cNvPr>
          <p:cNvCxnSpPr>
            <a:cxnSpLocks/>
          </p:cNvCxnSpPr>
          <p:nvPr userDrawn="1"/>
        </p:nvCxnSpPr>
        <p:spPr>
          <a:xfrm>
            <a:off x="9371304"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23F78804-0B24-26FA-24BD-7E88AEE451DC}"/>
              </a:ext>
            </a:extLst>
          </p:cNvPr>
          <p:cNvSpPr/>
          <p:nvPr userDrawn="1"/>
        </p:nvSpPr>
        <p:spPr bwMode="auto">
          <a:xfrm>
            <a:off x="3149601" y="5270500"/>
            <a:ext cx="5892800" cy="622892"/>
          </a:xfrm>
          <a:prstGeom prst="roundRect">
            <a:avLst>
              <a:gd name="adj" fmla="val 50000"/>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12" name="Text Placeholder 19">
            <a:extLst>
              <a:ext uri="{FF2B5EF4-FFF2-40B4-BE49-F238E27FC236}">
                <a16:creationId xmlns:a16="http://schemas.microsoft.com/office/drawing/2014/main" id="{F0A6D71C-8A01-7D6B-D8F5-F8BD018267F7}"/>
              </a:ext>
            </a:extLst>
          </p:cNvPr>
          <p:cNvSpPr>
            <a:spLocks noGrp="1"/>
          </p:cNvSpPr>
          <p:nvPr>
            <p:ph type="body" sz="quarter" idx="15" hasCustomPrompt="1"/>
          </p:nvPr>
        </p:nvSpPr>
        <p:spPr>
          <a:xfrm>
            <a:off x="3484881" y="5397280"/>
            <a:ext cx="5222240" cy="369332"/>
          </a:xfrm>
        </p:spPr>
        <p:txBody>
          <a:bodyPr anchor="t"/>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bg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67939582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Five text with icons and Title 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67CF5FA9-8641-7FA4-F769-F6220A1582C5}"/>
              </a:ext>
              <a:ext uri="{C183D7F6-B498-43B3-948B-1728B52AA6E4}">
                <adec:decorative xmlns:adec="http://schemas.microsoft.com/office/drawing/2017/decorative" val="1"/>
              </a:ext>
            </a:extLst>
          </p:cNvPr>
          <p:cNvSpPr/>
          <p:nvPr userDrawn="1"/>
        </p:nvSpPr>
        <p:spPr bwMode="auto">
          <a:xfrm>
            <a:off x="592137" y="2119086"/>
            <a:ext cx="11007726" cy="3481977"/>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2D9CFB25-37FF-383A-D2E9-5DA03334027D}"/>
              </a:ext>
            </a:extLst>
          </p:cNvPr>
          <p:cNvSpPr/>
          <p:nvPr userDrawn="1"/>
        </p:nvSpPr>
        <p:spPr bwMode="auto">
          <a:xfrm>
            <a:off x="1284198" y="3103925"/>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4490720"/>
            <a:ext cx="2010049" cy="369332"/>
          </a:xfrm>
        </p:spPr>
        <p:txBody>
          <a:bodyPr anchor="t"/>
          <a:lstStyle>
            <a:lvl1pPr marL="0" indent="0" algn="ctr">
              <a:buNone/>
              <a:defRPr sz="2400">
                <a:latin typeface="+mj-lt"/>
              </a:defRPr>
            </a:lvl1pPr>
          </a:lstStyle>
          <a:p>
            <a:pPr lvl="0"/>
            <a:r>
              <a:rPr lang="en-US"/>
              <a:t>Insert text</a:t>
            </a:r>
          </a:p>
        </p:txBody>
      </p:sp>
      <p:sp>
        <p:nvSpPr>
          <p:cNvPr id="38" name="Text Placeholder 19">
            <a:extLst>
              <a:ext uri="{FF2B5EF4-FFF2-40B4-BE49-F238E27FC236}">
                <a16:creationId xmlns:a16="http://schemas.microsoft.com/office/drawing/2014/main" id="{DCE0C84F-E9EE-44D2-6294-58F992CBBB54}"/>
              </a:ext>
            </a:extLst>
          </p:cNvPr>
          <p:cNvSpPr>
            <a:spLocks noGrp="1"/>
          </p:cNvSpPr>
          <p:nvPr>
            <p:ph type="body" sz="quarter" idx="16" hasCustomPrompt="1"/>
          </p:nvPr>
        </p:nvSpPr>
        <p:spPr>
          <a:xfrm>
            <a:off x="2907437" y="4490720"/>
            <a:ext cx="2010049" cy="369332"/>
          </a:xfrm>
        </p:spPr>
        <p:txBody>
          <a:bodyPr anchor="t"/>
          <a:lstStyle>
            <a:lvl1pPr marL="0" indent="0" algn="ctr">
              <a:buNone/>
              <a:defRPr sz="2400">
                <a:latin typeface="+mj-lt"/>
              </a:defRPr>
            </a:lvl1pPr>
          </a:lstStyle>
          <a:p>
            <a:pPr lvl="0"/>
            <a:r>
              <a:rPr lang="en-US"/>
              <a:t>Insert text</a:t>
            </a:r>
          </a:p>
        </p:txBody>
      </p:sp>
      <p:sp>
        <p:nvSpPr>
          <p:cNvPr id="39" name="Text Placeholder 19">
            <a:extLst>
              <a:ext uri="{FF2B5EF4-FFF2-40B4-BE49-F238E27FC236}">
                <a16:creationId xmlns:a16="http://schemas.microsoft.com/office/drawing/2014/main" id="{6431F52C-B113-D2A9-195A-718C8D2FFF97}"/>
              </a:ext>
            </a:extLst>
          </p:cNvPr>
          <p:cNvSpPr>
            <a:spLocks noGrp="1"/>
          </p:cNvSpPr>
          <p:nvPr>
            <p:ph type="body" sz="quarter" idx="17" hasCustomPrompt="1"/>
          </p:nvPr>
        </p:nvSpPr>
        <p:spPr>
          <a:xfrm>
            <a:off x="5090974" y="4490720"/>
            <a:ext cx="2010049" cy="369332"/>
          </a:xfrm>
        </p:spPr>
        <p:txBody>
          <a:bodyPr anchor="t"/>
          <a:lstStyle>
            <a:lvl1pPr marL="0" indent="0" algn="ctr">
              <a:buNone/>
              <a:defRPr sz="2400">
                <a:latin typeface="+mj-lt"/>
              </a:defRPr>
            </a:lvl1pPr>
          </a:lstStyle>
          <a:p>
            <a:pPr lvl="0"/>
            <a:r>
              <a:rPr lang="en-US"/>
              <a:t>Insert text</a:t>
            </a:r>
          </a:p>
        </p:txBody>
      </p:sp>
      <p:sp>
        <p:nvSpPr>
          <p:cNvPr id="40" name="Text Placeholder 19">
            <a:extLst>
              <a:ext uri="{FF2B5EF4-FFF2-40B4-BE49-F238E27FC236}">
                <a16:creationId xmlns:a16="http://schemas.microsoft.com/office/drawing/2014/main" id="{7E4FDF3C-7518-FB6A-C68B-AB92D21ED3C3}"/>
              </a:ext>
            </a:extLst>
          </p:cNvPr>
          <p:cNvSpPr>
            <a:spLocks noGrp="1"/>
          </p:cNvSpPr>
          <p:nvPr>
            <p:ph type="body" sz="quarter" idx="18" hasCustomPrompt="1"/>
          </p:nvPr>
        </p:nvSpPr>
        <p:spPr>
          <a:xfrm>
            <a:off x="7274511" y="4490720"/>
            <a:ext cx="2010049" cy="369332"/>
          </a:xfrm>
        </p:spPr>
        <p:txBody>
          <a:bodyPr anchor="t"/>
          <a:lstStyle>
            <a:lvl1pPr marL="0" indent="0" algn="ctr">
              <a:buNone/>
              <a:defRPr sz="2400">
                <a:latin typeface="+mj-lt"/>
              </a:defRPr>
            </a:lvl1pPr>
          </a:lstStyle>
          <a:p>
            <a:pPr lvl="0"/>
            <a:r>
              <a:rPr lang="en-US"/>
              <a:t>Insert text</a:t>
            </a:r>
          </a:p>
        </p:txBody>
      </p:sp>
      <p:sp>
        <p:nvSpPr>
          <p:cNvPr id="41" name="Text Placeholder 19">
            <a:extLst>
              <a:ext uri="{FF2B5EF4-FFF2-40B4-BE49-F238E27FC236}">
                <a16:creationId xmlns:a16="http://schemas.microsoft.com/office/drawing/2014/main" id="{2B549746-93CF-8D52-AF77-548A64F1E25A}"/>
              </a:ext>
            </a:extLst>
          </p:cNvPr>
          <p:cNvSpPr>
            <a:spLocks noGrp="1"/>
          </p:cNvSpPr>
          <p:nvPr>
            <p:ph type="body" sz="quarter" idx="19" hasCustomPrompt="1"/>
          </p:nvPr>
        </p:nvSpPr>
        <p:spPr>
          <a:xfrm>
            <a:off x="9458051" y="4490720"/>
            <a:ext cx="2010049" cy="369332"/>
          </a:xfrm>
        </p:spPr>
        <p:txBody>
          <a:bodyPr anchor="t"/>
          <a:lstStyle>
            <a:lvl1pPr marL="0" indent="0" algn="ctr">
              <a:buNone/>
              <a:defRPr sz="2400">
                <a:latin typeface="+mj-lt"/>
              </a:defRPr>
            </a:lvl1pPr>
          </a:lstStyle>
          <a:p>
            <a:pPr lvl="0"/>
            <a:r>
              <a:rPr lang="en-US"/>
              <a:t>Insert text</a:t>
            </a:r>
          </a:p>
        </p:txBody>
      </p:sp>
      <p:sp>
        <p:nvSpPr>
          <p:cNvPr id="13" name="Oval 12">
            <a:extLst>
              <a:ext uri="{FF2B5EF4-FFF2-40B4-BE49-F238E27FC236}">
                <a16:creationId xmlns:a16="http://schemas.microsoft.com/office/drawing/2014/main" id="{4AC1951C-8B90-4A4B-3D97-6E287513F183}"/>
              </a:ext>
            </a:extLst>
          </p:cNvPr>
          <p:cNvSpPr/>
          <p:nvPr userDrawn="1"/>
        </p:nvSpPr>
        <p:spPr bwMode="auto">
          <a:xfrm>
            <a:off x="3467736" y="3103925"/>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D4E00795-4340-EEBA-FBCE-9271ABF662DA}"/>
              </a:ext>
            </a:extLst>
          </p:cNvPr>
          <p:cNvSpPr/>
          <p:nvPr userDrawn="1"/>
        </p:nvSpPr>
        <p:spPr bwMode="auto">
          <a:xfrm>
            <a:off x="5651274" y="3103925"/>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BCD9BF66-0AE6-FE54-441F-53B91A9BCDEA}"/>
              </a:ext>
            </a:extLst>
          </p:cNvPr>
          <p:cNvSpPr/>
          <p:nvPr userDrawn="1"/>
        </p:nvSpPr>
        <p:spPr bwMode="auto">
          <a:xfrm>
            <a:off x="7834812" y="3103925"/>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E3FB6A95-DB37-5F58-BF9F-CC7684B5C235}"/>
              </a:ext>
            </a:extLst>
          </p:cNvPr>
          <p:cNvSpPr/>
          <p:nvPr userDrawn="1"/>
        </p:nvSpPr>
        <p:spPr bwMode="auto">
          <a:xfrm>
            <a:off x="10018349" y="3103925"/>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CEE22B22-8822-4D6C-AE38-EA15D4BA3E64}"/>
              </a:ext>
            </a:extLst>
          </p:cNvPr>
          <p:cNvCxnSpPr>
            <a:cxnSpLocks/>
          </p:cNvCxnSpPr>
          <p:nvPr userDrawn="1"/>
        </p:nvCxnSpPr>
        <p:spPr>
          <a:xfrm>
            <a:off x="2820693"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8709F2AD-DD77-869B-8983-CFB6DEA06DF6}"/>
              </a:ext>
            </a:extLst>
          </p:cNvPr>
          <p:cNvCxnSpPr>
            <a:cxnSpLocks/>
          </p:cNvCxnSpPr>
          <p:nvPr userDrawn="1"/>
        </p:nvCxnSpPr>
        <p:spPr>
          <a:xfrm>
            <a:off x="5004230"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2582F84-554E-8770-1263-A7D8034F7A7D}"/>
              </a:ext>
            </a:extLst>
          </p:cNvPr>
          <p:cNvCxnSpPr>
            <a:cxnSpLocks/>
          </p:cNvCxnSpPr>
          <p:nvPr userDrawn="1"/>
        </p:nvCxnSpPr>
        <p:spPr>
          <a:xfrm>
            <a:off x="7187767"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E6E4BFB-D4FA-2B31-B17C-3405973FB03A}"/>
              </a:ext>
            </a:extLst>
          </p:cNvPr>
          <p:cNvCxnSpPr>
            <a:cxnSpLocks/>
          </p:cNvCxnSpPr>
          <p:nvPr userDrawn="1"/>
        </p:nvCxnSpPr>
        <p:spPr>
          <a:xfrm>
            <a:off x="9371304"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Rectangle: Rounded Corners 20">
            <a:extLst>
              <a:ext uri="{FF2B5EF4-FFF2-40B4-BE49-F238E27FC236}">
                <a16:creationId xmlns:a16="http://schemas.microsoft.com/office/drawing/2014/main" id="{9FA08C79-D7C6-25E8-E8A5-90C856F7058C}"/>
              </a:ext>
            </a:extLst>
          </p:cNvPr>
          <p:cNvSpPr/>
          <p:nvPr userDrawn="1"/>
        </p:nvSpPr>
        <p:spPr bwMode="auto">
          <a:xfrm>
            <a:off x="3178629" y="1767841"/>
            <a:ext cx="5834742" cy="720688"/>
          </a:xfrm>
          <a:prstGeom prst="roundRect">
            <a:avLst>
              <a:gd name="adj" fmla="val 50000"/>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4" name="Text Placeholder 19">
            <a:extLst>
              <a:ext uri="{FF2B5EF4-FFF2-40B4-BE49-F238E27FC236}">
                <a16:creationId xmlns:a16="http://schemas.microsoft.com/office/drawing/2014/main" id="{36DD6354-CE64-DA48-14B4-23163955FD5D}"/>
              </a:ext>
            </a:extLst>
          </p:cNvPr>
          <p:cNvSpPr>
            <a:spLocks noGrp="1"/>
          </p:cNvSpPr>
          <p:nvPr>
            <p:ph type="body" sz="quarter" idx="12" hasCustomPrompt="1"/>
          </p:nvPr>
        </p:nvSpPr>
        <p:spPr>
          <a:xfrm>
            <a:off x="3484880" y="1912742"/>
            <a:ext cx="5222240" cy="430887"/>
          </a:xfrm>
        </p:spPr>
        <p:txBody>
          <a:bodyPr anchor="t"/>
          <a:lstStyle>
            <a:lvl1pPr marL="0" indent="0" algn="ctr">
              <a:buNone/>
              <a:defRPr sz="2800">
                <a:latin typeface="+mj-lt"/>
              </a:defRPr>
            </a:lvl1pPr>
          </a:lstStyle>
          <a:p>
            <a:pPr lvl="0"/>
            <a:r>
              <a:rPr lang="en-US"/>
              <a:t>Insert text</a:t>
            </a:r>
          </a:p>
        </p:txBody>
      </p:sp>
    </p:spTree>
    <p:extLst>
      <p:ext uri="{BB962C8B-B14F-4D97-AF65-F5344CB8AC3E}">
        <p14:creationId xmlns:p14="http://schemas.microsoft.com/office/powerpoint/2010/main" val="99627138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Five text with icons and Title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E0911042-1452-CDD7-C219-F4025E361B8F}"/>
              </a:ext>
              <a:ext uri="{C183D7F6-B498-43B3-948B-1728B52AA6E4}">
                <adec:decorative xmlns:adec="http://schemas.microsoft.com/office/drawing/2017/decorative" val="1"/>
              </a:ext>
            </a:extLst>
          </p:cNvPr>
          <p:cNvSpPr/>
          <p:nvPr userDrawn="1"/>
        </p:nvSpPr>
        <p:spPr bwMode="auto">
          <a:xfrm>
            <a:off x="592137" y="1384300"/>
            <a:ext cx="11007726" cy="48847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Oval 6">
            <a:extLst>
              <a:ext uri="{FF2B5EF4-FFF2-40B4-BE49-F238E27FC236}">
                <a16:creationId xmlns:a16="http://schemas.microsoft.com/office/drawing/2014/main" id="{04DAF275-B112-4C08-244C-780F3DFD0702}"/>
              </a:ext>
            </a:extLst>
          </p:cNvPr>
          <p:cNvSpPr/>
          <p:nvPr userDrawn="1"/>
        </p:nvSpPr>
        <p:spPr bwMode="auto">
          <a:xfrm>
            <a:off x="1284198"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22" name="Oval 21">
            <a:extLst>
              <a:ext uri="{FF2B5EF4-FFF2-40B4-BE49-F238E27FC236}">
                <a16:creationId xmlns:a16="http://schemas.microsoft.com/office/drawing/2014/main" id="{DCEB41D5-E9CD-0689-7EAB-508C83F307B7}"/>
              </a:ext>
            </a:extLst>
          </p:cNvPr>
          <p:cNvSpPr/>
          <p:nvPr userDrawn="1"/>
        </p:nvSpPr>
        <p:spPr bwMode="auto">
          <a:xfrm>
            <a:off x="3467736"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1989CC78-6FA8-E717-F029-0DF2DBA3392F}"/>
              </a:ext>
            </a:extLst>
          </p:cNvPr>
          <p:cNvSpPr/>
          <p:nvPr userDrawn="1"/>
        </p:nvSpPr>
        <p:spPr bwMode="auto">
          <a:xfrm>
            <a:off x="5651274"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7884E8E8-F938-E620-2E20-A90F7E9849A0}"/>
              </a:ext>
            </a:extLst>
          </p:cNvPr>
          <p:cNvSpPr/>
          <p:nvPr userDrawn="1"/>
        </p:nvSpPr>
        <p:spPr bwMode="auto">
          <a:xfrm>
            <a:off x="7834812"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7105B49C-75C7-CC09-208D-C90BFB8B146F}"/>
              </a:ext>
            </a:extLst>
          </p:cNvPr>
          <p:cNvSpPr/>
          <p:nvPr userDrawn="1"/>
        </p:nvSpPr>
        <p:spPr bwMode="auto">
          <a:xfrm>
            <a:off x="10018349"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666FAC68-305D-A007-9449-73307FD9D97B}"/>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F5066CF-3DE0-3279-9CAF-BE15C8BAD704}"/>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33F9659D-6734-948A-42AA-C48C4DDCE0D6}"/>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C0443A07-56C3-ADA3-FB63-49AD8492D89A}"/>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745B58E3-ABCF-94DE-D9EA-DA687CDD2571}"/>
              </a:ext>
            </a:extLst>
          </p:cNvPr>
          <p:cNvSpPr/>
          <p:nvPr userDrawn="1"/>
        </p:nvSpPr>
        <p:spPr bwMode="auto">
          <a:xfrm>
            <a:off x="3149601" y="6010275"/>
            <a:ext cx="5892800" cy="485184"/>
          </a:xfrm>
          <a:prstGeom prst="roundRect">
            <a:avLst>
              <a:gd name="adj" fmla="val 50000"/>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31" name="TextBox 30">
            <a:extLst>
              <a:ext uri="{FF2B5EF4-FFF2-40B4-BE49-F238E27FC236}">
                <a16:creationId xmlns:a16="http://schemas.microsoft.com/office/drawing/2014/main" id="{E9D871F3-8FB3-D624-FA43-B38B9369A731}"/>
              </a:ext>
            </a:extLst>
          </p:cNvPr>
          <p:cNvSpPr txBox="1"/>
          <p:nvPr userDrawn="1"/>
        </p:nvSpPr>
        <p:spPr>
          <a:xfrm>
            <a:off x="752478"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3" name="TextBox 32">
            <a:extLst>
              <a:ext uri="{FF2B5EF4-FFF2-40B4-BE49-F238E27FC236}">
                <a16:creationId xmlns:a16="http://schemas.microsoft.com/office/drawing/2014/main" id="{565F6A95-ACB4-B975-12D7-EFB5815678D1}"/>
              </a:ext>
            </a:extLst>
          </p:cNvPr>
          <p:cNvSpPr txBox="1"/>
          <p:nvPr userDrawn="1"/>
        </p:nvSpPr>
        <p:spPr>
          <a:xfrm>
            <a:off x="2907437"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5" name="TextBox 34">
            <a:extLst>
              <a:ext uri="{FF2B5EF4-FFF2-40B4-BE49-F238E27FC236}">
                <a16:creationId xmlns:a16="http://schemas.microsoft.com/office/drawing/2014/main" id="{0BBE79FE-D652-E641-259B-B21BAFB0112B}"/>
              </a:ext>
            </a:extLst>
          </p:cNvPr>
          <p:cNvSpPr txBox="1"/>
          <p:nvPr userDrawn="1"/>
        </p:nvSpPr>
        <p:spPr>
          <a:xfrm>
            <a:off x="5090974"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6" name="TextBox 35">
            <a:extLst>
              <a:ext uri="{FF2B5EF4-FFF2-40B4-BE49-F238E27FC236}">
                <a16:creationId xmlns:a16="http://schemas.microsoft.com/office/drawing/2014/main" id="{44317911-605B-E17E-CFC8-A8EF681CC280}"/>
              </a:ext>
            </a:extLst>
          </p:cNvPr>
          <p:cNvSpPr txBox="1"/>
          <p:nvPr userDrawn="1"/>
        </p:nvSpPr>
        <p:spPr>
          <a:xfrm>
            <a:off x="7274511"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7" name="TextBox 36">
            <a:extLst>
              <a:ext uri="{FF2B5EF4-FFF2-40B4-BE49-F238E27FC236}">
                <a16:creationId xmlns:a16="http://schemas.microsoft.com/office/drawing/2014/main" id="{633658F2-7F3B-0D71-46E6-23D6C462C423}"/>
              </a:ext>
            </a:extLst>
          </p:cNvPr>
          <p:cNvSpPr txBox="1"/>
          <p:nvPr userDrawn="1"/>
        </p:nvSpPr>
        <p:spPr>
          <a:xfrm>
            <a:off x="9458051"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48" name="Text Placeholder 19">
            <a:extLst>
              <a:ext uri="{FF2B5EF4-FFF2-40B4-BE49-F238E27FC236}">
                <a16:creationId xmlns:a16="http://schemas.microsoft.com/office/drawing/2014/main" id="{240835BD-E14F-F6BE-E67C-2CFBE964527D}"/>
              </a:ext>
            </a:extLst>
          </p:cNvPr>
          <p:cNvSpPr>
            <a:spLocks noGrp="1"/>
          </p:cNvSpPr>
          <p:nvPr>
            <p:ph type="body" sz="quarter" idx="15" hasCustomPrompt="1"/>
          </p:nvPr>
        </p:nvSpPr>
        <p:spPr>
          <a:xfrm>
            <a:off x="3484881" y="6068201"/>
            <a:ext cx="5222240" cy="369332"/>
          </a:xfrm>
        </p:spPr>
        <p:txBody>
          <a:bodyPr anchor="t"/>
          <a:lstStyle>
            <a:lvl1pPr marL="0" indent="0" algn="ctr">
              <a:buNone/>
              <a:defRPr sz="2400">
                <a:solidFill>
                  <a:schemeClr val="bg1"/>
                </a:solidFill>
                <a:latin typeface="+mj-lt"/>
              </a:defRPr>
            </a:lvl1pPr>
          </a:lstStyle>
          <a:p>
            <a:pPr lvl="0"/>
            <a:r>
              <a:rPr lang="en-US"/>
              <a:t>Insert text</a:t>
            </a: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84630"/>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84630"/>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84630"/>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84630"/>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84630"/>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344513672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Five text with icons and Title 2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5F0A0703-BE04-42FB-C6C5-8196EAD1EE98}"/>
              </a:ext>
              <a:ext uri="{C183D7F6-B498-43B3-948B-1728B52AA6E4}">
                <adec:decorative xmlns:adec="http://schemas.microsoft.com/office/drawing/2017/decorative" val="1"/>
              </a:ext>
            </a:extLst>
          </p:cNvPr>
          <p:cNvSpPr/>
          <p:nvPr userDrawn="1"/>
        </p:nvSpPr>
        <p:spPr bwMode="auto">
          <a:xfrm>
            <a:off x="592137" y="1384300"/>
            <a:ext cx="11007726" cy="4606925"/>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D4582047-0C92-77E9-50AD-F37236F4556E}"/>
              </a:ext>
            </a:extLst>
          </p:cNvPr>
          <p:cNvSpPr/>
          <p:nvPr userDrawn="1"/>
        </p:nvSpPr>
        <p:spPr bwMode="auto">
          <a:xfrm>
            <a:off x="1284198"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13" name="Oval 12">
            <a:extLst>
              <a:ext uri="{FF2B5EF4-FFF2-40B4-BE49-F238E27FC236}">
                <a16:creationId xmlns:a16="http://schemas.microsoft.com/office/drawing/2014/main" id="{F8A642F3-0DC1-C82B-3830-F7D948DC398F}"/>
              </a:ext>
            </a:extLst>
          </p:cNvPr>
          <p:cNvSpPr/>
          <p:nvPr userDrawn="1"/>
        </p:nvSpPr>
        <p:spPr bwMode="auto">
          <a:xfrm>
            <a:off x="3467736"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54FCF007-4F82-788E-D664-8219B097E3D8}"/>
              </a:ext>
            </a:extLst>
          </p:cNvPr>
          <p:cNvSpPr/>
          <p:nvPr userDrawn="1"/>
        </p:nvSpPr>
        <p:spPr bwMode="auto">
          <a:xfrm>
            <a:off x="5651274"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92C14A30-5400-E835-84B3-DB2ABF19E19A}"/>
              </a:ext>
            </a:extLst>
          </p:cNvPr>
          <p:cNvSpPr/>
          <p:nvPr userDrawn="1"/>
        </p:nvSpPr>
        <p:spPr bwMode="auto">
          <a:xfrm>
            <a:off x="7834812"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937B10EC-ACAA-9B90-9783-9D52C24FAF51}"/>
              </a:ext>
            </a:extLst>
          </p:cNvPr>
          <p:cNvSpPr/>
          <p:nvPr userDrawn="1"/>
        </p:nvSpPr>
        <p:spPr bwMode="auto">
          <a:xfrm>
            <a:off x="10018349"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1CDD19C0-D638-B120-7940-66E752266E05}"/>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F763E6D-D5DD-CCDC-4A4A-B50156E6E0BD}"/>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AEBDC46-75EF-248F-1709-CD9AA961C9AB}"/>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E273DFB1-6102-9963-8F9B-CB41414BDC4B}"/>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08491322-413D-CE30-848A-E424DEDAB0B5}"/>
              </a:ext>
            </a:extLst>
          </p:cNvPr>
          <p:cNvSpPr txBox="1"/>
          <p:nvPr userDrawn="1"/>
        </p:nvSpPr>
        <p:spPr>
          <a:xfrm>
            <a:off x="752478"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2" name="TextBox 31">
            <a:extLst>
              <a:ext uri="{FF2B5EF4-FFF2-40B4-BE49-F238E27FC236}">
                <a16:creationId xmlns:a16="http://schemas.microsoft.com/office/drawing/2014/main" id="{CC4DC3EA-2D4D-55F5-D8BD-08F73EEFA6D3}"/>
              </a:ext>
            </a:extLst>
          </p:cNvPr>
          <p:cNvSpPr txBox="1"/>
          <p:nvPr userDrawn="1"/>
        </p:nvSpPr>
        <p:spPr>
          <a:xfrm>
            <a:off x="2907437"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4" name="TextBox 33">
            <a:extLst>
              <a:ext uri="{FF2B5EF4-FFF2-40B4-BE49-F238E27FC236}">
                <a16:creationId xmlns:a16="http://schemas.microsoft.com/office/drawing/2014/main" id="{214F8359-D6E9-1F8E-AF8C-949415131DA7}"/>
              </a:ext>
            </a:extLst>
          </p:cNvPr>
          <p:cNvSpPr txBox="1"/>
          <p:nvPr userDrawn="1"/>
        </p:nvSpPr>
        <p:spPr>
          <a:xfrm>
            <a:off x="5090974"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8" name="TextBox 37">
            <a:extLst>
              <a:ext uri="{FF2B5EF4-FFF2-40B4-BE49-F238E27FC236}">
                <a16:creationId xmlns:a16="http://schemas.microsoft.com/office/drawing/2014/main" id="{AEFC7BA5-1649-0036-41E8-71379B3BACA8}"/>
              </a:ext>
            </a:extLst>
          </p:cNvPr>
          <p:cNvSpPr txBox="1"/>
          <p:nvPr userDrawn="1"/>
        </p:nvSpPr>
        <p:spPr>
          <a:xfrm>
            <a:off x="7274511"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9" name="TextBox 38">
            <a:extLst>
              <a:ext uri="{FF2B5EF4-FFF2-40B4-BE49-F238E27FC236}">
                <a16:creationId xmlns:a16="http://schemas.microsoft.com/office/drawing/2014/main" id="{76B6D8F0-396F-0A5E-1D14-5E303E61D8C3}"/>
              </a:ext>
            </a:extLst>
          </p:cNvPr>
          <p:cNvSpPr txBox="1"/>
          <p:nvPr userDrawn="1"/>
        </p:nvSpPr>
        <p:spPr>
          <a:xfrm>
            <a:off x="9458051"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84630"/>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84630"/>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84630"/>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84630"/>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84630"/>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275602529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Three text with icon and plus sign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AB6A3D33-F493-F1D8-B9D5-0F5BE6977367}"/>
              </a:ext>
              <a:ext uri="{C183D7F6-B498-43B3-948B-1728B52AA6E4}">
                <adec:decorative xmlns:adec="http://schemas.microsoft.com/office/drawing/2017/decorative" val="1"/>
              </a:ext>
            </a:extLst>
          </p:cNvPr>
          <p:cNvSpPr/>
          <p:nvPr userDrawn="1"/>
        </p:nvSpPr>
        <p:spPr bwMode="auto">
          <a:xfrm>
            <a:off x="592136"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6D366157-0224-12B0-1973-6C6AFAE383E2}"/>
              </a:ext>
              <a:ext uri="{C183D7F6-B498-43B3-948B-1728B52AA6E4}">
                <adec:decorative xmlns:adec="http://schemas.microsoft.com/office/drawing/2017/decorative" val="1"/>
              </a:ext>
            </a:extLst>
          </p:cNvPr>
          <p:cNvSpPr/>
          <p:nvPr userDrawn="1"/>
        </p:nvSpPr>
        <p:spPr bwMode="auto">
          <a:xfrm>
            <a:off x="4357380"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8" name="Rectangle: Rounded Corners 7">
            <a:extLst>
              <a:ext uri="{FF2B5EF4-FFF2-40B4-BE49-F238E27FC236}">
                <a16:creationId xmlns:a16="http://schemas.microsoft.com/office/drawing/2014/main" id="{7A5798D4-2E2D-4065-9CA4-002D64FAC2DA}"/>
              </a:ext>
              <a:ext uri="{C183D7F6-B498-43B3-948B-1728B52AA6E4}">
                <adec:decorative xmlns:adec="http://schemas.microsoft.com/office/drawing/2017/decorative" val="1"/>
              </a:ext>
            </a:extLst>
          </p:cNvPr>
          <p:cNvSpPr/>
          <p:nvPr userDrawn="1"/>
        </p:nvSpPr>
        <p:spPr bwMode="auto">
          <a:xfrm>
            <a:off x="8122624"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0" name="Text Placeholder 19">
            <a:extLst>
              <a:ext uri="{FF2B5EF4-FFF2-40B4-BE49-F238E27FC236}">
                <a16:creationId xmlns:a16="http://schemas.microsoft.com/office/drawing/2014/main" id="{B6E5ECC6-D7C9-1D1A-7203-3247EF17C589}"/>
              </a:ext>
            </a:extLst>
          </p:cNvPr>
          <p:cNvSpPr>
            <a:spLocks noGrp="1"/>
          </p:cNvSpPr>
          <p:nvPr>
            <p:ph type="body" sz="quarter" idx="10" hasCustomPrompt="1"/>
          </p:nvPr>
        </p:nvSpPr>
        <p:spPr>
          <a:xfrm>
            <a:off x="792772" y="4558188"/>
            <a:ext cx="3093428" cy="430887"/>
          </a:xfrm>
        </p:spPr>
        <p:txBody>
          <a:bodyPr anchor="t"/>
          <a:lstStyle>
            <a:lvl1pPr marL="0" indent="0" algn="ctr">
              <a:buNone/>
              <a:defRPr sz="2800">
                <a:latin typeface="+mj-lt"/>
              </a:defRPr>
            </a:lvl1pPr>
          </a:lstStyle>
          <a:p>
            <a:pPr lvl="0"/>
            <a:r>
              <a:rPr lang="en-US"/>
              <a:t>Insert text</a:t>
            </a: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4558016" y="4558188"/>
            <a:ext cx="3093428" cy="430887"/>
          </a:xfrm>
        </p:spPr>
        <p:txBody>
          <a:bodyPr anchor="t"/>
          <a:lstStyle>
            <a:lvl1pPr marL="0" indent="0" algn="ctr">
              <a:buNone/>
              <a:defRPr sz="28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8323260" y="4558188"/>
            <a:ext cx="3093428" cy="430887"/>
          </a:xfrm>
        </p:spPr>
        <p:txBody>
          <a:bodyPr anchor="t"/>
          <a:lstStyle>
            <a:lvl1pPr marL="0" indent="0" algn="ctr">
              <a:buNone/>
              <a:defRPr sz="2800">
                <a:latin typeface="+mj-lt"/>
              </a:defRPr>
            </a:lvl1pPr>
          </a:lstStyle>
          <a:p>
            <a:pPr lvl="0"/>
            <a:r>
              <a:rPr lang="en-US"/>
              <a:t>Insert text</a:t>
            </a:r>
          </a:p>
        </p:txBody>
      </p:sp>
      <p:sp>
        <p:nvSpPr>
          <p:cNvPr id="12" name="Oval 11">
            <a:extLst>
              <a:ext uri="{FF2B5EF4-FFF2-40B4-BE49-F238E27FC236}">
                <a16:creationId xmlns:a16="http://schemas.microsoft.com/office/drawing/2014/main" id="{8BAC7297-C3ED-C54B-FD33-23678185983A}"/>
              </a:ext>
            </a:extLst>
          </p:cNvPr>
          <p:cNvSpPr/>
          <p:nvPr userDrawn="1"/>
        </p:nvSpPr>
        <p:spPr bwMode="auto">
          <a:xfrm>
            <a:off x="1602397"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2" name="Oval 21">
            <a:extLst>
              <a:ext uri="{FF2B5EF4-FFF2-40B4-BE49-F238E27FC236}">
                <a16:creationId xmlns:a16="http://schemas.microsoft.com/office/drawing/2014/main" id="{A7364CA1-AD2B-B537-686B-022735AE83A5}"/>
              </a:ext>
            </a:extLst>
          </p:cNvPr>
          <p:cNvSpPr/>
          <p:nvPr userDrawn="1"/>
        </p:nvSpPr>
        <p:spPr bwMode="auto">
          <a:xfrm>
            <a:off x="5367641"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3" name="Oval 22">
            <a:extLst>
              <a:ext uri="{FF2B5EF4-FFF2-40B4-BE49-F238E27FC236}">
                <a16:creationId xmlns:a16="http://schemas.microsoft.com/office/drawing/2014/main" id="{D9F90310-0AFB-5150-232D-2B2341C5D64B}"/>
              </a:ext>
            </a:extLst>
          </p:cNvPr>
          <p:cNvSpPr/>
          <p:nvPr userDrawn="1"/>
        </p:nvSpPr>
        <p:spPr bwMode="auto">
          <a:xfrm>
            <a:off x="9132885"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grpSp>
        <p:nvGrpSpPr>
          <p:cNvPr id="24" name="Group 23">
            <a:extLst>
              <a:ext uri="{FF2B5EF4-FFF2-40B4-BE49-F238E27FC236}">
                <a16:creationId xmlns:a16="http://schemas.microsoft.com/office/drawing/2014/main" id="{C2C3C8DA-F1F1-680D-5197-B134FAA8AD93}"/>
              </a:ext>
            </a:extLst>
          </p:cNvPr>
          <p:cNvGrpSpPr/>
          <p:nvPr userDrawn="1"/>
        </p:nvGrpSpPr>
        <p:grpSpPr>
          <a:xfrm>
            <a:off x="3941913" y="3660775"/>
            <a:ext cx="560390" cy="560388"/>
            <a:chOff x="3981176" y="3730234"/>
            <a:chExt cx="502920" cy="502920"/>
          </a:xfrm>
        </p:grpSpPr>
        <p:sp>
          <p:nvSpPr>
            <p:cNvPr id="25" name="Oval 24">
              <a:extLst>
                <a:ext uri="{FF2B5EF4-FFF2-40B4-BE49-F238E27FC236}">
                  <a16:creationId xmlns:a16="http://schemas.microsoft.com/office/drawing/2014/main" id="{D2FE9C2B-071F-6D03-D1E5-226295C07E5E}"/>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6" name="Graphic 35">
              <a:extLst>
                <a:ext uri="{FF2B5EF4-FFF2-40B4-BE49-F238E27FC236}">
                  <a16:creationId xmlns:a16="http://schemas.microsoft.com/office/drawing/2014/main" id="{6F0617CE-A84F-3EF8-4470-5BFAD0D3676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27" name="Group 26">
            <a:extLst>
              <a:ext uri="{FF2B5EF4-FFF2-40B4-BE49-F238E27FC236}">
                <a16:creationId xmlns:a16="http://schemas.microsoft.com/office/drawing/2014/main" id="{E0EC2BE9-7FF6-5FD5-E82C-E3FB9CC6F891}"/>
              </a:ext>
            </a:extLst>
          </p:cNvPr>
          <p:cNvGrpSpPr/>
          <p:nvPr userDrawn="1"/>
        </p:nvGrpSpPr>
        <p:grpSpPr>
          <a:xfrm>
            <a:off x="7707157" y="3660775"/>
            <a:ext cx="560390" cy="560388"/>
            <a:chOff x="3981176" y="3730234"/>
            <a:chExt cx="502920" cy="502920"/>
          </a:xfrm>
        </p:grpSpPr>
        <p:sp>
          <p:nvSpPr>
            <p:cNvPr id="28" name="Oval 27">
              <a:extLst>
                <a:ext uri="{FF2B5EF4-FFF2-40B4-BE49-F238E27FC236}">
                  <a16:creationId xmlns:a16="http://schemas.microsoft.com/office/drawing/2014/main" id="{C54B7152-7AF0-7984-8CC9-67D7D0683FF9}"/>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9" name="Graphic 35">
              <a:extLst>
                <a:ext uri="{FF2B5EF4-FFF2-40B4-BE49-F238E27FC236}">
                  <a16:creationId xmlns:a16="http://schemas.microsoft.com/office/drawing/2014/main" id="{8C5F9F49-345D-C45B-C9C8-062D25185B1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spTree>
    <p:extLst>
      <p:ext uri="{BB962C8B-B14F-4D97-AF65-F5344CB8AC3E}">
        <p14:creationId xmlns:p14="http://schemas.microsoft.com/office/powerpoint/2010/main" val="39704796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Step slide with plus sign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F6DB8EF4-1F33-AA31-9B8E-F78E0A9D74EB}"/>
              </a:ext>
            </a:extLst>
          </p:cNvPr>
          <p:cNvSpPr/>
          <p:nvPr userDrawn="1"/>
        </p:nvSpPr>
        <p:spPr bwMode="auto">
          <a:xfrm>
            <a:off x="587375" y="4411118"/>
            <a:ext cx="3568477" cy="1081476"/>
          </a:xfrm>
          <a:prstGeom prst="roundRect">
            <a:avLst>
              <a:gd name="adj" fmla="val 14508"/>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91440" tIns="91440" rIns="91440" bIns="91440" anchor="ctr" anchorCtr="0">
            <a:noAutofit/>
          </a:bodyPr>
          <a:lstStyle/>
          <a:p>
            <a:pPr algn="ctr" defTabSz="914367" fontAlgn="base">
              <a:spcBef>
                <a:spcPct val="0"/>
              </a:spcBef>
              <a:spcAft>
                <a:spcPct val="0"/>
              </a:spcAft>
            </a:pPr>
            <a:endParaRPr lang="en-US" sz="1600" kern="0">
              <a:ln w="3175">
                <a:noFill/>
              </a:ln>
              <a:solidFill>
                <a:schemeClr val="bg1"/>
              </a:solidFill>
              <a:cs typeface="Segoe UI" pitchFamily="34" charset="0"/>
            </a:endParaRPr>
          </a:p>
        </p:txBody>
      </p:sp>
      <p:sp>
        <p:nvSpPr>
          <p:cNvPr id="6" name="Rectangle: Rounded Corners 5">
            <a:extLst>
              <a:ext uri="{FF2B5EF4-FFF2-40B4-BE49-F238E27FC236}">
                <a16:creationId xmlns:a16="http://schemas.microsoft.com/office/drawing/2014/main" id="{49191495-4024-1FBD-DE00-8198400FDF98}"/>
              </a:ext>
            </a:extLst>
          </p:cNvPr>
          <p:cNvSpPr/>
          <p:nvPr userDrawn="1"/>
        </p:nvSpPr>
        <p:spPr bwMode="auto">
          <a:xfrm>
            <a:off x="4314143" y="4411118"/>
            <a:ext cx="3568477" cy="1081476"/>
          </a:xfrm>
          <a:prstGeom prst="roundRect">
            <a:avLst>
              <a:gd name="adj" fmla="val 14508"/>
            </a:avLst>
          </a:prstGeom>
          <a:solidFill>
            <a:srgbClr val="C6C6C5">
              <a:alpha val="50000"/>
            </a:srgbClr>
          </a:solidFill>
        </p:spPr>
        <p:txBody>
          <a:bodyPr wrap="square" lIns="88900" tIns="38100" rIns="88900" bIns="38100" rtlCol="0" anchor="ctr" anchorCtr="0">
            <a:noAutofit/>
          </a:bodyPr>
          <a:lstStyle/>
          <a:p>
            <a:pPr algn="ctr" defTabSz="914367" fontAlgn="base">
              <a:spcBef>
                <a:spcPct val="0"/>
              </a:spcBef>
              <a:spcAft>
                <a:spcPct val="0"/>
              </a:spcAft>
              <a:buSzPts val="1000"/>
              <a:tabLst>
                <a:tab pos="183703" algn="l"/>
              </a:tabLst>
            </a:pPr>
            <a:endParaRPr lang="en-US" sz="1600" kern="0">
              <a:ln w="3175">
                <a:noFill/>
              </a:ln>
              <a:cs typeface="Segoe UI" pitchFamily="34" charset="0"/>
            </a:endParaRPr>
          </a:p>
        </p:txBody>
      </p:sp>
      <p:sp>
        <p:nvSpPr>
          <p:cNvPr id="9" name="Rectangle: Rounded Corners 17">
            <a:extLst>
              <a:ext uri="{FF2B5EF4-FFF2-40B4-BE49-F238E27FC236}">
                <a16:creationId xmlns:a16="http://schemas.microsoft.com/office/drawing/2014/main" id="{1C371C7D-43E2-3439-A5F3-F68D504AB607}"/>
              </a:ext>
            </a:extLst>
          </p:cNvPr>
          <p:cNvSpPr/>
          <p:nvPr userDrawn="1"/>
        </p:nvSpPr>
        <p:spPr bwMode="auto">
          <a:xfrm>
            <a:off x="8040911" y="3219182"/>
            <a:ext cx="3568477" cy="1081476"/>
          </a:xfrm>
          <a:prstGeom prst="roundRect">
            <a:avLst>
              <a:gd name="adj" fmla="val 13429"/>
            </a:avLst>
          </a:prstGeom>
          <a:solidFill>
            <a:srgbClr val="C6C6C5">
              <a:alpha val="50000"/>
            </a:srgbClr>
          </a:solidFill>
        </p:spPr>
        <p:txBody>
          <a:bodyPr wrap="square" lIns="88900" tIns="38100" rIns="88900" bIns="38100" rtlCol="0" anchor="ctr" anchorCtr="0">
            <a:noAutofit/>
          </a:bodyPr>
          <a:lstStyle/>
          <a:p>
            <a:pPr algn="ctr" defTabSz="914367" fontAlgn="base">
              <a:spcBef>
                <a:spcPct val="0"/>
              </a:spcBef>
              <a:spcAft>
                <a:spcPct val="0"/>
              </a:spcAft>
              <a:buSzPts val="1000"/>
              <a:tabLst>
                <a:tab pos="183703" algn="l"/>
              </a:tabLst>
            </a:pPr>
            <a:endParaRPr lang="en-US" sz="1600" kern="0">
              <a:ln w="3175">
                <a:noFill/>
              </a:ln>
              <a:solidFill>
                <a:schemeClr val="tx1"/>
              </a:solidFill>
              <a:cs typeface="Segoe UI" pitchFamily="34" charset="0"/>
            </a:endParaRPr>
          </a:p>
        </p:txBody>
      </p:sp>
      <p:sp>
        <p:nvSpPr>
          <p:cNvPr id="10" name="Rectangle: Rounded Corners 30">
            <a:extLst>
              <a:ext uri="{FF2B5EF4-FFF2-40B4-BE49-F238E27FC236}">
                <a16:creationId xmlns:a16="http://schemas.microsoft.com/office/drawing/2014/main" id="{02C42D19-3526-7F77-EAD1-DBAD5F731DBA}"/>
              </a:ext>
            </a:extLst>
          </p:cNvPr>
          <p:cNvSpPr/>
          <p:nvPr userDrawn="1"/>
        </p:nvSpPr>
        <p:spPr bwMode="auto">
          <a:xfrm>
            <a:off x="8040911" y="4411118"/>
            <a:ext cx="3568477" cy="1081476"/>
          </a:xfrm>
          <a:prstGeom prst="roundRect">
            <a:avLst>
              <a:gd name="adj" fmla="val 14868"/>
            </a:avLst>
          </a:prstGeom>
          <a:solidFill>
            <a:srgbClr val="C6C6C5">
              <a:alpha val="50000"/>
            </a:srgbClr>
          </a:solidFill>
        </p:spPr>
        <p:txBody>
          <a:bodyPr wrap="square" lIns="88900" tIns="38100" rIns="88900" bIns="38100" rtlCol="0" anchor="ctr" anchorCtr="0">
            <a:noAutofit/>
          </a:bodyPr>
          <a:lstStyle/>
          <a:p>
            <a:pPr algn="ctr" defTabSz="914367" fontAlgn="base">
              <a:spcBef>
                <a:spcPct val="0"/>
              </a:spcBef>
              <a:spcAft>
                <a:spcPct val="0"/>
              </a:spcAft>
              <a:buSzPts val="1000"/>
              <a:tabLst>
                <a:tab pos="183703" algn="l"/>
              </a:tabLst>
            </a:pPr>
            <a:endParaRPr lang="en-US" sz="1600" kern="0">
              <a:ln w="3175">
                <a:noFill/>
              </a:ln>
              <a:solidFill>
                <a:schemeClr val="tx1"/>
              </a:solidFill>
              <a:cs typeface="Segoe UI" pitchFamily="34" charset="0"/>
            </a:endParaRPr>
          </a:p>
        </p:txBody>
      </p:sp>
      <p:sp>
        <p:nvSpPr>
          <p:cNvPr id="11" name="Rectangle: Rounded Corners 17">
            <a:extLst>
              <a:ext uri="{FF2B5EF4-FFF2-40B4-BE49-F238E27FC236}">
                <a16:creationId xmlns:a16="http://schemas.microsoft.com/office/drawing/2014/main" id="{DA726962-7307-11F2-D0F6-97F7E09EDEBF}"/>
              </a:ext>
            </a:extLst>
          </p:cNvPr>
          <p:cNvSpPr/>
          <p:nvPr userDrawn="1"/>
        </p:nvSpPr>
        <p:spPr bwMode="auto">
          <a:xfrm>
            <a:off x="8040911" y="2027245"/>
            <a:ext cx="3568477" cy="1081476"/>
          </a:xfrm>
          <a:prstGeom prst="roundRect">
            <a:avLst>
              <a:gd name="adj" fmla="val 14508"/>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91440" tIns="91440" rIns="91440" bIns="91440" anchor="ctr" anchorCtr="0">
            <a:noAutofit/>
          </a:bodyPr>
          <a:lstStyle/>
          <a:p>
            <a:pPr algn="ctr" defTabSz="914367" fontAlgn="base">
              <a:spcBef>
                <a:spcPct val="0"/>
              </a:spcBef>
              <a:spcAft>
                <a:spcPct val="0"/>
              </a:spcAft>
            </a:pPr>
            <a:endParaRPr lang="en-US" sz="1400" kern="0">
              <a:ln w="3175">
                <a:noFill/>
              </a:ln>
              <a:solidFill>
                <a:schemeClr val="bg1"/>
              </a:solidFill>
              <a:cs typeface="Segoe UI" pitchFamily="34" charset="0"/>
            </a:endParaRPr>
          </a:p>
        </p:txBody>
      </p:sp>
      <p:sp>
        <p:nvSpPr>
          <p:cNvPr id="13" name="Rectangle: Rounded Corners 12">
            <a:extLst>
              <a:ext uri="{FF2B5EF4-FFF2-40B4-BE49-F238E27FC236}">
                <a16:creationId xmlns:a16="http://schemas.microsoft.com/office/drawing/2014/main" id="{52DE5F9F-E084-B744-AE9E-4DF8BE0BF30C}"/>
              </a:ext>
            </a:extLst>
          </p:cNvPr>
          <p:cNvSpPr/>
          <p:nvPr userDrawn="1"/>
        </p:nvSpPr>
        <p:spPr bwMode="auto">
          <a:xfrm>
            <a:off x="4314143" y="3216772"/>
            <a:ext cx="3568477" cy="1081476"/>
          </a:xfrm>
          <a:prstGeom prst="roundRect">
            <a:avLst>
              <a:gd name="adj" fmla="val 14508"/>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91440" tIns="91440" rIns="91440" bIns="91440" anchor="ctr" anchorCtr="0">
            <a:noAutofit/>
          </a:bodyPr>
          <a:lstStyle/>
          <a:p>
            <a:pPr algn="ctr" defTabSz="914367" fontAlgn="base">
              <a:spcBef>
                <a:spcPct val="0"/>
              </a:spcBef>
              <a:spcAft>
                <a:spcPct val="0"/>
              </a:spcAft>
            </a:pPr>
            <a:endParaRPr lang="en-US" sz="1600" kern="0">
              <a:ln w="3175">
                <a:noFill/>
              </a:ln>
              <a:solidFill>
                <a:schemeClr val="bg1"/>
              </a:solidFill>
              <a:cs typeface="Segoe UI" pitchFamily="34" charset="0"/>
            </a:endParaRPr>
          </a:p>
        </p:txBody>
      </p:sp>
      <p:grpSp>
        <p:nvGrpSpPr>
          <p:cNvPr id="14" name="Group 13">
            <a:extLst>
              <a:ext uri="{FF2B5EF4-FFF2-40B4-BE49-F238E27FC236}">
                <a16:creationId xmlns:a16="http://schemas.microsoft.com/office/drawing/2014/main" id="{F2831996-D2A4-3A67-47C9-69FF2497B88D}"/>
              </a:ext>
            </a:extLst>
          </p:cNvPr>
          <p:cNvGrpSpPr/>
          <p:nvPr userDrawn="1"/>
        </p:nvGrpSpPr>
        <p:grpSpPr>
          <a:xfrm>
            <a:off x="5916403" y="4172709"/>
            <a:ext cx="363954" cy="363953"/>
            <a:chOff x="3981182" y="3730229"/>
            <a:chExt cx="502921" cy="502919"/>
          </a:xfrm>
        </p:grpSpPr>
        <p:sp>
          <p:nvSpPr>
            <p:cNvPr id="15" name="Oval 14">
              <a:extLst>
                <a:ext uri="{FF2B5EF4-FFF2-40B4-BE49-F238E27FC236}">
                  <a16:creationId xmlns:a16="http://schemas.microsoft.com/office/drawing/2014/main" id="{BD8A6E88-E9DA-A918-D2B3-B627591EA75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flip="none" rotWithShape="1">
              <a:gsLst>
                <a:gs pos="77000">
                  <a:srgbClr val="0D72C4"/>
                </a:gs>
                <a:gs pos="0">
                  <a:srgbClr val="9D42BB"/>
                </a:gs>
              </a:gsLst>
              <a:path path="circle">
                <a:fillToRect l="100000" t="100000"/>
              </a:path>
              <a:tileRect r="-100000" b="-100000"/>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Graphic 35">
              <a:extLst>
                <a:ext uri="{FF2B5EF4-FFF2-40B4-BE49-F238E27FC236}">
                  <a16:creationId xmlns:a16="http://schemas.microsoft.com/office/drawing/2014/main" id="{DB645B40-D523-5AA1-5F12-DC8B3489B1F8}"/>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17" name="Group 16">
            <a:extLst>
              <a:ext uri="{FF2B5EF4-FFF2-40B4-BE49-F238E27FC236}">
                <a16:creationId xmlns:a16="http://schemas.microsoft.com/office/drawing/2014/main" id="{96991732-4BA0-67D2-D215-D1FB23E8A2A1}"/>
              </a:ext>
            </a:extLst>
          </p:cNvPr>
          <p:cNvGrpSpPr/>
          <p:nvPr userDrawn="1"/>
        </p:nvGrpSpPr>
        <p:grpSpPr>
          <a:xfrm>
            <a:off x="9643171" y="2981977"/>
            <a:ext cx="363954" cy="363953"/>
            <a:chOff x="3981182" y="3730229"/>
            <a:chExt cx="502921" cy="502919"/>
          </a:xfrm>
        </p:grpSpPr>
        <p:sp>
          <p:nvSpPr>
            <p:cNvPr id="18" name="Oval 17">
              <a:extLst>
                <a:ext uri="{FF2B5EF4-FFF2-40B4-BE49-F238E27FC236}">
                  <a16:creationId xmlns:a16="http://schemas.microsoft.com/office/drawing/2014/main" id="{24F419BB-26A1-10A3-85F4-4CAE854769C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flip="none" rotWithShape="1">
              <a:gsLst>
                <a:gs pos="77000">
                  <a:srgbClr val="0D72C4"/>
                </a:gs>
                <a:gs pos="0">
                  <a:srgbClr val="9D42BB"/>
                </a:gs>
              </a:gsLst>
              <a:path path="circle">
                <a:fillToRect l="100000" t="100000"/>
              </a:path>
              <a:tileRect r="-100000" b="-100000"/>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9" name="Graphic 35">
              <a:extLst>
                <a:ext uri="{FF2B5EF4-FFF2-40B4-BE49-F238E27FC236}">
                  <a16:creationId xmlns:a16="http://schemas.microsoft.com/office/drawing/2014/main" id="{720F628E-3D33-F54E-67C3-63F73AC617F2}"/>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20" name="Group 19">
            <a:extLst>
              <a:ext uri="{FF2B5EF4-FFF2-40B4-BE49-F238E27FC236}">
                <a16:creationId xmlns:a16="http://schemas.microsoft.com/office/drawing/2014/main" id="{07C02F30-3161-CCDE-F6DE-919271729E8F}"/>
              </a:ext>
            </a:extLst>
          </p:cNvPr>
          <p:cNvGrpSpPr/>
          <p:nvPr userDrawn="1"/>
        </p:nvGrpSpPr>
        <p:grpSpPr>
          <a:xfrm>
            <a:off x="9643171" y="4173914"/>
            <a:ext cx="363954" cy="363953"/>
            <a:chOff x="3981182" y="3730229"/>
            <a:chExt cx="502921" cy="502919"/>
          </a:xfrm>
        </p:grpSpPr>
        <p:sp>
          <p:nvSpPr>
            <p:cNvPr id="21" name="Oval 20">
              <a:extLst>
                <a:ext uri="{FF2B5EF4-FFF2-40B4-BE49-F238E27FC236}">
                  <a16:creationId xmlns:a16="http://schemas.microsoft.com/office/drawing/2014/main" id="{18F80F5A-BF5B-2DCD-1A7A-189E8F66B174}"/>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flip="none" rotWithShape="1">
              <a:gsLst>
                <a:gs pos="77000">
                  <a:srgbClr val="0D72C4"/>
                </a:gs>
                <a:gs pos="0">
                  <a:srgbClr val="9D42BB"/>
                </a:gs>
              </a:gsLst>
              <a:path path="circle">
                <a:fillToRect l="100000" t="100000"/>
              </a:path>
              <a:tileRect r="-100000" b="-100000"/>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2" name="Graphic 35">
              <a:extLst>
                <a:ext uri="{FF2B5EF4-FFF2-40B4-BE49-F238E27FC236}">
                  <a16:creationId xmlns:a16="http://schemas.microsoft.com/office/drawing/2014/main" id="{91FAE03F-ECA2-F67B-E324-82978968CA95}"/>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cxnSp>
        <p:nvCxnSpPr>
          <p:cNvPr id="34" name="Straight Arrow Connector 33">
            <a:extLst>
              <a:ext uri="{FF2B5EF4-FFF2-40B4-BE49-F238E27FC236}">
                <a16:creationId xmlns:a16="http://schemas.microsoft.com/office/drawing/2014/main" id="{24C914BE-5050-C7BF-C172-4C2476BEC68D}"/>
              </a:ext>
            </a:extLst>
          </p:cNvPr>
          <p:cNvCxnSpPr>
            <a:cxnSpLocks/>
          </p:cNvCxnSpPr>
          <p:nvPr userDrawn="1"/>
        </p:nvCxnSpPr>
        <p:spPr>
          <a:xfrm>
            <a:off x="587375" y="5910552"/>
            <a:ext cx="11022013" cy="0"/>
          </a:xfrm>
          <a:prstGeom prst="straightConnector1">
            <a:avLst/>
          </a:prstGeom>
          <a:ln w="12700">
            <a:solidFill>
              <a:schemeClr val="tx1"/>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35" name="Rectangle: Rounded Corners 34">
            <a:extLst>
              <a:ext uri="{FF2B5EF4-FFF2-40B4-BE49-F238E27FC236}">
                <a16:creationId xmlns:a16="http://schemas.microsoft.com/office/drawing/2014/main" id="{86696057-CC9D-F906-F357-0B9205E5BA7B}"/>
              </a:ext>
            </a:extLst>
          </p:cNvPr>
          <p:cNvSpPr/>
          <p:nvPr userDrawn="1"/>
        </p:nvSpPr>
        <p:spPr bwMode="auto">
          <a:xfrm>
            <a:off x="2636520" y="5666554"/>
            <a:ext cx="6990080" cy="487996"/>
          </a:xfrm>
          <a:prstGeom prst="roundRect">
            <a:avLst>
              <a:gd name="adj" fmla="val 50000"/>
            </a:avLst>
          </a:prstGeom>
          <a:solidFill>
            <a:srgbClr val="C6C6C5"/>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2783841" y="5756664"/>
            <a:ext cx="6695438" cy="307777"/>
          </a:xfrm>
        </p:spPr>
        <p:txBody>
          <a:bodyPr anchor="ctr"/>
          <a:lstStyle>
            <a:lvl1pPr marL="0" indent="0" algn="ctr">
              <a:buNone/>
              <a:defRPr sz="20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4439170" y="3619011"/>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7" name="Text Placeholder 19">
            <a:extLst>
              <a:ext uri="{FF2B5EF4-FFF2-40B4-BE49-F238E27FC236}">
                <a16:creationId xmlns:a16="http://schemas.microsoft.com/office/drawing/2014/main" id="{401A70FE-06F7-C76B-95C1-1B31128A9872}"/>
              </a:ext>
            </a:extLst>
          </p:cNvPr>
          <p:cNvSpPr>
            <a:spLocks noGrp="1"/>
          </p:cNvSpPr>
          <p:nvPr>
            <p:ph type="body" sz="quarter" idx="13" hasCustomPrompt="1"/>
          </p:nvPr>
        </p:nvSpPr>
        <p:spPr>
          <a:xfrm>
            <a:off x="712402" y="4813357"/>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8" name="Text Placeholder 19">
            <a:extLst>
              <a:ext uri="{FF2B5EF4-FFF2-40B4-BE49-F238E27FC236}">
                <a16:creationId xmlns:a16="http://schemas.microsoft.com/office/drawing/2014/main" id="{6E7CA8B8-227F-CA2F-DEE8-12C16BD8B288}"/>
              </a:ext>
            </a:extLst>
          </p:cNvPr>
          <p:cNvSpPr>
            <a:spLocks noGrp="1"/>
          </p:cNvSpPr>
          <p:nvPr>
            <p:ph type="body" sz="quarter" idx="14" hasCustomPrompt="1"/>
          </p:nvPr>
        </p:nvSpPr>
        <p:spPr>
          <a:xfrm>
            <a:off x="8165938" y="2429484"/>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9" name="Text Placeholder 19">
            <a:extLst>
              <a:ext uri="{FF2B5EF4-FFF2-40B4-BE49-F238E27FC236}">
                <a16:creationId xmlns:a16="http://schemas.microsoft.com/office/drawing/2014/main" id="{4382D060-386D-278B-7491-FA8761C2DA9E}"/>
              </a:ext>
            </a:extLst>
          </p:cNvPr>
          <p:cNvSpPr>
            <a:spLocks noGrp="1"/>
          </p:cNvSpPr>
          <p:nvPr>
            <p:ph type="body" sz="quarter" idx="15" hasCustomPrompt="1"/>
          </p:nvPr>
        </p:nvSpPr>
        <p:spPr>
          <a:xfrm>
            <a:off x="8165938" y="3621421"/>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0" name="Text Placeholder 19">
            <a:extLst>
              <a:ext uri="{FF2B5EF4-FFF2-40B4-BE49-F238E27FC236}">
                <a16:creationId xmlns:a16="http://schemas.microsoft.com/office/drawing/2014/main" id="{4762ACED-18A7-968F-ABE0-D18216A5153C}"/>
              </a:ext>
            </a:extLst>
          </p:cNvPr>
          <p:cNvSpPr>
            <a:spLocks noGrp="1"/>
          </p:cNvSpPr>
          <p:nvPr>
            <p:ph type="body" sz="quarter" idx="16" hasCustomPrompt="1"/>
          </p:nvPr>
        </p:nvSpPr>
        <p:spPr>
          <a:xfrm>
            <a:off x="8165938"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1" name="Text Placeholder 19">
            <a:extLst>
              <a:ext uri="{FF2B5EF4-FFF2-40B4-BE49-F238E27FC236}">
                <a16:creationId xmlns:a16="http://schemas.microsoft.com/office/drawing/2014/main" id="{F2BB1B07-0759-BCF0-29B9-AAFAE5571194}"/>
              </a:ext>
            </a:extLst>
          </p:cNvPr>
          <p:cNvSpPr>
            <a:spLocks noGrp="1"/>
          </p:cNvSpPr>
          <p:nvPr>
            <p:ph type="body" sz="quarter" idx="17" hasCustomPrompt="1"/>
          </p:nvPr>
        </p:nvSpPr>
        <p:spPr>
          <a:xfrm>
            <a:off x="4439170"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Tree>
    <p:extLst>
      <p:ext uri="{BB962C8B-B14F-4D97-AF65-F5344CB8AC3E}">
        <p14:creationId xmlns:p14="http://schemas.microsoft.com/office/powerpoint/2010/main" val="30014654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Title with five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2AE9BCAE-0BC2-4E20-9806-CA14198F5A19}"/>
              </a:ext>
              <a:ext uri="{C183D7F6-B498-43B3-948B-1728B52AA6E4}">
                <adec:decorative xmlns:adec="http://schemas.microsoft.com/office/drawing/2017/decorative" val="1"/>
              </a:ext>
            </a:extLst>
          </p:cNvPr>
          <p:cNvSpPr/>
          <p:nvPr userDrawn="1"/>
        </p:nvSpPr>
        <p:spPr bwMode="auto">
          <a:xfrm>
            <a:off x="592136" y="1651000"/>
            <a:ext cx="11025188" cy="46180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0D504DF3-BA95-E2C4-2D7D-DA033A05E133}"/>
              </a:ext>
            </a:extLst>
          </p:cNvPr>
          <p:cNvSpPr/>
          <p:nvPr userDrawn="1"/>
        </p:nvSpPr>
        <p:spPr bwMode="auto">
          <a:xfrm>
            <a:off x="3900487" y="1381125"/>
            <a:ext cx="4391026" cy="539750"/>
          </a:xfrm>
          <a:prstGeom prst="roundRect">
            <a:avLst>
              <a:gd name="adj" fmla="val 50000"/>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6" name="Text Placeholder 19">
            <a:extLst>
              <a:ext uri="{FF2B5EF4-FFF2-40B4-BE49-F238E27FC236}">
                <a16:creationId xmlns:a16="http://schemas.microsoft.com/office/drawing/2014/main" id="{75C791E7-9893-CC22-2ADA-7F985DA13D56}"/>
              </a:ext>
            </a:extLst>
          </p:cNvPr>
          <p:cNvSpPr>
            <a:spLocks noGrp="1"/>
          </p:cNvSpPr>
          <p:nvPr>
            <p:ph type="body" sz="quarter" idx="12" hasCustomPrompt="1"/>
          </p:nvPr>
        </p:nvSpPr>
        <p:spPr>
          <a:xfrm>
            <a:off x="4093369" y="1466334"/>
            <a:ext cx="4005262" cy="369332"/>
          </a:xfrm>
        </p:spPr>
        <p:txBody>
          <a:bodyPr anchor="ctr"/>
          <a:lstStyle>
            <a:lvl1pPr marL="0" marR="0" indent="0" algn="ctr" defTabSz="914222"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b="1" kern="1200" spc="0" baseline="0" dirty="0">
                <a:ln w="3175">
                  <a:noFill/>
                </a:ln>
                <a:gradFill flip="none" rotWithShape="1">
                  <a:gsLst>
                    <a:gs pos="100000">
                      <a:srgbClr val="C03BC4"/>
                    </a:gs>
                    <a:gs pos="28000">
                      <a:srgbClr val="0078D4"/>
                    </a:gs>
                  </a:gsLst>
                  <a:path path="circle">
                    <a:fillToRect r="100000" b="100000"/>
                  </a:path>
                  <a:tileRect l="-100000" t="-100000"/>
                </a:gradFill>
                <a:latin typeface="+mj-lt"/>
                <a:ea typeface="+mn-lt"/>
                <a:cs typeface="+mn-lt"/>
              </a:defRPr>
            </a:lvl1pPr>
          </a:lstStyle>
          <a:p>
            <a:pPr lvl="0"/>
            <a:r>
              <a:rPr lang="en-US"/>
              <a:t>Insert text</a:t>
            </a:r>
          </a:p>
        </p:txBody>
      </p:sp>
      <p:sp>
        <p:nvSpPr>
          <p:cNvPr id="12" name="TextBox 11">
            <a:extLst>
              <a:ext uri="{FF2B5EF4-FFF2-40B4-BE49-F238E27FC236}">
                <a16:creationId xmlns:a16="http://schemas.microsoft.com/office/drawing/2014/main" id="{A390C3B6-9E9A-9B9E-AF09-EAFF24807F75}"/>
              </a:ext>
            </a:extLst>
          </p:cNvPr>
          <p:cNvSpPr txBox="1"/>
          <p:nvPr userDrawn="1"/>
        </p:nvSpPr>
        <p:spPr>
          <a:xfrm>
            <a:off x="742949" y="2065021"/>
            <a:ext cx="10723562" cy="719209"/>
          </a:xfrm>
          <a:prstGeom prst="roundRect">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22" name="TextBox 21">
            <a:extLst>
              <a:ext uri="{FF2B5EF4-FFF2-40B4-BE49-F238E27FC236}">
                <a16:creationId xmlns:a16="http://schemas.microsoft.com/office/drawing/2014/main" id="{04AB062E-8C16-7B57-F716-AE5C1BCCF292}"/>
              </a:ext>
            </a:extLst>
          </p:cNvPr>
          <p:cNvSpPr txBox="1"/>
          <p:nvPr userDrawn="1"/>
        </p:nvSpPr>
        <p:spPr>
          <a:xfrm>
            <a:off x="742949" y="2896139"/>
            <a:ext cx="10723562" cy="719209"/>
          </a:xfrm>
          <a:prstGeom prst="roundRect">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23" name="TextBox 22">
            <a:extLst>
              <a:ext uri="{FF2B5EF4-FFF2-40B4-BE49-F238E27FC236}">
                <a16:creationId xmlns:a16="http://schemas.microsoft.com/office/drawing/2014/main" id="{DA737BF6-63C8-544D-6387-EC271986A254}"/>
              </a:ext>
            </a:extLst>
          </p:cNvPr>
          <p:cNvSpPr txBox="1"/>
          <p:nvPr userDrawn="1"/>
        </p:nvSpPr>
        <p:spPr>
          <a:xfrm>
            <a:off x="742949" y="3727257"/>
            <a:ext cx="10723562" cy="719209"/>
          </a:xfrm>
          <a:prstGeom prst="roundRect">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24" name="TextBox 23">
            <a:extLst>
              <a:ext uri="{FF2B5EF4-FFF2-40B4-BE49-F238E27FC236}">
                <a16:creationId xmlns:a16="http://schemas.microsoft.com/office/drawing/2014/main" id="{06536E69-CABE-439E-0EAC-791D104D5E9D}"/>
              </a:ext>
            </a:extLst>
          </p:cNvPr>
          <p:cNvSpPr txBox="1"/>
          <p:nvPr userDrawn="1"/>
        </p:nvSpPr>
        <p:spPr>
          <a:xfrm>
            <a:off x="742949" y="4558375"/>
            <a:ext cx="10723562" cy="719209"/>
          </a:xfrm>
          <a:prstGeom prst="roundRect">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25" name="TextBox 24">
            <a:extLst>
              <a:ext uri="{FF2B5EF4-FFF2-40B4-BE49-F238E27FC236}">
                <a16:creationId xmlns:a16="http://schemas.microsoft.com/office/drawing/2014/main" id="{A945F86E-139D-C593-B299-DDD000ACB63A}"/>
              </a:ext>
            </a:extLst>
          </p:cNvPr>
          <p:cNvSpPr txBox="1"/>
          <p:nvPr userDrawn="1"/>
        </p:nvSpPr>
        <p:spPr>
          <a:xfrm>
            <a:off x="742949" y="5389492"/>
            <a:ext cx="10723562" cy="719209"/>
          </a:xfrm>
          <a:prstGeom prst="roundRect">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28674" y="2301515"/>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cxnSp>
        <p:nvCxnSpPr>
          <p:cNvPr id="27" name="Straight Connector 26">
            <a:extLst>
              <a:ext uri="{FF2B5EF4-FFF2-40B4-BE49-F238E27FC236}">
                <a16:creationId xmlns:a16="http://schemas.microsoft.com/office/drawing/2014/main" id="{47331A65-ED04-5548-E6BE-554542BC7221}"/>
              </a:ext>
            </a:extLst>
          </p:cNvPr>
          <p:cNvCxnSpPr>
            <a:cxnSpLocks/>
          </p:cNvCxnSpPr>
          <p:nvPr userDrawn="1"/>
        </p:nvCxnSpPr>
        <p:spPr>
          <a:xfrm>
            <a:off x="2164398" y="2147626"/>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A402DFE-953D-BF57-2026-3E833C8E56D7}"/>
              </a:ext>
            </a:extLst>
          </p:cNvPr>
          <p:cNvCxnSpPr>
            <a:cxnSpLocks/>
          </p:cNvCxnSpPr>
          <p:nvPr userDrawn="1"/>
        </p:nvCxnSpPr>
        <p:spPr>
          <a:xfrm>
            <a:off x="2164398" y="2978744"/>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C4EF065-B16C-9AA5-4C93-5C06FCBDD6C2}"/>
              </a:ext>
            </a:extLst>
          </p:cNvPr>
          <p:cNvCxnSpPr>
            <a:cxnSpLocks/>
          </p:cNvCxnSpPr>
          <p:nvPr userDrawn="1"/>
        </p:nvCxnSpPr>
        <p:spPr>
          <a:xfrm>
            <a:off x="2164398" y="3809862"/>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F030E4B-4E24-F71C-19AF-93412496F6AD}"/>
              </a:ext>
            </a:extLst>
          </p:cNvPr>
          <p:cNvCxnSpPr>
            <a:cxnSpLocks/>
          </p:cNvCxnSpPr>
          <p:nvPr userDrawn="1"/>
        </p:nvCxnSpPr>
        <p:spPr>
          <a:xfrm>
            <a:off x="2164398" y="4640980"/>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3CA4BF68-DB91-F295-5863-E5B92AD7ECC0}"/>
              </a:ext>
            </a:extLst>
          </p:cNvPr>
          <p:cNvCxnSpPr>
            <a:cxnSpLocks/>
          </p:cNvCxnSpPr>
          <p:nvPr userDrawn="1"/>
        </p:nvCxnSpPr>
        <p:spPr>
          <a:xfrm>
            <a:off x="2164398" y="5472097"/>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8" name="Text Placeholder 19">
            <a:extLst>
              <a:ext uri="{FF2B5EF4-FFF2-40B4-BE49-F238E27FC236}">
                <a16:creationId xmlns:a16="http://schemas.microsoft.com/office/drawing/2014/main" id="{D55C8022-2C1F-1A16-C2CC-A7D6E20EFE12}"/>
              </a:ext>
            </a:extLst>
          </p:cNvPr>
          <p:cNvSpPr>
            <a:spLocks noGrp="1"/>
          </p:cNvSpPr>
          <p:nvPr>
            <p:ph type="body" sz="quarter" idx="14" hasCustomPrompt="1"/>
          </p:nvPr>
        </p:nvSpPr>
        <p:spPr>
          <a:xfrm>
            <a:off x="828674" y="3132633"/>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7E21129B-3352-3177-F487-3976C3D35342}"/>
              </a:ext>
            </a:extLst>
          </p:cNvPr>
          <p:cNvSpPr>
            <a:spLocks noGrp="1"/>
          </p:cNvSpPr>
          <p:nvPr>
            <p:ph type="body" sz="quarter" idx="15" hasCustomPrompt="1"/>
          </p:nvPr>
        </p:nvSpPr>
        <p:spPr>
          <a:xfrm>
            <a:off x="828674" y="3963751"/>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F6360B5F-AAF9-7C2D-A753-BA07D20115BF}"/>
              </a:ext>
            </a:extLst>
          </p:cNvPr>
          <p:cNvSpPr>
            <a:spLocks noGrp="1"/>
          </p:cNvSpPr>
          <p:nvPr>
            <p:ph type="body" sz="quarter" idx="16" hasCustomPrompt="1"/>
          </p:nvPr>
        </p:nvSpPr>
        <p:spPr>
          <a:xfrm>
            <a:off x="828674" y="4794869"/>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A02AFC05-DFD1-F709-66B8-486BF38BB972}"/>
              </a:ext>
            </a:extLst>
          </p:cNvPr>
          <p:cNvSpPr>
            <a:spLocks noGrp="1"/>
          </p:cNvSpPr>
          <p:nvPr>
            <p:ph type="body" sz="quarter" idx="17" hasCustomPrompt="1"/>
          </p:nvPr>
        </p:nvSpPr>
        <p:spPr>
          <a:xfrm>
            <a:off x="828674" y="5625986"/>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60977547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Title with 10 text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Top Corners Rounded 125">
            <a:extLst>
              <a:ext uri="{FF2B5EF4-FFF2-40B4-BE49-F238E27FC236}">
                <a16:creationId xmlns:a16="http://schemas.microsoft.com/office/drawing/2014/main" id="{C61C236E-B755-6F32-4B8E-E62730471386}"/>
              </a:ext>
              <a:ext uri="{C183D7F6-B498-43B3-948B-1728B52AA6E4}">
                <adec:decorative xmlns:adec="http://schemas.microsoft.com/office/drawing/2017/decorative" val="1"/>
              </a:ext>
            </a:extLst>
          </p:cNvPr>
          <p:cNvSpPr/>
          <p:nvPr userDrawn="1"/>
        </p:nvSpPr>
        <p:spPr bwMode="auto">
          <a:xfrm>
            <a:off x="581018" y="1702270"/>
            <a:ext cx="11029951" cy="4174013"/>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6" name="Rounded Rectangle 30">
            <a:extLst>
              <a:ext uri="{FF2B5EF4-FFF2-40B4-BE49-F238E27FC236}">
                <a16:creationId xmlns:a16="http://schemas.microsoft.com/office/drawing/2014/main" id="{20F99D0C-B114-F05F-E4BF-F5C8989CE52C}"/>
              </a:ext>
              <a:ext uri="{C183D7F6-B498-43B3-948B-1728B52AA6E4}">
                <adec:decorative xmlns:adec="http://schemas.microsoft.com/office/drawing/2017/decorative" val="1"/>
              </a:ext>
            </a:extLst>
          </p:cNvPr>
          <p:cNvSpPr/>
          <p:nvPr userDrawn="1"/>
        </p:nvSpPr>
        <p:spPr bwMode="auto">
          <a:xfrm>
            <a:off x="726427" y="5041337"/>
            <a:ext cx="10728447" cy="688903"/>
          </a:xfrm>
          <a:prstGeom prst="roundRect">
            <a:avLst>
              <a:gd name="adj" fmla="val 8427"/>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8" name="Rounded Rectangle 30">
            <a:extLst>
              <a:ext uri="{FF2B5EF4-FFF2-40B4-BE49-F238E27FC236}">
                <a16:creationId xmlns:a16="http://schemas.microsoft.com/office/drawing/2014/main" id="{728B55A4-6B01-CE5E-E124-B2A78A53E93B}"/>
              </a:ext>
              <a:ext uri="{C183D7F6-B498-43B3-948B-1728B52AA6E4}">
                <adec:decorative xmlns:adec="http://schemas.microsoft.com/office/drawing/2017/decorative" val="1"/>
              </a:ext>
            </a:extLst>
          </p:cNvPr>
          <p:cNvSpPr/>
          <p:nvPr userDrawn="1"/>
        </p:nvSpPr>
        <p:spPr bwMode="auto">
          <a:xfrm>
            <a:off x="726427" y="4233298"/>
            <a:ext cx="10728447" cy="688903"/>
          </a:xfrm>
          <a:prstGeom prst="roundRect">
            <a:avLst>
              <a:gd name="adj" fmla="val 8427"/>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9" name="Rounded Rectangle 30">
            <a:extLst>
              <a:ext uri="{FF2B5EF4-FFF2-40B4-BE49-F238E27FC236}">
                <a16:creationId xmlns:a16="http://schemas.microsoft.com/office/drawing/2014/main" id="{AE2FC2A1-A651-C5EF-90EE-48E4DF0D05E0}"/>
              </a:ext>
              <a:ext uri="{C183D7F6-B498-43B3-948B-1728B52AA6E4}">
                <adec:decorative xmlns:adec="http://schemas.microsoft.com/office/drawing/2017/decorative" val="1"/>
              </a:ext>
            </a:extLst>
          </p:cNvPr>
          <p:cNvSpPr/>
          <p:nvPr userDrawn="1"/>
        </p:nvSpPr>
        <p:spPr bwMode="auto">
          <a:xfrm>
            <a:off x="726427" y="3425259"/>
            <a:ext cx="10728447" cy="688903"/>
          </a:xfrm>
          <a:prstGeom prst="roundRect">
            <a:avLst>
              <a:gd name="adj" fmla="val 8427"/>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10" name="Rounded Rectangle 6">
            <a:extLst>
              <a:ext uri="{FF2B5EF4-FFF2-40B4-BE49-F238E27FC236}">
                <a16:creationId xmlns:a16="http://schemas.microsoft.com/office/drawing/2014/main" id="{78F61C80-19CF-851C-BB72-9D4C3568385F}"/>
              </a:ext>
              <a:ext uri="{C183D7F6-B498-43B3-948B-1728B52AA6E4}">
                <adec:decorative xmlns:adec="http://schemas.microsoft.com/office/drawing/2017/decorative" val="1"/>
              </a:ext>
            </a:extLst>
          </p:cNvPr>
          <p:cNvSpPr/>
          <p:nvPr userDrawn="1"/>
        </p:nvSpPr>
        <p:spPr bwMode="auto">
          <a:xfrm>
            <a:off x="726430" y="1869269"/>
            <a:ext cx="1426464" cy="1436854"/>
          </a:xfrm>
          <a:prstGeom prst="roundRect">
            <a:avLst>
              <a:gd name="adj" fmla="val 5399"/>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11" name="Rounded Rectangle 22">
            <a:extLst>
              <a:ext uri="{FF2B5EF4-FFF2-40B4-BE49-F238E27FC236}">
                <a16:creationId xmlns:a16="http://schemas.microsoft.com/office/drawing/2014/main" id="{C0A63AB3-4F8B-578E-CC9C-FCD89D1BFB35}"/>
              </a:ext>
              <a:ext uri="{C183D7F6-B498-43B3-948B-1728B52AA6E4}">
                <adec:decorative xmlns:adec="http://schemas.microsoft.com/office/drawing/2017/decorative" val="1"/>
              </a:ext>
            </a:extLst>
          </p:cNvPr>
          <p:cNvSpPr/>
          <p:nvPr userDrawn="1"/>
        </p:nvSpPr>
        <p:spPr bwMode="auto">
          <a:xfrm>
            <a:off x="3830652" y="1869269"/>
            <a:ext cx="1426464" cy="1436854"/>
          </a:xfrm>
          <a:prstGeom prst="roundRect">
            <a:avLst>
              <a:gd name="adj" fmla="val 5399"/>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a:gradFill>
                <a:gsLst>
                  <a:gs pos="13761">
                    <a:srgbClr val="000000"/>
                  </a:gs>
                  <a:gs pos="32110">
                    <a:srgbClr val="000000"/>
                  </a:gs>
                </a:gsLst>
                <a:path path="circle">
                  <a:fillToRect l="100000" t="100000"/>
                </a:path>
              </a:gradFill>
              <a:ea typeface="+mn-lt"/>
              <a:cs typeface="+mn-lt"/>
              <a:sym typeface="+mn-lt"/>
            </a:endParaRPr>
          </a:p>
        </p:txBody>
      </p:sp>
      <p:sp>
        <p:nvSpPr>
          <p:cNvPr id="13" name="Rounded Rectangle 22">
            <a:extLst>
              <a:ext uri="{FF2B5EF4-FFF2-40B4-BE49-F238E27FC236}">
                <a16:creationId xmlns:a16="http://schemas.microsoft.com/office/drawing/2014/main" id="{F3024114-1687-8CD7-B359-05333D215681}"/>
              </a:ext>
              <a:ext uri="{C183D7F6-B498-43B3-948B-1728B52AA6E4}">
                <adec:decorative xmlns:adec="http://schemas.microsoft.com/office/drawing/2017/decorative" val="1"/>
              </a:ext>
            </a:extLst>
          </p:cNvPr>
          <p:cNvSpPr/>
          <p:nvPr userDrawn="1"/>
        </p:nvSpPr>
        <p:spPr bwMode="auto">
          <a:xfrm>
            <a:off x="5382763" y="1869269"/>
            <a:ext cx="1426464" cy="1436854"/>
          </a:xfrm>
          <a:prstGeom prst="roundRect">
            <a:avLst>
              <a:gd name="adj" fmla="val 5399"/>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a:gradFill>
                <a:gsLst>
                  <a:gs pos="13761">
                    <a:srgbClr val="000000"/>
                  </a:gs>
                  <a:gs pos="32110">
                    <a:srgbClr val="000000"/>
                  </a:gs>
                </a:gsLst>
                <a:path path="circle">
                  <a:fillToRect l="100000" t="100000"/>
                </a:path>
              </a:gradFill>
              <a:ea typeface="+mn-lt"/>
              <a:cs typeface="+mn-lt"/>
              <a:sym typeface="+mn-lt"/>
            </a:endParaRPr>
          </a:p>
        </p:txBody>
      </p:sp>
      <p:sp>
        <p:nvSpPr>
          <p:cNvPr id="14" name="Rounded Rectangle 26">
            <a:extLst>
              <a:ext uri="{FF2B5EF4-FFF2-40B4-BE49-F238E27FC236}">
                <a16:creationId xmlns:a16="http://schemas.microsoft.com/office/drawing/2014/main" id="{794E4DCF-4C5C-2F3D-F02B-A95802E74CDC}"/>
              </a:ext>
              <a:ext uri="{C183D7F6-B498-43B3-948B-1728B52AA6E4}">
                <adec:decorative xmlns:adec="http://schemas.microsoft.com/office/drawing/2017/decorative" val="1"/>
              </a:ext>
            </a:extLst>
          </p:cNvPr>
          <p:cNvSpPr/>
          <p:nvPr userDrawn="1"/>
        </p:nvSpPr>
        <p:spPr bwMode="auto">
          <a:xfrm>
            <a:off x="6934874" y="1869269"/>
            <a:ext cx="1426464" cy="1436854"/>
          </a:xfrm>
          <a:prstGeom prst="roundRect">
            <a:avLst>
              <a:gd name="adj" fmla="val 5399"/>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a:gradFill>
                <a:gsLst>
                  <a:gs pos="13761">
                    <a:srgbClr val="000000"/>
                  </a:gs>
                  <a:gs pos="32110">
                    <a:srgbClr val="000000"/>
                  </a:gs>
                </a:gsLst>
                <a:path path="circle">
                  <a:fillToRect l="100000" t="100000"/>
                </a:path>
              </a:gradFill>
              <a:ea typeface="+mn-lt"/>
              <a:cs typeface="+mn-lt"/>
              <a:sym typeface="+mn-lt"/>
            </a:endParaRPr>
          </a:p>
        </p:txBody>
      </p:sp>
      <p:sp>
        <p:nvSpPr>
          <p:cNvPr id="15" name="Rounded Rectangle 26">
            <a:extLst>
              <a:ext uri="{FF2B5EF4-FFF2-40B4-BE49-F238E27FC236}">
                <a16:creationId xmlns:a16="http://schemas.microsoft.com/office/drawing/2014/main" id="{DF524747-709C-593C-F5D0-3878B2BDCF1A}"/>
              </a:ext>
              <a:ext uri="{C183D7F6-B498-43B3-948B-1728B52AA6E4}">
                <adec:decorative xmlns:adec="http://schemas.microsoft.com/office/drawing/2017/decorative" val="1"/>
              </a:ext>
            </a:extLst>
          </p:cNvPr>
          <p:cNvSpPr/>
          <p:nvPr userDrawn="1"/>
        </p:nvSpPr>
        <p:spPr bwMode="auto">
          <a:xfrm>
            <a:off x="10039095" y="1869269"/>
            <a:ext cx="1426464" cy="1436854"/>
          </a:xfrm>
          <a:prstGeom prst="roundRect">
            <a:avLst>
              <a:gd name="adj" fmla="val 5399"/>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a:gradFill>
                <a:gsLst>
                  <a:gs pos="13761">
                    <a:srgbClr val="000000"/>
                  </a:gs>
                  <a:gs pos="32110">
                    <a:srgbClr val="000000"/>
                  </a:gs>
                </a:gsLst>
                <a:path path="circle">
                  <a:fillToRect l="100000" t="100000"/>
                </a:path>
              </a:gradFill>
              <a:ea typeface="+mn-lt"/>
              <a:cs typeface="+mn-lt"/>
              <a:sym typeface="+mn-lt"/>
            </a:endParaRPr>
          </a:p>
        </p:txBody>
      </p:sp>
      <p:sp>
        <p:nvSpPr>
          <p:cNvPr id="16" name="Rounded Rectangle 18">
            <a:extLst>
              <a:ext uri="{FF2B5EF4-FFF2-40B4-BE49-F238E27FC236}">
                <a16:creationId xmlns:a16="http://schemas.microsoft.com/office/drawing/2014/main" id="{4881F5DC-48E7-C45C-F43F-6770BFB3C0AD}"/>
              </a:ext>
              <a:ext uri="{C183D7F6-B498-43B3-948B-1728B52AA6E4}">
                <adec:decorative xmlns:adec="http://schemas.microsoft.com/office/drawing/2017/decorative" val="1"/>
              </a:ext>
            </a:extLst>
          </p:cNvPr>
          <p:cNvSpPr/>
          <p:nvPr userDrawn="1"/>
        </p:nvSpPr>
        <p:spPr bwMode="auto">
          <a:xfrm>
            <a:off x="2278541" y="1869269"/>
            <a:ext cx="1426464" cy="1436854"/>
          </a:xfrm>
          <a:prstGeom prst="roundRect">
            <a:avLst>
              <a:gd name="adj" fmla="val 5399"/>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17" name="Rounded Rectangle 22">
            <a:extLst>
              <a:ext uri="{FF2B5EF4-FFF2-40B4-BE49-F238E27FC236}">
                <a16:creationId xmlns:a16="http://schemas.microsoft.com/office/drawing/2014/main" id="{3EDF599A-A965-7B0D-39E1-04C502192E91}"/>
              </a:ext>
              <a:ext uri="{C183D7F6-B498-43B3-948B-1728B52AA6E4}">
                <adec:decorative xmlns:adec="http://schemas.microsoft.com/office/drawing/2017/decorative" val="1"/>
              </a:ext>
            </a:extLst>
          </p:cNvPr>
          <p:cNvSpPr/>
          <p:nvPr userDrawn="1"/>
        </p:nvSpPr>
        <p:spPr bwMode="auto">
          <a:xfrm>
            <a:off x="8486985" y="1869269"/>
            <a:ext cx="1426464" cy="1436854"/>
          </a:xfrm>
          <a:prstGeom prst="roundRect">
            <a:avLst>
              <a:gd name="adj" fmla="val 5399"/>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13394"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3" name="Text Placeholder 19">
            <a:extLst>
              <a:ext uri="{FF2B5EF4-FFF2-40B4-BE49-F238E27FC236}">
                <a16:creationId xmlns:a16="http://schemas.microsoft.com/office/drawing/2014/main" id="{C988E39D-976A-93AA-D55A-AA8BCC63A1E6}"/>
              </a:ext>
            </a:extLst>
          </p:cNvPr>
          <p:cNvSpPr>
            <a:spLocks noGrp="1"/>
          </p:cNvSpPr>
          <p:nvPr>
            <p:ph type="body" sz="quarter" idx="14" hasCustomPrompt="1"/>
          </p:nvPr>
        </p:nvSpPr>
        <p:spPr>
          <a:xfrm>
            <a:off x="2365505"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4" name="Text Placeholder 19">
            <a:extLst>
              <a:ext uri="{FF2B5EF4-FFF2-40B4-BE49-F238E27FC236}">
                <a16:creationId xmlns:a16="http://schemas.microsoft.com/office/drawing/2014/main" id="{1D9C16AC-CAF4-BE45-CB5E-554638DA4C54}"/>
              </a:ext>
            </a:extLst>
          </p:cNvPr>
          <p:cNvSpPr>
            <a:spLocks noGrp="1"/>
          </p:cNvSpPr>
          <p:nvPr>
            <p:ph type="body" sz="quarter" idx="15" hasCustomPrompt="1"/>
          </p:nvPr>
        </p:nvSpPr>
        <p:spPr>
          <a:xfrm>
            <a:off x="3917616"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5" name="Text Placeholder 19">
            <a:extLst>
              <a:ext uri="{FF2B5EF4-FFF2-40B4-BE49-F238E27FC236}">
                <a16:creationId xmlns:a16="http://schemas.microsoft.com/office/drawing/2014/main" id="{C8D76B95-E5FB-FD09-1726-EBB6E61FFA8F}"/>
              </a:ext>
            </a:extLst>
          </p:cNvPr>
          <p:cNvSpPr>
            <a:spLocks noGrp="1"/>
          </p:cNvSpPr>
          <p:nvPr>
            <p:ph type="body" sz="quarter" idx="16" hasCustomPrompt="1"/>
          </p:nvPr>
        </p:nvSpPr>
        <p:spPr>
          <a:xfrm>
            <a:off x="5469727"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8B34E487-FCCE-0BF0-DA13-2BF476674334}"/>
              </a:ext>
            </a:extLst>
          </p:cNvPr>
          <p:cNvSpPr>
            <a:spLocks noGrp="1"/>
          </p:cNvSpPr>
          <p:nvPr>
            <p:ph type="body" sz="quarter" idx="17" hasCustomPrompt="1"/>
          </p:nvPr>
        </p:nvSpPr>
        <p:spPr>
          <a:xfrm>
            <a:off x="7021838"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0BEFA0AE-B0B1-EBC0-B980-FDF791EB1CA6}"/>
              </a:ext>
            </a:extLst>
          </p:cNvPr>
          <p:cNvSpPr>
            <a:spLocks noGrp="1"/>
          </p:cNvSpPr>
          <p:nvPr>
            <p:ph type="body" sz="quarter" idx="18" hasCustomPrompt="1"/>
          </p:nvPr>
        </p:nvSpPr>
        <p:spPr>
          <a:xfrm>
            <a:off x="857394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1F8DB80C-8461-500B-2283-6916A557B108}"/>
              </a:ext>
            </a:extLst>
          </p:cNvPr>
          <p:cNvSpPr>
            <a:spLocks noGrp="1"/>
          </p:cNvSpPr>
          <p:nvPr>
            <p:ph type="body" sz="quarter" idx="19" hasCustomPrompt="1"/>
          </p:nvPr>
        </p:nvSpPr>
        <p:spPr>
          <a:xfrm>
            <a:off x="1012605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5402525" y="3631211"/>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34" name="Oval 33">
            <a:extLst>
              <a:ext uri="{FF2B5EF4-FFF2-40B4-BE49-F238E27FC236}">
                <a16:creationId xmlns:a16="http://schemas.microsoft.com/office/drawing/2014/main" id="{F0DC2FFC-A06D-88ED-E860-DD81E86CD96E}"/>
              </a:ext>
            </a:extLst>
          </p:cNvPr>
          <p:cNvSpPr/>
          <p:nvPr userDrawn="1"/>
        </p:nvSpPr>
        <p:spPr bwMode="auto">
          <a:xfrm>
            <a:off x="1155854"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5" name="Oval 34">
            <a:extLst>
              <a:ext uri="{FF2B5EF4-FFF2-40B4-BE49-F238E27FC236}">
                <a16:creationId xmlns:a16="http://schemas.microsoft.com/office/drawing/2014/main" id="{1AF53FBA-C1A3-4FAD-F7F9-60100EE5213A}"/>
              </a:ext>
            </a:extLst>
          </p:cNvPr>
          <p:cNvSpPr/>
          <p:nvPr userDrawn="1"/>
        </p:nvSpPr>
        <p:spPr bwMode="auto">
          <a:xfrm>
            <a:off x="2707965"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7" name="Oval 36">
            <a:extLst>
              <a:ext uri="{FF2B5EF4-FFF2-40B4-BE49-F238E27FC236}">
                <a16:creationId xmlns:a16="http://schemas.microsoft.com/office/drawing/2014/main" id="{2BB407AE-A6E3-75F6-112D-5834B75C510F}"/>
              </a:ext>
            </a:extLst>
          </p:cNvPr>
          <p:cNvSpPr/>
          <p:nvPr userDrawn="1"/>
        </p:nvSpPr>
        <p:spPr bwMode="auto">
          <a:xfrm>
            <a:off x="4260076"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8" name="Oval 37">
            <a:extLst>
              <a:ext uri="{FF2B5EF4-FFF2-40B4-BE49-F238E27FC236}">
                <a16:creationId xmlns:a16="http://schemas.microsoft.com/office/drawing/2014/main" id="{F285A4C7-7900-BC4C-3373-B84A18FC443E}"/>
              </a:ext>
            </a:extLst>
          </p:cNvPr>
          <p:cNvSpPr/>
          <p:nvPr userDrawn="1"/>
        </p:nvSpPr>
        <p:spPr bwMode="auto">
          <a:xfrm>
            <a:off x="5812187"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9" name="Oval 38">
            <a:extLst>
              <a:ext uri="{FF2B5EF4-FFF2-40B4-BE49-F238E27FC236}">
                <a16:creationId xmlns:a16="http://schemas.microsoft.com/office/drawing/2014/main" id="{E4B0BB4B-2113-9230-D913-C1A5B8D7B651}"/>
              </a:ext>
            </a:extLst>
          </p:cNvPr>
          <p:cNvSpPr/>
          <p:nvPr userDrawn="1"/>
        </p:nvSpPr>
        <p:spPr bwMode="auto">
          <a:xfrm>
            <a:off x="7364298"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0" name="Oval 39">
            <a:extLst>
              <a:ext uri="{FF2B5EF4-FFF2-40B4-BE49-F238E27FC236}">
                <a16:creationId xmlns:a16="http://schemas.microsoft.com/office/drawing/2014/main" id="{D8FE2EC6-A5DC-8D0E-E466-DA0ED131D192}"/>
              </a:ext>
            </a:extLst>
          </p:cNvPr>
          <p:cNvSpPr/>
          <p:nvPr userDrawn="1"/>
        </p:nvSpPr>
        <p:spPr bwMode="auto">
          <a:xfrm>
            <a:off x="891640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1" name="Oval 40">
            <a:extLst>
              <a:ext uri="{FF2B5EF4-FFF2-40B4-BE49-F238E27FC236}">
                <a16:creationId xmlns:a16="http://schemas.microsoft.com/office/drawing/2014/main" id="{FF78EB24-01EC-AB42-BAB8-D7E93BB3C45B}"/>
              </a:ext>
            </a:extLst>
          </p:cNvPr>
          <p:cNvSpPr/>
          <p:nvPr userDrawn="1"/>
        </p:nvSpPr>
        <p:spPr bwMode="auto">
          <a:xfrm>
            <a:off x="1046851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2" name="Oval 41">
            <a:extLst>
              <a:ext uri="{FF2B5EF4-FFF2-40B4-BE49-F238E27FC236}">
                <a16:creationId xmlns:a16="http://schemas.microsoft.com/office/drawing/2014/main" id="{EDFFD705-15A6-AE2C-B942-17181D8E7911}"/>
              </a:ext>
            </a:extLst>
          </p:cNvPr>
          <p:cNvSpPr/>
          <p:nvPr userDrawn="1"/>
        </p:nvSpPr>
        <p:spPr bwMode="auto">
          <a:xfrm>
            <a:off x="4689498" y="3485903"/>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4" name="Oval 43">
            <a:extLst>
              <a:ext uri="{FF2B5EF4-FFF2-40B4-BE49-F238E27FC236}">
                <a16:creationId xmlns:a16="http://schemas.microsoft.com/office/drawing/2014/main" id="{515332FF-7845-D6F0-5DB4-8314F40C2435}"/>
              </a:ext>
            </a:extLst>
          </p:cNvPr>
          <p:cNvSpPr/>
          <p:nvPr userDrawn="1"/>
        </p:nvSpPr>
        <p:spPr bwMode="auto">
          <a:xfrm>
            <a:off x="4689498" y="4293942"/>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52" name="Oval 51">
            <a:extLst>
              <a:ext uri="{FF2B5EF4-FFF2-40B4-BE49-F238E27FC236}">
                <a16:creationId xmlns:a16="http://schemas.microsoft.com/office/drawing/2014/main" id="{25F8C2F1-61E7-976C-1654-F58D49778F19}"/>
              </a:ext>
            </a:extLst>
          </p:cNvPr>
          <p:cNvSpPr/>
          <p:nvPr userDrawn="1"/>
        </p:nvSpPr>
        <p:spPr bwMode="auto">
          <a:xfrm>
            <a:off x="4689498" y="5066545"/>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60" name="Text Placeholder 19">
            <a:extLst>
              <a:ext uri="{FF2B5EF4-FFF2-40B4-BE49-F238E27FC236}">
                <a16:creationId xmlns:a16="http://schemas.microsoft.com/office/drawing/2014/main" id="{D3C65AD3-76F1-3EAD-8826-96FE73881F36}"/>
              </a:ext>
            </a:extLst>
          </p:cNvPr>
          <p:cNvSpPr>
            <a:spLocks noGrp="1"/>
          </p:cNvSpPr>
          <p:nvPr>
            <p:ph type="body" sz="quarter" idx="21" hasCustomPrompt="1"/>
          </p:nvPr>
        </p:nvSpPr>
        <p:spPr>
          <a:xfrm>
            <a:off x="5402525" y="4439250"/>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C815CD48-0482-A787-0B04-900886EB8878}"/>
              </a:ext>
            </a:extLst>
          </p:cNvPr>
          <p:cNvSpPr>
            <a:spLocks noGrp="1"/>
          </p:cNvSpPr>
          <p:nvPr>
            <p:ph type="body" sz="quarter" idx="22" hasCustomPrompt="1"/>
          </p:nvPr>
        </p:nvSpPr>
        <p:spPr>
          <a:xfrm>
            <a:off x="5402525" y="5247289"/>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58747737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and icon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7" name="Rectangle: Top Corners Rounded 125">
            <a:extLst>
              <a:ext uri="{FF2B5EF4-FFF2-40B4-BE49-F238E27FC236}">
                <a16:creationId xmlns:a16="http://schemas.microsoft.com/office/drawing/2014/main" id="{5D19F6AB-6AD0-F2CD-24C1-01C446EFC9A0}"/>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ounded Rectangle 6">
            <a:extLst>
              <a:ext uri="{FF2B5EF4-FFF2-40B4-BE49-F238E27FC236}">
                <a16:creationId xmlns:a16="http://schemas.microsoft.com/office/drawing/2014/main" id="{F44608A2-5BE8-0BA7-0F5E-A8341087CCB3}"/>
              </a:ext>
              <a:ext uri="{C183D7F6-B498-43B3-948B-1728B52AA6E4}">
                <adec:decorative xmlns:adec="http://schemas.microsoft.com/office/drawing/2017/decorative" val="1"/>
              </a:ext>
            </a:extLst>
          </p:cNvPr>
          <p:cNvSpPr/>
          <p:nvPr userDrawn="1"/>
        </p:nvSpPr>
        <p:spPr bwMode="auto">
          <a:xfrm>
            <a:off x="5073777" y="720777"/>
            <a:ext cx="6398270" cy="1272563"/>
          </a:xfrm>
          <a:prstGeom prst="roundRect">
            <a:avLst>
              <a:gd name="adj" fmla="val 9642"/>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18" name="Rounded Rectangle 6">
            <a:extLst>
              <a:ext uri="{FF2B5EF4-FFF2-40B4-BE49-F238E27FC236}">
                <a16:creationId xmlns:a16="http://schemas.microsoft.com/office/drawing/2014/main" id="{ED89FD42-F303-4981-768C-655311B12E65}"/>
              </a:ext>
              <a:ext uri="{C183D7F6-B498-43B3-948B-1728B52AA6E4}">
                <adec:decorative xmlns:adec="http://schemas.microsoft.com/office/drawing/2017/decorative" val="1"/>
              </a:ext>
            </a:extLst>
          </p:cNvPr>
          <p:cNvSpPr/>
          <p:nvPr userDrawn="1"/>
        </p:nvSpPr>
        <p:spPr bwMode="auto">
          <a:xfrm>
            <a:off x="5073777" y="2102073"/>
            <a:ext cx="6398270" cy="1272563"/>
          </a:xfrm>
          <a:prstGeom prst="roundRect">
            <a:avLst>
              <a:gd name="adj" fmla="val 9642"/>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19" name="Rounded Rectangle 6">
            <a:extLst>
              <a:ext uri="{FF2B5EF4-FFF2-40B4-BE49-F238E27FC236}">
                <a16:creationId xmlns:a16="http://schemas.microsoft.com/office/drawing/2014/main" id="{3EACA95C-2727-E69C-8B84-D0466B9B1E4E}"/>
              </a:ext>
              <a:ext uri="{C183D7F6-B498-43B3-948B-1728B52AA6E4}">
                <adec:decorative xmlns:adec="http://schemas.microsoft.com/office/drawing/2017/decorative" val="1"/>
              </a:ext>
            </a:extLst>
          </p:cNvPr>
          <p:cNvSpPr/>
          <p:nvPr userDrawn="1"/>
        </p:nvSpPr>
        <p:spPr bwMode="auto">
          <a:xfrm>
            <a:off x="5073777" y="3483368"/>
            <a:ext cx="6398270" cy="1272563"/>
          </a:xfrm>
          <a:prstGeom prst="roundRect">
            <a:avLst>
              <a:gd name="adj" fmla="val 9642"/>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0" name="Rounded Rectangle 6">
            <a:extLst>
              <a:ext uri="{FF2B5EF4-FFF2-40B4-BE49-F238E27FC236}">
                <a16:creationId xmlns:a16="http://schemas.microsoft.com/office/drawing/2014/main" id="{48098D8A-067D-CB9E-5F28-7E4CCA2E956A}"/>
              </a:ext>
              <a:ext uri="{C183D7F6-B498-43B3-948B-1728B52AA6E4}">
                <adec:decorative xmlns:adec="http://schemas.microsoft.com/office/drawing/2017/decorative" val="1"/>
              </a:ext>
            </a:extLst>
          </p:cNvPr>
          <p:cNvSpPr/>
          <p:nvPr userDrawn="1"/>
        </p:nvSpPr>
        <p:spPr bwMode="auto">
          <a:xfrm>
            <a:off x="5073777" y="4864663"/>
            <a:ext cx="6398270" cy="1272563"/>
          </a:xfrm>
          <a:prstGeom prst="roundRect">
            <a:avLst>
              <a:gd name="adj" fmla="val 9642"/>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1" name="Oval 20">
            <a:extLst>
              <a:ext uri="{FF2B5EF4-FFF2-40B4-BE49-F238E27FC236}">
                <a16:creationId xmlns:a16="http://schemas.microsoft.com/office/drawing/2014/main" id="{3F0C185B-AA98-3213-982F-F2F056ACC9E8}"/>
              </a:ext>
            </a:extLst>
          </p:cNvPr>
          <p:cNvSpPr/>
          <p:nvPr userDrawn="1"/>
        </p:nvSpPr>
        <p:spPr bwMode="auto">
          <a:xfrm>
            <a:off x="5236763" y="925059"/>
            <a:ext cx="864000" cy="86399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2" name="Oval 21">
            <a:extLst>
              <a:ext uri="{FF2B5EF4-FFF2-40B4-BE49-F238E27FC236}">
                <a16:creationId xmlns:a16="http://schemas.microsoft.com/office/drawing/2014/main" id="{81A269F0-ACF6-DEE5-39B0-FE100B1B3C0A}"/>
              </a:ext>
            </a:extLst>
          </p:cNvPr>
          <p:cNvSpPr/>
          <p:nvPr userDrawn="1"/>
        </p:nvSpPr>
        <p:spPr bwMode="auto">
          <a:xfrm>
            <a:off x="5236763" y="2306355"/>
            <a:ext cx="864000" cy="86399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3" name="Oval 22">
            <a:extLst>
              <a:ext uri="{FF2B5EF4-FFF2-40B4-BE49-F238E27FC236}">
                <a16:creationId xmlns:a16="http://schemas.microsoft.com/office/drawing/2014/main" id="{510839B6-EC3D-2ADE-38B6-29D43C8A76FC}"/>
              </a:ext>
            </a:extLst>
          </p:cNvPr>
          <p:cNvSpPr/>
          <p:nvPr userDrawn="1"/>
        </p:nvSpPr>
        <p:spPr bwMode="auto">
          <a:xfrm>
            <a:off x="5236763" y="3687650"/>
            <a:ext cx="864000" cy="86399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4" name="Oval 23">
            <a:extLst>
              <a:ext uri="{FF2B5EF4-FFF2-40B4-BE49-F238E27FC236}">
                <a16:creationId xmlns:a16="http://schemas.microsoft.com/office/drawing/2014/main" id="{EF96E6A5-7978-3C05-675D-292658B1789E}"/>
              </a:ext>
            </a:extLst>
          </p:cNvPr>
          <p:cNvSpPr/>
          <p:nvPr userDrawn="1"/>
        </p:nvSpPr>
        <p:spPr bwMode="auto">
          <a:xfrm>
            <a:off x="5236763" y="5068945"/>
            <a:ext cx="864000" cy="86399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6263749" y="117239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9" name="Text Placeholder 19">
            <a:extLst>
              <a:ext uri="{FF2B5EF4-FFF2-40B4-BE49-F238E27FC236}">
                <a16:creationId xmlns:a16="http://schemas.microsoft.com/office/drawing/2014/main" id="{0370F8DA-9CBE-4A02-889D-FA4516D372C7}"/>
              </a:ext>
            </a:extLst>
          </p:cNvPr>
          <p:cNvSpPr>
            <a:spLocks noGrp="1"/>
          </p:cNvSpPr>
          <p:nvPr>
            <p:ph type="body" sz="quarter" idx="21" hasCustomPrompt="1"/>
          </p:nvPr>
        </p:nvSpPr>
        <p:spPr>
          <a:xfrm>
            <a:off x="6263749" y="255368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3EDA4E2E-A808-4776-8623-5EC4FDE90392}"/>
              </a:ext>
            </a:extLst>
          </p:cNvPr>
          <p:cNvSpPr>
            <a:spLocks noGrp="1"/>
          </p:cNvSpPr>
          <p:nvPr>
            <p:ph type="body" sz="quarter" idx="22" hasCustomPrompt="1"/>
          </p:nvPr>
        </p:nvSpPr>
        <p:spPr>
          <a:xfrm>
            <a:off x="6263749" y="393498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70AE4A08-6B4A-3142-2DDE-FBFC0CE234F0}"/>
              </a:ext>
            </a:extLst>
          </p:cNvPr>
          <p:cNvSpPr>
            <a:spLocks noGrp="1"/>
          </p:cNvSpPr>
          <p:nvPr>
            <p:ph type="body" sz="quarter" idx="23" hasCustomPrompt="1"/>
          </p:nvPr>
        </p:nvSpPr>
        <p:spPr>
          <a:xfrm>
            <a:off x="6263749" y="531627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62799570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 name="Rectangle: Top Corners Rounded 125">
            <a:extLst>
              <a:ext uri="{FF2B5EF4-FFF2-40B4-BE49-F238E27FC236}">
                <a16:creationId xmlns:a16="http://schemas.microsoft.com/office/drawing/2014/main" id="{48B7B503-1CCA-1AA0-1486-AB67508EA6D1}"/>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cxnSp>
        <p:nvCxnSpPr>
          <p:cNvPr id="6" name="Straight Connector 5">
            <a:extLst>
              <a:ext uri="{FF2B5EF4-FFF2-40B4-BE49-F238E27FC236}">
                <a16:creationId xmlns:a16="http://schemas.microsoft.com/office/drawing/2014/main" id="{6AC13EF9-EE0B-6CB6-D411-545C7AC4F24D}"/>
              </a:ext>
            </a:extLst>
          </p:cNvPr>
          <p:cNvCxnSpPr>
            <a:cxnSpLocks/>
          </p:cNvCxnSpPr>
          <p:nvPr userDrawn="1"/>
        </p:nvCxnSpPr>
        <p:spPr>
          <a:xfrm>
            <a:off x="5174112" y="2012045"/>
            <a:ext cx="6197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A8816565-112D-E809-0F3C-D2C70AB974D1}"/>
              </a:ext>
            </a:extLst>
          </p:cNvPr>
          <p:cNvCxnSpPr>
            <a:cxnSpLocks/>
          </p:cNvCxnSpPr>
          <p:nvPr userDrawn="1"/>
        </p:nvCxnSpPr>
        <p:spPr>
          <a:xfrm>
            <a:off x="5174112" y="3429003"/>
            <a:ext cx="6197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51246A7-FFE7-962C-2272-8829F971627D}"/>
              </a:ext>
            </a:extLst>
          </p:cNvPr>
          <p:cNvCxnSpPr>
            <a:cxnSpLocks/>
          </p:cNvCxnSpPr>
          <p:nvPr userDrawn="1"/>
        </p:nvCxnSpPr>
        <p:spPr>
          <a:xfrm>
            <a:off x="5174112" y="4845961"/>
            <a:ext cx="6197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5174113" y="1118900"/>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9" name="Text Placeholder 19">
            <a:extLst>
              <a:ext uri="{FF2B5EF4-FFF2-40B4-BE49-F238E27FC236}">
                <a16:creationId xmlns:a16="http://schemas.microsoft.com/office/drawing/2014/main" id="{16219C21-4F05-EE14-4B4D-9431194F4EA1}"/>
              </a:ext>
            </a:extLst>
          </p:cNvPr>
          <p:cNvSpPr>
            <a:spLocks noGrp="1"/>
          </p:cNvSpPr>
          <p:nvPr>
            <p:ph type="body" sz="quarter" idx="14" hasCustomPrompt="1"/>
          </p:nvPr>
        </p:nvSpPr>
        <p:spPr>
          <a:xfrm>
            <a:off x="5174113" y="2535858"/>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0" name="Text Placeholder 19">
            <a:extLst>
              <a:ext uri="{FF2B5EF4-FFF2-40B4-BE49-F238E27FC236}">
                <a16:creationId xmlns:a16="http://schemas.microsoft.com/office/drawing/2014/main" id="{3B3A28D7-4C8C-4F07-A514-06333FBD4817}"/>
              </a:ext>
            </a:extLst>
          </p:cNvPr>
          <p:cNvSpPr>
            <a:spLocks noGrp="1"/>
          </p:cNvSpPr>
          <p:nvPr>
            <p:ph type="body" sz="quarter" idx="15" hasCustomPrompt="1"/>
          </p:nvPr>
        </p:nvSpPr>
        <p:spPr>
          <a:xfrm>
            <a:off x="5174113" y="3952816"/>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1" name="Text Placeholder 19">
            <a:extLst>
              <a:ext uri="{FF2B5EF4-FFF2-40B4-BE49-F238E27FC236}">
                <a16:creationId xmlns:a16="http://schemas.microsoft.com/office/drawing/2014/main" id="{1AB5EF6C-0FEE-8E22-180F-C73EB6F07BEB}"/>
              </a:ext>
            </a:extLst>
          </p:cNvPr>
          <p:cNvSpPr>
            <a:spLocks noGrp="1"/>
          </p:cNvSpPr>
          <p:nvPr>
            <p:ph type="body" sz="quarter" idx="16" hasCustomPrompt="1"/>
          </p:nvPr>
        </p:nvSpPr>
        <p:spPr>
          <a:xfrm>
            <a:off x="5174113" y="5369774"/>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30118251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Photo full bleed right title">
    <p:spTree>
      <p:nvGrpSpPr>
        <p:cNvPr id="1" name=""/>
        <p:cNvGrpSpPr/>
        <p:nvPr/>
      </p:nvGrpSpPr>
      <p:grpSpPr>
        <a:xfrm>
          <a:off x="0" y="0"/>
          <a:ext cx="0" cy="0"/>
          <a:chOff x="0" y="0"/>
          <a:chExt cx="0" cy="0"/>
        </a:xfrm>
      </p:grpSpPr>
      <p:sp>
        <p:nvSpPr>
          <p:cNvPr id="8" name="Picture Placeholder 7" descr="This photo is a 'placeholder' only. Drag or drop your photo here, or click and tap the center to insert a photo.">
            <a:extLst>
              <a:ext uri="{FF2B5EF4-FFF2-40B4-BE49-F238E27FC236}">
                <a16:creationId xmlns:a16="http://schemas.microsoft.com/office/drawing/2014/main" id="{FA608AEF-BE66-4029-BA63-DA15E89C3291}"/>
              </a:ext>
            </a:extLst>
          </p:cNvPr>
          <p:cNvSpPr>
            <a:spLocks noGrp="1"/>
          </p:cNvSpPr>
          <p:nvPr>
            <p:ph type="pic" sz="quarter" idx="10" hasCustomPrompt="1"/>
          </p:nvPr>
        </p:nvSpPr>
        <p:spPr bwMode="ltGray">
          <a:xfrm>
            <a:off x="0" y="0"/>
            <a:ext cx="12192000" cy="6858000"/>
          </a:xfrm>
          <a:blipFill>
            <a:blip r:embed="rId2"/>
            <a:stretch>
              <a:fillRect/>
            </a:stretch>
          </a:blipFill>
        </p:spPr>
        <p:txBody>
          <a:bodyPr wrap="none" bIns="1554480" anchor="ctr">
            <a:noAutofit/>
          </a:bodyPr>
          <a:lstStyle>
            <a:lvl1pPr marL="0" indent="0" algn="ctr">
              <a:buNone/>
              <a:defRPr sz="1400" b="1">
                <a:solidFill>
                  <a:srgbClr val="000000"/>
                </a:solidFill>
              </a:defRPr>
            </a:lvl1pPr>
          </a:lstStyle>
          <a:p>
            <a:r>
              <a:rPr lang="en-US"/>
              <a:t>Drag &amp; drop your photo here </a:t>
            </a:r>
            <a:br>
              <a:rPr lang="en-US"/>
            </a:br>
            <a:r>
              <a:rPr lang="en-US"/>
              <a:t>or click or tap icon below </a:t>
            </a:r>
            <a:br>
              <a:rPr lang="en-US"/>
            </a:br>
            <a:r>
              <a:rPr lang="en-US"/>
              <a:t>to insert</a:t>
            </a:r>
          </a:p>
        </p:txBody>
      </p:sp>
      <p:sp>
        <p:nvSpPr>
          <p:cNvPr id="3" name="Title 2">
            <a:extLst>
              <a:ext uri="{FF2B5EF4-FFF2-40B4-BE49-F238E27FC236}">
                <a16:creationId xmlns:a16="http://schemas.microsoft.com/office/drawing/2014/main" id="{E033AC47-6988-4AF2-AB7A-F400B9B8392F}"/>
              </a:ext>
            </a:extLst>
          </p:cNvPr>
          <p:cNvSpPr>
            <a:spLocks noGrp="1"/>
          </p:cNvSpPr>
          <p:nvPr>
            <p:ph type="title" hasCustomPrompt="1"/>
          </p:nvPr>
        </p:nvSpPr>
        <p:spPr bwMode="ltGray">
          <a:xfrm>
            <a:off x="6522720" y="0"/>
            <a:ext cx="5669280" cy="6858000"/>
          </a:xfrm>
          <a:gradFill flip="none" rotWithShape="1">
            <a:gsLst>
              <a:gs pos="50000">
                <a:srgbClr val="000000">
                  <a:alpha val="70000"/>
                </a:srgbClr>
              </a:gs>
              <a:gs pos="100000">
                <a:srgbClr val="000000">
                  <a:alpha val="0"/>
                </a:srgbClr>
              </a:gs>
            </a:gsLst>
            <a:lin ang="10800000" scaled="1"/>
            <a:tileRect/>
          </a:gradFill>
          <a:ln>
            <a:noFill/>
          </a:ln>
        </p:spPr>
        <p:txBody>
          <a:bodyPr lIns="585216" tIns="585216" rIns="585216" bIns="585216" anchor="ctr">
            <a:noAutofit/>
          </a:bodyPr>
          <a:lstStyle>
            <a:lvl1pPr algn="r">
              <a:defRPr sz="3600" spc="0">
                <a:solidFill>
                  <a:srgbClr val="FFFFFF"/>
                </a:solidFill>
              </a:defRPr>
            </a:lvl1pPr>
          </a:lstStyle>
          <a:p>
            <a:r>
              <a:rPr lang="en-US"/>
              <a:t>Click to edit </a:t>
            </a:r>
            <a:br>
              <a:rPr lang="en-US"/>
            </a:br>
            <a:r>
              <a:rPr lang="en-US"/>
              <a:t>Master title style</a:t>
            </a:r>
          </a:p>
        </p:txBody>
      </p:sp>
      <p:sp>
        <p:nvSpPr>
          <p:cNvPr id="6" name="TextBox 5">
            <a:extLst>
              <a:ext uri="{FF2B5EF4-FFF2-40B4-BE49-F238E27FC236}">
                <a16:creationId xmlns:a16="http://schemas.microsoft.com/office/drawing/2014/main" id="{A629011D-E3B4-416F-9D7F-7A99AE49F65A}"/>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273212413"/>
      </p:ext>
    </p:extLst>
  </p:cSld>
  <p:clrMapOvr>
    <a:masterClrMapping/>
  </p:clrMapOvr>
  <p:transition>
    <p:fade/>
  </p:transition>
  <p:extLst>
    <p:ext uri="{DCECCB84-F9BA-43D5-87BE-67443E8EF086}">
      <p15:sldGuideLst xmlns:p15="http://schemas.microsoft.com/office/powerpoint/2012/main">
        <p15:guide id="7" pos="4105">
          <p15:clr>
            <a:srgbClr val="5ACBF0"/>
          </p15:clr>
        </p15:guide>
        <p15:guide id="8" orient="horz" pos="2160">
          <p15:clr>
            <a:srgbClr val="5ACBF0"/>
          </p15:clr>
        </p15:guide>
      </p15:sldGuideLst>
    </p:ext>
  </p:extLs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Title with Picture and two text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963" y="593725"/>
            <a:ext cx="6015037" cy="1107996"/>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a:t>
            </a:r>
            <a:br>
              <a:rPr lang="en-US"/>
            </a:br>
            <a:r>
              <a:rPr lang="en-US"/>
              <a:t>title style</a:t>
            </a:r>
          </a:p>
        </p:txBody>
      </p:sp>
      <p:sp>
        <p:nvSpPr>
          <p:cNvPr id="18" name="Rectangle: Rounded Corners 17">
            <a:extLst>
              <a:ext uri="{FF2B5EF4-FFF2-40B4-BE49-F238E27FC236}">
                <a16:creationId xmlns:a16="http://schemas.microsoft.com/office/drawing/2014/main" id="{669F94E4-DD09-4CD6-F3A5-B9AD56187D67}"/>
              </a:ext>
            </a:extLst>
          </p:cNvPr>
          <p:cNvSpPr/>
          <p:nvPr userDrawn="1"/>
        </p:nvSpPr>
        <p:spPr bwMode="auto">
          <a:xfrm>
            <a:off x="6807200" y="1147762"/>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226440"/>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0" name="Rectangle: Rounded Corners 19">
            <a:extLst>
              <a:ext uri="{FF2B5EF4-FFF2-40B4-BE49-F238E27FC236}">
                <a16:creationId xmlns:a16="http://schemas.microsoft.com/office/drawing/2014/main" id="{CD5187B5-4F1A-9A48-9392-E1D312177079}"/>
              </a:ext>
            </a:extLst>
          </p:cNvPr>
          <p:cNvSpPr/>
          <p:nvPr userDrawn="1"/>
        </p:nvSpPr>
        <p:spPr bwMode="auto">
          <a:xfrm>
            <a:off x="371475" y="2017712"/>
            <a:ext cx="6334126" cy="4172645"/>
          </a:xfrm>
          <a:prstGeom prst="roundRect">
            <a:avLst>
              <a:gd name="adj" fmla="val 2671"/>
            </a:avLst>
          </a:prstGeom>
          <a:solidFill>
            <a:schemeClr val="bg1">
              <a:alpha val="30000"/>
            </a:schemeClr>
          </a:solidFill>
        </p:spPr>
        <p:txBody>
          <a:bodyPr wrap="square" lIns="88900" tIns="38100" rIns="88900" bIns="38100" rtlCol="0" anchor="ctr" anchorCtr="0">
            <a:noAutofit/>
          </a:bodyPr>
          <a:lstStyle/>
          <a:p>
            <a:pPr algn="ctr" defTabSz="1740645" fontAlgn="base">
              <a:spcBef>
                <a:spcPts val="482"/>
              </a:spcBef>
              <a:spcAft>
                <a:spcPct val="0"/>
              </a:spcAft>
              <a:buSzPts val="1000"/>
              <a:tabLst>
                <a:tab pos="183703" algn="l"/>
              </a:tabLst>
            </a:pPr>
            <a:endParaRPr lang="en-US" sz="2400" b="1">
              <a:latin typeface="+mj-lt"/>
              <a:cs typeface="Segoe Sans Display Semibold" pitchFamily="2" charset="0"/>
            </a:endParaRPr>
          </a:p>
        </p:txBody>
      </p:sp>
      <p:sp>
        <p:nvSpPr>
          <p:cNvPr id="21" name="Oval 20">
            <a:extLst>
              <a:ext uri="{FF2B5EF4-FFF2-40B4-BE49-F238E27FC236}">
                <a16:creationId xmlns:a16="http://schemas.microsoft.com/office/drawing/2014/main" id="{13DFE7CC-6BAE-AF7D-E785-BF67456BFB33}"/>
              </a:ext>
            </a:extLst>
          </p:cNvPr>
          <p:cNvSpPr/>
          <p:nvPr userDrawn="1"/>
        </p:nvSpPr>
        <p:spPr bwMode="auto">
          <a:xfrm>
            <a:off x="588963" y="2672072"/>
            <a:ext cx="777602" cy="77760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2" name="Oval 21">
            <a:extLst>
              <a:ext uri="{FF2B5EF4-FFF2-40B4-BE49-F238E27FC236}">
                <a16:creationId xmlns:a16="http://schemas.microsoft.com/office/drawing/2014/main" id="{1DA92108-8343-73F3-5CAF-1265D1A95D7D}"/>
              </a:ext>
            </a:extLst>
          </p:cNvPr>
          <p:cNvSpPr/>
          <p:nvPr userDrawn="1"/>
        </p:nvSpPr>
        <p:spPr bwMode="auto">
          <a:xfrm>
            <a:off x="588963" y="4758394"/>
            <a:ext cx="777602" cy="77760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23" name="Straight Connector 22">
            <a:extLst>
              <a:ext uri="{FF2B5EF4-FFF2-40B4-BE49-F238E27FC236}">
                <a16:creationId xmlns:a16="http://schemas.microsoft.com/office/drawing/2014/main" id="{91B55235-AA68-F034-0576-FCE4C4F284F9}"/>
              </a:ext>
            </a:extLst>
          </p:cNvPr>
          <p:cNvCxnSpPr>
            <a:cxnSpLocks/>
          </p:cNvCxnSpPr>
          <p:nvPr userDrawn="1"/>
        </p:nvCxnSpPr>
        <p:spPr>
          <a:xfrm>
            <a:off x="1574569" y="4104034"/>
            <a:ext cx="4889731"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574569" y="2876207"/>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3ADA4AD7-2E8D-00F4-1155-F6ADB5040233}"/>
              </a:ext>
            </a:extLst>
          </p:cNvPr>
          <p:cNvSpPr>
            <a:spLocks noGrp="1"/>
          </p:cNvSpPr>
          <p:nvPr>
            <p:ph type="body" sz="quarter" idx="14" hasCustomPrompt="1"/>
          </p:nvPr>
        </p:nvSpPr>
        <p:spPr>
          <a:xfrm>
            <a:off x="1574569" y="4962529"/>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420433584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Title with Picture and five text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4" name="Rectangle: Rounded Corners 3">
            <a:extLst>
              <a:ext uri="{FF2B5EF4-FFF2-40B4-BE49-F238E27FC236}">
                <a16:creationId xmlns:a16="http://schemas.microsoft.com/office/drawing/2014/main" id="{2A5462DB-1DE2-7D79-53E4-54479850C744}"/>
              </a:ext>
            </a:extLst>
          </p:cNvPr>
          <p:cNvSpPr/>
          <p:nvPr userDrawn="1"/>
        </p:nvSpPr>
        <p:spPr bwMode="auto">
          <a:xfrm>
            <a:off x="6807200" y="1278391"/>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357069"/>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6" name="Rectangle: Rounded Corners 5">
            <a:extLst>
              <a:ext uri="{FF2B5EF4-FFF2-40B4-BE49-F238E27FC236}">
                <a16:creationId xmlns:a16="http://schemas.microsoft.com/office/drawing/2014/main" id="{2E4FB5AB-AAB5-39B1-0070-C4581EB4FE30}"/>
              </a:ext>
            </a:extLst>
          </p:cNvPr>
          <p:cNvSpPr/>
          <p:nvPr userDrawn="1"/>
        </p:nvSpPr>
        <p:spPr bwMode="auto">
          <a:xfrm>
            <a:off x="371475" y="1396879"/>
            <a:ext cx="6334126" cy="4884298"/>
          </a:xfrm>
          <a:prstGeom prst="roundRect">
            <a:avLst>
              <a:gd name="adj" fmla="val 2671"/>
            </a:avLst>
          </a:prstGeom>
          <a:solidFill>
            <a:schemeClr val="bg1">
              <a:alpha val="30000"/>
            </a:schemeClr>
          </a:solidFill>
        </p:spPr>
        <p:txBody>
          <a:bodyPr wrap="square" lIns="88900" tIns="38100" rIns="88900" bIns="38100" rtlCol="0" anchor="ctr" anchorCtr="0">
            <a:noAutofit/>
          </a:bodyPr>
          <a:lstStyle/>
          <a:p>
            <a:pPr algn="ctr" defTabSz="1740645" fontAlgn="base">
              <a:spcBef>
                <a:spcPts val="482"/>
              </a:spcBef>
              <a:spcAft>
                <a:spcPct val="0"/>
              </a:spcAft>
              <a:buSzPts val="1000"/>
              <a:tabLst>
                <a:tab pos="183703" algn="l"/>
              </a:tabLst>
            </a:pPr>
            <a:endParaRPr lang="en-US" sz="2400" b="1">
              <a:latin typeface="+mj-lt"/>
              <a:cs typeface="Segoe Sans Display Semibold" pitchFamily="2" charset="0"/>
            </a:endParaRPr>
          </a:p>
        </p:txBody>
      </p:sp>
      <p:cxnSp>
        <p:nvCxnSpPr>
          <p:cNvPr id="7" name="Straight Connector 6">
            <a:extLst>
              <a:ext uri="{FF2B5EF4-FFF2-40B4-BE49-F238E27FC236}">
                <a16:creationId xmlns:a16="http://schemas.microsoft.com/office/drawing/2014/main" id="{9EB11F28-F3D3-8BD3-1AE6-68F993B67A78}"/>
              </a:ext>
            </a:extLst>
          </p:cNvPr>
          <p:cNvCxnSpPr>
            <a:cxnSpLocks/>
          </p:cNvCxnSpPr>
          <p:nvPr userDrawn="1"/>
        </p:nvCxnSpPr>
        <p:spPr>
          <a:xfrm>
            <a:off x="1362074" y="2373739"/>
            <a:ext cx="5102226"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A6498E01-1DB3-4BA6-8F02-444778A6E266}"/>
              </a:ext>
            </a:extLst>
          </p:cNvPr>
          <p:cNvSpPr/>
          <p:nvPr userDrawn="1"/>
        </p:nvSpPr>
        <p:spPr bwMode="auto">
          <a:xfrm>
            <a:off x="588963" y="1570530"/>
            <a:ext cx="629558" cy="62955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362075" y="1731420"/>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10" name="Oval 9">
            <a:extLst>
              <a:ext uri="{FF2B5EF4-FFF2-40B4-BE49-F238E27FC236}">
                <a16:creationId xmlns:a16="http://schemas.microsoft.com/office/drawing/2014/main" id="{4F767140-8153-B78E-96B6-48232DC28937}"/>
              </a:ext>
            </a:extLst>
          </p:cNvPr>
          <p:cNvSpPr/>
          <p:nvPr userDrawn="1"/>
        </p:nvSpPr>
        <p:spPr bwMode="auto">
          <a:xfrm>
            <a:off x="588963" y="2547390"/>
            <a:ext cx="629558" cy="62955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2" name="Oval 11">
            <a:extLst>
              <a:ext uri="{FF2B5EF4-FFF2-40B4-BE49-F238E27FC236}">
                <a16:creationId xmlns:a16="http://schemas.microsoft.com/office/drawing/2014/main" id="{AF3A32C0-6F9C-C5C9-1914-56808EC36FF5}"/>
              </a:ext>
            </a:extLst>
          </p:cNvPr>
          <p:cNvSpPr/>
          <p:nvPr userDrawn="1"/>
        </p:nvSpPr>
        <p:spPr bwMode="auto">
          <a:xfrm>
            <a:off x="588963" y="3524250"/>
            <a:ext cx="629558" cy="62955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51DF8043-DF81-D7D3-2D6E-D21DC164D9DB}"/>
              </a:ext>
            </a:extLst>
          </p:cNvPr>
          <p:cNvSpPr/>
          <p:nvPr userDrawn="1"/>
        </p:nvSpPr>
        <p:spPr bwMode="auto">
          <a:xfrm>
            <a:off x="588963" y="4501110"/>
            <a:ext cx="629558" cy="62955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6C96BA59-C3DB-35F1-BA4E-2425F49BDB0D}"/>
              </a:ext>
            </a:extLst>
          </p:cNvPr>
          <p:cNvSpPr/>
          <p:nvPr userDrawn="1"/>
        </p:nvSpPr>
        <p:spPr bwMode="auto">
          <a:xfrm>
            <a:off x="588963" y="5477970"/>
            <a:ext cx="629558" cy="62955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9" name="Straight Connector 18">
            <a:extLst>
              <a:ext uri="{FF2B5EF4-FFF2-40B4-BE49-F238E27FC236}">
                <a16:creationId xmlns:a16="http://schemas.microsoft.com/office/drawing/2014/main" id="{992FAD2F-DE20-3B88-83D2-7E7842608446}"/>
              </a:ext>
            </a:extLst>
          </p:cNvPr>
          <p:cNvCxnSpPr>
            <a:cxnSpLocks/>
          </p:cNvCxnSpPr>
          <p:nvPr userDrawn="1"/>
        </p:nvCxnSpPr>
        <p:spPr>
          <a:xfrm>
            <a:off x="1362074" y="3350599"/>
            <a:ext cx="5102226"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B0C99A8-9C53-B00B-FEBF-D3A53BE8199C}"/>
              </a:ext>
            </a:extLst>
          </p:cNvPr>
          <p:cNvCxnSpPr>
            <a:cxnSpLocks/>
          </p:cNvCxnSpPr>
          <p:nvPr userDrawn="1"/>
        </p:nvCxnSpPr>
        <p:spPr>
          <a:xfrm>
            <a:off x="1362074" y="4327459"/>
            <a:ext cx="5102226"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308A74C6-7DDA-6D7B-2EEA-FFCE4E397FC4}"/>
              </a:ext>
            </a:extLst>
          </p:cNvPr>
          <p:cNvCxnSpPr>
            <a:cxnSpLocks/>
          </p:cNvCxnSpPr>
          <p:nvPr userDrawn="1"/>
        </p:nvCxnSpPr>
        <p:spPr>
          <a:xfrm>
            <a:off x="1362074" y="5304319"/>
            <a:ext cx="5102226"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Text Placeholder 19">
            <a:extLst>
              <a:ext uri="{FF2B5EF4-FFF2-40B4-BE49-F238E27FC236}">
                <a16:creationId xmlns:a16="http://schemas.microsoft.com/office/drawing/2014/main" id="{673F0131-7164-1CBF-67D6-0082F8CF560F}"/>
              </a:ext>
            </a:extLst>
          </p:cNvPr>
          <p:cNvSpPr>
            <a:spLocks noGrp="1"/>
          </p:cNvSpPr>
          <p:nvPr>
            <p:ph type="body" sz="quarter" idx="16" hasCustomPrompt="1"/>
          </p:nvPr>
        </p:nvSpPr>
        <p:spPr>
          <a:xfrm>
            <a:off x="1362075" y="270828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03AB9E77-59E4-ADAF-5857-3814088C2AD2}"/>
              </a:ext>
            </a:extLst>
          </p:cNvPr>
          <p:cNvSpPr>
            <a:spLocks noGrp="1"/>
          </p:cNvSpPr>
          <p:nvPr>
            <p:ph type="body" sz="quarter" idx="17" hasCustomPrompt="1"/>
          </p:nvPr>
        </p:nvSpPr>
        <p:spPr>
          <a:xfrm>
            <a:off x="1362075" y="368514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41BBC3F4-FAF3-518D-4E6F-6D8729F754C8}"/>
              </a:ext>
            </a:extLst>
          </p:cNvPr>
          <p:cNvSpPr>
            <a:spLocks noGrp="1"/>
          </p:cNvSpPr>
          <p:nvPr>
            <p:ph type="body" sz="quarter" idx="18" hasCustomPrompt="1"/>
          </p:nvPr>
        </p:nvSpPr>
        <p:spPr>
          <a:xfrm>
            <a:off x="1362075" y="466200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2" name="Text Placeholder 19">
            <a:extLst>
              <a:ext uri="{FF2B5EF4-FFF2-40B4-BE49-F238E27FC236}">
                <a16:creationId xmlns:a16="http://schemas.microsoft.com/office/drawing/2014/main" id="{8F94C03D-6DC6-0B49-445F-7F3E27B96E0B}"/>
              </a:ext>
            </a:extLst>
          </p:cNvPr>
          <p:cNvSpPr>
            <a:spLocks noGrp="1"/>
          </p:cNvSpPr>
          <p:nvPr>
            <p:ph type="body" sz="quarter" idx="19" hasCustomPrompt="1"/>
          </p:nvPr>
        </p:nvSpPr>
        <p:spPr>
          <a:xfrm>
            <a:off x="1362075" y="563886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13723920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Timeline slide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5" name="Rectangle: Rounded Corners 4">
            <a:extLst>
              <a:ext uri="{FF2B5EF4-FFF2-40B4-BE49-F238E27FC236}">
                <a16:creationId xmlns:a16="http://schemas.microsoft.com/office/drawing/2014/main" id="{2D8BCD7F-385B-3D84-E163-B73B75A67D74}"/>
              </a:ext>
            </a:extLst>
          </p:cNvPr>
          <p:cNvSpPr/>
          <p:nvPr userDrawn="1"/>
        </p:nvSpPr>
        <p:spPr bwMode="auto">
          <a:xfrm>
            <a:off x="571499" y="1439862"/>
            <a:ext cx="11049000" cy="4832350"/>
          </a:xfrm>
          <a:prstGeom prst="roundRect">
            <a:avLst>
              <a:gd name="adj" fmla="val 2424"/>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defTabSz="2320245" fontAlgn="base">
              <a:spcBef>
                <a:spcPct val="0"/>
              </a:spcBef>
              <a:spcAft>
                <a:spcPct val="0"/>
              </a:spcAft>
            </a:pPr>
            <a:endParaRPr lang="en-US" sz="1600" b="1" kern="0" err="1">
              <a:gradFill>
                <a:gsLst>
                  <a:gs pos="0">
                    <a:srgbClr val="000000"/>
                  </a:gs>
                  <a:gs pos="99000">
                    <a:srgbClr val="000000"/>
                  </a:gs>
                </a:gsLst>
                <a:path path="circle">
                  <a:fillToRect r="100000" b="100000"/>
                </a:path>
              </a:gradFill>
              <a:ea typeface="+mn-lt"/>
              <a:cs typeface="+mn-lt"/>
              <a:sym typeface="+mn-lt"/>
            </a:endParaRPr>
          </a:p>
        </p:txBody>
      </p:sp>
      <p:sp>
        <p:nvSpPr>
          <p:cNvPr id="9" name="Rectangle 8">
            <a:extLst>
              <a:ext uri="{FF2B5EF4-FFF2-40B4-BE49-F238E27FC236}">
                <a16:creationId xmlns:a16="http://schemas.microsoft.com/office/drawing/2014/main" id="{2C41CB4D-B8E2-BE49-873A-46508A4CE9F6}"/>
              </a:ext>
            </a:extLst>
          </p:cNvPr>
          <p:cNvSpPr/>
          <p:nvPr userDrawn="1"/>
        </p:nvSpPr>
        <p:spPr bwMode="auto">
          <a:xfrm>
            <a:off x="571499" y="3823276"/>
            <a:ext cx="11049000" cy="65523"/>
          </a:xfrm>
          <a:prstGeom prst="rect">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11" name="Oval 10">
            <a:extLst>
              <a:ext uri="{FF2B5EF4-FFF2-40B4-BE49-F238E27FC236}">
                <a16:creationId xmlns:a16="http://schemas.microsoft.com/office/drawing/2014/main" id="{44F9912B-044E-A06B-FAD2-F473C5628126}"/>
              </a:ext>
            </a:extLst>
          </p:cNvPr>
          <p:cNvSpPr/>
          <p:nvPr userDrawn="1"/>
        </p:nvSpPr>
        <p:spPr bwMode="auto">
          <a:xfrm>
            <a:off x="3435007" y="3725068"/>
            <a:ext cx="261938" cy="261938"/>
          </a:xfrm>
          <a:prstGeom prst="ellipse">
            <a:avLst/>
          </a:prstGeom>
          <a:gradFill flip="none" rotWithShape="1">
            <a:gsLst>
              <a:gs pos="77000">
                <a:srgbClr val="0D72C4"/>
              </a:gs>
              <a:gs pos="0">
                <a:srgbClr val="9D42BB"/>
              </a:gs>
            </a:gsLst>
            <a:path path="circle">
              <a:fillToRect l="100000" t="100000"/>
            </a:path>
            <a:tileRect r="-100000" b="-100000"/>
          </a:gradFill>
          <a:ln w="12700">
            <a:solidFill>
              <a:schemeClr val="bg1"/>
            </a:solid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13" name="Oval 12">
            <a:extLst>
              <a:ext uri="{FF2B5EF4-FFF2-40B4-BE49-F238E27FC236}">
                <a16:creationId xmlns:a16="http://schemas.microsoft.com/office/drawing/2014/main" id="{5A8FA8BD-B858-5B2B-0B90-72BBFB178620}"/>
              </a:ext>
            </a:extLst>
          </p:cNvPr>
          <p:cNvSpPr/>
          <p:nvPr userDrawn="1"/>
        </p:nvSpPr>
        <p:spPr bwMode="auto">
          <a:xfrm>
            <a:off x="5124968" y="3725068"/>
            <a:ext cx="261938" cy="261938"/>
          </a:xfrm>
          <a:prstGeom prst="ellipse">
            <a:avLst/>
          </a:prstGeom>
          <a:gradFill flip="none" rotWithShape="1">
            <a:gsLst>
              <a:gs pos="77000">
                <a:srgbClr val="0D72C4"/>
              </a:gs>
              <a:gs pos="0">
                <a:srgbClr val="9D42BB"/>
              </a:gs>
            </a:gsLst>
            <a:path path="circle">
              <a:fillToRect l="100000" t="100000"/>
            </a:path>
            <a:tileRect r="-100000" b="-100000"/>
          </a:gradFill>
          <a:ln w="12700">
            <a:solidFill>
              <a:schemeClr val="bg1"/>
            </a:solid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15" name="Oval 14">
            <a:extLst>
              <a:ext uri="{FF2B5EF4-FFF2-40B4-BE49-F238E27FC236}">
                <a16:creationId xmlns:a16="http://schemas.microsoft.com/office/drawing/2014/main" id="{0837E66F-00A7-6144-9F1A-577FFB1B4438}"/>
              </a:ext>
            </a:extLst>
          </p:cNvPr>
          <p:cNvSpPr/>
          <p:nvPr userDrawn="1"/>
        </p:nvSpPr>
        <p:spPr bwMode="auto">
          <a:xfrm>
            <a:off x="6814930" y="3725068"/>
            <a:ext cx="261938" cy="261938"/>
          </a:xfrm>
          <a:prstGeom prst="ellipse">
            <a:avLst/>
          </a:prstGeom>
          <a:gradFill flip="none" rotWithShape="1">
            <a:gsLst>
              <a:gs pos="77000">
                <a:srgbClr val="0D72C4"/>
              </a:gs>
              <a:gs pos="0">
                <a:srgbClr val="9D42BB"/>
              </a:gs>
            </a:gsLst>
            <a:path path="circle">
              <a:fillToRect l="100000" t="100000"/>
            </a:path>
            <a:tileRect r="-100000" b="-100000"/>
          </a:gradFill>
          <a:ln w="12700">
            <a:solidFill>
              <a:schemeClr val="bg1"/>
            </a:solid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17" name="Oval 16">
            <a:extLst>
              <a:ext uri="{FF2B5EF4-FFF2-40B4-BE49-F238E27FC236}">
                <a16:creationId xmlns:a16="http://schemas.microsoft.com/office/drawing/2014/main" id="{32CBC415-6628-8B6B-8257-EEBD48096FEC}"/>
              </a:ext>
            </a:extLst>
          </p:cNvPr>
          <p:cNvSpPr/>
          <p:nvPr userDrawn="1"/>
        </p:nvSpPr>
        <p:spPr bwMode="auto">
          <a:xfrm>
            <a:off x="8504891" y="3725068"/>
            <a:ext cx="261938" cy="261938"/>
          </a:xfrm>
          <a:prstGeom prst="ellipse">
            <a:avLst/>
          </a:prstGeom>
          <a:gradFill flip="none" rotWithShape="1">
            <a:gsLst>
              <a:gs pos="77000">
                <a:srgbClr val="0D72C4"/>
              </a:gs>
              <a:gs pos="0">
                <a:srgbClr val="9D42BB"/>
              </a:gs>
            </a:gsLst>
            <a:path path="circle">
              <a:fillToRect l="100000" t="100000"/>
            </a:path>
            <a:tileRect r="-100000" b="-100000"/>
          </a:gradFill>
          <a:ln w="12700">
            <a:solidFill>
              <a:schemeClr val="bg1"/>
            </a:solid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18" name="Rectangle: Rounded Corners 17">
            <a:extLst>
              <a:ext uri="{FF2B5EF4-FFF2-40B4-BE49-F238E27FC236}">
                <a16:creationId xmlns:a16="http://schemas.microsoft.com/office/drawing/2014/main" id="{7DC40ECF-7EFD-72E6-DA2E-E0CAC1718C22}"/>
              </a:ext>
            </a:extLst>
          </p:cNvPr>
          <p:cNvSpPr/>
          <p:nvPr userDrawn="1"/>
        </p:nvSpPr>
        <p:spPr bwMode="auto">
          <a:xfrm>
            <a:off x="2388053" y="4235450"/>
            <a:ext cx="2355846" cy="1925836"/>
          </a:xfrm>
          <a:prstGeom prst="roundRect">
            <a:avLst>
              <a:gd name="adj" fmla="val 5093"/>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60" name="Text Placeholder 19">
            <a:extLst>
              <a:ext uri="{FF2B5EF4-FFF2-40B4-BE49-F238E27FC236}">
                <a16:creationId xmlns:a16="http://schemas.microsoft.com/office/drawing/2014/main" id="{BA1BC455-8584-E103-401A-B6A91EF329AF}"/>
              </a:ext>
            </a:extLst>
          </p:cNvPr>
          <p:cNvSpPr>
            <a:spLocks noGrp="1"/>
          </p:cNvSpPr>
          <p:nvPr>
            <p:ph type="body" sz="quarter" idx="19" hasCustomPrompt="1"/>
          </p:nvPr>
        </p:nvSpPr>
        <p:spPr>
          <a:xfrm>
            <a:off x="2464661"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5A4EDDDD-3E9E-3393-B55F-083737679F7A}"/>
              </a:ext>
            </a:extLst>
          </p:cNvPr>
          <p:cNvSpPr>
            <a:spLocks noGrp="1"/>
          </p:cNvSpPr>
          <p:nvPr>
            <p:ph type="body" sz="quarter" idx="20" hasCustomPrompt="1"/>
          </p:nvPr>
        </p:nvSpPr>
        <p:spPr>
          <a:xfrm>
            <a:off x="2464661"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22" name="Rectangle: Rounded Corners 21">
            <a:extLst>
              <a:ext uri="{FF2B5EF4-FFF2-40B4-BE49-F238E27FC236}">
                <a16:creationId xmlns:a16="http://schemas.microsoft.com/office/drawing/2014/main" id="{83B474C5-03C9-17E1-15A5-01E8661633C9}"/>
              </a:ext>
            </a:extLst>
          </p:cNvPr>
          <p:cNvSpPr/>
          <p:nvPr userDrawn="1"/>
        </p:nvSpPr>
        <p:spPr bwMode="auto">
          <a:xfrm>
            <a:off x="5767976" y="4235450"/>
            <a:ext cx="2355846" cy="1925836"/>
          </a:xfrm>
          <a:prstGeom prst="roundRect">
            <a:avLst>
              <a:gd name="adj" fmla="val 5093"/>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3" name="Rectangle: Rounded Corners 22">
            <a:extLst>
              <a:ext uri="{FF2B5EF4-FFF2-40B4-BE49-F238E27FC236}">
                <a16:creationId xmlns:a16="http://schemas.microsoft.com/office/drawing/2014/main" id="{ED78F89A-3096-6417-305C-B24836A6FFD6}"/>
              </a:ext>
            </a:extLst>
          </p:cNvPr>
          <p:cNvSpPr/>
          <p:nvPr userDrawn="1"/>
        </p:nvSpPr>
        <p:spPr bwMode="auto">
          <a:xfrm>
            <a:off x="9147896" y="4235450"/>
            <a:ext cx="2355846" cy="1925836"/>
          </a:xfrm>
          <a:prstGeom prst="roundRect">
            <a:avLst>
              <a:gd name="adj" fmla="val 5093"/>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6" name="Rectangle: Rounded Corners 25">
            <a:extLst>
              <a:ext uri="{FF2B5EF4-FFF2-40B4-BE49-F238E27FC236}">
                <a16:creationId xmlns:a16="http://schemas.microsoft.com/office/drawing/2014/main" id="{ADEF8697-11E6-C6BB-D64F-F1EB902C3256}"/>
              </a:ext>
            </a:extLst>
          </p:cNvPr>
          <p:cNvSpPr/>
          <p:nvPr userDrawn="1"/>
        </p:nvSpPr>
        <p:spPr bwMode="auto">
          <a:xfrm>
            <a:off x="698092" y="1550788"/>
            <a:ext cx="2355846" cy="1925836"/>
          </a:xfrm>
          <a:prstGeom prst="roundRect">
            <a:avLst>
              <a:gd name="adj" fmla="val 5093"/>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74700"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34" name="Rectangle: Rounded Corners 33">
            <a:extLst>
              <a:ext uri="{FF2B5EF4-FFF2-40B4-BE49-F238E27FC236}">
                <a16:creationId xmlns:a16="http://schemas.microsoft.com/office/drawing/2014/main" id="{9799A532-BA32-CF28-FDD2-6B93C90F1BB3}"/>
              </a:ext>
            </a:extLst>
          </p:cNvPr>
          <p:cNvSpPr/>
          <p:nvPr userDrawn="1"/>
        </p:nvSpPr>
        <p:spPr bwMode="auto">
          <a:xfrm>
            <a:off x="4078014" y="1550788"/>
            <a:ext cx="2355846" cy="1925836"/>
          </a:xfrm>
          <a:prstGeom prst="roundRect">
            <a:avLst>
              <a:gd name="adj" fmla="val 5093"/>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5" name="Rectangle: Rounded Corners 34">
            <a:extLst>
              <a:ext uri="{FF2B5EF4-FFF2-40B4-BE49-F238E27FC236}">
                <a16:creationId xmlns:a16="http://schemas.microsoft.com/office/drawing/2014/main" id="{FC94D8FE-021A-8B81-EF18-647E5E8F0911}"/>
              </a:ext>
            </a:extLst>
          </p:cNvPr>
          <p:cNvSpPr/>
          <p:nvPr userDrawn="1"/>
        </p:nvSpPr>
        <p:spPr bwMode="auto">
          <a:xfrm>
            <a:off x="7457937" y="1550788"/>
            <a:ext cx="2355846" cy="1925836"/>
          </a:xfrm>
          <a:prstGeom prst="roundRect">
            <a:avLst>
              <a:gd name="adj" fmla="val 5093"/>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cxnSp>
        <p:nvCxnSpPr>
          <p:cNvPr id="37" name="Straight Connector 36">
            <a:extLst>
              <a:ext uri="{FF2B5EF4-FFF2-40B4-BE49-F238E27FC236}">
                <a16:creationId xmlns:a16="http://schemas.microsoft.com/office/drawing/2014/main" id="{074A6FD9-D867-E909-33DD-55B3A61402B2}"/>
              </a:ext>
            </a:extLst>
          </p:cNvPr>
          <p:cNvCxnSpPr>
            <a:cxnSpLocks/>
            <a:stCxn id="38" idx="0"/>
            <a:endCxn id="26" idx="2"/>
          </p:cNvCxnSpPr>
          <p:nvPr userDrawn="1"/>
        </p:nvCxnSpPr>
        <p:spPr>
          <a:xfrm flipV="1">
            <a:off x="1876015"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25CE5F9B-9D19-CEE6-EA53-EB7963BCD050}"/>
              </a:ext>
            </a:extLst>
          </p:cNvPr>
          <p:cNvSpPr/>
          <p:nvPr userDrawn="1"/>
        </p:nvSpPr>
        <p:spPr bwMode="auto">
          <a:xfrm>
            <a:off x="1745046" y="3725068"/>
            <a:ext cx="261938" cy="261938"/>
          </a:xfrm>
          <a:prstGeom prst="ellipse">
            <a:avLst/>
          </a:prstGeom>
          <a:gradFill flip="none" rotWithShape="1">
            <a:gsLst>
              <a:gs pos="77000">
                <a:srgbClr val="0D72C4"/>
              </a:gs>
              <a:gs pos="0">
                <a:srgbClr val="9D42BB"/>
              </a:gs>
            </a:gsLst>
            <a:path path="circle">
              <a:fillToRect l="100000" t="100000"/>
            </a:path>
            <a:tileRect r="-100000" b="-100000"/>
          </a:gradFill>
          <a:ln w="12700">
            <a:solidFill>
              <a:schemeClr val="bg1"/>
            </a:solid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cxnSp>
        <p:nvCxnSpPr>
          <p:cNvPr id="39" name="Straight Connector 38">
            <a:extLst>
              <a:ext uri="{FF2B5EF4-FFF2-40B4-BE49-F238E27FC236}">
                <a16:creationId xmlns:a16="http://schemas.microsoft.com/office/drawing/2014/main" id="{AA733678-C9C0-A61E-2940-A9C181224E5B}"/>
              </a:ext>
            </a:extLst>
          </p:cNvPr>
          <p:cNvCxnSpPr>
            <a:cxnSpLocks/>
            <a:stCxn id="13" idx="0"/>
            <a:endCxn id="34" idx="2"/>
          </p:cNvCxnSpPr>
          <p:nvPr userDrawn="1"/>
        </p:nvCxnSpPr>
        <p:spPr>
          <a:xfrm flipV="1">
            <a:off x="5255937"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9D7C596-F0C5-C02C-5F74-443D297B2B88}"/>
              </a:ext>
            </a:extLst>
          </p:cNvPr>
          <p:cNvCxnSpPr>
            <a:cxnSpLocks/>
          </p:cNvCxnSpPr>
          <p:nvPr userDrawn="1"/>
        </p:nvCxnSpPr>
        <p:spPr>
          <a:xfrm flipV="1">
            <a:off x="8635860"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F618C69D-3CD2-0AE9-F24B-FE840AC7DBA6}"/>
              </a:ext>
            </a:extLst>
          </p:cNvPr>
          <p:cNvCxnSpPr>
            <a:cxnSpLocks/>
            <a:stCxn id="18" idx="0"/>
            <a:endCxn id="11" idx="4"/>
          </p:cNvCxnSpPr>
          <p:nvPr userDrawn="1"/>
        </p:nvCxnSpPr>
        <p:spPr>
          <a:xfrm flipV="1">
            <a:off x="3565976"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3FEC97C6-4078-8D06-01DB-FB83B4B6C867}"/>
              </a:ext>
            </a:extLst>
          </p:cNvPr>
          <p:cNvCxnSpPr>
            <a:cxnSpLocks/>
            <a:stCxn id="22" idx="0"/>
            <a:endCxn id="15" idx="4"/>
          </p:cNvCxnSpPr>
          <p:nvPr userDrawn="1"/>
        </p:nvCxnSpPr>
        <p:spPr>
          <a:xfrm flipV="1">
            <a:off x="694589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A9C9CC3-79E1-4573-E981-FA25018ECF47}"/>
              </a:ext>
            </a:extLst>
          </p:cNvPr>
          <p:cNvCxnSpPr>
            <a:cxnSpLocks/>
            <a:stCxn id="23" idx="0"/>
            <a:endCxn id="44" idx="4"/>
          </p:cNvCxnSpPr>
          <p:nvPr userDrawn="1"/>
        </p:nvCxnSpPr>
        <p:spPr>
          <a:xfrm flipV="1">
            <a:off x="1032581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4" name="Oval 43">
            <a:extLst>
              <a:ext uri="{FF2B5EF4-FFF2-40B4-BE49-F238E27FC236}">
                <a16:creationId xmlns:a16="http://schemas.microsoft.com/office/drawing/2014/main" id="{8EEFDF05-E43A-28F6-FD38-E63EF7C6403B}"/>
              </a:ext>
            </a:extLst>
          </p:cNvPr>
          <p:cNvSpPr/>
          <p:nvPr userDrawn="1"/>
        </p:nvSpPr>
        <p:spPr bwMode="auto">
          <a:xfrm>
            <a:off x="10194850" y="3725068"/>
            <a:ext cx="261938" cy="261938"/>
          </a:xfrm>
          <a:prstGeom prst="ellipse">
            <a:avLst/>
          </a:prstGeom>
          <a:gradFill flip="none" rotWithShape="1">
            <a:gsLst>
              <a:gs pos="77000">
                <a:srgbClr val="0D72C4"/>
              </a:gs>
              <a:gs pos="0">
                <a:srgbClr val="9D42BB"/>
              </a:gs>
            </a:gsLst>
            <a:path path="circle">
              <a:fillToRect l="100000" t="100000"/>
            </a:path>
            <a:tileRect r="-100000" b="-100000"/>
          </a:gradFill>
          <a:ln w="12700">
            <a:solidFill>
              <a:schemeClr val="bg1"/>
            </a:solid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5" name="Text Placeholder 19">
            <a:extLst>
              <a:ext uri="{FF2B5EF4-FFF2-40B4-BE49-F238E27FC236}">
                <a16:creationId xmlns:a16="http://schemas.microsoft.com/office/drawing/2014/main" id="{CE405535-5450-642F-B1E0-504C996EC3F3}"/>
              </a:ext>
            </a:extLst>
          </p:cNvPr>
          <p:cNvSpPr>
            <a:spLocks noGrp="1"/>
          </p:cNvSpPr>
          <p:nvPr>
            <p:ph type="body" sz="quarter" idx="14" hasCustomPrompt="1"/>
          </p:nvPr>
        </p:nvSpPr>
        <p:spPr>
          <a:xfrm>
            <a:off x="774700"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DF4A569F-D036-45D8-68B2-F834A88F9418}"/>
              </a:ext>
            </a:extLst>
          </p:cNvPr>
          <p:cNvSpPr>
            <a:spLocks noGrp="1"/>
          </p:cNvSpPr>
          <p:nvPr>
            <p:ph type="body" sz="quarter" idx="15" hasCustomPrompt="1"/>
          </p:nvPr>
        </p:nvSpPr>
        <p:spPr>
          <a:xfrm>
            <a:off x="4154622"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7FE86833-69AF-7ED6-9B0F-2596B238A494}"/>
              </a:ext>
            </a:extLst>
          </p:cNvPr>
          <p:cNvSpPr>
            <a:spLocks noGrp="1"/>
          </p:cNvSpPr>
          <p:nvPr>
            <p:ph type="body" sz="quarter" idx="16" hasCustomPrompt="1"/>
          </p:nvPr>
        </p:nvSpPr>
        <p:spPr>
          <a:xfrm>
            <a:off x="4154622"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DBDF2C6A-60F6-40D6-AA74-CEA0C6E793B8}"/>
              </a:ext>
            </a:extLst>
          </p:cNvPr>
          <p:cNvSpPr>
            <a:spLocks noGrp="1"/>
          </p:cNvSpPr>
          <p:nvPr>
            <p:ph type="body" sz="quarter" idx="17" hasCustomPrompt="1"/>
          </p:nvPr>
        </p:nvSpPr>
        <p:spPr>
          <a:xfrm>
            <a:off x="7534545"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8595CE2D-A527-C4FD-BE8D-789946ECE514}"/>
              </a:ext>
            </a:extLst>
          </p:cNvPr>
          <p:cNvSpPr>
            <a:spLocks noGrp="1"/>
          </p:cNvSpPr>
          <p:nvPr>
            <p:ph type="body" sz="quarter" idx="18" hasCustomPrompt="1"/>
          </p:nvPr>
        </p:nvSpPr>
        <p:spPr>
          <a:xfrm>
            <a:off x="7534545"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2" name="Text Placeholder 19">
            <a:extLst>
              <a:ext uri="{FF2B5EF4-FFF2-40B4-BE49-F238E27FC236}">
                <a16:creationId xmlns:a16="http://schemas.microsoft.com/office/drawing/2014/main" id="{3EE8FC1A-3F99-E4D8-7848-685838682F87}"/>
              </a:ext>
            </a:extLst>
          </p:cNvPr>
          <p:cNvSpPr>
            <a:spLocks noGrp="1"/>
          </p:cNvSpPr>
          <p:nvPr>
            <p:ph type="body" sz="quarter" idx="21" hasCustomPrompt="1"/>
          </p:nvPr>
        </p:nvSpPr>
        <p:spPr>
          <a:xfrm>
            <a:off x="584458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3" name="Text Placeholder 19">
            <a:extLst>
              <a:ext uri="{FF2B5EF4-FFF2-40B4-BE49-F238E27FC236}">
                <a16:creationId xmlns:a16="http://schemas.microsoft.com/office/drawing/2014/main" id="{15C13B4F-DBFA-5A37-6C42-721C093B65EA}"/>
              </a:ext>
            </a:extLst>
          </p:cNvPr>
          <p:cNvSpPr>
            <a:spLocks noGrp="1"/>
          </p:cNvSpPr>
          <p:nvPr>
            <p:ph type="body" sz="quarter" idx="22" hasCustomPrompt="1"/>
          </p:nvPr>
        </p:nvSpPr>
        <p:spPr>
          <a:xfrm>
            <a:off x="584458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4" name="Text Placeholder 19">
            <a:extLst>
              <a:ext uri="{FF2B5EF4-FFF2-40B4-BE49-F238E27FC236}">
                <a16:creationId xmlns:a16="http://schemas.microsoft.com/office/drawing/2014/main" id="{87044605-6ABD-EB66-8B13-40306EA8DA3E}"/>
              </a:ext>
            </a:extLst>
          </p:cNvPr>
          <p:cNvSpPr>
            <a:spLocks noGrp="1"/>
          </p:cNvSpPr>
          <p:nvPr>
            <p:ph type="body" sz="quarter" idx="23" hasCustomPrompt="1"/>
          </p:nvPr>
        </p:nvSpPr>
        <p:spPr>
          <a:xfrm>
            <a:off x="922450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5" name="Text Placeholder 19">
            <a:extLst>
              <a:ext uri="{FF2B5EF4-FFF2-40B4-BE49-F238E27FC236}">
                <a16:creationId xmlns:a16="http://schemas.microsoft.com/office/drawing/2014/main" id="{4A9EF958-AD8E-7C31-32EF-8971D2CBC13A}"/>
              </a:ext>
            </a:extLst>
          </p:cNvPr>
          <p:cNvSpPr>
            <a:spLocks noGrp="1"/>
          </p:cNvSpPr>
          <p:nvPr>
            <p:ph type="body" sz="quarter" idx="24" hasCustomPrompt="1"/>
          </p:nvPr>
        </p:nvSpPr>
        <p:spPr>
          <a:xfrm>
            <a:off x="922450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Tree>
    <p:extLst>
      <p:ext uri="{BB962C8B-B14F-4D97-AF65-F5344CB8AC3E}">
        <p14:creationId xmlns:p14="http://schemas.microsoft.com/office/powerpoint/2010/main" val="208058515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Title with four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Top Corners Rounded 125">
            <a:extLst>
              <a:ext uri="{FF2B5EF4-FFF2-40B4-BE49-F238E27FC236}">
                <a16:creationId xmlns:a16="http://schemas.microsoft.com/office/drawing/2014/main" id="{D4562CE0-8B4D-AE66-8884-EE93315F27D4}"/>
              </a:ext>
              <a:ext uri="{C183D7F6-B498-43B3-948B-1728B52AA6E4}">
                <adec:decorative xmlns:adec="http://schemas.microsoft.com/office/drawing/2017/decorative" val="1"/>
              </a:ext>
            </a:extLst>
          </p:cNvPr>
          <p:cNvSpPr/>
          <p:nvPr userDrawn="1"/>
        </p:nvSpPr>
        <p:spPr bwMode="auto">
          <a:xfrm>
            <a:off x="2200387" y="1364343"/>
            <a:ext cx="7791226" cy="4898571"/>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latin typeface="Segoe UI Variable Display Semibold" pitchFamily="2" charset="0"/>
              <a:ea typeface="+mn-ea"/>
              <a:cs typeface="Segoe UI" pitchFamily="34" charset="0"/>
            </a:endParaRPr>
          </a:p>
        </p:txBody>
      </p:sp>
      <p:sp>
        <p:nvSpPr>
          <p:cNvPr id="4" name="Rectangle: Rounded Corners 3">
            <a:extLst>
              <a:ext uri="{FF2B5EF4-FFF2-40B4-BE49-F238E27FC236}">
                <a16:creationId xmlns:a16="http://schemas.microsoft.com/office/drawing/2014/main" id="{3429B7E3-84AD-67A1-8069-AA5830C3A6CA}"/>
              </a:ext>
            </a:extLst>
          </p:cNvPr>
          <p:cNvSpPr/>
          <p:nvPr userDrawn="1"/>
        </p:nvSpPr>
        <p:spPr bwMode="auto">
          <a:xfrm>
            <a:off x="3149600" y="6010275"/>
            <a:ext cx="5892800" cy="485184"/>
          </a:xfrm>
          <a:prstGeom prst="roundRect">
            <a:avLst>
              <a:gd name="adj" fmla="val 50000"/>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5" name="Rounded Rectangle 6">
            <a:extLst>
              <a:ext uri="{FF2B5EF4-FFF2-40B4-BE49-F238E27FC236}">
                <a16:creationId xmlns:a16="http://schemas.microsoft.com/office/drawing/2014/main" id="{F6961B98-51A2-63EC-0C7E-3ACA3F806515}"/>
              </a:ext>
              <a:ext uri="{C183D7F6-B498-43B3-948B-1728B52AA6E4}">
                <adec:decorative xmlns:adec="http://schemas.microsoft.com/office/drawing/2017/decorative" val="1"/>
              </a:ext>
            </a:extLst>
          </p:cNvPr>
          <p:cNvSpPr/>
          <p:nvPr userDrawn="1"/>
        </p:nvSpPr>
        <p:spPr bwMode="auto">
          <a:xfrm>
            <a:off x="2313051" y="1492303"/>
            <a:ext cx="3722673" cy="1805574"/>
          </a:xfrm>
          <a:prstGeom prst="roundRect">
            <a:avLst>
              <a:gd name="adj" fmla="val 6541"/>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6" name="Rounded Rectangle 6">
            <a:extLst>
              <a:ext uri="{FF2B5EF4-FFF2-40B4-BE49-F238E27FC236}">
                <a16:creationId xmlns:a16="http://schemas.microsoft.com/office/drawing/2014/main" id="{91F47ECF-90D6-649D-E725-A31FE8DC9A0A}"/>
              </a:ext>
              <a:ext uri="{C183D7F6-B498-43B3-948B-1728B52AA6E4}">
                <adec:decorative xmlns:adec="http://schemas.microsoft.com/office/drawing/2017/decorative" val="1"/>
              </a:ext>
            </a:extLst>
          </p:cNvPr>
          <p:cNvSpPr/>
          <p:nvPr userDrawn="1"/>
        </p:nvSpPr>
        <p:spPr bwMode="auto">
          <a:xfrm>
            <a:off x="6156276" y="1492303"/>
            <a:ext cx="3722673" cy="1805574"/>
          </a:xfrm>
          <a:prstGeom prst="roundRect">
            <a:avLst>
              <a:gd name="adj" fmla="val 6541"/>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7" name="Rounded Rectangle 6">
            <a:extLst>
              <a:ext uri="{FF2B5EF4-FFF2-40B4-BE49-F238E27FC236}">
                <a16:creationId xmlns:a16="http://schemas.microsoft.com/office/drawing/2014/main" id="{1A64AA3D-323D-09DD-4E63-D383C0E5459D}"/>
              </a:ext>
              <a:ext uri="{C183D7F6-B498-43B3-948B-1728B52AA6E4}">
                <adec:decorative xmlns:adec="http://schemas.microsoft.com/office/drawing/2017/decorative" val="1"/>
              </a:ext>
            </a:extLst>
          </p:cNvPr>
          <p:cNvSpPr/>
          <p:nvPr userDrawn="1"/>
        </p:nvSpPr>
        <p:spPr bwMode="auto">
          <a:xfrm>
            <a:off x="2313051" y="3433138"/>
            <a:ext cx="7565898" cy="1144738"/>
          </a:xfrm>
          <a:prstGeom prst="roundRect">
            <a:avLst>
              <a:gd name="adj" fmla="val 9642"/>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9" name="Rounded Rectangle 6">
            <a:extLst>
              <a:ext uri="{FF2B5EF4-FFF2-40B4-BE49-F238E27FC236}">
                <a16:creationId xmlns:a16="http://schemas.microsoft.com/office/drawing/2014/main" id="{1ACCE965-1519-ED4B-A47B-877786E7F163}"/>
              </a:ext>
              <a:ext uri="{C183D7F6-B498-43B3-948B-1728B52AA6E4}">
                <adec:decorative xmlns:adec="http://schemas.microsoft.com/office/drawing/2017/decorative" val="1"/>
              </a:ext>
            </a:extLst>
          </p:cNvPr>
          <p:cNvSpPr/>
          <p:nvPr userDrawn="1"/>
        </p:nvSpPr>
        <p:spPr bwMode="auto">
          <a:xfrm>
            <a:off x="2313051" y="4713137"/>
            <a:ext cx="7565898" cy="1144738"/>
          </a:xfrm>
          <a:prstGeom prst="roundRect">
            <a:avLst>
              <a:gd name="adj" fmla="val 9642"/>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335744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4" name="Text Placeholder 19">
            <a:extLst>
              <a:ext uri="{FF2B5EF4-FFF2-40B4-BE49-F238E27FC236}">
                <a16:creationId xmlns:a16="http://schemas.microsoft.com/office/drawing/2014/main" id="{45D46D7F-7680-B8BC-8728-C69131FDD1F0}"/>
              </a:ext>
            </a:extLst>
          </p:cNvPr>
          <p:cNvSpPr>
            <a:spLocks noGrp="1"/>
          </p:cNvSpPr>
          <p:nvPr>
            <p:ph type="body" sz="quarter" idx="14" hasCustomPrompt="1"/>
          </p:nvPr>
        </p:nvSpPr>
        <p:spPr>
          <a:xfrm>
            <a:off x="719510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E5FA480C-3C3C-22BC-26F3-644BFB9A7046}"/>
              </a:ext>
            </a:extLst>
          </p:cNvPr>
          <p:cNvSpPr>
            <a:spLocks noGrp="1"/>
          </p:cNvSpPr>
          <p:nvPr>
            <p:ph type="body" sz="quarter" idx="15" hasCustomPrompt="1"/>
          </p:nvPr>
        </p:nvSpPr>
        <p:spPr>
          <a:xfrm>
            <a:off x="5086349" y="3820841"/>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EEADE0EE-8694-E81B-4AD3-12D99A27730F}"/>
              </a:ext>
            </a:extLst>
          </p:cNvPr>
          <p:cNvSpPr>
            <a:spLocks noGrp="1"/>
          </p:cNvSpPr>
          <p:nvPr>
            <p:ph type="body" sz="quarter" idx="17" hasCustomPrompt="1"/>
          </p:nvPr>
        </p:nvSpPr>
        <p:spPr>
          <a:xfrm>
            <a:off x="3396342" y="6068201"/>
            <a:ext cx="5399316" cy="369332"/>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bg1"/>
                </a:solidFill>
                <a:latin typeface="+mj-lt"/>
                <a:ea typeface="+mn-ea"/>
                <a:cs typeface="+mn-cs"/>
              </a:defRPr>
            </a:lvl1pPr>
          </a:lstStyle>
          <a:p>
            <a:pPr lvl="0"/>
            <a:r>
              <a:rPr lang="en-US"/>
              <a:t>Insert text</a:t>
            </a:r>
          </a:p>
        </p:txBody>
      </p:sp>
      <p:sp>
        <p:nvSpPr>
          <p:cNvPr id="20" name="Oval 19">
            <a:extLst>
              <a:ext uri="{FF2B5EF4-FFF2-40B4-BE49-F238E27FC236}">
                <a16:creationId xmlns:a16="http://schemas.microsoft.com/office/drawing/2014/main" id="{76A131B0-2875-4587-B561-D8A23EB42D04}"/>
              </a:ext>
            </a:extLst>
          </p:cNvPr>
          <p:cNvSpPr/>
          <p:nvPr userDrawn="1"/>
        </p:nvSpPr>
        <p:spPr bwMode="auto">
          <a:xfrm>
            <a:off x="2511757"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1" name="Oval 20">
            <a:extLst>
              <a:ext uri="{FF2B5EF4-FFF2-40B4-BE49-F238E27FC236}">
                <a16:creationId xmlns:a16="http://schemas.microsoft.com/office/drawing/2014/main" id="{D3B79A0C-E7C4-6A65-37CC-90C9427CAA37}"/>
              </a:ext>
            </a:extLst>
          </p:cNvPr>
          <p:cNvSpPr/>
          <p:nvPr userDrawn="1"/>
        </p:nvSpPr>
        <p:spPr bwMode="auto">
          <a:xfrm>
            <a:off x="6360489"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2" name="Oval 21">
            <a:extLst>
              <a:ext uri="{FF2B5EF4-FFF2-40B4-BE49-F238E27FC236}">
                <a16:creationId xmlns:a16="http://schemas.microsoft.com/office/drawing/2014/main" id="{9ECDF61F-B1B5-9032-978A-C676DF4AC20A}"/>
              </a:ext>
            </a:extLst>
          </p:cNvPr>
          <p:cNvSpPr/>
          <p:nvPr userDrawn="1"/>
        </p:nvSpPr>
        <p:spPr bwMode="auto">
          <a:xfrm>
            <a:off x="4185600" y="3648478"/>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3" name="Oval 22">
            <a:extLst>
              <a:ext uri="{FF2B5EF4-FFF2-40B4-BE49-F238E27FC236}">
                <a16:creationId xmlns:a16="http://schemas.microsoft.com/office/drawing/2014/main" id="{3B76A11E-C0C3-3BDB-F369-4BB04FF14B2D}"/>
              </a:ext>
            </a:extLst>
          </p:cNvPr>
          <p:cNvSpPr/>
          <p:nvPr userDrawn="1"/>
        </p:nvSpPr>
        <p:spPr bwMode="auto">
          <a:xfrm>
            <a:off x="4185600" y="4928477"/>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9" name="Text Placeholder 19">
            <a:extLst>
              <a:ext uri="{FF2B5EF4-FFF2-40B4-BE49-F238E27FC236}">
                <a16:creationId xmlns:a16="http://schemas.microsoft.com/office/drawing/2014/main" id="{6161531E-CCCB-8575-020F-C53D93847C9E}"/>
              </a:ext>
            </a:extLst>
          </p:cNvPr>
          <p:cNvSpPr>
            <a:spLocks noGrp="1"/>
          </p:cNvSpPr>
          <p:nvPr>
            <p:ph type="body" sz="quarter" idx="16" hasCustomPrompt="1"/>
          </p:nvPr>
        </p:nvSpPr>
        <p:spPr>
          <a:xfrm>
            <a:off x="5086349" y="5100840"/>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04874921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Title with percentage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8" name="Rectangle: Top Corners Rounded 125">
            <a:extLst>
              <a:ext uri="{FF2B5EF4-FFF2-40B4-BE49-F238E27FC236}">
                <a16:creationId xmlns:a16="http://schemas.microsoft.com/office/drawing/2014/main" id="{180168C0-BE92-2AB0-A173-D35ED279EBE7}"/>
              </a:ext>
              <a:ext uri="{C183D7F6-B498-43B3-948B-1728B52AA6E4}">
                <adec:decorative xmlns:adec="http://schemas.microsoft.com/office/drawing/2017/decorative" val="1"/>
              </a:ext>
            </a:extLst>
          </p:cNvPr>
          <p:cNvSpPr/>
          <p:nvPr userDrawn="1"/>
        </p:nvSpPr>
        <p:spPr bwMode="auto">
          <a:xfrm>
            <a:off x="583406"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0" name="Rectangle: Top Corners Rounded 125">
            <a:extLst>
              <a:ext uri="{FF2B5EF4-FFF2-40B4-BE49-F238E27FC236}">
                <a16:creationId xmlns:a16="http://schemas.microsoft.com/office/drawing/2014/main" id="{7E17D619-9A82-CBEA-BB99-382923668457}"/>
              </a:ext>
              <a:ext uri="{C183D7F6-B498-43B3-948B-1728B52AA6E4}">
                <adec:decorative xmlns:adec="http://schemas.microsoft.com/office/drawing/2017/decorative" val="1"/>
              </a:ext>
            </a:extLst>
          </p:cNvPr>
          <p:cNvSpPr/>
          <p:nvPr userDrawn="1"/>
        </p:nvSpPr>
        <p:spPr bwMode="auto">
          <a:xfrm>
            <a:off x="4332000"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ectangle: Top Corners Rounded 125">
            <a:extLst>
              <a:ext uri="{FF2B5EF4-FFF2-40B4-BE49-F238E27FC236}">
                <a16:creationId xmlns:a16="http://schemas.microsoft.com/office/drawing/2014/main" id="{30508D70-2710-8D04-7D5F-70E990CE4DD2}"/>
              </a:ext>
              <a:ext uri="{C183D7F6-B498-43B3-948B-1728B52AA6E4}">
                <adec:decorative xmlns:adec="http://schemas.microsoft.com/office/drawing/2017/decorative" val="1"/>
              </a:ext>
            </a:extLst>
          </p:cNvPr>
          <p:cNvSpPr/>
          <p:nvPr userDrawn="1"/>
        </p:nvSpPr>
        <p:spPr bwMode="auto">
          <a:xfrm>
            <a:off x="8080593"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4" name="Oval 13">
            <a:extLst>
              <a:ext uri="{FF2B5EF4-FFF2-40B4-BE49-F238E27FC236}">
                <a16:creationId xmlns:a16="http://schemas.microsoft.com/office/drawing/2014/main" id="{93D60D49-421B-7F5F-CB61-24B399AF0072}"/>
              </a:ext>
            </a:extLst>
          </p:cNvPr>
          <p:cNvSpPr/>
          <p:nvPr userDrawn="1"/>
        </p:nvSpPr>
        <p:spPr bwMode="auto">
          <a:xfrm>
            <a:off x="1553656" y="1635869"/>
            <a:ext cx="1587500" cy="1584742"/>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16" name="Oval 15">
            <a:extLst>
              <a:ext uri="{FF2B5EF4-FFF2-40B4-BE49-F238E27FC236}">
                <a16:creationId xmlns:a16="http://schemas.microsoft.com/office/drawing/2014/main" id="{4C8A10AD-35C3-7899-D08E-CDB0D28DE34A}"/>
              </a:ext>
            </a:extLst>
          </p:cNvPr>
          <p:cNvSpPr/>
          <p:nvPr userDrawn="1"/>
        </p:nvSpPr>
        <p:spPr bwMode="auto">
          <a:xfrm>
            <a:off x="5302250" y="1635869"/>
            <a:ext cx="1587500" cy="1584742"/>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19" name="Oval 18">
            <a:extLst>
              <a:ext uri="{FF2B5EF4-FFF2-40B4-BE49-F238E27FC236}">
                <a16:creationId xmlns:a16="http://schemas.microsoft.com/office/drawing/2014/main" id="{61477897-1756-0740-74DF-E853DC832330}"/>
              </a:ext>
            </a:extLst>
          </p:cNvPr>
          <p:cNvSpPr/>
          <p:nvPr userDrawn="1"/>
        </p:nvSpPr>
        <p:spPr bwMode="auto">
          <a:xfrm>
            <a:off x="9050843" y="1635869"/>
            <a:ext cx="1587500" cy="1584742"/>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12093"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5" name="Rectangle: Rounded Corners 24">
            <a:extLst>
              <a:ext uri="{FF2B5EF4-FFF2-40B4-BE49-F238E27FC236}">
                <a16:creationId xmlns:a16="http://schemas.microsoft.com/office/drawing/2014/main" id="{5F71979A-6BC4-2DDC-7673-05DF659AF336}"/>
              </a:ext>
            </a:extLst>
          </p:cNvPr>
          <p:cNvSpPr/>
          <p:nvPr userDrawn="1"/>
        </p:nvSpPr>
        <p:spPr bwMode="auto">
          <a:xfrm>
            <a:off x="682278" y="4927600"/>
            <a:ext cx="3330257" cy="892175"/>
          </a:xfrm>
          <a:prstGeom prst="roundRect">
            <a:avLst>
              <a:gd name="adj" fmla="val 12180"/>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7" name="Rectangle: Rounded Corners 26">
            <a:extLst>
              <a:ext uri="{FF2B5EF4-FFF2-40B4-BE49-F238E27FC236}">
                <a16:creationId xmlns:a16="http://schemas.microsoft.com/office/drawing/2014/main" id="{543202F3-2030-D70A-6960-DDACBF65D693}"/>
              </a:ext>
            </a:extLst>
          </p:cNvPr>
          <p:cNvSpPr/>
          <p:nvPr userDrawn="1"/>
        </p:nvSpPr>
        <p:spPr bwMode="auto">
          <a:xfrm>
            <a:off x="4430872" y="4927600"/>
            <a:ext cx="3330257" cy="892175"/>
          </a:xfrm>
          <a:prstGeom prst="roundRect">
            <a:avLst>
              <a:gd name="adj" fmla="val 12180"/>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8" name="Rectangle: Rounded Corners 27">
            <a:extLst>
              <a:ext uri="{FF2B5EF4-FFF2-40B4-BE49-F238E27FC236}">
                <a16:creationId xmlns:a16="http://schemas.microsoft.com/office/drawing/2014/main" id="{ADFAAD63-A798-D02B-558C-DE73B16F3F02}"/>
              </a:ext>
            </a:extLst>
          </p:cNvPr>
          <p:cNvSpPr/>
          <p:nvPr userDrawn="1"/>
        </p:nvSpPr>
        <p:spPr bwMode="auto">
          <a:xfrm>
            <a:off x="8179465" y="4927600"/>
            <a:ext cx="3330257" cy="892175"/>
          </a:xfrm>
          <a:prstGeom prst="roundRect">
            <a:avLst>
              <a:gd name="adj" fmla="val 12180"/>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7" name="Text Placeholder 19">
            <a:extLst>
              <a:ext uri="{FF2B5EF4-FFF2-40B4-BE49-F238E27FC236}">
                <a16:creationId xmlns:a16="http://schemas.microsoft.com/office/drawing/2014/main" id="{88E186EA-A71E-764F-F1EE-2113A6C93116}"/>
              </a:ext>
            </a:extLst>
          </p:cNvPr>
          <p:cNvSpPr>
            <a:spLocks noGrp="1"/>
          </p:cNvSpPr>
          <p:nvPr>
            <p:ph type="body" sz="quarter" idx="20" hasCustomPrompt="1"/>
          </p:nvPr>
        </p:nvSpPr>
        <p:spPr>
          <a:xfrm>
            <a:off x="712093" y="5235188"/>
            <a:ext cx="3270628"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56DC5B6B-7CA2-0CE9-4CEA-722A17D06CD1}"/>
              </a:ext>
            </a:extLst>
          </p:cNvPr>
          <p:cNvSpPr>
            <a:spLocks noGrp="1"/>
          </p:cNvSpPr>
          <p:nvPr>
            <p:ph type="body" sz="quarter" idx="23" hasCustomPrompt="1"/>
          </p:nvPr>
        </p:nvSpPr>
        <p:spPr>
          <a:xfrm>
            <a:off x="1639668"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flip="none" rotWithShape="1">
                  <a:gsLst>
                    <a:gs pos="100000">
                      <a:srgbClr val="C03BC4"/>
                    </a:gs>
                    <a:gs pos="28000">
                      <a:srgbClr val="0078D4"/>
                    </a:gs>
                  </a:gsLst>
                  <a:path path="circle">
                    <a:fillToRect r="100000" b="100000"/>
                  </a:path>
                  <a:tileRect l="-100000" t="-100000"/>
                </a:gradFill>
                <a:latin typeface="+mn-lt"/>
                <a:ea typeface="+mn-lt"/>
                <a:cs typeface="+mn-lt"/>
              </a:defRPr>
            </a:lvl1pPr>
          </a:lstStyle>
          <a:p>
            <a:pPr lvl="0"/>
            <a:r>
              <a:rPr lang="en-US"/>
              <a:t>00</a:t>
            </a:r>
          </a:p>
        </p:txBody>
      </p:sp>
      <p:sp>
        <p:nvSpPr>
          <p:cNvPr id="45" name="Text Placeholder 19">
            <a:extLst>
              <a:ext uri="{FF2B5EF4-FFF2-40B4-BE49-F238E27FC236}">
                <a16:creationId xmlns:a16="http://schemas.microsoft.com/office/drawing/2014/main" id="{F76287F5-00B6-EB54-84EC-E61512526BFC}"/>
              </a:ext>
            </a:extLst>
          </p:cNvPr>
          <p:cNvSpPr>
            <a:spLocks noGrp="1"/>
          </p:cNvSpPr>
          <p:nvPr>
            <p:ph type="body" sz="quarter" idx="18" hasCustomPrompt="1"/>
          </p:nvPr>
        </p:nvSpPr>
        <p:spPr>
          <a:xfrm>
            <a:off x="4460686"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6" name="Text Placeholder 19">
            <a:extLst>
              <a:ext uri="{FF2B5EF4-FFF2-40B4-BE49-F238E27FC236}">
                <a16:creationId xmlns:a16="http://schemas.microsoft.com/office/drawing/2014/main" id="{2C34D1AB-C234-4045-8CE1-E0722BEF21B0}"/>
              </a:ext>
            </a:extLst>
          </p:cNvPr>
          <p:cNvSpPr>
            <a:spLocks noGrp="1"/>
          </p:cNvSpPr>
          <p:nvPr>
            <p:ph type="body" sz="quarter" idx="19" hasCustomPrompt="1"/>
          </p:nvPr>
        </p:nvSpPr>
        <p:spPr>
          <a:xfrm>
            <a:off x="8209279"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8" name="Text Placeholder 19">
            <a:extLst>
              <a:ext uri="{FF2B5EF4-FFF2-40B4-BE49-F238E27FC236}">
                <a16:creationId xmlns:a16="http://schemas.microsoft.com/office/drawing/2014/main" id="{752732D6-CB3C-E9DE-9B55-F2C8AD86026B}"/>
              </a:ext>
            </a:extLst>
          </p:cNvPr>
          <p:cNvSpPr>
            <a:spLocks noGrp="1"/>
          </p:cNvSpPr>
          <p:nvPr>
            <p:ph type="body" sz="quarter" idx="21" hasCustomPrompt="1"/>
          </p:nvPr>
        </p:nvSpPr>
        <p:spPr>
          <a:xfrm>
            <a:off x="4460686" y="5235188"/>
            <a:ext cx="3270628"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6C39B09E-638C-2667-F15E-07F7A3FAD25F}"/>
              </a:ext>
            </a:extLst>
          </p:cNvPr>
          <p:cNvSpPr>
            <a:spLocks noGrp="1"/>
          </p:cNvSpPr>
          <p:nvPr>
            <p:ph type="body" sz="quarter" idx="22" hasCustomPrompt="1"/>
          </p:nvPr>
        </p:nvSpPr>
        <p:spPr>
          <a:xfrm>
            <a:off x="8209279" y="5235188"/>
            <a:ext cx="3270628"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8AAF7020-2B36-D798-B3A6-618488CBC235}"/>
              </a:ext>
            </a:extLst>
          </p:cNvPr>
          <p:cNvSpPr>
            <a:spLocks noGrp="1"/>
          </p:cNvSpPr>
          <p:nvPr>
            <p:ph type="body" sz="quarter" idx="24" hasCustomPrompt="1"/>
          </p:nvPr>
        </p:nvSpPr>
        <p:spPr>
          <a:xfrm>
            <a:off x="5388262"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flip="none" rotWithShape="1">
                  <a:gsLst>
                    <a:gs pos="100000">
                      <a:srgbClr val="C03BC4"/>
                    </a:gs>
                    <a:gs pos="28000">
                      <a:srgbClr val="0078D4"/>
                    </a:gs>
                  </a:gsLst>
                  <a:path path="circle">
                    <a:fillToRect r="100000" b="100000"/>
                  </a:path>
                  <a:tileRect l="-100000" t="-100000"/>
                </a:gradFill>
                <a:latin typeface="+mn-lt"/>
                <a:ea typeface="+mn-lt"/>
                <a:cs typeface="+mn-lt"/>
              </a:defRPr>
            </a:lvl1pPr>
          </a:lstStyle>
          <a:p>
            <a:pPr lvl="0"/>
            <a:r>
              <a:rPr lang="en-US"/>
              <a:t>00</a:t>
            </a:r>
          </a:p>
        </p:txBody>
      </p:sp>
      <p:sp>
        <p:nvSpPr>
          <p:cNvPr id="52" name="Text Placeholder 19">
            <a:extLst>
              <a:ext uri="{FF2B5EF4-FFF2-40B4-BE49-F238E27FC236}">
                <a16:creationId xmlns:a16="http://schemas.microsoft.com/office/drawing/2014/main" id="{20771643-E6E5-AE32-3951-D33F935D9B92}"/>
              </a:ext>
            </a:extLst>
          </p:cNvPr>
          <p:cNvSpPr>
            <a:spLocks noGrp="1"/>
          </p:cNvSpPr>
          <p:nvPr>
            <p:ph type="body" sz="quarter" idx="25" hasCustomPrompt="1"/>
          </p:nvPr>
        </p:nvSpPr>
        <p:spPr>
          <a:xfrm>
            <a:off x="9136855"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flip="none" rotWithShape="1">
                  <a:gsLst>
                    <a:gs pos="100000">
                      <a:srgbClr val="C03BC4"/>
                    </a:gs>
                    <a:gs pos="28000">
                      <a:srgbClr val="0078D4"/>
                    </a:gs>
                  </a:gsLst>
                  <a:path path="circle">
                    <a:fillToRect r="100000" b="100000"/>
                  </a:path>
                  <a:tileRect l="-100000" t="-100000"/>
                </a:gradFill>
                <a:latin typeface="+mn-lt"/>
                <a:ea typeface="+mn-lt"/>
                <a:cs typeface="+mn-lt"/>
              </a:defRPr>
            </a:lvl1pPr>
          </a:lstStyle>
          <a:p>
            <a:pPr lvl="0"/>
            <a:r>
              <a:rPr lang="en-US"/>
              <a:t>00</a:t>
            </a:r>
          </a:p>
        </p:txBody>
      </p:sp>
    </p:spTree>
    <p:extLst>
      <p:ext uri="{BB962C8B-B14F-4D97-AF65-F5344CB8AC3E}">
        <p14:creationId xmlns:p14="http://schemas.microsoft.com/office/powerpoint/2010/main" val="153153110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Rectangle: Rounded Corners 28">
            <a:extLst>
              <a:ext uri="{FF2B5EF4-FFF2-40B4-BE49-F238E27FC236}">
                <a16:creationId xmlns:a16="http://schemas.microsoft.com/office/drawing/2014/main" id="{8928DAF5-0AC4-7C49-BED1-8647283B5010}"/>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0" name="Rectangle: Rounded Corners 29">
            <a:extLst>
              <a:ext uri="{FF2B5EF4-FFF2-40B4-BE49-F238E27FC236}">
                <a16:creationId xmlns:a16="http://schemas.microsoft.com/office/drawing/2014/main" id="{048DE422-18D2-D2BC-E5BB-476A7CC8D50A}"/>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1" name="Graphic 9">
            <a:extLst>
              <a:ext uri="{FF2B5EF4-FFF2-40B4-BE49-F238E27FC236}">
                <a16:creationId xmlns:a16="http://schemas.microsoft.com/office/drawing/2014/main" id="{CFF0C270-D4D1-C634-E9CC-B16B01E7EBC6}"/>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2" name="Rectangle: Rounded Corners 31">
            <a:extLst>
              <a:ext uri="{FF2B5EF4-FFF2-40B4-BE49-F238E27FC236}">
                <a16:creationId xmlns:a16="http://schemas.microsoft.com/office/drawing/2014/main" id="{A7EC10F0-4920-369D-A669-F1A5C648D94C}"/>
              </a:ext>
            </a:extLst>
          </p:cNvPr>
          <p:cNvSpPr/>
          <p:nvPr userDrawn="1"/>
        </p:nvSpPr>
        <p:spPr bwMode="auto">
          <a:xfrm>
            <a:off x="775016" y="1320800"/>
            <a:ext cx="2720024" cy="584200"/>
          </a:xfrm>
          <a:prstGeom prst="roundRect">
            <a:avLst>
              <a:gd name="adj" fmla="val 50000"/>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3" name="Rectangle: Rounded Corners 32">
            <a:extLst>
              <a:ext uri="{FF2B5EF4-FFF2-40B4-BE49-F238E27FC236}">
                <a16:creationId xmlns:a16="http://schemas.microsoft.com/office/drawing/2014/main" id="{553259B1-C4D4-8482-3413-36B7B131BB60}"/>
              </a:ext>
            </a:extLst>
          </p:cNvPr>
          <p:cNvSpPr/>
          <p:nvPr userDrawn="1"/>
        </p:nvSpPr>
        <p:spPr bwMode="auto">
          <a:xfrm>
            <a:off x="6607708" y="1320800"/>
            <a:ext cx="2720024" cy="584200"/>
          </a:xfrm>
          <a:prstGeom prst="roundRect">
            <a:avLst>
              <a:gd name="adj" fmla="val 50000"/>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4" name="TextBox 33">
            <a:extLst>
              <a:ext uri="{FF2B5EF4-FFF2-40B4-BE49-F238E27FC236}">
                <a16:creationId xmlns:a16="http://schemas.microsoft.com/office/drawing/2014/main" id="{076B1748-226B-C1EF-BE51-EF769A618B2A}"/>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5" name="TextBox 34">
            <a:extLst>
              <a:ext uri="{FF2B5EF4-FFF2-40B4-BE49-F238E27FC236}">
                <a16:creationId xmlns:a16="http://schemas.microsoft.com/office/drawing/2014/main" id="{93CA6158-7F0A-1562-797B-518ABB04F634}"/>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6" name="TextBox 35">
            <a:extLst>
              <a:ext uri="{FF2B5EF4-FFF2-40B4-BE49-F238E27FC236}">
                <a16:creationId xmlns:a16="http://schemas.microsoft.com/office/drawing/2014/main" id="{FD2437C5-86AC-AF6B-0631-CCE070A4EC8E}"/>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7" name="TextBox 36">
            <a:extLst>
              <a:ext uri="{FF2B5EF4-FFF2-40B4-BE49-F238E27FC236}">
                <a16:creationId xmlns:a16="http://schemas.microsoft.com/office/drawing/2014/main" id="{88EB2C85-B65C-B4A2-9487-E448F1EBE943}"/>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8" name="TextBox 37">
            <a:extLst>
              <a:ext uri="{FF2B5EF4-FFF2-40B4-BE49-F238E27FC236}">
                <a16:creationId xmlns:a16="http://schemas.microsoft.com/office/drawing/2014/main" id="{FA2538DD-0003-62DC-8801-BE126365152E}"/>
              </a:ext>
              <a:ext uri="{C183D7F6-B498-43B3-948B-1728B52AA6E4}">
                <adec:decorative xmlns:adec="http://schemas.microsoft.com/office/drawing/2017/decorative" val="1"/>
              </a:ext>
            </a:extLst>
          </p:cNvPr>
          <p:cNvSpPr txBox="1">
            <a:spLocks/>
          </p:cNvSpPr>
          <p:nvPr userDrawn="1"/>
        </p:nvSpPr>
        <p:spPr>
          <a:xfrm>
            <a:off x="6524940" y="2010596"/>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39" name="TextBox 38">
            <a:extLst>
              <a:ext uri="{FF2B5EF4-FFF2-40B4-BE49-F238E27FC236}">
                <a16:creationId xmlns:a16="http://schemas.microsoft.com/office/drawing/2014/main" id="{5B7AD6B3-DBDA-8F70-CAC4-BE125CB7F27A}"/>
              </a:ext>
              <a:ext uri="{C183D7F6-B498-43B3-948B-1728B52AA6E4}">
                <adec:decorative xmlns:adec="http://schemas.microsoft.com/office/drawing/2017/decorative" val="1"/>
              </a:ext>
            </a:extLst>
          </p:cNvPr>
          <p:cNvSpPr txBox="1">
            <a:spLocks/>
          </p:cNvSpPr>
          <p:nvPr userDrawn="1"/>
        </p:nvSpPr>
        <p:spPr>
          <a:xfrm>
            <a:off x="6524940" y="3071999"/>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40" name="TextBox 39">
            <a:extLst>
              <a:ext uri="{FF2B5EF4-FFF2-40B4-BE49-F238E27FC236}">
                <a16:creationId xmlns:a16="http://schemas.microsoft.com/office/drawing/2014/main" id="{02B28C54-8E50-EA56-7B81-333D6A73157D}"/>
              </a:ext>
              <a:ext uri="{C183D7F6-B498-43B3-948B-1728B52AA6E4}">
                <adec:decorative xmlns:adec="http://schemas.microsoft.com/office/drawing/2017/decorative" val="1"/>
              </a:ext>
            </a:extLst>
          </p:cNvPr>
          <p:cNvSpPr txBox="1">
            <a:spLocks/>
          </p:cNvSpPr>
          <p:nvPr userDrawn="1"/>
        </p:nvSpPr>
        <p:spPr>
          <a:xfrm>
            <a:off x="6524940" y="4133402"/>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41" name="TextBox 40">
            <a:extLst>
              <a:ext uri="{FF2B5EF4-FFF2-40B4-BE49-F238E27FC236}">
                <a16:creationId xmlns:a16="http://schemas.microsoft.com/office/drawing/2014/main" id="{62BF846B-4B1B-B551-76FB-5BE77B6B8763}"/>
              </a:ext>
              <a:ext uri="{C183D7F6-B498-43B3-948B-1728B52AA6E4}">
                <adec:decorative xmlns:adec="http://schemas.microsoft.com/office/drawing/2017/decorative" val="1"/>
              </a:ext>
            </a:extLst>
          </p:cNvPr>
          <p:cNvSpPr txBox="1">
            <a:spLocks/>
          </p:cNvSpPr>
          <p:nvPr userDrawn="1"/>
        </p:nvSpPr>
        <p:spPr>
          <a:xfrm>
            <a:off x="6524940" y="5194803"/>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27484649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2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Rounded Corners 1">
            <a:extLst>
              <a:ext uri="{FF2B5EF4-FFF2-40B4-BE49-F238E27FC236}">
                <a16:creationId xmlns:a16="http://schemas.microsoft.com/office/drawing/2014/main" id="{5F7AE50E-69D7-B90B-575B-5A0C245F9C7B}"/>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4" name="Rectangle: Rounded Corners 3">
            <a:extLst>
              <a:ext uri="{FF2B5EF4-FFF2-40B4-BE49-F238E27FC236}">
                <a16:creationId xmlns:a16="http://schemas.microsoft.com/office/drawing/2014/main" id="{F887F77A-6ECA-386D-87DD-195C3817D92E}"/>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5" name="Rectangle: Rounded Corners 4">
            <a:extLst>
              <a:ext uri="{FF2B5EF4-FFF2-40B4-BE49-F238E27FC236}">
                <a16:creationId xmlns:a16="http://schemas.microsoft.com/office/drawing/2014/main" id="{71899789-9619-C486-A65D-5B3BB73BE583}"/>
              </a:ext>
            </a:extLst>
          </p:cNvPr>
          <p:cNvSpPr/>
          <p:nvPr userDrawn="1"/>
        </p:nvSpPr>
        <p:spPr bwMode="auto">
          <a:xfrm>
            <a:off x="775016" y="1320800"/>
            <a:ext cx="2720024" cy="584200"/>
          </a:xfrm>
          <a:prstGeom prst="roundRect">
            <a:avLst>
              <a:gd name="adj" fmla="val 50000"/>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6" name="Rectangle: Rounded Corners 5">
            <a:extLst>
              <a:ext uri="{FF2B5EF4-FFF2-40B4-BE49-F238E27FC236}">
                <a16:creationId xmlns:a16="http://schemas.microsoft.com/office/drawing/2014/main" id="{E6144CEC-F298-4C82-32C6-8BEC8DC19EB9}"/>
              </a:ext>
            </a:extLst>
          </p:cNvPr>
          <p:cNvSpPr/>
          <p:nvPr userDrawn="1"/>
        </p:nvSpPr>
        <p:spPr bwMode="auto">
          <a:xfrm>
            <a:off x="6607708" y="1320800"/>
            <a:ext cx="2720024" cy="584200"/>
          </a:xfrm>
          <a:prstGeom prst="roundRect">
            <a:avLst>
              <a:gd name="adj" fmla="val 50000"/>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7" name="TextBox 6">
            <a:extLst>
              <a:ext uri="{FF2B5EF4-FFF2-40B4-BE49-F238E27FC236}">
                <a16:creationId xmlns:a16="http://schemas.microsoft.com/office/drawing/2014/main" id="{BA195394-689A-2C9B-22BF-38A73C51C5B2}"/>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8" name="TextBox 7">
            <a:extLst>
              <a:ext uri="{FF2B5EF4-FFF2-40B4-BE49-F238E27FC236}">
                <a16:creationId xmlns:a16="http://schemas.microsoft.com/office/drawing/2014/main" id="{88F25743-3660-82A4-7909-B274A10AEF09}"/>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9" name="TextBox 8">
            <a:extLst>
              <a:ext uri="{FF2B5EF4-FFF2-40B4-BE49-F238E27FC236}">
                <a16:creationId xmlns:a16="http://schemas.microsoft.com/office/drawing/2014/main" id="{5596E9A0-1185-35E3-887F-D1179BED0494}"/>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10" name="TextBox 9">
            <a:extLst>
              <a:ext uri="{FF2B5EF4-FFF2-40B4-BE49-F238E27FC236}">
                <a16:creationId xmlns:a16="http://schemas.microsoft.com/office/drawing/2014/main" id="{149ED272-3BA4-9B03-09B4-4D07D4FDB798}"/>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11" name="TextBox 10">
            <a:extLst>
              <a:ext uri="{FF2B5EF4-FFF2-40B4-BE49-F238E27FC236}">
                <a16:creationId xmlns:a16="http://schemas.microsoft.com/office/drawing/2014/main" id="{54C75DB3-8342-6837-E03B-0BDED129AD8F}"/>
              </a:ext>
              <a:ext uri="{C183D7F6-B498-43B3-948B-1728B52AA6E4}">
                <adec:decorative xmlns:adec="http://schemas.microsoft.com/office/drawing/2017/decorative" val="1"/>
              </a:ext>
            </a:extLst>
          </p:cNvPr>
          <p:cNvSpPr txBox="1">
            <a:spLocks/>
          </p:cNvSpPr>
          <p:nvPr userDrawn="1"/>
        </p:nvSpPr>
        <p:spPr>
          <a:xfrm>
            <a:off x="6524940" y="2010596"/>
            <a:ext cx="4992272" cy="1285337"/>
          </a:xfrm>
          <a:prstGeom prst="roundRect">
            <a:avLst>
              <a:gd name="adj" fmla="val 961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12" name="TextBox 11">
            <a:extLst>
              <a:ext uri="{FF2B5EF4-FFF2-40B4-BE49-F238E27FC236}">
                <a16:creationId xmlns:a16="http://schemas.microsoft.com/office/drawing/2014/main" id="{5A22757B-F18E-72C1-77F1-4DC59E82811D}"/>
              </a:ext>
              <a:ext uri="{C183D7F6-B498-43B3-948B-1728B52AA6E4}">
                <adec:decorative xmlns:adec="http://schemas.microsoft.com/office/drawing/2017/decorative" val="1"/>
              </a:ext>
            </a:extLst>
          </p:cNvPr>
          <p:cNvSpPr txBox="1">
            <a:spLocks/>
          </p:cNvSpPr>
          <p:nvPr userDrawn="1"/>
        </p:nvSpPr>
        <p:spPr>
          <a:xfrm>
            <a:off x="6524940" y="3437935"/>
            <a:ext cx="4992272" cy="1285337"/>
          </a:xfrm>
          <a:prstGeom prst="roundRect">
            <a:avLst>
              <a:gd name="adj" fmla="val 961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13" name="TextBox 12">
            <a:extLst>
              <a:ext uri="{FF2B5EF4-FFF2-40B4-BE49-F238E27FC236}">
                <a16:creationId xmlns:a16="http://schemas.microsoft.com/office/drawing/2014/main" id="{505C1BD2-BC75-79A5-9D29-81AC70709B2B}"/>
              </a:ext>
              <a:ext uri="{C183D7F6-B498-43B3-948B-1728B52AA6E4}">
                <adec:decorative xmlns:adec="http://schemas.microsoft.com/office/drawing/2017/decorative" val="1"/>
              </a:ext>
            </a:extLst>
          </p:cNvPr>
          <p:cNvSpPr txBox="1">
            <a:spLocks/>
          </p:cNvSpPr>
          <p:nvPr userDrawn="1"/>
        </p:nvSpPr>
        <p:spPr>
          <a:xfrm>
            <a:off x="6524940" y="4865273"/>
            <a:ext cx="4992272" cy="1285337"/>
          </a:xfrm>
          <a:prstGeom prst="roundRect">
            <a:avLst>
              <a:gd name="adj" fmla="val 961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a:latin typeface="+mn-lt"/>
              <a:ea typeface="+mn-lt"/>
              <a:cs typeface="+mn-lt"/>
              <a:sym typeface="+mn-lt"/>
            </a:endParaRPr>
          </a:p>
        </p:txBody>
      </p:sp>
      <p:sp>
        <p:nvSpPr>
          <p:cNvPr id="14" name="Graphic 9">
            <a:extLst>
              <a:ext uri="{FF2B5EF4-FFF2-40B4-BE49-F238E27FC236}">
                <a16:creationId xmlns:a16="http://schemas.microsoft.com/office/drawing/2014/main" id="{4FB2E96C-73A6-3B6A-36C0-E0A441B47AF9}"/>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46871345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Demo slide with Video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pPr algn="ctr"/>
            <a:r>
              <a:rPr lang="en-US" sz="3600">
                <a:latin typeface="+mj-lt"/>
              </a:rPr>
              <a:t>Demo Slide</a:t>
            </a:r>
          </a:p>
        </p:txBody>
      </p:sp>
      <p:sp>
        <p:nvSpPr>
          <p:cNvPr id="16" name="Rectangle: Rounded Corners 15">
            <a:extLst>
              <a:ext uri="{FF2B5EF4-FFF2-40B4-BE49-F238E27FC236}">
                <a16:creationId xmlns:a16="http://schemas.microsoft.com/office/drawing/2014/main" id="{8E7098C6-DBCF-93B2-5D96-137273D0B82C}"/>
              </a:ext>
            </a:extLst>
          </p:cNvPr>
          <p:cNvSpPr/>
          <p:nvPr userDrawn="1"/>
        </p:nvSpPr>
        <p:spPr bwMode="auto">
          <a:xfrm>
            <a:off x="584200" y="1244600"/>
            <a:ext cx="11025188" cy="5024438"/>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0" name="Media Placeholder 19">
            <a:extLst>
              <a:ext uri="{FF2B5EF4-FFF2-40B4-BE49-F238E27FC236}">
                <a16:creationId xmlns:a16="http://schemas.microsoft.com/office/drawing/2014/main" id="{1759F95D-AECA-8C92-B88E-C4E6AA3A254A}"/>
              </a:ext>
            </a:extLst>
          </p:cNvPr>
          <p:cNvSpPr>
            <a:spLocks noGrp="1"/>
          </p:cNvSpPr>
          <p:nvPr>
            <p:ph type="media" sz="quarter" idx="16" hasCustomPrompt="1"/>
          </p:nvPr>
        </p:nvSpPr>
        <p:spPr>
          <a:xfrm>
            <a:off x="687388" y="1344216"/>
            <a:ext cx="10818812" cy="4825207"/>
          </a:xfrm>
          <a:prstGeom prst="roundRect">
            <a:avLst>
              <a:gd name="adj" fmla="val 2229"/>
            </a:avLst>
          </a:prstGeom>
          <a:blipFill>
            <a:blip r:embed="rId3"/>
            <a:stretch>
              <a:fillRect/>
            </a:stretch>
          </a:blipFill>
        </p:spPr>
        <p:txBody>
          <a:bodyPr anchor="ctr">
            <a:noAutofit/>
          </a:bodyPr>
          <a:lstStyle>
            <a:lvl1pPr marL="0" indent="0" algn="ctr">
              <a:buNone/>
              <a:defRPr>
                <a:latin typeface="+mj-lt"/>
              </a:defRPr>
            </a:lvl1pPr>
          </a:lstStyle>
          <a:p>
            <a:r>
              <a:rPr lang="en-IN"/>
              <a:t>Video</a:t>
            </a:r>
            <a:endParaRPr lang="en-US"/>
          </a:p>
        </p:txBody>
      </p:sp>
    </p:spTree>
    <p:extLst>
      <p:ext uri="{BB962C8B-B14F-4D97-AF65-F5344CB8AC3E}">
        <p14:creationId xmlns:p14="http://schemas.microsoft.com/office/powerpoint/2010/main" val="253803679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Title with a pciture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Rectangle: Rounded Corners 1">
            <a:extLst>
              <a:ext uri="{FF2B5EF4-FFF2-40B4-BE49-F238E27FC236}">
                <a16:creationId xmlns:a16="http://schemas.microsoft.com/office/drawing/2014/main" id="{B712C2FF-8E59-C2AE-A03E-89C50D8B2BF0}"/>
              </a:ext>
            </a:extLst>
          </p:cNvPr>
          <p:cNvSpPr/>
          <p:nvPr userDrawn="1"/>
        </p:nvSpPr>
        <p:spPr bwMode="auto">
          <a:xfrm>
            <a:off x="584200" y="585788"/>
            <a:ext cx="11025188" cy="5683250"/>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7" name="Picture Placeholder" descr="This photo is a 'placeholder' only. Drag or drop your photo here, or click and tap the center to insert a photo.">
            <a:extLst>
              <a:ext uri="{FF2B5EF4-FFF2-40B4-BE49-F238E27FC236}">
                <a16:creationId xmlns:a16="http://schemas.microsoft.com/office/drawing/2014/main" id="{11B92516-6AC9-D94E-A169-A9D3A5E65C55}"/>
              </a:ext>
            </a:extLst>
          </p:cNvPr>
          <p:cNvSpPr>
            <a:spLocks noGrp="1"/>
          </p:cNvSpPr>
          <p:nvPr>
            <p:ph type="pic" sz="quarter" idx="13" hasCustomPrompt="1"/>
          </p:nvPr>
        </p:nvSpPr>
        <p:spPr bwMode="ltGray">
          <a:xfrm>
            <a:off x="687388" y="673100"/>
            <a:ext cx="10818812" cy="5085833"/>
          </a:xfrm>
          <a:prstGeom prst="roundRect">
            <a:avLst>
              <a:gd name="adj" fmla="val 2229"/>
            </a:avLst>
          </a:prstGeo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5" name="Rectangle: Rounded Corners 4">
            <a:extLst>
              <a:ext uri="{FF2B5EF4-FFF2-40B4-BE49-F238E27FC236}">
                <a16:creationId xmlns:a16="http://schemas.microsoft.com/office/drawing/2014/main" id="{5E85AAE7-B42C-73D6-C27D-7ECBE9233D32}"/>
              </a:ext>
            </a:extLst>
          </p:cNvPr>
          <p:cNvSpPr/>
          <p:nvPr userDrawn="1"/>
        </p:nvSpPr>
        <p:spPr bwMode="auto">
          <a:xfrm>
            <a:off x="2573338" y="5867400"/>
            <a:ext cx="7046912" cy="770934"/>
          </a:xfrm>
          <a:prstGeom prst="roundRect">
            <a:avLst>
              <a:gd name="adj" fmla="val 50000"/>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2808288" y="5975869"/>
            <a:ext cx="6577012" cy="553998"/>
          </a:xfrm>
        </p:spPr>
        <p:txBody>
          <a:bodyPr anchor="ctr"/>
          <a:lstStyle>
            <a:lvl1pPr marL="0" algn="ctr" defTabSz="914400" rtl="0" eaLnBrk="1" latinLnBrk="0" hangingPunct="1">
              <a:defRPr lang="en-US" sz="3200" kern="1200" dirty="0">
                <a:solidFill>
                  <a:schemeClr val="bg1"/>
                </a:solidFill>
                <a:latin typeface="+mj-lt"/>
                <a:ea typeface="+mn-ea"/>
                <a:cs typeface="+mn-cs"/>
              </a:defRPr>
            </a:lvl1pPr>
          </a:lstStyle>
          <a:p>
            <a:pPr algn="ctr"/>
            <a:r>
              <a:rPr lang="en-US" sz="3600">
                <a:latin typeface="+mj-lt"/>
              </a:rPr>
              <a:t>Insert text</a:t>
            </a:r>
          </a:p>
        </p:txBody>
      </p:sp>
    </p:spTree>
    <p:extLst>
      <p:ext uri="{BB962C8B-B14F-4D97-AF65-F5344CB8AC3E}">
        <p14:creationId xmlns:p14="http://schemas.microsoft.com/office/powerpoint/2010/main" val="36127889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Four round photos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4" name="Rectangle 3">
            <a:extLst>
              <a:ext uri="{FF2B5EF4-FFF2-40B4-BE49-F238E27FC236}">
                <a16:creationId xmlns:a16="http://schemas.microsoft.com/office/drawing/2014/main" id="{B99EFB85-B9D6-A5B6-861A-EFE69A199B63}"/>
              </a:ext>
            </a:extLst>
          </p:cNvPr>
          <p:cNvSpPr/>
          <p:nvPr userDrawn="1"/>
        </p:nvSpPr>
        <p:spPr bwMode="auto">
          <a:xfrm>
            <a:off x="0" y="3080656"/>
            <a:ext cx="12192000" cy="3094038"/>
          </a:xfrm>
          <a:prstGeom prst="rect">
            <a:avLst/>
          </a:prstGeom>
          <a:solidFill>
            <a:srgbClr val="C6C6C5">
              <a:alpha val="50000"/>
            </a:srgbClr>
          </a:solidFill>
        </p:spPr>
        <p:txBody>
          <a:bodyPr wrap="square" lIns="88900" tIns="38100" rIns="88900" bIns="38100" rtlCol="0" anchor="ctr" anchorCtr="0">
            <a:noAutofit/>
          </a:bodyPr>
          <a:lstStyle/>
          <a:p>
            <a:pPr algn="ctr" defTabSz="1740645" fontAlgn="base">
              <a:spcBef>
                <a:spcPts val="482"/>
              </a:spcBef>
              <a:spcAft>
                <a:spcPct val="0"/>
              </a:spcAft>
              <a:buSzPts val="1000"/>
              <a:tabLst>
                <a:tab pos="183703" algn="l"/>
              </a:tabLst>
            </a:pPr>
            <a:endParaRPr lang="en-US" sz="3200" b="1" err="1">
              <a:latin typeface="+mj-lt"/>
              <a:cs typeface="Segoe Sans Display Semibold" pitchFamily="2" charset="0"/>
            </a:endParaRPr>
          </a:p>
        </p:txBody>
      </p:sp>
      <p:sp>
        <p:nvSpPr>
          <p:cNvPr id="6" name="Oval 5">
            <a:extLst>
              <a:ext uri="{FF2B5EF4-FFF2-40B4-BE49-F238E27FC236}">
                <a16:creationId xmlns:a16="http://schemas.microsoft.com/office/drawing/2014/main" id="{4AC746BF-2493-08D4-6600-C3ADFE39FA15}"/>
              </a:ext>
            </a:extLst>
          </p:cNvPr>
          <p:cNvSpPr/>
          <p:nvPr userDrawn="1"/>
        </p:nvSpPr>
        <p:spPr bwMode="auto">
          <a:xfrm>
            <a:off x="616324" y="1769075"/>
            <a:ext cx="2623162" cy="2623162"/>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8" name="Oval 7">
            <a:extLst>
              <a:ext uri="{FF2B5EF4-FFF2-40B4-BE49-F238E27FC236}">
                <a16:creationId xmlns:a16="http://schemas.microsoft.com/office/drawing/2014/main" id="{06BDF3B9-286B-4C56-2F7D-253300BC8C5C}"/>
              </a:ext>
            </a:extLst>
          </p:cNvPr>
          <p:cNvSpPr/>
          <p:nvPr userDrawn="1"/>
        </p:nvSpPr>
        <p:spPr bwMode="auto">
          <a:xfrm>
            <a:off x="3395054" y="1769075"/>
            <a:ext cx="2623162" cy="2623162"/>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9" name="Oval 8">
            <a:extLst>
              <a:ext uri="{FF2B5EF4-FFF2-40B4-BE49-F238E27FC236}">
                <a16:creationId xmlns:a16="http://schemas.microsoft.com/office/drawing/2014/main" id="{68296E75-1EAE-3D3D-8302-6F7952BC290F}"/>
              </a:ext>
            </a:extLst>
          </p:cNvPr>
          <p:cNvSpPr/>
          <p:nvPr userDrawn="1"/>
        </p:nvSpPr>
        <p:spPr bwMode="auto">
          <a:xfrm>
            <a:off x="6173784" y="1769075"/>
            <a:ext cx="2623162" cy="2623162"/>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10" name="Oval 9">
            <a:extLst>
              <a:ext uri="{FF2B5EF4-FFF2-40B4-BE49-F238E27FC236}">
                <a16:creationId xmlns:a16="http://schemas.microsoft.com/office/drawing/2014/main" id="{D3BACC84-0057-F666-8762-C4FA141DADF0}"/>
              </a:ext>
            </a:extLst>
          </p:cNvPr>
          <p:cNvSpPr/>
          <p:nvPr userDrawn="1"/>
        </p:nvSpPr>
        <p:spPr bwMode="auto">
          <a:xfrm>
            <a:off x="8952515" y="1769075"/>
            <a:ext cx="2623162" cy="2623162"/>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cxnSp>
        <p:nvCxnSpPr>
          <p:cNvPr id="11" name="Straight Connector 10">
            <a:extLst>
              <a:ext uri="{FF2B5EF4-FFF2-40B4-BE49-F238E27FC236}">
                <a16:creationId xmlns:a16="http://schemas.microsoft.com/office/drawing/2014/main" id="{1040494E-0519-0D75-4D58-47005D1F3268}"/>
              </a:ext>
            </a:extLst>
          </p:cNvPr>
          <p:cNvCxnSpPr>
            <a:cxnSpLocks/>
          </p:cNvCxnSpPr>
          <p:nvPr userDrawn="1"/>
        </p:nvCxnSpPr>
        <p:spPr>
          <a:xfrm>
            <a:off x="331727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1FE9C28-BF3B-CD0D-E14E-FA6E932E86EF}"/>
              </a:ext>
            </a:extLst>
          </p:cNvPr>
          <p:cNvCxnSpPr>
            <a:cxnSpLocks/>
          </p:cNvCxnSpPr>
          <p:nvPr userDrawn="1"/>
        </p:nvCxnSpPr>
        <p:spPr>
          <a:xfrm>
            <a:off x="609600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C49D8AB-A0E9-990C-0ABC-9A063CB0ACC8}"/>
              </a:ext>
            </a:extLst>
          </p:cNvPr>
          <p:cNvCxnSpPr>
            <a:cxnSpLocks/>
          </p:cNvCxnSpPr>
          <p:nvPr userDrawn="1"/>
        </p:nvCxnSpPr>
        <p:spPr>
          <a:xfrm>
            <a:off x="887473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4" name="Text Placeholder 19">
            <a:extLst>
              <a:ext uri="{FF2B5EF4-FFF2-40B4-BE49-F238E27FC236}">
                <a16:creationId xmlns:a16="http://schemas.microsoft.com/office/drawing/2014/main" id="{2F31CD7F-46B4-49B9-D43B-6C88FDFFA316}"/>
              </a:ext>
            </a:extLst>
          </p:cNvPr>
          <p:cNvSpPr>
            <a:spLocks noGrp="1"/>
          </p:cNvSpPr>
          <p:nvPr>
            <p:ph type="body" sz="quarter" idx="13" hasCustomPrompt="1"/>
          </p:nvPr>
        </p:nvSpPr>
        <p:spPr>
          <a:xfrm>
            <a:off x="664935"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28" name="Picture Placeholder" descr="This photo is a 'placeholder' only. Drag or drop your photo here, or click and tap the center to insert a photo.">
            <a:extLst>
              <a:ext uri="{FF2B5EF4-FFF2-40B4-BE49-F238E27FC236}">
                <a16:creationId xmlns:a16="http://schemas.microsoft.com/office/drawing/2014/main" id="{47E5015E-22C5-D239-B2DC-D7A2159C565B}"/>
              </a:ext>
            </a:extLst>
          </p:cNvPr>
          <p:cNvSpPr>
            <a:spLocks noGrp="1" noChangeAspect="1"/>
          </p:cNvSpPr>
          <p:nvPr>
            <p:ph type="pic" sz="quarter" idx="17" hasCustomPrompt="1"/>
          </p:nvPr>
        </p:nvSpPr>
        <p:spPr bwMode="ltGray">
          <a:xfrm>
            <a:off x="696005" y="1848756"/>
            <a:ext cx="2463800" cy="2463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9" name="Picture Placeholder" descr="This photo is a 'placeholder' only. Drag or drop your photo here, or click and tap the center to insert a photo.">
            <a:extLst>
              <a:ext uri="{FF2B5EF4-FFF2-40B4-BE49-F238E27FC236}">
                <a16:creationId xmlns:a16="http://schemas.microsoft.com/office/drawing/2014/main" id="{732EA7F6-1E0D-7569-F17F-C4BF98CF3B3A}"/>
              </a:ext>
            </a:extLst>
          </p:cNvPr>
          <p:cNvSpPr>
            <a:spLocks noGrp="1" noChangeAspect="1"/>
          </p:cNvSpPr>
          <p:nvPr>
            <p:ph type="pic" sz="quarter" idx="19" hasCustomPrompt="1"/>
          </p:nvPr>
        </p:nvSpPr>
        <p:spPr bwMode="ltGray">
          <a:xfrm>
            <a:off x="3474735" y="1848756"/>
            <a:ext cx="2463800" cy="2463800"/>
          </a:xfrm>
          <a:prstGeom prst="ellipse">
            <a:avLst/>
          </a:prstGeom>
          <a:blipFill>
            <a:blip r:embed="rId4"/>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30" name="Picture Placeholder" descr="This photo is a 'placeholder' only. Drag or drop your photo here, or click and tap the center to insert a photo.">
            <a:extLst>
              <a:ext uri="{FF2B5EF4-FFF2-40B4-BE49-F238E27FC236}">
                <a16:creationId xmlns:a16="http://schemas.microsoft.com/office/drawing/2014/main" id="{3A8F366F-A917-5642-5C50-F518A983AE58}"/>
              </a:ext>
            </a:extLst>
          </p:cNvPr>
          <p:cNvSpPr>
            <a:spLocks noGrp="1" noChangeAspect="1"/>
          </p:cNvSpPr>
          <p:nvPr>
            <p:ph type="pic" sz="quarter" idx="20" hasCustomPrompt="1"/>
          </p:nvPr>
        </p:nvSpPr>
        <p:spPr bwMode="ltGray">
          <a:xfrm>
            <a:off x="6253465" y="1848756"/>
            <a:ext cx="2463800" cy="2463800"/>
          </a:xfrm>
          <a:prstGeom prst="ellipse">
            <a:avLst/>
          </a:prstGeom>
          <a:blipFill>
            <a:blip r:embed="rId5"/>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31" name="Picture Placeholder" descr="This photo is a 'placeholder' only. Drag or drop your photo here, or click and tap the center to insert a photo.">
            <a:extLst>
              <a:ext uri="{FF2B5EF4-FFF2-40B4-BE49-F238E27FC236}">
                <a16:creationId xmlns:a16="http://schemas.microsoft.com/office/drawing/2014/main" id="{14019E93-4A4C-A1BC-1798-381D551C2FB7}"/>
              </a:ext>
            </a:extLst>
          </p:cNvPr>
          <p:cNvSpPr>
            <a:spLocks noGrp="1" noChangeAspect="1"/>
          </p:cNvSpPr>
          <p:nvPr>
            <p:ph type="pic" sz="quarter" idx="21" hasCustomPrompt="1"/>
          </p:nvPr>
        </p:nvSpPr>
        <p:spPr bwMode="ltGray">
          <a:xfrm>
            <a:off x="9032196" y="1848756"/>
            <a:ext cx="2463800" cy="2463800"/>
          </a:xfrm>
          <a:prstGeom prst="ellipse">
            <a:avLst/>
          </a:prstGeom>
          <a:blipFill>
            <a:blip r:embed="rId6"/>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5" name="Text Placeholder 19">
            <a:extLst>
              <a:ext uri="{FF2B5EF4-FFF2-40B4-BE49-F238E27FC236}">
                <a16:creationId xmlns:a16="http://schemas.microsoft.com/office/drawing/2014/main" id="{AF9AF5CF-963B-3666-42A0-9408F8F44970}"/>
              </a:ext>
            </a:extLst>
          </p:cNvPr>
          <p:cNvSpPr>
            <a:spLocks noGrp="1"/>
          </p:cNvSpPr>
          <p:nvPr>
            <p:ph type="body" sz="quarter" idx="14" hasCustomPrompt="1"/>
          </p:nvPr>
        </p:nvSpPr>
        <p:spPr>
          <a:xfrm>
            <a:off x="3443664"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A7C54E3B-8E9E-9D51-A7AD-DF5D3241B0B1}"/>
              </a:ext>
            </a:extLst>
          </p:cNvPr>
          <p:cNvSpPr>
            <a:spLocks noGrp="1"/>
          </p:cNvSpPr>
          <p:nvPr>
            <p:ph type="body" sz="quarter" idx="15" hasCustomPrompt="1"/>
          </p:nvPr>
        </p:nvSpPr>
        <p:spPr>
          <a:xfrm>
            <a:off x="6222397"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7" name="Text Placeholder 19">
            <a:extLst>
              <a:ext uri="{FF2B5EF4-FFF2-40B4-BE49-F238E27FC236}">
                <a16:creationId xmlns:a16="http://schemas.microsoft.com/office/drawing/2014/main" id="{D834E744-7F73-51F5-6CAD-DBB6016BA18E}"/>
              </a:ext>
            </a:extLst>
          </p:cNvPr>
          <p:cNvSpPr>
            <a:spLocks noGrp="1"/>
          </p:cNvSpPr>
          <p:nvPr>
            <p:ph type="body" sz="quarter" idx="16" hasCustomPrompt="1"/>
          </p:nvPr>
        </p:nvSpPr>
        <p:spPr>
          <a:xfrm>
            <a:off x="9001126"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342977265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Top horizontal photo and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E01E45-D858-46CB-8C37-2ADA7A8B4F38}"/>
              </a:ext>
            </a:extLst>
          </p:cNvPr>
          <p:cNvSpPr>
            <a:spLocks noGrp="1"/>
          </p:cNvSpPr>
          <p:nvPr>
            <p:ph type="title"/>
          </p:nvPr>
        </p:nvSpPr>
        <p:spPr>
          <a:xfrm>
            <a:off x="588263" y="5157216"/>
            <a:ext cx="11018520" cy="1111822"/>
          </a:xfrm>
        </p:spPr>
        <p:txBody>
          <a:bodyPr anchor="ctr"/>
          <a:lstStyle>
            <a:lvl1pPr algn="ctr">
              <a:defRPr/>
            </a:lvl1pPr>
          </a:lstStyle>
          <a:p>
            <a:r>
              <a:rPr lang="en-US"/>
              <a:t>Click to edit Master title style</a:t>
            </a:r>
          </a:p>
        </p:txBody>
      </p:sp>
      <p:sp>
        <p:nvSpPr>
          <p:cNvPr id="4" name="Picture Placeholder" descr="This photo is a 'placeholder' only. Drag or drop your photo here, or click and tap the center to insert a photo.">
            <a:extLst>
              <a:ext uri="{FF2B5EF4-FFF2-40B4-BE49-F238E27FC236}">
                <a16:creationId xmlns:a16="http://schemas.microsoft.com/office/drawing/2014/main" id="{FEB5B31F-7AD9-4BC6-8D61-62AD8011666E}"/>
              </a:ext>
            </a:extLst>
          </p:cNvPr>
          <p:cNvSpPr>
            <a:spLocks noGrp="1"/>
          </p:cNvSpPr>
          <p:nvPr>
            <p:ph type="pic" sz="quarter" idx="11" hasCustomPrompt="1"/>
          </p:nvPr>
        </p:nvSpPr>
        <p:spPr bwMode="ltGray">
          <a:xfrm>
            <a:off x="0" y="0"/>
            <a:ext cx="12192000" cy="4572000"/>
          </a:xfrm>
          <a:blipFill>
            <a:blip r:embed="rId2"/>
            <a:stretch>
              <a:fillRect/>
            </a:stretch>
          </a:blipFill>
        </p:spPr>
        <p:txBody>
          <a:bodyPr vert="horz" wrap="square" lIns="0" tIns="1280160" rIns="0" bIns="0" rtlCol="0" anchor="t" anchorCtr="0">
            <a:noAutofit/>
          </a:bodyPr>
          <a:lstStyle>
            <a:lvl1pPr marL="0" indent="0" algn="ctr">
              <a:buNone/>
              <a:defRPr lang="en-US" sz="1400" b="1" dirty="0">
                <a:solidFill>
                  <a:srgbClr val="000000"/>
                </a:solidFill>
              </a:defRPr>
            </a:lvl1pPr>
          </a:lstStyle>
          <a:p>
            <a:pPr marL="228600" lvl="0" indent="-228600" algn="ctr"/>
            <a:r>
              <a:rPr lang="en-US"/>
              <a:t>Drag &amp; drop your photo here </a:t>
            </a:r>
            <a:br>
              <a:rPr lang="en-US"/>
            </a:br>
            <a:r>
              <a:rPr lang="en-US"/>
              <a:t>or click or tap icon below </a:t>
            </a:r>
            <a:br>
              <a:rPr lang="en-US"/>
            </a:br>
            <a:r>
              <a:rPr lang="en-US"/>
              <a:t>to insert</a:t>
            </a:r>
          </a:p>
        </p:txBody>
      </p:sp>
      <p:sp>
        <p:nvSpPr>
          <p:cNvPr id="5" name="TextBox 4">
            <a:extLst>
              <a:ext uri="{FF2B5EF4-FFF2-40B4-BE49-F238E27FC236}">
                <a16:creationId xmlns:a16="http://schemas.microsoft.com/office/drawing/2014/main" id="{3A996C37-D0C9-4349-A860-B639C4EB9D5D}"/>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273053198"/>
      </p:ext>
    </p:extLst>
  </p:cSld>
  <p:clrMapOvr>
    <a:masterClrMapping/>
  </p:clrMapOvr>
  <p:transition>
    <p:fade/>
  </p:transition>
  <p:extLst>
    <p:ext uri="{DCECCB84-F9BA-43D5-87BE-67443E8EF086}">
      <p15:sldGuideLst xmlns:p15="http://schemas.microsoft.com/office/powerpoint/2012/main">
        <p15:guide id="5" orient="horz" pos="2880">
          <p15:clr>
            <a:srgbClr val="5ACBF0"/>
          </p15:clr>
        </p15:guide>
        <p15:guide id="6" orient="horz" pos="3600">
          <p15:clr>
            <a:srgbClr val="5ACBF0"/>
          </p15:clr>
        </p15:guide>
      </p15:sldGuideLst>
    </p:ext>
  </p:extLst>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Three picture content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3A1F7FD5-323C-9762-DD0F-DB15B2B1589C}"/>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C99F1E31-2444-5229-0CCE-EF1001324214}"/>
              </a:ext>
            </a:extLst>
          </p:cNvPr>
          <p:cNvSpPr>
            <a:spLocks noGrp="1"/>
          </p:cNvSpPr>
          <p:nvPr>
            <p:ph type="pic" sz="quarter" idx="13" hasCustomPrompt="1"/>
          </p:nvPr>
        </p:nvSpPr>
        <p:spPr bwMode="ltGray">
          <a:xfrm>
            <a:off x="584199" y="1581150"/>
            <a:ext cx="3599411" cy="4305300"/>
          </a:xfrm>
          <a:prstGeom prst="roundRect">
            <a:avLst>
              <a:gd name="adj" fmla="val 4720"/>
            </a:avLst>
          </a:prstGeom>
          <a:blipFill>
            <a:blip r:embed="rId3"/>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851CCD2F-E7DE-5D12-87F9-52475535C73C}"/>
              </a:ext>
            </a:extLst>
          </p:cNvPr>
          <p:cNvSpPr>
            <a:spLocks noGrp="1"/>
          </p:cNvSpPr>
          <p:nvPr>
            <p:ph type="pic" sz="quarter" idx="14" hasCustomPrompt="1"/>
          </p:nvPr>
        </p:nvSpPr>
        <p:spPr bwMode="ltGray">
          <a:xfrm>
            <a:off x="4297087" y="1581150"/>
            <a:ext cx="3599411" cy="4305300"/>
          </a:xfrm>
          <a:prstGeom prst="roundRect">
            <a:avLst>
              <a:gd name="adj" fmla="val 4720"/>
            </a:avLst>
          </a:prstGeom>
          <a:blipFill>
            <a:blip r:embed="rId4"/>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CFBE241C-1792-CB28-B2A0-7F490668764D}"/>
              </a:ext>
            </a:extLst>
          </p:cNvPr>
          <p:cNvSpPr>
            <a:spLocks noGrp="1"/>
          </p:cNvSpPr>
          <p:nvPr>
            <p:ph type="pic" sz="quarter" idx="15" hasCustomPrompt="1"/>
          </p:nvPr>
        </p:nvSpPr>
        <p:spPr bwMode="ltGray">
          <a:xfrm>
            <a:off x="8009976" y="1581150"/>
            <a:ext cx="3599411" cy="4305300"/>
          </a:xfrm>
          <a:prstGeom prst="roundRect">
            <a:avLst>
              <a:gd name="adj" fmla="val 4720"/>
            </a:avLst>
          </a:prstGeom>
          <a:blipFill>
            <a:blip r:embed="rId5"/>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Tree>
    <p:extLst>
      <p:ext uri="{BB962C8B-B14F-4D97-AF65-F5344CB8AC3E}">
        <p14:creationId xmlns:p14="http://schemas.microsoft.com/office/powerpoint/2010/main" val="303619162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Three text content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E6F7E58A-6B3C-71CF-9C7D-E4749BF6C495}"/>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6" name="Rectangle: Rounded Corners 5">
            <a:extLst>
              <a:ext uri="{FF2B5EF4-FFF2-40B4-BE49-F238E27FC236}">
                <a16:creationId xmlns:a16="http://schemas.microsoft.com/office/drawing/2014/main" id="{1C683595-FBF8-179F-28A4-E3681A0A7FC5}"/>
              </a:ext>
            </a:extLst>
          </p:cNvPr>
          <p:cNvSpPr/>
          <p:nvPr userDrawn="1"/>
        </p:nvSpPr>
        <p:spPr bwMode="auto">
          <a:xfrm>
            <a:off x="584199" y="1581150"/>
            <a:ext cx="3599411" cy="4305300"/>
          </a:xfrm>
          <a:prstGeom prst="roundRect">
            <a:avLst>
              <a:gd name="adj" fmla="val 4720"/>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7" name="Rectangle: Rounded Corners 6">
            <a:extLst>
              <a:ext uri="{FF2B5EF4-FFF2-40B4-BE49-F238E27FC236}">
                <a16:creationId xmlns:a16="http://schemas.microsoft.com/office/drawing/2014/main" id="{41CEBF13-F6CF-42C5-0E53-E1311332EC7E}"/>
              </a:ext>
            </a:extLst>
          </p:cNvPr>
          <p:cNvSpPr/>
          <p:nvPr userDrawn="1"/>
        </p:nvSpPr>
        <p:spPr bwMode="auto">
          <a:xfrm>
            <a:off x="4297087" y="1581150"/>
            <a:ext cx="3599411" cy="4305300"/>
          </a:xfrm>
          <a:prstGeom prst="roundRect">
            <a:avLst>
              <a:gd name="adj" fmla="val 4720"/>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8" name="Rectangle: Rounded Corners 7">
            <a:extLst>
              <a:ext uri="{FF2B5EF4-FFF2-40B4-BE49-F238E27FC236}">
                <a16:creationId xmlns:a16="http://schemas.microsoft.com/office/drawing/2014/main" id="{F6991E26-4A39-8D94-F42C-F2099C92D6A1}"/>
              </a:ext>
            </a:extLst>
          </p:cNvPr>
          <p:cNvSpPr/>
          <p:nvPr userDrawn="1"/>
        </p:nvSpPr>
        <p:spPr bwMode="auto">
          <a:xfrm>
            <a:off x="8009976" y="1581150"/>
            <a:ext cx="3599411" cy="4305300"/>
          </a:xfrm>
          <a:prstGeom prst="roundRect">
            <a:avLst>
              <a:gd name="adj" fmla="val 4720"/>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
        <p:nvSpPr>
          <p:cNvPr id="21" name="Text Placeholder 19">
            <a:extLst>
              <a:ext uri="{FF2B5EF4-FFF2-40B4-BE49-F238E27FC236}">
                <a16:creationId xmlns:a16="http://schemas.microsoft.com/office/drawing/2014/main" id="{399EA1AA-57AA-27E2-BD86-B5FA25A9A677}"/>
              </a:ext>
            </a:extLst>
          </p:cNvPr>
          <p:cNvSpPr>
            <a:spLocks noGrp="1"/>
          </p:cNvSpPr>
          <p:nvPr>
            <p:ph type="body" sz="quarter" idx="13" hasCustomPrompt="1"/>
          </p:nvPr>
        </p:nvSpPr>
        <p:spPr>
          <a:xfrm>
            <a:off x="691108"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cxnSp>
        <p:nvCxnSpPr>
          <p:cNvPr id="12" name="Straight Connector 11">
            <a:extLst>
              <a:ext uri="{FF2B5EF4-FFF2-40B4-BE49-F238E27FC236}">
                <a16:creationId xmlns:a16="http://schemas.microsoft.com/office/drawing/2014/main" id="{8A47EDC1-A042-5A95-7AD0-A7419100C365}"/>
              </a:ext>
            </a:extLst>
          </p:cNvPr>
          <p:cNvCxnSpPr>
            <a:cxnSpLocks/>
          </p:cNvCxnSpPr>
          <p:nvPr userDrawn="1"/>
        </p:nvCxnSpPr>
        <p:spPr>
          <a:xfrm>
            <a:off x="637654"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4EB2703-96F4-0032-1948-7D1A66D0303B}"/>
              </a:ext>
            </a:extLst>
          </p:cNvPr>
          <p:cNvCxnSpPr>
            <a:cxnSpLocks/>
          </p:cNvCxnSpPr>
          <p:nvPr userDrawn="1"/>
        </p:nvCxnSpPr>
        <p:spPr>
          <a:xfrm>
            <a:off x="4350542"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85F7FEE-5EE4-CEBA-42C0-5B7B114D8C2B}"/>
              </a:ext>
            </a:extLst>
          </p:cNvPr>
          <p:cNvCxnSpPr>
            <a:cxnSpLocks/>
          </p:cNvCxnSpPr>
          <p:nvPr userDrawn="1"/>
        </p:nvCxnSpPr>
        <p:spPr>
          <a:xfrm>
            <a:off x="8063431"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2" name="Text Placeholder 19">
            <a:extLst>
              <a:ext uri="{FF2B5EF4-FFF2-40B4-BE49-F238E27FC236}">
                <a16:creationId xmlns:a16="http://schemas.microsoft.com/office/drawing/2014/main" id="{E1C30187-00C7-645C-EA0E-3CAE60058737}"/>
              </a:ext>
            </a:extLst>
          </p:cNvPr>
          <p:cNvSpPr>
            <a:spLocks noGrp="1"/>
          </p:cNvSpPr>
          <p:nvPr>
            <p:ph type="body" sz="quarter" idx="14" hasCustomPrompt="1"/>
          </p:nvPr>
        </p:nvSpPr>
        <p:spPr>
          <a:xfrm>
            <a:off x="4403996"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4" name="Text Placeholder 19">
            <a:extLst>
              <a:ext uri="{FF2B5EF4-FFF2-40B4-BE49-F238E27FC236}">
                <a16:creationId xmlns:a16="http://schemas.microsoft.com/office/drawing/2014/main" id="{01BB683D-10A2-1AB7-D6AD-3513E50E5831}"/>
              </a:ext>
            </a:extLst>
          </p:cNvPr>
          <p:cNvSpPr>
            <a:spLocks noGrp="1"/>
          </p:cNvSpPr>
          <p:nvPr>
            <p:ph type="body" sz="quarter" idx="15" hasCustomPrompt="1"/>
          </p:nvPr>
        </p:nvSpPr>
        <p:spPr>
          <a:xfrm>
            <a:off x="8116885"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5" name="Text Placeholder 19">
            <a:extLst>
              <a:ext uri="{FF2B5EF4-FFF2-40B4-BE49-F238E27FC236}">
                <a16:creationId xmlns:a16="http://schemas.microsoft.com/office/drawing/2014/main" id="{4F2F9024-046F-77C6-5303-52E499B556C1}"/>
              </a:ext>
            </a:extLst>
          </p:cNvPr>
          <p:cNvSpPr>
            <a:spLocks noGrp="1"/>
          </p:cNvSpPr>
          <p:nvPr>
            <p:ph type="body" sz="quarter" idx="16" hasCustomPrompt="1"/>
          </p:nvPr>
        </p:nvSpPr>
        <p:spPr>
          <a:xfrm>
            <a:off x="691108"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6" name="Text Placeholder 19">
            <a:extLst>
              <a:ext uri="{FF2B5EF4-FFF2-40B4-BE49-F238E27FC236}">
                <a16:creationId xmlns:a16="http://schemas.microsoft.com/office/drawing/2014/main" id="{95805569-1FE6-5940-59E2-DE9A074B852A}"/>
              </a:ext>
            </a:extLst>
          </p:cNvPr>
          <p:cNvSpPr>
            <a:spLocks noGrp="1"/>
          </p:cNvSpPr>
          <p:nvPr>
            <p:ph type="body" sz="quarter" idx="17" hasCustomPrompt="1"/>
          </p:nvPr>
        </p:nvSpPr>
        <p:spPr>
          <a:xfrm>
            <a:off x="4403996"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7" name="Text Placeholder 19">
            <a:extLst>
              <a:ext uri="{FF2B5EF4-FFF2-40B4-BE49-F238E27FC236}">
                <a16:creationId xmlns:a16="http://schemas.microsoft.com/office/drawing/2014/main" id="{69FD4DC6-752D-3AF4-DB4C-BD79AC8DC943}"/>
              </a:ext>
            </a:extLst>
          </p:cNvPr>
          <p:cNvSpPr>
            <a:spLocks noGrp="1"/>
          </p:cNvSpPr>
          <p:nvPr>
            <p:ph type="body" sz="quarter" idx="18" hasCustomPrompt="1"/>
          </p:nvPr>
        </p:nvSpPr>
        <p:spPr>
          <a:xfrm>
            <a:off x="8116885"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161348756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Table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A322CBBD-6BBD-ECDE-9B83-B94314709E05}"/>
              </a:ext>
            </a:extLst>
          </p:cNvPr>
          <p:cNvSpPr/>
          <p:nvPr userDrawn="1"/>
        </p:nvSpPr>
        <p:spPr bwMode="auto">
          <a:xfrm>
            <a:off x="584199" y="1358900"/>
            <a:ext cx="11025188" cy="4912499"/>
          </a:xfrm>
          <a:prstGeom prst="roundRect">
            <a:avLst>
              <a:gd name="adj" fmla="val 2924"/>
            </a:avLst>
          </a:prstGeom>
          <a:solidFill>
            <a:srgbClr val="C6C6C5">
              <a:alpha val="50000"/>
            </a:srgbClr>
          </a:solidFill>
        </p:spPr>
        <p:txBody>
          <a:bodyPr wrap="square" lIns="88900" tIns="38100" rIns="88900" bIns="38100" rtlCol="0" anchor="ctr" anchorCtr="0">
            <a:noAutofit/>
          </a:bodyPr>
          <a:lstStyle/>
          <a:p>
            <a:pPr algn="ctr" defTabSz="1740645" fontAlgn="base">
              <a:spcBef>
                <a:spcPts val="482"/>
              </a:spcBef>
              <a:spcAft>
                <a:spcPct val="0"/>
              </a:spcAft>
              <a:buSzPts val="1000"/>
              <a:tabLst>
                <a:tab pos="183703" algn="l"/>
              </a:tabLst>
            </a:pPr>
            <a:endParaRPr lang="en-US" sz="3200" b="1" err="1">
              <a:latin typeface="+mj-lt"/>
              <a:cs typeface="Segoe Sans Display Semibold" pitchFamily="2" charset="0"/>
            </a:endParaRPr>
          </a:p>
        </p:txBody>
      </p:sp>
      <p:sp>
        <p:nvSpPr>
          <p:cNvPr id="9" name="Rectangle: Top Corners Rounded 8">
            <a:extLst>
              <a:ext uri="{FF2B5EF4-FFF2-40B4-BE49-F238E27FC236}">
                <a16:creationId xmlns:a16="http://schemas.microsoft.com/office/drawing/2014/main" id="{F0BB2C1D-5C69-D3F4-F53D-FBF1669E7E76}"/>
              </a:ext>
            </a:extLst>
          </p:cNvPr>
          <p:cNvSpPr/>
          <p:nvPr userDrawn="1"/>
        </p:nvSpPr>
        <p:spPr bwMode="auto">
          <a:xfrm>
            <a:off x="584199" y="1358900"/>
            <a:ext cx="11025188" cy="533400"/>
          </a:xfrm>
          <a:prstGeom prst="round2SameRect">
            <a:avLst>
              <a:gd name="adj1" fmla="val 26667"/>
              <a:gd name="adj2" fmla="val 0"/>
            </a:avLst>
          </a:prstGeom>
          <a:gradFill flip="none" rotWithShape="1">
            <a:gsLst>
              <a:gs pos="77000">
                <a:srgbClr val="0D72C4"/>
              </a:gs>
              <a:gs pos="0">
                <a:srgbClr val="9D42BB"/>
              </a:gs>
            </a:gsLst>
            <a:path path="circle">
              <a:fillToRect l="100000" b="100000"/>
            </a:path>
            <a:tileRect t="-100000" r="-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err="1">
              <a:ln w="3175">
                <a:noFill/>
              </a:ln>
              <a:gradFill>
                <a:gsLst>
                  <a:gs pos="55747">
                    <a:srgbClr val="000000"/>
                  </a:gs>
                  <a:gs pos="37000">
                    <a:srgbClr val="000000"/>
                  </a:gs>
                </a:gsLst>
                <a:lin ang="5400000" scaled="1"/>
              </a:gradFill>
              <a:latin typeface="Segoe UI Semibold"/>
              <a:cs typeface="Segoe UI" pitchFamily="34" charset="0"/>
            </a:endParaRPr>
          </a:p>
        </p:txBody>
      </p:sp>
    </p:spTree>
    <p:extLst>
      <p:ext uri="{BB962C8B-B14F-4D97-AF65-F5344CB8AC3E}">
        <p14:creationId xmlns:p14="http://schemas.microsoft.com/office/powerpoint/2010/main" val="414387525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Quotation slide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cxnSp>
        <p:nvCxnSpPr>
          <p:cNvPr id="2" name="Straight Connector 1">
            <a:extLst>
              <a:ext uri="{FF2B5EF4-FFF2-40B4-BE49-F238E27FC236}">
                <a16:creationId xmlns:a16="http://schemas.microsoft.com/office/drawing/2014/main" id="{27F35010-E4B4-8F70-D28F-7B5D8EDDDF6A}"/>
              </a:ext>
            </a:extLst>
          </p:cNvPr>
          <p:cNvCxnSpPr>
            <a:cxnSpLocks/>
          </p:cNvCxnSpPr>
          <p:nvPr userDrawn="1"/>
        </p:nvCxnSpPr>
        <p:spPr>
          <a:xfrm>
            <a:off x="1511751" y="1090131"/>
            <a:ext cx="6727374" cy="0"/>
          </a:xfrm>
          <a:prstGeom prst="line">
            <a:avLst/>
          </a:prstGeom>
          <a:ln>
            <a:solidFill>
              <a:schemeClr val="bg1">
                <a:lumMod val="9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3" name="Oval 12">
            <a:extLst>
              <a:ext uri="{FF2B5EF4-FFF2-40B4-BE49-F238E27FC236}">
                <a16:creationId xmlns:a16="http://schemas.microsoft.com/office/drawing/2014/main" id="{0EB99CC0-8EF9-44F4-FCE4-2E363219881E}"/>
              </a:ext>
            </a:extLst>
          </p:cNvPr>
          <p:cNvSpPr/>
          <p:nvPr userDrawn="1"/>
        </p:nvSpPr>
        <p:spPr bwMode="auto">
          <a:xfrm>
            <a:off x="6654800" y="863600"/>
            <a:ext cx="5130800" cy="5130800"/>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6" name="Rectangle: Top Corners Rounded 5">
            <a:extLst>
              <a:ext uri="{FF2B5EF4-FFF2-40B4-BE49-F238E27FC236}">
                <a16:creationId xmlns:a16="http://schemas.microsoft.com/office/drawing/2014/main" id="{03B7647A-D26C-C3FB-13EB-033E6469F433}"/>
              </a:ext>
            </a:extLst>
          </p:cNvPr>
          <p:cNvSpPr/>
          <p:nvPr userDrawn="1"/>
        </p:nvSpPr>
        <p:spPr bwMode="auto">
          <a:xfrm rot="10800000">
            <a:off x="552132" y="0"/>
            <a:ext cx="959619" cy="1581288"/>
          </a:xfrm>
          <a:prstGeom prst="round2SameRect">
            <a:avLst>
              <a:gd name="adj1" fmla="val 50000"/>
              <a:gd name="adj2" fmla="val 0"/>
            </a:avLst>
          </a:prstGeom>
          <a:solidFill>
            <a:srgbClr val="C6C6C5">
              <a:alpha val="50000"/>
            </a:srgbClr>
          </a:solidFill>
        </p:spPr>
        <p:txBody>
          <a:bodyPr wrap="square" lIns="88900" tIns="38100" rIns="88900" bIns="38100" rtlCol="0" anchor="ctr" anchorCtr="0">
            <a:noAutofit/>
          </a:bodyPr>
          <a:lstStyle/>
          <a:p>
            <a:pPr algn="ctr" defTabSz="1740645" fontAlgn="base">
              <a:spcBef>
                <a:spcPts val="482"/>
              </a:spcBef>
              <a:spcAft>
                <a:spcPct val="0"/>
              </a:spcAft>
              <a:buSzPts val="1000"/>
              <a:tabLst>
                <a:tab pos="183703" algn="l"/>
              </a:tabLst>
            </a:pPr>
            <a:endParaRPr lang="en-US" sz="3200" b="1" err="1">
              <a:latin typeface="+mj-lt"/>
              <a:cs typeface="Segoe Sans Display Semibold" pitchFamily="2" charset="0"/>
            </a:endParaRPr>
          </a:p>
        </p:txBody>
      </p:sp>
      <p:sp>
        <p:nvSpPr>
          <p:cNvPr id="7" name="Oval 6">
            <a:extLst>
              <a:ext uri="{FF2B5EF4-FFF2-40B4-BE49-F238E27FC236}">
                <a16:creationId xmlns:a16="http://schemas.microsoft.com/office/drawing/2014/main" id="{0E1D93B2-59CC-2759-942E-D3DC06EB1452}"/>
              </a:ext>
            </a:extLst>
          </p:cNvPr>
          <p:cNvSpPr/>
          <p:nvPr userDrawn="1"/>
        </p:nvSpPr>
        <p:spPr bwMode="auto">
          <a:xfrm>
            <a:off x="610653" y="669131"/>
            <a:ext cx="842000" cy="842000"/>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8" name="Graphic 18">
            <a:extLst>
              <a:ext uri="{FF2B5EF4-FFF2-40B4-BE49-F238E27FC236}">
                <a16:creationId xmlns:a16="http://schemas.microsoft.com/office/drawing/2014/main" id="{229CCF5C-2EF0-EA8C-F06D-965D2BB76BA1}"/>
              </a:ext>
            </a:extLst>
          </p:cNvPr>
          <p:cNvSpPr/>
          <p:nvPr userDrawn="1"/>
        </p:nvSpPr>
        <p:spPr>
          <a:xfrm rot="10800000">
            <a:off x="692883" y="854218"/>
            <a:ext cx="677542" cy="471824"/>
          </a:xfrm>
          <a:custGeom>
            <a:avLst/>
            <a:gdLst>
              <a:gd name="connsiteX0" fmla="*/ 398009 w 1698171"/>
              <a:gd name="connsiteY0" fmla="*/ 0 h 1182560"/>
              <a:gd name="connsiteX1" fmla="*/ 0 w 1698171"/>
              <a:gd name="connsiteY1" fmla="*/ 398009 h 1182560"/>
              <a:gd name="connsiteX2" fmla="*/ 341747 w 1698171"/>
              <a:gd name="connsiteY2" fmla="*/ 792034 h 1182560"/>
              <a:gd name="connsiteX3" fmla="*/ 216494 w 1698171"/>
              <a:gd name="connsiteY3" fmla="*/ 1103659 h 1182560"/>
              <a:gd name="connsiteX4" fmla="*/ 217853 w 1698171"/>
              <a:gd name="connsiteY4" fmla="*/ 1163708 h 1182560"/>
              <a:gd name="connsiteX5" fmla="*/ 275963 w 1698171"/>
              <a:gd name="connsiteY5" fmla="*/ 1178673 h 1182560"/>
              <a:gd name="connsiteX6" fmla="*/ 796018 w 1698171"/>
              <a:gd name="connsiteY6" fmla="*/ 398009 h 1182560"/>
              <a:gd name="connsiteX7" fmla="*/ 398009 w 1698171"/>
              <a:gd name="connsiteY7" fmla="*/ 0 h 1182560"/>
              <a:gd name="connsiteX8" fmla="*/ 1300162 w 1698171"/>
              <a:gd name="connsiteY8" fmla="*/ 0 h 1182560"/>
              <a:gd name="connsiteX9" fmla="*/ 902153 w 1698171"/>
              <a:gd name="connsiteY9" fmla="*/ 398009 h 1182560"/>
              <a:gd name="connsiteX10" fmla="*/ 1243900 w 1698171"/>
              <a:gd name="connsiteY10" fmla="*/ 792034 h 1182560"/>
              <a:gd name="connsiteX11" fmla="*/ 1118647 w 1698171"/>
              <a:gd name="connsiteY11" fmla="*/ 1103659 h 1182560"/>
              <a:gd name="connsiteX12" fmla="*/ 1120007 w 1698171"/>
              <a:gd name="connsiteY12" fmla="*/ 1163708 h 1182560"/>
              <a:gd name="connsiteX13" fmla="*/ 1178116 w 1698171"/>
              <a:gd name="connsiteY13" fmla="*/ 1178673 h 1182560"/>
              <a:gd name="connsiteX14" fmla="*/ 1698171 w 1698171"/>
              <a:gd name="connsiteY14" fmla="*/ 398009 h 1182560"/>
              <a:gd name="connsiteX15" fmla="*/ 1300162 w 1698171"/>
              <a:gd name="connsiteY15" fmla="*/ 0 h 118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8171" h="1182560">
                <a:moveTo>
                  <a:pt x="398009" y="0"/>
                </a:moveTo>
                <a:cubicBezTo>
                  <a:pt x="178500" y="0"/>
                  <a:pt x="0" y="178550"/>
                  <a:pt x="0" y="398009"/>
                </a:cubicBezTo>
                <a:cubicBezTo>
                  <a:pt x="0" y="598373"/>
                  <a:pt x="148769" y="764631"/>
                  <a:pt x="341747" y="792034"/>
                </a:cubicBezTo>
                <a:cubicBezTo>
                  <a:pt x="326298" y="904266"/>
                  <a:pt x="283445" y="1011055"/>
                  <a:pt x="216494" y="1103659"/>
                </a:cubicBezTo>
                <a:cubicBezTo>
                  <a:pt x="203472" y="1121732"/>
                  <a:pt x="203960" y="1146219"/>
                  <a:pt x="217853" y="1163708"/>
                </a:cubicBezTo>
                <a:cubicBezTo>
                  <a:pt x="231485" y="1180919"/>
                  <a:pt x="255173" y="1187443"/>
                  <a:pt x="275963" y="1178673"/>
                </a:cubicBezTo>
                <a:cubicBezTo>
                  <a:pt x="591862" y="1046816"/>
                  <a:pt x="796018" y="740340"/>
                  <a:pt x="796018" y="398009"/>
                </a:cubicBezTo>
                <a:cubicBezTo>
                  <a:pt x="796018" y="178550"/>
                  <a:pt x="617517" y="0"/>
                  <a:pt x="398009" y="0"/>
                </a:cubicBezTo>
                <a:close/>
                <a:moveTo>
                  <a:pt x="1300162" y="0"/>
                </a:moveTo>
                <a:cubicBezTo>
                  <a:pt x="1080654" y="0"/>
                  <a:pt x="902153" y="178550"/>
                  <a:pt x="902153" y="398009"/>
                </a:cubicBezTo>
                <a:cubicBezTo>
                  <a:pt x="902153" y="598373"/>
                  <a:pt x="1050922" y="764631"/>
                  <a:pt x="1243900" y="792034"/>
                </a:cubicBezTo>
                <a:cubicBezTo>
                  <a:pt x="1228451" y="904266"/>
                  <a:pt x="1185599" y="1011055"/>
                  <a:pt x="1118647" y="1103659"/>
                </a:cubicBezTo>
                <a:cubicBezTo>
                  <a:pt x="1105625" y="1121732"/>
                  <a:pt x="1106113" y="1146219"/>
                  <a:pt x="1120007" y="1163708"/>
                </a:cubicBezTo>
                <a:cubicBezTo>
                  <a:pt x="1133639" y="1180919"/>
                  <a:pt x="1157327" y="1187443"/>
                  <a:pt x="1178116" y="1178673"/>
                </a:cubicBezTo>
                <a:cubicBezTo>
                  <a:pt x="1494016" y="1046816"/>
                  <a:pt x="1698171" y="740340"/>
                  <a:pt x="1698171" y="398009"/>
                </a:cubicBezTo>
                <a:cubicBezTo>
                  <a:pt x="1698171" y="178550"/>
                  <a:pt x="1519671" y="0"/>
                  <a:pt x="1300162" y="0"/>
                </a:cubicBezTo>
                <a:close/>
              </a:path>
            </a:pathLst>
          </a:custGeom>
          <a:gradFill flip="none" rotWithShape="1">
            <a:gsLst>
              <a:gs pos="77000">
                <a:srgbClr val="0D72C4"/>
              </a:gs>
              <a:gs pos="0">
                <a:srgbClr val="9D42BB"/>
              </a:gs>
            </a:gsLst>
            <a:path path="circle">
              <a:fillToRect l="100000" b="100000"/>
            </a:path>
            <a:tileRect t="-100000" r="-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a:ln w="3175">
                <a:noFill/>
              </a:ln>
              <a:gradFill>
                <a:gsLst>
                  <a:gs pos="55747">
                    <a:srgbClr val="000000"/>
                  </a:gs>
                  <a:gs pos="37000">
                    <a:srgbClr val="000000"/>
                  </a:gs>
                </a:gsLst>
                <a:lin ang="5400000" scaled="1"/>
              </a:gradFill>
              <a:latin typeface="Segoe UI Semibold"/>
              <a:cs typeface="Segoe UI" pitchFamily="34" charset="0"/>
            </a:endParaRPr>
          </a:p>
        </p:txBody>
      </p:sp>
      <p:sp>
        <p:nvSpPr>
          <p:cNvPr id="18" name="Text Placeholder 19">
            <a:extLst>
              <a:ext uri="{FF2B5EF4-FFF2-40B4-BE49-F238E27FC236}">
                <a16:creationId xmlns:a16="http://schemas.microsoft.com/office/drawing/2014/main" id="{7A0408E9-8980-7E8F-F942-8C9FE407AADC}"/>
              </a:ext>
            </a:extLst>
          </p:cNvPr>
          <p:cNvSpPr>
            <a:spLocks noGrp="1"/>
          </p:cNvSpPr>
          <p:nvPr>
            <p:ph type="body" sz="quarter" idx="18" hasCustomPrompt="1"/>
          </p:nvPr>
        </p:nvSpPr>
        <p:spPr>
          <a:xfrm>
            <a:off x="716849" y="1695588"/>
            <a:ext cx="5731576" cy="3613695"/>
          </a:xfrm>
        </p:spPr>
        <p:txBody>
          <a:bodyPr lIns="0" tIns="0" rIns="0" bIns="0" anchor="t">
            <a:noAutofit/>
          </a:bodyPr>
          <a:lstStyle>
            <a:lvl1pPr marL="0" marR="0" indent="0" algn="l" defTabSz="914400" rtl="0" eaLnBrk="1" fontAlgn="auto" latinLnBrk="0" hangingPunct="1">
              <a:lnSpc>
                <a:spcPct val="100000"/>
              </a:lnSpc>
              <a:spcBef>
                <a:spcPct val="20000"/>
              </a:spcBef>
              <a:spcAft>
                <a:spcPts val="1800"/>
              </a:spcAft>
              <a:buClrTx/>
              <a:buSzPct val="90000"/>
              <a:buFont typeface="Wingdings" panose="05000000000000000000" pitchFamily="2" charset="2"/>
              <a:buNone/>
              <a:tabLst/>
              <a:defRPr lang="en-US" sz="2400" b="0" kern="1200" cap="none" spc="0" baseline="0" dirty="0">
                <a:ln w="3175">
                  <a:noFill/>
                </a:ln>
                <a:solidFill>
                  <a:schemeClr val="tx1"/>
                </a:solidFill>
                <a:effectLst/>
                <a:latin typeface="+mn-lt"/>
                <a:ea typeface="+mn-ea"/>
                <a:cs typeface="+mn-cs"/>
              </a:defRPr>
            </a:lvl1pPr>
          </a:lstStyle>
          <a:p>
            <a:pPr lvl="0"/>
            <a:r>
              <a:rPr lang="en-US"/>
              <a:t>Insert text</a:t>
            </a:r>
          </a:p>
        </p:txBody>
      </p:sp>
      <p:sp>
        <p:nvSpPr>
          <p:cNvPr id="14" name="Picture Placeholder" descr="This photo is a 'placeholder' only. Drag or drop your photo here, or click and tap the center to insert a photo.">
            <a:extLst>
              <a:ext uri="{FF2B5EF4-FFF2-40B4-BE49-F238E27FC236}">
                <a16:creationId xmlns:a16="http://schemas.microsoft.com/office/drawing/2014/main" id="{35DB28C5-6CEA-8525-6B69-035DAD6E8DFF}"/>
              </a:ext>
            </a:extLst>
          </p:cNvPr>
          <p:cNvSpPr>
            <a:spLocks noGrp="1" noChangeAspect="1"/>
          </p:cNvSpPr>
          <p:nvPr>
            <p:ph type="pic" sz="quarter" idx="17" hasCustomPrompt="1"/>
          </p:nvPr>
        </p:nvSpPr>
        <p:spPr bwMode="ltGray">
          <a:xfrm>
            <a:off x="6781800" y="990600"/>
            <a:ext cx="4876800" cy="4876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6" name="Text Placeholder 19">
            <a:extLst>
              <a:ext uri="{FF2B5EF4-FFF2-40B4-BE49-F238E27FC236}">
                <a16:creationId xmlns:a16="http://schemas.microsoft.com/office/drawing/2014/main" id="{962D8C4F-7127-AD8F-D624-CBC3F48D1FF1}"/>
              </a:ext>
            </a:extLst>
          </p:cNvPr>
          <p:cNvSpPr>
            <a:spLocks noGrp="1"/>
          </p:cNvSpPr>
          <p:nvPr>
            <p:ph type="body" sz="quarter" idx="13" hasCustomPrompt="1"/>
          </p:nvPr>
        </p:nvSpPr>
        <p:spPr>
          <a:xfrm>
            <a:off x="716849" y="5583203"/>
            <a:ext cx="5731576" cy="369332"/>
          </a:xfrm>
        </p:spPr>
        <p:txBody>
          <a:bodyPr lIns="0" tIns="0" rIns="0" bIns="0" anchor="t">
            <a:noAutofit/>
          </a:bodyPr>
          <a:lstStyle>
            <a:lvl1pPr marL="0" marR="0" indent="0" algn="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accent2"/>
                </a:solidFill>
                <a:latin typeface="+mj-lt"/>
                <a:ea typeface="+mn-ea"/>
                <a:cs typeface="+mn-cs"/>
              </a:defRPr>
            </a:lvl1pPr>
          </a:lstStyle>
          <a:p>
            <a:pPr lvl="0"/>
            <a:r>
              <a:rPr lang="en-US"/>
              <a:t>Insert text</a:t>
            </a: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8263" y="-758152"/>
            <a:ext cx="11018520" cy="553998"/>
          </a:xfrm>
        </p:spPr>
        <p:txBody>
          <a:bodyPr/>
          <a:lstStyle/>
          <a:p>
            <a:r>
              <a:rPr lang="en-US"/>
              <a:t>Click to edit Master title style</a:t>
            </a:r>
          </a:p>
        </p:txBody>
      </p:sp>
    </p:spTree>
    <p:extLst>
      <p:ext uri="{BB962C8B-B14F-4D97-AF65-F5344CB8AC3E}">
        <p14:creationId xmlns:p14="http://schemas.microsoft.com/office/powerpoint/2010/main" val="369523083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Section divi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0"/>
            <a:ext cx="12192000" cy="6867092"/>
          </a:xfrm>
          <a:prstGeom prst="rect">
            <a:avLst/>
          </a:prstGeom>
        </p:spPr>
      </p:pic>
      <p:sp>
        <p:nvSpPr>
          <p:cNvPr id="4" name="Freeform: Shape 3">
            <a:extLst>
              <a:ext uri="{FF2B5EF4-FFF2-40B4-BE49-F238E27FC236}">
                <a16:creationId xmlns:a16="http://schemas.microsoft.com/office/drawing/2014/main" id="{CF92786A-7D84-72BD-DE4B-303D2A6DB90B}"/>
              </a:ext>
            </a:extLst>
          </p:cNvPr>
          <p:cNvSpPr/>
          <p:nvPr userDrawn="1"/>
        </p:nvSpPr>
        <p:spPr bwMode="auto">
          <a:xfrm>
            <a:off x="0" y="2025650"/>
            <a:ext cx="11480800" cy="2806700"/>
          </a:xfrm>
          <a:custGeom>
            <a:avLst/>
            <a:gdLst>
              <a:gd name="connsiteX0" fmla="*/ 0 w 11480800"/>
              <a:gd name="connsiteY0" fmla="*/ 0 h 2806700"/>
              <a:gd name="connsiteX1" fmla="*/ 11292414 w 11480800"/>
              <a:gd name="connsiteY1" fmla="*/ 0 h 2806700"/>
              <a:gd name="connsiteX2" fmla="*/ 11480800 w 11480800"/>
              <a:gd name="connsiteY2" fmla="*/ 188386 h 2806700"/>
              <a:gd name="connsiteX3" fmla="*/ 11480800 w 11480800"/>
              <a:gd name="connsiteY3" fmla="*/ 2618314 h 2806700"/>
              <a:gd name="connsiteX4" fmla="*/ 11292414 w 11480800"/>
              <a:gd name="connsiteY4" fmla="*/ 2806700 h 2806700"/>
              <a:gd name="connsiteX5" fmla="*/ 0 w 11480800"/>
              <a:gd name="connsiteY5" fmla="*/ 2806700 h 280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0800" h="2806700">
                <a:moveTo>
                  <a:pt x="0" y="0"/>
                </a:moveTo>
                <a:lnTo>
                  <a:pt x="11292414" y="0"/>
                </a:lnTo>
                <a:cubicBezTo>
                  <a:pt x="11396457" y="0"/>
                  <a:pt x="11480800" y="84343"/>
                  <a:pt x="11480800" y="188386"/>
                </a:cubicBezTo>
                <a:lnTo>
                  <a:pt x="11480800" y="2618314"/>
                </a:lnTo>
                <a:cubicBezTo>
                  <a:pt x="11480800" y="2722357"/>
                  <a:pt x="11396457" y="2806700"/>
                  <a:pt x="11292414" y="2806700"/>
                </a:cubicBezTo>
                <a:lnTo>
                  <a:pt x="0" y="2806700"/>
                </a:lnTo>
                <a:close/>
              </a:path>
            </a:pathLst>
          </a:cu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4199" y="3152001"/>
            <a:ext cx="10848703" cy="553998"/>
          </a:xfrm>
        </p:spPr>
        <p:txBody>
          <a:bodyPr/>
          <a:lstStyle/>
          <a:p>
            <a:r>
              <a:rPr lang="en-US"/>
              <a:t>Click to edit Master title style</a:t>
            </a:r>
          </a:p>
        </p:txBody>
      </p:sp>
    </p:spTree>
    <p:extLst>
      <p:ext uri="{BB962C8B-B14F-4D97-AF65-F5344CB8AC3E}">
        <p14:creationId xmlns:p14="http://schemas.microsoft.com/office/powerpoint/2010/main" val="258401869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p:cSld name="Title Only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2DB1FED-C62D-8C62-8911-B53036EB294E}"/>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Tree>
    <p:extLst>
      <p:ext uri="{BB962C8B-B14F-4D97-AF65-F5344CB8AC3E}">
        <p14:creationId xmlns:p14="http://schemas.microsoft.com/office/powerpoint/2010/main" val="204665147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Blank slide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2DB1FED-C62D-8C62-8911-B53036EB294E}"/>
              </a:ext>
            </a:extLst>
          </p:cNvPr>
          <p:cNvPicPr>
            <a:picLocks noChangeAspect="1"/>
          </p:cNvPicPr>
          <p:nvPr userDrawn="1"/>
        </p:nvPicPr>
        <p:blipFill>
          <a:blip r:embed="rId2"/>
          <a:stretch>
            <a:fillRect/>
          </a:stretch>
        </p:blipFill>
        <p:spPr>
          <a:xfrm>
            <a:off x="4152" y="0"/>
            <a:ext cx="12183695" cy="6858000"/>
          </a:xfrm>
          <a:prstGeom prst="rect">
            <a:avLst/>
          </a:prstGeom>
        </p:spPr>
      </p:pic>
    </p:spTree>
    <p:extLst>
      <p:ext uri="{BB962C8B-B14F-4D97-AF65-F5344CB8AC3E}">
        <p14:creationId xmlns:p14="http://schemas.microsoft.com/office/powerpoint/2010/main" val="114212955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Agenda slide Green">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36C1E29E-F1D9-FCA5-24D4-093ED73FF167}"/>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4" name="Oval 3">
            <a:extLst>
              <a:ext uri="{FF2B5EF4-FFF2-40B4-BE49-F238E27FC236}">
                <a16:creationId xmlns:a16="http://schemas.microsoft.com/office/drawing/2014/main" id="{CE525D6D-260D-2074-C66B-0E88E6690C99}"/>
              </a:ext>
            </a:extLst>
          </p:cNvPr>
          <p:cNvSpPr/>
          <p:nvPr userDrawn="1"/>
        </p:nvSpPr>
        <p:spPr bwMode="auto">
          <a:xfrm>
            <a:off x="4132263" y="596900"/>
            <a:ext cx="679450" cy="679450"/>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kern="0">
                <a:ln w="3175">
                  <a:noFill/>
                </a:ln>
                <a:solidFill>
                  <a:schemeClr val="bg1"/>
                </a:solidFill>
                <a:latin typeface="+mj-lt"/>
                <a:cs typeface="Segoe UI" pitchFamily="34" charset="0"/>
              </a:rPr>
              <a:t>01</a:t>
            </a:r>
          </a:p>
        </p:txBody>
      </p:sp>
      <p:sp>
        <p:nvSpPr>
          <p:cNvPr id="5" name="Oval 4">
            <a:extLst>
              <a:ext uri="{FF2B5EF4-FFF2-40B4-BE49-F238E27FC236}">
                <a16:creationId xmlns:a16="http://schemas.microsoft.com/office/drawing/2014/main" id="{12154FFE-5468-CB04-52B1-FBCDDDBBB4A3}"/>
              </a:ext>
            </a:extLst>
          </p:cNvPr>
          <p:cNvSpPr/>
          <p:nvPr userDrawn="1"/>
        </p:nvSpPr>
        <p:spPr bwMode="auto">
          <a:xfrm>
            <a:off x="4132263" y="1845072"/>
            <a:ext cx="679450" cy="679450"/>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kern="0">
                <a:ln w="3175">
                  <a:noFill/>
                </a:ln>
                <a:solidFill>
                  <a:schemeClr val="bg1"/>
                </a:solidFill>
                <a:latin typeface="+mj-lt"/>
                <a:cs typeface="Segoe UI" pitchFamily="34" charset="0"/>
              </a:rPr>
              <a:t>02</a:t>
            </a:r>
          </a:p>
        </p:txBody>
      </p:sp>
      <p:sp>
        <p:nvSpPr>
          <p:cNvPr id="6" name="Oval 5">
            <a:extLst>
              <a:ext uri="{FF2B5EF4-FFF2-40B4-BE49-F238E27FC236}">
                <a16:creationId xmlns:a16="http://schemas.microsoft.com/office/drawing/2014/main" id="{826D834C-0570-B13B-0866-51C1D070031A}"/>
              </a:ext>
            </a:extLst>
          </p:cNvPr>
          <p:cNvSpPr/>
          <p:nvPr userDrawn="1"/>
        </p:nvSpPr>
        <p:spPr bwMode="auto">
          <a:xfrm>
            <a:off x="4132263" y="3093244"/>
            <a:ext cx="679450" cy="679450"/>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kern="0">
                <a:ln w="3175">
                  <a:noFill/>
                </a:ln>
                <a:solidFill>
                  <a:schemeClr val="bg1"/>
                </a:solidFill>
                <a:latin typeface="+mj-lt"/>
                <a:cs typeface="Segoe UI" pitchFamily="34" charset="0"/>
              </a:rPr>
              <a:t>03</a:t>
            </a:r>
          </a:p>
        </p:txBody>
      </p:sp>
      <p:sp>
        <p:nvSpPr>
          <p:cNvPr id="7" name="Oval 6">
            <a:extLst>
              <a:ext uri="{FF2B5EF4-FFF2-40B4-BE49-F238E27FC236}">
                <a16:creationId xmlns:a16="http://schemas.microsoft.com/office/drawing/2014/main" id="{5AC79F46-694E-ED80-8F53-3FA0DFBA4AE6}"/>
              </a:ext>
            </a:extLst>
          </p:cNvPr>
          <p:cNvSpPr/>
          <p:nvPr userDrawn="1"/>
        </p:nvSpPr>
        <p:spPr bwMode="auto">
          <a:xfrm>
            <a:off x="4132263" y="4341416"/>
            <a:ext cx="679450" cy="679450"/>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kern="0">
                <a:ln w="3175">
                  <a:noFill/>
                </a:ln>
                <a:solidFill>
                  <a:schemeClr val="bg1"/>
                </a:solidFill>
                <a:latin typeface="+mj-lt"/>
                <a:cs typeface="Segoe UI" pitchFamily="34" charset="0"/>
              </a:rPr>
              <a:t>04</a:t>
            </a:r>
          </a:p>
        </p:txBody>
      </p:sp>
      <p:sp>
        <p:nvSpPr>
          <p:cNvPr id="8" name="Oval 7">
            <a:extLst>
              <a:ext uri="{FF2B5EF4-FFF2-40B4-BE49-F238E27FC236}">
                <a16:creationId xmlns:a16="http://schemas.microsoft.com/office/drawing/2014/main" id="{511AF575-A405-020B-A4A0-59876AB77E46}"/>
              </a:ext>
            </a:extLst>
          </p:cNvPr>
          <p:cNvSpPr/>
          <p:nvPr userDrawn="1"/>
        </p:nvSpPr>
        <p:spPr bwMode="auto">
          <a:xfrm>
            <a:off x="4132263" y="5589588"/>
            <a:ext cx="679450" cy="679450"/>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kern="0">
                <a:ln w="3175">
                  <a:noFill/>
                </a:ln>
                <a:solidFill>
                  <a:schemeClr val="bg1"/>
                </a:solidFill>
                <a:latin typeface="+mj-lt"/>
                <a:cs typeface="Segoe UI" pitchFamily="34" charset="0"/>
              </a:rPr>
              <a:t>05</a:t>
            </a:r>
          </a:p>
        </p:txBody>
      </p:sp>
      <p:cxnSp>
        <p:nvCxnSpPr>
          <p:cNvPr id="9" name="Straight Connector 8">
            <a:extLst>
              <a:ext uri="{FF2B5EF4-FFF2-40B4-BE49-F238E27FC236}">
                <a16:creationId xmlns:a16="http://schemas.microsoft.com/office/drawing/2014/main" id="{232BD42B-5FC5-7EDB-BB20-23C2938B3144}"/>
              </a:ext>
              <a:ext uri="{C183D7F6-B498-43B3-948B-1728B52AA6E4}">
                <adec:decorative xmlns:adec="http://schemas.microsoft.com/office/drawing/2017/decorative" val="1"/>
              </a:ext>
            </a:extLst>
          </p:cNvPr>
          <p:cNvCxnSpPr>
            <a:cxnSpLocks/>
          </p:cNvCxnSpPr>
          <p:nvPr userDrawn="1"/>
        </p:nvCxnSpPr>
        <p:spPr>
          <a:xfrm>
            <a:off x="5041900" y="1560711"/>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0" name="Text Placeholder 19">
            <a:extLst>
              <a:ext uri="{FF2B5EF4-FFF2-40B4-BE49-F238E27FC236}">
                <a16:creationId xmlns:a16="http://schemas.microsoft.com/office/drawing/2014/main" id="{B2648914-7316-BBF9-1979-5EACEBE28481}"/>
              </a:ext>
            </a:extLst>
          </p:cNvPr>
          <p:cNvSpPr>
            <a:spLocks noGrp="1"/>
          </p:cNvSpPr>
          <p:nvPr>
            <p:ph type="body" sz="quarter" idx="10"/>
          </p:nvPr>
        </p:nvSpPr>
        <p:spPr>
          <a:xfrm>
            <a:off x="5041900" y="751959"/>
            <a:ext cx="6578600" cy="369332"/>
          </a:xfrm>
        </p:spPr>
        <p:txBody>
          <a:bodyPr anchor="ctr"/>
          <a:lstStyle>
            <a:lvl1pPr marL="0" indent="0">
              <a:buNone/>
              <a:defRPr sz="2400"/>
            </a:lvl1pPr>
          </a:lstStyle>
          <a:p>
            <a:pPr lvl="0"/>
            <a:r>
              <a:rPr lang="en-US"/>
              <a:t>Click to edit Master text styles</a:t>
            </a:r>
          </a:p>
        </p:txBody>
      </p:sp>
      <p:cxnSp>
        <p:nvCxnSpPr>
          <p:cNvPr id="11" name="Straight Connector 10">
            <a:extLst>
              <a:ext uri="{FF2B5EF4-FFF2-40B4-BE49-F238E27FC236}">
                <a16:creationId xmlns:a16="http://schemas.microsoft.com/office/drawing/2014/main" id="{FB5A3BDB-77C2-5DA6-DD97-A74AD66D6BA3}"/>
              </a:ext>
              <a:ext uri="{C183D7F6-B498-43B3-948B-1728B52AA6E4}">
                <adec:decorative xmlns:adec="http://schemas.microsoft.com/office/drawing/2017/decorative" val="1"/>
              </a:ext>
            </a:extLst>
          </p:cNvPr>
          <p:cNvCxnSpPr>
            <a:cxnSpLocks/>
          </p:cNvCxnSpPr>
          <p:nvPr userDrawn="1"/>
        </p:nvCxnSpPr>
        <p:spPr>
          <a:xfrm>
            <a:off x="5041900" y="2808883"/>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8CCAE5D6-7CD4-CF96-5C91-CE441AF595C4}"/>
              </a:ext>
              <a:ext uri="{C183D7F6-B498-43B3-948B-1728B52AA6E4}">
                <adec:decorative xmlns:adec="http://schemas.microsoft.com/office/drawing/2017/decorative" val="1"/>
              </a:ext>
            </a:extLst>
          </p:cNvPr>
          <p:cNvCxnSpPr>
            <a:cxnSpLocks/>
          </p:cNvCxnSpPr>
          <p:nvPr userDrawn="1"/>
        </p:nvCxnSpPr>
        <p:spPr>
          <a:xfrm>
            <a:off x="5041900" y="4057055"/>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B7EAC72-3DD8-CA91-6E0A-DBD84D439457}"/>
              </a:ext>
              <a:ext uri="{C183D7F6-B498-43B3-948B-1728B52AA6E4}">
                <adec:decorative xmlns:adec="http://schemas.microsoft.com/office/drawing/2017/decorative" val="1"/>
              </a:ext>
            </a:extLst>
          </p:cNvPr>
          <p:cNvCxnSpPr>
            <a:cxnSpLocks/>
          </p:cNvCxnSpPr>
          <p:nvPr userDrawn="1"/>
        </p:nvCxnSpPr>
        <p:spPr>
          <a:xfrm>
            <a:off x="5041900" y="5305227"/>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 Placeholder 19">
            <a:extLst>
              <a:ext uri="{FF2B5EF4-FFF2-40B4-BE49-F238E27FC236}">
                <a16:creationId xmlns:a16="http://schemas.microsoft.com/office/drawing/2014/main" id="{208309E8-F01D-C01C-7BD3-699C552BEAAD}"/>
              </a:ext>
            </a:extLst>
          </p:cNvPr>
          <p:cNvSpPr>
            <a:spLocks noGrp="1"/>
          </p:cNvSpPr>
          <p:nvPr>
            <p:ph type="body" sz="quarter" idx="11"/>
          </p:nvPr>
        </p:nvSpPr>
        <p:spPr>
          <a:xfrm>
            <a:off x="5041900" y="2000131"/>
            <a:ext cx="6578600" cy="369332"/>
          </a:xfrm>
        </p:spPr>
        <p:txBody>
          <a:bodyPr anchor="ctr"/>
          <a:lstStyle>
            <a:lvl1pPr marL="0" indent="0">
              <a:buNone/>
              <a:defRPr sz="2400"/>
            </a:lvl1pPr>
          </a:lstStyle>
          <a:p>
            <a:pPr lvl="0"/>
            <a:r>
              <a:rPr lang="en-US"/>
              <a:t>Click to edit Master text styles</a:t>
            </a:r>
          </a:p>
        </p:txBody>
      </p:sp>
      <p:sp>
        <p:nvSpPr>
          <p:cNvPr id="22" name="Text Placeholder 19">
            <a:extLst>
              <a:ext uri="{FF2B5EF4-FFF2-40B4-BE49-F238E27FC236}">
                <a16:creationId xmlns:a16="http://schemas.microsoft.com/office/drawing/2014/main" id="{41D8780B-A2F3-0AF0-CB21-59595D75ABD4}"/>
              </a:ext>
            </a:extLst>
          </p:cNvPr>
          <p:cNvSpPr>
            <a:spLocks noGrp="1"/>
          </p:cNvSpPr>
          <p:nvPr>
            <p:ph type="body" sz="quarter" idx="12"/>
          </p:nvPr>
        </p:nvSpPr>
        <p:spPr>
          <a:xfrm>
            <a:off x="5041900" y="3248303"/>
            <a:ext cx="6578600" cy="369332"/>
          </a:xfrm>
        </p:spPr>
        <p:txBody>
          <a:bodyPr anchor="ctr"/>
          <a:lstStyle>
            <a:lvl1pPr marL="0" indent="0">
              <a:buNone/>
              <a:defRPr sz="2400"/>
            </a:lvl1pPr>
          </a:lstStyle>
          <a:p>
            <a:pPr lvl="0"/>
            <a:r>
              <a:rPr lang="en-US"/>
              <a:t>Click to edit Master text styles</a:t>
            </a:r>
          </a:p>
        </p:txBody>
      </p:sp>
      <p:sp>
        <p:nvSpPr>
          <p:cNvPr id="23" name="Text Placeholder 19">
            <a:extLst>
              <a:ext uri="{FF2B5EF4-FFF2-40B4-BE49-F238E27FC236}">
                <a16:creationId xmlns:a16="http://schemas.microsoft.com/office/drawing/2014/main" id="{DDDDD63C-8BF5-A3B3-6267-4D98015A716A}"/>
              </a:ext>
            </a:extLst>
          </p:cNvPr>
          <p:cNvSpPr>
            <a:spLocks noGrp="1"/>
          </p:cNvSpPr>
          <p:nvPr>
            <p:ph type="body" sz="quarter" idx="13"/>
          </p:nvPr>
        </p:nvSpPr>
        <p:spPr>
          <a:xfrm>
            <a:off x="5041900" y="4496475"/>
            <a:ext cx="6578600" cy="369332"/>
          </a:xfrm>
        </p:spPr>
        <p:txBody>
          <a:bodyPr anchor="ctr"/>
          <a:lstStyle>
            <a:lvl1pPr marL="0" indent="0">
              <a:buNone/>
              <a:defRPr sz="2400"/>
            </a:lvl1pPr>
          </a:lstStyle>
          <a:p>
            <a:pPr lvl="0"/>
            <a:r>
              <a:rPr lang="en-US"/>
              <a:t>Click to edit Master text styles</a:t>
            </a:r>
          </a:p>
        </p:txBody>
      </p:sp>
      <p:sp>
        <p:nvSpPr>
          <p:cNvPr id="24" name="Text Placeholder 19">
            <a:extLst>
              <a:ext uri="{FF2B5EF4-FFF2-40B4-BE49-F238E27FC236}">
                <a16:creationId xmlns:a16="http://schemas.microsoft.com/office/drawing/2014/main" id="{213DD9A8-2279-8AA1-74D5-0ACC8E07D4A0}"/>
              </a:ext>
            </a:extLst>
          </p:cNvPr>
          <p:cNvSpPr>
            <a:spLocks noGrp="1"/>
          </p:cNvSpPr>
          <p:nvPr>
            <p:ph type="body" sz="quarter" idx="14"/>
          </p:nvPr>
        </p:nvSpPr>
        <p:spPr>
          <a:xfrm>
            <a:off x="5041900" y="5744647"/>
            <a:ext cx="6578600" cy="369332"/>
          </a:xfrm>
        </p:spPr>
        <p:txBody>
          <a:bodyPr anchor="ctr"/>
          <a:lstStyle>
            <a:lvl1pPr marL="0" indent="0">
              <a:buNone/>
              <a:defRPr sz="2400"/>
            </a:lvl1pPr>
          </a:lstStyle>
          <a:p>
            <a:pPr lvl="0"/>
            <a:r>
              <a:rPr lang="en-US"/>
              <a:t>Click to edit Master text styles</a:t>
            </a:r>
          </a:p>
        </p:txBody>
      </p:sp>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263" y="3152001"/>
            <a:ext cx="3069337" cy="553998"/>
          </a:xfrm>
        </p:spPr>
        <p:txBody>
          <a:bodyPr/>
          <a:lstStyle>
            <a:lvl1pPr algn="l">
              <a:defRPr/>
            </a:lvl1pPr>
          </a:lstStyle>
          <a:p>
            <a:r>
              <a:rPr lang="en-US"/>
              <a:t>Agenda</a:t>
            </a:r>
          </a:p>
        </p:txBody>
      </p:sp>
    </p:spTree>
    <p:extLst>
      <p:ext uri="{BB962C8B-B14F-4D97-AF65-F5344CB8AC3E}">
        <p14:creationId xmlns:p14="http://schemas.microsoft.com/office/powerpoint/2010/main" val="149671270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96">
          <p15:clr>
            <a:srgbClr val="5ACBF0"/>
          </p15:clr>
        </p15:guide>
        <p15:guide id="30" orient="horz" pos="288">
          <p15:clr>
            <a:srgbClr val="5ACBF0"/>
          </p15:clr>
        </p15:guide>
      </p15:sldGuideLst>
    </p:ext>
  </p:extLst>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Four text with icons Green">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4B0E3C4-FFB5-BF1F-8BBB-DEA33F911F8E}"/>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Oval 3">
            <a:extLst>
              <a:ext uri="{FF2B5EF4-FFF2-40B4-BE49-F238E27FC236}">
                <a16:creationId xmlns:a16="http://schemas.microsoft.com/office/drawing/2014/main" id="{94BAA5F2-1985-6AE4-F31F-92073AA35174}"/>
              </a:ext>
            </a:extLst>
          </p:cNvPr>
          <p:cNvSpPr/>
          <p:nvPr userDrawn="1"/>
        </p:nvSpPr>
        <p:spPr bwMode="auto">
          <a:xfrm>
            <a:off x="1297190" y="2345208"/>
            <a:ext cx="1162742" cy="116274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a:ln w="3175">
                <a:noFill/>
              </a:ln>
              <a:solidFill>
                <a:schemeClr val="bg1"/>
              </a:solidFill>
              <a:latin typeface="+mj-lt"/>
              <a:cs typeface="Segoe UI" pitchFamily="34" charset="0"/>
            </a:endParaRP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sp>
        <p:nvSpPr>
          <p:cNvPr id="9" name="Oval 8">
            <a:extLst>
              <a:ext uri="{FF2B5EF4-FFF2-40B4-BE49-F238E27FC236}">
                <a16:creationId xmlns:a16="http://schemas.microsoft.com/office/drawing/2014/main" id="{BA18B0A2-D289-7D64-6DC4-F6915EDEA071}"/>
              </a:ext>
            </a:extLst>
          </p:cNvPr>
          <p:cNvSpPr/>
          <p:nvPr userDrawn="1"/>
        </p:nvSpPr>
        <p:spPr bwMode="auto">
          <a:xfrm>
            <a:off x="4109346" y="2345208"/>
            <a:ext cx="1162742" cy="116274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a:ln w="3175">
                <a:noFill/>
              </a:ln>
              <a:solidFill>
                <a:schemeClr val="bg1"/>
              </a:solidFill>
              <a:latin typeface="+mj-lt"/>
              <a:cs typeface="Segoe UI" pitchFamily="34" charset="0"/>
            </a:endParaRPr>
          </a:p>
        </p:txBody>
      </p:sp>
      <p:sp>
        <p:nvSpPr>
          <p:cNvPr id="10" name="Oval 9">
            <a:extLst>
              <a:ext uri="{FF2B5EF4-FFF2-40B4-BE49-F238E27FC236}">
                <a16:creationId xmlns:a16="http://schemas.microsoft.com/office/drawing/2014/main" id="{597D8BCE-6F2C-4C63-39C7-92B6235F0531}"/>
              </a:ext>
            </a:extLst>
          </p:cNvPr>
          <p:cNvSpPr/>
          <p:nvPr userDrawn="1"/>
        </p:nvSpPr>
        <p:spPr bwMode="auto">
          <a:xfrm>
            <a:off x="6921502" y="2345208"/>
            <a:ext cx="1162742" cy="116274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a:ln w="3175">
                <a:noFill/>
              </a:ln>
              <a:solidFill>
                <a:schemeClr val="bg1"/>
              </a:solidFill>
              <a:latin typeface="+mj-lt"/>
              <a:cs typeface="Segoe UI" pitchFamily="34" charset="0"/>
            </a:endParaRPr>
          </a:p>
        </p:txBody>
      </p:sp>
      <p:sp>
        <p:nvSpPr>
          <p:cNvPr id="11" name="Oval 10">
            <a:extLst>
              <a:ext uri="{FF2B5EF4-FFF2-40B4-BE49-F238E27FC236}">
                <a16:creationId xmlns:a16="http://schemas.microsoft.com/office/drawing/2014/main" id="{54BD3884-9623-D231-B393-89D173593358}"/>
              </a:ext>
            </a:extLst>
          </p:cNvPr>
          <p:cNvSpPr/>
          <p:nvPr userDrawn="1"/>
        </p:nvSpPr>
        <p:spPr bwMode="auto">
          <a:xfrm>
            <a:off x="9733656" y="2345208"/>
            <a:ext cx="1162742" cy="116274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a:ln w="3175">
                <a:noFill/>
              </a:ln>
              <a:solidFill>
                <a:schemeClr val="bg1"/>
              </a:solidFill>
              <a:latin typeface="+mj-lt"/>
              <a:cs typeface="Segoe UI" pitchFamily="34" charset="0"/>
            </a:endParaRP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4105332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Four text with gradient icons placeholder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E9FBFE6-9B6C-384C-1110-1FD482EC161D}"/>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 name="Oval 4">
            <a:extLst>
              <a:ext uri="{FF2B5EF4-FFF2-40B4-BE49-F238E27FC236}">
                <a16:creationId xmlns:a16="http://schemas.microsoft.com/office/drawing/2014/main" id="{83512C4D-2915-D7CC-93A1-7574E42D71F7}"/>
              </a:ext>
            </a:extLst>
          </p:cNvPr>
          <p:cNvSpPr/>
          <p:nvPr userDrawn="1"/>
        </p:nvSpPr>
        <p:spPr bwMode="auto">
          <a:xfrm>
            <a:off x="1297190"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6" name="Oval 5">
            <a:extLst>
              <a:ext uri="{FF2B5EF4-FFF2-40B4-BE49-F238E27FC236}">
                <a16:creationId xmlns:a16="http://schemas.microsoft.com/office/drawing/2014/main" id="{F4A6AB87-230A-83C2-8A28-162D928F6B40}"/>
              </a:ext>
            </a:extLst>
          </p:cNvPr>
          <p:cNvSpPr/>
          <p:nvPr userDrawn="1"/>
        </p:nvSpPr>
        <p:spPr bwMode="auto">
          <a:xfrm>
            <a:off x="4109346" y="2345208"/>
            <a:ext cx="1162742" cy="1162742"/>
          </a:xfrm>
          <a:prstGeom prst="ellipse">
            <a:avLst/>
          </a:prstGeom>
          <a:gradFill flip="none" rotWithShape="1">
            <a:gsLst>
              <a:gs pos="0">
                <a:srgbClr val="0A6BBA"/>
              </a:gs>
              <a:gs pos="80000">
                <a:srgbClr val="318581"/>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a:ln w="3175">
                <a:noFill/>
              </a:ln>
              <a:gradFill flip="none" rotWithShape="1">
                <a:gsLst>
                  <a:gs pos="20183">
                    <a:srgbClr val="FFFFFF"/>
                  </a:gs>
                  <a:gs pos="42000">
                    <a:srgbClr val="FFFFFF"/>
                  </a:gs>
                </a:gsLst>
                <a:lin ang="2700000" scaled="0"/>
                <a:tileRect/>
              </a:gradFill>
              <a:ea typeface="+mn-lt"/>
              <a:cs typeface="+mn-lt"/>
              <a:sym typeface="+mn-lt"/>
            </a:endParaRPr>
          </a:p>
        </p:txBody>
      </p:sp>
      <p:sp>
        <p:nvSpPr>
          <p:cNvPr id="7" name="Oval 6">
            <a:extLst>
              <a:ext uri="{FF2B5EF4-FFF2-40B4-BE49-F238E27FC236}">
                <a16:creationId xmlns:a16="http://schemas.microsoft.com/office/drawing/2014/main" id="{2C004A13-B52F-B583-6B1F-E376B63D0210}"/>
              </a:ext>
            </a:extLst>
          </p:cNvPr>
          <p:cNvSpPr/>
          <p:nvPr userDrawn="1"/>
        </p:nvSpPr>
        <p:spPr bwMode="auto">
          <a:xfrm>
            <a:off x="6921502"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8" name="Oval 7">
            <a:extLst>
              <a:ext uri="{FF2B5EF4-FFF2-40B4-BE49-F238E27FC236}">
                <a16:creationId xmlns:a16="http://schemas.microsoft.com/office/drawing/2014/main" id="{9AFEC9CE-0ED1-5DF7-E15E-778AA4DD398A}"/>
              </a:ext>
            </a:extLst>
          </p:cNvPr>
          <p:cNvSpPr/>
          <p:nvPr userDrawn="1"/>
        </p:nvSpPr>
        <p:spPr bwMode="auto">
          <a:xfrm>
            <a:off x="9733656" y="2345208"/>
            <a:ext cx="1162742" cy="1162742"/>
          </a:xfrm>
          <a:prstGeom prst="ellipse">
            <a:avLst/>
          </a:prstGeom>
          <a:gradFill flip="none" rotWithShape="1">
            <a:gsLst>
              <a:gs pos="79000">
                <a:srgbClr val="C03BC4"/>
              </a:gs>
              <a:gs pos="35000">
                <a:srgbClr val="D1448B"/>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a:ln w="3175">
                <a:noFill/>
              </a:ln>
              <a:gradFill flip="none" rotWithShape="1">
                <a:gsLst>
                  <a:gs pos="20183">
                    <a:srgbClr val="FFFFFF"/>
                  </a:gs>
                  <a:gs pos="42000">
                    <a:srgbClr val="FFFFFF"/>
                  </a:gs>
                </a:gsLst>
                <a:lin ang="2700000" scaled="0"/>
                <a:tileRect/>
              </a:gradFill>
              <a:ea typeface="+mn-lt"/>
              <a:cs typeface="+mn-lt"/>
              <a:sym typeface="+mn-lt"/>
            </a:endParaRPr>
          </a:p>
        </p:txBody>
      </p:sp>
    </p:spTree>
    <p:extLst>
      <p:ext uri="{BB962C8B-B14F-4D97-AF65-F5344CB8AC3E}">
        <p14:creationId xmlns:p14="http://schemas.microsoft.com/office/powerpoint/2010/main" val="35736596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Bottom horizontal photo and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5563AC-3A0B-4839-A9DC-F00E8E5411A6}"/>
              </a:ext>
            </a:extLst>
          </p:cNvPr>
          <p:cNvSpPr>
            <a:spLocks noGrp="1"/>
          </p:cNvSpPr>
          <p:nvPr>
            <p:ph type="title"/>
          </p:nvPr>
        </p:nvSpPr>
        <p:spPr>
          <a:xfrm>
            <a:off x="588263" y="585788"/>
            <a:ext cx="11018520" cy="1114996"/>
          </a:xfrm>
        </p:spPr>
        <p:txBody>
          <a:bodyPr anchor="ctr"/>
          <a:lstStyle>
            <a:lvl1pPr algn="ctr">
              <a:defRPr/>
            </a:lvl1pPr>
          </a:lstStyle>
          <a:p>
            <a:r>
              <a:rPr lang="en-US"/>
              <a:t>Click to edit Master title style</a:t>
            </a:r>
          </a:p>
        </p:txBody>
      </p:sp>
      <p:sp>
        <p:nvSpPr>
          <p:cNvPr id="4" name="Picture Placeholder" descr="This photo is a 'placeholder' only. Drag or drop your photo here, or click and tap the center to insert a photo.">
            <a:extLst>
              <a:ext uri="{FF2B5EF4-FFF2-40B4-BE49-F238E27FC236}">
                <a16:creationId xmlns:a16="http://schemas.microsoft.com/office/drawing/2014/main" id="{FEB5B31F-7AD9-4BC6-8D61-62AD8011666E}"/>
              </a:ext>
            </a:extLst>
          </p:cNvPr>
          <p:cNvSpPr>
            <a:spLocks noGrp="1"/>
          </p:cNvSpPr>
          <p:nvPr>
            <p:ph type="pic" sz="quarter" idx="11" hasCustomPrompt="1"/>
          </p:nvPr>
        </p:nvSpPr>
        <p:spPr bwMode="ltGray">
          <a:xfrm>
            <a:off x="-2381" y="2286000"/>
            <a:ext cx="12192000" cy="4572000"/>
          </a:xfrm>
          <a:blipFill>
            <a:blip r:embed="rId2"/>
            <a:stretch>
              <a:fillRect/>
            </a:stretch>
          </a:blipFill>
        </p:spPr>
        <p:txBody>
          <a:bodyPr vert="horz" wrap="square" lIns="0" tIns="1371600" rIns="0" bIns="0" rtlCol="0" anchor="t" anchorCtr="0">
            <a:noAutofit/>
          </a:bodyPr>
          <a:lstStyle>
            <a:lvl1pPr marL="0" indent="0" algn="ctr">
              <a:buNone/>
              <a:defRPr lang="en-US" sz="1400" b="1" dirty="0">
                <a:solidFill>
                  <a:srgbClr val="000000"/>
                </a:solidFill>
              </a:defRPr>
            </a:lvl1pPr>
          </a:lstStyle>
          <a:p>
            <a:pPr marL="228600" lvl="0" indent="-228600" algn="ctr"/>
            <a:r>
              <a:rPr lang="en-US"/>
              <a:t>Drag &amp; drop your photo here </a:t>
            </a:r>
            <a:br>
              <a:rPr lang="en-US"/>
            </a:br>
            <a:r>
              <a:rPr lang="en-US"/>
              <a:t>or click or tap icon below </a:t>
            </a:r>
            <a:br>
              <a:rPr lang="en-US"/>
            </a:br>
            <a:r>
              <a:rPr lang="en-US"/>
              <a:t>to insert</a:t>
            </a:r>
          </a:p>
        </p:txBody>
      </p:sp>
      <p:sp>
        <p:nvSpPr>
          <p:cNvPr id="5" name="TextBox 4">
            <a:extLst>
              <a:ext uri="{FF2B5EF4-FFF2-40B4-BE49-F238E27FC236}">
                <a16:creationId xmlns:a16="http://schemas.microsoft.com/office/drawing/2014/main" id="{3D6FDE6F-0F4B-446A-A51F-494FB0996655}"/>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3129279098"/>
      </p:ext>
    </p:extLst>
  </p:cSld>
  <p:clrMapOvr>
    <a:masterClrMapping/>
  </p:clrMapOvr>
  <p:transition>
    <p:fade/>
  </p:transition>
  <p:extLst>
    <p:ext uri="{DCECCB84-F9BA-43D5-87BE-67443E8EF086}">
      <p15:sldGuideLst xmlns:p15="http://schemas.microsoft.com/office/powerpoint/2012/main">
        <p15:guide id="5" orient="horz" pos="1440">
          <p15:clr>
            <a:srgbClr val="5ACBF0"/>
          </p15:clr>
        </p15:guide>
        <p15:guide id="6" orient="horz" pos="720">
          <p15:clr>
            <a:srgbClr val="5ACBF0"/>
          </p15:clr>
        </p15:guide>
      </p15:sldGuideLst>
    </p:ext>
  </p:extLst>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Five text with icons Green">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3AF41EA1-CA8E-3EA9-868E-CF928DE712F6}"/>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AA620CD4-AE48-F5D0-F071-A02B419C989B}"/>
              </a:ext>
              <a:ext uri="{C183D7F6-B498-43B3-948B-1728B52AA6E4}">
                <adec:decorative xmlns:adec="http://schemas.microsoft.com/office/drawing/2017/decorative" val="1"/>
              </a:ext>
            </a:extLst>
          </p:cNvPr>
          <p:cNvSpPr/>
          <p:nvPr userDrawn="1"/>
        </p:nvSpPr>
        <p:spPr bwMode="auto">
          <a:xfrm>
            <a:off x="592137" y="1857830"/>
            <a:ext cx="11007726" cy="3743233"/>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9" name="Oval 8">
            <a:extLst>
              <a:ext uri="{FF2B5EF4-FFF2-40B4-BE49-F238E27FC236}">
                <a16:creationId xmlns:a16="http://schemas.microsoft.com/office/drawing/2014/main" id="{80302D8E-593F-F4E7-FC1C-38D795EC96B9}"/>
              </a:ext>
            </a:extLst>
          </p:cNvPr>
          <p:cNvSpPr/>
          <p:nvPr userDrawn="1"/>
        </p:nvSpPr>
        <p:spPr bwMode="auto">
          <a:xfrm>
            <a:off x="1284198" y="250884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3895635"/>
            <a:ext cx="2010049" cy="369332"/>
          </a:xfrm>
        </p:spPr>
        <p:txBody>
          <a:bodyPr anchor="t"/>
          <a:lstStyle>
            <a:lvl1pPr marL="0" indent="0" algn="ctr">
              <a:buNone/>
              <a:defRPr sz="2400">
                <a:latin typeface="+mj-lt"/>
              </a:defRPr>
            </a:lvl1pPr>
          </a:lstStyle>
          <a:p>
            <a:pPr lvl="0"/>
            <a:r>
              <a:rPr lang="en-US"/>
              <a:t>Insert text</a:t>
            </a:r>
          </a:p>
        </p:txBody>
      </p:sp>
      <p:sp>
        <p:nvSpPr>
          <p:cNvPr id="5" name="Text Placeholder 19">
            <a:extLst>
              <a:ext uri="{FF2B5EF4-FFF2-40B4-BE49-F238E27FC236}">
                <a16:creationId xmlns:a16="http://schemas.microsoft.com/office/drawing/2014/main" id="{2A27CA04-DD6C-DA7E-53A6-137B88FAAFA5}"/>
              </a:ext>
            </a:extLst>
          </p:cNvPr>
          <p:cNvSpPr>
            <a:spLocks noGrp="1"/>
          </p:cNvSpPr>
          <p:nvPr>
            <p:ph type="body" sz="quarter" idx="11" hasCustomPrompt="1"/>
          </p:nvPr>
        </p:nvSpPr>
        <p:spPr>
          <a:xfrm>
            <a:off x="2907437" y="3895635"/>
            <a:ext cx="2010049" cy="369332"/>
          </a:xfrm>
        </p:spPr>
        <p:txBody>
          <a:bodyPr anchor="t"/>
          <a:lstStyle>
            <a:lvl1pPr marL="0" indent="0" algn="ctr">
              <a:buNone/>
              <a:defRPr sz="2400">
                <a:latin typeface="+mj-lt"/>
              </a:defRPr>
            </a:lvl1pPr>
          </a:lstStyle>
          <a:p>
            <a:pPr lvl="0"/>
            <a:r>
              <a:rPr lang="en-US"/>
              <a:t>Insert text</a:t>
            </a:r>
          </a:p>
        </p:txBody>
      </p:sp>
      <p:sp>
        <p:nvSpPr>
          <p:cNvPr id="6" name="Text Placeholder 19">
            <a:extLst>
              <a:ext uri="{FF2B5EF4-FFF2-40B4-BE49-F238E27FC236}">
                <a16:creationId xmlns:a16="http://schemas.microsoft.com/office/drawing/2014/main" id="{E361BC5D-8B35-74E1-026F-66FAD8E0F396}"/>
              </a:ext>
            </a:extLst>
          </p:cNvPr>
          <p:cNvSpPr>
            <a:spLocks noGrp="1"/>
          </p:cNvSpPr>
          <p:nvPr>
            <p:ph type="body" sz="quarter" idx="12" hasCustomPrompt="1"/>
          </p:nvPr>
        </p:nvSpPr>
        <p:spPr>
          <a:xfrm>
            <a:off x="5090974" y="3895635"/>
            <a:ext cx="2010049" cy="369332"/>
          </a:xfrm>
        </p:spPr>
        <p:txBody>
          <a:bodyPr anchor="t"/>
          <a:lstStyle>
            <a:lvl1pPr marL="0" indent="0" algn="ctr">
              <a:buNone/>
              <a:defRPr sz="2400">
                <a:latin typeface="+mj-lt"/>
              </a:defRPr>
            </a:lvl1pPr>
          </a:lstStyle>
          <a:p>
            <a:pPr lvl="0"/>
            <a:r>
              <a:rPr lang="en-US"/>
              <a:t>Insert text</a:t>
            </a:r>
          </a:p>
        </p:txBody>
      </p:sp>
      <p:sp>
        <p:nvSpPr>
          <p:cNvPr id="7" name="Text Placeholder 19">
            <a:extLst>
              <a:ext uri="{FF2B5EF4-FFF2-40B4-BE49-F238E27FC236}">
                <a16:creationId xmlns:a16="http://schemas.microsoft.com/office/drawing/2014/main" id="{58FF01AC-40EC-E68C-1720-0BB340AC5875}"/>
              </a:ext>
            </a:extLst>
          </p:cNvPr>
          <p:cNvSpPr>
            <a:spLocks noGrp="1"/>
          </p:cNvSpPr>
          <p:nvPr>
            <p:ph type="body" sz="quarter" idx="13" hasCustomPrompt="1"/>
          </p:nvPr>
        </p:nvSpPr>
        <p:spPr>
          <a:xfrm>
            <a:off x="7274511" y="3895635"/>
            <a:ext cx="2010049" cy="369332"/>
          </a:xfrm>
        </p:spPr>
        <p:txBody>
          <a:bodyPr anchor="t"/>
          <a:lstStyle>
            <a:lvl1pPr marL="0" indent="0" algn="ctr">
              <a:buNone/>
              <a:defRPr sz="2400">
                <a:latin typeface="+mj-lt"/>
              </a:defRPr>
            </a:lvl1pPr>
          </a:lstStyle>
          <a:p>
            <a:pPr lvl="0"/>
            <a:r>
              <a:rPr lang="en-US"/>
              <a:t>Insert text</a:t>
            </a:r>
          </a:p>
        </p:txBody>
      </p:sp>
      <p:sp>
        <p:nvSpPr>
          <p:cNvPr id="8" name="Text Placeholder 19">
            <a:extLst>
              <a:ext uri="{FF2B5EF4-FFF2-40B4-BE49-F238E27FC236}">
                <a16:creationId xmlns:a16="http://schemas.microsoft.com/office/drawing/2014/main" id="{61EAA826-EAD4-46FD-0B96-90D91A8A5F8E}"/>
              </a:ext>
            </a:extLst>
          </p:cNvPr>
          <p:cNvSpPr>
            <a:spLocks noGrp="1"/>
          </p:cNvSpPr>
          <p:nvPr>
            <p:ph type="body" sz="quarter" idx="14" hasCustomPrompt="1"/>
          </p:nvPr>
        </p:nvSpPr>
        <p:spPr>
          <a:xfrm>
            <a:off x="9458051" y="3895635"/>
            <a:ext cx="2010049" cy="369332"/>
          </a:xfrm>
        </p:spPr>
        <p:txBody>
          <a:bodyPr anchor="t"/>
          <a:lstStyle>
            <a:lvl1pPr marL="0" indent="0" algn="ctr">
              <a:buNone/>
              <a:defRPr sz="2400">
                <a:latin typeface="+mj-lt"/>
              </a:defRPr>
            </a:lvl1pPr>
          </a:lstStyle>
          <a:p>
            <a:pPr lvl="0"/>
            <a:r>
              <a:rPr lang="en-US"/>
              <a:t>Insert text</a:t>
            </a:r>
          </a:p>
        </p:txBody>
      </p:sp>
      <p:sp>
        <p:nvSpPr>
          <p:cNvPr id="22" name="Oval 21">
            <a:extLst>
              <a:ext uri="{FF2B5EF4-FFF2-40B4-BE49-F238E27FC236}">
                <a16:creationId xmlns:a16="http://schemas.microsoft.com/office/drawing/2014/main" id="{CC59FC60-8CEE-E99E-2D8E-C4346C1F010B}"/>
              </a:ext>
            </a:extLst>
          </p:cNvPr>
          <p:cNvSpPr/>
          <p:nvPr userDrawn="1"/>
        </p:nvSpPr>
        <p:spPr bwMode="auto">
          <a:xfrm>
            <a:off x="3467736" y="250884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61D67296-26A0-866C-5FE5-BC993DAC01BD}"/>
              </a:ext>
            </a:extLst>
          </p:cNvPr>
          <p:cNvSpPr/>
          <p:nvPr userDrawn="1"/>
        </p:nvSpPr>
        <p:spPr bwMode="auto">
          <a:xfrm>
            <a:off x="5651274" y="250884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936BE10E-97C0-1F95-0CC4-9E127EF0D9F5}"/>
              </a:ext>
            </a:extLst>
          </p:cNvPr>
          <p:cNvSpPr/>
          <p:nvPr userDrawn="1"/>
        </p:nvSpPr>
        <p:spPr bwMode="auto">
          <a:xfrm>
            <a:off x="7834812" y="250884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16B2DD31-682E-7BA2-0600-55E436632CB1}"/>
              </a:ext>
            </a:extLst>
          </p:cNvPr>
          <p:cNvSpPr/>
          <p:nvPr userDrawn="1"/>
        </p:nvSpPr>
        <p:spPr bwMode="auto">
          <a:xfrm>
            <a:off x="10018349" y="250884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0E35D61B-329B-2D7C-53D6-13DF67E5BF88}"/>
              </a:ext>
            </a:extLst>
          </p:cNvPr>
          <p:cNvCxnSpPr>
            <a:cxnSpLocks/>
          </p:cNvCxnSpPr>
          <p:nvPr userDrawn="1"/>
        </p:nvCxnSpPr>
        <p:spPr>
          <a:xfrm>
            <a:off x="2820693"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BE0F193-B7E7-E111-CF51-19C3420F51F5}"/>
              </a:ext>
            </a:extLst>
          </p:cNvPr>
          <p:cNvCxnSpPr>
            <a:cxnSpLocks/>
          </p:cNvCxnSpPr>
          <p:nvPr userDrawn="1"/>
        </p:nvCxnSpPr>
        <p:spPr>
          <a:xfrm>
            <a:off x="5004230"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C5A6872-D4D8-1512-53F9-6DAA88447696}"/>
              </a:ext>
            </a:extLst>
          </p:cNvPr>
          <p:cNvCxnSpPr>
            <a:cxnSpLocks/>
          </p:cNvCxnSpPr>
          <p:nvPr userDrawn="1"/>
        </p:nvCxnSpPr>
        <p:spPr>
          <a:xfrm>
            <a:off x="7187767"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F75BA12-F8F6-A6FD-2E4E-6F8B604B7510}"/>
              </a:ext>
            </a:extLst>
          </p:cNvPr>
          <p:cNvCxnSpPr>
            <a:cxnSpLocks/>
          </p:cNvCxnSpPr>
          <p:nvPr userDrawn="1"/>
        </p:nvCxnSpPr>
        <p:spPr>
          <a:xfrm>
            <a:off x="9371304"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23F78804-0B24-26FA-24BD-7E88AEE451DC}"/>
              </a:ext>
            </a:extLst>
          </p:cNvPr>
          <p:cNvSpPr/>
          <p:nvPr userDrawn="1"/>
        </p:nvSpPr>
        <p:spPr bwMode="auto">
          <a:xfrm>
            <a:off x="3149601" y="5270500"/>
            <a:ext cx="5892800" cy="622892"/>
          </a:xfrm>
          <a:prstGeom prst="roundRect">
            <a:avLst>
              <a:gd name="adj" fmla="val 50000"/>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err="1">
              <a:ln w="3175">
                <a:noFill/>
              </a:ln>
              <a:solidFill>
                <a:schemeClr val="bg1"/>
              </a:solidFill>
              <a:latin typeface="+mj-lt"/>
              <a:cs typeface="Segoe UI" pitchFamily="34" charset="0"/>
            </a:endParaRPr>
          </a:p>
        </p:txBody>
      </p:sp>
      <p:sp>
        <p:nvSpPr>
          <p:cNvPr id="12" name="Text Placeholder 19">
            <a:extLst>
              <a:ext uri="{FF2B5EF4-FFF2-40B4-BE49-F238E27FC236}">
                <a16:creationId xmlns:a16="http://schemas.microsoft.com/office/drawing/2014/main" id="{F0A6D71C-8A01-7D6B-D8F5-F8BD018267F7}"/>
              </a:ext>
            </a:extLst>
          </p:cNvPr>
          <p:cNvSpPr>
            <a:spLocks noGrp="1"/>
          </p:cNvSpPr>
          <p:nvPr>
            <p:ph type="body" sz="quarter" idx="15" hasCustomPrompt="1"/>
          </p:nvPr>
        </p:nvSpPr>
        <p:spPr>
          <a:xfrm>
            <a:off x="3484881" y="5397280"/>
            <a:ext cx="5222240" cy="369332"/>
          </a:xfrm>
        </p:spPr>
        <p:txBody>
          <a:bodyPr anchor="ct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bg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223404551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Five text with icons and Title holder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B632F53-282E-A1FB-6A76-B413AC7E8F05}"/>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67CF5FA9-8641-7FA4-F769-F6220A1582C5}"/>
              </a:ext>
              <a:ext uri="{C183D7F6-B498-43B3-948B-1728B52AA6E4}">
                <adec:decorative xmlns:adec="http://schemas.microsoft.com/office/drawing/2017/decorative" val="1"/>
              </a:ext>
            </a:extLst>
          </p:cNvPr>
          <p:cNvSpPr/>
          <p:nvPr userDrawn="1"/>
        </p:nvSpPr>
        <p:spPr bwMode="auto">
          <a:xfrm>
            <a:off x="592137" y="2119086"/>
            <a:ext cx="11007726" cy="3481977"/>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2D9CFB25-37FF-383A-D2E9-5DA03334027D}"/>
              </a:ext>
            </a:extLst>
          </p:cNvPr>
          <p:cNvSpPr/>
          <p:nvPr userDrawn="1"/>
        </p:nvSpPr>
        <p:spPr bwMode="auto">
          <a:xfrm>
            <a:off x="1284198" y="3103925"/>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4490720"/>
            <a:ext cx="2010049" cy="369332"/>
          </a:xfrm>
        </p:spPr>
        <p:txBody>
          <a:bodyPr anchor="t"/>
          <a:lstStyle>
            <a:lvl1pPr marL="0" indent="0" algn="ctr">
              <a:buNone/>
              <a:defRPr sz="2400">
                <a:latin typeface="+mj-lt"/>
              </a:defRPr>
            </a:lvl1pPr>
          </a:lstStyle>
          <a:p>
            <a:pPr lvl="0"/>
            <a:r>
              <a:rPr lang="en-US"/>
              <a:t>Insert text</a:t>
            </a:r>
          </a:p>
        </p:txBody>
      </p:sp>
      <p:sp>
        <p:nvSpPr>
          <p:cNvPr id="38" name="Text Placeholder 19">
            <a:extLst>
              <a:ext uri="{FF2B5EF4-FFF2-40B4-BE49-F238E27FC236}">
                <a16:creationId xmlns:a16="http://schemas.microsoft.com/office/drawing/2014/main" id="{DCE0C84F-E9EE-44D2-6294-58F992CBBB54}"/>
              </a:ext>
            </a:extLst>
          </p:cNvPr>
          <p:cNvSpPr>
            <a:spLocks noGrp="1"/>
          </p:cNvSpPr>
          <p:nvPr>
            <p:ph type="body" sz="quarter" idx="16" hasCustomPrompt="1"/>
          </p:nvPr>
        </p:nvSpPr>
        <p:spPr>
          <a:xfrm>
            <a:off x="2907437" y="4490720"/>
            <a:ext cx="2010049" cy="369332"/>
          </a:xfrm>
        </p:spPr>
        <p:txBody>
          <a:bodyPr anchor="t"/>
          <a:lstStyle>
            <a:lvl1pPr marL="0" indent="0" algn="ctr">
              <a:buNone/>
              <a:defRPr sz="2400">
                <a:latin typeface="+mj-lt"/>
              </a:defRPr>
            </a:lvl1pPr>
          </a:lstStyle>
          <a:p>
            <a:pPr lvl="0"/>
            <a:r>
              <a:rPr lang="en-US"/>
              <a:t>Insert text</a:t>
            </a:r>
          </a:p>
        </p:txBody>
      </p:sp>
      <p:sp>
        <p:nvSpPr>
          <p:cNvPr id="39" name="Text Placeholder 19">
            <a:extLst>
              <a:ext uri="{FF2B5EF4-FFF2-40B4-BE49-F238E27FC236}">
                <a16:creationId xmlns:a16="http://schemas.microsoft.com/office/drawing/2014/main" id="{6431F52C-B113-D2A9-195A-718C8D2FFF97}"/>
              </a:ext>
            </a:extLst>
          </p:cNvPr>
          <p:cNvSpPr>
            <a:spLocks noGrp="1"/>
          </p:cNvSpPr>
          <p:nvPr>
            <p:ph type="body" sz="quarter" idx="17" hasCustomPrompt="1"/>
          </p:nvPr>
        </p:nvSpPr>
        <p:spPr>
          <a:xfrm>
            <a:off x="5090974" y="4490720"/>
            <a:ext cx="2010049" cy="369332"/>
          </a:xfrm>
        </p:spPr>
        <p:txBody>
          <a:bodyPr anchor="t"/>
          <a:lstStyle>
            <a:lvl1pPr marL="0" indent="0" algn="ctr">
              <a:buNone/>
              <a:defRPr sz="2400">
                <a:latin typeface="+mj-lt"/>
              </a:defRPr>
            </a:lvl1pPr>
          </a:lstStyle>
          <a:p>
            <a:pPr lvl="0"/>
            <a:r>
              <a:rPr lang="en-US"/>
              <a:t>Insert text</a:t>
            </a:r>
          </a:p>
        </p:txBody>
      </p:sp>
      <p:sp>
        <p:nvSpPr>
          <p:cNvPr id="40" name="Text Placeholder 19">
            <a:extLst>
              <a:ext uri="{FF2B5EF4-FFF2-40B4-BE49-F238E27FC236}">
                <a16:creationId xmlns:a16="http://schemas.microsoft.com/office/drawing/2014/main" id="{7E4FDF3C-7518-FB6A-C68B-AB92D21ED3C3}"/>
              </a:ext>
            </a:extLst>
          </p:cNvPr>
          <p:cNvSpPr>
            <a:spLocks noGrp="1"/>
          </p:cNvSpPr>
          <p:nvPr>
            <p:ph type="body" sz="quarter" idx="18" hasCustomPrompt="1"/>
          </p:nvPr>
        </p:nvSpPr>
        <p:spPr>
          <a:xfrm>
            <a:off x="7274511" y="4490720"/>
            <a:ext cx="2010049" cy="369332"/>
          </a:xfrm>
        </p:spPr>
        <p:txBody>
          <a:bodyPr anchor="t"/>
          <a:lstStyle>
            <a:lvl1pPr marL="0" indent="0" algn="ctr">
              <a:buNone/>
              <a:defRPr sz="2400">
                <a:latin typeface="+mj-lt"/>
              </a:defRPr>
            </a:lvl1pPr>
          </a:lstStyle>
          <a:p>
            <a:pPr lvl="0"/>
            <a:r>
              <a:rPr lang="en-US"/>
              <a:t>Insert text</a:t>
            </a:r>
          </a:p>
        </p:txBody>
      </p:sp>
      <p:sp>
        <p:nvSpPr>
          <p:cNvPr id="41" name="Text Placeholder 19">
            <a:extLst>
              <a:ext uri="{FF2B5EF4-FFF2-40B4-BE49-F238E27FC236}">
                <a16:creationId xmlns:a16="http://schemas.microsoft.com/office/drawing/2014/main" id="{2B549746-93CF-8D52-AF77-548A64F1E25A}"/>
              </a:ext>
            </a:extLst>
          </p:cNvPr>
          <p:cNvSpPr>
            <a:spLocks noGrp="1"/>
          </p:cNvSpPr>
          <p:nvPr>
            <p:ph type="body" sz="quarter" idx="19" hasCustomPrompt="1"/>
          </p:nvPr>
        </p:nvSpPr>
        <p:spPr>
          <a:xfrm>
            <a:off x="9458051" y="4490720"/>
            <a:ext cx="2010049" cy="369332"/>
          </a:xfrm>
        </p:spPr>
        <p:txBody>
          <a:bodyPr anchor="t"/>
          <a:lstStyle>
            <a:lvl1pPr marL="0" indent="0" algn="ctr">
              <a:buNone/>
              <a:defRPr sz="2400">
                <a:latin typeface="+mj-lt"/>
              </a:defRPr>
            </a:lvl1pPr>
          </a:lstStyle>
          <a:p>
            <a:pPr lvl="0"/>
            <a:r>
              <a:rPr lang="en-US"/>
              <a:t>Insert text</a:t>
            </a:r>
          </a:p>
        </p:txBody>
      </p:sp>
      <p:sp>
        <p:nvSpPr>
          <p:cNvPr id="13" name="Oval 12">
            <a:extLst>
              <a:ext uri="{FF2B5EF4-FFF2-40B4-BE49-F238E27FC236}">
                <a16:creationId xmlns:a16="http://schemas.microsoft.com/office/drawing/2014/main" id="{4AC1951C-8B90-4A4B-3D97-6E287513F183}"/>
              </a:ext>
            </a:extLst>
          </p:cNvPr>
          <p:cNvSpPr/>
          <p:nvPr userDrawn="1"/>
        </p:nvSpPr>
        <p:spPr bwMode="auto">
          <a:xfrm>
            <a:off x="3467736" y="3103925"/>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D4E00795-4340-EEBA-FBCE-9271ABF662DA}"/>
              </a:ext>
            </a:extLst>
          </p:cNvPr>
          <p:cNvSpPr/>
          <p:nvPr userDrawn="1"/>
        </p:nvSpPr>
        <p:spPr bwMode="auto">
          <a:xfrm>
            <a:off x="5651274" y="3103925"/>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BCD9BF66-0AE6-FE54-441F-53B91A9BCDEA}"/>
              </a:ext>
            </a:extLst>
          </p:cNvPr>
          <p:cNvSpPr/>
          <p:nvPr userDrawn="1"/>
        </p:nvSpPr>
        <p:spPr bwMode="auto">
          <a:xfrm>
            <a:off x="7834812" y="3103925"/>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E3FB6A95-DB37-5F58-BF9F-CC7684B5C235}"/>
              </a:ext>
            </a:extLst>
          </p:cNvPr>
          <p:cNvSpPr/>
          <p:nvPr userDrawn="1"/>
        </p:nvSpPr>
        <p:spPr bwMode="auto">
          <a:xfrm>
            <a:off x="10018349" y="3103925"/>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CEE22B22-8822-4D6C-AE38-EA15D4BA3E64}"/>
              </a:ext>
            </a:extLst>
          </p:cNvPr>
          <p:cNvCxnSpPr>
            <a:cxnSpLocks/>
          </p:cNvCxnSpPr>
          <p:nvPr userDrawn="1"/>
        </p:nvCxnSpPr>
        <p:spPr>
          <a:xfrm>
            <a:off x="2820693"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8709F2AD-DD77-869B-8983-CFB6DEA06DF6}"/>
              </a:ext>
            </a:extLst>
          </p:cNvPr>
          <p:cNvCxnSpPr>
            <a:cxnSpLocks/>
          </p:cNvCxnSpPr>
          <p:nvPr userDrawn="1"/>
        </p:nvCxnSpPr>
        <p:spPr>
          <a:xfrm>
            <a:off x="5004230"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2582F84-554E-8770-1263-A7D8034F7A7D}"/>
              </a:ext>
            </a:extLst>
          </p:cNvPr>
          <p:cNvCxnSpPr>
            <a:cxnSpLocks/>
          </p:cNvCxnSpPr>
          <p:nvPr userDrawn="1"/>
        </p:nvCxnSpPr>
        <p:spPr>
          <a:xfrm>
            <a:off x="7187767"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E6E4BFB-D4FA-2B31-B17C-3405973FB03A}"/>
              </a:ext>
            </a:extLst>
          </p:cNvPr>
          <p:cNvCxnSpPr>
            <a:cxnSpLocks/>
          </p:cNvCxnSpPr>
          <p:nvPr userDrawn="1"/>
        </p:nvCxnSpPr>
        <p:spPr>
          <a:xfrm>
            <a:off x="9371304"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Rectangle: Rounded Corners 20">
            <a:extLst>
              <a:ext uri="{FF2B5EF4-FFF2-40B4-BE49-F238E27FC236}">
                <a16:creationId xmlns:a16="http://schemas.microsoft.com/office/drawing/2014/main" id="{9FA08C79-D7C6-25E8-E8A5-90C856F7058C}"/>
              </a:ext>
            </a:extLst>
          </p:cNvPr>
          <p:cNvSpPr/>
          <p:nvPr userDrawn="1"/>
        </p:nvSpPr>
        <p:spPr bwMode="auto">
          <a:xfrm>
            <a:off x="3178629" y="1767841"/>
            <a:ext cx="5834742" cy="720688"/>
          </a:xfrm>
          <a:prstGeom prst="roundRect">
            <a:avLst>
              <a:gd name="adj" fmla="val 50000"/>
            </a:avLst>
          </a:prstGeom>
          <a:solidFill>
            <a:srgbClr val="D3EAE7"/>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4" name="Text Placeholder 19">
            <a:extLst>
              <a:ext uri="{FF2B5EF4-FFF2-40B4-BE49-F238E27FC236}">
                <a16:creationId xmlns:a16="http://schemas.microsoft.com/office/drawing/2014/main" id="{36DD6354-CE64-DA48-14B4-23163955FD5D}"/>
              </a:ext>
            </a:extLst>
          </p:cNvPr>
          <p:cNvSpPr>
            <a:spLocks noGrp="1"/>
          </p:cNvSpPr>
          <p:nvPr>
            <p:ph type="body" sz="quarter" idx="12" hasCustomPrompt="1"/>
          </p:nvPr>
        </p:nvSpPr>
        <p:spPr>
          <a:xfrm>
            <a:off x="3484880" y="1912742"/>
            <a:ext cx="5222240" cy="430887"/>
          </a:xfrm>
        </p:spPr>
        <p:txBody>
          <a:bodyPr anchor="ctr"/>
          <a:lstStyle>
            <a:lvl1pPr marL="0" indent="0" algn="ctr">
              <a:buNone/>
              <a:defRPr sz="2800">
                <a:latin typeface="+mj-lt"/>
              </a:defRPr>
            </a:lvl1pPr>
          </a:lstStyle>
          <a:p>
            <a:pPr lvl="0"/>
            <a:r>
              <a:rPr lang="en-US"/>
              <a:t>Insert text</a:t>
            </a:r>
          </a:p>
        </p:txBody>
      </p:sp>
    </p:spTree>
    <p:extLst>
      <p:ext uri="{BB962C8B-B14F-4D97-AF65-F5344CB8AC3E}">
        <p14:creationId xmlns:p14="http://schemas.microsoft.com/office/powerpoint/2010/main" val="116662396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Five text with icons and Title Green">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E97634E-AE70-A775-4400-6447F339F016}"/>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E0911042-1452-CDD7-C219-F4025E361B8F}"/>
              </a:ext>
              <a:ext uri="{C183D7F6-B498-43B3-948B-1728B52AA6E4}">
                <adec:decorative xmlns:adec="http://schemas.microsoft.com/office/drawing/2017/decorative" val="1"/>
              </a:ext>
            </a:extLst>
          </p:cNvPr>
          <p:cNvSpPr/>
          <p:nvPr userDrawn="1"/>
        </p:nvSpPr>
        <p:spPr bwMode="auto">
          <a:xfrm>
            <a:off x="592137" y="1384300"/>
            <a:ext cx="11007726" cy="48847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Oval 6">
            <a:extLst>
              <a:ext uri="{FF2B5EF4-FFF2-40B4-BE49-F238E27FC236}">
                <a16:creationId xmlns:a16="http://schemas.microsoft.com/office/drawing/2014/main" id="{04DAF275-B112-4C08-244C-780F3DFD0702}"/>
              </a:ext>
            </a:extLst>
          </p:cNvPr>
          <p:cNvSpPr/>
          <p:nvPr userDrawn="1"/>
        </p:nvSpPr>
        <p:spPr bwMode="auto">
          <a:xfrm>
            <a:off x="1284198"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22" name="Oval 21">
            <a:extLst>
              <a:ext uri="{FF2B5EF4-FFF2-40B4-BE49-F238E27FC236}">
                <a16:creationId xmlns:a16="http://schemas.microsoft.com/office/drawing/2014/main" id="{DCEB41D5-E9CD-0689-7EAB-508C83F307B7}"/>
              </a:ext>
            </a:extLst>
          </p:cNvPr>
          <p:cNvSpPr/>
          <p:nvPr userDrawn="1"/>
        </p:nvSpPr>
        <p:spPr bwMode="auto">
          <a:xfrm>
            <a:off x="3467736"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1989CC78-6FA8-E717-F029-0DF2DBA3392F}"/>
              </a:ext>
            </a:extLst>
          </p:cNvPr>
          <p:cNvSpPr/>
          <p:nvPr userDrawn="1"/>
        </p:nvSpPr>
        <p:spPr bwMode="auto">
          <a:xfrm>
            <a:off x="5651274"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7884E8E8-F938-E620-2E20-A90F7E9849A0}"/>
              </a:ext>
            </a:extLst>
          </p:cNvPr>
          <p:cNvSpPr/>
          <p:nvPr userDrawn="1"/>
        </p:nvSpPr>
        <p:spPr bwMode="auto">
          <a:xfrm>
            <a:off x="7834812"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7105B49C-75C7-CC09-208D-C90BFB8B146F}"/>
              </a:ext>
            </a:extLst>
          </p:cNvPr>
          <p:cNvSpPr/>
          <p:nvPr userDrawn="1"/>
        </p:nvSpPr>
        <p:spPr bwMode="auto">
          <a:xfrm>
            <a:off x="10018349"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666FAC68-305D-A007-9449-73307FD9D97B}"/>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F5066CF-3DE0-3279-9CAF-BE15C8BAD704}"/>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33F9659D-6734-948A-42AA-C48C4DDCE0D6}"/>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C0443A07-56C3-ADA3-FB63-49AD8492D89A}"/>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745B58E3-ABCF-94DE-D9EA-DA687CDD2571}"/>
              </a:ext>
            </a:extLst>
          </p:cNvPr>
          <p:cNvSpPr/>
          <p:nvPr userDrawn="1"/>
        </p:nvSpPr>
        <p:spPr bwMode="auto">
          <a:xfrm>
            <a:off x="3149601" y="6010275"/>
            <a:ext cx="5892800" cy="485184"/>
          </a:xfrm>
          <a:prstGeom prst="roundRect">
            <a:avLst>
              <a:gd name="adj" fmla="val 50000"/>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31" name="TextBox 30">
            <a:extLst>
              <a:ext uri="{FF2B5EF4-FFF2-40B4-BE49-F238E27FC236}">
                <a16:creationId xmlns:a16="http://schemas.microsoft.com/office/drawing/2014/main" id="{E9D871F3-8FB3-D624-FA43-B38B9369A731}"/>
              </a:ext>
            </a:extLst>
          </p:cNvPr>
          <p:cNvSpPr txBox="1"/>
          <p:nvPr userDrawn="1"/>
        </p:nvSpPr>
        <p:spPr>
          <a:xfrm>
            <a:off x="752478"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3" name="TextBox 32">
            <a:extLst>
              <a:ext uri="{FF2B5EF4-FFF2-40B4-BE49-F238E27FC236}">
                <a16:creationId xmlns:a16="http://schemas.microsoft.com/office/drawing/2014/main" id="{565F6A95-ACB4-B975-12D7-EFB5815678D1}"/>
              </a:ext>
            </a:extLst>
          </p:cNvPr>
          <p:cNvSpPr txBox="1"/>
          <p:nvPr userDrawn="1"/>
        </p:nvSpPr>
        <p:spPr>
          <a:xfrm>
            <a:off x="2907437"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5" name="TextBox 34">
            <a:extLst>
              <a:ext uri="{FF2B5EF4-FFF2-40B4-BE49-F238E27FC236}">
                <a16:creationId xmlns:a16="http://schemas.microsoft.com/office/drawing/2014/main" id="{0BBE79FE-D652-E641-259B-B21BAFB0112B}"/>
              </a:ext>
            </a:extLst>
          </p:cNvPr>
          <p:cNvSpPr txBox="1"/>
          <p:nvPr userDrawn="1"/>
        </p:nvSpPr>
        <p:spPr>
          <a:xfrm>
            <a:off x="5090974"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6" name="TextBox 35">
            <a:extLst>
              <a:ext uri="{FF2B5EF4-FFF2-40B4-BE49-F238E27FC236}">
                <a16:creationId xmlns:a16="http://schemas.microsoft.com/office/drawing/2014/main" id="{44317911-605B-E17E-CFC8-A8EF681CC280}"/>
              </a:ext>
            </a:extLst>
          </p:cNvPr>
          <p:cNvSpPr txBox="1"/>
          <p:nvPr userDrawn="1"/>
        </p:nvSpPr>
        <p:spPr>
          <a:xfrm>
            <a:off x="727451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7" name="TextBox 36">
            <a:extLst>
              <a:ext uri="{FF2B5EF4-FFF2-40B4-BE49-F238E27FC236}">
                <a16:creationId xmlns:a16="http://schemas.microsoft.com/office/drawing/2014/main" id="{633658F2-7F3B-0D71-46E6-23D6C462C423}"/>
              </a:ext>
            </a:extLst>
          </p:cNvPr>
          <p:cNvSpPr txBox="1"/>
          <p:nvPr userDrawn="1"/>
        </p:nvSpPr>
        <p:spPr>
          <a:xfrm>
            <a:off x="945805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48" name="Text Placeholder 19">
            <a:extLst>
              <a:ext uri="{FF2B5EF4-FFF2-40B4-BE49-F238E27FC236}">
                <a16:creationId xmlns:a16="http://schemas.microsoft.com/office/drawing/2014/main" id="{240835BD-E14F-F6BE-E67C-2CFBE964527D}"/>
              </a:ext>
            </a:extLst>
          </p:cNvPr>
          <p:cNvSpPr>
            <a:spLocks noGrp="1"/>
          </p:cNvSpPr>
          <p:nvPr>
            <p:ph type="body" sz="quarter" idx="15" hasCustomPrompt="1"/>
          </p:nvPr>
        </p:nvSpPr>
        <p:spPr>
          <a:xfrm>
            <a:off x="3484881" y="6068201"/>
            <a:ext cx="5222240" cy="369332"/>
          </a:xfrm>
        </p:spPr>
        <p:txBody>
          <a:bodyPr anchor="ctr"/>
          <a:lstStyle>
            <a:lvl1pPr marL="0" indent="0" algn="ctr">
              <a:buNone/>
              <a:defRPr sz="2400">
                <a:solidFill>
                  <a:schemeClr val="bg1"/>
                </a:solidFill>
                <a:latin typeface="+mj-lt"/>
              </a:defRPr>
            </a:lvl1pPr>
          </a:lstStyle>
          <a:p>
            <a:pPr lvl="0"/>
            <a:r>
              <a:rPr lang="en-US"/>
              <a:t>Insert text</a:t>
            </a: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44234"/>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44234"/>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44234"/>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44234"/>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44234"/>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302808615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Five text with icons and Title 2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936AAF1-5373-681E-B83D-6ED42A20C448}"/>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5F0A0703-BE04-42FB-C6C5-8196EAD1EE98}"/>
              </a:ext>
              <a:ext uri="{C183D7F6-B498-43B3-948B-1728B52AA6E4}">
                <adec:decorative xmlns:adec="http://schemas.microsoft.com/office/drawing/2017/decorative" val="1"/>
              </a:ext>
            </a:extLst>
          </p:cNvPr>
          <p:cNvSpPr/>
          <p:nvPr userDrawn="1"/>
        </p:nvSpPr>
        <p:spPr bwMode="auto">
          <a:xfrm>
            <a:off x="592137" y="1384300"/>
            <a:ext cx="11007726" cy="4606925"/>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D4582047-0C92-77E9-50AD-F37236F4556E}"/>
              </a:ext>
            </a:extLst>
          </p:cNvPr>
          <p:cNvSpPr/>
          <p:nvPr userDrawn="1"/>
        </p:nvSpPr>
        <p:spPr bwMode="auto">
          <a:xfrm>
            <a:off x="1284198"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13" name="Oval 12">
            <a:extLst>
              <a:ext uri="{FF2B5EF4-FFF2-40B4-BE49-F238E27FC236}">
                <a16:creationId xmlns:a16="http://schemas.microsoft.com/office/drawing/2014/main" id="{F8A642F3-0DC1-C82B-3830-F7D948DC398F}"/>
              </a:ext>
            </a:extLst>
          </p:cNvPr>
          <p:cNvSpPr/>
          <p:nvPr userDrawn="1"/>
        </p:nvSpPr>
        <p:spPr bwMode="auto">
          <a:xfrm>
            <a:off x="3467736"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54FCF007-4F82-788E-D664-8219B097E3D8}"/>
              </a:ext>
            </a:extLst>
          </p:cNvPr>
          <p:cNvSpPr/>
          <p:nvPr userDrawn="1"/>
        </p:nvSpPr>
        <p:spPr bwMode="auto">
          <a:xfrm>
            <a:off x="5651274"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92C14A30-5400-E835-84B3-DB2ABF19E19A}"/>
              </a:ext>
            </a:extLst>
          </p:cNvPr>
          <p:cNvSpPr/>
          <p:nvPr userDrawn="1"/>
        </p:nvSpPr>
        <p:spPr bwMode="auto">
          <a:xfrm>
            <a:off x="7834812"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937B10EC-ACAA-9B90-9783-9D52C24FAF51}"/>
              </a:ext>
            </a:extLst>
          </p:cNvPr>
          <p:cNvSpPr/>
          <p:nvPr userDrawn="1"/>
        </p:nvSpPr>
        <p:spPr bwMode="auto">
          <a:xfrm>
            <a:off x="10018349"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1CDD19C0-D638-B120-7940-66E752266E05}"/>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F763E6D-D5DD-CCDC-4A4A-B50156E6E0BD}"/>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AEBDC46-75EF-248F-1709-CD9AA961C9AB}"/>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E273DFB1-6102-9963-8F9B-CB41414BDC4B}"/>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08491322-413D-CE30-848A-E424DEDAB0B5}"/>
              </a:ext>
            </a:extLst>
          </p:cNvPr>
          <p:cNvSpPr txBox="1"/>
          <p:nvPr userDrawn="1"/>
        </p:nvSpPr>
        <p:spPr>
          <a:xfrm>
            <a:off x="752478"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2" name="TextBox 31">
            <a:extLst>
              <a:ext uri="{FF2B5EF4-FFF2-40B4-BE49-F238E27FC236}">
                <a16:creationId xmlns:a16="http://schemas.microsoft.com/office/drawing/2014/main" id="{CC4DC3EA-2D4D-55F5-D8BD-08F73EEFA6D3}"/>
              </a:ext>
            </a:extLst>
          </p:cNvPr>
          <p:cNvSpPr txBox="1"/>
          <p:nvPr userDrawn="1"/>
        </p:nvSpPr>
        <p:spPr>
          <a:xfrm>
            <a:off x="2907437"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4" name="TextBox 33">
            <a:extLst>
              <a:ext uri="{FF2B5EF4-FFF2-40B4-BE49-F238E27FC236}">
                <a16:creationId xmlns:a16="http://schemas.microsoft.com/office/drawing/2014/main" id="{214F8359-D6E9-1F8E-AF8C-949415131DA7}"/>
              </a:ext>
            </a:extLst>
          </p:cNvPr>
          <p:cNvSpPr txBox="1"/>
          <p:nvPr userDrawn="1"/>
        </p:nvSpPr>
        <p:spPr>
          <a:xfrm>
            <a:off x="5090974"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8" name="TextBox 37">
            <a:extLst>
              <a:ext uri="{FF2B5EF4-FFF2-40B4-BE49-F238E27FC236}">
                <a16:creationId xmlns:a16="http://schemas.microsoft.com/office/drawing/2014/main" id="{AEFC7BA5-1649-0036-41E8-71379B3BACA8}"/>
              </a:ext>
            </a:extLst>
          </p:cNvPr>
          <p:cNvSpPr txBox="1"/>
          <p:nvPr userDrawn="1"/>
        </p:nvSpPr>
        <p:spPr>
          <a:xfrm>
            <a:off x="727451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9" name="TextBox 38">
            <a:extLst>
              <a:ext uri="{FF2B5EF4-FFF2-40B4-BE49-F238E27FC236}">
                <a16:creationId xmlns:a16="http://schemas.microsoft.com/office/drawing/2014/main" id="{76B6D8F0-396F-0A5E-1D14-5E303E61D8C3}"/>
              </a:ext>
            </a:extLst>
          </p:cNvPr>
          <p:cNvSpPr txBox="1"/>
          <p:nvPr userDrawn="1"/>
        </p:nvSpPr>
        <p:spPr>
          <a:xfrm>
            <a:off x="945805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84630"/>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84630"/>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84630"/>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84630"/>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84630"/>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295409864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Three text with icon and plus sign Green">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BB0CDFB-B37F-F9A1-94A3-EFC3774268ED}"/>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AB6A3D33-F493-F1D8-B9D5-0F5BE6977367}"/>
              </a:ext>
              <a:ext uri="{C183D7F6-B498-43B3-948B-1728B52AA6E4}">
                <adec:decorative xmlns:adec="http://schemas.microsoft.com/office/drawing/2017/decorative" val="1"/>
              </a:ext>
            </a:extLst>
          </p:cNvPr>
          <p:cNvSpPr/>
          <p:nvPr userDrawn="1"/>
        </p:nvSpPr>
        <p:spPr bwMode="auto">
          <a:xfrm>
            <a:off x="592136"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6D366157-0224-12B0-1973-6C6AFAE383E2}"/>
              </a:ext>
              <a:ext uri="{C183D7F6-B498-43B3-948B-1728B52AA6E4}">
                <adec:decorative xmlns:adec="http://schemas.microsoft.com/office/drawing/2017/decorative" val="1"/>
              </a:ext>
            </a:extLst>
          </p:cNvPr>
          <p:cNvSpPr/>
          <p:nvPr userDrawn="1"/>
        </p:nvSpPr>
        <p:spPr bwMode="auto">
          <a:xfrm>
            <a:off x="4357380"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8" name="Rectangle: Rounded Corners 7">
            <a:extLst>
              <a:ext uri="{FF2B5EF4-FFF2-40B4-BE49-F238E27FC236}">
                <a16:creationId xmlns:a16="http://schemas.microsoft.com/office/drawing/2014/main" id="{7A5798D4-2E2D-4065-9CA4-002D64FAC2DA}"/>
              </a:ext>
              <a:ext uri="{C183D7F6-B498-43B3-948B-1728B52AA6E4}">
                <adec:decorative xmlns:adec="http://schemas.microsoft.com/office/drawing/2017/decorative" val="1"/>
              </a:ext>
            </a:extLst>
          </p:cNvPr>
          <p:cNvSpPr/>
          <p:nvPr userDrawn="1"/>
        </p:nvSpPr>
        <p:spPr bwMode="auto">
          <a:xfrm>
            <a:off x="8122624"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0" name="Text Placeholder 19">
            <a:extLst>
              <a:ext uri="{FF2B5EF4-FFF2-40B4-BE49-F238E27FC236}">
                <a16:creationId xmlns:a16="http://schemas.microsoft.com/office/drawing/2014/main" id="{B6E5ECC6-D7C9-1D1A-7203-3247EF17C589}"/>
              </a:ext>
            </a:extLst>
          </p:cNvPr>
          <p:cNvSpPr>
            <a:spLocks noGrp="1"/>
          </p:cNvSpPr>
          <p:nvPr>
            <p:ph type="body" sz="quarter" idx="10" hasCustomPrompt="1"/>
          </p:nvPr>
        </p:nvSpPr>
        <p:spPr>
          <a:xfrm>
            <a:off x="792772" y="4558188"/>
            <a:ext cx="3093428" cy="430887"/>
          </a:xfrm>
        </p:spPr>
        <p:txBody>
          <a:bodyPr anchor="t"/>
          <a:lstStyle>
            <a:lvl1pPr marL="0" indent="0" algn="ctr">
              <a:buNone/>
              <a:defRPr sz="2800">
                <a:latin typeface="+mj-lt"/>
              </a:defRPr>
            </a:lvl1pPr>
          </a:lstStyle>
          <a:p>
            <a:pPr lvl="0"/>
            <a:r>
              <a:rPr lang="en-US"/>
              <a:t>Insert text</a:t>
            </a: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4558016" y="4558188"/>
            <a:ext cx="3093428" cy="430887"/>
          </a:xfrm>
        </p:spPr>
        <p:txBody>
          <a:bodyPr anchor="t"/>
          <a:lstStyle>
            <a:lvl1pPr marL="0" indent="0" algn="ctr">
              <a:buNone/>
              <a:defRPr sz="28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8323260" y="4558188"/>
            <a:ext cx="3093428" cy="430887"/>
          </a:xfrm>
        </p:spPr>
        <p:txBody>
          <a:bodyPr anchor="t"/>
          <a:lstStyle>
            <a:lvl1pPr marL="0" indent="0" algn="ctr">
              <a:buNone/>
              <a:defRPr sz="2800">
                <a:latin typeface="+mj-lt"/>
              </a:defRPr>
            </a:lvl1pPr>
          </a:lstStyle>
          <a:p>
            <a:pPr lvl="0"/>
            <a:r>
              <a:rPr lang="en-US"/>
              <a:t>Insert text</a:t>
            </a:r>
          </a:p>
        </p:txBody>
      </p:sp>
      <p:sp>
        <p:nvSpPr>
          <p:cNvPr id="12" name="Oval 11">
            <a:extLst>
              <a:ext uri="{FF2B5EF4-FFF2-40B4-BE49-F238E27FC236}">
                <a16:creationId xmlns:a16="http://schemas.microsoft.com/office/drawing/2014/main" id="{8BAC7297-C3ED-C54B-FD33-23678185983A}"/>
              </a:ext>
            </a:extLst>
          </p:cNvPr>
          <p:cNvSpPr/>
          <p:nvPr userDrawn="1"/>
        </p:nvSpPr>
        <p:spPr bwMode="auto">
          <a:xfrm>
            <a:off x="1602397"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2" name="Oval 21">
            <a:extLst>
              <a:ext uri="{FF2B5EF4-FFF2-40B4-BE49-F238E27FC236}">
                <a16:creationId xmlns:a16="http://schemas.microsoft.com/office/drawing/2014/main" id="{A7364CA1-AD2B-B537-686B-022735AE83A5}"/>
              </a:ext>
            </a:extLst>
          </p:cNvPr>
          <p:cNvSpPr/>
          <p:nvPr userDrawn="1"/>
        </p:nvSpPr>
        <p:spPr bwMode="auto">
          <a:xfrm>
            <a:off x="5367641"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3" name="Oval 22">
            <a:extLst>
              <a:ext uri="{FF2B5EF4-FFF2-40B4-BE49-F238E27FC236}">
                <a16:creationId xmlns:a16="http://schemas.microsoft.com/office/drawing/2014/main" id="{D9F90310-0AFB-5150-232D-2B2341C5D64B}"/>
              </a:ext>
            </a:extLst>
          </p:cNvPr>
          <p:cNvSpPr/>
          <p:nvPr userDrawn="1"/>
        </p:nvSpPr>
        <p:spPr bwMode="auto">
          <a:xfrm>
            <a:off x="9132885"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grpSp>
        <p:nvGrpSpPr>
          <p:cNvPr id="24" name="Group 23">
            <a:extLst>
              <a:ext uri="{FF2B5EF4-FFF2-40B4-BE49-F238E27FC236}">
                <a16:creationId xmlns:a16="http://schemas.microsoft.com/office/drawing/2014/main" id="{C2C3C8DA-F1F1-680D-5197-B134FAA8AD93}"/>
              </a:ext>
            </a:extLst>
          </p:cNvPr>
          <p:cNvGrpSpPr/>
          <p:nvPr userDrawn="1"/>
        </p:nvGrpSpPr>
        <p:grpSpPr>
          <a:xfrm>
            <a:off x="3941913" y="3660775"/>
            <a:ext cx="560390" cy="560388"/>
            <a:chOff x="3981176" y="3730234"/>
            <a:chExt cx="502920" cy="502920"/>
          </a:xfrm>
        </p:grpSpPr>
        <p:sp>
          <p:nvSpPr>
            <p:cNvPr id="25" name="Oval 24">
              <a:extLst>
                <a:ext uri="{FF2B5EF4-FFF2-40B4-BE49-F238E27FC236}">
                  <a16:creationId xmlns:a16="http://schemas.microsoft.com/office/drawing/2014/main" id="{D2FE9C2B-071F-6D03-D1E5-226295C07E5E}"/>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6" name="Graphic 35">
              <a:extLst>
                <a:ext uri="{FF2B5EF4-FFF2-40B4-BE49-F238E27FC236}">
                  <a16:creationId xmlns:a16="http://schemas.microsoft.com/office/drawing/2014/main" id="{6F0617CE-A84F-3EF8-4470-5BFAD0D3676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27" name="Group 26">
            <a:extLst>
              <a:ext uri="{FF2B5EF4-FFF2-40B4-BE49-F238E27FC236}">
                <a16:creationId xmlns:a16="http://schemas.microsoft.com/office/drawing/2014/main" id="{E0EC2BE9-7FF6-5FD5-E82C-E3FB9CC6F891}"/>
              </a:ext>
            </a:extLst>
          </p:cNvPr>
          <p:cNvGrpSpPr/>
          <p:nvPr userDrawn="1"/>
        </p:nvGrpSpPr>
        <p:grpSpPr>
          <a:xfrm>
            <a:off x="7707157" y="3660775"/>
            <a:ext cx="560390" cy="560388"/>
            <a:chOff x="3981176" y="3730234"/>
            <a:chExt cx="502920" cy="502920"/>
          </a:xfrm>
        </p:grpSpPr>
        <p:sp>
          <p:nvSpPr>
            <p:cNvPr id="28" name="Oval 27">
              <a:extLst>
                <a:ext uri="{FF2B5EF4-FFF2-40B4-BE49-F238E27FC236}">
                  <a16:creationId xmlns:a16="http://schemas.microsoft.com/office/drawing/2014/main" id="{C54B7152-7AF0-7984-8CC9-67D7D0683FF9}"/>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9" name="Graphic 35">
              <a:extLst>
                <a:ext uri="{FF2B5EF4-FFF2-40B4-BE49-F238E27FC236}">
                  <a16:creationId xmlns:a16="http://schemas.microsoft.com/office/drawing/2014/main" id="{8C5F9F49-345D-C45B-C9C8-062D25185B1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spTree>
    <p:extLst>
      <p:ext uri="{BB962C8B-B14F-4D97-AF65-F5344CB8AC3E}">
        <p14:creationId xmlns:p14="http://schemas.microsoft.com/office/powerpoint/2010/main" val="346484563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Step slide with plus sign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4412CD6-A1EA-2EE8-D4F6-064CAD9BD0EC}"/>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F6DB8EF4-1F33-AA31-9B8E-F78E0A9D74EB}"/>
              </a:ext>
            </a:extLst>
          </p:cNvPr>
          <p:cNvSpPr/>
          <p:nvPr userDrawn="1"/>
        </p:nvSpPr>
        <p:spPr bwMode="auto">
          <a:xfrm>
            <a:off x="587375" y="4411118"/>
            <a:ext cx="3568477" cy="1081476"/>
          </a:xfrm>
          <a:prstGeom prst="roundRect">
            <a:avLst>
              <a:gd name="adj" fmla="val 14508"/>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6" name="Rectangle: Rounded Corners 5">
            <a:extLst>
              <a:ext uri="{FF2B5EF4-FFF2-40B4-BE49-F238E27FC236}">
                <a16:creationId xmlns:a16="http://schemas.microsoft.com/office/drawing/2014/main" id="{49191495-4024-1FBD-DE00-8198400FDF98}"/>
              </a:ext>
            </a:extLst>
          </p:cNvPr>
          <p:cNvSpPr/>
          <p:nvPr userDrawn="1"/>
        </p:nvSpPr>
        <p:spPr bwMode="auto">
          <a:xfrm>
            <a:off x="4314143" y="4411118"/>
            <a:ext cx="3568477" cy="1081476"/>
          </a:xfrm>
          <a:prstGeom prst="roundRect">
            <a:avLst>
              <a:gd name="adj" fmla="val 14508"/>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a:ln w="3175">
                <a:noFill/>
              </a:ln>
              <a:latin typeface="+mj-lt"/>
              <a:cs typeface="Segoe UI" pitchFamily="34" charset="0"/>
            </a:endParaRPr>
          </a:p>
        </p:txBody>
      </p:sp>
      <p:sp>
        <p:nvSpPr>
          <p:cNvPr id="9" name="Rectangle: Rounded Corners 17">
            <a:extLst>
              <a:ext uri="{FF2B5EF4-FFF2-40B4-BE49-F238E27FC236}">
                <a16:creationId xmlns:a16="http://schemas.microsoft.com/office/drawing/2014/main" id="{1C371C7D-43E2-3439-A5F3-F68D504AB607}"/>
              </a:ext>
            </a:extLst>
          </p:cNvPr>
          <p:cNvSpPr/>
          <p:nvPr userDrawn="1"/>
        </p:nvSpPr>
        <p:spPr bwMode="auto">
          <a:xfrm>
            <a:off x="8040911" y="3219182"/>
            <a:ext cx="3568477" cy="1081476"/>
          </a:xfrm>
          <a:prstGeom prst="roundRect">
            <a:avLst>
              <a:gd name="adj" fmla="val 13429"/>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a:ln w="3175">
                <a:noFill/>
              </a:ln>
              <a:latin typeface="+mj-lt"/>
              <a:cs typeface="Segoe UI" pitchFamily="34" charset="0"/>
            </a:endParaRPr>
          </a:p>
        </p:txBody>
      </p:sp>
      <p:sp>
        <p:nvSpPr>
          <p:cNvPr id="10" name="Rectangle: Rounded Corners 30">
            <a:extLst>
              <a:ext uri="{FF2B5EF4-FFF2-40B4-BE49-F238E27FC236}">
                <a16:creationId xmlns:a16="http://schemas.microsoft.com/office/drawing/2014/main" id="{02C42D19-3526-7F77-EAD1-DBAD5F731DBA}"/>
              </a:ext>
            </a:extLst>
          </p:cNvPr>
          <p:cNvSpPr/>
          <p:nvPr userDrawn="1"/>
        </p:nvSpPr>
        <p:spPr bwMode="auto">
          <a:xfrm>
            <a:off x="8040911" y="4411118"/>
            <a:ext cx="3568477" cy="1081476"/>
          </a:xfrm>
          <a:prstGeom prst="roundRect">
            <a:avLst>
              <a:gd name="adj" fmla="val 14868"/>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a:ln w="3175">
                <a:noFill/>
              </a:ln>
              <a:latin typeface="+mj-lt"/>
              <a:cs typeface="Segoe UI" pitchFamily="34" charset="0"/>
            </a:endParaRPr>
          </a:p>
        </p:txBody>
      </p:sp>
      <p:sp>
        <p:nvSpPr>
          <p:cNvPr id="11" name="Rectangle: Rounded Corners 17">
            <a:extLst>
              <a:ext uri="{FF2B5EF4-FFF2-40B4-BE49-F238E27FC236}">
                <a16:creationId xmlns:a16="http://schemas.microsoft.com/office/drawing/2014/main" id="{DA726962-7307-11F2-D0F6-97F7E09EDEBF}"/>
              </a:ext>
            </a:extLst>
          </p:cNvPr>
          <p:cNvSpPr/>
          <p:nvPr userDrawn="1"/>
        </p:nvSpPr>
        <p:spPr bwMode="auto">
          <a:xfrm>
            <a:off x="8040911" y="2027245"/>
            <a:ext cx="3568477" cy="1081476"/>
          </a:xfrm>
          <a:prstGeom prst="roundRect">
            <a:avLst>
              <a:gd name="adj" fmla="val 14508"/>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3" name="Rectangle: Rounded Corners 12">
            <a:extLst>
              <a:ext uri="{FF2B5EF4-FFF2-40B4-BE49-F238E27FC236}">
                <a16:creationId xmlns:a16="http://schemas.microsoft.com/office/drawing/2014/main" id="{52DE5F9F-E084-B744-AE9E-4DF8BE0BF30C}"/>
              </a:ext>
            </a:extLst>
          </p:cNvPr>
          <p:cNvSpPr/>
          <p:nvPr userDrawn="1"/>
        </p:nvSpPr>
        <p:spPr bwMode="auto">
          <a:xfrm>
            <a:off x="4314143" y="3216772"/>
            <a:ext cx="3568477" cy="1081476"/>
          </a:xfrm>
          <a:prstGeom prst="roundRect">
            <a:avLst>
              <a:gd name="adj" fmla="val 14508"/>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grpSp>
        <p:nvGrpSpPr>
          <p:cNvPr id="14" name="Group 13">
            <a:extLst>
              <a:ext uri="{FF2B5EF4-FFF2-40B4-BE49-F238E27FC236}">
                <a16:creationId xmlns:a16="http://schemas.microsoft.com/office/drawing/2014/main" id="{F2831996-D2A4-3A67-47C9-69FF2497B88D}"/>
              </a:ext>
            </a:extLst>
          </p:cNvPr>
          <p:cNvGrpSpPr/>
          <p:nvPr userDrawn="1"/>
        </p:nvGrpSpPr>
        <p:grpSpPr>
          <a:xfrm>
            <a:off x="5916403" y="4172709"/>
            <a:ext cx="363954" cy="363953"/>
            <a:chOff x="3981182" y="3730229"/>
            <a:chExt cx="502921" cy="502919"/>
          </a:xfrm>
        </p:grpSpPr>
        <p:sp>
          <p:nvSpPr>
            <p:cNvPr id="15" name="Oval 14">
              <a:extLst>
                <a:ext uri="{FF2B5EF4-FFF2-40B4-BE49-F238E27FC236}">
                  <a16:creationId xmlns:a16="http://schemas.microsoft.com/office/drawing/2014/main" id="{BD8A6E88-E9DA-A918-D2B3-B627591EA75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0">
                  <a:srgbClr val="0A6BBA"/>
                </a:gs>
                <a:gs pos="80000">
                  <a:srgbClr val="328985"/>
                </a:gs>
              </a:gsLst>
              <a:path path="circle">
                <a:fillToRect l="100000" t="100000"/>
              </a:path>
            </a:gradFill>
            <a:ln w="25400">
              <a:solidFill>
                <a:schemeClr val="bg1"/>
              </a:solidFill>
            </a:ln>
            <a:effectLst/>
          </p:spPr>
          <p:txBody>
            <a:bodyPr wrap="square" lIns="91440" tIns="91440" rIns="91440" bIns="9144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16" name="Graphic 35">
              <a:extLst>
                <a:ext uri="{FF2B5EF4-FFF2-40B4-BE49-F238E27FC236}">
                  <a16:creationId xmlns:a16="http://schemas.microsoft.com/office/drawing/2014/main" id="{DB645B40-D523-5AA1-5F12-DC8B3489B1F8}"/>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17" name="Group 16">
            <a:extLst>
              <a:ext uri="{FF2B5EF4-FFF2-40B4-BE49-F238E27FC236}">
                <a16:creationId xmlns:a16="http://schemas.microsoft.com/office/drawing/2014/main" id="{96991732-4BA0-67D2-D215-D1FB23E8A2A1}"/>
              </a:ext>
            </a:extLst>
          </p:cNvPr>
          <p:cNvGrpSpPr/>
          <p:nvPr userDrawn="1"/>
        </p:nvGrpSpPr>
        <p:grpSpPr>
          <a:xfrm>
            <a:off x="9643171" y="2981977"/>
            <a:ext cx="363954" cy="363953"/>
            <a:chOff x="3981182" y="3730229"/>
            <a:chExt cx="502921" cy="502919"/>
          </a:xfrm>
        </p:grpSpPr>
        <p:sp>
          <p:nvSpPr>
            <p:cNvPr id="18" name="Oval 17">
              <a:extLst>
                <a:ext uri="{FF2B5EF4-FFF2-40B4-BE49-F238E27FC236}">
                  <a16:creationId xmlns:a16="http://schemas.microsoft.com/office/drawing/2014/main" id="{24F419BB-26A1-10A3-85F4-4CAE854769C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0">
                  <a:srgbClr val="0A6BBA"/>
                </a:gs>
                <a:gs pos="80000">
                  <a:srgbClr val="328985"/>
                </a:gs>
              </a:gsLst>
              <a:path path="circle">
                <a:fillToRect l="100000" t="100000"/>
              </a:path>
            </a:gradFill>
            <a:ln w="25400">
              <a:solidFill>
                <a:schemeClr val="bg1"/>
              </a:solidFill>
            </a:ln>
            <a:effectLst/>
          </p:spPr>
          <p:txBody>
            <a:bodyPr wrap="square" lIns="91440" tIns="91440" rIns="91440" bIns="9144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19" name="Graphic 35">
              <a:extLst>
                <a:ext uri="{FF2B5EF4-FFF2-40B4-BE49-F238E27FC236}">
                  <a16:creationId xmlns:a16="http://schemas.microsoft.com/office/drawing/2014/main" id="{720F628E-3D33-F54E-67C3-63F73AC617F2}"/>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20" name="Group 19">
            <a:extLst>
              <a:ext uri="{FF2B5EF4-FFF2-40B4-BE49-F238E27FC236}">
                <a16:creationId xmlns:a16="http://schemas.microsoft.com/office/drawing/2014/main" id="{07C02F30-3161-CCDE-F6DE-919271729E8F}"/>
              </a:ext>
            </a:extLst>
          </p:cNvPr>
          <p:cNvGrpSpPr/>
          <p:nvPr userDrawn="1"/>
        </p:nvGrpSpPr>
        <p:grpSpPr>
          <a:xfrm>
            <a:off x="9643171" y="4173914"/>
            <a:ext cx="363954" cy="363953"/>
            <a:chOff x="3981182" y="3730229"/>
            <a:chExt cx="502921" cy="502919"/>
          </a:xfrm>
        </p:grpSpPr>
        <p:sp>
          <p:nvSpPr>
            <p:cNvPr id="21" name="Oval 20">
              <a:extLst>
                <a:ext uri="{FF2B5EF4-FFF2-40B4-BE49-F238E27FC236}">
                  <a16:creationId xmlns:a16="http://schemas.microsoft.com/office/drawing/2014/main" id="{18F80F5A-BF5B-2DCD-1A7A-189E8F66B174}"/>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0">
                  <a:srgbClr val="0A6BBA"/>
                </a:gs>
                <a:gs pos="80000">
                  <a:srgbClr val="328985"/>
                </a:gs>
              </a:gsLst>
              <a:path path="circle">
                <a:fillToRect l="100000" t="100000"/>
              </a:path>
            </a:gradFill>
            <a:ln w="25400">
              <a:solidFill>
                <a:schemeClr val="bg1"/>
              </a:solidFill>
            </a:ln>
            <a:effectLst/>
          </p:spPr>
          <p:txBody>
            <a:bodyPr wrap="square" lIns="91440" tIns="91440" rIns="91440" bIns="9144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32" name="Graphic 35">
              <a:extLst>
                <a:ext uri="{FF2B5EF4-FFF2-40B4-BE49-F238E27FC236}">
                  <a16:creationId xmlns:a16="http://schemas.microsoft.com/office/drawing/2014/main" id="{91FAE03F-ECA2-F67B-E324-82978968CA95}"/>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cxnSp>
        <p:nvCxnSpPr>
          <p:cNvPr id="34" name="Straight Arrow Connector 33">
            <a:extLst>
              <a:ext uri="{FF2B5EF4-FFF2-40B4-BE49-F238E27FC236}">
                <a16:creationId xmlns:a16="http://schemas.microsoft.com/office/drawing/2014/main" id="{24C914BE-5050-C7BF-C172-4C2476BEC68D}"/>
              </a:ext>
            </a:extLst>
          </p:cNvPr>
          <p:cNvCxnSpPr>
            <a:cxnSpLocks/>
          </p:cNvCxnSpPr>
          <p:nvPr userDrawn="1"/>
        </p:nvCxnSpPr>
        <p:spPr>
          <a:xfrm>
            <a:off x="587375" y="5910552"/>
            <a:ext cx="11022013" cy="0"/>
          </a:xfrm>
          <a:prstGeom prst="straightConnector1">
            <a:avLst/>
          </a:prstGeom>
          <a:ln w="12700">
            <a:solidFill>
              <a:schemeClr val="tx1"/>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35" name="Rectangle: Rounded Corners 34">
            <a:extLst>
              <a:ext uri="{FF2B5EF4-FFF2-40B4-BE49-F238E27FC236}">
                <a16:creationId xmlns:a16="http://schemas.microsoft.com/office/drawing/2014/main" id="{86696057-CC9D-F906-F357-0B9205E5BA7B}"/>
              </a:ext>
            </a:extLst>
          </p:cNvPr>
          <p:cNvSpPr/>
          <p:nvPr userDrawn="1"/>
        </p:nvSpPr>
        <p:spPr bwMode="auto">
          <a:xfrm>
            <a:off x="2636520" y="5666554"/>
            <a:ext cx="6990080" cy="487996"/>
          </a:xfrm>
          <a:prstGeom prst="roundRect">
            <a:avLst>
              <a:gd name="adj" fmla="val 50000"/>
            </a:avLst>
          </a:prstGeom>
          <a:solidFill>
            <a:srgbClr val="EBF7F5"/>
          </a:solidFill>
        </p:spPr>
        <p:txBody>
          <a:bodyPr wrap="square" lIns="91440" tIns="91440" rIns="91440" bIns="91440" rtlCol="0" anchor="ctr">
            <a:normAutofit fontScale="77500" lnSpcReduction="20000"/>
          </a:bodyPr>
          <a:lstStyle/>
          <a:p>
            <a:pPr lvl="0" algn="ctr" defTabSz="914367" fontAlgn="base">
              <a:spcBef>
                <a:spcPct val="0"/>
              </a:spcBef>
              <a:spcAft>
                <a:spcPct val="0"/>
              </a:spcAft>
            </a:pPr>
            <a:endParaRPr lang="en-US" sz="1600" b="1" kern="0" err="1">
              <a:ln w="3175">
                <a:noFill/>
              </a:ln>
              <a:latin typeface="+mj-lt"/>
              <a:cs typeface="Segoe UI" pitchFamily="34" charset="0"/>
              <a:sym typeface="+mn-lt"/>
            </a:endParaRP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2783841" y="5756664"/>
            <a:ext cx="6695438" cy="307777"/>
          </a:xfrm>
        </p:spPr>
        <p:txBody>
          <a:bodyPr anchor="ctr"/>
          <a:lstStyle>
            <a:lvl1pPr marL="0" indent="0" algn="ctr">
              <a:buNone/>
              <a:defRPr sz="20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4439170" y="3619011"/>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7" name="Text Placeholder 19">
            <a:extLst>
              <a:ext uri="{FF2B5EF4-FFF2-40B4-BE49-F238E27FC236}">
                <a16:creationId xmlns:a16="http://schemas.microsoft.com/office/drawing/2014/main" id="{401A70FE-06F7-C76B-95C1-1B31128A9872}"/>
              </a:ext>
            </a:extLst>
          </p:cNvPr>
          <p:cNvSpPr>
            <a:spLocks noGrp="1"/>
          </p:cNvSpPr>
          <p:nvPr>
            <p:ph type="body" sz="quarter" idx="13" hasCustomPrompt="1"/>
          </p:nvPr>
        </p:nvSpPr>
        <p:spPr>
          <a:xfrm>
            <a:off x="712402" y="4813357"/>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8" name="Text Placeholder 19">
            <a:extLst>
              <a:ext uri="{FF2B5EF4-FFF2-40B4-BE49-F238E27FC236}">
                <a16:creationId xmlns:a16="http://schemas.microsoft.com/office/drawing/2014/main" id="{6E7CA8B8-227F-CA2F-DEE8-12C16BD8B288}"/>
              </a:ext>
            </a:extLst>
          </p:cNvPr>
          <p:cNvSpPr>
            <a:spLocks noGrp="1"/>
          </p:cNvSpPr>
          <p:nvPr>
            <p:ph type="body" sz="quarter" idx="14" hasCustomPrompt="1"/>
          </p:nvPr>
        </p:nvSpPr>
        <p:spPr>
          <a:xfrm>
            <a:off x="8165938" y="2429484"/>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9" name="Text Placeholder 19">
            <a:extLst>
              <a:ext uri="{FF2B5EF4-FFF2-40B4-BE49-F238E27FC236}">
                <a16:creationId xmlns:a16="http://schemas.microsoft.com/office/drawing/2014/main" id="{4382D060-386D-278B-7491-FA8761C2DA9E}"/>
              </a:ext>
            </a:extLst>
          </p:cNvPr>
          <p:cNvSpPr>
            <a:spLocks noGrp="1"/>
          </p:cNvSpPr>
          <p:nvPr>
            <p:ph type="body" sz="quarter" idx="15" hasCustomPrompt="1"/>
          </p:nvPr>
        </p:nvSpPr>
        <p:spPr>
          <a:xfrm>
            <a:off x="8165938" y="3621421"/>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0" name="Text Placeholder 19">
            <a:extLst>
              <a:ext uri="{FF2B5EF4-FFF2-40B4-BE49-F238E27FC236}">
                <a16:creationId xmlns:a16="http://schemas.microsoft.com/office/drawing/2014/main" id="{4762ACED-18A7-968F-ABE0-D18216A5153C}"/>
              </a:ext>
            </a:extLst>
          </p:cNvPr>
          <p:cNvSpPr>
            <a:spLocks noGrp="1"/>
          </p:cNvSpPr>
          <p:nvPr>
            <p:ph type="body" sz="quarter" idx="16" hasCustomPrompt="1"/>
          </p:nvPr>
        </p:nvSpPr>
        <p:spPr>
          <a:xfrm>
            <a:off x="8165938"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1" name="Text Placeholder 19">
            <a:extLst>
              <a:ext uri="{FF2B5EF4-FFF2-40B4-BE49-F238E27FC236}">
                <a16:creationId xmlns:a16="http://schemas.microsoft.com/office/drawing/2014/main" id="{F2BB1B07-0759-BCF0-29B9-AAFAE5571194}"/>
              </a:ext>
            </a:extLst>
          </p:cNvPr>
          <p:cNvSpPr>
            <a:spLocks noGrp="1"/>
          </p:cNvSpPr>
          <p:nvPr>
            <p:ph type="body" sz="quarter" idx="17" hasCustomPrompt="1"/>
          </p:nvPr>
        </p:nvSpPr>
        <p:spPr>
          <a:xfrm>
            <a:off x="4439170"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Tree>
    <p:extLst>
      <p:ext uri="{BB962C8B-B14F-4D97-AF65-F5344CB8AC3E}">
        <p14:creationId xmlns:p14="http://schemas.microsoft.com/office/powerpoint/2010/main" val="47333761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Title with five placeholder Green">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5210B15-C095-6038-0952-7CFF21E62A23}"/>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2AE9BCAE-0BC2-4E20-9806-CA14198F5A19}"/>
              </a:ext>
              <a:ext uri="{C183D7F6-B498-43B3-948B-1728B52AA6E4}">
                <adec:decorative xmlns:adec="http://schemas.microsoft.com/office/drawing/2017/decorative" val="1"/>
              </a:ext>
            </a:extLst>
          </p:cNvPr>
          <p:cNvSpPr/>
          <p:nvPr userDrawn="1"/>
        </p:nvSpPr>
        <p:spPr bwMode="auto">
          <a:xfrm>
            <a:off x="592136" y="1651000"/>
            <a:ext cx="11025188" cy="46180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0D504DF3-BA95-E2C4-2D7D-DA033A05E133}"/>
              </a:ext>
            </a:extLst>
          </p:cNvPr>
          <p:cNvSpPr/>
          <p:nvPr userDrawn="1"/>
        </p:nvSpPr>
        <p:spPr bwMode="auto">
          <a:xfrm>
            <a:off x="3900487" y="1381125"/>
            <a:ext cx="4391026" cy="539750"/>
          </a:xfrm>
          <a:prstGeom prst="roundRect">
            <a:avLst>
              <a:gd name="adj" fmla="val 50000"/>
            </a:avLst>
          </a:prstGeom>
          <a:solidFill>
            <a:srgbClr val="D3EAE7"/>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46" name="Text Placeholder 19">
            <a:extLst>
              <a:ext uri="{FF2B5EF4-FFF2-40B4-BE49-F238E27FC236}">
                <a16:creationId xmlns:a16="http://schemas.microsoft.com/office/drawing/2014/main" id="{75C791E7-9893-CC22-2ADA-7F985DA13D56}"/>
              </a:ext>
            </a:extLst>
          </p:cNvPr>
          <p:cNvSpPr>
            <a:spLocks noGrp="1"/>
          </p:cNvSpPr>
          <p:nvPr>
            <p:ph type="body" sz="quarter" idx="12" hasCustomPrompt="1"/>
          </p:nvPr>
        </p:nvSpPr>
        <p:spPr>
          <a:xfrm>
            <a:off x="4093369" y="1466334"/>
            <a:ext cx="4005262" cy="369332"/>
          </a:xfrm>
        </p:spPr>
        <p:txBody>
          <a:bodyPr anchor="ctr"/>
          <a:lstStyle>
            <a:lvl1pPr marL="0" marR="0" indent="0" algn="ctr" defTabSz="914222"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b="1" kern="1200" spc="0" baseline="0" dirty="0">
                <a:ln w="3175">
                  <a:noFill/>
                </a:ln>
                <a:gradFill>
                  <a:gsLst>
                    <a:gs pos="0">
                      <a:srgbClr val="0A6BBA"/>
                    </a:gs>
                    <a:gs pos="80000">
                      <a:srgbClr val="328985"/>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Insert text</a:t>
            </a:r>
          </a:p>
        </p:txBody>
      </p:sp>
      <p:sp>
        <p:nvSpPr>
          <p:cNvPr id="12" name="TextBox 11">
            <a:extLst>
              <a:ext uri="{FF2B5EF4-FFF2-40B4-BE49-F238E27FC236}">
                <a16:creationId xmlns:a16="http://schemas.microsoft.com/office/drawing/2014/main" id="{A390C3B6-9E9A-9B9E-AF09-EAFF24807F75}"/>
              </a:ext>
            </a:extLst>
          </p:cNvPr>
          <p:cNvSpPr txBox="1"/>
          <p:nvPr userDrawn="1"/>
        </p:nvSpPr>
        <p:spPr>
          <a:xfrm>
            <a:off x="742949" y="2065021"/>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2" name="TextBox 21">
            <a:extLst>
              <a:ext uri="{FF2B5EF4-FFF2-40B4-BE49-F238E27FC236}">
                <a16:creationId xmlns:a16="http://schemas.microsoft.com/office/drawing/2014/main" id="{04AB062E-8C16-7B57-F716-AE5C1BCCF292}"/>
              </a:ext>
            </a:extLst>
          </p:cNvPr>
          <p:cNvSpPr txBox="1"/>
          <p:nvPr userDrawn="1"/>
        </p:nvSpPr>
        <p:spPr>
          <a:xfrm>
            <a:off x="742949" y="2896139"/>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3" name="TextBox 22">
            <a:extLst>
              <a:ext uri="{FF2B5EF4-FFF2-40B4-BE49-F238E27FC236}">
                <a16:creationId xmlns:a16="http://schemas.microsoft.com/office/drawing/2014/main" id="{DA737BF6-63C8-544D-6387-EC271986A254}"/>
              </a:ext>
            </a:extLst>
          </p:cNvPr>
          <p:cNvSpPr txBox="1"/>
          <p:nvPr userDrawn="1"/>
        </p:nvSpPr>
        <p:spPr>
          <a:xfrm>
            <a:off x="742949" y="3727257"/>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4" name="TextBox 23">
            <a:extLst>
              <a:ext uri="{FF2B5EF4-FFF2-40B4-BE49-F238E27FC236}">
                <a16:creationId xmlns:a16="http://schemas.microsoft.com/office/drawing/2014/main" id="{06536E69-CABE-439E-0EAC-791D104D5E9D}"/>
              </a:ext>
            </a:extLst>
          </p:cNvPr>
          <p:cNvSpPr txBox="1"/>
          <p:nvPr userDrawn="1"/>
        </p:nvSpPr>
        <p:spPr>
          <a:xfrm>
            <a:off x="742949" y="4558375"/>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5" name="TextBox 24">
            <a:extLst>
              <a:ext uri="{FF2B5EF4-FFF2-40B4-BE49-F238E27FC236}">
                <a16:creationId xmlns:a16="http://schemas.microsoft.com/office/drawing/2014/main" id="{A945F86E-139D-C593-B299-DDD000ACB63A}"/>
              </a:ext>
            </a:extLst>
          </p:cNvPr>
          <p:cNvSpPr txBox="1"/>
          <p:nvPr userDrawn="1"/>
        </p:nvSpPr>
        <p:spPr>
          <a:xfrm>
            <a:off x="742949" y="5389492"/>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28674" y="2301515"/>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cxnSp>
        <p:nvCxnSpPr>
          <p:cNvPr id="27" name="Straight Connector 26">
            <a:extLst>
              <a:ext uri="{FF2B5EF4-FFF2-40B4-BE49-F238E27FC236}">
                <a16:creationId xmlns:a16="http://schemas.microsoft.com/office/drawing/2014/main" id="{47331A65-ED04-5548-E6BE-554542BC7221}"/>
              </a:ext>
            </a:extLst>
          </p:cNvPr>
          <p:cNvCxnSpPr>
            <a:cxnSpLocks/>
          </p:cNvCxnSpPr>
          <p:nvPr userDrawn="1"/>
        </p:nvCxnSpPr>
        <p:spPr>
          <a:xfrm>
            <a:off x="2164398" y="2147626"/>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A402DFE-953D-BF57-2026-3E833C8E56D7}"/>
              </a:ext>
            </a:extLst>
          </p:cNvPr>
          <p:cNvCxnSpPr>
            <a:cxnSpLocks/>
          </p:cNvCxnSpPr>
          <p:nvPr userDrawn="1"/>
        </p:nvCxnSpPr>
        <p:spPr>
          <a:xfrm>
            <a:off x="2164398" y="2978744"/>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C4EF065-B16C-9AA5-4C93-5C06FCBDD6C2}"/>
              </a:ext>
            </a:extLst>
          </p:cNvPr>
          <p:cNvCxnSpPr>
            <a:cxnSpLocks/>
          </p:cNvCxnSpPr>
          <p:nvPr userDrawn="1"/>
        </p:nvCxnSpPr>
        <p:spPr>
          <a:xfrm>
            <a:off x="2164398" y="3809862"/>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F030E4B-4E24-F71C-19AF-93412496F6AD}"/>
              </a:ext>
            </a:extLst>
          </p:cNvPr>
          <p:cNvCxnSpPr>
            <a:cxnSpLocks/>
          </p:cNvCxnSpPr>
          <p:nvPr userDrawn="1"/>
        </p:nvCxnSpPr>
        <p:spPr>
          <a:xfrm>
            <a:off x="2164398" y="4640980"/>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3CA4BF68-DB91-F295-5863-E5B92AD7ECC0}"/>
              </a:ext>
            </a:extLst>
          </p:cNvPr>
          <p:cNvCxnSpPr>
            <a:cxnSpLocks/>
          </p:cNvCxnSpPr>
          <p:nvPr userDrawn="1"/>
        </p:nvCxnSpPr>
        <p:spPr>
          <a:xfrm>
            <a:off x="2164398" y="5472097"/>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8" name="Text Placeholder 19">
            <a:extLst>
              <a:ext uri="{FF2B5EF4-FFF2-40B4-BE49-F238E27FC236}">
                <a16:creationId xmlns:a16="http://schemas.microsoft.com/office/drawing/2014/main" id="{D55C8022-2C1F-1A16-C2CC-A7D6E20EFE12}"/>
              </a:ext>
            </a:extLst>
          </p:cNvPr>
          <p:cNvSpPr>
            <a:spLocks noGrp="1"/>
          </p:cNvSpPr>
          <p:nvPr>
            <p:ph type="body" sz="quarter" idx="14" hasCustomPrompt="1"/>
          </p:nvPr>
        </p:nvSpPr>
        <p:spPr>
          <a:xfrm>
            <a:off x="828674" y="3132633"/>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7E21129B-3352-3177-F487-3976C3D35342}"/>
              </a:ext>
            </a:extLst>
          </p:cNvPr>
          <p:cNvSpPr>
            <a:spLocks noGrp="1"/>
          </p:cNvSpPr>
          <p:nvPr>
            <p:ph type="body" sz="quarter" idx="15" hasCustomPrompt="1"/>
          </p:nvPr>
        </p:nvSpPr>
        <p:spPr>
          <a:xfrm>
            <a:off x="828674" y="3963751"/>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F6360B5F-AAF9-7C2D-A753-BA07D20115BF}"/>
              </a:ext>
            </a:extLst>
          </p:cNvPr>
          <p:cNvSpPr>
            <a:spLocks noGrp="1"/>
          </p:cNvSpPr>
          <p:nvPr>
            <p:ph type="body" sz="quarter" idx="16" hasCustomPrompt="1"/>
          </p:nvPr>
        </p:nvSpPr>
        <p:spPr>
          <a:xfrm>
            <a:off x="828674" y="4794869"/>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A02AFC05-DFD1-F709-66B8-486BF38BB972}"/>
              </a:ext>
            </a:extLst>
          </p:cNvPr>
          <p:cNvSpPr>
            <a:spLocks noGrp="1"/>
          </p:cNvSpPr>
          <p:nvPr>
            <p:ph type="body" sz="quarter" idx="17" hasCustomPrompt="1"/>
          </p:nvPr>
        </p:nvSpPr>
        <p:spPr>
          <a:xfrm>
            <a:off x="828674" y="5625986"/>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87913955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Title with 10 text placeholder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33EABE4-838D-DEBC-5201-E654E124B827}"/>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Top Corners Rounded 125">
            <a:extLst>
              <a:ext uri="{FF2B5EF4-FFF2-40B4-BE49-F238E27FC236}">
                <a16:creationId xmlns:a16="http://schemas.microsoft.com/office/drawing/2014/main" id="{C61C236E-B755-6F32-4B8E-E62730471386}"/>
              </a:ext>
              <a:ext uri="{C183D7F6-B498-43B3-948B-1728B52AA6E4}">
                <adec:decorative xmlns:adec="http://schemas.microsoft.com/office/drawing/2017/decorative" val="1"/>
              </a:ext>
            </a:extLst>
          </p:cNvPr>
          <p:cNvSpPr/>
          <p:nvPr userDrawn="1"/>
        </p:nvSpPr>
        <p:spPr bwMode="auto">
          <a:xfrm>
            <a:off x="581018" y="1702270"/>
            <a:ext cx="11029951" cy="4174013"/>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6" name="Rounded Rectangle 30">
            <a:extLst>
              <a:ext uri="{FF2B5EF4-FFF2-40B4-BE49-F238E27FC236}">
                <a16:creationId xmlns:a16="http://schemas.microsoft.com/office/drawing/2014/main" id="{20F99D0C-B114-F05F-E4BF-F5C8989CE52C}"/>
              </a:ext>
              <a:ext uri="{C183D7F6-B498-43B3-948B-1728B52AA6E4}">
                <adec:decorative xmlns:adec="http://schemas.microsoft.com/office/drawing/2017/decorative" val="1"/>
              </a:ext>
            </a:extLst>
          </p:cNvPr>
          <p:cNvSpPr/>
          <p:nvPr userDrawn="1"/>
        </p:nvSpPr>
        <p:spPr bwMode="auto">
          <a:xfrm>
            <a:off x="726427" y="5041337"/>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8" name="Rounded Rectangle 30">
            <a:extLst>
              <a:ext uri="{FF2B5EF4-FFF2-40B4-BE49-F238E27FC236}">
                <a16:creationId xmlns:a16="http://schemas.microsoft.com/office/drawing/2014/main" id="{728B55A4-6B01-CE5E-E124-B2A78A53E93B}"/>
              </a:ext>
              <a:ext uri="{C183D7F6-B498-43B3-948B-1728B52AA6E4}">
                <adec:decorative xmlns:adec="http://schemas.microsoft.com/office/drawing/2017/decorative" val="1"/>
              </a:ext>
            </a:extLst>
          </p:cNvPr>
          <p:cNvSpPr/>
          <p:nvPr userDrawn="1"/>
        </p:nvSpPr>
        <p:spPr bwMode="auto">
          <a:xfrm>
            <a:off x="726427" y="4233298"/>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9" name="Rounded Rectangle 30">
            <a:extLst>
              <a:ext uri="{FF2B5EF4-FFF2-40B4-BE49-F238E27FC236}">
                <a16:creationId xmlns:a16="http://schemas.microsoft.com/office/drawing/2014/main" id="{AE2FC2A1-A651-C5EF-90EE-48E4DF0D05E0}"/>
              </a:ext>
              <a:ext uri="{C183D7F6-B498-43B3-948B-1728B52AA6E4}">
                <adec:decorative xmlns:adec="http://schemas.microsoft.com/office/drawing/2017/decorative" val="1"/>
              </a:ext>
            </a:extLst>
          </p:cNvPr>
          <p:cNvSpPr/>
          <p:nvPr userDrawn="1"/>
        </p:nvSpPr>
        <p:spPr bwMode="auto">
          <a:xfrm>
            <a:off x="726427" y="3425259"/>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0" name="Rounded Rectangle 6">
            <a:extLst>
              <a:ext uri="{FF2B5EF4-FFF2-40B4-BE49-F238E27FC236}">
                <a16:creationId xmlns:a16="http://schemas.microsoft.com/office/drawing/2014/main" id="{78F61C80-19CF-851C-BB72-9D4C3568385F}"/>
              </a:ext>
              <a:ext uri="{C183D7F6-B498-43B3-948B-1728B52AA6E4}">
                <adec:decorative xmlns:adec="http://schemas.microsoft.com/office/drawing/2017/decorative" val="1"/>
              </a:ext>
            </a:extLst>
          </p:cNvPr>
          <p:cNvSpPr/>
          <p:nvPr userDrawn="1"/>
        </p:nvSpPr>
        <p:spPr bwMode="auto">
          <a:xfrm>
            <a:off x="726430"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1" name="Rounded Rectangle 22">
            <a:extLst>
              <a:ext uri="{FF2B5EF4-FFF2-40B4-BE49-F238E27FC236}">
                <a16:creationId xmlns:a16="http://schemas.microsoft.com/office/drawing/2014/main" id="{C0A63AB3-4F8B-578E-CC9C-FCD89D1BFB35}"/>
              </a:ext>
              <a:ext uri="{C183D7F6-B498-43B3-948B-1728B52AA6E4}">
                <adec:decorative xmlns:adec="http://schemas.microsoft.com/office/drawing/2017/decorative" val="1"/>
              </a:ext>
            </a:extLst>
          </p:cNvPr>
          <p:cNvSpPr/>
          <p:nvPr userDrawn="1"/>
        </p:nvSpPr>
        <p:spPr bwMode="auto">
          <a:xfrm>
            <a:off x="3830652"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3" name="Rounded Rectangle 22">
            <a:extLst>
              <a:ext uri="{FF2B5EF4-FFF2-40B4-BE49-F238E27FC236}">
                <a16:creationId xmlns:a16="http://schemas.microsoft.com/office/drawing/2014/main" id="{F3024114-1687-8CD7-B359-05333D215681}"/>
              </a:ext>
              <a:ext uri="{C183D7F6-B498-43B3-948B-1728B52AA6E4}">
                <adec:decorative xmlns:adec="http://schemas.microsoft.com/office/drawing/2017/decorative" val="1"/>
              </a:ext>
            </a:extLst>
          </p:cNvPr>
          <p:cNvSpPr/>
          <p:nvPr userDrawn="1"/>
        </p:nvSpPr>
        <p:spPr bwMode="auto">
          <a:xfrm>
            <a:off x="5382763"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4" name="Rounded Rectangle 26">
            <a:extLst>
              <a:ext uri="{FF2B5EF4-FFF2-40B4-BE49-F238E27FC236}">
                <a16:creationId xmlns:a16="http://schemas.microsoft.com/office/drawing/2014/main" id="{794E4DCF-4C5C-2F3D-F02B-A95802E74CDC}"/>
              </a:ext>
              <a:ext uri="{C183D7F6-B498-43B3-948B-1728B52AA6E4}">
                <adec:decorative xmlns:adec="http://schemas.microsoft.com/office/drawing/2017/decorative" val="1"/>
              </a:ext>
            </a:extLst>
          </p:cNvPr>
          <p:cNvSpPr/>
          <p:nvPr userDrawn="1"/>
        </p:nvSpPr>
        <p:spPr bwMode="auto">
          <a:xfrm>
            <a:off x="6934874"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5" name="Rounded Rectangle 26">
            <a:extLst>
              <a:ext uri="{FF2B5EF4-FFF2-40B4-BE49-F238E27FC236}">
                <a16:creationId xmlns:a16="http://schemas.microsoft.com/office/drawing/2014/main" id="{DF524747-709C-593C-F5D0-3878B2BDCF1A}"/>
              </a:ext>
              <a:ext uri="{C183D7F6-B498-43B3-948B-1728B52AA6E4}">
                <adec:decorative xmlns:adec="http://schemas.microsoft.com/office/drawing/2017/decorative" val="1"/>
              </a:ext>
            </a:extLst>
          </p:cNvPr>
          <p:cNvSpPr/>
          <p:nvPr userDrawn="1"/>
        </p:nvSpPr>
        <p:spPr bwMode="auto">
          <a:xfrm>
            <a:off x="10039095"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6" name="Rounded Rectangle 18">
            <a:extLst>
              <a:ext uri="{FF2B5EF4-FFF2-40B4-BE49-F238E27FC236}">
                <a16:creationId xmlns:a16="http://schemas.microsoft.com/office/drawing/2014/main" id="{4881F5DC-48E7-C45C-F43F-6770BFB3C0AD}"/>
              </a:ext>
              <a:ext uri="{C183D7F6-B498-43B3-948B-1728B52AA6E4}">
                <adec:decorative xmlns:adec="http://schemas.microsoft.com/office/drawing/2017/decorative" val="1"/>
              </a:ext>
            </a:extLst>
          </p:cNvPr>
          <p:cNvSpPr/>
          <p:nvPr userDrawn="1"/>
        </p:nvSpPr>
        <p:spPr bwMode="auto">
          <a:xfrm>
            <a:off x="2278541"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7" name="Rounded Rectangle 22">
            <a:extLst>
              <a:ext uri="{FF2B5EF4-FFF2-40B4-BE49-F238E27FC236}">
                <a16:creationId xmlns:a16="http://schemas.microsoft.com/office/drawing/2014/main" id="{3EDF599A-A965-7B0D-39E1-04C502192E91}"/>
              </a:ext>
              <a:ext uri="{C183D7F6-B498-43B3-948B-1728B52AA6E4}">
                <adec:decorative xmlns:adec="http://schemas.microsoft.com/office/drawing/2017/decorative" val="1"/>
              </a:ext>
            </a:extLst>
          </p:cNvPr>
          <p:cNvSpPr/>
          <p:nvPr userDrawn="1"/>
        </p:nvSpPr>
        <p:spPr bwMode="auto">
          <a:xfrm>
            <a:off x="8486985"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13394"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3" name="Text Placeholder 19">
            <a:extLst>
              <a:ext uri="{FF2B5EF4-FFF2-40B4-BE49-F238E27FC236}">
                <a16:creationId xmlns:a16="http://schemas.microsoft.com/office/drawing/2014/main" id="{C988E39D-976A-93AA-D55A-AA8BCC63A1E6}"/>
              </a:ext>
            </a:extLst>
          </p:cNvPr>
          <p:cNvSpPr>
            <a:spLocks noGrp="1"/>
          </p:cNvSpPr>
          <p:nvPr>
            <p:ph type="body" sz="quarter" idx="14" hasCustomPrompt="1"/>
          </p:nvPr>
        </p:nvSpPr>
        <p:spPr>
          <a:xfrm>
            <a:off x="2365505"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4" name="Text Placeholder 19">
            <a:extLst>
              <a:ext uri="{FF2B5EF4-FFF2-40B4-BE49-F238E27FC236}">
                <a16:creationId xmlns:a16="http://schemas.microsoft.com/office/drawing/2014/main" id="{1D9C16AC-CAF4-BE45-CB5E-554638DA4C54}"/>
              </a:ext>
            </a:extLst>
          </p:cNvPr>
          <p:cNvSpPr>
            <a:spLocks noGrp="1"/>
          </p:cNvSpPr>
          <p:nvPr>
            <p:ph type="body" sz="quarter" idx="15" hasCustomPrompt="1"/>
          </p:nvPr>
        </p:nvSpPr>
        <p:spPr>
          <a:xfrm>
            <a:off x="3917616"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5" name="Text Placeholder 19">
            <a:extLst>
              <a:ext uri="{FF2B5EF4-FFF2-40B4-BE49-F238E27FC236}">
                <a16:creationId xmlns:a16="http://schemas.microsoft.com/office/drawing/2014/main" id="{C8D76B95-E5FB-FD09-1726-EBB6E61FFA8F}"/>
              </a:ext>
            </a:extLst>
          </p:cNvPr>
          <p:cNvSpPr>
            <a:spLocks noGrp="1"/>
          </p:cNvSpPr>
          <p:nvPr>
            <p:ph type="body" sz="quarter" idx="16" hasCustomPrompt="1"/>
          </p:nvPr>
        </p:nvSpPr>
        <p:spPr>
          <a:xfrm>
            <a:off x="5469727"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8B34E487-FCCE-0BF0-DA13-2BF476674334}"/>
              </a:ext>
            </a:extLst>
          </p:cNvPr>
          <p:cNvSpPr>
            <a:spLocks noGrp="1"/>
          </p:cNvSpPr>
          <p:nvPr>
            <p:ph type="body" sz="quarter" idx="17" hasCustomPrompt="1"/>
          </p:nvPr>
        </p:nvSpPr>
        <p:spPr>
          <a:xfrm>
            <a:off x="7021838"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0BEFA0AE-B0B1-EBC0-B980-FDF791EB1CA6}"/>
              </a:ext>
            </a:extLst>
          </p:cNvPr>
          <p:cNvSpPr>
            <a:spLocks noGrp="1"/>
          </p:cNvSpPr>
          <p:nvPr>
            <p:ph type="body" sz="quarter" idx="18" hasCustomPrompt="1"/>
          </p:nvPr>
        </p:nvSpPr>
        <p:spPr>
          <a:xfrm>
            <a:off x="857394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1F8DB80C-8461-500B-2283-6916A557B108}"/>
              </a:ext>
            </a:extLst>
          </p:cNvPr>
          <p:cNvSpPr>
            <a:spLocks noGrp="1"/>
          </p:cNvSpPr>
          <p:nvPr>
            <p:ph type="body" sz="quarter" idx="19" hasCustomPrompt="1"/>
          </p:nvPr>
        </p:nvSpPr>
        <p:spPr>
          <a:xfrm>
            <a:off x="1012605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5402525" y="3631211"/>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34" name="Oval 33">
            <a:extLst>
              <a:ext uri="{FF2B5EF4-FFF2-40B4-BE49-F238E27FC236}">
                <a16:creationId xmlns:a16="http://schemas.microsoft.com/office/drawing/2014/main" id="{F0DC2FFC-A06D-88ED-E860-DD81E86CD96E}"/>
              </a:ext>
            </a:extLst>
          </p:cNvPr>
          <p:cNvSpPr/>
          <p:nvPr userDrawn="1"/>
        </p:nvSpPr>
        <p:spPr bwMode="auto">
          <a:xfrm>
            <a:off x="1155854"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5" name="Oval 34">
            <a:extLst>
              <a:ext uri="{FF2B5EF4-FFF2-40B4-BE49-F238E27FC236}">
                <a16:creationId xmlns:a16="http://schemas.microsoft.com/office/drawing/2014/main" id="{1AF53FBA-C1A3-4FAD-F7F9-60100EE5213A}"/>
              </a:ext>
            </a:extLst>
          </p:cNvPr>
          <p:cNvSpPr/>
          <p:nvPr userDrawn="1"/>
        </p:nvSpPr>
        <p:spPr bwMode="auto">
          <a:xfrm>
            <a:off x="2707965"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7" name="Oval 36">
            <a:extLst>
              <a:ext uri="{FF2B5EF4-FFF2-40B4-BE49-F238E27FC236}">
                <a16:creationId xmlns:a16="http://schemas.microsoft.com/office/drawing/2014/main" id="{2BB407AE-A6E3-75F6-112D-5834B75C510F}"/>
              </a:ext>
            </a:extLst>
          </p:cNvPr>
          <p:cNvSpPr/>
          <p:nvPr userDrawn="1"/>
        </p:nvSpPr>
        <p:spPr bwMode="auto">
          <a:xfrm>
            <a:off x="4260076"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8" name="Oval 37">
            <a:extLst>
              <a:ext uri="{FF2B5EF4-FFF2-40B4-BE49-F238E27FC236}">
                <a16:creationId xmlns:a16="http://schemas.microsoft.com/office/drawing/2014/main" id="{F285A4C7-7900-BC4C-3373-B84A18FC443E}"/>
              </a:ext>
            </a:extLst>
          </p:cNvPr>
          <p:cNvSpPr/>
          <p:nvPr userDrawn="1"/>
        </p:nvSpPr>
        <p:spPr bwMode="auto">
          <a:xfrm>
            <a:off x="5812187"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9" name="Oval 38">
            <a:extLst>
              <a:ext uri="{FF2B5EF4-FFF2-40B4-BE49-F238E27FC236}">
                <a16:creationId xmlns:a16="http://schemas.microsoft.com/office/drawing/2014/main" id="{E4B0BB4B-2113-9230-D913-C1A5B8D7B651}"/>
              </a:ext>
            </a:extLst>
          </p:cNvPr>
          <p:cNvSpPr/>
          <p:nvPr userDrawn="1"/>
        </p:nvSpPr>
        <p:spPr bwMode="auto">
          <a:xfrm>
            <a:off x="7364298"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0" name="Oval 39">
            <a:extLst>
              <a:ext uri="{FF2B5EF4-FFF2-40B4-BE49-F238E27FC236}">
                <a16:creationId xmlns:a16="http://schemas.microsoft.com/office/drawing/2014/main" id="{D8FE2EC6-A5DC-8D0E-E466-DA0ED131D192}"/>
              </a:ext>
            </a:extLst>
          </p:cNvPr>
          <p:cNvSpPr/>
          <p:nvPr userDrawn="1"/>
        </p:nvSpPr>
        <p:spPr bwMode="auto">
          <a:xfrm>
            <a:off x="891640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1" name="Oval 40">
            <a:extLst>
              <a:ext uri="{FF2B5EF4-FFF2-40B4-BE49-F238E27FC236}">
                <a16:creationId xmlns:a16="http://schemas.microsoft.com/office/drawing/2014/main" id="{FF78EB24-01EC-AB42-BAB8-D7E93BB3C45B}"/>
              </a:ext>
            </a:extLst>
          </p:cNvPr>
          <p:cNvSpPr/>
          <p:nvPr userDrawn="1"/>
        </p:nvSpPr>
        <p:spPr bwMode="auto">
          <a:xfrm>
            <a:off x="1046851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2" name="Oval 41">
            <a:extLst>
              <a:ext uri="{FF2B5EF4-FFF2-40B4-BE49-F238E27FC236}">
                <a16:creationId xmlns:a16="http://schemas.microsoft.com/office/drawing/2014/main" id="{EDFFD705-15A6-AE2C-B942-17181D8E7911}"/>
              </a:ext>
            </a:extLst>
          </p:cNvPr>
          <p:cNvSpPr/>
          <p:nvPr userDrawn="1"/>
        </p:nvSpPr>
        <p:spPr bwMode="auto">
          <a:xfrm>
            <a:off x="4689498" y="3485903"/>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4" name="Oval 43">
            <a:extLst>
              <a:ext uri="{FF2B5EF4-FFF2-40B4-BE49-F238E27FC236}">
                <a16:creationId xmlns:a16="http://schemas.microsoft.com/office/drawing/2014/main" id="{515332FF-7845-D6F0-5DB4-8314F40C2435}"/>
              </a:ext>
            </a:extLst>
          </p:cNvPr>
          <p:cNvSpPr/>
          <p:nvPr userDrawn="1"/>
        </p:nvSpPr>
        <p:spPr bwMode="auto">
          <a:xfrm>
            <a:off x="4689498" y="4293942"/>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52" name="Oval 51">
            <a:extLst>
              <a:ext uri="{FF2B5EF4-FFF2-40B4-BE49-F238E27FC236}">
                <a16:creationId xmlns:a16="http://schemas.microsoft.com/office/drawing/2014/main" id="{25F8C2F1-61E7-976C-1654-F58D49778F19}"/>
              </a:ext>
            </a:extLst>
          </p:cNvPr>
          <p:cNvSpPr/>
          <p:nvPr userDrawn="1"/>
        </p:nvSpPr>
        <p:spPr bwMode="auto">
          <a:xfrm>
            <a:off x="4689498" y="5066545"/>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60" name="Text Placeholder 19">
            <a:extLst>
              <a:ext uri="{FF2B5EF4-FFF2-40B4-BE49-F238E27FC236}">
                <a16:creationId xmlns:a16="http://schemas.microsoft.com/office/drawing/2014/main" id="{D3C65AD3-76F1-3EAD-8826-96FE73881F36}"/>
              </a:ext>
            </a:extLst>
          </p:cNvPr>
          <p:cNvSpPr>
            <a:spLocks noGrp="1"/>
          </p:cNvSpPr>
          <p:nvPr>
            <p:ph type="body" sz="quarter" idx="21" hasCustomPrompt="1"/>
          </p:nvPr>
        </p:nvSpPr>
        <p:spPr>
          <a:xfrm>
            <a:off x="5402525" y="4439250"/>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C815CD48-0482-A787-0B04-900886EB8878}"/>
              </a:ext>
            </a:extLst>
          </p:cNvPr>
          <p:cNvSpPr>
            <a:spLocks noGrp="1"/>
          </p:cNvSpPr>
          <p:nvPr>
            <p:ph type="body" sz="quarter" idx="22" hasCustomPrompt="1"/>
          </p:nvPr>
        </p:nvSpPr>
        <p:spPr>
          <a:xfrm>
            <a:off x="5402525" y="5247289"/>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30406425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and icon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E03BCA4-6E63-7B67-92F3-DBB194E8DD32}"/>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7" name="Rectangle: Top Corners Rounded 125">
            <a:extLst>
              <a:ext uri="{FF2B5EF4-FFF2-40B4-BE49-F238E27FC236}">
                <a16:creationId xmlns:a16="http://schemas.microsoft.com/office/drawing/2014/main" id="{5D19F6AB-6AD0-F2CD-24C1-01C446EFC9A0}"/>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ounded Rectangle 6">
            <a:extLst>
              <a:ext uri="{FF2B5EF4-FFF2-40B4-BE49-F238E27FC236}">
                <a16:creationId xmlns:a16="http://schemas.microsoft.com/office/drawing/2014/main" id="{F44608A2-5BE8-0BA7-0F5E-A8341087CCB3}"/>
              </a:ext>
              <a:ext uri="{C183D7F6-B498-43B3-948B-1728B52AA6E4}">
                <adec:decorative xmlns:adec="http://schemas.microsoft.com/office/drawing/2017/decorative" val="1"/>
              </a:ext>
            </a:extLst>
          </p:cNvPr>
          <p:cNvSpPr/>
          <p:nvPr userDrawn="1"/>
        </p:nvSpPr>
        <p:spPr bwMode="auto">
          <a:xfrm>
            <a:off x="5073777" y="720777"/>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8" name="Rounded Rectangle 6">
            <a:extLst>
              <a:ext uri="{FF2B5EF4-FFF2-40B4-BE49-F238E27FC236}">
                <a16:creationId xmlns:a16="http://schemas.microsoft.com/office/drawing/2014/main" id="{ED89FD42-F303-4981-768C-655311B12E65}"/>
              </a:ext>
              <a:ext uri="{C183D7F6-B498-43B3-948B-1728B52AA6E4}">
                <adec:decorative xmlns:adec="http://schemas.microsoft.com/office/drawing/2017/decorative" val="1"/>
              </a:ext>
            </a:extLst>
          </p:cNvPr>
          <p:cNvSpPr/>
          <p:nvPr userDrawn="1"/>
        </p:nvSpPr>
        <p:spPr bwMode="auto">
          <a:xfrm>
            <a:off x="5073777" y="2102073"/>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9" name="Rounded Rectangle 6">
            <a:extLst>
              <a:ext uri="{FF2B5EF4-FFF2-40B4-BE49-F238E27FC236}">
                <a16:creationId xmlns:a16="http://schemas.microsoft.com/office/drawing/2014/main" id="{3EACA95C-2727-E69C-8B84-D0466B9B1E4E}"/>
              </a:ext>
              <a:ext uri="{C183D7F6-B498-43B3-948B-1728B52AA6E4}">
                <adec:decorative xmlns:adec="http://schemas.microsoft.com/office/drawing/2017/decorative" val="1"/>
              </a:ext>
            </a:extLst>
          </p:cNvPr>
          <p:cNvSpPr/>
          <p:nvPr userDrawn="1"/>
        </p:nvSpPr>
        <p:spPr bwMode="auto">
          <a:xfrm>
            <a:off x="5073777" y="3483368"/>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0" name="Rounded Rectangle 6">
            <a:extLst>
              <a:ext uri="{FF2B5EF4-FFF2-40B4-BE49-F238E27FC236}">
                <a16:creationId xmlns:a16="http://schemas.microsoft.com/office/drawing/2014/main" id="{48098D8A-067D-CB9E-5F28-7E4CCA2E956A}"/>
              </a:ext>
              <a:ext uri="{C183D7F6-B498-43B3-948B-1728B52AA6E4}">
                <adec:decorative xmlns:adec="http://schemas.microsoft.com/office/drawing/2017/decorative" val="1"/>
              </a:ext>
            </a:extLst>
          </p:cNvPr>
          <p:cNvSpPr/>
          <p:nvPr userDrawn="1"/>
        </p:nvSpPr>
        <p:spPr bwMode="auto">
          <a:xfrm>
            <a:off x="5073777" y="4864663"/>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1" name="Oval 20">
            <a:extLst>
              <a:ext uri="{FF2B5EF4-FFF2-40B4-BE49-F238E27FC236}">
                <a16:creationId xmlns:a16="http://schemas.microsoft.com/office/drawing/2014/main" id="{3F0C185B-AA98-3213-982F-F2F056ACC9E8}"/>
              </a:ext>
            </a:extLst>
          </p:cNvPr>
          <p:cNvSpPr/>
          <p:nvPr userDrawn="1"/>
        </p:nvSpPr>
        <p:spPr bwMode="auto">
          <a:xfrm>
            <a:off x="5236763" y="925059"/>
            <a:ext cx="864000" cy="863998"/>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2" name="Oval 21">
            <a:extLst>
              <a:ext uri="{FF2B5EF4-FFF2-40B4-BE49-F238E27FC236}">
                <a16:creationId xmlns:a16="http://schemas.microsoft.com/office/drawing/2014/main" id="{81A269F0-ACF6-DEE5-39B0-FE100B1B3C0A}"/>
              </a:ext>
            </a:extLst>
          </p:cNvPr>
          <p:cNvSpPr/>
          <p:nvPr userDrawn="1"/>
        </p:nvSpPr>
        <p:spPr bwMode="auto">
          <a:xfrm>
            <a:off x="5236763" y="2306355"/>
            <a:ext cx="864000" cy="863998"/>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3" name="Oval 22">
            <a:extLst>
              <a:ext uri="{FF2B5EF4-FFF2-40B4-BE49-F238E27FC236}">
                <a16:creationId xmlns:a16="http://schemas.microsoft.com/office/drawing/2014/main" id="{510839B6-EC3D-2ADE-38B6-29D43C8A76FC}"/>
              </a:ext>
            </a:extLst>
          </p:cNvPr>
          <p:cNvSpPr/>
          <p:nvPr userDrawn="1"/>
        </p:nvSpPr>
        <p:spPr bwMode="auto">
          <a:xfrm>
            <a:off x="5236763" y="3687650"/>
            <a:ext cx="864000" cy="863998"/>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4" name="Oval 23">
            <a:extLst>
              <a:ext uri="{FF2B5EF4-FFF2-40B4-BE49-F238E27FC236}">
                <a16:creationId xmlns:a16="http://schemas.microsoft.com/office/drawing/2014/main" id="{EF96E6A5-7978-3C05-675D-292658B1789E}"/>
              </a:ext>
            </a:extLst>
          </p:cNvPr>
          <p:cNvSpPr/>
          <p:nvPr userDrawn="1"/>
        </p:nvSpPr>
        <p:spPr bwMode="auto">
          <a:xfrm>
            <a:off x="5236763" y="5068945"/>
            <a:ext cx="864000" cy="863998"/>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6263749" y="117239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9" name="Text Placeholder 19">
            <a:extLst>
              <a:ext uri="{FF2B5EF4-FFF2-40B4-BE49-F238E27FC236}">
                <a16:creationId xmlns:a16="http://schemas.microsoft.com/office/drawing/2014/main" id="{0370F8DA-9CBE-4A02-889D-FA4516D372C7}"/>
              </a:ext>
            </a:extLst>
          </p:cNvPr>
          <p:cNvSpPr>
            <a:spLocks noGrp="1"/>
          </p:cNvSpPr>
          <p:nvPr>
            <p:ph type="body" sz="quarter" idx="21" hasCustomPrompt="1"/>
          </p:nvPr>
        </p:nvSpPr>
        <p:spPr>
          <a:xfrm>
            <a:off x="6263749" y="255368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3EDA4E2E-A808-4776-8623-5EC4FDE90392}"/>
              </a:ext>
            </a:extLst>
          </p:cNvPr>
          <p:cNvSpPr>
            <a:spLocks noGrp="1"/>
          </p:cNvSpPr>
          <p:nvPr>
            <p:ph type="body" sz="quarter" idx="22" hasCustomPrompt="1"/>
          </p:nvPr>
        </p:nvSpPr>
        <p:spPr>
          <a:xfrm>
            <a:off x="6263749" y="393498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70AE4A08-6B4A-3142-2DDE-FBFC0CE234F0}"/>
              </a:ext>
            </a:extLst>
          </p:cNvPr>
          <p:cNvSpPr>
            <a:spLocks noGrp="1"/>
          </p:cNvSpPr>
          <p:nvPr>
            <p:ph type="body" sz="quarter" idx="23" hasCustomPrompt="1"/>
          </p:nvPr>
        </p:nvSpPr>
        <p:spPr>
          <a:xfrm>
            <a:off x="6263749" y="531627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362734912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8B02D0F-997A-A694-C582-E57C3564D89B}"/>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 name="Rectangle: Top Corners Rounded 125">
            <a:extLst>
              <a:ext uri="{FF2B5EF4-FFF2-40B4-BE49-F238E27FC236}">
                <a16:creationId xmlns:a16="http://schemas.microsoft.com/office/drawing/2014/main" id="{48B7B503-1CCA-1AA0-1486-AB67508EA6D1}"/>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cxnSp>
        <p:nvCxnSpPr>
          <p:cNvPr id="6" name="Straight Connector 5">
            <a:extLst>
              <a:ext uri="{FF2B5EF4-FFF2-40B4-BE49-F238E27FC236}">
                <a16:creationId xmlns:a16="http://schemas.microsoft.com/office/drawing/2014/main" id="{6AC13EF9-EE0B-6CB6-D411-545C7AC4F24D}"/>
              </a:ext>
            </a:extLst>
          </p:cNvPr>
          <p:cNvCxnSpPr>
            <a:cxnSpLocks/>
          </p:cNvCxnSpPr>
          <p:nvPr userDrawn="1"/>
        </p:nvCxnSpPr>
        <p:spPr>
          <a:xfrm>
            <a:off x="5174112" y="2012045"/>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A8816565-112D-E809-0F3C-D2C70AB974D1}"/>
              </a:ext>
            </a:extLst>
          </p:cNvPr>
          <p:cNvCxnSpPr>
            <a:cxnSpLocks/>
          </p:cNvCxnSpPr>
          <p:nvPr userDrawn="1"/>
        </p:nvCxnSpPr>
        <p:spPr>
          <a:xfrm>
            <a:off x="5174112" y="3429003"/>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51246A7-FFE7-962C-2272-8829F971627D}"/>
              </a:ext>
            </a:extLst>
          </p:cNvPr>
          <p:cNvCxnSpPr>
            <a:cxnSpLocks/>
          </p:cNvCxnSpPr>
          <p:nvPr userDrawn="1"/>
        </p:nvCxnSpPr>
        <p:spPr>
          <a:xfrm>
            <a:off x="5174112" y="4845961"/>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5174113" y="1118900"/>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9" name="Text Placeholder 19">
            <a:extLst>
              <a:ext uri="{FF2B5EF4-FFF2-40B4-BE49-F238E27FC236}">
                <a16:creationId xmlns:a16="http://schemas.microsoft.com/office/drawing/2014/main" id="{16219C21-4F05-EE14-4B4D-9431194F4EA1}"/>
              </a:ext>
            </a:extLst>
          </p:cNvPr>
          <p:cNvSpPr>
            <a:spLocks noGrp="1"/>
          </p:cNvSpPr>
          <p:nvPr>
            <p:ph type="body" sz="quarter" idx="14" hasCustomPrompt="1"/>
          </p:nvPr>
        </p:nvSpPr>
        <p:spPr>
          <a:xfrm>
            <a:off x="5174113" y="2535858"/>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0" name="Text Placeholder 19">
            <a:extLst>
              <a:ext uri="{FF2B5EF4-FFF2-40B4-BE49-F238E27FC236}">
                <a16:creationId xmlns:a16="http://schemas.microsoft.com/office/drawing/2014/main" id="{3B3A28D7-4C8C-4F07-A514-06333FBD4817}"/>
              </a:ext>
            </a:extLst>
          </p:cNvPr>
          <p:cNvSpPr>
            <a:spLocks noGrp="1"/>
          </p:cNvSpPr>
          <p:nvPr>
            <p:ph type="body" sz="quarter" idx="15" hasCustomPrompt="1"/>
          </p:nvPr>
        </p:nvSpPr>
        <p:spPr>
          <a:xfrm>
            <a:off x="5174113" y="3952816"/>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1" name="Text Placeholder 19">
            <a:extLst>
              <a:ext uri="{FF2B5EF4-FFF2-40B4-BE49-F238E27FC236}">
                <a16:creationId xmlns:a16="http://schemas.microsoft.com/office/drawing/2014/main" id="{1AB5EF6C-0FEE-8E22-180F-C73EB6F07BEB}"/>
              </a:ext>
            </a:extLst>
          </p:cNvPr>
          <p:cNvSpPr>
            <a:spLocks noGrp="1"/>
          </p:cNvSpPr>
          <p:nvPr>
            <p:ph type="body" sz="quarter" idx="16" hasCustomPrompt="1"/>
          </p:nvPr>
        </p:nvSpPr>
        <p:spPr>
          <a:xfrm>
            <a:off x="5174113" y="5369774"/>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92582472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wo picture content">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27DCA08-1117-4B11-AEFD-AAB2B33543F9}"/>
              </a:ext>
            </a:extLst>
          </p:cNvPr>
          <p:cNvSpPr>
            <a:spLocks noGrp="1"/>
          </p:cNvSpPr>
          <p:nvPr>
            <p:ph type="title"/>
          </p:nvPr>
        </p:nvSpPr>
        <p:spPr>
          <a:xfrm>
            <a:off x="588263" y="457200"/>
            <a:ext cx="11018520" cy="983234"/>
          </a:xfrm>
        </p:spPr>
        <p:txBody>
          <a:bodyPr/>
          <a:lstStyle/>
          <a:p>
            <a:r>
              <a:rPr lang="en-US"/>
              <a:t>Click to edit Master title style</a:t>
            </a:r>
          </a:p>
        </p:txBody>
      </p:sp>
      <p:sp>
        <p:nvSpPr>
          <p:cNvPr id="4" name="Text Placeholder 3">
            <a:extLst>
              <a:ext uri="{FF2B5EF4-FFF2-40B4-BE49-F238E27FC236}">
                <a16:creationId xmlns:a16="http://schemas.microsoft.com/office/drawing/2014/main" id="{AE833B58-0629-4A46-8711-902C16A99314}"/>
              </a:ext>
            </a:extLst>
          </p:cNvPr>
          <p:cNvSpPr>
            <a:spLocks noGrp="1"/>
          </p:cNvSpPr>
          <p:nvPr>
            <p:ph type="body" sz="quarter" idx="16"/>
          </p:nvPr>
        </p:nvSpPr>
        <p:spPr>
          <a:xfrm>
            <a:off x="584199" y="5689600"/>
            <a:ext cx="5367528" cy="579438"/>
          </a:xfrm>
        </p:spPr>
        <p:txBody>
          <a:bodyPr/>
          <a:lstStyle>
            <a:lvl1pPr marL="0" indent="0" algn="l">
              <a:spcBef>
                <a:spcPts val="0"/>
              </a:spcBef>
              <a:buNone/>
              <a:defRPr sz="1800">
                <a:latin typeface="+mj-lt"/>
              </a:defRPr>
            </a:lvl1pPr>
          </a:lstStyle>
          <a:p>
            <a:pPr lvl="0"/>
            <a:r>
              <a:rPr lang="en-US"/>
              <a:t>Click to edit Master text styles</a:t>
            </a:r>
          </a:p>
        </p:txBody>
      </p:sp>
      <p:sp>
        <p:nvSpPr>
          <p:cNvPr id="9" name="Picture Placeholder" descr="This photo is a 'placeholder' only. Drag or drop your photo here, or click and tap the center to insert a photo.">
            <a:extLst>
              <a:ext uri="{FF2B5EF4-FFF2-40B4-BE49-F238E27FC236}">
                <a16:creationId xmlns:a16="http://schemas.microsoft.com/office/drawing/2014/main" id="{1231301F-62BD-4CF6-8990-CDF00AFC8CCF}"/>
              </a:ext>
            </a:extLst>
          </p:cNvPr>
          <p:cNvSpPr>
            <a:spLocks noGrp="1"/>
          </p:cNvSpPr>
          <p:nvPr>
            <p:ph type="pic" sz="quarter" idx="13" hasCustomPrompt="1"/>
          </p:nvPr>
        </p:nvSpPr>
        <p:spPr bwMode="ltGray">
          <a:xfrm>
            <a:off x="582612" y="2025650"/>
            <a:ext cx="5367528" cy="3474720"/>
          </a:xfrm>
          <a:blipFill>
            <a:blip r:embed="rId2"/>
            <a:stretch>
              <a:fillRect/>
            </a:stretch>
          </a:blipFill>
        </p:spPr>
        <p:txBody>
          <a:bodyPr vert="horz" wrap="square" lIns="0" tIns="0" rIns="0" bIns="1005840" rtlCol="0" anchor="ctr" anchorCtr="0">
            <a:noAutofit/>
          </a:bodyPr>
          <a:lstStyle>
            <a:lvl1pPr marL="0" indent="0" algn="ctr">
              <a:buNone/>
              <a:defRPr lang="en-US" sz="1000" b="1" dirty="0">
                <a:solidFill>
                  <a:srgbClr val="000000"/>
                </a:solidFill>
              </a:defRPr>
            </a:lvl1pPr>
          </a:lstStyle>
          <a:p>
            <a:pPr marL="228600" lvl="0" indent="-228600" algn="ctr"/>
            <a:r>
              <a:rPr lang="en-US"/>
              <a:t>Drag &amp; drop your photo here </a:t>
            </a:r>
            <a:br>
              <a:rPr lang="en-US"/>
            </a:br>
            <a:r>
              <a:rPr lang="en-US"/>
              <a:t>or click or tap icon below </a:t>
            </a:r>
            <a:br>
              <a:rPr lang="en-US"/>
            </a:br>
            <a:r>
              <a:rPr lang="en-US"/>
              <a:t>to insert</a:t>
            </a:r>
          </a:p>
        </p:txBody>
      </p:sp>
      <p:sp>
        <p:nvSpPr>
          <p:cNvPr id="13" name="Text Placeholder 3">
            <a:extLst>
              <a:ext uri="{FF2B5EF4-FFF2-40B4-BE49-F238E27FC236}">
                <a16:creationId xmlns:a16="http://schemas.microsoft.com/office/drawing/2014/main" id="{05B401B2-8D93-427E-90A4-52337B3965E8}"/>
              </a:ext>
            </a:extLst>
          </p:cNvPr>
          <p:cNvSpPr>
            <a:spLocks noGrp="1"/>
          </p:cNvSpPr>
          <p:nvPr>
            <p:ph type="body" sz="quarter" idx="18"/>
          </p:nvPr>
        </p:nvSpPr>
        <p:spPr>
          <a:xfrm>
            <a:off x="6241860" y="5689600"/>
            <a:ext cx="5367528" cy="579438"/>
          </a:xfrm>
        </p:spPr>
        <p:txBody>
          <a:bodyPr/>
          <a:lstStyle>
            <a:lvl1pPr marL="0" indent="0" algn="l">
              <a:spcBef>
                <a:spcPts val="0"/>
              </a:spcBef>
              <a:buNone/>
              <a:defRPr sz="1800">
                <a:latin typeface="+mj-lt"/>
              </a:defRPr>
            </a:lvl1pPr>
          </a:lstStyle>
          <a:p>
            <a:pPr lvl="0"/>
            <a:r>
              <a:rPr lang="en-US"/>
              <a:t>Click to edit Master text styles</a:t>
            </a:r>
          </a:p>
        </p:txBody>
      </p:sp>
      <p:sp>
        <p:nvSpPr>
          <p:cNvPr id="11" name="Picture Placeholder" descr="This photo is a 'placeholder' only. Drag or drop your photo here, or click and tap the center to insert a photo.">
            <a:extLst>
              <a:ext uri="{FF2B5EF4-FFF2-40B4-BE49-F238E27FC236}">
                <a16:creationId xmlns:a16="http://schemas.microsoft.com/office/drawing/2014/main" id="{7223C820-5673-4288-A9D6-185A95066B1E}"/>
              </a:ext>
            </a:extLst>
          </p:cNvPr>
          <p:cNvSpPr>
            <a:spLocks noGrp="1"/>
          </p:cNvSpPr>
          <p:nvPr>
            <p:ph type="pic" sz="quarter" idx="15" hasCustomPrompt="1"/>
          </p:nvPr>
        </p:nvSpPr>
        <p:spPr bwMode="ltGray">
          <a:xfrm>
            <a:off x="6239255" y="2025650"/>
            <a:ext cx="5367528" cy="3474720"/>
          </a:xfrm>
          <a:blipFill>
            <a:blip r:embed="rId3"/>
            <a:stretch>
              <a:fillRect/>
            </a:stretch>
          </a:blipFill>
        </p:spPr>
        <p:txBody>
          <a:bodyPr vert="horz" wrap="square" lIns="0" tIns="0" rIns="0" bIns="1005840" rtlCol="0" anchor="ctr" anchorCtr="0">
            <a:noAutofit/>
          </a:bodyPr>
          <a:lstStyle>
            <a:lvl1pPr marL="0" indent="0" algn="ctr">
              <a:buNone/>
              <a:defRPr lang="en-US" sz="1000" b="1" dirty="0">
                <a:solidFill>
                  <a:srgbClr val="000000"/>
                </a:solidFill>
              </a:defRPr>
            </a:lvl1pPr>
          </a:lstStyle>
          <a:p>
            <a:pPr marL="228600" lvl="0" indent="-228600" algn="ctr"/>
            <a:r>
              <a:rPr lang="en-US"/>
              <a:t>Drag &amp; drop your photo here </a:t>
            </a:r>
            <a:br>
              <a:rPr lang="en-US"/>
            </a:br>
            <a:r>
              <a:rPr lang="en-US"/>
              <a:t>or click or tap icon below </a:t>
            </a:r>
            <a:br>
              <a:rPr lang="en-US"/>
            </a:br>
            <a:r>
              <a:rPr lang="en-US"/>
              <a:t>to insert</a:t>
            </a:r>
          </a:p>
        </p:txBody>
      </p:sp>
      <p:sp>
        <p:nvSpPr>
          <p:cNvPr id="10" name="TextBox 9">
            <a:extLst>
              <a:ext uri="{FF2B5EF4-FFF2-40B4-BE49-F238E27FC236}">
                <a16:creationId xmlns:a16="http://schemas.microsoft.com/office/drawing/2014/main" id="{CAF59E09-7602-42B9-AB0C-9D1365A9EBB2}"/>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903204894"/>
      </p:ext>
    </p:extLst>
  </p:cSld>
  <p:clrMapOvr>
    <a:masterClrMapping/>
  </p:clrMapOvr>
  <p:transition>
    <p:fade/>
  </p:transition>
  <p:extLst>
    <p:ext uri="{DCECCB84-F9BA-43D5-87BE-67443E8EF086}">
      <p15:sldGuideLst xmlns:p15="http://schemas.microsoft.com/office/powerpoint/2012/main">
        <p15:guide id="3" orient="horz" pos="3584">
          <p15:clr>
            <a:srgbClr val="5ACBF0"/>
          </p15:clr>
        </p15:guide>
        <p15:guide id="4" orient="horz" pos="1276">
          <p15:clr>
            <a:srgbClr val="5ACBF0"/>
          </p15:clr>
        </p15:guide>
        <p15:guide id="5" orient="horz" pos="288">
          <p15:clr>
            <a:srgbClr val="5ACBF0"/>
          </p15:clr>
        </p15:guide>
        <p15:guide id="6" pos="3749">
          <p15:clr>
            <a:srgbClr val="5ACBF0"/>
          </p15:clr>
        </p15:guide>
        <p15:guide id="7" pos="3931">
          <p15:clr>
            <a:srgbClr val="5ACBF0"/>
          </p15:clr>
        </p15:guide>
        <p15:guide id="8" orient="horz" pos="3464">
          <p15:clr>
            <a:srgbClr val="5ACBF0"/>
          </p15:clr>
        </p15:guide>
      </p15:sldGuideLst>
    </p:ext>
  </p:extLst>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Title with Picture and two text placeholder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B4A10B4-2894-B0C3-48F3-79A9138A9879}"/>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963" y="593725"/>
            <a:ext cx="6015037" cy="1107996"/>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a:t>
            </a:r>
            <a:br>
              <a:rPr lang="en-US"/>
            </a:br>
            <a:r>
              <a:rPr lang="en-US"/>
              <a:t>title style</a:t>
            </a:r>
          </a:p>
        </p:txBody>
      </p:sp>
      <p:sp>
        <p:nvSpPr>
          <p:cNvPr id="18" name="Rectangle: Rounded Corners 17">
            <a:extLst>
              <a:ext uri="{FF2B5EF4-FFF2-40B4-BE49-F238E27FC236}">
                <a16:creationId xmlns:a16="http://schemas.microsoft.com/office/drawing/2014/main" id="{669F94E4-DD09-4CD6-F3A5-B9AD56187D67}"/>
              </a:ext>
            </a:extLst>
          </p:cNvPr>
          <p:cNvSpPr/>
          <p:nvPr userDrawn="1"/>
        </p:nvSpPr>
        <p:spPr bwMode="auto">
          <a:xfrm>
            <a:off x="6807200" y="1147762"/>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226440"/>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0" name="Rectangle: Rounded Corners 19">
            <a:extLst>
              <a:ext uri="{FF2B5EF4-FFF2-40B4-BE49-F238E27FC236}">
                <a16:creationId xmlns:a16="http://schemas.microsoft.com/office/drawing/2014/main" id="{CD5187B5-4F1A-9A48-9392-E1D312177079}"/>
              </a:ext>
            </a:extLst>
          </p:cNvPr>
          <p:cNvSpPr/>
          <p:nvPr userDrawn="1"/>
        </p:nvSpPr>
        <p:spPr bwMode="auto">
          <a:xfrm>
            <a:off x="371475" y="2017712"/>
            <a:ext cx="6334126" cy="4172645"/>
          </a:xfrm>
          <a:prstGeom prst="roundRect">
            <a:avLst>
              <a:gd name="adj" fmla="val 2671"/>
            </a:avLst>
          </a:prstGeom>
          <a:solidFill>
            <a:srgbClr val="FFFFFF">
              <a:alpha val="20000"/>
            </a:srgbClr>
          </a:solidFill>
        </p:spPr>
        <p:txBody>
          <a:bodyPr wrap="square" lIns="97971" tIns="514351" rIns="97971" bIns="0" rtlCol="0" anchor="ctr">
            <a:normAutofit/>
          </a:bodyPr>
          <a:lstStyle/>
          <a:p>
            <a:pPr marR="0" lvl="0" indent="0" algn="ctr" defTabSz="1740645" fontAlgn="base">
              <a:lnSpc>
                <a:spcPct val="100000"/>
              </a:lnSpc>
              <a:spcBef>
                <a:spcPct val="0"/>
              </a:spcBef>
              <a:spcAft>
                <a:spcPct val="0"/>
              </a:spcAft>
              <a:buClrTx/>
              <a:buSzTx/>
              <a:buFontTx/>
              <a:buNone/>
              <a:tabLst/>
            </a:pPr>
            <a:endParaRPr kumimoji="0" lang="en-US" sz="3214" b="1" i="0" u="none" strike="noStrike" kern="0" cap="none" spc="0" normalizeH="0" baseline="0">
              <a:ln>
                <a:noFill/>
              </a:ln>
              <a:solidFill>
                <a:srgbClr val="000000"/>
              </a:solidFill>
              <a:effectLst/>
              <a:uLnTx/>
              <a:uFillTx/>
              <a:latin typeface="Segoe UI"/>
              <a:ea typeface="+mn-lt"/>
              <a:cs typeface="Segoe UI"/>
            </a:endParaRPr>
          </a:p>
        </p:txBody>
      </p:sp>
      <p:sp>
        <p:nvSpPr>
          <p:cNvPr id="21" name="Oval 20">
            <a:extLst>
              <a:ext uri="{FF2B5EF4-FFF2-40B4-BE49-F238E27FC236}">
                <a16:creationId xmlns:a16="http://schemas.microsoft.com/office/drawing/2014/main" id="{13DFE7CC-6BAE-AF7D-E785-BF67456BFB33}"/>
              </a:ext>
            </a:extLst>
          </p:cNvPr>
          <p:cNvSpPr/>
          <p:nvPr userDrawn="1"/>
        </p:nvSpPr>
        <p:spPr bwMode="auto">
          <a:xfrm>
            <a:off x="588963" y="2672072"/>
            <a:ext cx="777602" cy="777602"/>
          </a:xfrm>
          <a:prstGeom prst="ellipse">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marR="0" lvl="0" indent="0" algn="ctr" defTabSz="914367" fontAlgn="base">
              <a:lnSpc>
                <a:spcPct val="100000"/>
              </a:lnSpc>
              <a:spcBef>
                <a:spcPct val="0"/>
              </a:spcBef>
              <a:spcAft>
                <a:spcPct val="0"/>
              </a:spcAft>
              <a:buClrTx/>
              <a:buSzTx/>
              <a:buFontTx/>
              <a:buNone/>
              <a:tabLst/>
            </a:pPr>
            <a:endParaRPr kumimoji="0" lang="en-US" sz="1600" b="1" i="0" u="none" strike="noStrike" kern="0" cap="none" spc="0" normalizeH="0" baseline="0">
              <a:ln w="3175">
                <a:noFill/>
              </a:ln>
              <a:solidFill>
                <a:srgbClr val="FFFFFF"/>
              </a:solidFill>
              <a:effectLst/>
              <a:uLnTx/>
              <a:uFillTx/>
              <a:latin typeface="Segoe UI Semibold"/>
              <a:cs typeface="Segoe UI" pitchFamily="34" charset="0"/>
            </a:endParaRPr>
          </a:p>
        </p:txBody>
      </p:sp>
      <p:sp>
        <p:nvSpPr>
          <p:cNvPr id="22" name="Oval 21">
            <a:extLst>
              <a:ext uri="{FF2B5EF4-FFF2-40B4-BE49-F238E27FC236}">
                <a16:creationId xmlns:a16="http://schemas.microsoft.com/office/drawing/2014/main" id="{1DA92108-8343-73F3-5CAF-1265D1A95D7D}"/>
              </a:ext>
            </a:extLst>
          </p:cNvPr>
          <p:cNvSpPr/>
          <p:nvPr userDrawn="1"/>
        </p:nvSpPr>
        <p:spPr bwMode="auto">
          <a:xfrm>
            <a:off x="588963" y="4758394"/>
            <a:ext cx="777602" cy="777602"/>
          </a:xfrm>
          <a:prstGeom prst="ellipse">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marR="0" lvl="0" indent="0" algn="ctr" defTabSz="914367" fontAlgn="base">
              <a:lnSpc>
                <a:spcPct val="100000"/>
              </a:lnSpc>
              <a:spcBef>
                <a:spcPct val="0"/>
              </a:spcBef>
              <a:spcAft>
                <a:spcPct val="0"/>
              </a:spcAft>
              <a:buClrTx/>
              <a:buSzTx/>
              <a:buFontTx/>
              <a:buNone/>
              <a:tabLst/>
            </a:pPr>
            <a:endParaRPr kumimoji="0" lang="en-US" sz="1600" b="1" i="0" u="none" strike="noStrike" kern="0" cap="none" spc="0" normalizeH="0" baseline="0">
              <a:ln w="3175">
                <a:noFill/>
              </a:ln>
              <a:solidFill>
                <a:srgbClr val="FFFFFF"/>
              </a:solidFill>
              <a:effectLst/>
              <a:uLnTx/>
              <a:uFillTx/>
              <a:latin typeface="Segoe UI Semibold"/>
              <a:cs typeface="Segoe UI" pitchFamily="34" charset="0"/>
            </a:endParaRPr>
          </a:p>
        </p:txBody>
      </p:sp>
      <p:cxnSp>
        <p:nvCxnSpPr>
          <p:cNvPr id="23" name="Straight Connector 22">
            <a:extLst>
              <a:ext uri="{FF2B5EF4-FFF2-40B4-BE49-F238E27FC236}">
                <a16:creationId xmlns:a16="http://schemas.microsoft.com/office/drawing/2014/main" id="{91B55235-AA68-F034-0576-FCE4C4F284F9}"/>
              </a:ext>
            </a:extLst>
          </p:cNvPr>
          <p:cNvCxnSpPr>
            <a:cxnSpLocks/>
          </p:cNvCxnSpPr>
          <p:nvPr userDrawn="1"/>
        </p:nvCxnSpPr>
        <p:spPr>
          <a:xfrm>
            <a:off x="1574569" y="4104034"/>
            <a:ext cx="4889731"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574569" y="2876207"/>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3ADA4AD7-2E8D-00F4-1155-F6ADB5040233}"/>
              </a:ext>
            </a:extLst>
          </p:cNvPr>
          <p:cNvSpPr>
            <a:spLocks noGrp="1"/>
          </p:cNvSpPr>
          <p:nvPr>
            <p:ph type="body" sz="quarter" idx="14" hasCustomPrompt="1"/>
          </p:nvPr>
        </p:nvSpPr>
        <p:spPr>
          <a:xfrm>
            <a:off x="1574569" y="4962529"/>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378106727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Title with Picture and five text placeholder Green">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A523848-5AF0-F245-366D-1B846CA5B5F4}"/>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4" name="Rectangle: Rounded Corners 3">
            <a:extLst>
              <a:ext uri="{FF2B5EF4-FFF2-40B4-BE49-F238E27FC236}">
                <a16:creationId xmlns:a16="http://schemas.microsoft.com/office/drawing/2014/main" id="{2A5462DB-1DE2-7D79-53E4-54479850C744}"/>
              </a:ext>
            </a:extLst>
          </p:cNvPr>
          <p:cNvSpPr/>
          <p:nvPr userDrawn="1"/>
        </p:nvSpPr>
        <p:spPr bwMode="auto">
          <a:xfrm>
            <a:off x="6807200" y="1278391"/>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357069"/>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6" name="Rectangle: Rounded Corners 5">
            <a:extLst>
              <a:ext uri="{FF2B5EF4-FFF2-40B4-BE49-F238E27FC236}">
                <a16:creationId xmlns:a16="http://schemas.microsoft.com/office/drawing/2014/main" id="{2E4FB5AB-AAB5-39B1-0070-C4581EB4FE30}"/>
              </a:ext>
            </a:extLst>
          </p:cNvPr>
          <p:cNvSpPr/>
          <p:nvPr userDrawn="1"/>
        </p:nvSpPr>
        <p:spPr bwMode="auto">
          <a:xfrm>
            <a:off x="371475" y="1396879"/>
            <a:ext cx="6334126" cy="4884298"/>
          </a:xfrm>
          <a:prstGeom prst="roundRect">
            <a:avLst>
              <a:gd name="adj" fmla="val 2671"/>
            </a:avLst>
          </a:prstGeom>
          <a:solidFill>
            <a:srgbClr val="FFFFFF">
              <a:alpha val="20000"/>
            </a:srgbClr>
          </a:solidFill>
        </p:spPr>
        <p:txBody>
          <a:bodyPr wrap="square" lIns="97971" tIns="514351" rIns="97971" bIns="0" rtlCol="0" anchor="ctr">
            <a:normAutofit/>
          </a:bodyPr>
          <a:lstStyle/>
          <a:p>
            <a:pPr marR="0" lvl="0" indent="0" algn="ctr" defTabSz="1740645" fontAlgn="base">
              <a:lnSpc>
                <a:spcPct val="100000"/>
              </a:lnSpc>
              <a:spcBef>
                <a:spcPct val="0"/>
              </a:spcBef>
              <a:spcAft>
                <a:spcPct val="0"/>
              </a:spcAft>
              <a:buClrTx/>
              <a:buSzTx/>
              <a:buFontTx/>
              <a:buNone/>
              <a:tabLst/>
            </a:pPr>
            <a:endParaRPr kumimoji="0" lang="en-US" sz="3214" b="1" i="0" u="none" strike="noStrike" kern="0" cap="none" spc="0" normalizeH="0" baseline="0">
              <a:ln>
                <a:noFill/>
              </a:ln>
              <a:solidFill>
                <a:srgbClr val="000000"/>
              </a:solidFill>
              <a:effectLst/>
              <a:uLnTx/>
              <a:uFillTx/>
              <a:latin typeface="Segoe UI"/>
              <a:ea typeface="+mn-lt"/>
              <a:cs typeface="Segoe UI"/>
            </a:endParaRPr>
          </a:p>
        </p:txBody>
      </p:sp>
      <p:cxnSp>
        <p:nvCxnSpPr>
          <p:cNvPr id="7" name="Straight Connector 6">
            <a:extLst>
              <a:ext uri="{FF2B5EF4-FFF2-40B4-BE49-F238E27FC236}">
                <a16:creationId xmlns:a16="http://schemas.microsoft.com/office/drawing/2014/main" id="{9EB11F28-F3D3-8BD3-1AE6-68F993B67A78}"/>
              </a:ext>
            </a:extLst>
          </p:cNvPr>
          <p:cNvCxnSpPr>
            <a:cxnSpLocks/>
          </p:cNvCxnSpPr>
          <p:nvPr userDrawn="1"/>
        </p:nvCxnSpPr>
        <p:spPr>
          <a:xfrm>
            <a:off x="1362074" y="237373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A6498E01-1DB3-4BA6-8F02-444778A6E266}"/>
              </a:ext>
            </a:extLst>
          </p:cNvPr>
          <p:cNvSpPr/>
          <p:nvPr userDrawn="1"/>
        </p:nvSpPr>
        <p:spPr bwMode="auto">
          <a:xfrm>
            <a:off x="588963" y="1570530"/>
            <a:ext cx="629558" cy="629558"/>
          </a:xfrm>
          <a:prstGeom prst="ellipse">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marR="0" lvl="0" indent="0" algn="ctr" defTabSz="914367" fontAlgn="base">
              <a:lnSpc>
                <a:spcPct val="100000"/>
              </a:lnSpc>
              <a:spcBef>
                <a:spcPct val="0"/>
              </a:spcBef>
              <a:spcAft>
                <a:spcPct val="0"/>
              </a:spcAft>
              <a:buClrTx/>
              <a:buSzTx/>
              <a:buFontTx/>
              <a:buNone/>
              <a:tabLst/>
            </a:pPr>
            <a:endParaRPr kumimoji="0" lang="en-US" sz="1600" b="1" i="0" u="none" strike="noStrike" kern="0" cap="none" spc="0" normalizeH="0" baseline="0">
              <a:ln w="3175">
                <a:noFill/>
              </a:ln>
              <a:solidFill>
                <a:srgbClr val="FFFFFF"/>
              </a:solidFill>
              <a:effectLst/>
              <a:uLnTx/>
              <a:uFillTx/>
              <a:latin typeface="Segoe UI Semibold"/>
              <a:cs typeface="Segoe UI" pitchFamily="34" charset="0"/>
            </a:endParaRPr>
          </a:p>
        </p:txBody>
      </p: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362075" y="1731420"/>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10" name="Oval 9">
            <a:extLst>
              <a:ext uri="{FF2B5EF4-FFF2-40B4-BE49-F238E27FC236}">
                <a16:creationId xmlns:a16="http://schemas.microsoft.com/office/drawing/2014/main" id="{4F767140-8153-B78E-96B6-48232DC28937}"/>
              </a:ext>
            </a:extLst>
          </p:cNvPr>
          <p:cNvSpPr/>
          <p:nvPr userDrawn="1"/>
        </p:nvSpPr>
        <p:spPr bwMode="auto">
          <a:xfrm>
            <a:off x="588963" y="2547390"/>
            <a:ext cx="629558" cy="629558"/>
          </a:xfrm>
          <a:prstGeom prst="ellipse">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marR="0" lvl="0" indent="0" algn="ctr" defTabSz="914367" fontAlgn="base">
              <a:lnSpc>
                <a:spcPct val="100000"/>
              </a:lnSpc>
              <a:spcBef>
                <a:spcPct val="0"/>
              </a:spcBef>
              <a:spcAft>
                <a:spcPct val="0"/>
              </a:spcAft>
              <a:buClrTx/>
              <a:buSzTx/>
              <a:buFontTx/>
              <a:buNone/>
              <a:tabLst/>
            </a:pPr>
            <a:endParaRPr kumimoji="0" lang="en-US" sz="1600" b="1" i="0" u="none" strike="noStrike" kern="0" cap="none" spc="0" normalizeH="0" baseline="0">
              <a:ln w="3175">
                <a:noFill/>
              </a:ln>
              <a:solidFill>
                <a:srgbClr val="FFFFFF"/>
              </a:solidFill>
              <a:effectLst/>
              <a:uLnTx/>
              <a:uFillTx/>
              <a:latin typeface="Segoe UI Semibold"/>
              <a:cs typeface="Segoe UI" pitchFamily="34" charset="0"/>
            </a:endParaRPr>
          </a:p>
        </p:txBody>
      </p:sp>
      <p:sp>
        <p:nvSpPr>
          <p:cNvPr id="12" name="Oval 11">
            <a:extLst>
              <a:ext uri="{FF2B5EF4-FFF2-40B4-BE49-F238E27FC236}">
                <a16:creationId xmlns:a16="http://schemas.microsoft.com/office/drawing/2014/main" id="{AF3A32C0-6F9C-C5C9-1914-56808EC36FF5}"/>
              </a:ext>
            </a:extLst>
          </p:cNvPr>
          <p:cNvSpPr/>
          <p:nvPr userDrawn="1"/>
        </p:nvSpPr>
        <p:spPr bwMode="auto">
          <a:xfrm>
            <a:off x="588963" y="3524250"/>
            <a:ext cx="629558" cy="629558"/>
          </a:xfrm>
          <a:prstGeom prst="ellipse">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marR="0" lvl="0" indent="0" algn="ctr" defTabSz="914367" fontAlgn="base">
              <a:lnSpc>
                <a:spcPct val="100000"/>
              </a:lnSpc>
              <a:spcBef>
                <a:spcPct val="0"/>
              </a:spcBef>
              <a:spcAft>
                <a:spcPct val="0"/>
              </a:spcAft>
              <a:buClrTx/>
              <a:buSzTx/>
              <a:buFontTx/>
              <a:buNone/>
              <a:tabLst/>
            </a:pPr>
            <a:endParaRPr kumimoji="0" lang="en-US" sz="1600" b="1" i="0" u="none" strike="noStrike" kern="0" cap="none" spc="0" normalizeH="0" baseline="0">
              <a:ln w="3175">
                <a:noFill/>
              </a:ln>
              <a:solidFill>
                <a:srgbClr val="FFFFFF"/>
              </a:solidFill>
              <a:effectLst/>
              <a:uLnTx/>
              <a:uFillTx/>
              <a:latin typeface="Segoe UI Semibold"/>
              <a:cs typeface="Segoe UI" pitchFamily="34" charset="0"/>
            </a:endParaRPr>
          </a:p>
        </p:txBody>
      </p:sp>
      <p:sp>
        <p:nvSpPr>
          <p:cNvPr id="14" name="Oval 13">
            <a:extLst>
              <a:ext uri="{FF2B5EF4-FFF2-40B4-BE49-F238E27FC236}">
                <a16:creationId xmlns:a16="http://schemas.microsoft.com/office/drawing/2014/main" id="{51DF8043-DF81-D7D3-2D6E-D21DC164D9DB}"/>
              </a:ext>
            </a:extLst>
          </p:cNvPr>
          <p:cNvSpPr/>
          <p:nvPr userDrawn="1"/>
        </p:nvSpPr>
        <p:spPr bwMode="auto">
          <a:xfrm>
            <a:off x="588963" y="4501110"/>
            <a:ext cx="629558" cy="629558"/>
          </a:xfrm>
          <a:prstGeom prst="ellipse">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marR="0" lvl="0" indent="0" algn="ctr" defTabSz="914367" fontAlgn="base">
              <a:lnSpc>
                <a:spcPct val="100000"/>
              </a:lnSpc>
              <a:spcBef>
                <a:spcPct val="0"/>
              </a:spcBef>
              <a:spcAft>
                <a:spcPct val="0"/>
              </a:spcAft>
              <a:buClrTx/>
              <a:buSzTx/>
              <a:buFontTx/>
              <a:buNone/>
              <a:tabLst/>
            </a:pPr>
            <a:endParaRPr kumimoji="0" lang="en-US" sz="1600" b="1" i="0" u="none" strike="noStrike" kern="0" cap="none" spc="0" normalizeH="0" baseline="0">
              <a:ln w="3175">
                <a:noFill/>
              </a:ln>
              <a:solidFill>
                <a:srgbClr val="FFFFFF"/>
              </a:solidFill>
              <a:effectLst/>
              <a:uLnTx/>
              <a:uFillTx/>
              <a:latin typeface="Segoe UI Semibold"/>
              <a:cs typeface="Segoe UI" pitchFamily="34" charset="0"/>
            </a:endParaRPr>
          </a:p>
        </p:txBody>
      </p:sp>
      <p:sp>
        <p:nvSpPr>
          <p:cNvPr id="16" name="Oval 15">
            <a:extLst>
              <a:ext uri="{FF2B5EF4-FFF2-40B4-BE49-F238E27FC236}">
                <a16:creationId xmlns:a16="http://schemas.microsoft.com/office/drawing/2014/main" id="{6C96BA59-C3DB-35F1-BA4E-2425F49BDB0D}"/>
              </a:ext>
            </a:extLst>
          </p:cNvPr>
          <p:cNvSpPr/>
          <p:nvPr userDrawn="1"/>
        </p:nvSpPr>
        <p:spPr bwMode="auto">
          <a:xfrm>
            <a:off x="588963" y="5477970"/>
            <a:ext cx="629558" cy="629558"/>
          </a:xfrm>
          <a:prstGeom prst="ellipse">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marR="0" lvl="0" indent="0" algn="ctr" defTabSz="914367" fontAlgn="base">
              <a:lnSpc>
                <a:spcPct val="100000"/>
              </a:lnSpc>
              <a:spcBef>
                <a:spcPct val="0"/>
              </a:spcBef>
              <a:spcAft>
                <a:spcPct val="0"/>
              </a:spcAft>
              <a:buClrTx/>
              <a:buSzTx/>
              <a:buFontTx/>
              <a:buNone/>
              <a:tabLst/>
            </a:pPr>
            <a:endParaRPr kumimoji="0" lang="en-US" sz="1600" b="1" i="0" u="none" strike="noStrike" kern="0" cap="none" spc="0" normalizeH="0" baseline="0">
              <a:ln w="3175">
                <a:noFill/>
              </a:ln>
              <a:solidFill>
                <a:srgbClr val="FFFFFF"/>
              </a:solidFill>
              <a:effectLst/>
              <a:uLnTx/>
              <a:uFillTx/>
              <a:latin typeface="Segoe UI Semibold"/>
              <a:cs typeface="Segoe UI" pitchFamily="34" charset="0"/>
            </a:endParaRPr>
          </a:p>
        </p:txBody>
      </p:sp>
      <p:cxnSp>
        <p:nvCxnSpPr>
          <p:cNvPr id="19" name="Straight Connector 18">
            <a:extLst>
              <a:ext uri="{FF2B5EF4-FFF2-40B4-BE49-F238E27FC236}">
                <a16:creationId xmlns:a16="http://schemas.microsoft.com/office/drawing/2014/main" id="{992FAD2F-DE20-3B88-83D2-7E7842608446}"/>
              </a:ext>
            </a:extLst>
          </p:cNvPr>
          <p:cNvCxnSpPr>
            <a:cxnSpLocks/>
          </p:cNvCxnSpPr>
          <p:nvPr userDrawn="1"/>
        </p:nvCxnSpPr>
        <p:spPr>
          <a:xfrm>
            <a:off x="1362074" y="335059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B0C99A8-9C53-B00B-FEBF-D3A53BE8199C}"/>
              </a:ext>
            </a:extLst>
          </p:cNvPr>
          <p:cNvCxnSpPr>
            <a:cxnSpLocks/>
          </p:cNvCxnSpPr>
          <p:nvPr userDrawn="1"/>
        </p:nvCxnSpPr>
        <p:spPr>
          <a:xfrm>
            <a:off x="1362074" y="432745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308A74C6-7DDA-6D7B-2EEA-FFCE4E397FC4}"/>
              </a:ext>
            </a:extLst>
          </p:cNvPr>
          <p:cNvCxnSpPr>
            <a:cxnSpLocks/>
          </p:cNvCxnSpPr>
          <p:nvPr userDrawn="1"/>
        </p:nvCxnSpPr>
        <p:spPr>
          <a:xfrm>
            <a:off x="1362074" y="530431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Text Placeholder 19">
            <a:extLst>
              <a:ext uri="{FF2B5EF4-FFF2-40B4-BE49-F238E27FC236}">
                <a16:creationId xmlns:a16="http://schemas.microsoft.com/office/drawing/2014/main" id="{673F0131-7164-1CBF-67D6-0082F8CF560F}"/>
              </a:ext>
            </a:extLst>
          </p:cNvPr>
          <p:cNvSpPr>
            <a:spLocks noGrp="1"/>
          </p:cNvSpPr>
          <p:nvPr>
            <p:ph type="body" sz="quarter" idx="16" hasCustomPrompt="1"/>
          </p:nvPr>
        </p:nvSpPr>
        <p:spPr>
          <a:xfrm>
            <a:off x="1362075" y="270828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03AB9E77-59E4-ADAF-5857-3814088C2AD2}"/>
              </a:ext>
            </a:extLst>
          </p:cNvPr>
          <p:cNvSpPr>
            <a:spLocks noGrp="1"/>
          </p:cNvSpPr>
          <p:nvPr>
            <p:ph type="body" sz="quarter" idx="17" hasCustomPrompt="1"/>
          </p:nvPr>
        </p:nvSpPr>
        <p:spPr>
          <a:xfrm>
            <a:off x="1362075" y="368514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41BBC3F4-FAF3-518D-4E6F-6D8729F754C8}"/>
              </a:ext>
            </a:extLst>
          </p:cNvPr>
          <p:cNvSpPr>
            <a:spLocks noGrp="1"/>
          </p:cNvSpPr>
          <p:nvPr>
            <p:ph type="body" sz="quarter" idx="18" hasCustomPrompt="1"/>
          </p:nvPr>
        </p:nvSpPr>
        <p:spPr>
          <a:xfrm>
            <a:off x="1362075" y="466200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2" name="Text Placeholder 19">
            <a:extLst>
              <a:ext uri="{FF2B5EF4-FFF2-40B4-BE49-F238E27FC236}">
                <a16:creationId xmlns:a16="http://schemas.microsoft.com/office/drawing/2014/main" id="{8F94C03D-6DC6-0B49-445F-7F3E27B96E0B}"/>
              </a:ext>
            </a:extLst>
          </p:cNvPr>
          <p:cNvSpPr>
            <a:spLocks noGrp="1"/>
          </p:cNvSpPr>
          <p:nvPr>
            <p:ph type="body" sz="quarter" idx="19" hasCustomPrompt="1"/>
          </p:nvPr>
        </p:nvSpPr>
        <p:spPr>
          <a:xfrm>
            <a:off x="1362075" y="563886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83286200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Timeline slide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A2983F4-F8C8-9848-3E1C-01241791DE0B}"/>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5" name="Rectangle: Rounded Corners 4">
            <a:extLst>
              <a:ext uri="{FF2B5EF4-FFF2-40B4-BE49-F238E27FC236}">
                <a16:creationId xmlns:a16="http://schemas.microsoft.com/office/drawing/2014/main" id="{2D8BCD7F-385B-3D84-E163-B73B75A67D74}"/>
              </a:ext>
            </a:extLst>
          </p:cNvPr>
          <p:cNvSpPr/>
          <p:nvPr userDrawn="1"/>
        </p:nvSpPr>
        <p:spPr bwMode="auto">
          <a:xfrm>
            <a:off x="571499" y="1439862"/>
            <a:ext cx="11049000" cy="4832350"/>
          </a:xfrm>
          <a:prstGeom prst="roundRect">
            <a:avLst>
              <a:gd name="adj" fmla="val 2424"/>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defTabSz="2320245" fontAlgn="base">
              <a:spcBef>
                <a:spcPct val="0"/>
              </a:spcBef>
              <a:spcAft>
                <a:spcPct val="0"/>
              </a:spcAft>
            </a:pPr>
            <a:endParaRPr lang="en-US" sz="1600" b="1" kern="0" err="1">
              <a:gradFill>
                <a:gsLst>
                  <a:gs pos="0">
                    <a:srgbClr val="000000"/>
                  </a:gs>
                  <a:gs pos="99000">
                    <a:srgbClr val="000000"/>
                  </a:gs>
                </a:gsLst>
                <a:path path="circle">
                  <a:fillToRect r="100000" b="100000"/>
                </a:path>
              </a:gradFill>
              <a:ea typeface="+mn-lt"/>
              <a:cs typeface="+mn-lt"/>
              <a:sym typeface="+mn-lt"/>
            </a:endParaRPr>
          </a:p>
        </p:txBody>
      </p:sp>
      <p:sp>
        <p:nvSpPr>
          <p:cNvPr id="9" name="Rectangle 8">
            <a:extLst>
              <a:ext uri="{FF2B5EF4-FFF2-40B4-BE49-F238E27FC236}">
                <a16:creationId xmlns:a16="http://schemas.microsoft.com/office/drawing/2014/main" id="{2C41CB4D-B8E2-BE49-873A-46508A4CE9F6}"/>
              </a:ext>
            </a:extLst>
          </p:cNvPr>
          <p:cNvSpPr/>
          <p:nvPr userDrawn="1"/>
        </p:nvSpPr>
        <p:spPr bwMode="auto">
          <a:xfrm>
            <a:off x="571499" y="3823276"/>
            <a:ext cx="11049000" cy="65523"/>
          </a:xfrm>
          <a:prstGeom prst="rect">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11" name="Oval 10">
            <a:extLst>
              <a:ext uri="{FF2B5EF4-FFF2-40B4-BE49-F238E27FC236}">
                <a16:creationId xmlns:a16="http://schemas.microsoft.com/office/drawing/2014/main" id="{44F9912B-044E-A06B-FAD2-F473C5628126}"/>
              </a:ext>
            </a:extLst>
          </p:cNvPr>
          <p:cNvSpPr/>
          <p:nvPr userDrawn="1"/>
        </p:nvSpPr>
        <p:spPr bwMode="auto">
          <a:xfrm>
            <a:off x="3435007" y="3725068"/>
            <a:ext cx="261938" cy="261938"/>
          </a:xfrm>
          <a:prstGeom prst="ellipse">
            <a:avLst/>
          </a:prstGeom>
          <a:gradFill>
            <a:gsLst>
              <a:gs pos="0">
                <a:srgbClr val="0A6BBA"/>
              </a:gs>
              <a:gs pos="80000">
                <a:srgbClr val="328985"/>
              </a:gs>
            </a:gsLst>
            <a:path path="circle">
              <a:fillToRect l="100000" t="100000"/>
            </a:path>
          </a:gradFill>
          <a:ln>
            <a:solidFill>
              <a:schemeClr val="bg1"/>
            </a:solid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13" name="Oval 12">
            <a:extLst>
              <a:ext uri="{FF2B5EF4-FFF2-40B4-BE49-F238E27FC236}">
                <a16:creationId xmlns:a16="http://schemas.microsoft.com/office/drawing/2014/main" id="{5A8FA8BD-B858-5B2B-0B90-72BBFB178620}"/>
              </a:ext>
            </a:extLst>
          </p:cNvPr>
          <p:cNvSpPr/>
          <p:nvPr userDrawn="1"/>
        </p:nvSpPr>
        <p:spPr bwMode="auto">
          <a:xfrm>
            <a:off x="5124968" y="3725068"/>
            <a:ext cx="261938" cy="261938"/>
          </a:xfrm>
          <a:prstGeom prst="ellipse">
            <a:avLst/>
          </a:prstGeom>
          <a:gradFill>
            <a:gsLst>
              <a:gs pos="0">
                <a:srgbClr val="0A6BBA"/>
              </a:gs>
              <a:gs pos="80000">
                <a:srgbClr val="328985"/>
              </a:gs>
            </a:gsLst>
            <a:path path="circle">
              <a:fillToRect l="100000" t="100000"/>
            </a:path>
          </a:gradFill>
          <a:ln>
            <a:solidFill>
              <a:schemeClr val="bg1"/>
            </a:solid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0837E66F-00A7-6144-9F1A-577FFB1B4438}"/>
              </a:ext>
            </a:extLst>
          </p:cNvPr>
          <p:cNvSpPr/>
          <p:nvPr userDrawn="1"/>
        </p:nvSpPr>
        <p:spPr bwMode="auto">
          <a:xfrm>
            <a:off x="6814930" y="3725068"/>
            <a:ext cx="261938" cy="261938"/>
          </a:xfrm>
          <a:prstGeom prst="ellipse">
            <a:avLst/>
          </a:prstGeom>
          <a:gradFill>
            <a:gsLst>
              <a:gs pos="0">
                <a:srgbClr val="0A6BBA"/>
              </a:gs>
              <a:gs pos="80000">
                <a:srgbClr val="328985"/>
              </a:gs>
            </a:gsLst>
            <a:path path="circle">
              <a:fillToRect l="100000" t="100000"/>
            </a:path>
          </a:gradFill>
          <a:ln>
            <a:solidFill>
              <a:schemeClr val="bg1"/>
            </a:solid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17" name="Oval 16">
            <a:extLst>
              <a:ext uri="{FF2B5EF4-FFF2-40B4-BE49-F238E27FC236}">
                <a16:creationId xmlns:a16="http://schemas.microsoft.com/office/drawing/2014/main" id="{32CBC415-6628-8B6B-8257-EEBD48096FEC}"/>
              </a:ext>
            </a:extLst>
          </p:cNvPr>
          <p:cNvSpPr/>
          <p:nvPr userDrawn="1"/>
        </p:nvSpPr>
        <p:spPr bwMode="auto">
          <a:xfrm>
            <a:off x="8504891" y="3725068"/>
            <a:ext cx="261938" cy="261938"/>
          </a:xfrm>
          <a:prstGeom prst="ellipse">
            <a:avLst/>
          </a:prstGeom>
          <a:gradFill>
            <a:gsLst>
              <a:gs pos="0">
                <a:srgbClr val="0A6BBA"/>
              </a:gs>
              <a:gs pos="80000">
                <a:srgbClr val="328985"/>
              </a:gs>
            </a:gsLst>
            <a:path path="circle">
              <a:fillToRect l="100000" t="100000"/>
            </a:path>
          </a:gradFill>
          <a:ln>
            <a:solidFill>
              <a:schemeClr val="bg1"/>
            </a:solid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18" name="Rectangle: Rounded Corners 17">
            <a:extLst>
              <a:ext uri="{FF2B5EF4-FFF2-40B4-BE49-F238E27FC236}">
                <a16:creationId xmlns:a16="http://schemas.microsoft.com/office/drawing/2014/main" id="{7DC40ECF-7EFD-72E6-DA2E-E0CAC1718C22}"/>
              </a:ext>
            </a:extLst>
          </p:cNvPr>
          <p:cNvSpPr/>
          <p:nvPr userDrawn="1"/>
        </p:nvSpPr>
        <p:spPr bwMode="auto">
          <a:xfrm>
            <a:off x="2388053"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60" name="Text Placeholder 19">
            <a:extLst>
              <a:ext uri="{FF2B5EF4-FFF2-40B4-BE49-F238E27FC236}">
                <a16:creationId xmlns:a16="http://schemas.microsoft.com/office/drawing/2014/main" id="{BA1BC455-8584-E103-401A-B6A91EF329AF}"/>
              </a:ext>
            </a:extLst>
          </p:cNvPr>
          <p:cNvSpPr>
            <a:spLocks noGrp="1"/>
          </p:cNvSpPr>
          <p:nvPr>
            <p:ph type="body" sz="quarter" idx="19" hasCustomPrompt="1"/>
          </p:nvPr>
        </p:nvSpPr>
        <p:spPr>
          <a:xfrm>
            <a:off x="2464661"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5A4EDDDD-3E9E-3393-B55F-083737679F7A}"/>
              </a:ext>
            </a:extLst>
          </p:cNvPr>
          <p:cNvSpPr>
            <a:spLocks noGrp="1"/>
          </p:cNvSpPr>
          <p:nvPr>
            <p:ph type="body" sz="quarter" idx="20" hasCustomPrompt="1"/>
          </p:nvPr>
        </p:nvSpPr>
        <p:spPr>
          <a:xfrm>
            <a:off x="2464661"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22" name="Rectangle: Rounded Corners 21">
            <a:extLst>
              <a:ext uri="{FF2B5EF4-FFF2-40B4-BE49-F238E27FC236}">
                <a16:creationId xmlns:a16="http://schemas.microsoft.com/office/drawing/2014/main" id="{83B474C5-03C9-17E1-15A5-01E8661633C9}"/>
              </a:ext>
            </a:extLst>
          </p:cNvPr>
          <p:cNvSpPr/>
          <p:nvPr userDrawn="1"/>
        </p:nvSpPr>
        <p:spPr bwMode="auto">
          <a:xfrm>
            <a:off x="5767976"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3" name="Rectangle: Rounded Corners 22">
            <a:extLst>
              <a:ext uri="{FF2B5EF4-FFF2-40B4-BE49-F238E27FC236}">
                <a16:creationId xmlns:a16="http://schemas.microsoft.com/office/drawing/2014/main" id="{ED78F89A-3096-6417-305C-B24836A6FFD6}"/>
              </a:ext>
            </a:extLst>
          </p:cNvPr>
          <p:cNvSpPr/>
          <p:nvPr userDrawn="1"/>
        </p:nvSpPr>
        <p:spPr bwMode="auto">
          <a:xfrm>
            <a:off x="9147896"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6" name="Rectangle: Rounded Corners 25">
            <a:extLst>
              <a:ext uri="{FF2B5EF4-FFF2-40B4-BE49-F238E27FC236}">
                <a16:creationId xmlns:a16="http://schemas.microsoft.com/office/drawing/2014/main" id="{ADEF8697-11E6-C6BB-D64F-F1EB902C3256}"/>
              </a:ext>
            </a:extLst>
          </p:cNvPr>
          <p:cNvSpPr/>
          <p:nvPr userDrawn="1"/>
        </p:nvSpPr>
        <p:spPr bwMode="auto">
          <a:xfrm>
            <a:off x="698092"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74700"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34" name="Rectangle: Rounded Corners 33">
            <a:extLst>
              <a:ext uri="{FF2B5EF4-FFF2-40B4-BE49-F238E27FC236}">
                <a16:creationId xmlns:a16="http://schemas.microsoft.com/office/drawing/2014/main" id="{9799A532-BA32-CF28-FDD2-6B93C90F1BB3}"/>
              </a:ext>
            </a:extLst>
          </p:cNvPr>
          <p:cNvSpPr/>
          <p:nvPr userDrawn="1"/>
        </p:nvSpPr>
        <p:spPr bwMode="auto">
          <a:xfrm>
            <a:off x="4078014"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35" name="Rectangle: Rounded Corners 34">
            <a:extLst>
              <a:ext uri="{FF2B5EF4-FFF2-40B4-BE49-F238E27FC236}">
                <a16:creationId xmlns:a16="http://schemas.microsoft.com/office/drawing/2014/main" id="{FC94D8FE-021A-8B81-EF18-647E5E8F0911}"/>
              </a:ext>
            </a:extLst>
          </p:cNvPr>
          <p:cNvSpPr/>
          <p:nvPr userDrawn="1"/>
        </p:nvSpPr>
        <p:spPr bwMode="auto">
          <a:xfrm>
            <a:off x="7457937"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cxnSp>
        <p:nvCxnSpPr>
          <p:cNvPr id="37" name="Straight Connector 36">
            <a:extLst>
              <a:ext uri="{FF2B5EF4-FFF2-40B4-BE49-F238E27FC236}">
                <a16:creationId xmlns:a16="http://schemas.microsoft.com/office/drawing/2014/main" id="{074A6FD9-D867-E909-33DD-55B3A61402B2}"/>
              </a:ext>
            </a:extLst>
          </p:cNvPr>
          <p:cNvCxnSpPr>
            <a:cxnSpLocks/>
            <a:stCxn id="38" idx="0"/>
            <a:endCxn id="26" idx="2"/>
          </p:cNvCxnSpPr>
          <p:nvPr userDrawn="1"/>
        </p:nvCxnSpPr>
        <p:spPr>
          <a:xfrm flipV="1">
            <a:off x="1876015"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25CE5F9B-9D19-CEE6-EA53-EB7963BCD050}"/>
              </a:ext>
            </a:extLst>
          </p:cNvPr>
          <p:cNvSpPr/>
          <p:nvPr userDrawn="1"/>
        </p:nvSpPr>
        <p:spPr bwMode="auto">
          <a:xfrm>
            <a:off x="1745046" y="3725068"/>
            <a:ext cx="261938" cy="261938"/>
          </a:xfrm>
          <a:prstGeom prst="ellipse">
            <a:avLst/>
          </a:prstGeom>
          <a:gradFill>
            <a:gsLst>
              <a:gs pos="0">
                <a:srgbClr val="0A6BBA"/>
              </a:gs>
              <a:gs pos="80000">
                <a:srgbClr val="328985"/>
              </a:gs>
            </a:gsLst>
            <a:path path="circle">
              <a:fillToRect l="100000" t="100000"/>
            </a:path>
          </a:gradFill>
          <a:ln>
            <a:solidFill>
              <a:schemeClr val="bg1"/>
            </a:solid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cxnSp>
        <p:nvCxnSpPr>
          <p:cNvPr id="39" name="Straight Connector 38">
            <a:extLst>
              <a:ext uri="{FF2B5EF4-FFF2-40B4-BE49-F238E27FC236}">
                <a16:creationId xmlns:a16="http://schemas.microsoft.com/office/drawing/2014/main" id="{AA733678-C9C0-A61E-2940-A9C181224E5B}"/>
              </a:ext>
            </a:extLst>
          </p:cNvPr>
          <p:cNvCxnSpPr>
            <a:cxnSpLocks/>
            <a:stCxn id="13" idx="0"/>
            <a:endCxn id="34" idx="2"/>
          </p:cNvCxnSpPr>
          <p:nvPr userDrawn="1"/>
        </p:nvCxnSpPr>
        <p:spPr>
          <a:xfrm flipV="1">
            <a:off x="5255937"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9D7C596-F0C5-C02C-5F74-443D297B2B88}"/>
              </a:ext>
            </a:extLst>
          </p:cNvPr>
          <p:cNvCxnSpPr>
            <a:cxnSpLocks/>
          </p:cNvCxnSpPr>
          <p:nvPr userDrawn="1"/>
        </p:nvCxnSpPr>
        <p:spPr>
          <a:xfrm flipV="1">
            <a:off x="8635860"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F618C69D-3CD2-0AE9-F24B-FE840AC7DBA6}"/>
              </a:ext>
            </a:extLst>
          </p:cNvPr>
          <p:cNvCxnSpPr>
            <a:cxnSpLocks/>
            <a:stCxn id="18" idx="0"/>
            <a:endCxn id="11" idx="4"/>
          </p:cNvCxnSpPr>
          <p:nvPr userDrawn="1"/>
        </p:nvCxnSpPr>
        <p:spPr>
          <a:xfrm flipV="1">
            <a:off x="3565976"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3FEC97C6-4078-8D06-01DB-FB83B4B6C867}"/>
              </a:ext>
            </a:extLst>
          </p:cNvPr>
          <p:cNvCxnSpPr>
            <a:cxnSpLocks/>
            <a:stCxn id="22" idx="0"/>
            <a:endCxn id="15" idx="4"/>
          </p:cNvCxnSpPr>
          <p:nvPr userDrawn="1"/>
        </p:nvCxnSpPr>
        <p:spPr>
          <a:xfrm flipV="1">
            <a:off x="694589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A9C9CC3-79E1-4573-E981-FA25018ECF47}"/>
              </a:ext>
            </a:extLst>
          </p:cNvPr>
          <p:cNvCxnSpPr>
            <a:cxnSpLocks/>
            <a:stCxn id="23" idx="0"/>
            <a:endCxn id="44" idx="4"/>
          </p:cNvCxnSpPr>
          <p:nvPr userDrawn="1"/>
        </p:nvCxnSpPr>
        <p:spPr>
          <a:xfrm flipV="1">
            <a:off x="1032581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4" name="Oval 43">
            <a:extLst>
              <a:ext uri="{FF2B5EF4-FFF2-40B4-BE49-F238E27FC236}">
                <a16:creationId xmlns:a16="http://schemas.microsoft.com/office/drawing/2014/main" id="{8EEFDF05-E43A-28F6-FD38-E63EF7C6403B}"/>
              </a:ext>
            </a:extLst>
          </p:cNvPr>
          <p:cNvSpPr/>
          <p:nvPr userDrawn="1"/>
        </p:nvSpPr>
        <p:spPr bwMode="auto">
          <a:xfrm>
            <a:off x="10194850" y="3725068"/>
            <a:ext cx="261938" cy="261938"/>
          </a:xfrm>
          <a:prstGeom prst="ellipse">
            <a:avLst/>
          </a:prstGeom>
          <a:gradFill>
            <a:gsLst>
              <a:gs pos="0">
                <a:srgbClr val="0A6BBA"/>
              </a:gs>
              <a:gs pos="80000">
                <a:srgbClr val="328985"/>
              </a:gs>
            </a:gsLst>
            <a:path path="circle">
              <a:fillToRect l="100000" t="100000"/>
            </a:path>
          </a:gradFill>
          <a:ln>
            <a:solidFill>
              <a:schemeClr val="bg1"/>
            </a:solid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5" name="Text Placeholder 19">
            <a:extLst>
              <a:ext uri="{FF2B5EF4-FFF2-40B4-BE49-F238E27FC236}">
                <a16:creationId xmlns:a16="http://schemas.microsoft.com/office/drawing/2014/main" id="{CE405535-5450-642F-B1E0-504C996EC3F3}"/>
              </a:ext>
            </a:extLst>
          </p:cNvPr>
          <p:cNvSpPr>
            <a:spLocks noGrp="1"/>
          </p:cNvSpPr>
          <p:nvPr>
            <p:ph type="body" sz="quarter" idx="14" hasCustomPrompt="1"/>
          </p:nvPr>
        </p:nvSpPr>
        <p:spPr>
          <a:xfrm>
            <a:off x="774700"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DF4A569F-D036-45D8-68B2-F834A88F9418}"/>
              </a:ext>
            </a:extLst>
          </p:cNvPr>
          <p:cNvSpPr>
            <a:spLocks noGrp="1"/>
          </p:cNvSpPr>
          <p:nvPr>
            <p:ph type="body" sz="quarter" idx="15" hasCustomPrompt="1"/>
          </p:nvPr>
        </p:nvSpPr>
        <p:spPr>
          <a:xfrm>
            <a:off x="4154622"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7FE86833-69AF-7ED6-9B0F-2596B238A494}"/>
              </a:ext>
            </a:extLst>
          </p:cNvPr>
          <p:cNvSpPr>
            <a:spLocks noGrp="1"/>
          </p:cNvSpPr>
          <p:nvPr>
            <p:ph type="body" sz="quarter" idx="16" hasCustomPrompt="1"/>
          </p:nvPr>
        </p:nvSpPr>
        <p:spPr>
          <a:xfrm>
            <a:off x="4154622"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DBDF2C6A-60F6-40D6-AA74-CEA0C6E793B8}"/>
              </a:ext>
            </a:extLst>
          </p:cNvPr>
          <p:cNvSpPr>
            <a:spLocks noGrp="1"/>
          </p:cNvSpPr>
          <p:nvPr>
            <p:ph type="body" sz="quarter" idx="17" hasCustomPrompt="1"/>
          </p:nvPr>
        </p:nvSpPr>
        <p:spPr>
          <a:xfrm>
            <a:off x="7534545"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8595CE2D-A527-C4FD-BE8D-789946ECE514}"/>
              </a:ext>
            </a:extLst>
          </p:cNvPr>
          <p:cNvSpPr>
            <a:spLocks noGrp="1"/>
          </p:cNvSpPr>
          <p:nvPr>
            <p:ph type="body" sz="quarter" idx="18" hasCustomPrompt="1"/>
          </p:nvPr>
        </p:nvSpPr>
        <p:spPr>
          <a:xfrm>
            <a:off x="7534545"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2" name="Text Placeholder 19">
            <a:extLst>
              <a:ext uri="{FF2B5EF4-FFF2-40B4-BE49-F238E27FC236}">
                <a16:creationId xmlns:a16="http://schemas.microsoft.com/office/drawing/2014/main" id="{3EE8FC1A-3F99-E4D8-7848-685838682F87}"/>
              </a:ext>
            </a:extLst>
          </p:cNvPr>
          <p:cNvSpPr>
            <a:spLocks noGrp="1"/>
          </p:cNvSpPr>
          <p:nvPr>
            <p:ph type="body" sz="quarter" idx="21" hasCustomPrompt="1"/>
          </p:nvPr>
        </p:nvSpPr>
        <p:spPr>
          <a:xfrm>
            <a:off x="584458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3" name="Text Placeholder 19">
            <a:extLst>
              <a:ext uri="{FF2B5EF4-FFF2-40B4-BE49-F238E27FC236}">
                <a16:creationId xmlns:a16="http://schemas.microsoft.com/office/drawing/2014/main" id="{15C13B4F-DBFA-5A37-6C42-721C093B65EA}"/>
              </a:ext>
            </a:extLst>
          </p:cNvPr>
          <p:cNvSpPr>
            <a:spLocks noGrp="1"/>
          </p:cNvSpPr>
          <p:nvPr>
            <p:ph type="body" sz="quarter" idx="22" hasCustomPrompt="1"/>
          </p:nvPr>
        </p:nvSpPr>
        <p:spPr>
          <a:xfrm>
            <a:off x="584458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4" name="Text Placeholder 19">
            <a:extLst>
              <a:ext uri="{FF2B5EF4-FFF2-40B4-BE49-F238E27FC236}">
                <a16:creationId xmlns:a16="http://schemas.microsoft.com/office/drawing/2014/main" id="{87044605-6ABD-EB66-8B13-40306EA8DA3E}"/>
              </a:ext>
            </a:extLst>
          </p:cNvPr>
          <p:cNvSpPr>
            <a:spLocks noGrp="1"/>
          </p:cNvSpPr>
          <p:nvPr>
            <p:ph type="body" sz="quarter" idx="23" hasCustomPrompt="1"/>
          </p:nvPr>
        </p:nvSpPr>
        <p:spPr>
          <a:xfrm>
            <a:off x="922450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5" name="Text Placeholder 19">
            <a:extLst>
              <a:ext uri="{FF2B5EF4-FFF2-40B4-BE49-F238E27FC236}">
                <a16:creationId xmlns:a16="http://schemas.microsoft.com/office/drawing/2014/main" id="{4A9EF958-AD8E-7C31-32EF-8971D2CBC13A}"/>
              </a:ext>
            </a:extLst>
          </p:cNvPr>
          <p:cNvSpPr>
            <a:spLocks noGrp="1"/>
          </p:cNvSpPr>
          <p:nvPr>
            <p:ph type="body" sz="quarter" idx="24" hasCustomPrompt="1"/>
          </p:nvPr>
        </p:nvSpPr>
        <p:spPr>
          <a:xfrm>
            <a:off x="922450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Tree>
    <p:extLst>
      <p:ext uri="{BB962C8B-B14F-4D97-AF65-F5344CB8AC3E}">
        <p14:creationId xmlns:p14="http://schemas.microsoft.com/office/powerpoint/2010/main" val="52983304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Title with four placeholder Gree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88C5E15-A5A9-2055-AD83-5D5792681C85}"/>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Top Corners Rounded 125">
            <a:extLst>
              <a:ext uri="{FF2B5EF4-FFF2-40B4-BE49-F238E27FC236}">
                <a16:creationId xmlns:a16="http://schemas.microsoft.com/office/drawing/2014/main" id="{D4562CE0-8B4D-AE66-8884-EE93315F27D4}"/>
              </a:ext>
              <a:ext uri="{C183D7F6-B498-43B3-948B-1728B52AA6E4}">
                <adec:decorative xmlns:adec="http://schemas.microsoft.com/office/drawing/2017/decorative" val="1"/>
              </a:ext>
            </a:extLst>
          </p:cNvPr>
          <p:cNvSpPr/>
          <p:nvPr userDrawn="1"/>
        </p:nvSpPr>
        <p:spPr bwMode="auto">
          <a:xfrm>
            <a:off x="2200387" y="1364343"/>
            <a:ext cx="7791226" cy="4898571"/>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ctr"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latin typeface="Segoe UI Variable Display Semibold" pitchFamily="2" charset="0"/>
              <a:ea typeface="+mn-ea"/>
              <a:cs typeface="Segoe UI" pitchFamily="34" charset="0"/>
            </a:endParaRPr>
          </a:p>
        </p:txBody>
      </p:sp>
      <p:sp>
        <p:nvSpPr>
          <p:cNvPr id="4" name="Rectangle: Rounded Corners 3">
            <a:extLst>
              <a:ext uri="{FF2B5EF4-FFF2-40B4-BE49-F238E27FC236}">
                <a16:creationId xmlns:a16="http://schemas.microsoft.com/office/drawing/2014/main" id="{3429B7E3-84AD-67A1-8069-AA5830C3A6CA}"/>
              </a:ext>
            </a:extLst>
          </p:cNvPr>
          <p:cNvSpPr/>
          <p:nvPr userDrawn="1"/>
        </p:nvSpPr>
        <p:spPr bwMode="auto">
          <a:xfrm>
            <a:off x="3149600" y="6010275"/>
            <a:ext cx="5892800" cy="485184"/>
          </a:xfrm>
          <a:prstGeom prst="roundRect">
            <a:avLst>
              <a:gd name="adj" fmla="val 50000"/>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5" name="Rounded Rectangle 6">
            <a:extLst>
              <a:ext uri="{FF2B5EF4-FFF2-40B4-BE49-F238E27FC236}">
                <a16:creationId xmlns:a16="http://schemas.microsoft.com/office/drawing/2014/main" id="{F6961B98-51A2-63EC-0C7E-3ACA3F806515}"/>
              </a:ext>
              <a:ext uri="{C183D7F6-B498-43B3-948B-1728B52AA6E4}">
                <adec:decorative xmlns:adec="http://schemas.microsoft.com/office/drawing/2017/decorative" val="1"/>
              </a:ext>
            </a:extLst>
          </p:cNvPr>
          <p:cNvSpPr/>
          <p:nvPr userDrawn="1"/>
        </p:nvSpPr>
        <p:spPr bwMode="auto">
          <a:xfrm>
            <a:off x="2313051" y="1492303"/>
            <a:ext cx="3722673" cy="1805574"/>
          </a:xfrm>
          <a:prstGeom prst="roundRect">
            <a:avLst>
              <a:gd name="adj" fmla="val 6541"/>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6" name="Rounded Rectangle 6">
            <a:extLst>
              <a:ext uri="{FF2B5EF4-FFF2-40B4-BE49-F238E27FC236}">
                <a16:creationId xmlns:a16="http://schemas.microsoft.com/office/drawing/2014/main" id="{91F47ECF-90D6-649D-E725-A31FE8DC9A0A}"/>
              </a:ext>
              <a:ext uri="{C183D7F6-B498-43B3-948B-1728B52AA6E4}">
                <adec:decorative xmlns:adec="http://schemas.microsoft.com/office/drawing/2017/decorative" val="1"/>
              </a:ext>
            </a:extLst>
          </p:cNvPr>
          <p:cNvSpPr/>
          <p:nvPr userDrawn="1"/>
        </p:nvSpPr>
        <p:spPr bwMode="auto">
          <a:xfrm>
            <a:off x="6156276" y="1492303"/>
            <a:ext cx="3722673" cy="1805574"/>
          </a:xfrm>
          <a:prstGeom prst="roundRect">
            <a:avLst>
              <a:gd name="adj" fmla="val 6541"/>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7" name="Rounded Rectangle 6">
            <a:extLst>
              <a:ext uri="{FF2B5EF4-FFF2-40B4-BE49-F238E27FC236}">
                <a16:creationId xmlns:a16="http://schemas.microsoft.com/office/drawing/2014/main" id="{1A64AA3D-323D-09DD-4E63-D383C0E5459D}"/>
              </a:ext>
              <a:ext uri="{C183D7F6-B498-43B3-948B-1728B52AA6E4}">
                <adec:decorative xmlns:adec="http://schemas.microsoft.com/office/drawing/2017/decorative" val="1"/>
              </a:ext>
            </a:extLst>
          </p:cNvPr>
          <p:cNvSpPr/>
          <p:nvPr userDrawn="1"/>
        </p:nvSpPr>
        <p:spPr bwMode="auto">
          <a:xfrm>
            <a:off x="2313051" y="3433138"/>
            <a:ext cx="7565898" cy="1144738"/>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9" name="Rounded Rectangle 6">
            <a:extLst>
              <a:ext uri="{FF2B5EF4-FFF2-40B4-BE49-F238E27FC236}">
                <a16:creationId xmlns:a16="http://schemas.microsoft.com/office/drawing/2014/main" id="{1ACCE965-1519-ED4B-A47B-877786E7F163}"/>
              </a:ext>
              <a:ext uri="{C183D7F6-B498-43B3-948B-1728B52AA6E4}">
                <adec:decorative xmlns:adec="http://schemas.microsoft.com/office/drawing/2017/decorative" val="1"/>
              </a:ext>
            </a:extLst>
          </p:cNvPr>
          <p:cNvSpPr/>
          <p:nvPr userDrawn="1"/>
        </p:nvSpPr>
        <p:spPr bwMode="auto">
          <a:xfrm>
            <a:off x="2313051" y="4713137"/>
            <a:ext cx="7565898" cy="1144738"/>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335744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4" name="Text Placeholder 19">
            <a:extLst>
              <a:ext uri="{FF2B5EF4-FFF2-40B4-BE49-F238E27FC236}">
                <a16:creationId xmlns:a16="http://schemas.microsoft.com/office/drawing/2014/main" id="{45D46D7F-7680-B8BC-8728-C69131FDD1F0}"/>
              </a:ext>
            </a:extLst>
          </p:cNvPr>
          <p:cNvSpPr>
            <a:spLocks noGrp="1"/>
          </p:cNvSpPr>
          <p:nvPr>
            <p:ph type="body" sz="quarter" idx="14" hasCustomPrompt="1"/>
          </p:nvPr>
        </p:nvSpPr>
        <p:spPr>
          <a:xfrm>
            <a:off x="719510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E5FA480C-3C3C-22BC-26F3-644BFB9A7046}"/>
              </a:ext>
            </a:extLst>
          </p:cNvPr>
          <p:cNvSpPr>
            <a:spLocks noGrp="1"/>
          </p:cNvSpPr>
          <p:nvPr>
            <p:ph type="body" sz="quarter" idx="15" hasCustomPrompt="1"/>
          </p:nvPr>
        </p:nvSpPr>
        <p:spPr>
          <a:xfrm>
            <a:off x="5086349" y="3820841"/>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EEADE0EE-8694-E81B-4AD3-12D99A27730F}"/>
              </a:ext>
            </a:extLst>
          </p:cNvPr>
          <p:cNvSpPr>
            <a:spLocks noGrp="1"/>
          </p:cNvSpPr>
          <p:nvPr>
            <p:ph type="body" sz="quarter" idx="17" hasCustomPrompt="1"/>
          </p:nvPr>
        </p:nvSpPr>
        <p:spPr>
          <a:xfrm>
            <a:off x="3396342" y="6068201"/>
            <a:ext cx="5399316" cy="369332"/>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bg1"/>
                </a:solidFill>
                <a:latin typeface="+mj-lt"/>
                <a:ea typeface="+mn-ea"/>
                <a:cs typeface="+mn-cs"/>
              </a:defRPr>
            </a:lvl1pPr>
          </a:lstStyle>
          <a:p>
            <a:pPr lvl="0"/>
            <a:r>
              <a:rPr lang="en-US"/>
              <a:t>Insert text</a:t>
            </a:r>
          </a:p>
        </p:txBody>
      </p:sp>
      <p:sp>
        <p:nvSpPr>
          <p:cNvPr id="20" name="Oval 19">
            <a:extLst>
              <a:ext uri="{FF2B5EF4-FFF2-40B4-BE49-F238E27FC236}">
                <a16:creationId xmlns:a16="http://schemas.microsoft.com/office/drawing/2014/main" id="{76A131B0-2875-4587-B561-D8A23EB42D04}"/>
              </a:ext>
            </a:extLst>
          </p:cNvPr>
          <p:cNvSpPr/>
          <p:nvPr userDrawn="1"/>
        </p:nvSpPr>
        <p:spPr bwMode="auto">
          <a:xfrm>
            <a:off x="2511757"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1" name="Oval 20">
            <a:extLst>
              <a:ext uri="{FF2B5EF4-FFF2-40B4-BE49-F238E27FC236}">
                <a16:creationId xmlns:a16="http://schemas.microsoft.com/office/drawing/2014/main" id="{D3B79A0C-E7C4-6A65-37CC-90C9427CAA37}"/>
              </a:ext>
            </a:extLst>
          </p:cNvPr>
          <p:cNvSpPr/>
          <p:nvPr userDrawn="1"/>
        </p:nvSpPr>
        <p:spPr bwMode="auto">
          <a:xfrm>
            <a:off x="6360489"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2" name="Oval 21">
            <a:extLst>
              <a:ext uri="{FF2B5EF4-FFF2-40B4-BE49-F238E27FC236}">
                <a16:creationId xmlns:a16="http://schemas.microsoft.com/office/drawing/2014/main" id="{9ECDF61F-B1B5-9032-978A-C676DF4AC20A}"/>
              </a:ext>
            </a:extLst>
          </p:cNvPr>
          <p:cNvSpPr/>
          <p:nvPr userDrawn="1"/>
        </p:nvSpPr>
        <p:spPr bwMode="auto">
          <a:xfrm>
            <a:off x="4185600" y="3648478"/>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3" name="Oval 22">
            <a:extLst>
              <a:ext uri="{FF2B5EF4-FFF2-40B4-BE49-F238E27FC236}">
                <a16:creationId xmlns:a16="http://schemas.microsoft.com/office/drawing/2014/main" id="{3B76A11E-C0C3-3BDB-F369-4BB04FF14B2D}"/>
              </a:ext>
            </a:extLst>
          </p:cNvPr>
          <p:cNvSpPr/>
          <p:nvPr userDrawn="1"/>
        </p:nvSpPr>
        <p:spPr bwMode="auto">
          <a:xfrm>
            <a:off x="4185600" y="4928477"/>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9" name="Text Placeholder 19">
            <a:extLst>
              <a:ext uri="{FF2B5EF4-FFF2-40B4-BE49-F238E27FC236}">
                <a16:creationId xmlns:a16="http://schemas.microsoft.com/office/drawing/2014/main" id="{6161531E-CCCB-8575-020F-C53D93847C9E}"/>
              </a:ext>
            </a:extLst>
          </p:cNvPr>
          <p:cNvSpPr>
            <a:spLocks noGrp="1"/>
          </p:cNvSpPr>
          <p:nvPr>
            <p:ph type="body" sz="quarter" idx="16" hasCustomPrompt="1"/>
          </p:nvPr>
        </p:nvSpPr>
        <p:spPr>
          <a:xfrm>
            <a:off x="5086349" y="5100840"/>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81344749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Title with percentage placeholder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46BD1F8-DDF4-D7F8-9099-CEB18D8226F6}"/>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8" name="Rectangle: Top Corners Rounded 125">
            <a:extLst>
              <a:ext uri="{FF2B5EF4-FFF2-40B4-BE49-F238E27FC236}">
                <a16:creationId xmlns:a16="http://schemas.microsoft.com/office/drawing/2014/main" id="{180168C0-BE92-2AB0-A173-D35ED279EBE7}"/>
              </a:ext>
              <a:ext uri="{C183D7F6-B498-43B3-948B-1728B52AA6E4}">
                <adec:decorative xmlns:adec="http://schemas.microsoft.com/office/drawing/2017/decorative" val="1"/>
              </a:ext>
            </a:extLst>
          </p:cNvPr>
          <p:cNvSpPr/>
          <p:nvPr userDrawn="1"/>
        </p:nvSpPr>
        <p:spPr bwMode="auto">
          <a:xfrm>
            <a:off x="583406"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0" name="Rectangle: Top Corners Rounded 125">
            <a:extLst>
              <a:ext uri="{FF2B5EF4-FFF2-40B4-BE49-F238E27FC236}">
                <a16:creationId xmlns:a16="http://schemas.microsoft.com/office/drawing/2014/main" id="{7E17D619-9A82-CBEA-BB99-382923668457}"/>
              </a:ext>
              <a:ext uri="{C183D7F6-B498-43B3-948B-1728B52AA6E4}">
                <adec:decorative xmlns:adec="http://schemas.microsoft.com/office/drawing/2017/decorative" val="1"/>
              </a:ext>
            </a:extLst>
          </p:cNvPr>
          <p:cNvSpPr/>
          <p:nvPr userDrawn="1"/>
        </p:nvSpPr>
        <p:spPr bwMode="auto">
          <a:xfrm>
            <a:off x="4331999"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ectangle: Top Corners Rounded 125">
            <a:extLst>
              <a:ext uri="{FF2B5EF4-FFF2-40B4-BE49-F238E27FC236}">
                <a16:creationId xmlns:a16="http://schemas.microsoft.com/office/drawing/2014/main" id="{30508D70-2710-8D04-7D5F-70E990CE4DD2}"/>
              </a:ext>
              <a:ext uri="{C183D7F6-B498-43B3-948B-1728B52AA6E4}">
                <adec:decorative xmlns:adec="http://schemas.microsoft.com/office/drawing/2017/decorative" val="1"/>
              </a:ext>
            </a:extLst>
          </p:cNvPr>
          <p:cNvSpPr/>
          <p:nvPr userDrawn="1"/>
        </p:nvSpPr>
        <p:spPr bwMode="auto">
          <a:xfrm>
            <a:off x="8080593"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4" name="Oval 13">
            <a:extLst>
              <a:ext uri="{FF2B5EF4-FFF2-40B4-BE49-F238E27FC236}">
                <a16:creationId xmlns:a16="http://schemas.microsoft.com/office/drawing/2014/main" id="{93D60D49-421B-7F5F-CB61-24B399AF0072}"/>
              </a:ext>
            </a:extLst>
          </p:cNvPr>
          <p:cNvSpPr/>
          <p:nvPr userDrawn="1"/>
        </p:nvSpPr>
        <p:spPr bwMode="auto">
          <a:xfrm>
            <a:off x="1553656" y="1635869"/>
            <a:ext cx="1587500" cy="1584742"/>
          </a:xfrm>
          <a:prstGeom prst="ellipse">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6" name="Oval 15">
            <a:extLst>
              <a:ext uri="{FF2B5EF4-FFF2-40B4-BE49-F238E27FC236}">
                <a16:creationId xmlns:a16="http://schemas.microsoft.com/office/drawing/2014/main" id="{4C8A10AD-35C3-7899-D08E-CDB0D28DE34A}"/>
              </a:ext>
            </a:extLst>
          </p:cNvPr>
          <p:cNvSpPr/>
          <p:nvPr userDrawn="1"/>
        </p:nvSpPr>
        <p:spPr bwMode="auto">
          <a:xfrm>
            <a:off x="5302250" y="1635869"/>
            <a:ext cx="1587500" cy="1584742"/>
          </a:xfrm>
          <a:prstGeom prst="ellipse">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9" name="Oval 18">
            <a:extLst>
              <a:ext uri="{FF2B5EF4-FFF2-40B4-BE49-F238E27FC236}">
                <a16:creationId xmlns:a16="http://schemas.microsoft.com/office/drawing/2014/main" id="{61477897-1756-0740-74DF-E853DC832330}"/>
              </a:ext>
            </a:extLst>
          </p:cNvPr>
          <p:cNvSpPr/>
          <p:nvPr userDrawn="1"/>
        </p:nvSpPr>
        <p:spPr bwMode="auto">
          <a:xfrm>
            <a:off x="9050843" y="1635869"/>
            <a:ext cx="1587500" cy="1584742"/>
          </a:xfrm>
          <a:prstGeom prst="ellipse">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12093"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5" name="Rectangle: Rounded Corners 24">
            <a:extLst>
              <a:ext uri="{FF2B5EF4-FFF2-40B4-BE49-F238E27FC236}">
                <a16:creationId xmlns:a16="http://schemas.microsoft.com/office/drawing/2014/main" id="{5F71979A-6BC4-2DDC-7673-05DF659AF336}"/>
              </a:ext>
            </a:extLst>
          </p:cNvPr>
          <p:cNvSpPr/>
          <p:nvPr userDrawn="1"/>
        </p:nvSpPr>
        <p:spPr bwMode="auto">
          <a:xfrm>
            <a:off x="682278"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7" name="Rectangle: Rounded Corners 26">
            <a:extLst>
              <a:ext uri="{FF2B5EF4-FFF2-40B4-BE49-F238E27FC236}">
                <a16:creationId xmlns:a16="http://schemas.microsoft.com/office/drawing/2014/main" id="{543202F3-2030-D70A-6960-DDACBF65D693}"/>
              </a:ext>
            </a:extLst>
          </p:cNvPr>
          <p:cNvSpPr/>
          <p:nvPr userDrawn="1"/>
        </p:nvSpPr>
        <p:spPr bwMode="auto">
          <a:xfrm>
            <a:off x="4430872"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8" name="Rectangle: Rounded Corners 27">
            <a:extLst>
              <a:ext uri="{FF2B5EF4-FFF2-40B4-BE49-F238E27FC236}">
                <a16:creationId xmlns:a16="http://schemas.microsoft.com/office/drawing/2014/main" id="{ADFAAD63-A798-D02B-558C-DE73B16F3F02}"/>
              </a:ext>
            </a:extLst>
          </p:cNvPr>
          <p:cNvSpPr/>
          <p:nvPr userDrawn="1"/>
        </p:nvSpPr>
        <p:spPr bwMode="auto">
          <a:xfrm>
            <a:off x="8179465"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47" name="Text Placeholder 19">
            <a:extLst>
              <a:ext uri="{FF2B5EF4-FFF2-40B4-BE49-F238E27FC236}">
                <a16:creationId xmlns:a16="http://schemas.microsoft.com/office/drawing/2014/main" id="{88E186EA-A71E-764F-F1EE-2113A6C93116}"/>
              </a:ext>
            </a:extLst>
          </p:cNvPr>
          <p:cNvSpPr>
            <a:spLocks noGrp="1"/>
          </p:cNvSpPr>
          <p:nvPr>
            <p:ph type="body" sz="quarter" idx="20" hasCustomPrompt="1"/>
          </p:nvPr>
        </p:nvSpPr>
        <p:spPr>
          <a:xfrm>
            <a:off x="732414"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56DC5B6B-7CA2-0CE9-4CEA-722A17D06CD1}"/>
              </a:ext>
            </a:extLst>
          </p:cNvPr>
          <p:cNvSpPr>
            <a:spLocks noGrp="1"/>
          </p:cNvSpPr>
          <p:nvPr>
            <p:ph type="body" sz="quarter" idx="23" hasCustomPrompt="1"/>
          </p:nvPr>
        </p:nvSpPr>
        <p:spPr>
          <a:xfrm>
            <a:off x="1639668"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a:gsLst>
                    <a:gs pos="0">
                      <a:srgbClr val="0A6BBA"/>
                    </a:gs>
                    <a:gs pos="80000">
                      <a:srgbClr val="328985"/>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00</a:t>
            </a:r>
          </a:p>
        </p:txBody>
      </p:sp>
      <p:sp>
        <p:nvSpPr>
          <p:cNvPr id="45" name="Text Placeholder 19">
            <a:extLst>
              <a:ext uri="{FF2B5EF4-FFF2-40B4-BE49-F238E27FC236}">
                <a16:creationId xmlns:a16="http://schemas.microsoft.com/office/drawing/2014/main" id="{F76287F5-00B6-EB54-84EC-E61512526BFC}"/>
              </a:ext>
            </a:extLst>
          </p:cNvPr>
          <p:cNvSpPr>
            <a:spLocks noGrp="1"/>
          </p:cNvSpPr>
          <p:nvPr>
            <p:ph type="body" sz="quarter" idx="18" hasCustomPrompt="1"/>
          </p:nvPr>
        </p:nvSpPr>
        <p:spPr>
          <a:xfrm>
            <a:off x="4460686"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6" name="Text Placeholder 19">
            <a:extLst>
              <a:ext uri="{FF2B5EF4-FFF2-40B4-BE49-F238E27FC236}">
                <a16:creationId xmlns:a16="http://schemas.microsoft.com/office/drawing/2014/main" id="{2C34D1AB-C234-4045-8CE1-E0722BEF21B0}"/>
              </a:ext>
            </a:extLst>
          </p:cNvPr>
          <p:cNvSpPr>
            <a:spLocks noGrp="1"/>
          </p:cNvSpPr>
          <p:nvPr>
            <p:ph type="body" sz="quarter" idx="19" hasCustomPrompt="1"/>
          </p:nvPr>
        </p:nvSpPr>
        <p:spPr>
          <a:xfrm>
            <a:off x="8209279"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8" name="Text Placeholder 19">
            <a:extLst>
              <a:ext uri="{FF2B5EF4-FFF2-40B4-BE49-F238E27FC236}">
                <a16:creationId xmlns:a16="http://schemas.microsoft.com/office/drawing/2014/main" id="{752732D6-CB3C-E9DE-9B55-F2C8AD86026B}"/>
              </a:ext>
            </a:extLst>
          </p:cNvPr>
          <p:cNvSpPr>
            <a:spLocks noGrp="1"/>
          </p:cNvSpPr>
          <p:nvPr>
            <p:ph type="body" sz="quarter" idx="21" hasCustomPrompt="1"/>
          </p:nvPr>
        </p:nvSpPr>
        <p:spPr>
          <a:xfrm>
            <a:off x="4481007"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6C39B09E-638C-2667-F15E-07F7A3FAD25F}"/>
              </a:ext>
            </a:extLst>
          </p:cNvPr>
          <p:cNvSpPr>
            <a:spLocks noGrp="1"/>
          </p:cNvSpPr>
          <p:nvPr>
            <p:ph type="body" sz="quarter" idx="22" hasCustomPrompt="1"/>
          </p:nvPr>
        </p:nvSpPr>
        <p:spPr>
          <a:xfrm>
            <a:off x="8229600"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8AAF7020-2B36-D798-B3A6-618488CBC235}"/>
              </a:ext>
            </a:extLst>
          </p:cNvPr>
          <p:cNvSpPr>
            <a:spLocks noGrp="1"/>
          </p:cNvSpPr>
          <p:nvPr>
            <p:ph type="body" sz="quarter" idx="24" hasCustomPrompt="1"/>
          </p:nvPr>
        </p:nvSpPr>
        <p:spPr>
          <a:xfrm>
            <a:off x="5388262"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a:gsLst>
                    <a:gs pos="0">
                      <a:srgbClr val="0A6BBA"/>
                    </a:gs>
                    <a:gs pos="80000">
                      <a:srgbClr val="328985"/>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00</a:t>
            </a:r>
          </a:p>
        </p:txBody>
      </p:sp>
      <p:sp>
        <p:nvSpPr>
          <p:cNvPr id="52" name="Text Placeholder 19">
            <a:extLst>
              <a:ext uri="{FF2B5EF4-FFF2-40B4-BE49-F238E27FC236}">
                <a16:creationId xmlns:a16="http://schemas.microsoft.com/office/drawing/2014/main" id="{20771643-E6E5-AE32-3951-D33F935D9B92}"/>
              </a:ext>
            </a:extLst>
          </p:cNvPr>
          <p:cNvSpPr>
            <a:spLocks noGrp="1"/>
          </p:cNvSpPr>
          <p:nvPr>
            <p:ph type="body" sz="quarter" idx="25" hasCustomPrompt="1"/>
          </p:nvPr>
        </p:nvSpPr>
        <p:spPr>
          <a:xfrm>
            <a:off x="9136855"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a:gsLst>
                    <a:gs pos="0">
                      <a:srgbClr val="0A6BBA"/>
                    </a:gs>
                    <a:gs pos="80000">
                      <a:srgbClr val="328985"/>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00</a:t>
            </a:r>
          </a:p>
        </p:txBody>
      </p:sp>
    </p:spTree>
    <p:extLst>
      <p:ext uri="{BB962C8B-B14F-4D97-AF65-F5344CB8AC3E}">
        <p14:creationId xmlns:p14="http://schemas.microsoft.com/office/powerpoint/2010/main" val="400817638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C46ED21-3A7E-222A-0732-B7B13D32DD5F}"/>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Rectangle: Rounded Corners 28">
            <a:extLst>
              <a:ext uri="{FF2B5EF4-FFF2-40B4-BE49-F238E27FC236}">
                <a16:creationId xmlns:a16="http://schemas.microsoft.com/office/drawing/2014/main" id="{8928DAF5-0AC4-7C49-BED1-8647283B5010}"/>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0" name="Rectangle: Rounded Corners 29">
            <a:extLst>
              <a:ext uri="{FF2B5EF4-FFF2-40B4-BE49-F238E27FC236}">
                <a16:creationId xmlns:a16="http://schemas.microsoft.com/office/drawing/2014/main" id="{048DE422-18D2-D2BC-E5BB-476A7CC8D50A}"/>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1" name="Graphic 9">
            <a:extLst>
              <a:ext uri="{FF2B5EF4-FFF2-40B4-BE49-F238E27FC236}">
                <a16:creationId xmlns:a16="http://schemas.microsoft.com/office/drawing/2014/main" id="{CFF0C270-D4D1-C634-E9CC-B16B01E7EBC6}"/>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32" name="Rectangle: Rounded Corners 31">
            <a:extLst>
              <a:ext uri="{FF2B5EF4-FFF2-40B4-BE49-F238E27FC236}">
                <a16:creationId xmlns:a16="http://schemas.microsoft.com/office/drawing/2014/main" id="{A7EC10F0-4920-369D-A669-F1A5C648D94C}"/>
              </a:ext>
            </a:extLst>
          </p:cNvPr>
          <p:cNvSpPr/>
          <p:nvPr userDrawn="1"/>
        </p:nvSpPr>
        <p:spPr bwMode="auto">
          <a:xfrm>
            <a:off x="775016" y="1320800"/>
            <a:ext cx="2720024" cy="584200"/>
          </a:xfrm>
          <a:prstGeom prst="roundRect">
            <a:avLst>
              <a:gd name="adj" fmla="val 50000"/>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3" name="Rectangle: Rounded Corners 32">
            <a:extLst>
              <a:ext uri="{FF2B5EF4-FFF2-40B4-BE49-F238E27FC236}">
                <a16:creationId xmlns:a16="http://schemas.microsoft.com/office/drawing/2014/main" id="{553259B1-C4D4-8482-3413-36B7B131BB60}"/>
              </a:ext>
            </a:extLst>
          </p:cNvPr>
          <p:cNvSpPr/>
          <p:nvPr userDrawn="1"/>
        </p:nvSpPr>
        <p:spPr bwMode="auto">
          <a:xfrm>
            <a:off x="6607708" y="1320800"/>
            <a:ext cx="2720024" cy="584200"/>
          </a:xfrm>
          <a:prstGeom prst="roundRect">
            <a:avLst>
              <a:gd name="adj" fmla="val 50000"/>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4" name="TextBox 33">
            <a:extLst>
              <a:ext uri="{FF2B5EF4-FFF2-40B4-BE49-F238E27FC236}">
                <a16:creationId xmlns:a16="http://schemas.microsoft.com/office/drawing/2014/main" id="{076B1748-226B-C1EF-BE51-EF769A618B2A}"/>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5" name="TextBox 34">
            <a:extLst>
              <a:ext uri="{FF2B5EF4-FFF2-40B4-BE49-F238E27FC236}">
                <a16:creationId xmlns:a16="http://schemas.microsoft.com/office/drawing/2014/main" id="{93CA6158-7F0A-1562-797B-518ABB04F634}"/>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6" name="TextBox 35">
            <a:extLst>
              <a:ext uri="{FF2B5EF4-FFF2-40B4-BE49-F238E27FC236}">
                <a16:creationId xmlns:a16="http://schemas.microsoft.com/office/drawing/2014/main" id="{FD2437C5-86AC-AF6B-0631-CCE070A4EC8E}"/>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7" name="TextBox 36">
            <a:extLst>
              <a:ext uri="{FF2B5EF4-FFF2-40B4-BE49-F238E27FC236}">
                <a16:creationId xmlns:a16="http://schemas.microsoft.com/office/drawing/2014/main" id="{88EB2C85-B65C-B4A2-9487-E448F1EBE943}"/>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8" name="TextBox 37">
            <a:extLst>
              <a:ext uri="{FF2B5EF4-FFF2-40B4-BE49-F238E27FC236}">
                <a16:creationId xmlns:a16="http://schemas.microsoft.com/office/drawing/2014/main" id="{FA2538DD-0003-62DC-8801-BE126365152E}"/>
              </a:ext>
              <a:ext uri="{C183D7F6-B498-43B3-948B-1728B52AA6E4}">
                <adec:decorative xmlns:adec="http://schemas.microsoft.com/office/drawing/2017/decorative" val="1"/>
              </a:ext>
            </a:extLst>
          </p:cNvPr>
          <p:cNvSpPr txBox="1">
            <a:spLocks/>
          </p:cNvSpPr>
          <p:nvPr userDrawn="1"/>
        </p:nvSpPr>
        <p:spPr>
          <a:xfrm>
            <a:off x="6524940"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9" name="TextBox 38">
            <a:extLst>
              <a:ext uri="{FF2B5EF4-FFF2-40B4-BE49-F238E27FC236}">
                <a16:creationId xmlns:a16="http://schemas.microsoft.com/office/drawing/2014/main" id="{5B7AD6B3-DBDA-8F70-CAC4-BE125CB7F27A}"/>
              </a:ext>
              <a:ext uri="{C183D7F6-B498-43B3-948B-1728B52AA6E4}">
                <adec:decorative xmlns:adec="http://schemas.microsoft.com/office/drawing/2017/decorative" val="1"/>
              </a:ext>
            </a:extLst>
          </p:cNvPr>
          <p:cNvSpPr txBox="1">
            <a:spLocks/>
          </p:cNvSpPr>
          <p:nvPr userDrawn="1"/>
        </p:nvSpPr>
        <p:spPr>
          <a:xfrm>
            <a:off x="6524940"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40" name="TextBox 39">
            <a:extLst>
              <a:ext uri="{FF2B5EF4-FFF2-40B4-BE49-F238E27FC236}">
                <a16:creationId xmlns:a16="http://schemas.microsoft.com/office/drawing/2014/main" id="{02B28C54-8E50-EA56-7B81-333D6A73157D}"/>
              </a:ext>
              <a:ext uri="{C183D7F6-B498-43B3-948B-1728B52AA6E4}">
                <adec:decorative xmlns:adec="http://schemas.microsoft.com/office/drawing/2017/decorative" val="1"/>
              </a:ext>
            </a:extLst>
          </p:cNvPr>
          <p:cNvSpPr txBox="1">
            <a:spLocks/>
          </p:cNvSpPr>
          <p:nvPr userDrawn="1"/>
        </p:nvSpPr>
        <p:spPr>
          <a:xfrm>
            <a:off x="6524940"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41" name="TextBox 40">
            <a:extLst>
              <a:ext uri="{FF2B5EF4-FFF2-40B4-BE49-F238E27FC236}">
                <a16:creationId xmlns:a16="http://schemas.microsoft.com/office/drawing/2014/main" id="{62BF846B-4B1B-B551-76FB-5BE77B6B8763}"/>
              </a:ext>
              <a:ext uri="{C183D7F6-B498-43B3-948B-1728B52AA6E4}">
                <adec:decorative xmlns:adec="http://schemas.microsoft.com/office/drawing/2017/decorative" val="1"/>
              </a:ext>
            </a:extLst>
          </p:cNvPr>
          <p:cNvSpPr txBox="1">
            <a:spLocks/>
          </p:cNvSpPr>
          <p:nvPr userDrawn="1"/>
        </p:nvSpPr>
        <p:spPr>
          <a:xfrm>
            <a:off x="6524940"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3962040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2 Green">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6BDE36D8-4738-10F6-009B-5D23922C11A3}"/>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Rounded Corners 1">
            <a:extLst>
              <a:ext uri="{FF2B5EF4-FFF2-40B4-BE49-F238E27FC236}">
                <a16:creationId xmlns:a16="http://schemas.microsoft.com/office/drawing/2014/main" id="{5F7AE50E-69D7-B90B-575B-5A0C245F9C7B}"/>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4" name="Rectangle: Rounded Corners 3">
            <a:extLst>
              <a:ext uri="{FF2B5EF4-FFF2-40B4-BE49-F238E27FC236}">
                <a16:creationId xmlns:a16="http://schemas.microsoft.com/office/drawing/2014/main" id="{F887F77A-6ECA-386D-87DD-195C3817D92E}"/>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5" name="Rectangle: Rounded Corners 4">
            <a:extLst>
              <a:ext uri="{FF2B5EF4-FFF2-40B4-BE49-F238E27FC236}">
                <a16:creationId xmlns:a16="http://schemas.microsoft.com/office/drawing/2014/main" id="{71899789-9619-C486-A65D-5B3BB73BE583}"/>
              </a:ext>
            </a:extLst>
          </p:cNvPr>
          <p:cNvSpPr/>
          <p:nvPr userDrawn="1"/>
        </p:nvSpPr>
        <p:spPr bwMode="auto">
          <a:xfrm>
            <a:off x="775016" y="1320800"/>
            <a:ext cx="2720024" cy="584200"/>
          </a:xfrm>
          <a:prstGeom prst="roundRect">
            <a:avLst>
              <a:gd name="adj" fmla="val 50000"/>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6" name="Rectangle: Rounded Corners 5">
            <a:extLst>
              <a:ext uri="{FF2B5EF4-FFF2-40B4-BE49-F238E27FC236}">
                <a16:creationId xmlns:a16="http://schemas.microsoft.com/office/drawing/2014/main" id="{E6144CEC-F298-4C82-32C6-8BEC8DC19EB9}"/>
              </a:ext>
            </a:extLst>
          </p:cNvPr>
          <p:cNvSpPr/>
          <p:nvPr userDrawn="1"/>
        </p:nvSpPr>
        <p:spPr bwMode="auto">
          <a:xfrm>
            <a:off x="6607708" y="1320800"/>
            <a:ext cx="2720024" cy="584200"/>
          </a:xfrm>
          <a:prstGeom prst="roundRect">
            <a:avLst>
              <a:gd name="adj" fmla="val 50000"/>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7" name="TextBox 6">
            <a:extLst>
              <a:ext uri="{FF2B5EF4-FFF2-40B4-BE49-F238E27FC236}">
                <a16:creationId xmlns:a16="http://schemas.microsoft.com/office/drawing/2014/main" id="{BA195394-689A-2C9B-22BF-38A73C51C5B2}"/>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8" name="TextBox 7">
            <a:extLst>
              <a:ext uri="{FF2B5EF4-FFF2-40B4-BE49-F238E27FC236}">
                <a16:creationId xmlns:a16="http://schemas.microsoft.com/office/drawing/2014/main" id="{88F25743-3660-82A4-7909-B274A10AEF09}"/>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9" name="TextBox 8">
            <a:extLst>
              <a:ext uri="{FF2B5EF4-FFF2-40B4-BE49-F238E27FC236}">
                <a16:creationId xmlns:a16="http://schemas.microsoft.com/office/drawing/2014/main" id="{5596E9A0-1185-35E3-887F-D1179BED0494}"/>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0" name="TextBox 9">
            <a:extLst>
              <a:ext uri="{FF2B5EF4-FFF2-40B4-BE49-F238E27FC236}">
                <a16:creationId xmlns:a16="http://schemas.microsoft.com/office/drawing/2014/main" id="{149ED272-3BA4-9B03-09B4-4D07D4FDB798}"/>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1" name="TextBox 10">
            <a:extLst>
              <a:ext uri="{FF2B5EF4-FFF2-40B4-BE49-F238E27FC236}">
                <a16:creationId xmlns:a16="http://schemas.microsoft.com/office/drawing/2014/main" id="{54C75DB3-8342-6837-E03B-0BDED129AD8F}"/>
              </a:ext>
              <a:ext uri="{C183D7F6-B498-43B3-948B-1728B52AA6E4}">
                <adec:decorative xmlns:adec="http://schemas.microsoft.com/office/drawing/2017/decorative" val="1"/>
              </a:ext>
            </a:extLst>
          </p:cNvPr>
          <p:cNvSpPr txBox="1">
            <a:spLocks/>
          </p:cNvSpPr>
          <p:nvPr userDrawn="1"/>
        </p:nvSpPr>
        <p:spPr>
          <a:xfrm>
            <a:off x="6524940" y="2010596"/>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2" name="TextBox 11">
            <a:extLst>
              <a:ext uri="{FF2B5EF4-FFF2-40B4-BE49-F238E27FC236}">
                <a16:creationId xmlns:a16="http://schemas.microsoft.com/office/drawing/2014/main" id="{5A22757B-F18E-72C1-77F1-4DC59E82811D}"/>
              </a:ext>
              <a:ext uri="{C183D7F6-B498-43B3-948B-1728B52AA6E4}">
                <adec:decorative xmlns:adec="http://schemas.microsoft.com/office/drawing/2017/decorative" val="1"/>
              </a:ext>
            </a:extLst>
          </p:cNvPr>
          <p:cNvSpPr txBox="1">
            <a:spLocks/>
          </p:cNvSpPr>
          <p:nvPr userDrawn="1"/>
        </p:nvSpPr>
        <p:spPr>
          <a:xfrm>
            <a:off x="6524940" y="3437935"/>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3" name="TextBox 12">
            <a:extLst>
              <a:ext uri="{FF2B5EF4-FFF2-40B4-BE49-F238E27FC236}">
                <a16:creationId xmlns:a16="http://schemas.microsoft.com/office/drawing/2014/main" id="{505C1BD2-BC75-79A5-9D29-81AC70709B2B}"/>
              </a:ext>
              <a:ext uri="{C183D7F6-B498-43B3-948B-1728B52AA6E4}">
                <adec:decorative xmlns:adec="http://schemas.microsoft.com/office/drawing/2017/decorative" val="1"/>
              </a:ext>
            </a:extLst>
          </p:cNvPr>
          <p:cNvSpPr txBox="1">
            <a:spLocks/>
          </p:cNvSpPr>
          <p:nvPr userDrawn="1"/>
        </p:nvSpPr>
        <p:spPr>
          <a:xfrm>
            <a:off x="6524940" y="4865273"/>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4" name="Graphic 9">
            <a:extLst>
              <a:ext uri="{FF2B5EF4-FFF2-40B4-BE49-F238E27FC236}">
                <a16:creationId xmlns:a16="http://schemas.microsoft.com/office/drawing/2014/main" id="{4FB2E96C-73A6-3B6A-36C0-E0A441B47AF9}"/>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420528093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Demo slide with Video placeholder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479D640-296D-D010-B040-6C7311EB1222}"/>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pPr algn="ctr"/>
            <a:r>
              <a:rPr lang="en-US" sz="3600">
                <a:latin typeface="+mj-lt"/>
              </a:rPr>
              <a:t>Demo Slide</a:t>
            </a:r>
          </a:p>
        </p:txBody>
      </p:sp>
      <p:sp>
        <p:nvSpPr>
          <p:cNvPr id="16" name="Rectangle: Rounded Corners 15">
            <a:extLst>
              <a:ext uri="{FF2B5EF4-FFF2-40B4-BE49-F238E27FC236}">
                <a16:creationId xmlns:a16="http://schemas.microsoft.com/office/drawing/2014/main" id="{8E7098C6-DBCF-93B2-5D96-137273D0B82C}"/>
              </a:ext>
            </a:extLst>
          </p:cNvPr>
          <p:cNvSpPr/>
          <p:nvPr userDrawn="1"/>
        </p:nvSpPr>
        <p:spPr bwMode="auto">
          <a:xfrm>
            <a:off x="584200" y="1244600"/>
            <a:ext cx="11025188" cy="5024438"/>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0" name="Media Placeholder 19">
            <a:extLst>
              <a:ext uri="{FF2B5EF4-FFF2-40B4-BE49-F238E27FC236}">
                <a16:creationId xmlns:a16="http://schemas.microsoft.com/office/drawing/2014/main" id="{1759F95D-AECA-8C92-B88E-C4E6AA3A254A}"/>
              </a:ext>
            </a:extLst>
          </p:cNvPr>
          <p:cNvSpPr>
            <a:spLocks noGrp="1"/>
          </p:cNvSpPr>
          <p:nvPr>
            <p:ph type="media" sz="quarter" idx="16" hasCustomPrompt="1"/>
          </p:nvPr>
        </p:nvSpPr>
        <p:spPr>
          <a:xfrm>
            <a:off x="687388" y="1344216"/>
            <a:ext cx="10818812" cy="4825207"/>
          </a:xfrm>
          <a:prstGeom prst="roundRect">
            <a:avLst>
              <a:gd name="adj" fmla="val 2229"/>
            </a:avLst>
          </a:prstGeom>
          <a:blipFill>
            <a:blip r:embed="rId3"/>
            <a:stretch>
              <a:fillRect/>
            </a:stretch>
          </a:blipFill>
        </p:spPr>
        <p:txBody>
          <a:bodyPr anchor="ctr">
            <a:noAutofit/>
          </a:bodyPr>
          <a:lstStyle>
            <a:lvl1pPr marL="0" indent="0" algn="ctr">
              <a:buNone/>
              <a:defRPr>
                <a:latin typeface="+mj-lt"/>
              </a:defRPr>
            </a:lvl1pPr>
          </a:lstStyle>
          <a:p>
            <a:r>
              <a:rPr lang="en-IN"/>
              <a:t>Video</a:t>
            </a:r>
            <a:endParaRPr lang="en-US"/>
          </a:p>
        </p:txBody>
      </p:sp>
    </p:spTree>
    <p:extLst>
      <p:ext uri="{BB962C8B-B14F-4D97-AF65-F5344CB8AC3E}">
        <p14:creationId xmlns:p14="http://schemas.microsoft.com/office/powerpoint/2010/main" val="270789655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Title with a pciture placeholder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1280B97-7215-FBC1-20EB-3CA0CE7BD32F}"/>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Rectangle: Rounded Corners 1">
            <a:extLst>
              <a:ext uri="{FF2B5EF4-FFF2-40B4-BE49-F238E27FC236}">
                <a16:creationId xmlns:a16="http://schemas.microsoft.com/office/drawing/2014/main" id="{B712C2FF-8E59-C2AE-A03E-89C50D8B2BF0}"/>
              </a:ext>
            </a:extLst>
          </p:cNvPr>
          <p:cNvSpPr/>
          <p:nvPr userDrawn="1"/>
        </p:nvSpPr>
        <p:spPr bwMode="auto">
          <a:xfrm>
            <a:off x="584200" y="585788"/>
            <a:ext cx="11025188" cy="5683250"/>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7" name="Picture Placeholder" descr="This photo is a 'placeholder' only. Drag or drop your photo here, or click and tap the center to insert a photo.">
            <a:extLst>
              <a:ext uri="{FF2B5EF4-FFF2-40B4-BE49-F238E27FC236}">
                <a16:creationId xmlns:a16="http://schemas.microsoft.com/office/drawing/2014/main" id="{11B92516-6AC9-D94E-A169-A9D3A5E65C55}"/>
              </a:ext>
            </a:extLst>
          </p:cNvPr>
          <p:cNvSpPr>
            <a:spLocks noGrp="1"/>
          </p:cNvSpPr>
          <p:nvPr>
            <p:ph type="pic" sz="quarter" idx="13" hasCustomPrompt="1"/>
          </p:nvPr>
        </p:nvSpPr>
        <p:spPr bwMode="ltGray">
          <a:xfrm>
            <a:off x="687388" y="673100"/>
            <a:ext cx="10818812" cy="5085833"/>
          </a:xfrm>
          <a:prstGeom prst="roundRect">
            <a:avLst>
              <a:gd name="adj" fmla="val 2229"/>
            </a:avLst>
          </a:prstGeo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5" name="Rectangle: Rounded Corners 4">
            <a:extLst>
              <a:ext uri="{FF2B5EF4-FFF2-40B4-BE49-F238E27FC236}">
                <a16:creationId xmlns:a16="http://schemas.microsoft.com/office/drawing/2014/main" id="{5E85AAE7-B42C-73D6-C27D-7ECBE9233D32}"/>
              </a:ext>
            </a:extLst>
          </p:cNvPr>
          <p:cNvSpPr/>
          <p:nvPr userDrawn="1"/>
        </p:nvSpPr>
        <p:spPr bwMode="auto">
          <a:xfrm>
            <a:off x="2573338" y="5867400"/>
            <a:ext cx="7046912" cy="770934"/>
          </a:xfrm>
          <a:prstGeom prst="roundRect">
            <a:avLst>
              <a:gd name="adj" fmla="val 50000"/>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2808288" y="5975869"/>
            <a:ext cx="6577012" cy="553998"/>
          </a:xfrm>
        </p:spPr>
        <p:txBody>
          <a:bodyPr anchor="ctr"/>
          <a:lstStyle>
            <a:lvl1pPr marL="0" algn="ctr" defTabSz="914400" rtl="0" eaLnBrk="1" latinLnBrk="0" hangingPunct="1">
              <a:defRPr lang="en-US" sz="3200" kern="1200" dirty="0">
                <a:solidFill>
                  <a:schemeClr val="bg1"/>
                </a:solidFill>
                <a:latin typeface="+mj-lt"/>
                <a:ea typeface="+mn-ea"/>
                <a:cs typeface="+mn-cs"/>
              </a:defRPr>
            </a:lvl1pPr>
          </a:lstStyle>
          <a:p>
            <a:pPr algn="ctr"/>
            <a:r>
              <a:rPr lang="en-US" sz="3600">
                <a:latin typeface="+mj-lt"/>
              </a:rPr>
              <a:t>Insert text</a:t>
            </a:r>
          </a:p>
        </p:txBody>
      </p:sp>
    </p:spTree>
    <p:extLst>
      <p:ext uri="{BB962C8B-B14F-4D97-AF65-F5344CB8AC3E}">
        <p14:creationId xmlns:p14="http://schemas.microsoft.com/office/powerpoint/2010/main" val="308270532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Four round photos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75CDDA7-1E29-D20D-05B5-6672D948FF54}"/>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4" name="Rectangle 3">
            <a:extLst>
              <a:ext uri="{FF2B5EF4-FFF2-40B4-BE49-F238E27FC236}">
                <a16:creationId xmlns:a16="http://schemas.microsoft.com/office/drawing/2014/main" id="{B99EFB85-B9D6-A5B6-861A-EFE69A199B63}"/>
              </a:ext>
            </a:extLst>
          </p:cNvPr>
          <p:cNvSpPr/>
          <p:nvPr userDrawn="1"/>
        </p:nvSpPr>
        <p:spPr bwMode="auto">
          <a:xfrm>
            <a:off x="0" y="3080656"/>
            <a:ext cx="12192000" cy="3094038"/>
          </a:xfrm>
          <a:prstGeom prst="rect">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6" name="Oval 5">
            <a:extLst>
              <a:ext uri="{FF2B5EF4-FFF2-40B4-BE49-F238E27FC236}">
                <a16:creationId xmlns:a16="http://schemas.microsoft.com/office/drawing/2014/main" id="{4AC746BF-2493-08D4-6600-C3ADFE39FA15}"/>
              </a:ext>
            </a:extLst>
          </p:cNvPr>
          <p:cNvSpPr/>
          <p:nvPr userDrawn="1"/>
        </p:nvSpPr>
        <p:spPr bwMode="auto">
          <a:xfrm>
            <a:off x="616324" y="1769075"/>
            <a:ext cx="2623162" cy="2623162"/>
          </a:xfrm>
          <a:prstGeom prst="ellipse">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8" name="Oval 7">
            <a:extLst>
              <a:ext uri="{FF2B5EF4-FFF2-40B4-BE49-F238E27FC236}">
                <a16:creationId xmlns:a16="http://schemas.microsoft.com/office/drawing/2014/main" id="{06BDF3B9-286B-4C56-2F7D-253300BC8C5C}"/>
              </a:ext>
            </a:extLst>
          </p:cNvPr>
          <p:cNvSpPr/>
          <p:nvPr userDrawn="1"/>
        </p:nvSpPr>
        <p:spPr bwMode="auto">
          <a:xfrm>
            <a:off x="3395054" y="1769075"/>
            <a:ext cx="2623162" cy="2623162"/>
          </a:xfrm>
          <a:prstGeom prst="ellipse">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9" name="Oval 8">
            <a:extLst>
              <a:ext uri="{FF2B5EF4-FFF2-40B4-BE49-F238E27FC236}">
                <a16:creationId xmlns:a16="http://schemas.microsoft.com/office/drawing/2014/main" id="{68296E75-1EAE-3D3D-8302-6F7952BC290F}"/>
              </a:ext>
            </a:extLst>
          </p:cNvPr>
          <p:cNvSpPr/>
          <p:nvPr userDrawn="1"/>
        </p:nvSpPr>
        <p:spPr bwMode="auto">
          <a:xfrm>
            <a:off x="6173784" y="1769075"/>
            <a:ext cx="2623162" cy="2623162"/>
          </a:xfrm>
          <a:prstGeom prst="ellipse">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0" name="Oval 9">
            <a:extLst>
              <a:ext uri="{FF2B5EF4-FFF2-40B4-BE49-F238E27FC236}">
                <a16:creationId xmlns:a16="http://schemas.microsoft.com/office/drawing/2014/main" id="{D3BACC84-0057-F666-8762-C4FA141DADF0}"/>
              </a:ext>
            </a:extLst>
          </p:cNvPr>
          <p:cNvSpPr/>
          <p:nvPr userDrawn="1"/>
        </p:nvSpPr>
        <p:spPr bwMode="auto">
          <a:xfrm>
            <a:off x="8952515" y="1769075"/>
            <a:ext cx="2623162" cy="2623162"/>
          </a:xfrm>
          <a:prstGeom prst="ellipse">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cxnSp>
        <p:nvCxnSpPr>
          <p:cNvPr id="11" name="Straight Connector 10">
            <a:extLst>
              <a:ext uri="{FF2B5EF4-FFF2-40B4-BE49-F238E27FC236}">
                <a16:creationId xmlns:a16="http://schemas.microsoft.com/office/drawing/2014/main" id="{1040494E-0519-0D75-4D58-47005D1F3268}"/>
              </a:ext>
            </a:extLst>
          </p:cNvPr>
          <p:cNvCxnSpPr>
            <a:cxnSpLocks/>
          </p:cNvCxnSpPr>
          <p:nvPr userDrawn="1"/>
        </p:nvCxnSpPr>
        <p:spPr>
          <a:xfrm>
            <a:off x="331727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1FE9C28-BF3B-CD0D-E14E-FA6E932E86EF}"/>
              </a:ext>
            </a:extLst>
          </p:cNvPr>
          <p:cNvCxnSpPr>
            <a:cxnSpLocks/>
          </p:cNvCxnSpPr>
          <p:nvPr userDrawn="1"/>
        </p:nvCxnSpPr>
        <p:spPr>
          <a:xfrm>
            <a:off x="609600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C49D8AB-A0E9-990C-0ABC-9A063CB0ACC8}"/>
              </a:ext>
            </a:extLst>
          </p:cNvPr>
          <p:cNvCxnSpPr>
            <a:cxnSpLocks/>
          </p:cNvCxnSpPr>
          <p:nvPr userDrawn="1"/>
        </p:nvCxnSpPr>
        <p:spPr>
          <a:xfrm>
            <a:off x="887473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4" name="Text Placeholder 19">
            <a:extLst>
              <a:ext uri="{FF2B5EF4-FFF2-40B4-BE49-F238E27FC236}">
                <a16:creationId xmlns:a16="http://schemas.microsoft.com/office/drawing/2014/main" id="{2F31CD7F-46B4-49B9-D43B-6C88FDFFA316}"/>
              </a:ext>
            </a:extLst>
          </p:cNvPr>
          <p:cNvSpPr>
            <a:spLocks noGrp="1"/>
          </p:cNvSpPr>
          <p:nvPr>
            <p:ph type="body" sz="quarter" idx="13" hasCustomPrompt="1"/>
          </p:nvPr>
        </p:nvSpPr>
        <p:spPr>
          <a:xfrm>
            <a:off x="664935"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28" name="Picture Placeholder" descr="This photo is a 'placeholder' only. Drag or drop your photo here, or click and tap the center to insert a photo.">
            <a:extLst>
              <a:ext uri="{FF2B5EF4-FFF2-40B4-BE49-F238E27FC236}">
                <a16:creationId xmlns:a16="http://schemas.microsoft.com/office/drawing/2014/main" id="{47E5015E-22C5-D239-B2DC-D7A2159C565B}"/>
              </a:ext>
            </a:extLst>
          </p:cNvPr>
          <p:cNvSpPr>
            <a:spLocks noGrp="1" noChangeAspect="1"/>
          </p:cNvSpPr>
          <p:nvPr>
            <p:ph type="pic" sz="quarter" idx="17" hasCustomPrompt="1"/>
          </p:nvPr>
        </p:nvSpPr>
        <p:spPr bwMode="ltGray">
          <a:xfrm>
            <a:off x="696005" y="1848756"/>
            <a:ext cx="2463800" cy="2463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9" name="Picture Placeholder" descr="This photo is a 'placeholder' only. Drag or drop your photo here, or click and tap the center to insert a photo.">
            <a:extLst>
              <a:ext uri="{FF2B5EF4-FFF2-40B4-BE49-F238E27FC236}">
                <a16:creationId xmlns:a16="http://schemas.microsoft.com/office/drawing/2014/main" id="{732EA7F6-1E0D-7569-F17F-C4BF98CF3B3A}"/>
              </a:ext>
            </a:extLst>
          </p:cNvPr>
          <p:cNvSpPr>
            <a:spLocks noGrp="1" noChangeAspect="1"/>
          </p:cNvSpPr>
          <p:nvPr>
            <p:ph type="pic" sz="quarter" idx="19" hasCustomPrompt="1"/>
          </p:nvPr>
        </p:nvSpPr>
        <p:spPr bwMode="ltGray">
          <a:xfrm>
            <a:off x="3474735" y="1848756"/>
            <a:ext cx="2463800" cy="2463800"/>
          </a:xfrm>
          <a:prstGeom prst="ellipse">
            <a:avLst/>
          </a:prstGeom>
          <a:blipFill>
            <a:blip r:embed="rId4"/>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30" name="Picture Placeholder" descr="This photo is a 'placeholder' only. Drag or drop your photo here, or click and tap the center to insert a photo.">
            <a:extLst>
              <a:ext uri="{FF2B5EF4-FFF2-40B4-BE49-F238E27FC236}">
                <a16:creationId xmlns:a16="http://schemas.microsoft.com/office/drawing/2014/main" id="{3A8F366F-A917-5642-5C50-F518A983AE58}"/>
              </a:ext>
            </a:extLst>
          </p:cNvPr>
          <p:cNvSpPr>
            <a:spLocks noGrp="1" noChangeAspect="1"/>
          </p:cNvSpPr>
          <p:nvPr>
            <p:ph type="pic" sz="quarter" idx="20" hasCustomPrompt="1"/>
          </p:nvPr>
        </p:nvSpPr>
        <p:spPr bwMode="ltGray">
          <a:xfrm>
            <a:off x="6253465" y="1848756"/>
            <a:ext cx="2463800" cy="2463800"/>
          </a:xfrm>
          <a:prstGeom prst="ellipse">
            <a:avLst/>
          </a:prstGeom>
          <a:blipFill>
            <a:blip r:embed="rId5"/>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31" name="Picture Placeholder" descr="This photo is a 'placeholder' only. Drag or drop your photo here, or click and tap the center to insert a photo.">
            <a:extLst>
              <a:ext uri="{FF2B5EF4-FFF2-40B4-BE49-F238E27FC236}">
                <a16:creationId xmlns:a16="http://schemas.microsoft.com/office/drawing/2014/main" id="{14019E93-4A4C-A1BC-1798-381D551C2FB7}"/>
              </a:ext>
            </a:extLst>
          </p:cNvPr>
          <p:cNvSpPr>
            <a:spLocks noGrp="1" noChangeAspect="1"/>
          </p:cNvSpPr>
          <p:nvPr>
            <p:ph type="pic" sz="quarter" idx="21" hasCustomPrompt="1"/>
          </p:nvPr>
        </p:nvSpPr>
        <p:spPr bwMode="ltGray">
          <a:xfrm>
            <a:off x="9032196" y="1848756"/>
            <a:ext cx="2463800" cy="2463800"/>
          </a:xfrm>
          <a:prstGeom prst="ellipse">
            <a:avLst/>
          </a:prstGeom>
          <a:blipFill>
            <a:blip r:embed="rId6"/>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5" name="Text Placeholder 19">
            <a:extLst>
              <a:ext uri="{FF2B5EF4-FFF2-40B4-BE49-F238E27FC236}">
                <a16:creationId xmlns:a16="http://schemas.microsoft.com/office/drawing/2014/main" id="{AF9AF5CF-963B-3666-42A0-9408F8F44970}"/>
              </a:ext>
            </a:extLst>
          </p:cNvPr>
          <p:cNvSpPr>
            <a:spLocks noGrp="1"/>
          </p:cNvSpPr>
          <p:nvPr>
            <p:ph type="body" sz="quarter" idx="14" hasCustomPrompt="1"/>
          </p:nvPr>
        </p:nvSpPr>
        <p:spPr>
          <a:xfrm>
            <a:off x="3443664"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A7C54E3B-8E9E-9D51-A7AD-DF5D3241B0B1}"/>
              </a:ext>
            </a:extLst>
          </p:cNvPr>
          <p:cNvSpPr>
            <a:spLocks noGrp="1"/>
          </p:cNvSpPr>
          <p:nvPr>
            <p:ph type="body" sz="quarter" idx="15" hasCustomPrompt="1"/>
          </p:nvPr>
        </p:nvSpPr>
        <p:spPr>
          <a:xfrm>
            <a:off x="6222397"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7" name="Text Placeholder 19">
            <a:extLst>
              <a:ext uri="{FF2B5EF4-FFF2-40B4-BE49-F238E27FC236}">
                <a16:creationId xmlns:a16="http://schemas.microsoft.com/office/drawing/2014/main" id="{D834E744-7F73-51F5-6CAD-DBB6016BA18E}"/>
              </a:ext>
            </a:extLst>
          </p:cNvPr>
          <p:cNvSpPr>
            <a:spLocks noGrp="1"/>
          </p:cNvSpPr>
          <p:nvPr>
            <p:ph type="body" sz="quarter" idx="16" hasCustomPrompt="1"/>
          </p:nvPr>
        </p:nvSpPr>
        <p:spPr>
          <a:xfrm>
            <a:off x="9001126"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351482738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Three picture content">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260F77E-464D-46F7-A8F8-6F281DAB0C7A}"/>
              </a:ext>
            </a:extLst>
          </p:cNvPr>
          <p:cNvSpPr>
            <a:spLocks noGrp="1"/>
          </p:cNvSpPr>
          <p:nvPr>
            <p:ph type="title"/>
          </p:nvPr>
        </p:nvSpPr>
        <p:spPr>
          <a:xfrm>
            <a:off x="588263" y="457200"/>
            <a:ext cx="11018520" cy="983234"/>
          </a:xfrm>
        </p:spPr>
        <p:txBody>
          <a:bodyPr/>
          <a:lstStyle/>
          <a:p>
            <a:r>
              <a:rPr lang="en-US"/>
              <a:t>Click to edit Master title style</a:t>
            </a:r>
          </a:p>
        </p:txBody>
      </p:sp>
      <p:sp>
        <p:nvSpPr>
          <p:cNvPr id="4" name="Text Placeholder 3">
            <a:extLst>
              <a:ext uri="{FF2B5EF4-FFF2-40B4-BE49-F238E27FC236}">
                <a16:creationId xmlns:a16="http://schemas.microsoft.com/office/drawing/2014/main" id="{AE833B58-0629-4A46-8711-902C16A99314}"/>
              </a:ext>
            </a:extLst>
          </p:cNvPr>
          <p:cNvSpPr>
            <a:spLocks noGrp="1"/>
          </p:cNvSpPr>
          <p:nvPr>
            <p:ph type="body" sz="quarter" idx="16"/>
          </p:nvPr>
        </p:nvSpPr>
        <p:spPr>
          <a:xfrm>
            <a:off x="582613" y="5689600"/>
            <a:ext cx="3475037" cy="579438"/>
          </a:xfrm>
        </p:spPr>
        <p:txBody>
          <a:bodyPr/>
          <a:lstStyle>
            <a:lvl1pPr marL="0" indent="0" algn="l">
              <a:spcBef>
                <a:spcPts val="0"/>
              </a:spcBef>
              <a:buNone/>
              <a:defRPr sz="1800">
                <a:latin typeface="+mj-lt"/>
              </a:defRPr>
            </a:lvl1pPr>
          </a:lstStyle>
          <a:p>
            <a:pPr lvl="0"/>
            <a:r>
              <a:rPr lang="en-US"/>
              <a:t>Click to edit Master text styles</a:t>
            </a:r>
          </a:p>
        </p:txBody>
      </p:sp>
      <p:sp>
        <p:nvSpPr>
          <p:cNvPr id="9" name="Picture Placeholder" descr="This photo is a 'placeholder' only. Drag or drop your photo here, or click and tap the center to insert a photo.">
            <a:extLst>
              <a:ext uri="{FF2B5EF4-FFF2-40B4-BE49-F238E27FC236}">
                <a16:creationId xmlns:a16="http://schemas.microsoft.com/office/drawing/2014/main" id="{1231301F-62BD-4CF6-8990-CDF00AFC8CCF}"/>
              </a:ext>
            </a:extLst>
          </p:cNvPr>
          <p:cNvSpPr>
            <a:spLocks noGrp="1"/>
          </p:cNvSpPr>
          <p:nvPr>
            <p:ph type="pic" sz="quarter" idx="13" hasCustomPrompt="1"/>
          </p:nvPr>
        </p:nvSpPr>
        <p:spPr bwMode="ltGray">
          <a:xfrm>
            <a:off x="582612" y="2025650"/>
            <a:ext cx="3474720" cy="3474720"/>
          </a:xfrm>
          <a:blipFill>
            <a:blip r:embed="rId2"/>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2" name="Text Placeholder 3">
            <a:extLst>
              <a:ext uri="{FF2B5EF4-FFF2-40B4-BE49-F238E27FC236}">
                <a16:creationId xmlns:a16="http://schemas.microsoft.com/office/drawing/2014/main" id="{7E8A9C08-F392-459F-B90B-EDBF4A830C55}"/>
              </a:ext>
            </a:extLst>
          </p:cNvPr>
          <p:cNvSpPr>
            <a:spLocks noGrp="1"/>
          </p:cNvSpPr>
          <p:nvPr>
            <p:ph type="body" sz="quarter" idx="17"/>
          </p:nvPr>
        </p:nvSpPr>
        <p:spPr>
          <a:xfrm>
            <a:off x="4358640" y="5689600"/>
            <a:ext cx="3475037" cy="579438"/>
          </a:xfrm>
        </p:spPr>
        <p:txBody>
          <a:bodyPr/>
          <a:lstStyle>
            <a:lvl1pPr marL="0" indent="0" algn="l">
              <a:spcBef>
                <a:spcPts val="0"/>
              </a:spcBef>
              <a:buNone/>
              <a:defRPr sz="1800">
                <a:latin typeface="+mj-lt"/>
              </a:defRPr>
            </a:lvl1pPr>
          </a:lstStyle>
          <a:p>
            <a:pPr lvl="0"/>
            <a:r>
              <a:rPr lang="en-US"/>
              <a:t>Click to edit Master text styles</a:t>
            </a:r>
          </a:p>
        </p:txBody>
      </p:sp>
      <p:sp>
        <p:nvSpPr>
          <p:cNvPr id="10" name="Picture Placeholder" descr="This photo is a 'placeholder' only. Drag or drop your photo here, or click and tap the center to insert a photo.">
            <a:extLst>
              <a:ext uri="{FF2B5EF4-FFF2-40B4-BE49-F238E27FC236}">
                <a16:creationId xmlns:a16="http://schemas.microsoft.com/office/drawing/2014/main" id="{7E401A97-B3D4-43E4-9B09-8AD4B6B26068}"/>
              </a:ext>
            </a:extLst>
          </p:cNvPr>
          <p:cNvSpPr>
            <a:spLocks noGrp="1"/>
          </p:cNvSpPr>
          <p:nvPr>
            <p:ph type="pic" sz="quarter" idx="14" hasCustomPrompt="1"/>
          </p:nvPr>
        </p:nvSpPr>
        <p:spPr bwMode="ltGray">
          <a:xfrm>
            <a:off x="4358640" y="2025650"/>
            <a:ext cx="3474720" cy="3474720"/>
          </a:xfrm>
          <a:blipFill>
            <a:blip r:embed="rId3"/>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3" name="Text Placeholder 3">
            <a:extLst>
              <a:ext uri="{FF2B5EF4-FFF2-40B4-BE49-F238E27FC236}">
                <a16:creationId xmlns:a16="http://schemas.microsoft.com/office/drawing/2014/main" id="{05B401B2-8D93-427E-90A4-52337B3965E8}"/>
              </a:ext>
            </a:extLst>
          </p:cNvPr>
          <p:cNvSpPr>
            <a:spLocks noGrp="1"/>
          </p:cNvSpPr>
          <p:nvPr>
            <p:ph type="body" sz="quarter" idx="18"/>
          </p:nvPr>
        </p:nvSpPr>
        <p:spPr>
          <a:xfrm>
            <a:off x="8134351" y="5689600"/>
            <a:ext cx="3475037" cy="579438"/>
          </a:xfrm>
        </p:spPr>
        <p:txBody>
          <a:bodyPr/>
          <a:lstStyle>
            <a:lvl1pPr marL="0" indent="0" algn="l">
              <a:spcBef>
                <a:spcPts val="0"/>
              </a:spcBef>
              <a:buNone/>
              <a:defRPr sz="1800">
                <a:latin typeface="+mj-lt"/>
              </a:defRPr>
            </a:lvl1pPr>
          </a:lstStyle>
          <a:p>
            <a:pPr lvl="0"/>
            <a:r>
              <a:rPr lang="en-US"/>
              <a:t>Click to edit Master text styles</a:t>
            </a:r>
          </a:p>
        </p:txBody>
      </p:sp>
      <p:sp>
        <p:nvSpPr>
          <p:cNvPr id="11" name="Picture Placeholder" descr="This photo is a 'placeholder' only. Drag or drop your photo here, or click and tap the center to insert a photo.">
            <a:extLst>
              <a:ext uri="{FF2B5EF4-FFF2-40B4-BE49-F238E27FC236}">
                <a16:creationId xmlns:a16="http://schemas.microsoft.com/office/drawing/2014/main" id="{7223C820-5673-4288-A9D6-185A95066B1E}"/>
              </a:ext>
            </a:extLst>
          </p:cNvPr>
          <p:cNvSpPr>
            <a:spLocks noGrp="1"/>
          </p:cNvSpPr>
          <p:nvPr>
            <p:ph type="pic" sz="quarter" idx="15" hasCustomPrompt="1"/>
          </p:nvPr>
        </p:nvSpPr>
        <p:spPr bwMode="ltGray">
          <a:xfrm>
            <a:off x="8132063" y="2025650"/>
            <a:ext cx="3474720" cy="3474720"/>
          </a:xfrm>
          <a:blipFill>
            <a:blip r:embed="rId4"/>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4" name="TextBox 13">
            <a:extLst>
              <a:ext uri="{FF2B5EF4-FFF2-40B4-BE49-F238E27FC236}">
                <a16:creationId xmlns:a16="http://schemas.microsoft.com/office/drawing/2014/main" id="{52B36921-D927-4BA6-8891-8AEE9784923C}"/>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335308629"/>
      </p:ext>
    </p:extLst>
  </p:cSld>
  <p:clrMapOvr>
    <a:masterClrMapping/>
  </p:clrMapOvr>
  <p:transition>
    <p:fade/>
  </p:transition>
  <p:extLst>
    <p:ext uri="{DCECCB84-F9BA-43D5-87BE-67443E8EF086}">
      <p15:sldGuideLst xmlns:p15="http://schemas.microsoft.com/office/powerpoint/2012/main">
        <p15:guide id="3" orient="horz" pos="3584">
          <p15:clr>
            <a:srgbClr val="5ACBF0"/>
          </p15:clr>
        </p15:guide>
        <p15:guide id="4" orient="horz" pos="1276">
          <p15:clr>
            <a:srgbClr val="5ACBF0"/>
          </p15:clr>
        </p15:guide>
        <p15:guide id="5" orient="horz" pos="288">
          <p15:clr>
            <a:srgbClr val="5ACBF0"/>
          </p15:clr>
        </p15:guide>
        <p15:guide id="6" pos="2557">
          <p15:clr>
            <a:srgbClr val="5ACBF0"/>
          </p15:clr>
        </p15:guide>
        <p15:guide id="7" pos="2744">
          <p15:clr>
            <a:srgbClr val="5ACBF0"/>
          </p15:clr>
        </p15:guide>
        <p15:guide id="8" pos="4936">
          <p15:clr>
            <a:srgbClr val="5ACBF0"/>
          </p15:clr>
        </p15:guide>
        <p15:guide id="9" pos="5123">
          <p15:clr>
            <a:srgbClr val="5ACBF0"/>
          </p15:clr>
        </p15:guide>
        <p15:guide id="10" orient="horz" pos="3465">
          <p15:clr>
            <a:srgbClr val="5ACBF0"/>
          </p15:clr>
        </p15:guide>
      </p15:sldGuideLst>
    </p:ext>
  </p:extLst>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Three picture content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50B2B7-73E8-05B1-B24F-AF7C2FCD456A}"/>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3A1F7FD5-323C-9762-DD0F-DB15B2B1589C}"/>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C99F1E31-2444-5229-0CCE-EF1001324214}"/>
              </a:ext>
            </a:extLst>
          </p:cNvPr>
          <p:cNvSpPr>
            <a:spLocks noGrp="1"/>
          </p:cNvSpPr>
          <p:nvPr>
            <p:ph type="pic" sz="quarter" idx="13" hasCustomPrompt="1"/>
          </p:nvPr>
        </p:nvSpPr>
        <p:spPr bwMode="ltGray">
          <a:xfrm>
            <a:off x="584199" y="1581150"/>
            <a:ext cx="3599411" cy="4305300"/>
          </a:xfrm>
          <a:prstGeom prst="roundRect">
            <a:avLst>
              <a:gd name="adj" fmla="val 4720"/>
            </a:avLst>
          </a:prstGeom>
          <a:blipFill>
            <a:blip r:embed="rId3"/>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851CCD2F-E7DE-5D12-87F9-52475535C73C}"/>
              </a:ext>
            </a:extLst>
          </p:cNvPr>
          <p:cNvSpPr>
            <a:spLocks noGrp="1"/>
          </p:cNvSpPr>
          <p:nvPr>
            <p:ph type="pic" sz="quarter" idx="14" hasCustomPrompt="1"/>
          </p:nvPr>
        </p:nvSpPr>
        <p:spPr bwMode="ltGray">
          <a:xfrm>
            <a:off x="4297087" y="1581150"/>
            <a:ext cx="3599411" cy="4305300"/>
          </a:xfrm>
          <a:prstGeom prst="roundRect">
            <a:avLst>
              <a:gd name="adj" fmla="val 4720"/>
            </a:avLst>
          </a:prstGeom>
          <a:blipFill>
            <a:blip r:embed="rId4"/>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CFBE241C-1792-CB28-B2A0-7F490668764D}"/>
              </a:ext>
            </a:extLst>
          </p:cNvPr>
          <p:cNvSpPr>
            <a:spLocks noGrp="1"/>
          </p:cNvSpPr>
          <p:nvPr>
            <p:ph type="pic" sz="quarter" idx="15" hasCustomPrompt="1"/>
          </p:nvPr>
        </p:nvSpPr>
        <p:spPr bwMode="ltGray">
          <a:xfrm>
            <a:off x="8009976" y="1581150"/>
            <a:ext cx="3599411" cy="4305300"/>
          </a:xfrm>
          <a:prstGeom prst="roundRect">
            <a:avLst>
              <a:gd name="adj" fmla="val 4720"/>
            </a:avLst>
          </a:prstGeom>
          <a:blipFill>
            <a:blip r:embed="rId5"/>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Tree>
    <p:extLst>
      <p:ext uri="{BB962C8B-B14F-4D97-AF65-F5344CB8AC3E}">
        <p14:creationId xmlns:p14="http://schemas.microsoft.com/office/powerpoint/2010/main" val="106804067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Three text content placeholder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4A0579E-33AE-B59C-72EE-EB3B453EFDBB}"/>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E6F7E58A-6B3C-71CF-9C7D-E4749BF6C495}"/>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6" name="Rectangle: Rounded Corners 5">
            <a:extLst>
              <a:ext uri="{FF2B5EF4-FFF2-40B4-BE49-F238E27FC236}">
                <a16:creationId xmlns:a16="http://schemas.microsoft.com/office/drawing/2014/main" id="{1C683595-FBF8-179F-28A4-E3681A0A7FC5}"/>
              </a:ext>
            </a:extLst>
          </p:cNvPr>
          <p:cNvSpPr/>
          <p:nvPr userDrawn="1"/>
        </p:nvSpPr>
        <p:spPr bwMode="auto">
          <a:xfrm>
            <a:off x="584199" y="1581150"/>
            <a:ext cx="3599411" cy="4305300"/>
          </a:xfrm>
          <a:prstGeom prst="roundRect">
            <a:avLst>
              <a:gd name="adj" fmla="val 4720"/>
            </a:avLst>
          </a:prstGeom>
          <a:gradFill flip="none" rotWithShape="1">
            <a:gsLst>
              <a:gs pos="0">
                <a:srgbClr val="0A6BBA"/>
              </a:gs>
              <a:gs pos="80000">
                <a:srgbClr val="328985"/>
              </a:gs>
            </a:gsLst>
            <a:path path="circle">
              <a:fillToRect l="100000" t="100000"/>
            </a:path>
            <a:tileRect r="-100000" b="-100000"/>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7" name="Rectangle: Rounded Corners 6">
            <a:extLst>
              <a:ext uri="{FF2B5EF4-FFF2-40B4-BE49-F238E27FC236}">
                <a16:creationId xmlns:a16="http://schemas.microsoft.com/office/drawing/2014/main" id="{41CEBF13-F6CF-42C5-0E53-E1311332EC7E}"/>
              </a:ext>
            </a:extLst>
          </p:cNvPr>
          <p:cNvSpPr/>
          <p:nvPr userDrawn="1"/>
        </p:nvSpPr>
        <p:spPr bwMode="auto">
          <a:xfrm>
            <a:off x="4297087" y="1581150"/>
            <a:ext cx="3599411" cy="4305300"/>
          </a:xfrm>
          <a:prstGeom prst="roundRect">
            <a:avLst>
              <a:gd name="adj" fmla="val 4720"/>
            </a:avLst>
          </a:prstGeom>
          <a:gradFill flip="none" rotWithShape="1">
            <a:gsLst>
              <a:gs pos="0">
                <a:srgbClr val="0A6BBA"/>
              </a:gs>
              <a:gs pos="80000">
                <a:srgbClr val="328985"/>
              </a:gs>
            </a:gsLst>
            <a:path path="circle">
              <a:fillToRect l="100000" t="100000"/>
            </a:path>
            <a:tileRect r="-100000" b="-100000"/>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8" name="Rectangle: Rounded Corners 7">
            <a:extLst>
              <a:ext uri="{FF2B5EF4-FFF2-40B4-BE49-F238E27FC236}">
                <a16:creationId xmlns:a16="http://schemas.microsoft.com/office/drawing/2014/main" id="{F6991E26-4A39-8D94-F42C-F2099C92D6A1}"/>
              </a:ext>
            </a:extLst>
          </p:cNvPr>
          <p:cNvSpPr/>
          <p:nvPr userDrawn="1"/>
        </p:nvSpPr>
        <p:spPr bwMode="auto">
          <a:xfrm>
            <a:off x="8009976" y="1581150"/>
            <a:ext cx="3599411" cy="4305300"/>
          </a:xfrm>
          <a:prstGeom prst="roundRect">
            <a:avLst>
              <a:gd name="adj" fmla="val 4720"/>
            </a:avLst>
          </a:prstGeom>
          <a:gradFill flip="none" rotWithShape="1">
            <a:gsLst>
              <a:gs pos="0">
                <a:srgbClr val="0A6BBA"/>
              </a:gs>
              <a:gs pos="80000">
                <a:srgbClr val="328985"/>
              </a:gs>
            </a:gsLst>
            <a:path path="circle">
              <a:fillToRect l="100000" t="100000"/>
            </a:path>
            <a:tileRect r="-100000" b="-100000"/>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21" name="Text Placeholder 19">
            <a:extLst>
              <a:ext uri="{FF2B5EF4-FFF2-40B4-BE49-F238E27FC236}">
                <a16:creationId xmlns:a16="http://schemas.microsoft.com/office/drawing/2014/main" id="{399EA1AA-57AA-27E2-BD86-B5FA25A9A677}"/>
              </a:ext>
            </a:extLst>
          </p:cNvPr>
          <p:cNvSpPr>
            <a:spLocks noGrp="1"/>
          </p:cNvSpPr>
          <p:nvPr>
            <p:ph type="body" sz="quarter" idx="13" hasCustomPrompt="1"/>
          </p:nvPr>
        </p:nvSpPr>
        <p:spPr>
          <a:xfrm>
            <a:off x="691108"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cxnSp>
        <p:nvCxnSpPr>
          <p:cNvPr id="12" name="Straight Connector 11">
            <a:extLst>
              <a:ext uri="{FF2B5EF4-FFF2-40B4-BE49-F238E27FC236}">
                <a16:creationId xmlns:a16="http://schemas.microsoft.com/office/drawing/2014/main" id="{8A47EDC1-A042-5A95-7AD0-A7419100C365}"/>
              </a:ext>
            </a:extLst>
          </p:cNvPr>
          <p:cNvCxnSpPr>
            <a:cxnSpLocks/>
          </p:cNvCxnSpPr>
          <p:nvPr userDrawn="1"/>
        </p:nvCxnSpPr>
        <p:spPr>
          <a:xfrm>
            <a:off x="637654"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4EB2703-96F4-0032-1948-7D1A66D0303B}"/>
              </a:ext>
            </a:extLst>
          </p:cNvPr>
          <p:cNvCxnSpPr>
            <a:cxnSpLocks/>
          </p:cNvCxnSpPr>
          <p:nvPr userDrawn="1"/>
        </p:nvCxnSpPr>
        <p:spPr>
          <a:xfrm>
            <a:off x="4350542"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85F7FEE-5EE4-CEBA-42C0-5B7B114D8C2B}"/>
              </a:ext>
            </a:extLst>
          </p:cNvPr>
          <p:cNvCxnSpPr>
            <a:cxnSpLocks/>
          </p:cNvCxnSpPr>
          <p:nvPr userDrawn="1"/>
        </p:nvCxnSpPr>
        <p:spPr>
          <a:xfrm>
            <a:off x="8063431"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2" name="Text Placeholder 19">
            <a:extLst>
              <a:ext uri="{FF2B5EF4-FFF2-40B4-BE49-F238E27FC236}">
                <a16:creationId xmlns:a16="http://schemas.microsoft.com/office/drawing/2014/main" id="{E1C30187-00C7-645C-EA0E-3CAE60058737}"/>
              </a:ext>
            </a:extLst>
          </p:cNvPr>
          <p:cNvSpPr>
            <a:spLocks noGrp="1"/>
          </p:cNvSpPr>
          <p:nvPr>
            <p:ph type="body" sz="quarter" idx="14" hasCustomPrompt="1"/>
          </p:nvPr>
        </p:nvSpPr>
        <p:spPr>
          <a:xfrm>
            <a:off x="4403996"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4" name="Text Placeholder 19">
            <a:extLst>
              <a:ext uri="{FF2B5EF4-FFF2-40B4-BE49-F238E27FC236}">
                <a16:creationId xmlns:a16="http://schemas.microsoft.com/office/drawing/2014/main" id="{01BB683D-10A2-1AB7-D6AD-3513E50E5831}"/>
              </a:ext>
            </a:extLst>
          </p:cNvPr>
          <p:cNvSpPr>
            <a:spLocks noGrp="1"/>
          </p:cNvSpPr>
          <p:nvPr>
            <p:ph type="body" sz="quarter" idx="15" hasCustomPrompt="1"/>
          </p:nvPr>
        </p:nvSpPr>
        <p:spPr>
          <a:xfrm>
            <a:off x="8116885"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5" name="Text Placeholder 19">
            <a:extLst>
              <a:ext uri="{FF2B5EF4-FFF2-40B4-BE49-F238E27FC236}">
                <a16:creationId xmlns:a16="http://schemas.microsoft.com/office/drawing/2014/main" id="{4F2F9024-046F-77C6-5303-52E499B556C1}"/>
              </a:ext>
            </a:extLst>
          </p:cNvPr>
          <p:cNvSpPr>
            <a:spLocks noGrp="1"/>
          </p:cNvSpPr>
          <p:nvPr>
            <p:ph type="body" sz="quarter" idx="16" hasCustomPrompt="1"/>
          </p:nvPr>
        </p:nvSpPr>
        <p:spPr>
          <a:xfrm>
            <a:off x="691108"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6" name="Text Placeholder 19">
            <a:extLst>
              <a:ext uri="{FF2B5EF4-FFF2-40B4-BE49-F238E27FC236}">
                <a16:creationId xmlns:a16="http://schemas.microsoft.com/office/drawing/2014/main" id="{95805569-1FE6-5940-59E2-DE9A074B852A}"/>
              </a:ext>
            </a:extLst>
          </p:cNvPr>
          <p:cNvSpPr>
            <a:spLocks noGrp="1"/>
          </p:cNvSpPr>
          <p:nvPr>
            <p:ph type="body" sz="quarter" idx="17" hasCustomPrompt="1"/>
          </p:nvPr>
        </p:nvSpPr>
        <p:spPr>
          <a:xfrm>
            <a:off x="4403996"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7" name="Text Placeholder 19">
            <a:extLst>
              <a:ext uri="{FF2B5EF4-FFF2-40B4-BE49-F238E27FC236}">
                <a16:creationId xmlns:a16="http://schemas.microsoft.com/office/drawing/2014/main" id="{69FD4DC6-752D-3AF4-DB4C-BD79AC8DC943}"/>
              </a:ext>
            </a:extLst>
          </p:cNvPr>
          <p:cNvSpPr>
            <a:spLocks noGrp="1"/>
          </p:cNvSpPr>
          <p:nvPr>
            <p:ph type="body" sz="quarter" idx="18" hasCustomPrompt="1"/>
          </p:nvPr>
        </p:nvSpPr>
        <p:spPr>
          <a:xfrm>
            <a:off x="8116885"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103540200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Table placeholder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F4C4D94-52FE-B3D5-25E9-F34756D10BEB}"/>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A322CBBD-6BBD-ECDE-9B83-B94314709E05}"/>
              </a:ext>
            </a:extLst>
          </p:cNvPr>
          <p:cNvSpPr/>
          <p:nvPr userDrawn="1"/>
        </p:nvSpPr>
        <p:spPr bwMode="auto">
          <a:xfrm>
            <a:off x="584199" y="1358900"/>
            <a:ext cx="11025188" cy="4912499"/>
          </a:xfrm>
          <a:prstGeom prst="roundRect">
            <a:avLst>
              <a:gd name="adj" fmla="val 2924"/>
            </a:avLst>
          </a:pr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endParaRPr>
          </a:p>
        </p:txBody>
      </p:sp>
      <p:sp>
        <p:nvSpPr>
          <p:cNvPr id="9" name="Rectangle: Top Corners Rounded 8">
            <a:extLst>
              <a:ext uri="{FF2B5EF4-FFF2-40B4-BE49-F238E27FC236}">
                <a16:creationId xmlns:a16="http://schemas.microsoft.com/office/drawing/2014/main" id="{F0BB2C1D-5C69-D3F4-F53D-FBF1669E7E76}"/>
              </a:ext>
            </a:extLst>
          </p:cNvPr>
          <p:cNvSpPr/>
          <p:nvPr userDrawn="1"/>
        </p:nvSpPr>
        <p:spPr bwMode="auto">
          <a:xfrm>
            <a:off x="584199" y="1358900"/>
            <a:ext cx="11025188" cy="533400"/>
          </a:xfrm>
          <a:prstGeom prst="round2SameRect">
            <a:avLst>
              <a:gd name="adj1" fmla="val 26667"/>
              <a:gd name="adj2" fmla="val 0"/>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Tree>
    <p:extLst>
      <p:ext uri="{BB962C8B-B14F-4D97-AF65-F5344CB8AC3E}">
        <p14:creationId xmlns:p14="http://schemas.microsoft.com/office/powerpoint/2010/main" val="205388507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Quotation slide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7860348-7581-BB4E-0FE4-8BFB6F5FDEFA}"/>
              </a:ext>
            </a:extLst>
          </p:cNvPr>
          <p:cNvPicPr>
            <a:picLocks noChangeAspect="1"/>
          </p:cNvPicPr>
          <p:nvPr userDrawn="1"/>
        </p:nvPicPr>
        <p:blipFill>
          <a:blip r:embed="rId2"/>
          <a:stretch>
            <a:fillRect/>
          </a:stretch>
        </p:blipFill>
        <p:spPr>
          <a:xfrm>
            <a:off x="4152" y="0"/>
            <a:ext cx="12183695" cy="6858000"/>
          </a:xfrm>
          <a:prstGeom prst="rect">
            <a:avLst/>
          </a:prstGeom>
        </p:spPr>
      </p:pic>
      <p:cxnSp>
        <p:nvCxnSpPr>
          <p:cNvPr id="2" name="Straight Connector 1">
            <a:extLst>
              <a:ext uri="{FF2B5EF4-FFF2-40B4-BE49-F238E27FC236}">
                <a16:creationId xmlns:a16="http://schemas.microsoft.com/office/drawing/2014/main" id="{27F35010-E4B4-8F70-D28F-7B5D8EDDDF6A}"/>
              </a:ext>
            </a:extLst>
          </p:cNvPr>
          <p:cNvCxnSpPr>
            <a:cxnSpLocks/>
          </p:cNvCxnSpPr>
          <p:nvPr userDrawn="1"/>
        </p:nvCxnSpPr>
        <p:spPr>
          <a:xfrm>
            <a:off x="1511751" y="1090131"/>
            <a:ext cx="6727374" cy="0"/>
          </a:xfrm>
          <a:prstGeom prst="line">
            <a:avLst/>
          </a:prstGeom>
          <a:ln w="6350">
            <a:solidFill>
              <a:schemeClr val="bg1">
                <a:lumMod val="95000"/>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3" name="Oval 12">
            <a:extLst>
              <a:ext uri="{FF2B5EF4-FFF2-40B4-BE49-F238E27FC236}">
                <a16:creationId xmlns:a16="http://schemas.microsoft.com/office/drawing/2014/main" id="{0EB99CC0-8EF9-44F4-FCE4-2E363219881E}"/>
              </a:ext>
            </a:extLst>
          </p:cNvPr>
          <p:cNvSpPr/>
          <p:nvPr userDrawn="1"/>
        </p:nvSpPr>
        <p:spPr bwMode="auto">
          <a:xfrm>
            <a:off x="6654800" y="863600"/>
            <a:ext cx="5130800" cy="5130800"/>
          </a:xfrm>
          <a:prstGeom prst="ellipse">
            <a:avLst/>
          </a:pr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sym typeface="+mn-lt"/>
            </a:endParaRPr>
          </a:p>
        </p:txBody>
      </p:sp>
      <p:sp>
        <p:nvSpPr>
          <p:cNvPr id="6" name="Rectangle: Top Corners Rounded 5">
            <a:extLst>
              <a:ext uri="{FF2B5EF4-FFF2-40B4-BE49-F238E27FC236}">
                <a16:creationId xmlns:a16="http://schemas.microsoft.com/office/drawing/2014/main" id="{03B7647A-D26C-C3FB-13EB-033E6469F433}"/>
              </a:ext>
            </a:extLst>
          </p:cNvPr>
          <p:cNvSpPr/>
          <p:nvPr userDrawn="1"/>
        </p:nvSpPr>
        <p:spPr bwMode="auto">
          <a:xfrm rot="10800000">
            <a:off x="552132" y="0"/>
            <a:ext cx="959619" cy="1581288"/>
          </a:xfrm>
          <a:prstGeom prst="round2SameRect">
            <a:avLst>
              <a:gd name="adj1" fmla="val 50000"/>
              <a:gd name="adj2" fmla="val 0"/>
            </a:avLst>
          </a:prstGeom>
          <a:solidFill>
            <a:srgbClr val="FFFFFF">
              <a:alpha val="2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endParaRPr>
          </a:p>
        </p:txBody>
      </p:sp>
      <p:sp>
        <p:nvSpPr>
          <p:cNvPr id="7" name="Oval 6">
            <a:extLst>
              <a:ext uri="{FF2B5EF4-FFF2-40B4-BE49-F238E27FC236}">
                <a16:creationId xmlns:a16="http://schemas.microsoft.com/office/drawing/2014/main" id="{0E1D93B2-59CC-2759-942E-D3DC06EB1452}"/>
              </a:ext>
            </a:extLst>
          </p:cNvPr>
          <p:cNvSpPr/>
          <p:nvPr userDrawn="1"/>
        </p:nvSpPr>
        <p:spPr bwMode="auto">
          <a:xfrm>
            <a:off x="610653" y="669131"/>
            <a:ext cx="842000" cy="842000"/>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8" name="Graphic 18">
            <a:extLst>
              <a:ext uri="{FF2B5EF4-FFF2-40B4-BE49-F238E27FC236}">
                <a16:creationId xmlns:a16="http://schemas.microsoft.com/office/drawing/2014/main" id="{229CCF5C-2EF0-EA8C-F06D-965D2BB76BA1}"/>
              </a:ext>
            </a:extLst>
          </p:cNvPr>
          <p:cNvSpPr/>
          <p:nvPr userDrawn="1"/>
        </p:nvSpPr>
        <p:spPr>
          <a:xfrm rot="10800000">
            <a:off x="692883" y="854218"/>
            <a:ext cx="677542" cy="471824"/>
          </a:xfrm>
          <a:custGeom>
            <a:avLst/>
            <a:gdLst>
              <a:gd name="connsiteX0" fmla="*/ 398009 w 1698171"/>
              <a:gd name="connsiteY0" fmla="*/ 0 h 1182560"/>
              <a:gd name="connsiteX1" fmla="*/ 0 w 1698171"/>
              <a:gd name="connsiteY1" fmla="*/ 398009 h 1182560"/>
              <a:gd name="connsiteX2" fmla="*/ 341747 w 1698171"/>
              <a:gd name="connsiteY2" fmla="*/ 792034 h 1182560"/>
              <a:gd name="connsiteX3" fmla="*/ 216494 w 1698171"/>
              <a:gd name="connsiteY3" fmla="*/ 1103659 h 1182560"/>
              <a:gd name="connsiteX4" fmla="*/ 217853 w 1698171"/>
              <a:gd name="connsiteY4" fmla="*/ 1163708 h 1182560"/>
              <a:gd name="connsiteX5" fmla="*/ 275963 w 1698171"/>
              <a:gd name="connsiteY5" fmla="*/ 1178673 h 1182560"/>
              <a:gd name="connsiteX6" fmla="*/ 796018 w 1698171"/>
              <a:gd name="connsiteY6" fmla="*/ 398009 h 1182560"/>
              <a:gd name="connsiteX7" fmla="*/ 398009 w 1698171"/>
              <a:gd name="connsiteY7" fmla="*/ 0 h 1182560"/>
              <a:gd name="connsiteX8" fmla="*/ 1300162 w 1698171"/>
              <a:gd name="connsiteY8" fmla="*/ 0 h 1182560"/>
              <a:gd name="connsiteX9" fmla="*/ 902153 w 1698171"/>
              <a:gd name="connsiteY9" fmla="*/ 398009 h 1182560"/>
              <a:gd name="connsiteX10" fmla="*/ 1243900 w 1698171"/>
              <a:gd name="connsiteY10" fmla="*/ 792034 h 1182560"/>
              <a:gd name="connsiteX11" fmla="*/ 1118647 w 1698171"/>
              <a:gd name="connsiteY11" fmla="*/ 1103659 h 1182560"/>
              <a:gd name="connsiteX12" fmla="*/ 1120007 w 1698171"/>
              <a:gd name="connsiteY12" fmla="*/ 1163708 h 1182560"/>
              <a:gd name="connsiteX13" fmla="*/ 1178116 w 1698171"/>
              <a:gd name="connsiteY13" fmla="*/ 1178673 h 1182560"/>
              <a:gd name="connsiteX14" fmla="*/ 1698171 w 1698171"/>
              <a:gd name="connsiteY14" fmla="*/ 398009 h 1182560"/>
              <a:gd name="connsiteX15" fmla="*/ 1300162 w 1698171"/>
              <a:gd name="connsiteY15" fmla="*/ 0 h 118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8171" h="1182560">
                <a:moveTo>
                  <a:pt x="398009" y="0"/>
                </a:moveTo>
                <a:cubicBezTo>
                  <a:pt x="178500" y="0"/>
                  <a:pt x="0" y="178550"/>
                  <a:pt x="0" y="398009"/>
                </a:cubicBezTo>
                <a:cubicBezTo>
                  <a:pt x="0" y="598373"/>
                  <a:pt x="148769" y="764631"/>
                  <a:pt x="341747" y="792034"/>
                </a:cubicBezTo>
                <a:cubicBezTo>
                  <a:pt x="326298" y="904266"/>
                  <a:pt x="283445" y="1011055"/>
                  <a:pt x="216494" y="1103659"/>
                </a:cubicBezTo>
                <a:cubicBezTo>
                  <a:pt x="203472" y="1121732"/>
                  <a:pt x="203960" y="1146219"/>
                  <a:pt x="217853" y="1163708"/>
                </a:cubicBezTo>
                <a:cubicBezTo>
                  <a:pt x="231485" y="1180919"/>
                  <a:pt x="255173" y="1187443"/>
                  <a:pt x="275963" y="1178673"/>
                </a:cubicBezTo>
                <a:cubicBezTo>
                  <a:pt x="591862" y="1046816"/>
                  <a:pt x="796018" y="740340"/>
                  <a:pt x="796018" y="398009"/>
                </a:cubicBezTo>
                <a:cubicBezTo>
                  <a:pt x="796018" y="178550"/>
                  <a:pt x="617517" y="0"/>
                  <a:pt x="398009" y="0"/>
                </a:cubicBezTo>
                <a:close/>
                <a:moveTo>
                  <a:pt x="1300162" y="0"/>
                </a:moveTo>
                <a:cubicBezTo>
                  <a:pt x="1080654" y="0"/>
                  <a:pt x="902153" y="178550"/>
                  <a:pt x="902153" y="398009"/>
                </a:cubicBezTo>
                <a:cubicBezTo>
                  <a:pt x="902153" y="598373"/>
                  <a:pt x="1050922" y="764631"/>
                  <a:pt x="1243900" y="792034"/>
                </a:cubicBezTo>
                <a:cubicBezTo>
                  <a:pt x="1228451" y="904266"/>
                  <a:pt x="1185599" y="1011055"/>
                  <a:pt x="1118647" y="1103659"/>
                </a:cubicBezTo>
                <a:cubicBezTo>
                  <a:pt x="1105625" y="1121732"/>
                  <a:pt x="1106113" y="1146219"/>
                  <a:pt x="1120007" y="1163708"/>
                </a:cubicBezTo>
                <a:cubicBezTo>
                  <a:pt x="1133639" y="1180919"/>
                  <a:pt x="1157327" y="1187443"/>
                  <a:pt x="1178116" y="1178673"/>
                </a:cubicBezTo>
                <a:cubicBezTo>
                  <a:pt x="1494016" y="1046816"/>
                  <a:pt x="1698171" y="740340"/>
                  <a:pt x="1698171" y="398009"/>
                </a:cubicBezTo>
                <a:cubicBezTo>
                  <a:pt x="1698171" y="178550"/>
                  <a:pt x="1519671" y="0"/>
                  <a:pt x="1300162" y="0"/>
                </a:cubicBezTo>
                <a:close/>
              </a:path>
            </a:pathLst>
          </a:cu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18" name="Text Placeholder 19">
            <a:extLst>
              <a:ext uri="{FF2B5EF4-FFF2-40B4-BE49-F238E27FC236}">
                <a16:creationId xmlns:a16="http://schemas.microsoft.com/office/drawing/2014/main" id="{7A0408E9-8980-7E8F-F942-8C9FE407AADC}"/>
              </a:ext>
            </a:extLst>
          </p:cNvPr>
          <p:cNvSpPr>
            <a:spLocks noGrp="1"/>
          </p:cNvSpPr>
          <p:nvPr>
            <p:ph type="body" sz="quarter" idx="18" hasCustomPrompt="1"/>
          </p:nvPr>
        </p:nvSpPr>
        <p:spPr>
          <a:xfrm>
            <a:off x="716849" y="1695588"/>
            <a:ext cx="5731576" cy="3613695"/>
          </a:xfrm>
        </p:spPr>
        <p:txBody>
          <a:bodyPr lIns="0" tIns="0" rIns="0" bIns="0" anchor="t">
            <a:noAutofit/>
          </a:bodyPr>
          <a:lstStyle>
            <a:lvl1pPr marL="0" marR="0" indent="0" algn="l" defTabSz="914400" rtl="0" eaLnBrk="1" fontAlgn="auto" latinLnBrk="0" hangingPunct="1">
              <a:lnSpc>
                <a:spcPct val="100000"/>
              </a:lnSpc>
              <a:spcBef>
                <a:spcPct val="20000"/>
              </a:spcBef>
              <a:spcAft>
                <a:spcPts val="1800"/>
              </a:spcAft>
              <a:buClrTx/>
              <a:buSzPct val="90000"/>
              <a:buFont typeface="Wingdings" panose="05000000000000000000" pitchFamily="2" charset="2"/>
              <a:buNone/>
              <a:tabLst/>
              <a:defRPr lang="en-US" sz="2400" b="0" kern="1200" cap="none" spc="0" baseline="0" dirty="0">
                <a:ln w="3175">
                  <a:noFill/>
                </a:ln>
                <a:solidFill>
                  <a:schemeClr val="tx1"/>
                </a:solidFill>
                <a:effectLst/>
                <a:latin typeface="+mn-lt"/>
                <a:ea typeface="+mn-ea"/>
                <a:cs typeface="+mn-cs"/>
              </a:defRPr>
            </a:lvl1pPr>
          </a:lstStyle>
          <a:p>
            <a:pPr lvl="0"/>
            <a:r>
              <a:rPr lang="en-US"/>
              <a:t>Insert text</a:t>
            </a:r>
          </a:p>
        </p:txBody>
      </p:sp>
      <p:sp>
        <p:nvSpPr>
          <p:cNvPr id="14" name="Picture Placeholder" descr="This photo is a 'placeholder' only. Drag or drop your photo here, or click and tap the center to insert a photo.">
            <a:extLst>
              <a:ext uri="{FF2B5EF4-FFF2-40B4-BE49-F238E27FC236}">
                <a16:creationId xmlns:a16="http://schemas.microsoft.com/office/drawing/2014/main" id="{35DB28C5-6CEA-8525-6B69-035DAD6E8DFF}"/>
              </a:ext>
            </a:extLst>
          </p:cNvPr>
          <p:cNvSpPr>
            <a:spLocks noGrp="1" noChangeAspect="1"/>
          </p:cNvSpPr>
          <p:nvPr>
            <p:ph type="pic" sz="quarter" idx="17" hasCustomPrompt="1"/>
          </p:nvPr>
        </p:nvSpPr>
        <p:spPr bwMode="ltGray">
          <a:xfrm>
            <a:off x="6781800" y="990600"/>
            <a:ext cx="4876800" cy="4876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6" name="Text Placeholder 19">
            <a:extLst>
              <a:ext uri="{FF2B5EF4-FFF2-40B4-BE49-F238E27FC236}">
                <a16:creationId xmlns:a16="http://schemas.microsoft.com/office/drawing/2014/main" id="{962D8C4F-7127-AD8F-D624-CBC3F48D1FF1}"/>
              </a:ext>
            </a:extLst>
          </p:cNvPr>
          <p:cNvSpPr>
            <a:spLocks noGrp="1"/>
          </p:cNvSpPr>
          <p:nvPr>
            <p:ph type="body" sz="quarter" idx="13" hasCustomPrompt="1"/>
          </p:nvPr>
        </p:nvSpPr>
        <p:spPr>
          <a:xfrm>
            <a:off x="716849" y="5583203"/>
            <a:ext cx="5731576" cy="369332"/>
          </a:xfrm>
        </p:spPr>
        <p:txBody>
          <a:bodyPr lIns="0" tIns="0" rIns="0" bIns="0" anchor="t">
            <a:noAutofit/>
          </a:bodyPr>
          <a:lstStyle>
            <a:lvl1pPr marL="0" marR="0" indent="0" algn="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accent2"/>
                </a:solidFill>
                <a:latin typeface="+mj-lt"/>
                <a:ea typeface="+mn-ea"/>
                <a:cs typeface="+mn-cs"/>
              </a:defRPr>
            </a:lvl1pPr>
          </a:lstStyle>
          <a:p>
            <a:pPr lvl="0"/>
            <a:r>
              <a:rPr lang="en-US"/>
              <a:t>Insert text</a:t>
            </a: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8263" y="-758152"/>
            <a:ext cx="11018520" cy="553998"/>
          </a:xfrm>
        </p:spPr>
        <p:txBody>
          <a:bodyPr/>
          <a:lstStyle/>
          <a:p>
            <a:r>
              <a:rPr lang="en-US"/>
              <a:t>Click to edit Master title style</a:t>
            </a:r>
          </a:p>
        </p:txBody>
      </p:sp>
    </p:spTree>
    <p:extLst>
      <p:ext uri="{BB962C8B-B14F-4D97-AF65-F5344CB8AC3E}">
        <p14:creationId xmlns:p14="http://schemas.microsoft.com/office/powerpoint/2010/main" val="278994848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Section divider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1DE6FDA-B7C6-B55C-2C25-D67CE4D73F6C}"/>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4" name="Freeform: Shape 3">
            <a:extLst>
              <a:ext uri="{FF2B5EF4-FFF2-40B4-BE49-F238E27FC236}">
                <a16:creationId xmlns:a16="http://schemas.microsoft.com/office/drawing/2014/main" id="{CF92786A-7D84-72BD-DE4B-303D2A6DB90B}"/>
              </a:ext>
            </a:extLst>
          </p:cNvPr>
          <p:cNvSpPr/>
          <p:nvPr userDrawn="1"/>
        </p:nvSpPr>
        <p:spPr bwMode="auto">
          <a:xfrm>
            <a:off x="0" y="2025650"/>
            <a:ext cx="11480800" cy="2806700"/>
          </a:xfrm>
          <a:custGeom>
            <a:avLst/>
            <a:gdLst>
              <a:gd name="connsiteX0" fmla="*/ 0 w 11480800"/>
              <a:gd name="connsiteY0" fmla="*/ 0 h 2806700"/>
              <a:gd name="connsiteX1" fmla="*/ 11292414 w 11480800"/>
              <a:gd name="connsiteY1" fmla="*/ 0 h 2806700"/>
              <a:gd name="connsiteX2" fmla="*/ 11480800 w 11480800"/>
              <a:gd name="connsiteY2" fmla="*/ 188386 h 2806700"/>
              <a:gd name="connsiteX3" fmla="*/ 11480800 w 11480800"/>
              <a:gd name="connsiteY3" fmla="*/ 2618314 h 2806700"/>
              <a:gd name="connsiteX4" fmla="*/ 11292414 w 11480800"/>
              <a:gd name="connsiteY4" fmla="*/ 2806700 h 2806700"/>
              <a:gd name="connsiteX5" fmla="*/ 0 w 11480800"/>
              <a:gd name="connsiteY5" fmla="*/ 2806700 h 280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0800" h="2806700">
                <a:moveTo>
                  <a:pt x="0" y="0"/>
                </a:moveTo>
                <a:lnTo>
                  <a:pt x="11292414" y="0"/>
                </a:lnTo>
                <a:cubicBezTo>
                  <a:pt x="11396457" y="0"/>
                  <a:pt x="11480800" y="84343"/>
                  <a:pt x="11480800" y="188386"/>
                </a:cubicBezTo>
                <a:lnTo>
                  <a:pt x="11480800" y="2618314"/>
                </a:lnTo>
                <a:cubicBezTo>
                  <a:pt x="11480800" y="2722357"/>
                  <a:pt x="11396457" y="2806700"/>
                  <a:pt x="11292414" y="2806700"/>
                </a:cubicBezTo>
                <a:lnTo>
                  <a:pt x="0" y="2806700"/>
                </a:lnTo>
                <a:close/>
              </a:path>
            </a:pathLst>
          </a:cu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sym typeface="+mn-lt"/>
            </a:endParaRP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4199" y="3152001"/>
            <a:ext cx="10693401" cy="553998"/>
          </a:xfrm>
        </p:spPr>
        <p:txBody>
          <a:bodyPr/>
          <a:lstStyle/>
          <a:p>
            <a:r>
              <a:rPr lang="en-US"/>
              <a:t>Click to edit Master title style</a:t>
            </a:r>
          </a:p>
        </p:txBody>
      </p:sp>
    </p:spTree>
    <p:extLst>
      <p:ext uri="{BB962C8B-B14F-4D97-AF65-F5344CB8AC3E}">
        <p14:creationId xmlns:p14="http://schemas.microsoft.com/office/powerpoint/2010/main" val="286867161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p:cSld name="Title Only Blu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385267C-96A2-997D-BCED-783618665F29}"/>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Tree>
    <p:extLst>
      <p:ext uri="{BB962C8B-B14F-4D97-AF65-F5344CB8AC3E}">
        <p14:creationId xmlns:p14="http://schemas.microsoft.com/office/powerpoint/2010/main" val="333817757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Blank slide Blu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385267C-96A2-997D-BCED-783618665F29}"/>
              </a:ext>
            </a:extLst>
          </p:cNvPr>
          <p:cNvPicPr>
            <a:picLocks noChangeAspect="1"/>
          </p:cNvPicPr>
          <p:nvPr userDrawn="1"/>
        </p:nvPicPr>
        <p:blipFill rotWithShape="1">
          <a:blip r:embed="rId2"/>
          <a:srcRect l="305" t="408"/>
          <a:stretch/>
        </p:blipFill>
        <p:spPr>
          <a:xfrm>
            <a:off x="0" y="-1"/>
            <a:ext cx="12192000" cy="6858001"/>
          </a:xfrm>
          <a:prstGeom prst="rect">
            <a:avLst/>
          </a:prstGeom>
        </p:spPr>
      </p:pic>
    </p:spTree>
    <p:extLst>
      <p:ext uri="{BB962C8B-B14F-4D97-AF65-F5344CB8AC3E}">
        <p14:creationId xmlns:p14="http://schemas.microsoft.com/office/powerpoint/2010/main" val="108192479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Agenda slide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92A9ABA-0A5B-47CF-A9F3-A16B8737AF60}"/>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4" name="Oval 3">
            <a:extLst>
              <a:ext uri="{FF2B5EF4-FFF2-40B4-BE49-F238E27FC236}">
                <a16:creationId xmlns:a16="http://schemas.microsoft.com/office/drawing/2014/main" id="{CE525D6D-260D-2074-C66B-0E88E6690C99}"/>
              </a:ext>
            </a:extLst>
          </p:cNvPr>
          <p:cNvSpPr/>
          <p:nvPr userDrawn="1"/>
        </p:nvSpPr>
        <p:spPr bwMode="auto">
          <a:xfrm>
            <a:off x="4132263" y="596900"/>
            <a:ext cx="679450" cy="679450"/>
          </a:xfrm>
          <a:prstGeom prst="ellipse">
            <a:avLst/>
          </a:prstGeom>
          <a:gradFill>
            <a:gsLst>
              <a:gs pos="79000">
                <a:srgbClr val="D1448B"/>
              </a:gs>
              <a:gs pos="24000">
                <a:schemeClr val="accent2"/>
              </a:gs>
            </a:gsLst>
            <a:lin ang="13500000" scaled="1"/>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a:ln w="3175">
                  <a:noFill/>
                </a:ln>
                <a:solidFill>
                  <a:schemeClr val="bg1"/>
                </a:solidFill>
                <a:latin typeface="+mj-lt"/>
                <a:cs typeface="Segoe UI" pitchFamily="34" charset="0"/>
              </a:rPr>
              <a:t>01</a:t>
            </a:r>
          </a:p>
        </p:txBody>
      </p:sp>
      <p:sp>
        <p:nvSpPr>
          <p:cNvPr id="5" name="Oval 4">
            <a:extLst>
              <a:ext uri="{FF2B5EF4-FFF2-40B4-BE49-F238E27FC236}">
                <a16:creationId xmlns:a16="http://schemas.microsoft.com/office/drawing/2014/main" id="{12154FFE-5468-CB04-52B1-FBCDDDBBB4A3}"/>
              </a:ext>
            </a:extLst>
          </p:cNvPr>
          <p:cNvSpPr/>
          <p:nvPr userDrawn="1"/>
        </p:nvSpPr>
        <p:spPr bwMode="auto">
          <a:xfrm>
            <a:off x="4132263" y="1845072"/>
            <a:ext cx="679450" cy="679450"/>
          </a:xfrm>
          <a:prstGeom prst="ellipse">
            <a:avLst/>
          </a:prstGeom>
          <a:gradFill>
            <a:gsLst>
              <a:gs pos="79000">
                <a:srgbClr val="D1448B"/>
              </a:gs>
              <a:gs pos="24000">
                <a:schemeClr val="accent2"/>
              </a:gs>
            </a:gsLst>
            <a:lin ang="13500000" scaled="1"/>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a:ln w="3175">
                  <a:noFill/>
                </a:ln>
                <a:solidFill>
                  <a:schemeClr val="bg1"/>
                </a:solidFill>
                <a:latin typeface="+mj-lt"/>
                <a:cs typeface="Segoe UI" pitchFamily="34" charset="0"/>
              </a:rPr>
              <a:t>02</a:t>
            </a:r>
          </a:p>
        </p:txBody>
      </p:sp>
      <p:sp>
        <p:nvSpPr>
          <p:cNvPr id="6" name="Oval 5">
            <a:extLst>
              <a:ext uri="{FF2B5EF4-FFF2-40B4-BE49-F238E27FC236}">
                <a16:creationId xmlns:a16="http://schemas.microsoft.com/office/drawing/2014/main" id="{826D834C-0570-B13B-0866-51C1D070031A}"/>
              </a:ext>
            </a:extLst>
          </p:cNvPr>
          <p:cNvSpPr/>
          <p:nvPr userDrawn="1"/>
        </p:nvSpPr>
        <p:spPr bwMode="auto">
          <a:xfrm>
            <a:off x="4132263" y="3093244"/>
            <a:ext cx="679450" cy="679450"/>
          </a:xfrm>
          <a:prstGeom prst="ellipse">
            <a:avLst/>
          </a:prstGeom>
          <a:gradFill>
            <a:gsLst>
              <a:gs pos="79000">
                <a:srgbClr val="D1448B"/>
              </a:gs>
              <a:gs pos="24000">
                <a:schemeClr val="accent2"/>
              </a:gs>
            </a:gsLst>
            <a:lin ang="13500000" scaled="1"/>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a:ln w="3175">
                  <a:noFill/>
                </a:ln>
                <a:solidFill>
                  <a:schemeClr val="bg1"/>
                </a:solidFill>
                <a:latin typeface="+mj-lt"/>
                <a:cs typeface="Segoe UI" pitchFamily="34" charset="0"/>
              </a:rPr>
              <a:t>03</a:t>
            </a:r>
          </a:p>
        </p:txBody>
      </p:sp>
      <p:sp>
        <p:nvSpPr>
          <p:cNvPr id="7" name="Oval 6">
            <a:extLst>
              <a:ext uri="{FF2B5EF4-FFF2-40B4-BE49-F238E27FC236}">
                <a16:creationId xmlns:a16="http://schemas.microsoft.com/office/drawing/2014/main" id="{5AC79F46-694E-ED80-8F53-3FA0DFBA4AE6}"/>
              </a:ext>
            </a:extLst>
          </p:cNvPr>
          <p:cNvSpPr/>
          <p:nvPr userDrawn="1"/>
        </p:nvSpPr>
        <p:spPr bwMode="auto">
          <a:xfrm>
            <a:off x="4132263" y="4341416"/>
            <a:ext cx="679450" cy="679450"/>
          </a:xfrm>
          <a:prstGeom prst="ellipse">
            <a:avLst/>
          </a:prstGeom>
          <a:gradFill>
            <a:gsLst>
              <a:gs pos="79000">
                <a:srgbClr val="D1448B"/>
              </a:gs>
              <a:gs pos="24000">
                <a:schemeClr val="accent2"/>
              </a:gs>
            </a:gsLst>
            <a:lin ang="13500000" scaled="1"/>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a:ln w="3175">
                  <a:noFill/>
                </a:ln>
                <a:solidFill>
                  <a:schemeClr val="bg1"/>
                </a:solidFill>
                <a:latin typeface="+mj-lt"/>
                <a:cs typeface="Segoe UI" pitchFamily="34" charset="0"/>
              </a:rPr>
              <a:t>04</a:t>
            </a:r>
          </a:p>
        </p:txBody>
      </p:sp>
      <p:sp>
        <p:nvSpPr>
          <p:cNvPr id="8" name="Oval 7">
            <a:extLst>
              <a:ext uri="{FF2B5EF4-FFF2-40B4-BE49-F238E27FC236}">
                <a16:creationId xmlns:a16="http://schemas.microsoft.com/office/drawing/2014/main" id="{511AF575-A405-020B-A4A0-59876AB77E46}"/>
              </a:ext>
            </a:extLst>
          </p:cNvPr>
          <p:cNvSpPr/>
          <p:nvPr userDrawn="1"/>
        </p:nvSpPr>
        <p:spPr bwMode="auto">
          <a:xfrm>
            <a:off x="4132263" y="5589588"/>
            <a:ext cx="679450" cy="679450"/>
          </a:xfrm>
          <a:prstGeom prst="ellipse">
            <a:avLst/>
          </a:prstGeom>
          <a:gradFill>
            <a:gsLst>
              <a:gs pos="79000">
                <a:srgbClr val="D1448B"/>
              </a:gs>
              <a:gs pos="24000">
                <a:schemeClr val="accent2"/>
              </a:gs>
            </a:gsLst>
            <a:lin ang="13500000" scaled="1"/>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a:ln w="3175">
                  <a:noFill/>
                </a:ln>
                <a:solidFill>
                  <a:schemeClr val="bg1"/>
                </a:solidFill>
                <a:latin typeface="+mj-lt"/>
                <a:cs typeface="Segoe UI" pitchFamily="34" charset="0"/>
              </a:rPr>
              <a:t>05</a:t>
            </a:r>
          </a:p>
        </p:txBody>
      </p:sp>
      <p:cxnSp>
        <p:nvCxnSpPr>
          <p:cNvPr id="9" name="Straight Connector 8">
            <a:extLst>
              <a:ext uri="{FF2B5EF4-FFF2-40B4-BE49-F238E27FC236}">
                <a16:creationId xmlns:a16="http://schemas.microsoft.com/office/drawing/2014/main" id="{232BD42B-5FC5-7EDB-BB20-23C2938B3144}"/>
              </a:ext>
              <a:ext uri="{C183D7F6-B498-43B3-948B-1728B52AA6E4}">
                <adec:decorative xmlns:adec="http://schemas.microsoft.com/office/drawing/2017/decorative" val="1"/>
              </a:ext>
            </a:extLst>
          </p:cNvPr>
          <p:cNvCxnSpPr>
            <a:cxnSpLocks/>
          </p:cNvCxnSpPr>
          <p:nvPr userDrawn="1"/>
        </p:nvCxnSpPr>
        <p:spPr>
          <a:xfrm>
            <a:off x="5041900" y="1560711"/>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0" name="Text Placeholder 19">
            <a:extLst>
              <a:ext uri="{FF2B5EF4-FFF2-40B4-BE49-F238E27FC236}">
                <a16:creationId xmlns:a16="http://schemas.microsoft.com/office/drawing/2014/main" id="{B2648914-7316-BBF9-1979-5EACEBE28481}"/>
              </a:ext>
            </a:extLst>
          </p:cNvPr>
          <p:cNvSpPr>
            <a:spLocks noGrp="1"/>
          </p:cNvSpPr>
          <p:nvPr>
            <p:ph type="body" sz="quarter" idx="10"/>
          </p:nvPr>
        </p:nvSpPr>
        <p:spPr>
          <a:xfrm>
            <a:off x="5041900" y="751959"/>
            <a:ext cx="6578600" cy="369332"/>
          </a:xfrm>
        </p:spPr>
        <p:txBody>
          <a:bodyPr anchor="ctr"/>
          <a:lstStyle>
            <a:lvl1pPr marL="0" indent="0">
              <a:buNone/>
              <a:defRPr sz="2400"/>
            </a:lvl1pPr>
          </a:lstStyle>
          <a:p>
            <a:pPr lvl="0"/>
            <a:r>
              <a:rPr lang="en-US"/>
              <a:t>Click to edit Master text styles</a:t>
            </a:r>
          </a:p>
        </p:txBody>
      </p:sp>
      <p:cxnSp>
        <p:nvCxnSpPr>
          <p:cNvPr id="11" name="Straight Connector 10">
            <a:extLst>
              <a:ext uri="{FF2B5EF4-FFF2-40B4-BE49-F238E27FC236}">
                <a16:creationId xmlns:a16="http://schemas.microsoft.com/office/drawing/2014/main" id="{FB5A3BDB-77C2-5DA6-DD97-A74AD66D6BA3}"/>
              </a:ext>
              <a:ext uri="{C183D7F6-B498-43B3-948B-1728B52AA6E4}">
                <adec:decorative xmlns:adec="http://schemas.microsoft.com/office/drawing/2017/decorative" val="1"/>
              </a:ext>
            </a:extLst>
          </p:cNvPr>
          <p:cNvCxnSpPr>
            <a:cxnSpLocks/>
          </p:cNvCxnSpPr>
          <p:nvPr userDrawn="1"/>
        </p:nvCxnSpPr>
        <p:spPr>
          <a:xfrm>
            <a:off x="5041900" y="2808883"/>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8CCAE5D6-7CD4-CF96-5C91-CE441AF595C4}"/>
              </a:ext>
              <a:ext uri="{C183D7F6-B498-43B3-948B-1728B52AA6E4}">
                <adec:decorative xmlns:adec="http://schemas.microsoft.com/office/drawing/2017/decorative" val="1"/>
              </a:ext>
            </a:extLst>
          </p:cNvPr>
          <p:cNvCxnSpPr>
            <a:cxnSpLocks/>
          </p:cNvCxnSpPr>
          <p:nvPr userDrawn="1"/>
        </p:nvCxnSpPr>
        <p:spPr>
          <a:xfrm>
            <a:off x="5041900" y="4057055"/>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B7EAC72-3DD8-CA91-6E0A-DBD84D439457}"/>
              </a:ext>
              <a:ext uri="{C183D7F6-B498-43B3-948B-1728B52AA6E4}">
                <adec:decorative xmlns:adec="http://schemas.microsoft.com/office/drawing/2017/decorative" val="1"/>
              </a:ext>
            </a:extLst>
          </p:cNvPr>
          <p:cNvCxnSpPr>
            <a:cxnSpLocks/>
          </p:cNvCxnSpPr>
          <p:nvPr userDrawn="1"/>
        </p:nvCxnSpPr>
        <p:spPr>
          <a:xfrm>
            <a:off x="5041900" y="5305227"/>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 Placeholder 19">
            <a:extLst>
              <a:ext uri="{FF2B5EF4-FFF2-40B4-BE49-F238E27FC236}">
                <a16:creationId xmlns:a16="http://schemas.microsoft.com/office/drawing/2014/main" id="{208309E8-F01D-C01C-7BD3-699C552BEAAD}"/>
              </a:ext>
            </a:extLst>
          </p:cNvPr>
          <p:cNvSpPr>
            <a:spLocks noGrp="1"/>
          </p:cNvSpPr>
          <p:nvPr>
            <p:ph type="body" sz="quarter" idx="11"/>
          </p:nvPr>
        </p:nvSpPr>
        <p:spPr>
          <a:xfrm>
            <a:off x="5041900" y="2000131"/>
            <a:ext cx="6578600" cy="369332"/>
          </a:xfrm>
        </p:spPr>
        <p:txBody>
          <a:bodyPr anchor="ctr"/>
          <a:lstStyle>
            <a:lvl1pPr marL="0" indent="0">
              <a:buNone/>
              <a:defRPr sz="2400"/>
            </a:lvl1pPr>
          </a:lstStyle>
          <a:p>
            <a:pPr lvl="0"/>
            <a:r>
              <a:rPr lang="en-US"/>
              <a:t>Click to edit Master text styles</a:t>
            </a:r>
          </a:p>
        </p:txBody>
      </p:sp>
      <p:sp>
        <p:nvSpPr>
          <p:cNvPr id="22" name="Text Placeholder 19">
            <a:extLst>
              <a:ext uri="{FF2B5EF4-FFF2-40B4-BE49-F238E27FC236}">
                <a16:creationId xmlns:a16="http://schemas.microsoft.com/office/drawing/2014/main" id="{41D8780B-A2F3-0AF0-CB21-59595D75ABD4}"/>
              </a:ext>
            </a:extLst>
          </p:cNvPr>
          <p:cNvSpPr>
            <a:spLocks noGrp="1"/>
          </p:cNvSpPr>
          <p:nvPr>
            <p:ph type="body" sz="quarter" idx="12"/>
          </p:nvPr>
        </p:nvSpPr>
        <p:spPr>
          <a:xfrm>
            <a:off x="5041900" y="3248303"/>
            <a:ext cx="6578600" cy="369332"/>
          </a:xfrm>
        </p:spPr>
        <p:txBody>
          <a:bodyPr anchor="ctr"/>
          <a:lstStyle>
            <a:lvl1pPr marL="0" indent="0">
              <a:buNone/>
              <a:defRPr sz="2400"/>
            </a:lvl1pPr>
          </a:lstStyle>
          <a:p>
            <a:pPr lvl="0"/>
            <a:r>
              <a:rPr lang="en-US"/>
              <a:t>Click to edit Master text styles</a:t>
            </a:r>
          </a:p>
        </p:txBody>
      </p:sp>
      <p:sp>
        <p:nvSpPr>
          <p:cNvPr id="23" name="Text Placeholder 19">
            <a:extLst>
              <a:ext uri="{FF2B5EF4-FFF2-40B4-BE49-F238E27FC236}">
                <a16:creationId xmlns:a16="http://schemas.microsoft.com/office/drawing/2014/main" id="{DDDDD63C-8BF5-A3B3-6267-4D98015A716A}"/>
              </a:ext>
            </a:extLst>
          </p:cNvPr>
          <p:cNvSpPr>
            <a:spLocks noGrp="1"/>
          </p:cNvSpPr>
          <p:nvPr>
            <p:ph type="body" sz="quarter" idx="13"/>
          </p:nvPr>
        </p:nvSpPr>
        <p:spPr>
          <a:xfrm>
            <a:off x="5041900" y="4496475"/>
            <a:ext cx="6578600" cy="369332"/>
          </a:xfrm>
        </p:spPr>
        <p:txBody>
          <a:bodyPr anchor="ctr"/>
          <a:lstStyle>
            <a:lvl1pPr marL="0" indent="0">
              <a:buNone/>
              <a:defRPr sz="2400"/>
            </a:lvl1pPr>
          </a:lstStyle>
          <a:p>
            <a:pPr lvl="0"/>
            <a:r>
              <a:rPr lang="en-US"/>
              <a:t>Click to edit Master text styles</a:t>
            </a:r>
          </a:p>
        </p:txBody>
      </p:sp>
      <p:sp>
        <p:nvSpPr>
          <p:cNvPr id="24" name="Text Placeholder 19">
            <a:extLst>
              <a:ext uri="{FF2B5EF4-FFF2-40B4-BE49-F238E27FC236}">
                <a16:creationId xmlns:a16="http://schemas.microsoft.com/office/drawing/2014/main" id="{213DD9A8-2279-8AA1-74D5-0ACC8E07D4A0}"/>
              </a:ext>
            </a:extLst>
          </p:cNvPr>
          <p:cNvSpPr>
            <a:spLocks noGrp="1"/>
          </p:cNvSpPr>
          <p:nvPr>
            <p:ph type="body" sz="quarter" idx="14"/>
          </p:nvPr>
        </p:nvSpPr>
        <p:spPr>
          <a:xfrm>
            <a:off x="5041900" y="5744647"/>
            <a:ext cx="6578600" cy="369332"/>
          </a:xfrm>
        </p:spPr>
        <p:txBody>
          <a:bodyPr anchor="ctr"/>
          <a:lstStyle>
            <a:lvl1pPr marL="0" indent="0">
              <a:buNone/>
              <a:defRPr sz="2400"/>
            </a:lvl1pPr>
          </a:lstStyle>
          <a:p>
            <a:pPr lvl="0"/>
            <a:r>
              <a:rPr lang="en-US"/>
              <a:t>Click to edit Master text styles</a:t>
            </a:r>
          </a:p>
        </p:txBody>
      </p:sp>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263" y="3152001"/>
            <a:ext cx="3069337" cy="553998"/>
          </a:xfrm>
        </p:spPr>
        <p:txBody>
          <a:bodyPr/>
          <a:lstStyle>
            <a:lvl1pPr algn="l">
              <a:defRPr/>
            </a:lvl1pPr>
          </a:lstStyle>
          <a:p>
            <a:r>
              <a:rPr lang="en-US"/>
              <a:t>Agenda</a:t>
            </a:r>
          </a:p>
        </p:txBody>
      </p:sp>
    </p:spTree>
    <p:extLst>
      <p:ext uri="{BB962C8B-B14F-4D97-AF65-F5344CB8AC3E}">
        <p14:creationId xmlns:p14="http://schemas.microsoft.com/office/powerpoint/2010/main" val="395375792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96">
          <p15:clr>
            <a:srgbClr val="5ACBF0"/>
          </p15:clr>
        </p15:guide>
        <p15:guide id="30" orient="horz" pos="288">
          <p15:clr>
            <a:srgbClr val="5ACBF0"/>
          </p15:clr>
        </p15:guide>
      </p15:sldGuideLst>
    </p:ext>
  </p:extLst>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Four text with icons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87A56C9-4983-987A-838C-1A87D34CC938}"/>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Oval 3">
            <a:extLst>
              <a:ext uri="{FF2B5EF4-FFF2-40B4-BE49-F238E27FC236}">
                <a16:creationId xmlns:a16="http://schemas.microsoft.com/office/drawing/2014/main" id="{94BAA5F2-1985-6AE4-F31F-92073AA35174}"/>
              </a:ext>
            </a:extLst>
          </p:cNvPr>
          <p:cNvSpPr/>
          <p:nvPr userDrawn="1"/>
        </p:nvSpPr>
        <p:spPr bwMode="auto">
          <a:xfrm>
            <a:off x="1297190"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sp>
        <p:nvSpPr>
          <p:cNvPr id="9" name="Oval 8">
            <a:extLst>
              <a:ext uri="{FF2B5EF4-FFF2-40B4-BE49-F238E27FC236}">
                <a16:creationId xmlns:a16="http://schemas.microsoft.com/office/drawing/2014/main" id="{BA18B0A2-D289-7D64-6DC4-F6915EDEA071}"/>
              </a:ext>
            </a:extLst>
          </p:cNvPr>
          <p:cNvSpPr/>
          <p:nvPr userDrawn="1"/>
        </p:nvSpPr>
        <p:spPr bwMode="auto">
          <a:xfrm>
            <a:off x="4109346"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0" name="Oval 9">
            <a:extLst>
              <a:ext uri="{FF2B5EF4-FFF2-40B4-BE49-F238E27FC236}">
                <a16:creationId xmlns:a16="http://schemas.microsoft.com/office/drawing/2014/main" id="{597D8BCE-6F2C-4C63-39C7-92B6235F0531}"/>
              </a:ext>
            </a:extLst>
          </p:cNvPr>
          <p:cNvSpPr/>
          <p:nvPr userDrawn="1"/>
        </p:nvSpPr>
        <p:spPr bwMode="auto">
          <a:xfrm>
            <a:off x="6921502"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1" name="Oval 10">
            <a:extLst>
              <a:ext uri="{FF2B5EF4-FFF2-40B4-BE49-F238E27FC236}">
                <a16:creationId xmlns:a16="http://schemas.microsoft.com/office/drawing/2014/main" id="{54BD3884-9623-D231-B393-89D173593358}"/>
              </a:ext>
            </a:extLst>
          </p:cNvPr>
          <p:cNvSpPr/>
          <p:nvPr userDrawn="1"/>
        </p:nvSpPr>
        <p:spPr bwMode="auto">
          <a:xfrm>
            <a:off x="9733656"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0954792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Four text with gradient icons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62A4AD1-67CF-60C5-1B3B-C493B69896A1}"/>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 name="Oval 4">
            <a:extLst>
              <a:ext uri="{FF2B5EF4-FFF2-40B4-BE49-F238E27FC236}">
                <a16:creationId xmlns:a16="http://schemas.microsoft.com/office/drawing/2014/main" id="{83512C4D-2915-D7CC-93A1-7574E42D71F7}"/>
              </a:ext>
            </a:extLst>
          </p:cNvPr>
          <p:cNvSpPr/>
          <p:nvPr userDrawn="1"/>
        </p:nvSpPr>
        <p:spPr bwMode="auto">
          <a:xfrm>
            <a:off x="1297190"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6" name="Oval 5">
            <a:extLst>
              <a:ext uri="{FF2B5EF4-FFF2-40B4-BE49-F238E27FC236}">
                <a16:creationId xmlns:a16="http://schemas.microsoft.com/office/drawing/2014/main" id="{F4A6AB87-230A-83C2-8A28-162D928F6B40}"/>
              </a:ext>
            </a:extLst>
          </p:cNvPr>
          <p:cNvSpPr/>
          <p:nvPr userDrawn="1"/>
        </p:nvSpPr>
        <p:spPr bwMode="auto">
          <a:xfrm>
            <a:off x="4109346" y="2345208"/>
            <a:ext cx="1162742" cy="1162742"/>
          </a:xfrm>
          <a:prstGeom prst="ellipse">
            <a:avLst/>
          </a:prstGeom>
          <a:gradFill flip="none" rotWithShape="1">
            <a:gsLst>
              <a:gs pos="0">
                <a:srgbClr val="0A6BBA"/>
              </a:gs>
              <a:gs pos="80000">
                <a:srgbClr val="318581"/>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a:ln w="3175">
                <a:noFill/>
              </a:ln>
              <a:gradFill flip="none" rotWithShape="1">
                <a:gsLst>
                  <a:gs pos="20183">
                    <a:srgbClr val="FFFFFF"/>
                  </a:gs>
                  <a:gs pos="42000">
                    <a:srgbClr val="FFFFFF"/>
                  </a:gs>
                </a:gsLst>
                <a:lin ang="2700000" scaled="0"/>
                <a:tileRect/>
              </a:gradFill>
              <a:ea typeface="+mn-lt"/>
              <a:cs typeface="+mn-lt"/>
              <a:sym typeface="+mn-lt"/>
            </a:endParaRPr>
          </a:p>
        </p:txBody>
      </p:sp>
      <p:sp>
        <p:nvSpPr>
          <p:cNvPr id="7" name="Oval 6">
            <a:extLst>
              <a:ext uri="{FF2B5EF4-FFF2-40B4-BE49-F238E27FC236}">
                <a16:creationId xmlns:a16="http://schemas.microsoft.com/office/drawing/2014/main" id="{2C004A13-B52F-B583-6B1F-E376B63D0210}"/>
              </a:ext>
            </a:extLst>
          </p:cNvPr>
          <p:cNvSpPr/>
          <p:nvPr userDrawn="1"/>
        </p:nvSpPr>
        <p:spPr bwMode="auto">
          <a:xfrm>
            <a:off x="6921502"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8" name="Oval 7">
            <a:extLst>
              <a:ext uri="{FF2B5EF4-FFF2-40B4-BE49-F238E27FC236}">
                <a16:creationId xmlns:a16="http://schemas.microsoft.com/office/drawing/2014/main" id="{9AFEC9CE-0ED1-5DF7-E15E-778AA4DD398A}"/>
              </a:ext>
            </a:extLst>
          </p:cNvPr>
          <p:cNvSpPr/>
          <p:nvPr userDrawn="1"/>
        </p:nvSpPr>
        <p:spPr bwMode="auto">
          <a:xfrm>
            <a:off x="9733656" y="2345208"/>
            <a:ext cx="1162742" cy="1162742"/>
          </a:xfrm>
          <a:prstGeom prst="ellipse">
            <a:avLst/>
          </a:prstGeom>
          <a:gradFill flip="none" rotWithShape="1">
            <a:gsLst>
              <a:gs pos="79000">
                <a:srgbClr val="C03BC4"/>
              </a:gs>
              <a:gs pos="35000">
                <a:srgbClr val="D1448B"/>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a:ln w="3175">
                <a:noFill/>
              </a:ln>
              <a:gradFill flip="none" rotWithShape="1">
                <a:gsLst>
                  <a:gs pos="20183">
                    <a:srgbClr val="FFFFFF"/>
                  </a:gs>
                  <a:gs pos="42000">
                    <a:srgbClr val="FFFFFF"/>
                  </a:gs>
                </a:gsLst>
                <a:lin ang="2700000" scaled="0"/>
                <a:tileRect/>
              </a:gradFill>
              <a:ea typeface="+mn-lt"/>
              <a:cs typeface="+mn-lt"/>
              <a:sym typeface="+mn-lt"/>
            </a:endParaRPr>
          </a:p>
        </p:txBody>
      </p:sp>
    </p:spTree>
    <p:extLst>
      <p:ext uri="{BB962C8B-B14F-4D97-AF65-F5344CB8AC3E}">
        <p14:creationId xmlns:p14="http://schemas.microsoft.com/office/powerpoint/2010/main" val="70721428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Four picture content">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7A434B7-D4B9-4D45-A31C-F0CC4D227945}"/>
              </a:ext>
            </a:extLst>
          </p:cNvPr>
          <p:cNvSpPr>
            <a:spLocks noGrp="1"/>
          </p:cNvSpPr>
          <p:nvPr>
            <p:ph type="title"/>
          </p:nvPr>
        </p:nvSpPr>
        <p:spPr>
          <a:xfrm>
            <a:off x="588263" y="457200"/>
            <a:ext cx="11018520" cy="983234"/>
          </a:xfrm>
        </p:spPr>
        <p:txBody>
          <a:bodyPr/>
          <a:lstStyle/>
          <a:p>
            <a:r>
              <a:rPr lang="en-US"/>
              <a:t>Click to edit Master title style</a:t>
            </a:r>
          </a:p>
        </p:txBody>
      </p:sp>
      <p:sp>
        <p:nvSpPr>
          <p:cNvPr id="4" name="Text Placeholder 3">
            <a:extLst>
              <a:ext uri="{FF2B5EF4-FFF2-40B4-BE49-F238E27FC236}">
                <a16:creationId xmlns:a16="http://schemas.microsoft.com/office/drawing/2014/main" id="{AE833B58-0629-4A46-8711-902C16A99314}"/>
              </a:ext>
            </a:extLst>
          </p:cNvPr>
          <p:cNvSpPr>
            <a:spLocks noGrp="1"/>
          </p:cNvSpPr>
          <p:nvPr>
            <p:ph type="body" sz="quarter" idx="16"/>
          </p:nvPr>
        </p:nvSpPr>
        <p:spPr>
          <a:xfrm>
            <a:off x="582613" y="4753938"/>
            <a:ext cx="2532888" cy="1515100"/>
          </a:xfrm>
        </p:spPr>
        <p:txBody>
          <a:bodyPr/>
          <a:lstStyle>
            <a:lvl1pPr marL="0" indent="0" algn="l">
              <a:spcBef>
                <a:spcPts val="0"/>
              </a:spcBef>
              <a:buNone/>
              <a:defRPr sz="1800">
                <a:latin typeface="+mj-lt"/>
              </a:defRPr>
            </a:lvl1pPr>
          </a:lstStyle>
          <a:p>
            <a:pPr lvl="0"/>
            <a:r>
              <a:rPr lang="en-US"/>
              <a:t>Click to edit Master text styles</a:t>
            </a:r>
          </a:p>
        </p:txBody>
      </p:sp>
      <p:sp>
        <p:nvSpPr>
          <p:cNvPr id="9" name="Picture Placeholder" descr="This photo is a 'placeholder' only. Drag or drop your photo here, or click and tap the center to insert a photo.">
            <a:extLst>
              <a:ext uri="{FF2B5EF4-FFF2-40B4-BE49-F238E27FC236}">
                <a16:creationId xmlns:a16="http://schemas.microsoft.com/office/drawing/2014/main" id="{1231301F-62BD-4CF6-8990-CDF00AFC8CCF}"/>
              </a:ext>
            </a:extLst>
          </p:cNvPr>
          <p:cNvSpPr>
            <a:spLocks noGrp="1"/>
          </p:cNvSpPr>
          <p:nvPr>
            <p:ph type="pic" sz="quarter" idx="13" hasCustomPrompt="1"/>
          </p:nvPr>
        </p:nvSpPr>
        <p:spPr bwMode="ltGray">
          <a:xfrm>
            <a:off x="582612" y="2025650"/>
            <a:ext cx="2532888" cy="2532888"/>
          </a:xfrm>
          <a:blipFill>
            <a:blip r:embed="rId2"/>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2" name="Text Placeholder 3">
            <a:extLst>
              <a:ext uri="{FF2B5EF4-FFF2-40B4-BE49-F238E27FC236}">
                <a16:creationId xmlns:a16="http://schemas.microsoft.com/office/drawing/2014/main" id="{7E8A9C08-F392-459F-B90B-EDBF4A830C55}"/>
              </a:ext>
            </a:extLst>
          </p:cNvPr>
          <p:cNvSpPr>
            <a:spLocks noGrp="1"/>
          </p:cNvSpPr>
          <p:nvPr>
            <p:ph type="body" sz="quarter" idx="17"/>
          </p:nvPr>
        </p:nvSpPr>
        <p:spPr>
          <a:xfrm>
            <a:off x="3413908" y="4753938"/>
            <a:ext cx="2532888" cy="1515100"/>
          </a:xfrm>
        </p:spPr>
        <p:txBody>
          <a:bodyPr/>
          <a:lstStyle>
            <a:lvl1pPr marL="0" indent="0" algn="l">
              <a:spcBef>
                <a:spcPts val="0"/>
              </a:spcBef>
              <a:buNone/>
              <a:defRPr sz="1800">
                <a:latin typeface="+mj-lt"/>
              </a:defRPr>
            </a:lvl1pPr>
          </a:lstStyle>
          <a:p>
            <a:pPr lvl="0"/>
            <a:r>
              <a:rPr lang="en-US"/>
              <a:t>Click to edit Master text styles</a:t>
            </a:r>
          </a:p>
        </p:txBody>
      </p:sp>
      <p:sp>
        <p:nvSpPr>
          <p:cNvPr id="10" name="Picture Placeholder" descr="This photo is a 'placeholder' only. Drag or drop your photo here, or click and tap the center to insert a photo.">
            <a:extLst>
              <a:ext uri="{FF2B5EF4-FFF2-40B4-BE49-F238E27FC236}">
                <a16:creationId xmlns:a16="http://schemas.microsoft.com/office/drawing/2014/main" id="{7E401A97-B3D4-43E4-9B09-8AD4B6B26068}"/>
              </a:ext>
            </a:extLst>
          </p:cNvPr>
          <p:cNvSpPr>
            <a:spLocks noGrp="1"/>
          </p:cNvSpPr>
          <p:nvPr>
            <p:ph type="pic" sz="quarter" idx="14" hasCustomPrompt="1"/>
          </p:nvPr>
        </p:nvSpPr>
        <p:spPr bwMode="ltGray">
          <a:xfrm>
            <a:off x="3413908" y="2025650"/>
            <a:ext cx="2532888" cy="2532888"/>
          </a:xfr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3" name="Text Placeholder 3">
            <a:extLst>
              <a:ext uri="{FF2B5EF4-FFF2-40B4-BE49-F238E27FC236}">
                <a16:creationId xmlns:a16="http://schemas.microsoft.com/office/drawing/2014/main" id="{05B401B2-8D93-427E-90A4-52337B3965E8}"/>
              </a:ext>
            </a:extLst>
          </p:cNvPr>
          <p:cNvSpPr>
            <a:spLocks noGrp="1"/>
          </p:cNvSpPr>
          <p:nvPr>
            <p:ph type="body" sz="quarter" idx="18"/>
          </p:nvPr>
        </p:nvSpPr>
        <p:spPr>
          <a:xfrm>
            <a:off x="6245204" y="4753938"/>
            <a:ext cx="2532888" cy="1515100"/>
          </a:xfrm>
        </p:spPr>
        <p:txBody>
          <a:bodyPr/>
          <a:lstStyle>
            <a:lvl1pPr marL="0" indent="0" algn="l">
              <a:spcBef>
                <a:spcPts val="0"/>
              </a:spcBef>
              <a:buNone/>
              <a:defRPr sz="1800">
                <a:latin typeface="+mj-lt"/>
              </a:defRPr>
            </a:lvl1pPr>
          </a:lstStyle>
          <a:p>
            <a:pPr lvl="0"/>
            <a:r>
              <a:rPr lang="en-US"/>
              <a:t>Click to edit Master text styles</a:t>
            </a:r>
          </a:p>
        </p:txBody>
      </p:sp>
      <p:sp>
        <p:nvSpPr>
          <p:cNvPr id="11" name="Picture Placeholder" descr="This photo is a 'placeholder' only. Drag or drop your photo here, or click and tap the center to insert a photo.">
            <a:extLst>
              <a:ext uri="{FF2B5EF4-FFF2-40B4-BE49-F238E27FC236}">
                <a16:creationId xmlns:a16="http://schemas.microsoft.com/office/drawing/2014/main" id="{7223C820-5673-4288-A9D6-185A95066B1E}"/>
              </a:ext>
            </a:extLst>
          </p:cNvPr>
          <p:cNvSpPr>
            <a:spLocks noGrp="1"/>
          </p:cNvSpPr>
          <p:nvPr>
            <p:ph type="pic" sz="quarter" idx="15" hasCustomPrompt="1"/>
          </p:nvPr>
        </p:nvSpPr>
        <p:spPr bwMode="ltGray">
          <a:xfrm>
            <a:off x="6245204" y="2025650"/>
            <a:ext cx="2532888" cy="2532888"/>
          </a:xfrm>
          <a:blipFill>
            <a:blip r:embed="rId4"/>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5" name="Text Placeholder 3">
            <a:extLst>
              <a:ext uri="{FF2B5EF4-FFF2-40B4-BE49-F238E27FC236}">
                <a16:creationId xmlns:a16="http://schemas.microsoft.com/office/drawing/2014/main" id="{38E883C1-8203-4549-AF30-B96AEC45AC68}"/>
              </a:ext>
            </a:extLst>
          </p:cNvPr>
          <p:cNvSpPr>
            <a:spLocks noGrp="1"/>
          </p:cNvSpPr>
          <p:nvPr>
            <p:ph type="body" sz="quarter" idx="20"/>
          </p:nvPr>
        </p:nvSpPr>
        <p:spPr>
          <a:xfrm>
            <a:off x="9076500" y="4753938"/>
            <a:ext cx="2532888" cy="1515100"/>
          </a:xfrm>
        </p:spPr>
        <p:txBody>
          <a:bodyPr/>
          <a:lstStyle>
            <a:lvl1pPr marL="0" indent="0" algn="l">
              <a:spcBef>
                <a:spcPts val="0"/>
              </a:spcBef>
              <a:buNone/>
              <a:defRPr sz="1800">
                <a:latin typeface="+mj-lt"/>
              </a:defRPr>
            </a:lvl1pPr>
          </a:lstStyle>
          <a:p>
            <a:pPr lvl="0"/>
            <a:r>
              <a:rPr lang="en-US"/>
              <a:t>Click to edit Master text styles</a:t>
            </a:r>
          </a:p>
        </p:txBody>
      </p:sp>
      <p:sp>
        <p:nvSpPr>
          <p:cNvPr id="14" name="Picture Placeholder" descr="This photo is a 'placeholder' only. Drag or drop your photo here, or click and tap the center to insert a photo.">
            <a:extLst>
              <a:ext uri="{FF2B5EF4-FFF2-40B4-BE49-F238E27FC236}">
                <a16:creationId xmlns:a16="http://schemas.microsoft.com/office/drawing/2014/main" id="{BBD58C33-921C-42F1-9803-1C798DB548C2}"/>
              </a:ext>
            </a:extLst>
          </p:cNvPr>
          <p:cNvSpPr>
            <a:spLocks noGrp="1"/>
          </p:cNvSpPr>
          <p:nvPr>
            <p:ph type="pic" sz="quarter" idx="19" hasCustomPrompt="1"/>
          </p:nvPr>
        </p:nvSpPr>
        <p:spPr bwMode="ltGray">
          <a:xfrm>
            <a:off x="9073895" y="2025650"/>
            <a:ext cx="2532888" cy="2532888"/>
          </a:xfrm>
          <a:blipFill>
            <a:blip r:embed="rId5"/>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Dag &amp; drop your photo here </a:t>
            </a:r>
            <a:br>
              <a:rPr lang="en-US"/>
            </a:br>
            <a:r>
              <a:rPr lang="en-US"/>
              <a:t>or click or tap icon below </a:t>
            </a:r>
            <a:br>
              <a:rPr lang="en-US"/>
            </a:br>
            <a:r>
              <a:rPr lang="en-US"/>
              <a:t>to insert</a:t>
            </a:r>
          </a:p>
        </p:txBody>
      </p:sp>
      <p:sp>
        <p:nvSpPr>
          <p:cNvPr id="16" name="TextBox 15">
            <a:extLst>
              <a:ext uri="{FF2B5EF4-FFF2-40B4-BE49-F238E27FC236}">
                <a16:creationId xmlns:a16="http://schemas.microsoft.com/office/drawing/2014/main" id="{5CF56B00-AAD4-4F4F-8228-B6CF8367DE0D}"/>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665019895"/>
      </p:ext>
    </p:extLst>
  </p:cSld>
  <p:clrMapOvr>
    <a:masterClrMapping/>
  </p:clrMapOvr>
  <p:transition>
    <p:fade/>
  </p:transition>
  <p:extLst>
    <p:ext uri="{DCECCB84-F9BA-43D5-87BE-67443E8EF086}">
      <p15:sldGuideLst xmlns:p15="http://schemas.microsoft.com/office/powerpoint/2012/main">
        <p15:guide id="3" orient="horz" pos="2993">
          <p15:clr>
            <a:srgbClr val="5ACBF0"/>
          </p15:clr>
        </p15:guide>
        <p15:guide id="4" orient="horz" pos="1276">
          <p15:clr>
            <a:srgbClr val="5ACBF0"/>
          </p15:clr>
        </p15:guide>
        <p15:guide id="5" orient="horz" pos="288">
          <p15:clr>
            <a:srgbClr val="5ACBF0"/>
          </p15:clr>
        </p15:guide>
        <p15:guide id="6" pos="1963">
          <p15:clr>
            <a:srgbClr val="5ACBF0"/>
          </p15:clr>
        </p15:guide>
        <p15:guide id="7" pos="2150">
          <p15:clr>
            <a:srgbClr val="5ACBF0"/>
          </p15:clr>
        </p15:guide>
        <p15:guide id="8" pos="3746">
          <p15:clr>
            <a:srgbClr val="5ACBF0"/>
          </p15:clr>
        </p15:guide>
        <p15:guide id="9" pos="3934">
          <p15:clr>
            <a:srgbClr val="5ACBF0"/>
          </p15:clr>
        </p15:guide>
        <p15:guide id="10" pos="5530">
          <p15:clr>
            <a:srgbClr val="5ACBF0"/>
          </p15:clr>
        </p15:guide>
        <p15:guide id="11" pos="5716">
          <p15:clr>
            <a:srgbClr val="5ACBF0"/>
          </p15:clr>
        </p15:guide>
        <p15:guide id="12" orient="horz" pos="2870">
          <p15:clr>
            <a:srgbClr val="5ACBF0"/>
          </p15:clr>
        </p15:guide>
      </p15:sldGuideLst>
    </p:ext>
  </p:extLst>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Five text with icons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D236FC4-9E1D-2755-6DAA-605D2B3F9F86}"/>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AA620CD4-AE48-F5D0-F071-A02B419C989B}"/>
              </a:ext>
              <a:ext uri="{C183D7F6-B498-43B3-948B-1728B52AA6E4}">
                <adec:decorative xmlns:adec="http://schemas.microsoft.com/office/drawing/2017/decorative" val="1"/>
              </a:ext>
            </a:extLst>
          </p:cNvPr>
          <p:cNvSpPr/>
          <p:nvPr userDrawn="1"/>
        </p:nvSpPr>
        <p:spPr bwMode="auto">
          <a:xfrm>
            <a:off x="592137" y="1857830"/>
            <a:ext cx="11007726" cy="3743233"/>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9" name="Oval 8">
            <a:extLst>
              <a:ext uri="{FF2B5EF4-FFF2-40B4-BE49-F238E27FC236}">
                <a16:creationId xmlns:a16="http://schemas.microsoft.com/office/drawing/2014/main" id="{80302D8E-593F-F4E7-FC1C-38D795EC96B9}"/>
              </a:ext>
            </a:extLst>
          </p:cNvPr>
          <p:cNvSpPr/>
          <p:nvPr userDrawn="1"/>
        </p:nvSpPr>
        <p:spPr bwMode="auto">
          <a:xfrm>
            <a:off x="1284198" y="250884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3895635"/>
            <a:ext cx="2010049" cy="369332"/>
          </a:xfrm>
        </p:spPr>
        <p:txBody>
          <a:bodyPr anchor="t"/>
          <a:lstStyle>
            <a:lvl1pPr marL="0" indent="0" algn="ctr">
              <a:buNone/>
              <a:defRPr sz="2400">
                <a:latin typeface="+mj-lt"/>
              </a:defRPr>
            </a:lvl1pPr>
          </a:lstStyle>
          <a:p>
            <a:pPr lvl="0"/>
            <a:r>
              <a:rPr lang="en-US"/>
              <a:t>Insert text</a:t>
            </a:r>
          </a:p>
        </p:txBody>
      </p:sp>
      <p:sp>
        <p:nvSpPr>
          <p:cNvPr id="5" name="Text Placeholder 19">
            <a:extLst>
              <a:ext uri="{FF2B5EF4-FFF2-40B4-BE49-F238E27FC236}">
                <a16:creationId xmlns:a16="http://schemas.microsoft.com/office/drawing/2014/main" id="{2A27CA04-DD6C-DA7E-53A6-137B88FAAFA5}"/>
              </a:ext>
            </a:extLst>
          </p:cNvPr>
          <p:cNvSpPr>
            <a:spLocks noGrp="1"/>
          </p:cNvSpPr>
          <p:nvPr>
            <p:ph type="body" sz="quarter" idx="11" hasCustomPrompt="1"/>
          </p:nvPr>
        </p:nvSpPr>
        <p:spPr>
          <a:xfrm>
            <a:off x="2907437" y="3895635"/>
            <a:ext cx="2010049" cy="369332"/>
          </a:xfrm>
        </p:spPr>
        <p:txBody>
          <a:bodyPr anchor="t"/>
          <a:lstStyle>
            <a:lvl1pPr marL="0" indent="0" algn="ctr">
              <a:buNone/>
              <a:defRPr sz="2400">
                <a:latin typeface="+mj-lt"/>
              </a:defRPr>
            </a:lvl1pPr>
          </a:lstStyle>
          <a:p>
            <a:pPr lvl="0"/>
            <a:r>
              <a:rPr lang="en-US"/>
              <a:t>Insert text</a:t>
            </a:r>
          </a:p>
        </p:txBody>
      </p:sp>
      <p:sp>
        <p:nvSpPr>
          <p:cNvPr id="6" name="Text Placeholder 19">
            <a:extLst>
              <a:ext uri="{FF2B5EF4-FFF2-40B4-BE49-F238E27FC236}">
                <a16:creationId xmlns:a16="http://schemas.microsoft.com/office/drawing/2014/main" id="{E361BC5D-8B35-74E1-026F-66FAD8E0F396}"/>
              </a:ext>
            </a:extLst>
          </p:cNvPr>
          <p:cNvSpPr>
            <a:spLocks noGrp="1"/>
          </p:cNvSpPr>
          <p:nvPr>
            <p:ph type="body" sz="quarter" idx="12" hasCustomPrompt="1"/>
          </p:nvPr>
        </p:nvSpPr>
        <p:spPr>
          <a:xfrm>
            <a:off x="5090974" y="3895635"/>
            <a:ext cx="2010049" cy="369332"/>
          </a:xfrm>
        </p:spPr>
        <p:txBody>
          <a:bodyPr anchor="t"/>
          <a:lstStyle>
            <a:lvl1pPr marL="0" indent="0" algn="ctr">
              <a:buNone/>
              <a:defRPr sz="2400">
                <a:latin typeface="+mj-lt"/>
              </a:defRPr>
            </a:lvl1pPr>
          </a:lstStyle>
          <a:p>
            <a:pPr lvl="0"/>
            <a:r>
              <a:rPr lang="en-US"/>
              <a:t>Insert text</a:t>
            </a:r>
          </a:p>
        </p:txBody>
      </p:sp>
      <p:sp>
        <p:nvSpPr>
          <p:cNvPr id="7" name="Text Placeholder 19">
            <a:extLst>
              <a:ext uri="{FF2B5EF4-FFF2-40B4-BE49-F238E27FC236}">
                <a16:creationId xmlns:a16="http://schemas.microsoft.com/office/drawing/2014/main" id="{58FF01AC-40EC-E68C-1720-0BB340AC5875}"/>
              </a:ext>
            </a:extLst>
          </p:cNvPr>
          <p:cNvSpPr>
            <a:spLocks noGrp="1"/>
          </p:cNvSpPr>
          <p:nvPr>
            <p:ph type="body" sz="quarter" idx="13" hasCustomPrompt="1"/>
          </p:nvPr>
        </p:nvSpPr>
        <p:spPr>
          <a:xfrm>
            <a:off x="7274511" y="3895635"/>
            <a:ext cx="2010049" cy="369332"/>
          </a:xfrm>
        </p:spPr>
        <p:txBody>
          <a:bodyPr anchor="t"/>
          <a:lstStyle>
            <a:lvl1pPr marL="0" indent="0" algn="ctr">
              <a:buNone/>
              <a:defRPr sz="2400">
                <a:latin typeface="+mj-lt"/>
              </a:defRPr>
            </a:lvl1pPr>
          </a:lstStyle>
          <a:p>
            <a:pPr lvl="0"/>
            <a:r>
              <a:rPr lang="en-US"/>
              <a:t>Insert text</a:t>
            </a:r>
          </a:p>
        </p:txBody>
      </p:sp>
      <p:sp>
        <p:nvSpPr>
          <p:cNvPr id="8" name="Text Placeholder 19">
            <a:extLst>
              <a:ext uri="{FF2B5EF4-FFF2-40B4-BE49-F238E27FC236}">
                <a16:creationId xmlns:a16="http://schemas.microsoft.com/office/drawing/2014/main" id="{61EAA826-EAD4-46FD-0B96-90D91A8A5F8E}"/>
              </a:ext>
            </a:extLst>
          </p:cNvPr>
          <p:cNvSpPr>
            <a:spLocks noGrp="1"/>
          </p:cNvSpPr>
          <p:nvPr>
            <p:ph type="body" sz="quarter" idx="14" hasCustomPrompt="1"/>
          </p:nvPr>
        </p:nvSpPr>
        <p:spPr>
          <a:xfrm>
            <a:off x="9458051" y="3895635"/>
            <a:ext cx="2010049" cy="369332"/>
          </a:xfrm>
        </p:spPr>
        <p:txBody>
          <a:bodyPr anchor="t"/>
          <a:lstStyle>
            <a:lvl1pPr marL="0" indent="0" algn="ctr">
              <a:buNone/>
              <a:defRPr sz="2400">
                <a:latin typeface="+mj-lt"/>
              </a:defRPr>
            </a:lvl1pPr>
          </a:lstStyle>
          <a:p>
            <a:pPr lvl="0"/>
            <a:r>
              <a:rPr lang="en-US"/>
              <a:t>Insert text</a:t>
            </a:r>
          </a:p>
        </p:txBody>
      </p:sp>
      <p:sp>
        <p:nvSpPr>
          <p:cNvPr id="22" name="Oval 21">
            <a:extLst>
              <a:ext uri="{FF2B5EF4-FFF2-40B4-BE49-F238E27FC236}">
                <a16:creationId xmlns:a16="http://schemas.microsoft.com/office/drawing/2014/main" id="{CC59FC60-8CEE-E99E-2D8E-C4346C1F010B}"/>
              </a:ext>
            </a:extLst>
          </p:cNvPr>
          <p:cNvSpPr/>
          <p:nvPr userDrawn="1"/>
        </p:nvSpPr>
        <p:spPr bwMode="auto">
          <a:xfrm>
            <a:off x="3467736" y="250884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61D67296-26A0-866C-5FE5-BC993DAC01BD}"/>
              </a:ext>
            </a:extLst>
          </p:cNvPr>
          <p:cNvSpPr/>
          <p:nvPr userDrawn="1"/>
        </p:nvSpPr>
        <p:spPr bwMode="auto">
          <a:xfrm>
            <a:off x="5651274" y="250884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936BE10E-97C0-1F95-0CC4-9E127EF0D9F5}"/>
              </a:ext>
            </a:extLst>
          </p:cNvPr>
          <p:cNvSpPr/>
          <p:nvPr userDrawn="1"/>
        </p:nvSpPr>
        <p:spPr bwMode="auto">
          <a:xfrm>
            <a:off x="7834812" y="250884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16B2DD31-682E-7BA2-0600-55E436632CB1}"/>
              </a:ext>
            </a:extLst>
          </p:cNvPr>
          <p:cNvSpPr/>
          <p:nvPr userDrawn="1"/>
        </p:nvSpPr>
        <p:spPr bwMode="auto">
          <a:xfrm>
            <a:off x="10018349" y="250884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0E35D61B-329B-2D7C-53D6-13DF67E5BF88}"/>
              </a:ext>
            </a:extLst>
          </p:cNvPr>
          <p:cNvCxnSpPr>
            <a:cxnSpLocks/>
          </p:cNvCxnSpPr>
          <p:nvPr userDrawn="1"/>
        </p:nvCxnSpPr>
        <p:spPr>
          <a:xfrm>
            <a:off x="2820693"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BE0F193-B7E7-E111-CF51-19C3420F51F5}"/>
              </a:ext>
            </a:extLst>
          </p:cNvPr>
          <p:cNvCxnSpPr>
            <a:cxnSpLocks/>
          </p:cNvCxnSpPr>
          <p:nvPr userDrawn="1"/>
        </p:nvCxnSpPr>
        <p:spPr>
          <a:xfrm>
            <a:off x="5004230"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C5A6872-D4D8-1512-53F9-6DAA88447696}"/>
              </a:ext>
            </a:extLst>
          </p:cNvPr>
          <p:cNvCxnSpPr>
            <a:cxnSpLocks/>
          </p:cNvCxnSpPr>
          <p:nvPr userDrawn="1"/>
        </p:nvCxnSpPr>
        <p:spPr>
          <a:xfrm>
            <a:off x="7187767"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F75BA12-F8F6-A6FD-2E4E-6F8B604B7510}"/>
              </a:ext>
            </a:extLst>
          </p:cNvPr>
          <p:cNvCxnSpPr>
            <a:cxnSpLocks/>
          </p:cNvCxnSpPr>
          <p:nvPr userDrawn="1"/>
        </p:nvCxnSpPr>
        <p:spPr>
          <a:xfrm>
            <a:off x="9371304"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23F78804-0B24-26FA-24BD-7E88AEE451DC}"/>
              </a:ext>
            </a:extLst>
          </p:cNvPr>
          <p:cNvSpPr/>
          <p:nvPr userDrawn="1"/>
        </p:nvSpPr>
        <p:spPr bwMode="auto">
          <a:xfrm>
            <a:off x="3149601" y="5270500"/>
            <a:ext cx="5892800" cy="622892"/>
          </a:xfrm>
          <a:prstGeom prst="roundRect">
            <a:avLst>
              <a:gd name="adj" fmla="val 50000"/>
            </a:avLst>
          </a:prstGeom>
          <a:gradFill flip="none" rotWithShape="1">
            <a:gsLst>
              <a:gs pos="92000">
                <a:srgbClr val="D1448B"/>
              </a:gs>
              <a:gs pos="0">
                <a:srgbClr val="0A6BBA"/>
              </a:gs>
            </a:gsLst>
            <a:path path="circle">
              <a:fillToRect l="100000" t="100000"/>
            </a:path>
            <a:tileRect r="-100000" b="-100000"/>
          </a:gradFill>
        </p:spPr>
        <p:txBody>
          <a:bodyPr wrap="square" lIns="0" tIns="45721" rIns="0" bIns="109728" rtlCol="0" anchor="ctr">
            <a:noAutofit/>
          </a:bodyPr>
          <a:lstStyle/>
          <a:p>
            <a:pPr lvl="0" algn="ctr" defTabSz="2275942" fontAlgn="base">
              <a:spcBef>
                <a:spcPct val="0"/>
              </a:spcBef>
              <a:spcAft>
                <a:spcPts val="2987"/>
              </a:spcAft>
              <a:buSzPct val="90000"/>
              <a:tabLst>
                <a:tab pos="3413912" algn="l"/>
              </a:tabLst>
            </a:pPr>
            <a:endParaRPr lang="en-US" sz="1600" b="1" err="1">
              <a:ln w="3175">
                <a:noFill/>
              </a:ln>
              <a:gradFill>
                <a:gsLst>
                  <a:gs pos="0">
                    <a:srgbClr val="FFFFFF"/>
                  </a:gs>
                  <a:gs pos="99000">
                    <a:srgbClr val="FFFFFF"/>
                  </a:gs>
                </a:gsLst>
                <a:path path="circle">
                  <a:fillToRect r="100000" b="100000"/>
                </a:path>
              </a:gradFill>
              <a:latin typeface="Segoe UI Variable Display Semib" pitchFamily="2" charset="0"/>
              <a:cs typeface="Segoe UI" pitchFamily="34" charset="0"/>
            </a:endParaRPr>
          </a:p>
        </p:txBody>
      </p:sp>
      <p:sp>
        <p:nvSpPr>
          <p:cNvPr id="12" name="Text Placeholder 19">
            <a:extLst>
              <a:ext uri="{FF2B5EF4-FFF2-40B4-BE49-F238E27FC236}">
                <a16:creationId xmlns:a16="http://schemas.microsoft.com/office/drawing/2014/main" id="{F0A6D71C-8A01-7D6B-D8F5-F8BD018267F7}"/>
              </a:ext>
            </a:extLst>
          </p:cNvPr>
          <p:cNvSpPr>
            <a:spLocks noGrp="1"/>
          </p:cNvSpPr>
          <p:nvPr>
            <p:ph type="body" sz="quarter" idx="15" hasCustomPrompt="1"/>
          </p:nvPr>
        </p:nvSpPr>
        <p:spPr>
          <a:xfrm>
            <a:off x="3484881" y="5397280"/>
            <a:ext cx="5222240" cy="369332"/>
          </a:xfrm>
        </p:spPr>
        <p:txBody>
          <a:bodyPr anchor="ct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bg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36658085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Five text with icons and Title 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0435EA4-12C9-C346-E494-E0897818A129}"/>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67CF5FA9-8641-7FA4-F769-F6220A1582C5}"/>
              </a:ext>
              <a:ext uri="{C183D7F6-B498-43B3-948B-1728B52AA6E4}">
                <adec:decorative xmlns:adec="http://schemas.microsoft.com/office/drawing/2017/decorative" val="1"/>
              </a:ext>
            </a:extLst>
          </p:cNvPr>
          <p:cNvSpPr/>
          <p:nvPr userDrawn="1"/>
        </p:nvSpPr>
        <p:spPr bwMode="auto">
          <a:xfrm>
            <a:off x="592137" y="2119086"/>
            <a:ext cx="11007726" cy="3481977"/>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2D9CFB25-37FF-383A-D2E9-5DA03334027D}"/>
              </a:ext>
            </a:extLst>
          </p:cNvPr>
          <p:cNvSpPr/>
          <p:nvPr userDrawn="1"/>
        </p:nvSpPr>
        <p:spPr bwMode="auto">
          <a:xfrm>
            <a:off x="1284198" y="3103925"/>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4490720"/>
            <a:ext cx="2010049" cy="369332"/>
          </a:xfrm>
        </p:spPr>
        <p:txBody>
          <a:bodyPr anchor="t"/>
          <a:lstStyle>
            <a:lvl1pPr marL="0" indent="0" algn="ctr">
              <a:buNone/>
              <a:defRPr sz="2400">
                <a:latin typeface="+mj-lt"/>
              </a:defRPr>
            </a:lvl1pPr>
          </a:lstStyle>
          <a:p>
            <a:pPr lvl="0"/>
            <a:r>
              <a:rPr lang="en-US"/>
              <a:t>Insert text</a:t>
            </a:r>
          </a:p>
        </p:txBody>
      </p:sp>
      <p:sp>
        <p:nvSpPr>
          <p:cNvPr id="38" name="Text Placeholder 19">
            <a:extLst>
              <a:ext uri="{FF2B5EF4-FFF2-40B4-BE49-F238E27FC236}">
                <a16:creationId xmlns:a16="http://schemas.microsoft.com/office/drawing/2014/main" id="{DCE0C84F-E9EE-44D2-6294-58F992CBBB54}"/>
              </a:ext>
            </a:extLst>
          </p:cNvPr>
          <p:cNvSpPr>
            <a:spLocks noGrp="1"/>
          </p:cNvSpPr>
          <p:nvPr>
            <p:ph type="body" sz="quarter" idx="16" hasCustomPrompt="1"/>
          </p:nvPr>
        </p:nvSpPr>
        <p:spPr>
          <a:xfrm>
            <a:off x="2907437" y="4490720"/>
            <a:ext cx="2010049" cy="369332"/>
          </a:xfrm>
        </p:spPr>
        <p:txBody>
          <a:bodyPr anchor="t"/>
          <a:lstStyle>
            <a:lvl1pPr marL="0" indent="0" algn="ctr">
              <a:buNone/>
              <a:defRPr sz="2400">
                <a:latin typeface="+mj-lt"/>
              </a:defRPr>
            </a:lvl1pPr>
          </a:lstStyle>
          <a:p>
            <a:pPr lvl="0"/>
            <a:r>
              <a:rPr lang="en-US"/>
              <a:t>Insert text</a:t>
            </a:r>
          </a:p>
        </p:txBody>
      </p:sp>
      <p:sp>
        <p:nvSpPr>
          <p:cNvPr id="39" name="Text Placeholder 19">
            <a:extLst>
              <a:ext uri="{FF2B5EF4-FFF2-40B4-BE49-F238E27FC236}">
                <a16:creationId xmlns:a16="http://schemas.microsoft.com/office/drawing/2014/main" id="{6431F52C-B113-D2A9-195A-718C8D2FFF97}"/>
              </a:ext>
            </a:extLst>
          </p:cNvPr>
          <p:cNvSpPr>
            <a:spLocks noGrp="1"/>
          </p:cNvSpPr>
          <p:nvPr>
            <p:ph type="body" sz="quarter" idx="17" hasCustomPrompt="1"/>
          </p:nvPr>
        </p:nvSpPr>
        <p:spPr>
          <a:xfrm>
            <a:off x="5090974" y="4490720"/>
            <a:ext cx="2010049" cy="369332"/>
          </a:xfrm>
        </p:spPr>
        <p:txBody>
          <a:bodyPr anchor="t"/>
          <a:lstStyle>
            <a:lvl1pPr marL="0" indent="0" algn="ctr">
              <a:buNone/>
              <a:defRPr sz="2400">
                <a:latin typeface="+mj-lt"/>
              </a:defRPr>
            </a:lvl1pPr>
          </a:lstStyle>
          <a:p>
            <a:pPr lvl="0"/>
            <a:r>
              <a:rPr lang="en-US"/>
              <a:t>Insert text</a:t>
            </a:r>
          </a:p>
        </p:txBody>
      </p:sp>
      <p:sp>
        <p:nvSpPr>
          <p:cNvPr id="40" name="Text Placeholder 19">
            <a:extLst>
              <a:ext uri="{FF2B5EF4-FFF2-40B4-BE49-F238E27FC236}">
                <a16:creationId xmlns:a16="http://schemas.microsoft.com/office/drawing/2014/main" id="{7E4FDF3C-7518-FB6A-C68B-AB92D21ED3C3}"/>
              </a:ext>
            </a:extLst>
          </p:cNvPr>
          <p:cNvSpPr>
            <a:spLocks noGrp="1"/>
          </p:cNvSpPr>
          <p:nvPr>
            <p:ph type="body" sz="quarter" idx="18" hasCustomPrompt="1"/>
          </p:nvPr>
        </p:nvSpPr>
        <p:spPr>
          <a:xfrm>
            <a:off x="7274511" y="4490720"/>
            <a:ext cx="2010049" cy="369332"/>
          </a:xfrm>
        </p:spPr>
        <p:txBody>
          <a:bodyPr anchor="t"/>
          <a:lstStyle>
            <a:lvl1pPr marL="0" indent="0" algn="ctr">
              <a:buNone/>
              <a:defRPr sz="2400">
                <a:latin typeface="+mj-lt"/>
              </a:defRPr>
            </a:lvl1pPr>
          </a:lstStyle>
          <a:p>
            <a:pPr lvl="0"/>
            <a:r>
              <a:rPr lang="en-US"/>
              <a:t>Insert text</a:t>
            </a:r>
          </a:p>
        </p:txBody>
      </p:sp>
      <p:sp>
        <p:nvSpPr>
          <p:cNvPr id="41" name="Text Placeholder 19">
            <a:extLst>
              <a:ext uri="{FF2B5EF4-FFF2-40B4-BE49-F238E27FC236}">
                <a16:creationId xmlns:a16="http://schemas.microsoft.com/office/drawing/2014/main" id="{2B549746-93CF-8D52-AF77-548A64F1E25A}"/>
              </a:ext>
            </a:extLst>
          </p:cNvPr>
          <p:cNvSpPr>
            <a:spLocks noGrp="1"/>
          </p:cNvSpPr>
          <p:nvPr>
            <p:ph type="body" sz="quarter" idx="19" hasCustomPrompt="1"/>
          </p:nvPr>
        </p:nvSpPr>
        <p:spPr>
          <a:xfrm>
            <a:off x="9458051" y="4490720"/>
            <a:ext cx="2010049" cy="369332"/>
          </a:xfrm>
        </p:spPr>
        <p:txBody>
          <a:bodyPr anchor="t"/>
          <a:lstStyle>
            <a:lvl1pPr marL="0" indent="0" algn="ctr">
              <a:buNone/>
              <a:defRPr sz="2400">
                <a:latin typeface="+mj-lt"/>
              </a:defRPr>
            </a:lvl1pPr>
          </a:lstStyle>
          <a:p>
            <a:pPr lvl="0"/>
            <a:r>
              <a:rPr lang="en-US"/>
              <a:t>Insert text</a:t>
            </a:r>
          </a:p>
        </p:txBody>
      </p:sp>
      <p:sp>
        <p:nvSpPr>
          <p:cNvPr id="13" name="Oval 12">
            <a:extLst>
              <a:ext uri="{FF2B5EF4-FFF2-40B4-BE49-F238E27FC236}">
                <a16:creationId xmlns:a16="http://schemas.microsoft.com/office/drawing/2014/main" id="{4AC1951C-8B90-4A4B-3D97-6E287513F183}"/>
              </a:ext>
            </a:extLst>
          </p:cNvPr>
          <p:cNvSpPr/>
          <p:nvPr userDrawn="1"/>
        </p:nvSpPr>
        <p:spPr bwMode="auto">
          <a:xfrm>
            <a:off x="3467736" y="3103925"/>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D4E00795-4340-EEBA-FBCE-9271ABF662DA}"/>
              </a:ext>
            </a:extLst>
          </p:cNvPr>
          <p:cNvSpPr/>
          <p:nvPr userDrawn="1"/>
        </p:nvSpPr>
        <p:spPr bwMode="auto">
          <a:xfrm>
            <a:off x="5651274" y="3103925"/>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BCD9BF66-0AE6-FE54-441F-53B91A9BCDEA}"/>
              </a:ext>
            </a:extLst>
          </p:cNvPr>
          <p:cNvSpPr/>
          <p:nvPr userDrawn="1"/>
        </p:nvSpPr>
        <p:spPr bwMode="auto">
          <a:xfrm>
            <a:off x="7834812" y="3103925"/>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E3FB6A95-DB37-5F58-BF9F-CC7684B5C235}"/>
              </a:ext>
            </a:extLst>
          </p:cNvPr>
          <p:cNvSpPr/>
          <p:nvPr userDrawn="1"/>
        </p:nvSpPr>
        <p:spPr bwMode="auto">
          <a:xfrm>
            <a:off x="10018349" y="3103925"/>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CEE22B22-8822-4D6C-AE38-EA15D4BA3E64}"/>
              </a:ext>
            </a:extLst>
          </p:cNvPr>
          <p:cNvCxnSpPr>
            <a:cxnSpLocks/>
          </p:cNvCxnSpPr>
          <p:nvPr userDrawn="1"/>
        </p:nvCxnSpPr>
        <p:spPr>
          <a:xfrm>
            <a:off x="2820693"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8709F2AD-DD77-869B-8983-CFB6DEA06DF6}"/>
              </a:ext>
            </a:extLst>
          </p:cNvPr>
          <p:cNvCxnSpPr>
            <a:cxnSpLocks/>
          </p:cNvCxnSpPr>
          <p:nvPr userDrawn="1"/>
        </p:nvCxnSpPr>
        <p:spPr>
          <a:xfrm>
            <a:off x="5004230"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2582F84-554E-8770-1263-A7D8034F7A7D}"/>
              </a:ext>
            </a:extLst>
          </p:cNvPr>
          <p:cNvCxnSpPr>
            <a:cxnSpLocks/>
          </p:cNvCxnSpPr>
          <p:nvPr userDrawn="1"/>
        </p:nvCxnSpPr>
        <p:spPr>
          <a:xfrm>
            <a:off x="7187767"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E6E4BFB-D4FA-2B31-B17C-3405973FB03A}"/>
              </a:ext>
            </a:extLst>
          </p:cNvPr>
          <p:cNvCxnSpPr>
            <a:cxnSpLocks/>
          </p:cNvCxnSpPr>
          <p:nvPr userDrawn="1"/>
        </p:nvCxnSpPr>
        <p:spPr>
          <a:xfrm>
            <a:off x="9371304"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Rectangle: Rounded Corners 20">
            <a:extLst>
              <a:ext uri="{FF2B5EF4-FFF2-40B4-BE49-F238E27FC236}">
                <a16:creationId xmlns:a16="http://schemas.microsoft.com/office/drawing/2014/main" id="{9FA08C79-D7C6-25E8-E8A5-90C856F7058C}"/>
              </a:ext>
            </a:extLst>
          </p:cNvPr>
          <p:cNvSpPr/>
          <p:nvPr userDrawn="1"/>
        </p:nvSpPr>
        <p:spPr bwMode="auto">
          <a:xfrm>
            <a:off x="3178629" y="1767841"/>
            <a:ext cx="5834742" cy="720688"/>
          </a:xfrm>
          <a:prstGeom prst="roundRect">
            <a:avLst>
              <a:gd name="adj" fmla="val 50000"/>
            </a:avLst>
          </a:prstGeom>
          <a:solidFill>
            <a:srgbClr val="CEE1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4" name="Text Placeholder 19">
            <a:extLst>
              <a:ext uri="{FF2B5EF4-FFF2-40B4-BE49-F238E27FC236}">
                <a16:creationId xmlns:a16="http://schemas.microsoft.com/office/drawing/2014/main" id="{36DD6354-CE64-DA48-14B4-23163955FD5D}"/>
              </a:ext>
            </a:extLst>
          </p:cNvPr>
          <p:cNvSpPr>
            <a:spLocks noGrp="1"/>
          </p:cNvSpPr>
          <p:nvPr>
            <p:ph type="body" sz="quarter" idx="12" hasCustomPrompt="1"/>
          </p:nvPr>
        </p:nvSpPr>
        <p:spPr>
          <a:xfrm>
            <a:off x="3484880" y="1912742"/>
            <a:ext cx="5222240" cy="430887"/>
          </a:xfrm>
        </p:spPr>
        <p:txBody>
          <a:bodyPr anchor="ctr"/>
          <a:lstStyle>
            <a:lvl1pPr marL="0" indent="0" algn="ctr">
              <a:buNone/>
              <a:defRPr sz="2800">
                <a:latin typeface="+mj-lt"/>
              </a:defRPr>
            </a:lvl1pPr>
          </a:lstStyle>
          <a:p>
            <a:pPr lvl="0"/>
            <a:r>
              <a:rPr lang="en-US"/>
              <a:t>Insert text</a:t>
            </a:r>
          </a:p>
        </p:txBody>
      </p:sp>
    </p:spTree>
    <p:extLst>
      <p:ext uri="{BB962C8B-B14F-4D97-AF65-F5344CB8AC3E}">
        <p14:creationId xmlns:p14="http://schemas.microsoft.com/office/powerpoint/2010/main" val="187256421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Five text with icons and Title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BB18928-9285-3D77-E77D-427463E925A4}"/>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E0911042-1452-CDD7-C219-F4025E361B8F}"/>
              </a:ext>
              <a:ext uri="{C183D7F6-B498-43B3-948B-1728B52AA6E4}">
                <adec:decorative xmlns:adec="http://schemas.microsoft.com/office/drawing/2017/decorative" val="1"/>
              </a:ext>
            </a:extLst>
          </p:cNvPr>
          <p:cNvSpPr/>
          <p:nvPr userDrawn="1"/>
        </p:nvSpPr>
        <p:spPr bwMode="auto">
          <a:xfrm>
            <a:off x="592137" y="1384300"/>
            <a:ext cx="11007726" cy="48847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Oval 6">
            <a:extLst>
              <a:ext uri="{FF2B5EF4-FFF2-40B4-BE49-F238E27FC236}">
                <a16:creationId xmlns:a16="http://schemas.microsoft.com/office/drawing/2014/main" id="{04DAF275-B112-4C08-244C-780F3DFD0702}"/>
              </a:ext>
            </a:extLst>
          </p:cNvPr>
          <p:cNvSpPr/>
          <p:nvPr userDrawn="1"/>
        </p:nvSpPr>
        <p:spPr bwMode="auto">
          <a:xfrm>
            <a:off x="1284198"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22" name="Oval 21">
            <a:extLst>
              <a:ext uri="{FF2B5EF4-FFF2-40B4-BE49-F238E27FC236}">
                <a16:creationId xmlns:a16="http://schemas.microsoft.com/office/drawing/2014/main" id="{DCEB41D5-E9CD-0689-7EAB-508C83F307B7}"/>
              </a:ext>
            </a:extLst>
          </p:cNvPr>
          <p:cNvSpPr/>
          <p:nvPr userDrawn="1"/>
        </p:nvSpPr>
        <p:spPr bwMode="auto">
          <a:xfrm>
            <a:off x="3467736"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1989CC78-6FA8-E717-F029-0DF2DBA3392F}"/>
              </a:ext>
            </a:extLst>
          </p:cNvPr>
          <p:cNvSpPr/>
          <p:nvPr userDrawn="1"/>
        </p:nvSpPr>
        <p:spPr bwMode="auto">
          <a:xfrm>
            <a:off x="5651274"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7884E8E8-F938-E620-2E20-A90F7E9849A0}"/>
              </a:ext>
            </a:extLst>
          </p:cNvPr>
          <p:cNvSpPr/>
          <p:nvPr userDrawn="1"/>
        </p:nvSpPr>
        <p:spPr bwMode="auto">
          <a:xfrm>
            <a:off x="7834812"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7105B49C-75C7-CC09-208D-C90BFB8B146F}"/>
              </a:ext>
            </a:extLst>
          </p:cNvPr>
          <p:cNvSpPr/>
          <p:nvPr userDrawn="1"/>
        </p:nvSpPr>
        <p:spPr bwMode="auto">
          <a:xfrm>
            <a:off x="10018349"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666FAC68-305D-A007-9449-73307FD9D97B}"/>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F5066CF-3DE0-3279-9CAF-BE15C8BAD704}"/>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33F9659D-6734-948A-42AA-C48C4DDCE0D6}"/>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C0443A07-56C3-ADA3-FB63-49AD8492D89A}"/>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745B58E3-ABCF-94DE-D9EA-DA687CDD2571}"/>
              </a:ext>
            </a:extLst>
          </p:cNvPr>
          <p:cNvSpPr/>
          <p:nvPr userDrawn="1"/>
        </p:nvSpPr>
        <p:spPr bwMode="auto">
          <a:xfrm>
            <a:off x="3149601" y="6010275"/>
            <a:ext cx="5892800" cy="485184"/>
          </a:xfrm>
          <a:prstGeom prst="roundRect">
            <a:avLst>
              <a:gd name="adj" fmla="val 50000"/>
            </a:avLst>
          </a:prstGeom>
          <a:gradFill flip="none" rotWithShape="1">
            <a:gsLst>
              <a:gs pos="92000">
                <a:srgbClr val="D1448B"/>
              </a:gs>
              <a:gs pos="0">
                <a:srgbClr val="0A6BBA"/>
              </a:gs>
            </a:gsLst>
            <a:path path="circle">
              <a:fillToRect l="100000" t="100000"/>
            </a:path>
            <a:tileRect r="-100000" b="-100000"/>
          </a:gradFill>
        </p:spPr>
        <p:txBody>
          <a:bodyPr wrap="square" lIns="0" tIns="45721" rIns="0" bIns="109728" rtlCol="0" anchor="ctr">
            <a:noAutofit/>
          </a:bodyPr>
          <a:lstStyle/>
          <a:p>
            <a:pPr lvl="0" algn="ctr" defTabSz="2275942" fontAlgn="base">
              <a:spcBef>
                <a:spcPct val="0"/>
              </a:spcBef>
              <a:spcAft>
                <a:spcPts val="2987"/>
              </a:spcAft>
              <a:buSzPct val="90000"/>
              <a:tabLst>
                <a:tab pos="3413912" algn="l"/>
              </a:tabLst>
            </a:pPr>
            <a:endParaRPr lang="en-US" sz="1600" b="1" err="1">
              <a:ln w="3175">
                <a:noFill/>
              </a:ln>
              <a:gradFill>
                <a:gsLst>
                  <a:gs pos="0">
                    <a:srgbClr val="FFFFFF"/>
                  </a:gs>
                  <a:gs pos="99000">
                    <a:srgbClr val="FFFFFF"/>
                  </a:gs>
                </a:gsLst>
                <a:path path="circle">
                  <a:fillToRect r="100000" b="100000"/>
                </a:path>
              </a:gradFill>
              <a:latin typeface="Segoe UI Variable Display Semib" pitchFamily="2" charset="0"/>
              <a:cs typeface="Segoe UI" pitchFamily="34" charset="0"/>
            </a:endParaRPr>
          </a:p>
        </p:txBody>
      </p:sp>
      <p:sp>
        <p:nvSpPr>
          <p:cNvPr id="31" name="TextBox 30">
            <a:extLst>
              <a:ext uri="{FF2B5EF4-FFF2-40B4-BE49-F238E27FC236}">
                <a16:creationId xmlns:a16="http://schemas.microsoft.com/office/drawing/2014/main" id="{E9D871F3-8FB3-D624-FA43-B38B9369A731}"/>
              </a:ext>
            </a:extLst>
          </p:cNvPr>
          <p:cNvSpPr txBox="1"/>
          <p:nvPr userDrawn="1"/>
        </p:nvSpPr>
        <p:spPr>
          <a:xfrm>
            <a:off x="752478"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3" name="TextBox 32">
            <a:extLst>
              <a:ext uri="{FF2B5EF4-FFF2-40B4-BE49-F238E27FC236}">
                <a16:creationId xmlns:a16="http://schemas.microsoft.com/office/drawing/2014/main" id="{565F6A95-ACB4-B975-12D7-EFB5815678D1}"/>
              </a:ext>
            </a:extLst>
          </p:cNvPr>
          <p:cNvSpPr txBox="1"/>
          <p:nvPr userDrawn="1"/>
        </p:nvSpPr>
        <p:spPr>
          <a:xfrm>
            <a:off x="2907437"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5" name="TextBox 34">
            <a:extLst>
              <a:ext uri="{FF2B5EF4-FFF2-40B4-BE49-F238E27FC236}">
                <a16:creationId xmlns:a16="http://schemas.microsoft.com/office/drawing/2014/main" id="{0BBE79FE-D652-E641-259B-B21BAFB0112B}"/>
              </a:ext>
            </a:extLst>
          </p:cNvPr>
          <p:cNvSpPr txBox="1"/>
          <p:nvPr userDrawn="1"/>
        </p:nvSpPr>
        <p:spPr>
          <a:xfrm>
            <a:off x="5090974"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6" name="TextBox 35">
            <a:extLst>
              <a:ext uri="{FF2B5EF4-FFF2-40B4-BE49-F238E27FC236}">
                <a16:creationId xmlns:a16="http://schemas.microsoft.com/office/drawing/2014/main" id="{44317911-605B-E17E-CFC8-A8EF681CC280}"/>
              </a:ext>
            </a:extLst>
          </p:cNvPr>
          <p:cNvSpPr txBox="1"/>
          <p:nvPr userDrawn="1"/>
        </p:nvSpPr>
        <p:spPr>
          <a:xfrm>
            <a:off x="727451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7" name="TextBox 36">
            <a:extLst>
              <a:ext uri="{FF2B5EF4-FFF2-40B4-BE49-F238E27FC236}">
                <a16:creationId xmlns:a16="http://schemas.microsoft.com/office/drawing/2014/main" id="{633658F2-7F3B-0D71-46E6-23D6C462C423}"/>
              </a:ext>
            </a:extLst>
          </p:cNvPr>
          <p:cNvSpPr txBox="1"/>
          <p:nvPr userDrawn="1"/>
        </p:nvSpPr>
        <p:spPr>
          <a:xfrm>
            <a:off x="945805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48" name="Text Placeholder 19">
            <a:extLst>
              <a:ext uri="{FF2B5EF4-FFF2-40B4-BE49-F238E27FC236}">
                <a16:creationId xmlns:a16="http://schemas.microsoft.com/office/drawing/2014/main" id="{240835BD-E14F-F6BE-E67C-2CFBE964527D}"/>
              </a:ext>
            </a:extLst>
          </p:cNvPr>
          <p:cNvSpPr>
            <a:spLocks noGrp="1"/>
          </p:cNvSpPr>
          <p:nvPr>
            <p:ph type="body" sz="quarter" idx="15" hasCustomPrompt="1"/>
          </p:nvPr>
        </p:nvSpPr>
        <p:spPr>
          <a:xfrm>
            <a:off x="3484881" y="6068201"/>
            <a:ext cx="5222240" cy="369332"/>
          </a:xfrm>
        </p:spPr>
        <p:txBody>
          <a:bodyPr anchor="ctr"/>
          <a:lstStyle>
            <a:lvl1pPr marL="0" indent="0" algn="ctr">
              <a:buNone/>
              <a:defRPr sz="2400">
                <a:solidFill>
                  <a:schemeClr val="bg1"/>
                </a:solidFill>
                <a:latin typeface="+mj-lt"/>
              </a:defRPr>
            </a:lvl1pPr>
          </a:lstStyle>
          <a:p>
            <a:pPr lvl="0"/>
            <a:r>
              <a:rPr lang="en-US"/>
              <a:t>Insert text</a:t>
            </a: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44234"/>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44234"/>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44234"/>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44234"/>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44234"/>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268675561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Five text with icons and Title 2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71E7D21-6E25-1AC7-FA18-FF4D4D1D4EEC}"/>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5F0A0703-BE04-42FB-C6C5-8196EAD1EE98}"/>
              </a:ext>
              <a:ext uri="{C183D7F6-B498-43B3-948B-1728B52AA6E4}">
                <adec:decorative xmlns:adec="http://schemas.microsoft.com/office/drawing/2017/decorative" val="1"/>
              </a:ext>
            </a:extLst>
          </p:cNvPr>
          <p:cNvSpPr/>
          <p:nvPr userDrawn="1"/>
        </p:nvSpPr>
        <p:spPr bwMode="auto">
          <a:xfrm>
            <a:off x="592137" y="1384300"/>
            <a:ext cx="11007726" cy="4606925"/>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D4582047-0C92-77E9-50AD-F37236F4556E}"/>
              </a:ext>
            </a:extLst>
          </p:cNvPr>
          <p:cNvSpPr/>
          <p:nvPr userDrawn="1"/>
        </p:nvSpPr>
        <p:spPr bwMode="auto">
          <a:xfrm>
            <a:off x="1284198"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13" name="Oval 12">
            <a:extLst>
              <a:ext uri="{FF2B5EF4-FFF2-40B4-BE49-F238E27FC236}">
                <a16:creationId xmlns:a16="http://schemas.microsoft.com/office/drawing/2014/main" id="{F8A642F3-0DC1-C82B-3830-F7D948DC398F}"/>
              </a:ext>
            </a:extLst>
          </p:cNvPr>
          <p:cNvSpPr/>
          <p:nvPr userDrawn="1"/>
        </p:nvSpPr>
        <p:spPr bwMode="auto">
          <a:xfrm>
            <a:off x="3467736"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54FCF007-4F82-788E-D664-8219B097E3D8}"/>
              </a:ext>
            </a:extLst>
          </p:cNvPr>
          <p:cNvSpPr/>
          <p:nvPr userDrawn="1"/>
        </p:nvSpPr>
        <p:spPr bwMode="auto">
          <a:xfrm>
            <a:off x="5651274"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92C14A30-5400-E835-84B3-DB2ABF19E19A}"/>
              </a:ext>
            </a:extLst>
          </p:cNvPr>
          <p:cNvSpPr/>
          <p:nvPr userDrawn="1"/>
        </p:nvSpPr>
        <p:spPr bwMode="auto">
          <a:xfrm>
            <a:off x="7834812"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937B10EC-ACAA-9B90-9783-9D52C24FAF51}"/>
              </a:ext>
            </a:extLst>
          </p:cNvPr>
          <p:cNvSpPr/>
          <p:nvPr userDrawn="1"/>
        </p:nvSpPr>
        <p:spPr bwMode="auto">
          <a:xfrm>
            <a:off x="10018349"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1CDD19C0-D638-B120-7940-66E752266E05}"/>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F763E6D-D5DD-CCDC-4A4A-B50156E6E0BD}"/>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AEBDC46-75EF-248F-1709-CD9AA961C9AB}"/>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E273DFB1-6102-9963-8F9B-CB41414BDC4B}"/>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08491322-413D-CE30-848A-E424DEDAB0B5}"/>
              </a:ext>
            </a:extLst>
          </p:cNvPr>
          <p:cNvSpPr txBox="1"/>
          <p:nvPr userDrawn="1"/>
        </p:nvSpPr>
        <p:spPr>
          <a:xfrm>
            <a:off x="752478"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2" name="TextBox 31">
            <a:extLst>
              <a:ext uri="{FF2B5EF4-FFF2-40B4-BE49-F238E27FC236}">
                <a16:creationId xmlns:a16="http://schemas.microsoft.com/office/drawing/2014/main" id="{CC4DC3EA-2D4D-55F5-D8BD-08F73EEFA6D3}"/>
              </a:ext>
            </a:extLst>
          </p:cNvPr>
          <p:cNvSpPr txBox="1"/>
          <p:nvPr userDrawn="1"/>
        </p:nvSpPr>
        <p:spPr>
          <a:xfrm>
            <a:off x="2907437"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4" name="TextBox 33">
            <a:extLst>
              <a:ext uri="{FF2B5EF4-FFF2-40B4-BE49-F238E27FC236}">
                <a16:creationId xmlns:a16="http://schemas.microsoft.com/office/drawing/2014/main" id="{214F8359-D6E9-1F8E-AF8C-949415131DA7}"/>
              </a:ext>
            </a:extLst>
          </p:cNvPr>
          <p:cNvSpPr txBox="1"/>
          <p:nvPr userDrawn="1"/>
        </p:nvSpPr>
        <p:spPr>
          <a:xfrm>
            <a:off x="5090974"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8" name="TextBox 37">
            <a:extLst>
              <a:ext uri="{FF2B5EF4-FFF2-40B4-BE49-F238E27FC236}">
                <a16:creationId xmlns:a16="http://schemas.microsoft.com/office/drawing/2014/main" id="{AEFC7BA5-1649-0036-41E8-71379B3BACA8}"/>
              </a:ext>
            </a:extLst>
          </p:cNvPr>
          <p:cNvSpPr txBox="1"/>
          <p:nvPr userDrawn="1"/>
        </p:nvSpPr>
        <p:spPr>
          <a:xfrm>
            <a:off x="727451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9" name="TextBox 38">
            <a:extLst>
              <a:ext uri="{FF2B5EF4-FFF2-40B4-BE49-F238E27FC236}">
                <a16:creationId xmlns:a16="http://schemas.microsoft.com/office/drawing/2014/main" id="{76B6D8F0-396F-0A5E-1D14-5E303E61D8C3}"/>
              </a:ext>
            </a:extLst>
          </p:cNvPr>
          <p:cNvSpPr txBox="1"/>
          <p:nvPr userDrawn="1"/>
        </p:nvSpPr>
        <p:spPr>
          <a:xfrm>
            <a:off x="945805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84630"/>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84630"/>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84630"/>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84630"/>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84630"/>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311085826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Three text with icon and plus sig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74CA008-CD3C-C800-6ED2-63FAF8F36000}"/>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AB6A3D33-F493-F1D8-B9D5-0F5BE6977367}"/>
              </a:ext>
              <a:ext uri="{C183D7F6-B498-43B3-948B-1728B52AA6E4}">
                <adec:decorative xmlns:adec="http://schemas.microsoft.com/office/drawing/2017/decorative" val="1"/>
              </a:ext>
            </a:extLst>
          </p:cNvPr>
          <p:cNvSpPr/>
          <p:nvPr userDrawn="1"/>
        </p:nvSpPr>
        <p:spPr bwMode="auto">
          <a:xfrm>
            <a:off x="592136"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6D366157-0224-12B0-1973-6C6AFAE383E2}"/>
              </a:ext>
              <a:ext uri="{C183D7F6-B498-43B3-948B-1728B52AA6E4}">
                <adec:decorative xmlns:adec="http://schemas.microsoft.com/office/drawing/2017/decorative" val="1"/>
              </a:ext>
            </a:extLst>
          </p:cNvPr>
          <p:cNvSpPr/>
          <p:nvPr userDrawn="1"/>
        </p:nvSpPr>
        <p:spPr bwMode="auto">
          <a:xfrm>
            <a:off x="4357380"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8" name="Rectangle: Rounded Corners 7">
            <a:extLst>
              <a:ext uri="{FF2B5EF4-FFF2-40B4-BE49-F238E27FC236}">
                <a16:creationId xmlns:a16="http://schemas.microsoft.com/office/drawing/2014/main" id="{7A5798D4-2E2D-4065-9CA4-002D64FAC2DA}"/>
              </a:ext>
              <a:ext uri="{C183D7F6-B498-43B3-948B-1728B52AA6E4}">
                <adec:decorative xmlns:adec="http://schemas.microsoft.com/office/drawing/2017/decorative" val="1"/>
              </a:ext>
            </a:extLst>
          </p:cNvPr>
          <p:cNvSpPr/>
          <p:nvPr userDrawn="1"/>
        </p:nvSpPr>
        <p:spPr bwMode="auto">
          <a:xfrm>
            <a:off x="8122624"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0" name="Text Placeholder 19">
            <a:extLst>
              <a:ext uri="{FF2B5EF4-FFF2-40B4-BE49-F238E27FC236}">
                <a16:creationId xmlns:a16="http://schemas.microsoft.com/office/drawing/2014/main" id="{B6E5ECC6-D7C9-1D1A-7203-3247EF17C589}"/>
              </a:ext>
            </a:extLst>
          </p:cNvPr>
          <p:cNvSpPr>
            <a:spLocks noGrp="1"/>
          </p:cNvSpPr>
          <p:nvPr>
            <p:ph type="body" sz="quarter" idx="10" hasCustomPrompt="1"/>
          </p:nvPr>
        </p:nvSpPr>
        <p:spPr>
          <a:xfrm>
            <a:off x="792772" y="4558188"/>
            <a:ext cx="3093428" cy="430887"/>
          </a:xfrm>
        </p:spPr>
        <p:txBody>
          <a:bodyPr anchor="t"/>
          <a:lstStyle>
            <a:lvl1pPr marL="0" indent="0" algn="ctr">
              <a:buNone/>
              <a:defRPr sz="2800">
                <a:latin typeface="+mj-lt"/>
              </a:defRPr>
            </a:lvl1pPr>
          </a:lstStyle>
          <a:p>
            <a:pPr lvl="0"/>
            <a:r>
              <a:rPr lang="en-US"/>
              <a:t>Insert text</a:t>
            </a: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4558016" y="4558188"/>
            <a:ext cx="3093428" cy="430887"/>
          </a:xfrm>
        </p:spPr>
        <p:txBody>
          <a:bodyPr anchor="t"/>
          <a:lstStyle>
            <a:lvl1pPr marL="0" indent="0" algn="ctr">
              <a:buNone/>
              <a:defRPr sz="28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8323260" y="4558188"/>
            <a:ext cx="3093428" cy="430887"/>
          </a:xfrm>
        </p:spPr>
        <p:txBody>
          <a:bodyPr anchor="t"/>
          <a:lstStyle>
            <a:lvl1pPr marL="0" indent="0" algn="ctr">
              <a:buNone/>
              <a:defRPr sz="2800">
                <a:latin typeface="+mj-lt"/>
              </a:defRPr>
            </a:lvl1pPr>
          </a:lstStyle>
          <a:p>
            <a:pPr lvl="0"/>
            <a:r>
              <a:rPr lang="en-US"/>
              <a:t>Insert text</a:t>
            </a:r>
          </a:p>
        </p:txBody>
      </p:sp>
      <p:sp>
        <p:nvSpPr>
          <p:cNvPr id="12" name="Oval 11">
            <a:extLst>
              <a:ext uri="{FF2B5EF4-FFF2-40B4-BE49-F238E27FC236}">
                <a16:creationId xmlns:a16="http://schemas.microsoft.com/office/drawing/2014/main" id="{8BAC7297-C3ED-C54B-FD33-23678185983A}"/>
              </a:ext>
            </a:extLst>
          </p:cNvPr>
          <p:cNvSpPr/>
          <p:nvPr userDrawn="1"/>
        </p:nvSpPr>
        <p:spPr bwMode="auto">
          <a:xfrm>
            <a:off x="1602397"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2" name="Oval 21">
            <a:extLst>
              <a:ext uri="{FF2B5EF4-FFF2-40B4-BE49-F238E27FC236}">
                <a16:creationId xmlns:a16="http://schemas.microsoft.com/office/drawing/2014/main" id="{A7364CA1-AD2B-B537-686B-022735AE83A5}"/>
              </a:ext>
            </a:extLst>
          </p:cNvPr>
          <p:cNvSpPr/>
          <p:nvPr userDrawn="1"/>
        </p:nvSpPr>
        <p:spPr bwMode="auto">
          <a:xfrm>
            <a:off x="5367641"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3" name="Oval 22">
            <a:extLst>
              <a:ext uri="{FF2B5EF4-FFF2-40B4-BE49-F238E27FC236}">
                <a16:creationId xmlns:a16="http://schemas.microsoft.com/office/drawing/2014/main" id="{D9F90310-0AFB-5150-232D-2B2341C5D64B}"/>
              </a:ext>
            </a:extLst>
          </p:cNvPr>
          <p:cNvSpPr/>
          <p:nvPr userDrawn="1"/>
        </p:nvSpPr>
        <p:spPr bwMode="auto">
          <a:xfrm>
            <a:off x="9132885"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grpSp>
        <p:nvGrpSpPr>
          <p:cNvPr id="24" name="Group 23">
            <a:extLst>
              <a:ext uri="{FF2B5EF4-FFF2-40B4-BE49-F238E27FC236}">
                <a16:creationId xmlns:a16="http://schemas.microsoft.com/office/drawing/2014/main" id="{C2C3C8DA-F1F1-680D-5197-B134FAA8AD93}"/>
              </a:ext>
            </a:extLst>
          </p:cNvPr>
          <p:cNvGrpSpPr/>
          <p:nvPr userDrawn="1"/>
        </p:nvGrpSpPr>
        <p:grpSpPr>
          <a:xfrm>
            <a:off x="3941913" y="3660775"/>
            <a:ext cx="560390" cy="560388"/>
            <a:chOff x="3981176" y="3730234"/>
            <a:chExt cx="502920" cy="502920"/>
          </a:xfrm>
        </p:grpSpPr>
        <p:sp>
          <p:nvSpPr>
            <p:cNvPr id="25" name="Oval 24">
              <a:extLst>
                <a:ext uri="{FF2B5EF4-FFF2-40B4-BE49-F238E27FC236}">
                  <a16:creationId xmlns:a16="http://schemas.microsoft.com/office/drawing/2014/main" id="{D2FE9C2B-071F-6D03-D1E5-226295C07E5E}"/>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6" name="Graphic 35">
              <a:extLst>
                <a:ext uri="{FF2B5EF4-FFF2-40B4-BE49-F238E27FC236}">
                  <a16:creationId xmlns:a16="http://schemas.microsoft.com/office/drawing/2014/main" id="{6F0617CE-A84F-3EF8-4470-5BFAD0D3676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27" name="Group 26">
            <a:extLst>
              <a:ext uri="{FF2B5EF4-FFF2-40B4-BE49-F238E27FC236}">
                <a16:creationId xmlns:a16="http://schemas.microsoft.com/office/drawing/2014/main" id="{E0EC2BE9-7FF6-5FD5-E82C-E3FB9CC6F891}"/>
              </a:ext>
            </a:extLst>
          </p:cNvPr>
          <p:cNvGrpSpPr/>
          <p:nvPr userDrawn="1"/>
        </p:nvGrpSpPr>
        <p:grpSpPr>
          <a:xfrm>
            <a:off x="7707157" y="3660775"/>
            <a:ext cx="560390" cy="560388"/>
            <a:chOff x="3981176" y="3730234"/>
            <a:chExt cx="502920" cy="502920"/>
          </a:xfrm>
        </p:grpSpPr>
        <p:sp>
          <p:nvSpPr>
            <p:cNvPr id="28" name="Oval 27">
              <a:extLst>
                <a:ext uri="{FF2B5EF4-FFF2-40B4-BE49-F238E27FC236}">
                  <a16:creationId xmlns:a16="http://schemas.microsoft.com/office/drawing/2014/main" id="{C54B7152-7AF0-7984-8CC9-67D7D0683FF9}"/>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9" name="Graphic 35">
              <a:extLst>
                <a:ext uri="{FF2B5EF4-FFF2-40B4-BE49-F238E27FC236}">
                  <a16:creationId xmlns:a16="http://schemas.microsoft.com/office/drawing/2014/main" id="{8C5F9F49-345D-C45B-C9C8-062D25185B1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spTree>
    <p:extLst>
      <p:ext uri="{BB962C8B-B14F-4D97-AF65-F5344CB8AC3E}">
        <p14:creationId xmlns:p14="http://schemas.microsoft.com/office/powerpoint/2010/main" val="124174668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Step slide with plus sig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85C0CAD-FCBC-7666-7E5B-D8C4B8B9AA05}"/>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F6DB8EF4-1F33-AA31-9B8E-F78E0A9D74EB}"/>
              </a:ext>
            </a:extLst>
          </p:cNvPr>
          <p:cNvSpPr/>
          <p:nvPr userDrawn="1"/>
        </p:nvSpPr>
        <p:spPr bwMode="auto">
          <a:xfrm>
            <a:off x="587375" y="4411118"/>
            <a:ext cx="3568477" cy="1081476"/>
          </a:xfrm>
          <a:prstGeom prst="roundRect">
            <a:avLst>
              <a:gd name="adj" fmla="val 14508"/>
            </a:avLst>
          </a:prstGeom>
          <a:gradFill flip="none" rotWithShape="1">
            <a:gsLst>
              <a:gs pos="92000">
                <a:srgbClr val="D1448B"/>
              </a:gs>
              <a:gs pos="0">
                <a:srgbClr val="0A6BBA"/>
              </a:gs>
            </a:gsLst>
            <a:path path="circle">
              <a:fillToRect l="100000" t="100000"/>
            </a:path>
            <a:tileRect r="-100000" b="-100000"/>
          </a:gradFill>
        </p:spPr>
        <p:txBody>
          <a:bodyPr wrap="square" lIns="0" tIns="45721" rIns="0" bIns="109728" rtlCol="0" anchor="ctr">
            <a:noAutofit/>
          </a:bodyPr>
          <a:lstStyle/>
          <a:p>
            <a:pPr lvl="0" algn="ctr" defTabSz="2275942" fontAlgn="base">
              <a:spcBef>
                <a:spcPct val="0"/>
              </a:spcBef>
              <a:spcAft>
                <a:spcPts val="2987"/>
              </a:spcAft>
              <a:buSzPct val="90000"/>
              <a:tabLst>
                <a:tab pos="3413912" algn="l"/>
              </a:tabLst>
            </a:pPr>
            <a:endParaRPr lang="en-US" sz="1600" b="1">
              <a:ln w="3175">
                <a:noFill/>
              </a:ln>
              <a:gradFill>
                <a:gsLst>
                  <a:gs pos="0">
                    <a:srgbClr val="FFFFFF"/>
                  </a:gs>
                  <a:gs pos="99000">
                    <a:srgbClr val="FFFFFF"/>
                  </a:gs>
                </a:gsLst>
                <a:path path="circle">
                  <a:fillToRect r="100000" b="100000"/>
                </a:path>
              </a:gradFill>
              <a:latin typeface="Segoe UI Variable Display Semib" pitchFamily="2" charset="0"/>
              <a:cs typeface="Segoe UI" pitchFamily="34" charset="0"/>
            </a:endParaRPr>
          </a:p>
        </p:txBody>
      </p:sp>
      <p:sp>
        <p:nvSpPr>
          <p:cNvPr id="6" name="Rectangle: Rounded Corners 5">
            <a:extLst>
              <a:ext uri="{FF2B5EF4-FFF2-40B4-BE49-F238E27FC236}">
                <a16:creationId xmlns:a16="http://schemas.microsoft.com/office/drawing/2014/main" id="{49191495-4024-1FBD-DE00-8198400FDF98}"/>
              </a:ext>
            </a:extLst>
          </p:cNvPr>
          <p:cNvSpPr/>
          <p:nvPr userDrawn="1"/>
        </p:nvSpPr>
        <p:spPr bwMode="auto">
          <a:xfrm>
            <a:off x="4314143" y="4411118"/>
            <a:ext cx="3568477" cy="1081476"/>
          </a:xfrm>
          <a:prstGeom prst="roundRect">
            <a:avLst>
              <a:gd name="adj" fmla="val 14508"/>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a:ln w="3175">
                <a:noFill/>
              </a:ln>
              <a:latin typeface="+mj-lt"/>
              <a:cs typeface="Segoe UI" pitchFamily="34" charset="0"/>
            </a:endParaRPr>
          </a:p>
        </p:txBody>
      </p:sp>
      <p:sp>
        <p:nvSpPr>
          <p:cNvPr id="9" name="Rectangle: Rounded Corners 17">
            <a:extLst>
              <a:ext uri="{FF2B5EF4-FFF2-40B4-BE49-F238E27FC236}">
                <a16:creationId xmlns:a16="http://schemas.microsoft.com/office/drawing/2014/main" id="{1C371C7D-43E2-3439-A5F3-F68D504AB607}"/>
              </a:ext>
            </a:extLst>
          </p:cNvPr>
          <p:cNvSpPr/>
          <p:nvPr userDrawn="1"/>
        </p:nvSpPr>
        <p:spPr bwMode="auto">
          <a:xfrm>
            <a:off x="8040911" y="3219182"/>
            <a:ext cx="3568477" cy="1081476"/>
          </a:xfrm>
          <a:prstGeom prst="roundRect">
            <a:avLst>
              <a:gd name="adj" fmla="val 13429"/>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a:ln w="3175">
                <a:noFill/>
              </a:ln>
              <a:latin typeface="+mj-lt"/>
              <a:cs typeface="Segoe UI" pitchFamily="34" charset="0"/>
            </a:endParaRPr>
          </a:p>
        </p:txBody>
      </p:sp>
      <p:sp>
        <p:nvSpPr>
          <p:cNvPr id="10" name="Rectangle: Rounded Corners 30">
            <a:extLst>
              <a:ext uri="{FF2B5EF4-FFF2-40B4-BE49-F238E27FC236}">
                <a16:creationId xmlns:a16="http://schemas.microsoft.com/office/drawing/2014/main" id="{02C42D19-3526-7F77-EAD1-DBAD5F731DBA}"/>
              </a:ext>
            </a:extLst>
          </p:cNvPr>
          <p:cNvSpPr/>
          <p:nvPr userDrawn="1"/>
        </p:nvSpPr>
        <p:spPr bwMode="auto">
          <a:xfrm>
            <a:off x="8040911" y="4411118"/>
            <a:ext cx="3568477" cy="1081476"/>
          </a:xfrm>
          <a:prstGeom prst="roundRect">
            <a:avLst>
              <a:gd name="adj" fmla="val 14868"/>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a:ln w="3175">
                <a:noFill/>
              </a:ln>
              <a:latin typeface="+mj-lt"/>
              <a:cs typeface="Segoe UI" pitchFamily="34" charset="0"/>
            </a:endParaRPr>
          </a:p>
        </p:txBody>
      </p:sp>
      <p:sp>
        <p:nvSpPr>
          <p:cNvPr id="11" name="Rectangle: Rounded Corners 17">
            <a:extLst>
              <a:ext uri="{FF2B5EF4-FFF2-40B4-BE49-F238E27FC236}">
                <a16:creationId xmlns:a16="http://schemas.microsoft.com/office/drawing/2014/main" id="{DA726962-7307-11F2-D0F6-97F7E09EDEBF}"/>
              </a:ext>
            </a:extLst>
          </p:cNvPr>
          <p:cNvSpPr/>
          <p:nvPr userDrawn="1"/>
        </p:nvSpPr>
        <p:spPr bwMode="auto">
          <a:xfrm>
            <a:off x="8040911" y="2027245"/>
            <a:ext cx="3568477" cy="1081476"/>
          </a:xfrm>
          <a:prstGeom prst="roundRect">
            <a:avLst>
              <a:gd name="adj" fmla="val 14508"/>
            </a:avLst>
          </a:prstGeom>
          <a:gradFill flip="none" rotWithShape="1">
            <a:gsLst>
              <a:gs pos="92000">
                <a:srgbClr val="D1448B"/>
              </a:gs>
              <a:gs pos="0">
                <a:srgbClr val="0A6BBA"/>
              </a:gs>
            </a:gsLst>
            <a:path path="circle">
              <a:fillToRect l="100000" t="100000"/>
            </a:path>
            <a:tileRect r="-100000" b="-100000"/>
          </a:gradFill>
        </p:spPr>
        <p:txBody>
          <a:bodyPr wrap="square" lIns="0" tIns="45721" rIns="0" bIns="109728" rtlCol="0" anchor="ctr">
            <a:noAutofit/>
          </a:bodyPr>
          <a:lstStyle/>
          <a:p>
            <a:pPr lvl="0" algn="ctr" defTabSz="2275942" fontAlgn="base">
              <a:spcBef>
                <a:spcPct val="0"/>
              </a:spcBef>
              <a:spcAft>
                <a:spcPts val="2987"/>
              </a:spcAft>
              <a:buSzPct val="90000"/>
              <a:tabLst>
                <a:tab pos="3413912" algn="l"/>
              </a:tabLst>
            </a:pPr>
            <a:endParaRPr lang="en-US" sz="1600" b="1">
              <a:ln w="3175">
                <a:noFill/>
              </a:ln>
              <a:gradFill>
                <a:gsLst>
                  <a:gs pos="0">
                    <a:srgbClr val="FFFFFF"/>
                  </a:gs>
                  <a:gs pos="99000">
                    <a:srgbClr val="FFFFFF"/>
                  </a:gs>
                </a:gsLst>
                <a:path path="circle">
                  <a:fillToRect r="100000" b="100000"/>
                </a:path>
              </a:gradFill>
              <a:latin typeface="Segoe UI Variable Display Semib" pitchFamily="2" charset="0"/>
              <a:cs typeface="Segoe UI" pitchFamily="34" charset="0"/>
            </a:endParaRPr>
          </a:p>
        </p:txBody>
      </p:sp>
      <p:sp>
        <p:nvSpPr>
          <p:cNvPr id="13" name="Rectangle: Rounded Corners 12">
            <a:extLst>
              <a:ext uri="{FF2B5EF4-FFF2-40B4-BE49-F238E27FC236}">
                <a16:creationId xmlns:a16="http://schemas.microsoft.com/office/drawing/2014/main" id="{52DE5F9F-E084-B744-AE9E-4DF8BE0BF30C}"/>
              </a:ext>
            </a:extLst>
          </p:cNvPr>
          <p:cNvSpPr/>
          <p:nvPr userDrawn="1"/>
        </p:nvSpPr>
        <p:spPr bwMode="auto">
          <a:xfrm>
            <a:off x="4314143" y="3216772"/>
            <a:ext cx="3568477" cy="1081476"/>
          </a:xfrm>
          <a:prstGeom prst="roundRect">
            <a:avLst>
              <a:gd name="adj" fmla="val 14508"/>
            </a:avLst>
          </a:prstGeom>
          <a:gradFill flip="none" rotWithShape="1">
            <a:gsLst>
              <a:gs pos="92000">
                <a:srgbClr val="D1448B"/>
              </a:gs>
              <a:gs pos="0">
                <a:srgbClr val="0A6BBA"/>
              </a:gs>
            </a:gsLst>
            <a:path path="circle">
              <a:fillToRect l="100000" t="100000"/>
            </a:path>
            <a:tileRect r="-100000" b="-100000"/>
          </a:gradFill>
        </p:spPr>
        <p:txBody>
          <a:bodyPr wrap="square" lIns="0" tIns="45721" rIns="0" bIns="109728" rtlCol="0" anchor="ctr">
            <a:noAutofit/>
          </a:bodyPr>
          <a:lstStyle/>
          <a:p>
            <a:pPr lvl="0" algn="ctr" defTabSz="2275942" fontAlgn="base">
              <a:spcBef>
                <a:spcPct val="0"/>
              </a:spcBef>
              <a:spcAft>
                <a:spcPts val="2987"/>
              </a:spcAft>
              <a:buSzPct val="90000"/>
              <a:tabLst>
                <a:tab pos="3413912" algn="l"/>
              </a:tabLst>
            </a:pPr>
            <a:endParaRPr lang="en-US" sz="1600" b="1">
              <a:ln w="3175">
                <a:noFill/>
              </a:ln>
              <a:gradFill>
                <a:gsLst>
                  <a:gs pos="0">
                    <a:srgbClr val="FFFFFF"/>
                  </a:gs>
                  <a:gs pos="99000">
                    <a:srgbClr val="FFFFFF"/>
                  </a:gs>
                </a:gsLst>
                <a:path path="circle">
                  <a:fillToRect r="100000" b="100000"/>
                </a:path>
              </a:gradFill>
              <a:latin typeface="Segoe UI Variable Display Semib" pitchFamily="2" charset="0"/>
              <a:cs typeface="Segoe UI" pitchFamily="34" charset="0"/>
            </a:endParaRPr>
          </a:p>
        </p:txBody>
      </p:sp>
      <p:grpSp>
        <p:nvGrpSpPr>
          <p:cNvPr id="14" name="Group 13">
            <a:extLst>
              <a:ext uri="{FF2B5EF4-FFF2-40B4-BE49-F238E27FC236}">
                <a16:creationId xmlns:a16="http://schemas.microsoft.com/office/drawing/2014/main" id="{F2831996-D2A4-3A67-47C9-69FF2497B88D}"/>
              </a:ext>
            </a:extLst>
          </p:cNvPr>
          <p:cNvGrpSpPr/>
          <p:nvPr userDrawn="1"/>
        </p:nvGrpSpPr>
        <p:grpSpPr>
          <a:xfrm>
            <a:off x="5916403" y="4172709"/>
            <a:ext cx="363954" cy="363953"/>
            <a:chOff x="3981182" y="3730229"/>
            <a:chExt cx="502921" cy="502919"/>
          </a:xfrm>
        </p:grpSpPr>
        <p:sp>
          <p:nvSpPr>
            <p:cNvPr id="15" name="Oval 14">
              <a:extLst>
                <a:ext uri="{FF2B5EF4-FFF2-40B4-BE49-F238E27FC236}">
                  <a16:creationId xmlns:a16="http://schemas.microsoft.com/office/drawing/2014/main" id="{BD8A6E88-E9DA-A918-D2B3-B627591EA75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97000">
                  <a:srgbClr val="D1448B"/>
                </a:gs>
                <a:gs pos="0">
                  <a:srgbClr val="0A6BBA"/>
                </a:gs>
              </a:gsLst>
              <a:path path="circle">
                <a:fillToRect l="100000" t="100000"/>
              </a:path>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16" name="Graphic 35">
              <a:extLst>
                <a:ext uri="{FF2B5EF4-FFF2-40B4-BE49-F238E27FC236}">
                  <a16:creationId xmlns:a16="http://schemas.microsoft.com/office/drawing/2014/main" id="{DB645B40-D523-5AA1-5F12-DC8B3489B1F8}"/>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17" name="Group 16">
            <a:extLst>
              <a:ext uri="{FF2B5EF4-FFF2-40B4-BE49-F238E27FC236}">
                <a16:creationId xmlns:a16="http://schemas.microsoft.com/office/drawing/2014/main" id="{96991732-4BA0-67D2-D215-D1FB23E8A2A1}"/>
              </a:ext>
            </a:extLst>
          </p:cNvPr>
          <p:cNvGrpSpPr/>
          <p:nvPr userDrawn="1"/>
        </p:nvGrpSpPr>
        <p:grpSpPr>
          <a:xfrm>
            <a:off x="9643171" y="2981977"/>
            <a:ext cx="363954" cy="363953"/>
            <a:chOff x="3981182" y="3730229"/>
            <a:chExt cx="502921" cy="502919"/>
          </a:xfrm>
        </p:grpSpPr>
        <p:sp>
          <p:nvSpPr>
            <p:cNvPr id="18" name="Oval 17">
              <a:extLst>
                <a:ext uri="{FF2B5EF4-FFF2-40B4-BE49-F238E27FC236}">
                  <a16:creationId xmlns:a16="http://schemas.microsoft.com/office/drawing/2014/main" id="{24F419BB-26A1-10A3-85F4-4CAE854769C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97000">
                  <a:srgbClr val="D1448B"/>
                </a:gs>
                <a:gs pos="0">
                  <a:srgbClr val="0A6BBA"/>
                </a:gs>
              </a:gsLst>
              <a:path path="circle">
                <a:fillToRect l="100000" t="100000"/>
              </a:path>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19" name="Graphic 35">
              <a:extLst>
                <a:ext uri="{FF2B5EF4-FFF2-40B4-BE49-F238E27FC236}">
                  <a16:creationId xmlns:a16="http://schemas.microsoft.com/office/drawing/2014/main" id="{720F628E-3D33-F54E-67C3-63F73AC617F2}"/>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20" name="Group 19">
            <a:extLst>
              <a:ext uri="{FF2B5EF4-FFF2-40B4-BE49-F238E27FC236}">
                <a16:creationId xmlns:a16="http://schemas.microsoft.com/office/drawing/2014/main" id="{07C02F30-3161-CCDE-F6DE-919271729E8F}"/>
              </a:ext>
            </a:extLst>
          </p:cNvPr>
          <p:cNvGrpSpPr/>
          <p:nvPr userDrawn="1"/>
        </p:nvGrpSpPr>
        <p:grpSpPr>
          <a:xfrm>
            <a:off x="9643171" y="4173914"/>
            <a:ext cx="363954" cy="363953"/>
            <a:chOff x="3981182" y="3730229"/>
            <a:chExt cx="502921" cy="502919"/>
          </a:xfrm>
        </p:grpSpPr>
        <p:sp>
          <p:nvSpPr>
            <p:cNvPr id="21" name="Oval 20">
              <a:extLst>
                <a:ext uri="{FF2B5EF4-FFF2-40B4-BE49-F238E27FC236}">
                  <a16:creationId xmlns:a16="http://schemas.microsoft.com/office/drawing/2014/main" id="{18F80F5A-BF5B-2DCD-1A7A-189E8F66B174}"/>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97000">
                  <a:srgbClr val="D1448B"/>
                </a:gs>
                <a:gs pos="0">
                  <a:srgbClr val="0A6BBA"/>
                </a:gs>
              </a:gsLst>
              <a:path path="circle">
                <a:fillToRect l="100000" t="100000"/>
              </a:path>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32" name="Graphic 35">
              <a:extLst>
                <a:ext uri="{FF2B5EF4-FFF2-40B4-BE49-F238E27FC236}">
                  <a16:creationId xmlns:a16="http://schemas.microsoft.com/office/drawing/2014/main" id="{91FAE03F-ECA2-F67B-E324-82978968CA95}"/>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cxnSp>
        <p:nvCxnSpPr>
          <p:cNvPr id="34" name="Straight Arrow Connector 33">
            <a:extLst>
              <a:ext uri="{FF2B5EF4-FFF2-40B4-BE49-F238E27FC236}">
                <a16:creationId xmlns:a16="http://schemas.microsoft.com/office/drawing/2014/main" id="{24C914BE-5050-C7BF-C172-4C2476BEC68D}"/>
              </a:ext>
            </a:extLst>
          </p:cNvPr>
          <p:cNvCxnSpPr>
            <a:cxnSpLocks/>
          </p:cNvCxnSpPr>
          <p:nvPr userDrawn="1"/>
        </p:nvCxnSpPr>
        <p:spPr>
          <a:xfrm>
            <a:off x="587375" y="5910552"/>
            <a:ext cx="11022013" cy="0"/>
          </a:xfrm>
          <a:prstGeom prst="straightConnector1">
            <a:avLst/>
          </a:prstGeom>
          <a:ln w="12700">
            <a:solidFill>
              <a:schemeClr val="tx1"/>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35" name="Rectangle: Rounded Corners 34">
            <a:extLst>
              <a:ext uri="{FF2B5EF4-FFF2-40B4-BE49-F238E27FC236}">
                <a16:creationId xmlns:a16="http://schemas.microsoft.com/office/drawing/2014/main" id="{86696057-CC9D-F906-F357-0B9205E5BA7B}"/>
              </a:ext>
            </a:extLst>
          </p:cNvPr>
          <p:cNvSpPr/>
          <p:nvPr userDrawn="1"/>
        </p:nvSpPr>
        <p:spPr bwMode="auto">
          <a:xfrm>
            <a:off x="2636520" y="5666554"/>
            <a:ext cx="6990080" cy="487996"/>
          </a:xfrm>
          <a:prstGeom prst="roundRect">
            <a:avLst>
              <a:gd name="adj" fmla="val 50000"/>
            </a:avLst>
          </a:prstGeom>
          <a:solidFill>
            <a:srgbClr val="D4E5F1"/>
          </a:solidFill>
        </p:spPr>
        <p:txBody>
          <a:bodyPr wrap="square" lIns="91440" tIns="91440" rIns="91440" bIns="91440" rtlCol="0" anchor="ctr">
            <a:normAutofit fontScale="77500" lnSpcReduction="20000"/>
          </a:bodyPr>
          <a:lstStyle/>
          <a:p>
            <a:pPr lvl="0" algn="ctr" defTabSz="914367" fontAlgn="base">
              <a:spcBef>
                <a:spcPct val="0"/>
              </a:spcBef>
              <a:spcAft>
                <a:spcPct val="0"/>
              </a:spcAft>
            </a:pPr>
            <a:endParaRPr lang="en-US" sz="1600" b="1" kern="0" err="1">
              <a:ln w="3175">
                <a:noFill/>
              </a:ln>
              <a:latin typeface="+mj-lt"/>
              <a:cs typeface="Segoe UI" pitchFamily="34" charset="0"/>
              <a:sym typeface="+mn-lt"/>
            </a:endParaRP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2783841" y="5756664"/>
            <a:ext cx="6695438" cy="307777"/>
          </a:xfrm>
        </p:spPr>
        <p:txBody>
          <a:bodyPr anchor="ctr"/>
          <a:lstStyle>
            <a:lvl1pPr marL="0" indent="0" algn="ctr">
              <a:buNone/>
              <a:defRPr sz="20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4439170" y="3619011"/>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7" name="Text Placeholder 19">
            <a:extLst>
              <a:ext uri="{FF2B5EF4-FFF2-40B4-BE49-F238E27FC236}">
                <a16:creationId xmlns:a16="http://schemas.microsoft.com/office/drawing/2014/main" id="{401A70FE-06F7-C76B-95C1-1B31128A9872}"/>
              </a:ext>
            </a:extLst>
          </p:cNvPr>
          <p:cNvSpPr>
            <a:spLocks noGrp="1"/>
          </p:cNvSpPr>
          <p:nvPr>
            <p:ph type="body" sz="quarter" idx="13" hasCustomPrompt="1"/>
          </p:nvPr>
        </p:nvSpPr>
        <p:spPr>
          <a:xfrm>
            <a:off x="712402" y="4813357"/>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8" name="Text Placeholder 19">
            <a:extLst>
              <a:ext uri="{FF2B5EF4-FFF2-40B4-BE49-F238E27FC236}">
                <a16:creationId xmlns:a16="http://schemas.microsoft.com/office/drawing/2014/main" id="{6E7CA8B8-227F-CA2F-DEE8-12C16BD8B288}"/>
              </a:ext>
            </a:extLst>
          </p:cNvPr>
          <p:cNvSpPr>
            <a:spLocks noGrp="1"/>
          </p:cNvSpPr>
          <p:nvPr>
            <p:ph type="body" sz="quarter" idx="14" hasCustomPrompt="1"/>
          </p:nvPr>
        </p:nvSpPr>
        <p:spPr>
          <a:xfrm>
            <a:off x="8165938" y="2429484"/>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9" name="Text Placeholder 19">
            <a:extLst>
              <a:ext uri="{FF2B5EF4-FFF2-40B4-BE49-F238E27FC236}">
                <a16:creationId xmlns:a16="http://schemas.microsoft.com/office/drawing/2014/main" id="{4382D060-386D-278B-7491-FA8761C2DA9E}"/>
              </a:ext>
            </a:extLst>
          </p:cNvPr>
          <p:cNvSpPr>
            <a:spLocks noGrp="1"/>
          </p:cNvSpPr>
          <p:nvPr>
            <p:ph type="body" sz="quarter" idx="15" hasCustomPrompt="1"/>
          </p:nvPr>
        </p:nvSpPr>
        <p:spPr>
          <a:xfrm>
            <a:off x="8165938" y="3621421"/>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0" name="Text Placeholder 19">
            <a:extLst>
              <a:ext uri="{FF2B5EF4-FFF2-40B4-BE49-F238E27FC236}">
                <a16:creationId xmlns:a16="http://schemas.microsoft.com/office/drawing/2014/main" id="{4762ACED-18A7-968F-ABE0-D18216A5153C}"/>
              </a:ext>
            </a:extLst>
          </p:cNvPr>
          <p:cNvSpPr>
            <a:spLocks noGrp="1"/>
          </p:cNvSpPr>
          <p:nvPr>
            <p:ph type="body" sz="quarter" idx="16" hasCustomPrompt="1"/>
          </p:nvPr>
        </p:nvSpPr>
        <p:spPr>
          <a:xfrm>
            <a:off x="8165938"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1" name="Text Placeholder 19">
            <a:extLst>
              <a:ext uri="{FF2B5EF4-FFF2-40B4-BE49-F238E27FC236}">
                <a16:creationId xmlns:a16="http://schemas.microsoft.com/office/drawing/2014/main" id="{F2BB1B07-0759-BCF0-29B9-AAFAE5571194}"/>
              </a:ext>
            </a:extLst>
          </p:cNvPr>
          <p:cNvSpPr>
            <a:spLocks noGrp="1"/>
          </p:cNvSpPr>
          <p:nvPr>
            <p:ph type="body" sz="quarter" idx="17" hasCustomPrompt="1"/>
          </p:nvPr>
        </p:nvSpPr>
        <p:spPr>
          <a:xfrm>
            <a:off x="4439170"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Tree>
    <p:extLst>
      <p:ext uri="{BB962C8B-B14F-4D97-AF65-F5344CB8AC3E}">
        <p14:creationId xmlns:p14="http://schemas.microsoft.com/office/powerpoint/2010/main" val="320349697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Title with five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1F2BC79-102D-A689-479D-04975F1BD0AD}"/>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2AE9BCAE-0BC2-4E20-9806-CA14198F5A19}"/>
              </a:ext>
              <a:ext uri="{C183D7F6-B498-43B3-948B-1728B52AA6E4}">
                <adec:decorative xmlns:adec="http://schemas.microsoft.com/office/drawing/2017/decorative" val="1"/>
              </a:ext>
            </a:extLst>
          </p:cNvPr>
          <p:cNvSpPr/>
          <p:nvPr userDrawn="1"/>
        </p:nvSpPr>
        <p:spPr bwMode="auto">
          <a:xfrm>
            <a:off x="592136" y="1651000"/>
            <a:ext cx="11025188" cy="46180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0D504DF3-BA95-E2C4-2D7D-DA033A05E133}"/>
              </a:ext>
            </a:extLst>
          </p:cNvPr>
          <p:cNvSpPr/>
          <p:nvPr userDrawn="1"/>
        </p:nvSpPr>
        <p:spPr bwMode="auto">
          <a:xfrm>
            <a:off x="3900487" y="1381125"/>
            <a:ext cx="4391026" cy="539750"/>
          </a:xfrm>
          <a:prstGeom prst="roundRect">
            <a:avLst>
              <a:gd name="adj" fmla="val 50000"/>
            </a:avLst>
          </a:prstGeom>
          <a:solidFill>
            <a:srgbClr val="D4E5F1"/>
          </a:solidFill>
        </p:spPr>
        <p:txBody>
          <a:bodyPr wrap="square" lIns="91440" tIns="91440" rIns="91440" bIns="91440" rtlCol="0" anchor="ctr">
            <a:normAutofit fontScale="92500" lnSpcReduction="20000"/>
          </a:bodyPr>
          <a:lstStyle/>
          <a:p>
            <a:pPr lvl="0" algn="ctr" defTabSz="914367" fontAlgn="base">
              <a:spcBef>
                <a:spcPct val="0"/>
              </a:spcBef>
              <a:spcAft>
                <a:spcPct val="0"/>
              </a:spcAft>
            </a:pPr>
            <a:endParaRPr lang="en-US" sz="1600" b="1" kern="0" err="1">
              <a:ln w="3175">
                <a:noFill/>
              </a:ln>
              <a:latin typeface="+mj-lt"/>
              <a:cs typeface="Segoe UI" pitchFamily="34" charset="0"/>
              <a:sym typeface="+mn-lt"/>
            </a:endParaRPr>
          </a:p>
        </p:txBody>
      </p:sp>
      <p:sp>
        <p:nvSpPr>
          <p:cNvPr id="46" name="Text Placeholder 19">
            <a:extLst>
              <a:ext uri="{FF2B5EF4-FFF2-40B4-BE49-F238E27FC236}">
                <a16:creationId xmlns:a16="http://schemas.microsoft.com/office/drawing/2014/main" id="{75C791E7-9893-CC22-2ADA-7F985DA13D56}"/>
              </a:ext>
            </a:extLst>
          </p:cNvPr>
          <p:cNvSpPr>
            <a:spLocks noGrp="1"/>
          </p:cNvSpPr>
          <p:nvPr>
            <p:ph type="body" sz="quarter" idx="12" hasCustomPrompt="1"/>
          </p:nvPr>
        </p:nvSpPr>
        <p:spPr>
          <a:xfrm>
            <a:off x="4093369" y="1466334"/>
            <a:ext cx="4005262" cy="369332"/>
          </a:xfrm>
        </p:spPr>
        <p:txBody>
          <a:bodyPr anchor="ctr"/>
          <a:lstStyle>
            <a:lvl1pPr marL="0" marR="0" indent="0" algn="ctr" defTabSz="914222"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b="1" kern="1200" spc="0" baseline="0" dirty="0">
                <a:ln w="3175">
                  <a:noFill/>
                </a:ln>
                <a:gradFill>
                  <a:gsLst>
                    <a:gs pos="97000">
                      <a:srgbClr val="D1448B"/>
                    </a:gs>
                    <a:gs pos="0">
                      <a:srgbClr val="0A6BBA"/>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Insert text</a:t>
            </a:r>
          </a:p>
        </p:txBody>
      </p:sp>
      <p:sp>
        <p:nvSpPr>
          <p:cNvPr id="12" name="TextBox 11">
            <a:extLst>
              <a:ext uri="{FF2B5EF4-FFF2-40B4-BE49-F238E27FC236}">
                <a16:creationId xmlns:a16="http://schemas.microsoft.com/office/drawing/2014/main" id="{A390C3B6-9E9A-9B9E-AF09-EAFF24807F75}"/>
              </a:ext>
            </a:extLst>
          </p:cNvPr>
          <p:cNvSpPr txBox="1"/>
          <p:nvPr userDrawn="1"/>
        </p:nvSpPr>
        <p:spPr>
          <a:xfrm>
            <a:off x="742949" y="2065021"/>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2" name="TextBox 21">
            <a:extLst>
              <a:ext uri="{FF2B5EF4-FFF2-40B4-BE49-F238E27FC236}">
                <a16:creationId xmlns:a16="http://schemas.microsoft.com/office/drawing/2014/main" id="{04AB062E-8C16-7B57-F716-AE5C1BCCF292}"/>
              </a:ext>
            </a:extLst>
          </p:cNvPr>
          <p:cNvSpPr txBox="1"/>
          <p:nvPr userDrawn="1"/>
        </p:nvSpPr>
        <p:spPr>
          <a:xfrm>
            <a:off x="742949" y="2896139"/>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3" name="TextBox 22">
            <a:extLst>
              <a:ext uri="{FF2B5EF4-FFF2-40B4-BE49-F238E27FC236}">
                <a16:creationId xmlns:a16="http://schemas.microsoft.com/office/drawing/2014/main" id="{DA737BF6-63C8-544D-6387-EC271986A254}"/>
              </a:ext>
            </a:extLst>
          </p:cNvPr>
          <p:cNvSpPr txBox="1"/>
          <p:nvPr userDrawn="1"/>
        </p:nvSpPr>
        <p:spPr>
          <a:xfrm>
            <a:off x="742949" y="3727257"/>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4" name="TextBox 23">
            <a:extLst>
              <a:ext uri="{FF2B5EF4-FFF2-40B4-BE49-F238E27FC236}">
                <a16:creationId xmlns:a16="http://schemas.microsoft.com/office/drawing/2014/main" id="{06536E69-CABE-439E-0EAC-791D104D5E9D}"/>
              </a:ext>
            </a:extLst>
          </p:cNvPr>
          <p:cNvSpPr txBox="1"/>
          <p:nvPr userDrawn="1"/>
        </p:nvSpPr>
        <p:spPr>
          <a:xfrm>
            <a:off x="742949" y="4558375"/>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5" name="TextBox 24">
            <a:extLst>
              <a:ext uri="{FF2B5EF4-FFF2-40B4-BE49-F238E27FC236}">
                <a16:creationId xmlns:a16="http://schemas.microsoft.com/office/drawing/2014/main" id="{A945F86E-139D-C593-B299-DDD000ACB63A}"/>
              </a:ext>
            </a:extLst>
          </p:cNvPr>
          <p:cNvSpPr txBox="1"/>
          <p:nvPr userDrawn="1"/>
        </p:nvSpPr>
        <p:spPr>
          <a:xfrm>
            <a:off x="742949" y="5389492"/>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28674" y="2301515"/>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cxnSp>
        <p:nvCxnSpPr>
          <p:cNvPr id="27" name="Straight Connector 26">
            <a:extLst>
              <a:ext uri="{FF2B5EF4-FFF2-40B4-BE49-F238E27FC236}">
                <a16:creationId xmlns:a16="http://schemas.microsoft.com/office/drawing/2014/main" id="{47331A65-ED04-5548-E6BE-554542BC7221}"/>
              </a:ext>
            </a:extLst>
          </p:cNvPr>
          <p:cNvCxnSpPr>
            <a:cxnSpLocks/>
          </p:cNvCxnSpPr>
          <p:nvPr userDrawn="1"/>
        </p:nvCxnSpPr>
        <p:spPr>
          <a:xfrm>
            <a:off x="2164398" y="2147626"/>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A402DFE-953D-BF57-2026-3E833C8E56D7}"/>
              </a:ext>
            </a:extLst>
          </p:cNvPr>
          <p:cNvCxnSpPr>
            <a:cxnSpLocks/>
          </p:cNvCxnSpPr>
          <p:nvPr userDrawn="1"/>
        </p:nvCxnSpPr>
        <p:spPr>
          <a:xfrm>
            <a:off x="2164398" y="2978744"/>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C4EF065-B16C-9AA5-4C93-5C06FCBDD6C2}"/>
              </a:ext>
            </a:extLst>
          </p:cNvPr>
          <p:cNvCxnSpPr>
            <a:cxnSpLocks/>
          </p:cNvCxnSpPr>
          <p:nvPr userDrawn="1"/>
        </p:nvCxnSpPr>
        <p:spPr>
          <a:xfrm>
            <a:off x="2164398" y="3809862"/>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F030E4B-4E24-F71C-19AF-93412496F6AD}"/>
              </a:ext>
            </a:extLst>
          </p:cNvPr>
          <p:cNvCxnSpPr>
            <a:cxnSpLocks/>
          </p:cNvCxnSpPr>
          <p:nvPr userDrawn="1"/>
        </p:nvCxnSpPr>
        <p:spPr>
          <a:xfrm>
            <a:off x="2164398" y="4640980"/>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3CA4BF68-DB91-F295-5863-E5B92AD7ECC0}"/>
              </a:ext>
            </a:extLst>
          </p:cNvPr>
          <p:cNvCxnSpPr>
            <a:cxnSpLocks/>
          </p:cNvCxnSpPr>
          <p:nvPr userDrawn="1"/>
        </p:nvCxnSpPr>
        <p:spPr>
          <a:xfrm>
            <a:off x="2164398" y="5472097"/>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8" name="Text Placeholder 19">
            <a:extLst>
              <a:ext uri="{FF2B5EF4-FFF2-40B4-BE49-F238E27FC236}">
                <a16:creationId xmlns:a16="http://schemas.microsoft.com/office/drawing/2014/main" id="{D55C8022-2C1F-1A16-C2CC-A7D6E20EFE12}"/>
              </a:ext>
            </a:extLst>
          </p:cNvPr>
          <p:cNvSpPr>
            <a:spLocks noGrp="1"/>
          </p:cNvSpPr>
          <p:nvPr>
            <p:ph type="body" sz="quarter" idx="14" hasCustomPrompt="1"/>
          </p:nvPr>
        </p:nvSpPr>
        <p:spPr>
          <a:xfrm>
            <a:off x="828674" y="3132633"/>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7E21129B-3352-3177-F487-3976C3D35342}"/>
              </a:ext>
            </a:extLst>
          </p:cNvPr>
          <p:cNvSpPr>
            <a:spLocks noGrp="1"/>
          </p:cNvSpPr>
          <p:nvPr>
            <p:ph type="body" sz="quarter" idx="15" hasCustomPrompt="1"/>
          </p:nvPr>
        </p:nvSpPr>
        <p:spPr>
          <a:xfrm>
            <a:off x="828674" y="3963751"/>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F6360B5F-AAF9-7C2D-A753-BA07D20115BF}"/>
              </a:ext>
            </a:extLst>
          </p:cNvPr>
          <p:cNvSpPr>
            <a:spLocks noGrp="1"/>
          </p:cNvSpPr>
          <p:nvPr>
            <p:ph type="body" sz="quarter" idx="16" hasCustomPrompt="1"/>
          </p:nvPr>
        </p:nvSpPr>
        <p:spPr>
          <a:xfrm>
            <a:off x="828674" y="4794869"/>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A02AFC05-DFD1-F709-66B8-486BF38BB972}"/>
              </a:ext>
            </a:extLst>
          </p:cNvPr>
          <p:cNvSpPr>
            <a:spLocks noGrp="1"/>
          </p:cNvSpPr>
          <p:nvPr>
            <p:ph type="body" sz="quarter" idx="17" hasCustomPrompt="1"/>
          </p:nvPr>
        </p:nvSpPr>
        <p:spPr>
          <a:xfrm>
            <a:off x="828674" y="5625986"/>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363520854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Title with 10 text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A686DC9-D6BC-E49B-E6EA-7FFDB2BDB1D7}"/>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Top Corners Rounded 125">
            <a:extLst>
              <a:ext uri="{FF2B5EF4-FFF2-40B4-BE49-F238E27FC236}">
                <a16:creationId xmlns:a16="http://schemas.microsoft.com/office/drawing/2014/main" id="{C61C236E-B755-6F32-4B8E-E62730471386}"/>
              </a:ext>
              <a:ext uri="{C183D7F6-B498-43B3-948B-1728B52AA6E4}">
                <adec:decorative xmlns:adec="http://schemas.microsoft.com/office/drawing/2017/decorative" val="1"/>
              </a:ext>
            </a:extLst>
          </p:cNvPr>
          <p:cNvSpPr/>
          <p:nvPr userDrawn="1"/>
        </p:nvSpPr>
        <p:spPr bwMode="auto">
          <a:xfrm>
            <a:off x="581018" y="1702270"/>
            <a:ext cx="11029951" cy="4174013"/>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6" name="Rounded Rectangle 30">
            <a:extLst>
              <a:ext uri="{FF2B5EF4-FFF2-40B4-BE49-F238E27FC236}">
                <a16:creationId xmlns:a16="http://schemas.microsoft.com/office/drawing/2014/main" id="{20F99D0C-B114-F05F-E4BF-F5C8989CE52C}"/>
              </a:ext>
              <a:ext uri="{C183D7F6-B498-43B3-948B-1728B52AA6E4}">
                <adec:decorative xmlns:adec="http://schemas.microsoft.com/office/drawing/2017/decorative" val="1"/>
              </a:ext>
            </a:extLst>
          </p:cNvPr>
          <p:cNvSpPr/>
          <p:nvPr userDrawn="1"/>
        </p:nvSpPr>
        <p:spPr bwMode="auto">
          <a:xfrm>
            <a:off x="726427" y="5041337"/>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8" name="Rounded Rectangle 30">
            <a:extLst>
              <a:ext uri="{FF2B5EF4-FFF2-40B4-BE49-F238E27FC236}">
                <a16:creationId xmlns:a16="http://schemas.microsoft.com/office/drawing/2014/main" id="{728B55A4-6B01-CE5E-E124-B2A78A53E93B}"/>
              </a:ext>
              <a:ext uri="{C183D7F6-B498-43B3-948B-1728B52AA6E4}">
                <adec:decorative xmlns:adec="http://schemas.microsoft.com/office/drawing/2017/decorative" val="1"/>
              </a:ext>
            </a:extLst>
          </p:cNvPr>
          <p:cNvSpPr/>
          <p:nvPr userDrawn="1"/>
        </p:nvSpPr>
        <p:spPr bwMode="auto">
          <a:xfrm>
            <a:off x="726427" y="4233298"/>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9" name="Rounded Rectangle 30">
            <a:extLst>
              <a:ext uri="{FF2B5EF4-FFF2-40B4-BE49-F238E27FC236}">
                <a16:creationId xmlns:a16="http://schemas.microsoft.com/office/drawing/2014/main" id="{AE2FC2A1-A651-C5EF-90EE-48E4DF0D05E0}"/>
              </a:ext>
              <a:ext uri="{C183D7F6-B498-43B3-948B-1728B52AA6E4}">
                <adec:decorative xmlns:adec="http://schemas.microsoft.com/office/drawing/2017/decorative" val="1"/>
              </a:ext>
            </a:extLst>
          </p:cNvPr>
          <p:cNvSpPr/>
          <p:nvPr userDrawn="1"/>
        </p:nvSpPr>
        <p:spPr bwMode="auto">
          <a:xfrm>
            <a:off x="726427" y="3425259"/>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0" name="Rounded Rectangle 6">
            <a:extLst>
              <a:ext uri="{FF2B5EF4-FFF2-40B4-BE49-F238E27FC236}">
                <a16:creationId xmlns:a16="http://schemas.microsoft.com/office/drawing/2014/main" id="{78F61C80-19CF-851C-BB72-9D4C3568385F}"/>
              </a:ext>
              <a:ext uri="{C183D7F6-B498-43B3-948B-1728B52AA6E4}">
                <adec:decorative xmlns:adec="http://schemas.microsoft.com/office/drawing/2017/decorative" val="1"/>
              </a:ext>
            </a:extLst>
          </p:cNvPr>
          <p:cNvSpPr/>
          <p:nvPr userDrawn="1"/>
        </p:nvSpPr>
        <p:spPr bwMode="auto">
          <a:xfrm>
            <a:off x="726430"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1" name="Rounded Rectangle 22">
            <a:extLst>
              <a:ext uri="{FF2B5EF4-FFF2-40B4-BE49-F238E27FC236}">
                <a16:creationId xmlns:a16="http://schemas.microsoft.com/office/drawing/2014/main" id="{C0A63AB3-4F8B-578E-CC9C-FCD89D1BFB35}"/>
              </a:ext>
              <a:ext uri="{C183D7F6-B498-43B3-948B-1728B52AA6E4}">
                <adec:decorative xmlns:adec="http://schemas.microsoft.com/office/drawing/2017/decorative" val="1"/>
              </a:ext>
            </a:extLst>
          </p:cNvPr>
          <p:cNvSpPr/>
          <p:nvPr userDrawn="1"/>
        </p:nvSpPr>
        <p:spPr bwMode="auto">
          <a:xfrm>
            <a:off x="3830652"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3" name="Rounded Rectangle 22">
            <a:extLst>
              <a:ext uri="{FF2B5EF4-FFF2-40B4-BE49-F238E27FC236}">
                <a16:creationId xmlns:a16="http://schemas.microsoft.com/office/drawing/2014/main" id="{F3024114-1687-8CD7-B359-05333D215681}"/>
              </a:ext>
              <a:ext uri="{C183D7F6-B498-43B3-948B-1728B52AA6E4}">
                <adec:decorative xmlns:adec="http://schemas.microsoft.com/office/drawing/2017/decorative" val="1"/>
              </a:ext>
            </a:extLst>
          </p:cNvPr>
          <p:cNvSpPr/>
          <p:nvPr userDrawn="1"/>
        </p:nvSpPr>
        <p:spPr bwMode="auto">
          <a:xfrm>
            <a:off x="5382763"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4" name="Rounded Rectangle 26">
            <a:extLst>
              <a:ext uri="{FF2B5EF4-FFF2-40B4-BE49-F238E27FC236}">
                <a16:creationId xmlns:a16="http://schemas.microsoft.com/office/drawing/2014/main" id="{794E4DCF-4C5C-2F3D-F02B-A95802E74CDC}"/>
              </a:ext>
              <a:ext uri="{C183D7F6-B498-43B3-948B-1728B52AA6E4}">
                <adec:decorative xmlns:adec="http://schemas.microsoft.com/office/drawing/2017/decorative" val="1"/>
              </a:ext>
            </a:extLst>
          </p:cNvPr>
          <p:cNvSpPr/>
          <p:nvPr userDrawn="1"/>
        </p:nvSpPr>
        <p:spPr bwMode="auto">
          <a:xfrm>
            <a:off x="6934874"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5" name="Rounded Rectangle 26">
            <a:extLst>
              <a:ext uri="{FF2B5EF4-FFF2-40B4-BE49-F238E27FC236}">
                <a16:creationId xmlns:a16="http://schemas.microsoft.com/office/drawing/2014/main" id="{DF524747-709C-593C-F5D0-3878B2BDCF1A}"/>
              </a:ext>
              <a:ext uri="{C183D7F6-B498-43B3-948B-1728B52AA6E4}">
                <adec:decorative xmlns:adec="http://schemas.microsoft.com/office/drawing/2017/decorative" val="1"/>
              </a:ext>
            </a:extLst>
          </p:cNvPr>
          <p:cNvSpPr/>
          <p:nvPr userDrawn="1"/>
        </p:nvSpPr>
        <p:spPr bwMode="auto">
          <a:xfrm>
            <a:off x="10039095"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6" name="Rounded Rectangle 18">
            <a:extLst>
              <a:ext uri="{FF2B5EF4-FFF2-40B4-BE49-F238E27FC236}">
                <a16:creationId xmlns:a16="http://schemas.microsoft.com/office/drawing/2014/main" id="{4881F5DC-48E7-C45C-F43F-6770BFB3C0AD}"/>
              </a:ext>
              <a:ext uri="{C183D7F6-B498-43B3-948B-1728B52AA6E4}">
                <adec:decorative xmlns:adec="http://schemas.microsoft.com/office/drawing/2017/decorative" val="1"/>
              </a:ext>
            </a:extLst>
          </p:cNvPr>
          <p:cNvSpPr/>
          <p:nvPr userDrawn="1"/>
        </p:nvSpPr>
        <p:spPr bwMode="auto">
          <a:xfrm>
            <a:off x="2278541"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7" name="Rounded Rectangle 22">
            <a:extLst>
              <a:ext uri="{FF2B5EF4-FFF2-40B4-BE49-F238E27FC236}">
                <a16:creationId xmlns:a16="http://schemas.microsoft.com/office/drawing/2014/main" id="{3EDF599A-A965-7B0D-39E1-04C502192E91}"/>
              </a:ext>
              <a:ext uri="{C183D7F6-B498-43B3-948B-1728B52AA6E4}">
                <adec:decorative xmlns:adec="http://schemas.microsoft.com/office/drawing/2017/decorative" val="1"/>
              </a:ext>
            </a:extLst>
          </p:cNvPr>
          <p:cNvSpPr/>
          <p:nvPr userDrawn="1"/>
        </p:nvSpPr>
        <p:spPr bwMode="auto">
          <a:xfrm>
            <a:off x="8486985"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13394"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3" name="Text Placeholder 19">
            <a:extLst>
              <a:ext uri="{FF2B5EF4-FFF2-40B4-BE49-F238E27FC236}">
                <a16:creationId xmlns:a16="http://schemas.microsoft.com/office/drawing/2014/main" id="{C988E39D-976A-93AA-D55A-AA8BCC63A1E6}"/>
              </a:ext>
            </a:extLst>
          </p:cNvPr>
          <p:cNvSpPr>
            <a:spLocks noGrp="1"/>
          </p:cNvSpPr>
          <p:nvPr>
            <p:ph type="body" sz="quarter" idx="14" hasCustomPrompt="1"/>
          </p:nvPr>
        </p:nvSpPr>
        <p:spPr>
          <a:xfrm>
            <a:off x="2365505"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4" name="Text Placeholder 19">
            <a:extLst>
              <a:ext uri="{FF2B5EF4-FFF2-40B4-BE49-F238E27FC236}">
                <a16:creationId xmlns:a16="http://schemas.microsoft.com/office/drawing/2014/main" id="{1D9C16AC-CAF4-BE45-CB5E-554638DA4C54}"/>
              </a:ext>
            </a:extLst>
          </p:cNvPr>
          <p:cNvSpPr>
            <a:spLocks noGrp="1"/>
          </p:cNvSpPr>
          <p:nvPr>
            <p:ph type="body" sz="quarter" idx="15" hasCustomPrompt="1"/>
          </p:nvPr>
        </p:nvSpPr>
        <p:spPr>
          <a:xfrm>
            <a:off x="3917616"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5" name="Text Placeholder 19">
            <a:extLst>
              <a:ext uri="{FF2B5EF4-FFF2-40B4-BE49-F238E27FC236}">
                <a16:creationId xmlns:a16="http://schemas.microsoft.com/office/drawing/2014/main" id="{C8D76B95-E5FB-FD09-1726-EBB6E61FFA8F}"/>
              </a:ext>
            </a:extLst>
          </p:cNvPr>
          <p:cNvSpPr>
            <a:spLocks noGrp="1"/>
          </p:cNvSpPr>
          <p:nvPr>
            <p:ph type="body" sz="quarter" idx="16" hasCustomPrompt="1"/>
          </p:nvPr>
        </p:nvSpPr>
        <p:spPr>
          <a:xfrm>
            <a:off x="5469727"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8B34E487-FCCE-0BF0-DA13-2BF476674334}"/>
              </a:ext>
            </a:extLst>
          </p:cNvPr>
          <p:cNvSpPr>
            <a:spLocks noGrp="1"/>
          </p:cNvSpPr>
          <p:nvPr>
            <p:ph type="body" sz="quarter" idx="17" hasCustomPrompt="1"/>
          </p:nvPr>
        </p:nvSpPr>
        <p:spPr>
          <a:xfrm>
            <a:off x="7021838"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0BEFA0AE-B0B1-EBC0-B980-FDF791EB1CA6}"/>
              </a:ext>
            </a:extLst>
          </p:cNvPr>
          <p:cNvSpPr>
            <a:spLocks noGrp="1"/>
          </p:cNvSpPr>
          <p:nvPr>
            <p:ph type="body" sz="quarter" idx="18" hasCustomPrompt="1"/>
          </p:nvPr>
        </p:nvSpPr>
        <p:spPr>
          <a:xfrm>
            <a:off x="857394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1F8DB80C-8461-500B-2283-6916A557B108}"/>
              </a:ext>
            </a:extLst>
          </p:cNvPr>
          <p:cNvSpPr>
            <a:spLocks noGrp="1"/>
          </p:cNvSpPr>
          <p:nvPr>
            <p:ph type="body" sz="quarter" idx="19" hasCustomPrompt="1"/>
          </p:nvPr>
        </p:nvSpPr>
        <p:spPr>
          <a:xfrm>
            <a:off x="1012605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5402525" y="3631211"/>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34" name="Oval 33">
            <a:extLst>
              <a:ext uri="{FF2B5EF4-FFF2-40B4-BE49-F238E27FC236}">
                <a16:creationId xmlns:a16="http://schemas.microsoft.com/office/drawing/2014/main" id="{F0DC2FFC-A06D-88ED-E860-DD81E86CD96E}"/>
              </a:ext>
            </a:extLst>
          </p:cNvPr>
          <p:cNvSpPr/>
          <p:nvPr userDrawn="1"/>
        </p:nvSpPr>
        <p:spPr bwMode="auto">
          <a:xfrm>
            <a:off x="1155854"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5" name="Oval 34">
            <a:extLst>
              <a:ext uri="{FF2B5EF4-FFF2-40B4-BE49-F238E27FC236}">
                <a16:creationId xmlns:a16="http://schemas.microsoft.com/office/drawing/2014/main" id="{1AF53FBA-C1A3-4FAD-F7F9-60100EE5213A}"/>
              </a:ext>
            </a:extLst>
          </p:cNvPr>
          <p:cNvSpPr/>
          <p:nvPr userDrawn="1"/>
        </p:nvSpPr>
        <p:spPr bwMode="auto">
          <a:xfrm>
            <a:off x="2707965"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7" name="Oval 36">
            <a:extLst>
              <a:ext uri="{FF2B5EF4-FFF2-40B4-BE49-F238E27FC236}">
                <a16:creationId xmlns:a16="http://schemas.microsoft.com/office/drawing/2014/main" id="{2BB407AE-A6E3-75F6-112D-5834B75C510F}"/>
              </a:ext>
            </a:extLst>
          </p:cNvPr>
          <p:cNvSpPr/>
          <p:nvPr userDrawn="1"/>
        </p:nvSpPr>
        <p:spPr bwMode="auto">
          <a:xfrm>
            <a:off x="4260076"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8" name="Oval 37">
            <a:extLst>
              <a:ext uri="{FF2B5EF4-FFF2-40B4-BE49-F238E27FC236}">
                <a16:creationId xmlns:a16="http://schemas.microsoft.com/office/drawing/2014/main" id="{F285A4C7-7900-BC4C-3373-B84A18FC443E}"/>
              </a:ext>
            </a:extLst>
          </p:cNvPr>
          <p:cNvSpPr/>
          <p:nvPr userDrawn="1"/>
        </p:nvSpPr>
        <p:spPr bwMode="auto">
          <a:xfrm>
            <a:off x="5812187"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9" name="Oval 38">
            <a:extLst>
              <a:ext uri="{FF2B5EF4-FFF2-40B4-BE49-F238E27FC236}">
                <a16:creationId xmlns:a16="http://schemas.microsoft.com/office/drawing/2014/main" id="{E4B0BB4B-2113-9230-D913-C1A5B8D7B651}"/>
              </a:ext>
            </a:extLst>
          </p:cNvPr>
          <p:cNvSpPr/>
          <p:nvPr userDrawn="1"/>
        </p:nvSpPr>
        <p:spPr bwMode="auto">
          <a:xfrm>
            <a:off x="7364298"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0" name="Oval 39">
            <a:extLst>
              <a:ext uri="{FF2B5EF4-FFF2-40B4-BE49-F238E27FC236}">
                <a16:creationId xmlns:a16="http://schemas.microsoft.com/office/drawing/2014/main" id="{D8FE2EC6-A5DC-8D0E-E466-DA0ED131D192}"/>
              </a:ext>
            </a:extLst>
          </p:cNvPr>
          <p:cNvSpPr/>
          <p:nvPr userDrawn="1"/>
        </p:nvSpPr>
        <p:spPr bwMode="auto">
          <a:xfrm>
            <a:off x="891640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1" name="Oval 40">
            <a:extLst>
              <a:ext uri="{FF2B5EF4-FFF2-40B4-BE49-F238E27FC236}">
                <a16:creationId xmlns:a16="http://schemas.microsoft.com/office/drawing/2014/main" id="{FF78EB24-01EC-AB42-BAB8-D7E93BB3C45B}"/>
              </a:ext>
            </a:extLst>
          </p:cNvPr>
          <p:cNvSpPr/>
          <p:nvPr userDrawn="1"/>
        </p:nvSpPr>
        <p:spPr bwMode="auto">
          <a:xfrm>
            <a:off x="1046851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2" name="Oval 41">
            <a:extLst>
              <a:ext uri="{FF2B5EF4-FFF2-40B4-BE49-F238E27FC236}">
                <a16:creationId xmlns:a16="http://schemas.microsoft.com/office/drawing/2014/main" id="{EDFFD705-15A6-AE2C-B942-17181D8E7911}"/>
              </a:ext>
            </a:extLst>
          </p:cNvPr>
          <p:cNvSpPr/>
          <p:nvPr userDrawn="1"/>
        </p:nvSpPr>
        <p:spPr bwMode="auto">
          <a:xfrm>
            <a:off x="4689498" y="3485903"/>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4" name="Oval 43">
            <a:extLst>
              <a:ext uri="{FF2B5EF4-FFF2-40B4-BE49-F238E27FC236}">
                <a16:creationId xmlns:a16="http://schemas.microsoft.com/office/drawing/2014/main" id="{515332FF-7845-D6F0-5DB4-8314F40C2435}"/>
              </a:ext>
            </a:extLst>
          </p:cNvPr>
          <p:cNvSpPr/>
          <p:nvPr userDrawn="1"/>
        </p:nvSpPr>
        <p:spPr bwMode="auto">
          <a:xfrm>
            <a:off x="4689498" y="4293942"/>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52" name="Oval 51">
            <a:extLst>
              <a:ext uri="{FF2B5EF4-FFF2-40B4-BE49-F238E27FC236}">
                <a16:creationId xmlns:a16="http://schemas.microsoft.com/office/drawing/2014/main" id="{25F8C2F1-61E7-976C-1654-F58D49778F19}"/>
              </a:ext>
            </a:extLst>
          </p:cNvPr>
          <p:cNvSpPr/>
          <p:nvPr userDrawn="1"/>
        </p:nvSpPr>
        <p:spPr bwMode="auto">
          <a:xfrm>
            <a:off x="4689498" y="5066545"/>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60" name="Text Placeholder 19">
            <a:extLst>
              <a:ext uri="{FF2B5EF4-FFF2-40B4-BE49-F238E27FC236}">
                <a16:creationId xmlns:a16="http://schemas.microsoft.com/office/drawing/2014/main" id="{D3C65AD3-76F1-3EAD-8826-96FE73881F36}"/>
              </a:ext>
            </a:extLst>
          </p:cNvPr>
          <p:cNvSpPr>
            <a:spLocks noGrp="1"/>
          </p:cNvSpPr>
          <p:nvPr>
            <p:ph type="body" sz="quarter" idx="21" hasCustomPrompt="1"/>
          </p:nvPr>
        </p:nvSpPr>
        <p:spPr>
          <a:xfrm>
            <a:off x="5402525" y="4439250"/>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C815CD48-0482-A787-0B04-900886EB8878}"/>
              </a:ext>
            </a:extLst>
          </p:cNvPr>
          <p:cNvSpPr>
            <a:spLocks noGrp="1"/>
          </p:cNvSpPr>
          <p:nvPr>
            <p:ph type="body" sz="quarter" idx="22" hasCustomPrompt="1"/>
          </p:nvPr>
        </p:nvSpPr>
        <p:spPr>
          <a:xfrm>
            <a:off x="5402525" y="5247289"/>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33752324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and ico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E4D8740-4202-F451-6117-BAE74779A842}"/>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7" name="Rectangle: Top Corners Rounded 125">
            <a:extLst>
              <a:ext uri="{FF2B5EF4-FFF2-40B4-BE49-F238E27FC236}">
                <a16:creationId xmlns:a16="http://schemas.microsoft.com/office/drawing/2014/main" id="{5D19F6AB-6AD0-F2CD-24C1-01C446EFC9A0}"/>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ounded Rectangle 6">
            <a:extLst>
              <a:ext uri="{FF2B5EF4-FFF2-40B4-BE49-F238E27FC236}">
                <a16:creationId xmlns:a16="http://schemas.microsoft.com/office/drawing/2014/main" id="{F44608A2-5BE8-0BA7-0F5E-A8341087CCB3}"/>
              </a:ext>
              <a:ext uri="{C183D7F6-B498-43B3-948B-1728B52AA6E4}">
                <adec:decorative xmlns:adec="http://schemas.microsoft.com/office/drawing/2017/decorative" val="1"/>
              </a:ext>
            </a:extLst>
          </p:cNvPr>
          <p:cNvSpPr/>
          <p:nvPr userDrawn="1"/>
        </p:nvSpPr>
        <p:spPr bwMode="auto">
          <a:xfrm>
            <a:off x="5073777" y="720777"/>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8" name="Rounded Rectangle 6">
            <a:extLst>
              <a:ext uri="{FF2B5EF4-FFF2-40B4-BE49-F238E27FC236}">
                <a16:creationId xmlns:a16="http://schemas.microsoft.com/office/drawing/2014/main" id="{ED89FD42-F303-4981-768C-655311B12E65}"/>
              </a:ext>
              <a:ext uri="{C183D7F6-B498-43B3-948B-1728B52AA6E4}">
                <adec:decorative xmlns:adec="http://schemas.microsoft.com/office/drawing/2017/decorative" val="1"/>
              </a:ext>
            </a:extLst>
          </p:cNvPr>
          <p:cNvSpPr/>
          <p:nvPr userDrawn="1"/>
        </p:nvSpPr>
        <p:spPr bwMode="auto">
          <a:xfrm>
            <a:off x="5073777" y="2102073"/>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9" name="Rounded Rectangle 6">
            <a:extLst>
              <a:ext uri="{FF2B5EF4-FFF2-40B4-BE49-F238E27FC236}">
                <a16:creationId xmlns:a16="http://schemas.microsoft.com/office/drawing/2014/main" id="{3EACA95C-2727-E69C-8B84-D0466B9B1E4E}"/>
              </a:ext>
              <a:ext uri="{C183D7F6-B498-43B3-948B-1728B52AA6E4}">
                <adec:decorative xmlns:adec="http://schemas.microsoft.com/office/drawing/2017/decorative" val="1"/>
              </a:ext>
            </a:extLst>
          </p:cNvPr>
          <p:cNvSpPr/>
          <p:nvPr userDrawn="1"/>
        </p:nvSpPr>
        <p:spPr bwMode="auto">
          <a:xfrm>
            <a:off x="5073777" y="3483368"/>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0" name="Rounded Rectangle 6">
            <a:extLst>
              <a:ext uri="{FF2B5EF4-FFF2-40B4-BE49-F238E27FC236}">
                <a16:creationId xmlns:a16="http://schemas.microsoft.com/office/drawing/2014/main" id="{48098D8A-067D-CB9E-5F28-7E4CCA2E956A}"/>
              </a:ext>
              <a:ext uri="{C183D7F6-B498-43B3-948B-1728B52AA6E4}">
                <adec:decorative xmlns:adec="http://schemas.microsoft.com/office/drawing/2017/decorative" val="1"/>
              </a:ext>
            </a:extLst>
          </p:cNvPr>
          <p:cNvSpPr/>
          <p:nvPr userDrawn="1"/>
        </p:nvSpPr>
        <p:spPr bwMode="auto">
          <a:xfrm>
            <a:off x="5073777" y="4864663"/>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1" name="Oval 20">
            <a:extLst>
              <a:ext uri="{FF2B5EF4-FFF2-40B4-BE49-F238E27FC236}">
                <a16:creationId xmlns:a16="http://schemas.microsoft.com/office/drawing/2014/main" id="{3F0C185B-AA98-3213-982F-F2F056ACC9E8}"/>
              </a:ext>
            </a:extLst>
          </p:cNvPr>
          <p:cNvSpPr/>
          <p:nvPr userDrawn="1"/>
        </p:nvSpPr>
        <p:spPr bwMode="auto">
          <a:xfrm>
            <a:off x="5236763" y="925059"/>
            <a:ext cx="864000" cy="86399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2" name="Oval 21">
            <a:extLst>
              <a:ext uri="{FF2B5EF4-FFF2-40B4-BE49-F238E27FC236}">
                <a16:creationId xmlns:a16="http://schemas.microsoft.com/office/drawing/2014/main" id="{81A269F0-ACF6-DEE5-39B0-FE100B1B3C0A}"/>
              </a:ext>
            </a:extLst>
          </p:cNvPr>
          <p:cNvSpPr/>
          <p:nvPr userDrawn="1"/>
        </p:nvSpPr>
        <p:spPr bwMode="auto">
          <a:xfrm>
            <a:off x="5236763" y="2306355"/>
            <a:ext cx="864000" cy="86399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3" name="Oval 22">
            <a:extLst>
              <a:ext uri="{FF2B5EF4-FFF2-40B4-BE49-F238E27FC236}">
                <a16:creationId xmlns:a16="http://schemas.microsoft.com/office/drawing/2014/main" id="{510839B6-EC3D-2ADE-38B6-29D43C8A76FC}"/>
              </a:ext>
            </a:extLst>
          </p:cNvPr>
          <p:cNvSpPr/>
          <p:nvPr userDrawn="1"/>
        </p:nvSpPr>
        <p:spPr bwMode="auto">
          <a:xfrm>
            <a:off x="5236763" y="3687650"/>
            <a:ext cx="864000" cy="86399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4" name="Oval 23">
            <a:extLst>
              <a:ext uri="{FF2B5EF4-FFF2-40B4-BE49-F238E27FC236}">
                <a16:creationId xmlns:a16="http://schemas.microsoft.com/office/drawing/2014/main" id="{EF96E6A5-7978-3C05-675D-292658B1789E}"/>
              </a:ext>
            </a:extLst>
          </p:cNvPr>
          <p:cNvSpPr/>
          <p:nvPr userDrawn="1"/>
        </p:nvSpPr>
        <p:spPr bwMode="auto">
          <a:xfrm>
            <a:off x="5236763" y="5068945"/>
            <a:ext cx="864000" cy="86399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6263749" y="117239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9" name="Text Placeholder 19">
            <a:extLst>
              <a:ext uri="{FF2B5EF4-FFF2-40B4-BE49-F238E27FC236}">
                <a16:creationId xmlns:a16="http://schemas.microsoft.com/office/drawing/2014/main" id="{0370F8DA-9CBE-4A02-889D-FA4516D372C7}"/>
              </a:ext>
            </a:extLst>
          </p:cNvPr>
          <p:cNvSpPr>
            <a:spLocks noGrp="1"/>
          </p:cNvSpPr>
          <p:nvPr>
            <p:ph type="body" sz="quarter" idx="21" hasCustomPrompt="1"/>
          </p:nvPr>
        </p:nvSpPr>
        <p:spPr>
          <a:xfrm>
            <a:off x="6263749" y="255368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3EDA4E2E-A808-4776-8623-5EC4FDE90392}"/>
              </a:ext>
            </a:extLst>
          </p:cNvPr>
          <p:cNvSpPr>
            <a:spLocks noGrp="1"/>
          </p:cNvSpPr>
          <p:nvPr>
            <p:ph type="body" sz="quarter" idx="22" hasCustomPrompt="1"/>
          </p:nvPr>
        </p:nvSpPr>
        <p:spPr>
          <a:xfrm>
            <a:off x="6263749" y="393498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70AE4A08-6B4A-3142-2DDE-FBFC0CE234F0}"/>
              </a:ext>
            </a:extLst>
          </p:cNvPr>
          <p:cNvSpPr>
            <a:spLocks noGrp="1"/>
          </p:cNvSpPr>
          <p:nvPr>
            <p:ph type="body" sz="quarter" idx="23" hasCustomPrompt="1"/>
          </p:nvPr>
        </p:nvSpPr>
        <p:spPr>
          <a:xfrm>
            <a:off x="6263749" y="531627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70942885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7846782-B069-0CE2-5BB7-7060582C41D0}"/>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 name="Rectangle: Top Corners Rounded 125">
            <a:extLst>
              <a:ext uri="{FF2B5EF4-FFF2-40B4-BE49-F238E27FC236}">
                <a16:creationId xmlns:a16="http://schemas.microsoft.com/office/drawing/2014/main" id="{48B7B503-1CCA-1AA0-1486-AB67508EA6D1}"/>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cxnSp>
        <p:nvCxnSpPr>
          <p:cNvPr id="6" name="Straight Connector 5">
            <a:extLst>
              <a:ext uri="{FF2B5EF4-FFF2-40B4-BE49-F238E27FC236}">
                <a16:creationId xmlns:a16="http://schemas.microsoft.com/office/drawing/2014/main" id="{6AC13EF9-EE0B-6CB6-D411-545C7AC4F24D}"/>
              </a:ext>
            </a:extLst>
          </p:cNvPr>
          <p:cNvCxnSpPr>
            <a:cxnSpLocks/>
          </p:cNvCxnSpPr>
          <p:nvPr userDrawn="1"/>
        </p:nvCxnSpPr>
        <p:spPr>
          <a:xfrm>
            <a:off x="5174112" y="2012045"/>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A8816565-112D-E809-0F3C-D2C70AB974D1}"/>
              </a:ext>
            </a:extLst>
          </p:cNvPr>
          <p:cNvCxnSpPr>
            <a:cxnSpLocks/>
          </p:cNvCxnSpPr>
          <p:nvPr userDrawn="1"/>
        </p:nvCxnSpPr>
        <p:spPr>
          <a:xfrm>
            <a:off x="5174112" y="3429003"/>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51246A7-FFE7-962C-2272-8829F971627D}"/>
              </a:ext>
            </a:extLst>
          </p:cNvPr>
          <p:cNvCxnSpPr>
            <a:cxnSpLocks/>
          </p:cNvCxnSpPr>
          <p:nvPr userDrawn="1"/>
        </p:nvCxnSpPr>
        <p:spPr>
          <a:xfrm>
            <a:off x="5174112" y="4845961"/>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5174113" y="1118900"/>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9" name="Text Placeholder 19">
            <a:extLst>
              <a:ext uri="{FF2B5EF4-FFF2-40B4-BE49-F238E27FC236}">
                <a16:creationId xmlns:a16="http://schemas.microsoft.com/office/drawing/2014/main" id="{16219C21-4F05-EE14-4B4D-9431194F4EA1}"/>
              </a:ext>
            </a:extLst>
          </p:cNvPr>
          <p:cNvSpPr>
            <a:spLocks noGrp="1"/>
          </p:cNvSpPr>
          <p:nvPr>
            <p:ph type="body" sz="quarter" idx="14" hasCustomPrompt="1"/>
          </p:nvPr>
        </p:nvSpPr>
        <p:spPr>
          <a:xfrm>
            <a:off x="5174113" y="2535858"/>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0" name="Text Placeholder 19">
            <a:extLst>
              <a:ext uri="{FF2B5EF4-FFF2-40B4-BE49-F238E27FC236}">
                <a16:creationId xmlns:a16="http://schemas.microsoft.com/office/drawing/2014/main" id="{3B3A28D7-4C8C-4F07-A514-06333FBD4817}"/>
              </a:ext>
            </a:extLst>
          </p:cNvPr>
          <p:cNvSpPr>
            <a:spLocks noGrp="1"/>
          </p:cNvSpPr>
          <p:nvPr>
            <p:ph type="body" sz="quarter" idx="15" hasCustomPrompt="1"/>
          </p:nvPr>
        </p:nvSpPr>
        <p:spPr>
          <a:xfrm>
            <a:off x="5174113" y="3952816"/>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1" name="Text Placeholder 19">
            <a:extLst>
              <a:ext uri="{FF2B5EF4-FFF2-40B4-BE49-F238E27FC236}">
                <a16:creationId xmlns:a16="http://schemas.microsoft.com/office/drawing/2014/main" id="{1AB5EF6C-0FEE-8E22-180F-C73EB6F07BEB}"/>
              </a:ext>
            </a:extLst>
          </p:cNvPr>
          <p:cNvSpPr>
            <a:spLocks noGrp="1"/>
          </p:cNvSpPr>
          <p:nvPr>
            <p:ph type="body" sz="quarter" idx="16" hasCustomPrompt="1"/>
          </p:nvPr>
        </p:nvSpPr>
        <p:spPr>
          <a:xfrm>
            <a:off x="5174113" y="5369774"/>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29027111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Two filmstrip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6CB2-4FDC-43D5-B122-6F27B3C827ED}"/>
              </a:ext>
            </a:extLst>
          </p:cNvPr>
          <p:cNvSpPr>
            <a:spLocks noGrp="1"/>
          </p:cNvSpPr>
          <p:nvPr>
            <p:ph type="title"/>
          </p:nvPr>
        </p:nvSpPr>
        <p:spPr>
          <a:xfrm>
            <a:off x="588263" y="585788"/>
            <a:ext cx="11018520" cy="1115568"/>
          </a:xfrm>
        </p:spPr>
        <p:txBody>
          <a:bodyPr anchor="ctr"/>
          <a:lstStyle>
            <a:lvl1pPr algn="ctr">
              <a:defRPr/>
            </a:lvl1pPr>
          </a:lstStyle>
          <a:p>
            <a:r>
              <a:rPr lang="en-US"/>
              <a:t>Click to edit Master title style</a:t>
            </a:r>
          </a:p>
        </p:txBody>
      </p:sp>
      <p:sp>
        <p:nvSpPr>
          <p:cNvPr id="12" name="Text Placeholder 3">
            <a:extLst>
              <a:ext uri="{FF2B5EF4-FFF2-40B4-BE49-F238E27FC236}">
                <a16:creationId xmlns:a16="http://schemas.microsoft.com/office/drawing/2014/main" id="{9244E618-D996-41A6-8C9D-0C3519EA7A6F}"/>
              </a:ext>
            </a:extLst>
          </p:cNvPr>
          <p:cNvSpPr>
            <a:spLocks noGrp="1"/>
          </p:cNvSpPr>
          <p:nvPr>
            <p:ph type="body" sz="quarter" idx="16"/>
          </p:nvPr>
        </p:nvSpPr>
        <p:spPr>
          <a:xfrm>
            <a:off x="585216" y="5334000"/>
            <a:ext cx="4892040" cy="935037"/>
          </a:xfrm>
        </p:spPr>
        <p:txBody>
          <a:bodyPr/>
          <a:lstStyle>
            <a:lvl1pPr marL="0" indent="0" algn="ctr">
              <a:spcBef>
                <a:spcPts val="0"/>
              </a:spcBef>
              <a:buNone/>
              <a:defRPr sz="1800">
                <a:latin typeface="+mj-lt"/>
              </a:defRPr>
            </a:lvl1pPr>
          </a:lstStyle>
          <a:p>
            <a:pPr lvl="0"/>
            <a:r>
              <a:rPr lang="en-US"/>
              <a:t>Click to edit Master text styles</a:t>
            </a:r>
          </a:p>
        </p:txBody>
      </p:sp>
      <p:sp>
        <p:nvSpPr>
          <p:cNvPr id="13" name="Picture Placeholder" descr="This photo is a 'placeholder' only. Drag or drop your photo here, or click and tap the center to insert a photo.">
            <a:extLst>
              <a:ext uri="{FF2B5EF4-FFF2-40B4-BE49-F238E27FC236}">
                <a16:creationId xmlns:a16="http://schemas.microsoft.com/office/drawing/2014/main" id="{8B32544F-F93C-4713-86AD-641424F4A7B9}"/>
              </a:ext>
            </a:extLst>
          </p:cNvPr>
          <p:cNvSpPr>
            <a:spLocks noGrp="1"/>
          </p:cNvSpPr>
          <p:nvPr>
            <p:ph type="pic" sz="quarter" idx="13" hasCustomPrompt="1"/>
          </p:nvPr>
        </p:nvSpPr>
        <p:spPr bwMode="ltGray">
          <a:xfrm>
            <a:off x="0" y="2286000"/>
            <a:ext cx="6062472" cy="2807208"/>
          </a:xfrm>
          <a:blipFill>
            <a:blip r:embed="rId2"/>
            <a:stretch>
              <a:fillRect/>
            </a:stretch>
          </a:blipFill>
        </p:spPr>
        <p:txBody>
          <a:bodyPr lIns="0" tIns="0" rIns="0" bIns="73152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4" name="Text Placeholder 3">
            <a:extLst>
              <a:ext uri="{FF2B5EF4-FFF2-40B4-BE49-F238E27FC236}">
                <a16:creationId xmlns:a16="http://schemas.microsoft.com/office/drawing/2014/main" id="{9E4C32BD-CEF7-42AC-94D8-052EF30E2361}"/>
              </a:ext>
            </a:extLst>
          </p:cNvPr>
          <p:cNvSpPr>
            <a:spLocks noGrp="1"/>
          </p:cNvSpPr>
          <p:nvPr>
            <p:ph type="body" sz="quarter" idx="17"/>
          </p:nvPr>
        </p:nvSpPr>
        <p:spPr>
          <a:xfrm>
            <a:off x="6714744" y="5334000"/>
            <a:ext cx="4892040" cy="938212"/>
          </a:xfrm>
        </p:spPr>
        <p:txBody>
          <a:bodyPr/>
          <a:lstStyle>
            <a:lvl1pPr marL="0" indent="0" algn="ctr">
              <a:spcBef>
                <a:spcPts val="0"/>
              </a:spcBef>
              <a:buNone/>
              <a:defRPr sz="1800">
                <a:latin typeface="+mj-lt"/>
              </a:defRPr>
            </a:lvl1pPr>
          </a:lstStyle>
          <a:p>
            <a:pPr lvl="0"/>
            <a:r>
              <a:rPr lang="en-US"/>
              <a:t>Click to edit Master text styles</a:t>
            </a:r>
          </a:p>
        </p:txBody>
      </p:sp>
      <p:sp>
        <p:nvSpPr>
          <p:cNvPr id="15" name="Picture Placeholder" descr="This photo is a 'placeholder' only. Drag or drop your photo here, or click and tap the center to insert a photo.">
            <a:extLst>
              <a:ext uri="{FF2B5EF4-FFF2-40B4-BE49-F238E27FC236}">
                <a16:creationId xmlns:a16="http://schemas.microsoft.com/office/drawing/2014/main" id="{E25EC377-3BC6-40D8-AECB-4FEB302014CD}"/>
              </a:ext>
            </a:extLst>
          </p:cNvPr>
          <p:cNvSpPr>
            <a:spLocks noGrp="1"/>
          </p:cNvSpPr>
          <p:nvPr>
            <p:ph type="pic" sz="quarter" idx="14" hasCustomPrompt="1"/>
          </p:nvPr>
        </p:nvSpPr>
        <p:spPr bwMode="ltGray">
          <a:xfrm>
            <a:off x="6129528" y="2286000"/>
            <a:ext cx="6062472" cy="2807208"/>
          </a:xfrm>
          <a:blipFill>
            <a:blip r:embed="rId3"/>
            <a:stretch>
              <a:fillRect/>
            </a:stretch>
          </a:blipFill>
        </p:spPr>
        <p:txBody>
          <a:bodyPr lIns="0" tIns="0" rIns="0" bIns="73152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4" name="TextBox 3">
            <a:extLst>
              <a:ext uri="{FF2B5EF4-FFF2-40B4-BE49-F238E27FC236}">
                <a16:creationId xmlns:a16="http://schemas.microsoft.com/office/drawing/2014/main" id="{6AAE597A-BE1E-6B1F-960D-A90DC95443AC}"/>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1130491459"/>
      </p:ext>
    </p:extLst>
  </p:cSld>
  <p:clrMapOvr>
    <a:masterClrMapping/>
  </p:clrMapOvr>
  <p:transition>
    <p:fade/>
  </p:transition>
  <p:extLst>
    <p:ext uri="{DCECCB84-F9BA-43D5-87BE-67443E8EF086}">
      <p15:sldGuideLst xmlns:p15="http://schemas.microsoft.com/office/powerpoint/2012/main">
        <p15:guide id="1" orient="horz" pos="720">
          <p15:clr>
            <a:srgbClr val="5ACBF0"/>
          </p15:clr>
        </p15:guide>
        <p15:guide id="2" orient="horz" pos="1440">
          <p15:clr>
            <a:srgbClr val="5ACBF0"/>
          </p15:clr>
        </p15:guide>
        <p15:guide id="4" orient="horz" pos="3209">
          <p15:clr>
            <a:srgbClr val="5ACBF0"/>
          </p15:clr>
        </p15:guide>
        <p15:guide id="5" pos="3826">
          <p15:clr>
            <a:srgbClr val="5ACBF0"/>
          </p15:clr>
        </p15:guide>
        <p15:guide id="6" pos="3859">
          <p15:clr>
            <a:srgbClr val="5ACBF0"/>
          </p15:clr>
        </p15:guide>
        <p15:guide id="11" pos="1910">
          <p15:clr>
            <a:srgbClr val="5ACBF0"/>
          </p15:clr>
        </p15:guide>
        <p15:guide id="12" pos="5770">
          <p15:clr>
            <a:srgbClr val="5ACBF0"/>
          </p15:clr>
        </p15:guide>
        <p15:guide id="13" orient="horz" pos="3360">
          <p15:clr>
            <a:srgbClr val="5ACBF0"/>
          </p15:clr>
        </p15:guide>
        <p15:guide id="14" orient="horz">
          <p15:clr>
            <a:srgbClr val="5ACBF0"/>
          </p15:clr>
        </p15:guide>
        <p15:guide id="15" pos="3451">
          <p15:clr>
            <a:srgbClr val="5ACBF0"/>
          </p15:clr>
        </p15:guide>
        <p15:guide id="16" pos="4229">
          <p15:clr>
            <a:srgbClr val="5ACBF0"/>
          </p15:clr>
        </p15:guide>
      </p15:sldGuideLst>
    </p:ext>
  </p:extLst>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Title with Picture and two text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50EF1A5-1A1E-4E75-D939-06364EF97DCD}"/>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963" y="593725"/>
            <a:ext cx="6015037" cy="1107996"/>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a:t>
            </a:r>
            <a:br>
              <a:rPr lang="en-US"/>
            </a:br>
            <a:r>
              <a:rPr lang="en-US"/>
              <a:t>title style</a:t>
            </a:r>
          </a:p>
        </p:txBody>
      </p:sp>
      <p:sp>
        <p:nvSpPr>
          <p:cNvPr id="18" name="Rectangle: Rounded Corners 17">
            <a:extLst>
              <a:ext uri="{FF2B5EF4-FFF2-40B4-BE49-F238E27FC236}">
                <a16:creationId xmlns:a16="http://schemas.microsoft.com/office/drawing/2014/main" id="{669F94E4-DD09-4CD6-F3A5-B9AD56187D67}"/>
              </a:ext>
            </a:extLst>
          </p:cNvPr>
          <p:cNvSpPr/>
          <p:nvPr userDrawn="1"/>
        </p:nvSpPr>
        <p:spPr bwMode="auto">
          <a:xfrm>
            <a:off x="6807200" y="1147762"/>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226440"/>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0" name="Rectangle: Rounded Corners 19">
            <a:extLst>
              <a:ext uri="{FF2B5EF4-FFF2-40B4-BE49-F238E27FC236}">
                <a16:creationId xmlns:a16="http://schemas.microsoft.com/office/drawing/2014/main" id="{CD5187B5-4F1A-9A48-9392-E1D312177079}"/>
              </a:ext>
            </a:extLst>
          </p:cNvPr>
          <p:cNvSpPr/>
          <p:nvPr userDrawn="1"/>
        </p:nvSpPr>
        <p:spPr bwMode="auto">
          <a:xfrm>
            <a:off x="371475" y="2017712"/>
            <a:ext cx="6334126" cy="4172645"/>
          </a:xfrm>
          <a:prstGeom prst="roundRect">
            <a:avLst>
              <a:gd name="adj" fmla="val 2671"/>
            </a:avLst>
          </a:prstGeom>
          <a:solidFill>
            <a:srgbClr val="FFFFFF">
              <a:alpha val="20000"/>
            </a:srgbClr>
          </a:solidFill>
        </p:spPr>
        <p:txBody>
          <a:bodyPr wrap="square" lIns="97971" tIns="514351" rIns="97971" bIns="0" rtlCol="0" anchor="ctr">
            <a:normAutofit/>
          </a:bodyPr>
          <a:lstStyle/>
          <a:p>
            <a:pPr marR="0" lvl="0" indent="0" algn="ctr" defTabSz="1740645" fontAlgn="base">
              <a:lnSpc>
                <a:spcPct val="100000"/>
              </a:lnSpc>
              <a:spcBef>
                <a:spcPct val="0"/>
              </a:spcBef>
              <a:spcAft>
                <a:spcPct val="0"/>
              </a:spcAft>
              <a:buClrTx/>
              <a:buSzTx/>
              <a:buFontTx/>
              <a:buNone/>
              <a:tabLst/>
            </a:pPr>
            <a:endParaRPr kumimoji="0" lang="en-US" sz="3214" b="1" i="0" u="none" strike="noStrike" kern="0" cap="none" spc="0" normalizeH="0" baseline="0">
              <a:ln>
                <a:noFill/>
              </a:ln>
              <a:solidFill>
                <a:srgbClr val="000000"/>
              </a:solidFill>
              <a:effectLst/>
              <a:uLnTx/>
              <a:uFillTx/>
              <a:latin typeface="Segoe UI"/>
              <a:ea typeface="+mn-lt"/>
              <a:cs typeface="Segoe UI"/>
            </a:endParaRPr>
          </a:p>
        </p:txBody>
      </p:sp>
      <p:sp>
        <p:nvSpPr>
          <p:cNvPr id="21" name="Oval 20">
            <a:extLst>
              <a:ext uri="{FF2B5EF4-FFF2-40B4-BE49-F238E27FC236}">
                <a16:creationId xmlns:a16="http://schemas.microsoft.com/office/drawing/2014/main" id="{13DFE7CC-6BAE-AF7D-E785-BF67456BFB33}"/>
              </a:ext>
            </a:extLst>
          </p:cNvPr>
          <p:cNvSpPr/>
          <p:nvPr userDrawn="1"/>
        </p:nvSpPr>
        <p:spPr bwMode="auto">
          <a:xfrm>
            <a:off x="588963" y="2672072"/>
            <a:ext cx="777602" cy="77760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2" name="Oval 21">
            <a:extLst>
              <a:ext uri="{FF2B5EF4-FFF2-40B4-BE49-F238E27FC236}">
                <a16:creationId xmlns:a16="http://schemas.microsoft.com/office/drawing/2014/main" id="{1DA92108-8343-73F3-5CAF-1265D1A95D7D}"/>
              </a:ext>
            </a:extLst>
          </p:cNvPr>
          <p:cNvSpPr/>
          <p:nvPr userDrawn="1"/>
        </p:nvSpPr>
        <p:spPr bwMode="auto">
          <a:xfrm>
            <a:off x="588963" y="4758394"/>
            <a:ext cx="777602" cy="77760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23" name="Straight Connector 22">
            <a:extLst>
              <a:ext uri="{FF2B5EF4-FFF2-40B4-BE49-F238E27FC236}">
                <a16:creationId xmlns:a16="http://schemas.microsoft.com/office/drawing/2014/main" id="{91B55235-AA68-F034-0576-FCE4C4F284F9}"/>
              </a:ext>
            </a:extLst>
          </p:cNvPr>
          <p:cNvCxnSpPr>
            <a:cxnSpLocks/>
          </p:cNvCxnSpPr>
          <p:nvPr userDrawn="1"/>
        </p:nvCxnSpPr>
        <p:spPr>
          <a:xfrm>
            <a:off x="1574569" y="4104034"/>
            <a:ext cx="4889731"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574569" y="2876207"/>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3ADA4AD7-2E8D-00F4-1155-F6ADB5040233}"/>
              </a:ext>
            </a:extLst>
          </p:cNvPr>
          <p:cNvSpPr>
            <a:spLocks noGrp="1"/>
          </p:cNvSpPr>
          <p:nvPr>
            <p:ph type="body" sz="quarter" idx="14" hasCustomPrompt="1"/>
          </p:nvPr>
        </p:nvSpPr>
        <p:spPr>
          <a:xfrm>
            <a:off x="1574569" y="4962529"/>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33163503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Title with Picture and five text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026417D-6131-39EC-8B73-F9A03807BD77}"/>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4" name="Rectangle: Rounded Corners 3">
            <a:extLst>
              <a:ext uri="{FF2B5EF4-FFF2-40B4-BE49-F238E27FC236}">
                <a16:creationId xmlns:a16="http://schemas.microsoft.com/office/drawing/2014/main" id="{2A5462DB-1DE2-7D79-53E4-54479850C744}"/>
              </a:ext>
            </a:extLst>
          </p:cNvPr>
          <p:cNvSpPr/>
          <p:nvPr userDrawn="1"/>
        </p:nvSpPr>
        <p:spPr bwMode="auto">
          <a:xfrm>
            <a:off x="6807200" y="1278391"/>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357069"/>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6" name="Rectangle: Rounded Corners 5">
            <a:extLst>
              <a:ext uri="{FF2B5EF4-FFF2-40B4-BE49-F238E27FC236}">
                <a16:creationId xmlns:a16="http://schemas.microsoft.com/office/drawing/2014/main" id="{2E4FB5AB-AAB5-39B1-0070-C4581EB4FE30}"/>
              </a:ext>
            </a:extLst>
          </p:cNvPr>
          <p:cNvSpPr/>
          <p:nvPr userDrawn="1"/>
        </p:nvSpPr>
        <p:spPr bwMode="auto">
          <a:xfrm>
            <a:off x="371475" y="1396879"/>
            <a:ext cx="6334126" cy="4884298"/>
          </a:xfrm>
          <a:prstGeom prst="roundRect">
            <a:avLst>
              <a:gd name="adj" fmla="val 2671"/>
            </a:avLst>
          </a:prstGeom>
          <a:solidFill>
            <a:srgbClr val="FFFFFF">
              <a:alpha val="20000"/>
            </a:srgbClr>
          </a:solidFill>
        </p:spPr>
        <p:txBody>
          <a:bodyPr wrap="square" lIns="97971" tIns="514351" rIns="97971" bIns="0" rtlCol="0" anchor="ctr">
            <a:normAutofit/>
          </a:bodyPr>
          <a:lstStyle/>
          <a:p>
            <a:pPr marR="0" lvl="0" indent="0" algn="ctr" defTabSz="1740645" fontAlgn="base">
              <a:lnSpc>
                <a:spcPct val="100000"/>
              </a:lnSpc>
              <a:spcBef>
                <a:spcPct val="0"/>
              </a:spcBef>
              <a:spcAft>
                <a:spcPct val="0"/>
              </a:spcAft>
              <a:buClrTx/>
              <a:buSzTx/>
              <a:buFontTx/>
              <a:buNone/>
              <a:tabLst/>
            </a:pPr>
            <a:endParaRPr kumimoji="0" lang="en-US" sz="3214" b="1" i="0" u="none" strike="noStrike" kern="0" cap="none" spc="0" normalizeH="0" baseline="0">
              <a:ln>
                <a:noFill/>
              </a:ln>
              <a:solidFill>
                <a:srgbClr val="000000"/>
              </a:solidFill>
              <a:effectLst/>
              <a:uLnTx/>
              <a:uFillTx/>
              <a:latin typeface="Segoe UI"/>
              <a:ea typeface="+mn-lt"/>
              <a:cs typeface="Segoe UI"/>
            </a:endParaRPr>
          </a:p>
        </p:txBody>
      </p:sp>
      <p:cxnSp>
        <p:nvCxnSpPr>
          <p:cNvPr id="7" name="Straight Connector 6">
            <a:extLst>
              <a:ext uri="{FF2B5EF4-FFF2-40B4-BE49-F238E27FC236}">
                <a16:creationId xmlns:a16="http://schemas.microsoft.com/office/drawing/2014/main" id="{9EB11F28-F3D3-8BD3-1AE6-68F993B67A78}"/>
              </a:ext>
            </a:extLst>
          </p:cNvPr>
          <p:cNvCxnSpPr>
            <a:cxnSpLocks/>
          </p:cNvCxnSpPr>
          <p:nvPr userDrawn="1"/>
        </p:nvCxnSpPr>
        <p:spPr>
          <a:xfrm>
            <a:off x="1362074" y="237373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A6498E01-1DB3-4BA6-8F02-444778A6E266}"/>
              </a:ext>
            </a:extLst>
          </p:cNvPr>
          <p:cNvSpPr/>
          <p:nvPr userDrawn="1"/>
        </p:nvSpPr>
        <p:spPr bwMode="auto">
          <a:xfrm>
            <a:off x="588963" y="1570530"/>
            <a:ext cx="629558" cy="62955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362075" y="1731420"/>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10" name="Oval 9">
            <a:extLst>
              <a:ext uri="{FF2B5EF4-FFF2-40B4-BE49-F238E27FC236}">
                <a16:creationId xmlns:a16="http://schemas.microsoft.com/office/drawing/2014/main" id="{4F767140-8153-B78E-96B6-48232DC28937}"/>
              </a:ext>
            </a:extLst>
          </p:cNvPr>
          <p:cNvSpPr/>
          <p:nvPr userDrawn="1"/>
        </p:nvSpPr>
        <p:spPr bwMode="auto">
          <a:xfrm>
            <a:off x="588963" y="2547390"/>
            <a:ext cx="629558" cy="62955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2" name="Oval 11">
            <a:extLst>
              <a:ext uri="{FF2B5EF4-FFF2-40B4-BE49-F238E27FC236}">
                <a16:creationId xmlns:a16="http://schemas.microsoft.com/office/drawing/2014/main" id="{AF3A32C0-6F9C-C5C9-1914-56808EC36FF5}"/>
              </a:ext>
            </a:extLst>
          </p:cNvPr>
          <p:cNvSpPr/>
          <p:nvPr userDrawn="1"/>
        </p:nvSpPr>
        <p:spPr bwMode="auto">
          <a:xfrm>
            <a:off x="588963" y="3524250"/>
            <a:ext cx="629558" cy="62955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51DF8043-DF81-D7D3-2D6E-D21DC164D9DB}"/>
              </a:ext>
            </a:extLst>
          </p:cNvPr>
          <p:cNvSpPr/>
          <p:nvPr userDrawn="1"/>
        </p:nvSpPr>
        <p:spPr bwMode="auto">
          <a:xfrm>
            <a:off x="588963" y="4501110"/>
            <a:ext cx="629558" cy="62955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6C96BA59-C3DB-35F1-BA4E-2425F49BDB0D}"/>
              </a:ext>
            </a:extLst>
          </p:cNvPr>
          <p:cNvSpPr/>
          <p:nvPr userDrawn="1"/>
        </p:nvSpPr>
        <p:spPr bwMode="auto">
          <a:xfrm>
            <a:off x="588963" y="5477970"/>
            <a:ext cx="629558" cy="62955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9" name="Straight Connector 18">
            <a:extLst>
              <a:ext uri="{FF2B5EF4-FFF2-40B4-BE49-F238E27FC236}">
                <a16:creationId xmlns:a16="http://schemas.microsoft.com/office/drawing/2014/main" id="{992FAD2F-DE20-3B88-83D2-7E7842608446}"/>
              </a:ext>
            </a:extLst>
          </p:cNvPr>
          <p:cNvCxnSpPr>
            <a:cxnSpLocks/>
          </p:cNvCxnSpPr>
          <p:nvPr userDrawn="1"/>
        </p:nvCxnSpPr>
        <p:spPr>
          <a:xfrm>
            <a:off x="1362074" y="335059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B0C99A8-9C53-B00B-FEBF-D3A53BE8199C}"/>
              </a:ext>
            </a:extLst>
          </p:cNvPr>
          <p:cNvCxnSpPr>
            <a:cxnSpLocks/>
          </p:cNvCxnSpPr>
          <p:nvPr userDrawn="1"/>
        </p:nvCxnSpPr>
        <p:spPr>
          <a:xfrm>
            <a:off x="1362074" y="432745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308A74C6-7DDA-6D7B-2EEA-FFCE4E397FC4}"/>
              </a:ext>
            </a:extLst>
          </p:cNvPr>
          <p:cNvCxnSpPr>
            <a:cxnSpLocks/>
          </p:cNvCxnSpPr>
          <p:nvPr userDrawn="1"/>
        </p:nvCxnSpPr>
        <p:spPr>
          <a:xfrm>
            <a:off x="1362074" y="530431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Text Placeholder 19">
            <a:extLst>
              <a:ext uri="{FF2B5EF4-FFF2-40B4-BE49-F238E27FC236}">
                <a16:creationId xmlns:a16="http://schemas.microsoft.com/office/drawing/2014/main" id="{673F0131-7164-1CBF-67D6-0082F8CF560F}"/>
              </a:ext>
            </a:extLst>
          </p:cNvPr>
          <p:cNvSpPr>
            <a:spLocks noGrp="1"/>
          </p:cNvSpPr>
          <p:nvPr>
            <p:ph type="body" sz="quarter" idx="16" hasCustomPrompt="1"/>
          </p:nvPr>
        </p:nvSpPr>
        <p:spPr>
          <a:xfrm>
            <a:off x="1362075" y="270828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03AB9E77-59E4-ADAF-5857-3814088C2AD2}"/>
              </a:ext>
            </a:extLst>
          </p:cNvPr>
          <p:cNvSpPr>
            <a:spLocks noGrp="1"/>
          </p:cNvSpPr>
          <p:nvPr>
            <p:ph type="body" sz="quarter" idx="17" hasCustomPrompt="1"/>
          </p:nvPr>
        </p:nvSpPr>
        <p:spPr>
          <a:xfrm>
            <a:off x="1362075" y="368514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41BBC3F4-FAF3-518D-4E6F-6D8729F754C8}"/>
              </a:ext>
            </a:extLst>
          </p:cNvPr>
          <p:cNvSpPr>
            <a:spLocks noGrp="1"/>
          </p:cNvSpPr>
          <p:nvPr>
            <p:ph type="body" sz="quarter" idx="18" hasCustomPrompt="1"/>
          </p:nvPr>
        </p:nvSpPr>
        <p:spPr>
          <a:xfrm>
            <a:off x="1362075" y="466200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2" name="Text Placeholder 19">
            <a:extLst>
              <a:ext uri="{FF2B5EF4-FFF2-40B4-BE49-F238E27FC236}">
                <a16:creationId xmlns:a16="http://schemas.microsoft.com/office/drawing/2014/main" id="{8F94C03D-6DC6-0B49-445F-7F3E27B96E0B}"/>
              </a:ext>
            </a:extLst>
          </p:cNvPr>
          <p:cNvSpPr>
            <a:spLocks noGrp="1"/>
          </p:cNvSpPr>
          <p:nvPr>
            <p:ph type="body" sz="quarter" idx="19" hasCustomPrompt="1"/>
          </p:nvPr>
        </p:nvSpPr>
        <p:spPr>
          <a:xfrm>
            <a:off x="1362075" y="563886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4863197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Timeline slide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B4C4C2D-1D4E-7FF6-95F2-8A1045A58023}"/>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5" name="Rectangle: Rounded Corners 4">
            <a:extLst>
              <a:ext uri="{FF2B5EF4-FFF2-40B4-BE49-F238E27FC236}">
                <a16:creationId xmlns:a16="http://schemas.microsoft.com/office/drawing/2014/main" id="{2D8BCD7F-385B-3D84-E163-B73B75A67D74}"/>
              </a:ext>
            </a:extLst>
          </p:cNvPr>
          <p:cNvSpPr/>
          <p:nvPr userDrawn="1"/>
        </p:nvSpPr>
        <p:spPr bwMode="auto">
          <a:xfrm>
            <a:off x="571499" y="1439862"/>
            <a:ext cx="11049000" cy="4832350"/>
          </a:xfrm>
          <a:prstGeom prst="roundRect">
            <a:avLst>
              <a:gd name="adj" fmla="val 2424"/>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defTabSz="2320245" fontAlgn="base">
              <a:spcBef>
                <a:spcPct val="0"/>
              </a:spcBef>
              <a:spcAft>
                <a:spcPct val="0"/>
              </a:spcAft>
            </a:pPr>
            <a:endParaRPr lang="en-US" sz="1600" b="1" kern="0" err="1">
              <a:gradFill>
                <a:gsLst>
                  <a:gs pos="0">
                    <a:srgbClr val="000000"/>
                  </a:gs>
                  <a:gs pos="99000">
                    <a:srgbClr val="000000"/>
                  </a:gs>
                </a:gsLst>
                <a:path path="circle">
                  <a:fillToRect r="100000" b="100000"/>
                </a:path>
              </a:gradFill>
              <a:ea typeface="+mn-lt"/>
              <a:cs typeface="+mn-lt"/>
              <a:sym typeface="+mn-lt"/>
            </a:endParaRPr>
          </a:p>
        </p:txBody>
      </p:sp>
      <p:sp>
        <p:nvSpPr>
          <p:cNvPr id="9" name="Rectangle 8">
            <a:extLst>
              <a:ext uri="{FF2B5EF4-FFF2-40B4-BE49-F238E27FC236}">
                <a16:creationId xmlns:a16="http://schemas.microsoft.com/office/drawing/2014/main" id="{2C41CB4D-B8E2-BE49-873A-46508A4CE9F6}"/>
              </a:ext>
            </a:extLst>
          </p:cNvPr>
          <p:cNvSpPr/>
          <p:nvPr userDrawn="1"/>
        </p:nvSpPr>
        <p:spPr bwMode="auto">
          <a:xfrm>
            <a:off x="571499" y="3823276"/>
            <a:ext cx="11049000" cy="65523"/>
          </a:xfrm>
          <a:prstGeom prst="rect">
            <a:avLst/>
          </a:prstGeom>
          <a:gradFill>
            <a:gsLst>
              <a:gs pos="97000">
                <a:srgbClr val="D1448B"/>
              </a:gs>
              <a:gs pos="0">
                <a:srgbClr val="0A6BBA"/>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11" name="Oval 10">
            <a:extLst>
              <a:ext uri="{FF2B5EF4-FFF2-40B4-BE49-F238E27FC236}">
                <a16:creationId xmlns:a16="http://schemas.microsoft.com/office/drawing/2014/main" id="{44F9912B-044E-A06B-FAD2-F473C5628126}"/>
              </a:ext>
            </a:extLst>
          </p:cNvPr>
          <p:cNvSpPr/>
          <p:nvPr userDrawn="1"/>
        </p:nvSpPr>
        <p:spPr bwMode="auto">
          <a:xfrm>
            <a:off x="3435007" y="3725068"/>
            <a:ext cx="261938" cy="261938"/>
          </a:xfrm>
          <a:prstGeom prst="ellipse">
            <a:avLst/>
          </a:prstGeom>
          <a:gradFill flip="none" rotWithShape="1">
            <a:gsLst>
              <a:gs pos="79000">
                <a:srgbClr val="D1448B"/>
              </a:gs>
              <a:gs pos="24000">
                <a:schemeClr val="accent2"/>
              </a:gs>
            </a:gsLst>
            <a:lin ang="13500000" scaled="1"/>
            <a:tileRect/>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13" name="Oval 12">
            <a:extLst>
              <a:ext uri="{FF2B5EF4-FFF2-40B4-BE49-F238E27FC236}">
                <a16:creationId xmlns:a16="http://schemas.microsoft.com/office/drawing/2014/main" id="{5A8FA8BD-B858-5B2B-0B90-72BBFB178620}"/>
              </a:ext>
            </a:extLst>
          </p:cNvPr>
          <p:cNvSpPr/>
          <p:nvPr userDrawn="1"/>
        </p:nvSpPr>
        <p:spPr bwMode="auto">
          <a:xfrm>
            <a:off x="5124968" y="3725068"/>
            <a:ext cx="261938" cy="261938"/>
          </a:xfrm>
          <a:prstGeom prst="ellipse">
            <a:avLst/>
          </a:prstGeom>
          <a:gradFill flip="none" rotWithShape="1">
            <a:gsLst>
              <a:gs pos="79000">
                <a:srgbClr val="D1448B"/>
              </a:gs>
              <a:gs pos="24000">
                <a:schemeClr val="accent2"/>
              </a:gs>
            </a:gsLst>
            <a:lin ang="13500000" scaled="1"/>
            <a:tileRect/>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0837E66F-00A7-6144-9F1A-577FFB1B4438}"/>
              </a:ext>
            </a:extLst>
          </p:cNvPr>
          <p:cNvSpPr/>
          <p:nvPr userDrawn="1"/>
        </p:nvSpPr>
        <p:spPr bwMode="auto">
          <a:xfrm>
            <a:off x="6814930" y="3725068"/>
            <a:ext cx="261938" cy="261938"/>
          </a:xfrm>
          <a:prstGeom prst="ellipse">
            <a:avLst/>
          </a:prstGeom>
          <a:gradFill flip="none" rotWithShape="1">
            <a:gsLst>
              <a:gs pos="79000">
                <a:srgbClr val="D1448B"/>
              </a:gs>
              <a:gs pos="24000">
                <a:schemeClr val="accent2"/>
              </a:gs>
            </a:gsLst>
            <a:lin ang="13500000" scaled="1"/>
            <a:tileRect/>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17" name="Oval 16">
            <a:extLst>
              <a:ext uri="{FF2B5EF4-FFF2-40B4-BE49-F238E27FC236}">
                <a16:creationId xmlns:a16="http://schemas.microsoft.com/office/drawing/2014/main" id="{32CBC415-6628-8B6B-8257-EEBD48096FEC}"/>
              </a:ext>
            </a:extLst>
          </p:cNvPr>
          <p:cNvSpPr/>
          <p:nvPr userDrawn="1"/>
        </p:nvSpPr>
        <p:spPr bwMode="auto">
          <a:xfrm>
            <a:off x="8504891" y="3725068"/>
            <a:ext cx="261938" cy="261938"/>
          </a:xfrm>
          <a:prstGeom prst="ellipse">
            <a:avLst/>
          </a:prstGeom>
          <a:gradFill flip="none" rotWithShape="1">
            <a:gsLst>
              <a:gs pos="79000">
                <a:srgbClr val="D1448B"/>
              </a:gs>
              <a:gs pos="24000">
                <a:schemeClr val="accent2"/>
              </a:gs>
            </a:gsLst>
            <a:lin ang="13500000" scaled="1"/>
            <a:tileRect/>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18" name="Rectangle: Rounded Corners 17">
            <a:extLst>
              <a:ext uri="{FF2B5EF4-FFF2-40B4-BE49-F238E27FC236}">
                <a16:creationId xmlns:a16="http://schemas.microsoft.com/office/drawing/2014/main" id="{7DC40ECF-7EFD-72E6-DA2E-E0CAC1718C22}"/>
              </a:ext>
            </a:extLst>
          </p:cNvPr>
          <p:cNvSpPr/>
          <p:nvPr userDrawn="1"/>
        </p:nvSpPr>
        <p:spPr bwMode="auto">
          <a:xfrm>
            <a:off x="2388053"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60" name="Text Placeholder 19">
            <a:extLst>
              <a:ext uri="{FF2B5EF4-FFF2-40B4-BE49-F238E27FC236}">
                <a16:creationId xmlns:a16="http://schemas.microsoft.com/office/drawing/2014/main" id="{BA1BC455-8584-E103-401A-B6A91EF329AF}"/>
              </a:ext>
            </a:extLst>
          </p:cNvPr>
          <p:cNvSpPr>
            <a:spLocks noGrp="1"/>
          </p:cNvSpPr>
          <p:nvPr>
            <p:ph type="body" sz="quarter" idx="19" hasCustomPrompt="1"/>
          </p:nvPr>
        </p:nvSpPr>
        <p:spPr>
          <a:xfrm>
            <a:off x="2464661"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5A4EDDDD-3E9E-3393-B55F-083737679F7A}"/>
              </a:ext>
            </a:extLst>
          </p:cNvPr>
          <p:cNvSpPr>
            <a:spLocks noGrp="1"/>
          </p:cNvSpPr>
          <p:nvPr>
            <p:ph type="body" sz="quarter" idx="20" hasCustomPrompt="1"/>
          </p:nvPr>
        </p:nvSpPr>
        <p:spPr>
          <a:xfrm>
            <a:off x="2464661"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22" name="Rectangle: Rounded Corners 21">
            <a:extLst>
              <a:ext uri="{FF2B5EF4-FFF2-40B4-BE49-F238E27FC236}">
                <a16:creationId xmlns:a16="http://schemas.microsoft.com/office/drawing/2014/main" id="{83B474C5-03C9-17E1-15A5-01E8661633C9}"/>
              </a:ext>
            </a:extLst>
          </p:cNvPr>
          <p:cNvSpPr/>
          <p:nvPr userDrawn="1"/>
        </p:nvSpPr>
        <p:spPr bwMode="auto">
          <a:xfrm>
            <a:off x="5767976"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3" name="Rectangle: Rounded Corners 22">
            <a:extLst>
              <a:ext uri="{FF2B5EF4-FFF2-40B4-BE49-F238E27FC236}">
                <a16:creationId xmlns:a16="http://schemas.microsoft.com/office/drawing/2014/main" id="{ED78F89A-3096-6417-305C-B24836A6FFD6}"/>
              </a:ext>
            </a:extLst>
          </p:cNvPr>
          <p:cNvSpPr/>
          <p:nvPr userDrawn="1"/>
        </p:nvSpPr>
        <p:spPr bwMode="auto">
          <a:xfrm>
            <a:off x="9147896"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6" name="Rectangle: Rounded Corners 25">
            <a:extLst>
              <a:ext uri="{FF2B5EF4-FFF2-40B4-BE49-F238E27FC236}">
                <a16:creationId xmlns:a16="http://schemas.microsoft.com/office/drawing/2014/main" id="{ADEF8697-11E6-C6BB-D64F-F1EB902C3256}"/>
              </a:ext>
            </a:extLst>
          </p:cNvPr>
          <p:cNvSpPr/>
          <p:nvPr userDrawn="1"/>
        </p:nvSpPr>
        <p:spPr bwMode="auto">
          <a:xfrm>
            <a:off x="698092"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74700"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34" name="Rectangle: Rounded Corners 33">
            <a:extLst>
              <a:ext uri="{FF2B5EF4-FFF2-40B4-BE49-F238E27FC236}">
                <a16:creationId xmlns:a16="http://schemas.microsoft.com/office/drawing/2014/main" id="{9799A532-BA32-CF28-FDD2-6B93C90F1BB3}"/>
              </a:ext>
            </a:extLst>
          </p:cNvPr>
          <p:cNvSpPr/>
          <p:nvPr userDrawn="1"/>
        </p:nvSpPr>
        <p:spPr bwMode="auto">
          <a:xfrm>
            <a:off x="4078014"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35" name="Rectangle: Rounded Corners 34">
            <a:extLst>
              <a:ext uri="{FF2B5EF4-FFF2-40B4-BE49-F238E27FC236}">
                <a16:creationId xmlns:a16="http://schemas.microsoft.com/office/drawing/2014/main" id="{FC94D8FE-021A-8B81-EF18-647E5E8F0911}"/>
              </a:ext>
            </a:extLst>
          </p:cNvPr>
          <p:cNvSpPr/>
          <p:nvPr userDrawn="1"/>
        </p:nvSpPr>
        <p:spPr bwMode="auto">
          <a:xfrm>
            <a:off x="7457937"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cxnSp>
        <p:nvCxnSpPr>
          <p:cNvPr id="37" name="Straight Connector 36">
            <a:extLst>
              <a:ext uri="{FF2B5EF4-FFF2-40B4-BE49-F238E27FC236}">
                <a16:creationId xmlns:a16="http://schemas.microsoft.com/office/drawing/2014/main" id="{074A6FD9-D867-E909-33DD-55B3A61402B2}"/>
              </a:ext>
            </a:extLst>
          </p:cNvPr>
          <p:cNvCxnSpPr>
            <a:cxnSpLocks/>
            <a:stCxn id="38" idx="0"/>
            <a:endCxn id="26" idx="2"/>
          </p:cNvCxnSpPr>
          <p:nvPr userDrawn="1"/>
        </p:nvCxnSpPr>
        <p:spPr>
          <a:xfrm flipV="1">
            <a:off x="1876015"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25CE5F9B-9D19-CEE6-EA53-EB7963BCD050}"/>
              </a:ext>
            </a:extLst>
          </p:cNvPr>
          <p:cNvSpPr/>
          <p:nvPr userDrawn="1"/>
        </p:nvSpPr>
        <p:spPr bwMode="auto">
          <a:xfrm>
            <a:off x="1745046" y="3725068"/>
            <a:ext cx="261938" cy="261938"/>
          </a:xfrm>
          <a:prstGeom prst="ellipse">
            <a:avLst/>
          </a:prstGeom>
          <a:gradFill flip="none" rotWithShape="1">
            <a:gsLst>
              <a:gs pos="79000">
                <a:srgbClr val="D1448B"/>
              </a:gs>
              <a:gs pos="24000">
                <a:schemeClr val="accent2"/>
              </a:gs>
            </a:gsLst>
            <a:lin ang="13500000" scaled="1"/>
            <a:tileRect/>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cxnSp>
        <p:nvCxnSpPr>
          <p:cNvPr id="39" name="Straight Connector 38">
            <a:extLst>
              <a:ext uri="{FF2B5EF4-FFF2-40B4-BE49-F238E27FC236}">
                <a16:creationId xmlns:a16="http://schemas.microsoft.com/office/drawing/2014/main" id="{AA733678-C9C0-A61E-2940-A9C181224E5B}"/>
              </a:ext>
            </a:extLst>
          </p:cNvPr>
          <p:cNvCxnSpPr>
            <a:cxnSpLocks/>
            <a:stCxn id="13" idx="0"/>
            <a:endCxn id="34" idx="2"/>
          </p:cNvCxnSpPr>
          <p:nvPr userDrawn="1"/>
        </p:nvCxnSpPr>
        <p:spPr>
          <a:xfrm flipV="1">
            <a:off x="5255937"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9D7C596-F0C5-C02C-5F74-443D297B2B88}"/>
              </a:ext>
            </a:extLst>
          </p:cNvPr>
          <p:cNvCxnSpPr>
            <a:cxnSpLocks/>
          </p:cNvCxnSpPr>
          <p:nvPr userDrawn="1"/>
        </p:nvCxnSpPr>
        <p:spPr>
          <a:xfrm flipV="1">
            <a:off x="8635860"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F618C69D-3CD2-0AE9-F24B-FE840AC7DBA6}"/>
              </a:ext>
            </a:extLst>
          </p:cNvPr>
          <p:cNvCxnSpPr>
            <a:cxnSpLocks/>
            <a:stCxn id="18" idx="0"/>
            <a:endCxn id="11" idx="4"/>
          </p:cNvCxnSpPr>
          <p:nvPr userDrawn="1"/>
        </p:nvCxnSpPr>
        <p:spPr>
          <a:xfrm flipV="1">
            <a:off x="3565976"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3FEC97C6-4078-8D06-01DB-FB83B4B6C867}"/>
              </a:ext>
            </a:extLst>
          </p:cNvPr>
          <p:cNvCxnSpPr>
            <a:cxnSpLocks/>
            <a:stCxn id="22" idx="0"/>
            <a:endCxn id="15" idx="4"/>
          </p:cNvCxnSpPr>
          <p:nvPr userDrawn="1"/>
        </p:nvCxnSpPr>
        <p:spPr>
          <a:xfrm flipV="1">
            <a:off x="694589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A9C9CC3-79E1-4573-E981-FA25018ECF47}"/>
              </a:ext>
            </a:extLst>
          </p:cNvPr>
          <p:cNvCxnSpPr>
            <a:cxnSpLocks/>
            <a:stCxn id="23" idx="0"/>
            <a:endCxn id="44" idx="4"/>
          </p:cNvCxnSpPr>
          <p:nvPr userDrawn="1"/>
        </p:nvCxnSpPr>
        <p:spPr>
          <a:xfrm flipV="1">
            <a:off x="1032581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4" name="Oval 43">
            <a:extLst>
              <a:ext uri="{FF2B5EF4-FFF2-40B4-BE49-F238E27FC236}">
                <a16:creationId xmlns:a16="http://schemas.microsoft.com/office/drawing/2014/main" id="{8EEFDF05-E43A-28F6-FD38-E63EF7C6403B}"/>
              </a:ext>
            </a:extLst>
          </p:cNvPr>
          <p:cNvSpPr/>
          <p:nvPr userDrawn="1"/>
        </p:nvSpPr>
        <p:spPr bwMode="auto">
          <a:xfrm>
            <a:off x="10194850" y="3725068"/>
            <a:ext cx="261938" cy="261938"/>
          </a:xfrm>
          <a:prstGeom prst="ellipse">
            <a:avLst/>
          </a:prstGeom>
          <a:gradFill flip="none" rotWithShape="1">
            <a:gsLst>
              <a:gs pos="79000">
                <a:srgbClr val="D1448B"/>
              </a:gs>
              <a:gs pos="24000">
                <a:schemeClr val="accent2"/>
              </a:gs>
            </a:gsLst>
            <a:lin ang="13500000" scaled="1"/>
            <a:tileRect/>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5" name="Text Placeholder 19">
            <a:extLst>
              <a:ext uri="{FF2B5EF4-FFF2-40B4-BE49-F238E27FC236}">
                <a16:creationId xmlns:a16="http://schemas.microsoft.com/office/drawing/2014/main" id="{CE405535-5450-642F-B1E0-504C996EC3F3}"/>
              </a:ext>
            </a:extLst>
          </p:cNvPr>
          <p:cNvSpPr>
            <a:spLocks noGrp="1"/>
          </p:cNvSpPr>
          <p:nvPr>
            <p:ph type="body" sz="quarter" idx="14" hasCustomPrompt="1"/>
          </p:nvPr>
        </p:nvSpPr>
        <p:spPr>
          <a:xfrm>
            <a:off x="774700"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DF4A569F-D036-45D8-68B2-F834A88F9418}"/>
              </a:ext>
            </a:extLst>
          </p:cNvPr>
          <p:cNvSpPr>
            <a:spLocks noGrp="1"/>
          </p:cNvSpPr>
          <p:nvPr>
            <p:ph type="body" sz="quarter" idx="15" hasCustomPrompt="1"/>
          </p:nvPr>
        </p:nvSpPr>
        <p:spPr>
          <a:xfrm>
            <a:off x="4154622"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7FE86833-69AF-7ED6-9B0F-2596B238A494}"/>
              </a:ext>
            </a:extLst>
          </p:cNvPr>
          <p:cNvSpPr>
            <a:spLocks noGrp="1"/>
          </p:cNvSpPr>
          <p:nvPr>
            <p:ph type="body" sz="quarter" idx="16" hasCustomPrompt="1"/>
          </p:nvPr>
        </p:nvSpPr>
        <p:spPr>
          <a:xfrm>
            <a:off x="4154622"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DBDF2C6A-60F6-40D6-AA74-CEA0C6E793B8}"/>
              </a:ext>
            </a:extLst>
          </p:cNvPr>
          <p:cNvSpPr>
            <a:spLocks noGrp="1"/>
          </p:cNvSpPr>
          <p:nvPr>
            <p:ph type="body" sz="quarter" idx="17" hasCustomPrompt="1"/>
          </p:nvPr>
        </p:nvSpPr>
        <p:spPr>
          <a:xfrm>
            <a:off x="7534545"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8595CE2D-A527-C4FD-BE8D-789946ECE514}"/>
              </a:ext>
            </a:extLst>
          </p:cNvPr>
          <p:cNvSpPr>
            <a:spLocks noGrp="1"/>
          </p:cNvSpPr>
          <p:nvPr>
            <p:ph type="body" sz="quarter" idx="18" hasCustomPrompt="1"/>
          </p:nvPr>
        </p:nvSpPr>
        <p:spPr>
          <a:xfrm>
            <a:off x="7534545"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2" name="Text Placeholder 19">
            <a:extLst>
              <a:ext uri="{FF2B5EF4-FFF2-40B4-BE49-F238E27FC236}">
                <a16:creationId xmlns:a16="http://schemas.microsoft.com/office/drawing/2014/main" id="{3EE8FC1A-3F99-E4D8-7848-685838682F87}"/>
              </a:ext>
            </a:extLst>
          </p:cNvPr>
          <p:cNvSpPr>
            <a:spLocks noGrp="1"/>
          </p:cNvSpPr>
          <p:nvPr>
            <p:ph type="body" sz="quarter" idx="21" hasCustomPrompt="1"/>
          </p:nvPr>
        </p:nvSpPr>
        <p:spPr>
          <a:xfrm>
            <a:off x="584458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3" name="Text Placeholder 19">
            <a:extLst>
              <a:ext uri="{FF2B5EF4-FFF2-40B4-BE49-F238E27FC236}">
                <a16:creationId xmlns:a16="http://schemas.microsoft.com/office/drawing/2014/main" id="{15C13B4F-DBFA-5A37-6C42-721C093B65EA}"/>
              </a:ext>
            </a:extLst>
          </p:cNvPr>
          <p:cNvSpPr>
            <a:spLocks noGrp="1"/>
          </p:cNvSpPr>
          <p:nvPr>
            <p:ph type="body" sz="quarter" idx="22" hasCustomPrompt="1"/>
          </p:nvPr>
        </p:nvSpPr>
        <p:spPr>
          <a:xfrm>
            <a:off x="584458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4" name="Text Placeholder 19">
            <a:extLst>
              <a:ext uri="{FF2B5EF4-FFF2-40B4-BE49-F238E27FC236}">
                <a16:creationId xmlns:a16="http://schemas.microsoft.com/office/drawing/2014/main" id="{87044605-6ABD-EB66-8B13-40306EA8DA3E}"/>
              </a:ext>
            </a:extLst>
          </p:cNvPr>
          <p:cNvSpPr>
            <a:spLocks noGrp="1"/>
          </p:cNvSpPr>
          <p:nvPr>
            <p:ph type="body" sz="quarter" idx="23" hasCustomPrompt="1"/>
          </p:nvPr>
        </p:nvSpPr>
        <p:spPr>
          <a:xfrm>
            <a:off x="922450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5" name="Text Placeholder 19">
            <a:extLst>
              <a:ext uri="{FF2B5EF4-FFF2-40B4-BE49-F238E27FC236}">
                <a16:creationId xmlns:a16="http://schemas.microsoft.com/office/drawing/2014/main" id="{4A9EF958-AD8E-7C31-32EF-8971D2CBC13A}"/>
              </a:ext>
            </a:extLst>
          </p:cNvPr>
          <p:cNvSpPr>
            <a:spLocks noGrp="1"/>
          </p:cNvSpPr>
          <p:nvPr>
            <p:ph type="body" sz="quarter" idx="24" hasCustomPrompt="1"/>
          </p:nvPr>
        </p:nvSpPr>
        <p:spPr>
          <a:xfrm>
            <a:off x="922450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Tree>
    <p:extLst>
      <p:ext uri="{BB962C8B-B14F-4D97-AF65-F5344CB8AC3E}">
        <p14:creationId xmlns:p14="http://schemas.microsoft.com/office/powerpoint/2010/main" val="423305614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Title with four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4F0D56A-E97E-2CC0-94D6-7BD23AA6611A}"/>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Top Corners Rounded 125">
            <a:extLst>
              <a:ext uri="{FF2B5EF4-FFF2-40B4-BE49-F238E27FC236}">
                <a16:creationId xmlns:a16="http://schemas.microsoft.com/office/drawing/2014/main" id="{D4562CE0-8B4D-AE66-8884-EE93315F27D4}"/>
              </a:ext>
              <a:ext uri="{C183D7F6-B498-43B3-948B-1728B52AA6E4}">
                <adec:decorative xmlns:adec="http://schemas.microsoft.com/office/drawing/2017/decorative" val="1"/>
              </a:ext>
            </a:extLst>
          </p:cNvPr>
          <p:cNvSpPr/>
          <p:nvPr userDrawn="1"/>
        </p:nvSpPr>
        <p:spPr bwMode="auto">
          <a:xfrm>
            <a:off x="2200387" y="1364343"/>
            <a:ext cx="7791226" cy="4898571"/>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ctr"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latin typeface="Segoe UI Variable Display Semibold" pitchFamily="2" charset="0"/>
              <a:ea typeface="+mn-ea"/>
              <a:cs typeface="Segoe UI" pitchFamily="34" charset="0"/>
            </a:endParaRPr>
          </a:p>
        </p:txBody>
      </p:sp>
      <p:sp>
        <p:nvSpPr>
          <p:cNvPr id="4" name="Rectangle: Rounded Corners 3">
            <a:extLst>
              <a:ext uri="{FF2B5EF4-FFF2-40B4-BE49-F238E27FC236}">
                <a16:creationId xmlns:a16="http://schemas.microsoft.com/office/drawing/2014/main" id="{3429B7E3-84AD-67A1-8069-AA5830C3A6CA}"/>
              </a:ext>
            </a:extLst>
          </p:cNvPr>
          <p:cNvSpPr/>
          <p:nvPr userDrawn="1"/>
        </p:nvSpPr>
        <p:spPr bwMode="auto">
          <a:xfrm>
            <a:off x="3149600" y="6010275"/>
            <a:ext cx="5892800" cy="485184"/>
          </a:xfrm>
          <a:prstGeom prst="roundRect">
            <a:avLst>
              <a:gd name="adj" fmla="val 50000"/>
            </a:avLst>
          </a:prstGeom>
          <a:gradFill>
            <a:gsLst>
              <a:gs pos="97000">
                <a:srgbClr val="D1448B"/>
              </a:gs>
              <a:gs pos="0">
                <a:srgbClr val="0A6BBA"/>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5" name="Rounded Rectangle 6">
            <a:extLst>
              <a:ext uri="{FF2B5EF4-FFF2-40B4-BE49-F238E27FC236}">
                <a16:creationId xmlns:a16="http://schemas.microsoft.com/office/drawing/2014/main" id="{F6961B98-51A2-63EC-0C7E-3ACA3F806515}"/>
              </a:ext>
              <a:ext uri="{C183D7F6-B498-43B3-948B-1728B52AA6E4}">
                <adec:decorative xmlns:adec="http://schemas.microsoft.com/office/drawing/2017/decorative" val="1"/>
              </a:ext>
            </a:extLst>
          </p:cNvPr>
          <p:cNvSpPr/>
          <p:nvPr userDrawn="1"/>
        </p:nvSpPr>
        <p:spPr bwMode="auto">
          <a:xfrm>
            <a:off x="2313051" y="1492303"/>
            <a:ext cx="3722673" cy="1805574"/>
          </a:xfrm>
          <a:prstGeom prst="roundRect">
            <a:avLst>
              <a:gd name="adj" fmla="val 6541"/>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6" name="Rounded Rectangle 6">
            <a:extLst>
              <a:ext uri="{FF2B5EF4-FFF2-40B4-BE49-F238E27FC236}">
                <a16:creationId xmlns:a16="http://schemas.microsoft.com/office/drawing/2014/main" id="{91F47ECF-90D6-649D-E725-A31FE8DC9A0A}"/>
              </a:ext>
              <a:ext uri="{C183D7F6-B498-43B3-948B-1728B52AA6E4}">
                <adec:decorative xmlns:adec="http://schemas.microsoft.com/office/drawing/2017/decorative" val="1"/>
              </a:ext>
            </a:extLst>
          </p:cNvPr>
          <p:cNvSpPr/>
          <p:nvPr userDrawn="1"/>
        </p:nvSpPr>
        <p:spPr bwMode="auto">
          <a:xfrm>
            <a:off x="6156276" y="1492303"/>
            <a:ext cx="3722673" cy="1805574"/>
          </a:xfrm>
          <a:prstGeom prst="roundRect">
            <a:avLst>
              <a:gd name="adj" fmla="val 6541"/>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7" name="Rounded Rectangle 6">
            <a:extLst>
              <a:ext uri="{FF2B5EF4-FFF2-40B4-BE49-F238E27FC236}">
                <a16:creationId xmlns:a16="http://schemas.microsoft.com/office/drawing/2014/main" id="{1A64AA3D-323D-09DD-4E63-D383C0E5459D}"/>
              </a:ext>
              <a:ext uri="{C183D7F6-B498-43B3-948B-1728B52AA6E4}">
                <adec:decorative xmlns:adec="http://schemas.microsoft.com/office/drawing/2017/decorative" val="1"/>
              </a:ext>
            </a:extLst>
          </p:cNvPr>
          <p:cNvSpPr/>
          <p:nvPr userDrawn="1"/>
        </p:nvSpPr>
        <p:spPr bwMode="auto">
          <a:xfrm>
            <a:off x="2313051" y="3433138"/>
            <a:ext cx="7565898" cy="1144738"/>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9" name="Rounded Rectangle 6">
            <a:extLst>
              <a:ext uri="{FF2B5EF4-FFF2-40B4-BE49-F238E27FC236}">
                <a16:creationId xmlns:a16="http://schemas.microsoft.com/office/drawing/2014/main" id="{1ACCE965-1519-ED4B-A47B-877786E7F163}"/>
              </a:ext>
              <a:ext uri="{C183D7F6-B498-43B3-948B-1728B52AA6E4}">
                <adec:decorative xmlns:adec="http://schemas.microsoft.com/office/drawing/2017/decorative" val="1"/>
              </a:ext>
            </a:extLst>
          </p:cNvPr>
          <p:cNvSpPr/>
          <p:nvPr userDrawn="1"/>
        </p:nvSpPr>
        <p:spPr bwMode="auto">
          <a:xfrm>
            <a:off x="2313051" y="4713137"/>
            <a:ext cx="7565898" cy="1144738"/>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335744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4" name="Text Placeholder 19">
            <a:extLst>
              <a:ext uri="{FF2B5EF4-FFF2-40B4-BE49-F238E27FC236}">
                <a16:creationId xmlns:a16="http://schemas.microsoft.com/office/drawing/2014/main" id="{45D46D7F-7680-B8BC-8728-C69131FDD1F0}"/>
              </a:ext>
            </a:extLst>
          </p:cNvPr>
          <p:cNvSpPr>
            <a:spLocks noGrp="1"/>
          </p:cNvSpPr>
          <p:nvPr>
            <p:ph type="body" sz="quarter" idx="14" hasCustomPrompt="1"/>
          </p:nvPr>
        </p:nvSpPr>
        <p:spPr>
          <a:xfrm>
            <a:off x="719510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E5FA480C-3C3C-22BC-26F3-644BFB9A7046}"/>
              </a:ext>
            </a:extLst>
          </p:cNvPr>
          <p:cNvSpPr>
            <a:spLocks noGrp="1"/>
          </p:cNvSpPr>
          <p:nvPr>
            <p:ph type="body" sz="quarter" idx="15" hasCustomPrompt="1"/>
          </p:nvPr>
        </p:nvSpPr>
        <p:spPr>
          <a:xfrm>
            <a:off x="5086349" y="3820841"/>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EEADE0EE-8694-E81B-4AD3-12D99A27730F}"/>
              </a:ext>
            </a:extLst>
          </p:cNvPr>
          <p:cNvSpPr>
            <a:spLocks noGrp="1"/>
          </p:cNvSpPr>
          <p:nvPr>
            <p:ph type="body" sz="quarter" idx="17" hasCustomPrompt="1"/>
          </p:nvPr>
        </p:nvSpPr>
        <p:spPr>
          <a:xfrm>
            <a:off x="3396342" y="6068201"/>
            <a:ext cx="5399316" cy="369332"/>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bg1"/>
                </a:solidFill>
                <a:latin typeface="+mj-lt"/>
                <a:ea typeface="+mn-ea"/>
                <a:cs typeface="+mn-cs"/>
              </a:defRPr>
            </a:lvl1pPr>
          </a:lstStyle>
          <a:p>
            <a:pPr lvl="0"/>
            <a:r>
              <a:rPr lang="en-US"/>
              <a:t>Insert text</a:t>
            </a:r>
          </a:p>
        </p:txBody>
      </p:sp>
      <p:sp>
        <p:nvSpPr>
          <p:cNvPr id="20" name="Oval 19">
            <a:extLst>
              <a:ext uri="{FF2B5EF4-FFF2-40B4-BE49-F238E27FC236}">
                <a16:creationId xmlns:a16="http://schemas.microsoft.com/office/drawing/2014/main" id="{76A131B0-2875-4587-B561-D8A23EB42D04}"/>
              </a:ext>
            </a:extLst>
          </p:cNvPr>
          <p:cNvSpPr/>
          <p:nvPr userDrawn="1"/>
        </p:nvSpPr>
        <p:spPr bwMode="auto">
          <a:xfrm>
            <a:off x="2511757"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1" name="Oval 20">
            <a:extLst>
              <a:ext uri="{FF2B5EF4-FFF2-40B4-BE49-F238E27FC236}">
                <a16:creationId xmlns:a16="http://schemas.microsoft.com/office/drawing/2014/main" id="{D3B79A0C-E7C4-6A65-37CC-90C9427CAA37}"/>
              </a:ext>
            </a:extLst>
          </p:cNvPr>
          <p:cNvSpPr/>
          <p:nvPr userDrawn="1"/>
        </p:nvSpPr>
        <p:spPr bwMode="auto">
          <a:xfrm>
            <a:off x="6360489"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2" name="Oval 21">
            <a:extLst>
              <a:ext uri="{FF2B5EF4-FFF2-40B4-BE49-F238E27FC236}">
                <a16:creationId xmlns:a16="http://schemas.microsoft.com/office/drawing/2014/main" id="{9ECDF61F-B1B5-9032-978A-C676DF4AC20A}"/>
              </a:ext>
            </a:extLst>
          </p:cNvPr>
          <p:cNvSpPr/>
          <p:nvPr userDrawn="1"/>
        </p:nvSpPr>
        <p:spPr bwMode="auto">
          <a:xfrm>
            <a:off x="4185600" y="3648478"/>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3" name="Oval 22">
            <a:extLst>
              <a:ext uri="{FF2B5EF4-FFF2-40B4-BE49-F238E27FC236}">
                <a16:creationId xmlns:a16="http://schemas.microsoft.com/office/drawing/2014/main" id="{3B76A11E-C0C3-3BDB-F369-4BB04FF14B2D}"/>
              </a:ext>
            </a:extLst>
          </p:cNvPr>
          <p:cNvSpPr/>
          <p:nvPr userDrawn="1"/>
        </p:nvSpPr>
        <p:spPr bwMode="auto">
          <a:xfrm>
            <a:off x="4185600" y="4928477"/>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9" name="Text Placeholder 19">
            <a:extLst>
              <a:ext uri="{FF2B5EF4-FFF2-40B4-BE49-F238E27FC236}">
                <a16:creationId xmlns:a16="http://schemas.microsoft.com/office/drawing/2014/main" id="{6161531E-CCCB-8575-020F-C53D93847C9E}"/>
              </a:ext>
            </a:extLst>
          </p:cNvPr>
          <p:cNvSpPr>
            <a:spLocks noGrp="1"/>
          </p:cNvSpPr>
          <p:nvPr>
            <p:ph type="body" sz="quarter" idx="16" hasCustomPrompt="1"/>
          </p:nvPr>
        </p:nvSpPr>
        <p:spPr>
          <a:xfrm>
            <a:off x="5086349" y="5100840"/>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88197768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Title with percentage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6BDB74A-3DCD-81D3-6C53-D1B3928A0F1F}"/>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8" name="Rectangle: Top Corners Rounded 125">
            <a:extLst>
              <a:ext uri="{FF2B5EF4-FFF2-40B4-BE49-F238E27FC236}">
                <a16:creationId xmlns:a16="http://schemas.microsoft.com/office/drawing/2014/main" id="{180168C0-BE92-2AB0-A173-D35ED279EBE7}"/>
              </a:ext>
              <a:ext uri="{C183D7F6-B498-43B3-948B-1728B52AA6E4}">
                <adec:decorative xmlns:adec="http://schemas.microsoft.com/office/drawing/2017/decorative" val="1"/>
              </a:ext>
            </a:extLst>
          </p:cNvPr>
          <p:cNvSpPr/>
          <p:nvPr userDrawn="1"/>
        </p:nvSpPr>
        <p:spPr bwMode="auto">
          <a:xfrm>
            <a:off x="583406"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0" name="Rectangle: Top Corners Rounded 125">
            <a:extLst>
              <a:ext uri="{FF2B5EF4-FFF2-40B4-BE49-F238E27FC236}">
                <a16:creationId xmlns:a16="http://schemas.microsoft.com/office/drawing/2014/main" id="{7E17D619-9A82-CBEA-BB99-382923668457}"/>
              </a:ext>
              <a:ext uri="{C183D7F6-B498-43B3-948B-1728B52AA6E4}">
                <adec:decorative xmlns:adec="http://schemas.microsoft.com/office/drawing/2017/decorative" val="1"/>
              </a:ext>
            </a:extLst>
          </p:cNvPr>
          <p:cNvSpPr/>
          <p:nvPr userDrawn="1"/>
        </p:nvSpPr>
        <p:spPr bwMode="auto">
          <a:xfrm>
            <a:off x="4331999"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ectangle: Top Corners Rounded 125">
            <a:extLst>
              <a:ext uri="{FF2B5EF4-FFF2-40B4-BE49-F238E27FC236}">
                <a16:creationId xmlns:a16="http://schemas.microsoft.com/office/drawing/2014/main" id="{30508D70-2710-8D04-7D5F-70E990CE4DD2}"/>
              </a:ext>
              <a:ext uri="{C183D7F6-B498-43B3-948B-1728B52AA6E4}">
                <adec:decorative xmlns:adec="http://schemas.microsoft.com/office/drawing/2017/decorative" val="1"/>
              </a:ext>
            </a:extLst>
          </p:cNvPr>
          <p:cNvSpPr/>
          <p:nvPr userDrawn="1"/>
        </p:nvSpPr>
        <p:spPr bwMode="auto">
          <a:xfrm>
            <a:off x="8080593"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4" name="Oval 13">
            <a:extLst>
              <a:ext uri="{FF2B5EF4-FFF2-40B4-BE49-F238E27FC236}">
                <a16:creationId xmlns:a16="http://schemas.microsoft.com/office/drawing/2014/main" id="{93D60D49-421B-7F5F-CB61-24B399AF0072}"/>
              </a:ext>
            </a:extLst>
          </p:cNvPr>
          <p:cNvSpPr/>
          <p:nvPr userDrawn="1"/>
        </p:nvSpPr>
        <p:spPr bwMode="auto">
          <a:xfrm>
            <a:off x="1553656" y="1635869"/>
            <a:ext cx="1587500" cy="1584742"/>
          </a:xfrm>
          <a:prstGeom prst="ellipse">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6" name="Oval 15">
            <a:extLst>
              <a:ext uri="{FF2B5EF4-FFF2-40B4-BE49-F238E27FC236}">
                <a16:creationId xmlns:a16="http://schemas.microsoft.com/office/drawing/2014/main" id="{4C8A10AD-35C3-7899-D08E-CDB0D28DE34A}"/>
              </a:ext>
            </a:extLst>
          </p:cNvPr>
          <p:cNvSpPr/>
          <p:nvPr userDrawn="1"/>
        </p:nvSpPr>
        <p:spPr bwMode="auto">
          <a:xfrm>
            <a:off x="5302250" y="1635869"/>
            <a:ext cx="1587500" cy="1584742"/>
          </a:xfrm>
          <a:prstGeom prst="ellipse">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9" name="Oval 18">
            <a:extLst>
              <a:ext uri="{FF2B5EF4-FFF2-40B4-BE49-F238E27FC236}">
                <a16:creationId xmlns:a16="http://schemas.microsoft.com/office/drawing/2014/main" id="{61477897-1756-0740-74DF-E853DC832330}"/>
              </a:ext>
            </a:extLst>
          </p:cNvPr>
          <p:cNvSpPr/>
          <p:nvPr userDrawn="1"/>
        </p:nvSpPr>
        <p:spPr bwMode="auto">
          <a:xfrm>
            <a:off x="9050843" y="1635869"/>
            <a:ext cx="1587500" cy="1584742"/>
          </a:xfrm>
          <a:prstGeom prst="ellipse">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12093"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5" name="Rectangle: Rounded Corners 24">
            <a:extLst>
              <a:ext uri="{FF2B5EF4-FFF2-40B4-BE49-F238E27FC236}">
                <a16:creationId xmlns:a16="http://schemas.microsoft.com/office/drawing/2014/main" id="{5F71979A-6BC4-2DDC-7673-05DF659AF336}"/>
              </a:ext>
            </a:extLst>
          </p:cNvPr>
          <p:cNvSpPr/>
          <p:nvPr userDrawn="1"/>
        </p:nvSpPr>
        <p:spPr bwMode="auto">
          <a:xfrm>
            <a:off x="682278"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7" name="Rectangle: Rounded Corners 26">
            <a:extLst>
              <a:ext uri="{FF2B5EF4-FFF2-40B4-BE49-F238E27FC236}">
                <a16:creationId xmlns:a16="http://schemas.microsoft.com/office/drawing/2014/main" id="{543202F3-2030-D70A-6960-DDACBF65D693}"/>
              </a:ext>
            </a:extLst>
          </p:cNvPr>
          <p:cNvSpPr/>
          <p:nvPr userDrawn="1"/>
        </p:nvSpPr>
        <p:spPr bwMode="auto">
          <a:xfrm>
            <a:off x="4430872"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8" name="Rectangle: Rounded Corners 27">
            <a:extLst>
              <a:ext uri="{FF2B5EF4-FFF2-40B4-BE49-F238E27FC236}">
                <a16:creationId xmlns:a16="http://schemas.microsoft.com/office/drawing/2014/main" id="{ADFAAD63-A798-D02B-558C-DE73B16F3F02}"/>
              </a:ext>
            </a:extLst>
          </p:cNvPr>
          <p:cNvSpPr/>
          <p:nvPr userDrawn="1"/>
        </p:nvSpPr>
        <p:spPr bwMode="auto">
          <a:xfrm>
            <a:off x="8179465"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47" name="Text Placeholder 19">
            <a:extLst>
              <a:ext uri="{FF2B5EF4-FFF2-40B4-BE49-F238E27FC236}">
                <a16:creationId xmlns:a16="http://schemas.microsoft.com/office/drawing/2014/main" id="{88E186EA-A71E-764F-F1EE-2113A6C93116}"/>
              </a:ext>
            </a:extLst>
          </p:cNvPr>
          <p:cNvSpPr>
            <a:spLocks noGrp="1"/>
          </p:cNvSpPr>
          <p:nvPr>
            <p:ph type="body" sz="quarter" idx="20" hasCustomPrompt="1"/>
          </p:nvPr>
        </p:nvSpPr>
        <p:spPr>
          <a:xfrm>
            <a:off x="732414"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56DC5B6B-7CA2-0CE9-4CEA-722A17D06CD1}"/>
              </a:ext>
            </a:extLst>
          </p:cNvPr>
          <p:cNvSpPr>
            <a:spLocks noGrp="1"/>
          </p:cNvSpPr>
          <p:nvPr>
            <p:ph type="body" sz="quarter" idx="23" hasCustomPrompt="1"/>
          </p:nvPr>
        </p:nvSpPr>
        <p:spPr>
          <a:xfrm>
            <a:off x="1639668"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flip="none" rotWithShape="1">
                  <a:gsLst>
                    <a:gs pos="97000">
                      <a:srgbClr val="D1448B"/>
                    </a:gs>
                    <a:gs pos="0">
                      <a:srgbClr val="0A6BBA"/>
                    </a:gs>
                  </a:gsLst>
                  <a:path path="rect">
                    <a:fillToRect l="100000" t="100000"/>
                  </a:path>
                  <a:tileRect r="-100000" b="-100000"/>
                </a:gradFill>
                <a:latin typeface="Segoe UI Variable Display Semibold" pitchFamily="2" charset="0"/>
                <a:ea typeface="+mn-ea"/>
                <a:cs typeface="Segoe UI" panose="020B0502040204020203" pitchFamily="34" charset="0"/>
              </a:defRPr>
            </a:lvl1pPr>
          </a:lstStyle>
          <a:p>
            <a:pPr lvl="0"/>
            <a:r>
              <a:rPr lang="en-US"/>
              <a:t>00</a:t>
            </a:r>
          </a:p>
        </p:txBody>
      </p:sp>
      <p:sp>
        <p:nvSpPr>
          <p:cNvPr id="45" name="Text Placeholder 19">
            <a:extLst>
              <a:ext uri="{FF2B5EF4-FFF2-40B4-BE49-F238E27FC236}">
                <a16:creationId xmlns:a16="http://schemas.microsoft.com/office/drawing/2014/main" id="{F76287F5-00B6-EB54-84EC-E61512526BFC}"/>
              </a:ext>
            </a:extLst>
          </p:cNvPr>
          <p:cNvSpPr>
            <a:spLocks noGrp="1"/>
          </p:cNvSpPr>
          <p:nvPr>
            <p:ph type="body" sz="quarter" idx="18" hasCustomPrompt="1"/>
          </p:nvPr>
        </p:nvSpPr>
        <p:spPr>
          <a:xfrm>
            <a:off x="4460686"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6" name="Text Placeholder 19">
            <a:extLst>
              <a:ext uri="{FF2B5EF4-FFF2-40B4-BE49-F238E27FC236}">
                <a16:creationId xmlns:a16="http://schemas.microsoft.com/office/drawing/2014/main" id="{2C34D1AB-C234-4045-8CE1-E0722BEF21B0}"/>
              </a:ext>
            </a:extLst>
          </p:cNvPr>
          <p:cNvSpPr>
            <a:spLocks noGrp="1"/>
          </p:cNvSpPr>
          <p:nvPr>
            <p:ph type="body" sz="quarter" idx="19" hasCustomPrompt="1"/>
          </p:nvPr>
        </p:nvSpPr>
        <p:spPr>
          <a:xfrm>
            <a:off x="8209279"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8" name="Text Placeholder 19">
            <a:extLst>
              <a:ext uri="{FF2B5EF4-FFF2-40B4-BE49-F238E27FC236}">
                <a16:creationId xmlns:a16="http://schemas.microsoft.com/office/drawing/2014/main" id="{752732D6-CB3C-E9DE-9B55-F2C8AD86026B}"/>
              </a:ext>
            </a:extLst>
          </p:cNvPr>
          <p:cNvSpPr>
            <a:spLocks noGrp="1"/>
          </p:cNvSpPr>
          <p:nvPr>
            <p:ph type="body" sz="quarter" idx="21" hasCustomPrompt="1"/>
          </p:nvPr>
        </p:nvSpPr>
        <p:spPr>
          <a:xfrm>
            <a:off x="4481007"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6C39B09E-638C-2667-F15E-07F7A3FAD25F}"/>
              </a:ext>
            </a:extLst>
          </p:cNvPr>
          <p:cNvSpPr>
            <a:spLocks noGrp="1"/>
          </p:cNvSpPr>
          <p:nvPr>
            <p:ph type="body" sz="quarter" idx="22" hasCustomPrompt="1"/>
          </p:nvPr>
        </p:nvSpPr>
        <p:spPr>
          <a:xfrm>
            <a:off x="8229600"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8AAF7020-2B36-D798-B3A6-618488CBC235}"/>
              </a:ext>
            </a:extLst>
          </p:cNvPr>
          <p:cNvSpPr>
            <a:spLocks noGrp="1"/>
          </p:cNvSpPr>
          <p:nvPr>
            <p:ph type="body" sz="quarter" idx="24" hasCustomPrompt="1"/>
          </p:nvPr>
        </p:nvSpPr>
        <p:spPr>
          <a:xfrm>
            <a:off x="5388262"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flip="none" rotWithShape="1">
                  <a:gsLst>
                    <a:gs pos="97000">
                      <a:srgbClr val="D1448B"/>
                    </a:gs>
                    <a:gs pos="0">
                      <a:srgbClr val="0A6BBA"/>
                    </a:gs>
                  </a:gsLst>
                  <a:path path="rect">
                    <a:fillToRect l="100000" t="100000"/>
                  </a:path>
                  <a:tileRect r="-100000" b="-100000"/>
                </a:gradFill>
                <a:latin typeface="Segoe UI Variable Display Semibold" pitchFamily="2" charset="0"/>
                <a:ea typeface="+mn-ea"/>
                <a:cs typeface="Segoe UI" panose="020B0502040204020203" pitchFamily="34" charset="0"/>
              </a:defRPr>
            </a:lvl1pPr>
          </a:lstStyle>
          <a:p>
            <a:pPr lvl="0"/>
            <a:r>
              <a:rPr lang="en-US"/>
              <a:t>00</a:t>
            </a:r>
          </a:p>
        </p:txBody>
      </p:sp>
      <p:sp>
        <p:nvSpPr>
          <p:cNvPr id="52" name="Text Placeholder 19">
            <a:extLst>
              <a:ext uri="{FF2B5EF4-FFF2-40B4-BE49-F238E27FC236}">
                <a16:creationId xmlns:a16="http://schemas.microsoft.com/office/drawing/2014/main" id="{20771643-E6E5-AE32-3951-D33F935D9B92}"/>
              </a:ext>
            </a:extLst>
          </p:cNvPr>
          <p:cNvSpPr>
            <a:spLocks noGrp="1"/>
          </p:cNvSpPr>
          <p:nvPr>
            <p:ph type="body" sz="quarter" idx="25" hasCustomPrompt="1"/>
          </p:nvPr>
        </p:nvSpPr>
        <p:spPr>
          <a:xfrm>
            <a:off x="9136855"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flip="none" rotWithShape="1">
                  <a:gsLst>
                    <a:gs pos="97000">
                      <a:srgbClr val="D1448B"/>
                    </a:gs>
                    <a:gs pos="0">
                      <a:srgbClr val="0A6BBA"/>
                    </a:gs>
                  </a:gsLst>
                  <a:path path="rect">
                    <a:fillToRect l="100000" t="100000"/>
                  </a:path>
                  <a:tileRect r="-100000" b="-100000"/>
                </a:gradFill>
                <a:latin typeface="Segoe UI Variable Display Semibold" pitchFamily="2" charset="0"/>
                <a:ea typeface="+mn-ea"/>
                <a:cs typeface="Segoe UI" panose="020B0502040204020203" pitchFamily="34" charset="0"/>
              </a:defRPr>
            </a:lvl1pPr>
          </a:lstStyle>
          <a:p>
            <a:pPr lvl="0"/>
            <a:r>
              <a:rPr lang="en-US"/>
              <a:t>00</a:t>
            </a:r>
          </a:p>
        </p:txBody>
      </p:sp>
    </p:spTree>
    <p:extLst>
      <p:ext uri="{BB962C8B-B14F-4D97-AF65-F5344CB8AC3E}">
        <p14:creationId xmlns:p14="http://schemas.microsoft.com/office/powerpoint/2010/main" val="31619896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974A3D8-E56B-CE21-C818-81C6EF34DF05}"/>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Rectangle: Rounded Corners 28">
            <a:extLst>
              <a:ext uri="{FF2B5EF4-FFF2-40B4-BE49-F238E27FC236}">
                <a16:creationId xmlns:a16="http://schemas.microsoft.com/office/drawing/2014/main" id="{8928DAF5-0AC4-7C49-BED1-8647283B5010}"/>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0" name="Rectangle: Rounded Corners 29">
            <a:extLst>
              <a:ext uri="{FF2B5EF4-FFF2-40B4-BE49-F238E27FC236}">
                <a16:creationId xmlns:a16="http://schemas.microsoft.com/office/drawing/2014/main" id="{048DE422-18D2-D2BC-E5BB-476A7CC8D50A}"/>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1" name="Graphic 9">
            <a:extLst>
              <a:ext uri="{FF2B5EF4-FFF2-40B4-BE49-F238E27FC236}">
                <a16:creationId xmlns:a16="http://schemas.microsoft.com/office/drawing/2014/main" id="{CFF0C270-D4D1-C634-E9CC-B16B01E7EBC6}"/>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2" name="Rectangle: Rounded Corners 31">
            <a:extLst>
              <a:ext uri="{FF2B5EF4-FFF2-40B4-BE49-F238E27FC236}">
                <a16:creationId xmlns:a16="http://schemas.microsoft.com/office/drawing/2014/main" id="{A7EC10F0-4920-369D-A669-F1A5C648D94C}"/>
              </a:ext>
            </a:extLst>
          </p:cNvPr>
          <p:cNvSpPr/>
          <p:nvPr userDrawn="1"/>
        </p:nvSpPr>
        <p:spPr bwMode="auto">
          <a:xfrm>
            <a:off x="775016" y="1320800"/>
            <a:ext cx="2720024" cy="584200"/>
          </a:xfrm>
          <a:prstGeom prst="roundRect">
            <a:avLst>
              <a:gd name="adj" fmla="val 50000"/>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3" name="Rectangle: Rounded Corners 32">
            <a:extLst>
              <a:ext uri="{FF2B5EF4-FFF2-40B4-BE49-F238E27FC236}">
                <a16:creationId xmlns:a16="http://schemas.microsoft.com/office/drawing/2014/main" id="{553259B1-C4D4-8482-3413-36B7B131BB60}"/>
              </a:ext>
            </a:extLst>
          </p:cNvPr>
          <p:cNvSpPr/>
          <p:nvPr userDrawn="1"/>
        </p:nvSpPr>
        <p:spPr bwMode="auto">
          <a:xfrm>
            <a:off x="6607708" y="1320800"/>
            <a:ext cx="2720024" cy="584200"/>
          </a:xfrm>
          <a:prstGeom prst="roundRect">
            <a:avLst>
              <a:gd name="adj" fmla="val 50000"/>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4" name="TextBox 33">
            <a:extLst>
              <a:ext uri="{FF2B5EF4-FFF2-40B4-BE49-F238E27FC236}">
                <a16:creationId xmlns:a16="http://schemas.microsoft.com/office/drawing/2014/main" id="{076B1748-226B-C1EF-BE51-EF769A618B2A}"/>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5" name="TextBox 34">
            <a:extLst>
              <a:ext uri="{FF2B5EF4-FFF2-40B4-BE49-F238E27FC236}">
                <a16:creationId xmlns:a16="http://schemas.microsoft.com/office/drawing/2014/main" id="{93CA6158-7F0A-1562-797B-518ABB04F634}"/>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6" name="TextBox 35">
            <a:extLst>
              <a:ext uri="{FF2B5EF4-FFF2-40B4-BE49-F238E27FC236}">
                <a16:creationId xmlns:a16="http://schemas.microsoft.com/office/drawing/2014/main" id="{FD2437C5-86AC-AF6B-0631-CCE070A4EC8E}"/>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7" name="TextBox 36">
            <a:extLst>
              <a:ext uri="{FF2B5EF4-FFF2-40B4-BE49-F238E27FC236}">
                <a16:creationId xmlns:a16="http://schemas.microsoft.com/office/drawing/2014/main" id="{88EB2C85-B65C-B4A2-9487-E448F1EBE943}"/>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8" name="TextBox 37">
            <a:extLst>
              <a:ext uri="{FF2B5EF4-FFF2-40B4-BE49-F238E27FC236}">
                <a16:creationId xmlns:a16="http://schemas.microsoft.com/office/drawing/2014/main" id="{FA2538DD-0003-62DC-8801-BE126365152E}"/>
              </a:ext>
              <a:ext uri="{C183D7F6-B498-43B3-948B-1728B52AA6E4}">
                <adec:decorative xmlns:adec="http://schemas.microsoft.com/office/drawing/2017/decorative" val="1"/>
              </a:ext>
            </a:extLst>
          </p:cNvPr>
          <p:cNvSpPr txBox="1">
            <a:spLocks/>
          </p:cNvSpPr>
          <p:nvPr userDrawn="1"/>
        </p:nvSpPr>
        <p:spPr>
          <a:xfrm>
            <a:off x="6524940"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9" name="TextBox 38">
            <a:extLst>
              <a:ext uri="{FF2B5EF4-FFF2-40B4-BE49-F238E27FC236}">
                <a16:creationId xmlns:a16="http://schemas.microsoft.com/office/drawing/2014/main" id="{5B7AD6B3-DBDA-8F70-CAC4-BE125CB7F27A}"/>
              </a:ext>
              <a:ext uri="{C183D7F6-B498-43B3-948B-1728B52AA6E4}">
                <adec:decorative xmlns:adec="http://schemas.microsoft.com/office/drawing/2017/decorative" val="1"/>
              </a:ext>
            </a:extLst>
          </p:cNvPr>
          <p:cNvSpPr txBox="1">
            <a:spLocks/>
          </p:cNvSpPr>
          <p:nvPr userDrawn="1"/>
        </p:nvSpPr>
        <p:spPr>
          <a:xfrm>
            <a:off x="6524940"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40" name="TextBox 39">
            <a:extLst>
              <a:ext uri="{FF2B5EF4-FFF2-40B4-BE49-F238E27FC236}">
                <a16:creationId xmlns:a16="http://schemas.microsoft.com/office/drawing/2014/main" id="{02B28C54-8E50-EA56-7B81-333D6A73157D}"/>
              </a:ext>
              <a:ext uri="{C183D7F6-B498-43B3-948B-1728B52AA6E4}">
                <adec:decorative xmlns:adec="http://schemas.microsoft.com/office/drawing/2017/decorative" val="1"/>
              </a:ext>
            </a:extLst>
          </p:cNvPr>
          <p:cNvSpPr txBox="1">
            <a:spLocks/>
          </p:cNvSpPr>
          <p:nvPr userDrawn="1"/>
        </p:nvSpPr>
        <p:spPr>
          <a:xfrm>
            <a:off x="6524940"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41" name="TextBox 40">
            <a:extLst>
              <a:ext uri="{FF2B5EF4-FFF2-40B4-BE49-F238E27FC236}">
                <a16:creationId xmlns:a16="http://schemas.microsoft.com/office/drawing/2014/main" id="{62BF846B-4B1B-B551-76FB-5BE77B6B8763}"/>
              </a:ext>
              <a:ext uri="{C183D7F6-B498-43B3-948B-1728B52AA6E4}">
                <adec:decorative xmlns:adec="http://schemas.microsoft.com/office/drawing/2017/decorative" val="1"/>
              </a:ext>
            </a:extLst>
          </p:cNvPr>
          <p:cNvSpPr txBox="1">
            <a:spLocks/>
          </p:cNvSpPr>
          <p:nvPr userDrawn="1"/>
        </p:nvSpPr>
        <p:spPr>
          <a:xfrm>
            <a:off x="6524940"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65060261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2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45B6BF2-1AC4-28FB-25AB-0FD6123AEDEA}"/>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Rounded Corners 1">
            <a:extLst>
              <a:ext uri="{FF2B5EF4-FFF2-40B4-BE49-F238E27FC236}">
                <a16:creationId xmlns:a16="http://schemas.microsoft.com/office/drawing/2014/main" id="{5F7AE50E-69D7-B90B-575B-5A0C245F9C7B}"/>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4" name="Rectangle: Rounded Corners 3">
            <a:extLst>
              <a:ext uri="{FF2B5EF4-FFF2-40B4-BE49-F238E27FC236}">
                <a16:creationId xmlns:a16="http://schemas.microsoft.com/office/drawing/2014/main" id="{F887F77A-6ECA-386D-87DD-195C3817D92E}"/>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5" name="Rectangle: Rounded Corners 4">
            <a:extLst>
              <a:ext uri="{FF2B5EF4-FFF2-40B4-BE49-F238E27FC236}">
                <a16:creationId xmlns:a16="http://schemas.microsoft.com/office/drawing/2014/main" id="{71899789-9619-C486-A65D-5B3BB73BE583}"/>
              </a:ext>
            </a:extLst>
          </p:cNvPr>
          <p:cNvSpPr/>
          <p:nvPr userDrawn="1"/>
        </p:nvSpPr>
        <p:spPr bwMode="auto">
          <a:xfrm>
            <a:off x="775016" y="1320800"/>
            <a:ext cx="2720024" cy="584200"/>
          </a:xfrm>
          <a:prstGeom prst="roundRect">
            <a:avLst>
              <a:gd name="adj" fmla="val 50000"/>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6" name="Rectangle: Rounded Corners 5">
            <a:extLst>
              <a:ext uri="{FF2B5EF4-FFF2-40B4-BE49-F238E27FC236}">
                <a16:creationId xmlns:a16="http://schemas.microsoft.com/office/drawing/2014/main" id="{E6144CEC-F298-4C82-32C6-8BEC8DC19EB9}"/>
              </a:ext>
            </a:extLst>
          </p:cNvPr>
          <p:cNvSpPr/>
          <p:nvPr userDrawn="1"/>
        </p:nvSpPr>
        <p:spPr bwMode="auto">
          <a:xfrm>
            <a:off x="6607708" y="1320800"/>
            <a:ext cx="2720024" cy="584200"/>
          </a:xfrm>
          <a:prstGeom prst="roundRect">
            <a:avLst>
              <a:gd name="adj" fmla="val 50000"/>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7" name="TextBox 6">
            <a:extLst>
              <a:ext uri="{FF2B5EF4-FFF2-40B4-BE49-F238E27FC236}">
                <a16:creationId xmlns:a16="http://schemas.microsoft.com/office/drawing/2014/main" id="{BA195394-689A-2C9B-22BF-38A73C51C5B2}"/>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8" name="TextBox 7">
            <a:extLst>
              <a:ext uri="{FF2B5EF4-FFF2-40B4-BE49-F238E27FC236}">
                <a16:creationId xmlns:a16="http://schemas.microsoft.com/office/drawing/2014/main" id="{88F25743-3660-82A4-7909-B274A10AEF09}"/>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9" name="TextBox 8">
            <a:extLst>
              <a:ext uri="{FF2B5EF4-FFF2-40B4-BE49-F238E27FC236}">
                <a16:creationId xmlns:a16="http://schemas.microsoft.com/office/drawing/2014/main" id="{5596E9A0-1185-35E3-887F-D1179BED0494}"/>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0" name="TextBox 9">
            <a:extLst>
              <a:ext uri="{FF2B5EF4-FFF2-40B4-BE49-F238E27FC236}">
                <a16:creationId xmlns:a16="http://schemas.microsoft.com/office/drawing/2014/main" id="{149ED272-3BA4-9B03-09B4-4D07D4FDB798}"/>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1" name="TextBox 10">
            <a:extLst>
              <a:ext uri="{FF2B5EF4-FFF2-40B4-BE49-F238E27FC236}">
                <a16:creationId xmlns:a16="http://schemas.microsoft.com/office/drawing/2014/main" id="{54C75DB3-8342-6837-E03B-0BDED129AD8F}"/>
              </a:ext>
              <a:ext uri="{C183D7F6-B498-43B3-948B-1728B52AA6E4}">
                <adec:decorative xmlns:adec="http://schemas.microsoft.com/office/drawing/2017/decorative" val="1"/>
              </a:ext>
            </a:extLst>
          </p:cNvPr>
          <p:cNvSpPr txBox="1">
            <a:spLocks/>
          </p:cNvSpPr>
          <p:nvPr userDrawn="1"/>
        </p:nvSpPr>
        <p:spPr>
          <a:xfrm>
            <a:off x="6524940" y="2010596"/>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2" name="TextBox 11">
            <a:extLst>
              <a:ext uri="{FF2B5EF4-FFF2-40B4-BE49-F238E27FC236}">
                <a16:creationId xmlns:a16="http://schemas.microsoft.com/office/drawing/2014/main" id="{5A22757B-F18E-72C1-77F1-4DC59E82811D}"/>
              </a:ext>
              <a:ext uri="{C183D7F6-B498-43B3-948B-1728B52AA6E4}">
                <adec:decorative xmlns:adec="http://schemas.microsoft.com/office/drawing/2017/decorative" val="1"/>
              </a:ext>
            </a:extLst>
          </p:cNvPr>
          <p:cNvSpPr txBox="1">
            <a:spLocks/>
          </p:cNvSpPr>
          <p:nvPr userDrawn="1"/>
        </p:nvSpPr>
        <p:spPr>
          <a:xfrm>
            <a:off x="6524940" y="3437935"/>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3" name="TextBox 12">
            <a:extLst>
              <a:ext uri="{FF2B5EF4-FFF2-40B4-BE49-F238E27FC236}">
                <a16:creationId xmlns:a16="http://schemas.microsoft.com/office/drawing/2014/main" id="{505C1BD2-BC75-79A5-9D29-81AC70709B2B}"/>
              </a:ext>
              <a:ext uri="{C183D7F6-B498-43B3-948B-1728B52AA6E4}">
                <adec:decorative xmlns:adec="http://schemas.microsoft.com/office/drawing/2017/decorative" val="1"/>
              </a:ext>
            </a:extLst>
          </p:cNvPr>
          <p:cNvSpPr txBox="1">
            <a:spLocks/>
          </p:cNvSpPr>
          <p:nvPr userDrawn="1"/>
        </p:nvSpPr>
        <p:spPr>
          <a:xfrm>
            <a:off x="6524940" y="4865273"/>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4" name="Graphic 9">
            <a:extLst>
              <a:ext uri="{FF2B5EF4-FFF2-40B4-BE49-F238E27FC236}">
                <a16:creationId xmlns:a16="http://schemas.microsoft.com/office/drawing/2014/main" id="{4FB2E96C-73A6-3B6A-36C0-E0A441B47AF9}"/>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304132699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Demo slide with Video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847ECA5-E14B-BF21-7A04-86419E4AB6C4}"/>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pPr algn="ctr"/>
            <a:r>
              <a:rPr lang="en-US" sz="3600">
                <a:latin typeface="+mj-lt"/>
              </a:rPr>
              <a:t>Demo Slide</a:t>
            </a:r>
          </a:p>
        </p:txBody>
      </p:sp>
      <p:sp>
        <p:nvSpPr>
          <p:cNvPr id="16" name="Rectangle: Rounded Corners 15">
            <a:extLst>
              <a:ext uri="{FF2B5EF4-FFF2-40B4-BE49-F238E27FC236}">
                <a16:creationId xmlns:a16="http://schemas.microsoft.com/office/drawing/2014/main" id="{8E7098C6-DBCF-93B2-5D96-137273D0B82C}"/>
              </a:ext>
            </a:extLst>
          </p:cNvPr>
          <p:cNvSpPr/>
          <p:nvPr userDrawn="1"/>
        </p:nvSpPr>
        <p:spPr bwMode="auto">
          <a:xfrm>
            <a:off x="584200" y="1244600"/>
            <a:ext cx="11025188" cy="5024438"/>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0" name="Media Placeholder 19">
            <a:extLst>
              <a:ext uri="{FF2B5EF4-FFF2-40B4-BE49-F238E27FC236}">
                <a16:creationId xmlns:a16="http://schemas.microsoft.com/office/drawing/2014/main" id="{1759F95D-AECA-8C92-B88E-C4E6AA3A254A}"/>
              </a:ext>
            </a:extLst>
          </p:cNvPr>
          <p:cNvSpPr>
            <a:spLocks noGrp="1"/>
          </p:cNvSpPr>
          <p:nvPr>
            <p:ph type="media" sz="quarter" idx="16" hasCustomPrompt="1"/>
          </p:nvPr>
        </p:nvSpPr>
        <p:spPr>
          <a:xfrm>
            <a:off x="687388" y="1344216"/>
            <a:ext cx="10818812" cy="4825207"/>
          </a:xfrm>
          <a:prstGeom prst="roundRect">
            <a:avLst>
              <a:gd name="adj" fmla="val 2229"/>
            </a:avLst>
          </a:prstGeom>
          <a:blipFill>
            <a:blip r:embed="rId3"/>
            <a:stretch>
              <a:fillRect/>
            </a:stretch>
          </a:blipFill>
        </p:spPr>
        <p:txBody>
          <a:bodyPr anchor="ctr">
            <a:noAutofit/>
          </a:bodyPr>
          <a:lstStyle>
            <a:lvl1pPr marL="0" indent="0" algn="ctr">
              <a:buNone/>
              <a:defRPr>
                <a:latin typeface="+mj-lt"/>
              </a:defRPr>
            </a:lvl1pPr>
          </a:lstStyle>
          <a:p>
            <a:r>
              <a:rPr lang="en-IN"/>
              <a:t>Video</a:t>
            </a:r>
            <a:endParaRPr lang="en-US"/>
          </a:p>
        </p:txBody>
      </p:sp>
    </p:spTree>
    <p:extLst>
      <p:ext uri="{BB962C8B-B14F-4D97-AF65-F5344CB8AC3E}">
        <p14:creationId xmlns:p14="http://schemas.microsoft.com/office/powerpoint/2010/main" val="18833778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Title with a pciture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1D67CE0-3BE9-59D5-8136-5F58AEEE5161}"/>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Rectangle: Rounded Corners 1">
            <a:extLst>
              <a:ext uri="{FF2B5EF4-FFF2-40B4-BE49-F238E27FC236}">
                <a16:creationId xmlns:a16="http://schemas.microsoft.com/office/drawing/2014/main" id="{B712C2FF-8E59-C2AE-A03E-89C50D8B2BF0}"/>
              </a:ext>
            </a:extLst>
          </p:cNvPr>
          <p:cNvSpPr/>
          <p:nvPr userDrawn="1"/>
        </p:nvSpPr>
        <p:spPr bwMode="auto">
          <a:xfrm>
            <a:off x="584200" y="585788"/>
            <a:ext cx="11025188" cy="5683250"/>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7" name="Picture Placeholder" descr="This photo is a 'placeholder' only. Drag or drop your photo here, or click and tap the center to insert a photo.">
            <a:extLst>
              <a:ext uri="{FF2B5EF4-FFF2-40B4-BE49-F238E27FC236}">
                <a16:creationId xmlns:a16="http://schemas.microsoft.com/office/drawing/2014/main" id="{11B92516-6AC9-D94E-A169-A9D3A5E65C55}"/>
              </a:ext>
            </a:extLst>
          </p:cNvPr>
          <p:cNvSpPr>
            <a:spLocks noGrp="1"/>
          </p:cNvSpPr>
          <p:nvPr>
            <p:ph type="pic" sz="quarter" idx="13" hasCustomPrompt="1"/>
          </p:nvPr>
        </p:nvSpPr>
        <p:spPr bwMode="ltGray">
          <a:xfrm>
            <a:off x="687388" y="673100"/>
            <a:ext cx="10818812" cy="5085833"/>
          </a:xfrm>
          <a:prstGeom prst="roundRect">
            <a:avLst>
              <a:gd name="adj" fmla="val 2229"/>
            </a:avLst>
          </a:prstGeo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5" name="Rectangle: Rounded Corners 4">
            <a:extLst>
              <a:ext uri="{FF2B5EF4-FFF2-40B4-BE49-F238E27FC236}">
                <a16:creationId xmlns:a16="http://schemas.microsoft.com/office/drawing/2014/main" id="{5E85AAE7-B42C-73D6-C27D-7ECBE9233D32}"/>
              </a:ext>
            </a:extLst>
          </p:cNvPr>
          <p:cNvSpPr/>
          <p:nvPr userDrawn="1"/>
        </p:nvSpPr>
        <p:spPr bwMode="auto">
          <a:xfrm>
            <a:off x="2573338" y="5867400"/>
            <a:ext cx="7046912" cy="770934"/>
          </a:xfrm>
          <a:prstGeom prst="roundRect">
            <a:avLst>
              <a:gd name="adj" fmla="val 50000"/>
            </a:avLst>
          </a:prstGeom>
          <a:gradFill>
            <a:gsLst>
              <a:gs pos="97000">
                <a:srgbClr val="D1448B"/>
              </a:gs>
              <a:gs pos="0">
                <a:srgbClr val="0A6BBA"/>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2808288" y="5975869"/>
            <a:ext cx="6577012" cy="553998"/>
          </a:xfrm>
        </p:spPr>
        <p:txBody>
          <a:bodyPr anchor="ctr"/>
          <a:lstStyle>
            <a:lvl1pPr marL="0" algn="ctr" defTabSz="914400" rtl="0" eaLnBrk="1" latinLnBrk="0" hangingPunct="1">
              <a:defRPr lang="en-US" sz="3200" kern="1200" dirty="0">
                <a:solidFill>
                  <a:schemeClr val="bg1"/>
                </a:solidFill>
                <a:latin typeface="+mj-lt"/>
                <a:ea typeface="+mn-ea"/>
                <a:cs typeface="+mn-cs"/>
              </a:defRPr>
            </a:lvl1pPr>
          </a:lstStyle>
          <a:p>
            <a:pPr algn="ctr"/>
            <a:r>
              <a:rPr lang="en-US" sz="3600">
                <a:latin typeface="+mj-lt"/>
              </a:rPr>
              <a:t>Insert text</a:t>
            </a:r>
          </a:p>
        </p:txBody>
      </p:sp>
    </p:spTree>
    <p:extLst>
      <p:ext uri="{BB962C8B-B14F-4D97-AF65-F5344CB8AC3E}">
        <p14:creationId xmlns:p14="http://schemas.microsoft.com/office/powerpoint/2010/main" val="10740505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Four round photos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6202E54-F1A3-730A-F486-F12AC1B2EDA7}"/>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4" name="Rectangle 3">
            <a:extLst>
              <a:ext uri="{FF2B5EF4-FFF2-40B4-BE49-F238E27FC236}">
                <a16:creationId xmlns:a16="http://schemas.microsoft.com/office/drawing/2014/main" id="{B99EFB85-B9D6-A5B6-861A-EFE69A199B63}"/>
              </a:ext>
            </a:extLst>
          </p:cNvPr>
          <p:cNvSpPr/>
          <p:nvPr userDrawn="1"/>
        </p:nvSpPr>
        <p:spPr bwMode="auto">
          <a:xfrm>
            <a:off x="0" y="3080656"/>
            <a:ext cx="12192000" cy="3094038"/>
          </a:xfrm>
          <a:prstGeom prst="rect">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6" name="Oval 5">
            <a:extLst>
              <a:ext uri="{FF2B5EF4-FFF2-40B4-BE49-F238E27FC236}">
                <a16:creationId xmlns:a16="http://schemas.microsoft.com/office/drawing/2014/main" id="{4AC746BF-2493-08D4-6600-C3ADFE39FA15}"/>
              </a:ext>
            </a:extLst>
          </p:cNvPr>
          <p:cNvSpPr/>
          <p:nvPr userDrawn="1"/>
        </p:nvSpPr>
        <p:spPr bwMode="auto">
          <a:xfrm>
            <a:off x="616324" y="1769075"/>
            <a:ext cx="2623162" cy="2623162"/>
          </a:xfrm>
          <a:prstGeom prst="ellipse">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8" name="Oval 7">
            <a:extLst>
              <a:ext uri="{FF2B5EF4-FFF2-40B4-BE49-F238E27FC236}">
                <a16:creationId xmlns:a16="http://schemas.microsoft.com/office/drawing/2014/main" id="{06BDF3B9-286B-4C56-2F7D-253300BC8C5C}"/>
              </a:ext>
            </a:extLst>
          </p:cNvPr>
          <p:cNvSpPr/>
          <p:nvPr userDrawn="1"/>
        </p:nvSpPr>
        <p:spPr bwMode="auto">
          <a:xfrm>
            <a:off x="3395054" y="1769075"/>
            <a:ext cx="2623162" cy="2623162"/>
          </a:xfrm>
          <a:prstGeom prst="ellipse">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9" name="Oval 8">
            <a:extLst>
              <a:ext uri="{FF2B5EF4-FFF2-40B4-BE49-F238E27FC236}">
                <a16:creationId xmlns:a16="http://schemas.microsoft.com/office/drawing/2014/main" id="{68296E75-1EAE-3D3D-8302-6F7952BC290F}"/>
              </a:ext>
            </a:extLst>
          </p:cNvPr>
          <p:cNvSpPr/>
          <p:nvPr userDrawn="1"/>
        </p:nvSpPr>
        <p:spPr bwMode="auto">
          <a:xfrm>
            <a:off x="6173784" y="1769075"/>
            <a:ext cx="2623162" cy="2623162"/>
          </a:xfrm>
          <a:prstGeom prst="ellipse">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10" name="Oval 9">
            <a:extLst>
              <a:ext uri="{FF2B5EF4-FFF2-40B4-BE49-F238E27FC236}">
                <a16:creationId xmlns:a16="http://schemas.microsoft.com/office/drawing/2014/main" id="{D3BACC84-0057-F666-8762-C4FA141DADF0}"/>
              </a:ext>
            </a:extLst>
          </p:cNvPr>
          <p:cNvSpPr/>
          <p:nvPr userDrawn="1"/>
        </p:nvSpPr>
        <p:spPr bwMode="auto">
          <a:xfrm>
            <a:off x="8952515" y="1769075"/>
            <a:ext cx="2623162" cy="2623162"/>
          </a:xfrm>
          <a:prstGeom prst="ellipse">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cxnSp>
        <p:nvCxnSpPr>
          <p:cNvPr id="11" name="Straight Connector 10">
            <a:extLst>
              <a:ext uri="{FF2B5EF4-FFF2-40B4-BE49-F238E27FC236}">
                <a16:creationId xmlns:a16="http://schemas.microsoft.com/office/drawing/2014/main" id="{1040494E-0519-0D75-4D58-47005D1F3268}"/>
              </a:ext>
            </a:extLst>
          </p:cNvPr>
          <p:cNvCxnSpPr>
            <a:cxnSpLocks/>
          </p:cNvCxnSpPr>
          <p:nvPr userDrawn="1"/>
        </p:nvCxnSpPr>
        <p:spPr>
          <a:xfrm>
            <a:off x="331727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1FE9C28-BF3B-CD0D-E14E-FA6E932E86EF}"/>
              </a:ext>
            </a:extLst>
          </p:cNvPr>
          <p:cNvCxnSpPr>
            <a:cxnSpLocks/>
          </p:cNvCxnSpPr>
          <p:nvPr userDrawn="1"/>
        </p:nvCxnSpPr>
        <p:spPr>
          <a:xfrm>
            <a:off x="609600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C49D8AB-A0E9-990C-0ABC-9A063CB0ACC8}"/>
              </a:ext>
            </a:extLst>
          </p:cNvPr>
          <p:cNvCxnSpPr>
            <a:cxnSpLocks/>
          </p:cNvCxnSpPr>
          <p:nvPr userDrawn="1"/>
        </p:nvCxnSpPr>
        <p:spPr>
          <a:xfrm>
            <a:off x="887473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4" name="Text Placeholder 19">
            <a:extLst>
              <a:ext uri="{FF2B5EF4-FFF2-40B4-BE49-F238E27FC236}">
                <a16:creationId xmlns:a16="http://schemas.microsoft.com/office/drawing/2014/main" id="{2F31CD7F-46B4-49B9-D43B-6C88FDFFA316}"/>
              </a:ext>
            </a:extLst>
          </p:cNvPr>
          <p:cNvSpPr>
            <a:spLocks noGrp="1"/>
          </p:cNvSpPr>
          <p:nvPr>
            <p:ph type="body" sz="quarter" idx="13" hasCustomPrompt="1"/>
          </p:nvPr>
        </p:nvSpPr>
        <p:spPr>
          <a:xfrm>
            <a:off x="664935"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28" name="Picture Placeholder" descr="This photo is a 'placeholder' only. Drag or drop your photo here, or click and tap the center to insert a photo.">
            <a:extLst>
              <a:ext uri="{FF2B5EF4-FFF2-40B4-BE49-F238E27FC236}">
                <a16:creationId xmlns:a16="http://schemas.microsoft.com/office/drawing/2014/main" id="{47E5015E-22C5-D239-B2DC-D7A2159C565B}"/>
              </a:ext>
            </a:extLst>
          </p:cNvPr>
          <p:cNvSpPr>
            <a:spLocks noGrp="1" noChangeAspect="1"/>
          </p:cNvSpPr>
          <p:nvPr>
            <p:ph type="pic" sz="quarter" idx="17" hasCustomPrompt="1"/>
          </p:nvPr>
        </p:nvSpPr>
        <p:spPr bwMode="ltGray">
          <a:xfrm>
            <a:off x="696005" y="1848756"/>
            <a:ext cx="2463800" cy="2463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9" name="Picture Placeholder" descr="This photo is a 'placeholder' only. Drag or drop your photo here, or click and tap the center to insert a photo.">
            <a:extLst>
              <a:ext uri="{FF2B5EF4-FFF2-40B4-BE49-F238E27FC236}">
                <a16:creationId xmlns:a16="http://schemas.microsoft.com/office/drawing/2014/main" id="{732EA7F6-1E0D-7569-F17F-C4BF98CF3B3A}"/>
              </a:ext>
            </a:extLst>
          </p:cNvPr>
          <p:cNvSpPr>
            <a:spLocks noGrp="1" noChangeAspect="1"/>
          </p:cNvSpPr>
          <p:nvPr>
            <p:ph type="pic" sz="quarter" idx="19" hasCustomPrompt="1"/>
          </p:nvPr>
        </p:nvSpPr>
        <p:spPr bwMode="ltGray">
          <a:xfrm>
            <a:off x="3474735" y="1848756"/>
            <a:ext cx="2463800" cy="2463800"/>
          </a:xfrm>
          <a:prstGeom prst="ellipse">
            <a:avLst/>
          </a:prstGeom>
          <a:blipFill>
            <a:blip r:embed="rId4"/>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30" name="Picture Placeholder" descr="This photo is a 'placeholder' only. Drag or drop your photo here, or click and tap the center to insert a photo.">
            <a:extLst>
              <a:ext uri="{FF2B5EF4-FFF2-40B4-BE49-F238E27FC236}">
                <a16:creationId xmlns:a16="http://schemas.microsoft.com/office/drawing/2014/main" id="{3A8F366F-A917-5642-5C50-F518A983AE58}"/>
              </a:ext>
            </a:extLst>
          </p:cNvPr>
          <p:cNvSpPr>
            <a:spLocks noGrp="1" noChangeAspect="1"/>
          </p:cNvSpPr>
          <p:nvPr>
            <p:ph type="pic" sz="quarter" idx="20" hasCustomPrompt="1"/>
          </p:nvPr>
        </p:nvSpPr>
        <p:spPr bwMode="ltGray">
          <a:xfrm>
            <a:off x="6253465" y="1848756"/>
            <a:ext cx="2463800" cy="2463800"/>
          </a:xfrm>
          <a:prstGeom prst="ellipse">
            <a:avLst/>
          </a:prstGeom>
          <a:blipFill>
            <a:blip r:embed="rId5"/>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31" name="Picture Placeholder" descr="This photo is a 'placeholder' only. Drag or drop your photo here, or click and tap the center to insert a photo.">
            <a:extLst>
              <a:ext uri="{FF2B5EF4-FFF2-40B4-BE49-F238E27FC236}">
                <a16:creationId xmlns:a16="http://schemas.microsoft.com/office/drawing/2014/main" id="{14019E93-4A4C-A1BC-1798-381D551C2FB7}"/>
              </a:ext>
            </a:extLst>
          </p:cNvPr>
          <p:cNvSpPr>
            <a:spLocks noGrp="1" noChangeAspect="1"/>
          </p:cNvSpPr>
          <p:nvPr>
            <p:ph type="pic" sz="quarter" idx="21" hasCustomPrompt="1"/>
          </p:nvPr>
        </p:nvSpPr>
        <p:spPr bwMode="ltGray">
          <a:xfrm>
            <a:off x="9032196" y="1848756"/>
            <a:ext cx="2463800" cy="2463800"/>
          </a:xfrm>
          <a:prstGeom prst="ellipse">
            <a:avLst/>
          </a:prstGeom>
          <a:blipFill>
            <a:blip r:embed="rId6"/>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5" name="Text Placeholder 19">
            <a:extLst>
              <a:ext uri="{FF2B5EF4-FFF2-40B4-BE49-F238E27FC236}">
                <a16:creationId xmlns:a16="http://schemas.microsoft.com/office/drawing/2014/main" id="{AF9AF5CF-963B-3666-42A0-9408F8F44970}"/>
              </a:ext>
            </a:extLst>
          </p:cNvPr>
          <p:cNvSpPr>
            <a:spLocks noGrp="1"/>
          </p:cNvSpPr>
          <p:nvPr>
            <p:ph type="body" sz="quarter" idx="14" hasCustomPrompt="1"/>
          </p:nvPr>
        </p:nvSpPr>
        <p:spPr>
          <a:xfrm>
            <a:off x="3443664"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A7C54E3B-8E9E-9D51-A7AD-DF5D3241B0B1}"/>
              </a:ext>
            </a:extLst>
          </p:cNvPr>
          <p:cNvSpPr>
            <a:spLocks noGrp="1"/>
          </p:cNvSpPr>
          <p:nvPr>
            <p:ph type="body" sz="quarter" idx="15" hasCustomPrompt="1"/>
          </p:nvPr>
        </p:nvSpPr>
        <p:spPr>
          <a:xfrm>
            <a:off x="6222397"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7" name="Text Placeholder 19">
            <a:extLst>
              <a:ext uri="{FF2B5EF4-FFF2-40B4-BE49-F238E27FC236}">
                <a16:creationId xmlns:a16="http://schemas.microsoft.com/office/drawing/2014/main" id="{D834E744-7F73-51F5-6CAD-DBB6016BA18E}"/>
              </a:ext>
            </a:extLst>
          </p:cNvPr>
          <p:cNvSpPr>
            <a:spLocks noGrp="1"/>
          </p:cNvSpPr>
          <p:nvPr>
            <p:ph type="body" sz="quarter" idx="16" hasCustomPrompt="1"/>
          </p:nvPr>
        </p:nvSpPr>
        <p:spPr>
          <a:xfrm>
            <a:off x="9001126"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412998868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Three filmstrip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6CB2-4FDC-43D5-B122-6F27B3C827ED}"/>
              </a:ext>
            </a:extLst>
          </p:cNvPr>
          <p:cNvSpPr>
            <a:spLocks noGrp="1"/>
          </p:cNvSpPr>
          <p:nvPr>
            <p:ph type="title"/>
          </p:nvPr>
        </p:nvSpPr>
        <p:spPr>
          <a:xfrm>
            <a:off x="588263" y="585787"/>
            <a:ext cx="11018520" cy="1115568"/>
          </a:xfrm>
        </p:spPr>
        <p:txBody>
          <a:bodyPr anchor="ctr"/>
          <a:lstStyle>
            <a:lvl1pPr algn="ctr">
              <a:defRPr/>
            </a:lvl1pPr>
          </a:lstStyle>
          <a:p>
            <a:r>
              <a:rPr lang="en-US"/>
              <a:t>Click to edit Master title style</a:t>
            </a:r>
          </a:p>
        </p:txBody>
      </p:sp>
      <p:sp>
        <p:nvSpPr>
          <p:cNvPr id="12" name="Text Placeholder 3">
            <a:extLst>
              <a:ext uri="{FF2B5EF4-FFF2-40B4-BE49-F238E27FC236}">
                <a16:creationId xmlns:a16="http://schemas.microsoft.com/office/drawing/2014/main" id="{9244E618-D996-41A6-8C9D-0C3519EA7A6F}"/>
              </a:ext>
            </a:extLst>
          </p:cNvPr>
          <p:cNvSpPr>
            <a:spLocks noGrp="1"/>
          </p:cNvSpPr>
          <p:nvPr>
            <p:ph type="body" sz="quarter" idx="16"/>
          </p:nvPr>
        </p:nvSpPr>
        <p:spPr>
          <a:xfrm>
            <a:off x="585216" y="4800600"/>
            <a:ext cx="2852928" cy="1468437"/>
          </a:xfrm>
        </p:spPr>
        <p:txBody>
          <a:bodyPr/>
          <a:lstStyle>
            <a:lvl1pPr marL="0" indent="0" algn="ctr">
              <a:spcBef>
                <a:spcPts val="0"/>
              </a:spcBef>
              <a:buNone/>
              <a:defRPr sz="1800">
                <a:latin typeface="+mj-lt"/>
              </a:defRPr>
            </a:lvl1pPr>
          </a:lstStyle>
          <a:p>
            <a:pPr lvl="0"/>
            <a:r>
              <a:rPr lang="en-US"/>
              <a:t>Click to edit Master text styles</a:t>
            </a:r>
          </a:p>
        </p:txBody>
      </p:sp>
      <p:sp>
        <p:nvSpPr>
          <p:cNvPr id="13" name="Picture Placeholder" descr="This photo is a 'placeholder' only. Drag or drop your photo here, or click and tap the center to insert a photo.">
            <a:extLst>
              <a:ext uri="{FF2B5EF4-FFF2-40B4-BE49-F238E27FC236}">
                <a16:creationId xmlns:a16="http://schemas.microsoft.com/office/drawing/2014/main" id="{8B32544F-F93C-4713-86AD-641424F4A7B9}"/>
              </a:ext>
            </a:extLst>
          </p:cNvPr>
          <p:cNvSpPr>
            <a:spLocks noGrp="1"/>
          </p:cNvSpPr>
          <p:nvPr>
            <p:ph type="pic" sz="quarter" idx="13" hasCustomPrompt="1"/>
          </p:nvPr>
        </p:nvSpPr>
        <p:spPr bwMode="ltGray">
          <a:xfrm>
            <a:off x="0" y="2286000"/>
            <a:ext cx="4023360" cy="2286000"/>
          </a:xfrm>
          <a:blipFill>
            <a:blip r:embed="rId2"/>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4" name="Text Placeholder 3">
            <a:extLst>
              <a:ext uri="{FF2B5EF4-FFF2-40B4-BE49-F238E27FC236}">
                <a16:creationId xmlns:a16="http://schemas.microsoft.com/office/drawing/2014/main" id="{9E4C32BD-CEF7-42AC-94D8-052EF30E2361}"/>
              </a:ext>
            </a:extLst>
          </p:cNvPr>
          <p:cNvSpPr>
            <a:spLocks noGrp="1"/>
          </p:cNvSpPr>
          <p:nvPr>
            <p:ph type="body" sz="quarter" idx="17"/>
          </p:nvPr>
        </p:nvSpPr>
        <p:spPr>
          <a:xfrm>
            <a:off x="4669536" y="4799409"/>
            <a:ext cx="2852928" cy="1472803"/>
          </a:xfrm>
        </p:spPr>
        <p:txBody>
          <a:bodyPr/>
          <a:lstStyle>
            <a:lvl1pPr marL="0" indent="0" algn="ctr">
              <a:spcBef>
                <a:spcPts val="0"/>
              </a:spcBef>
              <a:buNone/>
              <a:defRPr sz="1800">
                <a:latin typeface="+mj-lt"/>
              </a:defRPr>
            </a:lvl1pPr>
          </a:lstStyle>
          <a:p>
            <a:pPr lvl="0"/>
            <a:r>
              <a:rPr lang="en-US"/>
              <a:t>Click to edit Master text styles</a:t>
            </a:r>
          </a:p>
        </p:txBody>
      </p:sp>
      <p:sp>
        <p:nvSpPr>
          <p:cNvPr id="15" name="Picture Placeholder" descr="This photo is a 'placeholder' only. Drag or drop your photo here, or click and tap the center to insert a photo.">
            <a:extLst>
              <a:ext uri="{FF2B5EF4-FFF2-40B4-BE49-F238E27FC236}">
                <a16:creationId xmlns:a16="http://schemas.microsoft.com/office/drawing/2014/main" id="{E25EC377-3BC6-40D8-AECB-4FEB302014CD}"/>
              </a:ext>
            </a:extLst>
          </p:cNvPr>
          <p:cNvSpPr>
            <a:spLocks noGrp="1"/>
          </p:cNvSpPr>
          <p:nvPr>
            <p:ph type="pic" sz="quarter" idx="14" hasCustomPrompt="1"/>
          </p:nvPr>
        </p:nvSpPr>
        <p:spPr bwMode="ltGray">
          <a:xfrm>
            <a:off x="4084320" y="2286000"/>
            <a:ext cx="4023360" cy="2286000"/>
          </a:xfr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6" name="Text Placeholder 3">
            <a:extLst>
              <a:ext uri="{FF2B5EF4-FFF2-40B4-BE49-F238E27FC236}">
                <a16:creationId xmlns:a16="http://schemas.microsoft.com/office/drawing/2014/main" id="{D682B8EC-8F33-4730-BBE6-E8B7234C9C62}"/>
              </a:ext>
            </a:extLst>
          </p:cNvPr>
          <p:cNvSpPr>
            <a:spLocks noGrp="1"/>
          </p:cNvSpPr>
          <p:nvPr>
            <p:ph type="body" sz="quarter" idx="18"/>
          </p:nvPr>
        </p:nvSpPr>
        <p:spPr>
          <a:xfrm>
            <a:off x="8753856" y="4799410"/>
            <a:ext cx="2852928" cy="1469628"/>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7DB5F15A-5980-40FF-9D54-3FDE41D604AE}"/>
              </a:ext>
            </a:extLst>
          </p:cNvPr>
          <p:cNvSpPr>
            <a:spLocks noGrp="1"/>
          </p:cNvSpPr>
          <p:nvPr>
            <p:ph type="pic" sz="quarter" idx="15" hasCustomPrompt="1"/>
          </p:nvPr>
        </p:nvSpPr>
        <p:spPr bwMode="ltGray">
          <a:xfrm>
            <a:off x="8168640" y="2286000"/>
            <a:ext cx="4023360" cy="2286000"/>
          </a:xfrm>
          <a:blipFill>
            <a:blip r:embed="rId4"/>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3" name="TextBox 2">
            <a:extLst>
              <a:ext uri="{FF2B5EF4-FFF2-40B4-BE49-F238E27FC236}">
                <a16:creationId xmlns:a16="http://schemas.microsoft.com/office/drawing/2014/main" id="{42B999C7-F5A8-46A6-92C5-AA3BE4E2693D}"/>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1754732053"/>
      </p:ext>
    </p:extLst>
  </p:cSld>
  <p:clrMapOvr>
    <a:masterClrMapping/>
  </p:clrMapOvr>
  <p:transition>
    <p:fade/>
  </p:transition>
  <p:extLst>
    <p:ext uri="{DCECCB84-F9BA-43D5-87BE-67443E8EF086}">
      <p15:sldGuideLst xmlns:p15="http://schemas.microsoft.com/office/powerpoint/2012/main">
        <p15:guide id="1" orient="horz" pos="720">
          <p15:clr>
            <a:srgbClr val="5ACBF0"/>
          </p15:clr>
        </p15:guide>
        <p15:guide id="2" orient="horz" pos="1440">
          <p15:clr>
            <a:srgbClr val="5ACBF0"/>
          </p15:clr>
        </p15:guide>
        <p15:guide id="3" orient="horz" pos="2880">
          <p15:clr>
            <a:srgbClr val="5ACBF0"/>
          </p15:clr>
        </p15:guide>
        <p15:guide id="4" orient="horz" pos="3024">
          <p15:clr>
            <a:srgbClr val="5ACBF0"/>
          </p15:clr>
        </p15:guide>
        <p15:guide id="5" pos="2534">
          <p15:clr>
            <a:srgbClr val="5ACBF0"/>
          </p15:clr>
        </p15:guide>
        <p15:guide id="6" pos="2573">
          <p15:clr>
            <a:srgbClr val="5ACBF0"/>
          </p15:clr>
        </p15:guide>
        <p15:guide id="8" pos="5109">
          <p15:clr>
            <a:srgbClr val="5ACBF0"/>
          </p15:clr>
        </p15:guide>
        <p15:guide id="9" pos="5145">
          <p15:clr>
            <a:srgbClr val="5ACBF0"/>
          </p15:clr>
        </p15:guide>
        <p15:guide id="11" pos="1266">
          <p15:clr>
            <a:srgbClr val="5ACBF0"/>
          </p15:clr>
        </p15:guide>
        <p15:guide id="12" pos="3840">
          <p15:clr>
            <a:srgbClr val="5ACBF0"/>
          </p15:clr>
        </p15:guide>
        <p15:guide id="13" pos="6414">
          <p15:clr>
            <a:srgbClr val="5ACBF0"/>
          </p15:clr>
        </p15:guide>
        <p15:guide id="14" orient="horz" pos="1074">
          <p15:clr>
            <a:srgbClr val="5ACBF0"/>
          </p15:clr>
        </p15:guide>
        <p15:guide id="15" pos="2168">
          <p15:clr>
            <a:srgbClr val="5ACBF0"/>
          </p15:clr>
        </p15:guide>
        <p15:guide id="16" pos="2944">
          <p15:clr>
            <a:srgbClr val="5ACBF0"/>
          </p15:clr>
        </p15:guide>
        <p15:guide id="17" pos="4738">
          <p15:clr>
            <a:srgbClr val="5ACBF0"/>
          </p15:clr>
        </p15:guide>
        <p15:guide id="18" pos="5514">
          <p15:clr>
            <a:srgbClr val="5ACBF0"/>
          </p15:clr>
        </p15:guide>
      </p15:sldGuideLst>
    </p:ext>
  </p:extLst>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Three picture content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7AAA2D6-F6B1-F246-A1A5-46C7A04C5583}"/>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3A1F7FD5-323C-9762-DD0F-DB15B2B1589C}"/>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C99F1E31-2444-5229-0CCE-EF1001324214}"/>
              </a:ext>
            </a:extLst>
          </p:cNvPr>
          <p:cNvSpPr>
            <a:spLocks noGrp="1"/>
          </p:cNvSpPr>
          <p:nvPr>
            <p:ph type="pic" sz="quarter" idx="13" hasCustomPrompt="1"/>
          </p:nvPr>
        </p:nvSpPr>
        <p:spPr bwMode="ltGray">
          <a:xfrm>
            <a:off x="584199" y="1581150"/>
            <a:ext cx="3599411" cy="4305300"/>
          </a:xfrm>
          <a:prstGeom prst="roundRect">
            <a:avLst>
              <a:gd name="adj" fmla="val 4720"/>
            </a:avLst>
          </a:prstGeom>
          <a:blipFill>
            <a:blip r:embed="rId3"/>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851CCD2F-E7DE-5D12-87F9-52475535C73C}"/>
              </a:ext>
            </a:extLst>
          </p:cNvPr>
          <p:cNvSpPr>
            <a:spLocks noGrp="1"/>
          </p:cNvSpPr>
          <p:nvPr>
            <p:ph type="pic" sz="quarter" idx="14" hasCustomPrompt="1"/>
          </p:nvPr>
        </p:nvSpPr>
        <p:spPr bwMode="ltGray">
          <a:xfrm>
            <a:off x="4297087" y="1581150"/>
            <a:ext cx="3599411" cy="4305300"/>
          </a:xfrm>
          <a:prstGeom prst="roundRect">
            <a:avLst>
              <a:gd name="adj" fmla="val 4720"/>
            </a:avLst>
          </a:prstGeom>
          <a:blipFill>
            <a:blip r:embed="rId4"/>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CFBE241C-1792-CB28-B2A0-7F490668764D}"/>
              </a:ext>
            </a:extLst>
          </p:cNvPr>
          <p:cNvSpPr>
            <a:spLocks noGrp="1"/>
          </p:cNvSpPr>
          <p:nvPr>
            <p:ph type="pic" sz="quarter" idx="15" hasCustomPrompt="1"/>
          </p:nvPr>
        </p:nvSpPr>
        <p:spPr bwMode="ltGray">
          <a:xfrm>
            <a:off x="8009976" y="1581150"/>
            <a:ext cx="3599411" cy="4305300"/>
          </a:xfrm>
          <a:prstGeom prst="roundRect">
            <a:avLst>
              <a:gd name="adj" fmla="val 4720"/>
            </a:avLst>
          </a:prstGeom>
          <a:blipFill>
            <a:blip r:embed="rId5"/>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Tree>
    <p:extLst>
      <p:ext uri="{BB962C8B-B14F-4D97-AF65-F5344CB8AC3E}">
        <p14:creationId xmlns:p14="http://schemas.microsoft.com/office/powerpoint/2010/main" val="339719467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Three text content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4ABFA3F-16F3-4621-BEE9-3192FFFEC90C}"/>
              </a:ext>
            </a:extLst>
          </p:cNvPr>
          <p:cNvPicPr>
            <a:picLocks noChangeAspect="1"/>
          </p:cNvPicPr>
          <p:nvPr userDrawn="1"/>
        </p:nvPicPr>
        <p:blipFill rotWithShape="1">
          <a:blip r:embed="rId2"/>
          <a:srcRect l="305" t="408"/>
          <a:stretch/>
        </p:blipFill>
        <p:spPr>
          <a:xfrm>
            <a:off x="-4153" y="-1"/>
            <a:ext cx="12192000" cy="6858001"/>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E6F7E58A-6B3C-71CF-9C7D-E4749BF6C495}"/>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6" name="Rectangle: Rounded Corners 5">
            <a:extLst>
              <a:ext uri="{FF2B5EF4-FFF2-40B4-BE49-F238E27FC236}">
                <a16:creationId xmlns:a16="http://schemas.microsoft.com/office/drawing/2014/main" id="{1C683595-FBF8-179F-28A4-E3681A0A7FC5}"/>
              </a:ext>
            </a:extLst>
          </p:cNvPr>
          <p:cNvSpPr/>
          <p:nvPr userDrawn="1"/>
        </p:nvSpPr>
        <p:spPr bwMode="auto">
          <a:xfrm>
            <a:off x="584199" y="1581150"/>
            <a:ext cx="3599411" cy="4305300"/>
          </a:xfrm>
          <a:prstGeom prst="roundRect">
            <a:avLst>
              <a:gd name="adj" fmla="val 4720"/>
            </a:avLst>
          </a:prstGeom>
          <a:gradFill flip="none" rotWithShape="1">
            <a:gsLst>
              <a:gs pos="100000">
                <a:srgbClr val="D1448B"/>
              </a:gs>
              <a:gs pos="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7" name="Rectangle: Rounded Corners 6">
            <a:extLst>
              <a:ext uri="{FF2B5EF4-FFF2-40B4-BE49-F238E27FC236}">
                <a16:creationId xmlns:a16="http://schemas.microsoft.com/office/drawing/2014/main" id="{41CEBF13-F6CF-42C5-0E53-E1311332EC7E}"/>
              </a:ext>
            </a:extLst>
          </p:cNvPr>
          <p:cNvSpPr/>
          <p:nvPr userDrawn="1"/>
        </p:nvSpPr>
        <p:spPr bwMode="auto">
          <a:xfrm>
            <a:off x="4297087" y="1581150"/>
            <a:ext cx="3599411" cy="4305300"/>
          </a:xfrm>
          <a:prstGeom prst="roundRect">
            <a:avLst>
              <a:gd name="adj" fmla="val 4720"/>
            </a:avLst>
          </a:prstGeom>
          <a:gradFill flip="none" rotWithShape="1">
            <a:gsLst>
              <a:gs pos="100000">
                <a:srgbClr val="D1448B"/>
              </a:gs>
              <a:gs pos="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8" name="Rectangle: Rounded Corners 7">
            <a:extLst>
              <a:ext uri="{FF2B5EF4-FFF2-40B4-BE49-F238E27FC236}">
                <a16:creationId xmlns:a16="http://schemas.microsoft.com/office/drawing/2014/main" id="{F6991E26-4A39-8D94-F42C-F2099C92D6A1}"/>
              </a:ext>
            </a:extLst>
          </p:cNvPr>
          <p:cNvSpPr/>
          <p:nvPr userDrawn="1"/>
        </p:nvSpPr>
        <p:spPr bwMode="auto">
          <a:xfrm>
            <a:off x="8009976" y="1581150"/>
            <a:ext cx="3599411" cy="4305300"/>
          </a:xfrm>
          <a:prstGeom prst="roundRect">
            <a:avLst>
              <a:gd name="adj" fmla="val 4720"/>
            </a:avLst>
          </a:prstGeom>
          <a:gradFill flip="none" rotWithShape="1">
            <a:gsLst>
              <a:gs pos="100000">
                <a:srgbClr val="D1448B"/>
              </a:gs>
              <a:gs pos="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21" name="Text Placeholder 19">
            <a:extLst>
              <a:ext uri="{FF2B5EF4-FFF2-40B4-BE49-F238E27FC236}">
                <a16:creationId xmlns:a16="http://schemas.microsoft.com/office/drawing/2014/main" id="{399EA1AA-57AA-27E2-BD86-B5FA25A9A677}"/>
              </a:ext>
            </a:extLst>
          </p:cNvPr>
          <p:cNvSpPr>
            <a:spLocks noGrp="1"/>
          </p:cNvSpPr>
          <p:nvPr>
            <p:ph type="body" sz="quarter" idx="13" hasCustomPrompt="1"/>
          </p:nvPr>
        </p:nvSpPr>
        <p:spPr>
          <a:xfrm>
            <a:off x="691108"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cxnSp>
        <p:nvCxnSpPr>
          <p:cNvPr id="12" name="Straight Connector 11">
            <a:extLst>
              <a:ext uri="{FF2B5EF4-FFF2-40B4-BE49-F238E27FC236}">
                <a16:creationId xmlns:a16="http://schemas.microsoft.com/office/drawing/2014/main" id="{8A47EDC1-A042-5A95-7AD0-A7419100C365}"/>
              </a:ext>
            </a:extLst>
          </p:cNvPr>
          <p:cNvCxnSpPr>
            <a:cxnSpLocks/>
          </p:cNvCxnSpPr>
          <p:nvPr userDrawn="1"/>
        </p:nvCxnSpPr>
        <p:spPr>
          <a:xfrm>
            <a:off x="637654"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4EB2703-96F4-0032-1948-7D1A66D0303B}"/>
              </a:ext>
            </a:extLst>
          </p:cNvPr>
          <p:cNvCxnSpPr>
            <a:cxnSpLocks/>
          </p:cNvCxnSpPr>
          <p:nvPr userDrawn="1"/>
        </p:nvCxnSpPr>
        <p:spPr>
          <a:xfrm>
            <a:off x="4350542"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85F7FEE-5EE4-CEBA-42C0-5B7B114D8C2B}"/>
              </a:ext>
            </a:extLst>
          </p:cNvPr>
          <p:cNvCxnSpPr>
            <a:cxnSpLocks/>
          </p:cNvCxnSpPr>
          <p:nvPr userDrawn="1"/>
        </p:nvCxnSpPr>
        <p:spPr>
          <a:xfrm>
            <a:off x="8063431"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2" name="Text Placeholder 19">
            <a:extLst>
              <a:ext uri="{FF2B5EF4-FFF2-40B4-BE49-F238E27FC236}">
                <a16:creationId xmlns:a16="http://schemas.microsoft.com/office/drawing/2014/main" id="{E1C30187-00C7-645C-EA0E-3CAE60058737}"/>
              </a:ext>
            </a:extLst>
          </p:cNvPr>
          <p:cNvSpPr>
            <a:spLocks noGrp="1"/>
          </p:cNvSpPr>
          <p:nvPr>
            <p:ph type="body" sz="quarter" idx="14" hasCustomPrompt="1"/>
          </p:nvPr>
        </p:nvSpPr>
        <p:spPr>
          <a:xfrm>
            <a:off x="4403996"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4" name="Text Placeholder 19">
            <a:extLst>
              <a:ext uri="{FF2B5EF4-FFF2-40B4-BE49-F238E27FC236}">
                <a16:creationId xmlns:a16="http://schemas.microsoft.com/office/drawing/2014/main" id="{01BB683D-10A2-1AB7-D6AD-3513E50E5831}"/>
              </a:ext>
            </a:extLst>
          </p:cNvPr>
          <p:cNvSpPr>
            <a:spLocks noGrp="1"/>
          </p:cNvSpPr>
          <p:nvPr>
            <p:ph type="body" sz="quarter" idx="15" hasCustomPrompt="1"/>
          </p:nvPr>
        </p:nvSpPr>
        <p:spPr>
          <a:xfrm>
            <a:off x="8116885"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5" name="Text Placeholder 19">
            <a:extLst>
              <a:ext uri="{FF2B5EF4-FFF2-40B4-BE49-F238E27FC236}">
                <a16:creationId xmlns:a16="http://schemas.microsoft.com/office/drawing/2014/main" id="{4F2F9024-046F-77C6-5303-52E499B556C1}"/>
              </a:ext>
            </a:extLst>
          </p:cNvPr>
          <p:cNvSpPr>
            <a:spLocks noGrp="1"/>
          </p:cNvSpPr>
          <p:nvPr>
            <p:ph type="body" sz="quarter" idx="16" hasCustomPrompt="1"/>
          </p:nvPr>
        </p:nvSpPr>
        <p:spPr>
          <a:xfrm>
            <a:off x="691108"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6" name="Text Placeholder 19">
            <a:extLst>
              <a:ext uri="{FF2B5EF4-FFF2-40B4-BE49-F238E27FC236}">
                <a16:creationId xmlns:a16="http://schemas.microsoft.com/office/drawing/2014/main" id="{95805569-1FE6-5940-59E2-DE9A074B852A}"/>
              </a:ext>
            </a:extLst>
          </p:cNvPr>
          <p:cNvSpPr>
            <a:spLocks noGrp="1"/>
          </p:cNvSpPr>
          <p:nvPr>
            <p:ph type="body" sz="quarter" idx="17" hasCustomPrompt="1"/>
          </p:nvPr>
        </p:nvSpPr>
        <p:spPr>
          <a:xfrm>
            <a:off x="4403996"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7" name="Text Placeholder 19">
            <a:extLst>
              <a:ext uri="{FF2B5EF4-FFF2-40B4-BE49-F238E27FC236}">
                <a16:creationId xmlns:a16="http://schemas.microsoft.com/office/drawing/2014/main" id="{69FD4DC6-752D-3AF4-DB4C-BD79AC8DC943}"/>
              </a:ext>
            </a:extLst>
          </p:cNvPr>
          <p:cNvSpPr>
            <a:spLocks noGrp="1"/>
          </p:cNvSpPr>
          <p:nvPr>
            <p:ph type="body" sz="quarter" idx="18" hasCustomPrompt="1"/>
          </p:nvPr>
        </p:nvSpPr>
        <p:spPr>
          <a:xfrm>
            <a:off x="8116885"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247037684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Table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E9EB16F-4F03-3E08-6495-ACB5A816F72C}"/>
              </a:ext>
            </a:extLst>
          </p:cNvPr>
          <p:cNvPicPr>
            <a:picLocks noChangeAspect="1"/>
          </p:cNvPicPr>
          <p:nvPr userDrawn="1"/>
        </p:nvPicPr>
        <p:blipFill rotWithShape="1">
          <a:blip r:embed="rId2"/>
          <a:srcRect l="305" t="408"/>
          <a:stretch/>
        </p:blipFill>
        <p:spPr>
          <a:xfrm>
            <a:off x="-4153" y="-1"/>
            <a:ext cx="12192000" cy="6858001"/>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A322CBBD-6BBD-ECDE-9B83-B94314709E05}"/>
              </a:ext>
            </a:extLst>
          </p:cNvPr>
          <p:cNvSpPr/>
          <p:nvPr userDrawn="1"/>
        </p:nvSpPr>
        <p:spPr bwMode="auto">
          <a:xfrm>
            <a:off x="584199" y="1358900"/>
            <a:ext cx="11025188" cy="4912499"/>
          </a:xfrm>
          <a:prstGeom prst="roundRect">
            <a:avLst>
              <a:gd name="adj" fmla="val 2924"/>
            </a:avLst>
          </a:pr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endParaRPr>
          </a:p>
        </p:txBody>
      </p:sp>
      <p:sp>
        <p:nvSpPr>
          <p:cNvPr id="9" name="Rectangle: Top Corners Rounded 8">
            <a:extLst>
              <a:ext uri="{FF2B5EF4-FFF2-40B4-BE49-F238E27FC236}">
                <a16:creationId xmlns:a16="http://schemas.microsoft.com/office/drawing/2014/main" id="{F0BB2C1D-5C69-D3F4-F53D-FBF1669E7E76}"/>
              </a:ext>
            </a:extLst>
          </p:cNvPr>
          <p:cNvSpPr/>
          <p:nvPr userDrawn="1"/>
        </p:nvSpPr>
        <p:spPr bwMode="auto">
          <a:xfrm>
            <a:off x="584199" y="1358900"/>
            <a:ext cx="11025188" cy="533400"/>
          </a:xfrm>
          <a:prstGeom prst="round2SameRect">
            <a:avLst>
              <a:gd name="adj1" fmla="val 26667"/>
              <a:gd name="adj2" fmla="val 0"/>
            </a:avLst>
          </a:prstGeom>
          <a:gradFill>
            <a:gsLst>
              <a:gs pos="97000">
                <a:srgbClr val="D1448B"/>
              </a:gs>
              <a:gs pos="0">
                <a:srgbClr val="0A6BBA"/>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Tree>
    <p:extLst>
      <p:ext uri="{BB962C8B-B14F-4D97-AF65-F5344CB8AC3E}">
        <p14:creationId xmlns:p14="http://schemas.microsoft.com/office/powerpoint/2010/main" val="370788994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Quotation slide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D22662F-AABD-1B44-DDB8-3C872B438484}"/>
              </a:ext>
            </a:extLst>
          </p:cNvPr>
          <p:cNvPicPr>
            <a:picLocks noChangeAspect="1"/>
          </p:cNvPicPr>
          <p:nvPr userDrawn="1"/>
        </p:nvPicPr>
        <p:blipFill rotWithShape="1">
          <a:blip r:embed="rId2"/>
          <a:srcRect l="305" t="408"/>
          <a:stretch/>
        </p:blipFill>
        <p:spPr>
          <a:xfrm>
            <a:off x="-4153" y="-1"/>
            <a:ext cx="12192000" cy="6858001"/>
          </a:xfrm>
          <a:prstGeom prst="rect">
            <a:avLst/>
          </a:prstGeom>
        </p:spPr>
      </p:pic>
      <p:cxnSp>
        <p:nvCxnSpPr>
          <p:cNvPr id="2" name="Straight Connector 1">
            <a:extLst>
              <a:ext uri="{FF2B5EF4-FFF2-40B4-BE49-F238E27FC236}">
                <a16:creationId xmlns:a16="http://schemas.microsoft.com/office/drawing/2014/main" id="{27F35010-E4B4-8F70-D28F-7B5D8EDDDF6A}"/>
              </a:ext>
            </a:extLst>
          </p:cNvPr>
          <p:cNvCxnSpPr>
            <a:cxnSpLocks/>
          </p:cNvCxnSpPr>
          <p:nvPr userDrawn="1"/>
        </p:nvCxnSpPr>
        <p:spPr>
          <a:xfrm>
            <a:off x="1511751" y="1090131"/>
            <a:ext cx="6727374" cy="0"/>
          </a:xfrm>
          <a:prstGeom prst="line">
            <a:avLst/>
          </a:prstGeom>
          <a:ln w="6350">
            <a:solidFill>
              <a:schemeClr val="bg1">
                <a:lumMod val="95000"/>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3" name="Oval 12">
            <a:extLst>
              <a:ext uri="{FF2B5EF4-FFF2-40B4-BE49-F238E27FC236}">
                <a16:creationId xmlns:a16="http://schemas.microsoft.com/office/drawing/2014/main" id="{0EB99CC0-8EF9-44F4-FCE4-2E363219881E}"/>
              </a:ext>
            </a:extLst>
          </p:cNvPr>
          <p:cNvSpPr/>
          <p:nvPr userDrawn="1"/>
        </p:nvSpPr>
        <p:spPr bwMode="auto">
          <a:xfrm>
            <a:off x="6654800" y="863600"/>
            <a:ext cx="5130800" cy="5130800"/>
          </a:xfrm>
          <a:prstGeom prst="ellipse">
            <a:avLst/>
          </a:pr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sym typeface="+mn-lt"/>
            </a:endParaRPr>
          </a:p>
        </p:txBody>
      </p:sp>
      <p:sp>
        <p:nvSpPr>
          <p:cNvPr id="6" name="Rectangle: Top Corners Rounded 5">
            <a:extLst>
              <a:ext uri="{FF2B5EF4-FFF2-40B4-BE49-F238E27FC236}">
                <a16:creationId xmlns:a16="http://schemas.microsoft.com/office/drawing/2014/main" id="{03B7647A-D26C-C3FB-13EB-033E6469F433}"/>
              </a:ext>
            </a:extLst>
          </p:cNvPr>
          <p:cNvSpPr/>
          <p:nvPr userDrawn="1"/>
        </p:nvSpPr>
        <p:spPr bwMode="auto">
          <a:xfrm rot="10800000">
            <a:off x="552132" y="0"/>
            <a:ext cx="959619" cy="1581288"/>
          </a:xfrm>
          <a:prstGeom prst="round2SameRect">
            <a:avLst>
              <a:gd name="adj1" fmla="val 50000"/>
              <a:gd name="adj2" fmla="val 0"/>
            </a:avLst>
          </a:prstGeom>
          <a:solidFill>
            <a:srgbClr val="FFFFFF">
              <a:alpha val="2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endParaRPr>
          </a:p>
        </p:txBody>
      </p:sp>
      <p:sp>
        <p:nvSpPr>
          <p:cNvPr id="7" name="Oval 6">
            <a:extLst>
              <a:ext uri="{FF2B5EF4-FFF2-40B4-BE49-F238E27FC236}">
                <a16:creationId xmlns:a16="http://schemas.microsoft.com/office/drawing/2014/main" id="{0E1D93B2-59CC-2759-942E-D3DC06EB1452}"/>
              </a:ext>
            </a:extLst>
          </p:cNvPr>
          <p:cNvSpPr/>
          <p:nvPr userDrawn="1"/>
        </p:nvSpPr>
        <p:spPr bwMode="auto">
          <a:xfrm>
            <a:off x="610653" y="669131"/>
            <a:ext cx="842000" cy="842000"/>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8" name="Graphic 18">
            <a:extLst>
              <a:ext uri="{FF2B5EF4-FFF2-40B4-BE49-F238E27FC236}">
                <a16:creationId xmlns:a16="http://schemas.microsoft.com/office/drawing/2014/main" id="{229CCF5C-2EF0-EA8C-F06D-965D2BB76BA1}"/>
              </a:ext>
            </a:extLst>
          </p:cNvPr>
          <p:cNvSpPr/>
          <p:nvPr userDrawn="1"/>
        </p:nvSpPr>
        <p:spPr>
          <a:xfrm rot="10800000">
            <a:off x="692883" y="854218"/>
            <a:ext cx="677542" cy="471824"/>
          </a:xfrm>
          <a:custGeom>
            <a:avLst/>
            <a:gdLst>
              <a:gd name="connsiteX0" fmla="*/ 398009 w 1698171"/>
              <a:gd name="connsiteY0" fmla="*/ 0 h 1182560"/>
              <a:gd name="connsiteX1" fmla="*/ 0 w 1698171"/>
              <a:gd name="connsiteY1" fmla="*/ 398009 h 1182560"/>
              <a:gd name="connsiteX2" fmla="*/ 341747 w 1698171"/>
              <a:gd name="connsiteY2" fmla="*/ 792034 h 1182560"/>
              <a:gd name="connsiteX3" fmla="*/ 216494 w 1698171"/>
              <a:gd name="connsiteY3" fmla="*/ 1103659 h 1182560"/>
              <a:gd name="connsiteX4" fmla="*/ 217853 w 1698171"/>
              <a:gd name="connsiteY4" fmla="*/ 1163708 h 1182560"/>
              <a:gd name="connsiteX5" fmla="*/ 275963 w 1698171"/>
              <a:gd name="connsiteY5" fmla="*/ 1178673 h 1182560"/>
              <a:gd name="connsiteX6" fmla="*/ 796018 w 1698171"/>
              <a:gd name="connsiteY6" fmla="*/ 398009 h 1182560"/>
              <a:gd name="connsiteX7" fmla="*/ 398009 w 1698171"/>
              <a:gd name="connsiteY7" fmla="*/ 0 h 1182560"/>
              <a:gd name="connsiteX8" fmla="*/ 1300162 w 1698171"/>
              <a:gd name="connsiteY8" fmla="*/ 0 h 1182560"/>
              <a:gd name="connsiteX9" fmla="*/ 902153 w 1698171"/>
              <a:gd name="connsiteY9" fmla="*/ 398009 h 1182560"/>
              <a:gd name="connsiteX10" fmla="*/ 1243900 w 1698171"/>
              <a:gd name="connsiteY10" fmla="*/ 792034 h 1182560"/>
              <a:gd name="connsiteX11" fmla="*/ 1118647 w 1698171"/>
              <a:gd name="connsiteY11" fmla="*/ 1103659 h 1182560"/>
              <a:gd name="connsiteX12" fmla="*/ 1120007 w 1698171"/>
              <a:gd name="connsiteY12" fmla="*/ 1163708 h 1182560"/>
              <a:gd name="connsiteX13" fmla="*/ 1178116 w 1698171"/>
              <a:gd name="connsiteY13" fmla="*/ 1178673 h 1182560"/>
              <a:gd name="connsiteX14" fmla="*/ 1698171 w 1698171"/>
              <a:gd name="connsiteY14" fmla="*/ 398009 h 1182560"/>
              <a:gd name="connsiteX15" fmla="*/ 1300162 w 1698171"/>
              <a:gd name="connsiteY15" fmla="*/ 0 h 118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8171" h="1182560">
                <a:moveTo>
                  <a:pt x="398009" y="0"/>
                </a:moveTo>
                <a:cubicBezTo>
                  <a:pt x="178500" y="0"/>
                  <a:pt x="0" y="178550"/>
                  <a:pt x="0" y="398009"/>
                </a:cubicBezTo>
                <a:cubicBezTo>
                  <a:pt x="0" y="598373"/>
                  <a:pt x="148769" y="764631"/>
                  <a:pt x="341747" y="792034"/>
                </a:cubicBezTo>
                <a:cubicBezTo>
                  <a:pt x="326298" y="904266"/>
                  <a:pt x="283445" y="1011055"/>
                  <a:pt x="216494" y="1103659"/>
                </a:cubicBezTo>
                <a:cubicBezTo>
                  <a:pt x="203472" y="1121732"/>
                  <a:pt x="203960" y="1146219"/>
                  <a:pt x="217853" y="1163708"/>
                </a:cubicBezTo>
                <a:cubicBezTo>
                  <a:pt x="231485" y="1180919"/>
                  <a:pt x="255173" y="1187443"/>
                  <a:pt x="275963" y="1178673"/>
                </a:cubicBezTo>
                <a:cubicBezTo>
                  <a:pt x="591862" y="1046816"/>
                  <a:pt x="796018" y="740340"/>
                  <a:pt x="796018" y="398009"/>
                </a:cubicBezTo>
                <a:cubicBezTo>
                  <a:pt x="796018" y="178550"/>
                  <a:pt x="617517" y="0"/>
                  <a:pt x="398009" y="0"/>
                </a:cubicBezTo>
                <a:close/>
                <a:moveTo>
                  <a:pt x="1300162" y="0"/>
                </a:moveTo>
                <a:cubicBezTo>
                  <a:pt x="1080654" y="0"/>
                  <a:pt x="902153" y="178550"/>
                  <a:pt x="902153" y="398009"/>
                </a:cubicBezTo>
                <a:cubicBezTo>
                  <a:pt x="902153" y="598373"/>
                  <a:pt x="1050922" y="764631"/>
                  <a:pt x="1243900" y="792034"/>
                </a:cubicBezTo>
                <a:cubicBezTo>
                  <a:pt x="1228451" y="904266"/>
                  <a:pt x="1185599" y="1011055"/>
                  <a:pt x="1118647" y="1103659"/>
                </a:cubicBezTo>
                <a:cubicBezTo>
                  <a:pt x="1105625" y="1121732"/>
                  <a:pt x="1106113" y="1146219"/>
                  <a:pt x="1120007" y="1163708"/>
                </a:cubicBezTo>
                <a:cubicBezTo>
                  <a:pt x="1133639" y="1180919"/>
                  <a:pt x="1157327" y="1187443"/>
                  <a:pt x="1178116" y="1178673"/>
                </a:cubicBezTo>
                <a:cubicBezTo>
                  <a:pt x="1494016" y="1046816"/>
                  <a:pt x="1698171" y="740340"/>
                  <a:pt x="1698171" y="398009"/>
                </a:cubicBezTo>
                <a:cubicBezTo>
                  <a:pt x="1698171" y="178550"/>
                  <a:pt x="1519671" y="0"/>
                  <a:pt x="1300162" y="0"/>
                </a:cubicBezTo>
                <a:close/>
              </a:path>
            </a:pathLst>
          </a:custGeom>
          <a:gradFill>
            <a:gsLst>
              <a:gs pos="97000">
                <a:srgbClr val="D1448B"/>
              </a:gs>
              <a:gs pos="0">
                <a:srgbClr val="0A6BBA"/>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18" name="Text Placeholder 19">
            <a:extLst>
              <a:ext uri="{FF2B5EF4-FFF2-40B4-BE49-F238E27FC236}">
                <a16:creationId xmlns:a16="http://schemas.microsoft.com/office/drawing/2014/main" id="{7A0408E9-8980-7E8F-F942-8C9FE407AADC}"/>
              </a:ext>
            </a:extLst>
          </p:cNvPr>
          <p:cNvSpPr>
            <a:spLocks noGrp="1"/>
          </p:cNvSpPr>
          <p:nvPr>
            <p:ph type="body" sz="quarter" idx="18" hasCustomPrompt="1"/>
          </p:nvPr>
        </p:nvSpPr>
        <p:spPr>
          <a:xfrm>
            <a:off x="716849" y="1695588"/>
            <a:ext cx="5731576" cy="3613695"/>
          </a:xfrm>
        </p:spPr>
        <p:txBody>
          <a:bodyPr lIns="0" tIns="0" rIns="0" bIns="0" anchor="t">
            <a:noAutofit/>
          </a:bodyPr>
          <a:lstStyle>
            <a:lvl1pPr marL="0" marR="0" indent="0" algn="l" defTabSz="914400" rtl="0" eaLnBrk="1" fontAlgn="auto" latinLnBrk="0" hangingPunct="1">
              <a:lnSpc>
                <a:spcPct val="100000"/>
              </a:lnSpc>
              <a:spcBef>
                <a:spcPct val="20000"/>
              </a:spcBef>
              <a:spcAft>
                <a:spcPts val="1800"/>
              </a:spcAft>
              <a:buClrTx/>
              <a:buSzPct val="90000"/>
              <a:buFont typeface="Wingdings" panose="05000000000000000000" pitchFamily="2" charset="2"/>
              <a:buNone/>
              <a:tabLst/>
              <a:defRPr lang="en-US" sz="2400" b="0" kern="1200" cap="none" spc="0" baseline="0" dirty="0">
                <a:ln w="3175">
                  <a:noFill/>
                </a:ln>
                <a:solidFill>
                  <a:schemeClr val="tx1"/>
                </a:solidFill>
                <a:effectLst/>
                <a:latin typeface="+mn-lt"/>
                <a:ea typeface="+mn-ea"/>
                <a:cs typeface="+mn-cs"/>
              </a:defRPr>
            </a:lvl1pPr>
          </a:lstStyle>
          <a:p>
            <a:pPr lvl="0"/>
            <a:r>
              <a:rPr lang="en-US"/>
              <a:t>Insert text</a:t>
            </a:r>
          </a:p>
        </p:txBody>
      </p:sp>
      <p:sp>
        <p:nvSpPr>
          <p:cNvPr id="14" name="Picture Placeholder" descr="This photo is a 'placeholder' only. Drag or drop your photo here, or click and tap the center to insert a photo.">
            <a:extLst>
              <a:ext uri="{FF2B5EF4-FFF2-40B4-BE49-F238E27FC236}">
                <a16:creationId xmlns:a16="http://schemas.microsoft.com/office/drawing/2014/main" id="{35DB28C5-6CEA-8525-6B69-035DAD6E8DFF}"/>
              </a:ext>
            </a:extLst>
          </p:cNvPr>
          <p:cNvSpPr>
            <a:spLocks noGrp="1" noChangeAspect="1"/>
          </p:cNvSpPr>
          <p:nvPr>
            <p:ph type="pic" sz="quarter" idx="17" hasCustomPrompt="1"/>
          </p:nvPr>
        </p:nvSpPr>
        <p:spPr bwMode="ltGray">
          <a:xfrm>
            <a:off x="6781800" y="990600"/>
            <a:ext cx="4876800" cy="4876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6" name="Text Placeholder 19">
            <a:extLst>
              <a:ext uri="{FF2B5EF4-FFF2-40B4-BE49-F238E27FC236}">
                <a16:creationId xmlns:a16="http://schemas.microsoft.com/office/drawing/2014/main" id="{962D8C4F-7127-AD8F-D624-CBC3F48D1FF1}"/>
              </a:ext>
            </a:extLst>
          </p:cNvPr>
          <p:cNvSpPr>
            <a:spLocks noGrp="1"/>
          </p:cNvSpPr>
          <p:nvPr>
            <p:ph type="body" sz="quarter" idx="13" hasCustomPrompt="1"/>
          </p:nvPr>
        </p:nvSpPr>
        <p:spPr>
          <a:xfrm>
            <a:off x="716849" y="5583203"/>
            <a:ext cx="5731576" cy="369332"/>
          </a:xfrm>
        </p:spPr>
        <p:txBody>
          <a:bodyPr lIns="0" tIns="0" rIns="0" bIns="0" anchor="t">
            <a:noAutofit/>
          </a:bodyPr>
          <a:lstStyle>
            <a:lvl1pPr marL="0" marR="0" indent="0" algn="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accent2"/>
                </a:solidFill>
                <a:latin typeface="+mj-lt"/>
                <a:ea typeface="+mn-ea"/>
                <a:cs typeface="+mn-cs"/>
              </a:defRPr>
            </a:lvl1pPr>
          </a:lstStyle>
          <a:p>
            <a:pPr lvl="0"/>
            <a:r>
              <a:rPr lang="en-US"/>
              <a:t>Insert text</a:t>
            </a: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8263" y="-758152"/>
            <a:ext cx="11018520" cy="553998"/>
          </a:xfrm>
        </p:spPr>
        <p:txBody>
          <a:bodyPr/>
          <a:lstStyle/>
          <a:p>
            <a:r>
              <a:rPr lang="en-US"/>
              <a:t>Click to edit Master title style</a:t>
            </a:r>
          </a:p>
        </p:txBody>
      </p:sp>
    </p:spTree>
    <p:extLst>
      <p:ext uri="{BB962C8B-B14F-4D97-AF65-F5344CB8AC3E}">
        <p14:creationId xmlns:p14="http://schemas.microsoft.com/office/powerpoint/2010/main" val="144409175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Section divi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B0CD57F-552B-8774-7188-13BA49CD2652}"/>
              </a:ext>
            </a:extLst>
          </p:cNvPr>
          <p:cNvPicPr>
            <a:picLocks noChangeAspect="1"/>
          </p:cNvPicPr>
          <p:nvPr userDrawn="1"/>
        </p:nvPicPr>
        <p:blipFill rotWithShape="1">
          <a:blip r:embed="rId2"/>
          <a:srcRect l="305" t="408"/>
          <a:stretch/>
        </p:blipFill>
        <p:spPr>
          <a:xfrm>
            <a:off x="-4153" y="-1"/>
            <a:ext cx="12192000" cy="6858001"/>
          </a:xfrm>
          <a:prstGeom prst="rect">
            <a:avLst/>
          </a:prstGeom>
        </p:spPr>
      </p:pic>
      <p:sp>
        <p:nvSpPr>
          <p:cNvPr id="4" name="Freeform: Shape 3">
            <a:extLst>
              <a:ext uri="{FF2B5EF4-FFF2-40B4-BE49-F238E27FC236}">
                <a16:creationId xmlns:a16="http://schemas.microsoft.com/office/drawing/2014/main" id="{CF92786A-7D84-72BD-DE4B-303D2A6DB90B}"/>
              </a:ext>
            </a:extLst>
          </p:cNvPr>
          <p:cNvSpPr/>
          <p:nvPr userDrawn="1"/>
        </p:nvSpPr>
        <p:spPr bwMode="auto">
          <a:xfrm>
            <a:off x="0" y="2025650"/>
            <a:ext cx="11480800" cy="2806700"/>
          </a:xfrm>
          <a:custGeom>
            <a:avLst/>
            <a:gdLst>
              <a:gd name="connsiteX0" fmla="*/ 0 w 11480800"/>
              <a:gd name="connsiteY0" fmla="*/ 0 h 2806700"/>
              <a:gd name="connsiteX1" fmla="*/ 11292414 w 11480800"/>
              <a:gd name="connsiteY1" fmla="*/ 0 h 2806700"/>
              <a:gd name="connsiteX2" fmla="*/ 11480800 w 11480800"/>
              <a:gd name="connsiteY2" fmla="*/ 188386 h 2806700"/>
              <a:gd name="connsiteX3" fmla="*/ 11480800 w 11480800"/>
              <a:gd name="connsiteY3" fmla="*/ 2618314 h 2806700"/>
              <a:gd name="connsiteX4" fmla="*/ 11292414 w 11480800"/>
              <a:gd name="connsiteY4" fmla="*/ 2806700 h 2806700"/>
              <a:gd name="connsiteX5" fmla="*/ 0 w 11480800"/>
              <a:gd name="connsiteY5" fmla="*/ 2806700 h 280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0800" h="2806700">
                <a:moveTo>
                  <a:pt x="0" y="0"/>
                </a:moveTo>
                <a:lnTo>
                  <a:pt x="11292414" y="0"/>
                </a:lnTo>
                <a:cubicBezTo>
                  <a:pt x="11396457" y="0"/>
                  <a:pt x="11480800" y="84343"/>
                  <a:pt x="11480800" y="188386"/>
                </a:cubicBezTo>
                <a:lnTo>
                  <a:pt x="11480800" y="2618314"/>
                </a:lnTo>
                <a:cubicBezTo>
                  <a:pt x="11480800" y="2722357"/>
                  <a:pt x="11396457" y="2806700"/>
                  <a:pt x="11292414" y="2806700"/>
                </a:cubicBezTo>
                <a:lnTo>
                  <a:pt x="0" y="2806700"/>
                </a:lnTo>
                <a:close/>
              </a:path>
            </a:pathLst>
          </a:cu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sym typeface="+mn-lt"/>
            </a:endParaRP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4199" y="3152001"/>
            <a:ext cx="10693401" cy="553998"/>
          </a:xfrm>
        </p:spPr>
        <p:txBody>
          <a:bodyPr/>
          <a:lstStyle/>
          <a:p>
            <a:r>
              <a:rPr lang="en-US"/>
              <a:t>Click to edit Master title style</a:t>
            </a:r>
          </a:p>
        </p:txBody>
      </p:sp>
    </p:spTree>
    <p:extLst>
      <p:ext uri="{BB962C8B-B14F-4D97-AF65-F5344CB8AC3E}">
        <p14:creationId xmlns:p14="http://schemas.microsoft.com/office/powerpoint/2010/main" val="70540772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p:cSld name="Title Only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4C7E9D1-BB53-6870-78EF-EA4AE7B8BC86}"/>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Tree>
    <p:extLst>
      <p:ext uri="{BB962C8B-B14F-4D97-AF65-F5344CB8AC3E}">
        <p14:creationId xmlns:p14="http://schemas.microsoft.com/office/powerpoint/2010/main" val="201138783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Blank slide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4C7E9D1-BB53-6870-78EF-EA4AE7B8BC86}"/>
              </a:ext>
            </a:extLst>
          </p:cNvPr>
          <p:cNvPicPr>
            <a:picLocks noChangeAspect="1"/>
          </p:cNvPicPr>
          <p:nvPr userDrawn="1"/>
        </p:nvPicPr>
        <p:blipFill>
          <a:blip r:embed="rId2"/>
          <a:stretch>
            <a:fillRect/>
          </a:stretch>
        </p:blipFill>
        <p:spPr>
          <a:xfrm>
            <a:off x="3912" y="4284"/>
            <a:ext cx="12184175" cy="6849431"/>
          </a:xfrm>
          <a:prstGeom prst="rect">
            <a:avLst/>
          </a:prstGeom>
        </p:spPr>
      </p:pic>
    </p:spTree>
    <p:extLst>
      <p:ext uri="{BB962C8B-B14F-4D97-AF65-F5344CB8AC3E}">
        <p14:creationId xmlns:p14="http://schemas.microsoft.com/office/powerpoint/2010/main" val="290049603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Agenda slide Pink">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1285EDB6-6BD9-803E-D877-8A4A53657AF5}"/>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4" name="Oval 3">
            <a:extLst>
              <a:ext uri="{FF2B5EF4-FFF2-40B4-BE49-F238E27FC236}">
                <a16:creationId xmlns:a16="http://schemas.microsoft.com/office/drawing/2014/main" id="{CE525D6D-260D-2074-C66B-0E88E6690C99}"/>
              </a:ext>
            </a:extLst>
          </p:cNvPr>
          <p:cNvSpPr/>
          <p:nvPr userDrawn="1"/>
        </p:nvSpPr>
        <p:spPr bwMode="auto">
          <a:xfrm>
            <a:off x="4132263" y="596900"/>
            <a:ext cx="679450" cy="679450"/>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a:ln w="3175">
                  <a:noFill/>
                </a:ln>
                <a:solidFill>
                  <a:schemeClr val="bg1"/>
                </a:solidFill>
                <a:latin typeface="+mj-lt"/>
                <a:cs typeface="Segoe UI" pitchFamily="34" charset="0"/>
              </a:rPr>
              <a:t>01</a:t>
            </a:r>
          </a:p>
        </p:txBody>
      </p:sp>
      <p:sp>
        <p:nvSpPr>
          <p:cNvPr id="5" name="Oval 4">
            <a:extLst>
              <a:ext uri="{FF2B5EF4-FFF2-40B4-BE49-F238E27FC236}">
                <a16:creationId xmlns:a16="http://schemas.microsoft.com/office/drawing/2014/main" id="{12154FFE-5468-CB04-52B1-FBCDDDBBB4A3}"/>
              </a:ext>
            </a:extLst>
          </p:cNvPr>
          <p:cNvSpPr/>
          <p:nvPr userDrawn="1"/>
        </p:nvSpPr>
        <p:spPr bwMode="auto">
          <a:xfrm>
            <a:off x="4132263" y="1845072"/>
            <a:ext cx="679450" cy="679450"/>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a:ln w="3175">
                  <a:noFill/>
                </a:ln>
                <a:solidFill>
                  <a:schemeClr val="bg1"/>
                </a:solidFill>
                <a:latin typeface="+mj-lt"/>
                <a:cs typeface="Segoe UI" pitchFamily="34" charset="0"/>
              </a:rPr>
              <a:t>02</a:t>
            </a:r>
          </a:p>
        </p:txBody>
      </p:sp>
      <p:sp>
        <p:nvSpPr>
          <p:cNvPr id="6" name="Oval 5">
            <a:extLst>
              <a:ext uri="{FF2B5EF4-FFF2-40B4-BE49-F238E27FC236}">
                <a16:creationId xmlns:a16="http://schemas.microsoft.com/office/drawing/2014/main" id="{826D834C-0570-B13B-0866-51C1D070031A}"/>
              </a:ext>
            </a:extLst>
          </p:cNvPr>
          <p:cNvSpPr/>
          <p:nvPr userDrawn="1"/>
        </p:nvSpPr>
        <p:spPr bwMode="auto">
          <a:xfrm>
            <a:off x="4132263" y="3093244"/>
            <a:ext cx="679450" cy="679450"/>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a:ln w="3175">
                  <a:noFill/>
                </a:ln>
                <a:solidFill>
                  <a:schemeClr val="bg1"/>
                </a:solidFill>
                <a:latin typeface="+mj-lt"/>
                <a:cs typeface="Segoe UI" pitchFamily="34" charset="0"/>
              </a:rPr>
              <a:t>03</a:t>
            </a:r>
          </a:p>
        </p:txBody>
      </p:sp>
      <p:sp>
        <p:nvSpPr>
          <p:cNvPr id="7" name="Oval 6">
            <a:extLst>
              <a:ext uri="{FF2B5EF4-FFF2-40B4-BE49-F238E27FC236}">
                <a16:creationId xmlns:a16="http://schemas.microsoft.com/office/drawing/2014/main" id="{5AC79F46-694E-ED80-8F53-3FA0DFBA4AE6}"/>
              </a:ext>
            </a:extLst>
          </p:cNvPr>
          <p:cNvSpPr/>
          <p:nvPr userDrawn="1"/>
        </p:nvSpPr>
        <p:spPr bwMode="auto">
          <a:xfrm>
            <a:off x="4132263" y="4341416"/>
            <a:ext cx="679450" cy="679450"/>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a:ln w="3175">
                  <a:noFill/>
                </a:ln>
                <a:solidFill>
                  <a:schemeClr val="bg1"/>
                </a:solidFill>
                <a:latin typeface="+mj-lt"/>
                <a:cs typeface="Segoe UI" pitchFamily="34" charset="0"/>
              </a:rPr>
              <a:t>04</a:t>
            </a:r>
          </a:p>
        </p:txBody>
      </p:sp>
      <p:sp>
        <p:nvSpPr>
          <p:cNvPr id="8" name="Oval 7">
            <a:extLst>
              <a:ext uri="{FF2B5EF4-FFF2-40B4-BE49-F238E27FC236}">
                <a16:creationId xmlns:a16="http://schemas.microsoft.com/office/drawing/2014/main" id="{511AF575-A405-020B-A4A0-59876AB77E46}"/>
              </a:ext>
            </a:extLst>
          </p:cNvPr>
          <p:cNvSpPr/>
          <p:nvPr userDrawn="1"/>
        </p:nvSpPr>
        <p:spPr bwMode="auto">
          <a:xfrm>
            <a:off x="4132263" y="5589588"/>
            <a:ext cx="679450" cy="679450"/>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a:ln w="3175">
                  <a:noFill/>
                </a:ln>
                <a:solidFill>
                  <a:schemeClr val="bg1"/>
                </a:solidFill>
                <a:latin typeface="+mj-lt"/>
                <a:cs typeface="Segoe UI" pitchFamily="34" charset="0"/>
              </a:rPr>
              <a:t>05</a:t>
            </a:r>
          </a:p>
        </p:txBody>
      </p:sp>
      <p:cxnSp>
        <p:nvCxnSpPr>
          <p:cNvPr id="9" name="Straight Connector 8">
            <a:extLst>
              <a:ext uri="{FF2B5EF4-FFF2-40B4-BE49-F238E27FC236}">
                <a16:creationId xmlns:a16="http://schemas.microsoft.com/office/drawing/2014/main" id="{232BD42B-5FC5-7EDB-BB20-23C2938B3144}"/>
              </a:ext>
              <a:ext uri="{C183D7F6-B498-43B3-948B-1728B52AA6E4}">
                <adec:decorative xmlns:adec="http://schemas.microsoft.com/office/drawing/2017/decorative" val="1"/>
              </a:ext>
            </a:extLst>
          </p:cNvPr>
          <p:cNvCxnSpPr>
            <a:cxnSpLocks/>
          </p:cNvCxnSpPr>
          <p:nvPr userDrawn="1"/>
        </p:nvCxnSpPr>
        <p:spPr>
          <a:xfrm>
            <a:off x="5041900" y="1560711"/>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0" name="Text Placeholder 19">
            <a:extLst>
              <a:ext uri="{FF2B5EF4-FFF2-40B4-BE49-F238E27FC236}">
                <a16:creationId xmlns:a16="http://schemas.microsoft.com/office/drawing/2014/main" id="{B2648914-7316-BBF9-1979-5EACEBE28481}"/>
              </a:ext>
            </a:extLst>
          </p:cNvPr>
          <p:cNvSpPr>
            <a:spLocks noGrp="1"/>
          </p:cNvSpPr>
          <p:nvPr>
            <p:ph type="body" sz="quarter" idx="10"/>
          </p:nvPr>
        </p:nvSpPr>
        <p:spPr>
          <a:xfrm>
            <a:off x="5041900" y="751959"/>
            <a:ext cx="6578600" cy="369332"/>
          </a:xfrm>
        </p:spPr>
        <p:txBody>
          <a:bodyPr anchor="ctr"/>
          <a:lstStyle>
            <a:lvl1pPr marL="0" indent="0">
              <a:buNone/>
              <a:defRPr sz="2400"/>
            </a:lvl1pPr>
          </a:lstStyle>
          <a:p>
            <a:pPr lvl="0"/>
            <a:r>
              <a:rPr lang="en-US"/>
              <a:t>Click to edit Master text styles</a:t>
            </a:r>
          </a:p>
        </p:txBody>
      </p:sp>
      <p:cxnSp>
        <p:nvCxnSpPr>
          <p:cNvPr id="11" name="Straight Connector 10">
            <a:extLst>
              <a:ext uri="{FF2B5EF4-FFF2-40B4-BE49-F238E27FC236}">
                <a16:creationId xmlns:a16="http://schemas.microsoft.com/office/drawing/2014/main" id="{FB5A3BDB-77C2-5DA6-DD97-A74AD66D6BA3}"/>
              </a:ext>
              <a:ext uri="{C183D7F6-B498-43B3-948B-1728B52AA6E4}">
                <adec:decorative xmlns:adec="http://schemas.microsoft.com/office/drawing/2017/decorative" val="1"/>
              </a:ext>
            </a:extLst>
          </p:cNvPr>
          <p:cNvCxnSpPr>
            <a:cxnSpLocks/>
          </p:cNvCxnSpPr>
          <p:nvPr userDrawn="1"/>
        </p:nvCxnSpPr>
        <p:spPr>
          <a:xfrm>
            <a:off x="5041900" y="2808883"/>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8CCAE5D6-7CD4-CF96-5C91-CE441AF595C4}"/>
              </a:ext>
              <a:ext uri="{C183D7F6-B498-43B3-948B-1728B52AA6E4}">
                <adec:decorative xmlns:adec="http://schemas.microsoft.com/office/drawing/2017/decorative" val="1"/>
              </a:ext>
            </a:extLst>
          </p:cNvPr>
          <p:cNvCxnSpPr>
            <a:cxnSpLocks/>
          </p:cNvCxnSpPr>
          <p:nvPr userDrawn="1"/>
        </p:nvCxnSpPr>
        <p:spPr>
          <a:xfrm>
            <a:off x="5041900" y="4057055"/>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B7EAC72-3DD8-CA91-6E0A-DBD84D439457}"/>
              </a:ext>
              <a:ext uri="{C183D7F6-B498-43B3-948B-1728B52AA6E4}">
                <adec:decorative xmlns:adec="http://schemas.microsoft.com/office/drawing/2017/decorative" val="1"/>
              </a:ext>
            </a:extLst>
          </p:cNvPr>
          <p:cNvCxnSpPr>
            <a:cxnSpLocks/>
          </p:cNvCxnSpPr>
          <p:nvPr userDrawn="1"/>
        </p:nvCxnSpPr>
        <p:spPr>
          <a:xfrm>
            <a:off x="5041900" y="5305227"/>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 Placeholder 19">
            <a:extLst>
              <a:ext uri="{FF2B5EF4-FFF2-40B4-BE49-F238E27FC236}">
                <a16:creationId xmlns:a16="http://schemas.microsoft.com/office/drawing/2014/main" id="{208309E8-F01D-C01C-7BD3-699C552BEAAD}"/>
              </a:ext>
            </a:extLst>
          </p:cNvPr>
          <p:cNvSpPr>
            <a:spLocks noGrp="1"/>
          </p:cNvSpPr>
          <p:nvPr>
            <p:ph type="body" sz="quarter" idx="11"/>
          </p:nvPr>
        </p:nvSpPr>
        <p:spPr>
          <a:xfrm>
            <a:off x="5041900" y="2000131"/>
            <a:ext cx="6578600" cy="369332"/>
          </a:xfrm>
        </p:spPr>
        <p:txBody>
          <a:bodyPr anchor="ctr"/>
          <a:lstStyle>
            <a:lvl1pPr marL="0" indent="0">
              <a:buNone/>
              <a:defRPr sz="2400"/>
            </a:lvl1pPr>
          </a:lstStyle>
          <a:p>
            <a:pPr lvl="0"/>
            <a:r>
              <a:rPr lang="en-US"/>
              <a:t>Click to edit Master text styles</a:t>
            </a:r>
          </a:p>
        </p:txBody>
      </p:sp>
      <p:sp>
        <p:nvSpPr>
          <p:cNvPr id="22" name="Text Placeholder 19">
            <a:extLst>
              <a:ext uri="{FF2B5EF4-FFF2-40B4-BE49-F238E27FC236}">
                <a16:creationId xmlns:a16="http://schemas.microsoft.com/office/drawing/2014/main" id="{41D8780B-A2F3-0AF0-CB21-59595D75ABD4}"/>
              </a:ext>
            </a:extLst>
          </p:cNvPr>
          <p:cNvSpPr>
            <a:spLocks noGrp="1"/>
          </p:cNvSpPr>
          <p:nvPr>
            <p:ph type="body" sz="quarter" idx="12"/>
          </p:nvPr>
        </p:nvSpPr>
        <p:spPr>
          <a:xfrm>
            <a:off x="5041900" y="3248303"/>
            <a:ext cx="6578600" cy="369332"/>
          </a:xfrm>
        </p:spPr>
        <p:txBody>
          <a:bodyPr anchor="ctr"/>
          <a:lstStyle>
            <a:lvl1pPr marL="0" indent="0">
              <a:buNone/>
              <a:defRPr sz="2400"/>
            </a:lvl1pPr>
          </a:lstStyle>
          <a:p>
            <a:pPr lvl="0"/>
            <a:r>
              <a:rPr lang="en-US"/>
              <a:t>Click to edit Master text styles</a:t>
            </a:r>
          </a:p>
        </p:txBody>
      </p:sp>
      <p:sp>
        <p:nvSpPr>
          <p:cNvPr id="23" name="Text Placeholder 19">
            <a:extLst>
              <a:ext uri="{FF2B5EF4-FFF2-40B4-BE49-F238E27FC236}">
                <a16:creationId xmlns:a16="http://schemas.microsoft.com/office/drawing/2014/main" id="{DDDDD63C-8BF5-A3B3-6267-4D98015A716A}"/>
              </a:ext>
            </a:extLst>
          </p:cNvPr>
          <p:cNvSpPr>
            <a:spLocks noGrp="1"/>
          </p:cNvSpPr>
          <p:nvPr>
            <p:ph type="body" sz="quarter" idx="13"/>
          </p:nvPr>
        </p:nvSpPr>
        <p:spPr>
          <a:xfrm>
            <a:off x="5041900" y="4496475"/>
            <a:ext cx="6578600" cy="369332"/>
          </a:xfrm>
        </p:spPr>
        <p:txBody>
          <a:bodyPr anchor="ctr"/>
          <a:lstStyle>
            <a:lvl1pPr marL="0" indent="0">
              <a:buNone/>
              <a:defRPr sz="2400"/>
            </a:lvl1pPr>
          </a:lstStyle>
          <a:p>
            <a:pPr lvl="0"/>
            <a:r>
              <a:rPr lang="en-US"/>
              <a:t>Click to edit Master text styles</a:t>
            </a:r>
          </a:p>
        </p:txBody>
      </p:sp>
      <p:sp>
        <p:nvSpPr>
          <p:cNvPr id="24" name="Text Placeholder 19">
            <a:extLst>
              <a:ext uri="{FF2B5EF4-FFF2-40B4-BE49-F238E27FC236}">
                <a16:creationId xmlns:a16="http://schemas.microsoft.com/office/drawing/2014/main" id="{213DD9A8-2279-8AA1-74D5-0ACC8E07D4A0}"/>
              </a:ext>
            </a:extLst>
          </p:cNvPr>
          <p:cNvSpPr>
            <a:spLocks noGrp="1"/>
          </p:cNvSpPr>
          <p:nvPr>
            <p:ph type="body" sz="quarter" idx="14"/>
          </p:nvPr>
        </p:nvSpPr>
        <p:spPr>
          <a:xfrm>
            <a:off x="5041900" y="5744647"/>
            <a:ext cx="6578600" cy="369332"/>
          </a:xfrm>
        </p:spPr>
        <p:txBody>
          <a:bodyPr anchor="ctr"/>
          <a:lstStyle>
            <a:lvl1pPr marL="0" indent="0">
              <a:buNone/>
              <a:defRPr sz="2400"/>
            </a:lvl1pPr>
          </a:lstStyle>
          <a:p>
            <a:pPr lvl="0"/>
            <a:r>
              <a:rPr lang="en-US"/>
              <a:t>Click to edit Master text styles</a:t>
            </a:r>
          </a:p>
        </p:txBody>
      </p:sp>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263" y="3152001"/>
            <a:ext cx="3069337" cy="553998"/>
          </a:xfrm>
        </p:spPr>
        <p:txBody>
          <a:bodyPr/>
          <a:lstStyle>
            <a:lvl1pPr algn="l">
              <a:defRPr/>
            </a:lvl1pPr>
          </a:lstStyle>
          <a:p>
            <a:r>
              <a:rPr lang="en-US"/>
              <a:t>Agenda</a:t>
            </a:r>
          </a:p>
        </p:txBody>
      </p:sp>
    </p:spTree>
    <p:extLst>
      <p:ext uri="{BB962C8B-B14F-4D97-AF65-F5344CB8AC3E}">
        <p14:creationId xmlns:p14="http://schemas.microsoft.com/office/powerpoint/2010/main" val="5992058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96">
          <p15:clr>
            <a:srgbClr val="5ACBF0"/>
          </p15:clr>
        </p15:guide>
        <p15:guide id="30" orient="horz" pos="288">
          <p15:clr>
            <a:srgbClr val="5ACBF0"/>
          </p15:clr>
        </p15:guide>
      </p15:sldGuideLst>
    </p:ext>
  </p:extLst>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Four text with icons Pink">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E7BF12D-09EE-56E8-2400-01AFDD7304ED}"/>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Oval 3">
            <a:extLst>
              <a:ext uri="{FF2B5EF4-FFF2-40B4-BE49-F238E27FC236}">
                <a16:creationId xmlns:a16="http://schemas.microsoft.com/office/drawing/2014/main" id="{94BAA5F2-1985-6AE4-F31F-92073AA35174}"/>
              </a:ext>
            </a:extLst>
          </p:cNvPr>
          <p:cNvSpPr/>
          <p:nvPr userDrawn="1"/>
        </p:nvSpPr>
        <p:spPr bwMode="auto">
          <a:xfrm>
            <a:off x="1297190" y="2345208"/>
            <a:ext cx="1162742" cy="116274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sp>
        <p:nvSpPr>
          <p:cNvPr id="9" name="Oval 8">
            <a:extLst>
              <a:ext uri="{FF2B5EF4-FFF2-40B4-BE49-F238E27FC236}">
                <a16:creationId xmlns:a16="http://schemas.microsoft.com/office/drawing/2014/main" id="{BA18B0A2-D289-7D64-6DC4-F6915EDEA071}"/>
              </a:ext>
            </a:extLst>
          </p:cNvPr>
          <p:cNvSpPr/>
          <p:nvPr userDrawn="1"/>
        </p:nvSpPr>
        <p:spPr bwMode="auto">
          <a:xfrm>
            <a:off x="4109346" y="2345208"/>
            <a:ext cx="1162742" cy="116274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0" name="Oval 9">
            <a:extLst>
              <a:ext uri="{FF2B5EF4-FFF2-40B4-BE49-F238E27FC236}">
                <a16:creationId xmlns:a16="http://schemas.microsoft.com/office/drawing/2014/main" id="{597D8BCE-6F2C-4C63-39C7-92B6235F0531}"/>
              </a:ext>
            </a:extLst>
          </p:cNvPr>
          <p:cNvSpPr/>
          <p:nvPr userDrawn="1"/>
        </p:nvSpPr>
        <p:spPr bwMode="auto">
          <a:xfrm>
            <a:off x="6921502" y="2345208"/>
            <a:ext cx="1162742" cy="116274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1" name="Oval 10">
            <a:extLst>
              <a:ext uri="{FF2B5EF4-FFF2-40B4-BE49-F238E27FC236}">
                <a16:creationId xmlns:a16="http://schemas.microsoft.com/office/drawing/2014/main" id="{54BD3884-9623-D231-B393-89D173593358}"/>
              </a:ext>
            </a:extLst>
          </p:cNvPr>
          <p:cNvSpPr/>
          <p:nvPr userDrawn="1"/>
        </p:nvSpPr>
        <p:spPr bwMode="auto">
          <a:xfrm>
            <a:off x="9733656" y="2345208"/>
            <a:ext cx="1162742" cy="116274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9891436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Four text with gradient icons placeholder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0F7ED63-7025-40F7-4E5C-40BE912DCC1E}"/>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 name="Oval 4">
            <a:extLst>
              <a:ext uri="{FF2B5EF4-FFF2-40B4-BE49-F238E27FC236}">
                <a16:creationId xmlns:a16="http://schemas.microsoft.com/office/drawing/2014/main" id="{83512C4D-2915-D7CC-93A1-7574E42D71F7}"/>
              </a:ext>
            </a:extLst>
          </p:cNvPr>
          <p:cNvSpPr/>
          <p:nvPr userDrawn="1"/>
        </p:nvSpPr>
        <p:spPr bwMode="auto">
          <a:xfrm>
            <a:off x="1297190"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6" name="Oval 5">
            <a:extLst>
              <a:ext uri="{FF2B5EF4-FFF2-40B4-BE49-F238E27FC236}">
                <a16:creationId xmlns:a16="http://schemas.microsoft.com/office/drawing/2014/main" id="{F4A6AB87-230A-83C2-8A28-162D928F6B40}"/>
              </a:ext>
            </a:extLst>
          </p:cNvPr>
          <p:cNvSpPr/>
          <p:nvPr userDrawn="1"/>
        </p:nvSpPr>
        <p:spPr bwMode="auto">
          <a:xfrm>
            <a:off x="4109346" y="2345208"/>
            <a:ext cx="1162742" cy="1162742"/>
          </a:xfrm>
          <a:prstGeom prst="ellipse">
            <a:avLst/>
          </a:prstGeom>
          <a:gradFill flip="none" rotWithShape="1">
            <a:gsLst>
              <a:gs pos="0">
                <a:srgbClr val="0A6BBA"/>
              </a:gs>
              <a:gs pos="80000">
                <a:srgbClr val="318581"/>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a:ln w="3175">
                <a:noFill/>
              </a:ln>
              <a:gradFill flip="none" rotWithShape="1">
                <a:gsLst>
                  <a:gs pos="20183">
                    <a:srgbClr val="FFFFFF"/>
                  </a:gs>
                  <a:gs pos="42000">
                    <a:srgbClr val="FFFFFF"/>
                  </a:gs>
                </a:gsLst>
                <a:lin ang="2700000" scaled="0"/>
                <a:tileRect/>
              </a:gradFill>
              <a:ea typeface="+mn-lt"/>
              <a:cs typeface="+mn-lt"/>
              <a:sym typeface="+mn-lt"/>
            </a:endParaRPr>
          </a:p>
        </p:txBody>
      </p:sp>
      <p:sp>
        <p:nvSpPr>
          <p:cNvPr id="7" name="Oval 6">
            <a:extLst>
              <a:ext uri="{FF2B5EF4-FFF2-40B4-BE49-F238E27FC236}">
                <a16:creationId xmlns:a16="http://schemas.microsoft.com/office/drawing/2014/main" id="{2C004A13-B52F-B583-6B1F-E376B63D0210}"/>
              </a:ext>
            </a:extLst>
          </p:cNvPr>
          <p:cNvSpPr/>
          <p:nvPr userDrawn="1"/>
        </p:nvSpPr>
        <p:spPr bwMode="auto">
          <a:xfrm>
            <a:off x="6921502"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8" name="Oval 7">
            <a:extLst>
              <a:ext uri="{FF2B5EF4-FFF2-40B4-BE49-F238E27FC236}">
                <a16:creationId xmlns:a16="http://schemas.microsoft.com/office/drawing/2014/main" id="{9AFEC9CE-0ED1-5DF7-E15E-778AA4DD398A}"/>
              </a:ext>
            </a:extLst>
          </p:cNvPr>
          <p:cNvSpPr/>
          <p:nvPr userDrawn="1"/>
        </p:nvSpPr>
        <p:spPr bwMode="auto">
          <a:xfrm>
            <a:off x="9733656" y="2345208"/>
            <a:ext cx="1162742" cy="1162742"/>
          </a:xfrm>
          <a:prstGeom prst="ellipse">
            <a:avLst/>
          </a:prstGeom>
          <a:gradFill flip="none" rotWithShape="1">
            <a:gsLst>
              <a:gs pos="79000">
                <a:srgbClr val="C03BC4"/>
              </a:gs>
              <a:gs pos="35000">
                <a:srgbClr val="D1448B"/>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a:ln w="3175">
                <a:noFill/>
              </a:ln>
              <a:gradFill flip="none" rotWithShape="1">
                <a:gsLst>
                  <a:gs pos="20183">
                    <a:srgbClr val="FFFFFF"/>
                  </a:gs>
                  <a:gs pos="42000">
                    <a:srgbClr val="FFFFFF"/>
                  </a:gs>
                </a:gsLst>
                <a:lin ang="2700000" scaled="0"/>
                <a:tileRect/>
              </a:gradFill>
              <a:ea typeface="+mn-lt"/>
              <a:cs typeface="+mn-lt"/>
              <a:sym typeface="+mn-lt"/>
            </a:endParaRPr>
          </a:p>
        </p:txBody>
      </p:sp>
    </p:spTree>
    <p:extLst>
      <p:ext uri="{BB962C8B-B14F-4D97-AF65-F5344CB8AC3E}">
        <p14:creationId xmlns:p14="http://schemas.microsoft.com/office/powerpoint/2010/main" val="243122670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F26E8E-7367-28CE-EB1D-B2440C4C9B4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97E8652-39F6-AC1F-BFA3-8ADD3ED5AFFF}"/>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55F2FD5-855D-E292-1E82-CF319752FCB1}"/>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30D9B48-8ABB-1435-6EF5-1994870C9ECF}"/>
              </a:ext>
            </a:extLst>
          </p:cNvPr>
          <p:cNvSpPr>
            <a:spLocks noGrp="1"/>
          </p:cNvSpPr>
          <p:nvPr>
            <p:ph type="dt" sz="half" idx="10"/>
          </p:nvPr>
        </p:nvSpPr>
        <p:spPr/>
        <p:txBody>
          <a:bodyPr/>
          <a:lstStyle/>
          <a:p>
            <a:fld id="{78834B7A-A772-41F8-99FF-2368B14B0677}" type="datetimeFigureOut">
              <a:rPr lang="en-US" smtClean="0"/>
              <a:t>10/28/2025</a:t>
            </a:fld>
            <a:endParaRPr lang="en-US"/>
          </a:p>
        </p:txBody>
      </p:sp>
      <p:sp>
        <p:nvSpPr>
          <p:cNvPr id="6" name="Footer Placeholder 5">
            <a:extLst>
              <a:ext uri="{FF2B5EF4-FFF2-40B4-BE49-F238E27FC236}">
                <a16:creationId xmlns:a16="http://schemas.microsoft.com/office/drawing/2014/main" id="{9A8280B6-7A17-FFEF-E2FF-771522039B4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C3E74F7-8688-50AC-960F-18FB7716E5E9}"/>
              </a:ext>
            </a:extLst>
          </p:cNvPr>
          <p:cNvSpPr>
            <a:spLocks noGrp="1"/>
          </p:cNvSpPr>
          <p:nvPr>
            <p:ph type="sldNum" sz="quarter" idx="12"/>
          </p:nvPr>
        </p:nvSpPr>
        <p:spPr/>
        <p:txBody>
          <a:bodyPr/>
          <a:lstStyle/>
          <a:p>
            <a:fld id="{4624AFDC-5FAE-486C-8FFC-8EB2A77CD6CB}" type="slidenum">
              <a:rPr lang="en-US" smtClean="0"/>
              <a:t>‹#›</a:t>
            </a:fld>
            <a:endParaRPr lang="en-US"/>
          </a:p>
        </p:txBody>
      </p:sp>
    </p:spTree>
    <p:extLst>
      <p:ext uri="{BB962C8B-B14F-4D97-AF65-F5344CB8AC3E}">
        <p14:creationId xmlns:p14="http://schemas.microsoft.com/office/powerpoint/2010/main" val="276951922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Four filmstrip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6CB2-4FDC-43D5-B122-6F27B3C827ED}"/>
              </a:ext>
            </a:extLst>
          </p:cNvPr>
          <p:cNvSpPr>
            <a:spLocks noGrp="1"/>
          </p:cNvSpPr>
          <p:nvPr>
            <p:ph type="title"/>
          </p:nvPr>
        </p:nvSpPr>
        <p:spPr>
          <a:xfrm>
            <a:off x="588263" y="585788"/>
            <a:ext cx="11018520" cy="1115568"/>
          </a:xfrm>
        </p:spPr>
        <p:txBody>
          <a:bodyPr anchor="ctr"/>
          <a:lstStyle>
            <a:lvl1pPr algn="ctr">
              <a:defRPr/>
            </a:lvl1pPr>
          </a:lstStyle>
          <a:p>
            <a:r>
              <a:rPr lang="en-US"/>
              <a:t>Click to edit Master title style</a:t>
            </a:r>
          </a:p>
        </p:txBody>
      </p:sp>
      <p:sp>
        <p:nvSpPr>
          <p:cNvPr id="12" name="Text Placeholder 3">
            <a:extLst>
              <a:ext uri="{FF2B5EF4-FFF2-40B4-BE49-F238E27FC236}">
                <a16:creationId xmlns:a16="http://schemas.microsoft.com/office/drawing/2014/main" id="{9244E618-D996-41A6-8C9D-0C3519EA7A6F}"/>
              </a:ext>
            </a:extLst>
          </p:cNvPr>
          <p:cNvSpPr>
            <a:spLocks noGrp="1"/>
          </p:cNvSpPr>
          <p:nvPr>
            <p:ph type="body" sz="quarter" idx="16"/>
          </p:nvPr>
        </p:nvSpPr>
        <p:spPr>
          <a:xfrm>
            <a:off x="585216" y="4800600"/>
            <a:ext cx="1828800" cy="1468437"/>
          </a:xfrm>
        </p:spPr>
        <p:txBody>
          <a:bodyPr/>
          <a:lstStyle>
            <a:lvl1pPr marL="0" indent="0" algn="ctr">
              <a:spcBef>
                <a:spcPts val="0"/>
              </a:spcBef>
              <a:buNone/>
              <a:defRPr sz="1800">
                <a:latin typeface="+mj-lt"/>
              </a:defRPr>
            </a:lvl1pPr>
          </a:lstStyle>
          <a:p>
            <a:pPr lvl="0"/>
            <a:r>
              <a:rPr lang="en-US"/>
              <a:t>Click to edit Master text styles</a:t>
            </a:r>
          </a:p>
        </p:txBody>
      </p:sp>
      <p:sp>
        <p:nvSpPr>
          <p:cNvPr id="13" name="Picture Placeholder" descr="This photo is a 'placeholder' only. Drag or drop your photo here, or click and tap the center to insert a photo.">
            <a:extLst>
              <a:ext uri="{FF2B5EF4-FFF2-40B4-BE49-F238E27FC236}">
                <a16:creationId xmlns:a16="http://schemas.microsoft.com/office/drawing/2014/main" id="{8B32544F-F93C-4713-86AD-641424F4A7B9}"/>
              </a:ext>
            </a:extLst>
          </p:cNvPr>
          <p:cNvSpPr>
            <a:spLocks noGrp="1"/>
          </p:cNvSpPr>
          <p:nvPr>
            <p:ph type="pic" sz="quarter" idx="13" hasCustomPrompt="1"/>
          </p:nvPr>
        </p:nvSpPr>
        <p:spPr bwMode="ltGray">
          <a:xfrm>
            <a:off x="0" y="2286000"/>
            <a:ext cx="2999232" cy="2286000"/>
          </a:xfrm>
          <a:blipFill>
            <a:blip r:embed="rId2"/>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4" name="Text Placeholder 3">
            <a:extLst>
              <a:ext uri="{FF2B5EF4-FFF2-40B4-BE49-F238E27FC236}">
                <a16:creationId xmlns:a16="http://schemas.microsoft.com/office/drawing/2014/main" id="{9E4C32BD-CEF7-42AC-94D8-052EF30E2361}"/>
              </a:ext>
            </a:extLst>
          </p:cNvPr>
          <p:cNvSpPr>
            <a:spLocks noGrp="1"/>
          </p:cNvSpPr>
          <p:nvPr>
            <p:ph type="body" sz="quarter" idx="17"/>
          </p:nvPr>
        </p:nvSpPr>
        <p:spPr>
          <a:xfrm>
            <a:off x="3649472" y="4799409"/>
            <a:ext cx="1828800" cy="1472803"/>
          </a:xfrm>
        </p:spPr>
        <p:txBody>
          <a:bodyPr/>
          <a:lstStyle>
            <a:lvl1pPr marL="0" indent="0" algn="ctr">
              <a:spcBef>
                <a:spcPts val="0"/>
              </a:spcBef>
              <a:buNone/>
              <a:defRPr sz="1800">
                <a:latin typeface="+mj-lt"/>
              </a:defRPr>
            </a:lvl1pPr>
          </a:lstStyle>
          <a:p>
            <a:pPr lvl="0"/>
            <a:r>
              <a:rPr lang="en-US"/>
              <a:t>Click to edit Master text styles</a:t>
            </a:r>
          </a:p>
        </p:txBody>
      </p:sp>
      <p:sp>
        <p:nvSpPr>
          <p:cNvPr id="15" name="Picture Placeholder" descr="This photo is a 'placeholder' only. Drag or drop your photo here, or click and tap the center to insert a photo.">
            <a:extLst>
              <a:ext uri="{FF2B5EF4-FFF2-40B4-BE49-F238E27FC236}">
                <a16:creationId xmlns:a16="http://schemas.microsoft.com/office/drawing/2014/main" id="{E25EC377-3BC6-40D8-AECB-4FEB302014CD}"/>
              </a:ext>
            </a:extLst>
          </p:cNvPr>
          <p:cNvSpPr>
            <a:spLocks noGrp="1"/>
          </p:cNvSpPr>
          <p:nvPr>
            <p:ph type="pic" sz="quarter" idx="14" hasCustomPrompt="1"/>
          </p:nvPr>
        </p:nvSpPr>
        <p:spPr bwMode="ltGray">
          <a:xfrm>
            <a:off x="3064256" y="2286000"/>
            <a:ext cx="2999232" cy="2286000"/>
          </a:xfr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6" name="Text Placeholder 3">
            <a:extLst>
              <a:ext uri="{FF2B5EF4-FFF2-40B4-BE49-F238E27FC236}">
                <a16:creationId xmlns:a16="http://schemas.microsoft.com/office/drawing/2014/main" id="{D682B8EC-8F33-4730-BBE6-E8B7234C9C62}"/>
              </a:ext>
            </a:extLst>
          </p:cNvPr>
          <p:cNvSpPr>
            <a:spLocks noGrp="1"/>
          </p:cNvSpPr>
          <p:nvPr>
            <p:ph type="body" sz="quarter" idx="18"/>
          </p:nvPr>
        </p:nvSpPr>
        <p:spPr>
          <a:xfrm>
            <a:off x="6713728" y="4799410"/>
            <a:ext cx="1828800" cy="1469628"/>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7DB5F15A-5980-40FF-9D54-3FDE41D604AE}"/>
              </a:ext>
            </a:extLst>
          </p:cNvPr>
          <p:cNvSpPr>
            <a:spLocks noGrp="1"/>
          </p:cNvSpPr>
          <p:nvPr>
            <p:ph type="pic" sz="quarter" idx="15" hasCustomPrompt="1"/>
          </p:nvPr>
        </p:nvSpPr>
        <p:spPr bwMode="ltGray">
          <a:xfrm>
            <a:off x="6128512" y="2286000"/>
            <a:ext cx="2999232" cy="2286000"/>
          </a:xfrm>
          <a:blipFill>
            <a:blip r:embed="rId4"/>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8" name="Text Placeholder 3">
            <a:extLst>
              <a:ext uri="{FF2B5EF4-FFF2-40B4-BE49-F238E27FC236}">
                <a16:creationId xmlns:a16="http://schemas.microsoft.com/office/drawing/2014/main" id="{83564109-638C-44E2-AE84-46B44C29FD6C}"/>
              </a:ext>
            </a:extLst>
          </p:cNvPr>
          <p:cNvSpPr>
            <a:spLocks noGrp="1"/>
          </p:cNvSpPr>
          <p:nvPr>
            <p:ph type="body" sz="quarter" idx="20"/>
          </p:nvPr>
        </p:nvSpPr>
        <p:spPr>
          <a:xfrm>
            <a:off x="9777984" y="4799409"/>
            <a:ext cx="1828800" cy="1469629"/>
          </a:xfrm>
        </p:spPr>
        <p:txBody>
          <a:bodyPr/>
          <a:lstStyle>
            <a:lvl1pPr marL="0" indent="0" algn="ctr">
              <a:spcBef>
                <a:spcPts val="0"/>
              </a:spcBef>
              <a:buNone/>
              <a:defRPr sz="1800">
                <a:latin typeface="+mj-lt"/>
              </a:defRPr>
            </a:lvl1pPr>
          </a:lstStyle>
          <a:p>
            <a:pPr lvl="0"/>
            <a:r>
              <a:rPr lang="en-US"/>
              <a:t>Click to edit Master text styles</a:t>
            </a:r>
          </a:p>
        </p:txBody>
      </p:sp>
      <p:sp>
        <p:nvSpPr>
          <p:cNvPr id="19" name="Picture Placeholder" descr="This photo is a 'placeholder' only. Drag or drop your photo here, or click and tap the center to insert a photo.">
            <a:extLst>
              <a:ext uri="{FF2B5EF4-FFF2-40B4-BE49-F238E27FC236}">
                <a16:creationId xmlns:a16="http://schemas.microsoft.com/office/drawing/2014/main" id="{713AAE36-2045-4D14-87DC-59D4EFCC1500}"/>
              </a:ext>
            </a:extLst>
          </p:cNvPr>
          <p:cNvSpPr>
            <a:spLocks noGrp="1"/>
          </p:cNvSpPr>
          <p:nvPr>
            <p:ph type="pic" sz="quarter" idx="19" hasCustomPrompt="1"/>
          </p:nvPr>
        </p:nvSpPr>
        <p:spPr bwMode="ltGray">
          <a:xfrm>
            <a:off x="9192768" y="2286000"/>
            <a:ext cx="2999232" cy="2286000"/>
          </a:xfrm>
          <a:blipFill>
            <a:blip r:embed="rId5"/>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Dag &amp; drop your photo here </a:t>
            </a:r>
            <a:br>
              <a:rPr lang="en-US"/>
            </a:br>
            <a:r>
              <a:rPr lang="en-US"/>
              <a:t>or click or tap icon below </a:t>
            </a:r>
            <a:br>
              <a:rPr lang="en-US"/>
            </a:br>
            <a:r>
              <a:rPr lang="en-US"/>
              <a:t>to insert</a:t>
            </a:r>
          </a:p>
        </p:txBody>
      </p:sp>
      <p:sp>
        <p:nvSpPr>
          <p:cNvPr id="3" name="TextBox 2">
            <a:extLst>
              <a:ext uri="{FF2B5EF4-FFF2-40B4-BE49-F238E27FC236}">
                <a16:creationId xmlns:a16="http://schemas.microsoft.com/office/drawing/2014/main" id="{B2FE569B-F817-467C-8BAC-558CE9824DBA}"/>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716662707"/>
      </p:ext>
    </p:extLst>
  </p:cSld>
  <p:clrMapOvr>
    <a:masterClrMapping/>
  </p:clrMapOvr>
  <p:transition>
    <p:fade/>
  </p:transition>
  <p:extLst>
    <p:ext uri="{DCECCB84-F9BA-43D5-87BE-67443E8EF086}">
      <p15:sldGuideLst xmlns:p15="http://schemas.microsoft.com/office/powerpoint/2012/main">
        <p15:guide id="1" orient="horz" pos="720">
          <p15:clr>
            <a:srgbClr val="5ACBF0"/>
          </p15:clr>
        </p15:guide>
        <p15:guide id="2" orient="horz" pos="1440">
          <p15:clr>
            <a:srgbClr val="5ACBF0"/>
          </p15:clr>
        </p15:guide>
        <p15:guide id="3" orient="horz" pos="2880">
          <p15:clr>
            <a:srgbClr val="5ACBF0"/>
          </p15:clr>
        </p15:guide>
        <p15:guide id="4" orient="horz" pos="3024">
          <p15:clr>
            <a:srgbClr val="5ACBF0"/>
          </p15:clr>
        </p15:guide>
        <p15:guide id="5" pos="1890">
          <p15:clr>
            <a:srgbClr val="5ACBF0"/>
          </p15:clr>
        </p15:guide>
        <p15:guide id="6" pos="1930">
          <p15:clr>
            <a:srgbClr val="5ACBF0"/>
          </p15:clr>
        </p15:guide>
        <p15:guide id="7" pos="5749">
          <p15:clr>
            <a:srgbClr val="5ACBF0"/>
          </p15:clr>
        </p15:guide>
        <p15:guide id="8" pos="3820">
          <p15:clr>
            <a:srgbClr val="5ACBF0"/>
          </p15:clr>
        </p15:guide>
        <p15:guide id="9" pos="3860">
          <p15:clr>
            <a:srgbClr val="5ACBF0"/>
          </p15:clr>
        </p15:guide>
        <p15:guide id="10" pos="5789">
          <p15:clr>
            <a:srgbClr val="5ACBF0"/>
          </p15:clr>
        </p15:guide>
        <p15:guide id="11" pos="944">
          <p15:clr>
            <a:srgbClr val="5ACBF0"/>
          </p15:clr>
        </p15:guide>
        <p15:guide id="12" pos="2876">
          <p15:clr>
            <a:srgbClr val="5ACBF0"/>
          </p15:clr>
        </p15:guide>
        <p15:guide id="13" pos="4807">
          <p15:clr>
            <a:srgbClr val="5ACBF0"/>
          </p15:clr>
        </p15:guide>
        <p15:guide id="14" pos="6736">
          <p15:clr>
            <a:srgbClr val="5ACBF0"/>
          </p15:clr>
        </p15:guide>
        <p15:guide id="15" orient="horz">
          <p15:clr>
            <a:srgbClr val="5ACBF0"/>
          </p15:clr>
        </p15:guide>
        <p15:guide id="16" pos="1524">
          <p15:clr>
            <a:srgbClr val="5ACBF0"/>
          </p15:clr>
        </p15:guide>
        <p15:guide id="17" pos="2298">
          <p15:clr>
            <a:srgbClr val="5ACBF0"/>
          </p15:clr>
        </p15:guide>
        <p15:guide id="18" pos="3450">
          <p15:clr>
            <a:srgbClr val="5ACBF0"/>
          </p15:clr>
        </p15:guide>
        <p15:guide id="19" pos="4230">
          <p15:clr>
            <a:srgbClr val="5ACBF0"/>
          </p15:clr>
        </p15:guide>
        <p15:guide id="20" pos="5380">
          <p15:clr>
            <a:srgbClr val="5ACBF0"/>
          </p15:clr>
        </p15:guide>
        <p15:guide id="21" pos="6156">
          <p15:clr>
            <a:srgbClr val="5ACBF0"/>
          </p15:clr>
        </p15:guide>
      </p15:sldGuideLst>
    </p:ext>
  </p:extLst>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Five text with icons Pink">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52D0882C-5CF8-0E56-4DC9-F5DD77578251}"/>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AA620CD4-AE48-F5D0-F071-A02B419C989B}"/>
              </a:ext>
              <a:ext uri="{C183D7F6-B498-43B3-948B-1728B52AA6E4}">
                <adec:decorative xmlns:adec="http://schemas.microsoft.com/office/drawing/2017/decorative" val="1"/>
              </a:ext>
            </a:extLst>
          </p:cNvPr>
          <p:cNvSpPr/>
          <p:nvPr userDrawn="1"/>
        </p:nvSpPr>
        <p:spPr bwMode="auto">
          <a:xfrm>
            <a:off x="592137" y="1857830"/>
            <a:ext cx="11007726" cy="3743233"/>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9" name="Oval 8">
            <a:extLst>
              <a:ext uri="{FF2B5EF4-FFF2-40B4-BE49-F238E27FC236}">
                <a16:creationId xmlns:a16="http://schemas.microsoft.com/office/drawing/2014/main" id="{80302D8E-593F-F4E7-FC1C-38D795EC96B9}"/>
              </a:ext>
            </a:extLst>
          </p:cNvPr>
          <p:cNvSpPr/>
          <p:nvPr userDrawn="1"/>
        </p:nvSpPr>
        <p:spPr bwMode="auto">
          <a:xfrm>
            <a:off x="1284198" y="250884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3895635"/>
            <a:ext cx="2010049" cy="369332"/>
          </a:xfrm>
        </p:spPr>
        <p:txBody>
          <a:bodyPr anchor="t"/>
          <a:lstStyle>
            <a:lvl1pPr marL="0" indent="0" algn="ctr">
              <a:buNone/>
              <a:defRPr sz="2400">
                <a:latin typeface="+mj-lt"/>
              </a:defRPr>
            </a:lvl1pPr>
          </a:lstStyle>
          <a:p>
            <a:pPr lvl="0"/>
            <a:r>
              <a:rPr lang="en-US"/>
              <a:t>Insert text</a:t>
            </a:r>
          </a:p>
        </p:txBody>
      </p:sp>
      <p:sp>
        <p:nvSpPr>
          <p:cNvPr id="5" name="Text Placeholder 19">
            <a:extLst>
              <a:ext uri="{FF2B5EF4-FFF2-40B4-BE49-F238E27FC236}">
                <a16:creationId xmlns:a16="http://schemas.microsoft.com/office/drawing/2014/main" id="{2A27CA04-DD6C-DA7E-53A6-137B88FAAFA5}"/>
              </a:ext>
            </a:extLst>
          </p:cNvPr>
          <p:cNvSpPr>
            <a:spLocks noGrp="1"/>
          </p:cNvSpPr>
          <p:nvPr>
            <p:ph type="body" sz="quarter" idx="11" hasCustomPrompt="1"/>
          </p:nvPr>
        </p:nvSpPr>
        <p:spPr>
          <a:xfrm>
            <a:off x="2907437" y="3895635"/>
            <a:ext cx="2010049" cy="369332"/>
          </a:xfrm>
        </p:spPr>
        <p:txBody>
          <a:bodyPr anchor="t"/>
          <a:lstStyle>
            <a:lvl1pPr marL="0" indent="0" algn="ctr">
              <a:buNone/>
              <a:defRPr sz="2400">
                <a:latin typeface="+mj-lt"/>
              </a:defRPr>
            </a:lvl1pPr>
          </a:lstStyle>
          <a:p>
            <a:pPr lvl="0"/>
            <a:r>
              <a:rPr lang="en-US"/>
              <a:t>Insert text</a:t>
            </a:r>
          </a:p>
        </p:txBody>
      </p:sp>
      <p:sp>
        <p:nvSpPr>
          <p:cNvPr id="6" name="Text Placeholder 19">
            <a:extLst>
              <a:ext uri="{FF2B5EF4-FFF2-40B4-BE49-F238E27FC236}">
                <a16:creationId xmlns:a16="http://schemas.microsoft.com/office/drawing/2014/main" id="{E361BC5D-8B35-74E1-026F-66FAD8E0F396}"/>
              </a:ext>
            </a:extLst>
          </p:cNvPr>
          <p:cNvSpPr>
            <a:spLocks noGrp="1"/>
          </p:cNvSpPr>
          <p:nvPr>
            <p:ph type="body" sz="quarter" idx="12" hasCustomPrompt="1"/>
          </p:nvPr>
        </p:nvSpPr>
        <p:spPr>
          <a:xfrm>
            <a:off x="5090974" y="3895635"/>
            <a:ext cx="2010049" cy="369332"/>
          </a:xfrm>
        </p:spPr>
        <p:txBody>
          <a:bodyPr anchor="t"/>
          <a:lstStyle>
            <a:lvl1pPr marL="0" indent="0" algn="ctr">
              <a:buNone/>
              <a:defRPr sz="2400">
                <a:latin typeface="+mj-lt"/>
              </a:defRPr>
            </a:lvl1pPr>
          </a:lstStyle>
          <a:p>
            <a:pPr lvl="0"/>
            <a:r>
              <a:rPr lang="en-US"/>
              <a:t>Insert text</a:t>
            </a:r>
          </a:p>
        </p:txBody>
      </p:sp>
      <p:sp>
        <p:nvSpPr>
          <p:cNvPr id="7" name="Text Placeholder 19">
            <a:extLst>
              <a:ext uri="{FF2B5EF4-FFF2-40B4-BE49-F238E27FC236}">
                <a16:creationId xmlns:a16="http://schemas.microsoft.com/office/drawing/2014/main" id="{58FF01AC-40EC-E68C-1720-0BB340AC5875}"/>
              </a:ext>
            </a:extLst>
          </p:cNvPr>
          <p:cNvSpPr>
            <a:spLocks noGrp="1"/>
          </p:cNvSpPr>
          <p:nvPr>
            <p:ph type="body" sz="quarter" idx="13" hasCustomPrompt="1"/>
          </p:nvPr>
        </p:nvSpPr>
        <p:spPr>
          <a:xfrm>
            <a:off x="7274511" y="3895635"/>
            <a:ext cx="2010049" cy="369332"/>
          </a:xfrm>
        </p:spPr>
        <p:txBody>
          <a:bodyPr anchor="t"/>
          <a:lstStyle>
            <a:lvl1pPr marL="0" indent="0" algn="ctr">
              <a:buNone/>
              <a:defRPr sz="2400">
                <a:latin typeface="+mj-lt"/>
              </a:defRPr>
            </a:lvl1pPr>
          </a:lstStyle>
          <a:p>
            <a:pPr lvl="0"/>
            <a:r>
              <a:rPr lang="en-US"/>
              <a:t>Insert text</a:t>
            </a:r>
          </a:p>
        </p:txBody>
      </p:sp>
      <p:sp>
        <p:nvSpPr>
          <p:cNvPr id="8" name="Text Placeholder 19">
            <a:extLst>
              <a:ext uri="{FF2B5EF4-FFF2-40B4-BE49-F238E27FC236}">
                <a16:creationId xmlns:a16="http://schemas.microsoft.com/office/drawing/2014/main" id="{61EAA826-EAD4-46FD-0B96-90D91A8A5F8E}"/>
              </a:ext>
            </a:extLst>
          </p:cNvPr>
          <p:cNvSpPr>
            <a:spLocks noGrp="1"/>
          </p:cNvSpPr>
          <p:nvPr>
            <p:ph type="body" sz="quarter" idx="14" hasCustomPrompt="1"/>
          </p:nvPr>
        </p:nvSpPr>
        <p:spPr>
          <a:xfrm>
            <a:off x="9458051" y="3895635"/>
            <a:ext cx="2010049" cy="369332"/>
          </a:xfrm>
        </p:spPr>
        <p:txBody>
          <a:bodyPr anchor="t"/>
          <a:lstStyle>
            <a:lvl1pPr marL="0" indent="0" algn="ctr">
              <a:buNone/>
              <a:defRPr sz="2400">
                <a:latin typeface="+mj-lt"/>
              </a:defRPr>
            </a:lvl1pPr>
          </a:lstStyle>
          <a:p>
            <a:pPr lvl="0"/>
            <a:r>
              <a:rPr lang="en-US"/>
              <a:t>Insert text</a:t>
            </a:r>
          </a:p>
        </p:txBody>
      </p:sp>
      <p:sp>
        <p:nvSpPr>
          <p:cNvPr id="22" name="Oval 21">
            <a:extLst>
              <a:ext uri="{FF2B5EF4-FFF2-40B4-BE49-F238E27FC236}">
                <a16:creationId xmlns:a16="http://schemas.microsoft.com/office/drawing/2014/main" id="{CC59FC60-8CEE-E99E-2D8E-C4346C1F010B}"/>
              </a:ext>
            </a:extLst>
          </p:cNvPr>
          <p:cNvSpPr/>
          <p:nvPr userDrawn="1"/>
        </p:nvSpPr>
        <p:spPr bwMode="auto">
          <a:xfrm>
            <a:off x="3467736" y="250884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61D67296-26A0-866C-5FE5-BC993DAC01BD}"/>
              </a:ext>
            </a:extLst>
          </p:cNvPr>
          <p:cNvSpPr/>
          <p:nvPr userDrawn="1"/>
        </p:nvSpPr>
        <p:spPr bwMode="auto">
          <a:xfrm>
            <a:off x="5651274" y="250884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936BE10E-97C0-1F95-0CC4-9E127EF0D9F5}"/>
              </a:ext>
            </a:extLst>
          </p:cNvPr>
          <p:cNvSpPr/>
          <p:nvPr userDrawn="1"/>
        </p:nvSpPr>
        <p:spPr bwMode="auto">
          <a:xfrm>
            <a:off x="7834812" y="250884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16B2DD31-682E-7BA2-0600-55E436632CB1}"/>
              </a:ext>
            </a:extLst>
          </p:cNvPr>
          <p:cNvSpPr/>
          <p:nvPr userDrawn="1"/>
        </p:nvSpPr>
        <p:spPr bwMode="auto">
          <a:xfrm>
            <a:off x="10018349" y="250884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0E35D61B-329B-2D7C-53D6-13DF67E5BF88}"/>
              </a:ext>
            </a:extLst>
          </p:cNvPr>
          <p:cNvCxnSpPr>
            <a:cxnSpLocks/>
          </p:cNvCxnSpPr>
          <p:nvPr userDrawn="1"/>
        </p:nvCxnSpPr>
        <p:spPr>
          <a:xfrm>
            <a:off x="2820693"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BE0F193-B7E7-E111-CF51-19C3420F51F5}"/>
              </a:ext>
            </a:extLst>
          </p:cNvPr>
          <p:cNvCxnSpPr>
            <a:cxnSpLocks/>
          </p:cNvCxnSpPr>
          <p:nvPr userDrawn="1"/>
        </p:nvCxnSpPr>
        <p:spPr>
          <a:xfrm>
            <a:off x="5004230"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C5A6872-D4D8-1512-53F9-6DAA88447696}"/>
              </a:ext>
            </a:extLst>
          </p:cNvPr>
          <p:cNvCxnSpPr>
            <a:cxnSpLocks/>
          </p:cNvCxnSpPr>
          <p:nvPr userDrawn="1"/>
        </p:nvCxnSpPr>
        <p:spPr>
          <a:xfrm>
            <a:off x="7187767"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F75BA12-F8F6-A6FD-2E4E-6F8B604B7510}"/>
              </a:ext>
            </a:extLst>
          </p:cNvPr>
          <p:cNvCxnSpPr>
            <a:cxnSpLocks/>
          </p:cNvCxnSpPr>
          <p:nvPr userDrawn="1"/>
        </p:nvCxnSpPr>
        <p:spPr>
          <a:xfrm>
            <a:off x="9371304"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23F78804-0B24-26FA-24BD-7E88AEE451DC}"/>
              </a:ext>
            </a:extLst>
          </p:cNvPr>
          <p:cNvSpPr/>
          <p:nvPr userDrawn="1"/>
        </p:nvSpPr>
        <p:spPr bwMode="auto">
          <a:xfrm>
            <a:off x="3149601" y="5270500"/>
            <a:ext cx="5892800" cy="622892"/>
          </a:xfrm>
          <a:prstGeom prst="roundRect">
            <a:avLst>
              <a:gd name="adj" fmla="val 50000"/>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12" name="Text Placeholder 19">
            <a:extLst>
              <a:ext uri="{FF2B5EF4-FFF2-40B4-BE49-F238E27FC236}">
                <a16:creationId xmlns:a16="http://schemas.microsoft.com/office/drawing/2014/main" id="{F0A6D71C-8A01-7D6B-D8F5-F8BD018267F7}"/>
              </a:ext>
            </a:extLst>
          </p:cNvPr>
          <p:cNvSpPr>
            <a:spLocks noGrp="1"/>
          </p:cNvSpPr>
          <p:nvPr>
            <p:ph type="body" sz="quarter" idx="15" hasCustomPrompt="1"/>
          </p:nvPr>
        </p:nvSpPr>
        <p:spPr>
          <a:xfrm>
            <a:off x="3484881" y="5397280"/>
            <a:ext cx="5222240" cy="369332"/>
          </a:xfrm>
        </p:spPr>
        <p:txBody>
          <a:bodyPr anchor="ct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bg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281998947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Five text with icons and Title holder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0F700E3-0320-DD67-54AF-066AA9F81C49}"/>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67CF5FA9-8641-7FA4-F769-F6220A1582C5}"/>
              </a:ext>
              <a:ext uri="{C183D7F6-B498-43B3-948B-1728B52AA6E4}">
                <adec:decorative xmlns:adec="http://schemas.microsoft.com/office/drawing/2017/decorative" val="1"/>
              </a:ext>
            </a:extLst>
          </p:cNvPr>
          <p:cNvSpPr/>
          <p:nvPr userDrawn="1"/>
        </p:nvSpPr>
        <p:spPr bwMode="auto">
          <a:xfrm>
            <a:off x="592137" y="2119086"/>
            <a:ext cx="11007726" cy="3481977"/>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2D9CFB25-37FF-383A-D2E9-5DA03334027D}"/>
              </a:ext>
            </a:extLst>
          </p:cNvPr>
          <p:cNvSpPr/>
          <p:nvPr userDrawn="1"/>
        </p:nvSpPr>
        <p:spPr bwMode="auto">
          <a:xfrm>
            <a:off x="1284198" y="3103925"/>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4490720"/>
            <a:ext cx="2010049" cy="369332"/>
          </a:xfrm>
        </p:spPr>
        <p:txBody>
          <a:bodyPr anchor="t"/>
          <a:lstStyle>
            <a:lvl1pPr marL="0" indent="0" algn="ctr">
              <a:buNone/>
              <a:defRPr sz="2400">
                <a:latin typeface="+mj-lt"/>
              </a:defRPr>
            </a:lvl1pPr>
          </a:lstStyle>
          <a:p>
            <a:pPr lvl="0"/>
            <a:r>
              <a:rPr lang="en-US"/>
              <a:t>Insert text</a:t>
            </a:r>
          </a:p>
        </p:txBody>
      </p:sp>
      <p:sp>
        <p:nvSpPr>
          <p:cNvPr id="38" name="Text Placeholder 19">
            <a:extLst>
              <a:ext uri="{FF2B5EF4-FFF2-40B4-BE49-F238E27FC236}">
                <a16:creationId xmlns:a16="http://schemas.microsoft.com/office/drawing/2014/main" id="{DCE0C84F-E9EE-44D2-6294-58F992CBBB54}"/>
              </a:ext>
            </a:extLst>
          </p:cNvPr>
          <p:cNvSpPr>
            <a:spLocks noGrp="1"/>
          </p:cNvSpPr>
          <p:nvPr>
            <p:ph type="body" sz="quarter" idx="16" hasCustomPrompt="1"/>
          </p:nvPr>
        </p:nvSpPr>
        <p:spPr>
          <a:xfrm>
            <a:off x="2907437" y="4490720"/>
            <a:ext cx="2010049" cy="369332"/>
          </a:xfrm>
        </p:spPr>
        <p:txBody>
          <a:bodyPr anchor="t"/>
          <a:lstStyle>
            <a:lvl1pPr marL="0" indent="0" algn="ctr">
              <a:buNone/>
              <a:defRPr sz="2400">
                <a:latin typeface="+mj-lt"/>
              </a:defRPr>
            </a:lvl1pPr>
          </a:lstStyle>
          <a:p>
            <a:pPr lvl="0"/>
            <a:r>
              <a:rPr lang="en-US"/>
              <a:t>Insert text</a:t>
            </a:r>
          </a:p>
        </p:txBody>
      </p:sp>
      <p:sp>
        <p:nvSpPr>
          <p:cNvPr id="39" name="Text Placeholder 19">
            <a:extLst>
              <a:ext uri="{FF2B5EF4-FFF2-40B4-BE49-F238E27FC236}">
                <a16:creationId xmlns:a16="http://schemas.microsoft.com/office/drawing/2014/main" id="{6431F52C-B113-D2A9-195A-718C8D2FFF97}"/>
              </a:ext>
            </a:extLst>
          </p:cNvPr>
          <p:cNvSpPr>
            <a:spLocks noGrp="1"/>
          </p:cNvSpPr>
          <p:nvPr>
            <p:ph type="body" sz="quarter" idx="17" hasCustomPrompt="1"/>
          </p:nvPr>
        </p:nvSpPr>
        <p:spPr>
          <a:xfrm>
            <a:off x="5090974" y="4490720"/>
            <a:ext cx="2010049" cy="369332"/>
          </a:xfrm>
        </p:spPr>
        <p:txBody>
          <a:bodyPr anchor="t"/>
          <a:lstStyle>
            <a:lvl1pPr marL="0" indent="0" algn="ctr">
              <a:buNone/>
              <a:defRPr sz="2400">
                <a:latin typeface="+mj-lt"/>
              </a:defRPr>
            </a:lvl1pPr>
          </a:lstStyle>
          <a:p>
            <a:pPr lvl="0"/>
            <a:r>
              <a:rPr lang="en-US"/>
              <a:t>Insert text</a:t>
            </a:r>
          </a:p>
        </p:txBody>
      </p:sp>
      <p:sp>
        <p:nvSpPr>
          <p:cNvPr id="40" name="Text Placeholder 19">
            <a:extLst>
              <a:ext uri="{FF2B5EF4-FFF2-40B4-BE49-F238E27FC236}">
                <a16:creationId xmlns:a16="http://schemas.microsoft.com/office/drawing/2014/main" id="{7E4FDF3C-7518-FB6A-C68B-AB92D21ED3C3}"/>
              </a:ext>
            </a:extLst>
          </p:cNvPr>
          <p:cNvSpPr>
            <a:spLocks noGrp="1"/>
          </p:cNvSpPr>
          <p:nvPr>
            <p:ph type="body" sz="quarter" idx="18" hasCustomPrompt="1"/>
          </p:nvPr>
        </p:nvSpPr>
        <p:spPr>
          <a:xfrm>
            <a:off x="7274511" y="4490720"/>
            <a:ext cx="2010049" cy="369332"/>
          </a:xfrm>
        </p:spPr>
        <p:txBody>
          <a:bodyPr anchor="t"/>
          <a:lstStyle>
            <a:lvl1pPr marL="0" indent="0" algn="ctr">
              <a:buNone/>
              <a:defRPr sz="2400">
                <a:latin typeface="+mj-lt"/>
              </a:defRPr>
            </a:lvl1pPr>
          </a:lstStyle>
          <a:p>
            <a:pPr lvl="0"/>
            <a:r>
              <a:rPr lang="en-US"/>
              <a:t>Insert text</a:t>
            </a:r>
          </a:p>
        </p:txBody>
      </p:sp>
      <p:sp>
        <p:nvSpPr>
          <p:cNvPr id="41" name="Text Placeholder 19">
            <a:extLst>
              <a:ext uri="{FF2B5EF4-FFF2-40B4-BE49-F238E27FC236}">
                <a16:creationId xmlns:a16="http://schemas.microsoft.com/office/drawing/2014/main" id="{2B549746-93CF-8D52-AF77-548A64F1E25A}"/>
              </a:ext>
            </a:extLst>
          </p:cNvPr>
          <p:cNvSpPr>
            <a:spLocks noGrp="1"/>
          </p:cNvSpPr>
          <p:nvPr>
            <p:ph type="body" sz="quarter" idx="19" hasCustomPrompt="1"/>
          </p:nvPr>
        </p:nvSpPr>
        <p:spPr>
          <a:xfrm>
            <a:off x="9458051" y="4490720"/>
            <a:ext cx="2010049" cy="369332"/>
          </a:xfrm>
        </p:spPr>
        <p:txBody>
          <a:bodyPr anchor="t"/>
          <a:lstStyle>
            <a:lvl1pPr marL="0" indent="0" algn="ctr">
              <a:buNone/>
              <a:defRPr sz="2400">
                <a:latin typeface="+mj-lt"/>
              </a:defRPr>
            </a:lvl1pPr>
          </a:lstStyle>
          <a:p>
            <a:pPr lvl="0"/>
            <a:r>
              <a:rPr lang="en-US"/>
              <a:t>Insert text</a:t>
            </a:r>
          </a:p>
        </p:txBody>
      </p:sp>
      <p:sp>
        <p:nvSpPr>
          <p:cNvPr id="13" name="Oval 12">
            <a:extLst>
              <a:ext uri="{FF2B5EF4-FFF2-40B4-BE49-F238E27FC236}">
                <a16:creationId xmlns:a16="http://schemas.microsoft.com/office/drawing/2014/main" id="{4AC1951C-8B90-4A4B-3D97-6E287513F183}"/>
              </a:ext>
            </a:extLst>
          </p:cNvPr>
          <p:cNvSpPr/>
          <p:nvPr userDrawn="1"/>
        </p:nvSpPr>
        <p:spPr bwMode="auto">
          <a:xfrm>
            <a:off x="3467736" y="3103925"/>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D4E00795-4340-EEBA-FBCE-9271ABF662DA}"/>
              </a:ext>
            </a:extLst>
          </p:cNvPr>
          <p:cNvSpPr/>
          <p:nvPr userDrawn="1"/>
        </p:nvSpPr>
        <p:spPr bwMode="auto">
          <a:xfrm>
            <a:off x="5651274" y="3103925"/>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BCD9BF66-0AE6-FE54-441F-53B91A9BCDEA}"/>
              </a:ext>
            </a:extLst>
          </p:cNvPr>
          <p:cNvSpPr/>
          <p:nvPr userDrawn="1"/>
        </p:nvSpPr>
        <p:spPr bwMode="auto">
          <a:xfrm>
            <a:off x="7834812" y="3103925"/>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E3FB6A95-DB37-5F58-BF9F-CC7684B5C235}"/>
              </a:ext>
            </a:extLst>
          </p:cNvPr>
          <p:cNvSpPr/>
          <p:nvPr userDrawn="1"/>
        </p:nvSpPr>
        <p:spPr bwMode="auto">
          <a:xfrm>
            <a:off x="10018349" y="3103925"/>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CEE22B22-8822-4D6C-AE38-EA15D4BA3E64}"/>
              </a:ext>
            </a:extLst>
          </p:cNvPr>
          <p:cNvCxnSpPr>
            <a:cxnSpLocks/>
          </p:cNvCxnSpPr>
          <p:nvPr userDrawn="1"/>
        </p:nvCxnSpPr>
        <p:spPr>
          <a:xfrm>
            <a:off x="2820693"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8709F2AD-DD77-869B-8983-CFB6DEA06DF6}"/>
              </a:ext>
            </a:extLst>
          </p:cNvPr>
          <p:cNvCxnSpPr>
            <a:cxnSpLocks/>
          </p:cNvCxnSpPr>
          <p:nvPr userDrawn="1"/>
        </p:nvCxnSpPr>
        <p:spPr>
          <a:xfrm>
            <a:off x="5004230"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2582F84-554E-8770-1263-A7D8034F7A7D}"/>
              </a:ext>
            </a:extLst>
          </p:cNvPr>
          <p:cNvCxnSpPr>
            <a:cxnSpLocks/>
          </p:cNvCxnSpPr>
          <p:nvPr userDrawn="1"/>
        </p:nvCxnSpPr>
        <p:spPr>
          <a:xfrm>
            <a:off x="7187767"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E6E4BFB-D4FA-2B31-B17C-3405973FB03A}"/>
              </a:ext>
            </a:extLst>
          </p:cNvPr>
          <p:cNvCxnSpPr>
            <a:cxnSpLocks/>
          </p:cNvCxnSpPr>
          <p:nvPr userDrawn="1"/>
        </p:nvCxnSpPr>
        <p:spPr>
          <a:xfrm>
            <a:off x="9371304"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Rectangle: Rounded Corners 20">
            <a:extLst>
              <a:ext uri="{FF2B5EF4-FFF2-40B4-BE49-F238E27FC236}">
                <a16:creationId xmlns:a16="http://schemas.microsoft.com/office/drawing/2014/main" id="{9FA08C79-D7C6-25E8-E8A5-90C856F7058C}"/>
              </a:ext>
            </a:extLst>
          </p:cNvPr>
          <p:cNvSpPr/>
          <p:nvPr userDrawn="1"/>
        </p:nvSpPr>
        <p:spPr bwMode="auto">
          <a:xfrm>
            <a:off x="3178629" y="1767841"/>
            <a:ext cx="5834742" cy="720688"/>
          </a:xfrm>
          <a:prstGeom prst="roundRect">
            <a:avLst>
              <a:gd name="adj" fmla="val 50000"/>
            </a:avLst>
          </a:prstGeom>
          <a:solidFill>
            <a:srgbClr val="EAD5EA"/>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4" name="Text Placeholder 19">
            <a:extLst>
              <a:ext uri="{FF2B5EF4-FFF2-40B4-BE49-F238E27FC236}">
                <a16:creationId xmlns:a16="http://schemas.microsoft.com/office/drawing/2014/main" id="{36DD6354-CE64-DA48-14B4-23163955FD5D}"/>
              </a:ext>
            </a:extLst>
          </p:cNvPr>
          <p:cNvSpPr>
            <a:spLocks noGrp="1"/>
          </p:cNvSpPr>
          <p:nvPr>
            <p:ph type="body" sz="quarter" idx="12" hasCustomPrompt="1"/>
          </p:nvPr>
        </p:nvSpPr>
        <p:spPr>
          <a:xfrm>
            <a:off x="3484880" y="1912742"/>
            <a:ext cx="5222240" cy="430887"/>
          </a:xfrm>
        </p:spPr>
        <p:txBody>
          <a:bodyPr anchor="ctr"/>
          <a:lstStyle>
            <a:lvl1pPr marL="0" indent="0" algn="ctr">
              <a:buNone/>
              <a:defRPr sz="2800">
                <a:latin typeface="+mj-lt"/>
              </a:defRPr>
            </a:lvl1pPr>
          </a:lstStyle>
          <a:p>
            <a:pPr lvl="0"/>
            <a:r>
              <a:rPr lang="en-US"/>
              <a:t>Insert text</a:t>
            </a:r>
          </a:p>
        </p:txBody>
      </p:sp>
    </p:spTree>
    <p:extLst>
      <p:ext uri="{BB962C8B-B14F-4D97-AF65-F5344CB8AC3E}">
        <p14:creationId xmlns:p14="http://schemas.microsoft.com/office/powerpoint/2010/main" val="382462967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Five text with icons and Title Pink">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5B4AC02-BE64-0ECE-D86E-E22D4A12398A}"/>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E0911042-1452-CDD7-C219-F4025E361B8F}"/>
              </a:ext>
              <a:ext uri="{C183D7F6-B498-43B3-948B-1728B52AA6E4}">
                <adec:decorative xmlns:adec="http://schemas.microsoft.com/office/drawing/2017/decorative" val="1"/>
              </a:ext>
            </a:extLst>
          </p:cNvPr>
          <p:cNvSpPr/>
          <p:nvPr userDrawn="1"/>
        </p:nvSpPr>
        <p:spPr bwMode="auto">
          <a:xfrm>
            <a:off x="592137" y="1384300"/>
            <a:ext cx="11007726" cy="48847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Oval 6">
            <a:extLst>
              <a:ext uri="{FF2B5EF4-FFF2-40B4-BE49-F238E27FC236}">
                <a16:creationId xmlns:a16="http://schemas.microsoft.com/office/drawing/2014/main" id="{04DAF275-B112-4C08-244C-780F3DFD0702}"/>
              </a:ext>
            </a:extLst>
          </p:cNvPr>
          <p:cNvSpPr/>
          <p:nvPr userDrawn="1"/>
        </p:nvSpPr>
        <p:spPr bwMode="auto">
          <a:xfrm>
            <a:off x="1284198"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22" name="Oval 21">
            <a:extLst>
              <a:ext uri="{FF2B5EF4-FFF2-40B4-BE49-F238E27FC236}">
                <a16:creationId xmlns:a16="http://schemas.microsoft.com/office/drawing/2014/main" id="{DCEB41D5-E9CD-0689-7EAB-508C83F307B7}"/>
              </a:ext>
            </a:extLst>
          </p:cNvPr>
          <p:cNvSpPr/>
          <p:nvPr userDrawn="1"/>
        </p:nvSpPr>
        <p:spPr bwMode="auto">
          <a:xfrm>
            <a:off x="3467736"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1989CC78-6FA8-E717-F029-0DF2DBA3392F}"/>
              </a:ext>
            </a:extLst>
          </p:cNvPr>
          <p:cNvSpPr/>
          <p:nvPr userDrawn="1"/>
        </p:nvSpPr>
        <p:spPr bwMode="auto">
          <a:xfrm>
            <a:off x="5651274"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7884E8E8-F938-E620-2E20-A90F7E9849A0}"/>
              </a:ext>
            </a:extLst>
          </p:cNvPr>
          <p:cNvSpPr/>
          <p:nvPr userDrawn="1"/>
        </p:nvSpPr>
        <p:spPr bwMode="auto">
          <a:xfrm>
            <a:off x="7834812"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7105B49C-75C7-CC09-208D-C90BFB8B146F}"/>
              </a:ext>
            </a:extLst>
          </p:cNvPr>
          <p:cNvSpPr/>
          <p:nvPr userDrawn="1"/>
        </p:nvSpPr>
        <p:spPr bwMode="auto">
          <a:xfrm>
            <a:off x="10018349"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666FAC68-305D-A007-9449-73307FD9D97B}"/>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F5066CF-3DE0-3279-9CAF-BE15C8BAD704}"/>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33F9659D-6734-948A-42AA-C48C4DDCE0D6}"/>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C0443A07-56C3-ADA3-FB63-49AD8492D89A}"/>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745B58E3-ABCF-94DE-D9EA-DA687CDD2571}"/>
              </a:ext>
            </a:extLst>
          </p:cNvPr>
          <p:cNvSpPr/>
          <p:nvPr userDrawn="1"/>
        </p:nvSpPr>
        <p:spPr bwMode="auto">
          <a:xfrm>
            <a:off x="3149601" y="6010275"/>
            <a:ext cx="5892800" cy="485184"/>
          </a:xfrm>
          <a:prstGeom prst="roundRect">
            <a:avLst>
              <a:gd name="adj" fmla="val 50000"/>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31" name="TextBox 30">
            <a:extLst>
              <a:ext uri="{FF2B5EF4-FFF2-40B4-BE49-F238E27FC236}">
                <a16:creationId xmlns:a16="http://schemas.microsoft.com/office/drawing/2014/main" id="{E9D871F3-8FB3-D624-FA43-B38B9369A731}"/>
              </a:ext>
            </a:extLst>
          </p:cNvPr>
          <p:cNvSpPr txBox="1"/>
          <p:nvPr userDrawn="1"/>
        </p:nvSpPr>
        <p:spPr>
          <a:xfrm>
            <a:off x="752478"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3" name="TextBox 32">
            <a:extLst>
              <a:ext uri="{FF2B5EF4-FFF2-40B4-BE49-F238E27FC236}">
                <a16:creationId xmlns:a16="http://schemas.microsoft.com/office/drawing/2014/main" id="{565F6A95-ACB4-B975-12D7-EFB5815678D1}"/>
              </a:ext>
            </a:extLst>
          </p:cNvPr>
          <p:cNvSpPr txBox="1"/>
          <p:nvPr userDrawn="1"/>
        </p:nvSpPr>
        <p:spPr>
          <a:xfrm>
            <a:off x="2907437"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5" name="TextBox 34">
            <a:extLst>
              <a:ext uri="{FF2B5EF4-FFF2-40B4-BE49-F238E27FC236}">
                <a16:creationId xmlns:a16="http://schemas.microsoft.com/office/drawing/2014/main" id="{0BBE79FE-D652-E641-259B-B21BAFB0112B}"/>
              </a:ext>
            </a:extLst>
          </p:cNvPr>
          <p:cNvSpPr txBox="1"/>
          <p:nvPr userDrawn="1"/>
        </p:nvSpPr>
        <p:spPr>
          <a:xfrm>
            <a:off x="5090974"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6" name="TextBox 35">
            <a:extLst>
              <a:ext uri="{FF2B5EF4-FFF2-40B4-BE49-F238E27FC236}">
                <a16:creationId xmlns:a16="http://schemas.microsoft.com/office/drawing/2014/main" id="{44317911-605B-E17E-CFC8-A8EF681CC280}"/>
              </a:ext>
            </a:extLst>
          </p:cNvPr>
          <p:cNvSpPr txBox="1"/>
          <p:nvPr userDrawn="1"/>
        </p:nvSpPr>
        <p:spPr>
          <a:xfrm>
            <a:off x="727451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7" name="TextBox 36">
            <a:extLst>
              <a:ext uri="{FF2B5EF4-FFF2-40B4-BE49-F238E27FC236}">
                <a16:creationId xmlns:a16="http://schemas.microsoft.com/office/drawing/2014/main" id="{633658F2-7F3B-0D71-46E6-23D6C462C423}"/>
              </a:ext>
            </a:extLst>
          </p:cNvPr>
          <p:cNvSpPr txBox="1"/>
          <p:nvPr userDrawn="1"/>
        </p:nvSpPr>
        <p:spPr>
          <a:xfrm>
            <a:off x="945805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48" name="Text Placeholder 19">
            <a:extLst>
              <a:ext uri="{FF2B5EF4-FFF2-40B4-BE49-F238E27FC236}">
                <a16:creationId xmlns:a16="http://schemas.microsoft.com/office/drawing/2014/main" id="{240835BD-E14F-F6BE-E67C-2CFBE964527D}"/>
              </a:ext>
            </a:extLst>
          </p:cNvPr>
          <p:cNvSpPr>
            <a:spLocks noGrp="1"/>
          </p:cNvSpPr>
          <p:nvPr>
            <p:ph type="body" sz="quarter" idx="15" hasCustomPrompt="1"/>
          </p:nvPr>
        </p:nvSpPr>
        <p:spPr>
          <a:xfrm>
            <a:off x="3484881" y="6068201"/>
            <a:ext cx="5222240" cy="369332"/>
          </a:xfrm>
        </p:spPr>
        <p:txBody>
          <a:bodyPr anchor="ctr"/>
          <a:lstStyle>
            <a:lvl1pPr marL="0" indent="0" algn="ctr">
              <a:buNone/>
              <a:defRPr sz="2400">
                <a:solidFill>
                  <a:schemeClr val="bg1"/>
                </a:solidFill>
                <a:latin typeface="+mj-lt"/>
              </a:defRPr>
            </a:lvl1pPr>
          </a:lstStyle>
          <a:p>
            <a:pPr lvl="0"/>
            <a:r>
              <a:rPr lang="en-US"/>
              <a:t>Insert text</a:t>
            </a: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44234"/>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44234"/>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44234"/>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44234"/>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44234"/>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308595836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Five text with icons and Title 2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9FBE7D7-9AA1-6085-4974-C370757AC303}"/>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5F0A0703-BE04-42FB-C6C5-8196EAD1EE98}"/>
              </a:ext>
              <a:ext uri="{C183D7F6-B498-43B3-948B-1728B52AA6E4}">
                <adec:decorative xmlns:adec="http://schemas.microsoft.com/office/drawing/2017/decorative" val="1"/>
              </a:ext>
            </a:extLst>
          </p:cNvPr>
          <p:cNvSpPr/>
          <p:nvPr userDrawn="1"/>
        </p:nvSpPr>
        <p:spPr bwMode="auto">
          <a:xfrm>
            <a:off x="592137" y="1384300"/>
            <a:ext cx="11007726" cy="4606925"/>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D4582047-0C92-77E9-50AD-F37236F4556E}"/>
              </a:ext>
            </a:extLst>
          </p:cNvPr>
          <p:cNvSpPr/>
          <p:nvPr userDrawn="1"/>
        </p:nvSpPr>
        <p:spPr bwMode="auto">
          <a:xfrm>
            <a:off x="1284198"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13" name="Oval 12">
            <a:extLst>
              <a:ext uri="{FF2B5EF4-FFF2-40B4-BE49-F238E27FC236}">
                <a16:creationId xmlns:a16="http://schemas.microsoft.com/office/drawing/2014/main" id="{F8A642F3-0DC1-C82B-3830-F7D948DC398F}"/>
              </a:ext>
            </a:extLst>
          </p:cNvPr>
          <p:cNvSpPr/>
          <p:nvPr userDrawn="1"/>
        </p:nvSpPr>
        <p:spPr bwMode="auto">
          <a:xfrm>
            <a:off x="3467736"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54FCF007-4F82-788E-D664-8219B097E3D8}"/>
              </a:ext>
            </a:extLst>
          </p:cNvPr>
          <p:cNvSpPr/>
          <p:nvPr userDrawn="1"/>
        </p:nvSpPr>
        <p:spPr bwMode="auto">
          <a:xfrm>
            <a:off x="5651274"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92C14A30-5400-E835-84B3-DB2ABF19E19A}"/>
              </a:ext>
            </a:extLst>
          </p:cNvPr>
          <p:cNvSpPr/>
          <p:nvPr userDrawn="1"/>
        </p:nvSpPr>
        <p:spPr bwMode="auto">
          <a:xfrm>
            <a:off x="7834812"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937B10EC-ACAA-9B90-9783-9D52C24FAF51}"/>
              </a:ext>
            </a:extLst>
          </p:cNvPr>
          <p:cNvSpPr/>
          <p:nvPr userDrawn="1"/>
        </p:nvSpPr>
        <p:spPr bwMode="auto">
          <a:xfrm>
            <a:off x="10018349"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1CDD19C0-D638-B120-7940-66E752266E05}"/>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F763E6D-D5DD-CCDC-4A4A-B50156E6E0BD}"/>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AEBDC46-75EF-248F-1709-CD9AA961C9AB}"/>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E273DFB1-6102-9963-8F9B-CB41414BDC4B}"/>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08491322-413D-CE30-848A-E424DEDAB0B5}"/>
              </a:ext>
            </a:extLst>
          </p:cNvPr>
          <p:cNvSpPr txBox="1"/>
          <p:nvPr userDrawn="1"/>
        </p:nvSpPr>
        <p:spPr>
          <a:xfrm>
            <a:off x="752478"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2" name="TextBox 31">
            <a:extLst>
              <a:ext uri="{FF2B5EF4-FFF2-40B4-BE49-F238E27FC236}">
                <a16:creationId xmlns:a16="http://schemas.microsoft.com/office/drawing/2014/main" id="{CC4DC3EA-2D4D-55F5-D8BD-08F73EEFA6D3}"/>
              </a:ext>
            </a:extLst>
          </p:cNvPr>
          <p:cNvSpPr txBox="1"/>
          <p:nvPr userDrawn="1"/>
        </p:nvSpPr>
        <p:spPr>
          <a:xfrm>
            <a:off x="2907437"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4" name="TextBox 33">
            <a:extLst>
              <a:ext uri="{FF2B5EF4-FFF2-40B4-BE49-F238E27FC236}">
                <a16:creationId xmlns:a16="http://schemas.microsoft.com/office/drawing/2014/main" id="{214F8359-D6E9-1F8E-AF8C-949415131DA7}"/>
              </a:ext>
            </a:extLst>
          </p:cNvPr>
          <p:cNvSpPr txBox="1"/>
          <p:nvPr userDrawn="1"/>
        </p:nvSpPr>
        <p:spPr>
          <a:xfrm>
            <a:off x="5090974"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8" name="TextBox 37">
            <a:extLst>
              <a:ext uri="{FF2B5EF4-FFF2-40B4-BE49-F238E27FC236}">
                <a16:creationId xmlns:a16="http://schemas.microsoft.com/office/drawing/2014/main" id="{AEFC7BA5-1649-0036-41E8-71379B3BACA8}"/>
              </a:ext>
            </a:extLst>
          </p:cNvPr>
          <p:cNvSpPr txBox="1"/>
          <p:nvPr userDrawn="1"/>
        </p:nvSpPr>
        <p:spPr>
          <a:xfrm>
            <a:off x="727451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39" name="TextBox 38">
            <a:extLst>
              <a:ext uri="{FF2B5EF4-FFF2-40B4-BE49-F238E27FC236}">
                <a16:creationId xmlns:a16="http://schemas.microsoft.com/office/drawing/2014/main" id="{76B6D8F0-396F-0A5E-1D14-5E303E61D8C3}"/>
              </a:ext>
            </a:extLst>
          </p:cNvPr>
          <p:cNvSpPr txBox="1"/>
          <p:nvPr userDrawn="1"/>
        </p:nvSpPr>
        <p:spPr>
          <a:xfrm>
            <a:off x="945805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84630"/>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84630"/>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84630"/>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84630"/>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84630"/>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29211399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Three text with icon and plus sign Pink">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BDEFE94-BC05-F4F4-F640-0629A65047B3}"/>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AB6A3D33-F493-F1D8-B9D5-0F5BE6977367}"/>
              </a:ext>
              <a:ext uri="{C183D7F6-B498-43B3-948B-1728B52AA6E4}">
                <adec:decorative xmlns:adec="http://schemas.microsoft.com/office/drawing/2017/decorative" val="1"/>
              </a:ext>
            </a:extLst>
          </p:cNvPr>
          <p:cNvSpPr/>
          <p:nvPr userDrawn="1"/>
        </p:nvSpPr>
        <p:spPr bwMode="auto">
          <a:xfrm>
            <a:off x="592136"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6D366157-0224-12B0-1973-6C6AFAE383E2}"/>
              </a:ext>
              <a:ext uri="{C183D7F6-B498-43B3-948B-1728B52AA6E4}">
                <adec:decorative xmlns:adec="http://schemas.microsoft.com/office/drawing/2017/decorative" val="1"/>
              </a:ext>
            </a:extLst>
          </p:cNvPr>
          <p:cNvSpPr/>
          <p:nvPr userDrawn="1"/>
        </p:nvSpPr>
        <p:spPr bwMode="auto">
          <a:xfrm>
            <a:off x="4357380"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8" name="Rectangle: Rounded Corners 7">
            <a:extLst>
              <a:ext uri="{FF2B5EF4-FFF2-40B4-BE49-F238E27FC236}">
                <a16:creationId xmlns:a16="http://schemas.microsoft.com/office/drawing/2014/main" id="{7A5798D4-2E2D-4065-9CA4-002D64FAC2DA}"/>
              </a:ext>
              <a:ext uri="{C183D7F6-B498-43B3-948B-1728B52AA6E4}">
                <adec:decorative xmlns:adec="http://schemas.microsoft.com/office/drawing/2017/decorative" val="1"/>
              </a:ext>
            </a:extLst>
          </p:cNvPr>
          <p:cNvSpPr/>
          <p:nvPr userDrawn="1"/>
        </p:nvSpPr>
        <p:spPr bwMode="auto">
          <a:xfrm>
            <a:off x="8122624"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0" name="Text Placeholder 19">
            <a:extLst>
              <a:ext uri="{FF2B5EF4-FFF2-40B4-BE49-F238E27FC236}">
                <a16:creationId xmlns:a16="http://schemas.microsoft.com/office/drawing/2014/main" id="{B6E5ECC6-D7C9-1D1A-7203-3247EF17C589}"/>
              </a:ext>
            </a:extLst>
          </p:cNvPr>
          <p:cNvSpPr>
            <a:spLocks noGrp="1"/>
          </p:cNvSpPr>
          <p:nvPr>
            <p:ph type="body" sz="quarter" idx="10" hasCustomPrompt="1"/>
          </p:nvPr>
        </p:nvSpPr>
        <p:spPr>
          <a:xfrm>
            <a:off x="792772" y="4558188"/>
            <a:ext cx="3093428" cy="430887"/>
          </a:xfrm>
        </p:spPr>
        <p:txBody>
          <a:bodyPr anchor="t"/>
          <a:lstStyle>
            <a:lvl1pPr marL="0" indent="0" algn="ctr">
              <a:buNone/>
              <a:defRPr sz="2800">
                <a:latin typeface="+mj-lt"/>
              </a:defRPr>
            </a:lvl1pPr>
          </a:lstStyle>
          <a:p>
            <a:pPr lvl="0"/>
            <a:r>
              <a:rPr lang="en-US"/>
              <a:t>Insert text</a:t>
            </a: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4558016" y="4558188"/>
            <a:ext cx="3093428" cy="430887"/>
          </a:xfrm>
        </p:spPr>
        <p:txBody>
          <a:bodyPr anchor="t"/>
          <a:lstStyle>
            <a:lvl1pPr marL="0" indent="0" algn="ctr">
              <a:buNone/>
              <a:defRPr sz="28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8323260" y="4558188"/>
            <a:ext cx="3093428" cy="430887"/>
          </a:xfrm>
        </p:spPr>
        <p:txBody>
          <a:bodyPr anchor="t"/>
          <a:lstStyle>
            <a:lvl1pPr marL="0" indent="0" algn="ctr">
              <a:buNone/>
              <a:defRPr sz="2800">
                <a:latin typeface="+mj-lt"/>
              </a:defRPr>
            </a:lvl1pPr>
          </a:lstStyle>
          <a:p>
            <a:pPr lvl="0"/>
            <a:r>
              <a:rPr lang="en-US"/>
              <a:t>Insert text</a:t>
            </a:r>
          </a:p>
        </p:txBody>
      </p:sp>
      <p:sp>
        <p:nvSpPr>
          <p:cNvPr id="12" name="Oval 11">
            <a:extLst>
              <a:ext uri="{FF2B5EF4-FFF2-40B4-BE49-F238E27FC236}">
                <a16:creationId xmlns:a16="http://schemas.microsoft.com/office/drawing/2014/main" id="{8BAC7297-C3ED-C54B-FD33-23678185983A}"/>
              </a:ext>
            </a:extLst>
          </p:cNvPr>
          <p:cNvSpPr/>
          <p:nvPr userDrawn="1"/>
        </p:nvSpPr>
        <p:spPr bwMode="auto">
          <a:xfrm>
            <a:off x="1602397"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2" name="Oval 21">
            <a:extLst>
              <a:ext uri="{FF2B5EF4-FFF2-40B4-BE49-F238E27FC236}">
                <a16:creationId xmlns:a16="http://schemas.microsoft.com/office/drawing/2014/main" id="{A7364CA1-AD2B-B537-686B-022735AE83A5}"/>
              </a:ext>
            </a:extLst>
          </p:cNvPr>
          <p:cNvSpPr/>
          <p:nvPr userDrawn="1"/>
        </p:nvSpPr>
        <p:spPr bwMode="auto">
          <a:xfrm>
            <a:off x="5367641"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23" name="Oval 22">
            <a:extLst>
              <a:ext uri="{FF2B5EF4-FFF2-40B4-BE49-F238E27FC236}">
                <a16:creationId xmlns:a16="http://schemas.microsoft.com/office/drawing/2014/main" id="{D9F90310-0AFB-5150-232D-2B2341C5D64B}"/>
              </a:ext>
            </a:extLst>
          </p:cNvPr>
          <p:cNvSpPr/>
          <p:nvPr userDrawn="1"/>
        </p:nvSpPr>
        <p:spPr bwMode="auto">
          <a:xfrm>
            <a:off x="9132885"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grpSp>
        <p:nvGrpSpPr>
          <p:cNvPr id="24" name="Group 23">
            <a:extLst>
              <a:ext uri="{FF2B5EF4-FFF2-40B4-BE49-F238E27FC236}">
                <a16:creationId xmlns:a16="http://schemas.microsoft.com/office/drawing/2014/main" id="{C2C3C8DA-F1F1-680D-5197-B134FAA8AD93}"/>
              </a:ext>
            </a:extLst>
          </p:cNvPr>
          <p:cNvGrpSpPr/>
          <p:nvPr userDrawn="1"/>
        </p:nvGrpSpPr>
        <p:grpSpPr>
          <a:xfrm>
            <a:off x="3941913" y="3660775"/>
            <a:ext cx="560390" cy="560388"/>
            <a:chOff x="3981176" y="3730234"/>
            <a:chExt cx="502920" cy="502920"/>
          </a:xfrm>
        </p:grpSpPr>
        <p:sp>
          <p:nvSpPr>
            <p:cNvPr id="25" name="Oval 24">
              <a:extLst>
                <a:ext uri="{FF2B5EF4-FFF2-40B4-BE49-F238E27FC236}">
                  <a16:creationId xmlns:a16="http://schemas.microsoft.com/office/drawing/2014/main" id="{D2FE9C2B-071F-6D03-D1E5-226295C07E5E}"/>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6" name="Graphic 35">
              <a:extLst>
                <a:ext uri="{FF2B5EF4-FFF2-40B4-BE49-F238E27FC236}">
                  <a16:creationId xmlns:a16="http://schemas.microsoft.com/office/drawing/2014/main" id="{6F0617CE-A84F-3EF8-4470-5BFAD0D3676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27" name="Group 26">
            <a:extLst>
              <a:ext uri="{FF2B5EF4-FFF2-40B4-BE49-F238E27FC236}">
                <a16:creationId xmlns:a16="http://schemas.microsoft.com/office/drawing/2014/main" id="{E0EC2BE9-7FF6-5FD5-E82C-E3FB9CC6F891}"/>
              </a:ext>
            </a:extLst>
          </p:cNvPr>
          <p:cNvGrpSpPr/>
          <p:nvPr userDrawn="1"/>
        </p:nvGrpSpPr>
        <p:grpSpPr>
          <a:xfrm>
            <a:off x="7707157" y="3660775"/>
            <a:ext cx="560390" cy="560388"/>
            <a:chOff x="3981176" y="3730234"/>
            <a:chExt cx="502920" cy="502920"/>
          </a:xfrm>
        </p:grpSpPr>
        <p:sp>
          <p:nvSpPr>
            <p:cNvPr id="28" name="Oval 27">
              <a:extLst>
                <a:ext uri="{FF2B5EF4-FFF2-40B4-BE49-F238E27FC236}">
                  <a16:creationId xmlns:a16="http://schemas.microsoft.com/office/drawing/2014/main" id="{C54B7152-7AF0-7984-8CC9-67D7D0683FF9}"/>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9" name="Graphic 35">
              <a:extLst>
                <a:ext uri="{FF2B5EF4-FFF2-40B4-BE49-F238E27FC236}">
                  <a16:creationId xmlns:a16="http://schemas.microsoft.com/office/drawing/2014/main" id="{8C5F9F49-345D-C45B-C9C8-062D25185B1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spTree>
    <p:extLst>
      <p:ext uri="{BB962C8B-B14F-4D97-AF65-F5344CB8AC3E}">
        <p14:creationId xmlns:p14="http://schemas.microsoft.com/office/powerpoint/2010/main" val="350102109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Step slide with plus sign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C1D7EBB-CD71-E97E-FF26-F51EB544BA0B}"/>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F6DB8EF4-1F33-AA31-9B8E-F78E0A9D74EB}"/>
              </a:ext>
            </a:extLst>
          </p:cNvPr>
          <p:cNvSpPr/>
          <p:nvPr userDrawn="1"/>
        </p:nvSpPr>
        <p:spPr bwMode="auto">
          <a:xfrm>
            <a:off x="587375" y="4411118"/>
            <a:ext cx="3568477" cy="1081476"/>
          </a:xfrm>
          <a:prstGeom prst="roundRect">
            <a:avLst>
              <a:gd name="adj" fmla="val 14508"/>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6" name="Rectangle: Rounded Corners 5">
            <a:extLst>
              <a:ext uri="{FF2B5EF4-FFF2-40B4-BE49-F238E27FC236}">
                <a16:creationId xmlns:a16="http://schemas.microsoft.com/office/drawing/2014/main" id="{49191495-4024-1FBD-DE00-8198400FDF98}"/>
              </a:ext>
            </a:extLst>
          </p:cNvPr>
          <p:cNvSpPr/>
          <p:nvPr userDrawn="1"/>
        </p:nvSpPr>
        <p:spPr bwMode="auto">
          <a:xfrm>
            <a:off x="4314143" y="4411118"/>
            <a:ext cx="3568477" cy="1081476"/>
          </a:xfrm>
          <a:prstGeom prst="roundRect">
            <a:avLst>
              <a:gd name="adj" fmla="val 14508"/>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a:ln w="3175">
                <a:noFill/>
              </a:ln>
              <a:latin typeface="+mj-lt"/>
              <a:cs typeface="Segoe UI" pitchFamily="34" charset="0"/>
            </a:endParaRPr>
          </a:p>
        </p:txBody>
      </p:sp>
      <p:sp>
        <p:nvSpPr>
          <p:cNvPr id="9" name="Rectangle: Rounded Corners 17">
            <a:extLst>
              <a:ext uri="{FF2B5EF4-FFF2-40B4-BE49-F238E27FC236}">
                <a16:creationId xmlns:a16="http://schemas.microsoft.com/office/drawing/2014/main" id="{1C371C7D-43E2-3439-A5F3-F68D504AB607}"/>
              </a:ext>
            </a:extLst>
          </p:cNvPr>
          <p:cNvSpPr/>
          <p:nvPr userDrawn="1"/>
        </p:nvSpPr>
        <p:spPr bwMode="auto">
          <a:xfrm>
            <a:off x="8040911" y="3219182"/>
            <a:ext cx="3568477" cy="1081476"/>
          </a:xfrm>
          <a:prstGeom prst="roundRect">
            <a:avLst>
              <a:gd name="adj" fmla="val 13429"/>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a:ln w="3175">
                <a:noFill/>
              </a:ln>
              <a:latin typeface="+mj-lt"/>
              <a:cs typeface="Segoe UI" pitchFamily="34" charset="0"/>
            </a:endParaRPr>
          </a:p>
        </p:txBody>
      </p:sp>
      <p:sp>
        <p:nvSpPr>
          <p:cNvPr id="10" name="Rectangle: Rounded Corners 30">
            <a:extLst>
              <a:ext uri="{FF2B5EF4-FFF2-40B4-BE49-F238E27FC236}">
                <a16:creationId xmlns:a16="http://schemas.microsoft.com/office/drawing/2014/main" id="{02C42D19-3526-7F77-EAD1-DBAD5F731DBA}"/>
              </a:ext>
            </a:extLst>
          </p:cNvPr>
          <p:cNvSpPr/>
          <p:nvPr userDrawn="1"/>
        </p:nvSpPr>
        <p:spPr bwMode="auto">
          <a:xfrm>
            <a:off x="8040911" y="4411118"/>
            <a:ext cx="3568477" cy="1081476"/>
          </a:xfrm>
          <a:prstGeom prst="roundRect">
            <a:avLst>
              <a:gd name="adj" fmla="val 14868"/>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a:ln w="3175">
                <a:noFill/>
              </a:ln>
              <a:latin typeface="+mj-lt"/>
              <a:cs typeface="Segoe UI" pitchFamily="34" charset="0"/>
            </a:endParaRPr>
          </a:p>
        </p:txBody>
      </p:sp>
      <p:sp>
        <p:nvSpPr>
          <p:cNvPr id="11" name="Rectangle: Rounded Corners 17">
            <a:extLst>
              <a:ext uri="{FF2B5EF4-FFF2-40B4-BE49-F238E27FC236}">
                <a16:creationId xmlns:a16="http://schemas.microsoft.com/office/drawing/2014/main" id="{DA726962-7307-11F2-D0F6-97F7E09EDEBF}"/>
              </a:ext>
            </a:extLst>
          </p:cNvPr>
          <p:cNvSpPr/>
          <p:nvPr userDrawn="1"/>
        </p:nvSpPr>
        <p:spPr bwMode="auto">
          <a:xfrm>
            <a:off x="8040911" y="2027245"/>
            <a:ext cx="3568477" cy="1081476"/>
          </a:xfrm>
          <a:prstGeom prst="roundRect">
            <a:avLst>
              <a:gd name="adj" fmla="val 14508"/>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13" name="Rectangle: Rounded Corners 12">
            <a:extLst>
              <a:ext uri="{FF2B5EF4-FFF2-40B4-BE49-F238E27FC236}">
                <a16:creationId xmlns:a16="http://schemas.microsoft.com/office/drawing/2014/main" id="{52DE5F9F-E084-B744-AE9E-4DF8BE0BF30C}"/>
              </a:ext>
            </a:extLst>
          </p:cNvPr>
          <p:cNvSpPr/>
          <p:nvPr userDrawn="1"/>
        </p:nvSpPr>
        <p:spPr bwMode="auto">
          <a:xfrm>
            <a:off x="4314143" y="3216772"/>
            <a:ext cx="3568477" cy="1081476"/>
          </a:xfrm>
          <a:prstGeom prst="roundRect">
            <a:avLst>
              <a:gd name="adj" fmla="val 14508"/>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grpSp>
        <p:nvGrpSpPr>
          <p:cNvPr id="14" name="Group 13">
            <a:extLst>
              <a:ext uri="{FF2B5EF4-FFF2-40B4-BE49-F238E27FC236}">
                <a16:creationId xmlns:a16="http://schemas.microsoft.com/office/drawing/2014/main" id="{F2831996-D2A4-3A67-47C9-69FF2497B88D}"/>
              </a:ext>
            </a:extLst>
          </p:cNvPr>
          <p:cNvGrpSpPr/>
          <p:nvPr userDrawn="1"/>
        </p:nvGrpSpPr>
        <p:grpSpPr>
          <a:xfrm>
            <a:off x="5916403" y="4172709"/>
            <a:ext cx="363954" cy="363953"/>
            <a:chOff x="3981182" y="3730229"/>
            <a:chExt cx="502921" cy="502919"/>
          </a:xfrm>
        </p:grpSpPr>
        <p:sp>
          <p:nvSpPr>
            <p:cNvPr id="15" name="Oval 14">
              <a:extLst>
                <a:ext uri="{FF2B5EF4-FFF2-40B4-BE49-F238E27FC236}">
                  <a16:creationId xmlns:a16="http://schemas.microsoft.com/office/drawing/2014/main" id="{BD8A6E88-E9DA-A918-D2B3-B627591EA75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79000">
                  <a:srgbClr val="C03BC4"/>
                </a:gs>
                <a:gs pos="35000">
                  <a:srgbClr val="D1448B"/>
                </a:gs>
              </a:gsLst>
              <a:path path="circle">
                <a:fillToRect l="100000" t="100000"/>
              </a:path>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16" name="Graphic 35">
              <a:extLst>
                <a:ext uri="{FF2B5EF4-FFF2-40B4-BE49-F238E27FC236}">
                  <a16:creationId xmlns:a16="http://schemas.microsoft.com/office/drawing/2014/main" id="{DB645B40-D523-5AA1-5F12-DC8B3489B1F8}"/>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17" name="Group 16">
            <a:extLst>
              <a:ext uri="{FF2B5EF4-FFF2-40B4-BE49-F238E27FC236}">
                <a16:creationId xmlns:a16="http://schemas.microsoft.com/office/drawing/2014/main" id="{96991732-4BA0-67D2-D215-D1FB23E8A2A1}"/>
              </a:ext>
            </a:extLst>
          </p:cNvPr>
          <p:cNvGrpSpPr/>
          <p:nvPr userDrawn="1"/>
        </p:nvGrpSpPr>
        <p:grpSpPr>
          <a:xfrm>
            <a:off x="9643171" y="2981977"/>
            <a:ext cx="363954" cy="363953"/>
            <a:chOff x="3981182" y="3730229"/>
            <a:chExt cx="502921" cy="502919"/>
          </a:xfrm>
        </p:grpSpPr>
        <p:sp>
          <p:nvSpPr>
            <p:cNvPr id="18" name="Oval 17">
              <a:extLst>
                <a:ext uri="{FF2B5EF4-FFF2-40B4-BE49-F238E27FC236}">
                  <a16:creationId xmlns:a16="http://schemas.microsoft.com/office/drawing/2014/main" id="{24F419BB-26A1-10A3-85F4-4CAE854769C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79000">
                  <a:srgbClr val="C03BC4"/>
                </a:gs>
                <a:gs pos="35000">
                  <a:srgbClr val="D1448B"/>
                </a:gs>
              </a:gsLst>
              <a:path path="circle">
                <a:fillToRect l="100000" t="100000"/>
              </a:path>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19" name="Graphic 35">
              <a:extLst>
                <a:ext uri="{FF2B5EF4-FFF2-40B4-BE49-F238E27FC236}">
                  <a16:creationId xmlns:a16="http://schemas.microsoft.com/office/drawing/2014/main" id="{720F628E-3D33-F54E-67C3-63F73AC617F2}"/>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grpSp>
        <p:nvGrpSpPr>
          <p:cNvPr id="20" name="Group 19">
            <a:extLst>
              <a:ext uri="{FF2B5EF4-FFF2-40B4-BE49-F238E27FC236}">
                <a16:creationId xmlns:a16="http://schemas.microsoft.com/office/drawing/2014/main" id="{07C02F30-3161-CCDE-F6DE-919271729E8F}"/>
              </a:ext>
            </a:extLst>
          </p:cNvPr>
          <p:cNvGrpSpPr/>
          <p:nvPr userDrawn="1"/>
        </p:nvGrpSpPr>
        <p:grpSpPr>
          <a:xfrm>
            <a:off x="9643171" y="4173914"/>
            <a:ext cx="363954" cy="363953"/>
            <a:chOff x="3981182" y="3730229"/>
            <a:chExt cx="502921" cy="502919"/>
          </a:xfrm>
        </p:grpSpPr>
        <p:sp>
          <p:nvSpPr>
            <p:cNvPr id="21" name="Oval 20">
              <a:extLst>
                <a:ext uri="{FF2B5EF4-FFF2-40B4-BE49-F238E27FC236}">
                  <a16:creationId xmlns:a16="http://schemas.microsoft.com/office/drawing/2014/main" id="{18F80F5A-BF5B-2DCD-1A7A-189E8F66B174}"/>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79000">
                  <a:srgbClr val="C03BC4"/>
                </a:gs>
                <a:gs pos="35000">
                  <a:srgbClr val="D1448B"/>
                </a:gs>
              </a:gsLst>
              <a:path path="circle">
                <a:fillToRect l="100000" t="100000"/>
              </a:path>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32" name="Graphic 35">
              <a:extLst>
                <a:ext uri="{FF2B5EF4-FFF2-40B4-BE49-F238E27FC236}">
                  <a16:creationId xmlns:a16="http://schemas.microsoft.com/office/drawing/2014/main" id="{91FAE03F-ECA2-F67B-E324-82978968CA95}"/>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a:solidFill>
                  <a:srgbClr val="FFFFFF"/>
                </a:solidFill>
                <a:latin typeface="Segoe UI Semibold"/>
              </a:endParaRPr>
            </a:p>
          </p:txBody>
        </p:sp>
      </p:grpSp>
      <p:cxnSp>
        <p:nvCxnSpPr>
          <p:cNvPr id="34" name="Straight Arrow Connector 33">
            <a:extLst>
              <a:ext uri="{FF2B5EF4-FFF2-40B4-BE49-F238E27FC236}">
                <a16:creationId xmlns:a16="http://schemas.microsoft.com/office/drawing/2014/main" id="{24C914BE-5050-C7BF-C172-4C2476BEC68D}"/>
              </a:ext>
            </a:extLst>
          </p:cNvPr>
          <p:cNvCxnSpPr>
            <a:cxnSpLocks/>
          </p:cNvCxnSpPr>
          <p:nvPr userDrawn="1"/>
        </p:nvCxnSpPr>
        <p:spPr>
          <a:xfrm>
            <a:off x="587375" y="5910552"/>
            <a:ext cx="11022013" cy="0"/>
          </a:xfrm>
          <a:prstGeom prst="straightConnector1">
            <a:avLst/>
          </a:prstGeom>
          <a:ln w="12700">
            <a:solidFill>
              <a:schemeClr val="tx1"/>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35" name="Rectangle: Rounded Corners 34">
            <a:extLst>
              <a:ext uri="{FF2B5EF4-FFF2-40B4-BE49-F238E27FC236}">
                <a16:creationId xmlns:a16="http://schemas.microsoft.com/office/drawing/2014/main" id="{86696057-CC9D-F906-F357-0B9205E5BA7B}"/>
              </a:ext>
            </a:extLst>
          </p:cNvPr>
          <p:cNvSpPr/>
          <p:nvPr userDrawn="1"/>
        </p:nvSpPr>
        <p:spPr bwMode="auto">
          <a:xfrm>
            <a:off x="2636520" y="5666554"/>
            <a:ext cx="6990080" cy="487996"/>
          </a:xfrm>
          <a:prstGeom prst="roundRect">
            <a:avLst>
              <a:gd name="adj" fmla="val 50000"/>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2783841" y="5756664"/>
            <a:ext cx="6695438" cy="307777"/>
          </a:xfrm>
        </p:spPr>
        <p:txBody>
          <a:bodyPr anchor="ctr"/>
          <a:lstStyle>
            <a:lvl1pPr marL="0" indent="0" algn="ctr">
              <a:buNone/>
              <a:defRPr sz="20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4439170" y="3619011"/>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7" name="Text Placeholder 19">
            <a:extLst>
              <a:ext uri="{FF2B5EF4-FFF2-40B4-BE49-F238E27FC236}">
                <a16:creationId xmlns:a16="http://schemas.microsoft.com/office/drawing/2014/main" id="{401A70FE-06F7-C76B-95C1-1B31128A9872}"/>
              </a:ext>
            </a:extLst>
          </p:cNvPr>
          <p:cNvSpPr>
            <a:spLocks noGrp="1"/>
          </p:cNvSpPr>
          <p:nvPr>
            <p:ph type="body" sz="quarter" idx="13" hasCustomPrompt="1"/>
          </p:nvPr>
        </p:nvSpPr>
        <p:spPr>
          <a:xfrm>
            <a:off x="712402" y="4813357"/>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8" name="Text Placeholder 19">
            <a:extLst>
              <a:ext uri="{FF2B5EF4-FFF2-40B4-BE49-F238E27FC236}">
                <a16:creationId xmlns:a16="http://schemas.microsoft.com/office/drawing/2014/main" id="{6E7CA8B8-227F-CA2F-DEE8-12C16BD8B288}"/>
              </a:ext>
            </a:extLst>
          </p:cNvPr>
          <p:cNvSpPr>
            <a:spLocks noGrp="1"/>
          </p:cNvSpPr>
          <p:nvPr>
            <p:ph type="body" sz="quarter" idx="14" hasCustomPrompt="1"/>
          </p:nvPr>
        </p:nvSpPr>
        <p:spPr>
          <a:xfrm>
            <a:off x="8165938" y="2429484"/>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9" name="Text Placeholder 19">
            <a:extLst>
              <a:ext uri="{FF2B5EF4-FFF2-40B4-BE49-F238E27FC236}">
                <a16:creationId xmlns:a16="http://schemas.microsoft.com/office/drawing/2014/main" id="{4382D060-386D-278B-7491-FA8761C2DA9E}"/>
              </a:ext>
            </a:extLst>
          </p:cNvPr>
          <p:cNvSpPr>
            <a:spLocks noGrp="1"/>
          </p:cNvSpPr>
          <p:nvPr>
            <p:ph type="body" sz="quarter" idx="15" hasCustomPrompt="1"/>
          </p:nvPr>
        </p:nvSpPr>
        <p:spPr>
          <a:xfrm>
            <a:off x="8165938" y="3621421"/>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0" name="Text Placeholder 19">
            <a:extLst>
              <a:ext uri="{FF2B5EF4-FFF2-40B4-BE49-F238E27FC236}">
                <a16:creationId xmlns:a16="http://schemas.microsoft.com/office/drawing/2014/main" id="{4762ACED-18A7-968F-ABE0-D18216A5153C}"/>
              </a:ext>
            </a:extLst>
          </p:cNvPr>
          <p:cNvSpPr>
            <a:spLocks noGrp="1"/>
          </p:cNvSpPr>
          <p:nvPr>
            <p:ph type="body" sz="quarter" idx="16" hasCustomPrompt="1"/>
          </p:nvPr>
        </p:nvSpPr>
        <p:spPr>
          <a:xfrm>
            <a:off x="8165938"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1" name="Text Placeholder 19">
            <a:extLst>
              <a:ext uri="{FF2B5EF4-FFF2-40B4-BE49-F238E27FC236}">
                <a16:creationId xmlns:a16="http://schemas.microsoft.com/office/drawing/2014/main" id="{F2BB1B07-0759-BCF0-29B9-AAFAE5571194}"/>
              </a:ext>
            </a:extLst>
          </p:cNvPr>
          <p:cNvSpPr>
            <a:spLocks noGrp="1"/>
          </p:cNvSpPr>
          <p:nvPr>
            <p:ph type="body" sz="quarter" idx="17" hasCustomPrompt="1"/>
          </p:nvPr>
        </p:nvSpPr>
        <p:spPr>
          <a:xfrm>
            <a:off x="4439170"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Tree>
    <p:extLst>
      <p:ext uri="{BB962C8B-B14F-4D97-AF65-F5344CB8AC3E}">
        <p14:creationId xmlns:p14="http://schemas.microsoft.com/office/powerpoint/2010/main" val="261045533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Title with five placeholder Pink">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48B5BD4D-E72D-331A-6110-813B273C65BB}"/>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2AE9BCAE-0BC2-4E20-9806-CA14198F5A19}"/>
              </a:ext>
              <a:ext uri="{C183D7F6-B498-43B3-948B-1728B52AA6E4}">
                <adec:decorative xmlns:adec="http://schemas.microsoft.com/office/drawing/2017/decorative" val="1"/>
              </a:ext>
            </a:extLst>
          </p:cNvPr>
          <p:cNvSpPr/>
          <p:nvPr userDrawn="1"/>
        </p:nvSpPr>
        <p:spPr bwMode="auto">
          <a:xfrm>
            <a:off x="592136" y="1651000"/>
            <a:ext cx="11025188" cy="46180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0D504DF3-BA95-E2C4-2D7D-DA033A05E133}"/>
              </a:ext>
            </a:extLst>
          </p:cNvPr>
          <p:cNvSpPr/>
          <p:nvPr userDrawn="1"/>
        </p:nvSpPr>
        <p:spPr bwMode="auto">
          <a:xfrm>
            <a:off x="3900487" y="1381125"/>
            <a:ext cx="4391026" cy="539750"/>
          </a:xfrm>
          <a:prstGeom prst="roundRect">
            <a:avLst>
              <a:gd name="adj" fmla="val 50000"/>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46" name="Text Placeholder 19">
            <a:extLst>
              <a:ext uri="{FF2B5EF4-FFF2-40B4-BE49-F238E27FC236}">
                <a16:creationId xmlns:a16="http://schemas.microsoft.com/office/drawing/2014/main" id="{75C791E7-9893-CC22-2ADA-7F985DA13D56}"/>
              </a:ext>
            </a:extLst>
          </p:cNvPr>
          <p:cNvSpPr>
            <a:spLocks noGrp="1"/>
          </p:cNvSpPr>
          <p:nvPr>
            <p:ph type="body" sz="quarter" idx="12" hasCustomPrompt="1"/>
          </p:nvPr>
        </p:nvSpPr>
        <p:spPr>
          <a:xfrm>
            <a:off x="4093369" y="1466334"/>
            <a:ext cx="4005262" cy="369332"/>
          </a:xfrm>
        </p:spPr>
        <p:txBody>
          <a:bodyPr anchor="ctr"/>
          <a:lstStyle>
            <a:lvl1pPr marL="0" marR="0" indent="0" algn="ctr" defTabSz="914222"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b="1" kern="1200" spc="0" baseline="0" dirty="0">
                <a:ln w="3175">
                  <a:noFill/>
                </a:ln>
                <a:gradFill>
                  <a:gsLst>
                    <a:gs pos="79000">
                      <a:srgbClr val="C03BC4"/>
                    </a:gs>
                    <a:gs pos="35000">
                      <a:srgbClr val="D1448B"/>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Insert text</a:t>
            </a:r>
          </a:p>
        </p:txBody>
      </p:sp>
      <p:sp>
        <p:nvSpPr>
          <p:cNvPr id="12" name="TextBox 11">
            <a:extLst>
              <a:ext uri="{FF2B5EF4-FFF2-40B4-BE49-F238E27FC236}">
                <a16:creationId xmlns:a16="http://schemas.microsoft.com/office/drawing/2014/main" id="{A390C3B6-9E9A-9B9E-AF09-EAFF24807F75}"/>
              </a:ext>
            </a:extLst>
          </p:cNvPr>
          <p:cNvSpPr txBox="1"/>
          <p:nvPr userDrawn="1"/>
        </p:nvSpPr>
        <p:spPr>
          <a:xfrm>
            <a:off x="742949" y="2065021"/>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2" name="TextBox 21">
            <a:extLst>
              <a:ext uri="{FF2B5EF4-FFF2-40B4-BE49-F238E27FC236}">
                <a16:creationId xmlns:a16="http://schemas.microsoft.com/office/drawing/2014/main" id="{04AB062E-8C16-7B57-F716-AE5C1BCCF292}"/>
              </a:ext>
            </a:extLst>
          </p:cNvPr>
          <p:cNvSpPr txBox="1"/>
          <p:nvPr userDrawn="1"/>
        </p:nvSpPr>
        <p:spPr>
          <a:xfrm>
            <a:off x="742949" y="2896139"/>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3" name="TextBox 22">
            <a:extLst>
              <a:ext uri="{FF2B5EF4-FFF2-40B4-BE49-F238E27FC236}">
                <a16:creationId xmlns:a16="http://schemas.microsoft.com/office/drawing/2014/main" id="{DA737BF6-63C8-544D-6387-EC271986A254}"/>
              </a:ext>
            </a:extLst>
          </p:cNvPr>
          <p:cNvSpPr txBox="1"/>
          <p:nvPr userDrawn="1"/>
        </p:nvSpPr>
        <p:spPr>
          <a:xfrm>
            <a:off x="742949" y="3727257"/>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4" name="TextBox 23">
            <a:extLst>
              <a:ext uri="{FF2B5EF4-FFF2-40B4-BE49-F238E27FC236}">
                <a16:creationId xmlns:a16="http://schemas.microsoft.com/office/drawing/2014/main" id="{06536E69-CABE-439E-0EAC-791D104D5E9D}"/>
              </a:ext>
            </a:extLst>
          </p:cNvPr>
          <p:cNvSpPr txBox="1"/>
          <p:nvPr userDrawn="1"/>
        </p:nvSpPr>
        <p:spPr>
          <a:xfrm>
            <a:off x="742949" y="4558375"/>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25" name="TextBox 24">
            <a:extLst>
              <a:ext uri="{FF2B5EF4-FFF2-40B4-BE49-F238E27FC236}">
                <a16:creationId xmlns:a16="http://schemas.microsoft.com/office/drawing/2014/main" id="{A945F86E-139D-C593-B299-DDD000ACB63A}"/>
              </a:ext>
            </a:extLst>
          </p:cNvPr>
          <p:cNvSpPr txBox="1"/>
          <p:nvPr userDrawn="1"/>
        </p:nvSpPr>
        <p:spPr>
          <a:xfrm>
            <a:off x="742949" y="5389492"/>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28674" y="2301515"/>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cxnSp>
        <p:nvCxnSpPr>
          <p:cNvPr id="27" name="Straight Connector 26">
            <a:extLst>
              <a:ext uri="{FF2B5EF4-FFF2-40B4-BE49-F238E27FC236}">
                <a16:creationId xmlns:a16="http://schemas.microsoft.com/office/drawing/2014/main" id="{47331A65-ED04-5548-E6BE-554542BC7221}"/>
              </a:ext>
            </a:extLst>
          </p:cNvPr>
          <p:cNvCxnSpPr>
            <a:cxnSpLocks/>
          </p:cNvCxnSpPr>
          <p:nvPr userDrawn="1"/>
        </p:nvCxnSpPr>
        <p:spPr>
          <a:xfrm>
            <a:off x="2164398" y="2147626"/>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A402DFE-953D-BF57-2026-3E833C8E56D7}"/>
              </a:ext>
            </a:extLst>
          </p:cNvPr>
          <p:cNvCxnSpPr>
            <a:cxnSpLocks/>
          </p:cNvCxnSpPr>
          <p:nvPr userDrawn="1"/>
        </p:nvCxnSpPr>
        <p:spPr>
          <a:xfrm>
            <a:off x="2164398" y="2978744"/>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C4EF065-B16C-9AA5-4C93-5C06FCBDD6C2}"/>
              </a:ext>
            </a:extLst>
          </p:cNvPr>
          <p:cNvCxnSpPr>
            <a:cxnSpLocks/>
          </p:cNvCxnSpPr>
          <p:nvPr userDrawn="1"/>
        </p:nvCxnSpPr>
        <p:spPr>
          <a:xfrm>
            <a:off x="2164398" y="3809862"/>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F030E4B-4E24-F71C-19AF-93412496F6AD}"/>
              </a:ext>
            </a:extLst>
          </p:cNvPr>
          <p:cNvCxnSpPr>
            <a:cxnSpLocks/>
          </p:cNvCxnSpPr>
          <p:nvPr userDrawn="1"/>
        </p:nvCxnSpPr>
        <p:spPr>
          <a:xfrm>
            <a:off x="2164398" y="4640980"/>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3CA4BF68-DB91-F295-5863-E5B92AD7ECC0}"/>
              </a:ext>
            </a:extLst>
          </p:cNvPr>
          <p:cNvCxnSpPr>
            <a:cxnSpLocks/>
          </p:cNvCxnSpPr>
          <p:nvPr userDrawn="1"/>
        </p:nvCxnSpPr>
        <p:spPr>
          <a:xfrm>
            <a:off x="2164398" y="5472097"/>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8" name="Text Placeholder 19">
            <a:extLst>
              <a:ext uri="{FF2B5EF4-FFF2-40B4-BE49-F238E27FC236}">
                <a16:creationId xmlns:a16="http://schemas.microsoft.com/office/drawing/2014/main" id="{D55C8022-2C1F-1A16-C2CC-A7D6E20EFE12}"/>
              </a:ext>
            </a:extLst>
          </p:cNvPr>
          <p:cNvSpPr>
            <a:spLocks noGrp="1"/>
          </p:cNvSpPr>
          <p:nvPr>
            <p:ph type="body" sz="quarter" idx="14" hasCustomPrompt="1"/>
          </p:nvPr>
        </p:nvSpPr>
        <p:spPr>
          <a:xfrm>
            <a:off x="828674" y="3132633"/>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7E21129B-3352-3177-F487-3976C3D35342}"/>
              </a:ext>
            </a:extLst>
          </p:cNvPr>
          <p:cNvSpPr>
            <a:spLocks noGrp="1"/>
          </p:cNvSpPr>
          <p:nvPr>
            <p:ph type="body" sz="quarter" idx="15" hasCustomPrompt="1"/>
          </p:nvPr>
        </p:nvSpPr>
        <p:spPr>
          <a:xfrm>
            <a:off x="828674" y="3963751"/>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F6360B5F-AAF9-7C2D-A753-BA07D20115BF}"/>
              </a:ext>
            </a:extLst>
          </p:cNvPr>
          <p:cNvSpPr>
            <a:spLocks noGrp="1"/>
          </p:cNvSpPr>
          <p:nvPr>
            <p:ph type="body" sz="quarter" idx="16" hasCustomPrompt="1"/>
          </p:nvPr>
        </p:nvSpPr>
        <p:spPr>
          <a:xfrm>
            <a:off x="828674" y="4794869"/>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A02AFC05-DFD1-F709-66B8-486BF38BB972}"/>
              </a:ext>
            </a:extLst>
          </p:cNvPr>
          <p:cNvSpPr>
            <a:spLocks noGrp="1"/>
          </p:cNvSpPr>
          <p:nvPr>
            <p:ph type="body" sz="quarter" idx="17" hasCustomPrompt="1"/>
          </p:nvPr>
        </p:nvSpPr>
        <p:spPr>
          <a:xfrm>
            <a:off x="828674" y="5625986"/>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333216011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Title with 10 text placeholder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8217FB6-A966-7D65-2279-5A8AC657B0F8}"/>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Top Corners Rounded 125">
            <a:extLst>
              <a:ext uri="{FF2B5EF4-FFF2-40B4-BE49-F238E27FC236}">
                <a16:creationId xmlns:a16="http://schemas.microsoft.com/office/drawing/2014/main" id="{C61C236E-B755-6F32-4B8E-E62730471386}"/>
              </a:ext>
              <a:ext uri="{C183D7F6-B498-43B3-948B-1728B52AA6E4}">
                <adec:decorative xmlns:adec="http://schemas.microsoft.com/office/drawing/2017/decorative" val="1"/>
              </a:ext>
            </a:extLst>
          </p:cNvPr>
          <p:cNvSpPr/>
          <p:nvPr userDrawn="1"/>
        </p:nvSpPr>
        <p:spPr bwMode="auto">
          <a:xfrm>
            <a:off x="581018" y="1702270"/>
            <a:ext cx="11029951" cy="4174013"/>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6" name="Rounded Rectangle 30">
            <a:extLst>
              <a:ext uri="{FF2B5EF4-FFF2-40B4-BE49-F238E27FC236}">
                <a16:creationId xmlns:a16="http://schemas.microsoft.com/office/drawing/2014/main" id="{20F99D0C-B114-F05F-E4BF-F5C8989CE52C}"/>
              </a:ext>
              <a:ext uri="{C183D7F6-B498-43B3-948B-1728B52AA6E4}">
                <adec:decorative xmlns:adec="http://schemas.microsoft.com/office/drawing/2017/decorative" val="1"/>
              </a:ext>
            </a:extLst>
          </p:cNvPr>
          <p:cNvSpPr/>
          <p:nvPr userDrawn="1"/>
        </p:nvSpPr>
        <p:spPr bwMode="auto">
          <a:xfrm>
            <a:off x="726427" y="5041337"/>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8" name="Rounded Rectangle 30">
            <a:extLst>
              <a:ext uri="{FF2B5EF4-FFF2-40B4-BE49-F238E27FC236}">
                <a16:creationId xmlns:a16="http://schemas.microsoft.com/office/drawing/2014/main" id="{728B55A4-6B01-CE5E-E124-B2A78A53E93B}"/>
              </a:ext>
              <a:ext uri="{C183D7F6-B498-43B3-948B-1728B52AA6E4}">
                <adec:decorative xmlns:adec="http://schemas.microsoft.com/office/drawing/2017/decorative" val="1"/>
              </a:ext>
            </a:extLst>
          </p:cNvPr>
          <p:cNvSpPr/>
          <p:nvPr userDrawn="1"/>
        </p:nvSpPr>
        <p:spPr bwMode="auto">
          <a:xfrm>
            <a:off x="726427" y="4233298"/>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9" name="Rounded Rectangle 30">
            <a:extLst>
              <a:ext uri="{FF2B5EF4-FFF2-40B4-BE49-F238E27FC236}">
                <a16:creationId xmlns:a16="http://schemas.microsoft.com/office/drawing/2014/main" id="{AE2FC2A1-A651-C5EF-90EE-48E4DF0D05E0}"/>
              </a:ext>
              <a:ext uri="{C183D7F6-B498-43B3-948B-1728B52AA6E4}">
                <adec:decorative xmlns:adec="http://schemas.microsoft.com/office/drawing/2017/decorative" val="1"/>
              </a:ext>
            </a:extLst>
          </p:cNvPr>
          <p:cNvSpPr/>
          <p:nvPr userDrawn="1"/>
        </p:nvSpPr>
        <p:spPr bwMode="auto">
          <a:xfrm>
            <a:off x="726427" y="3425259"/>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0" name="Rounded Rectangle 6">
            <a:extLst>
              <a:ext uri="{FF2B5EF4-FFF2-40B4-BE49-F238E27FC236}">
                <a16:creationId xmlns:a16="http://schemas.microsoft.com/office/drawing/2014/main" id="{78F61C80-19CF-851C-BB72-9D4C3568385F}"/>
              </a:ext>
              <a:ext uri="{C183D7F6-B498-43B3-948B-1728B52AA6E4}">
                <adec:decorative xmlns:adec="http://schemas.microsoft.com/office/drawing/2017/decorative" val="1"/>
              </a:ext>
            </a:extLst>
          </p:cNvPr>
          <p:cNvSpPr/>
          <p:nvPr userDrawn="1"/>
        </p:nvSpPr>
        <p:spPr bwMode="auto">
          <a:xfrm>
            <a:off x="726430"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1" name="Rounded Rectangle 22">
            <a:extLst>
              <a:ext uri="{FF2B5EF4-FFF2-40B4-BE49-F238E27FC236}">
                <a16:creationId xmlns:a16="http://schemas.microsoft.com/office/drawing/2014/main" id="{C0A63AB3-4F8B-578E-CC9C-FCD89D1BFB35}"/>
              </a:ext>
              <a:ext uri="{C183D7F6-B498-43B3-948B-1728B52AA6E4}">
                <adec:decorative xmlns:adec="http://schemas.microsoft.com/office/drawing/2017/decorative" val="1"/>
              </a:ext>
            </a:extLst>
          </p:cNvPr>
          <p:cNvSpPr/>
          <p:nvPr userDrawn="1"/>
        </p:nvSpPr>
        <p:spPr bwMode="auto">
          <a:xfrm>
            <a:off x="3830652"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3" name="Rounded Rectangle 22">
            <a:extLst>
              <a:ext uri="{FF2B5EF4-FFF2-40B4-BE49-F238E27FC236}">
                <a16:creationId xmlns:a16="http://schemas.microsoft.com/office/drawing/2014/main" id="{F3024114-1687-8CD7-B359-05333D215681}"/>
              </a:ext>
              <a:ext uri="{C183D7F6-B498-43B3-948B-1728B52AA6E4}">
                <adec:decorative xmlns:adec="http://schemas.microsoft.com/office/drawing/2017/decorative" val="1"/>
              </a:ext>
            </a:extLst>
          </p:cNvPr>
          <p:cNvSpPr/>
          <p:nvPr userDrawn="1"/>
        </p:nvSpPr>
        <p:spPr bwMode="auto">
          <a:xfrm>
            <a:off x="5382763"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4" name="Rounded Rectangle 26">
            <a:extLst>
              <a:ext uri="{FF2B5EF4-FFF2-40B4-BE49-F238E27FC236}">
                <a16:creationId xmlns:a16="http://schemas.microsoft.com/office/drawing/2014/main" id="{794E4DCF-4C5C-2F3D-F02B-A95802E74CDC}"/>
              </a:ext>
              <a:ext uri="{C183D7F6-B498-43B3-948B-1728B52AA6E4}">
                <adec:decorative xmlns:adec="http://schemas.microsoft.com/office/drawing/2017/decorative" val="1"/>
              </a:ext>
            </a:extLst>
          </p:cNvPr>
          <p:cNvSpPr/>
          <p:nvPr userDrawn="1"/>
        </p:nvSpPr>
        <p:spPr bwMode="auto">
          <a:xfrm>
            <a:off x="6934874"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5" name="Rounded Rectangle 26">
            <a:extLst>
              <a:ext uri="{FF2B5EF4-FFF2-40B4-BE49-F238E27FC236}">
                <a16:creationId xmlns:a16="http://schemas.microsoft.com/office/drawing/2014/main" id="{DF524747-709C-593C-F5D0-3878B2BDCF1A}"/>
              </a:ext>
              <a:ext uri="{C183D7F6-B498-43B3-948B-1728B52AA6E4}">
                <adec:decorative xmlns:adec="http://schemas.microsoft.com/office/drawing/2017/decorative" val="1"/>
              </a:ext>
            </a:extLst>
          </p:cNvPr>
          <p:cNvSpPr/>
          <p:nvPr userDrawn="1"/>
        </p:nvSpPr>
        <p:spPr bwMode="auto">
          <a:xfrm>
            <a:off x="10039095"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a:latin typeface="Segoe UI Variable Display Semib" pitchFamily="2" charset="0"/>
              <a:cs typeface="Segoe Sans Display Semibold" pitchFamily="2" charset="0"/>
              <a:sym typeface="+mn-lt"/>
            </a:endParaRPr>
          </a:p>
        </p:txBody>
      </p:sp>
      <p:sp>
        <p:nvSpPr>
          <p:cNvPr id="16" name="Rounded Rectangle 18">
            <a:extLst>
              <a:ext uri="{FF2B5EF4-FFF2-40B4-BE49-F238E27FC236}">
                <a16:creationId xmlns:a16="http://schemas.microsoft.com/office/drawing/2014/main" id="{4881F5DC-48E7-C45C-F43F-6770BFB3C0AD}"/>
              </a:ext>
              <a:ext uri="{C183D7F6-B498-43B3-948B-1728B52AA6E4}">
                <adec:decorative xmlns:adec="http://schemas.microsoft.com/office/drawing/2017/decorative" val="1"/>
              </a:ext>
            </a:extLst>
          </p:cNvPr>
          <p:cNvSpPr/>
          <p:nvPr userDrawn="1"/>
        </p:nvSpPr>
        <p:spPr bwMode="auto">
          <a:xfrm>
            <a:off x="2278541"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7" name="Rounded Rectangle 22">
            <a:extLst>
              <a:ext uri="{FF2B5EF4-FFF2-40B4-BE49-F238E27FC236}">
                <a16:creationId xmlns:a16="http://schemas.microsoft.com/office/drawing/2014/main" id="{3EDF599A-A965-7B0D-39E1-04C502192E91}"/>
              </a:ext>
              <a:ext uri="{C183D7F6-B498-43B3-948B-1728B52AA6E4}">
                <adec:decorative xmlns:adec="http://schemas.microsoft.com/office/drawing/2017/decorative" val="1"/>
              </a:ext>
            </a:extLst>
          </p:cNvPr>
          <p:cNvSpPr/>
          <p:nvPr userDrawn="1"/>
        </p:nvSpPr>
        <p:spPr bwMode="auto">
          <a:xfrm>
            <a:off x="8486985"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13394"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3" name="Text Placeholder 19">
            <a:extLst>
              <a:ext uri="{FF2B5EF4-FFF2-40B4-BE49-F238E27FC236}">
                <a16:creationId xmlns:a16="http://schemas.microsoft.com/office/drawing/2014/main" id="{C988E39D-976A-93AA-D55A-AA8BCC63A1E6}"/>
              </a:ext>
            </a:extLst>
          </p:cNvPr>
          <p:cNvSpPr>
            <a:spLocks noGrp="1"/>
          </p:cNvSpPr>
          <p:nvPr>
            <p:ph type="body" sz="quarter" idx="14" hasCustomPrompt="1"/>
          </p:nvPr>
        </p:nvSpPr>
        <p:spPr>
          <a:xfrm>
            <a:off x="2365505"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4" name="Text Placeholder 19">
            <a:extLst>
              <a:ext uri="{FF2B5EF4-FFF2-40B4-BE49-F238E27FC236}">
                <a16:creationId xmlns:a16="http://schemas.microsoft.com/office/drawing/2014/main" id="{1D9C16AC-CAF4-BE45-CB5E-554638DA4C54}"/>
              </a:ext>
            </a:extLst>
          </p:cNvPr>
          <p:cNvSpPr>
            <a:spLocks noGrp="1"/>
          </p:cNvSpPr>
          <p:nvPr>
            <p:ph type="body" sz="quarter" idx="15" hasCustomPrompt="1"/>
          </p:nvPr>
        </p:nvSpPr>
        <p:spPr>
          <a:xfrm>
            <a:off x="3917616"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5" name="Text Placeholder 19">
            <a:extLst>
              <a:ext uri="{FF2B5EF4-FFF2-40B4-BE49-F238E27FC236}">
                <a16:creationId xmlns:a16="http://schemas.microsoft.com/office/drawing/2014/main" id="{C8D76B95-E5FB-FD09-1726-EBB6E61FFA8F}"/>
              </a:ext>
            </a:extLst>
          </p:cNvPr>
          <p:cNvSpPr>
            <a:spLocks noGrp="1"/>
          </p:cNvSpPr>
          <p:nvPr>
            <p:ph type="body" sz="quarter" idx="16" hasCustomPrompt="1"/>
          </p:nvPr>
        </p:nvSpPr>
        <p:spPr>
          <a:xfrm>
            <a:off x="5469727"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8B34E487-FCCE-0BF0-DA13-2BF476674334}"/>
              </a:ext>
            </a:extLst>
          </p:cNvPr>
          <p:cNvSpPr>
            <a:spLocks noGrp="1"/>
          </p:cNvSpPr>
          <p:nvPr>
            <p:ph type="body" sz="quarter" idx="17" hasCustomPrompt="1"/>
          </p:nvPr>
        </p:nvSpPr>
        <p:spPr>
          <a:xfrm>
            <a:off x="7021838"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0BEFA0AE-B0B1-EBC0-B980-FDF791EB1CA6}"/>
              </a:ext>
            </a:extLst>
          </p:cNvPr>
          <p:cNvSpPr>
            <a:spLocks noGrp="1"/>
          </p:cNvSpPr>
          <p:nvPr>
            <p:ph type="body" sz="quarter" idx="18" hasCustomPrompt="1"/>
          </p:nvPr>
        </p:nvSpPr>
        <p:spPr>
          <a:xfrm>
            <a:off x="857394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1F8DB80C-8461-500B-2283-6916A557B108}"/>
              </a:ext>
            </a:extLst>
          </p:cNvPr>
          <p:cNvSpPr>
            <a:spLocks noGrp="1"/>
          </p:cNvSpPr>
          <p:nvPr>
            <p:ph type="body" sz="quarter" idx="19" hasCustomPrompt="1"/>
          </p:nvPr>
        </p:nvSpPr>
        <p:spPr>
          <a:xfrm>
            <a:off x="1012605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5402525" y="3631211"/>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34" name="Oval 33">
            <a:extLst>
              <a:ext uri="{FF2B5EF4-FFF2-40B4-BE49-F238E27FC236}">
                <a16:creationId xmlns:a16="http://schemas.microsoft.com/office/drawing/2014/main" id="{F0DC2FFC-A06D-88ED-E860-DD81E86CD96E}"/>
              </a:ext>
            </a:extLst>
          </p:cNvPr>
          <p:cNvSpPr/>
          <p:nvPr userDrawn="1"/>
        </p:nvSpPr>
        <p:spPr bwMode="auto">
          <a:xfrm>
            <a:off x="1155854"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5" name="Oval 34">
            <a:extLst>
              <a:ext uri="{FF2B5EF4-FFF2-40B4-BE49-F238E27FC236}">
                <a16:creationId xmlns:a16="http://schemas.microsoft.com/office/drawing/2014/main" id="{1AF53FBA-C1A3-4FAD-F7F9-60100EE5213A}"/>
              </a:ext>
            </a:extLst>
          </p:cNvPr>
          <p:cNvSpPr/>
          <p:nvPr userDrawn="1"/>
        </p:nvSpPr>
        <p:spPr bwMode="auto">
          <a:xfrm>
            <a:off x="2707965"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7" name="Oval 36">
            <a:extLst>
              <a:ext uri="{FF2B5EF4-FFF2-40B4-BE49-F238E27FC236}">
                <a16:creationId xmlns:a16="http://schemas.microsoft.com/office/drawing/2014/main" id="{2BB407AE-A6E3-75F6-112D-5834B75C510F}"/>
              </a:ext>
            </a:extLst>
          </p:cNvPr>
          <p:cNvSpPr/>
          <p:nvPr userDrawn="1"/>
        </p:nvSpPr>
        <p:spPr bwMode="auto">
          <a:xfrm>
            <a:off x="4260076"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8" name="Oval 37">
            <a:extLst>
              <a:ext uri="{FF2B5EF4-FFF2-40B4-BE49-F238E27FC236}">
                <a16:creationId xmlns:a16="http://schemas.microsoft.com/office/drawing/2014/main" id="{F285A4C7-7900-BC4C-3373-B84A18FC443E}"/>
              </a:ext>
            </a:extLst>
          </p:cNvPr>
          <p:cNvSpPr/>
          <p:nvPr userDrawn="1"/>
        </p:nvSpPr>
        <p:spPr bwMode="auto">
          <a:xfrm>
            <a:off x="5812187"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39" name="Oval 38">
            <a:extLst>
              <a:ext uri="{FF2B5EF4-FFF2-40B4-BE49-F238E27FC236}">
                <a16:creationId xmlns:a16="http://schemas.microsoft.com/office/drawing/2014/main" id="{E4B0BB4B-2113-9230-D913-C1A5B8D7B651}"/>
              </a:ext>
            </a:extLst>
          </p:cNvPr>
          <p:cNvSpPr/>
          <p:nvPr userDrawn="1"/>
        </p:nvSpPr>
        <p:spPr bwMode="auto">
          <a:xfrm>
            <a:off x="7364298"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0" name="Oval 39">
            <a:extLst>
              <a:ext uri="{FF2B5EF4-FFF2-40B4-BE49-F238E27FC236}">
                <a16:creationId xmlns:a16="http://schemas.microsoft.com/office/drawing/2014/main" id="{D8FE2EC6-A5DC-8D0E-E466-DA0ED131D192}"/>
              </a:ext>
            </a:extLst>
          </p:cNvPr>
          <p:cNvSpPr/>
          <p:nvPr userDrawn="1"/>
        </p:nvSpPr>
        <p:spPr bwMode="auto">
          <a:xfrm>
            <a:off x="891640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1" name="Oval 40">
            <a:extLst>
              <a:ext uri="{FF2B5EF4-FFF2-40B4-BE49-F238E27FC236}">
                <a16:creationId xmlns:a16="http://schemas.microsoft.com/office/drawing/2014/main" id="{FF78EB24-01EC-AB42-BAB8-D7E93BB3C45B}"/>
              </a:ext>
            </a:extLst>
          </p:cNvPr>
          <p:cNvSpPr/>
          <p:nvPr userDrawn="1"/>
        </p:nvSpPr>
        <p:spPr bwMode="auto">
          <a:xfrm>
            <a:off x="1046851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2" name="Oval 41">
            <a:extLst>
              <a:ext uri="{FF2B5EF4-FFF2-40B4-BE49-F238E27FC236}">
                <a16:creationId xmlns:a16="http://schemas.microsoft.com/office/drawing/2014/main" id="{EDFFD705-15A6-AE2C-B942-17181D8E7911}"/>
              </a:ext>
            </a:extLst>
          </p:cNvPr>
          <p:cNvSpPr/>
          <p:nvPr userDrawn="1"/>
        </p:nvSpPr>
        <p:spPr bwMode="auto">
          <a:xfrm>
            <a:off x="4689498" y="3485903"/>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44" name="Oval 43">
            <a:extLst>
              <a:ext uri="{FF2B5EF4-FFF2-40B4-BE49-F238E27FC236}">
                <a16:creationId xmlns:a16="http://schemas.microsoft.com/office/drawing/2014/main" id="{515332FF-7845-D6F0-5DB4-8314F40C2435}"/>
              </a:ext>
            </a:extLst>
          </p:cNvPr>
          <p:cNvSpPr/>
          <p:nvPr userDrawn="1"/>
        </p:nvSpPr>
        <p:spPr bwMode="auto">
          <a:xfrm>
            <a:off x="4689498" y="4293942"/>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52" name="Oval 51">
            <a:extLst>
              <a:ext uri="{FF2B5EF4-FFF2-40B4-BE49-F238E27FC236}">
                <a16:creationId xmlns:a16="http://schemas.microsoft.com/office/drawing/2014/main" id="{25F8C2F1-61E7-976C-1654-F58D49778F19}"/>
              </a:ext>
            </a:extLst>
          </p:cNvPr>
          <p:cNvSpPr/>
          <p:nvPr userDrawn="1"/>
        </p:nvSpPr>
        <p:spPr bwMode="auto">
          <a:xfrm>
            <a:off x="4689498" y="5066545"/>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60" name="Text Placeholder 19">
            <a:extLst>
              <a:ext uri="{FF2B5EF4-FFF2-40B4-BE49-F238E27FC236}">
                <a16:creationId xmlns:a16="http://schemas.microsoft.com/office/drawing/2014/main" id="{D3C65AD3-76F1-3EAD-8826-96FE73881F36}"/>
              </a:ext>
            </a:extLst>
          </p:cNvPr>
          <p:cNvSpPr>
            <a:spLocks noGrp="1"/>
          </p:cNvSpPr>
          <p:nvPr>
            <p:ph type="body" sz="quarter" idx="21" hasCustomPrompt="1"/>
          </p:nvPr>
        </p:nvSpPr>
        <p:spPr>
          <a:xfrm>
            <a:off x="5402525" y="4439250"/>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C815CD48-0482-A787-0B04-900886EB8878}"/>
              </a:ext>
            </a:extLst>
          </p:cNvPr>
          <p:cNvSpPr>
            <a:spLocks noGrp="1"/>
          </p:cNvSpPr>
          <p:nvPr>
            <p:ph type="body" sz="quarter" idx="22" hasCustomPrompt="1"/>
          </p:nvPr>
        </p:nvSpPr>
        <p:spPr>
          <a:xfrm>
            <a:off x="5402525" y="5247289"/>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99711623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and icon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5127320-7005-0B8F-8D4A-2669F7980886}"/>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7" name="Rectangle: Top Corners Rounded 125">
            <a:extLst>
              <a:ext uri="{FF2B5EF4-FFF2-40B4-BE49-F238E27FC236}">
                <a16:creationId xmlns:a16="http://schemas.microsoft.com/office/drawing/2014/main" id="{5D19F6AB-6AD0-F2CD-24C1-01C446EFC9A0}"/>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ounded Rectangle 6">
            <a:extLst>
              <a:ext uri="{FF2B5EF4-FFF2-40B4-BE49-F238E27FC236}">
                <a16:creationId xmlns:a16="http://schemas.microsoft.com/office/drawing/2014/main" id="{F44608A2-5BE8-0BA7-0F5E-A8341087CCB3}"/>
              </a:ext>
              <a:ext uri="{C183D7F6-B498-43B3-948B-1728B52AA6E4}">
                <adec:decorative xmlns:adec="http://schemas.microsoft.com/office/drawing/2017/decorative" val="1"/>
              </a:ext>
            </a:extLst>
          </p:cNvPr>
          <p:cNvSpPr/>
          <p:nvPr userDrawn="1"/>
        </p:nvSpPr>
        <p:spPr bwMode="auto">
          <a:xfrm>
            <a:off x="5073777" y="720777"/>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8" name="Rounded Rectangle 6">
            <a:extLst>
              <a:ext uri="{FF2B5EF4-FFF2-40B4-BE49-F238E27FC236}">
                <a16:creationId xmlns:a16="http://schemas.microsoft.com/office/drawing/2014/main" id="{ED89FD42-F303-4981-768C-655311B12E65}"/>
              </a:ext>
              <a:ext uri="{C183D7F6-B498-43B3-948B-1728B52AA6E4}">
                <adec:decorative xmlns:adec="http://schemas.microsoft.com/office/drawing/2017/decorative" val="1"/>
              </a:ext>
            </a:extLst>
          </p:cNvPr>
          <p:cNvSpPr/>
          <p:nvPr userDrawn="1"/>
        </p:nvSpPr>
        <p:spPr bwMode="auto">
          <a:xfrm>
            <a:off x="5073777" y="2102073"/>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19" name="Rounded Rectangle 6">
            <a:extLst>
              <a:ext uri="{FF2B5EF4-FFF2-40B4-BE49-F238E27FC236}">
                <a16:creationId xmlns:a16="http://schemas.microsoft.com/office/drawing/2014/main" id="{3EACA95C-2727-E69C-8B84-D0466B9B1E4E}"/>
              </a:ext>
              <a:ext uri="{C183D7F6-B498-43B3-948B-1728B52AA6E4}">
                <adec:decorative xmlns:adec="http://schemas.microsoft.com/office/drawing/2017/decorative" val="1"/>
              </a:ext>
            </a:extLst>
          </p:cNvPr>
          <p:cNvSpPr/>
          <p:nvPr userDrawn="1"/>
        </p:nvSpPr>
        <p:spPr bwMode="auto">
          <a:xfrm>
            <a:off x="5073777" y="3483368"/>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0" name="Rounded Rectangle 6">
            <a:extLst>
              <a:ext uri="{FF2B5EF4-FFF2-40B4-BE49-F238E27FC236}">
                <a16:creationId xmlns:a16="http://schemas.microsoft.com/office/drawing/2014/main" id="{48098D8A-067D-CB9E-5F28-7E4CCA2E956A}"/>
              </a:ext>
              <a:ext uri="{C183D7F6-B498-43B3-948B-1728B52AA6E4}">
                <adec:decorative xmlns:adec="http://schemas.microsoft.com/office/drawing/2017/decorative" val="1"/>
              </a:ext>
            </a:extLst>
          </p:cNvPr>
          <p:cNvSpPr/>
          <p:nvPr userDrawn="1"/>
        </p:nvSpPr>
        <p:spPr bwMode="auto">
          <a:xfrm>
            <a:off x="5073777" y="4864663"/>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1" name="Oval 20">
            <a:extLst>
              <a:ext uri="{FF2B5EF4-FFF2-40B4-BE49-F238E27FC236}">
                <a16:creationId xmlns:a16="http://schemas.microsoft.com/office/drawing/2014/main" id="{3F0C185B-AA98-3213-982F-F2F056ACC9E8}"/>
              </a:ext>
            </a:extLst>
          </p:cNvPr>
          <p:cNvSpPr/>
          <p:nvPr userDrawn="1"/>
        </p:nvSpPr>
        <p:spPr bwMode="auto">
          <a:xfrm>
            <a:off x="5236763" y="925059"/>
            <a:ext cx="864000" cy="86399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2" name="Oval 21">
            <a:extLst>
              <a:ext uri="{FF2B5EF4-FFF2-40B4-BE49-F238E27FC236}">
                <a16:creationId xmlns:a16="http://schemas.microsoft.com/office/drawing/2014/main" id="{81A269F0-ACF6-DEE5-39B0-FE100B1B3C0A}"/>
              </a:ext>
            </a:extLst>
          </p:cNvPr>
          <p:cNvSpPr/>
          <p:nvPr userDrawn="1"/>
        </p:nvSpPr>
        <p:spPr bwMode="auto">
          <a:xfrm>
            <a:off x="5236763" y="2306355"/>
            <a:ext cx="864000" cy="86399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3" name="Oval 22">
            <a:extLst>
              <a:ext uri="{FF2B5EF4-FFF2-40B4-BE49-F238E27FC236}">
                <a16:creationId xmlns:a16="http://schemas.microsoft.com/office/drawing/2014/main" id="{510839B6-EC3D-2ADE-38B6-29D43C8A76FC}"/>
              </a:ext>
            </a:extLst>
          </p:cNvPr>
          <p:cNvSpPr/>
          <p:nvPr userDrawn="1"/>
        </p:nvSpPr>
        <p:spPr bwMode="auto">
          <a:xfrm>
            <a:off x="5236763" y="3687650"/>
            <a:ext cx="864000" cy="86399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24" name="Oval 23">
            <a:extLst>
              <a:ext uri="{FF2B5EF4-FFF2-40B4-BE49-F238E27FC236}">
                <a16:creationId xmlns:a16="http://schemas.microsoft.com/office/drawing/2014/main" id="{EF96E6A5-7978-3C05-675D-292658B1789E}"/>
              </a:ext>
            </a:extLst>
          </p:cNvPr>
          <p:cNvSpPr/>
          <p:nvPr userDrawn="1"/>
        </p:nvSpPr>
        <p:spPr bwMode="auto">
          <a:xfrm>
            <a:off x="5236763" y="5068945"/>
            <a:ext cx="864000" cy="86399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sym typeface="+mn-lt"/>
            </a:endParaRP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6263749" y="117239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9" name="Text Placeholder 19">
            <a:extLst>
              <a:ext uri="{FF2B5EF4-FFF2-40B4-BE49-F238E27FC236}">
                <a16:creationId xmlns:a16="http://schemas.microsoft.com/office/drawing/2014/main" id="{0370F8DA-9CBE-4A02-889D-FA4516D372C7}"/>
              </a:ext>
            </a:extLst>
          </p:cNvPr>
          <p:cNvSpPr>
            <a:spLocks noGrp="1"/>
          </p:cNvSpPr>
          <p:nvPr>
            <p:ph type="body" sz="quarter" idx="21" hasCustomPrompt="1"/>
          </p:nvPr>
        </p:nvSpPr>
        <p:spPr>
          <a:xfrm>
            <a:off x="6263749" y="255368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3EDA4E2E-A808-4776-8623-5EC4FDE90392}"/>
              </a:ext>
            </a:extLst>
          </p:cNvPr>
          <p:cNvSpPr>
            <a:spLocks noGrp="1"/>
          </p:cNvSpPr>
          <p:nvPr>
            <p:ph type="body" sz="quarter" idx="22" hasCustomPrompt="1"/>
          </p:nvPr>
        </p:nvSpPr>
        <p:spPr>
          <a:xfrm>
            <a:off x="6263749" y="393498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70AE4A08-6B4A-3142-2DDE-FBFC0CE234F0}"/>
              </a:ext>
            </a:extLst>
          </p:cNvPr>
          <p:cNvSpPr>
            <a:spLocks noGrp="1"/>
          </p:cNvSpPr>
          <p:nvPr>
            <p:ph type="body" sz="quarter" idx="23" hasCustomPrompt="1"/>
          </p:nvPr>
        </p:nvSpPr>
        <p:spPr>
          <a:xfrm>
            <a:off x="6263749" y="531627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02328564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FBA40F2-B1F3-C439-7B8B-D50CB0CBD16D}"/>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 name="Rectangle: Top Corners Rounded 125">
            <a:extLst>
              <a:ext uri="{FF2B5EF4-FFF2-40B4-BE49-F238E27FC236}">
                <a16:creationId xmlns:a16="http://schemas.microsoft.com/office/drawing/2014/main" id="{48B7B503-1CCA-1AA0-1486-AB67508EA6D1}"/>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err="1">
              <a:ln>
                <a:noFill/>
              </a:ln>
              <a:gradFill>
                <a:gsLst>
                  <a:gs pos="0">
                    <a:srgbClr val="000000"/>
                  </a:gs>
                  <a:gs pos="99000">
                    <a:srgbClr val="000000"/>
                  </a:gs>
                </a:gsLst>
                <a:path path="circle">
                  <a:fillToRect r="100000" b="100000"/>
                </a:path>
              </a:gradFill>
              <a:effectLst/>
              <a:uLnTx/>
              <a:uFillTx/>
              <a:ea typeface="+mn-lt"/>
              <a:cs typeface="+mn-lt"/>
              <a:sym typeface="+mn-lt"/>
            </a:endParaRPr>
          </a:p>
        </p:txBody>
      </p:sp>
      <p:cxnSp>
        <p:nvCxnSpPr>
          <p:cNvPr id="6" name="Straight Connector 5">
            <a:extLst>
              <a:ext uri="{FF2B5EF4-FFF2-40B4-BE49-F238E27FC236}">
                <a16:creationId xmlns:a16="http://schemas.microsoft.com/office/drawing/2014/main" id="{6AC13EF9-EE0B-6CB6-D411-545C7AC4F24D}"/>
              </a:ext>
            </a:extLst>
          </p:cNvPr>
          <p:cNvCxnSpPr>
            <a:cxnSpLocks/>
          </p:cNvCxnSpPr>
          <p:nvPr userDrawn="1"/>
        </p:nvCxnSpPr>
        <p:spPr>
          <a:xfrm>
            <a:off x="5174112" y="2012045"/>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A8816565-112D-E809-0F3C-D2C70AB974D1}"/>
              </a:ext>
            </a:extLst>
          </p:cNvPr>
          <p:cNvCxnSpPr>
            <a:cxnSpLocks/>
          </p:cNvCxnSpPr>
          <p:nvPr userDrawn="1"/>
        </p:nvCxnSpPr>
        <p:spPr>
          <a:xfrm>
            <a:off x="5174112" y="3429003"/>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51246A7-FFE7-962C-2272-8829F971627D}"/>
              </a:ext>
            </a:extLst>
          </p:cNvPr>
          <p:cNvCxnSpPr>
            <a:cxnSpLocks/>
          </p:cNvCxnSpPr>
          <p:nvPr userDrawn="1"/>
        </p:nvCxnSpPr>
        <p:spPr>
          <a:xfrm>
            <a:off x="5174112" y="4845961"/>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5174113" y="1118900"/>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9" name="Text Placeholder 19">
            <a:extLst>
              <a:ext uri="{FF2B5EF4-FFF2-40B4-BE49-F238E27FC236}">
                <a16:creationId xmlns:a16="http://schemas.microsoft.com/office/drawing/2014/main" id="{16219C21-4F05-EE14-4B4D-9431194F4EA1}"/>
              </a:ext>
            </a:extLst>
          </p:cNvPr>
          <p:cNvSpPr>
            <a:spLocks noGrp="1"/>
          </p:cNvSpPr>
          <p:nvPr>
            <p:ph type="body" sz="quarter" idx="14" hasCustomPrompt="1"/>
          </p:nvPr>
        </p:nvSpPr>
        <p:spPr>
          <a:xfrm>
            <a:off x="5174113" y="2535858"/>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0" name="Text Placeholder 19">
            <a:extLst>
              <a:ext uri="{FF2B5EF4-FFF2-40B4-BE49-F238E27FC236}">
                <a16:creationId xmlns:a16="http://schemas.microsoft.com/office/drawing/2014/main" id="{3B3A28D7-4C8C-4F07-A514-06333FBD4817}"/>
              </a:ext>
            </a:extLst>
          </p:cNvPr>
          <p:cNvSpPr>
            <a:spLocks noGrp="1"/>
          </p:cNvSpPr>
          <p:nvPr>
            <p:ph type="body" sz="quarter" idx="15" hasCustomPrompt="1"/>
          </p:nvPr>
        </p:nvSpPr>
        <p:spPr>
          <a:xfrm>
            <a:off x="5174113" y="3952816"/>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1" name="Text Placeholder 19">
            <a:extLst>
              <a:ext uri="{FF2B5EF4-FFF2-40B4-BE49-F238E27FC236}">
                <a16:creationId xmlns:a16="http://schemas.microsoft.com/office/drawing/2014/main" id="{1AB5EF6C-0FEE-8E22-180F-C73EB6F07BEB}"/>
              </a:ext>
            </a:extLst>
          </p:cNvPr>
          <p:cNvSpPr>
            <a:spLocks noGrp="1"/>
          </p:cNvSpPr>
          <p:nvPr>
            <p:ph type="body" sz="quarter" idx="16" hasCustomPrompt="1"/>
          </p:nvPr>
        </p:nvSpPr>
        <p:spPr>
          <a:xfrm>
            <a:off x="5174113" y="5369774"/>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71259182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Five filmstrip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6CB2-4FDC-43D5-B122-6F27B3C827ED}"/>
              </a:ext>
            </a:extLst>
          </p:cNvPr>
          <p:cNvSpPr>
            <a:spLocks noGrp="1"/>
          </p:cNvSpPr>
          <p:nvPr>
            <p:ph type="title"/>
          </p:nvPr>
        </p:nvSpPr>
        <p:spPr>
          <a:xfrm>
            <a:off x="588263" y="585788"/>
            <a:ext cx="11018520" cy="1115568"/>
          </a:xfrm>
        </p:spPr>
        <p:txBody>
          <a:bodyPr anchor="ctr"/>
          <a:lstStyle>
            <a:lvl1pPr algn="ctr">
              <a:defRPr/>
            </a:lvl1pPr>
          </a:lstStyle>
          <a:p>
            <a:r>
              <a:rPr lang="en-US"/>
              <a:t>Click to edit Master title style</a:t>
            </a:r>
          </a:p>
        </p:txBody>
      </p:sp>
      <p:sp>
        <p:nvSpPr>
          <p:cNvPr id="12" name="Text Placeholder 3">
            <a:extLst>
              <a:ext uri="{FF2B5EF4-FFF2-40B4-BE49-F238E27FC236}">
                <a16:creationId xmlns:a16="http://schemas.microsoft.com/office/drawing/2014/main" id="{9244E618-D996-41A6-8C9D-0C3519EA7A6F}"/>
              </a:ext>
            </a:extLst>
          </p:cNvPr>
          <p:cNvSpPr>
            <a:spLocks noGrp="1"/>
          </p:cNvSpPr>
          <p:nvPr>
            <p:ph type="body" sz="quarter" idx="16"/>
          </p:nvPr>
        </p:nvSpPr>
        <p:spPr>
          <a:xfrm>
            <a:off x="292608" y="4800600"/>
            <a:ext cx="1801368" cy="1468437"/>
          </a:xfrm>
        </p:spPr>
        <p:txBody>
          <a:bodyPr/>
          <a:lstStyle>
            <a:lvl1pPr marL="0" indent="0" algn="ctr">
              <a:spcBef>
                <a:spcPts val="0"/>
              </a:spcBef>
              <a:buNone/>
              <a:defRPr sz="1800">
                <a:latin typeface="+mj-lt"/>
              </a:defRPr>
            </a:lvl1pPr>
          </a:lstStyle>
          <a:p>
            <a:pPr lvl="0"/>
            <a:r>
              <a:rPr lang="en-US"/>
              <a:t>Click to edit Master text styles</a:t>
            </a:r>
          </a:p>
        </p:txBody>
      </p:sp>
      <p:sp>
        <p:nvSpPr>
          <p:cNvPr id="13" name="Picture Placeholder" descr="This photo is a 'placeholder' only. Drag or drop your photo here, or click and tap the center to insert a photo.">
            <a:extLst>
              <a:ext uri="{FF2B5EF4-FFF2-40B4-BE49-F238E27FC236}">
                <a16:creationId xmlns:a16="http://schemas.microsoft.com/office/drawing/2014/main" id="{8B32544F-F93C-4713-86AD-641424F4A7B9}"/>
              </a:ext>
            </a:extLst>
          </p:cNvPr>
          <p:cNvSpPr>
            <a:spLocks noGrp="1"/>
          </p:cNvSpPr>
          <p:nvPr>
            <p:ph type="pic" sz="quarter" idx="13" hasCustomPrompt="1"/>
          </p:nvPr>
        </p:nvSpPr>
        <p:spPr bwMode="ltGray">
          <a:xfrm>
            <a:off x="0" y="2286000"/>
            <a:ext cx="2386584" cy="2286000"/>
          </a:xfrm>
          <a:blipFill>
            <a:blip r:embed="rId2"/>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4" name="Text Placeholder 3">
            <a:extLst>
              <a:ext uri="{FF2B5EF4-FFF2-40B4-BE49-F238E27FC236}">
                <a16:creationId xmlns:a16="http://schemas.microsoft.com/office/drawing/2014/main" id="{9E4C32BD-CEF7-42AC-94D8-052EF30E2361}"/>
              </a:ext>
            </a:extLst>
          </p:cNvPr>
          <p:cNvSpPr>
            <a:spLocks noGrp="1"/>
          </p:cNvSpPr>
          <p:nvPr>
            <p:ph type="body" sz="quarter" idx="17"/>
          </p:nvPr>
        </p:nvSpPr>
        <p:spPr>
          <a:xfrm>
            <a:off x="2743962" y="4799409"/>
            <a:ext cx="1801368" cy="1472803"/>
          </a:xfrm>
        </p:spPr>
        <p:txBody>
          <a:bodyPr/>
          <a:lstStyle>
            <a:lvl1pPr marL="0" indent="0" algn="ctr">
              <a:spcBef>
                <a:spcPts val="0"/>
              </a:spcBef>
              <a:buNone/>
              <a:defRPr sz="1800">
                <a:latin typeface="+mj-lt"/>
              </a:defRPr>
            </a:lvl1pPr>
          </a:lstStyle>
          <a:p>
            <a:pPr lvl="0"/>
            <a:r>
              <a:rPr lang="en-US"/>
              <a:t>Click to edit Master text styles</a:t>
            </a:r>
          </a:p>
        </p:txBody>
      </p:sp>
      <p:sp>
        <p:nvSpPr>
          <p:cNvPr id="15" name="Picture Placeholder" descr="This photo is a 'placeholder' only. Drag or drop your photo here, or click and tap the center to insert a photo.">
            <a:extLst>
              <a:ext uri="{FF2B5EF4-FFF2-40B4-BE49-F238E27FC236}">
                <a16:creationId xmlns:a16="http://schemas.microsoft.com/office/drawing/2014/main" id="{E25EC377-3BC6-40D8-AECB-4FEB302014CD}"/>
              </a:ext>
            </a:extLst>
          </p:cNvPr>
          <p:cNvSpPr>
            <a:spLocks noGrp="1"/>
          </p:cNvSpPr>
          <p:nvPr>
            <p:ph type="pic" sz="quarter" idx="14" hasCustomPrompt="1"/>
          </p:nvPr>
        </p:nvSpPr>
        <p:spPr bwMode="ltGray">
          <a:xfrm>
            <a:off x="2451354" y="2286000"/>
            <a:ext cx="2386584" cy="2286000"/>
          </a:xfr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6" name="Text Placeholder 3">
            <a:extLst>
              <a:ext uri="{FF2B5EF4-FFF2-40B4-BE49-F238E27FC236}">
                <a16:creationId xmlns:a16="http://schemas.microsoft.com/office/drawing/2014/main" id="{D682B8EC-8F33-4730-BBE6-E8B7234C9C62}"/>
              </a:ext>
            </a:extLst>
          </p:cNvPr>
          <p:cNvSpPr>
            <a:spLocks noGrp="1"/>
          </p:cNvSpPr>
          <p:nvPr>
            <p:ph type="body" sz="quarter" idx="18"/>
          </p:nvPr>
        </p:nvSpPr>
        <p:spPr>
          <a:xfrm>
            <a:off x="5195316" y="4799410"/>
            <a:ext cx="1801368" cy="1469628"/>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7DB5F15A-5980-40FF-9D54-3FDE41D604AE}"/>
              </a:ext>
            </a:extLst>
          </p:cNvPr>
          <p:cNvSpPr>
            <a:spLocks noGrp="1"/>
          </p:cNvSpPr>
          <p:nvPr>
            <p:ph type="pic" sz="quarter" idx="15" hasCustomPrompt="1"/>
          </p:nvPr>
        </p:nvSpPr>
        <p:spPr bwMode="ltGray">
          <a:xfrm>
            <a:off x="4902708" y="2286000"/>
            <a:ext cx="2386584" cy="2286000"/>
          </a:xfrm>
          <a:blipFill>
            <a:blip r:embed="rId4"/>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8" name="Text Placeholder 3">
            <a:extLst>
              <a:ext uri="{FF2B5EF4-FFF2-40B4-BE49-F238E27FC236}">
                <a16:creationId xmlns:a16="http://schemas.microsoft.com/office/drawing/2014/main" id="{83564109-638C-44E2-AE84-46B44C29FD6C}"/>
              </a:ext>
            </a:extLst>
          </p:cNvPr>
          <p:cNvSpPr>
            <a:spLocks noGrp="1"/>
          </p:cNvSpPr>
          <p:nvPr>
            <p:ph type="body" sz="quarter" idx="20"/>
          </p:nvPr>
        </p:nvSpPr>
        <p:spPr>
          <a:xfrm>
            <a:off x="7646670" y="4799409"/>
            <a:ext cx="1801368" cy="1469629"/>
          </a:xfrm>
        </p:spPr>
        <p:txBody>
          <a:bodyPr/>
          <a:lstStyle>
            <a:lvl1pPr marL="0" indent="0" algn="ctr">
              <a:spcBef>
                <a:spcPts val="0"/>
              </a:spcBef>
              <a:buNone/>
              <a:defRPr sz="1800">
                <a:latin typeface="+mj-lt"/>
              </a:defRPr>
            </a:lvl1pPr>
          </a:lstStyle>
          <a:p>
            <a:pPr lvl="0"/>
            <a:r>
              <a:rPr lang="en-US"/>
              <a:t>Click to edit Master text styles</a:t>
            </a:r>
          </a:p>
        </p:txBody>
      </p:sp>
      <p:sp>
        <p:nvSpPr>
          <p:cNvPr id="19" name="Picture Placeholder" descr="This photo is a 'placeholder' only. Drag or drop your photo here, or click and tap the center to insert a photo.">
            <a:extLst>
              <a:ext uri="{FF2B5EF4-FFF2-40B4-BE49-F238E27FC236}">
                <a16:creationId xmlns:a16="http://schemas.microsoft.com/office/drawing/2014/main" id="{713AAE36-2045-4D14-87DC-59D4EFCC1500}"/>
              </a:ext>
            </a:extLst>
          </p:cNvPr>
          <p:cNvSpPr>
            <a:spLocks noGrp="1"/>
          </p:cNvSpPr>
          <p:nvPr>
            <p:ph type="pic" sz="quarter" idx="19" hasCustomPrompt="1"/>
          </p:nvPr>
        </p:nvSpPr>
        <p:spPr bwMode="ltGray">
          <a:xfrm>
            <a:off x="7354062" y="2286000"/>
            <a:ext cx="2386584" cy="2286000"/>
          </a:xfrm>
          <a:blipFill>
            <a:blip r:embed="rId5"/>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Dag &amp; drop your photo here </a:t>
            </a:r>
            <a:br>
              <a:rPr lang="en-US"/>
            </a:br>
            <a:r>
              <a:rPr lang="en-US"/>
              <a:t>or click or tap icon below </a:t>
            </a:r>
            <a:br>
              <a:rPr lang="en-US"/>
            </a:br>
            <a:r>
              <a:rPr lang="en-US"/>
              <a:t>to insert</a:t>
            </a:r>
          </a:p>
        </p:txBody>
      </p:sp>
      <p:sp>
        <p:nvSpPr>
          <p:cNvPr id="21" name="Text Placeholder 3">
            <a:extLst>
              <a:ext uri="{FF2B5EF4-FFF2-40B4-BE49-F238E27FC236}">
                <a16:creationId xmlns:a16="http://schemas.microsoft.com/office/drawing/2014/main" id="{5B1B6F72-F14C-40F1-8B29-8620AA34DC63}"/>
              </a:ext>
            </a:extLst>
          </p:cNvPr>
          <p:cNvSpPr>
            <a:spLocks noGrp="1"/>
          </p:cNvSpPr>
          <p:nvPr>
            <p:ph type="body" sz="quarter" idx="22"/>
          </p:nvPr>
        </p:nvSpPr>
        <p:spPr>
          <a:xfrm>
            <a:off x="10098024" y="4799409"/>
            <a:ext cx="1801368" cy="1469629"/>
          </a:xfrm>
        </p:spPr>
        <p:txBody>
          <a:bodyPr/>
          <a:lstStyle>
            <a:lvl1pPr marL="0" indent="0" algn="ctr">
              <a:spcBef>
                <a:spcPts val="0"/>
              </a:spcBef>
              <a:buNone/>
              <a:defRPr sz="1800">
                <a:latin typeface="+mj-lt"/>
              </a:defRPr>
            </a:lvl1pPr>
          </a:lstStyle>
          <a:p>
            <a:pPr lvl="0"/>
            <a:r>
              <a:rPr lang="en-US"/>
              <a:t>Click to edit Master text styles</a:t>
            </a:r>
          </a:p>
        </p:txBody>
      </p:sp>
      <p:sp>
        <p:nvSpPr>
          <p:cNvPr id="20" name="Picture Placeholder" descr="This photo is a 'placeholder' only. Drag or drop your photo here, or click and tap the center to insert a photo.">
            <a:extLst>
              <a:ext uri="{FF2B5EF4-FFF2-40B4-BE49-F238E27FC236}">
                <a16:creationId xmlns:a16="http://schemas.microsoft.com/office/drawing/2014/main" id="{2AD682C7-20D7-4ED0-99A7-C8530DAC8612}"/>
              </a:ext>
            </a:extLst>
          </p:cNvPr>
          <p:cNvSpPr>
            <a:spLocks noGrp="1"/>
          </p:cNvSpPr>
          <p:nvPr>
            <p:ph type="pic" sz="quarter" idx="21" hasCustomPrompt="1"/>
          </p:nvPr>
        </p:nvSpPr>
        <p:spPr bwMode="ltGray">
          <a:xfrm>
            <a:off x="9805416" y="2286000"/>
            <a:ext cx="2386584" cy="2286000"/>
          </a:xfrm>
          <a:blipFill>
            <a:blip r:embed="rId6"/>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Dag &amp; drop your photo here </a:t>
            </a:r>
            <a:br>
              <a:rPr lang="en-US"/>
            </a:br>
            <a:r>
              <a:rPr lang="en-US"/>
              <a:t>or click or tap icon below </a:t>
            </a:r>
            <a:br>
              <a:rPr lang="en-US"/>
            </a:br>
            <a:r>
              <a:rPr lang="en-US"/>
              <a:t>to insert</a:t>
            </a:r>
          </a:p>
        </p:txBody>
      </p:sp>
      <p:sp>
        <p:nvSpPr>
          <p:cNvPr id="3" name="TextBox 2">
            <a:extLst>
              <a:ext uri="{FF2B5EF4-FFF2-40B4-BE49-F238E27FC236}">
                <a16:creationId xmlns:a16="http://schemas.microsoft.com/office/drawing/2014/main" id="{B2FE569B-F817-467C-8BAC-558CE9824DBA}"/>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600828744"/>
      </p:ext>
    </p:extLst>
  </p:cSld>
  <p:clrMapOvr>
    <a:masterClrMapping/>
  </p:clrMapOvr>
  <p:transition>
    <p:fade/>
  </p:transition>
  <p:extLst>
    <p:ext uri="{DCECCB84-F9BA-43D5-87BE-67443E8EF086}">
      <p15:sldGuideLst xmlns:p15="http://schemas.microsoft.com/office/powerpoint/2012/main">
        <p15:guide id="1" orient="horz" pos="720">
          <p15:clr>
            <a:srgbClr val="5ACBF0"/>
          </p15:clr>
        </p15:guide>
        <p15:guide id="2" orient="horz" pos="1440">
          <p15:clr>
            <a:srgbClr val="5ACBF0"/>
          </p15:clr>
        </p15:guide>
        <p15:guide id="3" orient="horz" pos="2880">
          <p15:clr>
            <a:srgbClr val="5ACBF0"/>
          </p15:clr>
        </p15:guide>
        <p15:guide id="4" orient="horz" pos="3024">
          <p15:clr>
            <a:srgbClr val="5ACBF0"/>
          </p15:clr>
        </p15:guide>
        <p15:guide id="8" pos="4631">
          <p15:clr>
            <a:srgbClr val="5ACBF0"/>
          </p15:clr>
        </p15:guide>
        <p15:guide id="9" pos="4593">
          <p15:clr>
            <a:srgbClr val="5ACBF0"/>
          </p15:clr>
        </p15:guide>
        <p15:guide id="10" pos="6134">
          <p15:clr>
            <a:srgbClr val="5ACBF0"/>
          </p15:clr>
        </p15:guide>
        <p15:guide id="11" pos="1323">
          <p15:clr>
            <a:srgbClr val="5ACBF0"/>
          </p15:clr>
        </p15:guide>
        <p15:guide id="12" pos="2865">
          <p15:clr>
            <a:srgbClr val="5ACBF0"/>
          </p15:clr>
        </p15:guide>
        <p15:guide id="13" pos="4815">
          <p15:clr>
            <a:srgbClr val="5ACBF0"/>
          </p15:clr>
        </p15:guide>
        <p15:guide id="14" pos="6361">
          <p15:clr>
            <a:srgbClr val="5ACBF0"/>
          </p15:clr>
        </p15:guide>
        <p15:guide id="15" orient="horz">
          <p15:clr>
            <a:srgbClr val="5ACBF0"/>
          </p15:clr>
        </p15:guide>
        <p15:guide id="16" pos="1727">
          <p15:clr>
            <a:srgbClr val="5ACBF0"/>
          </p15:clr>
        </p15:guide>
        <p15:guide id="17" pos="2294">
          <p15:clr>
            <a:srgbClr val="5ACBF0"/>
          </p15:clr>
        </p15:guide>
        <p15:guide id="18" pos="3273">
          <p15:clr>
            <a:srgbClr val="5ACBF0"/>
          </p15:clr>
        </p15:guide>
        <p15:guide id="19" pos="4411">
          <p15:clr>
            <a:srgbClr val="5ACBF0"/>
          </p15:clr>
        </p15:guide>
        <p15:guide id="21" pos="6179">
          <p15:clr>
            <a:srgbClr val="5ACBF0"/>
          </p15:clr>
        </p15:guide>
        <p15:guide id="22" pos="1501">
          <p15:clr>
            <a:srgbClr val="5ACBF0"/>
          </p15:clr>
        </p15:guide>
        <p15:guide id="23" pos="1543">
          <p15:clr>
            <a:srgbClr val="5ACBF0"/>
          </p15:clr>
        </p15:guide>
        <p15:guide id="24" pos="3049">
          <p15:clr>
            <a:srgbClr val="5ACBF0"/>
          </p15:clr>
        </p15:guide>
        <p15:guide id="25" pos="3088">
          <p15:clr>
            <a:srgbClr val="5ACBF0"/>
          </p15:clr>
        </p15:guide>
        <p15:guide id="26" pos="5954">
          <p15:clr>
            <a:srgbClr val="5ACBF0"/>
          </p15:clr>
        </p15:guide>
        <p15:guide id="27" pos="3840">
          <p15:clr>
            <a:srgbClr val="5ACBF0"/>
          </p15:clr>
        </p15:guide>
        <p15:guide id="28" pos="5386">
          <p15:clr>
            <a:srgbClr val="5ACBF0"/>
          </p15:clr>
        </p15:guide>
        <p15:guide id="29" pos="753">
          <p15:clr>
            <a:srgbClr val="5ACBF0"/>
          </p15:clr>
        </p15:guide>
        <p15:guide id="30" pos="6927">
          <p15:clr>
            <a:srgbClr val="5ACBF0"/>
          </p15:clr>
        </p15:guide>
      </p15:sldGuideLst>
    </p:ext>
  </p:extLst>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Title with Picture and two text placeholder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6BC1D5-913C-4FD0-5A62-E921B14AB944}"/>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963" y="593725"/>
            <a:ext cx="6015037" cy="1107996"/>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a:t>
            </a:r>
            <a:br>
              <a:rPr lang="en-US"/>
            </a:br>
            <a:r>
              <a:rPr lang="en-US"/>
              <a:t>title style</a:t>
            </a:r>
          </a:p>
        </p:txBody>
      </p:sp>
      <p:sp>
        <p:nvSpPr>
          <p:cNvPr id="18" name="Rectangle: Rounded Corners 17">
            <a:extLst>
              <a:ext uri="{FF2B5EF4-FFF2-40B4-BE49-F238E27FC236}">
                <a16:creationId xmlns:a16="http://schemas.microsoft.com/office/drawing/2014/main" id="{669F94E4-DD09-4CD6-F3A5-B9AD56187D67}"/>
              </a:ext>
            </a:extLst>
          </p:cNvPr>
          <p:cNvSpPr/>
          <p:nvPr userDrawn="1"/>
        </p:nvSpPr>
        <p:spPr bwMode="auto">
          <a:xfrm>
            <a:off x="6807200" y="1147762"/>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226440"/>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0" name="Rectangle: Rounded Corners 19">
            <a:extLst>
              <a:ext uri="{FF2B5EF4-FFF2-40B4-BE49-F238E27FC236}">
                <a16:creationId xmlns:a16="http://schemas.microsoft.com/office/drawing/2014/main" id="{CD5187B5-4F1A-9A48-9392-E1D312177079}"/>
              </a:ext>
            </a:extLst>
          </p:cNvPr>
          <p:cNvSpPr/>
          <p:nvPr userDrawn="1"/>
        </p:nvSpPr>
        <p:spPr bwMode="auto">
          <a:xfrm>
            <a:off x="371475" y="2017712"/>
            <a:ext cx="6334126" cy="4172645"/>
          </a:xfrm>
          <a:prstGeom prst="roundRect">
            <a:avLst>
              <a:gd name="adj" fmla="val 2671"/>
            </a:avLst>
          </a:prstGeom>
          <a:solidFill>
            <a:srgbClr val="FFFFFF">
              <a:alpha val="20000"/>
            </a:srgbClr>
          </a:solidFill>
        </p:spPr>
        <p:txBody>
          <a:bodyPr wrap="square" lIns="97971" tIns="514351" rIns="97971" bIns="0" rtlCol="0" anchor="ctr">
            <a:normAutofit/>
          </a:bodyPr>
          <a:lstStyle/>
          <a:p>
            <a:pPr marR="0" lvl="0" indent="0" algn="ctr" defTabSz="1740645" fontAlgn="base">
              <a:lnSpc>
                <a:spcPct val="100000"/>
              </a:lnSpc>
              <a:spcBef>
                <a:spcPct val="0"/>
              </a:spcBef>
              <a:spcAft>
                <a:spcPct val="0"/>
              </a:spcAft>
              <a:buClrTx/>
              <a:buSzTx/>
              <a:buFontTx/>
              <a:buNone/>
              <a:tabLst/>
            </a:pPr>
            <a:endParaRPr kumimoji="0" lang="en-US" sz="3214" b="1" i="0" u="none" strike="noStrike" kern="0" cap="none" spc="0" normalizeH="0" baseline="0">
              <a:ln>
                <a:noFill/>
              </a:ln>
              <a:solidFill>
                <a:srgbClr val="000000"/>
              </a:solidFill>
              <a:effectLst/>
              <a:uLnTx/>
              <a:uFillTx/>
              <a:latin typeface="Segoe UI"/>
              <a:ea typeface="+mn-lt"/>
              <a:cs typeface="Segoe UI"/>
            </a:endParaRPr>
          </a:p>
        </p:txBody>
      </p:sp>
      <p:sp>
        <p:nvSpPr>
          <p:cNvPr id="21" name="Oval 20">
            <a:extLst>
              <a:ext uri="{FF2B5EF4-FFF2-40B4-BE49-F238E27FC236}">
                <a16:creationId xmlns:a16="http://schemas.microsoft.com/office/drawing/2014/main" id="{13DFE7CC-6BAE-AF7D-E785-BF67456BFB33}"/>
              </a:ext>
            </a:extLst>
          </p:cNvPr>
          <p:cNvSpPr/>
          <p:nvPr userDrawn="1"/>
        </p:nvSpPr>
        <p:spPr bwMode="auto">
          <a:xfrm>
            <a:off x="588963" y="2672072"/>
            <a:ext cx="777602" cy="77760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22" name="Oval 21">
            <a:extLst>
              <a:ext uri="{FF2B5EF4-FFF2-40B4-BE49-F238E27FC236}">
                <a16:creationId xmlns:a16="http://schemas.microsoft.com/office/drawing/2014/main" id="{1DA92108-8343-73F3-5CAF-1265D1A95D7D}"/>
              </a:ext>
            </a:extLst>
          </p:cNvPr>
          <p:cNvSpPr/>
          <p:nvPr userDrawn="1"/>
        </p:nvSpPr>
        <p:spPr bwMode="auto">
          <a:xfrm>
            <a:off x="588963" y="4758394"/>
            <a:ext cx="777602" cy="77760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23" name="Straight Connector 22">
            <a:extLst>
              <a:ext uri="{FF2B5EF4-FFF2-40B4-BE49-F238E27FC236}">
                <a16:creationId xmlns:a16="http://schemas.microsoft.com/office/drawing/2014/main" id="{91B55235-AA68-F034-0576-FCE4C4F284F9}"/>
              </a:ext>
            </a:extLst>
          </p:cNvPr>
          <p:cNvCxnSpPr>
            <a:cxnSpLocks/>
          </p:cNvCxnSpPr>
          <p:nvPr userDrawn="1"/>
        </p:nvCxnSpPr>
        <p:spPr>
          <a:xfrm>
            <a:off x="1574569" y="4104034"/>
            <a:ext cx="4889731"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574569" y="2876207"/>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3ADA4AD7-2E8D-00F4-1155-F6ADB5040233}"/>
              </a:ext>
            </a:extLst>
          </p:cNvPr>
          <p:cNvSpPr>
            <a:spLocks noGrp="1"/>
          </p:cNvSpPr>
          <p:nvPr>
            <p:ph type="body" sz="quarter" idx="14" hasCustomPrompt="1"/>
          </p:nvPr>
        </p:nvSpPr>
        <p:spPr>
          <a:xfrm>
            <a:off x="1574569" y="4962529"/>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64552610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Title with Picture and five text placeholder Pink">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A81D38F-D92A-A83E-809E-9672E4C8BC2A}"/>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4" name="Rectangle: Rounded Corners 3">
            <a:extLst>
              <a:ext uri="{FF2B5EF4-FFF2-40B4-BE49-F238E27FC236}">
                <a16:creationId xmlns:a16="http://schemas.microsoft.com/office/drawing/2014/main" id="{2A5462DB-1DE2-7D79-53E4-54479850C744}"/>
              </a:ext>
            </a:extLst>
          </p:cNvPr>
          <p:cNvSpPr/>
          <p:nvPr userDrawn="1"/>
        </p:nvSpPr>
        <p:spPr bwMode="auto">
          <a:xfrm>
            <a:off x="6807200" y="1278391"/>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357069"/>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6" name="Rectangle: Rounded Corners 5">
            <a:extLst>
              <a:ext uri="{FF2B5EF4-FFF2-40B4-BE49-F238E27FC236}">
                <a16:creationId xmlns:a16="http://schemas.microsoft.com/office/drawing/2014/main" id="{2E4FB5AB-AAB5-39B1-0070-C4581EB4FE30}"/>
              </a:ext>
            </a:extLst>
          </p:cNvPr>
          <p:cNvSpPr/>
          <p:nvPr userDrawn="1"/>
        </p:nvSpPr>
        <p:spPr bwMode="auto">
          <a:xfrm>
            <a:off x="371475" y="1396879"/>
            <a:ext cx="6334126" cy="4884298"/>
          </a:xfrm>
          <a:prstGeom prst="roundRect">
            <a:avLst>
              <a:gd name="adj" fmla="val 2671"/>
            </a:avLst>
          </a:prstGeom>
          <a:solidFill>
            <a:srgbClr val="FFFFFF">
              <a:alpha val="20000"/>
            </a:srgbClr>
          </a:solidFill>
        </p:spPr>
        <p:txBody>
          <a:bodyPr wrap="square" lIns="97971" tIns="514351" rIns="97971" bIns="0" rtlCol="0" anchor="ctr">
            <a:normAutofit/>
          </a:bodyPr>
          <a:lstStyle/>
          <a:p>
            <a:pPr marR="0" lvl="0" indent="0" algn="ctr" defTabSz="1740645" fontAlgn="base">
              <a:lnSpc>
                <a:spcPct val="100000"/>
              </a:lnSpc>
              <a:spcBef>
                <a:spcPct val="0"/>
              </a:spcBef>
              <a:spcAft>
                <a:spcPct val="0"/>
              </a:spcAft>
              <a:buClrTx/>
              <a:buSzTx/>
              <a:buFontTx/>
              <a:buNone/>
              <a:tabLst/>
            </a:pPr>
            <a:endParaRPr kumimoji="0" lang="en-US" sz="3214" b="1" i="0" u="none" strike="noStrike" kern="0" cap="none" spc="0" normalizeH="0" baseline="0">
              <a:ln>
                <a:noFill/>
              </a:ln>
              <a:solidFill>
                <a:srgbClr val="000000"/>
              </a:solidFill>
              <a:effectLst/>
              <a:uLnTx/>
              <a:uFillTx/>
              <a:latin typeface="Segoe UI"/>
              <a:ea typeface="+mn-lt"/>
              <a:cs typeface="Segoe UI"/>
            </a:endParaRPr>
          </a:p>
        </p:txBody>
      </p:sp>
      <p:cxnSp>
        <p:nvCxnSpPr>
          <p:cNvPr id="7" name="Straight Connector 6">
            <a:extLst>
              <a:ext uri="{FF2B5EF4-FFF2-40B4-BE49-F238E27FC236}">
                <a16:creationId xmlns:a16="http://schemas.microsoft.com/office/drawing/2014/main" id="{9EB11F28-F3D3-8BD3-1AE6-68F993B67A78}"/>
              </a:ext>
            </a:extLst>
          </p:cNvPr>
          <p:cNvCxnSpPr>
            <a:cxnSpLocks/>
          </p:cNvCxnSpPr>
          <p:nvPr userDrawn="1"/>
        </p:nvCxnSpPr>
        <p:spPr>
          <a:xfrm>
            <a:off x="1362074" y="237373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A6498E01-1DB3-4BA6-8F02-444778A6E266}"/>
              </a:ext>
            </a:extLst>
          </p:cNvPr>
          <p:cNvSpPr/>
          <p:nvPr userDrawn="1"/>
        </p:nvSpPr>
        <p:spPr bwMode="auto">
          <a:xfrm>
            <a:off x="588963" y="1570530"/>
            <a:ext cx="629558" cy="62955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362075" y="1731420"/>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10" name="Oval 9">
            <a:extLst>
              <a:ext uri="{FF2B5EF4-FFF2-40B4-BE49-F238E27FC236}">
                <a16:creationId xmlns:a16="http://schemas.microsoft.com/office/drawing/2014/main" id="{4F767140-8153-B78E-96B6-48232DC28937}"/>
              </a:ext>
            </a:extLst>
          </p:cNvPr>
          <p:cNvSpPr/>
          <p:nvPr userDrawn="1"/>
        </p:nvSpPr>
        <p:spPr bwMode="auto">
          <a:xfrm>
            <a:off x="588963" y="2547390"/>
            <a:ext cx="629558" cy="62955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2" name="Oval 11">
            <a:extLst>
              <a:ext uri="{FF2B5EF4-FFF2-40B4-BE49-F238E27FC236}">
                <a16:creationId xmlns:a16="http://schemas.microsoft.com/office/drawing/2014/main" id="{AF3A32C0-6F9C-C5C9-1914-56808EC36FF5}"/>
              </a:ext>
            </a:extLst>
          </p:cNvPr>
          <p:cNvSpPr/>
          <p:nvPr userDrawn="1"/>
        </p:nvSpPr>
        <p:spPr bwMode="auto">
          <a:xfrm>
            <a:off x="588963" y="3524250"/>
            <a:ext cx="629558" cy="62955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51DF8043-DF81-D7D3-2D6E-D21DC164D9DB}"/>
              </a:ext>
            </a:extLst>
          </p:cNvPr>
          <p:cNvSpPr/>
          <p:nvPr userDrawn="1"/>
        </p:nvSpPr>
        <p:spPr bwMode="auto">
          <a:xfrm>
            <a:off x="588963" y="4501110"/>
            <a:ext cx="629558" cy="62955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6C96BA59-C3DB-35F1-BA4E-2425F49BDB0D}"/>
              </a:ext>
            </a:extLst>
          </p:cNvPr>
          <p:cNvSpPr/>
          <p:nvPr userDrawn="1"/>
        </p:nvSpPr>
        <p:spPr bwMode="auto">
          <a:xfrm>
            <a:off x="588963" y="5477970"/>
            <a:ext cx="629558" cy="62955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a:ln w="3175">
                <a:noFill/>
              </a:ln>
              <a:solidFill>
                <a:schemeClr val="bg1"/>
              </a:solidFill>
              <a:latin typeface="+mj-lt"/>
              <a:cs typeface="Segoe UI" pitchFamily="34" charset="0"/>
            </a:endParaRPr>
          </a:p>
        </p:txBody>
      </p:sp>
      <p:cxnSp>
        <p:nvCxnSpPr>
          <p:cNvPr id="19" name="Straight Connector 18">
            <a:extLst>
              <a:ext uri="{FF2B5EF4-FFF2-40B4-BE49-F238E27FC236}">
                <a16:creationId xmlns:a16="http://schemas.microsoft.com/office/drawing/2014/main" id="{992FAD2F-DE20-3B88-83D2-7E7842608446}"/>
              </a:ext>
            </a:extLst>
          </p:cNvPr>
          <p:cNvCxnSpPr>
            <a:cxnSpLocks/>
          </p:cNvCxnSpPr>
          <p:nvPr userDrawn="1"/>
        </p:nvCxnSpPr>
        <p:spPr>
          <a:xfrm>
            <a:off x="1362074" y="335059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B0C99A8-9C53-B00B-FEBF-D3A53BE8199C}"/>
              </a:ext>
            </a:extLst>
          </p:cNvPr>
          <p:cNvCxnSpPr>
            <a:cxnSpLocks/>
          </p:cNvCxnSpPr>
          <p:nvPr userDrawn="1"/>
        </p:nvCxnSpPr>
        <p:spPr>
          <a:xfrm>
            <a:off x="1362074" y="432745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308A74C6-7DDA-6D7B-2EEA-FFCE4E397FC4}"/>
              </a:ext>
            </a:extLst>
          </p:cNvPr>
          <p:cNvCxnSpPr>
            <a:cxnSpLocks/>
          </p:cNvCxnSpPr>
          <p:nvPr userDrawn="1"/>
        </p:nvCxnSpPr>
        <p:spPr>
          <a:xfrm>
            <a:off x="1362074" y="530431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Text Placeholder 19">
            <a:extLst>
              <a:ext uri="{FF2B5EF4-FFF2-40B4-BE49-F238E27FC236}">
                <a16:creationId xmlns:a16="http://schemas.microsoft.com/office/drawing/2014/main" id="{673F0131-7164-1CBF-67D6-0082F8CF560F}"/>
              </a:ext>
            </a:extLst>
          </p:cNvPr>
          <p:cNvSpPr>
            <a:spLocks noGrp="1"/>
          </p:cNvSpPr>
          <p:nvPr>
            <p:ph type="body" sz="quarter" idx="16" hasCustomPrompt="1"/>
          </p:nvPr>
        </p:nvSpPr>
        <p:spPr>
          <a:xfrm>
            <a:off x="1362075" y="270828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03AB9E77-59E4-ADAF-5857-3814088C2AD2}"/>
              </a:ext>
            </a:extLst>
          </p:cNvPr>
          <p:cNvSpPr>
            <a:spLocks noGrp="1"/>
          </p:cNvSpPr>
          <p:nvPr>
            <p:ph type="body" sz="quarter" idx="17" hasCustomPrompt="1"/>
          </p:nvPr>
        </p:nvSpPr>
        <p:spPr>
          <a:xfrm>
            <a:off x="1362075" y="368514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41BBC3F4-FAF3-518D-4E6F-6D8729F754C8}"/>
              </a:ext>
            </a:extLst>
          </p:cNvPr>
          <p:cNvSpPr>
            <a:spLocks noGrp="1"/>
          </p:cNvSpPr>
          <p:nvPr>
            <p:ph type="body" sz="quarter" idx="18" hasCustomPrompt="1"/>
          </p:nvPr>
        </p:nvSpPr>
        <p:spPr>
          <a:xfrm>
            <a:off x="1362075" y="466200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2" name="Text Placeholder 19">
            <a:extLst>
              <a:ext uri="{FF2B5EF4-FFF2-40B4-BE49-F238E27FC236}">
                <a16:creationId xmlns:a16="http://schemas.microsoft.com/office/drawing/2014/main" id="{8F94C03D-6DC6-0B49-445F-7F3E27B96E0B}"/>
              </a:ext>
            </a:extLst>
          </p:cNvPr>
          <p:cNvSpPr>
            <a:spLocks noGrp="1"/>
          </p:cNvSpPr>
          <p:nvPr>
            <p:ph type="body" sz="quarter" idx="19" hasCustomPrompt="1"/>
          </p:nvPr>
        </p:nvSpPr>
        <p:spPr>
          <a:xfrm>
            <a:off x="1362075" y="563886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52266207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Timeline slide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D9A592D-1CB0-0EC4-7141-9E1533C1BDC6}"/>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5" name="Rectangle: Rounded Corners 4">
            <a:extLst>
              <a:ext uri="{FF2B5EF4-FFF2-40B4-BE49-F238E27FC236}">
                <a16:creationId xmlns:a16="http://schemas.microsoft.com/office/drawing/2014/main" id="{2D8BCD7F-385B-3D84-E163-B73B75A67D74}"/>
              </a:ext>
            </a:extLst>
          </p:cNvPr>
          <p:cNvSpPr/>
          <p:nvPr userDrawn="1"/>
        </p:nvSpPr>
        <p:spPr bwMode="auto">
          <a:xfrm>
            <a:off x="571499" y="1439862"/>
            <a:ext cx="11049000" cy="4832350"/>
          </a:xfrm>
          <a:prstGeom prst="roundRect">
            <a:avLst>
              <a:gd name="adj" fmla="val 2424"/>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defTabSz="2320245" fontAlgn="base">
              <a:spcBef>
                <a:spcPct val="0"/>
              </a:spcBef>
              <a:spcAft>
                <a:spcPct val="0"/>
              </a:spcAft>
            </a:pPr>
            <a:endParaRPr lang="en-US" sz="1600" b="1" kern="0" err="1">
              <a:gradFill>
                <a:gsLst>
                  <a:gs pos="0">
                    <a:srgbClr val="000000"/>
                  </a:gs>
                  <a:gs pos="99000">
                    <a:srgbClr val="000000"/>
                  </a:gs>
                </a:gsLst>
                <a:path path="circle">
                  <a:fillToRect r="100000" b="100000"/>
                </a:path>
              </a:gradFill>
              <a:ea typeface="+mn-lt"/>
              <a:cs typeface="+mn-lt"/>
              <a:sym typeface="+mn-lt"/>
            </a:endParaRPr>
          </a:p>
        </p:txBody>
      </p:sp>
      <p:sp>
        <p:nvSpPr>
          <p:cNvPr id="9" name="Rectangle 8">
            <a:extLst>
              <a:ext uri="{FF2B5EF4-FFF2-40B4-BE49-F238E27FC236}">
                <a16:creationId xmlns:a16="http://schemas.microsoft.com/office/drawing/2014/main" id="{2C41CB4D-B8E2-BE49-873A-46508A4CE9F6}"/>
              </a:ext>
            </a:extLst>
          </p:cNvPr>
          <p:cNvSpPr/>
          <p:nvPr userDrawn="1"/>
        </p:nvSpPr>
        <p:spPr bwMode="auto">
          <a:xfrm>
            <a:off x="571499" y="3823276"/>
            <a:ext cx="11049000" cy="65523"/>
          </a:xfrm>
          <a:prstGeom prst="rect">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11" name="Oval 10">
            <a:extLst>
              <a:ext uri="{FF2B5EF4-FFF2-40B4-BE49-F238E27FC236}">
                <a16:creationId xmlns:a16="http://schemas.microsoft.com/office/drawing/2014/main" id="{44F9912B-044E-A06B-FAD2-F473C5628126}"/>
              </a:ext>
            </a:extLst>
          </p:cNvPr>
          <p:cNvSpPr/>
          <p:nvPr userDrawn="1"/>
        </p:nvSpPr>
        <p:spPr bwMode="auto">
          <a:xfrm>
            <a:off x="3435007" y="3725068"/>
            <a:ext cx="261938" cy="261938"/>
          </a:xfrm>
          <a:prstGeom prst="ellipse">
            <a:avLst/>
          </a:prstGeom>
          <a:gradFill>
            <a:gsLst>
              <a:gs pos="79000">
                <a:srgbClr val="C03BC4"/>
              </a:gs>
              <a:gs pos="35000">
                <a:srgbClr val="D1448B"/>
              </a:gs>
            </a:gsLst>
            <a:path path="circle">
              <a:fillToRect l="100000" t="100000"/>
            </a:path>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13" name="Oval 12">
            <a:extLst>
              <a:ext uri="{FF2B5EF4-FFF2-40B4-BE49-F238E27FC236}">
                <a16:creationId xmlns:a16="http://schemas.microsoft.com/office/drawing/2014/main" id="{5A8FA8BD-B858-5B2B-0B90-72BBFB178620}"/>
              </a:ext>
            </a:extLst>
          </p:cNvPr>
          <p:cNvSpPr/>
          <p:nvPr userDrawn="1"/>
        </p:nvSpPr>
        <p:spPr bwMode="auto">
          <a:xfrm>
            <a:off x="5124968" y="3725068"/>
            <a:ext cx="261938" cy="261938"/>
          </a:xfrm>
          <a:prstGeom prst="ellipse">
            <a:avLst/>
          </a:prstGeom>
          <a:gradFill>
            <a:gsLst>
              <a:gs pos="79000">
                <a:srgbClr val="C03BC4"/>
              </a:gs>
              <a:gs pos="35000">
                <a:srgbClr val="D1448B"/>
              </a:gs>
            </a:gsLst>
            <a:path path="circle">
              <a:fillToRect l="100000" t="100000"/>
            </a:path>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0837E66F-00A7-6144-9F1A-577FFB1B4438}"/>
              </a:ext>
            </a:extLst>
          </p:cNvPr>
          <p:cNvSpPr/>
          <p:nvPr userDrawn="1"/>
        </p:nvSpPr>
        <p:spPr bwMode="auto">
          <a:xfrm>
            <a:off x="6814930" y="3725068"/>
            <a:ext cx="261938" cy="261938"/>
          </a:xfrm>
          <a:prstGeom prst="ellipse">
            <a:avLst/>
          </a:prstGeom>
          <a:gradFill>
            <a:gsLst>
              <a:gs pos="79000">
                <a:srgbClr val="C03BC4"/>
              </a:gs>
              <a:gs pos="35000">
                <a:srgbClr val="D1448B"/>
              </a:gs>
            </a:gsLst>
            <a:path path="circle">
              <a:fillToRect l="100000" t="100000"/>
            </a:path>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17" name="Oval 16">
            <a:extLst>
              <a:ext uri="{FF2B5EF4-FFF2-40B4-BE49-F238E27FC236}">
                <a16:creationId xmlns:a16="http://schemas.microsoft.com/office/drawing/2014/main" id="{32CBC415-6628-8B6B-8257-EEBD48096FEC}"/>
              </a:ext>
            </a:extLst>
          </p:cNvPr>
          <p:cNvSpPr/>
          <p:nvPr userDrawn="1"/>
        </p:nvSpPr>
        <p:spPr bwMode="auto">
          <a:xfrm>
            <a:off x="8504891" y="3725068"/>
            <a:ext cx="261938" cy="261938"/>
          </a:xfrm>
          <a:prstGeom prst="ellipse">
            <a:avLst/>
          </a:prstGeom>
          <a:gradFill>
            <a:gsLst>
              <a:gs pos="79000">
                <a:srgbClr val="C03BC4"/>
              </a:gs>
              <a:gs pos="35000">
                <a:srgbClr val="D1448B"/>
              </a:gs>
            </a:gsLst>
            <a:path path="circle">
              <a:fillToRect l="100000" t="100000"/>
            </a:path>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18" name="Rectangle: Rounded Corners 17">
            <a:extLst>
              <a:ext uri="{FF2B5EF4-FFF2-40B4-BE49-F238E27FC236}">
                <a16:creationId xmlns:a16="http://schemas.microsoft.com/office/drawing/2014/main" id="{7DC40ECF-7EFD-72E6-DA2E-E0CAC1718C22}"/>
              </a:ext>
            </a:extLst>
          </p:cNvPr>
          <p:cNvSpPr/>
          <p:nvPr userDrawn="1"/>
        </p:nvSpPr>
        <p:spPr bwMode="auto">
          <a:xfrm>
            <a:off x="2388053"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60" name="Text Placeholder 19">
            <a:extLst>
              <a:ext uri="{FF2B5EF4-FFF2-40B4-BE49-F238E27FC236}">
                <a16:creationId xmlns:a16="http://schemas.microsoft.com/office/drawing/2014/main" id="{BA1BC455-8584-E103-401A-B6A91EF329AF}"/>
              </a:ext>
            </a:extLst>
          </p:cNvPr>
          <p:cNvSpPr>
            <a:spLocks noGrp="1"/>
          </p:cNvSpPr>
          <p:nvPr>
            <p:ph type="body" sz="quarter" idx="19" hasCustomPrompt="1"/>
          </p:nvPr>
        </p:nvSpPr>
        <p:spPr>
          <a:xfrm>
            <a:off x="2464661"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5A4EDDDD-3E9E-3393-B55F-083737679F7A}"/>
              </a:ext>
            </a:extLst>
          </p:cNvPr>
          <p:cNvSpPr>
            <a:spLocks noGrp="1"/>
          </p:cNvSpPr>
          <p:nvPr>
            <p:ph type="body" sz="quarter" idx="20" hasCustomPrompt="1"/>
          </p:nvPr>
        </p:nvSpPr>
        <p:spPr>
          <a:xfrm>
            <a:off x="2464661"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22" name="Rectangle: Rounded Corners 21">
            <a:extLst>
              <a:ext uri="{FF2B5EF4-FFF2-40B4-BE49-F238E27FC236}">
                <a16:creationId xmlns:a16="http://schemas.microsoft.com/office/drawing/2014/main" id="{83B474C5-03C9-17E1-15A5-01E8661633C9}"/>
              </a:ext>
            </a:extLst>
          </p:cNvPr>
          <p:cNvSpPr/>
          <p:nvPr userDrawn="1"/>
        </p:nvSpPr>
        <p:spPr bwMode="auto">
          <a:xfrm>
            <a:off x="5767976"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3" name="Rectangle: Rounded Corners 22">
            <a:extLst>
              <a:ext uri="{FF2B5EF4-FFF2-40B4-BE49-F238E27FC236}">
                <a16:creationId xmlns:a16="http://schemas.microsoft.com/office/drawing/2014/main" id="{ED78F89A-3096-6417-305C-B24836A6FFD6}"/>
              </a:ext>
            </a:extLst>
          </p:cNvPr>
          <p:cNvSpPr/>
          <p:nvPr userDrawn="1"/>
        </p:nvSpPr>
        <p:spPr bwMode="auto">
          <a:xfrm>
            <a:off x="9147896"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6" name="Rectangle: Rounded Corners 25">
            <a:extLst>
              <a:ext uri="{FF2B5EF4-FFF2-40B4-BE49-F238E27FC236}">
                <a16:creationId xmlns:a16="http://schemas.microsoft.com/office/drawing/2014/main" id="{ADEF8697-11E6-C6BB-D64F-F1EB902C3256}"/>
              </a:ext>
            </a:extLst>
          </p:cNvPr>
          <p:cNvSpPr/>
          <p:nvPr userDrawn="1"/>
        </p:nvSpPr>
        <p:spPr bwMode="auto">
          <a:xfrm>
            <a:off x="698092"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74700"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34" name="Rectangle: Rounded Corners 33">
            <a:extLst>
              <a:ext uri="{FF2B5EF4-FFF2-40B4-BE49-F238E27FC236}">
                <a16:creationId xmlns:a16="http://schemas.microsoft.com/office/drawing/2014/main" id="{9799A532-BA32-CF28-FDD2-6B93C90F1BB3}"/>
              </a:ext>
            </a:extLst>
          </p:cNvPr>
          <p:cNvSpPr/>
          <p:nvPr userDrawn="1"/>
        </p:nvSpPr>
        <p:spPr bwMode="auto">
          <a:xfrm>
            <a:off x="4078014"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35" name="Rectangle: Rounded Corners 34">
            <a:extLst>
              <a:ext uri="{FF2B5EF4-FFF2-40B4-BE49-F238E27FC236}">
                <a16:creationId xmlns:a16="http://schemas.microsoft.com/office/drawing/2014/main" id="{FC94D8FE-021A-8B81-EF18-647E5E8F0911}"/>
              </a:ext>
            </a:extLst>
          </p:cNvPr>
          <p:cNvSpPr/>
          <p:nvPr userDrawn="1"/>
        </p:nvSpPr>
        <p:spPr bwMode="auto">
          <a:xfrm>
            <a:off x="7457937"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cxnSp>
        <p:nvCxnSpPr>
          <p:cNvPr id="37" name="Straight Connector 36">
            <a:extLst>
              <a:ext uri="{FF2B5EF4-FFF2-40B4-BE49-F238E27FC236}">
                <a16:creationId xmlns:a16="http://schemas.microsoft.com/office/drawing/2014/main" id="{074A6FD9-D867-E909-33DD-55B3A61402B2}"/>
              </a:ext>
            </a:extLst>
          </p:cNvPr>
          <p:cNvCxnSpPr>
            <a:cxnSpLocks/>
            <a:stCxn id="38" idx="0"/>
            <a:endCxn id="26" idx="2"/>
          </p:cNvCxnSpPr>
          <p:nvPr userDrawn="1"/>
        </p:nvCxnSpPr>
        <p:spPr>
          <a:xfrm flipV="1">
            <a:off x="1876015"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25CE5F9B-9D19-CEE6-EA53-EB7963BCD050}"/>
              </a:ext>
            </a:extLst>
          </p:cNvPr>
          <p:cNvSpPr/>
          <p:nvPr userDrawn="1"/>
        </p:nvSpPr>
        <p:spPr bwMode="auto">
          <a:xfrm>
            <a:off x="1745046" y="3725068"/>
            <a:ext cx="261938" cy="261938"/>
          </a:xfrm>
          <a:prstGeom prst="ellipse">
            <a:avLst/>
          </a:prstGeom>
          <a:gradFill>
            <a:gsLst>
              <a:gs pos="79000">
                <a:srgbClr val="C03BC4"/>
              </a:gs>
              <a:gs pos="35000">
                <a:srgbClr val="D1448B"/>
              </a:gs>
            </a:gsLst>
            <a:path path="circle">
              <a:fillToRect l="100000" t="100000"/>
            </a:path>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cxnSp>
        <p:nvCxnSpPr>
          <p:cNvPr id="39" name="Straight Connector 38">
            <a:extLst>
              <a:ext uri="{FF2B5EF4-FFF2-40B4-BE49-F238E27FC236}">
                <a16:creationId xmlns:a16="http://schemas.microsoft.com/office/drawing/2014/main" id="{AA733678-C9C0-A61E-2940-A9C181224E5B}"/>
              </a:ext>
            </a:extLst>
          </p:cNvPr>
          <p:cNvCxnSpPr>
            <a:cxnSpLocks/>
            <a:stCxn id="13" idx="0"/>
            <a:endCxn id="34" idx="2"/>
          </p:cNvCxnSpPr>
          <p:nvPr userDrawn="1"/>
        </p:nvCxnSpPr>
        <p:spPr>
          <a:xfrm flipV="1">
            <a:off x="5255937"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9D7C596-F0C5-C02C-5F74-443D297B2B88}"/>
              </a:ext>
            </a:extLst>
          </p:cNvPr>
          <p:cNvCxnSpPr>
            <a:cxnSpLocks/>
          </p:cNvCxnSpPr>
          <p:nvPr userDrawn="1"/>
        </p:nvCxnSpPr>
        <p:spPr>
          <a:xfrm flipV="1">
            <a:off x="8635860"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F618C69D-3CD2-0AE9-F24B-FE840AC7DBA6}"/>
              </a:ext>
            </a:extLst>
          </p:cNvPr>
          <p:cNvCxnSpPr>
            <a:cxnSpLocks/>
            <a:stCxn id="18" idx="0"/>
            <a:endCxn id="11" idx="4"/>
          </p:cNvCxnSpPr>
          <p:nvPr userDrawn="1"/>
        </p:nvCxnSpPr>
        <p:spPr>
          <a:xfrm flipV="1">
            <a:off x="3565976"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3FEC97C6-4078-8D06-01DB-FB83B4B6C867}"/>
              </a:ext>
            </a:extLst>
          </p:cNvPr>
          <p:cNvCxnSpPr>
            <a:cxnSpLocks/>
            <a:stCxn id="22" idx="0"/>
            <a:endCxn id="15" idx="4"/>
          </p:cNvCxnSpPr>
          <p:nvPr userDrawn="1"/>
        </p:nvCxnSpPr>
        <p:spPr>
          <a:xfrm flipV="1">
            <a:off x="694589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A9C9CC3-79E1-4573-E981-FA25018ECF47}"/>
              </a:ext>
            </a:extLst>
          </p:cNvPr>
          <p:cNvCxnSpPr>
            <a:cxnSpLocks/>
            <a:stCxn id="23" idx="0"/>
            <a:endCxn id="44" idx="4"/>
          </p:cNvCxnSpPr>
          <p:nvPr userDrawn="1"/>
        </p:nvCxnSpPr>
        <p:spPr>
          <a:xfrm flipV="1">
            <a:off x="1032581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4" name="Oval 43">
            <a:extLst>
              <a:ext uri="{FF2B5EF4-FFF2-40B4-BE49-F238E27FC236}">
                <a16:creationId xmlns:a16="http://schemas.microsoft.com/office/drawing/2014/main" id="{8EEFDF05-E43A-28F6-FD38-E63EF7C6403B}"/>
              </a:ext>
            </a:extLst>
          </p:cNvPr>
          <p:cNvSpPr/>
          <p:nvPr userDrawn="1"/>
        </p:nvSpPr>
        <p:spPr bwMode="auto">
          <a:xfrm>
            <a:off x="10194850" y="3725068"/>
            <a:ext cx="261938" cy="261938"/>
          </a:xfrm>
          <a:prstGeom prst="ellipse">
            <a:avLst/>
          </a:prstGeom>
          <a:gradFill>
            <a:gsLst>
              <a:gs pos="79000">
                <a:srgbClr val="C03BC4"/>
              </a:gs>
              <a:gs pos="35000">
                <a:srgbClr val="D1448B"/>
              </a:gs>
            </a:gsLst>
            <a:path path="circle">
              <a:fillToRect l="100000" t="100000"/>
            </a:path>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5" name="Text Placeholder 19">
            <a:extLst>
              <a:ext uri="{FF2B5EF4-FFF2-40B4-BE49-F238E27FC236}">
                <a16:creationId xmlns:a16="http://schemas.microsoft.com/office/drawing/2014/main" id="{CE405535-5450-642F-B1E0-504C996EC3F3}"/>
              </a:ext>
            </a:extLst>
          </p:cNvPr>
          <p:cNvSpPr>
            <a:spLocks noGrp="1"/>
          </p:cNvSpPr>
          <p:nvPr>
            <p:ph type="body" sz="quarter" idx="14" hasCustomPrompt="1"/>
          </p:nvPr>
        </p:nvSpPr>
        <p:spPr>
          <a:xfrm>
            <a:off x="774700"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DF4A569F-D036-45D8-68B2-F834A88F9418}"/>
              </a:ext>
            </a:extLst>
          </p:cNvPr>
          <p:cNvSpPr>
            <a:spLocks noGrp="1"/>
          </p:cNvSpPr>
          <p:nvPr>
            <p:ph type="body" sz="quarter" idx="15" hasCustomPrompt="1"/>
          </p:nvPr>
        </p:nvSpPr>
        <p:spPr>
          <a:xfrm>
            <a:off x="4154622"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7FE86833-69AF-7ED6-9B0F-2596B238A494}"/>
              </a:ext>
            </a:extLst>
          </p:cNvPr>
          <p:cNvSpPr>
            <a:spLocks noGrp="1"/>
          </p:cNvSpPr>
          <p:nvPr>
            <p:ph type="body" sz="quarter" idx="16" hasCustomPrompt="1"/>
          </p:nvPr>
        </p:nvSpPr>
        <p:spPr>
          <a:xfrm>
            <a:off x="4154622"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DBDF2C6A-60F6-40D6-AA74-CEA0C6E793B8}"/>
              </a:ext>
            </a:extLst>
          </p:cNvPr>
          <p:cNvSpPr>
            <a:spLocks noGrp="1"/>
          </p:cNvSpPr>
          <p:nvPr>
            <p:ph type="body" sz="quarter" idx="17" hasCustomPrompt="1"/>
          </p:nvPr>
        </p:nvSpPr>
        <p:spPr>
          <a:xfrm>
            <a:off x="7534545"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8595CE2D-A527-C4FD-BE8D-789946ECE514}"/>
              </a:ext>
            </a:extLst>
          </p:cNvPr>
          <p:cNvSpPr>
            <a:spLocks noGrp="1"/>
          </p:cNvSpPr>
          <p:nvPr>
            <p:ph type="body" sz="quarter" idx="18" hasCustomPrompt="1"/>
          </p:nvPr>
        </p:nvSpPr>
        <p:spPr>
          <a:xfrm>
            <a:off x="7534545"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2" name="Text Placeholder 19">
            <a:extLst>
              <a:ext uri="{FF2B5EF4-FFF2-40B4-BE49-F238E27FC236}">
                <a16:creationId xmlns:a16="http://schemas.microsoft.com/office/drawing/2014/main" id="{3EE8FC1A-3F99-E4D8-7848-685838682F87}"/>
              </a:ext>
            </a:extLst>
          </p:cNvPr>
          <p:cNvSpPr>
            <a:spLocks noGrp="1"/>
          </p:cNvSpPr>
          <p:nvPr>
            <p:ph type="body" sz="quarter" idx="21" hasCustomPrompt="1"/>
          </p:nvPr>
        </p:nvSpPr>
        <p:spPr>
          <a:xfrm>
            <a:off x="584458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3" name="Text Placeholder 19">
            <a:extLst>
              <a:ext uri="{FF2B5EF4-FFF2-40B4-BE49-F238E27FC236}">
                <a16:creationId xmlns:a16="http://schemas.microsoft.com/office/drawing/2014/main" id="{15C13B4F-DBFA-5A37-6C42-721C093B65EA}"/>
              </a:ext>
            </a:extLst>
          </p:cNvPr>
          <p:cNvSpPr>
            <a:spLocks noGrp="1"/>
          </p:cNvSpPr>
          <p:nvPr>
            <p:ph type="body" sz="quarter" idx="22" hasCustomPrompt="1"/>
          </p:nvPr>
        </p:nvSpPr>
        <p:spPr>
          <a:xfrm>
            <a:off x="584458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4" name="Text Placeholder 19">
            <a:extLst>
              <a:ext uri="{FF2B5EF4-FFF2-40B4-BE49-F238E27FC236}">
                <a16:creationId xmlns:a16="http://schemas.microsoft.com/office/drawing/2014/main" id="{87044605-6ABD-EB66-8B13-40306EA8DA3E}"/>
              </a:ext>
            </a:extLst>
          </p:cNvPr>
          <p:cNvSpPr>
            <a:spLocks noGrp="1"/>
          </p:cNvSpPr>
          <p:nvPr>
            <p:ph type="body" sz="quarter" idx="23" hasCustomPrompt="1"/>
          </p:nvPr>
        </p:nvSpPr>
        <p:spPr>
          <a:xfrm>
            <a:off x="922450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5" name="Text Placeholder 19">
            <a:extLst>
              <a:ext uri="{FF2B5EF4-FFF2-40B4-BE49-F238E27FC236}">
                <a16:creationId xmlns:a16="http://schemas.microsoft.com/office/drawing/2014/main" id="{4A9EF958-AD8E-7C31-32EF-8971D2CBC13A}"/>
              </a:ext>
            </a:extLst>
          </p:cNvPr>
          <p:cNvSpPr>
            <a:spLocks noGrp="1"/>
          </p:cNvSpPr>
          <p:nvPr>
            <p:ph type="body" sz="quarter" idx="24" hasCustomPrompt="1"/>
          </p:nvPr>
        </p:nvSpPr>
        <p:spPr>
          <a:xfrm>
            <a:off x="922450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Tree>
    <p:extLst>
      <p:ext uri="{BB962C8B-B14F-4D97-AF65-F5344CB8AC3E}">
        <p14:creationId xmlns:p14="http://schemas.microsoft.com/office/powerpoint/2010/main" val="345408807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Title with four placeholder Pin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D390AA4C-8F87-6D7A-C3AB-BE9AC8BDD84B}"/>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Top Corners Rounded 125">
            <a:extLst>
              <a:ext uri="{FF2B5EF4-FFF2-40B4-BE49-F238E27FC236}">
                <a16:creationId xmlns:a16="http://schemas.microsoft.com/office/drawing/2014/main" id="{D4562CE0-8B4D-AE66-8884-EE93315F27D4}"/>
              </a:ext>
              <a:ext uri="{C183D7F6-B498-43B3-948B-1728B52AA6E4}">
                <adec:decorative xmlns:adec="http://schemas.microsoft.com/office/drawing/2017/decorative" val="1"/>
              </a:ext>
            </a:extLst>
          </p:cNvPr>
          <p:cNvSpPr/>
          <p:nvPr userDrawn="1"/>
        </p:nvSpPr>
        <p:spPr bwMode="auto">
          <a:xfrm>
            <a:off x="2200387" y="1364343"/>
            <a:ext cx="7791226" cy="4898571"/>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ctr"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latin typeface="Segoe UI Variable Display Semibold" pitchFamily="2" charset="0"/>
              <a:ea typeface="+mn-ea"/>
              <a:cs typeface="Segoe UI" pitchFamily="34" charset="0"/>
            </a:endParaRPr>
          </a:p>
        </p:txBody>
      </p:sp>
      <p:sp>
        <p:nvSpPr>
          <p:cNvPr id="4" name="Rectangle: Rounded Corners 3">
            <a:extLst>
              <a:ext uri="{FF2B5EF4-FFF2-40B4-BE49-F238E27FC236}">
                <a16:creationId xmlns:a16="http://schemas.microsoft.com/office/drawing/2014/main" id="{3429B7E3-84AD-67A1-8069-AA5830C3A6CA}"/>
              </a:ext>
            </a:extLst>
          </p:cNvPr>
          <p:cNvSpPr/>
          <p:nvPr userDrawn="1"/>
        </p:nvSpPr>
        <p:spPr bwMode="auto">
          <a:xfrm>
            <a:off x="3149600" y="6010275"/>
            <a:ext cx="5892800" cy="485184"/>
          </a:xfrm>
          <a:prstGeom prst="roundRect">
            <a:avLst>
              <a:gd name="adj" fmla="val 50000"/>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err="1">
              <a:ln w="3175">
                <a:noFill/>
              </a:ln>
              <a:solidFill>
                <a:schemeClr val="bg1"/>
              </a:solidFill>
              <a:latin typeface="+mj-lt"/>
              <a:cs typeface="Segoe UI" pitchFamily="34" charset="0"/>
            </a:endParaRPr>
          </a:p>
        </p:txBody>
      </p:sp>
      <p:sp>
        <p:nvSpPr>
          <p:cNvPr id="5" name="Rounded Rectangle 6">
            <a:extLst>
              <a:ext uri="{FF2B5EF4-FFF2-40B4-BE49-F238E27FC236}">
                <a16:creationId xmlns:a16="http://schemas.microsoft.com/office/drawing/2014/main" id="{F6961B98-51A2-63EC-0C7E-3ACA3F806515}"/>
              </a:ext>
              <a:ext uri="{C183D7F6-B498-43B3-948B-1728B52AA6E4}">
                <adec:decorative xmlns:adec="http://schemas.microsoft.com/office/drawing/2017/decorative" val="1"/>
              </a:ext>
            </a:extLst>
          </p:cNvPr>
          <p:cNvSpPr/>
          <p:nvPr userDrawn="1"/>
        </p:nvSpPr>
        <p:spPr bwMode="auto">
          <a:xfrm>
            <a:off x="2313051" y="1492303"/>
            <a:ext cx="3722673" cy="1805574"/>
          </a:xfrm>
          <a:prstGeom prst="roundRect">
            <a:avLst>
              <a:gd name="adj" fmla="val 6541"/>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6" name="Rounded Rectangle 6">
            <a:extLst>
              <a:ext uri="{FF2B5EF4-FFF2-40B4-BE49-F238E27FC236}">
                <a16:creationId xmlns:a16="http://schemas.microsoft.com/office/drawing/2014/main" id="{91F47ECF-90D6-649D-E725-A31FE8DC9A0A}"/>
              </a:ext>
              <a:ext uri="{C183D7F6-B498-43B3-948B-1728B52AA6E4}">
                <adec:decorative xmlns:adec="http://schemas.microsoft.com/office/drawing/2017/decorative" val="1"/>
              </a:ext>
            </a:extLst>
          </p:cNvPr>
          <p:cNvSpPr/>
          <p:nvPr userDrawn="1"/>
        </p:nvSpPr>
        <p:spPr bwMode="auto">
          <a:xfrm>
            <a:off x="6156276" y="1492303"/>
            <a:ext cx="3722673" cy="1805574"/>
          </a:xfrm>
          <a:prstGeom prst="roundRect">
            <a:avLst>
              <a:gd name="adj" fmla="val 6541"/>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7" name="Rounded Rectangle 6">
            <a:extLst>
              <a:ext uri="{FF2B5EF4-FFF2-40B4-BE49-F238E27FC236}">
                <a16:creationId xmlns:a16="http://schemas.microsoft.com/office/drawing/2014/main" id="{1A64AA3D-323D-09DD-4E63-D383C0E5459D}"/>
              </a:ext>
              <a:ext uri="{C183D7F6-B498-43B3-948B-1728B52AA6E4}">
                <adec:decorative xmlns:adec="http://schemas.microsoft.com/office/drawing/2017/decorative" val="1"/>
              </a:ext>
            </a:extLst>
          </p:cNvPr>
          <p:cNvSpPr/>
          <p:nvPr userDrawn="1"/>
        </p:nvSpPr>
        <p:spPr bwMode="auto">
          <a:xfrm>
            <a:off x="2313051" y="3433138"/>
            <a:ext cx="7565898" cy="1144738"/>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9" name="Rounded Rectangle 6">
            <a:extLst>
              <a:ext uri="{FF2B5EF4-FFF2-40B4-BE49-F238E27FC236}">
                <a16:creationId xmlns:a16="http://schemas.microsoft.com/office/drawing/2014/main" id="{1ACCE965-1519-ED4B-A47B-877786E7F163}"/>
              </a:ext>
              <a:ext uri="{C183D7F6-B498-43B3-948B-1728B52AA6E4}">
                <adec:decorative xmlns:adec="http://schemas.microsoft.com/office/drawing/2017/decorative" val="1"/>
              </a:ext>
            </a:extLst>
          </p:cNvPr>
          <p:cNvSpPr/>
          <p:nvPr userDrawn="1"/>
        </p:nvSpPr>
        <p:spPr bwMode="auto">
          <a:xfrm>
            <a:off x="2313051" y="4713137"/>
            <a:ext cx="7565898" cy="1144738"/>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335744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4" name="Text Placeholder 19">
            <a:extLst>
              <a:ext uri="{FF2B5EF4-FFF2-40B4-BE49-F238E27FC236}">
                <a16:creationId xmlns:a16="http://schemas.microsoft.com/office/drawing/2014/main" id="{45D46D7F-7680-B8BC-8728-C69131FDD1F0}"/>
              </a:ext>
            </a:extLst>
          </p:cNvPr>
          <p:cNvSpPr>
            <a:spLocks noGrp="1"/>
          </p:cNvSpPr>
          <p:nvPr>
            <p:ph type="body" sz="quarter" idx="14" hasCustomPrompt="1"/>
          </p:nvPr>
        </p:nvSpPr>
        <p:spPr>
          <a:xfrm>
            <a:off x="719510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E5FA480C-3C3C-22BC-26F3-644BFB9A7046}"/>
              </a:ext>
            </a:extLst>
          </p:cNvPr>
          <p:cNvSpPr>
            <a:spLocks noGrp="1"/>
          </p:cNvSpPr>
          <p:nvPr>
            <p:ph type="body" sz="quarter" idx="15" hasCustomPrompt="1"/>
          </p:nvPr>
        </p:nvSpPr>
        <p:spPr>
          <a:xfrm>
            <a:off x="5086349" y="3820841"/>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EEADE0EE-8694-E81B-4AD3-12D99A27730F}"/>
              </a:ext>
            </a:extLst>
          </p:cNvPr>
          <p:cNvSpPr>
            <a:spLocks noGrp="1"/>
          </p:cNvSpPr>
          <p:nvPr>
            <p:ph type="body" sz="quarter" idx="17" hasCustomPrompt="1"/>
          </p:nvPr>
        </p:nvSpPr>
        <p:spPr>
          <a:xfrm>
            <a:off x="3396342" y="6068201"/>
            <a:ext cx="5399316" cy="369332"/>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bg1"/>
                </a:solidFill>
                <a:latin typeface="+mj-lt"/>
                <a:ea typeface="+mn-ea"/>
                <a:cs typeface="+mn-cs"/>
              </a:defRPr>
            </a:lvl1pPr>
          </a:lstStyle>
          <a:p>
            <a:pPr lvl="0"/>
            <a:r>
              <a:rPr lang="en-US"/>
              <a:t>Insert text</a:t>
            </a:r>
          </a:p>
        </p:txBody>
      </p:sp>
      <p:sp>
        <p:nvSpPr>
          <p:cNvPr id="20" name="Oval 19">
            <a:extLst>
              <a:ext uri="{FF2B5EF4-FFF2-40B4-BE49-F238E27FC236}">
                <a16:creationId xmlns:a16="http://schemas.microsoft.com/office/drawing/2014/main" id="{76A131B0-2875-4587-B561-D8A23EB42D04}"/>
              </a:ext>
            </a:extLst>
          </p:cNvPr>
          <p:cNvSpPr/>
          <p:nvPr userDrawn="1"/>
        </p:nvSpPr>
        <p:spPr bwMode="auto">
          <a:xfrm>
            <a:off x="2511757"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1" name="Oval 20">
            <a:extLst>
              <a:ext uri="{FF2B5EF4-FFF2-40B4-BE49-F238E27FC236}">
                <a16:creationId xmlns:a16="http://schemas.microsoft.com/office/drawing/2014/main" id="{D3B79A0C-E7C4-6A65-37CC-90C9427CAA37}"/>
              </a:ext>
            </a:extLst>
          </p:cNvPr>
          <p:cNvSpPr/>
          <p:nvPr userDrawn="1"/>
        </p:nvSpPr>
        <p:spPr bwMode="auto">
          <a:xfrm>
            <a:off x="6360489"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2" name="Oval 21">
            <a:extLst>
              <a:ext uri="{FF2B5EF4-FFF2-40B4-BE49-F238E27FC236}">
                <a16:creationId xmlns:a16="http://schemas.microsoft.com/office/drawing/2014/main" id="{9ECDF61F-B1B5-9032-978A-C676DF4AC20A}"/>
              </a:ext>
            </a:extLst>
          </p:cNvPr>
          <p:cNvSpPr/>
          <p:nvPr userDrawn="1"/>
        </p:nvSpPr>
        <p:spPr bwMode="auto">
          <a:xfrm>
            <a:off x="4185600" y="3648478"/>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3" name="Oval 22">
            <a:extLst>
              <a:ext uri="{FF2B5EF4-FFF2-40B4-BE49-F238E27FC236}">
                <a16:creationId xmlns:a16="http://schemas.microsoft.com/office/drawing/2014/main" id="{3B76A11E-C0C3-3BDB-F369-4BB04FF14B2D}"/>
              </a:ext>
            </a:extLst>
          </p:cNvPr>
          <p:cNvSpPr/>
          <p:nvPr userDrawn="1"/>
        </p:nvSpPr>
        <p:spPr bwMode="auto">
          <a:xfrm>
            <a:off x="4185600" y="4928477"/>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9" name="Text Placeholder 19">
            <a:extLst>
              <a:ext uri="{FF2B5EF4-FFF2-40B4-BE49-F238E27FC236}">
                <a16:creationId xmlns:a16="http://schemas.microsoft.com/office/drawing/2014/main" id="{6161531E-CCCB-8575-020F-C53D93847C9E}"/>
              </a:ext>
            </a:extLst>
          </p:cNvPr>
          <p:cNvSpPr>
            <a:spLocks noGrp="1"/>
          </p:cNvSpPr>
          <p:nvPr>
            <p:ph type="body" sz="quarter" idx="16" hasCustomPrompt="1"/>
          </p:nvPr>
        </p:nvSpPr>
        <p:spPr>
          <a:xfrm>
            <a:off x="5086349" y="5100840"/>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64783897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Title with percentage placeholder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D732F4E-5E6B-5CB3-C3E3-B002E8FF9DA8}"/>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8" name="Rectangle: Top Corners Rounded 125">
            <a:extLst>
              <a:ext uri="{FF2B5EF4-FFF2-40B4-BE49-F238E27FC236}">
                <a16:creationId xmlns:a16="http://schemas.microsoft.com/office/drawing/2014/main" id="{180168C0-BE92-2AB0-A173-D35ED279EBE7}"/>
              </a:ext>
              <a:ext uri="{C183D7F6-B498-43B3-948B-1728B52AA6E4}">
                <adec:decorative xmlns:adec="http://schemas.microsoft.com/office/drawing/2017/decorative" val="1"/>
              </a:ext>
            </a:extLst>
          </p:cNvPr>
          <p:cNvSpPr/>
          <p:nvPr userDrawn="1"/>
        </p:nvSpPr>
        <p:spPr bwMode="auto">
          <a:xfrm>
            <a:off x="583406"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0" name="Rectangle: Top Corners Rounded 125">
            <a:extLst>
              <a:ext uri="{FF2B5EF4-FFF2-40B4-BE49-F238E27FC236}">
                <a16:creationId xmlns:a16="http://schemas.microsoft.com/office/drawing/2014/main" id="{7E17D619-9A82-CBEA-BB99-382923668457}"/>
              </a:ext>
              <a:ext uri="{C183D7F6-B498-43B3-948B-1728B52AA6E4}">
                <adec:decorative xmlns:adec="http://schemas.microsoft.com/office/drawing/2017/decorative" val="1"/>
              </a:ext>
            </a:extLst>
          </p:cNvPr>
          <p:cNvSpPr/>
          <p:nvPr userDrawn="1"/>
        </p:nvSpPr>
        <p:spPr bwMode="auto">
          <a:xfrm>
            <a:off x="4331999"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ectangle: Top Corners Rounded 125">
            <a:extLst>
              <a:ext uri="{FF2B5EF4-FFF2-40B4-BE49-F238E27FC236}">
                <a16:creationId xmlns:a16="http://schemas.microsoft.com/office/drawing/2014/main" id="{30508D70-2710-8D04-7D5F-70E990CE4DD2}"/>
              </a:ext>
              <a:ext uri="{C183D7F6-B498-43B3-948B-1728B52AA6E4}">
                <adec:decorative xmlns:adec="http://schemas.microsoft.com/office/drawing/2017/decorative" val="1"/>
              </a:ext>
            </a:extLst>
          </p:cNvPr>
          <p:cNvSpPr/>
          <p:nvPr userDrawn="1"/>
        </p:nvSpPr>
        <p:spPr bwMode="auto">
          <a:xfrm>
            <a:off x="8080593"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4" name="Oval 13">
            <a:extLst>
              <a:ext uri="{FF2B5EF4-FFF2-40B4-BE49-F238E27FC236}">
                <a16:creationId xmlns:a16="http://schemas.microsoft.com/office/drawing/2014/main" id="{93D60D49-421B-7F5F-CB61-24B399AF0072}"/>
              </a:ext>
            </a:extLst>
          </p:cNvPr>
          <p:cNvSpPr/>
          <p:nvPr userDrawn="1"/>
        </p:nvSpPr>
        <p:spPr bwMode="auto">
          <a:xfrm>
            <a:off x="1553656" y="1635869"/>
            <a:ext cx="1587500" cy="1584742"/>
          </a:xfrm>
          <a:prstGeom prst="ellipse">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6" name="Oval 15">
            <a:extLst>
              <a:ext uri="{FF2B5EF4-FFF2-40B4-BE49-F238E27FC236}">
                <a16:creationId xmlns:a16="http://schemas.microsoft.com/office/drawing/2014/main" id="{4C8A10AD-35C3-7899-D08E-CDB0D28DE34A}"/>
              </a:ext>
            </a:extLst>
          </p:cNvPr>
          <p:cNvSpPr/>
          <p:nvPr userDrawn="1"/>
        </p:nvSpPr>
        <p:spPr bwMode="auto">
          <a:xfrm>
            <a:off x="5302250" y="1635869"/>
            <a:ext cx="1587500" cy="1584742"/>
          </a:xfrm>
          <a:prstGeom prst="ellipse">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9" name="Oval 18">
            <a:extLst>
              <a:ext uri="{FF2B5EF4-FFF2-40B4-BE49-F238E27FC236}">
                <a16:creationId xmlns:a16="http://schemas.microsoft.com/office/drawing/2014/main" id="{61477897-1756-0740-74DF-E853DC832330}"/>
              </a:ext>
            </a:extLst>
          </p:cNvPr>
          <p:cNvSpPr/>
          <p:nvPr userDrawn="1"/>
        </p:nvSpPr>
        <p:spPr bwMode="auto">
          <a:xfrm>
            <a:off x="9050843" y="1635869"/>
            <a:ext cx="1587500" cy="1584742"/>
          </a:xfrm>
          <a:prstGeom prst="ellipse">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12093"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5" name="Rectangle: Rounded Corners 24">
            <a:extLst>
              <a:ext uri="{FF2B5EF4-FFF2-40B4-BE49-F238E27FC236}">
                <a16:creationId xmlns:a16="http://schemas.microsoft.com/office/drawing/2014/main" id="{5F71979A-6BC4-2DDC-7673-05DF659AF336}"/>
              </a:ext>
            </a:extLst>
          </p:cNvPr>
          <p:cNvSpPr/>
          <p:nvPr userDrawn="1"/>
        </p:nvSpPr>
        <p:spPr bwMode="auto">
          <a:xfrm>
            <a:off x="682278"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7" name="Rectangle: Rounded Corners 26">
            <a:extLst>
              <a:ext uri="{FF2B5EF4-FFF2-40B4-BE49-F238E27FC236}">
                <a16:creationId xmlns:a16="http://schemas.microsoft.com/office/drawing/2014/main" id="{543202F3-2030-D70A-6960-DDACBF65D693}"/>
              </a:ext>
            </a:extLst>
          </p:cNvPr>
          <p:cNvSpPr/>
          <p:nvPr userDrawn="1"/>
        </p:nvSpPr>
        <p:spPr bwMode="auto">
          <a:xfrm>
            <a:off x="4430872"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28" name="Rectangle: Rounded Corners 27">
            <a:extLst>
              <a:ext uri="{FF2B5EF4-FFF2-40B4-BE49-F238E27FC236}">
                <a16:creationId xmlns:a16="http://schemas.microsoft.com/office/drawing/2014/main" id="{ADFAAD63-A798-D02B-558C-DE73B16F3F02}"/>
              </a:ext>
            </a:extLst>
          </p:cNvPr>
          <p:cNvSpPr/>
          <p:nvPr userDrawn="1"/>
        </p:nvSpPr>
        <p:spPr bwMode="auto">
          <a:xfrm>
            <a:off x="8179465"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sym typeface="+mn-lt"/>
            </a:endParaRPr>
          </a:p>
        </p:txBody>
      </p:sp>
      <p:sp>
        <p:nvSpPr>
          <p:cNvPr id="47" name="Text Placeholder 19">
            <a:extLst>
              <a:ext uri="{FF2B5EF4-FFF2-40B4-BE49-F238E27FC236}">
                <a16:creationId xmlns:a16="http://schemas.microsoft.com/office/drawing/2014/main" id="{88E186EA-A71E-764F-F1EE-2113A6C93116}"/>
              </a:ext>
            </a:extLst>
          </p:cNvPr>
          <p:cNvSpPr>
            <a:spLocks noGrp="1"/>
          </p:cNvSpPr>
          <p:nvPr>
            <p:ph type="body" sz="quarter" idx="20" hasCustomPrompt="1"/>
          </p:nvPr>
        </p:nvSpPr>
        <p:spPr>
          <a:xfrm>
            <a:off x="732414"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56DC5B6B-7CA2-0CE9-4CEA-722A17D06CD1}"/>
              </a:ext>
            </a:extLst>
          </p:cNvPr>
          <p:cNvSpPr>
            <a:spLocks noGrp="1"/>
          </p:cNvSpPr>
          <p:nvPr>
            <p:ph type="body" sz="quarter" idx="23" hasCustomPrompt="1"/>
          </p:nvPr>
        </p:nvSpPr>
        <p:spPr>
          <a:xfrm>
            <a:off x="1639668"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a:gsLst>
                    <a:gs pos="79000">
                      <a:srgbClr val="C03BC4"/>
                    </a:gs>
                    <a:gs pos="35000">
                      <a:srgbClr val="D1448B"/>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00</a:t>
            </a:r>
          </a:p>
        </p:txBody>
      </p:sp>
      <p:sp>
        <p:nvSpPr>
          <p:cNvPr id="45" name="Text Placeholder 19">
            <a:extLst>
              <a:ext uri="{FF2B5EF4-FFF2-40B4-BE49-F238E27FC236}">
                <a16:creationId xmlns:a16="http://schemas.microsoft.com/office/drawing/2014/main" id="{F76287F5-00B6-EB54-84EC-E61512526BFC}"/>
              </a:ext>
            </a:extLst>
          </p:cNvPr>
          <p:cNvSpPr>
            <a:spLocks noGrp="1"/>
          </p:cNvSpPr>
          <p:nvPr>
            <p:ph type="body" sz="quarter" idx="18" hasCustomPrompt="1"/>
          </p:nvPr>
        </p:nvSpPr>
        <p:spPr>
          <a:xfrm>
            <a:off x="4460686"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6" name="Text Placeholder 19">
            <a:extLst>
              <a:ext uri="{FF2B5EF4-FFF2-40B4-BE49-F238E27FC236}">
                <a16:creationId xmlns:a16="http://schemas.microsoft.com/office/drawing/2014/main" id="{2C34D1AB-C234-4045-8CE1-E0722BEF21B0}"/>
              </a:ext>
            </a:extLst>
          </p:cNvPr>
          <p:cNvSpPr>
            <a:spLocks noGrp="1"/>
          </p:cNvSpPr>
          <p:nvPr>
            <p:ph type="body" sz="quarter" idx="19" hasCustomPrompt="1"/>
          </p:nvPr>
        </p:nvSpPr>
        <p:spPr>
          <a:xfrm>
            <a:off x="8209279"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8" name="Text Placeholder 19">
            <a:extLst>
              <a:ext uri="{FF2B5EF4-FFF2-40B4-BE49-F238E27FC236}">
                <a16:creationId xmlns:a16="http://schemas.microsoft.com/office/drawing/2014/main" id="{752732D6-CB3C-E9DE-9B55-F2C8AD86026B}"/>
              </a:ext>
            </a:extLst>
          </p:cNvPr>
          <p:cNvSpPr>
            <a:spLocks noGrp="1"/>
          </p:cNvSpPr>
          <p:nvPr>
            <p:ph type="body" sz="quarter" idx="21" hasCustomPrompt="1"/>
          </p:nvPr>
        </p:nvSpPr>
        <p:spPr>
          <a:xfrm>
            <a:off x="4481007"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6C39B09E-638C-2667-F15E-07F7A3FAD25F}"/>
              </a:ext>
            </a:extLst>
          </p:cNvPr>
          <p:cNvSpPr>
            <a:spLocks noGrp="1"/>
          </p:cNvSpPr>
          <p:nvPr>
            <p:ph type="body" sz="quarter" idx="22" hasCustomPrompt="1"/>
          </p:nvPr>
        </p:nvSpPr>
        <p:spPr>
          <a:xfrm>
            <a:off x="8229600"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8AAF7020-2B36-D798-B3A6-618488CBC235}"/>
              </a:ext>
            </a:extLst>
          </p:cNvPr>
          <p:cNvSpPr>
            <a:spLocks noGrp="1"/>
          </p:cNvSpPr>
          <p:nvPr>
            <p:ph type="body" sz="quarter" idx="24" hasCustomPrompt="1"/>
          </p:nvPr>
        </p:nvSpPr>
        <p:spPr>
          <a:xfrm>
            <a:off x="5388262"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a:gsLst>
                    <a:gs pos="79000">
                      <a:srgbClr val="C03BC4"/>
                    </a:gs>
                    <a:gs pos="35000">
                      <a:srgbClr val="D1448B"/>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00</a:t>
            </a:r>
          </a:p>
        </p:txBody>
      </p:sp>
      <p:sp>
        <p:nvSpPr>
          <p:cNvPr id="52" name="Text Placeholder 19">
            <a:extLst>
              <a:ext uri="{FF2B5EF4-FFF2-40B4-BE49-F238E27FC236}">
                <a16:creationId xmlns:a16="http://schemas.microsoft.com/office/drawing/2014/main" id="{20771643-E6E5-AE32-3951-D33F935D9B92}"/>
              </a:ext>
            </a:extLst>
          </p:cNvPr>
          <p:cNvSpPr>
            <a:spLocks noGrp="1"/>
          </p:cNvSpPr>
          <p:nvPr>
            <p:ph type="body" sz="quarter" idx="25" hasCustomPrompt="1"/>
          </p:nvPr>
        </p:nvSpPr>
        <p:spPr>
          <a:xfrm>
            <a:off x="9136855"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a:gsLst>
                    <a:gs pos="79000">
                      <a:srgbClr val="C03BC4"/>
                    </a:gs>
                    <a:gs pos="35000">
                      <a:srgbClr val="D1448B"/>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00</a:t>
            </a:r>
          </a:p>
        </p:txBody>
      </p:sp>
    </p:spTree>
    <p:extLst>
      <p:ext uri="{BB962C8B-B14F-4D97-AF65-F5344CB8AC3E}">
        <p14:creationId xmlns:p14="http://schemas.microsoft.com/office/powerpoint/2010/main" val="362894583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A4337A5-3D21-E367-7E3C-A0D0AB30D888}"/>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Rectangle: Rounded Corners 28">
            <a:extLst>
              <a:ext uri="{FF2B5EF4-FFF2-40B4-BE49-F238E27FC236}">
                <a16:creationId xmlns:a16="http://schemas.microsoft.com/office/drawing/2014/main" id="{8928DAF5-0AC4-7C49-BED1-8647283B5010}"/>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0" name="Rectangle: Rounded Corners 29">
            <a:extLst>
              <a:ext uri="{FF2B5EF4-FFF2-40B4-BE49-F238E27FC236}">
                <a16:creationId xmlns:a16="http://schemas.microsoft.com/office/drawing/2014/main" id="{048DE422-18D2-D2BC-E5BB-476A7CC8D50A}"/>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31" name="Graphic 9">
            <a:extLst>
              <a:ext uri="{FF2B5EF4-FFF2-40B4-BE49-F238E27FC236}">
                <a16:creationId xmlns:a16="http://schemas.microsoft.com/office/drawing/2014/main" id="{CFF0C270-D4D1-C634-E9CC-B16B01E7EBC6}"/>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32" name="Rectangle: Rounded Corners 31">
            <a:extLst>
              <a:ext uri="{FF2B5EF4-FFF2-40B4-BE49-F238E27FC236}">
                <a16:creationId xmlns:a16="http://schemas.microsoft.com/office/drawing/2014/main" id="{A7EC10F0-4920-369D-A669-F1A5C648D94C}"/>
              </a:ext>
            </a:extLst>
          </p:cNvPr>
          <p:cNvSpPr/>
          <p:nvPr userDrawn="1"/>
        </p:nvSpPr>
        <p:spPr bwMode="auto">
          <a:xfrm>
            <a:off x="775016" y="1320800"/>
            <a:ext cx="2720024" cy="584200"/>
          </a:xfrm>
          <a:prstGeom prst="roundRect">
            <a:avLst>
              <a:gd name="adj" fmla="val 50000"/>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3" name="Rectangle: Rounded Corners 32">
            <a:extLst>
              <a:ext uri="{FF2B5EF4-FFF2-40B4-BE49-F238E27FC236}">
                <a16:creationId xmlns:a16="http://schemas.microsoft.com/office/drawing/2014/main" id="{553259B1-C4D4-8482-3413-36B7B131BB60}"/>
              </a:ext>
            </a:extLst>
          </p:cNvPr>
          <p:cNvSpPr/>
          <p:nvPr userDrawn="1"/>
        </p:nvSpPr>
        <p:spPr bwMode="auto">
          <a:xfrm>
            <a:off x="6607708" y="1320800"/>
            <a:ext cx="2720024" cy="584200"/>
          </a:xfrm>
          <a:prstGeom prst="roundRect">
            <a:avLst>
              <a:gd name="adj" fmla="val 50000"/>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4" name="TextBox 33">
            <a:extLst>
              <a:ext uri="{FF2B5EF4-FFF2-40B4-BE49-F238E27FC236}">
                <a16:creationId xmlns:a16="http://schemas.microsoft.com/office/drawing/2014/main" id="{076B1748-226B-C1EF-BE51-EF769A618B2A}"/>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5" name="TextBox 34">
            <a:extLst>
              <a:ext uri="{FF2B5EF4-FFF2-40B4-BE49-F238E27FC236}">
                <a16:creationId xmlns:a16="http://schemas.microsoft.com/office/drawing/2014/main" id="{93CA6158-7F0A-1562-797B-518ABB04F634}"/>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6" name="TextBox 35">
            <a:extLst>
              <a:ext uri="{FF2B5EF4-FFF2-40B4-BE49-F238E27FC236}">
                <a16:creationId xmlns:a16="http://schemas.microsoft.com/office/drawing/2014/main" id="{FD2437C5-86AC-AF6B-0631-CCE070A4EC8E}"/>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7" name="TextBox 36">
            <a:extLst>
              <a:ext uri="{FF2B5EF4-FFF2-40B4-BE49-F238E27FC236}">
                <a16:creationId xmlns:a16="http://schemas.microsoft.com/office/drawing/2014/main" id="{88EB2C85-B65C-B4A2-9487-E448F1EBE943}"/>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8" name="TextBox 37">
            <a:extLst>
              <a:ext uri="{FF2B5EF4-FFF2-40B4-BE49-F238E27FC236}">
                <a16:creationId xmlns:a16="http://schemas.microsoft.com/office/drawing/2014/main" id="{FA2538DD-0003-62DC-8801-BE126365152E}"/>
              </a:ext>
              <a:ext uri="{C183D7F6-B498-43B3-948B-1728B52AA6E4}">
                <adec:decorative xmlns:adec="http://schemas.microsoft.com/office/drawing/2017/decorative" val="1"/>
              </a:ext>
            </a:extLst>
          </p:cNvPr>
          <p:cNvSpPr txBox="1">
            <a:spLocks/>
          </p:cNvSpPr>
          <p:nvPr userDrawn="1"/>
        </p:nvSpPr>
        <p:spPr>
          <a:xfrm>
            <a:off x="6524940"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39" name="TextBox 38">
            <a:extLst>
              <a:ext uri="{FF2B5EF4-FFF2-40B4-BE49-F238E27FC236}">
                <a16:creationId xmlns:a16="http://schemas.microsoft.com/office/drawing/2014/main" id="{5B7AD6B3-DBDA-8F70-CAC4-BE125CB7F27A}"/>
              </a:ext>
              <a:ext uri="{C183D7F6-B498-43B3-948B-1728B52AA6E4}">
                <adec:decorative xmlns:adec="http://schemas.microsoft.com/office/drawing/2017/decorative" val="1"/>
              </a:ext>
            </a:extLst>
          </p:cNvPr>
          <p:cNvSpPr txBox="1">
            <a:spLocks/>
          </p:cNvSpPr>
          <p:nvPr userDrawn="1"/>
        </p:nvSpPr>
        <p:spPr>
          <a:xfrm>
            <a:off x="6524940"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40" name="TextBox 39">
            <a:extLst>
              <a:ext uri="{FF2B5EF4-FFF2-40B4-BE49-F238E27FC236}">
                <a16:creationId xmlns:a16="http://schemas.microsoft.com/office/drawing/2014/main" id="{02B28C54-8E50-EA56-7B81-333D6A73157D}"/>
              </a:ext>
              <a:ext uri="{C183D7F6-B498-43B3-948B-1728B52AA6E4}">
                <adec:decorative xmlns:adec="http://schemas.microsoft.com/office/drawing/2017/decorative" val="1"/>
              </a:ext>
            </a:extLst>
          </p:cNvPr>
          <p:cNvSpPr txBox="1">
            <a:spLocks/>
          </p:cNvSpPr>
          <p:nvPr userDrawn="1"/>
        </p:nvSpPr>
        <p:spPr>
          <a:xfrm>
            <a:off x="6524940"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41" name="TextBox 40">
            <a:extLst>
              <a:ext uri="{FF2B5EF4-FFF2-40B4-BE49-F238E27FC236}">
                <a16:creationId xmlns:a16="http://schemas.microsoft.com/office/drawing/2014/main" id="{62BF846B-4B1B-B551-76FB-5BE77B6B8763}"/>
              </a:ext>
              <a:ext uri="{C183D7F6-B498-43B3-948B-1728B52AA6E4}">
                <adec:decorative xmlns:adec="http://schemas.microsoft.com/office/drawing/2017/decorative" val="1"/>
              </a:ext>
            </a:extLst>
          </p:cNvPr>
          <p:cNvSpPr txBox="1">
            <a:spLocks/>
          </p:cNvSpPr>
          <p:nvPr userDrawn="1"/>
        </p:nvSpPr>
        <p:spPr>
          <a:xfrm>
            <a:off x="6524940"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178297058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2 Pink">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A555DA12-5A11-9BB3-F11F-1938D2783E13}"/>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Rounded Corners 1">
            <a:extLst>
              <a:ext uri="{FF2B5EF4-FFF2-40B4-BE49-F238E27FC236}">
                <a16:creationId xmlns:a16="http://schemas.microsoft.com/office/drawing/2014/main" id="{5F7AE50E-69D7-B90B-575B-5A0C245F9C7B}"/>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4" name="Rectangle: Rounded Corners 3">
            <a:extLst>
              <a:ext uri="{FF2B5EF4-FFF2-40B4-BE49-F238E27FC236}">
                <a16:creationId xmlns:a16="http://schemas.microsoft.com/office/drawing/2014/main" id="{F887F77A-6ECA-386D-87DD-195C3817D92E}"/>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err="1">
              <a:ln>
                <a:noFill/>
              </a:ln>
              <a:gradFill>
                <a:gsLst>
                  <a:gs pos="41958">
                    <a:srgbClr val="FFFFFF"/>
                  </a:gs>
                  <a:gs pos="63000">
                    <a:srgbClr val="FFFFFF"/>
                  </a:gs>
                </a:gsLst>
                <a:lin ang="0" scaled="0"/>
              </a:gradFill>
              <a:effectLst/>
              <a:uLnTx/>
              <a:uFillTx/>
              <a:ea typeface="+mn-lt"/>
              <a:cs typeface="+mn-lt"/>
              <a:sym typeface="+mn-lt"/>
            </a:endParaRPr>
          </a:p>
        </p:txBody>
      </p:sp>
      <p:sp>
        <p:nvSpPr>
          <p:cNvPr id="5" name="Rectangle: Rounded Corners 4">
            <a:extLst>
              <a:ext uri="{FF2B5EF4-FFF2-40B4-BE49-F238E27FC236}">
                <a16:creationId xmlns:a16="http://schemas.microsoft.com/office/drawing/2014/main" id="{71899789-9619-C486-A65D-5B3BB73BE583}"/>
              </a:ext>
            </a:extLst>
          </p:cNvPr>
          <p:cNvSpPr/>
          <p:nvPr userDrawn="1"/>
        </p:nvSpPr>
        <p:spPr bwMode="auto">
          <a:xfrm>
            <a:off x="775016" y="1320800"/>
            <a:ext cx="2720024" cy="584200"/>
          </a:xfrm>
          <a:prstGeom prst="roundRect">
            <a:avLst>
              <a:gd name="adj" fmla="val 50000"/>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6" name="Rectangle: Rounded Corners 5">
            <a:extLst>
              <a:ext uri="{FF2B5EF4-FFF2-40B4-BE49-F238E27FC236}">
                <a16:creationId xmlns:a16="http://schemas.microsoft.com/office/drawing/2014/main" id="{E6144CEC-F298-4C82-32C6-8BEC8DC19EB9}"/>
              </a:ext>
            </a:extLst>
          </p:cNvPr>
          <p:cNvSpPr/>
          <p:nvPr userDrawn="1"/>
        </p:nvSpPr>
        <p:spPr bwMode="auto">
          <a:xfrm>
            <a:off x="6607708" y="1320800"/>
            <a:ext cx="2720024" cy="584200"/>
          </a:xfrm>
          <a:prstGeom prst="roundRect">
            <a:avLst>
              <a:gd name="adj" fmla="val 50000"/>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7" name="TextBox 6">
            <a:extLst>
              <a:ext uri="{FF2B5EF4-FFF2-40B4-BE49-F238E27FC236}">
                <a16:creationId xmlns:a16="http://schemas.microsoft.com/office/drawing/2014/main" id="{BA195394-689A-2C9B-22BF-38A73C51C5B2}"/>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8" name="TextBox 7">
            <a:extLst>
              <a:ext uri="{FF2B5EF4-FFF2-40B4-BE49-F238E27FC236}">
                <a16:creationId xmlns:a16="http://schemas.microsoft.com/office/drawing/2014/main" id="{88F25743-3660-82A4-7909-B274A10AEF09}"/>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9" name="TextBox 8">
            <a:extLst>
              <a:ext uri="{FF2B5EF4-FFF2-40B4-BE49-F238E27FC236}">
                <a16:creationId xmlns:a16="http://schemas.microsoft.com/office/drawing/2014/main" id="{5596E9A0-1185-35E3-887F-D1179BED0494}"/>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0" name="TextBox 9">
            <a:extLst>
              <a:ext uri="{FF2B5EF4-FFF2-40B4-BE49-F238E27FC236}">
                <a16:creationId xmlns:a16="http://schemas.microsoft.com/office/drawing/2014/main" id="{149ED272-3BA4-9B03-09B4-4D07D4FDB798}"/>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1" name="TextBox 10">
            <a:extLst>
              <a:ext uri="{FF2B5EF4-FFF2-40B4-BE49-F238E27FC236}">
                <a16:creationId xmlns:a16="http://schemas.microsoft.com/office/drawing/2014/main" id="{54C75DB3-8342-6837-E03B-0BDED129AD8F}"/>
              </a:ext>
              <a:ext uri="{C183D7F6-B498-43B3-948B-1728B52AA6E4}">
                <adec:decorative xmlns:adec="http://schemas.microsoft.com/office/drawing/2017/decorative" val="1"/>
              </a:ext>
            </a:extLst>
          </p:cNvPr>
          <p:cNvSpPr txBox="1">
            <a:spLocks/>
          </p:cNvSpPr>
          <p:nvPr userDrawn="1"/>
        </p:nvSpPr>
        <p:spPr>
          <a:xfrm>
            <a:off x="6524940" y="2010596"/>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2" name="TextBox 11">
            <a:extLst>
              <a:ext uri="{FF2B5EF4-FFF2-40B4-BE49-F238E27FC236}">
                <a16:creationId xmlns:a16="http://schemas.microsoft.com/office/drawing/2014/main" id="{5A22757B-F18E-72C1-77F1-4DC59E82811D}"/>
              </a:ext>
              <a:ext uri="{C183D7F6-B498-43B3-948B-1728B52AA6E4}">
                <adec:decorative xmlns:adec="http://schemas.microsoft.com/office/drawing/2017/decorative" val="1"/>
              </a:ext>
            </a:extLst>
          </p:cNvPr>
          <p:cNvSpPr txBox="1">
            <a:spLocks/>
          </p:cNvSpPr>
          <p:nvPr userDrawn="1"/>
        </p:nvSpPr>
        <p:spPr>
          <a:xfrm>
            <a:off x="6524940" y="3437935"/>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3" name="TextBox 12">
            <a:extLst>
              <a:ext uri="{FF2B5EF4-FFF2-40B4-BE49-F238E27FC236}">
                <a16:creationId xmlns:a16="http://schemas.microsoft.com/office/drawing/2014/main" id="{505C1BD2-BC75-79A5-9D29-81AC70709B2B}"/>
              </a:ext>
              <a:ext uri="{C183D7F6-B498-43B3-948B-1728B52AA6E4}">
                <adec:decorative xmlns:adec="http://schemas.microsoft.com/office/drawing/2017/decorative" val="1"/>
              </a:ext>
            </a:extLst>
          </p:cNvPr>
          <p:cNvSpPr txBox="1">
            <a:spLocks/>
          </p:cNvSpPr>
          <p:nvPr userDrawn="1"/>
        </p:nvSpPr>
        <p:spPr>
          <a:xfrm>
            <a:off x="6524940" y="4865273"/>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a:sym typeface="+mn-lt"/>
            </a:endParaRPr>
          </a:p>
        </p:txBody>
      </p:sp>
      <p:sp>
        <p:nvSpPr>
          <p:cNvPr id="14" name="Graphic 9">
            <a:extLst>
              <a:ext uri="{FF2B5EF4-FFF2-40B4-BE49-F238E27FC236}">
                <a16:creationId xmlns:a16="http://schemas.microsoft.com/office/drawing/2014/main" id="{4FB2E96C-73A6-3B6A-36C0-E0A441B47AF9}"/>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174160309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Demo slide with Video placeholder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A2EE6A2-035E-FB5C-2CDE-67E1B78B6241}"/>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pPr algn="ctr"/>
            <a:r>
              <a:rPr lang="en-US" sz="3600">
                <a:latin typeface="+mj-lt"/>
              </a:rPr>
              <a:t>Demo Slide</a:t>
            </a:r>
          </a:p>
        </p:txBody>
      </p:sp>
      <p:sp>
        <p:nvSpPr>
          <p:cNvPr id="16" name="Rectangle: Rounded Corners 15">
            <a:extLst>
              <a:ext uri="{FF2B5EF4-FFF2-40B4-BE49-F238E27FC236}">
                <a16:creationId xmlns:a16="http://schemas.microsoft.com/office/drawing/2014/main" id="{8E7098C6-DBCF-93B2-5D96-137273D0B82C}"/>
              </a:ext>
            </a:extLst>
          </p:cNvPr>
          <p:cNvSpPr/>
          <p:nvPr userDrawn="1"/>
        </p:nvSpPr>
        <p:spPr bwMode="auto">
          <a:xfrm>
            <a:off x="584200" y="1244600"/>
            <a:ext cx="11025188" cy="5024438"/>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20" name="Media Placeholder 19">
            <a:extLst>
              <a:ext uri="{FF2B5EF4-FFF2-40B4-BE49-F238E27FC236}">
                <a16:creationId xmlns:a16="http://schemas.microsoft.com/office/drawing/2014/main" id="{1759F95D-AECA-8C92-B88E-C4E6AA3A254A}"/>
              </a:ext>
            </a:extLst>
          </p:cNvPr>
          <p:cNvSpPr>
            <a:spLocks noGrp="1"/>
          </p:cNvSpPr>
          <p:nvPr>
            <p:ph type="media" sz="quarter" idx="16" hasCustomPrompt="1"/>
          </p:nvPr>
        </p:nvSpPr>
        <p:spPr>
          <a:xfrm>
            <a:off x="687388" y="1344216"/>
            <a:ext cx="10818812" cy="4825207"/>
          </a:xfrm>
          <a:prstGeom prst="roundRect">
            <a:avLst>
              <a:gd name="adj" fmla="val 2229"/>
            </a:avLst>
          </a:prstGeom>
          <a:blipFill>
            <a:blip r:embed="rId3"/>
            <a:stretch>
              <a:fillRect/>
            </a:stretch>
          </a:blipFill>
        </p:spPr>
        <p:txBody>
          <a:bodyPr anchor="ctr">
            <a:noAutofit/>
          </a:bodyPr>
          <a:lstStyle>
            <a:lvl1pPr marL="0" indent="0" algn="ctr">
              <a:buNone/>
              <a:defRPr>
                <a:latin typeface="+mj-lt"/>
              </a:defRPr>
            </a:lvl1pPr>
          </a:lstStyle>
          <a:p>
            <a:r>
              <a:rPr lang="en-IN"/>
              <a:t>Video</a:t>
            </a:r>
            <a:endParaRPr lang="en-US"/>
          </a:p>
        </p:txBody>
      </p:sp>
    </p:spTree>
    <p:extLst>
      <p:ext uri="{BB962C8B-B14F-4D97-AF65-F5344CB8AC3E}">
        <p14:creationId xmlns:p14="http://schemas.microsoft.com/office/powerpoint/2010/main" val="269027158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Title with a pciture placeholder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BCB7F88-C383-D8A8-7DA3-EED89D7265BE}"/>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Rectangle: Rounded Corners 1">
            <a:extLst>
              <a:ext uri="{FF2B5EF4-FFF2-40B4-BE49-F238E27FC236}">
                <a16:creationId xmlns:a16="http://schemas.microsoft.com/office/drawing/2014/main" id="{B712C2FF-8E59-C2AE-A03E-89C50D8B2BF0}"/>
              </a:ext>
            </a:extLst>
          </p:cNvPr>
          <p:cNvSpPr/>
          <p:nvPr userDrawn="1"/>
        </p:nvSpPr>
        <p:spPr bwMode="auto">
          <a:xfrm>
            <a:off x="584200" y="585788"/>
            <a:ext cx="11025188" cy="5683250"/>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7" name="Picture Placeholder" descr="This photo is a 'placeholder' only. Drag or drop your photo here, or click and tap the center to insert a photo.">
            <a:extLst>
              <a:ext uri="{FF2B5EF4-FFF2-40B4-BE49-F238E27FC236}">
                <a16:creationId xmlns:a16="http://schemas.microsoft.com/office/drawing/2014/main" id="{11B92516-6AC9-D94E-A169-A9D3A5E65C55}"/>
              </a:ext>
            </a:extLst>
          </p:cNvPr>
          <p:cNvSpPr>
            <a:spLocks noGrp="1"/>
          </p:cNvSpPr>
          <p:nvPr>
            <p:ph type="pic" sz="quarter" idx="13" hasCustomPrompt="1"/>
          </p:nvPr>
        </p:nvSpPr>
        <p:spPr bwMode="ltGray">
          <a:xfrm>
            <a:off x="687388" y="673100"/>
            <a:ext cx="10818812" cy="5085833"/>
          </a:xfrm>
          <a:prstGeom prst="roundRect">
            <a:avLst>
              <a:gd name="adj" fmla="val 2229"/>
            </a:avLst>
          </a:prstGeo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5" name="Rectangle: Rounded Corners 4">
            <a:extLst>
              <a:ext uri="{FF2B5EF4-FFF2-40B4-BE49-F238E27FC236}">
                <a16:creationId xmlns:a16="http://schemas.microsoft.com/office/drawing/2014/main" id="{5E85AAE7-B42C-73D6-C27D-7ECBE9233D32}"/>
              </a:ext>
            </a:extLst>
          </p:cNvPr>
          <p:cNvSpPr/>
          <p:nvPr userDrawn="1"/>
        </p:nvSpPr>
        <p:spPr bwMode="auto">
          <a:xfrm>
            <a:off x="2573338" y="5867400"/>
            <a:ext cx="7046912" cy="770934"/>
          </a:xfrm>
          <a:prstGeom prst="roundRect">
            <a:avLst>
              <a:gd name="adj" fmla="val 50000"/>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2808288" y="5975869"/>
            <a:ext cx="6577012" cy="553998"/>
          </a:xfrm>
        </p:spPr>
        <p:txBody>
          <a:bodyPr anchor="ctr"/>
          <a:lstStyle>
            <a:lvl1pPr marL="0" algn="ctr" defTabSz="914400" rtl="0" eaLnBrk="1" latinLnBrk="0" hangingPunct="1">
              <a:defRPr lang="en-US" sz="3200" kern="1200" dirty="0">
                <a:solidFill>
                  <a:schemeClr val="bg1"/>
                </a:solidFill>
                <a:latin typeface="+mj-lt"/>
                <a:ea typeface="+mn-ea"/>
                <a:cs typeface="+mn-cs"/>
              </a:defRPr>
            </a:lvl1pPr>
          </a:lstStyle>
          <a:p>
            <a:pPr algn="ctr"/>
            <a:r>
              <a:rPr lang="en-US" sz="3600">
                <a:latin typeface="+mj-lt"/>
              </a:rPr>
              <a:t>Insert text</a:t>
            </a:r>
          </a:p>
        </p:txBody>
      </p:sp>
    </p:spTree>
    <p:extLst>
      <p:ext uri="{BB962C8B-B14F-4D97-AF65-F5344CB8AC3E}">
        <p14:creationId xmlns:p14="http://schemas.microsoft.com/office/powerpoint/2010/main" val="259281171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Four round photos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195EDB8-1C69-3449-756A-ED3394EA6901}"/>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4" name="Rectangle 3">
            <a:extLst>
              <a:ext uri="{FF2B5EF4-FFF2-40B4-BE49-F238E27FC236}">
                <a16:creationId xmlns:a16="http://schemas.microsoft.com/office/drawing/2014/main" id="{B99EFB85-B9D6-A5B6-861A-EFE69A199B63}"/>
              </a:ext>
            </a:extLst>
          </p:cNvPr>
          <p:cNvSpPr/>
          <p:nvPr userDrawn="1"/>
        </p:nvSpPr>
        <p:spPr bwMode="auto">
          <a:xfrm>
            <a:off x="0" y="3080656"/>
            <a:ext cx="12192000" cy="3094038"/>
          </a:xfrm>
          <a:prstGeom prst="rect">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err="1">
              <a:latin typeface="Segoe UI Variable Display Semib" pitchFamily="2" charset="0"/>
              <a:cs typeface="Segoe Sans Display Semibold" pitchFamily="2" charset="0"/>
            </a:endParaRPr>
          </a:p>
        </p:txBody>
      </p:sp>
      <p:sp>
        <p:nvSpPr>
          <p:cNvPr id="6" name="Oval 5">
            <a:extLst>
              <a:ext uri="{FF2B5EF4-FFF2-40B4-BE49-F238E27FC236}">
                <a16:creationId xmlns:a16="http://schemas.microsoft.com/office/drawing/2014/main" id="{4AC746BF-2493-08D4-6600-C3ADFE39FA15}"/>
              </a:ext>
            </a:extLst>
          </p:cNvPr>
          <p:cNvSpPr/>
          <p:nvPr userDrawn="1"/>
        </p:nvSpPr>
        <p:spPr bwMode="auto">
          <a:xfrm>
            <a:off x="616324" y="1769075"/>
            <a:ext cx="2623162" cy="2623162"/>
          </a:xfrm>
          <a:prstGeom prst="ellipse">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8" name="Oval 7">
            <a:extLst>
              <a:ext uri="{FF2B5EF4-FFF2-40B4-BE49-F238E27FC236}">
                <a16:creationId xmlns:a16="http://schemas.microsoft.com/office/drawing/2014/main" id="{06BDF3B9-286B-4C56-2F7D-253300BC8C5C}"/>
              </a:ext>
            </a:extLst>
          </p:cNvPr>
          <p:cNvSpPr/>
          <p:nvPr userDrawn="1"/>
        </p:nvSpPr>
        <p:spPr bwMode="auto">
          <a:xfrm>
            <a:off x="3395054" y="1769075"/>
            <a:ext cx="2623162" cy="2623162"/>
          </a:xfrm>
          <a:prstGeom prst="ellipse">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9" name="Oval 8">
            <a:extLst>
              <a:ext uri="{FF2B5EF4-FFF2-40B4-BE49-F238E27FC236}">
                <a16:creationId xmlns:a16="http://schemas.microsoft.com/office/drawing/2014/main" id="{68296E75-1EAE-3D3D-8302-6F7952BC290F}"/>
              </a:ext>
            </a:extLst>
          </p:cNvPr>
          <p:cNvSpPr/>
          <p:nvPr userDrawn="1"/>
        </p:nvSpPr>
        <p:spPr bwMode="auto">
          <a:xfrm>
            <a:off x="6173784" y="1769075"/>
            <a:ext cx="2623162" cy="2623162"/>
          </a:xfrm>
          <a:prstGeom prst="ellipse">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0" name="Oval 9">
            <a:extLst>
              <a:ext uri="{FF2B5EF4-FFF2-40B4-BE49-F238E27FC236}">
                <a16:creationId xmlns:a16="http://schemas.microsoft.com/office/drawing/2014/main" id="{D3BACC84-0057-F666-8762-C4FA141DADF0}"/>
              </a:ext>
            </a:extLst>
          </p:cNvPr>
          <p:cNvSpPr/>
          <p:nvPr userDrawn="1"/>
        </p:nvSpPr>
        <p:spPr bwMode="auto">
          <a:xfrm>
            <a:off x="8952515" y="1769075"/>
            <a:ext cx="2623162" cy="2623162"/>
          </a:xfrm>
          <a:prstGeom prst="ellipse">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cxnSp>
        <p:nvCxnSpPr>
          <p:cNvPr id="11" name="Straight Connector 10">
            <a:extLst>
              <a:ext uri="{FF2B5EF4-FFF2-40B4-BE49-F238E27FC236}">
                <a16:creationId xmlns:a16="http://schemas.microsoft.com/office/drawing/2014/main" id="{1040494E-0519-0D75-4D58-47005D1F3268}"/>
              </a:ext>
            </a:extLst>
          </p:cNvPr>
          <p:cNvCxnSpPr>
            <a:cxnSpLocks/>
          </p:cNvCxnSpPr>
          <p:nvPr userDrawn="1"/>
        </p:nvCxnSpPr>
        <p:spPr>
          <a:xfrm>
            <a:off x="331727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1FE9C28-BF3B-CD0D-E14E-FA6E932E86EF}"/>
              </a:ext>
            </a:extLst>
          </p:cNvPr>
          <p:cNvCxnSpPr>
            <a:cxnSpLocks/>
          </p:cNvCxnSpPr>
          <p:nvPr userDrawn="1"/>
        </p:nvCxnSpPr>
        <p:spPr>
          <a:xfrm>
            <a:off x="609600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C49D8AB-A0E9-990C-0ABC-9A063CB0ACC8}"/>
              </a:ext>
            </a:extLst>
          </p:cNvPr>
          <p:cNvCxnSpPr>
            <a:cxnSpLocks/>
          </p:cNvCxnSpPr>
          <p:nvPr userDrawn="1"/>
        </p:nvCxnSpPr>
        <p:spPr>
          <a:xfrm>
            <a:off x="887473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4" name="Text Placeholder 19">
            <a:extLst>
              <a:ext uri="{FF2B5EF4-FFF2-40B4-BE49-F238E27FC236}">
                <a16:creationId xmlns:a16="http://schemas.microsoft.com/office/drawing/2014/main" id="{2F31CD7F-46B4-49B9-D43B-6C88FDFFA316}"/>
              </a:ext>
            </a:extLst>
          </p:cNvPr>
          <p:cNvSpPr>
            <a:spLocks noGrp="1"/>
          </p:cNvSpPr>
          <p:nvPr>
            <p:ph type="body" sz="quarter" idx="13" hasCustomPrompt="1"/>
          </p:nvPr>
        </p:nvSpPr>
        <p:spPr>
          <a:xfrm>
            <a:off x="664935"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28" name="Picture Placeholder" descr="This photo is a 'placeholder' only. Drag or drop your photo here, or click and tap the center to insert a photo.">
            <a:extLst>
              <a:ext uri="{FF2B5EF4-FFF2-40B4-BE49-F238E27FC236}">
                <a16:creationId xmlns:a16="http://schemas.microsoft.com/office/drawing/2014/main" id="{47E5015E-22C5-D239-B2DC-D7A2159C565B}"/>
              </a:ext>
            </a:extLst>
          </p:cNvPr>
          <p:cNvSpPr>
            <a:spLocks noGrp="1" noChangeAspect="1"/>
          </p:cNvSpPr>
          <p:nvPr>
            <p:ph type="pic" sz="quarter" idx="17" hasCustomPrompt="1"/>
          </p:nvPr>
        </p:nvSpPr>
        <p:spPr bwMode="ltGray">
          <a:xfrm>
            <a:off x="696005" y="1848756"/>
            <a:ext cx="2463800" cy="2463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9" name="Picture Placeholder" descr="This photo is a 'placeholder' only. Drag or drop your photo here, or click and tap the center to insert a photo.">
            <a:extLst>
              <a:ext uri="{FF2B5EF4-FFF2-40B4-BE49-F238E27FC236}">
                <a16:creationId xmlns:a16="http://schemas.microsoft.com/office/drawing/2014/main" id="{732EA7F6-1E0D-7569-F17F-C4BF98CF3B3A}"/>
              </a:ext>
            </a:extLst>
          </p:cNvPr>
          <p:cNvSpPr>
            <a:spLocks noGrp="1" noChangeAspect="1"/>
          </p:cNvSpPr>
          <p:nvPr>
            <p:ph type="pic" sz="quarter" idx="19" hasCustomPrompt="1"/>
          </p:nvPr>
        </p:nvSpPr>
        <p:spPr bwMode="ltGray">
          <a:xfrm>
            <a:off x="3474735" y="1848756"/>
            <a:ext cx="2463800" cy="2463800"/>
          </a:xfrm>
          <a:prstGeom prst="ellipse">
            <a:avLst/>
          </a:prstGeom>
          <a:blipFill>
            <a:blip r:embed="rId4"/>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30" name="Picture Placeholder" descr="This photo is a 'placeholder' only. Drag or drop your photo here, or click and tap the center to insert a photo.">
            <a:extLst>
              <a:ext uri="{FF2B5EF4-FFF2-40B4-BE49-F238E27FC236}">
                <a16:creationId xmlns:a16="http://schemas.microsoft.com/office/drawing/2014/main" id="{3A8F366F-A917-5642-5C50-F518A983AE58}"/>
              </a:ext>
            </a:extLst>
          </p:cNvPr>
          <p:cNvSpPr>
            <a:spLocks noGrp="1" noChangeAspect="1"/>
          </p:cNvSpPr>
          <p:nvPr>
            <p:ph type="pic" sz="quarter" idx="20" hasCustomPrompt="1"/>
          </p:nvPr>
        </p:nvSpPr>
        <p:spPr bwMode="ltGray">
          <a:xfrm>
            <a:off x="6253465" y="1848756"/>
            <a:ext cx="2463800" cy="2463800"/>
          </a:xfrm>
          <a:prstGeom prst="ellipse">
            <a:avLst/>
          </a:prstGeom>
          <a:blipFill>
            <a:blip r:embed="rId5"/>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31" name="Picture Placeholder" descr="This photo is a 'placeholder' only. Drag or drop your photo here, or click and tap the center to insert a photo.">
            <a:extLst>
              <a:ext uri="{FF2B5EF4-FFF2-40B4-BE49-F238E27FC236}">
                <a16:creationId xmlns:a16="http://schemas.microsoft.com/office/drawing/2014/main" id="{14019E93-4A4C-A1BC-1798-381D551C2FB7}"/>
              </a:ext>
            </a:extLst>
          </p:cNvPr>
          <p:cNvSpPr>
            <a:spLocks noGrp="1" noChangeAspect="1"/>
          </p:cNvSpPr>
          <p:nvPr>
            <p:ph type="pic" sz="quarter" idx="21" hasCustomPrompt="1"/>
          </p:nvPr>
        </p:nvSpPr>
        <p:spPr bwMode="ltGray">
          <a:xfrm>
            <a:off x="9032196" y="1848756"/>
            <a:ext cx="2463800" cy="2463800"/>
          </a:xfrm>
          <a:prstGeom prst="ellipse">
            <a:avLst/>
          </a:prstGeom>
          <a:blipFill>
            <a:blip r:embed="rId6"/>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5" name="Text Placeholder 19">
            <a:extLst>
              <a:ext uri="{FF2B5EF4-FFF2-40B4-BE49-F238E27FC236}">
                <a16:creationId xmlns:a16="http://schemas.microsoft.com/office/drawing/2014/main" id="{AF9AF5CF-963B-3666-42A0-9408F8F44970}"/>
              </a:ext>
            </a:extLst>
          </p:cNvPr>
          <p:cNvSpPr>
            <a:spLocks noGrp="1"/>
          </p:cNvSpPr>
          <p:nvPr>
            <p:ph type="body" sz="quarter" idx="14" hasCustomPrompt="1"/>
          </p:nvPr>
        </p:nvSpPr>
        <p:spPr>
          <a:xfrm>
            <a:off x="3443664"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A7C54E3B-8E9E-9D51-A7AD-DF5D3241B0B1}"/>
              </a:ext>
            </a:extLst>
          </p:cNvPr>
          <p:cNvSpPr>
            <a:spLocks noGrp="1"/>
          </p:cNvSpPr>
          <p:nvPr>
            <p:ph type="body" sz="quarter" idx="15" hasCustomPrompt="1"/>
          </p:nvPr>
        </p:nvSpPr>
        <p:spPr>
          <a:xfrm>
            <a:off x="6222397"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7" name="Text Placeholder 19">
            <a:extLst>
              <a:ext uri="{FF2B5EF4-FFF2-40B4-BE49-F238E27FC236}">
                <a16:creationId xmlns:a16="http://schemas.microsoft.com/office/drawing/2014/main" id="{D834E744-7F73-51F5-6CAD-DBB6016BA18E}"/>
              </a:ext>
            </a:extLst>
          </p:cNvPr>
          <p:cNvSpPr>
            <a:spLocks noGrp="1"/>
          </p:cNvSpPr>
          <p:nvPr>
            <p:ph type="body" sz="quarter" idx="16" hasCustomPrompt="1"/>
          </p:nvPr>
        </p:nvSpPr>
        <p:spPr>
          <a:xfrm>
            <a:off x="9001126"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364410727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Three round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3D211-079C-4884-AB74-BFA812A63FE8}"/>
              </a:ext>
            </a:extLst>
          </p:cNvPr>
          <p:cNvSpPr>
            <a:spLocks noGrp="1"/>
          </p:cNvSpPr>
          <p:nvPr>
            <p:ph type="title"/>
          </p:nvPr>
        </p:nvSpPr>
        <p:spPr>
          <a:xfrm>
            <a:off x="588263" y="588962"/>
            <a:ext cx="11018520" cy="1115568"/>
          </a:xfrm>
        </p:spPr>
        <p:txBody>
          <a:bodyPr anchor="ctr"/>
          <a:lstStyle>
            <a:lvl1pPr algn="ctr">
              <a:defRPr/>
            </a:lvl1pPr>
          </a:lstStyle>
          <a:p>
            <a:r>
              <a:rPr lang="en-US"/>
              <a:t>Click to edit Master title style</a:t>
            </a: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5757E314-6417-4051-A2CD-D3614CAA6A78}"/>
              </a:ext>
            </a:extLst>
          </p:cNvPr>
          <p:cNvSpPr>
            <a:spLocks noGrp="1" noChangeAspect="1"/>
          </p:cNvSpPr>
          <p:nvPr>
            <p:ph type="pic" sz="quarter" idx="13" hasCustomPrompt="1"/>
          </p:nvPr>
        </p:nvSpPr>
        <p:spPr bwMode="ltGray">
          <a:xfrm>
            <a:off x="2037906" y="2286000"/>
            <a:ext cx="2313432" cy="2313432"/>
          </a:xfrm>
          <a:prstGeom prst="ellipse">
            <a:avLst/>
          </a:prstGeom>
          <a:blipFill>
            <a:blip r:embed="rId2"/>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3" name="Text Placeholder 3">
            <a:extLst>
              <a:ext uri="{FF2B5EF4-FFF2-40B4-BE49-F238E27FC236}">
                <a16:creationId xmlns:a16="http://schemas.microsoft.com/office/drawing/2014/main" id="{5BBECFAF-80A0-4620-8865-87562DFB497B}"/>
              </a:ext>
            </a:extLst>
          </p:cNvPr>
          <p:cNvSpPr>
            <a:spLocks noGrp="1"/>
          </p:cNvSpPr>
          <p:nvPr>
            <p:ph type="body" sz="quarter" idx="16"/>
          </p:nvPr>
        </p:nvSpPr>
        <p:spPr>
          <a:xfrm>
            <a:off x="2037906" y="4800600"/>
            <a:ext cx="2313432" cy="1468438"/>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E5577FC3-49F5-4B04-AFD3-AA0A57BA8355}"/>
              </a:ext>
            </a:extLst>
          </p:cNvPr>
          <p:cNvSpPr>
            <a:spLocks noGrp="1" noChangeAspect="1"/>
          </p:cNvSpPr>
          <p:nvPr>
            <p:ph type="pic" sz="quarter" idx="19" hasCustomPrompt="1"/>
          </p:nvPr>
        </p:nvSpPr>
        <p:spPr bwMode="ltGray">
          <a:xfrm>
            <a:off x="4939284" y="2286000"/>
            <a:ext cx="2313432" cy="2313432"/>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4" name="Text Placeholder 3">
            <a:extLst>
              <a:ext uri="{FF2B5EF4-FFF2-40B4-BE49-F238E27FC236}">
                <a16:creationId xmlns:a16="http://schemas.microsoft.com/office/drawing/2014/main" id="{8AD287B4-D736-4707-854D-BEA62EF2BBCF}"/>
              </a:ext>
            </a:extLst>
          </p:cNvPr>
          <p:cNvSpPr>
            <a:spLocks noGrp="1"/>
          </p:cNvSpPr>
          <p:nvPr>
            <p:ph type="body" sz="quarter" idx="17"/>
          </p:nvPr>
        </p:nvSpPr>
        <p:spPr>
          <a:xfrm>
            <a:off x="4939284" y="4800600"/>
            <a:ext cx="2313432" cy="1468438"/>
          </a:xfrm>
        </p:spPr>
        <p:txBody>
          <a:bodyPr/>
          <a:lstStyle>
            <a:lvl1pPr marL="0" indent="0" algn="ctr">
              <a:spcBef>
                <a:spcPts val="0"/>
              </a:spcBef>
              <a:buNone/>
              <a:defRPr sz="1800">
                <a:latin typeface="+mj-lt"/>
              </a:defRPr>
            </a:lvl1pPr>
          </a:lstStyle>
          <a:p>
            <a:pPr lvl="0"/>
            <a:r>
              <a:rPr lang="en-US"/>
              <a:t>Click to edit Master text styles</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9B56ECFD-6AA2-4EC5-A445-D1E0952199EC}"/>
              </a:ext>
            </a:extLst>
          </p:cNvPr>
          <p:cNvSpPr>
            <a:spLocks noGrp="1" noChangeAspect="1"/>
          </p:cNvSpPr>
          <p:nvPr>
            <p:ph type="pic" sz="quarter" idx="20" hasCustomPrompt="1"/>
          </p:nvPr>
        </p:nvSpPr>
        <p:spPr bwMode="ltGray">
          <a:xfrm>
            <a:off x="7840663" y="2286000"/>
            <a:ext cx="2313432" cy="2313432"/>
          </a:xfrm>
          <a:prstGeom prst="ellipse">
            <a:avLst/>
          </a:prstGeom>
          <a:blipFill>
            <a:blip r:embed="rId4"/>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5" name="Text Placeholder 3">
            <a:extLst>
              <a:ext uri="{FF2B5EF4-FFF2-40B4-BE49-F238E27FC236}">
                <a16:creationId xmlns:a16="http://schemas.microsoft.com/office/drawing/2014/main" id="{9ED5A27F-D9D2-4DCB-8422-4694477ECA88}"/>
              </a:ext>
            </a:extLst>
          </p:cNvPr>
          <p:cNvSpPr>
            <a:spLocks noGrp="1"/>
          </p:cNvSpPr>
          <p:nvPr>
            <p:ph type="body" sz="quarter" idx="18"/>
          </p:nvPr>
        </p:nvSpPr>
        <p:spPr>
          <a:xfrm>
            <a:off x="7840663" y="4800600"/>
            <a:ext cx="2313432" cy="1468438"/>
          </a:xfrm>
        </p:spPr>
        <p:txBody>
          <a:bodyPr/>
          <a:lstStyle>
            <a:lvl1pPr marL="0" indent="0" algn="ctr">
              <a:spcBef>
                <a:spcPts val="0"/>
              </a:spcBef>
              <a:buNone/>
              <a:defRPr sz="1800">
                <a:latin typeface="+mj-lt"/>
              </a:defRPr>
            </a:lvl1pPr>
          </a:lstStyle>
          <a:p>
            <a:pPr lvl="0"/>
            <a:r>
              <a:rPr lang="en-US"/>
              <a:t>Click to edit Master text styles</a:t>
            </a:r>
          </a:p>
        </p:txBody>
      </p:sp>
      <p:sp>
        <p:nvSpPr>
          <p:cNvPr id="20" name="TextBox 19">
            <a:extLst>
              <a:ext uri="{FF2B5EF4-FFF2-40B4-BE49-F238E27FC236}">
                <a16:creationId xmlns:a16="http://schemas.microsoft.com/office/drawing/2014/main" id="{0D6AFB7A-35B4-4881-AB50-D112482166B1}"/>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3853046111"/>
      </p:ext>
    </p:extLst>
  </p:cSld>
  <p:clrMapOvr>
    <a:masterClrMapping/>
  </p:clrMapOvr>
  <p:transition>
    <p:fade/>
  </p:transition>
  <p:extLst>
    <p:ext uri="{DCECCB84-F9BA-43D5-87BE-67443E8EF086}">
      <p15:sldGuideLst xmlns:p15="http://schemas.microsoft.com/office/powerpoint/2012/main">
        <p15:guide id="1" orient="horz" pos="720">
          <p15:clr>
            <a:srgbClr val="5ACBF0"/>
          </p15:clr>
        </p15:guide>
        <p15:guide id="2" orient="horz" pos="3024">
          <p15:clr>
            <a:srgbClr val="5ACBF0"/>
          </p15:clr>
        </p15:guide>
        <p15:guide id="3" pos="3840">
          <p15:clr>
            <a:srgbClr val="5ACBF0"/>
          </p15:clr>
        </p15:guide>
        <p15:guide id="4" pos="1283">
          <p15:clr>
            <a:srgbClr val="5ACBF0"/>
          </p15:clr>
        </p15:guide>
        <p15:guide id="5" pos="5666">
          <p15:clr>
            <a:srgbClr val="5ACBF0"/>
          </p15:clr>
        </p15:guide>
        <p15:guide id="6" pos="2741">
          <p15:clr>
            <a:srgbClr val="5ACBF0"/>
          </p15:clr>
        </p15:guide>
        <p15:guide id="7" pos="2012">
          <p15:clr>
            <a:srgbClr val="5ACBF0"/>
          </p15:clr>
        </p15:guide>
        <p15:guide id="8" pos="3109">
          <p15:clr>
            <a:srgbClr val="5ACBF0"/>
          </p15:clr>
        </p15:guide>
        <p15:guide id="9" pos="4570">
          <p15:clr>
            <a:srgbClr val="5ACBF0"/>
          </p15:clr>
        </p15:guide>
        <p15:guide id="11" pos="6397">
          <p15:clr>
            <a:srgbClr val="5ACBF0"/>
          </p15:clr>
        </p15:guide>
        <p15:guide id="12" orient="horz" pos="1440">
          <p15:clr>
            <a:srgbClr val="5ACBF0"/>
          </p15:clr>
        </p15:guide>
        <p15:guide id="13" pos="4938">
          <p15:clr>
            <a:srgbClr val="5ACBF0"/>
          </p15:clr>
        </p15:guide>
        <p15:guide id="14" orient="horz" pos="2894">
          <p15:clr>
            <a:srgbClr val="5ACBF0"/>
          </p15:clr>
        </p15:guide>
      </p15:sldGuideLst>
    </p:ext>
  </p:extLst>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Three picture content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9CB1F2F-0081-E551-92DB-B85F5119A7F9}"/>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3A1F7FD5-323C-9762-DD0F-DB15B2B1589C}"/>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C99F1E31-2444-5229-0CCE-EF1001324214}"/>
              </a:ext>
            </a:extLst>
          </p:cNvPr>
          <p:cNvSpPr>
            <a:spLocks noGrp="1"/>
          </p:cNvSpPr>
          <p:nvPr>
            <p:ph type="pic" sz="quarter" idx="13" hasCustomPrompt="1"/>
          </p:nvPr>
        </p:nvSpPr>
        <p:spPr bwMode="ltGray">
          <a:xfrm>
            <a:off x="584199" y="1581150"/>
            <a:ext cx="3599411" cy="4305300"/>
          </a:xfrm>
          <a:prstGeom prst="roundRect">
            <a:avLst>
              <a:gd name="adj" fmla="val 4720"/>
            </a:avLst>
          </a:prstGeom>
          <a:blipFill>
            <a:blip r:embed="rId3"/>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851CCD2F-E7DE-5D12-87F9-52475535C73C}"/>
              </a:ext>
            </a:extLst>
          </p:cNvPr>
          <p:cNvSpPr>
            <a:spLocks noGrp="1"/>
          </p:cNvSpPr>
          <p:nvPr>
            <p:ph type="pic" sz="quarter" idx="14" hasCustomPrompt="1"/>
          </p:nvPr>
        </p:nvSpPr>
        <p:spPr bwMode="ltGray">
          <a:xfrm>
            <a:off x="4297087" y="1581150"/>
            <a:ext cx="3599411" cy="4305300"/>
          </a:xfrm>
          <a:prstGeom prst="roundRect">
            <a:avLst>
              <a:gd name="adj" fmla="val 4720"/>
            </a:avLst>
          </a:prstGeom>
          <a:blipFill>
            <a:blip r:embed="rId4"/>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CFBE241C-1792-CB28-B2A0-7F490668764D}"/>
              </a:ext>
            </a:extLst>
          </p:cNvPr>
          <p:cNvSpPr>
            <a:spLocks noGrp="1"/>
          </p:cNvSpPr>
          <p:nvPr>
            <p:ph type="pic" sz="quarter" idx="15" hasCustomPrompt="1"/>
          </p:nvPr>
        </p:nvSpPr>
        <p:spPr bwMode="ltGray">
          <a:xfrm>
            <a:off x="8009976" y="1581150"/>
            <a:ext cx="3599411" cy="4305300"/>
          </a:xfrm>
          <a:prstGeom prst="roundRect">
            <a:avLst>
              <a:gd name="adj" fmla="val 4720"/>
            </a:avLst>
          </a:prstGeom>
          <a:blipFill>
            <a:blip r:embed="rId5"/>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Tree>
    <p:extLst>
      <p:ext uri="{BB962C8B-B14F-4D97-AF65-F5344CB8AC3E}">
        <p14:creationId xmlns:p14="http://schemas.microsoft.com/office/powerpoint/2010/main" val="34899755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Three text content placeholder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0A6CF91-034A-CC9C-CB91-9D4530E37B9D}"/>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E6F7E58A-6B3C-71CF-9C7D-E4749BF6C495}"/>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err="1">
              <a:gradFill>
                <a:gsLst>
                  <a:gs pos="41958">
                    <a:srgbClr val="FFFFFF"/>
                  </a:gs>
                  <a:gs pos="63000">
                    <a:srgbClr val="FFFFFF"/>
                  </a:gs>
                </a:gsLst>
                <a:lin ang="0" scaled="0"/>
              </a:gradFill>
              <a:ea typeface="+mn-lt"/>
              <a:cs typeface="+mn-lt"/>
              <a:sym typeface="+mn-lt"/>
            </a:endParaRPr>
          </a:p>
        </p:txBody>
      </p:sp>
      <p:sp>
        <p:nvSpPr>
          <p:cNvPr id="6" name="Rectangle: Rounded Corners 5">
            <a:extLst>
              <a:ext uri="{FF2B5EF4-FFF2-40B4-BE49-F238E27FC236}">
                <a16:creationId xmlns:a16="http://schemas.microsoft.com/office/drawing/2014/main" id="{1C683595-FBF8-179F-28A4-E3681A0A7FC5}"/>
              </a:ext>
            </a:extLst>
          </p:cNvPr>
          <p:cNvSpPr/>
          <p:nvPr userDrawn="1"/>
        </p:nvSpPr>
        <p:spPr bwMode="auto">
          <a:xfrm>
            <a:off x="584199" y="1581150"/>
            <a:ext cx="3599411" cy="4305300"/>
          </a:xfrm>
          <a:prstGeom prst="roundRect">
            <a:avLst>
              <a:gd name="adj" fmla="val 4720"/>
            </a:avLst>
          </a:prstGeom>
          <a:gradFill flip="none" rotWithShape="1">
            <a:gsLst>
              <a:gs pos="79000">
                <a:srgbClr val="C03BC4"/>
              </a:gs>
              <a:gs pos="35000">
                <a:srgbClr val="D1448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7" name="Rectangle: Rounded Corners 6">
            <a:extLst>
              <a:ext uri="{FF2B5EF4-FFF2-40B4-BE49-F238E27FC236}">
                <a16:creationId xmlns:a16="http://schemas.microsoft.com/office/drawing/2014/main" id="{41CEBF13-F6CF-42C5-0E53-E1311332EC7E}"/>
              </a:ext>
            </a:extLst>
          </p:cNvPr>
          <p:cNvSpPr/>
          <p:nvPr userDrawn="1"/>
        </p:nvSpPr>
        <p:spPr bwMode="auto">
          <a:xfrm>
            <a:off x="4297087" y="1581150"/>
            <a:ext cx="3599411" cy="4305300"/>
          </a:xfrm>
          <a:prstGeom prst="roundRect">
            <a:avLst>
              <a:gd name="adj" fmla="val 4720"/>
            </a:avLst>
          </a:prstGeom>
          <a:gradFill flip="none" rotWithShape="1">
            <a:gsLst>
              <a:gs pos="79000">
                <a:srgbClr val="C03BC4"/>
              </a:gs>
              <a:gs pos="35000">
                <a:srgbClr val="D1448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8" name="Rectangle: Rounded Corners 7">
            <a:extLst>
              <a:ext uri="{FF2B5EF4-FFF2-40B4-BE49-F238E27FC236}">
                <a16:creationId xmlns:a16="http://schemas.microsoft.com/office/drawing/2014/main" id="{F6991E26-4A39-8D94-F42C-F2099C92D6A1}"/>
              </a:ext>
            </a:extLst>
          </p:cNvPr>
          <p:cNvSpPr/>
          <p:nvPr userDrawn="1"/>
        </p:nvSpPr>
        <p:spPr bwMode="auto">
          <a:xfrm>
            <a:off x="8009976" y="1581150"/>
            <a:ext cx="3599411" cy="4305300"/>
          </a:xfrm>
          <a:prstGeom prst="roundRect">
            <a:avLst>
              <a:gd name="adj" fmla="val 4720"/>
            </a:avLst>
          </a:prstGeom>
          <a:gradFill flip="none" rotWithShape="1">
            <a:gsLst>
              <a:gs pos="79000">
                <a:srgbClr val="C03BC4"/>
              </a:gs>
              <a:gs pos="35000">
                <a:srgbClr val="D1448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
        <p:nvSpPr>
          <p:cNvPr id="21" name="Text Placeholder 19">
            <a:extLst>
              <a:ext uri="{FF2B5EF4-FFF2-40B4-BE49-F238E27FC236}">
                <a16:creationId xmlns:a16="http://schemas.microsoft.com/office/drawing/2014/main" id="{399EA1AA-57AA-27E2-BD86-B5FA25A9A677}"/>
              </a:ext>
            </a:extLst>
          </p:cNvPr>
          <p:cNvSpPr>
            <a:spLocks noGrp="1"/>
          </p:cNvSpPr>
          <p:nvPr>
            <p:ph type="body" sz="quarter" idx="13" hasCustomPrompt="1"/>
          </p:nvPr>
        </p:nvSpPr>
        <p:spPr>
          <a:xfrm>
            <a:off x="691108"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cxnSp>
        <p:nvCxnSpPr>
          <p:cNvPr id="12" name="Straight Connector 11">
            <a:extLst>
              <a:ext uri="{FF2B5EF4-FFF2-40B4-BE49-F238E27FC236}">
                <a16:creationId xmlns:a16="http://schemas.microsoft.com/office/drawing/2014/main" id="{8A47EDC1-A042-5A95-7AD0-A7419100C365}"/>
              </a:ext>
            </a:extLst>
          </p:cNvPr>
          <p:cNvCxnSpPr>
            <a:cxnSpLocks/>
          </p:cNvCxnSpPr>
          <p:nvPr userDrawn="1"/>
        </p:nvCxnSpPr>
        <p:spPr>
          <a:xfrm>
            <a:off x="637654"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4EB2703-96F4-0032-1948-7D1A66D0303B}"/>
              </a:ext>
            </a:extLst>
          </p:cNvPr>
          <p:cNvCxnSpPr>
            <a:cxnSpLocks/>
          </p:cNvCxnSpPr>
          <p:nvPr userDrawn="1"/>
        </p:nvCxnSpPr>
        <p:spPr>
          <a:xfrm>
            <a:off x="4350542"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85F7FEE-5EE4-CEBA-42C0-5B7B114D8C2B}"/>
              </a:ext>
            </a:extLst>
          </p:cNvPr>
          <p:cNvCxnSpPr>
            <a:cxnSpLocks/>
          </p:cNvCxnSpPr>
          <p:nvPr userDrawn="1"/>
        </p:nvCxnSpPr>
        <p:spPr>
          <a:xfrm>
            <a:off x="8063431"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2" name="Text Placeholder 19">
            <a:extLst>
              <a:ext uri="{FF2B5EF4-FFF2-40B4-BE49-F238E27FC236}">
                <a16:creationId xmlns:a16="http://schemas.microsoft.com/office/drawing/2014/main" id="{E1C30187-00C7-645C-EA0E-3CAE60058737}"/>
              </a:ext>
            </a:extLst>
          </p:cNvPr>
          <p:cNvSpPr>
            <a:spLocks noGrp="1"/>
          </p:cNvSpPr>
          <p:nvPr>
            <p:ph type="body" sz="quarter" idx="14" hasCustomPrompt="1"/>
          </p:nvPr>
        </p:nvSpPr>
        <p:spPr>
          <a:xfrm>
            <a:off x="4403996"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4" name="Text Placeholder 19">
            <a:extLst>
              <a:ext uri="{FF2B5EF4-FFF2-40B4-BE49-F238E27FC236}">
                <a16:creationId xmlns:a16="http://schemas.microsoft.com/office/drawing/2014/main" id="{01BB683D-10A2-1AB7-D6AD-3513E50E5831}"/>
              </a:ext>
            </a:extLst>
          </p:cNvPr>
          <p:cNvSpPr>
            <a:spLocks noGrp="1"/>
          </p:cNvSpPr>
          <p:nvPr>
            <p:ph type="body" sz="quarter" idx="15" hasCustomPrompt="1"/>
          </p:nvPr>
        </p:nvSpPr>
        <p:spPr>
          <a:xfrm>
            <a:off x="8116885"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5" name="Text Placeholder 19">
            <a:extLst>
              <a:ext uri="{FF2B5EF4-FFF2-40B4-BE49-F238E27FC236}">
                <a16:creationId xmlns:a16="http://schemas.microsoft.com/office/drawing/2014/main" id="{4F2F9024-046F-77C6-5303-52E499B556C1}"/>
              </a:ext>
            </a:extLst>
          </p:cNvPr>
          <p:cNvSpPr>
            <a:spLocks noGrp="1"/>
          </p:cNvSpPr>
          <p:nvPr>
            <p:ph type="body" sz="quarter" idx="16" hasCustomPrompt="1"/>
          </p:nvPr>
        </p:nvSpPr>
        <p:spPr>
          <a:xfrm>
            <a:off x="691108"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6" name="Text Placeholder 19">
            <a:extLst>
              <a:ext uri="{FF2B5EF4-FFF2-40B4-BE49-F238E27FC236}">
                <a16:creationId xmlns:a16="http://schemas.microsoft.com/office/drawing/2014/main" id="{95805569-1FE6-5940-59E2-DE9A074B852A}"/>
              </a:ext>
            </a:extLst>
          </p:cNvPr>
          <p:cNvSpPr>
            <a:spLocks noGrp="1"/>
          </p:cNvSpPr>
          <p:nvPr>
            <p:ph type="body" sz="quarter" idx="17" hasCustomPrompt="1"/>
          </p:nvPr>
        </p:nvSpPr>
        <p:spPr>
          <a:xfrm>
            <a:off x="4403996"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7" name="Text Placeholder 19">
            <a:extLst>
              <a:ext uri="{FF2B5EF4-FFF2-40B4-BE49-F238E27FC236}">
                <a16:creationId xmlns:a16="http://schemas.microsoft.com/office/drawing/2014/main" id="{69FD4DC6-752D-3AF4-DB4C-BD79AC8DC943}"/>
              </a:ext>
            </a:extLst>
          </p:cNvPr>
          <p:cNvSpPr>
            <a:spLocks noGrp="1"/>
          </p:cNvSpPr>
          <p:nvPr>
            <p:ph type="body" sz="quarter" idx="18" hasCustomPrompt="1"/>
          </p:nvPr>
        </p:nvSpPr>
        <p:spPr>
          <a:xfrm>
            <a:off x="8116885"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406393889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Table placeholder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7334BA8B-7206-F735-90C3-4FC73883D77C}"/>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A322CBBD-6BBD-ECDE-9B83-B94314709E05}"/>
              </a:ext>
            </a:extLst>
          </p:cNvPr>
          <p:cNvSpPr/>
          <p:nvPr userDrawn="1"/>
        </p:nvSpPr>
        <p:spPr bwMode="auto">
          <a:xfrm>
            <a:off x="584199" y="1358900"/>
            <a:ext cx="11025188" cy="4912499"/>
          </a:xfrm>
          <a:prstGeom prst="roundRect">
            <a:avLst>
              <a:gd name="adj" fmla="val 2924"/>
            </a:avLst>
          </a:pr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endParaRPr>
          </a:p>
        </p:txBody>
      </p:sp>
      <p:sp>
        <p:nvSpPr>
          <p:cNvPr id="9" name="Rectangle: Top Corners Rounded 8">
            <a:extLst>
              <a:ext uri="{FF2B5EF4-FFF2-40B4-BE49-F238E27FC236}">
                <a16:creationId xmlns:a16="http://schemas.microsoft.com/office/drawing/2014/main" id="{F0BB2C1D-5C69-D3F4-F53D-FBF1669E7E76}"/>
              </a:ext>
            </a:extLst>
          </p:cNvPr>
          <p:cNvSpPr/>
          <p:nvPr userDrawn="1"/>
        </p:nvSpPr>
        <p:spPr bwMode="auto">
          <a:xfrm>
            <a:off x="584199" y="1358900"/>
            <a:ext cx="11025188" cy="533400"/>
          </a:xfrm>
          <a:prstGeom prst="round2SameRect">
            <a:avLst>
              <a:gd name="adj1" fmla="val 26667"/>
              <a:gd name="adj2" fmla="val 0"/>
            </a:avLst>
          </a:prstGeom>
          <a:gradFill flip="none" rotWithShape="1">
            <a:gsLst>
              <a:gs pos="79000">
                <a:srgbClr val="C03BC4"/>
              </a:gs>
              <a:gs pos="35000">
                <a:srgbClr val="D1448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err="1">
              <a:ln w="3175">
                <a:noFill/>
              </a:ln>
              <a:solidFill>
                <a:schemeClr val="bg1"/>
              </a:solidFill>
              <a:latin typeface="+mj-lt"/>
              <a:cs typeface="Segoe UI" pitchFamily="34" charset="0"/>
            </a:endParaRPr>
          </a:p>
        </p:txBody>
      </p:sp>
    </p:spTree>
    <p:extLst>
      <p:ext uri="{BB962C8B-B14F-4D97-AF65-F5344CB8AC3E}">
        <p14:creationId xmlns:p14="http://schemas.microsoft.com/office/powerpoint/2010/main" val="196839921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Quotation slide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81D4809-6BBB-4638-54FA-E3ECFC08B784}"/>
              </a:ext>
            </a:extLst>
          </p:cNvPr>
          <p:cNvPicPr>
            <a:picLocks noChangeAspect="1"/>
          </p:cNvPicPr>
          <p:nvPr userDrawn="1"/>
        </p:nvPicPr>
        <p:blipFill>
          <a:blip r:embed="rId2"/>
          <a:stretch>
            <a:fillRect/>
          </a:stretch>
        </p:blipFill>
        <p:spPr>
          <a:xfrm>
            <a:off x="3912" y="4284"/>
            <a:ext cx="12184175" cy="6849431"/>
          </a:xfrm>
          <a:prstGeom prst="rect">
            <a:avLst/>
          </a:prstGeom>
        </p:spPr>
      </p:pic>
      <p:cxnSp>
        <p:nvCxnSpPr>
          <p:cNvPr id="2" name="Straight Connector 1">
            <a:extLst>
              <a:ext uri="{FF2B5EF4-FFF2-40B4-BE49-F238E27FC236}">
                <a16:creationId xmlns:a16="http://schemas.microsoft.com/office/drawing/2014/main" id="{27F35010-E4B4-8F70-D28F-7B5D8EDDDF6A}"/>
              </a:ext>
            </a:extLst>
          </p:cNvPr>
          <p:cNvCxnSpPr>
            <a:cxnSpLocks/>
          </p:cNvCxnSpPr>
          <p:nvPr userDrawn="1"/>
        </p:nvCxnSpPr>
        <p:spPr>
          <a:xfrm>
            <a:off x="1511751" y="1090131"/>
            <a:ext cx="6727374" cy="0"/>
          </a:xfrm>
          <a:prstGeom prst="line">
            <a:avLst/>
          </a:prstGeom>
          <a:ln w="6350">
            <a:solidFill>
              <a:schemeClr val="bg1">
                <a:lumMod val="95000"/>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3" name="Oval 12">
            <a:extLst>
              <a:ext uri="{FF2B5EF4-FFF2-40B4-BE49-F238E27FC236}">
                <a16:creationId xmlns:a16="http://schemas.microsoft.com/office/drawing/2014/main" id="{0EB99CC0-8EF9-44F4-FCE4-2E363219881E}"/>
              </a:ext>
            </a:extLst>
          </p:cNvPr>
          <p:cNvSpPr/>
          <p:nvPr userDrawn="1"/>
        </p:nvSpPr>
        <p:spPr bwMode="auto">
          <a:xfrm>
            <a:off x="6654800" y="863600"/>
            <a:ext cx="5130800" cy="5130800"/>
          </a:xfrm>
          <a:prstGeom prst="ellipse">
            <a:avLst/>
          </a:pr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sym typeface="+mn-lt"/>
            </a:endParaRPr>
          </a:p>
        </p:txBody>
      </p:sp>
      <p:sp>
        <p:nvSpPr>
          <p:cNvPr id="6" name="Rectangle: Top Corners Rounded 5">
            <a:extLst>
              <a:ext uri="{FF2B5EF4-FFF2-40B4-BE49-F238E27FC236}">
                <a16:creationId xmlns:a16="http://schemas.microsoft.com/office/drawing/2014/main" id="{03B7647A-D26C-C3FB-13EB-033E6469F433}"/>
              </a:ext>
            </a:extLst>
          </p:cNvPr>
          <p:cNvSpPr/>
          <p:nvPr userDrawn="1"/>
        </p:nvSpPr>
        <p:spPr bwMode="auto">
          <a:xfrm rot="10800000">
            <a:off x="552132" y="0"/>
            <a:ext cx="959619" cy="1581288"/>
          </a:xfrm>
          <a:prstGeom prst="round2SameRect">
            <a:avLst>
              <a:gd name="adj1" fmla="val 50000"/>
              <a:gd name="adj2" fmla="val 0"/>
            </a:avLst>
          </a:prstGeom>
          <a:solidFill>
            <a:srgbClr val="FFFFFF">
              <a:alpha val="2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endParaRPr>
          </a:p>
        </p:txBody>
      </p:sp>
      <p:sp>
        <p:nvSpPr>
          <p:cNvPr id="7" name="Oval 6">
            <a:extLst>
              <a:ext uri="{FF2B5EF4-FFF2-40B4-BE49-F238E27FC236}">
                <a16:creationId xmlns:a16="http://schemas.microsoft.com/office/drawing/2014/main" id="{0E1D93B2-59CC-2759-942E-D3DC06EB1452}"/>
              </a:ext>
            </a:extLst>
          </p:cNvPr>
          <p:cNvSpPr/>
          <p:nvPr userDrawn="1"/>
        </p:nvSpPr>
        <p:spPr bwMode="auto">
          <a:xfrm>
            <a:off x="610653" y="669131"/>
            <a:ext cx="842000" cy="842000"/>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err="1">
              <a:gradFill>
                <a:gsLst>
                  <a:gs pos="13761">
                    <a:srgbClr val="000000"/>
                  </a:gs>
                  <a:gs pos="32110">
                    <a:srgbClr val="000000"/>
                  </a:gs>
                </a:gsLst>
                <a:path path="circle">
                  <a:fillToRect l="100000" t="100000"/>
                </a:path>
              </a:gradFill>
              <a:ea typeface="+mn-lt"/>
              <a:cs typeface="+mn-lt"/>
              <a:sym typeface="+mn-lt"/>
            </a:endParaRPr>
          </a:p>
        </p:txBody>
      </p:sp>
      <p:sp>
        <p:nvSpPr>
          <p:cNvPr id="8" name="Graphic 18">
            <a:extLst>
              <a:ext uri="{FF2B5EF4-FFF2-40B4-BE49-F238E27FC236}">
                <a16:creationId xmlns:a16="http://schemas.microsoft.com/office/drawing/2014/main" id="{229CCF5C-2EF0-EA8C-F06D-965D2BB76BA1}"/>
              </a:ext>
            </a:extLst>
          </p:cNvPr>
          <p:cNvSpPr/>
          <p:nvPr userDrawn="1"/>
        </p:nvSpPr>
        <p:spPr>
          <a:xfrm rot="10800000">
            <a:off x="692883" y="854218"/>
            <a:ext cx="677542" cy="471824"/>
          </a:xfrm>
          <a:custGeom>
            <a:avLst/>
            <a:gdLst>
              <a:gd name="connsiteX0" fmla="*/ 398009 w 1698171"/>
              <a:gd name="connsiteY0" fmla="*/ 0 h 1182560"/>
              <a:gd name="connsiteX1" fmla="*/ 0 w 1698171"/>
              <a:gd name="connsiteY1" fmla="*/ 398009 h 1182560"/>
              <a:gd name="connsiteX2" fmla="*/ 341747 w 1698171"/>
              <a:gd name="connsiteY2" fmla="*/ 792034 h 1182560"/>
              <a:gd name="connsiteX3" fmla="*/ 216494 w 1698171"/>
              <a:gd name="connsiteY3" fmla="*/ 1103659 h 1182560"/>
              <a:gd name="connsiteX4" fmla="*/ 217853 w 1698171"/>
              <a:gd name="connsiteY4" fmla="*/ 1163708 h 1182560"/>
              <a:gd name="connsiteX5" fmla="*/ 275963 w 1698171"/>
              <a:gd name="connsiteY5" fmla="*/ 1178673 h 1182560"/>
              <a:gd name="connsiteX6" fmla="*/ 796018 w 1698171"/>
              <a:gd name="connsiteY6" fmla="*/ 398009 h 1182560"/>
              <a:gd name="connsiteX7" fmla="*/ 398009 w 1698171"/>
              <a:gd name="connsiteY7" fmla="*/ 0 h 1182560"/>
              <a:gd name="connsiteX8" fmla="*/ 1300162 w 1698171"/>
              <a:gd name="connsiteY8" fmla="*/ 0 h 1182560"/>
              <a:gd name="connsiteX9" fmla="*/ 902153 w 1698171"/>
              <a:gd name="connsiteY9" fmla="*/ 398009 h 1182560"/>
              <a:gd name="connsiteX10" fmla="*/ 1243900 w 1698171"/>
              <a:gd name="connsiteY10" fmla="*/ 792034 h 1182560"/>
              <a:gd name="connsiteX11" fmla="*/ 1118647 w 1698171"/>
              <a:gd name="connsiteY11" fmla="*/ 1103659 h 1182560"/>
              <a:gd name="connsiteX12" fmla="*/ 1120007 w 1698171"/>
              <a:gd name="connsiteY12" fmla="*/ 1163708 h 1182560"/>
              <a:gd name="connsiteX13" fmla="*/ 1178116 w 1698171"/>
              <a:gd name="connsiteY13" fmla="*/ 1178673 h 1182560"/>
              <a:gd name="connsiteX14" fmla="*/ 1698171 w 1698171"/>
              <a:gd name="connsiteY14" fmla="*/ 398009 h 1182560"/>
              <a:gd name="connsiteX15" fmla="*/ 1300162 w 1698171"/>
              <a:gd name="connsiteY15" fmla="*/ 0 h 118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8171" h="1182560">
                <a:moveTo>
                  <a:pt x="398009" y="0"/>
                </a:moveTo>
                <a:cubicBezTo>
                  <a:pt x="178500" y="0"/>
                  <a:pt x="0" y="178550"/>
                  <a:pt x="0" y="398009"/>
                </a:cubicBezTo>
                <a:cubicBezTo>
                  <a:pt x="0" y="598373"/>
                  <a:pt x="148769" y="764631"/>
                  <a:pt x="341747" y="792034"/>
                </a:cubicBezTo>
                <a:cubicBezTo>
                  <a:pt x="326298" y="904266"/>
                  <a:pt x="283445" y="1011055"/>
                  <a:pt x="216494" y="1103659"/>
                </a:cubicBezTo>
                <a:cubicBezTo>
                  <a:pt x="203472" y="1121732"/>
                  <a:pt x="203960" y="1146219"/>
                  <a:pt x="217853" y="1163708"/>
                </a:cubicBezTo>
                <a:cubicBezTo>
                  <a:pt x="231485" y="1180919"/>
                  <a:pt x="255173" y="1187443"/>
                  <a:pt x="275963" y="1178673"/>
                </a:cubicBezTo>
                <a:cubicBezTo>
                  <a:pt x="591862" y="1046816"/>
                  <a:pt x="796018" y="740340"/>
                  <a:pt x="796018" y="398009"/>
                </a:cubicBezTo>
                <a:cubicBezTo>
                  <a:pt x="796018" y="178550"/>
                  <a:pt x="617517" y="0"/>
                  <a:pt x="398009" y="0"/>
                </a:cubicBezTo>
                <a:close/>
                <a:moveTo>
                  <a:pt x="1300162" y="0"/>
                </a:moveTo>
                <a:cubicBezTo>
                  <a:pt x="1080654" y="0"/>
                  <a:pt x="902153" y="178550"/>
                  <a:pt x="902153" y="398009"/>
                </a:cubicBezTo>
                <a:cubicBezTo>
                  <a:pt x="902153" y="598373"/>
                  <a:pt x="1050922" y="764631"/>
                  <a:pt x="1243900" y="792034"/>
                </a:cubicBezTo>
                <a:cubicBezTo>
                  <a:pt x="1228451" y="904266"/>
                  <a:pt x="1185599" y="1011055"/>
                  <a:pt x="1118647" y="1103659"/>
                </a:cubicBezTo>
                <a:cubicBezTo>
                  <a:pt x="1105625" y="1121732"/>
                  <a:pt x="1106113" y="1146219"/>
                  <a:pt x="1120007" y="1163708"/>
                </a:cubicBezTo>
                <a:cubicBezTo>
                  <a:pt x="1133639" y="1180919"/>
                  <a:pt x="1157327" y="1187443"/>
                  <a:pt x="1178116" y="1178673"/>
                </a:cubicBezTo>
                <a:cubicBezTo>
                  <a:pt x="1494016" y="1046816"/>
                  <a:pt x="1698171" y="740340"/>
                  <a:pt x="1698171" y="398009"/>
                </a:cubicBezTo>
                <a:cubicBezTo>
                  <a:pt x="1698171" y="178550"/>
                  <a:pt x="1519671" y="0"/>
                  <a:pt x="1300162" y="0"/>
                </a:cubicBezTo>
                <a:close/>
              </a:path>
            </a:pathLst>
          </a:custGeom>
          <a:gradFill flip="none" rotWithShape="1">
            <a:gsLst>
              <a:gs pos="79000">
                <a:srgbClr val="C03BC4"/>
              </a:gs>
              <a:gs pos="35000">
                <a:srgbClr val="D1448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a:ln w="3175">
                <a:noFill/>
              </a:ln>
              <a:solidFill>
                <a:schemeClr val="bg1"/>
              </a:solidFill>
              <a:latin typeface="+mj-lt"/>
              <a:cs typeface="Segoe UI" pitchFamily="34" charset="0"/>
            </a:endParaRPr>
          </a:p>
        </p:txBody>
      </p:sp>
      <p:sp>
        <p:nvSpPr>
          <p:cNvPr id="18" name="Text Placeholder 19">
            <a:extLst>
              <a:ext uri="{FF2B5EF4-FFF2-40B4-BE49-F238E27FC236}">
                <a16:creationId xmlns:a16="http://schemas.microsoft.com/office/drawing/2014/main" id="{7A0408E9-8980-7E8F-F942-8C9FE407AADC}"/>
              </a:ext>
            </a:extLst>
          </p:cNvPr>
          <p:cNvSpPr>
            <a:spLocks noGrp="1"/>
          </p:cNvSpPr>
          <p:nvPr>
            <p:ph type="body" sz="quarter" idx="18" hasCustomPrompt="1"/>
          </p:nvPr>
        </p:nvSpPr>
        <p:spPr>
          <a:xfrm>
            <a:off x="716849" y="1695588"/>
            <a:ext cx="5731576" cy="3613695"/>
          </a:xfrm>
        </p:spPr>
        <p:txBody>
          <a:bodyPr lIns="0" tIns="0" rIns="0" bIns="0" anchor="t">
            <a:noAutofit/>
          </a:bodyPr>
          <a:lstStyle>
            <a:lvl1pPr marL="0" marR="0" indent="0" algn="l" defTabSz="914400" rtl="0" eaLnBrk="1" fontAlgn="auto" latinLnBrk="0" hangingPunct="1">
              <a:lnSpc>
                <a:spcPct val="100000"/>
              </a:lnSpc>
              <a:spcBef>
                <a:spcPct val="20000"/>
              </a:spcBef>
              <a:spcAft>
                <a:spcPts val="1800"/>
              </a:spcAft>
              <a:buClrTx/>
              <a:buSzPct val="90000"/>
              <a:buFont typeface="Wingdings" panose="05000000000000000000" pitchFamily="2" charset="2"/>
              <a:buNone/>
              <a:tabLst/>
              <a:defRPr lang="en-US" sz="2400" b="0" kern="1200" cap="none" spc="0" baseline="0" dirty="0">
                <a:ln w="3175">
                  <a:noFill/>
                </a:ln>
                <a:solidFill>
                  <a:schemeClr val="tx1"/>
                </a:solidFill>
                <a:effectLst/>
                <a:latin typeface="+mn-lt"/>
                <a:ea typeface="+mn-ea"/>
                <a:cs typeface="+mn-cs"/>
              </a:defRPr>
            </a:lvl1pPr>
          </a:lstStyle>
          <a:p>
            <a:pPr lvl="0"/>
            <a:r>
              <a:rPr lang="en-US"/>
              <a:t>Insert text</a:t>
            </a:r>
          </a:p>
        </p:txBody>
      </p:sp>
      <p:sp>
        <p:nvSpPr>
          <p:cNvPr id="14" name="Picture Placeholder" descr="This photo is a 'placeholder' only. Drag or drop your photo here, or click and tap the center to insert a photo.">
            <a:extLst>
              <a:ext uri="{FF2B5EF4-FFF2-40B4-BE49-F238E27FC236}">
                <a16:creationId xmlns:a16="http://schemas.microsoft.com/office/drawing/2014/main" id="{35DB28C5-6CEA-8525-6B69-035DAD6E8DFF}"/>
              </a:ext>
            </a:extLst>
          </p:cNvPr>
          <p:cNvSpPr>
            <a:spLocks noGrp="1" noChangeAspect="1"/>
          </p:cNvSpPr>
          <p:nvPr>
            <p:ph type="pic" sz="quarter" idx="17" hasCustomPrompt="1"/>
          </p:nvPr>
        </p:nvSpPr>
        <p:spPr bwMode="ltGray">
          <a:xfrm>
            <a:off x="6781800" y="990600"/>
            <a:ext cx="4876800" cy="4876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6" name="Text Placeholder 19">
            <a:extLst>
              <a:ext uri="{FF2B5EF4-FFF2-40B4-BE49-F238E27FC236}">
                <a16:creationId xmlns:a16="http://schemas.microsoft.com/office/drawing/2014/main" id="{962D8C4F-7127-AD8F-D624-CBC3F48D1FF1}"/>
              </a:ext>
            </a:extLst>
          </p:cNvPr>
          <p:cNvSpPr>
            <a:spLocks noGrp="1"/>
          </p:cNvSpPr>
          <p:nvPr>
            <p:ph type="body" sz="quarter" idx="13" hasCustomPrompt="1"/>
          </p:nvPr>
        </p:nvSpPr>
        <p:spPr>
          <a:xfrm>
            <a:off x="716849" y="5583203"/>
            <a:ext cx="5731576" cy="369332"/>
          </a:xfrm>
        </p:spPr>
        <p:txBody>
          <a:bodyPr lIns="0" tIns="0" rIns="0" bIns="0" anchor="t">
            <a:noAutofit/>
          </a:bodyPr>
          <a:lstStyle>
            <a:lvl1pPr marL="0" marR="0" indent="0" algn="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accent2"/>
                </a:solidFill>
                <a:latin typeface="+mj-lt"/>
                <a:ea typeface="+mn-ea"/>
                <a:cs typeface="+mn-cs"/>
              </a:defRPr>
            </a:lvl1pPr>
          </a:lstStyle>
          <a:p>
            <a:pPr lvl="0"/>
            <a:r>
              <a:rPr lang="en-US"/>
              <a:t>Insert text</a:t>
            </a: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8263" y="-758152"/>
            <a:ext cx="11018520" cy="553998"/>
          </a:xfrm>
        </p:spPr>
        <p:txBody>
          <a:bodyPr/>
          <a:lstStyle/>
          <a:p>
            <a:r>
              <a:rPr lang="en-US"/>
              <a:t>Click to edit Master title style</a:t>
            </a:r>
          </a:p>
        </p:txBody>
      </p:sp>
    </p:spTree>
    <p:extLst>
      <p:ext uri="{BB962C8B-B14F-4D97-AF65-F5344CB8AC3E}">
        <p14:creationId xmlns:p14="http://schemas.microsoft.com/office/powerpoint/2010/main" val="70920051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Section divider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DD0D4FD-6287-E4D5-1378-53345974B3D5}"/>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4" name="Freeform: Shape 3">
            <a:extLst>
              <a:ext uri="{FF2B5EF4-FFF2-40B4-BE49-F238E27FC236}">
                <a16:creationId xmlns:a16="http://schemas.microsoft.com/office/drawing/2014/main" id="{CF92786A-7D84-72BD-DE4B-303D2A6DB90B}"/>
              </a:ext>
            </a:extLst>
          </p:cNvPr>
          <p:cNvSpPr/>
          <p:nvPr userDrawn="1"/>
        </p:nvSpPr>
        <p:spPr bwMode="auto">
          <a:xfrm>
            <a:off x="0" y="2025650"/>
            <a:ext cx="11480800" cy="2806700"/>
          </a:xfrm>
          <a:custGeom>
            <a:avLst/>
            <a:gdLst>
              <a:gd name="connsiteX0" fmla="*/ 0 w 11480800"/>
              <a:gd name="connsiteY0" fmla="*/ 0 h 2806700"/>
              <a:gd name="connsiteX1" fmla="*/ 11292414 w 11480800"/>
              <a:gd name="connsiteY1" fmla="*/ 0 h 2806700"/>
              <a:gd name="connsiteX2" fmla="*/ 11480800 w 11480800"/>
              <a:gd name="connsiteY2" fmla="*/ 188386 h 2806700"/>
              <a:gd name="connsiteX3" fmla="*/ 11480800 w 11480800"/>
              <a:gd name="connsiteY3" fmla="*/ 2618314 h 2806700"/>
              <a:gd name="connsiteX4" fmla="*/ 11292414 w 11480800"/>
              <a:gd name="connsiteY4" fmla="*/ 2806700 h 2806700"/>
              <a:gd name="connsiteX5" fmla="*/ 0 w 11480800"/>
              <a:gd name="connsiteY5" fmla="*/ 2806700 h 280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0800" h="2806700">
                <a:moveTo>
                  <a:pt x="0" y="0"/>
                </a:moveTo>
                <a:lnTo>
                  <a:pt x="11292414" y="0"/>
                </a:lnTo>
                <a:cubicBezTo>
                  <a:pt x="11396457" y="0"/>
                  <a:pt x="11480800" y="84343"/>
                  <a:pt x="11480800" y="188386"/>
                </a:cubicBezTo>
                <a:lnTo>
                  <a:pt x="11480800" y="2618314"/>
                </a:lnTo>
                <a:cubicBezTo>
                  <a:pt x="11480800" y="2722357"/>
                  <a:pt x="11396457" y="2806700"/>
                  <a:pt x="11292414" y="2806700"/>
                </a:cubicBezTo>
                <a:lnTo>
                  <a:pt x="0" y="2806700"/>
                </a:lnTo>
                <a:close/>
              </a:path>
            </a:pathLst>
          </a:cu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err="1">
              <a:latin typeface="+mj-lt"/>
              <a:cs typeface="Segoe Sans Display Semibold" pitchFamily="2" charset="0"/>
              <a:sym typeface="+mn-lt"/>
            </a:endParaRP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4199" y="3152001"/>
            <a:ext cx="10693401" cy="553998"/>
          </a:xfrm>
        </p:spPr>
        <p:txBody>
          <a:bodyPr/>
          <a:lstStyle/>
          <a:p>
            <a:r>
              <a:rPr lang="en-US"/>
              <a:t>Click to edit Master title style</a:t>
            </a:r>
          </a:p>
        </p:txBody>
      </p:sp>
    </p:spTree>
    <p:extLst>
      <p:ext uri="{BB962C8B-B14F-4D97-AF65-F5344CB8AC3E}">
        <p14:creationId xmlns:p14="http://schemas.microsoft.com/office/powerpoint/2010/main" val="57295534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p:cSld name="Title Only - left side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4" y="2875002"/>
            <a:ext cx="4127692" cy="1107996"/>
          </a:xfrm>
        </p:spPr>
        <p:txBody>
          <a:bodyPr wrap="square" anchor="ctr">
            <a:spAutoFit/>
          </a:bodyPr>
          <a:lstStyle/>
          <a:p>
            <a:r>
              <a:rPr lang="en-US"/>
              <a:t>Click to edit Master title style</a:t>
            </a:r>
          </a:p>
        </p:txBody>
      </p:sp>
    </p:spTree>
    <p:extLst>
      <p:ext uri="{BB962C8B-B14F-4D97-AF65-F5344CB8AC3E}">
        <p14:creationId xmlns:p14="http://schemas.microsoft.com/office/powerpoint/2010/main" val="95807959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2" orient="horz" pos="2160">
          <p15:clr>
            <a:srgbClr val="5ACBF0"/>
          </p15:clr>
        </p15:guide>
        <p15:guide id="33" pos="2976">
          <p15:clr>
            <a:srgbClr val="5ACBF0"/>
          </p15:clr>
        </p15:guide>
        <p15:guide id="34" pos="3336">
          <p15:clr>
            <a:srgbClr val="5ACBF0"/>
          </p15:clr>
        </p15:guide>
      </p15:sldGuideLst>
    </p:ext>
  </p:extLst>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p:cSld name="Developer Code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0636FE-845C-418D-82A1-1DA6DB73D781}"/>
              </a:ext>
            </a:extLst>
          </p:cNvPr>
          <p:cNvSpPr>
            <a:spLocks noGrp="1"/>
          </p:cNvSpPr>
          <p:nvPr>
            <p:ph type="title"/>
          </p:nvPr>
        </p:nvSpPr>
        <p:spPr/>
        <p:txBody>
          <a:bodyPr anchor="ctr"/>
          <a:lstStyle/>
          <a:p>
            <a:r>
              <a:rPr lang="en-US"/>
              <a:t>Click to edit Master title style</a:t>
            </a:r>
          </a:p>
        </p:txBody>
      </p:sp>
      <p:sp>
        <p:nvSpPr>
          <p:cNvPr id="6" name="Rectangle 5">
            <a:extLst>
              <a:ext uri="{FF2B5EF4-FFF2-40B4-BE49-F238E27FC236}">
                <a16:creationId xmlns:a16="http://schemas.microsoft.com/office/drawing/2014/main" id="{182D46E0-16CE-40B0-8623-F82D5D410958}"/>
              </a:ext>
              <a:ext uri="{C183D7F6-B498-43B3-948B-1728B52AA6E4}">
                <adec:decorative xmlns:adec="http://schemas.microsoft.com/office/drawing/2017/decorative" val="1"/>
              </a:ext>
            </a:extLst>
          </p:cNvPr>
          <p:cNvSpPr/>
          <p:nvPr/>
        </p:nvSpPr>
        <p:spPr bwMode="auto">
          <a:xfrm>
            <a:off x="0" y="1436688"/>
            <a:ext cx="12192000" cy="5421312"/>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a:solidFill>
                <a:srgbClr val="FFFFFF"/>
              </a:solidFill>
              <a:ea typeface="Segoe UI" pitchFamily="34" charset="0"/>
              <a:cs typeface="Segoe UI" pitchFamily="34" charset="0"/>
            </a:endParaRPr>
          </a:p>
        </p:txBody>
      </p:sp>
      <p:sp>
        <p:nvSpPr>
          <p:cNvPr id="8" name="Text Placeholder 14">
            <a:extLst>
              <a:ext uri="{FF2B5EF4-FFF2-40B4-BE49-F238E27FC236}">
                <a16:creationId xmlns:a16="http://schemas.microsoft.com/office/drawing/2014/main" id="{44977AB6-1D7E-4858-A2EA-BF86577C3990}"/>
              </a:ext>
            </a:extLst>
          </p:cNvPr>
          <p:cNvSpPr>
            <a:spLocks noGrp="1"/>
          </p:cNvSpPr>
          <p:nvPr>
            <p:ph type="body" sz="quarter" idx="13" hasCustomPrompt="1"/>
          </p:nvPr>
        </p:nvSpPr>
        <p:spPr>
          <a:xfrm>
            <a:off x="0" y="1436688"/>
            <a:ext cx="3788358" cy="446148"/>
          </a:xfrm>
          <a:gradFill flip="none" rotWithShape="1">
            <a:gsLst>
              <a:gs pos="0">
                <a:srgbClr val="000000"/>
              </a:gs>
              <a:gs pos="92000">
                <a:srgbClr val="000000"/>
              </a:gs>
              <a:gs pos="92000">
                <a:schemeClr val="accent1"/>
              </a:gs>
            </a:gsLst>
            <a:lin ang="16200000" scaled="1"/>
            <a:tileRect/>
          </a:gradFill>
        </p:spPr>
        <p:txBody>
          <a:bodyPr lIns="585216" tIns="91440" bIns="45720"/>
          <a:lstStyle>
            <a:lvl1pPr marL="0" indent="0">
              <a:buNone/>
              <a:defRPr sz="1999">
                <a:solidFill>
                  <a:srgbClr val="FFFFFF"/>
                </a:solidFill>
                <a:latin typeface="+mj-lt"/>
              </a:defRPr>
            </a:lvl1pPr>
          </a:lstStyle>
          <a:p>
            <a:pPr lvl="0"/>
            <a:r>
              <a:rPr lang="en-US"/>
              <a:t>Click to enter title</a:t>
            </a:r>
          </a:p>
        </p:txBody>
      </p:sp>
      <p:sp>
        <p:nvSpPr>
          <p:cNvPr id="5" name="Text Placeholder 4" descr="This layout should only be used for developer code. The font used is a monospace font which is ideal for showing code.">
            <a:extLst>
              <a:ext uri="{FF2B5EF4-FFF2-40B4-BE49-F238E27FC236}">
                <a16:creationId xmlns:a16="http://schemas.microsoft.com/office/drawing/2014/main" id="{BA9F61CF-FF79-485A-A6C8-A1952EFD58AE}"/>
              </a:ext>
            </a:extLst>
          </p:cNvPr>
          <p:cNvSpPr>
            <a:spLocks noGrp="1"/>
          </p:cNvSpPr>
          <p:nvPr>
            <p:ph type="body" sz="quarter" idx="10"/>
          </p:nvPr>
        </p:nvSpPr>
        <p:spPr>
          <a:xfrm>
            <a:off x="588263" y="2099310"/>
            <a:ext cx="11018520" cy="369332"/>
          </a:xfrm>
        </p:spPr>
        <p:txBody>
          <a:bodyPr/>
          <a:lstStyle>
            <a:lvl1pPr marL="0" indent="0">
              <a:buNone/>
              <a:tabLst/>
              <a:defRPr sz="2400">
                <a:solidFill>
                  <a:srgbClr val="000000"/>
                </a:solidFill>
                <a:latin typeface="Consolas" panose="020B0609020204030204" pitchFamily="49" charset="0"/>
                <a:cs typeface="Consolas" panose="020B0609020204030204" pitchFamily="49" charset="0"/>
              </a:defRPr>
            </a:lvl1pPr>
            <a:lvl2pPr marL="346553" indent="0">
              <a:buNone/>
              <a:tabLst>
                <a:tab pos="344488" algn="l"/>
              </a:tabLst>
              <a:defRPr sz="2400">
                <a:solidFill>
                  <a:schemeClr val="tx1"/>
                </a:solidFill>
                <a:latin typeface="Consolas" panose="020B0609020204030204" pitchFamily="49" charset="0"/>
                <a:cs typeface="Consolas" panose="020B0609020204030204" pitchFamily="49" charset="0"/>
              </a:defRPr>
            </a:lvl2pPr>
            <a:lvl3pPr marL="584607" indent="0">
              <a:buNone/>
              <a:tabLst>
                <a:tab pos="569913" algn="l"/>
              </a:tabLst>
              <a:defRPr sz="2400">
                <a:solidFill>
                  <a:schemeClr val="tx1"/>
                </a:solidFill>
                <a:latin typeface="Consolas" panose="020B0609020204030204" pitchFamily="49" charset="0"/>
                <a:cs typeface="Consolas" panose="020B0609020204030204" pitchFamily="49" charset="0"/>
              </a:defRPr>
            </a:lvl3pPr>
            <a:lvl4pPr marL="814563" indent="0">
              <a:buNone/>
              <a:tabLst>
                <a:tab pos="800100" algn="l"/>
              </a:tabLst>
              <a:defRPr sz="2400">
                <a:solidFill>
                  <a:schemeClr val="tx1"/>
                </a:solidFill>
                <a:latin typeface="Consolas" panose="020B0609020204030204" pitchFamily="49" charset="0"/>
                <a:cs typeface="Consolas" panose="020B0609020204030204" pitchFamily="49" charset="0"/>
              </a:defRPr>
            </a:lvl4pPr>
            <a:lvl5pPr marL="1050997" indent="0">
              <a:buNone/>
              <a:tabLst>
                <a:tab pos="1028700" algn="l"/>
              </a:tabLst>
              <a:defRPr sz="2400">
                <a:solidFill>
                  <a:schemeClr val="tx1"/>
                </a:solidFill>
                <a:latin typeface="Consolas" panose="020B0609020204030204" pitchFamily="49" charset="0"/>
                <a:cs typeface="Consolas" panose="020B0609020204030204" pitchFamily="49" charset="0"/>
              </a:defRPr>
            </a:lvl5pPr>
          </a:lstStyle>
          <a:p>
            <a:pPr lvl="0"/>
            <a:r>
              <a:rPr lang="en-US"/>
              <a:t>Click to edit Master text styles</a:t>
            </a:r>
          </a:p>
        </p:txBody>
      </p:sp>
    </p:spTree>
    <p:extLst>
      <p:ext uri="{BB962C8B-B14F-4D97-AF65-F5344CB8AC3E}">
        <p14:creationId xmlns:p14="http://schemas.microsoft.com/office/powerpoint/2010/main" val="2877990846"/>
      </p:ext>
    </p:extLst>
  </p:cSld>
  <p:clrMapOvr>
    <a:overrideClrMapping bg1="lt1" tx1="dk1" bg2="lt2" tx2="dk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1322">
          <p15:clr>
            <a:srgbClr val="5ACBF0"/>
          </p15:clr>
        </p15:guide>
        <p15:guide id="2" orient="horz" pos="905">
          <p15:clr>
            <a:srgbClr val="5ACBF0"/>
          </p15:clr>
        </p15:guide>
        <p15:guide id="3" orient="horz" pos="288">
          <p15:clr>
            <a:srgbClr val="5ACBF0"/>
          </p15:clr>
        </p15:guide>
      </p15:sldGuideLst>
    </p:ext>
  </p:extLst>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p:cSld name="Code Top">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1EBE70E-6A93-4EB4-A189-6F9DE42CEE12}"/>
              </a:ext>
              <a:ext uri="{C183D7F6-B498-43B3-948B-1728B52AA6E4}">
                <adec:decorative xmlns:adec="http://schemas.microsoft.com/office/drawing/2017/decorative" val="1"/>
              </a:ext>
            </a:extLst>
          </p:cNvPr>
          <p:cNvSpPr/>
          <p:nvPr/>
        </p:nvSpPr>
        <p:spPr bwMode="auto">
          <a:xfrm>
            <a:off x="0" y="0"/>
            <a:ext cx="12192000" cy="4030862"/>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a:solidFill>
                <a:srgbClr val="FFFFFF"/>
              </a:solidFill>
              <a:ea typeface="Segoe UI" pitchFamily="34" charset="0"/>
              <a:cs typeface="Segoe UI" pitchFamily="34" charset="0"/>
            </a:endParaRPr>
          </a:p>
        </p:txBody>
      </p:sp>
      <p:sp>
        <p:nvSpPr>
          <p:cNvPr id="3" name="Title 2">
            <a:extLst>
              <a:ext uri="{FF2B5EF4-FFF2-40B4-BE49-F238E27FC236}">
                <a16:creationId xmlns:a16="http://schemas.microsoft.com/office/drawing/2014/main" id="{71845FFD-6B9A-4013-932A-5E4D7E849D10}"/>
              </a:ext>
            </a:extLst>
          </p:cNvPr>
          <p:cNvSpPr>
            <a:spLocks noGrp="1"/>
          </p:cNvSpPr>
          <p:nvPr>
            <p:ph type="title"/>
          </p:nvPr>
        </p:nvSpPr>
        <p:spPr>
          <a:xfrm>
            <a:off x="588263" y="4224580"/>
            <a:ext cx="11018520" cy="492443"/>
          </a:xfrm>
        </p:spPr>
        <p:txBody>
          <a:bodyPr/>
          <a:lstStyle>
            <a:lvl1pPr>
              <a:defRPr sz="3200">
                <a:solidFill>
                  <a:schemeClr val="tx1"/>
                </a:solidFill>
              </a:defRPr>
            </a:lvl1pPr>
          </a:lstStyle>
          <a:p>
            <a:r>
              <a:rPr lang="en-US"/>
              <a:t>Click to edit Master title style</a:t>
            </a:r>
          </a:p>
        </p:txBody>
      </p:sp>
      <p:sp>
        <p:nvSpPr>
          <p:cNvPr id="17" name="Text Placeholder 14">
            <a:extLst>
              <a:ext uri="{FF2B5EF4-FFF2-40B4-BE49-F238E27FC236}">
                <a16:creationId xmlns:a16="http://schemas.microsoft.com/office/drawing/2014/main" id="{0E9A2E28-037B-FA4D-ADDC-1AFA11D65CB2}"/>
              </a:ext>
            </a:extLst>
          </p:cNvPr>
          <p:cNvSpPr>
            <a:spLocks noGrp="1"/>
          </p:cNvSpPr>
          <p:nvPr>
            <p:ph type="body" sz="quarter" idx="13" hasCustomPrompt="1"/>
          </p:nvPr>
        </p:nvSpPr>
        <p:spPr>
          <a:xfrm>
            <a:off x="0" y="0"/>
            <a:ext cx="3788358" cy="446148"/>
          </a:xfrm>
          <a:gradFill flip="none" rotWithShape="1">
            <a:gsLst>
              <a:gs pos="0">
                <a:srgbClr val="000000"/>
              </a:gs>
              <a:gs pos="92000">
                <a:srgbClr val="000000"/>
              </a:gs>
              <a:gs pos="92000">
                <a:schemeClr val="accent1"/>
              </a:gs>
            </a:gsLst>
            <a:lin ang="16200000" scaled="1"/>
            <a:tileRect/>
          </a:gradFill>
        </p:spPr>
        <p:txBody>
          <a:bodyPr lIns="585216" tIns="91440" bIns="45720"/>
          <a:lstStyle>
            <a:lvl1pPr marL="0" indent="0">
              <a:buNone/>
              <a:defRPr sz="1999">
                <a:solidFill>
                  <a:srgbClr val="FFFFFF"/>
                </a:solidFill>
                <a:latin typeface="+mj-lt"/>
              </a:defRPr>
            </a:lvl1pPr>
          </a:lstStyle>
          <a:p>
            <a:pPr lvl="0"/>
            <a:r>
              <a:rPr lang="en-US"/>
              <a:t>Click to enter title</a:t>
            </a:r>
          </a:p>
        </p:txBody>
      </p:sp>
      <p:sp>
        <p:nvSpPr>
          <p:cNvPr id="13" name="Text Placeholder 4" descr="This layout should only be used for developer code. The font used is a monospace font which is ideal for showing code.">
            <a:extLst>
              <a:ext uri="{FF2B5EF4-FFF2-40B4-BE49-F238E27FC236}">
                <a16:creationId xmlns:a16="http://schemas.microsoft.com/office/drawing/2014/main" id="{47501FD0-A948-CC48-8B11-3BD4F2AE4E8F}"/>
              </a:ext>
            </a:extLst>
          </p:cNvPr>
          <p:cNvSpPr>
            <a:spLocks noGrp="1"/>
          </p:cNvSpPr>
          <p:nvPr>
            <p:ph type="body" sz="quarter" idx="11" hasCustomPrompt="1"/>
          </p:nvPr>
        </p:nvSpPr>
        <p:spPr>
          <a:xfrm>
            <a:off x="586389" y="660508"/>
            <a:ext cx="11018520" cy="369332"/>
          </a:xfrm>
        </p:spPr>
        <p:txBody>
          <a:bodyPr/>
          <a:lstStyle>
            <a:lvl1pPr marL="0" indent="0">
              <a:buNone/>
              <a:tabLst/>
              <a:defRPr sz="2400">
                <a:solidFill>
                  <a:srgbClr val="000000"/>
                </a:solidFill>
                <a:latin typeface="Consolas" panose="020B0609020204030204" pitchFamily="49" charset="0"/>
                <a:cs typeface="Consolas" panose="020B0609020204030204" pitchFamily="49" charset="0"/>
              </a:defRPr>
            </a:lvl1pPr>
            <a:lvl2pPr marL="346449" indent="0">
              <a:buNone/>
              <a:defRPr sz="23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2pPr>
            <a:lvl3pPr marL="584432" indent="0">
              <a:buNone/>
              <a:defRPr sz="19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3pPr>
            <a:lvl4pPr marL="814319"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4pPr>
            <a:lvl5pPr marL="1050682"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5pPr>
          </a:lstStyle>
          <a:p>
            <a:pPr lvl="0"/>
            <a:r>
              <a:rPr lang="en-US"/>
              <a:t>Click to edit or paste code</a:t>
            </a:r>
          </a:p>
        </p:txBody>
      </p:sp>
      <p:sp>
        <p:nvSpPr>
          <p:cNvPr id="19" name="Text Placeholder 3">
            <a:extLst>
              <a:ext uri="{FF2B5EF4-FFF2-40B4-BE49-F238E27FC236}">
                <a16:creationId xmlns:a16="http://schemas.microsoft.com/office/drawing/2014/main" id="{7B17F8BB-3610-1A4F-9E76-B12E706A5517}"/>
              </a:ext>
            </a:extLst>
          </p:cNvPr>
          <p:cNvSpPr>
            <a:spLocks noGrp="1"/>
          </p:cNvSpPr>
          <p:nvPr>
            <p:ph type="body" sz="quarter" idx="10" hasCustomPrompt="1"/>
          </p:nvPr>
        </p:nvSpPr>
        <p:spPr>
          <a:xfrm>
            <a:off x="591152" y="4996505"/>
            <a:ext cx="11018520" cy="369332"/>
          </a:xfrm>
        </p:spPr>
        <p:txBody>
          <a:bodyPr wrap="square">
            <a:spAutoFit/>
          </a:bodyPr>
          <a:lstStyle>
            <a:lvl1pPr marL="0" indent="0">
              <a:spcBef>
                <a:spcPts val="600"/>
              </a:spcBef>
              <a:spcAft>
                <a:spcPts val="0"/>
              </a:spcAft>
              <a:buNone/>
              <a:defRPr sz="2400">
                <a:solidFill>
                  <a:schemeClr val="tx1"/>
                </a:solidFill>
                <a:latin typeface="+mn-lt"/>
                <a:cs typeface="Segoe UI" panose="020B0502040204020203" pitchFamily="34" charset="0"/>
              </a:defRPr>
            </a:lvl1pPr>
            <a:lvl2pPr marL="228531" indent="0">
              <a:buNone/>
              <a:defRPr sz="2400">
                <a:solidFill>
                  <a:srgbClr val="2F2F2F"/>
                </a:solidFill>
                <a:latin typeface="Segoe UI" panose="020B0502040204020203" pitchFamily="34" charset="0"/>
                <a:cs typeface="Segoe UI" panose="020B0502040204020203" pitchFamily="34" charset="0"/>
              </a:defRPr>
            </a:lvl2pPr>
            <a:lvl3pPr marL="457063" indent="0">
              <a:buNone/>
              <a:defRPr/>
            </a:lvl3pPr>
            <a:lvl4pPr marL="685594" indent="0">
              <a:buNone/>
              <a:defRPr/>
            </a:lvl4pPr>
            <a:lvl5pPr marL="914126" indent="0">
              <a:buNone/>
              <a:defRPr/>
            </a:lvl5pPr>
          </a:lstStyle>
          <a:p>
            <a:pPr lvl="0"/>
            <a:r>
              <a:rPr lang="en-US"/>
              <a:t>Click to edit text</a:t>
            </a:r>
          </a:p>
        </p:txBody>
      </p:sp>
    </p:spTree>
    <p:extLst>
      <p:ext uri="{BB962C8B-B14F-4D97-AF65-F5344CB8AC3E}">
        <p14:creationId xmlns:p14="http://schemas.microsoft.com/office/powerpoint/2010/main" val="3254574819"/>
      </p:ext>
    </p:extLst>
  </p:cSld>
  <p:clrMapOvr>
    <a:overrideClrMapping bg1="lt1" tx1="dk1" bg2="lt2" tx2="dk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288">
          <p15:clr>
            <a:srgbClr val="5ACBF0"/>
          </p15:clr>
        </p15:guide>
        <p15:guide id="4" orient="horz" pos="2661">
          <p15:clr>
            <a:srgbClr val="5ACBF0"/>
          </p15:clr>
        </p15:guide>
        <p15:guide id="5" orient="horz" pos="3147">
          <p15:clr>
            <a:srgbClr val="5ACBF0"/>
          </p15:clr>
        </p15:guide>
        <p15:guide id="6" orient="horz" pos="419">
          <p15:clr>
            <a:srgbClr val="5ACBF0"/>
          </p15:clr>
        </p15:guide>
      </p15:sldGuideLst>
    </p:ext>
  </p:extLst>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p:cSld name="Thank You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5216" y="3152001"/>
            <a:ext cx="9144000" cy="553998"/>
          </a:xfrm>
          <a:noFill/>
        </p:spPr>
        <p:txBody>
          <a:bodyPr lIns="0" tIns="0" rIns="0" bIns="0" anchor="b" anchorCtr="0">
            <a:spAutoFit/>
          </a:bodyPr>
          <a:lstStyle>
            <a:lvl1pPr algn="l" defTabSz="932742" rtl="0" eaLnBrk="1" latinLnBrk="0" hangingPunct="1">
              <a:lnSpc>
                <a:spcPct val="90000"/>
              </a:lnSpc>
              <a:spcBef>
                <a:spcPct val="0"/>
              </a:spcBef>
              <a:buNone/>
              <a:defRPr lang="en-US" sz="4000" b="0" kern="1200" cap="none" spc="-50" baseline="0" dirty="0">
                <a:ln w="3175">
                  <a:noFill/>
                </a:ln>
                <a:solidFill>
                  <a:schemeClr val="tx1"/>
                </a:solidFill>
                <a:effectLst/>
                <a:latin typeface="+mj-lt"/>
                <a:ea typeface="+mn-ea"/>
                <a:cs typeface="Segoe UI" pitchFamily="34" charset="0"/>
              </a:defRPr>
            </a:lvl1pPr>
          </a:lstStyle>
          <a:p>
            <a:r>
              <a:rPr lang="en-US"/>
              <a:t>Thank You</a:t>
            </a:r>
          </a:p>
        </p:txBody>
      </p:sp>
      <p:pic>
        <p:nvPicPr>
          <p:cNvPr id="3" name="MS logo gray - EMF" descr="Microsoft logo, gray text version">
            <a:extLst>
              <a:ext uri="{FF2B5EF4-FFF2-40B4-BE49-F238E27FC236}">
                <a16:creationId xmlns:a16="http://schemas.microsoft.com/office/drawing/2014/main" id="{337BFE3B-77C3-CD00-9747-05B13261263D}"/>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
        <p:nvSpPr>
          <p:cNvPr id="4" name="Text Box 3" descr="This is a copyright notice that should be included on the final slide.">
            <a:extLst>
              <a:ext uri="{FF2B5EF4-FFF2-40B4-BE49-F238E27FC236}">
                <a16:creationId xmlns:a16="http://schemas.microsoft.com/office/drawing/2014/main" id="{DA16EE39-7901-99DE-ADC2-0A8683959A69}"/>
              </a:ext>
            </a:extLst>
          </p:cNvPr>
          <p:cNvSpPr txBox="1">
            <a:spLocks noChangeArrowheads="1"/>
          </p:cNvSpPr>
          <p:nvPr userDrawn="1"/>
        </p:nvSpPr>
        <p:spPr bwMode="blackWhite">
          <a:xfrm>
            <a:off x="584200" y="6161316"/>
            <a:ext cx="4482124" cy="107722"/>
          </a:xfrm>
          <a:prstGeom prst="rect">
            <a:avLst/>
          </a:prstGeom>
          <a:noFill/>
          <a:ln w="12700">
            <a:noFill/>
            <a:miter lim="800000"/>
            <a:headEnd type="none" w="sm" len="sm"/>
            <a:tailEnd type="none" w="sm" len="sm"/>
          </a:ln>
          <a:effectLst/>
        </p:spPr>
        <p:txBody>
          <a:bodyPr vert="horz" wrap="square" lIns="0" tIns="0" rIns="0" bIns="0" numCol="1" anchor="b" anchorCtr="0" compatLnSpc="1">
            <a:prstTxWarp prst="textNoShape">
              <a:avLst/>
            </a:prstTxWarp>
            <a:spAutoFit/>
          </a:bodyPr>
          <a:lstStyle/>
          <a:p>
            <a:pPr defTabSz="932290" eaLnBrk="0" hangingPunct="0"/>
            <a:r>
              <a:rPr lang="en-US" sz="700">
                <a:solidFill>
                  <a:schemeClr val="tx1"/>
                </a:solidFill>
                <a:cs typeface="Segoe UI" pitchFamily="34" charset="0"/>
              </a:rPr>
              <a:t>© Copyright Microsoft Corporation. All rights reserved. </a:t>
            </a:r>
          </a:p>
        </p:txBody>
      </p:sp>
    </p:spTree>
    <p:extLst>
      <p:ext uri="{BB962C8B-B14F-4D97-AF65-F5344CB8AC3E}">
        <p14:creationId xmlns:p14="http://schemas.microsoft.com/office/powerpoint/2010/main" val="9021627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6135">
          <p15:clr>
            <a:srgbClr val="5ACBF0"/>
          </p15:clr>
        </p15:guide>
        <p15:guide id="3" orient="horz" pos="1910">
          <p15:clr>
            <a:srgbClr val="5ACBF0"/>
          </p15:clr>
        </p15:guide>
      </p15:sldGuideLst>
    </p:ext>
  </p:extLst>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p:cSld name="Closing logo slide">
    <p:spTree>
      <p:nvGrpSpPr>
        <p:cNvPr id="1" name=""/>
        <p:cNvGrpSpPr/>
        <p:nvPr/>
      </p:nvGrpSpPr>
      <p:grpSpPr>
        <a:xfrm>
          <a:off x="0" y="0"/>
          <a:ext cx="0" cy="0"/>
          <a:chOff x="0" y="0"/>
          <a:chExt cx="0" cy="0"/>
        </a:xfrm>
      </p:grpSpPr>
      <p:sp>
        <p:nvSpPr>
          <p:cNvPr id="2" name="Text Box 3" descr="This is a copyright notice that should be included on the final slide."/>
          <p:cNvSpPr txBox="1">
            <a:spLocks noChangeArrowheads="1"/>
          </p:cNvSpPr>
          <p:nvPr/>
        </p:nvSpPr>
        <p:spPr bwMode="blackWhite">
          <a:xfrm>
            <a:off x="584200" y="6161316"/>
            <a:ext cx="4482124" cy="107722"/>
          </a:xfrm>
          <a:prstGeom prst="rect">
            <a:avLst/>
          </a:prstGeom>
          <a:noFill/>
          <a:ln w="12700">
            <a:noFill/>
            <a:miter lim="800000"/>
            <a:headEnd type="none" w="sm" len="sm"/>
            <a:tailEnd type="none" w="sm" len="sm"/>
          </a:ln>
          <a:effectLst/>
        </p:spPr>
        <p:txBody>
          <a:bodyPr vert="horz" wrap="square" lIns="0" tIns="0" rIns="0" bIns="0" numCol="1" anchor="b" anchorCtr="0" compatLnSpc="1">
            <a:prstTxWarp prst="textNoShape">
              <a:avLst/>
            </a:prstTxWarp>
            <a:spAutoFit/>
          </a:bodyPr>
          <a:lstStyle/>
          <a:p>
            <a:pPr defTabSz="932290" eaLnBrk="0" hangingPunct="0"/>
            <a:r>
              <a:rPr lang="en-US" sz="700">
                <a:solidFill>
                  <a:schemeClr val="tx1"/>
                </a:solidFill>
                <a:cs typeface="Segoe UI" pitchFamily="34" charset="0"/>
              </a:rPr>
              <a:t>© Copyright Microsoft Corporation. All rights reserved. </a:t>
            </a:r>
          </a:p>
        </p:txBody>
      </p:sp>
      <p:pic>
        <p:nvPicPr>
          <p:cNvPr id="5" name="MS logo white - EMF" descr="Microsoft logo white text version">
            <a:extLst>
              <a:ext uri="{FF2B5EF4-FFF2-40B4-BE49-F238E27FC236}">
                <a16:creationId xmlns:a16="http://schemas.microsoft.com/office/drawing/2014/main" id="{70D3778F-A717-44C8-9013-FF206B15DD6D}"/>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black">
          <a:xfrm>
            <a:off x="584200" y="585788"/>
            <a:ext cx="1366245" cy="292608"/>
          </a:xfrm>
          <a:prstGeom prst="rect">
            <a:avLst/>
          </a:prstGeom>
        </p:spPr>
      </p:pic>
    </p:spTree>
    <p:extLst>
      <p:ext uri="{BB962C8B-B14F-4D97-AF65-F5344CB8AC3E}">
        <p14:creationId xmlns:p14="http://schemas.microsoft.com/office/powerpoint/2010/main" val="253966529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Four round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3D211-079C-4884-AB74-BFA812A63FE8}"/>
              </a:ext>
            </a:extLst>
          </p:cNvPr>
          <p:cNvSpPr>
            <a:spLocks noGrp="1"/>
          </p:cNvSpPr>
          <p:nvPr>
            <p:ph type="title"/>
          </p:nvPr>
        </p:nvSpPr>
        <p:spPr>
          <a:xfrm>
            <a:off x="588263" y="583007"/>
            <a:ext cx="11018520" cy="1115568"/>
          </a:xfrm>
        </p:spPr>
        <p:txBody>
          <a:bodyPr anchor="ctr"/>
          <a:lstStyle>
            <a:lvl1pPr algn="ctr">
              <a:defRPr/>
            </a:lvl1pPr>
          </a:lstStyle>
          <a:p>
            <a:r>
              <a:rPr lang="en-US"/>
              <a:t>Click to edit Master title style</a:t>
            </a: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5757E314-6417-4051-A2CD-D3614CAA6A78}"/>
              </a:ext>
            </a:extLst>
          </p:cNvPr>
          <p:cNvSpPr>
            <a:spLocks noGrp="1" noChangeAspect="1"/>
          </p:cNvSpPr>
          <p:nvPr>
            <p:ph type="pic" sz="quarter" idx="13" hasCustomPrompt="1"/>
          </p:nvPr>
        </p:nvSpPr>
        <p:spPr bwMode="ltGray">
          <a:xfrm>
            <a:off x="584200" y="2286000"/>
            <a:ext cx="2313432" cy="2313432"/>
          </a:xfrm>
          <a:prstGeom prst="ellipse">
            <a:avLst/>
          </a:prstGeom>
          <a:blipFill>
            <a:blip r:embed="rId2"/>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3" name="Text Placeholder 3">
            <a:extLst>
              <a:ext uri="{FF2B5EF4-FFF2-40B4-BE49-F238E27FC236}">
                <a16:creationId xmlns:a16="http://schemas.microsoft.com/office/drawing/2014/main" id="{5BBECFAF-80A0-4620-8865-87562DFB497B}"/>
              </a:ext>
            </a:extLst>
          </p:cNvPr>
          <p:cNvSpPr>
            <a:spLocks noGrp="1"/>
          </p:cNvSpPr>
          <p:nvPr>
            <p:ph type="body" sz="quarter" idx="16"/>
          </p:nvPr>
        </p:nvSpPr>
        <p:spPr>
          <a:xfrm>
            <a:off x="584200" y="4800600"/>
            <a:ext cx="2313432" cy="1468438"/>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E5577FC3-49F5-4B04-AFD3-AA0A57BA8355}"/>
              </a:ext>
            </a:extLst>
          </p:cNvPr>
          <p:cNvSpPr>
            <a:spLocks noGrp="1" noChangeAspect="1"/>
          </p:cNvSpPr>
          <p:nvPr>
            <p:ph type="pic" sz="quarter" idx="19" hasCustomPrompt="1"/>
          </p:nvPr>
        </p:nvSpPr>
        <p:spPr bwMode="ltGray">
          <a:xfrm>
            <a:off x="3487250" y="2286000"/>
            <a:ext cx="2313432" cy="2313432"/>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4" name="Text Placeholder 3">
            <a:extLst>
              <a:ext uri="{FF2B5EF4-FFF2-40B4-BE49-F238E27FC236}">
                <a16:creationId xmlns:a16="http://schemas.microsoft.com/office/drawing/2014/main" id="{8AD287B4-D736-4707-854D-BEA62EF2BBCF}"/>
              </a:ext>
            </a:extLst>
          </p:cNvPr>
          <p:cNvSpPr>
            <a:spLocks noGrp="1"/>
          </p:cNvSpPr>
          <p:nvPr>
            <p:ph type="body" sz="quarter" idx="17"/>
          </p:nvPr>
        </p:nvSpPr>
        <p:spPr>
          <a:xfrm>
            <a:off x="3487250" y="4800600"/>
            <a:ext cx="2313432" cy="1468438"/>
          </a:xfrm>
        </p:spPr>
        <p:txBody>
          <a:bodyPr/>
          <a:lstStyle>
            <a:lvl1pPr marL="0" indent="0" algn="ctr">
              <a:spcBef>
                <a:spcPts val="0"/>
              </a:spcBef>
              <a:buNone/>
              <a:defRPr sz="1800">
                <a:latin typeface="+mj-lt"/>
              </a:defRPr>
            </a:lvl1pPr>
          </a:lstStyle>
          <a:p>
            <a:pPr lvl="0"/>
            <a:r>
              <a:rPr lang="en-US"/>
              <a:t>Click to edit Master text styles</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9B56ECFD-6AA2-4EC5-A445-D1E0952199EC}"/>
              </a:ext>
            </a:extLst>
          </p:cNvPr>
          <p:cNvSpPr>
            <a:spLocks noGrp="1" noChangeAspect="1"/>
          </p:cNvSpPr>
          <p:nvPr>
            <p:ph type="pic" sz="quarter" idx="20" hasCustomPrompt="1"/>
          </p:nvPr>
        </p:nvSpPr>
        <p:spPr bwMode="ltGray">
          <a:xfrm>
            <a:off x="6390300" y="2286000"/>
            <a:ext cx="2313432" cy="2313432"/>
          </a:xfrm>
          <a:prstGeom prst="ellipse">
            <a:avLst/>
          </a:prstGeom>
          <a:blipFill>
            <a:blip r:embed="rId4"/>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5" name="Text Placeholder 3">
            <a:extLst>
              <a:ext uri="{FF2B5EF4-FFF2-40B4-BE49-F238E27FC236}">
                <a16:creationId xmlns:a16="http://schemas.microsoft.com/office/drawing/2014/main" id="{9ED5A27F-D9D2-4DCB-8422-4694477ECA88}"/>
              </a:ext>
            </a:extLst>
          </p:cNvPr>
          <p:cNvSpPr>
            <a:spLocks noGrp="1"/>
          </p:cNvSpPr>
          <p:nvPr>
            <p:ph type="body" sz="quarter" idx="18"/>
          </p:nvPr>
        </p:nvSpPr>
        <p:spPr>
          <a:xfrm>
            <a:off x="6390300" y="4800600"/>
            <a:ext cx="2313432" cy="1468438"/>
          </a:xfrm>
        </p:spPr>
        <p:txBody>
          <a:bodyPr/>
          <a:lstStyle>
            <a:lvl1pPr marL="0" indent="0" algn="ctr">
              <a:spcBef>
                <a:spcPts val="0"/>
              </a:spcBef>
              <a:buNone/>
              <a:defRPr sz="1800">
                <a:latin typeface="+mj-lt"/>
              </a:defRPr>
            </a:lvl1pPr>
          </a:lstStyle>
          <a:p>
            <a:pPr lvl="0"/>
            <a:r>
              <a:rPr lang="en-US"/>
              <a:t>Click to edit Master text styles</a:t>
            </a:r>
          </a:p>
        </p:txBody>
      </p:sp>
      <p:sp>
        <p:nvSpPr>
          <p:cNvPr id="11" name="Picture Placeholder" descr="This photo is a 'placeholder' only. Drag or drop your photo here, or click and tap the center to insert a photo.">
            <a:extLst>
              <a:ext uri="{FF2B5EF4-FFF2-40B4-BE49-F238E27FC236}">
                <a16:creationId xmlns:a16="http://schemas.microsoft.com/office/drawing/2014/main" id="{F78E1D3B-7D6F-4EFD-9EB2-E1A27309D6AF}"/>
              </a:ext>
            </a:extLst>
          </p:cNvPr>
          <p:cNvSpPr>
            <a:spLocks noGrp="1" noChangeAspect="1"/>
          </p:cNvSpPr>
          <p:nvPr>
            <p:ph type="pic" sz="quarter" idx="21" hasCustomPrompt="1"/>
          </p:nvPr>
        </p:nvSpPr>
        <p:spPr bwMode="ltGray">
          <a:xfrm>
            <a:off x="9293351" y="2286000"/>
            <a:ext cx="2313432" cy="2313432"/>
          </a:xfrm>
          <a:prstGeom prst="ellipse">
            <a:avLst/>
          </a:prstGeom>
          <a:blipFill>
            <a:blip r:embed="rId5"/>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2" name="Text Placeholder 3">
            <a:extLst>
              <a:ext uri="{FF2B5EF4-FFF2-40B4-BE49-F238E27FC236}">
                <a16:creationId xmlns:a16="http://schemas.microsoft.com/office/drawing/2014/main" id="{3BB2FF62-05DC-462E-808C-4DDE1C65392C}"/>
              </a:ext>
            </a:extLst>
          </p:cNvPr>
          <p:cNvSpPr>
            <a:spLocks noGrp="1"/>
          </p:cNvSpPr>
          <p:nvPr>
            <p:ph type="body" sz="quarter" idx="22"/>
          </p:nvPr>
        </p:nvSpPr>
        <p:spPr>
          <a:xfrm>
            <a:off x="9293351" y="4800600"/>
            <a:ext cx="2313432" cy="1468438"/>
          </a:xfrm>
        </p:spPr>
        <p:txBody>
          <a:bodyPr/>
          <a:lstStyle>
            <a:lvl1pPr marL="0" indent="0" algn="ctr">
              <a:spcBef>
                <a:spcPts val="0"/>
              </a:spcBef>
              <a:buNone/>
              <a:defRPr sz="1800">
                <a:latin typeface="+mj-lt"/>
              </a:defRPr>
            </a:lvl1pPr>
          </a:lstStyle>
          <a:p>
            <a:pPr lvl="0"/>
            <a:r>
              <a:rPr lang="en-US"/>
              <a:t>Click to edit Master text styles</a:t>
            </a:r>
          </a:p>
        </p:txBody>
      </p:sp>
      <p:sp>
        <p:nvSpPr>
          <p:cNvPr id="3" name="TextBox 2">
            <a:extLst>
              <a:ext uri="{FF2B5EF4-FFF2-40B4-BE49-F238E27FC236}">
                <a16:creationId xmlns:a16="http://schemas.microsoft.com/office/drawing/2014/main" id="{67A72D6D-004C-4F57-AD34-F1019A756073}"/>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1382768959"/>
      </p:ext>
    </p:extLst>
  </p:cSld>
  <p:clrMapOvr>
    <a:masterClrMapping/>
  </p:clrMapOvr>
  <p:transition>
    <p:fade/>
  </p:transition>
  <p:extLst>
    <p:ext uri="{DCECCB84-F9BA-43D5-87BE-67443E8EF086}">
      <p15:sldGuideLst xmlns:p15="http://schemas.microsoft.com/office/powerpoint/2012/main">
        <p15:guide id="1" orient="horz" pos="720">
          <p15:clr>
            <a:srgbClr val="5ACBF0"/>
          </p15:clr>
        </p15:guide>
        <p15:guide id="2" orient="horz" pos="3024">
          <p15:clr>
            <a:srgbClr val="5ACBF0"/>
          </p15:clr>
        </p15:guide>
        <p15:guide id="3" pos="4025">
          <p15:clr>
            <a:srgbClr val="5ACBF0"/>
          </p15:clr>
        </p15:guide>
        <p15:guide id="5" pos="5854">
          <p15:clr>
            <a:srgbClr val="5ACBF0"/>
          </p15:clr>
        </p15:guide>
        <p15:guide id="7" pos="3654">
          <p15:clr>
            <a:srgbClr val="5ACBF0"/>
          </p15:clr>
        </p15:guide>
        <p15:guide id="8" pos="2195">
          <p15:clr>
            <a:srgbClr val="5ACBF0"/>
          </p15:clr>
        </p15:guide>
        <p15:guide id="10" pos="2926">
          <p15:clr>
            <a:srgbClr val="5ACBF0"/>
          </p15:clr>
        </p15:guide>
        <p15:guide id="11" pos="4756">
          <p15:clr>
            <a:srgbClr val="5ACBF0"/>
          </p15:clr>
        </p15:guide>
        <p15:guide id="12" pos="6581">
          <p15:clr>
            <a:srgbClr val="5ACBF0"/>
          </p15:clr>
        </p15:guide>
        <p15:guide id="13" pos="1097">
          <p15:clr>
            <a:srgbClr val="5ACBF0"/>
          </p15:clr>
        </p15:guide>
        <p15:guide id="14" orient="horz" pos="1440">
          <p15:clr>
            <a:srgbClr val="5ACBF0"/>
          </p15:clr>
        </p15:guide>
        <p15:guide id="15" pos="1826">
          <p15:clr>
            <a:srgbClr val="5ACBF0"/>
          </p15:clr>
        </p15:guide>
        <p15:guide id="18" pos="5483">
          <p15:clr>
            <a:srgbClr val="5ACBF0"/>
          </p15:clr>
        </p15:guide>
        <p15:guide id="19" orient="horz" pos="2898">
          <p15:clr>
            <a:srgbClr val="5ACBF0"/>
          </p15:clr>
        </p15:guide>
      </p15:sldGuideLst>
    </p:ext>
  </p:extLst>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Walkin">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9B1067A-E7AA-45D2-1010-A0D1FCB960D1}"/>
              </a:ext>
            </a:extLst>
          </p:cNvPr>
          <p:cNvPicPr>
            <a:picLocks noChangeAspect="1"/>
          </p:cNvPicPr>
          <p:nvPr userDrawn="1"/>
        </p:nvPicPr>
        <p:blipFill>
          <a:blip r:embed="rId2"/>
          <a:stretch>
            <a:fillRect/>
          </a:stretch>
        </p:blipFill>
        <p:spPr>
          <a:xfrm>
            <a:off x="0" y="0"/>
            <a:ext cx="12192000" cy="6858000"/>
          </a:xfrm>
          <a:prstGeom prst="rect">
            <a:avLst/>
          </a:prstGeom>
        </p:spPr>
      </p:pic>
      <p:pic>
        <p:nvPicPr>
          <p:cNvPr id="21" name="MS logo gray - EMF" descr="Microsoft logo, gray text version">
            <a:extLst>
              <a:ext uri="{FF2B5EF4-FFF2-40B4-BE49-F238E27FC236}">
                <a16:creationId xmlns:a16="http://schemas.microsoft.com/office/drawing/2014/main" id="{F37CD61D-D807-6B33-7D19-B0A417D06007}"/>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
        <p:nvSpPr>
          <p:cNvPr id="6" name="Freeform: Shape 5">
            <a:extLst>
              <a:ext uri="{FF2B5EF4-FFF2-40B4-BE49-F238E27FC236}">
                <a16:creationId xmlns:a16="http://schemas.microsoft.com/office/drawing/2014/main" id="{94AFC23E-201F-B57E-8828-724D2D999B22}"/>
              </a:ext>
            </a:extLst>
          </p:cNvPr>
          <p:cNvSpPr/>
          <p:nvPr userDrawn="1"/>
        </p:nvSpPr>
        <p:spPr>
          <a:xfrm>
            <a:off x="529053" y="2663856"/>
            <a:ext cx="3414297" cy="1504926"/>
          </a:xfrm>
          <a:custGeom>
            <a:avLst/>
            <a:gdLst>
              <a:gd name="connsiteX0" fmla="*/ 542449 w 3308032"/>
              <a:gd name="connsiteY0" fmla="*/ 193453 h 1458087"/>
              <a:gd name="connsiteX1" fmla="*/ 543401 w 3308032"/>
              <a:gd name="connsiteY1" fmla="*/ 148971 h 1458087"/>
              <a:gd name="connsiteX2" fmla="*/ 541211 w 3308032"/>
              <a:gd name="connsiteY2" fmla="*/ 148971 h 1458087"/>
              <a:gd name="connsiteX3" fmla="*/ 534924 w 3308032"/>
              <a:gd name="connsiteY3" fmla="*/ 168497 h 1458087"/>
              <a:gd name="connsiteX4" fmla="*/ 528257 w 3308032"/>
              <a:gd name="connsiteY4" fmla="*/ 186214 h 1458087"/>
              <a:gd name="connsiteX5" fmla="*/ 374618 w 3308032"/>
              <a:gd name="connsiteY5" fmla="*/ 572834 h 1458087"/>
              <a:gd name="connsiteX6" fmla="*/ 310229 w 3308032"/>
              <a:gd name="connsiteY6" fmla="*/ 572834 h 1458087"/>
              <a:gd name="connsiteX7" fmla="*/ 155448 w 3308032"/>
              <a:gd name="connsiteY7" fmla="*/ 189643 h 1458087"/>
              <a:gd name="connsiteX8" fmla="*/ 149352 w 3308032"/>
              <a:gd name="connsiteY8" fmla="*/ 172307 h 1458087"/>
              <a:gd name="connsiteX9" fmla="*/ 141351 w 3308032"/>
              <a:gd name="connsiteY9" fmla="*/ 149066 h 1458087"/>
              <a:gd name="connsiteX10" fmla="*/ 139160 w 3308032"/>
              <a:gd name="connsiteY10" fmla="*/ 149066 h 1458087"/>
              <a:gd name="connsiteX11" fmla="*/ 140303 w 3308032"/>
              <a:gd name="connsiteY11" fmla="*/ 195739 h 1458087"/>
              <a:gd name="connsiteX12" fmla="*/ 140684 w 3308032"/>
              <a:gd name="connsiteY12" fmla="*/ 246507 h 1458087"/>
              <a:gd name="connsiteX13" fmla="*/ 140684 w 3308032"/>
              <a:gd name="connsiteY13" fmla="*/ 572834 h 1458087"/>
              <a:gd name="connsiteX14" fmla="*/ 55817 w 3308032"/>
              <a:gd name="connsiteY14" fmla="*/ 572834 h 1458087"/>
              <a:gd name="connsiteX15" fmla="*/ 55817 w 3308032"/>
              <a:gd name="connsiteY15" fmla="*/ 39243 h 1458087"/>
              <a:gd name="connsiteX16" fmla="*/ 185642 w 3308032"/>
              <a:gd name="connsiteY16" fmla="*/ 39243 h 1458087"/>
              <a:gd name="connsiteX17" fmla="*/ 322231 w 3308032"/>
              <a:gd name="connsiteY17" fmla="*/ 383381 h 1458087"/>
              <a:gd name="connsiteX18" fmla="*/ 334709 w 3308032"/>
              <a:gd name="connsiteY18" fmla="*/ 415576 h 1458087"/>
              <a:gd name="connsiteX19" fmla="*/ 343853 w 3308032"/>
              <a:gd name="connsiteY19" fmla="*/ 444817 h 1458087"/>
              <a:gd name="connsiteX20" fmla="*/ 346043 w 3308032"/>
              <a:gd name="connsiteY20" fmla="*/ 444817 h 1458087"/>
              <a:gd name="connsiteX21" fmla="*/ 358140 w 3308032"/>
              <a:gd name="connsiteY21" fmla="*/ 412433 h 1458087"/>
              <a:gd name="connsiteX22" fmla="*/ 369475 w 3308032"/>
              <a:gd name="connsiteY22" fmla="*/ 382334 h 1458087"/>
              <a:gd name="connsiteX23" fmla="*/ 507873 w 3308032"/>
              <a:gd name="connsiteY23" fmla="*/ 39243 h 1458087"/>
              <a:gd name="connsiteX24" fmla="*/ 632555 w 3308032"/>
              <a:gd name="connsiteY24" fmla="*/ 39243 h 1458087"/>
              <a:gd name="connsiteX25" fmla="*/ 632555 w 3308032"/>
              <a:gd name="connsiteY25" fmla="*/ 572834 h 1458087"/>
              <a:gd name="connsiteX26" fmla="*/ 542163 w 3308032"/>
              <a:gd name="connsiteY26" fmla="*/ 572834 h 1458087"/>
              <a:gd name="connsiteX27" fmla="*/ 542163 w 3308032"/>
              <a:gd name="connsiteY27" fmla="*/ 234220 h 1458087"/>
              <a:gd name="connsiteX28" fmla="*/ 542735 w 3308032"/>
              <a:gd name="connsiteY28" fmla="*/ 193453 h 1458087"/>
              <a:gd name="connsiteX29" fmla="*/ 768001 w 3308032"/>
              <a:gd name="connsiteY29" fmla="*/ 14383 h 1458087"/>
              <a:gd name="connsiteX30" fmla="*/ 728567 w 3308032"/>
              <a:gd name="connsiteY30" fmla="*/ 29623 h 1458087"/>
              <a:gd name="connsiteX31" fmla="*/ 713327 w 3308032"/>
              <a:gd name="connsiteY31" fmla="*/ 67247 h 1458087"/>
              <a:gd name="connsiteX32" fmla="*/ 728567 w 3308032"/>
              <a:gd name="connsiteY32" fmla="*/ 104966 h 1458087"/>
              <a:gd name="connsiteX33" fmla="*/ 768001 w 3308032"/>
              <a:gd name="connsiteY33" fmla="*/ 120777 h 1458087"/>
              <a:gd name="connsiteX34" fmla="*/ 808196 w 3308032"/>
              <a:gd name="connsiteY34" fmla="*/ 105537 h 1458087"/>
              <a:gd name="connsiteX35" fmla="*/ 823436 w 3308032"/>
              <a:gd name="connsiteY35" fmla="*/ 67627 h 1458087"/>
              <a:gd name="connsiteX36" fmla="*/ 808196 w 3308032"/>
              <a:gd name="connsiteY36" fmla="*/ 29718 h 1458087"/>
              <a:gd name="connsiteX37" fmla="*/ 768001 w 3308032"/>
              <a:gd name="connsiteY37" fmla="*/ 14478 h 1458087"/>
              <a:gd name="connsiteX38" fmla="*/ 723329 w 3308032"/>
              <a:gd name="connsiteY38" fmla="*/ 572834 h 1458087"/>
              <a:gd name="connsiteX39" fmla="*/ 812292 w 3308032"/>
              <a:gd name="connsiteY39" fmla="*/ 572834 h 1458087"/>
              <a:gd name="connsiteX40" fmla="*/ 812292 w 3308032"/>
              <a:gd name="connsiteY40" fmla="*/ 191834 h 1458087"/>
              <a:gd name="connsiteX41" fmla="*/ 723329 w 3308032"/>
              <a:gd name="connsiteY41" fmla="*/ 191834 h 1458087"/>
              <a:gd name="connsiteX42" fmla="*/ 723329 w 3308032"/>
              <a:gd name="connsiteY42" fmla="*/ 572834 h 1458087"/>
              <a:gd name="connsiteX43" fmla="*/ 1079278 w 3308032"/>
              <a:gd name="connsiteY43" fmla="*/ 581787 h 1458087"/>
              <a:gd name="connsiteX44" fmla="*/ 1169099 w 3308032"/>
              <a:gd name="connsiteY44" fmla="*/ 561689 h 1458087"/>
              <a:gd name="connsiteX45" fmla="*/ 1234726 w 3308032"/>
              <a:gd name="connsiteY45" fmla="*/ 500253 h 1458087"/>
              <a:gd name="connsiteX46" fmla="*/ 1165860 w 3308032"/>
              <a:gd name="connsiteY46" fmla="*/ 461582 h 1458087"/>
              <a:gd name="connsiteX47" fmla="*/ 1127951 w 3308032"/>
              <a:gd name="connsiteY47" fmla="*/ 497110 h 1458087"/>
              <a:gd name="connsiteX48" fmla="*/ 1081469 w 3308032"/>
              <a:gd name="connsiteY48" fmla="*/ 507683 h 1458087"/>
              <a:gd name="connsiteX49" fmla="*/ 1004126 w 3308032"/>
              <a:gd name="connsiteY49" fmla="*/ 475298 h 1458087"/>
              <a:gd name="connsiteX50" fmla="*/ 975074 w 3308032"/>
              <a:gd name="connsiteY50" fmla="*/ 383000 h 1458087"/>
              <a:gd name="connsiteX51" fmla="*/ 1004506 w 3308032"/>
              <a:gd name="connsiteY51" fmla="*/ 288512 h 1458087"/>
              <a:gd name="connsiteX52" fmla="*/ 1079278 w 3308032"/>
              <a:gd name="connsiteY52" fmla="*/ 254699 h 1458087"/>
              <a:gd name="connsiteX53" fmla="*/ 1125379 w 3308032"/>
              <a:gd name="connsiteY53" fmla="*/ 265462 h 1458087"/>
              <a:gd name="connsiteX54" fmla="*/ 1162622 w 3308032"/>
              <a:gd name="connsiteY54" fmla="*/ 301943 h 1458087"/>
              <a:gd name="connsiteX55" fmla="*/ 1232535 w 3308032"/>
              <a:gd name="connsiteY55" fmla="*/ 267367 h 1458087"/>
              <a:gd name="connsiteX56" fmla="*/ 1172432 w 3308032"/>
              <a:gd name="connsiteY56" fmla="*/ 204311 h 1458087"/>
              <a:gd name="connsiteX57" fmla="*/ 1082231 w 3308032"/>
              <a:gd name="connsiteY57" fmla="*/ 182880 h 1458087"/>
              <a:gd name="connsiteX58" fmla="*/ 939356 w 3308032"/>
              <a:gd name="connsiteY58" fmla="*/ 238125 h 1458087"/>
              <a:gd name="connsiteX59" fmla="*/ 884301 w 3308032"/>
              <a:gd name="connsiteY59" fmla="*/ 389001 h 1458087"/>
              <a:gd name="connsiteX60" fmla="*/ 936022 w 3308032"/>
              <a:gd name="connsiteY60" fmla="*/ 528923 h 1458087"/>
              <a:gd name="connsiteX61" fmla="*/ 1079278 w 3308032"/>
              <a:gd name="connsiteY61" fmla="*/ 581787 h 1458087"/>
              <a:gd name="connsiteX62" fmla="*/ 1393031 w 3308032"/>
              <a:gd name="connsiteY62" fmla="*/ 384524 h 1458087"/>
              <a:gd name="connsiteX63" fmla="*/ 1416653 w 3308032"/>
              <a:gd name="connsiteY63" fmla="*/ 296323 h 1458087"/>
              <a:gd name="connsiteX64" fmla="*/ 1478566 w 3308032"/>
              <a:gd name="connsiteY64" fmla="*/ 262795 h 1458087"/>
              <a:gd name="connsiteX65" fmla="*/ 1501807 w 3308032"/>
              <a:gd name="connsiteY65" fmla="*/ 265176 h 1458087"/>
              <a:gd name="connsiteX66" fmla="*/ 1523619 w 3308032"/>
              <a:gd name="connsiteY66" fmla="*/ 271653 h 1458087"/>
              <a:gd name="connsiteX67" fmla="*/ 1547432 w 3308032"/>
              <a:gd name="connsiteY67" fmla="*/ 195739 h 1458087"/>
              <a:gd name="connsiteX68" fmla="*/ 1521047 w 3308032"/>
              <a:gd name="connsiteY68" fmla="*/ 187166 h 1458087"/>
              <a:gd name="connsiteX69" fmla="*/ 1494282 w 3308032"/>
              <a:gd name="connsiteY69" fmla="*/ 184975 h 1458087"/>
              <a:gd name="connsiteX70" fmla="*/ 1433989 w 3308032"/>
              <a:gd name="connsiteY70" fmla="*/ 204502 h 1458087"/>
              <a:gd name="connsiteX71" fmla="*/ 1394555 w 3308032"/>
              <a:gd name="connsiteY71" fmla="*/ 260509 h 1458087"/>
              <a:gd name="connsiteX72" fmla="*/ 1393031 w 3308032"/>
              <a:gd name="connsiteY72" fmla="*/ 260509 h 1458087"/>
              <a:gd name="connsiteX73" fmla="*/ 1393031 w 3308032"/>
              <a:gd name="connsiteY73" fmla="*/ 191643 h 1458087"/>
              <a:gd name="connsiteX74" fmla="*/ 1304068 w 3308032"/>
              <a:gd name="connsiteY74" fmla="*/ 191643 h 1458087"/>
              <a:gd name="connsiteX75" fmla="*/ 1304068 w 3308032"/>
              <a:gd name="connsiteY75" fmla="*/ 572643 h 1458087"/>
              <a:gd name="connsiteX76" fmla="*/ 1393031 w 3308032"/>
              <a:gd name="connsiteY76" fmla="*/ 572643 h 1458087"/>
              <a:gd name="connsiteX77" fmla="*/ 1393031 w 3308032"/>
              <a:gd name="connsiteY77" fmla="*/ 384334 h 1458087"/>
              <a:gd name="connsiteX78" fmla="*/ 1621917 w 3308032"/>
              <a:gd name="connsiteY78" fmla="*/ 528542 h 1458087"/>
              <a:gd name="connsiteX79" fmla="*/ 1568482 w 3308032"/>
              <a:gd name="connsiteY79" fmla="*/ 385286 h 1458087"/>
              <a:gd name="connsiteX80" fmla="*/ 1625060 w 3308032"/>
              <a:gd name="connsiteY80" fmla="*/ 238506 h 1458087"/>
              <a:gd name="connsiteX81" fmla="*/ 1771269 w 3308032"/>
              <a:gd name="connsiteY81" fmla="*/ 182880 h 1458087"/>
              <a:gd name="connsiteX82" fmla="*/ 1914335 w 3308032"/>
              <a:gd name="connsiteY82" fmla="*/ 237554 h 1458087"/>
              <a:gd name="connsiteX83" fmla="*/ 1966627 w 3308032"/>
              <a:gd name="connsiteY83" fmla="*/ 378905 h 1458087"/>
              <a:gd name="connsiteX84" fmla="*/ 1911572 w 3308032"/>
              <a:gd name="connsiteY84" fmla="*/ 524542 h 1458087"/>
              <a:gd name="connsiteX85" fmla="*/ 1766126 w 3308032"/>
              <a:gd name="connsiteY85" fmla="*/ 581692 h 1458087"/>
              <a:gd name="connsiteX86" fmla="*/ 1621917 w 3308032"/>
              <a:gd name="connsiteY86" fmla="*/ 528447 h 1458087"/>
              <a:gd name="connsiteX87" fmla="*/ 1659350 w 3308032"/>
              <a:gd name="connsiteY87" fmla="*/ 383477 h 1458087"/>
              <a:gd name="connsiteX88" fmla="*/ 1688973 w 3308032"/>
              <a:gd name="connsiteY88" fmla="*/ 476155 h 1458087"/>
              <a:gd name="connsiteX89" fmla="*/ 1769555 w 3308032"/>
              <a:gd name="connsiteY89" fmla="*/ 509969 h 1458087"/>
              <a:gd name="connsiteX90" fmla="*/ 1847850 w 3308032"/>
              <a:gd name="connsiteY90" fmla="*/ 475012 h 1458087"/>
              <a:gd name="connsiteX91" fmla="*/ 1875568 w 3308032"/>
              <a:gd name="connsiteY91" fmla="*/ 381286 h 1458087"/>
              <a:gd name="connsiteX92" fmla="*/ 1847660 w 3308032"/>
              <a:gd name="connsiteY92" fmla="*/ 289750 h 1458087"/>
              <a:gd name="connsiteX93" fmla="*/ 1769174 w 3308032"/>
              <a:gd name="connsiteY93" fmla="*/ 255175 h 1458087"/>
              <a:gd name="connsiteX94" fmla="*/ 1689354 w 3308032"/>
              <a:gd name="connsiteY94" fmla="*/ 290894 h 1458087"/>
              <a:gd name="connsiteX95" fmla="*/ 1659446 w 3308032"/>
              <a:gd name="connsiteY95" fmla="*/ 383572 h 1458087"/>
              <a:gd name="connsiteX96" fmla="*/ 2267426 w 3308032"/>
              <a:gd name="connsiteY96" fmla="*/ 547878 h 1458087"/>
              <a:gd name="connsiteX97" fmla="*/ 2308003 w 3308032"/>
              <a:gd name="connsiteY97" fmla="*/ 458915 h 1458087"/>
              <a:gd name="connsiteX98" fmla="*/ 2276761 w 3308032"/>
              <a:gd name="connsiteY98" fmla="*/ 380048 h 1458087"/>
              <a:gd name="connsiteX99" fmla="*/ 2182273 w 3308032"/>
              <a:gd name="connsiteY99" fmla="*/ 339471 h 1458087"/>
              <a:gd name="connsiteX100" fmla="*/ 2127028 w 3308032"/>
              <a:gd name="connsiteY100" fmla="*/ 321278 h 1458087"/>
              <a:gd name="connsiteX101" fmla="*/ 2112359 w 3308032"/>
              <a:gd name="connsiteY101" fmla="*/ 292227 h 1458087"/>
              <a:gd name="connsiteX102" fmla="*/ 2126456 w 3308032"/>
              <a:gd name="connsiteY102" fmla="*/ 261366 h 1458087"/>
              <a:gd name="connsiteX103" fmla="*/ 2167795 w 3308032"/>
              <a:gd name="connsiteY103" fmla="*/ 249460 h 1458087"/>
              <a:gd name="connsiteX104" fmla="*/ 2211515 w 3308032"/>
              <a:gd name="connsiteY104" fmla="*/ 258413 h 1458087"/>
              <a:gd name="connsiteX105" fmla="*/ 2247043 w 3308032"/>
              <a:gd name="connsiteY105" fmla="*/ 285179 h 1458087"/>
              <a:gd name="connsiteX106" fmla="*/ 2298764 w 3308032"/>
              <a:gd name="connsiteY106" fmla="*/ 238316 h 1458087"/>
              <a:gd name="connsiteX107" fmla="*/ 2243328 w 3308032"/>
              <a:gd name="connsiteY107" fmla="*/ 196596 h 1458087"/>
              <a:gd name="connsiteX108" fmla="*/ 2170367 w 3308032"/>
              <a:gd name="connsiteY108" fmla="*/ 182785 h 1458087"/>
              <a:gd name="connsiteX109" fmla="*/ 2069211 w 3308032"/>
              <a:gd name="connsiteY109" fmla="*/ 214598 h 1458087"/>
              <a:gd name="connsiteX110" fmla="*/ 2029015 w 3308032"/>
              <a:gd name="connsiteY110" fmla="*/ 302228 h 1458087"/>
              <a:gd name="connsiteX111" fmla="*/ 2058638 w 3308032"/>
              <a:gd name="connsiteY111" fmla="*/ 375380 h 1458087"/>
              <a:gd name="connsiteX112" fmla="*/ 2163032 w 3308032"/>
              <a:gd name="connsiteY112" fmla="*/ 417957 h 1458087"/>
              <a:gd name="connsiteX113" fmla="*/ 2208943 w 3308032"/>
              <a:gd name="connsiteY113" fmla="*/ 435959 h 1458087"/>
              <a:gd name="connsiteX114" fmla="*/ 2224373 w 3308032"/>
              <a:gd name="connsiteY114" fmla="*/ 467011 h 1458087"/>
              <a:gd name="connsiteX115" fmla="*/ 2207990 w 3308032"/>
              <a:gd name="connsiteY115" fmla="*/ 502158 h 1458087"/>
              <a:gd name="connsiteX116" fmla="*/ 2162271 w 3308032"/>
              <a:gd name="connsiteY116" fmla="*/ 514636 h 1458087"/>
              <a:gd name="connsiteX117" fmla="*/ 2112645 w 3308032"/>
              <a:gd name="connsiteY117" fmla="*/ 502920 h 1458087"/>
              <a:gd name="connsiteX118" fmla="*/ 2068163 w 3308032"/>
              <a:gd name="connsiteY118" fmla="*/ 463677 h 1458087"/>
              <a:gd name="connsiteX119" fmla="*/ 2014633 w 3308032"/>
              <a:gd name="connsiteY119" fmla="*/ 511683 h 1458087"/>
              <a:gd name="connsiteX120" fmla="*/ 2074926 w 3308032"/>
              <a:gd name="connsiteY120" fmla="*/ 563785 h 1458087"/>
              <a:gd name="connsiteX121" fmla="*/ 2161604 w 3308032"/>
              <a:gd name="connsiteY121" fmla="*/ 581692 h 1458087"/>
              <a:gd name="connsiteX122" fmla="*/ 2267617 w 3308032"/>
              <a:gd name="connsiteY122" fmla="*/ 547878 h 1458087"/>
              <a:gd name="connsiteX123" fmla="*/ 2717292 w 3308032"/>
              <a:gd name="connsiteY123" fmla="*/ 237554 h 1458087"/>
              <a:gd name="connsiteX124" fmla="*/ 2769584 w 3308032"/>
              <a:gd name="connsiteY124" fmla="*/ 378905 h 1458087"/>
              <a:gd name="connsiteX125" fmla="*/ 2714530 w 3308032"/>
              <a:gd name="connsiteY125" fmla="*/ 524542 h 1458087"/>
              <a:gd name="connsiteX126" fmla="*/ 2569083 w 3308032"/>
              <a:gd name="connsiteY126" fmla="*/ 581692 h 1458087"/>
              <a:gd name="connsiteX127" fmla="*/ 2424875 w 3308032"/>
              <a:gd name="connsiteY127" fmla="*/ 528447 h 1458087"/>
              <a:gd name="connsiteX128" fmla="*/ 2371439 w 3308032"/>
              <a:gd name="connsiteY128" fmla="*/ 385191 h 1458087"/>
              <a:gd name="connsiteX129" fmla="*/ 2428018 w 3308032"/>
              <a:gd name="connsiteY129" fmla="*/ 238411 h 1458087"/>
              <a:gd name="connsiteX130" fmla="*/ 2574227 w 3308032"/>
              <a:gd name="connsiteY130" fmla="*/ 182785 h 1458087"/>
              <a:gd name="connsiteX131" fmla="*/ 2717292 w 3308032"/>
              <a:gd name="connsiteY131" fmla="*/ 237458 h 1458087"/>
              <a:gd name="connsiteX132" fmla="*/ 2678430 w 3308032"/>
              <a:gd name="connsiteY132" fmla="*/ 381191 h 1458087"/>
              <a:gd name="connsiteX133" fmla="*/ 2650522 w 3308032"/>
              <a:gd name="connsiteY133" fmla="*/ 289655 h 1458087"/>
              <a:gd name="connsiteX134" fmla="*/ 2572036 w 3308032"/>
              <a:gd name="connsiteY134" fmla="*/ 255079 h 1458087"/>
              <a:gd name="connsiteX135" fmla="*/ 2492216 w 3308032"/>
              <a:gd name="connsiteY135" fmla="*/ 290798 h 1458087"/>
              <a:gd name="connsiteX136" fmla="*/ 2462308 w 3308032"/>
              <a:gd name="connsiteY136" fmla="*/ 383477 h 1458087"/>
              <a:gd name="connsiteX137" fmla="*/ 2491931 w 3308032"/>
              <a:gd name="connsiteY137" fmla="*/ 476155 h 1458087"/>
              <a:gd name="connsiteX138" fmla="*/ 2572512 w 3308032"/>
              <a:gd name="connsiteY138" fmla="*/ 509969 h 1458087"/>
              <a:gd name="connsiteX139" fmla="*/ 2650808 w 3308032"/>
              <a:gd name="connsiteY139" fmla="*/ 475012 h 1458087"/>
              <a:gd name="connsiteX140" fmla="*/ 2678525 w 3308032"/>
              <a:gd name="connsiteY140" fmla="*/ 381286 h 1458087"/>
              <a:gd name="connsiteX141" fmla="*/ 3280410 w 3308032"/>
              <a:gd name="connsiteY141" fmla="*/ 494729 h 1458087"/>
              <a:gd name="connsiteX142" fmla="*/ 3257360 w 3308032"/>
              <a:gd name="connsiteY142" fmla="*/ 507397 h 1458087"/>
              <a:gd name="connsiteX143" fmla="*/ 3236500 w 3308032"/>
              <a:gd name="connsiteY143" fmla="*/ 511112 h 1458087"/>
              <a:gd name="connsiteX144" fmla="*/ 3205258 w 3308032"/>
              <a:gd name="connsiteY144" fmla="*/ 497872 h 1458087"/>
              <a:gd name="connsiteX145" fmla="*/ 3194114 w 3308032"/>
              <a:gd name="connsiteY145" fmla="*/ 456724 h 1458087"/>
              <a:gd name="connsiteX146" fmla="*/ 3194114 w 3308032"/>
              <a:gd name="connsiteY146" fmla="*/ 260985 h 1458087"/>
              <a:gd name="connsiteX147" fmla="*/ 3291269 w 3308032"/>
              <a:gd name="connsiteY147" fmla="*/ 260985 h 1458087"/>
              <a:gd name="connsiteX148" fmla="*/ 3291269 w 3308032"/>
              <a:gd name="connsiteY148" fmla="*/ 191738 h 1458087"/>
              <a:gd name="connsiteX149" fmla="*/ 3194114 w 3308032"/>
              <a:gd name="connsiteY149" fmla="*/ 191738 h 1458087"/>
              <a:gd name="connsiteX150" fmla="*/ 3194114 w 3308032"/>
              <a:gd name="connsiteY150" fmla="*/ 82677 h 1458087"/>
              <a:gd name="connsiteX151" fmla="*/ 3105150 w 3308032"/>
              <a:gd name="connsiteY151" fmla="*/ 98298 h 1458087"/>
              <a:gd name="connsiteX152" fmla="*/ 3105150 w 3308032"/>
              <a:gd name="connsiteY152" fmla="*/ 191643 h 1458087"/>
              <a:gd name="connsiteX153" fmla="*/ 2957227 w 3308032"/>
              <a:gd name="connsiteY153" fmla="*/ 191643 h 1458087"/>
              <a:gd name="connsiteX154" fmla="*/ 2957227 w 3308032"/>
              <a:gd name="connsiteY154" fmla="*/ 130969 h 1458087"/>
              <a:gd name="connsiteX155" fmla="*/ 2970086 w 3308032"/>
              <a:gd name="connsiteY155" fmla="*/ 86297 h 1458087"/>
              <a:gd name="connsiteX156" fmla="*/ 3006757 w 3308032"/>
              <a:gd name="connsiteY156" fmla="*/ 71438 h 1458087"/>
              <a:gd name="connsiteX157" fmla="*/ 3029236 w 3308032"/>
              <a:gd name="connsiteY157" fmla="*/ 74962 h 1458087"/>
              <a:gd name="connsiteX158" fmla="*/ 3049143 w 3308032"/>
              <a:gd name="connsiteY158" fmla="*/ 84868 h 1458087"/>
              <a:gd name="connsiteX159" fmla="*/ 3085624 w 3308032"/>
              <a:gd name="connsiteY159" fmla="*/ 20479 h 1458087"/>
              <a:gd name="connsiteX160" fmla="*/ 3045429 w 3308032"/>
              <a:gd name="connsiteY160" fmla="*/ 5048 h 1458087"/>
              <a:gd name="connsiteX161" fmla="*/ 3003042 w 3308032"/>
              <a:gd name="connsiteY161" fmla="*/ 0 h 1458087"/>
              <a:gd name="connsiteX162" fmla="*/ 2903887 w 3308032"/>
              <a:gd name="connsiteY162" fmla="*/ 34957 h 1458087"/>
              <a:gd name="connsiteX163" fmla="*/ 2868740 w 3308032"/>
              <a:gd name="connsiteY163" fmla="*/ 130207 h 1458087"/>
              <a:gd name="connsiteX164" fmla="*/ 2868740 w 3308032"/>
              <a:gd name="connsiteY164" fmla="*/ 191643 h 1458087"/>
              <a:gd name="connsiteX165" fmla="*/ 2803970 w 3308032"/>
              <a:gd name="connsiteY165" fmla="*/ 191643 h 1458087"/>
              <a:gd name="connsiteX166" fmla="*/ 2803970 w 3308032"/>
              <a:gd name="connsiteY166" fmla="*/ 260890 h 1458087"/>
              <a:gd name="connsiteX167" fmla="*/ 2868740 w 3308032"/>
              <a:gd name="connsiteY167" fmla="*/ 260890 h 1458087"/>
              <a:gd name="connsiteX168" fmla="*/ 2868740 w 3308032"/>
              <a:gd name="connsiteY168" fmla="*/ 572643 h 1458087"/>
              <a:gd name="connsiteX169" fmla="*/ 2957322 w 3308032"/>
              <a:gd name="connsiteY169" fmla="*/ 572643 h 1458087"/>
              <a:gd name="connsiteX170" fmla="*/ 2957322 w 3308032"/>
              <a:gd name="connsiteY170" fmla="*/ 260890 h 1458087"/>
              <a:gd name="connsiteX171" fmla="*/ 3105246 w 3308032"/>
              <a:gd name="connsiteY171" fmla="*/ 260890 h 1458087"/>
              <a:gd name="connsiteX172" fmla="*/ 3105246 w 3308032"/>
              <a:gd name="connsiteY172" fmla="*/ 469297 h 1458087"/>
              <a:gd name="connsiteX173" fmla="*/ 3133535 w 3308032"/>
              <a:gd name="connsiteY173" fmla="*/ 553022 h 1458087"/>
              <a:gd name="connsiteX174" fmla="*/ 3218021 w 3308032"/>
              <a:gd name="connsiteY174" fmla="*/ 581692 h 1458087"/>
              <a:gd name="connsiteX175" fmla="*/ 3269171 w 3308032"/>
              <a:gd name="connsiteY175" fmla="*/ 574453 h 1458087"/>
              <a:gd name="connsiteX176" fmla="*/ 3308033 w 3308032"/>
              <a:gd name="connsiteY176" fmla="*/ 554926 h 1458087"/>
              <a:gd name="connsiteX177" fmla="*/ 3280505 w 3308032"/>
              <a:gd name="connsiteY177" fmla="*/ 494633 h 1458087"/>
              <a:gd name="connsiteX178" fmla="*/ 301181 w 3308032"/>
              <a:gd name="connsiteY178" fmla="*/ 915543 h 1458087"/>
              <a:gd name="connsiteX179" fmla="*/ 497300 w 3308032"/>
              <a:gd name="connsiteY179" fmla="*/ 1449134 h 1458087"/>
              <a:gd name="connsiteX180" fmla="*/ 399860 w 3308032"/>
              <a:gd name="connsiteY180" fmla="*/ 1449134 h 1458087"/>
              <a:gd name="connsiteX181" fmla="*/ 354139 w 3308032"/>
              <a:gd name="connsiteY181" fmla="*/ 1324166 h 1458087"/>
              <a:gd name="connsiteX182" fmla="*/ 140970 w 3308032"/>
              <a:gd name="connsiteY182" fmla="*/ 1324166 h 1458087"/>
              <a:gd name="connsiteX183" fmla="*/ 97441 w 3308032"/>
              <a:gd name="connsiteY183" fmla="*/ 1449134 h 1458087"/>
              <a:gd name="connsiteX184" fmla="*/ 0 w 3308032"/>
              <a:gd name="connsiteY184" fmla="*/ 1449134 h 1458087"/>
              <a:gd name="connsiteX185" fmla="*/ 197930 w 3308032"/>
              <a:gd name="connsiteY185" fmla="*/ 915543 h 1458087"/>
              <a:gd name="connsiteX186" fmla="*/ 301371 w 3308032"/>
              <a:gd name="connsiteY186" fmla="*/ 915543 h 1458087"/>
              <a:gd name="connsiteX187" fmla="*/ 329851 w 3308032"/>
              <a:gd name="connsiteY187" fmla="*/ 1247108 h 1458087"/>
              <a:gd name="connsiteX188" fmla="*/ 257651 w 3308032"/>
              <a:gd name="connsiteY188" fmla="*/ 1037654 h 1458087"/>
              <a:gd name="connsiteX189" fmla="*/ 252984 w 3308032"/>
              <a:gd name="connsiteY189" fmla="*/ 1022795 h 1458087"/>
              <a:gd name="connsiteX190" fmla="*/ 248317 w 3308032"/>
              <a:gd name="connsiteY190" fmla="*/ 1006412 h 1458087"/>
              <a:gd name="connsiteX191" fmla="*/ 246126 w 3308032"/>
              <a:gd name="connsiteY191" fmla="*/ 1006412 h 1458087"/>
              <a:gd name="connsiteX192" fmla="*/ 241459 w 3308032"/>
              <a:gd name="connsiteY192" fmla="*/ 1022223 h 1458087"/>
              <a:gd name="connsiteX193" fmla="*/ 236411 w 3308032"/>
              <a:gd name="connsiteY193" fmla="*/ 1037654 h 1458087"/>
              <a:gd name="connsiteX194" fmla="*/ 164973 w 3308032"/>
              <a:gd name="connsiteY194" fmla="*/ 1247108 h 1458087"/>
              <a:gd name="connsiteX195" fmla="*/ 329756 w 3308032"/>
              <a:gd name="connsiteY195" fmla="*/ 1247108 h 1458087"/>
              <a:gd name="connsiteX196" fmla="*/ 557403 w 3308032"/>
              <a:gd name="connsiteY196" fmla="*/ 1449134 h 1458087"/>
              <a:gd name="connsiteX197" fmla="*/ 648557 w 3308032"/>
              <a:gd name="connsiteY197" fmla="*/ 1449134 h 1458087"/>
              <a:gd name="connsiteX198" fmla="*/ 648557 w 3308032"/>
              <a:gd name="connsiteY198" fmla="*/ 915543 h 1458087"/>
              <a:gd name="connsiteX199" fmla="*/ 557403 w 3308032"/>
              <a:gd name="connsiteY199" fmla="*/ 915543 h 1458087"/>
              <a:gd name="connsiteX200" fmla="*/ 557403 w 3308032"/>
              <a:gd name="connsiteY200" fmla="*/ 1449134 h 1458087"/>
              <a:gd name="connsiteX201" fmla="*/ 1271778 w 3308032"/>
              <a:gd name="connsiteY201" fmla="*/ 915543 h 1458087"/>
              <a:gd name="connsiteX202" fmla="*/ 883730 w 3308032"/>
              <a:gd name="connsiteY202" fmla="*/ 915543 h 1458087"/>
              <a:gd name="connsiteX203" fmla="*/ 883730 w 3308032"/>
              <a:gd name="connsiteY203" fmla="*/ 992600 h 1458087"/>
              <a:gd name="connsiteX204" fmla="*/ 1031843 w 3308032"/>
              <a:gd name="connsiteY204" fmla="*/ 992600 h 1458087"/>
              <a:gd name="connsiteX205" fmla="*/ 1031843 w 3308032"/>
              <a:gd name="connsiteY205" fmla="*/ 1449134 h 1458087"/>
              <a:gd name="connsiteX206" fmla="*/ 1122998 w 3308032"/>
              <a:gd name="connsiteY206" fmla="*/ 1449134 h 1458087"/>
              <a:gd name="connsiteX207" fmla="*/ 1122998 w 3308032"/>
              <a:gd name="connsiteY207" fmla="*/ 992600 h 1458087"/>
              <a:gd name="connsiteX208" fmla="*/ 1271778 w 3308032"/>
              <a:gd name="connsiteY208" fmla="*/ 992600 h 1458087"/>
              <a:gd name="connsiteX209" fmla="*/ 1271778 w 3308032"/>
              <a:gd name="connsiteY209" fmla="*/ 915543 h 1458087"/>
              <a:gd name="connsiteX210" fmla="*/ 1581340 w 3308032"/>
              <a:gd name="connsiteY210" fmla="*/ 1113854 h 1458087"/>
              <a:gd name="connsiteX211" fmla="*/ 1633633 w 3308032"/>
              <a:gd name="connsiteY211" fmla="*/ 1255205 h 1458087"/>
              <a:gd name="connsiteX212" fmla="*/ 1578578 w 3308032"/>
              <a:gd name="connsiteY212" fmla="*/ 1400842 h 1458087"/>
              <a:gd name="connsiteX213" fmla="*/ 1433132 w 3308032"/>
              <a:gd name="connsiteY213" fmla="*/ 1457992 h 1458087"/>
              <a:gd name="connsiteX214" fmla="*/ 1288923 w 3308032"/>
              <a:gd name="connsiteY214" fmla="*/ 1404747 h 1458087"/>
              <a:gd name="connsiteX215" fmla="*/ 1235488 w 3308032"/>
              <a:gd name="connsiteY215" fmla="*/ 1261491 h 1458087"/>
              <a:gd name="connsiteX216" fmla="*/ 1292066 w 3308032"/>
              <a:gd name="connsiteY216" fmla="*/ 1114711 h 1458087"/>
              <a:gd name="connsiteX217" fmla="*/ 1438275 w 3308032"/>
              <a:gd name="connsiteY217" fmla="*/ 1059085 h 1458087"/>
              <a:gd name="connsiteX218" fmla="*/ 1581340 w 3308032"/>
              <a:gd name="connsiteY218" fmla="*/ 1113758 h 1458087"/>
              <a:gd name="connsiteX219" fmla="*/ 1542479 w 3308032"/>
              <a:gd name="connsiteY219" fmla="*/ 1257491 h 1458087"/>
              <a:gd name="connsiteX220" fmla="*/ 1514570 w 3308032"/>
              <a:gd name="connsiteY220" fmla="*/ 1165955 h 1458087"/>
              <a:gd name="connsiteX221" fmla="*/ 1436084 w 3308032"/>
              <a:gd name="connsiteY221" fmla="*/ 1131380 h 1458087"/>
              <a:gd name="connsiteX222" fmla="*/ 1356265 w 3308032"/>
              <a:gd name="connsiteY222" fmla="*/ 1167098 h 1458087"/>
              <a:gd name="connsiteX223" fmla="*/ 1326356 w 3308032"/>
              <a:gd name="connsiteY223" fmla="*/ 1259777 h 1458087"/>
              <a:gd name="connsiteX224" fmla="*/ 1355979 w 3308032"/>
              <a:gd name="connsiteY224" fmla="*/ 1352455 h 1458087"/>
              <a:gd name="connsiteX225" fmla="*/ 1436561 w 3308032"/>
              <a:gd name="connsiteY225" fmla="*/ 1386269 h 1458087"/>
              <a:gd name="connsiteX226" fmla="*/ 1514856 w 3308032"/>
              <a:gd name="connsiteY226" fmla="*/ 1351312 h 1458087"/>
              <a:gd name="connsiteX227" fmla="*/ 1542574 w 3308032"/>
              <a:gd name="connsiteY227" fmla="*/ 1257586 h 1458087"/>
              <a:gd name="connsiteX228" fmla="*/ 1951577 w 3308032"/>
              <a:gd name="connsiteY228" fmla="*/ 1285399 h 1458087"/>
              <a:gd name="connsiteX229" fmla="*/ 1926622 w 3308032"/>
              <a:gd name="connsiteY229" fmla="*/ 1357598 h 1458087"/>
              <a:gd name="connsiteX230" fmla="*/ 1862233 w 3308032"/>
              <a:gd name="connsiteY230" fmla="*/ 1386269 h 1458087"/>
              <a:gd name="connsiteX231" fmla="*/ 1805273 w 3308032"/>
              <a:gd name="connsiteY231" fmla="*/ 1362266 h 1458087"/>
              <a:gd name="connsiteX232" fmla="*/ 1787081 w 3308032"/>
              <a:gd name="connsiteY232" fmla="*/ 1290638 h 1458087"/>
              <a:gd name="connsiteX233" fmla="*/ 1787081 w 3308032"/>
              <a:gd name="connsiteY233" fmla="*/ 1068134 h 1458087"/>
              <a:gd name="connsiteX234" fmla="*/ 1698498 w 3308032"/>
              <a:gd name="connsiteY234" fmla="*/ 1068134 h 1458087"/>
              <a:gd name="connsiteX235" fmla="*/ 1698498 w 3308032"/>
              <a:gd name="connsiteY235" fmla="*/ 1302544 h 1458087"/>
              <a:gd name="connsiteX236" fmla="*/ 1732502 w 3308032"/>
              <a:gd name="connsiteY236" fmla="*/ 1418463 h 1458087"/>
              <a:gd name="connsiteX237" fmla="*/ 1833563 w 3308032"/>
              <a:gd name="connsiteY237" fmla="*/ 1458087 h 1458087"/>
              <a:gd name="connsiteX238" fmla="*/ 1899571 w 3308032"/>
              <a:gd name="connsiteY238" fmla="*/ 1441514 h 1458087"/>
              <a:gd name="connsiteX239" fmla="*/ 1949577 w 3308032"/>
              <a:gd name="connsiteY239" fmla="*/ 1397413 h 1458087"/>
              <a:gd name="connsiteX240" fmla="*/ 1951482 w 3308032"/>
              <a:gd name="connsiteY240" fmla="*/ 1397413 h 1458087"/>
              <a:gd name="connsiteX241" fmla="*/ 1951482 w 3308032"/>
              <a:gd name="connsiteY241" fmla="*/ 1449134 h 1458087"/>
              <a:gd name="connsiteX242" fmla="*/ 2040446 w 3308032"/>
              <a:gd name="connsiteY242" fmla="*/ 1449134 h 1458087"/>
              <a:gd name="connsiteX243" fmla="*/ 2040446 w 3308032"/>
              <a:gd name="connsiteY243" fmla="*/ 1068134 h 1458087"/>
              <a:gd name="connsiteX244" fmla="*/ 1951482 w 3308032"/>
              <a:gd name="connsiteY244" fmla="*/ 1068134 h 1458087"/>
              <a:gd name="connsiteX245" fmla="*/ 1951482 w 3308032"/>
              <a:gd name="connsiteY245" fmla="*/ 1285399 h 1458087"/>
              <a:gd name="connsiteX246" fmla="*/ 2326767 w 3308032"/>
              <a:gd name="connsiteY246" fmla="*/ 1061466 h 1458087"/>
              <a:gd name="connsiteX247" fmla="*/ 2266474 w 3308032"/>
              <a:gd name="connsiteY247" fmla="*/ 1080992 h 1458087"/>
              <a:gd name="connsiteX248" fmla="*/ 2227040 w 3308032"/>
              <a:gd name="connsiteY248" fmla="*/ 1136999 h 1458087"/>
              <a:gd name="connsiteX249" fmla="*/ 2225516 w 3308032"/>
              <a:gd name="connsiteY249" fmla="*/ 1136999 h 1458087"/>
              <a:gd name="connsiteX250" fmla="*/ 2225516 w 3308032"/>
              <a:gd name="connsiteY250" fmla="*/ 1068134 h 1458087"/>
              <a:gd name="connsiteX251" fmla="*/ 2136553 w 3308032"/>
              <a:gd name="connsiteY251" fmla="*/ 1068134 h 1458087"/>
              <a:gd name="connsiteX252" fmla="*/ 2136553 w 3308032"/>
              <a:gd name="connsiteY252" fmla="*/ 1449134 h 1458087"/>
              <a:gd name="connsiteX253" fmla="*/ 2225516 w 3308032"/>
              <a:gd name="connsiteY253" fmla="*/ 1449134 h 1458087"/>
              <a:gd name="connsiteX254" fmla="*/ 2225516 w 3308032"/>
              <a:gd name="connsiteY254" fmla="*/ 1260824 h 1458087"/>
              <a:gd name="connsiteX255" fmla="*/ 2249138 w 3308032"/>
              <a:gd name="connsiteY255" fmla="*/ 1172623 h 1458087"/>
              <a:gd name="connsiteX256" fmla="*/ 2311051 w 3308032"/>
              <a:gd name="connsiteY256" fmla="*/ 1139095 h 1458087"/>
              <a:gd name="connsiteX257" fmla="*/ 2334292 w 3308032"/>
              <a:gd name="connsiteY257" fmla="*/ 1141476 h 1458087"/>
              <a:gd name="connsiteX258" fmla="*/ 2356104 w 3308032"/>
              <a:gd name="connsiteY258" fmla="*/ 1147953 h 1458087"/>
              <a:gd name="connsiteX259" fmla="*/ 2379917 w 3308032"/>
              <a:gd name="connsiteY259" fmla="*/ 1072039 h 1458087"/>
              <a:gd name="connsiteX260" fmla="*/ 2353532 w 3308032"/>
              <a:gd name="connsiteY260" fmla="*/ 1063466 h 1458087"/>
              <a:gd name="connsiteX261" fmla="*/ 2326767 w 3308032"/>
              <a:gd name="connsiteY261" fmla="*/ 1061276 h 145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3308032" h="1458087">
                <a:moveTo>
                  <a:pt x="542449" y="193453"/>
                </a:moveTo>
                <a:cubicBezTo>
                  <a:pt x="542830" y="180404"/>
                  <a:pt x="543116" y="165640"/>
                  <a:pt x="543401" y="148971"/>
                </a:cubicBezTo>
                <a:lnTo>
                  <a:pt x="541211" y="148971"/>
                </a:lnTo>
                <a:cubicBezTo>
                  <a:pt x="539020" y="156400"/>
                  <a:pt x="536829" y="162877"/>
                  <a:pt x="534924" y="168497"/>
                </a:cubicBezTo>
                <a:cubicBezTo>
                  <a:pt x="532924" y="174117"/>
                  <a:pt x="530733" y="180023"/>
                  <a:pt x="528257" y="186214"/>
                </a:cubicBezTo>
                <a:lnTo>
                  <a:pt x="374618" y="572834"/>
                </a:lnTo>
                <a:lnTo>
                  <a:pt x="310229" y="572834"/>
                </a:lnTo>
                <a:lnTo>
                  <a:pt x="155448" y="189643"/>
                </a:lnTo>
                <a:cubicBezTo>
                  <a:pt x="153448" y="183928"/>
                  <a:pt x="151447" y="178213"/>
                  <a:pt x="149352" y="172307"/>
                </a:cubicBezTo>
                <a:cubicBezTo>
                  <a:pt x="147257" y="166497"/>
                  <a:pt x="144589" y="158687"/>
                  <a:pt x="141351" y="149066"/>
                </a:cubicBezTo>
                <a:lnTo>
                  <a:pt x="139160" y="149066"/>
                </a:lnTo>
                <a:cubicBezTo>
                  <a:pt x="139637" y="164497"/>
                  <a:pt x="140018" y="180023"/>
                  <a:pt x="140303" y="195739"/>
                </a:cubicBezTo>
                <a:cubicBezTo>
                  <a:pt x="140589" y="211455"/>
                  <a:pt x="140684" y="228410"/>
                  <a:pt x="140684" y="246507"/>
                </a:cubicBezTo>
                <a:lnTo>
                  <a:pt x="140684" y="572834"/>
                </a:lnTo>
                <a:lnTo>
                  <a:pt x="55817" y="572834"/>
                </a:lnTo>
                <a:lnTo>
                  <a:pt x="55817" y="39243"/>
                </a:lnTo>
                <a:lnTo>
                  <a:pt x="185642" y="39243"/>
                </a:lnTo>
                <a:lnTo>
                  <a:pt x="322231" y="383381"/>
                </a:lnTo>
                <a:cubicBezTo>
                  <a:pt x="327470" y="396050"/>
                  <a:pt x="331565" y="406813"/>
                  <a:pt x="334709" y="415576"/>
                </a:cubicBezTo>
                <a:cubicBezTo>
                  <a:pt x="337852" y="424339"/>
                  <a:pt x="340805" y="434150"/>
                  <a:pt x="343853" y="444817"/>
                </a:cubicBezTo>
                <a:lnTo>
                  <a:pt x="346043" y="444817"/>
                </a:lnTo>
                <a:cubicBezTo>
                  <a:pt x="350520" y="432911"/>
                  <a:pt x="354520" y="422148"/>
                  <a:pt x="358140" y="412433"/>
                </a:cubicBezTo>
                <a:cubicBezTo>
                  <a:pt x="361760" y="402717"/>
                  <a:pt x="365474" y="392716"/>
                  <a:pt x="369475" y="382334"/>
                </a:cubicBezTo>
                <a:lnTo>
                  <a:pt x="507873" y="39243"/>
                </a:lnTo>
                <a:lnTo>
                  <a:pt x="632555" y="39243"/>
                </a:lnTo>
                <a:lnTo>
                  <a:pt x="632555" y="572834"/>
                </a:lnTo>
                <a:lnTo>
                  <a:pt x="542163" y="572834"/>
                </a:lnTo>
                <a:lnTo>
                  <a:pt x="542163" y="234220"/>
                </a:lnTo>
                <a:cubicBezTo>
                  <a:pt x="542163" y="220123"/>
                  <a:pt x="542354" y="206502"/>
                  <a:pt x="542735" y="193453"/>
                </a:cubicBezTo>
                <a:close/>
                <a:moveTo>
                  <a:pt x="768001" y="14383"/>
                </a:moveTo>
                <a:cubicBezTo>
                  <a:pt x="751904" y="14383"/>
                  <a:pt x="738759" y="19431"/>
                  <a:pt x="728567" y="29623"/>
                </a:cubicBezTo>
                <a:cubicBezTo>
                  <a:pt x="718376" y="39815"/>
                  <a:pt x="713327" y="52292"/>
                  <a:pt x="713327" y="67247"/>
                </a:cubicBezTo>
                <a:cubicBezTo>
                  <a:pt x="713327" y="82201"/>
                  <a:pt x="718376" y="94488"/>
                  <a:pt x="728567" y="104966"/>
                </a:cubicBezTo>
                <a:cubicBezTo>
                  <a:pt x="738759" y="115538"/>
                  <a:pt x="751904" y="120777"/>
                  <a:pt x="768001" y="120777"/>
                </a:cubicBezTo>
                <a:cubicBezTo>
                  <a:pt x="784098" y="120777"/>
                  <a:pt x="798005" y="115729"/>
                  <a:pt x="808196" y="105537"/>
                </a:cubicBezTo>
                <a:cubicBezTo>
                  <a:pt x="818388" y="95345"/>
                  <a:pt x="823436" y="82677"/>
                  <a:pt x="823436" y="67627"/>
                </a:cubicBezTo>
                <a:cubicBezTo>
                  <a:pt x="823436" y="52578"/>
                  <a:pt x="818388" y="39815"/>
                  <a:pt x="808196" y="29718"/>
                </a:cubicBezTo>
                <a:cubicBezTo>
                  <a:pt x="798005" y="19526"/>
                  <a:pt x="784669" y="14478"/>
                  <a:pt x="768001" y="14478"/>
                </a:cubicBezTo>
                <a:close/>
                <a:moveTo>
                  <a:pt x="723329" y="572834"/>
                </a:moveTo>
                <a:lnTo>
                  <a:pt x="812292" y="572834"/>
                </a:lnTo>
                <a:lnTo>
                  <a:pt x="812292" y="191834"/>
                </a:lnTo>
                <a:lnTo>
                  <a:pt x="723329" y="191834"/>
                </a:lnTo>
                <a:lnTo>
                  <a:pt x="723329" y="572834"/>
                </a:lnTo>
                <a:close/>
                <a:moveTo>
                  <a:pt x="1079278" y="581787"/>
                </a:moveTo>
                <a:cubicBezTo>
                  <a:pt x="1112234" y="581787"/>
                  <a:pt x="1142238" y="575120"/>
                  <a:pt x="1169099" y="561689"/>
                </a:cubicBezTo>
                <a:cubicBezTo>
                  <a:pt x="1195959" y="548259"/>
                  <a:pt x="1217867" y="527876"/>
                  <a:pt x="1234726" y="500253"/>
                </a:cubicBezTo>
                <a:lnTo>
                  <a:pt x="1165860" y="461582"/>
                </a:lnTo>
                <a:cubicBezTo>
                  <a:pt x="1154716" y="478250"/>
                  <a:pt x="1142048" y="490061"/>
                  <a:pt x="1127951" y="497110"/>
                </a:cubicBezTo>
                <a:cubicBezTo>
                  <a:pt x="1113854" y="504158"/>
                  <a:pt x="1098328" y="507683"/>
                  <a:pt x="1081469" y="507683"/>
                </a:cubicBezTo>
                <a:cubicBezTo>
                  <a:pt x="1049179" y="507683"/>
                  <a:pt x="1023461" y="496919"/>
                  <a:pt x="1004126" y="475298"/>
                </a:cubicBezTo>
                <a:cubicBezTo>
                  <a:pt x="984790" y="453676"/>
                  <a:pt x="975074" y="423005"/>
                  <a:pt x="975074" y="383000"/>
                </a:cubicBezTo>
                <a:cubicBezTo>
                  <a:pt x="975074" y="342995"/>
                  <a:pt x="984885" y="311087"/>
                  <a:pt x="1004506" y="288512"/>
                </a:cubicBezTo>
                <a:cubicBezTo>
                  <a:pt x="1024128" y="265938"/>
                  <a:pt x="1048988" y="254699"/>
                  <a:pt x="1079278" y="254699"/>
                </a:cubicBezTo>
                <a:cubicBezTo>
                  <a:pt x="1096613" y="254699"/>
                  <a:pt x="1112044" y="258318"/>
                  <a:pt x="1125379" y="265462"/>
                </a:cubicBezTo>
                <a:cubicBezTo>
                  <a:pt x="1138809" y="272701"/>
                  <a:pt x="1151192" y="284798"/>
                  <a:pt x="1162622" y="301943"/>
                </a:cubicBezTo>
                <a:lnTo>
                  <a:pt x="1232535" y="267367"/>
                </a:lnTo>
                <a:cubicBezTo>
                  <a:pt x="1219105" y="239554"/>
                  <a:pt x="1199102" y="218599"/>
                  <a:pt x="1172432" y="204311"/>
                </a:cubicBezTo>
                <a:cubicBezTo>
                  <a:pt x="1145762" y="190024"/>
                  <a:pt x="1115663" y="182880"/>
                  <a:pt x="1082231" y="182880"/>
                </a:cubicBezTo>
                <a:cubicBezTo>
                  <a:pt x="1023652" y="182880"/>
                  <a:pt x="976027" y="201263"/>
                  <a:pt x="939356" y="238125"/>
                </a:cubicBezTo>
                <a:cubicBezTo>
                  <a:pt x="902589" y="274987"/>
                  <a:pt x="884301" y="325279"/>
                  <a:pt x="884301" y="389001"/>
                </a:cubicBezTo>
                <a:cubicBezTo>
                  <a:pt x="884301" y="447008"/>
                  <a:pt x="901541" y="493681"/>
                  <a:pt x="936022" y="528923"/>
                </a:cubicBezTo>
                <a:cubicBezTo>
                  <a:pt x="970502" y="564166"/>
                  <a:pt x="1018223" y="581787"/>
                  <a:pt x="1079278" y="581787"/>
                </a:cubicBezTo>
                <a:close/>
                <a:moveTo>
                  <a:pt x="1393031" y="384524"/>
                </a:moveTo>
                <a:cubicBezTo>
                  <a:pt x="1393031" y="348044"/>
                  <a:pt x="1400937" y="318707"/>
                  <a:pt x="1416653" y="296323"/>
                </a:cubicBezTo>
                <a:cubicBezTo>
                  <a:pt x="1432370" y="274034"/>
                  <a:pt x="1453039" y="262795"/>
                  <a:pt x="1478566" y="262795"/>
                </a:cubicBezTo>
                <a:cubicBezTo>
                  <a:pt x="1486757" y="262795"/>
                  <a:pt x="1494473" y="263557"/>
                  <a:pt x="1501807" y="265176"/>
                </a:cubicBezTo>
                <a:cubicBezTo>
                  <a:pt x="1509141" y="266795"/>
                  <a:pt x="1516380" y="268986"/>
                  <a:pt x="1523619" y="271653"/>
                </a:cubicBezTo>
                <a:lnTo>
                  <a:pt x="1547432" y="195739"/>
                </a:lnTo>
                <a:cubicBezTo>
                  <a:pt x="1538002" y="191548"/>
                  <a:pt x="1529239" y="188690"/>
                  <a:pt x="1521047" y="187166"/>
                </a:cubicBezTo>
                <a:cubicBezTo>
                  <a:pt x="1512856" y="185642"/>
                  <a:pt x="1503902" y="184975"/>
                  <a:pt x="1494282" y="184975"/>
                </a:cubicBezTo>
                <a:cubicBezTo>
                  <a:pt x="1471422" y="184975"/>
                  <a:pt x="1451324" y="191452"/>
                  <a:pt x="1433989" y="204502"/>
                </a:cubicBezTo>
                <a:cubicBezTo>
                  <a:pt x="1416653" y="217551"/>
                  <a:pt x="1403509" y="236220"/>
                  <a:pt x="1394555" y="260509"/>
                </a:cubicBezTo>
                <a:lnTo>
                  <a:pt x="1393031" y="260509"/>
                </a:lnTo>
                <a:lnTo>
                  <a:pt x="1393031" y="191643"/>
                </a:lnTo>
                <a:lnTo>
                  <a:pt x="1304068" y="191643"/>
                </a:lnTo>
                <a:lnTo>
                  <a:pt x="1304068" y="572643"/>
                </a:lnTo>
                <a:lnTo>
                  <a:pt x="1393031" y="572643"/>
                </a:lnTo>
                <a:lnTo>
                  <a:pt x="1393031" y="384334"/>
                </a:lnTo>
                <a:close/>
                <a:moveTo>
                  <a:pt x="1621917" y="528542"/>
                </a:moveTo>
                <a:cubicBezTo>
                  <a:pt x="1586294" y="493109"/>
                  <a:pt x="1568482" y="445294"/>
                  <a:pt x="1568482" y="385286"/>
                </a:cubicBezTo>
                <a:cubicBezTo>
                  <a:pt x="1568768" y="324517"/>
                  <a:pt x="1587532" y="275558"/>
                  <a:pt x="1625060" y="238506"/>
                </a:cubicBezTo>
                <a:cubicBezTo>
                  <a:pt x="1662494" y="201454"/>
                  <a:pt x="1711262" y="182880"/>
                  <a:pt x="1771269" y="182880"/>
                </a:cubicBezTo>
                <a:cubicBezTo>
                  <a:pt x="1831277" y="182880"/>
                  <a:pt x="1879473" y="201073"/>
                  <a:pt x="1914335" y="237554"/>
                </a:cubicBezTo>
                <a:cubicBezTo>
                  <a:pt x="1949196" y="274034"/>
                  <a:pt x="1966627" y="321183"/>
                  <a:pt x="1966627" y="378905"/>
                </a:cubicBezTo>
                <a:cubicBezTo>
                  <a:pt x="1966627" y="436626"/>
                  <a:pt x="1948244" y="486537"/>
                  <a:pt x="1911572" y="524542"/>
                </a:cubicBezTo>
                <a:cubicBezTo>
                  <a:pt x="1874901" y="562642"/>
                  <a:pt x="1826324" y="581692"/>
                  <a:pt x="1766126" y="581692"/>
                </a:cubicBezTo>
                <a:cubicBezTo>
                  <a:pt x="1705928" y="581692"/>
                  <a:pt x="1657540" y="563975"/>
                  <a:pt x="1621917" y="528447"/>
                </a:cubicBezTo>
                <a:close/>
                <a:moveTo>
                  <a:pt x="1659350" y="383477"/>
                </a:moveTo>
                <a:cubicBezTo>
                  <a:pt x="1659350" y="422720"/>
                  <a:pt x="1669256" y="453580"/>
                  <a:pt x="1688973" y="476155"/>
                </a:cubicBezTo>
                <a:cubicBezTo>
                  <a:pt x="1708690" y="498729"/>
                  <a:pt x="1735550" y="509969"/>
                  <a:pt x="1769555" y="509969"/>
                </a:cubicBezTo>
                <a:cubicBezTo>
                  <a:pt x="1803559" y="509969"/>
                  <a:pt x="1829372" y="498348"/>
                  <a:pt x="1847850" y="475012"/>
                </a:cubicBezTo>
                <a:cubicBezTo>
                  <a:pt x="1866329" y="451675"/>
                  <a:pt x="1875568" y="420434"/>
                  <a:pt x="1875568" y="381286"/>
                </a:cubicBezTo>
                <a:cubicBezTo>
                  <a:pt x="1875568" y="342138"/>
                  <a:pt x="1866233" y="312801"/>
                  <a:pt x="1847660" y="289750"/>
                </a:cubicBezTo>
                <a:cubicBezTo>
                  <a:pt x="1829086" y="266700"/>
                  <a:pt x="1802892" y="255175"/>
                  <a:pt x="1769174" y="255175"/>
                </a:cubicBezTo>
                <a:cubicBezTo>
                  <a:pt x="1735455" y="255175"/>
                  <a:pt x="1709357" y="267081"/>
                  <a:pt x="1689354" y="290894"/>
                </a:cubicBezTo>
                <a:cubicBezTo>
                  <a:pt x="1669352" y="314706"/>
                  <a:pt x="1659446" y="345567"/>
                  <a:pt x="1659446" y="383572"/>
                </a:cubicBezTo>
                <a:close/>
                <a:moveTo>
                  <a:pt x="2267426" y="547878"/>
                </a:moveTo>
                <a:cubicBezTo>
                  <a:pt x="2294477" y="525304"/>
                  <a:pt x="2308003" y="495681"/>
                  <a:pt x="2308003" y="458915"/>
                </a:cubicBezTo>
                <a:cubicBezTo>
                  <a:pt x="2308003" y="426149"/>
                  <a:pt x="2297621" y="399859"/>
                  <a:pt x="2276761" y="380048"/>
                </a:cubicBezTo>
                <a:cubicBezTo>
                  <a:pt x="2255901" y="360236"/>
                  <a:pt x="2224373" y="346710"/>
                  <a:pt x="2182273" y="339471"/>
                </a:cubicBezTo>
                <a:cubicBezTo>
                  <a:pt x="2155222" y="334232"/>
                  <a:pt x="2136839" y="328232"/>
                  <a:pt x="2127028" y="321278"/>
                </a:cubicBezTo>
                <a:cubicBezTo>
                  <a:pt x="2117217" y="314325"/>
                  <a:pt x="2112359" y="304705"/>
                  <a:pt x="2112359" y="292227"/>
                </a:cubicBezTo>
                <a:cubicBezTo>
                  <a:pt x="2112359" y="279749"/>
                  <a:pt x="2117027" y="269272"/>
                  <a:pt x="2126456" y="261366"/>
                </a:cubicBezTo>
                <a:cubicBezTo>
                  <a:pt x="2135886" y="253460"/>
                  <a:pt x="2149602" y="249460"/>
                  <a:pt x="2167795" y="249460"/>
                </a:cubicBezTo>
                <a:cubicBezTo>
                  <a:pt x="2184654" y="249460"/>
                  <a:pt x="2199227" y="252413"/>
                  <a:pt x="2211515" y="258413"/>
                </a:cubicBezTo>
                <a:cubicBezTo>
                  <a:pt x="2223802" y="264414"/>
                  <a:pt x="2235613" y="273272"/>
                  <a:pt x="2247043" y="285179"/>
                </a:cubicBezTo>
                <a:lnTo>
                  <a:pt x="2298764" y="238316"/>
                </a:lnTo>
                <a:cubicBezTo>
                  <a:pt x="2284381" y="219742"/>
                  <a:pt x="2265902" y="205835"/>
                  <a:pt x="2243328" y="196596"/>
                </a:cubicBezTo>
                <a:cubicBezTo>
                  <a:pt x="2220754" y="187452"/>
                  <a:pt x="2196465" y="182785"/>
                  <a:pt x="2170367" y="182785"/>
                </a:cubicBezTo>
                <a:cubicBezTo>
                  <a:pt x="2129695" y="182785"/>
                  <a:pt x="2095976" y="193358"/>
                  <a:pt x="2069211" y="214598"/>
                </a:cubicBezTo>
                <a:cubicBezTo>
                  <a:pt x="2042446" y="235839"/>
                  <a:pt x="2029015" y="264986"/>
                  <a:pt x="2029015" y="302228"/>
                </a:cubicBezTo>
                <a:cubicBezTo>
                  <a:pt x="2029015" y="331280"/>
                  <a:pt x="2038922" y="355664"/>
                  <a:pt x="2058638" y="375380"/>
                </a:cubicBezTo>
                <a:cubicBezTo>
                  <a:pt x="2078355" y="395097"/>
                  <a:pt x="2113121" y="409289"/>
                  <a:pt x="2163032" y="417957"/>
                </a:cubicBezTo>
                <a:cubicBezTo>
                  <a:pt x="2183321" y="421672"/>
                  <a:pt x="2198656" y="427673"/>
                  <a:pt x="2208943" y="435959"/>
                </a:cubicBezTo>
                <a:cubicBezTo>
                  <a:pt x="2219230" y="444246"/>
                  <a:pt x="2224373" y="454628"/>
                  <a:pt x="2224373" y="467011"/>
                </a:cubicBezTo>
                <a:cubicBezTo>
                  <a:pt x="2224373" y="482155"/>
                  <a:pt x="2218944" y="493871"/>
                  <a:pt x="2207990" y="502158"/>
                </a:cubicBezTo>
                <a:cubicBezTo>
                  <a:pt x="2197037" y="510445"/>
                  <a:pt x="2181797" y="514636"/>
                  <a:pt x="2162271" y="514636"/>
                </a:cubicBezTo>
                <a:cubicBezTo>
                  <a:pt x="2144935" y="514636"/>
                  <a:pt x="2128361" y="510730"/>
                  <a:pt x="2112645" y="502920"/>
                </a:cubicBezTo>
                <a:cubicBezTo>
                  <a:pt x="2096929" y="495109"/>
                  <a:pt x="2082070" y="482060"/>
                  <a:pt x="2068163" y="463677"/>
                </a:cubicBezTo>
                <a:lnTo>
                  <a:pt x="2014633" y="511683"/>
                </a:lnTo>
                <a:cubicBezTo>
                  <a:pt x="2028730" y="534543"/>
                  <a:pt x="2048828" y="551879"/>
                  <a:pt x="2074926" y="563785"/>
                </a:cubicBezTo>
                <a:cubicBezTo>
                  <a:pt x="2101025" y="575691"/>
                  <a:pt x="2129885" y="581692"/>
                  <a:pt x="2161604" y="581692"/>
                </a:cubicBezTo>
                <a:cubicBezTo>
                  <a:pt x="2205228" y="581692"/>
                  <a:pt x="2240566" y="570452"/>
                  <a:pt x="2267617" y="547878"/>
                </a:cubicBezTo>
                <a:close/>
                <a:moveTo>
                  <a:pt x="2717292" y="237554"/>
                </a:moveTo>
                <a:cubicBezTo>
                  <a:pt x="2752154" y="274034"/>
                  <a:pt x="2769584" y="321183"/>
                  <a:pt x="2769584" y="378905"/>
                </a:cubicBezTo>
                <a:cubicBezTo>
                  <a:pt x="2769584" y="436626"/>
                  <a:pt x="2751201" y="486537"/>
                  <a:pt x="2714530" y="524542"/>
                </a:cubicBezTo>
                <a:cubicBezTo>
                  <a:pt x="2677859" y="562642"/>
                  <a:pt x="2629281" y="581692"/>
                  <a:pt x="2569083" y="581692"/>
                </a:cubicBezTo>
                <a:cubicBezTo>
                  <a:pt x="2508885" y="581692"/>
                  <a:pt x="2460498" y="563975"/>
                  <a:pt x="2424875" y="528447"/>
                </a:cubicBezTo>
                <a:cubicBezTo>
                  <a:pt x="2389251" y="493014"/>
                  <a:pt x="2371439" y="445199"/>
                  <a:pt x="2371439" y="385191"/>
                </a:cubicBezTo>
                <a:cubicBezTo>
                  <a:pt x="2371725" y="324422"/>
                  <a:pt x="2390489" y="275463"/>
                  <a:pt x="2428018" y="238411"/>
                </a:cubicBezTo>
                <a:cubicBezTo>
                  <a:pt x="2465451" y="201359"/>
                  <a:pt x="2514219" y="182785"/>
                  <a:pt x="2574227" y="182785"/>
                </a:cubicBezTo>
                <a:cubicBezTo>
                  <a:pt x="2634234" y="182785"/>
                  <a:pt x="2682431" y="200977"/>
                  <a:pt x="2717292" y="237458"/>
                </a:cubicBezTo>
                <a:close/>
                <a:moveTo>
                  <a:pt x="2678430" y="381191"/>
                </a:moveTo>
                <a:cubicBezTo>
                  <a:pt x="2678430" y="343281"/>
                  <a:pt x="2669096" y="312706"/>
                  <a:pt x="2650522" y="289655"/>
                </a:cubicBezTo>
                <a:cubicBezTo>
                  <a:pt x="2631948" y="266605"/>
                  <a:pt x="2605754" y="255079"/>
                  <a:pt x="2572036" y="255079"/>
                </a:cubicBezTo>
                <a:cubicBezTo>
                  <a:pt x="2538317" y="255079"/>
                  <a:pt x="2512219" y="266986"/>
                  <a:pt x="2492216" y="290798"/>
                </a:cubicBezTo>
                <a:cubicBezTo>
                  <a:pt x="2472214" y="314611"/>
                  <a:pt x="2462308" y="345472"/>
                  <a:pt x="2462308" y="383477"/>
                </a:cubicBezTo>
                <a:cubicBezTo>
                  <a:pt x="2462308" y="421481"/>
                  <a:pt x="2472214" y="453580"/>
                  <a:pt x="2491931" y="476155"/>
                </a:cubicBezTo>
                <a:cubicBezTo>
                  <a:pt x="2511647" y="498729"/>
                  <a:pt x="2538508" y="509969"/>
                  <a:pt x="2572512" y="509969"/>
                </a:cubicBezTo>
                <a:cubicBezTo>
                  <a:pt x="2606516" y="509969"/>
                  <a:pt x="2632329" y="498348"/>
                  <a:pt x="2650808" y="475012"/>
                </a:cubicBezTo>
                <a:cubicBezTo>
                  <a:pt x="2669286" y="451675"/>
                  <a:pt x="2678525" y="420434"/>
                  <a:pt x="2678525" y="381286"/>
                </a:cubicBezTo>
                <a:close/>
                <a:moveTo>
                  <a:pt x="3280410" y="494729"/>
                </a:moveTo>
                <a:cubicBezTo>
                  <a:pt x="3272028" y="500634"/>
                  <a:pt x="3264313" y="504920"/>
                  <a:pt x="3257360" y="507397"/>
                </a:cubicBezTo>
                <a:cubicBezTo>
                  <a:pt x="3250406" y="509873"/>
                  <a:pt x="3243453" y="511112"/>
                  <a:pt x="3236500" y="511112"/>
                </a:cubicBezTo>
                <a:cubicBezTo>
                  <a:pt x="3223070" y="511112"/>
                  <a:pt x="3212687" y="506730"/>
                  <a:pt x="3205258" y="497872"/>
                </a:cubicBezTo>
                <a:cubicBezTo>
                  <a:pt x="3197829" y="489109"/>
                  <a:pt x="3194114" y="475393"/>
                  <a:pt x="3194114" y="456724"/>
                </a:cubicBezTo>
                <a:lnTo>
                  <a:pt x="3194114" y="260985"/>
                </a:lnTo>
                <a:lnTo>
                  <a:pt x="3291269" y="260985"/>
                </a:lnTo>
                <a:lnTo>
                  <a:pt x="3291269" y="191738"/>
                </a:lnTo>
                <a:lnTo>
                  <a:pt x="3194114" y="191738"/>
                </a:lnTo>
                <a:lnTo>
                  <a:pt x="3194114" y="82677"/>
                </a:lnTo>
                <a:lnTo>
                  <a:pt x="3105150" y="98298"/>
                </a:lnTo>
                <a:lnTo>
                  <a:pt x="3105150" y="191643"/>
                </a:lnTo>
                <a:lnTo>
                  <a:pt x="2957227" y="191643"/>
                </a:lnTo>
                <a:lnTo>
                  <a:pt x="2957227" y="130969"/>
                </a:lnTo>
                <a:cubicBezTo>
                  <a:pt x="2957227" y="111157"/>
                  <a:pt x="2961513" y="96202"/>
                  <a:pt x="2970086" y="86297"/>
                </a:cubicBezTo>
                <a:cubicBezTo>
                  <a:pt x="2978658" y="76391"/>
                  <a:pt x="2990850" y="71438"/>
                  <a:pt x="3006757" y="71438"/>
                </a:cubicBezTo>
                <a:cubicBezTo>
                  <a:pt x="3014948" y="71438"/>
                  <a:pt x="3022473" y="72581"/>
                  <a:pt x="3029236" y="74962"/>
                </a:cubicBezTo>
                <a:cubicBezTo>
                  <a:pt x="3036094" y="77343"/>
                  <a:pt x="3042666" y="80581"/>
                  <a:pt x="3049143" y="84868"/>
                </a:cubicBezTo>
                <a:lnTo>
                  <a:pt x="3085624" y="20479"/>
                </a:lnTo>
                <a:cubicBezTo>
                  <a:pt x="3072479" y="13525"/>
                  <a:pt x="3059049" y="8382"/>
                  <a:pt x="3045429" y="5048"/>
                </a:cubicBezTo>
                <a:cubicBezTo>
                  <a:pt x="3031808" y="1715"/>
                  <a:pt x="3017615" y="0"/>
                  <a:pt x="3003042" y="0"/>
                </a:cubicBezTo>
                <a:cubicBezTo>
                  <a:pt x="2960370" y="0"/>
                  <a:pt x="2927318" y="11621"/>
                  <a:pt x="2903887" y="34957"/>
                </a:cubicBezTo>
                <a:cubicBezTo>
                  <a:pt x="2880455" y="58293"/>
                  <a:pt x="2868740" y="90011"/>
                  <a:pt x="2868740" y="130207"/>
                </a:cubicBezTo>
                <a:lnTo>
                  <a:pt x="2868740" y="191643"/>
                </a:lnTo>
                <a:lnTo>
                  <a:pt x="2803970" y="191643"/>
                </a:lnTo>
                <a:lnTo>
                  <a:pt x="2803970" y="260890"/>
                </a:lnTo>
                <a:lnTo>
                  <a:pt x="2868740" y="260890"/>
                </a:lnTo>
                <a:lnTo>
                  <a:pt x="2868740" y="572643"/>
                </a:lnTo>
                <a:lnTo>
                  <a:pt x="2957322" y="572643"/>
                </a:lnTo>
                <a:lnTo>
                  <a:pt x="2957322" y="260890"/>
                </a:lnTo>
                <a:lnTo>
                  <a:pt x="3105246" y="260890"/>
                </a:lnTo>
                <a:lnTo>
                  <a:pt x="3105246" y="469297"/>
                </a:lnTo>
                <a:cubicBezTo>
                  <a:pt x="3105246" y="505968"/>
                  <a:pt x="3114675" y="533876"/>
                  <a:pt x="3133535" y="553022"/>
                </a:cubicBezTo>
                <a:cubicBezTo>
                  <a:pt x="3152394" y="572167"/>
                  <a:pt x="3180588" y="581692"/>
                  <a:pt x="3218021" y="581692"/>
                </a:cubicBezTo>
                <a:cubicBezTo>
                  <a:pt x="3236405" y="581692"/>
                  <a:pt x="3253454" y="579311"/>
                  <a:pt x="3269171" y="574453"/>
                </a:cubicBezTo>
                <a:cubicBezTo>
                  <a:pt x="3284887" y="569595"/>
                  <a:pt x="3297841" y="563118"/>
                  <a:pt x="3308033" y="554926"/>
                </a:cubicBezTo>
                <a:lnTo>
                  <a:pt x="3280505" y="494633"/>
                </a:lnTo>
                <a:close/>
                <a:moveTo>
                  <a:pt x="301181" y="915543"/>
                </a:moveTo>
                <a:lnTo>
                  <a:pt x="497300" y="1449134"/>
                </a:lnTo>
                <a:lnTo>
                  <a:pt x="399860" y="1449134"/>
                </a:lnTo>
                <a:lnTo>
                  <a:pt x="354139" y="1324166"/>
                </a:lnTo>
                <a:lnTo>
                  <a:pt x="140970" y="1324166"/>
                </a:lnTo>
                <a:lnTo>
                  <a:pt x="97441" y="1449134"/>
                </a:lnTo>
                <a:lnTo>
                  <a:pt x="0" y="1449134"/>
                </a:lnTo>
                <a:lnTo>
                  <a:pt x="197930" y="915543"/>
                </a:lnTo>
                <a:lnTo>
                  <a:pt x="301371" y="915543"/>
                </a:lnTo>
                <a:close/>
                <a:moveTo>
                  <a:pt x="329851" y="1247108"/>
                </a:moveTo>
                <a:lnTo>
                  <a:pt x="257651" y="1037654"/>
                </a:lnTo>
                <a:cubicBezTo>
                  <a:pt x="255937" y="1032224"/>
                  <a:pt x="254318" y="1027271"/>
                  <a:pt x="252984" y="1022795"/>
                </a:cubicBezTo>
                <a:cubicBezTo>
                  <a:pt x="251651" y="1018318"/>
                  <a:pt x="250031" y="1012888"/>
                  <a:pt x="248317" y="1006412"/>
                </a:cubicBezTo>
                <a:lnTo>
                  <a:pt x="246126" y="1006412"/>
                </a:lnTo>
                <a:cubicBezTo>
                  <a:pt x="244412" y="1012317"/>
                  <a:pt x="242792" y="1017651"/>
                  <a:pt x="241459" y="1022223"/>
                </a:cubicBezTo>
                <a:cubicBezTo>
                  <a:pt x="240125" y="1026795"/>
                  <a:pt x="238411" y="1031938"/>
                  <a:pt x="236411" y="1037654"/>
                </a:cubicBezTo>
                <a:lnTo>
                  <a:pt x="164973" y="1247108"/>
                </a:lnTo>
                <a:lnTo>
                  <a:pt x="329756" y="1247108"/>
                </a:lnTo>
                <a:close/>
                <a:moveTo>
                  <a:pt x="557403" y="1449134"/>
                </a:moveTo>
                <a:lnTo>
                  <a:pt x="648557" y="1449134"/>
                </a:lnTo>
                <a:lnTo>
                  <a:pt x="648557" y="915543"/>
                </a:lnTo>
                <a:lnTo>
                  <a:pt x="557403" y="915543"/>
                </a:lnTo>
                <a:lnTo>
                  <a:pt x="557403" y="1449134"/>
                </a:lnTo>
                <a:close/>
                <a:moveTo>
                  <a:pt x="1271778" y="915543"/>
                </a:moveTo>
                <a:lnTo>
                  <a:pt x="883730" y="915543"/>
                </a:lnTo>
                <a:lnTo>
                  <a:pt x="883730" y="992600"/>
                </a:lnTo>
                <a:lnTo>
                  <a:pt x="1031843" y="992600"/>
                </a:lnTo>
                <a:lnTo>
                  <a:pt x="1031843" y="1449134"/>
                </a:lnTo>
                <a:lnTo>
                  <a:pt x="1122998" y="1449134"/>
                </a:lnTo>
                <a:lnTo>
                  <a:pt x="1122998" y="992600"/>
                </a:lnTo>
                <a:lnTo>
                  <a:pt x="1271778" y="992600"/>
                </a:lnTo>
                <a:lnTo>
                  <a:pt x="1271778" y="915543"/>
                </a:lnTo>
                <a:close/>
                <a:moveTo>
                  <a:pt x="1581340" y="1113854"/>
                </a:moveTo>
                <a:cubicBezTo>
                  <a:pt x="1616202" y="1150334"/>
                  <a:pt x="1633633" y="1197483"/>
                  <a:pt x="1633633" y="1255205"/>
                </a:cubicBezTo>
                <a:cubicBezTo>
                  <a:pt x="1633633" y="1312926"/>
                  <a:pt x="1615250" y="1362837"/>
                  <a:pt x="1578578" y="1400842"/>
                </a:cubicBezTo>
                <a:cubicBezTo>
                  <a:pt x="1541812" y="1438942"/>
                  <a:pt x="1493330" y="1457992"/>
                  <a:pt x="1433132" y="1457992"/>
                </a:cubicBezTo>
                <a:cubicBezTo>
                  <a:pt x="1372934" y="1457992"/>
                  <a:pt x="1324547" y="1440275"/>
                  <a:pt x="1288923" y="1404747"/>
                </a:cubicBezTo>
                <a:cubicBezTo>
                  <a:pt x="1253300" y="1369314"/>
                  <a:pt x="1235488" y="1321499"/>
                  <a:pt x="1235488" y="1261491"/>
                </a:cubicBezTo>
                <a:cubicBezTo>
                  <a:pt x="1235774" y="1200722"/>
                  <a:pt x="1254538" y="1151763"/>
                  <a:pt x="1292066" y="1114711"/>
                </a:cubicBezTo>
                <a:cubicBezTo>
                  <a:pt x="1329500" y="1077659"/>
                  <a:pt x="1378268" y="1059085"/>
                  <a:pt x="1438275" y="1059085"/>
                </a:cubicBezTo>
                <a:cubicBezTo>
                  <a:pt x="1498283" y="1059085"/>
                  <a:pt x="1546479" y="1077278"/>
                  <a:pt x="1581340" y="1113758"/>
                </a:cubicBezTo>
                <a:close/>
                <a:moveTo>
                  <a:pt x="1542479" y="1257491"/>
                </a:moveTo>
                <a:cubicBezTo>
                  <a:pt x="1542479" y="1219581"/>
                  <a:pt x="1533144" y="1189006"/>
                  <a:pt x="1514570" y="1165955"/>
                </a:cubicBezTo>
                <a:cubicBezTo>
                  <a:pt x="1495997" y="1142905"/>
                  <a:pt x="1469803" y="1131380"/>
                  <a:pt x="1436084" y="1131380"/>
                </a:cubicBezTo>
                <a:cubicBezTo>
                  <a:pt x="1402366" y="1131380"/>
                  <a:pt x="1376267" y="1143286"/>
                  <a:pt x="1356265" y="1167098"/>
                </a:cubicBezTo>
                <a:cubicBezTo>
                  <a:pt x="1336262" y="1190911"/>
                  <a:pt x="1326356" y="1221772"/>
                  <a:pt x="1326356" y="1259777"/>
                </a:cubicBezTo>
                <a:cubicBezTo>
                  <a:pt x="1326356" y="1297781"/>
                  <a:pt x="1336262" y="1329881"/>
                  <a:pt x="1355979" y="1352455"/>
                </a:cubicBezTo>
                <a:cubicBezTo>
                  <a:pt x="1375696" y="1375029"/>
                  <a:pt x="1402556" y="1386269"/>
                  <a:pt x="1436561" y="1386269"/>
                </a:cubicBezTo>
                <a:cubicBezTo>
                  <a:pt x="1470565" y="1386269"/>
                  <a:pt x="1496378" y="1374648"/>
                  <a:pt x="1514856" y="1351312"/>
                </a:cubicBezTo>
                <a:cubicBezTo>
                  <a:pt x="1533335" y="1327976"/>
                  <a:pt x="1542574" y="1296734"/>
                  <a:pt x="1542574" y="1257586"/>
                </a:cubicBezTo>
                <a:close/>
                <a:moveTo>
                  <a:pt x="1951577" y="1285399"/>
                </a:moveTo>
                <a:cubicBezTo>
                  <a:pt x="1951577" y="1314450"/>
                  <a:pt x="1943290" y="1338453"/>
                  <a:pt x="1926622" y="1357598"/>
                </a:cubicBezTo>
                <a:cubicBezTo>
                  <a:pt x="1910048" y="1376744"/>
                  <a:pt x="1888522" y="1386269"/>
                  <a:pt x="1862233" y="1386269"/>
                </a:cubicBezTo>
                <a:cubicBezTo>
                  <a:pt x="1835944" y="1386269"/>
                  <a:pt x="1817465" y="1378268"/>
                  <a:pt x="1805273" y="1362266"/>
                </a:cubicBezTo>
                <a:cubicBezTo>
                  <a:pt x="1793081" y="1346264"/>
                  <a:pt x="1787081" y="1322356"/>
                  <a:pt x="1787081" y="1290638"/>
                </a:cubicBezTo>
                <a:lnTo>
                  <a:pt x="1787081" y="1068134"/>
                </a:lnTo>
                <a:lnTo>
                  <a:pt x="1698498" y="1068134"/>
                </a:lnTo>
                <a:lnTo>
                  <a:pt x="1698498" y="1302544"/>
                </a:lnTo>
                <a:cubicBezTo>
                  <a:pt x="1698498" y="1353407"/>
                  <a:pt x="1709833" y="1391984"/>
                  <a:pt x="1732502" y="1418463"/>
                </a:cubicBezTo>
                <a:cubicBezTo>
                  <a:pt x="1755172" y="1444943"/>
                  <a:pt x="1788890" y="1458087"/>
                  <a:pt x="1833563" y="1458087"/>
                </a:cubicBezTo>
                <a:cubicBezTo>
                  <a:pt x="1856423" y="1458087"/>
                  <a:pt x="1878425" y="1452563"/>
                  <a:pt x="1899571" y="1441514"/>
                </a:cubicBezTo>
                <a:cubicBezTo>
                  <a:pt x="1920716" y="1430465"/>
                  <a:pt x="1937480" y="1415796"/>
                  <a:pt x="1949577" y="1397413"/>
                </a:cubicBezTo>
                <a:lnTo>
                  <a:pt x="1951482" y="1397413"/>
                </a:lnTo>
                <a:lnTo>
                  <a:pt x="1951482" y="1449134"/>
                </a:lnTo>
                <a:lnTo>
                  <a:pt x="2040446" y="1449134"/>
                </a:lnTo>
                <a:lnTo>
                  <a:pt x="2040446" y="1068134"/>
                </a:lnTo>
                <a:lnTo>
                  <a:pt x="1951482" y="1068134"/>
                </a:lnTo>
                <a:lnTo>
                  <a:pt x="1951482" y="1285399"/>
                </a:lnTo>
                <a:close/>
                <a:moveTo>
                  <a:pt x="2326767" y="1061466"/>
                </a:moveTo>
                <a:cubicBezTo>
                  <a:pt x="2303907" y="1061466"/>
                  <a:pt x="2283809" y="1067943"/>
                  <a:pt x="2266474" y="1080992"/>
                </a:cubicBezTo>
                <a:cubicBezTo>
                  <a:pt x="2249138" y="1094042"/>
                  <a:pt x="2235994" y="1112711"/>
                  <a:pt x="2227040" y="1136999"/>
                </a:cubicBezTo>
                <a:lnTo>
                  <a:pt x="2225516" y="1136999"/>
                </a:lnTo>
                <a:lnTo>
                  <a:pt x="2225516" y="1068134"/>
                </a:lnTo>
                <a:lnTo>
                  <a:pt x="2136553" y="1068134"/>
                </a:lnTo>
                <a:lnTo>
                  <a:pt x="2136553" y="1449134"/>
                </a:lnTo>
                <a:lnTo>
                  <a:pt x="2225516" y="1449134"/>
                </a:lnTo>
                <a:lnTo>
                  <a:pt x="2225516" y="1260824"/>
                </a:lnTo>
                <a:cubicBezTo>
                  <a:pt x="2225516" y="1224344"/>
                  <a:pt x="2233422" y="1195007"/>
                  <a:pt x="2249138" y="1172623"/>
                </a:cubicBezTo>
                <a:cubicBezTo>
                  <a:pt x="2264855" y="1150334"/>
                  <a:pt x="2285524" y="1139095"/>
                  <a:pt x="2311051" y="1139095"/>
                </a:cubicBezTo>
                <a:cubicBezTo>
                  <a:pt x="2319242" y="1139095"/>
                  <a:pt x="2326958" y="1139857"/>
                  <a:pt x="2334292" y="1141476"/>
                </a:cubicBezTo>
                <a:cubicBezTo>
                  <a:pt x="2341626" y="1143095"/>
                  <a:pt x="2348865" y="1145286"/>
                  <a:pt x="2356104" y="1147953"/>
                </a:cubicBezTo>
                <a:lnTo>
                  <a:pt x="2379917" y="1072039"/>
                </a:lnTo>
                <a:cubicBezTo>
                  <a:pt x="2370487" y="1067848"/>
                  <a:pt x="2361724" y="1064990"/>
                  <a:pt x="2353532" y="1063466"/>
                </a:cubicBezTo>
                <a:cubicBezTo>
                  <a:pt x="2345341" y="1061942"/>
                  <a:pt x="2336387" y="1061276"/>
                  <a:pt x="2326767" y="1061276"/>
                </a:cubicBezTo>
                <a:close/>
              </a:path>
            </a:pathLst>
          </a:custGeom>
          <a:gradFill>
            <a:gsLst>
              <a:gs pos="0">
                <a:srgbClr val="4D3677"/>
              </a:gs>
              <a:gs pos="72000">
                <a:srgbClr val="8661C5"/>
              </a:gs>
            </a:gsLst>
            <a:lin ang="2700000" scaled="0"/>
          </a:gradFill>
          <a:ln w="0" cap="flat">
            <a:noFill/>
            <a:prstDash val="solid"/>
            <a:miter/>
          </a:ln>
        </p:spPr>
        <p:txBody>
          <a:bodyPr rtlCol="0" anchor="ctr"/>
          <a:lstStyle/>
          <a:p>
            <a:endParaRPr lang="en-US"/>
          </a:p>
        </p:txBody>
      </p:sp>
    </p:spTree>
    <p:extLst>
      <p:ext uri="{BB962C8B-B14F-4D97-AF65-F5344CB8AC3E}">
        <p14:creationId xmlns:p14="http://schemas.microsoft.com/office/powerpoint/2010/main" val="2192412730"/>
      </p:ext>
    </p:extLst>
  </p:cSld>
  <p:clrMapOvr>
    <a:masterClrMapping/>
  </p:clrMapOvr>
  <p:transition>
    <p:fade/>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D9668AE-5CD6-D782-C7B5-872E7248B94E}"/>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9" name="Title 1"/>
          <p:cNvSpPr>
            <a:spLocks noGrp="1"/>
          </p:cNvSpPr>
          <p:nvPr>
            <p:ph type="title" hasCustomPrompt="1"/>
          </p:nvPr>
        </p:nvSpPr>
        <p:spPr bwMode="white">
          <a:xfrm>
            <a:off x="584200" y="2425780"/>
            <a:ext cx="5577840" cy="1107996"/>
          </a:xfrm>
          <a:noFill/>
        </p:spPr>
        <p:txBody>
          <a:bodyPr lIns="0" tIns="0" rIns="0" bIns="0" anchor="b" anchorCtr="0">
            <a:spAutoFit/>
          </a:bodyPr>
          <a:lstStyle>
            <a:lvl1pPr algn="l" defTabSz="932742" rtl="0" eaLnBrk="1" latinLnBrk="0" hangingPunct="1">
              <a:lnSpc>
                <a:spcPct val="100000"/>
              </a:lnSpc>
              <a:spcBef>
                <a:spcPct val="0"/>
              </a:spcBef>
              <a:buNone/>
              <a:defRPr lang="en-US" sz="4000" b="0" kern="1200" cap="none" spc="-50" baseline="0" dirty="0">
                <a:ln w="3175">
                  <a:noFill/>
                </a:ln>
                <a:solidFill>
                  <a:srgbClr val="4D3677"/>
                </a:solidFill>
                <a:effectLst/>
                <a:latin typeface="Segoe Sans Display Semibold" pitchFamily="2" charset="0"/>
                <a:ea typeface="+mn-ea"/>
                <a:cs typeface="Segoe Sans Display Semibold" pitchFamily="2" charset="0"/>
              </a:defRPr>
            </a:lvl1pPr>
          </a:lstStyle>
          <a:p>
            <a:pPr marL="0" marR="0" lvl="0" indent="0" algn="l" defTabSz="932742" rtl="0" eaLnBrk="1" fontAlgn="auto" latinLnBrk="0" hangingPunct="1">
              <a:lnSpc>
                <a:spcPct val="90000"/>
              </a:lnSpc>
              <a:spcBef>
                <a:spcPct val="0"/>
              </a:spcBef>
              <a:spcAft>
                <a:spcPts val="0"/>
              </a:spcAft>
              <a:buClrTx/>
              <a:buSzPct val="90000"/>
              <a:buFont typeface="Wingdings" panose="05000000000000000000" pitchFamily="2" charset="2"/>
              <a:buNone/>
              <a:tabLst/>
            </a:pPr>
            <a:r>
              <a:rPr lang="en-US"/>
              <a:t>Event name or presentation title </a:t>
            </a:r>
          </a:p>
        </p:txBody>
      </p:sp>
      <p:sp>
        <p:nvSpPr>
          <p:cNvPr id="5" name="Text Placeholder 4"/>
          <p:cNvSpPr>
            <a:spLocks noGrp="1"/>
          </p:cNvSpPr>
          <p:nvPr>
            <p:ph type="body" sz="quarter" idx="12" hasCustomPrompt="1"/>
          </p:nvPr>
        </p:nvSpPr>
        <p:spPr bwMode="white">
          <a:xfrm>
            <a:off x="584200" y="3962400"/>
            <a:ext cx="5577840" cy="276999"/>
          </a:xfrm>
          <a:noFill/>
        </p:spPr>
        <p:txBody>
          <a:bodyPr wrap="square" lIns="0" tIns="0" rIns="0" bIns="0">
            <a:spAutoFit/>
          </a:bodyPr>
          <a:lstStyle>
            <a:lvl1pPr marL="0" indent="0">
              <a:spcBef>
                <a:spcPts val="0"/>
              </a:spcBef>
              <a:buNone/>
              <a:defRPr sz="1800" spc="0" baseline="0">
                <a:solidFill>
                  <a:srgbClr val="091F2C"/>
                </a:solidFill>
                <a:latin typeface="+mn-lt"/>
                <a:cs typeface="Segoe UI" panose="020B0502040204020203" pitchFamily="34" charset="0"/>
              </a:defRPr>
            </a:lvl1pPr>
          </a:lstStyle>
          <a:p>
            <a:pPr lvl="0"/>
            <a:r>
              <a:rPr lang="en-US"/>
              <a:t>Speaker name or subtitle text</a:t>
            </a:r>
          </a:p>
        </p:txBody>
      </p:sp>
      <p:pic>
        <p:nvPicPr>
          <p:cNvPr id="2" name="MS logo gray - EMF" descr="Microsoft logo, gray text version">
            <a:extLst>
              <a:ext uri="{FF2B5EF4-FFF2-40B4-BE49-F238E27FC236}">
                <a16:creationId xmlns:a16="http://schemas.microsoft.com/office/drawing/2014/main" id="{4B2684EB-34E2-E67F-1ABA-8374FB1B885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199321201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44">
          <p15:clr>
            <a:srgbClr val="5ACBF0"/>
          </p15:clr>
        </p15:guide>
        <p15:guide id="4" orient="horz" pos="2160">
          <p15:clr>
            <a:srgbClr val="FBAE40"/>
          </p15:clr>
        </p15:guide>
      </p15:sldGuideLst>
    </p:ext>
  </p:extLst>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p:cSld name="Title Slide 2">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Segoe Sans Display Semibold" pitchFamily="2" charset="0"/>
                <a:cs typeface="Segoe Sans Display Semibold"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76999"/>
          </a:xfrm>
          <a:noFill/>
        </p:spPr>
        <p:txBody>
          <a:bodyPr wrap="square" lIns="0" tIns="0" rIns="0" bIns="0">
            <a:spAutoFit/>
          </a:bodyPr>
          <a:lstStyle>
            <a:lvl1pPr marL="0" indent="0">
              <a:spcBef>
                <a:spcPts val="0"/>
              </a:spcBef>
              <a:buNone/>
              <a:defRPr sz="18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280183860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CFEFD-88E5-4869-B5C3-1611B0B50E15}"/>
              </a:ext>
            </a:extLst>
          </p:cNvPr>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4" name="Content Placeholder 3">
            <a:extLst>
              <a:ext uri="{FF2B5EF4-FFF2-40B4-BE49-F238E27FC236}">
                <a16:creationId xmlns:a16="http://schemas.microsoft.com/office/drawing/2014/main" id="{58A212C2-8B30-4835-8711-AA981B6CFBE1}"/>
              </a:ext>
            </a:extLst>
          </p:cNvPr>
          <p:cNvSpPr>
            <a:spLocks noGrp="1"/>
          </p:cNvSpPr>
          <p:nvPr>
            <p:ph sz="quarter" idx="10"/>
          </p:nvPr>
        </p:nvSpPr>
        <p:spPr>
          <a:xfrm>
            <a:off x="584200" y="1435100"/>
            <a:ext cx="11018838" cy="483393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Box 5">
            <a:extLst>
              <a:ext uri="{FF2B5EF4-FFF2-40B4-BE49-F238E27FC236}">
                <a16:creationId xmlns:a16="http://schemas.microsoft.com/office/drawing/2014/main" id="{4F9662A5-6E2F-47B0-9B6E-E87983D3753C}"/>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96072607"/>
      </p:ext>
    </p:extLst>
  </p:cSld>
  <p:clrMapOvr>
    <a:masterClrMapping/>
  </p:clrMapOvr>
  <p:transition>
    <p:fade/>
  </p:transition>
  <p:extLst>
    <p:ext uri="{DCECCB84-F9BA-43D5-87BE-67443E8EF086}">
      <p15:sldGuideLst xmlns:p15="http://schemas.microsoft.com/office/powerpoint/2012/main">
        <p15:guide id="2" orient="horz" pos="1272">
          <p15:clr>
            <a:srgbClr val="5ACBF0"/>
          </p15:clr>
        </p15:guide>
        <p15:guide id="3" orient="horz" pos="288">
          <p15:clr>
            <a:srgbClr val="5ACBF0"/>
          </p15:clr>
        </p15:guide>
        <p15:guide id="5" orient="horz" pos="904">
          <p15:clr>
            <a:srgbClr val="5ACBF0"/>
          </p15:clr>
        </p15:guide>
      </p15:sldGuideLst>
    </p:ext>
  </p:extLst>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p:cSld name="Title &amp; Non-bulleted text">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34B655BA-10A4-4A57-89DB-CFFBE1CA1E33}"/>
              </a:ext>
            </a:extLst>
          </p:cNvPr>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586390" y="1434370"/>
            <a:ext cx="11018520" cy="2308324"/>
          </a:xfrm>
        </p:spPr>
        <p:txBody>
          <a:bodyPr wrap="square">
            <a:spAutoFit/>
          </a:bodyPr>
          <a:lstStyle>
            <a:lvl1pPr marL="0" indent="0">
              <a:buNone/>
              <a:defRPr/>
            </a:lvl1pPr>
            <a:lvl2pPr marL="228600" indent="0">
              <a:buNone/>
              <a:defRPr/>
            </a:lvl2pPr>
            <a:lvl3pPr marL="457200" indent="0">
              <a:buNone/>
              <a:defRPr/>
            </a:lvl3pPr>
            <a:lvl4pPr marL="685800" indent="0">
              <a:buNone/>
              <a:defRPr/>
            </a:lvl4pPr>
            <a:lvl5pPr marL="914400"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66178087"/>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905">
          <p15:clr>
            <a:srgbClr val="5ACBF0"/>
          </p15:clr>
        </p15:guide>
        <p15:guide id="4" orient="horz" pos="1272">
          <p15:clr>
            <a:srgbClr val="5ACBF0"/>
          </p15:clr>
        </p15:guide>
      </p15:sldGuideLst>
    </p:ext>
  </p:extLst>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p:cSld name="Two Column Bullet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BE2550-DA43-453C-A328-33C740E65403}"/>
              </a:ext>
            </a:extLst>
          </p:cNvPr>
          <p:cNvSpPr>
            <a:spLocks noGrp="1"/>
          </p:cNvSpPr>
          <p:nvPr>
            <p:ph type="title"/>
          </p:nvPr>
        </p:nvSpPr>
        <p:spPr/>
        <p:txBody>
          <a:bodyPr/>
          <a:lstStyle/>
          <a:p>
            <a:r>
              <a:rPr lang="en-US"/>
              <a:t>Click to edit Master title style</a:t>
            </a:r>
          </a:p>
        </p:txBody>
      </p:sp>
      <p:sp>
        <p:nvSpPr>
          <p:cNvPr id="5" name="Content Placeholder 4">
            <a:extLst>
              <a:ext uri="{FF2B5EF4-FFF2-40B4-BE49-F238E27FC236}">
                <a16:creationId xmlns:a16="http://schemas.microsoft.com/office/drawing/2014/main" id="{14B7A288-CDAC-4184-9F73-137C95F5E643}"/>
              </a:ext>
            </a:extLst>
          </p:cNvPr>
          <p:cNvSpPr>
            <a:spLocks noGrp="1"/>
          </p:cNvSpPr>
          <p:nvPr>
            <p:ph sz="quarter" idx="12"/>
          </p:nvPr>
        </p:nvSpPr>
        <p:spPr>
          <a:xfrm>
            <a:off x="584200" y="1435100"/>
            <a:ext cx="5211763" cy="48339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8">
            <a:extLst>
              <a:ext uri="{FF2B5EF4-FFF2-40B4-BE49-F238E27FC236}">
                <a16:creationId xmlns:a16="http://schemas.microsoft.com/office/drawing/2014/main" id="{CEC22105-78D6-4753-94FA-3DA949361A95}"/>
              </a:ext>
            </a:extLst>
          </p:cNvPr>
          <p:cNvSpPr>
            <a:spLocks noGrp="1"/>
          </p:cNvSpPr>
          <p:nvPr>
            <p:ph sz="quarter" idx="13"/>
          </p:nvPr>
        </p:nvSpPr>
        <p:spPr>
          <a:xfrm>
            <a:off x="6389688" y="1435100"/>
            <a:ext cx="5219700" cy="48339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Box 5">
            <a:extLst>
              <a:ext uri="{FF2B5EF4-FFF2-40B4-BE49-F238E27FC236}">
                <a16:creationId xmlns:a16="http://schemas.microsoft.com/office/drawing/2014/main" id="{5F6A123D-3A27-499F-9210-3E0D7CED39C6}"/>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1629607490"/>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276">
          <p15:clr>
            <a:srgbClr val="5ACBF0"/>
          </p15:clr>
        </p15:guide>
        <p15:guide id="3" orient="horz" pos="904">
          <p15:clr>
            <a:srgbClr val="5ACBF0"/>
          </p15:clr>
        </p15:guide>
        <p15:guide id="4" pos="3660">
          <p15:clr>
            <a:srgbClr val="5ACBF0"/>
          </p15:clr>
        </p15:guide>
        <p15:guide id="5" pos="4024">
          <p15:clr>
            <a:srgbClr val="5ACBF0"/>
          </p15:clr>
        </p15:guide>
      </p15:sldGuideLst>
    </p:ext>
  </p:extLst>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p:cSld name="Two Column Non-bulleted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876633-3E8D-4CF4-A5D4-D4E9D88A6DE0}"/>
              </a:ext>
            </a:extLst>
          </p:cNvPr>
          <p:cNvSpPr>
            <a:spLocks noGrp="1"/>
          </p:cNvSpPr>
          <p:nvPr>
            <p:ph type="title"/>
          </p:nvPr>
        </p:nvSpPr>
        <p:spPr>
          <a:xfrm>
            <a:off x="588263" y="457200"/>
            <a:ext cx="11018520" cy="553998"/>
          </a:xfrm>
        </p:spPr>
        <p:txBody>
          <a:bodyPr/>
          <a:lstStyle/>
          <a:p>
            <a:r>
              <a:rPr lang="en-US"/>
              <a:t>Click to edit Master title style</a:t>
            </a:r>
          </a:p>
        </p:txBody>
      </p:sp>
      <p:sp>
        <p:nvSpPr>
          <p:cNvPr id="4" name="Text Placeholder 3"/>
          <p:cNvSpPr>
            <a:spLocks noGrp="1"/>
          </p:cNvSpPr>
          <p:nvPr>
            <p:ph type="body" sz="quarter" idx="10"/>
          </p:nvPr>
        </p:nvSpPr>
        <p:spPr>
          <a:xfrm>
            <a:off x="584200" y="1435100"/>
            <a:ext cx="5212080" cy="1649682"/>
          </a:xfrm>
        </p:spPr>
        <p:txBody>
          <a:bodyPr wrap="square">
            <a:spAutoFit/>
          </a:bodyPr>
          <a:lstStyle>
            <a:lvl1pPr marL="0" indent="0">
              <a:spcBef>
                <a:spcPts val="1224"/>
              </a:spcBef>
              <a:buClr>
                <a:schemeClr val="tx1"/>
              </a:buClr>
              <a:buFont typeface="Wingdings" panose="05000000000000000000" pitchFamily="2" charset="2"/>
              <a:buNone/>
              <a:defRPr sz="2800" b="0">
                <a:latin typeface="Segoe UI" panose="020B0502040204020203" pitchFamily="34" charset="0"/>
                <a:cs typeface="Segoe UI" panose="020B0502040204020203" pitchFamily="34" charset="0"/>
              </a:defRPr>
            </a:lvl1pPr>
            <a:lvl2pPr marL="255588" indent="0">
              <a:buFont typeface="Wingdings" panose="05000000000000000000" pitchFamily="2" charset="2"/>
              <a:buNone/>
              <a:defRPr sz="2000" b="0"/>
            </a:lvl2pPr>
            <a:lvl3pPr marL="450850" indent="0">
              <a:buFont typeface="Wingdings" panose="05000000000000000000" pitchFamily="2" charset="2"/>
              <a:buNone/>
              <a:tabLst/>
              <a:defRPr sz="1600" b="0"/>
            </a:lvl3pPr>
            <a:lvl4pPr marL="652462" indent="0">
              <a:buFont typeface="Wingdings" panose="05000000000000000000" pitchFamily="2" charset="2"/>
              <a:buNone/>
              <a:defRPr sz="1400" b="0"/>
            </a:lvl4pPr>
            <a:lvl5pPr marL="854075" indent="0">
              <a:buFont typeface="Wingdings" panose="05000000000000000000" pitchFamily="2" charset="2"/>
              <a:buNone/>
              <a:tabLst/>
              <a:defRPr sz="1400" b="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 Placeholder 3">
            <a:extLst>
              <a:ext uri="{FF2B5EF4-FFF2-40B4-BE49-F238E27FC236}">
                <a16:creationId xmlns:a16="http://schemas.microsoft.com/office/drawing/2014/main" id="{8E9CDCB4-03E1-4763-B83E-A1334BCDB0C0}"/>
              </a:ext>
            </a:extLst>
          </p:cNvPr>
          <p:cNvSpPr>
            <a:spLocks noGrp="1"/>
          </p:cNvSpPr>
          <p:nvPr>
            <p:ph type="body" sz="quarter" idx="12"/>
          </p:nvPr>
        </p:nvSpPr>
        <p:spPr>
          <a:xfrm>
            <a:off x="6397171" y="1435100"/>
            <a:ext cx="5212080" cy="1649682"/>
          </a:xfrm>
        </p:spPr>
        <p:txBody>
          <a:bodyPr wrap="square">
            <a:spAutoFit/>
          </a:bodyPr>
          <a:lstStyle>
            <a:lvl1pPr marL="0" indent="0">
              <a:spcBef>
                <a:spcPts val="1224"/>
              </a:spcBef>
              <a:buClr>
                <a:schemeClr val="tx1"/>
              </a:buClr>
              <a:buFont typeface="Wingdings" panose="05000000000000000000" pitchFamily="2" charset="2"/>
              <a:buNone/>
              <a:defRPr sz="2800" b="0">
                <a:latin typeface="Segoe UI" panose="020B0502040204020203" pitchFamily="34" charset="0"/>
                <a:cs typeface="Segoe UI" panose="020B0502040204020203" pitchFamily="34" charset="0"/>
              </a:defRPr>
            </a:lvl1pPr>
            <a:lvl2pPr marL="255588" indent="0">
              <a:buFont typeface="Wingdings" panose="05000000000000000000" pitchFamily="2" charset="2"/>
              <a:buNone/>
              <a:defRPr sz="2000" b="0"/>
            </a:lvl2pPr>
            <a:lvl3pPr marL="450850" indent="0">
              <a:buFont typeface="Wingdings" panose="05000000000000000000" pitchFamily="2" charset="2"/>
              <a:buNone/>
              <a:tabLst/>
              <a:defRPr sz="1600" b="0"/>
            </a:lvl3pPr>
            <a:lvl4pPr marL="652462" indent="0">
              <a:buFont typeface="Wingdings" panose="05000000000000000000" pitchFamily="2" charset="2"/>
              <a:buNone/>
              <a:defRPr sz="1400" b="0"/>
            </a:lvl4pPr>
            <a:lvl5pPr marL="854075" indent="0">
              <a:buFont typeface="Wingdings" panose="05000000000000000000" pitchFamily="2" charset="2"/>
              <a:buNone/>
              <a:tabLst/>
              <a:defRPr sz="1400" b="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84643468"/>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272">
          <p15:clr>
            <a:srgbClr val="5ACBF0"/>
          </p15:clr>
        </p15:guide>
        <p15:guide id="3" orient="horz" pos="904">
          <p15:clr>
            <a:srgbClr val="5ACBF0"/>
          </p15:clr>
        </p15:guide>
        <p15:guide id="4" pos="3656">
          <p15:clr>
            <a:srgbClr val="5ACBF0"/>
          </p15:clr>
        </p15:guide>
        <p15:guide id="5" pos="4024">
          <p15:clr>
            <a:srgbClr val="5ACBF0"/>
          </p15:clr>
        </p15:guide>
      </p15:sldGuideLst>
    </p:ext>
  </p:extLst>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p:cSld name="Two Column Bullet with Subhead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876633-3E8D-4CF4-A5D4-D4E9D88A6DE0}"/>
              </a:ext>
            </a:extLst>
          </p:cNvPr>
          <p:cNvSpPr>
            <a:spLocks noGrp="1"/>
          </p:cNvSpPr>
          <p:nvPr>
            <p:ph type="title"/>
          </p:nvPr>
        </p:nvSpPr>
        <p:spPr>
          <a:xfrm>
            <a:off x="588263" y="457200"/>
            <a:ext cx="11018520" cy="553998"/>
          </a:xfrm>
        </p:spPr>
        <p:txBody>
          <a:bodyPr>
            <a:spAutoFit/>
          </a:bodyPr>
          <a:lstStyle>
            <a:lvl1pPr>
              <a:defRPr/>
            </a:lvl1pPr>
          </a:lstStyle>
          <a:p>
            <a:r>
              <a:rPr lang="en-US"/>
              <a:t>Click to edit Master title style</a:t>
            </a:r>
          </a:p>
        </p:txBody>
      </p:sp>
      <p:sp>
        <p:nvSpPr>
          <p:cNvPr id="12" name="Text Placeholder 11">
            <a:extLst>
              <a:ext uri="{FF2B5EF4-FFF2-40B4-BE49-F238E27FC236}">
                <a16:creationId xmlns:a16="http://schemas.microsoft.com/office/drawing/2014/main" id="{DD525736-DEE8-4391-8135-23DE0640053A}"/>
              </a:ext>
            </a:extLst>
          </p:cNvPr>
          <p:cNvSpPr>
            <a:spLocks noGrp="1"/>
          </p:cNvSpPr>
          <p:nvPr>
            <p:ph type="body" sz="quarter" idx="16"/>
          </p:nvPr>
        </p:nvSpPr>
        <p:spPr>
          <a:xfrm>
            <a:off x="584200" y="1436688"/>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8" name="Text Placeholder 7">
            <a:extLst>
              <a:ext uri="{FF2B5EF4-FFF2-40B4-BE49-F238E27FC236}">
                <a16:creationId xmlns:a16="http://schemas.microsoft.com/office/drawing/2014/main" id="{98E90344-0294-48E2-AAF0-601BB99500E7}"/>
              </a:ext>
            </a:extLst>
          </p:cNvPr>
          <p:cNvSpPr>
            <a:spLocks noGrp="1"/>
          </p:cNvSpPr>
          <p:nvPr>
            <p:ph type="body" sz="quarter" idx="14"/>
          </p:nvPr>
        </p:nvSpPr>
        <p:spPr>
          <a:xfrm>
            <a:off x="584200" y="2084388"/>
            <a:ext cx="5219700" cy="1612749"/>
          </a:xfrm>
        </p:spPr>
        <p:txBody>
          <a:bodyPr>
            <a:spAutoFit/>
          </a:bodyPr>
          <a:lstStyle>
            <a:lvl1pPr marL="171450" indent="-171450">
              <a:defRPr lang="en-US" sz="2400" dirty="0"/>
            </a:lvl1pPr>
            <a:lvl2pPr marL="342900" indent="-171450">
              <a:defRPr lang="en-US" dirty="0"/>
            </a:lvl2pPr>
            <a:lvl3pPr marL="514350" indent="-171450">
              <a:defRPr lang="en-US" dirty="0"/>
            </a:lvl3pPr>
            <a:lvl4pPr marL="666750" indent="-152400">
              <a:defRPr lang="en-US" dirty="0"/>
            </a:lvl4pPr>
            <a:lvl5pPr marL="793750" indent="-120650">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11">
            <a:extLst>
              <a:ext uri="{FF2B5EF4-FFF2-40B4-BE49-F238E27FC236}">
                <a16:creationId xmlns:a16="http://schemas.microsoft.com/office/drawing/2014/main" id="{B4F729D4-B1F1-45F2-A06A-40234B19C883}"/>
              </a:ext>
            </a:extLst>
          </p:cNvPr>
          <p:cNvSpPr>
            <a:spLocks noGrp="1"/>
          </p:cNvSpPr>
          <p:nvPr>
            <p:ph type="body" sz="quarter" idx="17"/>
          </p:nvPr>
        </p:nvSpPr>
        <p:spPr>
          <a:xfrm>
            <a:off x="6397625" y="1436688"/>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10" name="Text Placeholder 9">
            <a:extLst>
              <a:ext uri="{FF2B5EF4-FFF2-40B4-BE49-F238E27FC236}">
                <a16:creationId xmlns:a16="http://schemas.microsoft.com/office/drawing/2014/main" id="{D1F896FB-325C-4849-B372-8DF0D6C0562C}"/>
              </a:ext>
            </a:extLst>
          </p:cNvPr>
          <p:cNvSpPr>
            <a:spLocks noGrp="1"/>
          </p:cNvSpPr>
          <p:nvPr>
            <p:ph type="body" sz="quarter" idx="15"/>
          </p:nvPr>
        </p:nvSpPr>
        <p:spPr>
          <a:xfrm>
            <a:off x="6397625" y="2084388"/>
            <a:ext cx="5219700" cy="1612749"/>
          </a:xfrm>
        </p:spPr>
        <p:txBody>
          <a:bodyPr>
            <a:spAutoFit/>
          </a:bodyPr>
          <a:lstStyle>
            <a:lvl1pPr marL="171450" indent="-171450">
              <a:defRPr lang="en-US" sz="2400" dirty="0"/>
            </a:lvl1pPr>
            <a:lvl2pPr marL="342900" indent="-171450">
              <a:defRPr lang="en-US" dirty="0"/>
            </a:lvl2pPr>
            <a:lvl3pPr marL="514350" indent="-171450">
              <a:defRPr lang="en-US" dirty="0"/>
            </a:lvl3pPr>
            <a:lvl4pPr marL="685800" indent="-136525">
              <a:defRPr lang="en-US" dirty="0"/>
            </a:lvl4pPr>
            <a:lvl5pPr marL="793750" indent="-120650">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87548496"/>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311">
          <p15:clr>
            <a:srgbClr val="5ACBF0"/>
          </p15:clr>
        </p15:guide>
        <p15:guide id="4" pos="3656">
          <p15:clr>
            <a:srgbClr val="5ACBF0"/>
          </p15:clr>
        </p15:guide>
        <p15:guide id="5" pos="4024">
          <p15:clr>
            <a:srgbClr val="5ACBF0"/>
          </p15:clr>
        </p15:guide>
        <p15:guide id="7" orient="horz" pos="905">
          <p15:clr>
            <a:srgbClr val="5ACBF0"/>
          </p15:clr>
        </p15:guide>
      </p15:sldGuideLst>
    </p:ext>
  </p:extLst>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p:cSld name="Two Column Content with Subhead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876633-3E8D-4CF4-A5D4-D4E9D88A6DE0}"/>
              </a:ext>
            </a:extLst>
          </p:cNvPr>
          <p:cNvSpPr>
            <a:spLocks noGrp="1"/>
          </p:cNvSpPr>
          <p:nvPr>
            <p:ph type="title"/>
          </p:nvPr>
        </p:nvSpPr>
        <p:spPr>
          <a:xfrm>
            <a:off x="588263" y="457200"/>
            <a:ext cx="11018520" cy="553998"/>
          </a:xfrm>
        </p:spPr>
        <p:txBody>
          <a:bodyPr>
            <a:spAutoFit/>
          </a:bodyPr>
          <a:lstStyle>
            <a:lvl1pPr>
              <a:defRPr/>
            </a:lvl1pPr>
          </a:lstStyle>
          <a:p>
            <a:r>
              <a:rPr lang="en-US"/>
              <a:t>Click to edit Master title style</a:t>
            </a:r>
          </a:p>
        </p:txBody>
      </p:sp>
      <p:sp>
        <p:nvSpPr>
          <p:cNvPr id="18" name="Text Placeholder 11">
            <a:extLst>
              <a:ext uri="{FF2B5EF4-FFF2-40B4-BE49-F238E27FC236}">
                <a16:creationId xmlns:a16="http://schemas.microsoft.com/office/drawing/2014/main" id="{C2759870-0BEA-44DC-A414-1C70D04E35CC}"/>
              </a:ext>
            </a:extLst>
          </p:cNvPr>
          <p:cNvSpPr>
            <a:spLocks noGrp="1"/>
          </p:cNvSpPr>
          <p:nvPr>
            <p:ph type="body" sz="quarter" idx="16"/>
          </p:nvPr>
        </p:nvSpPr>
        <p:spPr>
          <a:xfrm>
            <a:off x="584200" y="1436688"/>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15" name="Content Placeholder 14">
            <a:extLst>
              <a:ext uri="{FF2B5EF4-FFF2-40B4-BE49-F238E27FC236}">
                <a16:creationId xmlns:a16="http://schemas.microsoft.com/office/drawing/2014/main" id="{BFEF95FA-F121-4653-B60A-0D068C345462}"/>
              </a:ext>
            </a:extLst>
          </p:cNvPr>
          <p:cNvSpPr>
            <a:spLocks noGrp="1"/>
          </p:cNvSpPr>
          <p:nvPr>
            <p:ph sz="quarter" idx="11"/>
          </p:nvPr>
        </p:nvSpPr>
        <p:spPr>
          <a:xfrm>
            <a:off x="588963" y="2081212"/>
            <a:ext cx="5214937" cy="4187825"/>
          </a:xfrm>
        </p:spPr>
        <p:txBody>
          <a:bodyPr/>
          <a:lstStyle>
            <a:lvl1pPr>
              <a:defRPr sz="24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Text Placeholder 11">
            <a:extLst>
              <a:ext uri="{FF2B5EF4-FFF2-40B4-BE49-F238E27FC236}">
                <a16:creationId xmlns:a16="http://schemas.microsoft.com/office/drawing/2014/main" id="{C327262A-D327-4189-AD22-BAD67CF4AB79}"/>
              </a:ext>
            </a:extLst>
          </p:cNvPr>
          <p:cNvSpPr>
            <a:spLocks noGrp="1"/>
          </p:cNvSpPr>
          <p:nvPr>
            <p:ph type="body" sz="quarter" idx="17"/>
          </p:nvPr>
        </p:nvSpPr>
        <p:spPr>
          <a:xfrm>
            <a:off x="6397625" y="1436688"/>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17" name="Content Placeholder 14">
            <a:extLst>
              <a:ext uri="{FF2B5EF4-FFF2-40B4-BE49-F238E27FC236}">
                <a16:creationId xmlns:a16="http://schemas.microsoft.com/office/drawing/2014/main" id="{47F8EAA9-0E64-4589-A234-BC31685BE7D3}"/>
              </a:ext>
            </a:extLst>
          </p:cNvPr>
          <p:cNvSpPr>
            <a:spLocks noGrp="1"/>
          </p:cNvSpPr>
          <p:nvPr>
            <p:ph sz="quarter" idx="13"/>
          </p:nvPr>
        </p:nvSpPr>
        <p:spPr>
          <a:xfrm>
            <a:off x="6394451" y="2081212"/>
            <a:ext cx="5214937" cy="4187825"/>
          </a:xfrm>
        </p:spPr>
        <p:txBody>
          <a:bodyPr/>
          <a:lstStyle>
            <a:lvl1pPr>
              <a:defRPr sz="24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extBox 2">
            <a:extLst>
              <a:ext uri="{FF2B5EF4-FFF2-40B4-BE49-F238E27FC236}">
                <a16:creationId xmlns:a16="http://schemas.microsoft.com/office/drawing/2014/main" id="{CFADFBB8-E1C1-D5AB-8154-CBA2D9EFB6B9}"/>
              </a:ext>
              <a:ext uri="{C183D7F6-B498-43B3-948B-1728B52AA6E4}">
                <adec:decorative xmlns:adec="http://schemas.microsoft.com/office/drawing/2017/decorative" val="1"/>
              </a:ext>
            </a:extLst>
          </p:cNvPr>
          <p:cNvSpPr txBox="1"/>
          <p:nvPr userDrawn="1"/>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1518302553"/>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311">
          <p15:clr>
            <a:srgbClr val="5ACBF0"/>
          </p15:clr>
        </p15:guide>
        <p15:guide id="4" pos="3656">
          <p15:clr>
            <a:srgbClr val="5ACBF0"/>
          </p15:clr>
        </p15:guide>
        <p15:guide id="5" pos="4024">
          <p15:clr>
            <a:srgbClr val="5ACBF0"/>
          </p15:clr>
        </p15:guide>
        <p15:guide id="7" orient="horz" pos="905">
          <p15:clr>
            <a:srgbClr val="5ACBF0"/>
          </p15:clr>
        </p15:guide>
      </p15:sldGuideLst>
    </p:ext>
  </p:extLst>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p:cSld name="Three Column Bullet with Subtitles">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260F77E-464D-46F7-A8F8-6F281DAB0C7A}"/>
              </a:ext>
            </a:extLst>
          </p:cNvPr>
          <p:cNvSpPr>
            <a:spLocks noGrp="1"/>
          </p:cNvSpPr>
          <p:nvPr>
            <p:ph type="title"/>
          </p:nvPr>
        </p:nvSpPr>
        <p:spPr>
          <a:xfrm>
            <a:off x="588263" y="457200"/>
            <a:ext cx="11018520" cy="553998"/>
          </a:xfrm>
        </p:spPr>
        <p:txBody>
          <a:bodyPr>
            <a:spAutoFit/>
          </a:bodyPr>
          <a:lstStyle/>
          <a:p>
            <a:r>
              <a:rPr lang="en-US"/>
              <a:t>Click to edit Master title style</a:t>
            </a:r>
          </a:p>
        </p:txBody>
      </p:sp>
      <p:sp>
        <p:nvSpPr>
          <p:cNvPr id="19" name="Text Placeholder 11">
            <a:extLst>
              <a:ext uri="{FF2B5EF4-FFF2-40B4-BE49-F238E27FC236}">
                <a16:creationId xmlns:a16="http://schemas.microsoft.com/office/drawing/2014/main" id="{CB20F198-3776-433D-85A8-C2B6AC6235FF}"/>
              </a:ext>
            </a:extLst>
          </p:cNvPr>
          <p:cNvSpPr>
            <a:spLocks noGrp="1"/>
          </p:cNvSpPr>
          <p:nvPr>
            <p:ph type="body" sz="quarter" idx="16"/>
          </p:nvPr>
        </p:nvSpPr>
        <p:spPr>
          <a:xfrm>
            <a:off x="585217" y="1438275"/>
            <a:ext cx="3264408" cy="677108"/>
          </a:xfrm>
        </p:spPr>
        <p:txBody>
          <a:bodyPr anchor="t"/>
          <a:lstStyle>
            <a:lvl1pPr marL="0" indent="0">
              <a:spcBef>
                <a:spcPts val="0"/>
              </a:spcBef>
              <a:buNone/>
              <a:defRPr sz="2200">
                <a:solidFill>
                  <a:schemeClr val="tx1"/>
                </a:solidFill>
                <a:latin typeface="+mj-lt"/>
              </a:defRPr>
            </a:lvl1pPr>
          </a:lstStyle>
          <a:p>
            <a:pPr lvl="0"/>
            <a:r>
              <a:rPr lang="en-US"/>
              <a:t>Click to edit Master text styles</a:t>
            </a:r>
          </a:p>
        </p:txBody>
      </p:sp>
      <p:sp>
        <p:nvSpPr>
          <p:cNvPr id="20" name="Text Placeholder 7">
            <a:extLst>
              <a:ext uri="{FF2B5EF4-FFF2-40B4-BE49-F238E27FC236}">
                <a16:creationId xmlns:a16="http://schemas.microsoft.com/office/drawing/2014/main" id="{97BC59AA-6CF8-4091-8008-21AA9AD8E8B5}"/>
              </a:ext>
            </a:extLst>
          </p:cNvPr>
          <p:cNvSpPr>
            <a:spLocks noGrp="1"/>
          </p:cNvSpPr>
          <p:nvPr>
            <p:ph type="body" sz="quarter" idx="14"/>
          </p:nvPr>
        </p:nvSpPr>
        <p:spPr>
          <a:xfrm>
            <a:off x="585217" y="2390775"/>
            <a:ext cx="3264408" cy="1760482"/>
          </a:xfrm>
        </p:spPr>
        <p:txBody>
          <a:bodyPr wrap="square">
            <a:spAutoFit/>
          </a:bodyPr>
          <a:lstStyle>
            <a:lvl1pPr marL="176213" indent="-176213">
              <a:defRPr lang="en-US" sz="2000" dirty="0"/>
            </a:lvl1pPr>
            <a:lvl2pPr marL="322263" indent="-150813">
              <a:defRPr lang="en-US" sz="1800" dirty="0"/>
            </a:lvl2pPr>
            <a:lvl3pPr marL="466725" indent="-138113">
              <a:defRPr lang="en-US" dirty="0"/>
            </a:lvl3pPr>
            <a:lvl4pPr marL="595313" indent="-128588">
              <a:defRPr lang="en-US" dirty="0"/>
            </a:lvl4pPr>
            <a:lvl5pPr marL="731838" indent="-1222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Text Placeholder 11">
            <a:extLst>
              <a:ext uri="{FF2B5EF4-FFF2-40B4-BE49-F238E27FC236}">
                <a16:creationId xmlns:a16="http://schemas.microsoft.com/office/drawing/2014/main" id="{BECED387-BA3E-49B2-8F1E-0E371E09E0A4}"/>
              </a:ext>
            </a:extLst>
          </p:cNvPr>
          <p:cNvSpPr>
            <a:spLocks noGrp="1"/>
          </p:cNvSpPr>
          <p:nvPr>
            <p:ph type="body" sz="quarter" idx="17"/>
          </p:nvPr>
        </p:nvSpPr>
        <p:spPr>
          <a:xfrm>
            <a:off x="4463796" y="1438275"/>
            <a:ext cx="3264408" cy="677108"/>
          </a:xfrm>
        </p:spPr>
        <p:txBody>
          <a:bodyPr anchor="t"/>
          <a:lstStyle>
            <a:lvl1pPr marL="0" indent="0">
              <a:spcBef>
                <a:spcPts val="0"/>
              </a:spcBef>
              <a:buNone/>
              <a:defRPr sz="2200">
                <a:solidFill>
                  <a:schemeClr val="tx1"/>
                </a:solidFill>
                <a:latin typeface="+mj-lt"/>
              </a:defRPr>
            </a:lvl1pPr>
          </a:lstStyle>
          <a:p>
            <a:pPr lvl="0"/>
            <a:r>
              <a:rPr lang="en-US"/>
              <a:t>Click to edit Master text styles</a:t>
            </a:r>
          </a:p>
        </p:txBody>
      </p:sp>
      <p:sp>
        <p:nvSpPr>
          <p:cNvPr id="22" name="Text Placeholder 9">
            <a:extLst>
              <a:ext uri="{FF2B5EF4-FFF2-40B4-BE49-F238E27FC236}">
                <a16:creationId xmlns:a16="http://schemas.microsoft.com/office/drawing/2014/main" id="{6B26A1CD-81F9-4C2F-896F-E69757C6658C}"/>
              </a:ext>
            </a:extLst>
          </p:cNvPr>
          <p:cNvSpPr>
            <a:spLocks noGrp="1"/>
          </p:cNvSpPr>
          <p:nvPr>
            <p:ph type="body" sz="quarter" idx="15"/>
          </p:nvPr>
        </p:nvSpPr>
        <p:spPr>
          <a:xfrm>
            <a:off x="4463796" y="2384135"/>
            <a:ext cx="3264408" cy="1760482"/>
          </a:xfrm>
        </p:spPr>
        <p:txBody>
          <a:bodyPr wrap="square">
            <a:spAutoFit/>
          </a:bodyPr>
          <a:lstStyle>
            <a:lvl1pPr marL="176213" indent="-176213">
              <a:defRPr lang="en-US" sz="2000" dirty="0"/>
            </a:lvl1pPr>
            <a:lvl2pPr marL="398463" indent="-169863">
              <a:defRPr lang="en-US" sz="1800" dirty="0"/>
            </a:lvl2pPr>
            <a:lvl3pPr marL="555625" indent="-157163">
              <a:defRPr lang="en-US" dirty="0"/>
            </a:lvl3pPr>
            <a:lvl4pPr marL="685800" indent="-136525">
              <a:defRPr lang="en-US" dirty="0"/>
            </a:lvl4pPr>
            <a:lvl5pPr marL="800100" indent="-111125">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11">
            <a:extLst>
              <a:ext uri="{FF2B5EF4-FFF2-40B4-BE49-F238E27FC236}">
                <a16:creationId xmlns:a16="http://schemas.microsoft.com/office/drawing/2014/main" id="{79263A4B-A9A8-4CE5-96A8-6F6EC365E512}"/>
              </a:ext>
            </a:extLst>
          </p:cNvPr>
          <p:cNvSpPr>
            <a:spLocks noGrp="1"/>
          </p:cNvSpPr>
          <p:nvPr>
            <p:ph type="body" sz="quarter" idx="18"/>
          </p:nvPr>
        </p:nvSpPr>
        <p:spPr>
          <a:xfrm>
            <a:off x="8342375" y="1438275"/>
            <a:ext cx="3264408" cy="677108"/>
          </a:xfrm>
        </p:spPr>
        <p:txBody>
          <a:bodyPr anchor="t"/>
          <a:lstStyle>
            <a:lvl1pPr marL="0" indent="0">
              <a:spcBef>
                <a:spcPts val="0"/>
              </a:spcBef>
              <a:buNone/>
              <a:defRPr sz="2200">
                <a:solidFill>
                  <a:schemeClr val="tx1"/>
                </a:solidFill>
                <a:latin typeface="+mj-lt"/>
              </a:defRPr>
            </a:lvl1pPr>
          </a:lstStyle>
          <a:p>
            <a:pPr lvl="0"/>
            <a:r>
              <a:rPr lang="en-US"/>
              <a:t>Click to edit Master text styles</a:t>
            </a:r>
          </a:p>
        </p:txBody>
      </p:sp>
      <p:sp>
        <p:nvSpPr>
          <p:cNvPr id="24" name="Text Placeholder 7">
            <a:extLst>
              <a:ext uri="{FF2B5EF4-FFF2-40B4-BE49-F238E27FC236}">
                <a16:creationId xmlns:a16="http://schemas.microsoft.com/office/drawing/2014/main" id="{2205743D-F71A-4647-9BE4-2900BDA2582B}"/>
              </a:ext>
            </a:extLst>
          </p:cNvPr>
          <p:cNvSpPr>
            <a:spLocks noGrp="1"/>
          </p:cNvSpPr>
          <p:nvPr>
            <p:ph type="body" sz="quarter" idx="19"/>
          </p:nvPr>
        </p:nvSpPr>
        <p:spPr>
          <a:xfrm>
            <a:off x="8342375" y="2390775"/>
            <a:ext cx="3264408" cy="1760482"/>
          </a:xfrm>
        </p:spPr>
        <p:txBody>
          <a:bodyPr wrap="square">
            <a:spAutoFit/>
          </a:bodyPr>
          <a:lstStyle>
            <a:lvl1pPr marL="176213" indent="-176213">
              <a:defRPr lang="en-US" sz="2000" dirty="0"/>
            </a:lvl1pPr>
            <a:lvl2pPr marL="398463" indent="-169863">
              <a:defRPr lang="en-US" sz="1800" dirty="0"/>
            </a:lvl2pPr>
            <a:lvl3pPr marL="555625" indent="-157163">
              <a:defRPr lang="en-US" dirty="0"/>
            </a:lvl3pPr>
            <a:lvl4pPr marL="685800" indent="-136525">
              <a:defRPr lang="en-US" dirty="0"/>
            </a:lvl4pPr>
            <a:lvl5pPr marL="800100" indent="-111125">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42046725"/>
      </p:ext>
    </p:extLst>
  </p:cSld>
  <p:clrMapOvr>
    <a:masterClrMapping/>
  </p:clrMapOvr>
  <p:transition>
    <p:fade/>
  </p:transition>
  <p:extLst>
    <p:ext uri="{DCECCB84-F9BA-43D5-87BE-67443E8EF086}">
      <p15:sldGuideLst xmlns:p15="http://schemas.microsoft.com/office/powerpoint/2012/main">
        <p15:guide id="3" orient="horz" pos="1506">
          <p15:clr>
            <a:srgbClr val="5ACBF0"/>
          </p15:clr>
        </p15:guide>
        <p15:guide id="4" orient="horz" pos="906">
          <p15:clr>
            <a:srgbClr val="5ACBF0"/>
          </p15:clr>
        </p15:guide>
        <p15:guide id="5" orient="horz" pos="288">
          <p15:clr>
            <a:srgbClr val="5ACBF0"/>
          </p15:clr>
        </p15:guide>
        <p15:guide id="6" pos="2430">
          <p15:clr>
            <a:srgbClr val="5ACBF0"/>
          </p15:clr>
        </p15:guide>
        <p15:guide id="7" pos="2811">
          <p15:clr>
            <a:srgbClr val="5ACBF0"/>
          </p15:clr>
        </p15:guide>
        <p15:guide id="8" pos="4871">
          <p15:clr>
            <a:srgbClr val="5ACBF0"/>
          </p15:clr>
        </p15:guide>
        <p15:guide id="9" pos="5251">
          <p15:clr>
            <a:srgbClr val="5ACBF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Five round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3D211-079C-4884-AB74-BFA812A63FE8}"/>
              </a:ext>
            </a:extLst>
          </p:cNvPr>
          <p:cNvSpPr>
            <a:spLocks noGrp="1"/>
          </p:cNvSpPr>
          <p:nvPr>
            <p:ph type="title"/>
          </p:nvPr>
        </p:nvSpPr>
        <p:spPr>
          <a:xfrm>
            <a:off x="588263" y="583007"/>
            <a:ext cx="11018520" cy="1115568"/>
          </a:xfrm>
        </p:spPr>
        <p:txBody>
          <a:bodyPr anchor="ctr"/>
          <a:lstStyle>
            <a:lvl1pPr algn="ctr">
              <a:defRPr/>
            </a:lvl1pPr>
          </a:lstStyle>
          <a:p>
            <a:r>
              <a:rPr lang="en-US"/>
              <a:t>Click to edit Master title style</a:t>
            </a: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5757E314-6417-4051-A2CD-D3614CAA6A78}"/>
              </a:ext>
            </a:extLst>
          </p:cNvPr>
          <p:cNvSpPr>
            <a:spLocks noGrp="1" noChangeAspect="1"/>
          </p:cNvSpPr>
          <p:nvPr>
            <p:ph type="pic" sz="quarter" idx="13" hasCustomPrompt="1"/>
          </p:nvPr>
        </p:nvSpPr>
        <p:spPr bwMode="ltGray">
          <a:xfrm>
            <a:off x="584200" y="2286000"/>
            <a:ext cx="1737360" cy="1737360"/>
          </a:xfrm>
          <a:prstGeom prst="ellipse">
            <a:avLst/>
          </a:prstGeom>
          <a:blipFill>
            <a:blip r:embed="rId2" cstate="print">
              <a:extLst>
                <a:ext uri="{28A0092B-C50C-407E-A947-70E740481C1C}">
                  <a14:useLocalDpi xmlns:a14="http://schemas.microsoft.com/office/drawing/2010/main"/>
                </a:ext>
              </a:extLst>
            </a:blip>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3" name="Text Placeholder 3">
            <a:extLst>
              <a:ext uri="{FF2B5EF4-FFF2-40B4-BE49-F238E27FC236}">
                <a16:creationId xmlns:a16="http://schemas.microsoft.com/office/drawing/2014/main" id="{5BBECFAF-80A0-4620-8865-87562DFB497B}"/>
              </a:ext>
            </a:extLst>
          </p:cNvPr>
          <p:cNvSpPr>
            <a:spLocks noGrp="1"/>
          </p:cNvSpPr>
          <p:nvPr>
            <p:ph type="body" sz="quarter" idx="16"/>
          </p:nvPr>
        </p:nvSpPr>
        <p:spPr>
          <a:xfrm>
            <a:off x="584200" y="4235450"/>
            <a:ext cx="1737360" cy="2033588"/>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E5577FC3-49F5-4B04-AFD3-AA0A57BA8355}"/>
              </a:ext>
            </a:extLst>
          </p:cNvPr>
          <p:cNvSpPr>
            <a:spLocks noGrp="1" noChangeAspect="1"/>
          </p:cNvSpPr>
          <p:nvPr>
            <p:ph type="pic" sz="quarter" idx="19" hasCustomPrompt="1"/>
          </p:nvPr>
        </p:nvSpPr>
        <p:spPr bwMode="ltGray">
          <a:xfrm>
            <a:off x="2905506" y="2286000"/>
            <a:ext cx="1737360" cy="1737360"/>
          </a:xfrm>
          <a:prstGeom prst="ellipse">
            <a:avLst/>
          </a:prstGeom>
          <a:blipFill>
            <a:blip r:embed="rId3" cstate="print">
              <a:extLst>
                <a:ext uri="{28A0092B-C50C-407E-A947-70E740481C1C}">
                  <a14:useLocalDpi xmlns:a14="http://schemas.microsoft.com/office/drawing/2010/main"/>
                </a:ext>
              </a:extLst>
            </a:blip>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4" name="Text Placeholder 3">
            <a:extLst>
              <a:ext uri="{FF2B5EF4-FFF2-40B4-BE49-F238E27FC236}">
                <a16:creationId xmlns:a16="http://schemas.microsoft.com/office/drawing/2014/main" id="{8AD287B4-D736-4707-854D-BEA62EF2BBCF}"/>
              </a:ext>
            </a:extLst>
          </p:cNvPr>
          <p:cNvSpPr>
            <a:spLocks noGrp="1"/>
          </p:cNvSpPr>
          <p:nvPr>
            <p:ph type="body" sz="quarter" idx="17"/>
          </p:nvPr>
        </p:nvSpPr>
        <p:spPr>
          <a:xfrm>
            <a:off x="2905506" y="4235450"/>
            <a:ext cx="1737360" cy="2033588"/>
          </a:xfrm>
        </p:spPr>
        <p:txBody>
          <a:bodyPr/>
          <a:lstStyle>
            <a:lvl1pPr marL="0" indent="0" algn="ctr">
              <a:spcBef>
                <a:spcPts val="0"/>
              </a:spcBef>
              <a:buNone/>
              <a:defRPr sz="1800">
                <a:latin typeface="+mj-lt"/>
              </a:defRPr>
            </a:lvl1pPr>
          </a:lstStyle>
          <a:p>
            <a:pPr lvl="0"/>
            <a:r>
              <a:rPr lang="en-US"/>
              <a:t>Click to edit Master text styles</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9B56ECFD-6AA2-4EC5-A445-D1E0952199EC}"/>
              </a:ext>
            </a:extLst>
          </p:cNvPr>
          <p:cNvSpPr>
            <a:spLocks noGrp="1" noChangeAspect="1"/>
          </p:cNvSpPr>
          <p:nvPr>
            <p:ph type="pic" sz="quarter" idx="20" hasCustomPrompt="1"/>
          </p:nvPr>
        </p:nvSpPr>
        <p:spPr bwMode="ltGray">
          <a:xfrm>
            <a:off x="5227320" y="2286000"/>
            <a:ext cx="1737360" cy="1737360"/>
          </a:xfrm>
          <a:prstGeom prst="ellipse">
            <a:avLst/>
          </a:prstGeom>
          <a:blipFill>
            <a:blip r:embed="rId4" cstate="print">
              <a:extLst>
                <a:ext uri="{28A0092B-C50C-407E-A947-70E740481C1C}">
                  <a14:useLocalDpi xmlns:a14="http://schemas.microsoft.com/office/drawing/2010/main"/>
                </a:ext>
              </a:extLst>
            </a:blip>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5" name="Text Placeholder 3">
            <a:extLst>
              <a:ext uri="{FF2B5EF4-FFF2-40B4-BE49-F238E27FC236}">
                <a16:creationId xmlns:a16="http://schemas.microsoft.com/office/drawing/2014/main" id="{9ED5A27F-D9D2-4DCB-8422-4694477ECA88}"/>
              </a:ext>
            </a:extLst>
          </p:cNvPr>
          <p:cNvSpPr>
            <a:spLocks noGrp="1"/>
          </p:cNvSpPr>
          <p:nvPr>
            <p:ph type="body" sz="quarter" idx="18"/>
          </p:nvPr>
        </p:nvSpPr>
        <p:spPr>
          <a:xfrm>
            <a:off x="5227320" y="4235451"/>
            <a:ext cx="1737360" cy="2033588"/>
          </a:xfrm>
        </p:spPr>
        <p:txBody>
          <a:bodyPr/>
          <a:lstStyle>
            <a:lvl1pPr marL="0" indent="0" algn="ctr">
              <a:spcBef>
                <a:spcPts val="0"/>
              </a:spcBef>
              <a:buNone/>
              <a:defRPr sz="1800">
                <a:latin typeface="+mj-lt"/>
              </a:defRPr>
            </a:lvl1pPr>
          </a:lstStyle>
          <a:p>
            <a:pPr lvl="0"/>
            <a:r>
              <a:rPr lang="en-US"/>
              <a:t>Click to edit Master text styles</a:t>
            </a:r>
          </a:p>
        </p:txBody>
      </p:sp>
      <p:sp>
        <p:nvSpPr>
          <p:cNvPr id="11" name="Picture Placeholder" descr="This photo is a 'placeholder' only. Drag or drop your photo here, or click and tap the center to insert a photo.">
            <a:extLst>
              <a:ext uri="{FF2B5EF4-FFF2-40B4-BE49-F238E27FC236}">
                <a16:creationId xmlns:a16="http://schemas.microsoft.com/office/drawing/2014/main" id="{F78E1D3B-7D6F-4EFD-9EB2-E1A27309D6AF}"/>
              </a:ext>
            </a:extLst>
          </p:cNvPr>
          <p:cNvSpPr>
            <a:spLocks noGrp="1" noChangeAspect="1"/>
          </p:cNvSpPr>
          <p:nvPr>
            <p:ph type="pic" sz="quarter" idx="21" hasCustomPrompt="1"/>
          </p:nvPr>
        </p:nvSpPr>
        <p:spPr bwMode="ltGray">
          <a:xfrm>
            <a:off x="7548118" y="2286000"/>
            <a:ext cx="1737360" cy="1737360"/>
          </a:xfrm>
          <a:prstGeom prst="ellipse">
            <a:avLst/>
          </a:prstGeom>
          <a:blipFill>
            <a:blip r:embed="rId5" cstate="print">
              <a:extLst>
                <a:ext uri="{28A0092B-C50C-407E-A947-70E740481C1C}">
                  <a14:useLocalDpi xmlns:a14="http://schemas.microsoft.com/office/drawing/2010/main"/>
                </a:ext>
              </a:extLst>
            </a:blip>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insert44</a:t>
            </a:r>
          </a:p>
        </p:txBody>
      </p:sp>
      <p:sp>
        <p:nvSpPr>
          <p:cNvPr id="12" name="Text Placeholder 3">
            <a:extLst>
              <a:ext uri="{FF2B5EF4-FFF2-40B4-BE49-F238E27FC236}">
                <a16:creationId xmlns:a16="http://schemas.microsoft.com/office/drawing/2014/main" id="{3BB2FF62-05DC-462E-808C-4DDE1C65392C}"/>
              </a:ext>
            </a:extLst>
          </p:cNvPr>
          <p:cNvSpPr>
            <a:spLocks noGrp="1"/>
          </p:cNvSpPr>
          <p:nvPr>
            <p:ph type="body" sz="quarter" idx="22"/>
          </p:nvPr>
        </p:nvSpPr>
        <p:spPr>
          <a:xfrm>
            <a:off x="7548118" y="4235450"/>
            <a:ext cx="1737360" cy="2033588"/>
          </a:xfrm>
        </p:spPr>
        <p:txBody>
          <a:bodyPr/>
          <a:lstStyle>
            <a:lvl1pPr marL="0" indent="0" algn="ctr">
              <a:spcBef>
                <a:spcPts val="0"/>
              </a:spcBef>
              <a:buNone/>
              <a:defRPr sz="1800">
                <a:latin typeface="+mj-lt"/>
              </a:defRPr>
            </a:lvl1pPr>
          </a:lstStyle>
          <a:p>
            <a:pPr lvl="0"/>
            <a:r>
              <a:rPr lang="en-US"/>
              <a:t>Click to edit Master text styles</a:t>
            </a:r>
          </a:p>
        </p:txBody>
      </p:sp>
      <p:sp>
        <p:nvSpPr>
          <p:cNvPr id="19" name="Picture Placeholder" descr="This photo is a 'placeholder' only. Drag or drop your photo here, or click and tap the center to insert a photo.">
            <a:extLst>
              <a:ext uri="{FF2B5EF4-FFF2-40B4-BE49-F238E27FC236}">
                <a16:creationId xmlns:a16="http://schemas.microsoft.com/office/drawing/2014/main" id="{E4DC3400-0B11-4EA0-9B8D-6FADE6964F37}"/>
              </a:ext>
            </a:extLst>
          </p:cNvPr>
          <p:cNvSpPr>
            <a:spLocks noGrp="1" noChangeAspect="1"/>
          </p:cNvSpPr>
          <p:nvPr>
            <p:ph type="pic" sz="quarter" idx="23" hasCustomPrompt="1"/>
          </p:nvPr>
        </p:nvSpPr>
        <p:spPr bwMode="ltGray">
          <a:xfrm>
            <a:off x="9869423" y="2286000"/>
            <a:ext cx="1737360" cy="1737360"/>
          </a:xfrm>
          <a:prstGeom prst="ellipse">
            <a:avLst/>
          </a:prstGeom>
          <a:blipFill>
            <a:blip r:embed="rId6" cstate="print">
              <a:extLst>
                <a:ext uri="{28A0092B-C50C-407E-A947-70E740481C1C}">
                  <a14:useLocalDpi xmlns:a14="http://schemas.microsoft.com/office/drawing/2010/main"/>
                </a:ext>
              </a:extLst>
            </a:blip>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0" name="Text Placeholder 3">
            <a:extLst>
              <a:ext uri="{FF2B5EF4-FFF2-40B4-BE49-F238E27FC236}">
                <a16:creationId xmlns:a16="http://schemas.microsoft.com/office/drawing/2014/main" id="{133C357E-ECC0-485F-9033-5D4DEC8774BB}"/>
              </a:ext>
            </a:extLst>
          </p:cNvPr>
          <p:cNvSpPr>
            <a:spLocks noGrp="1"/>
          </p:cNvSpPr>
          <p:nvPr>
            <p:ph type="body" sz="quarter" idx="24"/>
          </p:nvPr>
        </p:nvSpPr>
        <p:spPr>
          <a:xfrm>
            <a:off x="9869423" y="4235450"/>
            <a:ext cx="1737360" cy="2033588"/>
          </a:xfrm>
        </p:spPr>
        <p:txBody>
          <a:bodyPr/>
          <a:lstStyle>
            <a:lvl1pPr marL="0" indent="0" algn="ctr">
              <a:spcBef>
                <a:spcPts val="0"/>
              </a:spcBef>
              <a:buNone/>
              <a:defRPr sz="1800">
                <a:latin typeface="+mj-lt"/>
              </a:defRPr>
            </a:lvl1pPr>
          </a:lstStyle>
          <a:p>
            <a:pPr lvl="0"/>
            <a:r>
              <a:rPr lang="en-US"/>
              <a:t>Click to edit Master text styles</a:t>
            </a:r>
          </a:p>
        </p:txBody>
      </p:sp>
      <p:sp>
        <p:nvSpPr>
          <p:cNvPr id="3" name="TextBox 2">
            <a:extLst>
              <a:ext uri="{FF2B5EF4-FFF2-40B4-BE49-F238E27FC236}">
                <a16:creationId xmlns:a16="http://schemas.microsoft.com/office/drawing/2014/main" id="{67A72D6D-004C-4F57-AD34-F1019A756073}"/>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403396746"/>
      </p:ext>
    </p:extLst>
  </p:cSld>
  <p:clrMapOvr>
    <a:masterClrMapping/>
  </p:clrMapOvr>
  <p:transition>
    <p:fade/>
  </p:transition>
  <p:extLst>
    <p:ext uri="{DCECCB84-F9BA-43D5-87BE-67443E8EF086}">
      <p15:sldGuideLst xmlns:p15="http://schemas.microsoft.com/office/powerpoint/2012/main">
        <p15:guide id="1" orient="horz" pos="720">
          <p15:clr>
            <a:srgbClr val="5ACBF0"/>
          </p15:clr>
        </p15:guide>
        <p15:guide id="2" orient="horz" pos="2664">
          <p15:clr>
            <a:srgbClr val="5ACBF0"/>
          </p15:clr>
        </p15:guide>
        <p15:guide id="3" pos="6216">
          <p15:clr>
            <a:srgbClr val="5ACBF0"/>
          </p15:clr>
        </p15:guide>
        <p15:guide id="5" pos="5850">
          <p15:clr>
            <a:srgbClr val="5ACBF0"/>
          </p15:clr>
        </p15:guide>
        <p15:guide id="7" pos="4392">
          <p15:clr>
            <a:srgbClr val="5ACBF0"/>
          </p15:clr>
        </p15:guide>
        <p15:guide id="8" pos="3292">
          <p15:clr>
            <a:srgbClr val="5ACBF0"/>
          </p15:clr>
        </p15:guide>
        <p15:guide id="10" pos="2926">
          <p15:clr>
            <a:srgbClr val="5ACBF0"/>
          </p15:clr>
        </p15:guide>
        <p15:guide id="11" pos="4754">
          <p15:clr>
            <a:srgbClr val="5ACBF0"/>
          </p15:clr>
        </p15:guide>
        <p15:guide id="13" pos="1464">
          <p15:clr>
            <a:srgbClr val="5ACBF0"/>
          </p15:clr>
        </p15:guide>
        <p15:guide id="14" orient="horz" pos="1440">
          <p15:clr>
            <a:srgbClr val="5ACBF0"/>
          </p15:clr>
        </p15:guide>
        <p15:guide id="15" pos="1830">
          <p15:clr>
            <a:srgbClr val="5ACBF0"/>
          </p15:clr>
        </p15:guide>
        <p15:guide id="16" orient="horz" pos="2533">
          <p15:clr>
            <a:srgbClr val="5ACBF0"/>
          </p15:clr>
        </p15:guide>
      </p15:sldGuideLst>
    </p:ext>
  </p:extLst>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p:cSld name="Four Column Bullet with Subtitles">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7A434B7-D4B9-4D45-A31C-F0CC4D227945}"/>
              </a:ext>
            </a:extLst>
          </p:cNvPr>
          <p:cNvSpPr>
            <a:spLocks noGrp="1"/>
          </p:cNvSpPr>
          <p:nvPr>
            <p:ph type="title"/>
          </p:nvPr>
        </p:nvSpPr>
        <p:spPr>
          <a:xfrm>
            <a:off x="588263" y="457200"/>
            <a:ext cx="11018520" cy="553998"/>
          </a:xfrm>
        </p:spPr>
        <p:txBody>
          <a:bodyPr>
            <a:spAutoFit/>
          </a:bodyPr>
          <a:lstStyle/>
          <a:p>
            <a:r>
              <a:rPr lang="en-US"/>
              <a:t>Click to edit Master title style</a:t>
            </a:r>
          </a:p>
        </p:txBody>
      </p:sp>
      <p:sp>
        <p:nvSpPr>
          <p:cNvPr id="22" name="Text Placeholder 11">
            <a:extLst>
              <a:ext uri="{FF2B5EF4-FFF2-40B4-BE49-F238E27FC236}">
                <a16:creationId xmlns:a16="http://schemas.microsoft.com/office/drawing/2014/main" id="{92783506-927E-48F7-8EFC-36257F3E2812}"/>
              </a:ext>
            </a:extLst>
          </p:cNvPr>
          <p:cNvSpPr>
            <a:spLocks noGrp="1"/>
          </p:cNvSpPr>
          <p:nvPr>
            <p:ph type="body" sz="quarter" idx="16"/>
          </p:nvPr>
        </p:nvSpPr>
        <p:spPr>
          <a:xfrm>
            <a:off x="584200" y="1438275"/>
            <a:ext cx="2532063"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3" name="Text Placeholder 7">
            <a:extLst>
              <a:ext uri="{FF2B5EF4-FFF2-40B4-BE49-F238E27FC236}">
                <a16:creationId xmlns:a16="http://schemas.microsoft.com/office/drawing/2014/main" id="{FB6093D3-3EDF-4A80-8450-C5EBB1990775}"/>
              </a:ext>
            </a:extLst>
          </p:cNvPr>
          <p:cNvSpPr>
            <a:spLocks noGrp="1"/>
          </p:cNvSpPr>
          <p:nvPr>
            <p:ph type="body" sz="quarter" idx="14"/>
          </p:nvPr>
        </p:nvSpPr>
        <p:spPr>
          <a:xfrm>
            <a:off x="584200" y="2283115"/>
            <a:ext cx="2532063" cy="1698927"/>
          </a:xfrm>
        </p:spPr>
        <p:txBody>
          <a:bodyPr wrap="square">
            <a:spAutoFit/>
          </a:bodyPr>
          <a:lstStyle>
            <a:lvl1pPr marL="141288" indent="-141288">
              <a:defRPr lang="en-US" sz="1800" dirty="0"/>
            </a:lvl1pPr>
            <a:lvl2pPr marL="285750" indent="-125413">
              <a:defRPr lang="en-US" sz="1600" dirty="0"/>
            </a:lvl2pPr>
            <a:lvl3pPr marL="438150" indent="-133350">
              <a:defRPr lang="en-US" dirty="0"/>
            </a:lvl3pPr>
            <a:lvl4pPr marL="566738" indent="-114300">
              <a:defRPr lang="en-US" dirty="0"/>
            </a:lvl4pPr>
            <a:lvl5pPr marL="685800" indent="-1095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Text Placeholder 11">
            <a:extLst>
              <a:ext uri="{FF2B5EF4-FFF2-40B4-BE49-F238E27FC236}">
                <a16:creationId xmlns:a16="http://schemas.microsoft.com/office/drawing/2014/main" id="{438D2C80-6884-451D-8D7D-B69022CCC5C4}"/>
              </a:ext>
            </a:extLst>
          </p:cNvPr>
          <p:cNvSpPr>
            <a:spLocks noGrp="1"/>
          </p:cNvSpPr>
          <p:nvPr>
            <p:ph type="body" sz="quarter" idx="17"/>
          </p:nvPr>
        </p:nvSpPr>
        <p:spPr>
          <a:xfrm>
            <a:off x="3413125" y="1438275"/>
            <a:ext cx="2533650"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5" name="Text Placeholder 9">
            <a:extLst>
              <a:ext uri="{FF2B5EF4-FFF2-40B4-BE49-F238E27FC236}">
                <a16:creationId xmlns:a16="http://schemas.microsoft.com/office/drawing/2014/main" id="{7614A884-0AD6-4A85-A432-2B13E7464DA9}"/>
              </a:ext>
            </a:extLst>
          </p:cNvPr>
          <p:cNvSpPr>
            <a:spLocks noGrp="1"/>
          </p:cNvSpPr>
          <p:nvPr>
            <p:ph type="body" sz="quarter" idx="15"/>
          </p:nvPr>
        </p:nvSpPr>
        <p:spPr>
          <a:xfrm>
            <a:off x="3413125" y="2276475"/>
            <a:ext cx="2532063" cy="1698927"/>
          </a:xfrm>
        </p:spPr>
        <p:txBody>
          <a:bodyPr wrap="square">
            <a:spAutoFit/>
          </a:bodyPr>
          <a:lstStyle>
            <a:lvl1pPr marL="141288" indent="-141288">
              <a:defRPr lang="en-US" sz="1800" dirty="0"/>
            </a:lvl1pPr>
            <a:lvl2pPr marL="285750" indent="-125413">
              <a:defRPr lang="en-US" sz="1600" dirty="0"/>
            </a:lvl2pPr>
            <a:lvl3pPr marL="438150" indent="-133350">
              <a:defRPr lang="en-US" dirty="0"/>
            </a:lvl3pPr>
            <a:lvl4pPr marL="566738" indent="-114300">
              <a:defRPr lang="en-US" dirty="0"/>
            </a:lvl4pPr>
            <a:lvl5pPr marL="685800" indent="-1095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Text Placeholder 11">
            <a:extLst>
              <a:ext uri="{FF2B5EF4-FFF2-40B4-BE49-F238E27FC236}">
                <a16:creationId xmlns:a16="http://schemas.microsoft.com/office/drawing/2014/main" id="{7D8FFDED-9FE5-4D94-8EB0-7D645C10FBFF}"/>
              </a:ext>
            </a:extLst>
          </p:cNvPr>
          <p:cNvSpPr>
            <a:spLocks noGrp="1"/>
          </p:cNvSpPr>
          <p:nvPr>
            <p:ph type="body" sz="quarter" idx="18"/>
          </p:nvPr>
        </p:nvSpPr>
        <p:spPr>
          <a:xfrm>
            <a:off x="6244208" y="1438275"/>
            <a:ext cx="2532063"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7" name="Text Placeholder 7">
            <a:extLst>
              <a:ext uri="{FF2B5EF4-FFF2-40B4-BE49-F238E27FC236}">
                <a16:creationId xmlns:a16="http://schemas.microsoft.com/office/drawing/2014/main" id="{D429D954-9297-44FA-B7BD-56586012419C}"/>
              </a:ext>
            </a:extLst>
          </p:cNvPr>
          <p:cNvSpPr>
            <a:spLocks noGrp="1"/>
          </p:cNvSpPr>
          <p:nvPr>
            <p:ph type="body" sz="quarter" idx="19"/>
          </p:nvPr>
        </p:nvSpPr>
        <p:spPr>
          <a:xfrm>
            <a:off x="6244208" y="2283115"/>
            <a:ext cx="2532063" cy="1698927"/>
          </a:xfrm>
        </p:spPr>
        <p:txBody>
          <a:bodyPr wrap="square">
            <a:spAutoFit/>
          </a:bodyPr>
          <a:lstStyle>
            <a:lvl1pPr marL="141288" indent="-141288">
              <a:defRPr lang="en-US" sz="1800" dirty="0"/>
            </a:lvl1pPr>
            <a:lvl2pPr marL="285750" indent="-125413">
              <a:defRPr lang="en-US" sz="1600" dirty="0"/>
            </a:lvl2pPr>
            <a:lvl3pPr marL="438150" indent="-133350">
              <a:defRPr lang="en-US" dirty="0"/>
            </a:lvl3pPr>
            <a:lvl4pPr marL="566738" indent="-114300">
              <a:defRPr lang="en-US" dirty="0"/>
            </a:lvl4pPr>
            <a:lvl5pPr marL="685800" indent="-1095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Text Placeholder 11">
            <a:extLst>
              <a:ext uri="{FF2B5EF4-FFF2-40B4-BE49-F238E27FC236}">
                <a16:creationId xmlns:a16="http://schemas.microsoft.com/office/drawing/2014/main" id="{04D43B0D-50F8-4F63-AFA3-34A46F42E816}"/>
              </a:ext>
            </a:extLst>
          </p:cNvPr>
          <p:cNvSpPr>
            <a:spLocks noGrp="1"/>
          </p:cNvSpPr>
          <p:nvPr>
            <p:ph type="body" sz="quarter" idx="20"/>
          </p:nvPr>
        </p:nvSpPr>
        <p:spPr>
          <a:xfrm>
            <a:off x="9073133" y="1438275"/>
            <a:ext cx="2533650"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9" name="Text Placeholder 9">
            <a:extLst>
              <a:ext uri="{FF2B5EF4-FFF2-40B4-BE49-F238E27FC236}">
                <a16:creationId xmlns:a16="http://schemas.microsoft.com/office/drawing/2014/main" id="{804CEFDA-6A6F-42D3-B65C-4BE1054C905E}"/>
              </a:ext>
            </a:extLst>
          </p:cNvPr>
          <p:cNvSpPr>
            <a:spLocks noGrp="1"/>
          </p:cNvSpPr>
          <p:nvPr>
            <p:ph type="body" sz="quarter" idx="21"/>
          </p:nvPr>
        </p:nvSpPr>
        <p:spPr>
          <a:xfrm>
            <a:off x="9073133" y="2276475"/>
            <a:ext cx="2532063" cy="1698927"/>
          </a:xfrm>
        </p:spPr>
        <p:txBody>
          <a:bodyPr wrap="square">
            <a:spAutoFit/>
          </a:bodyPr>
          <a:lstStyle>
            <a:lvl1pPr marL="141288" indent="-141288">
              <a:defRPr lang="en-US" sz="1800" dirty="0"/>
            </a:lvl1pPr>
            <a:lvl2pPr marL="285750" indent="-125413">
              <a:defRPr lang="en-US" sz="1600" dirty="0"/>
            </a:lvl2pPr>
            <a:lvl3pPr marL="438150" indent="-133350">
              <a:defRPr lang="en-US" dirty="0"/>
            </a:lvl3pPr>
            <a:lvl4pPr marL="566738" indent="-114300">
              <a:defRPr lang="en-US" dirty="0"/>
            </a:lvl4pPr>
            <a:lvl5pPr marL="685800" indent="-1095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3288252"/>
      </p:ext>
    </p:extLst>
  </p:cSld>
  <p:clrMapOvr>
    <a:masterClrMapping/>
  </p:clrMapOvr>
  <p:transition>
    <p:fade/>
  </p:transition>
  <p:extLst>
    <p:ext uri="{DCECCB84-F9BA-43D5-87BE-67443E8EF086}">
      <p15:sldGuideLst xmlns:p15="http://schemas.microsoft.com/office/powerpoint/2012/main">
        <p15:guide id="4" orient="horz" pos="906">
          <p15:clr>
            <a:srgbClr val="5ACBF0"/>
          </p15:clr>
        </p15:guide>
        <p15:guide id="5" orient="horz" pos="288">
          <p15:clr>
            <a:srgbClr val="5ACBF0"/>
          </p15:clr>
        </p15:guide>
        <p15:guide id="6" pos="1963">
          <p15:clr>
            <a:srgbClr val="5ACBF0"/>
          </p15:clr>
        </p15:guide>
        <p15:guide id="7" pos="2150">
          <p15:clr>
            <a:srgbClr val="5ACBF0"/>
          </p15:clr>
        </p15:guide>
        <p15:guide id="8" pos="3746">
          <p15:clr>
            <a:srgbClr val="5ACBF0"/>
          </p15:clr>
        </p15:guide>
        <p15:guide id="9" pos="3934">
          <p15:clr>
            <a:srgbClr val="5ACBF0"/>
          </p15:clr>
        </p15:guide>
        <p15:guide id="10" pos="5530">
          <p15:clr>
            <a:srgbClr val="5ACBF0"/>
          </p15:clr>
        </p15:guide>
        <p15:guide id="11" pos="5716">
          <p15:clr>
            <a:srgbClr val="5ACBF0"/>
          </p15:clr>
        </p15:guide>
        <p15:guide id="12" orient="horz" pos="1436">
          <p15:clr>
            <a:srgbClr val="5ACBF0"/>
          </p15:clr>
        </p15:guide>
      </p15:sldGuideLst>
    </p:ext>
  </p:extLst>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p:cSld name="Five Column Bullet with Subtitles">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7A434B7-D4B9-4D45-A31C-F0CC4D227945}"/>
              </a:ext>
            </a:extLst>
          </p:cNvPr>
          <p:cNvSpPr>
            <a:spLocks noGrp="1"/>
          </p:cNvSpPr>
          <p:nvPr>
            <p:ph type="title"/>
          </p:nvPr>
        </p:nvSpPr>
        <p:spPr>
          <a:xfrm>
            <a:off x="588263" y="457200"/>
            <a:ext cx="11018520" cy="553998"/>
          </a:xfrm>
        </p:spPr>
        <p:txBody>
          <a:bodyPr>
            <a:spAutoFit/>
          </a:bodyPr>
          <a:lstStyle/>
          <a:p>
            <a:r>
              <a:rPr lang="en-US"/>
              <a:t>Click to edit Master title style</a:t>
            </a:r>
          </a:p>
        </p:txBody>
      </p:sp>
      <p:sp>
        <p:nvSpPr>
          <p:cNvPr id="22" name="Text Placeholder 11">
            <a:extLst>
              <a:ext uri="{FF2B5EF4-FFF2-40B4-BE49-F238E27FC236}">
                <a16:creationId xmlns:a16="http://schemas.microsoft.com/office/drawing/2014/main" id="{92783506-927E-48F7-8EFC-36257F3E2812}"/>
              </a:ext>
            </a:extLst>
          </p:cNvPr>
          <p:cNvSpPr>
            <a:spLocks noGrp="1"/>
          </p:cNvSpPr>
          <p:nvPr>
            <p:ph type="body" sz="quarter" idx="16" hasCustomPrompt="1"/>
          </p:nvPr>
        </p:nvSpPr>
        <p:spPr>
          <a:xfrm>
            <a:off x="584200"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3" name="Text Placeholder 7">
            <a:extLst>
              <a:ext uri="{FF2B5EF4-FFF2-40B4-BE49-F238E27FC236}">
                <a16:creationId xmlns:a16="http://schemas.microsoft.com/office/drawing/2014/main" id="{FB6093D3-3EDF-4A80-8450-C5EBB1990775}"/>
              </a:ext>
            </a:extLst>
          </p:cNvPr>
          <p:cNvSpPr>
            <a:spLocks noGrp="1"/>
          </p:cNvSpPr>
          <p:nvPr>
            <p:ph type="body" sz="quarter" idx="14"/>
          </p:nvPr>
        </p:nvSpPr>
        <p:spPr>
          <a:xfrm>
            <a:off x="584200" y="228311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Text Placeholder 11">
            <a:extLst>
              <a:ext uri="{FF2B5EF4-FFF2-40B4-BE49-F238E27FC236}">
                <a16:creationId xmlns:a16="http://schemas.microsoft.com/office/drawing/2014/main" id="{438D2C80-6884-451D-8D7D-B69022CCC5C4}"/>
              </a:ext>
            </a:extLst>
          </p:cNvPr>
          <p:cNvSpPr>
            <a:spLocks noGrp="1"/>
          </p:cNvSpPr>
          <p:nvPr>
            <p:ph type="body" sz="quarter" idx="17" hasCustomPrompt="1"/>
          </p:nvPr>
        </p:nvSpPr>
        <p:spPr>
          <a:xfrm>
            <a:off x="2849007"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5" name="Text Placeholder 9">
            <a:extLst>
              <a:ext uri="{FF2B5EF4-FFF2-40B4-BE49-F238E27FC236}">
                <a16:creationId xmlns:a16="http://schemas.microsoft.com/office/drawing/2014/main" id="{7614A884-0AD6-4A85-A432-2B13E7464DA9}"/>
              </a:ext>
            </a:extLst>
          </p:cNvPr>
          <p:cNvSpPr>
            <a:spLocks noGrp="1"/>
          </p:cNvSpPr>
          <p:nvPr>
            <p:ph type="body" sz="quarter" idx="15"/>
          </p:nvPr>
        </p:nvSpPr>
        <p:spPr>
          <a:xfrm>
            <a:off x="2849007" y="227647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Text Placeholder 11">
            <a:extLst>
              <a:ext uri="{FF2B5EF4-FFF2-40B4-BE49-F238E27FC236}">
                <a16:creationId xmlns:a16="http://schemas.microsoft.com/office/drawing/2014/main" id="{7D8FFDED-9FE5-4D94-8EB0-7D645C10FBFF}"/>
              </a:ext>
            </a:extLst>
          </p:cNvPr>
          <p:cNvSpPr>
            <a:spLocks noGrp="1"/>
          </p:cNvSpPr>
          <p:nvPr>
            <p:ph type="body" sz="quarter" idx="18" hasCustomPrompt="1"/>
          </p:nvPr>
        </p:nvSpPr>
        <p:spPr>
          <a:xfrm>
            <a:off x="5113814"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7" name="Text Placeholder 7">
            <a:extLst>
              <a:ext uri="{FF2B5EF4-FFF2-40B4-BE49-F238E27FC236}">
                <a16:creationId xmlns:a16="http://schemas.microsoft.com/office/drawing/2014/main" id="{D429D954-9297-44FA-B7BD-56586012419C}"/>
              </a:ext>
            </a:extLst>
          </p:cNvPr>
          <p:cNvSpPr>
            <a:spLocks noGrp="1"/>
          </p:cNvSpPr>
          <p:nvPr>
            <p:ph type="body" sz="quarter" idx="19"/>
          </p:nvPr>
        </p:nvSpPr>
        <p:spPr>
          <a:xfrm>
            <a:off x="5113814" y="228311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Text Placeholder 11">
            <a:extLst>
              <a:ext uri="{FF2B5EF4-FFF2-40B4-BE49-F238E27FC236}">
                <a16:creationId xmlns:a16="http://schemas.microsoft.com/office/drawing/2014/main" id="{04D43B0D-50F8-4F63-AFA3-34A46F42E816}"/>
              </a:ext>
            </a:extLst>
          </p:cNvPr>
          <p:cNvSpPr>
            <a:spLocks noGrp="1"/>
          </p:cNvSpPr>
          <p:nvPr>
            <p:ph type="body" sz="quarter" idx="20" hasCustomPrompt="1"/>
          </p:nvPr>
        </p:nvSpPr>
        <p:spPr>
          <a:xfrm>
            <a:off x="7378621"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9" name="Text Placeholder 9">
            <a:extLst>
              <a:ext uri="{FF2B5EF4-FFF2-40B4-BE49-F238E27FC236}">
                <a16:creationId xmlns:a16="http://schemas.microsoft.com/office/drawing/2014/main" id="{804CEFDA-6A6F-42D3-B65C-4BE1054C905E}"/>
              </a:ext>
            </a:extLst>
          </p:cNvPr>
          <p:cNvSpPr>
            <a:spLocks noGrp="1"/>
          </p:cNvSpPr>
          <p:nvPr>
            <p:ph type="body" sz="quarter" idx="21"/>
          </p:nvPr>
        </p:nvSpPr>
        <p:spPr>
          <a:xfrm>
            <a:off x="7378621" y="227647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11">
            <a:extLst>
              <a:ext uri="{FF2B5EF4-FFF2-40B4-BE49-F238E27FC236}">
                <a16:creationId xmlns:a16="http://schemas.microsoft.com/office/drawing/2014/main" id="{540485AC-5036-400C-92C3-D3E9EC0252BC}"/>
              </a:ext>
            </a:extLst>
          </p:cNvPr>
          <p:cNvSpPr>
            <a:spLocks noGrp="1"/>
          </p:cNvSpPr>
          <p:nvPr>
            <p:ph type="body" sz="quarter" idx="22" hasCustomPrompt="1"/>
          </p:nvPr>
        </p:nvSpPr>
        <p:spPr>
          <a:xfrm>
            <a:off x="9643428"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12" name="Text Placeholder 9">
            <a:extLst>
              <a:ext uri="{FF2B5EF4-FFF2-40B4-BE49-F238E27FC236}">
                <a16:creationId xmlns:a16="http://schemas.microsoft.com/office/drawing/2014/main" id="{F90290A2-7689-4DF5-971A-36C2D9173411}"/>
              </a:ext>
            </a:extLst>
          </p:cNvPr>
          <p:cNvSpPr>
            <a:spLocks noGrp="1"/>
          </p:cNvSpPr>
          <p:nvPr>
            <p:ph type="body" sz="quarter" idx="23"/>
          </p:nvPr>
        </p:nvSpPr>
        <p:spPr>
          <a:xfrm>
            <a:off x="9643428" y="227647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23693747"/>
      </p:ext>
    </p:extLst>
  </p:cSld>
  <p:clrMapOvr>
    <a:masterClrMapping/>
  </p:clrMapOvr>
  <p:transition>
    <p:fade/>
  </p:transition>
  <p:extLst>
    <p:ext uri="{DCECCB84-F9BA-43D5-87BE-67443E8EF086}">
      <p15:sldGuideLst xmlns:p15="http://schemas.microsoft.com/office/powerpoint/2012/main">
        <p15:guide id="4" orient="horz" pos="906">
          <p15:clr>
            <a:srgbClr val="5ACBF0"/>
          </p15:clr>
        </p15:guide>
        <p15:guide id="5" orient="horz" pos="288">
          <p15:clr>
            <a:srgbClr val="5ACBF0"/>
          </p15:clr>
        </p15:guide>
        <p15:guide id="6" pos="1610">
          <p15:clr>
            <a:srgbClr val="5ACBF0"/>
          </p15:clr>
        </p15:guide>
        <p15:guide id="7" pos="1795">
          <p15:clr>
            <a:srgbClr val="5ACBF0"/>
          </p15:clr>
        </p15:guide>
        <p15:guide id="8" pos="3035">
          <p15:clr>
            <a:srgbClr val="5ACBF0"/>
          </p15:clr>
        </p15:guide>
        <p15:guide id="9" pos="3221">
          <p15:clr>
            <a:srgbClr val="5ACBF0"/>
          </p15:clr>
        </p15:guide>
        <p15:guide id="10" pos="4461">
          <p15:clr>
            <a:srgbClr val="5ACBF0"/>
          </p15:clr>
        </p15:guide>
        <p15:guide id="11" pos="5890">
          <p15:clr>
            <a:srgbClr val="5ACBF0"/>
          </p15:clr>
        </p15:guide>
        <p15:guide id="12" orient="horz" pos="1436">
          <p15:clr>
            <a:srgbClr val="5ACBF0"/>
          </p15:clr>
        </p15:guide>
        <p15:guide id="13" pos="4646">
          <p15:clr>
            <a:srgbClr val="5ACBF0"/>
          </p15:clr>
        </p15:guide>
        <p15:guide id="14" pos="6072">
          <p15:clr>
            <a:srgbClr val="5ACBF0"/>
          </p15:clr>
        </p15:guide>
      </p15:sldGuideLst>
    </p:ext>
  </p:extLst>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22170864"/>
      </p:ext>
    </p:extLst>
  </p:cSld>
  <p:clrMapOvr>
    <a:masterClrMapping/>
  </p:clrMapOvr>
  <p:transition>
    <p:fade/>
  </p:transition>
  <p:extLst>
    <p:ext uri="{DCECCB84-F9BA-43D5-87BE-67443E8EF086}">
      <p15:sldGuideLst xmlns:p15="http://schemas.microsoft.com/office/powerpoint/2012/main">
        <p15:guide id="6" pos="792">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p:cSld name="Title Only - left side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4" y="2875002"/>
            <a:ext cx="4127692" cy="1107996"/>
          </a:xfrm>
        </p:spPr>
        <p:txBody>
          <a:bodyPr wrap="square" anchor="ctr">
            <a:spAutoFit/>
          </a:bodyPr>
          <a:lstStyle/>
          <a:p>
            <a:r>
              <a:rPr lang="en-US"/>
              <a:t>Click to edit Master title style</a:t>
            </a:r>
          </a:p>
        </p:txBody>
      </p:sp>
    </p:spTree>
    <p:extLst>
      <p:ext uri="{BB962C8B-B14F-4D97-AF65-F5344CB8AC3E}">
        <p14:creationId xmlns:p14="http://schemas.microsoft.com/office/powerpoint/2010/main" val="126937237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2" orient="horz" pos="2160">
          <p15:clr>
            <a:srgbClr val="5ACBF0"/>
          </p15:clr>
        </p15:guide>
        <p15:guide id="33" pos="2976">
          <p15:clr>
            <a:srgbClr val="5ACBF0"/>
          </p15:clr>
        </p15:guide>
        <p15:guide id="34" pos="3336">
          <p15:clr>
            <a:srgbClr val="5ACBF0"/>
          </p15:clr>
        </p15:guide>
      </p15:sldGuideLst>
    </p:ext>
  </p:extLst>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p:cSld name="Small title - half page">
    <p:spTree>
      <p:nvGrpSpPr>
        <p:cNvPr id="1" name=""/>
        <p:cNvGrpSpPr/>
        <p:nvPr/>
      </p:nvGrpSpPr>
      <p:grpSpPr>
        <a:xfrm>
          <a:off x="0" y="0"/>
          <a:ext cx="0" cy="0"/>
          <a:chOff x="0" y="0"/>
          <a:chExt cx="0" cy="0"/>
        </a:xfrm>
      </p:grpSpPr>
      <p:sp>
        <p:nvSpPr>
          <p:cNvPr id="2" name="Title 2">
            <a:extLst>
              <a:ext uri="{FF2B5EF4-FFF2-40B4-BE49-F238E27FC236}">
                <a16:creationId xmlns:a16="http://schemas.microsoft.com/office/drawing/2014/main" id="{4B2500C4-B436-4E3A-8A91-A02448A774DB}"/>
              </a:ext>
            </a:extLst>
          </p:cNvPr>
          <p:cNvSpPr>
            <a:spLocks noGrp="1"/>
          </p:cNvSpPr>
          <p:nvPr>
            <p:ph type="title"/>
          </p:nvPr>
        </p:nvSpPr>
        <p:spPr>
          <a:xfrm>
            <a:off x="584200" y="457200"/>
            <a:ext cx="5508419" cy="372410"/>
          </a:xfrm>
        </p:spPr>
        <p:txBody>
          <a:bodyPr tIns="64008"/>
          <a:lstStyle>
            <a:lvl1pPr>
              <a:defRPr sz="2000" spc="0">
                <a:latin typeface="+mj-lt"/>
                <a:cs typeface="Segoe UI" panose="020B0502040204020203" pitchFamily="34" charset="0"/>
              </a:defRPr>
            </a:lvl1pPr>
          </a:lstStyle>
          <a:p>
            <a:r>
              <a:rPr lang="en-US"/>
              <a:t>Click to edit Master title style</a:t>
            </a:r>
          </a:p>
        </p:txBody>
      </p:sp>
    </p:spTree>
    <p:extLst>
      <p:ext uri="{BB962C8B-B14F-4D97-AF65-F5344CB8AC3E}">
        <p14:creationId xmlns:p14="http://schemas.microsoft.com/office/powerpoint/2010/main" val="118641370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52">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guide id="31" pos="3840">
          <p15:clr>
            <a:srgbClr val="5ACBF0"/>
          </p15:clr>
        </p15:guide>
      </p15:sldGuideLst>
    </p:ext>
  </p:extLst>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7313336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61">
          <p15:clr>
            <a:srgbClr val="A4A3A4"/>
          </p15:clr>
        </p15:guide>
        <p15:guide id="15" pos="3348">
          <p15:clr>
            <a:srgbClr val="A4A3A4"/>
          </p15:clr>
        </p15:guide>
        <p15:guide id="16" pos="3754">
          <p15:clr>
            <a:srgbClr val="A4A3A4"/>
          </p15:clr>
        </p15:guide>
        <p15:guide id="17" pos="3931">
          <p15:clr>
            <a:srgbClr val="A4A3A4"/>
          </p15:clr>
        </p15:guide>
        <p15:guide id="18" pos="4342">
          <p15:clr>
            <a:srgbClr val="A4A3A4"/>
          </p15:clr>
        </p15:guide>
        <p15:guide id="19" pos="4531">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p:cSld name="Title Slide 3">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mj-lt"/>
                <a:cs typeface="Segoe Sans Display"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46221"/>
          </a:xfrm>
          <a:noFill/>
        </p:spPr>
        <p:txBody>
          <a:bodyPr wrap="square" lIns="0" tIns="0" rIns="0" bIns="0">
            <a:spAutoFit/>
          </a:bodyPr>
          <a:lstStyle>
            <a:lvl1pPr marL="0" indent="0">
              <a:spcBef>
                <a:spcPts val="0"/>
              </a:spcBef>
              <a:buNone/>
              <a:defRPr sz="1600" spc="0" baseline="0">
                <a:solidFill>
                  <a:schemeClr val="tx1"/>
                </a:solidFill>
                <a:latin typeface="+mn-lt"/>
                <a:cs typeface="Segoe Sans Display" pitchFamily="2"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153118369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Walkin">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9B1067A-E7AA-45D2-1010-A0D1FCB960D1}"/>
              </a:ext>
            </a:extLst>
          </p:cNvPr>
          <p:cNvPicPr>
            <a:picLocks noChangeAspect="1"/>
          </p:cNvPicPr>
          <p:nvPr userDrawn="1"/>
        </p:nvPicPr>
        <p:blipFill>
          <a:blip r:embed="rId2"/>
          <a:stretch>
            <a:fillRect/>
          </a:stretch>
        </p:blipFill>
        <p:spPr>
          <a:xfrm>
            <a:off x="0" y="0"/>
            <a:ext cx="12192000" cy="6858000"/>
          </a:xfrm>
          <a:prstGeom prst="rect">
            <a:avLst/>
          </a:prstGeom>
        </p:spPr>
      </p:pic>
      <p:pic>
        <p:nvPicPr>
          <p:cNvPr id="21" name="MS logo gray - EMF" descr="Microsoft logo, gray text version">
            <a:extLst>
              <a:ext uri="{FF2B5EF4-FFF2-40B4-BE49-F238E27FC236}">
                <a16:creationId xmlns:a16="http://schemas.microsoft.com/office/drawing/2014/main" id="{F37CD61D-D807-6B33-7D19-B0A417D06007}"/>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
        <p:nvSpPr>
          <p:cNvPr id="6" name="Freeform: Shape 5">
            <a:extLst>
              <a:ext uri="{FF2B5EF4-FFF2-40B4-BE49-F238E27FC236}">
                <a16:creationId xmlns:a16="http://schemas.microsoft.com/office/drawing/2014/main" id="{94AFC23E-201F-B57E-8828-724D2D999B22}"/>
              </a:ext>
            </a:extLst>
          </p:cNvPr>
          <p:cNvSpPr/>
          <p:nvPr userDrawn="1"/>
        </p:nvSpPr>
        <p:spPr>
          <a:xfrm>
            <a:off x="529053" y="2663856"/>
            <a:ext cx="3414297" cy="1504926"/>
          </a:xfrm>
          <a:custGeom>
            <a:avLst/>
            <a:gdLst>
              <a:gd name="connsiteX0" fmla="*/ 542449 w 3308032"/>
              <a:gd name="connsiteY0" fmla="*/ 193453 h 1458087"/>
              <a:gd name="connsiteX1" fmla="*/ 543401 w 3308032"/>
              <a:gd name="connsiteY1" fmla="*/ 148971 h 1458087"/>
              <a:gd name="connsiteX2" fmla="*/ 541211 w 3308032"/>
              <a:gd name="connsiteY2" fmla="*/ 148971 h 1458087"/>
              <a:gd name="connsiteX3" fmla="*/ 534924 w 3308032"/>
              <a:gd name="connsiteY3" fmla="*/ 168497 h 1458087"/>
              <a:gd name="connsiteX4" fmla="*/ 528257 w 3308032"/>
              <a:gd name="connsiteY4" fmla="*/ 186214 h 1458087"/>
              <a:gd name="connsiteX5" fmla="*/ 374618 w 3308032"/>
              <a:gd name="connsiteY5" fmla="*/ 572834 h 1458087"/>
              <a:gd name="connsiteX6" fmla="*/ 310229 w 3308032"/>
              <a:gd name="connsiteY6" fmla="*/ 572834 h 1458087"/>
              <a:gd name="connsiteX7" fmla="*/ 155448 w 3308032"/>
              <a:gd name="connsiteY7" fmla="*/ 189643 h 1458087"/>
              <a:gd name="connsiteX8" fmla="*/ 149352 w 3308032"/>
              <a:gd name="connsiteY8" fmla="*/ 172307 h 1458087"/>
              <a:gd name="connsiteX9" fmla="*/ 141351 w 3308032"/>
              <a:gd name="connsiteY9" fmla="*/ 149066 h 1458087"/>
              <a:gd name="connsiteX10" fmla="*/ 139160 w 3308032"/>
              <a:gd name="connsiteY10" fmla="*/ 149066 h 1458087"/>
              <a:gd name="connsiteX11" fmla="*/ 140303 w 3308032"/>
              <a:gd name="connsiteY11" fmla="*/ 195739 h 1458087"/>
              <a:gd name="connsiteX12" fmla="*/ 140684 w 3308032"/>
              <a:gd name="connsiteY12" fmla="*/ 246507 h 1458087"/>
              <a:gd name="connsiteX13" fmla="*/ 140684 w 3308032"/>
              <a:gd name="connsiteY13" fmla="*/ 572834 h 1458087"/>
              <a:gd name="connsiteX14" fmla="*/ 55817 w 3308032"/>
              <a:gd name="connsiteY14" fmla="*/ 572834 h 1458087"/>
              <a:gd name="connsiteX15" fmla="*/ 55817 w 3308032"/>
              <a:gd name="connsiteY15" fmla="*/ 39243 h 1458087"/>
              <a:gd name="connsiteX16" fmla="*/ 185642 w 3308032"/>
              <a:gd name="connsiteY16" fmla="*/ 39243 h 1458087"/>
              <a:gd name="connsiteX17" fmla="*/ 322231 w 3308032"/>
              <a:gd name="connsiteY17" fmla="*/ 383381 h 1458087"/>
              <a:gd name="connsiteX18" fmla="*/ 334709 w 3308032"/>
              <a:gd name="connsiteY18" fmla="*/ 415576 h 1458087"/>
              <a:gd name="connsiteX19" fmla="*/ 343853 w 3308032"/>
              <a:gd name="connsiteY19" fmla="*/ 444817 h 1458087"/>
              <a:gd name="connsiteX20" fmla="*/ 346043 w 3308032"/>
              <a:gd name="connsiteY20" fmla="*/ 444817 h 1458087"/>
              <a:gd name="connsiteX21" fmla="*/ 358140 w 3308032"/>
              <a:gd name="connsiteY21" fmla="*/ 412433 h 1458087"/>
              <a:gd name="connsiteX22" fmla="*/ 369475 w 3308032"/>
              <a:gd name="connsiteY22" fmla="*/ 382334 h 1458087"/>
              <a:gd name="connsiteX23" fmla="*/ 507873 w 3308032"/>
              <a:gd name="connsiteY23" fmla="*/ 39243 h 1458087"/>
              <a:gd name="connsiteX24" fmla="*/ 632555 w 3308032"/>
              <a:gd name="connsiteY24" fmla="*/ 39243 h 1458087"/>
              <a:gd name="connsiteX25" fmla="*/ 632555 w 3308032"/>
              <a:gd name="connsiteY25" fmla="*/ 572834 h 1458087"/>
              <a:gd name="connsiteX26" fmla="*/ 542163 w 3308032"/>
              <a:gd name="connsiteY26" fmla="*/ 572834 h 1458087"/>
              <a:gd name="connsiteX27" fmla="*/ 542163 w 3308032"/>
              <a:gd name="connsiteY27" fmla="*/ 234220 h 1458087"/>
              <a:gd name="connsiteX28" fmla="*/ 542735 w 3308032"/>
              <a:gd name="connsiteY28" fmla="*/ 193453 h 1458087"/>
              <a:gd name="connsiteX29" fmla="*/ 768001 w 3308032"/>
              <a:gd name="connsiteY29" fmla="*/ 14383 h 1458087"/>
              <a:gd name="connsiteX30" fmla="*/ 728567 w 3308032"/>
              <a:gd name="connsiteY30" fmla="*/ 29623 h 1458087"/>
              <a:gd name="connsiteX31" fmla="*/ 713327 w 3308032"/>
              <a:gd name="connsiteY31" fmla="*/ 67247 h 1458087"/>
              <a:gd name="connsiteX32" fmla="*/ 728567 w 3308032"/>
              <a:gd name="connsiteY32" fmla="*/ 104966 h 1458087"/>
              <a:gd name="connsiteX33" fmla="*/ 768001 w 3308032"/>
              <a:gd name="connsiteY33" fmla="*/ 120777 h 1458087"/>
              <a:gd name="connsiteX34" fmla="*/ 808196 w 3308032"/>
              <a:gd name="connsiteY34" fmla="*/ 105537 h 1458087"/>
              <a:gd name="connsiteX35" fmla="*/ 823436 w 3308032"/>
              <a:gd name="connsiteY35" fmla="*/ 67627 h 1458087"/>
              <a:gd name="connsiteX36" fmla="*/ 808196 w 3308032"/>
              <a:gd name="connsiteY36" fmla="*/ 29718 h 1458087"/>
              <a:gd name="connsiteX37" fmla="*/ 768001 w 3308032"/>
              <a:gd name="connsiteY37" fmla="*/ 14478 h 1458087"/>
              <a:gd name="connsiteX38" fmla="*/ 723329 w 3308032"/>
              <a:gd name="connsiteY38" fmla="*/ 572834 h 1458087"/>
              <a:gd name="connsiteX39" fmla="*/ 812292 w 3308032"/>
              <a:gd name="connsiteY39" fmla="*/ 572834 h 1458087"/>
              <a:gd name="connsiteX40" fmla="*/ 812292 w 3308032"/>
              <a:gd name="connsiteY40" fmla="*/ 191834 h 1458087"/>
              <a:gd name="connsiteX41" fmla="*/ 723329 w 3308032"/>
              <a:gd name="connsiteY41" fmla="*/ 191834 h 1458087"/>
              <a:gd name="connsiteX42" fmla="*/ 723329 w 3308032"/>
              <a:gd name="connsiteY42" fmla="*/ 572834 h 1458087"/>
              <a:gd name="connsiteX43" fmla="*/ 1079278 w 3308032"/>
              <a:gd name="connsiteY43" fmla="*/ 581787 h 1458087"/>
              <a:gd name="connsiteX44" fmla="*/ 1169099 w 3308032"/>
              <a:gd name="connsiteY44" fmla="*/ 561689 h 1458087"/>
              <a:gd name="connsiteX45" fmla="*/ 1234726 w 3308032"/>
              <a:gd name="connsiteY45" fmla="*/ 500253 h 1458087"/>
              <a:gd name="connsiteX46" fmla="*/ 1165860 w 3308032"/>
              <a:gd name="connsiteY46" fmla="*/ 461582 h 1458087"/>
              <a:gd name="connsiteX47" fmla="*/ 1127951 w 3308032"/>
              <a:gd name="connsiteY47" fmla="*/ 497110 h 1458087"/>
              <a:gd name="connsiteX48" fmla="*/ 1081469 w 3308032"/>
              <a:gd name="connsiteY48" fmla="*/ 507683 h 1458087"/>
              <a:gd name="connsiteX49" fmla="*/ 1004126 w 3308032"/>
              <a:gd name="connsiteY49" fmla="*/ 475298 h 1458087"/>
              <a:gd name="connsiteX50" fmla="*/ 975074 w 3308032"/>
              <a:gd name="connsiteY50" fmla="*/ 383000 h 1458087"/>
              <a:gd name="connsiteX51" fmla="*/ 1004506 w 3308032"/>
              <a:gd name="connsiteY51" fmla="*/ 288512 h 1458087"/>
              <a:gd name="connsiteX52" fmla="*/ 1079278 w 3308032"/>
              <a:gd name="connsiteY52" fmla="*/ 254699 h 1458087"/>
              <a:gd name="connsiteX53" fmla="*/ 1125379 w 3308032"/>
              <a:gd name="connsiteY53" fmla="*/ 265462 h 1458087"/>
              <a:gd name="connsiteX54" fmla="*/ 1162622 w 3308032"/>
              <a:gd name="connsiteY54" fmla="*/ 301943 h 1458087"/>
              <a:gd name="connsiteX55" fmla="*/ 1232535 w 3308032"/>
              <a:gd name="connsiteY55" fmla="*/ 267367 h 1458087"/>
              <a:gd name="connsiteX56" fmla="*/ 1172432 w 3308032"/>
              <a:gd name="connsiteY56" fmla="*/ 204311 h 1458087"/>
              <a:gd name="connsiteX57" fmla="*/ 1082231 w 3308032"/>
              <a:gd name="connsiteY57" fmla="*/ 182880 h 1458087"/>
              <a:gd name="connsiteX58" fmla="*/ 939356 w 3308032"/>
              <a:gd name="connsiteY58" fmla="*/ 238125 h 1458087"/>
              <a:gd name="connsiteX59" fmla="*/ 884301 w 3308032"/>
              <a:gd name="connsiteY59" fmla="*/ 389001 h 1458087"/>
              <a:gd name="connsiteX60" fmla="*/ 936022 w 3308032"/>
              <a:gd name="connsiteY60" fmla="*/ 528923 h 1458087"/>
              <a:gd name="connsiteX61" fmla="*/ 1079278 w 3308032"/>
              <a:gd name="connsiteY61" fmla="*/ 581787 h 1458087"/>
              <a:gd name="connsiteX62" fmla="*/ 1393031 w 3308032"/>
              <a:gd name="connsiteY62" fmla="*/ 384524 h 1458087"/>
              <a:gd name="connsiteX63" fmla="*/ 1416653 w 3308032"/>
              <a:gd name="connsiteY63" fmla="*/ 296323 h 1458087"/>
              <a:gd name="connsiteX64" fmla="*/ 1478566 w 3308032"/>
              <a:gd name="connsiteY64" fmla="*/ 262795 h 1458087"/>
              <a:gd name="connsiteX65" fmla="*/ 1501807 w 3308032"/>
              <a:gd name="connsiteY65" fmla="*/ 265176 h 1458087"/>
              <a:gd name="connsiteX66" fmla="*/ 1523619 w 3308032"/>
              <a:gd name="connsiteY66" fmla="*/ 271653 h 1458087"/>
              <a:gd name="connsiteX67" fmla="*/ 1547432 w 3308032"/>
              <a:gd name="connsiteY67" fmla="*/ 195739 h 1458087"/>
              <a:gd name="connsiteX68" fmla="*/ 1521047 w 3308032"/>
              <a:gd name="connsiteY68" fmla="*/ 187166 h 1458087"/>
              <a:gd name="connsiteX69" fmla="*/ 1494282 w 3308032"/>
              <a:gd name="connsiteY69" fmla="*/ 184975 h 1458087"/>
              <a:gd name="connsiteX70" fmla="*/ 1433989 w 3308032"/>
              <a:gd name="connsiteY70" fmla="*/ 204502 h 1458087"/>
              <a:gd name="connsiteX71" fmla="*/ 1394555 w 3308032"/>
              <a:gd name="connsiteY71" fmla="*/ 260509 h 1458087"/>
              <a:gd name="connsiteX72" fmla="*/ 1393031 w 3308032"/>
              <a:gd name="connsiteY72" fmla="*/ 260509 h 1458087"/>
              <a:gd name="connsiteX73" fmla="*/ 1393031 w 3308032"/>
              <a:gd name="connsiteY73" fmla="*/ 191643 h 1458087"/>
              <a:gd name="connsiteX74" fmla="*/ 1304068 w 3308032"/>
              <a:gd name="connsiteY74" fmla="*/ 191643 h 1458087"/>
              <a:gd name="connsiteX75" fmla="*/ 1304068 w 3308032"/>
              <a:gd name="connsiteY75" fmla="*/ 572643 h 1458087"/>
              <a:gd name="connsiteX76" fmla="*/ 1393031 w 3308032"/>
              <a:gd name="connsiteY76" fmla="*/ 572643 h 1458087"/>
              <a:gd name="connsiteX77" fmla="*/ 1393031 w 3308032"/>
              <a:gd name="connsiteY77" fmla="*/ 384334 h 1458087"/>
              <a:gd name="connsiteX78" fmla="*/ 1621917 w 3308032"/>
              <a:gd name="connsiteY78" fmla="*/ 528542 h 1458087"/>
              <a:gd name="connsiteX79" fmla="*/ 1568482 w 3308032"/>
              <a:gd name="connsiteY79" fmla="*/ 385286 h 1458087"/>
              <a:gd name="connsiteX80" fmla="*/ 1625060 w 3308032"/>
              <a:gd name="connsiteY80" fmla="*/ 238506 h 1458087"/>
              <a:gd name="connsiteX81" fmla="*/ 1771269 w 3308032"/>
              <a:gd name="connsiteY81" fmla="*/ 182880 h 1458087"/>
              <a:gd name="connsiteX82" fmla="*/ 1914335 w 3308032"/>
              <a:gd name="connsiteY82" fmla="*/ 237554 h 1458087"/>
              <a:gd name="connsiteX83" fmla="*/ 1966627 w 3308032"/>
              <a:gd name="connsiteY83" fmla="*/ 378905 h 1458087"/>
              <a:gd name="connsiteX84" fmla="*/ 1911572 w 3308032"/>
              <a:gd name="connsiteY84" fmla="*/ 524542 h 1458087"/>
              <a:gd name="connsiteX85" fmla="*/ 1766126 w 3308032"/>
              <a:gd name="connsiteY85" fmla="*/ 581692 h 1458087"/>
              <a:gd name="connsiteX86" fmla="*/ 1621917 w 3308032"/>
              <a:gd name="connsiteY86" fmla="*/ 528447 h 1458087"/>
              <a:gd name="connsiteX87" fmla="*/ 1659350 w 3308032"/>
              <a:gd name="connsiteY87" fmla="*/ 383477 h 1458087"/>
              <a:gd name="connsiteX88" fmla="*/ 1688973 w 3308032"/>
              <a:gd name="connsiteY88" fmla="*/ 476155 h 1458087"/>
              <a:gd name="connsiteX89" fmla="*/ 1769555 w 3308032"/>
              <a:gd name="connsiteY89" fmla="*/ 509969 h 1458087"/>
              <a:gd name="connsiteX90" fmla="*/ 1847850 w 3308032"/>
              <a:gd name="connsiteY90" fmla="*/ 475012 h 1458087"/>
              <a:gd name="connsiteX91" fmla="*/ 1875568 w 3308032"/>
              <a:gd name="connsiteY91" fmla="*/ 381286 h 1458087"/>
              <a:gd name="connsiteX92" fmla="*/ 1847660 w 3308032"/>
              <a:gd name="connsiteY92" fmla="*/ 289750 h 1458087"/>
              <a:gd name="connsiteX93" fmla="*/ 1769174 w 3308032"/>
              <a:gd name="connsiteY93" fmla="*/ 255175 h 1458087"/>
              <a:gd name="connsiteX94" fmla="*/ 1689354 w 3308032"/>
              <a:gd name="connsiteY94" fmla="*/ 290894 h 1458087"/>
              <a:gd name="connsiteX95" fmla="*/ 1659446 w 3308032"/>
              <a:gd name="connsiteY95" fmla="*/ 383572 h 1458087"/>
              <a:gd name="connsiteX96" fmla="*/ 2267426 w 3308032"/>
              <a:gd name="connsiteY96" fmla="*/ 547878 h 1458087"/>
              <a:gd name="connsiteX97" fmla="*/ 2308003 w 3308032"/>
              <a:gd name="connsiteY97" fmla="*/ 458915 h 1458087"/>
              <a:gd name="connsiteX98" fmla="*/ 2276761 w 3308032"/>
              <a:gd name="connsiteY98" fmla="*/ 380048 h 1458087"/>
              <a:gd name="connsiteX99" fmla="*/ 2182273 w 3308032"/>
              <a:gd name="connsiteY99" fmla="*/ 339471 h 1458087"/>
              <a:gd name="connsiteX100" fmla="*/ 2127028 w 3308032"/>
              <a:gd name="connsiteY100" fmla="*/ 321278 h 1458087"/>
              <a:gd name="connsiteX101" fmla="*/ 2112359 w 3308032"/>
              <a:gd name="connsiteY101" fmla="*/ 292227 h 1458087"/>
              <a:gd name="connsiteX102" fmla="*/ 2126456 w 3308032"/>
              <a:gd name="connsiteY102" fmla="*/ 261366 h 1458087"/>
              <a:gd name="connsiteX103" fmla="*/ 2167795 w 3308032"/>
              <a:gd name="connsiteY103" fmla="*/ 249460 h 1458087"/>
              <a:gd name="connsiteX104" fmla="*/ 2211515 w 3308032"/>
              <a:gd name="connsiteY104" fmla="*/ 258413 h 1458087"/>
              <a:gd name="connsiteX105" fmla="*/ 2247043 w 3308032"/>
              <a:gd name="connsiteY105" fmla="*/ 285179 h 1458087"/>
              <a:gd name="connsiteX106" fmla="*/ 2298764 w 3308032"/>
              <a:gd name="connsiteY106" fmla="*/ 238316 h 1458087"/>
              <a:gd name="connsiteX107" fmla="*/ 2243328 w 3308032"/>
              <a:gd name="connsiteY107" fmla="*/ 196596 h 1458087"/>
              <a:gd name="connsiteX108" fmla="*/ 2170367 w 3308032"/>
              <a:gd name="connsiteY108" fmla="*/ 182785 h 1458087"/>
              <a:gd name="connsiteX109" fmla="*/ 2069211 w 3308032"/>
              <a:gd name="connsiteY109" fmla="*/ 214598 h 1458087"/>
              <a:gd name="connsiteX110" fmla="*/ 2029015 w 3308032"/>
              <a:gd name="connsiteY110" fmla="*/ 302228 h 1458087"/>
              <a:gd name="connsiteX111" fmla="*/ 2058638 w 3308032"/>
              <a:gd name="connsiteY111" fmla="*/ 375380 h 1458087"/>
              <a:gd name="connsiteX112" fmla="*/ 2163032 w 3308032"/>
              <a:gd name="connsiteY112" fmla="*/ 417957 h 1458087"/>
              <a:gd name="connsiteX113" fmla="*/ 2208943 w 3308032"/>
              <a:gd name="connsiteY113" fmla="*/ 435959 h 1458087"/>
              <a:gd name="connsiteX114" fmla="*/ 2224373 w 3308032"/>
              <a:gd name="connsiteY114" fmla="*/ 467011 h 1458087"/>
              <a:gd name="connsiteX115" fmla="*/ 2207990 w 3308032"/>
              <a:gd name="connsiteY115" fmla="*/ 502158 h 1458087"/>
              <a:gd name="connsiteX116" fmla="*/ 2162271 w 3308032"/>
              <a:gd name="connsiteY116" fmla="*/ 514636 h 1458087"/>
              <a:gd name="connsiteX117" fmla="*/ 2112645 w 3308032"/>
              <a:gd name="connsiteY117" fmla="*/ 502920 h 1458087"/>
              <a:gd name="connsiteX118" fmla="*/ 2068163 w 3308032"/>
              <a:gd name="connsiteY118" fmla="*/ 463677 h 1458087"/>
              <a:gd name="connsiteX119" fmla="*/ 2014633 w 3308032"/>
              <a:gd name="connsiteY119" fmla="*/ 511683 h 1458087"/>
              <a:gd name="connsiteX120" fmla="*/ 2074926 w 3308032"/>
              <a:gd name="connsiteY120" fmla="*/ 563785 h 1458087"/>
              <a:gd name="connsiteX121" fmla="*/ 2161604 w 3308032"/>
              <a:gd name="connsiteY121" fmla="*/ 581692 h 1458087"/>
              <a:gd name="connsiteX122" fmla="*/ 2267617 w 3308032"/>
              <a:gd name="connsiteY122" fmla="*/ 547878 h 1458087"/>
              <a:gd name="connsiteX123" fmla="*/ 2717292 w 3308032"/>
              <a:gd name="connsiteY123" fmla="*/ 237554 h 1458087"/>
              <a:gd name="connsiteX124" fmla="*/ 2769584 w 3308032"/>
              <a:gd name="connsiteY124" fmla="*/ 378905 h 1458087"/>
              <a:gd name="connsiteX125" fmla="*/ 2714530 w 3308032"/>
              <a:gd name="connsiteY125" fmla="*/ 524542 h 1458087"/>
              <a:gd name="connsiteX126" fmla="*/ 2569083 w 3308032"/>
              <a:gd name="connsiteY126" fmla="*/ 581692 h 1458087"/>
              <a:gd name="connsiteX127" fmla="*/ 2424875 w 3308032"/>
              <a:gd name="connsiteY127" fmla="*/ 528447 h 1458087"/>
              <a:gd name="connsiteX128" fmla="*/ 2371439 w 3308032"/>
              <a:gd name="connsiteY128" fmla="*/ 385191 h 1458087"/>
              <a:gd name="connsiteX129" fmla="*/ 2428018 w 3308032"/>
              <a:gd name="connsiteY129" fmla="*/ 238411 h 1458087"/>
              <a:gd name="connsiteX130" fmla="*/ 2574227 w 3308032"/>
              <a:gd name="connsiteY130" fmla="*/ 182785 h 1458087"/>
              <a:gd name="connsiteX131" fmla="*/ 2717292 w 3308032"/>
              <a:gd name="connsiteY131" fmla="*/ 237458 h 1458087"/>
              <a:gd name="connsiteX132" fmla="*/ 2678430 w 3308032"/>
              <a:gd name="connsiteY132" fmla="*/ 381191 h 1458087"/>
              <a:gd name="connsiteX133" fmla="*/ 2650522 w 3308032"/>
              <a:gd name="connsiteY133" fmla="*/ 289655 h 1458087"/>
              <a:gd name="connsiteX134" fmla="*/ 2572036 w 3308032"/>
              <a:gd name="connsiteY134" fmla="*/ 255079 h 1458087"/>
              <a:gd name="connsiteX135" fmla="*/ 2492216 w 3308032"/>
              <a:gd name="connsiteY135" fmla="*/ 290798 h 1458087"/>
              <a:gd name="connsiteX136" fmla="*/ 2462308 w 3308032"/>
              <a:gd name="connsiteY136" fmla="*/ 383477 h 1458087"/>
              <a:gd name="connsiteX137" fmla="*/ 2491931 w 3308032"/>
              <a:gd name="connsiteY137" fmla="*/ 476155 h 1458087"/>
              <a:gd name="connsiteX138" fmla="*/ 2572512 w 3308032"/>
              <a:gd name="connsiteY138" fmla="*/ 509969 h 1458087"/>
              <a:gd name="connsiteX139" fmla="*/ 2650808 w 3308032"/>
              <a:gd name="connsiteY139" fmla="*/ 475012 h 1458087"/>
              <a:gd name="connsiteX140" fmla="*/ 2678525 w 3308032"/>
              <a:gd name="connsiteY140" fmla="*/ 381286 h 1458087"/>
              <a:gd name="connsiteX141" fmla="*/ 3280410 w 3308032"/>
              <a:gd name="connsiteY141" fmla="*/ 494729 h 1458087"/>
              <a:gd name="connsiteX142" fmla="*/ 3257360 w 3308032"/>
              <a:gd name="connsiteY142" fmla="*/ 507397 h 1458087"/>
              <a:gd name="connsiteX143" fmla="*/ 3236500 w 3308032"/>
              <a:gd name="connsiteY143" fmla="*/ 511112 h 1458087"/>
              <a:gd name="connsiteX144" fmla="*/ 3205258 w 3308032"/>
              <a:gd name="connsiteY144" fmla="*/ 497872 h 1458087"/>
              <a:gd name="connsiteX145" fmla="*/ 3194114 w 3308032"/>
              <a:gd name="connsiteY145" fmla="*/ 456724 h 1458087"/>
              <a:gd name="connsiteX146" fmla="*/ 3194114 w 3308032"/>
              <a:gd name="connsiteY146" fmla="*/ 260985 h 1458087"/>
              <a:gd name="connsiteX147" fmla="*/ 3291269 w 3308032"/>
              <a:gd name="connsiteY147" fmla="*/ 260985 h 1458087"/>
              <a:gd name="connsiteX148" fmla="*/ 3291269 w 3308032"/>
              <a:gd name="connsiteY148" fmla="*/ 191738 h 1458087"/>
              <a:gd name="connsiteX149" fmla="*/ 3194114 w 3308032"/>
              <a:gd name="connsiteY149" fmla="*/ 191738 h 1458087"/>
              <a:gd name="connsiteX150" fmla="*/ 3194114 w 3308032"/>
              <a:gd name="connsiteY150" fmla="*/ 82677 h 1458087"/>
              <a:gd name="connsiteX151" fmla="*/ 3105150 w 3308032"/>
              <a:gd name="connsiteY151" fmla="*/ 98298 h 1458087"/>
              <a:gd name="connsiteX152" fmla="*/ 3105150 w 3308032"/>
              <a:gd name="connsiteY152" fmla="*/ 191643 h 1458087"/>
              <a:gd name="connsiteX153" fmla="*/ 2957227 w 3308032"/>
              <a:gd name="connsiteY153" fmla="*/ 191643 h 1458087"/>
              <a:gd name="connsiteX154" fmla="*/ 2957227 w 3308032"/>
              <a:gd name="connsiteY154" fmla="*/ 130969 h 1458087"/>
              <a:gd name="connsiteX155" fmla="*/ 2970086 w 3308032"/>
              <a:gd name="connsiteY155" fmla="*/ 86297 h 1458087"/>
              <a:gd name="connsiteX156" fmla="*/ 3006757 w 3308032"/>
              <a:gd name="connsiteY156" fmla="*/ 71438 h 1458087"/>
              <a:gd name="connsiteX157" fmla="*/ 3029236 w 3308032"/>
              <a:gd name="connsiteY157" fmla="*/ 74962 h 1458087"/>
              <a:gd name="connsiteX158" fmla="*/ 3049143 w 3308032"/>
              <a:gd name="connsiteY158" fmla="*/ 84868 h 1458087"/>
              <a:gd name="connsiteX159" fmla="*/ 3085624 w 3308032"/>
              <a:gd name="connsiteY159" fmla="*/ 20479 h 1458087"/>
              <a:gd name="connsiteX160" fmla="*/ 3045429 w 3308032"/>
              <a:gd name="connsiteY160" fmla="*/ 5048 h 1458087"/>
              <a:gd name="connsiteX161" fmla="*/ 3003042 w 3308032"/>
              <a:gd name="connsiteY161" fmla="*/ 0 h 1458087"/>
              <a:gd name="connsiteX162" fmla="*/ 2903887 w 3308032"/>
              <a:gd name="connsiteY162" fmla="*/ 34957 h 1458087"/>
              <a:gd name="connsiteX163" fmla="*/ 2868740 w 3308032"/>
              <a:gd name="connsiteY163" fmla="*/ 130207 h 1458087"/>
              <a:gd name="connsiteX164" fmla="*/ 2868740 w 3308032"/>
              <a:gd name="connsiteY164" fmla="*/ 191643 h 1458087"/>
              <a:gd name="connsiteX165" fmla="*/ 2803970 w 3308032"/>
              <a:gd name="connsiteY165" fmla="*/ 191643 h 1458087"/>
              <a:gd name="connsiteX166" fmla="*/ 2803970 w 3308032"/>
              <a:gd name="connsiteY166" fmla="*/ 260890 h 1458087"/>
              <a:gd name="connsiteX167" fmla="*/ 2868740 w 3308032"/>
              <a:gd name="connsiteY167" fmla="*/ 260890 h 1458087"/>
              <a:gd name="connsiteX168" fmla="*/ 2868740 w 3308032"/>
              <a:gd name="connsiteY168" fmla="*/ 572643 h 1458087"/>
              <a:gd name="connsiteX169" fmla="*/ 2957322 w 3308032"/>
              <a:gd name="connsiteY169" fmla="*/ 572643 h 1458087"/>
              <a:gd name="connsiteX170" fmla="*/ 2957322 w 3308032"/>
              <a:gd name="connsiteY170" fmla="*/ 260890 h 1458087"/>
              <a:gd name="connsiteX171" fmla="*/ 3105246 w 3308032"/>
              <a:gd name="connsiteY171" fmla="*/ 260890 h 1458087"/>
              <a:gd name="connsiteX172" fmla="*/ 3105246 w 3308032"/>
              <a:gd name="connsiteY172" fmla="*/ 469297 h 1458087"/>
              <a:gd name="connsiteX173" fmla="*/ 3133535 w 3308032"/>
              <a:gd name="connsiteY173" fmla="*/ 553022 h 1458087"/>
              <a:gd name="connsiteX174" fmla="*/ 3218021 w 3308032"/>
              <a:gd name="connsiteY174" fmla="*/ 581692 h 1458087"/>
              <a:gd name="connsiteX175" fmla="*/ 3269171 w 3308032"/>
              <a:gd name="connsiteY175" fmla="*/ 574453 h 1458087"/>
              <a:gd name="connsiteX176" fmla="*/ 3308033 w 3308032"/>
              <a:gd name="connsiteY176" fmla="*/ 554926 h 1458087"/>
              <a:gd name="connsiteX177" fmla="*/ 3280505 w 3308032"/>
              <a:gd name="connsiteY177" fmla="*/ 494633 h 1458087"/>
              <a:gd name="connsiteX178" fmla="*/ 301181 w 3308032"/>
              <a:gd name="connsiteY178" fmla="*/ 915543 h 1458087"/>
              <a:gd name="connsiteX179" fmla="*/ 497300 w 3308032"/>
              <a:gd name="connsiteY179" fmla="*/ 1449134 h 1458087"/>
              <a:gd name="connsiteX180" fmla="*/ 399860 w 3308032"/>
              <a:gd name="connsiteY180" fmla="*/ 1449134 h 1458087"/>
              <a:gd name="connsiteX181" fmla="*/ 354139 w 3308032"/>
              <a:gd name="connsiteY181" fmla="*/ 1324166 h 1458087"/>
              <a:gd name="connsiteX182" fmla="*/ 140970 w 3308032"/>
              <a:gd name="connsiteY182" fmla="*/ 1324166 h 1458087"/>
              <a:gd name="connsiteX183" fmla="*/ 97441 w 3308032"/>
              <a:gd name="connsiteY183" fmla="*/ 1449134 h 1458087"/>
              <a:gd name="connsiteX184" fmla="*/ 0 w 3308032"/>
              <a:gd name="connsiteY184" fmla="*/ 1449134 h 1458087"/>
              <a:gd name="connsiteX185" fmla="*/ 197930 w 3308032"/>
              <a:gd name="connsiteY185" fmla="*/ 915543 h 1458087"/>
              <a:gd name="connsiteX186" fmla="*/ 301371 w 3308032"/>
              <a:gd name="connsiteY186" fmla="*/ 915543 h 1458087"/>
              <a:gd name="connsiteX187" fmla="*/ 329851 w 3308032"/>
              <a:gd name="connsiteY187" fmla="*/ 1247108 h 1458087"/>
              <a:gd name="connsiteX188" fmla="*/ 257651 w 3308032"/>
              <a:gd name="connsiteY188" fmla="*/ 1037654 h 1458087"/>
              <a:gd name="connsiteX189" fmla="*/ 252984 w 3308032"/>
              <a:gd name="connsiteY189" fmla="*/ 1022795 h 1458087"/>
              <a:gd name="connsiteX190" fmla="*/ 248317 w 3308032"/>
              <a:gd name="connsiteY190" fmla="*/ 1006412 h 1458087"/>
              <a:gd name="connsiteX191" fmla="*/ 246126 w 3308032"/>
              <a:gd name="connsiteY191" fmla="*/ 1006412 h 1458087"/>
              <a:gd name="connsiteX192" fmla="*/ 241459 w 3308032"/>
              <a:gd name="connsiteY192" fmla="*/ 1022223 h 1458087"/>
              <a:gd name="connsiteX193" fmla="*/ 236411 w 3308032"/>
              <a:gd name="connsiteY193" fmla="*/ 1037654 h 1458087"/>
              <a:gd name="connsiteX194" fmla="*/ 164973 w 3308032"/>
              <a:gd name="connsiteY194" fmla="*/ 1247108 h 1458087"/>
              <a:gd name="connsiteX195" fmla="*/ 329756 w 3308032"/>
              <a:gd name="connsiteY195" fmla="*/ 1247108 h 1458087"/>
              <a:gd name="connsiteX196" fmla="*/ 557403 w 3308032"/>
              <a:gd name="connsiteY196" fmla="*/ 1449134 h 1458087"/>
              <a:gd name="connsiteX197" fmla="*/ 648557 w 3308032"/>
              <a:gd name="connsiteY197" fmla="*/ 1449134 h 1458087"/>
              <a:gd name="connsiteX198" fmla="*/ 648557 w 3308032"/>
              <a:gd name="connsiteY198" fmla="*/ 915543 h 1458087"/>
              <a:gd name="connsiteX199" fmla="*/ 557403 w 3308032"/>
              <a:gd name="connsiteY199" fmla="*/ 915543 h 1458087"/>
              <a:gd name="connsiteX200" fmla="*/ 557403 w 3308032"/>
              <a:gd name="connsiteY200" fmla="*/ 1449134 h 1458087"/>
              <a:gd name="connsiteX201" fmla="*/ 1271778 w 3308032"/>
              <a:gd name="connsiteY201" fmla="*/ 915543 h 1458087"/>
              <a:gd name="connsiteX202" fmla="*/ 883730 w 3308032"/>
              <a:gd name="connsiteY202" fmla="*/ 915543 h 1458087"/>
              <a:gd name="connsiteX203" fmla="*/ 883730 w 3308032"/>
              <a:gd name="connsiteY203" fmla="*/ 992600 h 1458087"/>
              <a:gd name="connsiteX204" fmla="*/ 1031843 w 3308032"/>
              <a:gd name="connsiteY204" fmla="*/ 992600 h 1458087"/>
              <a:gd name="connsiteX205" fmla="*/ 1031843 w 3308032"/>
              <a:gd name="connsiteY205" fmla="*/ 1449134 h 1458087"/>
              <a:gd name="connsiteX206" fmla="*/ 1122998 w 3308032"/>
              <a:gd name="connsiteY206" fmla="*/ 1449134 h 1458087"/>
              <a:gd name="connsiteX207" fmla="*/ 1122998 w 3308032"/>
              <a:gd name="connsiteY207" fmla="*/ 992600 h 1458087"/>
              <a:gd name="connsiteX208" fmla="*/ 1271778 w 3308032"/>
              <a:gd name="connsiteY208" fmla="*/ 992600 h 1458087"/>
              <a:gd name="connsiteX209" fmla="*/ 1271778 w 3308032"/>
              <a:gd name="connsiteY209" fmla="*/ 915543 h 1458087"/>
              <a:gd name="connsiteX210" fmla="*/ 1581340 w 3308032"/>
              <a:gd name="connsiteY210" fmla="*/ 1113854 h 1458087"/>
              <a:gd name="connsiteX211" fmla="*/ 1633633 w 3308032"/>
              <a:gd name="connsiteY211" fmla="*/ 1255205 h 1458087"/>
              <a:gd name="connsiteX212" fmla="*/ 1578578 w 3308032"/>
              <a:gd name="connsiteY212" fmla="*/ 1400842 h 1458087"/>
              <a:gd name="connsiteX213" fmla="*/ 1433132 w 3308032"/>
              <a:gd name="connsiteY213" fmla="*/ 1457992 h 1458087"/>
              <a:gd name="connsiteX214" fmla="*/ 1288923 w 3308032"/>
              <a:gd name="connsiteY214" fmla="*/ 1404747 h 1458087"/>
              <a:gd name="connsiteX215" fmla="*/ 1235488 w 3308032"/>
              <a:gd name="connsiteY215" fmla="*/ 1261491 h 1458087"/>
              <a:gd name="connsiteX216" fmla="*/ 1292066 w 3308032"/>
              <a:gd name="connsiteY216" fmla="*/ 1114711 h 1458087"/>
              <a:gd name="connsiteX217" fmla="*/ 1438275 w 3308032"/>
              <a:gd name="connsiteY217" fmla="*/ 1059085 h 1458087"/>
              <a:gd name="connsiteX218" fmla="*/ 1581340 w 3308032"/>
              <a:gd name="connsiteY218" fmla="*/ 1113758 h 1458087"/>
              <a:gd name="connsiteX219" fmla="*/ 1542479 w 3308032"/>
              <a:gd name="connsiteY219" fmla="*/ 1257491 h 1458087"/>
              <a:gd name="connsiteX220" fmla="*/ 1514570 w 3308032"/>
              <a:gd name="connsiteY220" fmla="*/ 1165955 h 1458087"/>
              <a:gd name="connsiteX221" fmla="*/ 1436084 w 3308032"/>
              <a:gd name="connsiteY221" fmla="*/ 1131380 h 1458087"/>
              <a:gd name="connsiteX222" fmla="*/ 1356265 w 3308032"/>
              <a:gd name="connsiteY222" fmla="*/ 1167098 h 1458087"/>
              <a:gd name="connsiteX223" fmla="*/ 1326356 w 3308032"/>
              <a:gd name="connsiteY223" fmla="*/ 1259777 h 1458087"/>
              <a:gd name="connsiteX224" fmla="*/ 1355979 w 3308032"/>
              <a:gd name="connsiteY224" fmla="*/ 1352455 h 1458087"/>
              <a:gd name="connsiteX225" fmla="*/ 1436561 w 3308032"/>
              <a:gd name="connsiteY225" fmla="*/ 1386269 h 1458087"/>
              <a:gd name="connsiteX226" fmla="*/ 1514856 w 3308032"/>
              <a:gd name="connsiteY226" fmla="*/ 1351312 h 1458087"/>
              <a:gd name="connsiteX227" fmla="*/ 1542574 w 3308032"/>
              <a:gd name="connsiteY227" fmla="*/ 1257586 h 1458087"/>
              <a:gd name="connsiteX228" fmla="*/ 1951577 w 3308032"/>
              <a:gd name="connsiteY228" fmla="*/ 1285399 h 1458087"/>
              <a:gd name="connsiteX229" fmla="*/ 1926622 w 3308032"/>
              <a:gd name="connsiteY229" fmla="*/ 1357598 h 1458087"/>
              <a:gd name="connsiteX230" fmla="*/ 1862233 w 3308032"/>
              <a:gd name="connsiteY230" fmla="*/ 1386269 h 1458087"/>
              <a:gd name="connsiteX231" fmla="*/ 1805273 w 3308032"/>
              <a:gd name="connsiteY231" fmla="*/ 1362266 h 1458087"/>
              <a:gd name="connsiteX232" fmla="*/ 1787081 w 3308032"/>
              <a:gd name="connsiteY232" fmla="*/ 1290638 h 1458087"/>
              <a:gd name="connsiteX233" fmla="*/ 1787081 w 3308032"/>
              <a:gd name="connsiteY233" fmla="*/ 1068134 h 1458087"/>
              <a:gd name="connsiteX234" fmla="*/ 1698498 w 3308032"/>
              <a:gd name="connsiteY234" fmla="*/ 1068134 h 1458087"/>
              <a:gd name="connsiteX235" fmla="*/ 1698498 w 3308032"/>
              <a:gd name="connsiteY235" fmla="*/ 1302544 h 1458087"/>
              <a:gd name="connsiteX236" fmla="*/ 1732502 w 3308032"/>
              <a:gd name="connsiteY236" fmla="*/ 1418463 h 1458087"/>
              <a:gd name="connsiteX237" fmla="*/ 1833563 w 3308032"/>
              <a:gd name="connsiteY237" fmla="*/ 1458087 h 1458087"/>
              <a:gd name="connsiteX238" fmla="*/ 1899571 w 3308032"/>
              <a:gd name="connsiteY238" fmla="*/ 1441514 h 1458087"/>
              <a:gd name="connsiteX239" fmla="*/ 1949577 w 3308032"/>
              <a:gd name="connsiteY239" fmla="*/ 1397413 h 1458087"/>
              <a:gd name="connsiteX240" fmla="*/ 1951482 w 3308032"/>
              <a:gd name="connsiteY240" fmla="*/ 1397413 h 1458087"/>
              <a:gd name="connsiteX241" fmla="*/ 1951482 w 3308032"/>
              <a:gd name="connsiteY241" fmla="*/ 1449134 h 1458087"/>
              <a:gd name="connsiteX242" fmla="*/ 2040446 w 3308032"/>
              <a:gd name="connsiteY242" fmla="*/ 1449134 h 1458087"/>
              <a:gd name="connsiteX243" fmla="*/ 2040446 w 3308032"/>
              <a:gd name="connsiteY243" fmla="*/ 1068134 h 1458087"/>
              <a:gd name="connsiteX244" fmla="*/ 1951482 w 3308032"/>
              <a:gd name="connsiteY244" fmla="*/ 1068134 h 1458087"/>
              <a:gd name="connsiteX245" fmla="*/ 1951482 w 3308032"/>
              <a:gd name="connsiteY245" fmla="*/ 1285399 h 1458087"/>
              <a:gd name="connsiteX246" fmla="*/ 2326767 w 3308032"/>
              <a:gd name="connsiteY246" fmla="*/ 1061466 h 1458087"/>
              <a:gd name="connsiteX247" fmla="*/ 2266474 w 3308032"/>
              <a:gd name="connsiteY247" fmla="*/ 1080992 h 1458087"/>
              <a:gd name="connsiteX248" fmla="*/ 2227040 w 3308032"/>
              <a:gd name="connsiteY248" fmla="*/ 1136999 h 1458087"/>
              <a:gd name="connsiteX249" fmla="*/ 2225516 w 3308032"/>
              <a:gd name="connsiteY249" fmla="*/ 1136999 h 1458087"/>
              <a:gd name="connsiteX250" fmla="*/ 2225516 w 3308032"/>
              <a:gd name="connsiteY250" fmla="*/ 1068134 h 1458087"/>
              <a:gd name="connsiteX251" fmla="*/ 2136553 w 3308032"/>
              <a:gd name="connsiteY251" fmla="*/ 1068134 h 1458087"/>
              <a:gd name="connsiteX252" fmla="*/ 2136553 w 3308032"/>
              <a:gd name="connsiteY252" fmla="*/ 1449134 h 1458087"/>
              <a:gd name="connsiteX253" fmla="*/ 2225516 w 3308032"/>
              <a:gd name="connsiteY253" fmla="*/ 1449134 h 1458087"/>
              <a:gd name="connsiteX254" fmla="*/ 2225516 w 3308032"/>
              <a:gd name="connsiteY254" fmla="*/ 1260824 h 1458087"/>
              <a:gd name="connsiteX255" fmla="*/ 2249138 w 3308032"/>
              <a:gd name="connsiteY255" fmla="*/ 1172623 h 1458087"/>
              <a:gd name="connsiteX256" fmla="*/ 2311051 w 3308032"/>
              <a:gd name="connsiteY256" fmla="*/ 1139095 h 1458087"/>
              <a:gd name="connsiteX257" fmla="*/ 2334292 w 3308032"/>
              <a:gd name="connsiteY257" fmla="*/ 1141476 h 1458087"/>
              <a:gd name="connsiteX258" fmla="*/ 2356104 w 3308032"/>
              <a:gd name="connsiteY258" fmla="*/ 1147953 h 1458087"/>
              <a:gd name="connsiteX259" fmla="*/ 2379917 w 3308032"/>
              <a:gd name="connsiteY259" fmla="*/ 1072039 h 1458087"/>
              <a:gd name="connsiteX260" fmla="*/ 2353532 w 3308032"/>
              <a:gd name="connsiteY260" fmla="*/ 1063466 h 1458087"/>
              <a:gd name="connsiteX261" fmla="*/ 2326767 w 3308032"/>
              <a:gd name="connsiteY261" fmla="*/ 1061276 h 145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3308032" h="1458087">
                <a:moveTo>
                  <a:pt x="542449" y="193453"/>
                </a:moveTo>
                <a:cubicBezTo>
                  <a:pt x="542830" y="180404"/>
                  <a:pt x="543116" y="165640"/>
                  <a:pt x="543401" y="148971"/>
                </a:cubicBezTo>
                <a:lnTo>
                  <a:pt x="541211" y="148971"/>
                </a:lnTo>
                <a:cubicBezTo>
                  <a:pt x="539020" y="156400"/>
                  <a:pt x="536829" y="162877"/>
                  <a:pt x="534924" y="168497"/>
                </a:cubicBezTo>
                <a:cubicBezTo>
                  <a:pt x="532924" y="174117"/>
                  <a:pt x="530733" y="180023"/>
                  <a:pt x="528257" y="186214"/>
                </a:cubicBezTo>
                <a:lnTo>
                  <a:pt x="374618" y="572834"/>
                </a:lnTo>
                <a:lnTo>
                  <a:pt x="310229" y="572834"/>
                </a:lnTo>
                <a:lnTo>
                  <a:pt x="155448" y="189643"/>
                </a:lnTo>
                <a:cubicBezTo>
                  <a:pt x="153448" y="183928"/>
                  <a:pt x="151447" y="178213"/>
                  <a:pt x="149352" y="172307"/>
                </a:cubicBezTo>
                <a:cubicBezTo>
                  <a:pt x="147257" y="166497"/>
                  <a:pt x="144589" y="158687"/>
                  <a:pt x="141351" y="149066"/>
                </a:cubicBezTo>
                <a:lnTo>
                  <a:pt x="139160" y="149066"/>
                </a:lnTo>
                <a:cubicBezTo>
                  <a:pt x="139637" y="164497"/>
                  <a:pt x="140018" y="180023"/>
                  <a:pt x="140303" y="195739"/>
                </a:cubicBezTo>
                <a:cubicBezTo>
                  <a:pt x="140589" y="211455"/>
                  <a:pt x="140684" y="228410"/>
                  <a:pt x="140684" y="246507"/>
                </a:cubicBezTo>
                <a:lnTo>
                  <a:pt x="140684" y="572834"/>
                </a:lnTo>
                <a:lnTo>
                  <a:pt x="55817" y="572834"/>
                </a:lnTo>
                <a:lnTo>
                  <a:pt x="55817" y="39243"/>
                </a:lnTo>
                <a:lnTo>
                  <a:pt x="185642" y="39243"/>
                </a:lnTo>
                <a:lnTo>
                  <a:pt x="322231" y="383381"/>
                </a:lnTo>
                <a:cubicBezTo>
                  <a:pt x="327470" y="396050"/>
                  <a:pt x="331565" y="406813"/>
                  <a:pt x="334709" y="415576"/>
                </a:cubicBezTo>
                <a:cubicBezTo>
                  <a:pt x="337852" y="424339"/>
                  <a:pt x="340805" y="434150"/>
                  <a:pt x="343853" y="444817"/>
                </a:cubicBezTo>
                <a:lnTo>
                  <a:pt x="346043" y="444817"/>
                </a:lnTo>
                <a:cubicBezTo>
                  <a:pt x="350520" y="432911"/>
                  <a:pt x="354520" y="422148"/>
                  <a:pt x="358140" y="412433"/>
                </a:cubicBezTo>
                <a:cubicBezTo>
                  <a:pt x="361760" y="402717"/>
                  <a:pt x="365474" y="392716"/>
                  <a:pt x="369475" y="382334"/>
                </a:cubicBezTo>
                <a:lnTo>
                  <a:pt x="507873" y="39243"/>
                </a:lnTo>
                <a:lnTo>
                  <a:pt x="632555" y="39243"/>
                </a:lnTo>
                <a:lnTo>
                  <a:pt x="632555" y="572834"/>
                </a:lnTo>
                <a:lnTo>
                  <a:pt x="542163" y="572834"/>
                </a:lnTo>
                <a:lnTo>
                  <a:pt x="542163" y="234220"/>
                </a:lnTo>
                <a:cubicBezTo>
                  <a:pt x="542163" y="220123"/>
                  <a:pt x="542354" y="206502"/>
                  <a:pt x="542735" y="193453"/>
                </a:cubicBezTo>
                <a:close/>
                <a:moveTo>
                  <a:pt x="768001" y="14383"/>
                </a:moveTo>
                <a:cubicBezTo>
                  <a:pt x="751904" y="14383"/>
                  <a:pt x="738759" y="19431"/>
                  <a:pt x="728567" y="29623"/>
                </a:cubicBezTo>
                <a:cubicBezTo>
                  <a:pt x="718376" y="39815"/>
                  <a:pt x="713327" y="52292"/>
                  <a:pt x="713327" y="67247"/>
                </a:cubicBezTo>
                <a:cubicBezTo>
                  <a:pt x="713327" y="82201"/>
                  <a:pt x="718376" y="94488"/>
                  <a:pt x="728567" y="104966"/>
                </a:cubicBezTo>
                <a:cubicBezTo>
                  <a:pt x="738759" y="115538"/>
                  <a:pt x="751904" y="120777"/>
                  <a:pt x="768001" y="120777"/>
                </a:cubicBezTo>
                <a:cubicBezTo>
                  <a:pt x="784098" y="120777"/>
                  <a:pt x="798005" y="115729"/>
                  <a:pt x="808196" y="105537"/>
                </a:cubicBezTo>
                <a:cubicBezTo>
                  <a:pt x="818388" y="95345"/>
                  <a:pt x="823436" y="82677"/>
                  <a:pt x="823436" y="67627"/>
                </a:cubicBezTo>
                <a:cubicBezTo>
                  <a:pt x="823436" y="52578"/>
                  <a:pt x="818388" y="39815"/>
                  <a:pt x="808196" y="29718"/>
                </a:cubicBezTo>
                <a:cubicBezTo>
                  <a:pt x="798005" y="19526"/>
                  <a:pt x="784669" y="14478"/>
                  <a:pt x="768001" y="14478"/>
                </a:cubicBezTo>
                <a:close/>
                <a:moveTo>
                  <a:pt x="723329" y="572834"/>
                </a:moveTo>
                <a:lnTo>
                  <a:pt x="812292" y="572834"/>
                </a:lnTo>
                <a:lnTo>
                  <a:pt x="812292" y="191834"/>
                </a:lnTo>
                <a:lnTo>
                  <a:pt x="723329" y="191834"/>
                </a:lnTo>
                <a:lnTo>
                  <a:pt x="723329" y="572834"/>
                </a:lnTo>
                <a:close/>
                <a:moveTo>
                  <a:pt x="1079278" y="581787"/>
                </a:moveTo>
                <a:cubicBezTo>
                  <a:pt x="1112234" y="581787"/>
                  <a:pt x="1142238" y="575120"/>
                  <a:pt x="1169099" y="561689"/>
                </a:cubicBezTo>
                <a:cubicBezTo>
                  <a:pt x="1195959" y="548259"/>
                  <a:pt x="1217867" y="527876"/>
                  <a:pt x="1234726" y="500253"/>
                </a:cubicBezTo>
                <a:lnTo>
                  <a:pt x="1165860" y="461582"/>
                </a:lnTo>
                <a:cubicBezTo>
                  <a:pt x="1154716" y="478250"/>
                  <a:pt x="1142048" y="490061"/>
                  <a:pt x="1127951" y="497110"/>
                </a:cubicBezTo>
                <a:cubicBezTo>
                  <a:pt x="1113854" y="504158"/>
                  <a:pt x="1098328" y="507683"/>
                  <a:pt x="1081469" y="507683"/>
                </a:cubicBezTo>
                <a:cubicBezTo>
                  <a:pt x="1049179" y="507683"/>
                  <a:pt x="1023461" y="496919"/>
                  <a:pt x="1004126" y="475298"/>
                </a:cubicBezTo>
                <a:cubicBezTo>
                  <a:pt x="984790" y="453676"/>
                  <a:pt x="975074" y="423005"/>
                  <a:pt x="975074" y="383000"/>
                </a:cubicBezTo>
                <a:cubicBezTo>
                  <a:pt x="975074" y="342995"/>
                  <a:pt x="984885" y="311087"/>
                  <a:pt x="1004506" y="288512"/>
                </a:cubicBezTo>
                <a:cubicBezTo>
                  <a:pt x="1024128" y="265938"/>
                  <a:pt x="1048988" y="254699"/>
                  <a:pt x="1079278" y="254699"/>
                </a:cubicBezTo>
                <a:cubicBezTo>
                  <a:pt x="1096613" y="254699"/>
                  <a:pt x="1112044" y="258318"/>
                  <a:pt x="1125379" y="265462"/>
                </a:cubicBezTo>
                <a:cubicBezTo>
                  <a:pt x="1138809" y="272701"/>
                  <a:pt x="1151192" y="284798"/>
                  <a:pt x="1162622" y="301943"/>
                </a:cubicBezTo>
                <a:lnTo>
                  <a:pt x="1232535" y="267367"/>
                </a:lnTo>
                <a:cubicBezTo>
                  <a:pt x="1219105" y="239554"/>
                  <a:pt x="1199102" y="218599"/>
                  <a:pt x="1172432" y="204311"/>
                </a:cubicBezTo>
                <a:cubicBezTo>
                  <a:pt x="1145762" y="190024"/>
                  <a:pt x="1115663" y="182880"/>
                  <a:pt x="1082231" y="182880"/>
                </a:cubicBezTo>
                <a:cubicBezTo>
                  <a:pt x="1023652" y="182880"/>
                  <a:pt x="976027" y="201263"/>
                  <a:pt x="939356" y="238125"/>
                </a:cubicBezTo>
                <a:cubicBezTo>
                  <a:pt x="902589" y="274987"/>
                  <a:pt x="884301" y="325279"/>
                  <a:pt x="884301" y="389001"/>
                </a:cubicBezTo>
                <a:cubicBezTo>
                  <a:pt x="884301" y="447008"/>
                  <a:pt x="901541" y="493681"/>
                  <a:pt x="936022" y="528923"/>
                </a:cubicBezTo>
                <a:cubicBezTo>
                  <a:pt x="970502" y="564166"/>
                  <a:pt x="1018223" y="581787"/>
                  <a:pt x="1079278" y="581787"/>
                </a:cubicBezTo>
                <a:close/>
                <a:moveTo>
                  <a:pt x="1393031" y="384524"/>
                </a:moveTo>
                <a:cubicBezTo>
                  <a:pt x="1393031" y="348044"/>
                  <a:pt x="1400937" y="318707"/>
                  <a:pt x="1416653" y="296323"/>
                </a:cubicBezTo>
                <a:cubicBezTo>
                  <a:pt x="1432370" y="274034"/>
                  <a:pt x="1453039" y="262795"/>
                  <a:pt x="1478566" y="262795"/>
                </a:cubicBezTo>
                <a:cubicBezTo>
                  <a:pt x="1486757" y="262795"/>
                  <a:pt x="1494473" y="263557"/>
                  <a:pt x="1501807" y="265176"/>
                </a:cubicBezTo>
                <a:cubicBezTo>
                  <a:pt x="1509141" y="266795"/>
                  <a:pt x="1516380" y="268986"/>
                  <a:pt x="1523619" y="271653"/>
                </a:cubicBezTo>
                <a:lnTo>
                  <a:pt x="1547432" y="195739"/>
                </a:lnTo>
                <a:cubicBezTo>
                  <a:pt x="1538002" y="191548"/>
                  <a:pt x="1529239" y="188690"/>
                  <a:pt x="1521047" y="187166"/>
                </a:cubicBezTo>
                <a:cubicBezTo>
                  <a:pt x="1512856" y="185642"/>
                  <a:pt x="1503902" y="184975"/>
                  <a:pt x="1494282" y="184975"/>
                </a:cubicBezTo>
                <a:cubicBezTo>
                  <a:pt x="1471422" y="184975"/>
                  <a:pt x="1451324" y="191452"/>
                  <a:pt x="1433989" y="204502"/>
                </a:cubicBezTo>
                <a:cubicBezTo>
                  <a:pt x="1416653" y="217551"/>
                  <a:pt x="1403509" y="236220"/>
                  <a:pt x="1394555" y="260509"/>
                </a:cubicBezTo>
                <a:lnTo>
                  <a:pt x="1393031" y="260509"/>
                </a:lnTo>
                <a:lnTo>
                  <a:pt x="1393031" y="191643"/>
                </a:lnTo>
                <a:lnTo>
                  <a:pt x="1304068" y="191643"/>
                </a:lnTo>
                <a:lnTo>
                  <a:pt x="1304068" y="572643"/>
                </a:lnTo>
                <a:lnTo>
                  <a:pt x="1393031" y="572643"/>
                </a:lnTo>
                <a:lnTo>
                  <a:pt x="1393031" y="384334"/>
                </a:lnTo>
                <a:close/>
                <a:moveTo>
                  <a:pt x="1621917" y="528542"/>
                </a:moveTo>
                <a:cubicBezTo>
                  <a:pt x="1586294" y="493109"/>
                  <a:pt x="1568482" y="445294"/>
                  <a:pt x="1568482" y="385286"/>
                </a:cubicBezTo>
                <a:cubicBezTo>
                  <a:pt x="1568768" y="324517"/>
                  <a:pt x="1587532" y="275558"/>
                  <a:pt x="1625060" y="238506"/>
                </a:cubicBezTo>
                <a:cubicBezTo>
                  <a:pt x="1662494" y="201454"/>
                  <a:pt x="1711262" y="182880"/>
                  <a:pt x="1771269" y="182880"/>
                </a:cubicBezTo>
                <a:cubicBezTo>
                  <a:pt x="1831277" y="182880"/>
                  <a:pt x="1879473" y="201073"/>
                  <a:pt x="1914335" y="237554"/>
                </a:cubicBezTo>
                <a:cubicBezTo>
                  <a:pt x="1949196" y="274034"/>
                  <a:pt x="1966627" y="321183"/>
                  <a:pt x="1966627" y="378905"/>
                </a:cubicBezTo>
                <a:cubicBezTo>
                  <a:pt x="1966627" y="436626"/>
                  <a:pt x="1948244" y="486537"/>
                  <a:pt x="1911572" y="524542"/>
                </a:cubicBezTo>
                <a:cubicBezTo>
                  <a:pt x="1874901" y="562642"/>
                  <a:pt x="1826324" y="581692"/>
                  <a:pt x="1766126" y="581692"/>
                </a:cubicBezTo>
                <a:cubicBezTo>
                  <a:pt x="1705928" y="581692"/>
                  <a:pt x="1657540" y="563975"/>
                  <a:pt x="1621917" y="528447"/>
                </a:cubicBezTo>
                <a:close/>
                <a:moveTo>
                  <a:pt x="1659350" y="383477"/>
                </a:moveTo>
                <a:cubicBezTo>
                  <a:pt x="1659350" y="422720"/>
                  <a:pt x="1669256" y="453580"/>
                  <a:pt x="1688973" y="476155"/>
                </a:cubicBezTo>
                <a:cubicBezTo>
                  <a:pt x="1708690" y="498729"/>
                  <a:pt x="1735550" y="509969"/>
                  <a:pt x="1769555" y="509969"/>
                </a:cubicBezTo>
                <a:cubicBezTo>
                  <a:pt x="1803559" y="509969"/>
                  <a:pt x="1829372" y="498348"/>
                  <a:pt x="1847850" y="475012"/>
                </a:cubicBezTo>
                <a:cubicBezTo>
                  <a:pt x="1866329" y="451675"/>
                  <a:pt x="1875568" y="420434"/>
                  <a:pt x="1875568" y="381286"/>
                </a:cubicBezTo>
                <a:cubicBezTo>
                  <a:pt x="1875568" y="342138"/>
                  <a:pt x="1866233" y="312801"/>
                  <a:pt x="1847660" y="289750"/>
                </a:cubicBezTo>
                <a:cubicBezTo>
                  <a:pt x="1829086" y="266700"/>
                  <a:pt x="1802892" y="255175"/>
                  <a:pt x="1769174" y="255175"/>
                </a:cubicBezTo>
                <a:cubicBezTo>
                  <a:pt x="1735455" y="255175"/>
                  <a:pt x="1709357" y="267081"/>
                  <a:pt x="1689354" y="290894"/>
                </a:cubicBezTo>
                <a:cubicBezTo>
                  <a:pt x="1669352" y="314706"/>
                  <a:pt x="1659446" y="345567"/>
                  <a:pt x="1659446" y="383572"/>
                </a:cubicBezTo>
                <a:close/>
                <a:moveTo>
                  <a:pt x="2267426" y="547878"/>
                </a:moveTo>
                <a:cubicBezTo>
                  <a:pt x="2294477" y="525304"/>
                  <a:pt x="2308003" y="495681"/>
                  <a:pt x="2308003" y="458915"/>
                </a:cubicBezTo>
                <a:cubicBezTo>
                  <a:pt x="2308003" y="426149"/>
                  <a:pt x="2297621" y="399859"/>
                  <a:pt x="2276761" y="380048"/>
                </a:cubicBezTo>
                <a:cubicBezTo>
                  <a:pt x="2255901" y="360236"/>
                  <a:pt x="2224373" y="346710"/>
                  <a:pt x="2182273" y="339471"/>
                </a:cubicBezTo>
                <a:cubicBezTo>
                  <a:pt x="2155222" y="334232"/>
                  <a:pt x="2136839" y="328232"/>
                  <a:pt x="2127028" y="321278"/>
                </a:cubicBezTo>
                <a:cubicBezTo>
                  <a:pt x="2117217" y="314325"/>
                  <a:pt x="2112359" y="304705"/>
                  <a:pt x="2112359" y="292227"/>
                </a:cubicBezTo>
                <a:cubicBezTo>
                  <a:pt x="2112359" y="279749"/>
                  <a:pt x="2117027" y="269272"/>
                  <a:pt x="2126456" y="261366"/>
                </a:cubicBezTo>
                <a:cubicBezTo>
                  <a:pt x="2135886" y="253460"/>
                  <a:pt x="2149602" y="249460"/>
                  <a:pt x="2167795" y="249460"/>
                </a:cubicBezTo>
                <a:cubicBezTo>
                  <a:pt x="2184654" y="249460"/>
                  <a:pt x="2199227" y="252413"/>
                  <a:pt x="2211515" y="258413"/>
                </a:cubicBezTo>
                <a:cubicBezTo>
                  <a:pt x="2223802" y="264414"/>
                  <a:pt x="2235613" y="273272"/>
                  <a:pt x="2247043" y="285179"/>
                </a:cubicBezTo>
                <a:lnTo>
                  <a:pt x="2298764" y="238316"/>
                </a:lnTo>
                <a:cubicBezTo>
                  <a:pt x="2284381" y="219742"/>
                  <a:pt x="2265902" y="205835"/>
                  <a:pt x="2243328" y="196596"/>
                </a:cubicBezTo>
                <a:cubicBezTo>
                  <a:pt x="2220754" y="187452"/>
                  <a:pt x="2196465" y="182785"/>
                  <a:pt x="2170367" y="182785"/>
                </a:cubicBezTo>
                <a:cubicBezTo>
                  <a:pt x="2129695" y="182785"/>
                  <a:pt x="2095976" y="193358"/>
                  <a:pt x="2069211" y="214598"/>
                </a:cubicBezTo>
                <a:cubicBezTo>
                  <a:pt x="2042446" y="235839"/>
                  <a:pt x="2029015" y="264986"/>
                  <a:pt x="2029015" y="302228"/>
                </a:cubicBezTo>
                <a:cubicBezTo>
                  <a:pt x="2029015" y="331280"/>
                  <a:pt x="2038922" y="355664"/>
                  <a:pt x="2058638" y="375380"/>
                </a:cubicBezTo>
                <a:cubicBezTo>
                  <a:pt x="2078355" y="395097"/>
                  <a:pt x="2113121" y="409289"/>
                  <a:pt x="2163032" y="417957"/>
                </a:cubicBezTo>
                <a:cubicBezTo>
                  <a:pt x="2183321" y="421672"/>
                  <a:pt x="2198656" y="427673"/>
                  <a:pt x="2208943" y="435959"/>
                </a:cubicBezTo>
                <a:cubicBezTo>
                  <a:pt x="2219230" y="444246"/>
                  <a:pt x="2224373" y="454628"/>
                  <a:pt x="2224373" y="467011"/>
                </a:cubicBezTo>
                <a:cubicBezTo>
                  <a:pt x="2224373" y="482155"/>
                  <a:pt x="2218944" y="493871"/>
                  <a:pt x="2207990" y="502158"/>
                </a:cubicBezTo>
                <a:cubicBezTo>
                  <a:pt x="2197037" y="510445"/>
                  <a:pt x="2181797" y="514636"/>
                  <a:pt x="2162271" y="514636"/>
                </a:cubicBezTo>
                <a:cubicBezTo>
                  <a:pt x="2144935" y="514636"/>
                  <a:pt x="2128361" y="510730"/>
                  <a:pt x="2112645" y="502920"/>
                </a:cubicBezTo>
                <a:cubicBezTo>
                  <a:pt x="2096929" y="495109"/>
                  <a:pt x="2082070" y="482060"/>
                  <a:pt x="2068163" y="463677"/>
                </a:cubicBezTo>
                <a:lnTo>
                  <a:pt x="2014633" y="511683"/>
                </a:lnTo>
                <a:cubicBezTo>
                  <a:pt x="2028730" y="534543"/>
                  <a:pt x="2048828" y="551879"/>
                  <a:pt x="2074926" y="563785"/>
                </a:cubicBezTo>
                <a:cubicBezTo>
                  <a:pt x="2101025" y="575691"/>
                  <a:pt x="2129885" y="581692"/>
                  <a:pt x="2161604" y="581692"/>
                </a:cubicBezTo>
                <a:cubicBezTo>
                  <a:pt x="2205228" y="581692"/>
                  <a:pt x="2240566" y="570452"/>
                  <a:pt x="2267617" y="547878"/>
                </a:cubicBezTo>
                <a:close/>
                <a:moveTo>
                  <a:pt x="2717292" y="237554"/>
                </a:moveTo>
                <a:cubicBezTo>
                  <a:pt x="2752154" y="274034"/>
                  <a:pt x="2769584" y="321183"/>
                  <a:pt x="2769584" y="378905"/>
                </a:cubicBezTo>
                <a:cubicBezTo>
                  <a:pt x="2769584" y="436626"/>
                  <a:pt x="2751201" y="486537"/>
                  <a:pt x="2714530" y="524542"/>
                </a:cubicBezTo>
                <a:cubicBezTo>
                  <a:pt x="2677859" y="562642"/>
                  <a:pt x="2629281" y="581692"/>
                  <a:pt x="2569083" y="581692"/>
                </a:cubicBezTo>
                <a:cubicBezTo>
                  <a:pt x="2508885" y="581692"/>
                  <a:pt x="2460498" y="563975"/>
                  <a:pt x="2424875" y="528447"/>
                </a:cubicBezTo>
                <a:cubicBezTo>
                  <a:pt x="2389251" y="493014"/>
                  <a:pt x="2371439" y="445199"/>
                  <a:pt x="2371439" y="385191"/>
                </a:cubicBezTo>
                <a:cubicBezTo>
                  <a:pt x="2371725" y="324422"/>
                  <a:pt x="2390489" y="275463"/>
                  <a:pt x="2428018" y="238411"/>
                </a:cubicBezTo>
                <a:cubicBezTo>
                  <a:pt x="2465451" y="201359"/>
                  <a:pt x="2514219" y="182785"/>
                  <a:pt x="2574227" y="182785"/>
                </a:cubicBezTo>
                <a:cubicBezTo>
                  <a:pt x="2634234" y="182785"/>
                  <a:pt x="2682431" y="200977"/>
                  <a:pt x="2717292" y="237458"/>
                </a:cubicBezTo>
                <a:close/>
                <a:moveTo>
                  <a:pt x="2678430" y="381191"/>
                </a:moveTo>
                <a:cubicBezTo>
                  <a:pt x="2678430" y="343281"/>
                  <a:pt x="2669096" y="312706"/>
                  <a:pt x="2650522" y="289655"/>
                </a:cubicBezTo>
                <a:cubicBezTo>
                  <a:pt x="2631948" y="266605"/>
                  <a:pt x="2605754" y="255079"/>
                  <a:pt x="2572036" y="255079"/>
                </a:cubicBezTo>
                <a:cubicBezTo>
                  <a:pt x="2538317" y="255079"/>
                  <a:pt x="2512219" y="266986"/>
                  <a:pt x="2492216" y="290798"/>
                </a:cubicBezTo>
                <a:cubicBezTo>
                  <a:pt x="2472214" y="314611"/>
                  <a:pt x="2462308" y="345472"/>
                  <a:pt x="2462308" y="383477"/>
                </a:cubicBezTo>
                <a:cubicBezTo>
                  <a:pt x="2462308" y="421481"/>
                  <a:pt x="2472214" y="453580"/>
                  <a:pt x="2491931" y="476155"/>
                </a:cubicBezTo>
                <a:cubicBezTo>
                  <a:pt x="2511647" y="498729"/>
                  <a:pt x="2538508" y="509969"/>
                  <a:pt x="2572512" y="509969"/>
                </a:cubicBezTo>
                <a:cubicBezTo>
                  <a:pt x="2606516" y="509969"/>
                  <a:pt x="2632329" y="498348"/>
                  <a:pt x="2650808" y="475012"/>
                </a:cubicBezTo>
                <a:cubicBezTo>
                  <a:pt x="2669286" y="451675"/>
                  <a:pt x="2678525" y="420434"/>
                  <a:pt x="2678525" y="381286"/>
                </a:cubicBezTo>
                <a:close/>
                <a:moveTo>
                  <a:pt x="3280410" y="494729"/>
                </a:moveTo>
                <a:cubicBezTo>
                  <a:pt x="3272028" y="500634"/>
                  <a:pt x="3264313" y="504920"/>
                  <a:pt x="3257360" y="507397"/>
                </a:cubicBezTo>
                <a:cubicBezTo>
                  <a:pt x="3250406" y="509873"/>
                  <a:pt x="3243453" y="511112"/>
                  <a:pt x="3236500" y="511112"/>
                </a:cubicBezTo>
                <a:cubicBezTo>
                  <a:pt x="3223070" y="511112"/>
                  <a:pt x="3212687" y="506730"/>
                  <a:pt x="3205258" y="497872"/>
                </a:cubicBezTo>
                <a:cubicBezTo>
                  <a:pt x="3197829" y="489109"/>
                  <a:pt x="3194114" y="475393"/>
                  <a:pt x="3194114" y="456724"/>
                </a:cubicBezTo>
                <a:lnTo>
                  <a:pt x="3194114" y="260985"/>
                </a:lnTo>
                <a:lnTo>
                  <a:pt x="3291269" y="260985"/>
                </a:lnTo>
                <a:lnTo>
                  <a:pt x="3291269" y="191738"/>
                </a:lnTo>
                <a:lnTo>
                  <a:pt x="3194114" y="191738"/>
                </a:lnTo>
                <a:lnTo>
                  <a:pt x="3194114" y="82677"/>
                </a:lnTo>
                <a:lnTo>
                  <a:pt x="3105150" y="98298"/>
                </a:lnTo>
                <a:lnTo>
                  <a:pt x="3105150" y="191643"/>
                </a:lnTo>
                <a:lnTo>
                  <a:pt x="2957227" y="191643"/>
                </a:lnTo>
                <a:lnTo>
                  <a:pt x="2957227" y="130969"/>
                </a:lnTo>
                <a:cubicBezTo>
                  <a:pt x="2957227" y="111157"/>
                  <a:pt x="2961513" y="96202"/>
                  <a:pt x="2970086" y="86297"/>
                </a:cubicBezTo>
                <a:cubicBezTo>
                  <a:pt x="2978658" y="76391"/>
                  <a:pt x="2990850" y="71438"/>
                  <a:pt x="3006757" y="71438"/>
                </a:cubicBezTo>
                <a:cubicBezTo>
                  <a:pt x="3014948" y="71438"/>
                  <a:pt x="3022473" y="72581"/>
                  <a:pt x="3029236" y="74962"/>
                </a:cubicBezTo>
                <a:cubicBezTo>
                  <a:pt x="3036094" y="77343"/>
                  <a:pt x="3042666" y="80581"/>
                  <a:pt x="3049143" y="84868"/>
                </a:cubicBezTo>
                <a:lnTo>
                  <a:pt x="3085624" y="20479"/>
                </a:lnTo>
                <a:cubicBezTo>
                  <a:pt x="3072479" y="13525"/>
                  <a:pt x="3059049" y="8382"/>
                  <a:pt x="3045429" y="5048"/>
                </a:cubicBezTo>
                <a:cubicBezTo>
                  <a:pt x="3031808" y="1715"/>
                  <a:pt x="3017615" y="0"/>
                  <a:pt x="3003042" y="0"/>
                </a:cubicBezTo>
                <a:cubicBezTo>
                  <a:pt x="2960370" y="0"/>
                  <a:pt x="2927318" y="11621"/>
                  <a:pt x="2903887" y="34957"/>
                </a:cubicBezTo>
                <a:cubicBezTo>
                  <a:pt x="2880455" y="58293"/>
                  <a:pt x="2868740" y="90011"/>
                  <a:pt x="2868740" y="130207"/>
                </a:cubicBezTo>
                <a:lnTo>
                  <a:pt x="2868740" y="191643"/>
                </a:lnTo>
                <a:lnTo>
                  <a:pt x="2803970" y="191643"/>
                </a:lnTo>
                <a:lnTo>
                  <a:pt x="2803970" y="260890"/>
                </a:lnTo>
                <a:lnTo>
                  <a:pt x="2868740" y="260890"/>
                </a:lnTo>
                <a:lnTo>
                  <a:pt x="2868740" y="572643"/>
                </a:lnTo>
                <a:lnTo>
                  <a:pt x="2957322" y="572643"/>
                </a:lnTo>
                <a:lnTo>
                  <a:pt x="2957322" y="260890"/>
                </a:lnTo>
                <a:lnTo>
                  <a:pt x="3105246" y="260890"/>
                </a:lnTo>
                <a:lnTo>
                  <a:pt x="3105246" y="469297"/>
                </a:lnTo>
                <a:cubicBezTo>
                  <a:pt x="3105246" y="505968"/>
                  <a:pt x="3114675" y="533876"/>
                  <a:pt x="3133535" y="553022"/>
                </a:cubicBezTo>
                <a:cubicBezTo>
                  <a:pt x="3152394" y="572167"/>
                  <a:pt x="3180588" y="581692"/>
                  <a:pt x="3218021" y="581692"/>
                </a:cubicBezTo>
                <a:cubicBezTo>
                  <a:pt x="3236405" y="581692"/>
                  <a:pt x="3253454" y="579311"/>
                  <a:pt x="3269171" y="574453"/>
                </a:cubicBezTo>
                <a:cubicBezTo>
                  <a:pt x="3284887" y="569595"/>
                  <a:pt x="3297841" y="563118"/>
                  <a:pt x="3308033" y="554926"/>
                </a:cubicBezTo>
                <a:lnTo>
                  <a:pt x="3280505" y="494633"/>
                </a:lnTo>
                <a:close/>
                <a:moveTo>
                  <a:pt x="301181" y="915543"/>
                </a:moveTo>
                <a:lnTo>
                  <a:pt x="497300" y="1449134"/>
                </a:lnTo>
                <a:lnTo>
                  <a:pt x="399860" y="1449134"/>
                </a:lnTo>
                <a:lnTo>
                  <a:pt x="354139" y="1324166"/>
                </a:lnTo>
                <a:lnTo>
                  <a:pt x="140970" y="1324166"/>
                </a:lnTo>
                <a:lnTo>
                  <a:pt x="97441" y="1449134"/>
                </a:lnTo>
                <a:lnTo>
                  <a:pt x="0" y="1449134"/>
                </a:lnTo>
                <a:lnTo>
                  <a:pt x="197930" y="915543"/>
                </a:lnTo>
                <a:lnTo>
                  <a:pt x="301371" y="915543"/>
                </a:lnTo>
                <a:close/>
                <a:moveTo>
                  <a:pt x="329851" y="1247108"/>
                </a:moveTo>
                <a:lnTo>
                  <a:pt x="257651" y="1037654"/>
                </a:lnTo>
                <a:cubicBezTo>
                  <a:pt x="255937" y="1032224"/>
                  <a:pt x="254318" y="1027271"/>
                  <a:pt x="252984" y="1022795"/>
                </a:cubicBezTo>
                <a:cubicBezTo>
                  <a:pt x="251651" y="1018318"/>
                  <a:pt x="250031" y="1012888"/>
                  <a:pt x="248317" y="1006412"/>
                </a:cubicBezTo>
                <a:lnTo>
                  <a:pt x="246126" y="1006412"/>
                </a:lnTo>
                <a:cubicBezTo>
                  <a:pt x="244412" y="1012317"/>
                  <a:pt x="242792" y="1017651"/>
                  <a:pt x="241459" y="1022223"/>
                </a:cubicBezTo>
                <a:cubicBezTo>
                  <a:pt x="240125" y="1026795"/>
                  <a:pt x="238411" y="1031938"/>
                  <a:pt x="236411" y="1037654"/>
                </a:cubicBezTo>
                <a:lnTo>
                  <a:pt x="164973" y="1247108"/>
                </a:lnTo>
                <a:lnTo>
                  <a:pt x="329756" y="1247108"/>
                </a:lnTo>
                <a:close/>
                <a:moveTo>
                  <a:pt x="557403" y="1449134"/>
                </a:moveTo>
                <a:lnTo>
                  <a:pt x="648557" y="1449134"/>
                </a:lnTo>
                <a:lnTo>
                  <a:pt x="648557" y="915543"/>
                </a:lnTo>
                <a:lnTo>
                  <a:pt x="557403" y="915543"/>
                </a:lnTo>
                <a:lnTo>
                  <a:pt x="557403" y="1449134"/>
                </a:lnTo>
                <a:close/>
                <a:moveTo>
                  <a:pt x="1271778" y="915543"/>
                </a:moveTo>
                <a:lnTo>
                  <a:pt x="883730" y="915543"/>
                </a:lnTo>
                <a:lnTo>
                  <a:pt x="883730" y="992600"/>
                </a:lnTo>
                <a:lnTo>
                  <a:pt x="1031843" y="992600"/>
                </a:lnTo>
                <a:lnTo>
                  <a:pt x="1031843" y="1449134"/>
                </a:lnTo>
                <a:lnTo>
                  <a:pt x="1122998" y="1449134"/>
                </a:lnTo>
                <a:lnTo>
                  <a:pt x="1122998" y="992600"/>
                </a:lnTo>
                <a:lnTo>
                  <a:pt x="1271778" y="992600"/>
                </a:lnTo>
                <a:lnTo>
                  <a:pt x="1271778" y="915543"/>
                </a:lnTo>
                <a:close/>
                <a:moveTo>
                  <a:pt x="1581340" y="1113854"/>
                </a:moveTo>
                <a:cubicBezTo>
                  <a:pt x="1616202" y="1150334"/>
                  <a:pt x="1633633" y="1197483"/>
                  <a:pt x="1633633" y="1255205"/>
                </a:cubicBezTo>
                <a:cubicBezTo>
                  <a:pt x="1633633" y="1312926"/>
                  <a:pt x="1615250" y="1362837"/>
                  <a:pt x="1578578" y="1400842"/>
                </a:cubicBezTo>
                <a:cubicBezTo>
                  <a:pt x="1541812" y="1438942"/>
                  <a:pt x="1493330" y="1457992"/>
                  <a:pt x="1433132" y="1457992"/>
                </a:cubicBezTo>
                <a:cubicBezTo>
                  <a:pt x="1372934" y="1457992"/>
                  <a:pt x="1324547" y="1440275"/>
                  <a:pt x="1288923" y="1404747"/>
                </a:cubicBezTo>
                <a:cubicBezTo>
                  <a:pt x="1253300" y="1369314"/>
                  <a:pt x="1235488" y="1321499"/>
                  <a:pt x="1235488" y="1261491"/>
                </a:cubicBezTo>
                <a:cubicBezTo>
                  <a:pt x="1235774" y="1200722"/>
                  <a:pt x="1254538" y="1151763"/>
                  <a:pt x="1292066" y="1114711"/>
                </a:cubicBezTo>
                <a:cubicBezTo>
                  <a:pt x="1329500" y="1077659"/>
                  <a:pt x="1378268" y="1059085"/>
                  <a:pt x="1438275" y="1059085"/>
                </a:cubicBezTo>
                <a:cubicBezTo>
                  <a:pt x="1498283" y="1059085"/>
                  <a:pt x="1546479" y="1077278"/>
                  <a:pt x="1581340" y="1113758"/>
                </a:cubicBezTo>
                <a:close/>
                <a:moveTo>
                  <a:pt x="1542479" y="1257491"/>
                </a:moveTo>
                <a:cubicBezTo>
                  <a:pt x="1542479" y="1219581"/>
                  <a:pt x="1533144" y="1189006"/>
                  <a:pt x="1514570" y="1165955"/>
                </a:cubicBezTo>
                <a:cubicBezTo>
                  <a:pt x="1495997" y="1142905"/>
                  <a:pt x="1469803" y="1131380"/>
                  <a:pt x="1436084" y="1131380"/>
                </a:cubicBezTo>
                <a:cubicBezTo>
                  <a:pt x="1402366" y="1131380"/>
                  <a:pt x="1376267" y="1143286"/>
                  <a:pt x="1356265" y="1167098"/>
                </a:cubicBezTo>
                <a:cubicBezTo>
                  <a:pt x="1336262" y="1190911"/>
                  <a:pt x="1326356" y="1221772"/>
                  <a:pt x="1326356" y="1259777"/>
                </a:cubicBezTo>
                <a:cubicBezTo>
                  <a:pt x="1326356" y="1297781"/>
                  <a:pt x="1336262" y="1329881"/>
                  <a:pt x="1355979" y="1352455"/>
                </a:cubicBezTo>
                <a:cubicBezTo>
                  <a:pt x="1375696" y="1375029"/>
                  <a:pt x="1402556" y="1386269"/>
                  <a:pt x="1436561" y="1386269"/>
                </a:cubicBezTo>
                <a:cubicBezTo>
                  <a:pt x="1470565" y="1386269"/>
                  <a:pt x="1496378" y="1374648"/>
                  <a:pt x="1514856" y="1351312"/>
                </a:cubicBezTo>
                <a:cubicBezTo>
                  <a:pt x="1533335" y="1327976"/>
                  <a:pt x="1542574" y="1296734"/>
                  <a:pt x="1542574" y="1257586"/>
                </a:cubicBezTo>
                <a:close/>
                <a:moveTo>
                  <a:pt x="1951577" y="1285399"/>
                </a:moveTo>
                <a:cubicBezTo>
                  <a:pt x="1951577" y="1314450"/>
                  <a:pt x="1943290" y="1338453"/>
                  <a:pt x="1926622" y="1357598"/>
                </a:cubicBezTo>
                <a:cubicBezTo>
                  <a:pt x="1910048" y="1376744"/>
                  <a:pt x="1888522" y="1386269"/>
                  <a:pt x="1862233" y="1386269"/>
                </a:cubicBezTo>
                <a:cubicBezTo>
                  <a:pt x="1835944" y="1386269"/>
                  <a:pt x="1817465" y="1378268"/>
                  <a:pt x="1805273" y="1362266"/>
                </a:cubicBezTo>
                <a:cubicBezTo>
                  <a:pt x="1793081" y="1346264"/>
                  <a:pt x="1787081" y="1322356"/>
                  <a:pt x="1787081" y="1290638"/>
                </a:cubicBezTo>
                <a:lnTo>
                  <a:pt x="1787081" y="1068134"/>
                </a:lnTo>
                <a:lnTo>
                  <a:pt x="1698498" y="1068134"/>
                </a:lnTo>
                <a:lnTo>
                  <a:pt x="1698498" y="1302544"/>
                </a:lnTo>
                <a:cubicBezTo>
                  <a:pt x="1698498" y="1353407"/>
                  <a:pt x="1709833" y="1391984"/>
                  <a:pt x="1732502" y="1418463"/>
                </a:cubicBezTo>
                <a:cubicBezTo>
                  <a:pt x="1755172" y="1444943"/>
                  <a:pt x="1788890" y="1458087"/>
                  <a:pt x="1833563" y="1458087"/>
                </a:cubicBezTo>
                <a:cubicBezTo>
                  <a:pt x="1856423" y="1458087"/>
                  <a:pt x="1878425" y="1452563"/>
                  <a:pt x="1899571" y="1441514"/>
                </a:cubicBezTo>
                <a:cubicBezTo>
                  <a:pt x="1920716" y="1430465"/>
                  <a:pt x="1937480" y="1415796"/>
                  <a:pt x="1949577" y="1397413"/>
                </a:cubicBezTo>
                <a:lnTo>
                  <a:pt x="1951482" y="1397413"/>
                </a:lnTo>
                <a:lnTo>
                  <a:pt x="1951482" y="1449134"/>
                </a:lnTo>
                <a:lnTo>
                  <a:pt x="2040446" y="1449134"/>
                </a:lnTo>
                <a:lnTo>
                  <a:pt x="2040446" y="1068134"/>
                </a:lnTo>
                <a:lnTo>
                  <a:pt x="1951482" y="1068134"/>
                </a:lnTo>
                <a:lnTo>
                  <a:pt x="1951482" y="1285399"/>
                </a:lnTo>
                <a:close/>
                <a:moveTo>
                  <a:pt x="2326767" y="1061466"/>
                </a:moveTo>
                <a:cubicBezTo>
                  <a:pt x="2303907" y="1061466"/>
                  <a:pt x="2283809" y="1067943"/>
                  <a:pt x="2266474" y="1080992"/>
                </a:cubicBezTo>
                <a:cubicBezTo>
                  <a:pt x="2249138" y="1094042"/>
                  <a:pt x="2235994" y="1112711"/>
                  <a:pt x="2227040" y="1136999"/>
                </a:cubicBezTo>
                <a:lnTo>
                  <a:pt x="2225516" y="1136999"/>
                </a:lnTo>
                <a:lnTo>
                  <a:pt x="2225516" y="1068134"/>
                </a:lnTo>
                <a:lnTo>
                  <a:pt x="2136553" y="1068134"/>
                </a:lnTo>
                <a:lnTo>
                  <a:pt x="2136553" y="1449134"/>
                </a:lnTo>
                <a:lnTo>
                  <a:pt x="2225516" y="1449134"/>
                </a:lnTo>
                <a:lnTo>
                  <a:pt x="2225516" y="1260824"/>
                </a:lnTo>
                <a:cubicBezTo>
                  <a:pt x="2225516" y="1224344"/>
                  <a:pt x="2233422" y="1195007"/>
                  <a:pt x="2249138" y="1172623"/>
                </a:cubicBezTo>
                <a:cubicBezTo>
                  <a:pt x="2264855" y="1150334"/>
                  <a:pt x="2285524" y="1139095"/>
                  <a:pt x="2311051" y="1139095"/>
                </a:cubicBezTo>
                <a:cubicBezTo>
                  <a:pt x="2319242" y="1139095"/>
                  <a:pt x="2326958" y="1139857"/>
                  <a:pt x="2334292" y="1141476"/>
                </a:cubicBezTo>
                <a:cubicBezTo>
                  <a:pt x="2341626" y="1143095"/>
                  <a:pt x="2348865" y="1145286"/>
                  <a:pt x="2356104" y="1147953"/>
                </a:cubicBezTo>
                <a:lnTo>
                  <a:pt x="2379917" y="1072039"/>
                </a:lnTo>
                <a:cubicBezTo>
                  <a:pt x="2370487" y="1067848"/>
                  <a:pt x="2361724" y="1064990"/>
                  <a:pt x="2353532" y="1063466"/>
                </a:cubicBezTo>
                <a:cubicBezTo>
                  <a:pt x="2345341" y="1061942"/>
                  <a:pt x="2336387" y="1061276"/>
                  <a:pt x="2326767" y="1061276"/>
                </a:cubicBezTo>
                <a:close/>
              </a:path>
            </a:pathLst>
          </a:custGeom>
          <a:gradFill>
            <a:gsLst>
              <a:gs pos="0">
                <a:srgbClr val="4D3677"/>
              </a:gs>
              <a:gs pos="72000">
                <a:srgbClr val="8661C5"/>
              </a:gs>
            </a:gsLst>
            <a:lin ang="2700000" scaled="0"/>
          </a:gradFill>
          <a:ln w="0" cap="flat">
            <a:noFill/>
            <a:prstDash val="solid"/>
            <a:miter/>
          </a:ln>
        </p:spPr>
        <p:txBody>
          <a:bodyPr rtlCol="0" anchor="ctr"/>
          <a:lstStyle/>
          <a:p>
            <a:endParaRPr lang="en-US"/>
          </a:p>
        </p:txBody>
      </p:sp>
    </p:spTree>
    <p:extLst>
      <p:ext uri="{BB962C8B-B14F-4D97-AF65-F5344CB8AC3E}">
        <p14:creationId xmlns:p14="http://schemas.microsoft.com/office/powerpoint/2010/main" val="3299551435"/>
      </p:ext>
    </p:extLst>
  </p:cSld>
  <p:clrMapOvr>
    <a:masterClrMapping/>
  </p:clrMapOvr>
  <p:transition>
    <p:fade/>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D9668AE-5CD6-D782-C7B5-872E7248B94E}"/>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9" name="Title 1"/>
          <p:cNvSpPr>
            <a:spLocks noGrp="1"/>
          </p:cNvSpPr>
          <p:nvPr>
            <p:ph type="title" hasCustomPrompt="1"/>
          </p:nvPr>
        </p:nvSpPr>
        <p:spPr bwMode="white">
          <a:xfrm>
            <a:off x="584200" y="2425780"/>
            <a:ext cx="5577840" cy="1107996"/>
          </a:xfrm>
          <a:noFill/>
        </p:spPr>
        <p:txBody>
          <a:bodyPr lIns="0" tIns="0" rIns="0" bIns="0" anchor="b" anchorCtr="0">
            <a:spAutoFit/>
          </a:bodyPr>
          <a:lstStyle>
            <a:lvl1pPr algn="l" defTabSz="932742" rtl="0" eaLnBrk="1" latinLnBrk="0" hangingPunct="1">
              <a:lnSpc>
                <a:spcPct val="100000"/>
              </a:lnSpc>
              <a:spcBef>
                <a:spcPct val="0"/>
              </a:spcBef>
              <a:buNone/>
              <a:defRPr lang="en-US" sz="4000" b="0" kern="1200" cap="none" spc="-50" baseline="0" dirty="0">
                <a:ln w="3175">
                  <a:noFill/>
                </a:ln>
                <a:solidFill>
                  <a:srgbClr val="4D3677"/>
                </a:solidFill>
                <a:effectLst/>
                <a:latin typeface="Segoe Sans Display Semibold" pitchFamily="2" charset="0"/>
                <a:ea typeface="+mn-ea"/>
                <a:cs typeface="Segoe Sans Display Semibold" pitchFamily="2" charset="0"/>
              </a:defRPr>
            </a:lvl1pPr>
          </a:lstStyle>
          <a:p>
            <a:pPr marL="0" marR="0" lvl="0" indent="0" algn="l" defTabSz="932742" rtl="0" eaLnBrk="1" fontAlgn="auto" latinLnBrk="0" hangingPunct="1">
              <a:lnSpc>
                <a:spcPct val="90000"/>
              </a:lnSpc>
              <a:spcBef>
                <a:spcPct val="0"/>
              </a:spcBef>
              <a:spcAft>
                <a:spcPts val="0"/>
              </a:spcAft>
              <a:buClrTx/>
              <a:buSzPct val="90000"/>
              <a:buFont typeface="Wingdings" panose="05000000000000000000" pitchFamily="2" charset="2"/>
              <a:buNone/>
              <a:tabLst/>
            </a:pPr>
            <a:r>
              <a:rPr lang="en-US"/>
              <a:t>Event name or presentation title </a:t>
            </a:r>
          </a:p>
        </p:txBody>
      </p:sp>
      <p:sp>
        <p:nvSpPr>
          <p:cNvPr id="5" name="Text Placeholder 4"/>
          <p:cNvSpPr>
            <a:spLocks noGrp="1"/>
          </p:cNvSpPr>
          <p:nvPr>
            <p:ph type="body" sz="quarter" idx="12" hasCustomPrompt="1"/>
          </p:nvPr>
        </p:nvSpPr>
        <p:spPr bwMode="white">
          <a:xfrm>
            <a:off x="584200" y="3962400"/>
            <a:ext cx="5577840" cy="276999"/>
          </a:xfrm>
          <a:noFill/>
        </p:spPr>
        <p:txBody>
          <a:bodyPr wrap="square" lIns="0" tIns="0" rIns="0" bIns="0">
            <a:spAutoFit/>
          </a:bodyPr>
          <a:lstStyle>
            <a:lvl1pPr marL="0" indent="0">
              <a:spcBef>
                <a:spcPts val="0"/>
              </a:spcBef>
              <a:buNone/>
              <a:defRPr sz="1800" spc="0" baseline="0">
                <a:solidFill>
                  <a:srgbClr val="091F2C"/>
                </a:solidFill>
                <a:latin typeface="+mn-lt"/>
                <a:cs typeface="Segoe UI" panose="020B0502040204020203" pitchFamily="34" charset="0"/>
              </a:defRPr>
            </a:lvl1pPr>
          </a:lstStyle>
          <a:p>
            <a:pPr lvl="0"/>
            <a:r>
              <a:rPr lang="en-US"/>
              <a:t>Speaker name or subtitle text</a:t>
            </a:r>
          </a:p>
        </p:txBody>
      </p:sp>
      <p:pic>
        <p:nvPicPr>
          <p:cNvPr id="2" name="MS logo gray - EMF" descr="Microsoft logo, gray text version">
            <a:extLst>
              <a:ext uri="{FF2B5EF4-FFF2-40B4-BE49-F238E27FC236}">
                <a16:creationId xmlns:a16="http://schemas.microsoft.com/office/drawing/2014/main" id="{4B2684EB-34E2-E67F-1ABA-8374FB1B885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411337371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44">
          <p15:clr>
            <a:srgbClr val="5ACBF0"/>
          </p15:clr>
        </p15:guide>
        <p15:guide id="4" orient="horz" pos="2160">
          <p15:clr>
            <a:srgbClr val="FBAE40"/>
          </p15:clr>
        </p15:guide>
      </p15:sldGuideLst>
    </p:ext>
  </p:extLst>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p:cSld name="Title Slide 3">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mj-lt"/>
                <a:cs typeface="Segoe Sans Display"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46221"/>
          </a:xfrm>
          <a:noFill/>
        </p:spPr>
        <p:txBody>
          <a:bodyPr wrap="square" lIns="0" tIns="0" rIns="0" bIns="0">
            <a:spAutoFit/>
          </a:bodyPr>
          <a:lstStyle>
            <a:lvl1pPr marL="0" indent="0">
              <a:spcBef>
                <a:spcPts val="0"/>
              </a:spcBef>
              <a:buNone/>
              <a:defRPr sz="1600" spc="0" baseline="0">
                <a:solidFill>
                  <a:schemeClr val="tx1"/>
                </a:solidFill>
                <a:latin typeface="+mn-lt"/>
                <a:cs typeface="Segoe Sans Display" pitchFamily="2"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6986153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Title and text side by s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E5C076-3B78-4451-8068-576892A08E9C}"/>
              </a:ext>
            </a:extLst>
          </p:cNvPr>
          <p:cNvSpPr>
            <a:spLocks noGrp="1"/>
          </p:cNvSpPr>
          <p:nvPr>
            <p:ph type="title" hasCustomPrompt="1"/>
          </p:nvPr>
        </p:nvSpPr>
        <p:spPr>
          <a:xfrm>
            <a:off x="585216" y="2309812"/>
            <a:ext cx="3182027" cy="3959225"/>
          </a:xfrm>
        </p:spPr>
        <p:txBody>
          <a:bodyPr anchor="t"/>
          <a:lstStyle>
            <a:lvl1pPr>
              <a:defRPr>
                <a:solidFill>
                  <a:schemeClr val="tx1"/>
                </a:solidFill>
              </a:defRPr>
            </a:lvl1pPr>
          </a:lstStyle>
          <a:p>
            <a:r>
              <a:rPr lang="en-US"/>
              <a:t>Title</a:t>
            </a:r>
          </a:p>
        </p:txBody>
      </p:sp>
      <p:sp>
        <p:nvSpPr>
          <p:cNvPr id="7" name="Text Placeholder 2">
            <a:extLst>
              <a:ext uri="{FF2B5EF4-FFF2-40B4-BE49-F238E27FC236}">
                <a16:creationId xmlns:a16="http://schemas.microsoft.com/office/drawing/2014/main" id="{7E9DBFD9-3E1E-4F19-AF15-56780F9C7927}"/>
              </a:ext>
            </a:extLst>
          </p:cNvPr>
          <p:cNvSpPr>
            <a:spLocks noGrp="1"/>
          </p:cNvSpPr>
          <p:nvPr>
            <p:ph type="body" sz="quarter" idx="11"/>
          </p:nvPr>
        </p:nvSpPr>
        <p:spPr>
          <a:xfrm>
            <a:off x="4356100" y="2309812"/>
            <a:ext cx="7253288" cy="3959223"/>
          </a:xfrm>
        </p:spPr>
        <p:txBody>
          <a:bodyPr anchor="t"/>
          <a:lstStyle>
            <a:lvl1pPr marL="231775" indent="-231775">
              <a:spcAft>
                <a:spcPts val="600"/>
              </a:spcAft>
              <a:buFont typeface="Wingdings" panose="05000000000000000000" pitchFamily="2" charset="2"/>
              <a:buChar char=""/>
              <a:defRPr/>
            </a:lvl1pPr>
          </a:lstStyle>
          <a:p>
            <a:pPr lvl="0"/>
            <a:r>
              <a:rPr lang="en-US"/>
              <a:t>Click to edit Master text styles</a:t>
            </a:r>
          </a:p>
        </p:txBody>
      </p:sp>
      <p:cxnSp>
        <p:nvCxnSpPr>
          <p:cNvPr id="5" name="Straight Connector 4">
            <a:extLst>
              <a:ext uri="{FF2B5EF4-FFF2-40B4-BE49-F238E27FC236}">
                <a16:creationId xmlns:a16="http://schemas.microsoft.com/office/drawing/2014/main" id="{C35867F2-3994-4092-B53B-5792FEE69887}"/>
              </a:ext>
              <a:ext uri="{C183D7F6-B498-43B3-948B-1728B52AA6E4}">
                <adec:decorative xmlns:adec="http://schemas.microsoft.com/office/drawing/2017/decorative" val="1"/>
              </a:ext>
            </a:extLst>
          </p:cNvPr>
          <p:cNvCxnSpPr>
            <a:cxnSpLocks/>
          </p:cNvCxnSpPr>
          <p:nvPr/>
        </p:nvCxnSpPr>
        <p:spPr>
          <a:xfrm>
            <a:off x="585216" y="2019300"/>
            <a:ext cx="3182112" cy="0"/>
          </a:xfrm>
          <a:prstGeom prst="line">
            <a:avLst/>
          </a:prstGeom>
          <a:ln w="2857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49D8AF80-CAD5-4055-80AD-0B31EBCB52A9}"/>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cxnSp>
        <p:nvCxnSpPr>
          <p:cNvPr id="8" name="Straight Connector 7">
            <a:extLst>
              <a:ext uri="{FF2B5EF4-FFF2-40B4-BE49-F238E27FC236}">
                <a16:creationId xmlns:a16="http://schemas.microsoft.com/office/drawing/2014/main" id="{DF1A9F7D-F14E-4BCE-9EB4-D9EF47B67809}"/>
              </a:ext>
              <a:ext uri="{C183D7F6-B498-43B3-948B-1728B52AA6E4}">
                <adec:decorative xmlns:adec="http://schemas.microsoft.com/office/drawing/2017/decorative" val="1"/>
              </a:ext>
            </a:extLst>
          </p:cNvPr>
          <p:cNvCxnSpPr>
            <a:cxnSpLocks/>
          </p:cNvCxnSpPr>
          <p:nvPr/>
        </p:nvCxnSpPr>
        <p:spPr>
          <a:xfrm>
            <a:off x="4354523" y="2019300"/>
            <a:ext cx="7254865" cy="0"/>
          </a:xfrm>
          <a:prstGeom prst="line">
            <a:avLst/>
          </a:prstGeom>
          <a:ln w="19050">
            <a:solidFill>
              <a:schemeClr val="tx1">
                <a:alpha val="3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76294142"/>
      </p:ext>
    </p:extLst>
  </p:cSld>
  <p:clrMapOvr>
    <a:masterClrMapping/>
  </p:clrMapOvr>
  <p:transition>
    <p:fade/>
  </p:transition>
  <p:extLst>
    <p:ext uri="{DCECCB84-F9BA-43D5-87BE-67443E8EF086}">
      <p15:sldGuideLst xmlns:p15="http://schemas.microsoft.com/office/powerpoint/2012/main">
        <p15:guide id="13" pos="2744">
          <p15:clr>
            <a:srgbClr val="5ACBF0"/>
          </p15:clr>
        </p15:guide>
        <p15:guide id="29" orient="horz" pos="1272">
          <p15:clr>
            <a:srgbClr val="5ACBF0"/>
          </p15:clr>
        </p15:guide>
        <p15:guide id="30" pos="2376">
          <p15:clr>
            <a:srgbClr val="5ACBF0"/>
          </p15:clr>
        </p15:guide>
        <p15:guide id="32" orient="horz" pos="1455">
          <p15:clr>
            <a:srgbClr val="5ACBF0"/>
          </p15:clr>
        </p15:guide>
      </p15:sldGuideLst>
    </p:ext>
  </p:extLst>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p:cSld name="Title Slide 2">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Segoe Sans Display Semibold" pitchFamily="2" charset="0"/>
                <a:cs typeface="Segoe Sans Display Semibold"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76999"/>
          </a:xfrm>
          <a:noFill/>
        </p:spPr>
        <p:txBody>
          <a:bodyPr wrap="square" lIns="0" tIns="0" rIns="0" bIns="0">
            <a:spAutoFit/>
          </a:bodyPr>
          <a:lstStyle>
            <a:lvl1pPr marL="0" indent="0">
              <a:spcBef>
                <a:spcPts val="0"/>
              </a:spcBef>
              <a:buNone/>
              <a:defRPr sz="18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
        <p:nvSpPr>
          <p:cNvPr id="2" name="Rectangle 1">
            <a:extLst>
              <a:ext uri="{FF2B5EF4-FFF2-40B4-BE49-F238E27FC236}">
                <a16:creationId xmlns:a16="http://schemas.microsoft.com/office/drawing/2014/main" id="{40D6A808-9E65-A7E2-F888-D7EAABFEEF2E}"/>
              </a:ext>
            </a:extLst>
          </p:cNvPr>
          <p:cNvSpPr/>
          <p:nvPr userDrawn="1"/>
        </p:nvSpPr>
        <p:spPr bwMode="auto">
          <a:xfrm>
            <a:off x="0" y="6565900"/>
            <a:ext cx="1967948" cy="292100"/>
          </a:xfrm>
          <a:prstGeom prst="rect">
            <a:avLst/>
          </a:prstGeom>
          <a:solidFill>
            <a:srgbClr val="D9D9D6"/>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err="1">
              <a:solidFill>
                <a:srgbClr val="FFFFFF"/>
              </a:solidFill>
              <a:ea typeface="Segoe UI" pitchFamily="34" charset="0"/>
              <a:cs typeface="Segoe UI" pitchFamily="34" charset="0"/>
            </a:endParaRPr>
          </a:p>
        </p:txBody>
      </p:sp>
    </p:spTree>
    <p:extLst>
      <p:ext uri="{BB962C8B-B14F-4D97-AF65-F5344CB8AC3E}">
        <p14:creationId xmlns:p14="http://schemas.microsoft.com/office/powerpoint/2010/main" val="159606509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CFEFD-88E5-4869-B5C3-1611B0B50E15}"/>
              </a:ext>
            </a:extLst>
          </p:cNvPr>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4" name="Content Placeholder 3">
            <a:extLst>
              <a:ext uri="{FF2B5EF4-FFF2-40B4-BE49-F238E27FC236}">
                <a16:creationId xmlns:a16="http://schemas.microsoft.com/office/drawing/2014/main" id="{58A212C2-8B30-4835-8711-AA981B6CFBE1}"/>
              </a:ext>
            </a:extLst>
          </p:cNvPr>
          <p:cNvSpPr>
            <a:spLocks noGrp="1"/>
          </p:cNvSpPr>
          <p:nvPr>
            <p:ph sz="quarter" idx="10"/>
          </p:nvPr>
        </p:nvSpPr>
        <p:spPr>
          <a:xfrm>
            <a:off x="584200" y="1435100"/>
            <a:ext cx="11018838" cy="483393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Box 5">
            <a:extLst>
              <a:ext uri="{FF2B5EF4-FFF2-40B4-BE49-F238E27FC236}">
                <a16:creationId xmlns:a16="http://schemas.microsoft.com/office/drawing/2014/main" id="{4F9662A5-6E2F-47B0-9B6E-E87983D3753C}"/>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1472616747"/>
      </p:ext>
    </p:extLst>
  </p:cSld>
  <p:clrMapOvr>
    <a:masterClrMapping/>
  </p:clrMapOvr>
  <p:transition>
    <p:fade/>
  </p:transition>
  <p:extLst>
    <p:ext uri="{DCECCB84-F9BA-43D5-87BE-67443E8EF086}">
      <p15:sldGuideLst xmlns:p15="http://schemas.microsoft.com/office/powerpoint/2012/main">
        <p15:guide id="2" orient="horz" pos="1272">
          <p15:clr>
            <a:srgbClr val="5ACBF0"/>
          </p15:clr>
        </p15:guide>
        <p15:guide id="3" orient="horz" pos="288">
          <p15:clr>
            <a:srgbClr val="5ACBF0"/>
          </p15:clr>
        </p15:guide>
        <p15:guide id="5" orient="horz" pos="904">
          <p15:clr>
            <a:srgbClr val="5ACBF0"/>
          </p15:clr>
        </p15:guide>
      </p15:sldGuideLst>
    </p:ext>
  </p:extLst>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p:cSld name="Title &amp; Non-bulleted text">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34B655BA-10A4-4A57-89DB-CFFBE1CA1E33}"/>
              </a:ext>
            </a:extLst>
          </p:cNvPr>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586390" y="1434370"/>
            <a:ext cx="11018520" cy="2308324"/>
          </a:xfrm>
        </p:spPr>
        <p:txBody>
          <a:bodyPr wrap="square">
            <a:spAutoFit/>
          </a:bodyPr>
          <a:lstStyle>
            <a:lvl1pPr marL="0" indent="0">
              <a:buNone/>
              <a:defRPr/>
            </a:lvl1pPr>
            <a:lvl2pPr marL="228600" indent="0">
              <a:buNone/>
              <a:defRPr/>
            </a:lvl2pPr>
            <a:lvl3pPr marL="457200" indent="0">
              <a:buNone/>
              <a:defRPr/>
            </a:lvl3pPr>
            <a:lvl4pPr marL="685800" indent="0">
              <a:buNone/>
              <a:defRPr/>
            </a:lvl4pPr>
            <a:lvl5pPr marL="914400"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04574812"/>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905">
          <p15:clr>
            <a:srgbClr val="5ACBF0"/>
          </p15:clr>
        </p15:guide>
        <p15:guide id="4" orient="horz" pos="1272">
          <p15:clr>
            <a:srgbClr val="5ACBF0"/>
          </p15:clr>
        </p15:guide>
      </p15:sldGuideLst>
    </p:ext>
  </p:extLst>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p:cSld name="Two Column Bullet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BE2550-DA43-453C-A328-33C740E65403}"/>
              </a:ext>
            </a:extLst>
          </p:cNvPr>
          <p:cNvSpPr>
            <a:spLocks noGrp="1"/>
          </p:cNvSpPr>
          <p:nvPr>
            <p:ph type="title"/>
          </p:nvPr>
        </p:nvSpPr>
        <p:spPr/>
        <p:txBody>
          <a:bodyPr/>
          <a:lstStyle/>
          <a:p>
            <a:r>
              <a:rPr lang="en-US"/>
              <a:t>Click to edit Master title style</a:t>
            </a:r>
          </a:p>
        </p:txBody>
      </p:sp>
      <p:sp>
        <p:nvSpPr>
          <p:cNvPr id="5" name="Content Placeholder 4">
            <a:extLst>
              <a:ext uri="{FF2B5EF4-FFF2-40B4-BE49-F238E27FC236}">
                <a16:creationId xmlns:a16="http://schemas.microsoft.com/office/drawing/2014/main" id="{14B7A288-CDAC-4184-9F73-137C95F5E643}"/>
              </a:ext>
            </a:extLst>
          </p:cNvPr>
          <p:cNvSpPr>
            <a:spLocks noGrp="1"/>
          </p:cNvSpPr>
          <p:nvPr>
            <p:ph sz="quarter" idx="12"/>
          </p:nvPr>
        </p:nvSpPr>
        <p:spPr>
          <a:xfrm>
            <a:off x="584200" y="1435100"/>
            <a:ext cx="5211763" cy="48339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8">
            <a:extLst>
              <a:ext uri="{FF2B5EF4-FFF2-40B4-BE49-F238E27FC236}">
                <a16:creationId xmlns:a16="http://schemas.microsoft.com/office/drawing/2014/main" id="{CEC22105-78D6-4753-94FA-3DA949361A95}"/>
              </a:ext>
            </a:extLst>
          </p:cNvPr>
          <p:cNvSpPr>
            <a:spLocks noGrp="1"/>
          </p:cNvSpPr>
          <p:nvPr>
            <p:ph sz="quarter" idx="13"/>
          </p:nvPr>
        </p:nvSpPr>
        <p:spPr>
          <a:xfrm>
            <a:off x="6389688" y="1435100"/>
            <a:ext cx="5219700" cy="48339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Box 5">
            <a:extLst>
              <a:ext uri="{FF2B5EF4-FFF2-40B4-BE49-F238E27FC236}">
                <a16:creationId xmlns:a16="http://schemas.microsoft.com/office/drawing/2014/main" id="{5F6A123D-3A27-499F-9210-3E0D7CED39C6}"/>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460304884"/>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276">
          <p15:clr>
            <a:srgbClr val="5ACBF0"/>
          </p15:clr>
        </p15:guide>
        <p15:guide id="3" orient="horz" pos="904">
          <p15:clr>
            <a:srgbClr val="5ACBF0"/>
          </p15:clr>
        </p15:guide>
        <p15:guide id="4" pos="3660">
          <p15:clr>
            <a:srgbClr val="5ACBF0"/>
          </p15:clr>
        </p15:guide>
        <p15:guide id="5" pos="4024">
          <p15:clr>
            <a:srgbClr val="5ACBF0"/>
          </p15:clr>
        </p15:guide>
      </p15:sldGuideLst>
    </p:ext>
  </p:extLst>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p:cSld name="Two Column Non-bulleted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876633-3E8D-4CF4-A5D4-D4E9D88A6DE0}"/>
              </a:ext>
            </a:extLst>
          </p:cNvPr>
          <p:cNvSpPr>
            <a:spLocks noGrp="1"/>
          </p:cNvSpPr>
          <p:nvPr>
            <p:ph type="title"/>
          </p:nvPr>
        </p:nvSpPr>
        <p:spPr>
          <a:xfrm>
            <a:off x="588263" y="457200"/>
            <a:ext cx="11018520" cy="553998"/>
          </a:xfrm>
        </p:spPr>
        <p:txBody>
          <a:bodyPr/>
          <a:lstStyle/>
          <a:p>
            <a:r>
              <a:rPr lang="en-US"/>
              <a:t>Click to edit Master title style</a:t>
            </a:r>
          </a:p>
        </p:txBody>
      </p:sp>
      <p:sp>
        <p:nvSpPr>
          <p:cNvPr id="4" name="Text Placeholder 3"/>
          <p:cNvSpPr>
            <a:spLocks noGrp="1"/>
          </p:cNvSpPr>
          <p:nvPr>
            <p:ph type="body" sz="quarter" idx="10"/>
          </p:nvPr>
        </p:nvSpPr>
        <p:spPr>
          <a:xfrm>
            <a:off x="584200" y="1435100"/>
            <a:ext cx="5212080" cy="1649682"/>
          </a:xfrm>
        </p:spPr>
        <p:txBody>
          <a:bodyPr wrap="square">
            <a:spAutoFit/>
          </a:bodyPr>
          <a:lstStyle>
            <a:lvl1pPr marL="0" indent="0">
              <a:spcBef>
                <a:spcPts val="1224"/>
              </a:spcBef>
              <a:buClr>
                <a:schemeClr val="tx1"/>
              </a:buClr>
              <a:buFont typeface="Wingdings" panose="05000000000000000000" pitchFamily="2" charset="2"/>
              <a:buNone/>
              <a:defRPr sz="2800" b="0">
                <a:latin typeface="Segoe UI" panose="020B0502040204020203" pitchFamily="34" charset="0"/>
                <a:cs typeface="Segoe UI" panose="020B0502040204020203" pitchFamily="34" charset="0"/>
              </a:defRPr>
            </a:lvl1pPr>
            <a:lvl2pPr marL="255588" indent="0">
              <a:buFont typeface="Wingdings" panose="05000000000000000000" pitchFamily="2" charset="2"/>
              <a:buNone/>
              <a:defRPr sz="2000" b="0"/>
            </a:lvl2pPr>
            <a:lvl3pPr marL="450850" indent="0">
              <a:buFont typeface="Wingdings" panose="05000000000000000000" pitchFamily="2" charset="2"/>
              <a:buNone/>
              <a:tabLst/>
              <a:defRPr sz="1600" b="0"/>
            </a:lvl3pPr>
            <a:lvl4pPr marL="652462" indent="0">
              <a:buFont typeface="Wingdings" panose="05000000000000000000" pitchFamily="2" charset="2"/>
              <a:buNone/>
              <a:defRPr sz="1400" b="0"/>
            </a:lvl4pPr>
            <a:lvl5pPr marL="854075" indent="0">
              <a:buFont typeface="Wingdings" panose="05000000000000000000" pitchFamily="2" charset="2"/>
              <a:buNone/>
              <a:tabLst/>
              <a:defRPr sz="1400" b="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 Placeholder 3">
            <a:extLst>
              <a:ext uri="{FF2B5EF4-FFF2-40B4-BE49-F238E27FC236}">
                <a16:creationId xmlns:a16="http://schemas.microsoft.com/office/drawing/2014/main" id="{8E9CDCB4-03E1-4763-B83E-A1334BCDB0C0}"/>
              </a:ext>
            </a:extLst>
          </p:cNvPr>
          <p:cNvSpPr>
            <a:spLocks noGrp="1"/>
          </p:cNvSpPr>
          <p:nvPr>
            <p:ph type="body" sz="quarter" idx="12"/>
          </p:nvPr>
        </p:nvSpPr>
        <p:spPr>
          <a:xfrm>
            <a:off x="6397171" y="1435100"/>
            <a:ext cx="5212080" cy="1649682"/>
          </a:xfrm>
        </p:spPr>
        <p:txBody>
          <a:bodyPr wrap="square">
            <a:spAutoFit/>
          </a:bodyPr>
          <a:lstStyle>
            <a:lvl1pPr marL="0" indent="0">
              <a:spcBef>
                <a:spcPts val="1224"/>
              </a:spcBef>
              <a:buClr>
                <a:schemeClr val="tx1"/>
              </a:buClr>
              <a:buFont typeface="Wingdings" panose="05000000000000000000" pitchFamily="2" charset="2"/>
              <a:buNone/>
              <a:defRPr sz="2800" b="0">
                <a:latin typeface="Segoe UI" panose="020B0502040204020203" pitchFamily="34" charset="0"/>
                <a:cs typeface="Segoe UI" panose="020B0502040204020203" pitchFamily="34" charset="0"/>
              </a:defRPr>
            </a:lvl1pPr>
            <a:lvl2pPr marL="255588" indent="0">
              <a:buFont typeface="Wingdings" panose="05000000000000000000" pitchFamily="2" charset="2"/>
              <a:buNone/>
              <a:defRPr sz="2000" b="0"/>
            </a:lvl2pPr>
            <a:lvl3pPr marL="450850" indent="0">
              <a:buFont typeface="Wingdings" panose="05000000000000000000" pitchFamily="2" charset="2"/>
              <a:buNone/>
              <a:tabLst/>
              <a:defRPr sz="1600" b="0"/>
            </a:lvl3pPr>
            <a:lvl4pPr marL="652462" indent="0">
              <a:buFont typeface="Wingdings" panose="05000000000000000000" pitchFamily="2" charset="2"/>
              <a:buNone/>
              <a:defRPr sz="1400" b="0"/>
            </a:lvl4pPr>
            <a:lvl5pPr marL="854075" indent="0">
              <a:buFont typeface="Wingdings" panose="05000000000000000000" pitchFamily="2" charset="2"/>
              <a:buNone/>
              <a:tabLst/>
              <a:defRPr sz="1400" b="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34856"/>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272">
          <p15:clr>
            <a:srgbClr val="5ACBF0"/>
          </p15:clr>
        </p15:guide>
        <p15:guide id="3" orient="horz" pos="904">
          <p15:clr>
            <a:srgbClr val="5ACBF0"/>
          </p15:clr>
        </p15:guide>
        <p15:guide id="4" pos="3656">
          <p15:clr>
            <a:srgbClr val="5ACBF0"/>
          </p15:clr>
        </p15:guide>
        <p15:guide id="5" pos="4024">
          <p15:clr>
            <a:srgbClr val="5ACBF0"/>
          </p15:clr>
        </p15:guide>
      </p15:sldGuideLst>
    </p:ext>
  </p:extLst>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p:cSld name="Two Column Bullet with Subhead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876633-3E8D-4CF4-A5D4-D4E9D88A6DE0}"/>
              </a:ext>
            </a:extLst>
          </p:cNvPr>
          <p:cNvSpPr>
            <a:spLocks noGrp="1"/>
          </p:cNvSpPr>
          <p:nvPr>
            <p:ph type="title"/>
          </p:nvPr>
        </p:nvSpPr>
        <p:spPr>
          <a:xfrm>
            <a:off x="588263" y="457200"/>
            <a:ext cx="11018520" cy="553998"/>
          </a:xfrm>
        </p:spPr>
        <p:txBody>
          <a:bodyPr>
            <a:spAutoFit/>
          </a:bodyPr>
          <a:lstStyle>
            <a:lvl1pPr>
              <a:defRPr/>
            </a:lvl1pPr>
          </a:lstStyle>
          <a:p>
            <a:r>
              <a:rPr lang="en-US"/>
              <a:t>Click to edit Master title style</a:t>
            </a:r>
          </a:p>
        </p:txBody>
      </p:sp>
      <p:sp>
        <p:nvSpPr>
          <p:cNvPr id="12" name="Text Placeholder 11">
            <a:extLst>
              <a:ext uri="{FF2B5EF4-FFF2-40B4-BE49-F238E27FC236}">
                <a16:creationId xmlns:a16="http://schemas.microsoft.com/office/drawing/2014/main" id="{DD525736-DEE8-4391-8135-23DE0640053A}"/>
              </a:ext>
            </a:extLst>
          </p:cNvPr>
          <p:cNvSpPr>
            <a:spLocks noGrp="1"/>
          </p:cNvSpPr>
          <p:nvPr>
            <p:ph type="body" sz="quarter" idx="16"/>
          </p:nvPr>
        </p:nvSpPr>
        <p:spPr>
          <a:xfrm>
            <a:off x="584200" y="1436688"/>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8" name="Text Placeholder 7">
            <a:extLst>
              <a:ext uri="{FF2B5EF4-FFF2-40B4-BE49-F238E27FC236}">
                <a16:creationId xmlns:a16="http://schemas.microsoft.com/office/drawing/2014/main" id="{98E90344-0294-48E2-AAF0-601BB99500E7}"/>
              </a:ext>
            </a:extLst>
          </p:cNvPr>
          <p:cNvSpPr>
            <a:spLocks noGrp="1"/>
          </p:cNvSpPr>
          <p:nvPr>
            <p:ph type="body" sz="quarter" idx="14"/>
          </p:nvPr>
        </p:nvSpPr>
        <p:spPr>
          <a:xfrm>
            <a:off x="584200" y="2084388"/>
            <a:ext cx="5219700" cy="1612749"/>
          </a:xfrm>
        </p:spPr>
        <p:txBody>
          <a:bodyPr>
            <a:spAutoFit/>
          </a:bodyPr>
          <a:lstStyle>
            <a:lvl1pPr marL="171450" indent="-171450">
              <a:defRPr lang="en-US" sz="2400" dirty="0"/>
            </a:lvl1pPr>
            <a:lvl2pPr marL="342900" indent="-171450">
              <a:defRPr lang="en-US" dirty="0"/>
            </a:lvl2pPr>
            <a:lvl3pPr marL="514350" indent="-171450">
              <a:defRPr lang="en-US" dirty="0"/>
            </a:lvl3pPr>
            <a:lvl4pPr marL="666750" indent="-152400">
              <a:defRPr lang="en-US" dirty="0"/>
            </a:lvl4pPr>
            <a:lvl5pPr marL="793750" indent="-120650">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11">
            <a:extLst>
              <a:ext uri="{FF2B5EF4-FFF2-40B4-BE49-F238E27FC236}">
                <a16:creationId xmlns:a16="http://schemas.microsoft.com/office/drawing/2014/main" id="{B4F729D4-B1F1-45F2-A06A-40234B19C883}"/>
              </a:ext>
            </a:extLst>
          </p:cNvPr>
          <p:cNvSpPr>
            <a:spLocks noGrp="1"/>
          </p:cNvSpPr>
          <p:nvPr>
            <p:ph type="body" sz="quarter" idx="17"/>
          </p:nvPr>
        </p:nvSpPr>
        <p:spPr>
          <a:xfrm>
            <a:off x="6397625" y="1436688"/>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10" name="Text Placeholder 9">
            <a:extLst>
              <a:ext uri="{FF2B5EF4-FFF2-40B4-BE49-F238E27FC236}">
                <a16:creationId xmlns:a16="http://schemas.microsoft.com/office/drawing/2014/main" id="{D1F896FB-325C-4849-B372-8DF0D6C0562C}"/>
              </a:ext>
            </a:extLst>
          </p:cNvPr>
          <p:cNvSpPr>
            <a:spLocks noGrp="1"/>
          </p:cNvSpPr>
          <p:nvPr>
            <p:ph type="body" sz="quarter" idx="15"/>
          </p:nvPr>
        </p:nvSpPr>
        <p:spPr>
          <a:xfrm>
            <a:off x="6397625" y="2084388"/>
            <a:ext cx="5219700" cy="1612749"/>
          </a:xfrm>
        </p:spPr>
        <p:txBody>
          <a:bodyPr>
            <a:spAutoFit/>
          </a:bodyPr>
          <a:lstStyle>
            <a:lvl1pPr marL="171450" indent="-171450">
              <a:defRPr lang="en-US" sz="2400" dirty="0"/>
            </a:lvl1pPr>
            <a:lvl2pPr marL="342900" indent="-171450">
              <a:defRPr lang="en-US" dirty="0"/>
            </a:lvl2pPr>
            <a:lvl3pPr marL="514350" indent="-171450">
              <a:defRPr lang="en-US" dirty="0"/>
            </a:lvl3pPr>
            <a:lvl4pPr marL="685800" indent="-136525">
              <a:defRPr lang="en-US" dirty="0"/>
            </a:lvl4pPr>
            <a:lvl5pPr marL="793750" indent="-120650">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70015383"/>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311">
          <p15:clr>
            <a:srgbClr val="5ACBF0"/>
          </p15:clr>
        </p15:guide>
        <p15:guide id="4" pos="3656">
          <p15:clr>
            <a:srgbClr val="5ACBF0"/>
          </p15:clr>
        </p15:guide>
        <p15:guide id="5" pos="4024">
          <p15:clr>
            <a:srgbClr val="5ACBF0"/>
          </p15:clr>
        </p15:guide>
        <p15:guide id="7" orient="horz" pos="905">
          <p15:clr>
            <a:srgbClr val="5ACBF0"/>
          </p15:clr>
        </p15:guide>
      </p15:sldGuideLst>
    </p:ext>
  </p:extLst>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p:cSld name="Two Column Content with Subhead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876633-3E8D-4CF4-A5D4-D4E9D88A6DE0}"/>
              </a:ext>
            </a:extLst>
          </p:cNvPr>
          <p:cNvSpPr>
            <a:spLocks noGrp="1"/>
          </p:cNvSpPr>
          <p:nvPr>
            <p:ph type="title"/>
          </p:nvPr>
        </p:nvSpPr>
        <p:spPr>
          <a:xfrm>
            <a:off x="588263" y="457200"/>
            <a:ext cx="11018520" cy="553998"/>
          </a:xfrm>
        </p:spPr>
        <p:txBody>
          <a:bodyPr>
            <a:spAutoFit/>
          </a:bodyPr>
          <a:lstStyle>
            <a:lvl1pPr>
              <a:defRPr/>
            </a:lvl1pPr>
          </a:lstStyle>
          <a:p>
            <a:r>
              <a:rPr lang="en-US"/>
              <a:t>Click to edit Master title style</a:t>
            </a:r>
          </a:p>
        </p:txBody>
      </p:sp>
      <p:sp>
        <p:nvSpPr>
          <p:cNvPr id="18" name="Text Placeholder 11">
            <a:extLst>
              <a:ext uri="{FF2B5EF4-FFF2-40B4-BE49-F238E27FC236}">
                <a16:creationId xmlns:a16="http://schemas.microsoft.com/office/drawing/2014/main" id="{C2759870-0BEA-44DC-A414-1C70D04E35CC}"/>
              </a:ext>
            </a:extLst>
          </p:cNvPr>
          <p:cNvSpPr>
            <a:spLocks noGrp="1"/>
          </p:cNvSpPr>
          <p:nvPr>
            <p:ph type="body" sz="quarter" idx="16"/>
          </p:nvPr>
        </p:nvSpPr>
        <p:spPr>
          <a:xfrm>
            <a:off x="584200" y="1436688"/>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15" name="Content Placeholder 14">
            <a:extLst>
              <a:ext uri="{FF2B5EF4-FFF2-40B4-BE49-F238E27FC236}">
                <a16:creationId xmlns:a16="http://schemas.microsoft.com/office/drawing/2014/main" id="{BFEF95FA-F121-4653-B60A-0D068C345462}"/>
              </a:ext>
            </a:extLst>
          </p:cNvPr>
          <p:cNvSpPr>
            <a:spLocks noGrp="1"/>
          </p:cNvSpPr>
          <p:nvPr>
            <p:ph sz="quarter" idx="11"/>
          </p:nvPr>
        </p:nvSpPr>
        <p:spPr>
          <a:xfrm>
            <a:off x="588963" y="2081212"/>
            <a:ext cx="5214937" cy="4187825"/>
          </a:xfrm>
        </p:spPr>
        <p:txBody>
          <a:bodyPr/>
          <a:lstStyle>
            <a:lvl1pPr>
              <a:defRPr sz="24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Text Placeholder 11">
            <a:extLst>
              <a:ext uri="{FF2B5EF4-FFF2-40B4-BE49-F238E27FC236}">
                <a16:creationId xmlns:a16="http://schemas.microsoft.com/office/drawing/2014/main" id="{C327262A-D327-4189-AD22-BAD67CF4AB79}"/>
              </a:ext>
            </a:extLst>
          </p:cNvPr>
          <p:cNvSpPr>
            <a:spLocks noGrp="1"/>
          </p:cNvSpPr>
          <p:nvPr>
            <p:ph type="body" sz="quarter" idx="17"/>
          </p:nvPr>
        </p:nvSpPr>
        <p:spPr>
          <a:xfrm>
            <a:off x="6397625" y="1436688"/>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17" name="Content Placeholder 14">
            <a:extLst>
              <a:ext uri="{FF2B5EF4-FFF2-40B4-BE49-F238E27FC236}">
                <a16:creationId xmlns:a16="http://schemas.microsoft.com/office/drawing/2014/main" id="{47F8EAA9-0E64-4589-A234-BC31685BE7D3}"/>
              </a:ext>
            </a:extLst>
          </p:cNvPr>
          <p:cNvSpPr>
            <a:spLocks noGrp="1"/>
          </p:cNvSpPr>
          <p:nvPr>
            <p:ph sz="quarter" idx="13"/>
          </p:nvPr>
        </p:nvSpPr>
        <p:spPr>
          <a:xfrm>
            <a:off x="6394451" y="2081212"/>
            <a:ext cx="5214937" cy="4187825"/>
          </a:xfrm>
        </p:spPr>
        <p:txBody>
          <a:bodyPr/>
          <a:lstStyle>
            <a:lvl1pPr>
              <a:defRPr sz="24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extBox 2">
            <a:extLst>
              <a:ext uri="{FF2B5EF4-FFF2-40B4-BE49-F238E27FC236}">
                <a16:creationId xmlns:a16="http://schemas.microsoft.com/office/drawing/2014/main" id="{CFADFBB8-E1C1-D5AB-8154-CBA2D9EFB6B9}"/>
              </a:ext>
              <a:ext uri="{C183D7F6-B498-43B3-948B-1728B52AA6E4}">
                <adec:decorative xmlns:adec="http://schemas.microsoft.com/office/drawing/2017/decorative" val="1"/>
              </a:ext>
            </a:extLst>
          </p:cNvPr>
          <p:cNvSpPr txBox="1"/>
          <p:nvPr userDrawn="1"/>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1465890769"/>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311">
          <p15:clr>
            <a:srgbClr val="5ACBF0"/>
          </p15:clr>
        </p15:guide>
        <p15:guide id="4" pos="3656">
          <p15:clr>
            <a:srgbClr val="5ACBF0"/>
          </p15:clr>
        </p15:guide>
        <p15:guide id="5" pos="4024">
          <p15:clr>
            <a:srgbClr val="5ACBF0"/>
          </p15:clr>
        </p15:guide>
        <p15:guide id="7" orient="horz" pos="905">
          <p15:clr>
            <a:srgbClr val="5ACBF0"/>
          </p15:clr>
        </p15:guide>
      </p15:sldGuideLst>
    </p:ext>
  </p:extLst>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p:cSld name="Three Column Bullet with Subtitles">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260F77E-464D-46F7-A8F8-6F281DAB0C7A}"/>
              </a:ext>
            </a:extLst>
          </p:cNvPr>
          <p:cNvSpPr>
            <a:spLocks noGrp="1"/>
          </p:cNvSpPr>
          <p:nvPr>
            <p:ph type="title"/>
          </p:nvPr>
        </p:nvSpPr>
        <p:spPr>
          <a:xfrm>
            <a:off x="588263" y="457200"/>
            <a:ext cx="11018520" cy="553998"/>
          </a:xfrm>
        </p:spPr>
        <p:txBody>
          <a:bodyPr>
            <a:spAutoFit/>
          </a:bodyPr>
          <a:lstStyle/>
          <a:p>
            <a:r>
              <a:rPr lang="en-US"/>
              <a:t>Click to edit Master title style</a:t>
            </a:r>
          </a:p>
        </p:txBody>
      </p:sp>
      <p:sp>
        <p:nvSpPr>
          <p:cNvPr id="19" name="Text Placeholder 11">
            <a:extLst>
              <a:ext uri="{FF2B5EF4-FFF2-40B4-BE49-F238E27FC236}">
                <a16:creationId xmlns:a16="http://schemas.microsoft.com/office/drawing/2014/main" id="{CB20F198-3776-433D-85A8-C2B6AC6235FF}"/>
              </a:ext>
            </a:extLst>
          </p:cNvPr>
          <p:cNvSpPr>
            <a:spLocks noGrp="1"/>
          </p:cNvSpPr>
          <p:nvPr>
            <p:ph type="body" sz="quarter" idx="16"/>
          </p:nvPr>
        </p:nvSpPr>
        <p:spPr>
          <a:xfrm>
            <a:off x="585217" y="1438275"/>
            <a:ext cx="3264408" cy="677108"/>
          </a:xfrm>
        </p:spPr>
        <p:txBody>
          <a:bodyPr anchor="t"/>
          <a:lstStyle>
            <a:lvl1pPr marL="0" indent="0">
              <a:spcBef>
                <a:spcPts val="0"/>
              </a:spcBef>
              <a:buNone/>
              <a:defRPr sz="2200">
                <a:solidFill>
                  <a:schemeClr val="tx1"/>
                </a:solidFill>
                <a:latin typeface="+mj-lt"/>
              </a:defRPr>
            </a:lvl1pPr>
          </a:lstStyle>
          <a:p>
            <a:pPr lvl="0"/>
            <a:r>
              <a:rPr lang="en-US"/>
              <a:t>Click to edit Master text styles</a:t>
            </a:r>
          </a:p>
        </p:txBody>
      </p:sp>
      <p:sp>
        <p:nvSpPr>
          <p:cNvPr id="20" name="Text Placeholder 7">
            <a:extLst>
              <a:ext uri="{FF2B5EF4-FFF2-40B4-BE49-F238E27FC236}">
                <a16:creationId xmlns:a16="http://schemas.microsoft.com/office/drawing/2014/main" id="{97BC59AA-6CF8-4091-8008-21AA9AD8E8B5}"/>
              </a:ext>
            </a:extLst>
          </p:cNvPr>
          <p:cNvSpPr>
            <a:spLocks noGrp="1"/>
          </p:cNvSpPr>
          <p:nvPr>
            <p:ph type="body" sz="quarter" idx="14"/>
          </p:nvPr>
        </p:nvSpPr>
        <p:spPr>
          <a:xfrm>
            <a:off x="585217" y="2390775"/>
            <a:ext cx="3264408" cy="1760482"/>
          </a:xfrm>
        </p:spPr>
        <p:txBody>
          <a:bodyPr wrap="square">
            <a:spAutoFit/>
          </a:bodyPr>
          <a:lstStyle>
            <a:lvl1pPr marL="176213" indent="-176213">
              <a:defRPr lang="en-US" sz="2000" dirty="0"/>
            </a:lvl1pPr>
            <a:lvl2pPr marL="322263" indent="-150813">
              <a:defRPr lang="en-US" sz="1800" dirty="0"/>
            </a:lvl2pPr>
            <a:lvl3pPr marL="466725" indent="-138113">
              <a:defRPr lang="en-US" dirty="0"/>
            </a:lvl3pPr>
            <a:lvl4pPr marL="595313" indent="-128588">
              <a:defRPr lang="en-US" dirty="0"/>
            </a:lvl4pPr>
            <a:lvl5pPr marL="731838" indent="-1222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Text Placeholder 11">
            <a:extLst>
              <a:ext uri="{FF2B5EF4-FFF2-40B4-BE49-F238E27FC236}">
                <a16:creationId xmlns:a16="http://schemas.microsoft.com/office/drawing/2014/main" id="{BECED387-BA3E-49B2-8F1E-0E371E09E0A4}"/>
              </a:ext>
            </a:extLst>
          </p:cNvPr>
          <p:cNvSpPr>
            <a:spLocks noGrp="1"/>
          </p:cNvSpPr>
          <p:nvPr>
            <p:ph type="body" sz="quarter" idx="17"/>
          </p:nvPr>
        </p:nvSpPr>
        <p:spPr>
          <a:xfrm>
            <a:off x="4463796" y="1438275"/>
            <a:ext cx="3264408" cy="677108"/>
          </a:xfrm>
        </p:spPr>
        <p:txBody>
          <a:bodyPr anchor="t"/>
          <a:lstStyle>
            <a:lvl1pPr marL="0" indent="0">
              <a:spcBef>
                <a:spcPts val="0"/>
              </a:spcBef>
              <a:buNone/>
              <a:defRPr sz="2200">
                <a:solidFill>
                  <a:schemeClr val="tx1"/>
                </a:solidFill>
                <a:latin typeface="+mj-lt"/>
              </a:defRPr>
            </a:lvl1pPr>
          </a:lstStyle>
          <a:p>
            <a:pPr lvl="0"/>
            <a:r>
              <a:rPr lang="en-US"/>
              <a:t>Click to edit Master text styles</a:t>
            </a:r>
          </a:p>
        </p:txBody>
      </p:sp>
      <p:sp>
        <p:nvSpPr>
          <p:cNvPr id="22" name="Text Placeholder 9">
            <a:extLst>
              <a:ext uri="{FF2B5EF4-FFF2-40B4-BE49-F238E27FC236}">
                <a16:creationId xmlns:a16="http://schemas.microsoft.com/office/drawing/2014/main" id="{6B26A1CD-81F9-4C2F-896F-E69757C6658C}"/>
              </a:ext>
            </a:extLst>
          </p:cNvPr>
          <p:cNvSpPr>
            <a:spLocks noGrp="1"/>
          </p:cNvSpPr>
          <p:nvPr>
            <p:ph type="body" sz="quarter" idx="15"/>
          </p:nvPr>
        </p:nvSpPr>
        <p:spPr>
          <a:xfrm>
            <a:off x="4463796" y="2384135"/>
            <a:ext cx="3264408" cy="1760482"/>
          </a:xfrm>
        </p:spPr>
        <p:txBody>
          <a:bodyPr wrap="square">
            <a:spAutoFit/>
          </a:bodyPr>
          <a:lstStyle>
            <a:lvl1pPr marL="176213" indent="-176213">
              <a:defRPr lang="en-US" sz="2000" dirty="0"/>
            </a:lvl1pPr>
            <a:lvl2pPr marL="398463" indent="-169863">
              <a:defRPr lang="en-US" sz="1800" dirty="0"/>
            </a:lvl2pPr>
            <a:lvl3pPr marL="555625" indent="-157163">
              <a:defRPr lang="en-US" dirty="0"/>
            </a:lvl3pPr>
            <a:lvl4pPr marL="685800" indent="-136525">
              <a:defRPr lang="en-US" dirty="0"/>
            </a:lvl4pPr>
            <a:lvl5pPr marL="800100" indent="-111125">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11">
            <a:extLst>
              <a:ext uri="{FF2B5EF4-FFF2-40B4-BE49-F238E27FC236}">
                <a16:creationId xmlns:a16="http://schemas.microsoft.com/office/drawing/2014/main" id="{79263A4B-A9A8-4CE5-96A8-6F6EC365E512}"/>
              </a:ext>
            </a:extLst>
          </p:cNvPr>
          <p:cNvSpPr>
            <a:spLocks noGrp="1"/>
          </p:cNvSpPr>
          <p:nvPr>
            <p:ph type="body" sz="quarter" idx="18"/>
          </p:nvPr>
        </p:nvSpPr>
        <p:spPr>
          <a:xfrm>
            <a:off x="8342375" y="1438275"/>
            <a:ext cx="3264408" cy="677108"/>
          </a:xfrm>
        </p:spPr>
        <p:txBody>
          <a:bodyPr anchor="t"/>
          <a:lstStyle>
            <a:lvl1pPr marL="0" indent="0">
              <a:spcBef>
                <a:spcPts val="0"/>
              </a:spcBef>
              <a:buNone/>
              <a:defRPr sz="2200">
                <a:solidFill>
                  <a:schemeClr val="tx1"/>
                </a:solidFill>
                <a:latin typeface="+mj-lt"/>
              </a:defRPr>
            </a:lvl1pPr>
          </a:lstStyle>
          <a:p>
            <a:pPr lvl="0"/>
            <a:r>
              <a:rPr lang="en-US"/>
              <a:t>Click to edit Master text styles</a:t>
            </a:r>
          </a:p>
        </p:txBody>
      </p:sp>
      <p:sp>
        <p:nvSpPr>
          <p:cNvPr id="24" name="Text Placeholder 7">
            <a:extLst>
              <a:ext uri="{FF2B5EF4-FFF2-40B4-BE49-F238E27FC236}">
                <a16:creationId xmlns:a16="http://schemas.microsoft.com/office/drawing/2014/main" id="{2205743D-F71A-4647-9BE4-2900BDA2582B}"/>
              </a:ext>
            </a:extLst>
          </p:cNvPr>
          <p:cNvSpPr>
            <a:spLocks noGrp="1"/>
          </p:cNvSpPr>
          <p:nvPr>
            <p:ph type="body" sz="quarter" idx="19"/>
          </p:nvPr>
        </p:nvSpPr>
        <p:spPr>
          <a:xfrm>
            <a:off x="8342375" y="2390775"/>
            <a:ext cx="3264408" cy="1760482"/>
          </a:xfrm>
        </p:spPr>
        <p:txBody>
          <a:bodyPr wrap="square">
            <a:spAutoFit/>
          </a:bodyPr>
          <a:lstStyle>
            <a:lvl1pPr marL="176213" indent="-176213">
              <a:defRPr lang="en-US" sz="2000" dirty="0"/>
            </a:lvl1pPr>
            <a:lvl2pPr marL="398463" indent="-169863">
              <a:defRPr lang="en-US" sz="1800" dirty="0"/>
            </a:lvl2pPr>
            <a:lvl3pPr marL="555625" indent="-157163">
              <a:defRPr lang="en-US" dirty="0"/>
            </a:lvl3pPr>
            <a:lvl4pPr marL="685800" indent="-136525">
              <a:defRPr lang="en-US" dirty="0"/>
            </a:lvl4pPr>
            <a:lvl5pPr marL="800100" indent="-111125">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95627608"/>
      </p:ext>
    </p:extLst>
  </p:cSld>
  <p:clrMapOvr>
    <a:masterClrMapping/>
  </p:clrMapOvr>
  <p:transition>
    <p:fade/>
  </p:transition>
  <p:extLst>
    <p:ext uri="{DCECCB84-F9BA-43D5-87BE-67443E8EF086}">
      <p15:sldGuideLst xmlns:p15="http://schemas.microsoft.com/office/powerpoint/2012/main">
        <p15:guide id="3" orient="horz" pos="1506">
          <p15:clr>
            <a:srgbClr val="5ACBF0"/>
          </p15:clr>
        </p15:guide>
        <p15:guide id="4" orient="horz" pos="906">
          <p15:clr>
            <a:srgbClr val="5ACBF0"/>
          </p15:clr>
        </p15:guide>
        <p15:guide id="5" orient="horz" pos="288">
          <p15:clr>
            <a:srgbClr val="5ACBF0"/>
          </p15:clr>
        </p15:guide>
        <p15:guide id="6" pos="2430">
          <p15:clr>
            <a:srgbClr val="5ACBF0"/>
          </p15:clr>
        </p15:guide>
        <p15:guide id="7" pos="2811">
          <p15:clr>
            <a:srgbClr val="5ACBF0"/>
          </p15:clr>
        </p15:guide>
        <p15:guide id="8" pos="4871">
          <p15:clr>
            <a:srgbClr val="5ACBF0"/>
          </p15:clr>
        </p15:guide>
        <p15:guide id="9" pos="5251">
          <p15:clr>
            <a:srgbClr val="5ACBF0"/>
          </p15:clr>
        </p15:guide>
      </p15:sldGuideLst>
    </p:ext>
  </p:extLst>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p:cSld name="Four Column Bullet with Subtitles">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7A434B7-D4B9-4D45-A31C-F0CC4D227945}"/>
              </a:ext>
            </a:extLst>
          </p:cNvPr>
          <p:cNvSpPr>
            <a:spLocks noGrp="1"/>
          </p:cNvSpPr>
          <p:nvPr>
            <p:ph type="title"/>
          </p:nvPr>
        </p:nvSpPr>
        <p:spPr>
          <a:xfrm>
            <a:off x="588263" y="457200"/>
            <a:ext cx="11018520" cy="553998"/>
          </a:xfrm>
        </p:spPr>
        <p:txBody>
          <a:bodyPr>
            <a:spAutoFit/>
          </a:bodyPr>
          <a:lstStyle/>
          <a:p>
            <a:r>
              <a:rPr lang="en-US"/>
              <a:t>Click to edit Master title style</a:t>
            </a:r>
          </a:p>
        </p:txBody>
      </p:sp>
      <p:sp>
        <p:nvSpPr>
          <p:cNvPr id="22" name="Text Placeholder 11">
            <a:extLst>
              <a:ext uri="{FF2B5EF4-FFF2-40B4-BE49-F238E27FC236}">
                <a16:creationId xmlns:a16="http://schemas.microsoft.com/office/drawing/2014/main" id="{92783506-927E-48F7-8EFC-36257F3E2812}"/>
              </a:ext>
            </a:extLst>
          </p:cNvPr>
          <p:cNvSpPr>
            <a:spLocks noGrp="1"/>
          </p:cNvSpPr>
          <p:nvPr>
            <p:ph type="body" sz="quarter" idx="16"/>
          </p:nvPr>
        </p:nvSpPr>
        <p:spPr>
          <a:xfrm>
            <a:off x="584200" y="1438275"/>
            <a:ext cx="2532063"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3" name="Text Placeholder 7">
            <a:extLst>
              <a:ext uri="{FF2B5EF4-FFF2-40B4-BE49-F238E27FC236}">
                <a16:creationId xmlns:a16="http://schemas.microsoft.com/office/drawing/2014/main" id="{FB6093D3-3EDF-4A80-8450-C5EBB1990775}"/>
              </a:ext>
            </a:extLst>
          </p:cNvPr>
          <p:cNvSpPr>
            <a:spLocks noGrp="1"/>
          </p:cNvSpPr>
          <p:nvPr>
            <p:ph type="body" sz="quarter" idx="14"/>
          </p:nvPr>
        </p:nvSpPr>
        <p:spPr>
          <a:xfrm>
            <a:off x="584200" y="2283115"/>
            <a:ext cx="2532063" cy="1698927"/>
          </a:xfrm>
        </p:spPr>
        <p:txBody>
          <a:bodyPr wrap="square">
            <a:spAutoFit/>
          </a:bodyPr>
          <a:lstStyle>
            <a:lvl1pPr marL="141288" indent="-141288">
              <a:defRPr lang="en-US" sz="1800" dirty="0"/>
            </a:lvl1pPr>
            <a:lvl2pPr marL="285750" indent="-125413">
              <a:defRPr lang="en-US" sz="1600" dirty="0"/>
            </a:lvl2pPr>
            <a:lvl3pPr marL="438150" indent="-133350">
              <a:defRPr lang="en-US" dirty="0"/>
            </a:lvl3pPr>
            <a:lvl4pPr marL="566738" indent="-114300">
              <a:defRPr lang="en-US" dirty="0"/>
            </a:lvl4pPr>
            <a:lvl5pPr marL="685800" indent="-1095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Text Placeholder 11">
            <a:extLst>
              <a:ext uri="{FF2B5EF4-FFF2-40B4-BE49-F238E27FC236}">
                <a16:creationId xmlns:a16="http://schemas.microsoft.com/office/drawing/2014/main" id="{438D2C80-6884-451D-8D7D-B69022CCC5C4}"/>
              </a:ext>
            </a:extLst>
          </p:cNvPr>
          <p:cNvSpPr>
            <a:spLocks noGrp="1"/>
          </p:cNvSpPr>
          <p:nvPr>
            <p:ph type="body" sz="quarter" idx="17"/>
          </p:nvPr>
        </p:nvSpPr>
        <p:spPr>
          <a:xfrm>
            <a:off x="3413125" y="1438275"/>
            <a:ext cx="2533650"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5" name="Text Placeholder 9">
            <a:extLst>
              <a:ext uri="{FF2B5EF4-FFF2-40B4-BE49-F238E27FC236}">
                <a16:creationId xmlns:a16="http://schemas.microsoft.com/office/drawing/2014/main" id="{7614A884-0AD6-4A85-A432-2B13E7464DA9}"/>
              </a:ext>
            </a:extLst>
          </p:cNvPr>
          <p:cNvSpPr>
            <a:spLocks noGrp="1"/>
          </p:cNvSpPr>
          <p:nvPr>
            <p:ph type="body" sz="quarter" idx="15"/>
          </p:nvPr>
        </p:nvSpPr>
        <p:spPr>
          <a:xfrm>
            <a:off x="3413125" y="2276475"/>
            <a:ext cx="2532063" cy="1698927"/>
          </a:xfrm>
        </p:spPr>
        <p:txBody>
          <a:bodyPr wrap="square">
            <a:spAutoFit/>
          </a:bodyPr>
          <a:lstStyle>
            <a:lvl1pPr marL="141288" indent="-141288">
              <a:defRPr lang="en-US" sz="1800" dirty="0"/>
            </a:lvl1pPr>
            <a:lvl2pPr marL="285750" indent="-125413">
              <a:defRPr lang="en-US" sz="1600" dirty="0"/>
            </a:lvl2pPr>
            <a:lvl3pPr marL="438150" indent="-133350">
              <a:defRPr lang="en-US" dirty="0"/>
            </a:lvl3pPr>
            <a:lvl4pPr marL="566738" indent="-114300">
              <a:defRPr lang="en-US" dirty="0"/>
            </a:lvl4pPr>
            <a:lvl5pPr marL="685800" indent="-1095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Text Placeholder 11">
            <a:extLst>
              <a:ext uri="{FF2B5EF4-FFF2-40B4-BE49-F238E27FC236}">
                <a16:creationId xmlns:a16="http://schemas.microsoft.com/office/drawing/2014/main" id="{7D8FFDED-9FE5-4D94-8EB0-7D645C10FBFF}"/>
              </a:ext>
            </a:extLst>
          </p:cNvPr>
          <p:cNvSpPr>
            <a:spLocks noGrp="1"/>
          </p:cNvSpPr>
          <p:nvPr>
            <p:ph type="body" sz="quarter" idx="18"/>
          </p:nvPr>
        </p:nvSpPr>
        <p:spPr>
          <a:xfrm>
            <a:off x="6244208" y="1438275"/>
            <a:ext cx="2532063"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7" name="Text Placeholder 7">
            <a:extLst>
              <a:ext uri="{FF2B5EF4-FFF2-40B4-BE49-F238E27FC236}">
                <a16:creationId xmlns:a16="http://schemas.microsoft.com/office/drawing/2014/main" id="{D429D954-9297-44FA-B7BD-56586012419C}"/>
              </a:ext>
            </a:extLst>
          </p:cNvPr>
          <p:cNvSpPr>
            <a:spLocks noGrp="1"/>
          </p:cNvSpPr>
          <p:nvPr>
            <p:ph type="body" sz="quarter" idx="19"/>
          </p:nvPr>
        </p:nvSpPr>
        <p:spPr>
          <a:xfrm>
            <a:off x="6244208" y="2283115"/>
            <a:ext cx="2532063" cy="1698927"/>
          </a:xfrm>
        </p:spPr>
        <p:txBody>
          <a:bodyPr wrap="square">
            <a:spAutoFit/>
          </a:bodyPr>
          <a:lstStyle>
            <a:lvl1pPr marL="141288" indent="-141288">
              <a:defRPr lang="en-US" sz="1800" dirty="0"/>
            </a:lvl1pPr>
            <a:lvl2pPr marL="285750" indent="-125413">
              <a:defRPr lang="en-US" sz="1600" dirty="0"/>
            </a:lvl2pPr>
            <a:lvl3pPr marL="438150" indent="-133350">
              <a:defRPr lang="en-US" dirty="0"/>
            </a:lvl3pPr>
            <a:lvl4pPr marL="566738" indent="-114300">
              <a:defRPr lang="en-US" dirty="0"/>
            </a:lvl4pPr>
            <a:lvl5pPr marL="685800" indent="-1095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Text Placeholder 11">
            <a:extLst>
              <a:ext uri="{FF2B5EF4-FFF2-40B4-BE49-F238E27FC236}">
                <a16:creationId xmlns:a16="http://schemas.microsoft.com/office/drawing/2014/main" id="{04D43B0D-50F8-4F63-AFA3-34A46F42E816}"/>
              </a:ext>
            </a:extLst>
          </p:cNvPr>
          <p:cNvSpPr>
            <a:spLocks noGrp="1"/>
          </p:cNvSpPr>
          <p:nvPr>
            <p:ph type="body" sz="quarter" idx="20"/>
          </p:nvPr>
        </p:nvSpPr>
        <p:spPr>
          <a:xfrm>
            <a:off x="9073133" y="1438275"/>
            <a:ext cx="2533650"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9" name="Text Placeholder 9">
            <a:extLst>
              <a:ext uri="{FF2B5EF4-FFF2-40B4-BE49-F238E27FC236}">
                <a16:creationId xmlns:a16="http://schemas.microsoft.com/office/drawing/2014/main" id="{804CEFDA-6A6F-42D3-B65C-4BE1054C905E}"/>
              </a:ext>
            </a:extLst>
          </p:cNvPr>
          <p:cNvSpPr>
            <a:spLocks noGrp="1"/>
          </p:cNvSpPr>
          <p:nvPr>
            <p:ph type="body" sz="quarter" idx="21"/>
          </p:nvPr>
        </p:nvSpPr>
        <p:spPr>
          <a:xfrm>
            <a:off x="9073133" y="2276475"/>
            <a:ext cx="2532063" cy="1698927"/>
          </a:xfrm>
        </p:spPr>
        <p:txBody>
          <a:bodyPr wrap="square">
            <a:spAutoFit/>
          </a:bodyPr>
          <a:lstStyle>
            <a:lvl1pPr marL="141288" indent="-141288">
              <a:defRPr lang="en-US" sz="1800" dirty="0"/>
            </a:lvl1pPr>
            <a:lvl2pPr marL="285750" indent="-125413">
              <a:defRPr lang="en-US" sz="1600" dirty="0"/>
            </a:lvl2pPr>
            <a:lvl3pPr marL="438150" indent="-133350">
              <a:defRPr lang="en-US" dirty="0"/>
            </a:lvl3pPr>
            <a:lvl4pPr marL="566738" indent="-114300">
              <a:defRPr lang="en-US" dirty="0"/>
            </a:lvl4pPr>
            <a:lvl5pPr marL="685800" indent="-1095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8847903"/>
      </p:ext>
    </p:extLst>
  </p:cSld>
  <p:clrMapOvr>
    <a:masterClrMapping/>
  </p:clrMapOvr>
  <p:transition>
    <p:fade/>
  </p:transition>
  <p:extLst>
    <p:ext uri="{DCECCB84-F9BA-43D5-87BE-67443E8EF086}">
      <p15:sldGuideLst xmlns:p15="http://schemas.microsoft.com/office/powerpoint/2012/main">
        <p15:guide id="4" orient="horz" pos="906">
          <p15:clr>
            <a:srgbClr val="5ACBF0"/>
          </p15:clr>
        </p15:guide>
        <p15:guide id="5" orient="horz" pos="288">
          <p15:clr>
            <a:srgbClr val="5ACBF0"/>
          </p15:clr>
        </p15:guide>
        <p15:guide id="6" pos="1963">
          <p15:clr>
            <a:srgbClr val="5ACBF0"/>
          </p15:clr>
        </p15:guide>
        <p15:guide id="7" pos="2150">
          <p15:clr>
            <a:srgbClr val="5ACBF0"/>
          </p15:clr>
        </p15:guide>
        <p15:guide id="8" pos="3746">
          <p15:clr>
            <a:srgbClr val="5ACBF0"/>
          </p15:clr>
        </p15:guide>
        <p15:guide id="9" pos="3934">
          <p15:clr>
            <a:srgbClr val="5ACBF0"/>
          </p15:clr>
        </p15:guide>
        <p15:guide id="10" pos="5530">
          <p15:clr>
            <a:srgbClr val="5ACBF0"/>
          </p15:clr>
        </p15:guide>
        <p15:guide id="11" pos="5716">
          <p15:clr>
            <a:srgbClr val="5ACBF0"/>
          </p15:clr>
        </p15:guide>
        <p15:guide id="12" orient="horz" pos="1436">
          <p15:clr>
            <a:srgbClr val="5ACBF0"/>
          </p15:clr>
        </p15:guide>
      </p15:sldGuideLst>
    </p:ext>
  </p:extLst>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p:cSld name="Five Column Bullet with Subtitles">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7A434B7-D4B9-4D45-A31C-F0CC4D227945}"/>
              </a:ext>
            </a:extLst>
          </p:cNvPr>
          <p:cNvSpPr>
            <a:spLocks noGrp="1"/>
          </p:cNvSpPr>
          <p:nvPr>
            <p:ph type="title"/>
          </p:nvPr>
        </p:nvSpPr>
        <p:spPr>
          <a:xfrm>
            <a:off x="588263" y="457200"/>
            <a:ext cx="11018520" cy="553998"/>
          </a:xfrm>
        </p:spPr>
        <p:txBody>
          <a:bodyPr>
            <a:spAutoFit/>
          </a:bodyPr>
          <a:lstStyle/>
          <a:p>
            <a:r>
              <a:rPr lang="en-US"/>
              <a:t>Click to edit Master title style</a:t>
            </a:r>
          </a:p>
        </p:txBody>
      </p:sp>
      <p:sp>
        <p:nvSpPr>
          <p:cNvPr id="22" name="Text Placeholder 11">
            <a:extLst>
              <a:ext uri="{FF2B5EF4-FFF2-40B4-BE49-F238E27FC236}">
                <a16:creationId xmlns:a16="http://schemas.microsoft.com/office/drawing/2014/main" id="{92783506-927E-48F7-8EFC-36257F3E2812}"/>
              </a:ext>
            </a:extLst>
          </p:cNvPr>
          <p:cNvSpPr>
            <a:spLocks noGrp="1"/>
          </p:cNvSpPr>
          <p:nvPr>
            <p:ph type="body" sz="quarter" idx="16" hasCustomPrompt="1"/>
          </p:nvPr>
        </p:nvSpPr>
        <p:spPr>
          <a:xfrm>
            <a:off x="584200"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3" name="Text Placeholder 7">
            <a:extLst>
              <a:ext uri="{FF2B5EF4-FFF2-40B4-BE49-F238E27FC236}">
                <a16:creationId xmlns:a16="http://schemas.microsoft.com/office/drawing/2014/main" id="{FB6093D3-3EDF-4A80-8450-C5EBB1990775}"/>
              </a:ext>
            </a:extLst>
          </p:cNvPr>
          <p:cNvSpPr>
            <a:spLocks noGrp="1"/>
          </p:cNvSpPr>
          <p:nvPr>
            <p:ph type="body" sz="quarter" idx="14"/>
          </p:nvPr>
        </p:nvSpPr>
        <p:spPr>
          <a:xfrm>
            <a:off x="584200" y="228311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Text Placeholder 11">
            <a:extLst>
              <a:ext uri="{FF2B5EF4-FFF2-40B4-BE49-F238E27FC236}">
                <a16:creationId xmlns:a16="http://schemas.microsoft.com/office/drawing/2014/main" id="{438D2C80-6884-451D-8D7D-B69022CCC5C4}"/>
              </a:ext>
            </a:extLst>
          </p:cNvPr>
          <p:cNvSpPr>
            <a:spLocks noGrp="1"/>
          </p:cNvSpPr>
          <p:nvPr>
            <p:ph type="body" sz="quarter" idx="17" hasCustomPrompt="1"/>
          </p:nvPr>
        </p:nvSpPr>
        <p:spPr>
          <a:xfrm>
            <a:off x="2849007"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5" name="Text Placeholder 9">
            <a:extLst>
              <a:ext uri="{FF2B5EF4-FFF2-40B4-BE49-F238E27FC236}">
                <a16:creationId xmlns:a16="http://schemas.microsoft.com/office/drawing/2014/main" id="{7614A884-0AD6-4A85-A432-2B13E7464DA9}"/>
              </a:ext>
            </a:extLst>
          </p:cNvPr>
          <p:cNvSpPr>
            <a:spLocks noGrp="1"/>
          </p:cNvSpPr>
          <p:nvPr>
            <p:ph type="body" sz="quarter" idx="15"/>
          </p:nvPr>
        </p:nvSpPr>
        <p:spPr>
          <a:xfrm>
            <a:off x="2849007" y="227647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Text Placeholder 11">
            <a:extLst>
              <a:ext uri="{FF2B5EF4-FFF2-40B4-BE49-F238E27FC236}">
                <a16:creationId xmlns:a16="http://schemas.microsoft.com/office/drawing/2014/main" id="{7D8FFDED-9FE5-4D94-8EB0-7D645C10FBFF}"/>
              </a:ext>
            </a:extLst>
          </p:cNvPr>
          <p:cNvSpPr>
            <a:spLocks noGrp="1"/>
          </p:cNvSpPr>
          <p:nvPr>
            <p:ph type="body" sz="quarter" idx="18" hasCustomPrompt="1"/>
          </p:nvPr>
        </p:nvSpPr>
        <p:spPr>
          <a:xfrm>
            <a:off x="5113814"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7" name="Text Placeholder 7">
            <a:extLst>
              <a:ext uri="{FF2B5EF4-FFF2-40B4-BE49-F238E27FC236}">
                <a16:creationId xmlns:a16="http://schemas.microsoft.com/office/drawing/2014/main" id="{D429D954-9297-44FA-B7BD-56586012419C}"/>
              </a:ext>
            </a:extLst>
          </p:cNvPr>
          <p:cNvSpPr>
            <a:spLocks noGrp="1"/>
          </p:cNvSpPr>
          <p:nvPr>
            <p:ph type="body" sz="quarter" idx="19"/>
          </p:nvPr>
        </p:nvSpPr>
        <p:spPr>
          <a:xfrm>
            <a:off x="5113814" y="228311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Text Placeholder 11">
            <a:extLst>
              <a:ext uri="{FF2B5EF4-FFF2-40B4-BE49-F238E27FC236}">
                <a16:creationId xmlns:a16="http://schemas.microsoft.com/office/drawing/2014/main" id="{04D43B0D-50F8-4F63-AFA3-34A46F42E816}"/>
              </a:ext>
            </a:extLst>
          </p:cNvPr>
          <p:cNvSpPr>
            <a:spLocks noGrp="1"/>
          </p:cNvSpPr>
          <p:nvPr>
            <p:ph type="body" sz="quarter" idx="20" hasCustomPrompt="1"/>
          </p:nvPr>
        </p:nvSpPr>
        <p:spPr>
          <a:xfrm>
            <a:off x="7378621"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9" name="Text Placeholder 9">
            <a:extLst>
              <a:ext uri="{FF2B5EF4-FFF2-40B4-BE49-F238E27FC236}">
                <a16:creationId xmlns:a16="http://schemas.microsoft.com/office/drawing/2014/main" id="{804CEFDA-6A6F-42D3-B65C-4BE1054C905E}"/>
              </a:ext>
            </a:extLst>
          </p:cNvPr>
          <p:cNvSpPr>
            <a:spLocks noGrp="1"/>
          </p:cNvSpPr>
          <p:nvPr>
            <p:ph type="body" sz="quarter" idx="21"/>
          </p:nvPr>
        </p:nvSpPr>
        <p:spPr>
          <a:xfrm>
            <a:off x="7378621" y="227647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11">
            <a:extLst>
              <a:ext uri="{FF2B5EF4-FFF2-40B4-BE49-F238E27FC236}">
                <a16:creationId xmlns:a16="http://schemas.microsoft.com/office/drawing/2014/main" id="{540485AC-5036-400C-92C3-D3E9EC0252BC}"/>
              </a:ext>
            </a:extLst>
          </p:cNvPr>
          <p:cNvSpPr>
            <a:spLocks noGrp="1"/>
          </p:cNvSpPr>
          <p:nvPr>
            <p:ph type="body" sz="quarter" idx="22" hasCustomPrompt="1"/>
          </p:nvPr>
        </p:nvSpPr>
        <p:spPr>
          <a:xfrm>
            <a:off x="9643428"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12" name="Text Placeholder 9">
            <a:extLst>
              <a:ext uri="{FF2B5EF4-FFF2-40B4-BE49-F238E27FC236}">
                <a16:creationId xmlns:a16="http://schemas.microsoft.com/office/drawing/2014/main" id="{F90290A2-7689-4DF5-971A-36C2D9173411}"/>
              </a:ext>
            </a:extLst>
          </p:cNvPr>
          <p:cNvSpPr>
            <a:spLocks noGrp="1"/>
          </p:cNvSpPr>
          <p:nvPr>
            <p:ph type="body" sz="quarter" idx="23"/>
          </p:nvPr>
        </p:nvSpPr>
        <p:spPr>
          <a:xfrm>
            <a:off x="9643428" y="227647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5121632"/>
      </p:ext>
    </p:extLst>
  </p:cSld>
  <p:clrMapOvr>
    <a:masterClrMapping/>
  </p:clrMapOvr>
  <p:transition>
    <p:fade/>
  </p:transition>
  <p:extLst>
    <p:ext uri="{DCECCB84-F9BA-43D5-87BE-67443E8EF086}">
      <p15:sldGuideLst xmlns:p15="http://schemas.microsoft.com/office/powerpoint/2012/main">
        <p15:guide id="4" orient="horz" pos="906">
          <p15:clr>
            <a:srgbClr val="5ACBF0"/>
          </p15:clr>
        </p15:guide>
        <p15:guide id="5" orient="horz" pos="288">
          <p15:clr>
            <a:srgbClr val="5ACBF0"/>
          </p15:clr>
        </p15:guide>
        <p15:guide id="6" pos="1610">
          <p15:clr>
            <a:srgbClr val="5ACBF0"/>
          </p15:clr>
        </p15:guide>
        <p15:guide id="7" pos="1795">
          <p15:clr>
            <a:srgbClr val="5ACBF0"/>
          </p15:clr>
        </p15:guide>
        <p15:guide id="8" pos="3035">
          <p15:clr>
            <a:srgbClr val="5ACBF0"/>
          </p15:clr>
        </p15:guide>
        <p15:guide id="9" pos="3221">
          <p15:clr>
            <a:srgbClr val="5ACBF0"/>
          </p15:clr>
        </p15:guide>
        <p15:guide id="10" pos="4461">
          <p15:clr>
            <a:srgbClr val="5ACBF0"/>
          </p15:clr>
        </p15:guide>
        <p15:guide id="11" pos="5890">
          <p15:clr>
            <a:srgbClr val="5ACBF0"/>
          </p15:clr>
        </p15:guide>
        <p15:guide id="12" orient="horz" pos="1436">
          <p15:clr>
            <a:srgbClr val="5ACBF0"/>
          </p15:clr>
        </p15:guide>
        <p15:guide id="13" pos="4646">
          <p15:clr>
            <a:srgbClr val="5ACBF0"/>
          </p15:clr>
        </p15:guide>
        <p15:guide id="14" pos="6072">
          <p15:clr>
            <a:srgbClr val="5ACBF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Title and text side by sid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E5C076-3B78-4451-8068-576892A08E9C}"/>
              </a:ext>
            </a:extLst>
          </p:cNvPr>
          <p:cNvSpPr>
            <a:spLocks noGrp="1"/>
          </p:cNvSpPr>
          <p:nvPr>
            <p:ph type="title" hasCustomPrompt="1"/>
          </p:nvPr>
        </p:nvSpPr>
        <p:spPr>
          <a:xfrm>
            <a:off x="588263" y="585788"/>
            <a:ext cx="3182027" cy="5683250"/>
          </a:xfrm>
        </p:spPr>
        <p:txBody>
          <a:bodyPr anchor="ctr"/>
          <a:lstStyle>
            <a:lvl1pPr>
              <a:defRPr/>
            </a:lvl1pPr>
          </a:lstStyle>
          <a:p>
            <a:r>
              <a:rPr lang="en-US"/>
              <a:t>Title</a:t>
            </a:r>
          </a:p>
        </p:txBody>
      </p:sp>
      <p:sp>
        <p:nvSpPr>
          <p:cNvPr id="3" name="Text Placeholder 2">
            <a:extLst>
              <a:ext uri="{FF2B5EF4-FFF2-40B4-BE49-F238E27FC236}">
                <a16:creationId xmlns:a16="http://schemas.microsoft.com/office/drawing/2014/main" id="{A4015781-2431-48C9-AEF1-52FBD41AF3FC}"/>
              </a:ext>
            </a:extLst>
          </p:cNvPr>
          <p:cNvSpPr>
            <a:spLocks noGrp="1"/>
          </p:cNvSpPr>
          <p:nvPr>
            <p:ph type="body" sz="quarter" idx="11"/>
          </p:nvPr>
        </p:nvSpPr>
        <p:spPr>
          <a:xfrm>
            <a:off x="4941888" y="585788"/>
            <a:ext cx="6667500" cy="5683249"/>
          </a:xfrm>
        </p:spPr>
        <p:txBody>
          <a:bodyPr anchor="ctr"/>
          <a:lstStyle>
            <a:lvl1pPr marL="231775" indent="-231775">
              <a:spcAft>
                <a:spcPts val="600"/>
              </a:spcAft>
              <a:buFont typeface="Wingdings" panose="05000000000000000000" pitchFamily="2" charset="2"/>
              <a:buChar char=""/>
              <a:defRPr/>
            </a:lvl1pPr>
          </a:lstStyle>
          <a:p>
            <a:pPr lvl="0"/>
            <a:r>
              <a:rPr lang="en-US"/>
              <a:t>Click to edit Master text styles</a:t>
            </a:r>
          </a:p>
        </p:txBody>
      </p:sp>
      <p:cxnSp>
        <p:nvCxnSpPr>
          <p:cNvPr id="5" name="Straight Connector 4">
            <a:extLst>
              <a:ext uri="{FF2B5EF4-FFF2-40B4-BE49-F238E27FC236}">
                <a16:creationId xmlns:a16="http://schemas.microsoft.com/office/drawing/2014/main" id="{C35867F2-3994-4092-B53B-5792FEE69887}"/>
              </a:ext>
              <a:ext uri="{C183D7F6-B498-43B3-948B-1728B52AA6E4}">
                <adec:decorative xmlns:adec="http://schemas.microsoft.com/office/drawing/2017/decorative" val="1"/>
              </a:ext>
            </a:extLst>
          </p:cNvPr>
          <p:cNvCxnSpPr/>
          <p:nvPr/>
        </p:nvCxnSpPr>
        <p:spPr>
          <a:xfrm>
            <a:off x="4356100" y="2578100"/>
            <a:ext cx="0" cy="1701800"/>
          </a:xfrm>
          <a:prstGeom prst="line">
            <a:avLst/>
          </a:prstGeom>
          <a:ln w="2857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A1DC2181-37AB-40A3-B61C-1DE7DBB57D63}"/>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117701350"/>
      </p:ext>
    </p:extLst>
  </p:cSld>
  <p:clrMapOvr>
    <a:masterClrMapping/>
  </p:clrMapOvr>
  <p:transition>
    <p:fade/>
  </p:transition>
  <p:extLst>
    <p:ext uri="{DCECCB84-F9BA-43D5-87BE-67443E8EF086}">
      <p15:sldGuideLst xmlns:p15="http://schemas.microsoft.com/office/powerpoint/2012/main">
        <p15:guide id="13" pos="2744">
          <p15:clr>
            <a:srgbClr val="5ACBF0"/>
          </p15:clr>
        </p15:guide>
        <p15:guide id="29" orient="horz" pos="2160">
          <p15:clr>
            <a:srgbClr val="5ACBF0"/>
          </p15:clr>
        </p15:guide>
        <p15:guide id="30" pos="2376">
          <p15:clr>
            <a:srgbClr val="5ACBF0"/>
          </p15:clr>
        </p15:guide>
        <p15:guide id="31" pos="3113">
          <p15:clr>
            <a:srgbClr val="5ACBF0"/>
          </p15:clr>
        </p15:guide>
      </p15:sldGuideLst>
    </p:ext>
  </p:extLst>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428891981"/>
      </p:ext>
    </p:extLst>
  </p:cSld>
  <p:clrMapOvr>
    <a:masterClrMapping/>
  </p:clrMapOvr>
  <p:transition>
    <p:fade/>
  </p:transition>
  <p:extLst>
    <p:ext uri="{DCECCB84-F9BA-43D5-87BE-67443E8EF086}">
      <p15:sldGuideLst xmlns:p15="http://schemas.microsoft.com/office/powerpoint/2012/main"/>
    </p:ext>
  </p:extLst>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9471828"/>
      </p:ext>
    </p:extLst>
  </p:cSld>
  <p:clrMapOvr>
    <a:masterClrMapping/>
  </p:clrMapOvr>
  <p:transition>
    <p:fade/>
  </p:transition>
  <p:extLst>
    <p:ext uri="{DCECCB84-F9BA-43D5-87BE-67443E8EF086}">
      <p15:sldGuideLst xmlns:p15="http://schemas.microsoft.com/office/powerpoint/2012/main"/>
    </p:ext>
  </p:extLst>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p:cSld name="Title Only - left side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4" y="2875002"/>
            <a:ext cx="4127692" cy="1107996"/>
          </a:xfrm>
        </p:spPr>
        <p:txBody>
          <a:bodyPr wrap="square" anchor="ctr">
            <a:spAutoFit/>
          </a:bodyPr>
          <a:lstStyle/>
          <a:p>
            <a:r>
              <a:rPr lang="en-US"/>
              <a:t>Click to edit Master title style</a:t>
            </a:r>
          </a:p>
        </p:txBody>
      </p:sp>
    </p:spTree>
    <p:extLst>
      <p:ext uri="{BB962C8B-B14F-4D97-AF65-F5344CB8AC3E}">
        <p14:creationId xmlns:p14="http://schemas.microsoft.com/office/powerpoint/2010/main" val="89263588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2" orient="horz" pos="2160">
          <p15:clr>
            <a:srgbClr val="5ACBF0"/>
          </p15:clr>
        </p15:guide>
        <p15:guide id="33" pos="2976">
          <p15:clr>
            <a:srgbClr val="5ACBF0"/>
          </p15:clr>
        </p15:guide>
        <p15:guide id="34" pos="3336">
          <p15:clr>
            <a:srgbClr val="5ACBF0"/>
          </p15:clr>
        </p15:guide>
      </p15:sldGuideLst>
    </p:ext>
  </p:extLst>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p:cSld name="Small title - half page">
    <p:spTree>
      <p:nvGrpSpPr>
        <p:cNvPr id="1" name=""/>
        <p:cNvGrpSpPr/>
        <p:nvPr/>
      </p:nvGrpSpPr>
      <p:grpSpPr>
        <a:xfrm>
          <a:off x="0" y="0"/>
          <a:ext cx="0" cy="0"/>
          <a:chOff x="0" y="0"/>
          <a:chExt cx="0" cy="0"/>
        </a:xfrm>
      </p:grpSpPr>
      <p:sp>
        <p:nvSpPr>
          <p:cNvPr id="2" name="Title 2">
            <a:extLst>
              <a:ext uri="{FF2B5EF4-FFF2-40B4-BE49-F238E27FC236}">
                <a16:creationId xmlns:a16="http://schemas.microsoft.com/office/drawing/2014/main" id="{4B2500C4-B436-4E3A-8A91-A02448A774DB}"/>
              </a:ext>
            </a:extLst>
          </p:cNvPr>
          <p:cNvSpPr>
            <a:spLocks noGrp="1"/>
          </p:cNvSpPr>
          <p:nvPr>
            <p:ph type="title"/>
          </p:nvPr>
        </p:nvSpPr>
        <p:spPr>
          <a:xfrm>
            <a:off x="584200" y="457200"/>
            <a:ext cx="5508419" cy="372410"/>
          </a:xfrm>
        </p:spPr>
        <p:txBody>
          <a:bodyPr tIns="64008"/>
          <a:lstStyle>
            <a:lvl1pPr>
              <a:defRPr sz="2000" spc="0">
                <a:latin typeface="+mj-lt"/>
                <a:cs typeface="Segoe UI" panose="020B0502040204020203" pitchFamily="34" charset="0"/>
              </a:defRPr>
            </a:lvl1pPr>
          </a:lstStyle>
          <a:p>
            <a:r>
              <a:rPr lang="en-US"/>
              <a:t>Click to edit Master title style</a:t>
            </a:r>
          </a:p>
        </p:txBody>
      </p:sp>
    </p:spTree>
    <p:extLst>
      <p:ext uri="{BB962C8B-B14F-4D97-AF65-F5344CB8AC3E}">
        <p14:creationId xmlns:p14="http://schemas.microsoft.com/office/powerpoint/2010/main" val="79543807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52">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guide id="31" pos="3840">
          <p15:clr>
            <a:srgbClr val="5ACBF0"/>
          </p15:clr>
        </p15:guide>
      </p15:sldGuideLst>
    </p:ext>
  </p:extLst>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p:cSld name="Title Slide 1  ">
    <p:bg>
      <p:bgRef idx="1001">
        <a:schemeClr val="bg2"/>
      </p:bgRef>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1BE9C0E-D37E-A705-EE9F-EE52E949C684}"/>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Segoe Sans Display Semibold" pitchFamily="2" charset="0"/>
                <a:cs typeface="Segoe Sans Display Semibold"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76999"/>
          </a:xfrm>
          <a:noFill/>
        </p:spPr>
        <p:txBody>
          <a:bodyPr wrap="square" lIns="0" tIns="0" rIns="0" bIns="0">
            <a:spAutoFit/>
          </a:bodyPr>
          <a:lstStyle>
            <a:lvl1pPr marL="0" indent="0">
              <a:spcBef>
                <a:spcPts val="0"/>
              </a:spcBef>
              <a:buNone/>
              <a:defRPr sz="18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pic>
        <p:nvPicPr>
          <p:cNvPr id="4" name="Picture 3">
            <a:extLst>
              <a:ext uri="{FF2B5EF4-FFF2-40B4-BE49-F238E27FC236}">
                <a16:creationId xmlns:a16="http://schemas.microsoft.com/office/drawing/2014/main" id="{E9D92374-2DCA-B63E-30A2-F9712B61012D}"/>
              </a:ext>
            </a:extLst>
          </p:cNvPr>
          <p:cNvPicPr>
            <a:picLocks noChangeAspect="1"/>
          </p:cNvPicPr>
          <p:nvPr userDrawn="1"/>
        </p:nvPicPr>
        <p:blipFill>
          <a:blip r:embed="rId4"/>
          <a:srcRect l="43021" t="3333"/>
          <a:stretch/>
        </p:blipFill>
        <p:spPr>
          <a:xfrm>
            <a:off x="6096000" y="1040610"/>
            <a:ext cx="6096000" cy="5817389"/>
          </a:xfrm>
          <a:prstGeom prst="rect">
            <a:avLst/>
          </a:prstGeom>
        </p:spPr>
      </p:pic>
    </p:spTree>
    <p:extLst>
      <p:ext uri="{BB962C8B-B14F-4D97-AF65-F5344CB8AC3E}">
        <p14:creationId xmlns:p14="http://schemas.microsoft.com/office/powerpoint/2010/main" val="78906167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p:cSld name="Title Slide 2">
    <p:bg>
      <p:bgRef idx="1001">
        <a:schemeClr val="bg2"/>
      </p:bgRef>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1BE9C0E-D37E-A705-EE9F-EE52E949C684}"/>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Segoe Sans Display Semibold" pitchFamily="2" charset="0"/>
                <a:cs typeface="Segoe Sans Display Semibold"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76999"/>
          </a:xfrm>
          <a:noFill/>
        </p:spPr>
        <p:txBody>
          <a:bodyPr wrap="square" lIns="0" tIns="0" rIns="0" bIns="0">
            <a:spAutoFit/>
          </a:bodyPr>
          <a:lstStyle>
            <a:lvl1pPr marL="0" indent="0">
              <a:spcBef>
                <a:spcPts val="0"/>
              </a:spcBef>
              <a:buNone/>
              <a:defRPr sz="18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pic>
        <p:nvPicPr>
          <p:cNvPr id="18" name="Picture 17" descr="A close up of a colorful object&#10;&#10;AI-generated content may be incorrect.">
            <a:extLst>
              <a:ext uri="{FF2B5EF4-FFF2-40B4-BE49-F238E27FC236}">
                <a16:creationId xmlns:a16="http://schemas.microsoft.com/office/drawing/2014/main" id="{71A858D6-B629-D40A-227D-D5482D0FBBAD}"/>
              </a:ext>
            </a:extLst>
          </p:cNvPr>
          <p:cNvPicPr>
            <a:picLocks noChangeAspect="1"/>
          </p:cNvPicPr>
          <p:nvPr userDrawn="1"/>
        </p:nvPicPr>
        <p:blipFill rotWithShape="1">
          <a:blip r:embed="rId4">
            <a:extLst>
              <a:ext uri="{BEBA8EAE-BF5A-486C-A8C5-ECC9F3942E4B}">
                <a14:imgProps xmlns:a14="http://schemas.microsoft.com/office/drawing/2010/main">
                  <a14:imgLayer r:embed="rId5">
                    <a14:imgEffect>
                      <a14:colorTemperature colorTemp="5900"/>
                    </a14:imgEffect>
                  </a14:imgLayer>
                </a14:imgProps>
              </a:ext>
            </a:extLst>
          </a:blip>
          <a:srcRect l="45208" r="22571"/>
          <a:stretch/>
        </p:blipFill>
        <p:spPr>
          <a:xfrm flipH="1">
            <a:off x="8263704" y="1"/>
            <a:ext cx="3928296" cy="6858000"/>
          </a:xfrm>
          <a:prstGeom prst="rect">
            <a:avLst/>
          </a:prstGeom>
        </p:spPr>
      </p:pic>
    </p:spTree>
    <p:extLst>
      <p:ext uri="{BB962C8B-B14F-4D97-AF65-F5344CB8AC3E}">
        <p14:creationId xmlns:p14="http://schemas.microsoft.com/office/powerpoint/2010/main" val="250379452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p:cSld name="Title Slide 3 ">
    <p:bg>
      <p:bgRef idx="1001">
        <a:schemeClr val="bg2"/>
      </p:bgRef>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1BE9C0E-D37E-A705-EE9F-EE52E949C684}"/>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Segoe Sans Display Semibold" pitchFamily="2" charset="0"/>
                <a:cs typeface="Segoe Sans Display Semibold"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76999"/>
          </a:xfrm>
          <a:noFill/>
        </p:spPr>
        <p:txBody>
          <a:bodyPr wrap="square" lIns="0" tIns="0" rIns="0" bIns="0">
            <a:spAutoFit/>
          </a:bodyPr>
          <a:lstStyle>
            <a:lvl1pPr marL="0" indent="0">
              <a:spcBef>
                <a:spcPts val="0"/>
              </a:spcBef>
              <a:buNone/>
              <a:defRPr sz="18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264967321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p:cSld name="Title Slide 4 ">
    <p:bg>
      <p:bgRef idx="1001">
        <a:schemeClr val="bg2"/>
      </p:bgRef>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1E80E06-15DE-DDB1-B4E4-52EEA260C719}"/>
              </a:ext>
            </a:extLst>
          </p:cNvPr>
          <p:cNvPicPr>
            <a:picLocks noChangeAspect="1"/>
          </p:cNvPicPr>
          <p:nvPr userDrawn="1"/>
        </p:nvPicPr>
        <p:blipFill rotWithShape="1">
          <a:blip r:embed="rId2"/>
          <a:srcRect t="273" b="273"/>
          <a:stretch/>
        </p:blipFill>
        <p:spPr>
          <a:xfrm>
            <a:off x="0" y="-1"/>
            <a:ext cx="12192000" cy="6858001"/>
          </a:xfrm>
          <a:prstGeom prst="rect">
            <a:avLst/>
          </a:prstGeom>
        </p:spPr>
      </p:pic>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Segoe Sans Display Semibold" pitchFamily="2" charset="0"/>
                <a:cs typeface="Segoe Sans Display Semibold"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76999"/>
          </a:xfrm>
          <a:noFill/>
        </p:spPr>
        <p:txBody>
          <a:bodyPr wrap="square" lIns="0" tIns="0" rIns="0" bIns="0">
            <a:spAutoFit/>
          </a:bodyPr>
          <a:lstStyle>
            <a:lvl1pPr marL="0" indent="0">
              <a:spcBef>
                <a:spcPts val="0"/>
              </a:spcBef>
              <a:buNone/>
              <a:defRPr sz="18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301743144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p:cSld name="Title Slide 5 ">
    <p:bg>
      <p:bgRef idx="1001">
        <a:schemeClr val="bg2"/>
      </p:bgRef>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B35A40D0-B5CF-0E8A-CFC7-1978F00B46A8}"/>
              </a:ext>
            </a:extLst>
          </p:cNvPr>
          <p:cNvPicPr>
            <a:picLocks noChangeAspect="1"/>
          </p:cNvPicPr>
          <p:nvPr userDrawn="1"/>
        </p:nvPicPr>
        <p:blipFill rotWithShape="1">
          <a:blip r:embed="rId2"/>
          <a:srcRect l="544" t="515" r="29"/>
          <a:stretch/>
        </p:blipFill>
        <p:spPr>
          <a:xfrm>
            <a:off x="0" y="0"/>
            <a:ext cx="12192000" cy="6858001"/>
          </a:xfrm>
          <a:custGeom>
            <a:avLst/>
            <a:gdLst>
              <a:gd name="connsiteX0" fmla="*/ 0 w 12192000"/>
              <a:gd name="connsiteY0" fmla="*/ 0 h 6858001"/>
              <a:gd name="connsiteX1" fmla="*/ 12192000 w 12192000"/>
              <a:gd name="connsiteY1" fmla="*/ 0 h 6858001"/>
              <a:gd name="connsiteX2" fmla="*/ 12192000 w 12192000"/>
              <a:gd name="connsiteY2" fmla="*/ 6858001 h 6858001"/>
              <a:gd name="connsiteX3" fmla="*/ 0 w 12192000"/>
              <a:gd name="connsiteY3" fmla="*/ 6858001 h 6858001"/>
            </a:gdLst>
            <a:ahLst/>
            <a:cxnLst>
              <a:cxn ang="0">
                <a:pos x="connsiteX0" y="connsiteY0"/>
              </a:cxn>
              <a:cxn ang="0">
                <a:pos x="connsiteX1" y="connsiteY1"/>
              </a:cxn>
              <a:cxn ang="0">
                <a:pos x="connsiteX2" y="connsiteY2"/>
              </a:cxn>
              <a:cxn ang="0">
                <a:pos x="connsiteX3" y="connsiteY3"/>
              </a:cxn>
            </a:cxnLst>
            <a:rect l="l" t="t" r="r" b="b"/>
            <a:pathLst>
              <a:path w="12192000" h="6858001">
                <a:moveTo>
                  <a:pt x="0" y="0"/>
                </a:moveTo>
                <a:lnTo>
                  <a:pt x="12192000" y="0"/>
                </a:lnTo>
                <a:lnTo>
                  <a:pt x="12192000" y="6858001"/>
                </a:lnTo>
                <a:lnTo>
                  <a:pt x="0" y="6858001"/>
                </a:lnTo>
                <a:close/>
              </a:path>
            </a:pathLst>
          </a:custGeom>
        </p:spPr>
      </p:pic>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Segoe Sans Display Semibold" pitchFamily="2" charset="0"/>
                <a:cs typeface="Segoe Sans Display Semibold"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76999"/>
          </a:xfrm>
          <a:noFill/>
        </p:spPr>
        <p:txBody>
          <a:bodyPr wrap="square" lIns="0" tIns="0" rIns="0" bIns="0">
            <a:spAutoFit/>
          </a:bodyPr>
          <a:lstStyle>
            <a:lvl1pPr marL="0" indent="0">
              <a:spcBef>
                <a:spcPts val="0"/>
              </a:spcBef>
              <a:buNone/>
              <a:defRPr sz="18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78477364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p:cSld name="Title Slide 6 ">
    <p:bg>
      <p:bgRef idx="1001">
        <a:schemeClr val="bg2"/>
      </p:bgRef>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3806BF3-B7AC-803B-E086-77B486241445}"/>
              </a:ext>
            </a:extLst>
          </p:cNvPr>
          <p:cNvPicPr>
            <a:picLocks noChangeAspect="1"/>
          </p:cNvPicPr>
          <p:nvPr userDrawn="1"/>
        </p:nvPicPr>
        <p:blipFill rotWithShape="1">
          <a:blip r:embed="rId2"/>
          <a:srcRect l="278" r="278"/>
          <a:stretch/>
        </p:blipFill>
        <p:spPr>
          <a:xfrm>
            <a:off x="0" y="1"/>
            <a:ext cx="12192000" cy="6858001"/>
          </a:xfrm>
          <a:custGeom>
            <a:avLst/>
            <a:gdLst>
              <a:gd name="connsiteX0" fmla="*/ 0 w 12192000"/>
              <a:gd name="connsiteY0" fmla="*/ 0 h 6858001"/>
              <a:gd name="connsiteX1" fmla="*/ 12192000 w 12192000"/>
              <a:gd name="connsiteY1" fmla="*/ 0 h 6858001"/>
              <a:gd name="connsiteX2" fmla="*/ 12192000 w 12192000"/>
              <a:gd name="connsiteY2" fmla="*/ 6858001 h 6858001"/>
              <a:gd name="connsiteX3" fmla="*/ 0 w 12192000"/>
              <a:gd name="connsiteY3" fmla="*/ 6858001 h 6858001"/>
            </a:gdLst>
            <a:ahLst/>
            <a:cxnLst>
              <a:cxn ang="0">
                <a:pos x="connsiteX0" y="connsiteY0"/>
              </a:cxn>
              <a:cxn ang="0">
                <a:pos x="connsiteX1" y="connsiteY1"/>
              </a:cxn>
              <a:cxn ang="0">
                <a:pos x="connsiteX2" y="connsiteY2"/>
              </a:cxn>
              <a:cxn ang="0">
                <a:pos x="connsiteX3" y="connsiteY3"/>
              </a:cxn>
            </a:cxnLst>
            <a:rect l="l" t="t" r="r" b="b"/>
            <a:pathLst>
              <a:path w="12192000" h="6858001">
                <a:moveTo>
                  <a:pt x="0" y="0"/>
                </a:moveTo>
                <a:lnTo>
                  <a:pt x="12192000" y="0"/>
                </a:lnTo>
                <a:lnTo>
                  <a:pt x="12192000" y="6858001"/>
                </a:lnTo>
                <a:lnTo>
                  <a:pt x="0" y="6858001"/>
                </a:lnTo>
                <a:close/>
              </a:path>
            </a:pathLst>
          </a:custGeom>
        </p:spPr>
      </p:pic>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Segoe Sans Display Semibold" pitchFamily="2" charset="0"/>
                <a:cs typeface="Segoe Sans Display Semibold" pitchFamily="2"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276999"/>
          </a:xfrm>
          <a:noFill/>
        </p:spPr>
        <p:txBody>
          <a:bodyPr wrap="square" lIns="0" tIns="0" rIns="0" bIns="0">
            <a:spAutoFit/>
          </a:bodyPr>
          <a:lstStyle>
            <a:lvl1pPr marL="0" indent="0">
              <a:spcBef>
                <a:spcPts val="0"/>
              </a:spcBef>
              <a:buNone/>
              <a:defRPr sz="18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108032804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Developer Code Layout">
    <p:bg>
      <p:bgPr>
        <a:solidFill>
          <a:srgbClr val="E1D3C7"/>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0636FE-845C-418D-82A1-1DA6DB73D781}"/>
              </a:ext>
            </a:extLst>
          </p:cNvPr>
          <p:cNvSpPr>
            <a:spLocks noGrp="1"/>
          </p:cNvSpPr>
          <p:nvPr>
            <p:ph type="title"/>
          </p:nvPr>
        </p:nvSpPr>
        <p:spPr/>
        <p:txBody>
          <a:bodyPr anchor="ctr"/>
          <a:lstStyle/>
          <a:p>
            <a:r>
              <a:rPr lang="en-US"/>
              <a:t>Click to edit Master title style</a:t>
            </a:r>
          </a:p>
        </p:txBody>
      </p:sp>
      <p:sp>
        <p:nvSpPr>
          <p:cNvPr id="6" name="Rectangle 5">
            <a:extLst>
              <a:ext uri="{FF2B5EF4-FFF2-40B4-BE49-F238E27FC236}">
                <a16:creationId xmlns:a16="http://schemas.microsoft.com/office/drawing/2014/main" id="{182D46E0-16CE-40B0-8623-F82D5D410958}"/>
              </a:ext>
              <a:ext uri="{C183D7F6-B498-43B3-948B-1728B52AA6E4}">
                <adec:decorative xmlns:adec="http://schemas.microsoft.com/office/drawing/2017/decorative" val="1"/>
              </a:ext>
            </a:extLst>
          </p:cNvPr>
          <p:cNvSpPr/>
          <p:nvPr/>
        </p:nvSpPr>
        <p:spPr bwMode="auto">
          <a:xfrm>
            <a:off x="0" y="1436688"/>
            <a:ext cx="12192000" cy="5421312"/>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a:solidFill>
                <a:srgbClr val="FFFFFF"/>
              </a:solidFill>
              <a:ea typeface="Segoe UI" pitchFamily="34" charset="0"/>
              <a:cs typeface="Segoe UI" pitchFamily="34" charset="0"/>
            </a:endParaRPr>
          </a:p>
        </p:txBody>
      </p:sp>
      <p:sp>
        <p:nvSpPr>
          <p:cNvPr id="8" name="Text Placeholder 14">
            <a:extLst>
              <a:ext uri="{FF2B5EF4-FFF2-40B4-BE49-F238E27FC236}">
                <a16:creationId xmlns:a16="http://schemas.microsoft.com/office/drawing/2014/main" id="{44977AB6-1D7E-4858-A2EA-BF86577C3990}"/>
              </a:ext>
            </a:extLst>
          </p:cNvPr>
          <p:cNvSpPr>
            <a:spLocks noGrp="1"/>
          </p:cNvSpPr>
          <p:nvPr>
            <p:ph type="body" sz="quarter" idx="13" hasCustomPrompt="1"/>
          </p:nvPr>
        </p:nvSpPr>
        <p:spPr>
          <a:xfrm>
            <a:off x="0" y="1436688"/>
            <a:ext cx="3788358" cy="446148"/>
          </a:xfrm>
          <a:gradFill flip="none" rotWithShape="1">
            <a:gsLst>
              <a:gs pos="0">
                <a:srgbClr val="000000"/>
              </a:gs>
              <a:gs pos="92000">
                <a:srgbClr val="000000"/>
              </a:gs>
              <a:gs pos="92000">
                <a:schemeClr val="accent1"/>
              </a:gs>
            </a:gsLst>
            <a:lin ang="16200000" scaled="1"/>
            <a:tileRect/>
          </a:gradFill>
        </p:spPr>
        <p:txBody>
          <a:bodyPr lIns="585216" tIns="91440" bIns="45720"/>
          <a:lstStyle>
            <a:lvl1pPr marL="0" indent="0">
              <a:buNone/>
              <a:defRPr sz="1999">
                <a:solidFill>
                  <a:srgbClr val="FFFFFF"/>
                </a:solidFill>
                <a:latin typeface="+mj-lt"/>
              </a:defRPr>
            </a:lvl1pPr>
          </a:lstStyle>
          <a:p>
            <a:pPr lvl="0"/>
            <a:r>
              <a:rPr lang="en-US"/>
              <a:t>Click to enter title</a:t>
            </a:r>
          </a:p>
        </p:txBody>
      </p:sp>
      <p:sp>
        <p:nvSpPr>
          <p:cNvPr id="5" name="Text Placeholder 4" descr="This layout should only be used for developer code. The font used is a monospace font which is ideal for showing code.">
            <a:extLst>
              <a:ext uri="{FF2B5EF4-FFF2-40B4-BE49-F238E27FC236}">
                <a16:creationId xmlns:a16="http://schemas.microsoft.com/office/drawing/2014/main" id="{BA9F61CF-FF79-485A-A6C8-A1952EFD58AE}"/>
              </a:ext>
            </a:extLst>
          </p:cNvPr>
          <p:cNvSpPr>
            <a:spLocks noGrp="1"/>
          </p:cNvSpPr>
          <p:nvPr>
            <p:ph type="body" sz="quarter" idx="10"/>
          </p:nvPr>
        </p:nvSpPr>
        <p:spPr>
          <a:xfrm>
            <a:off x="588263" y="2099310"/>
            <a:ext cx="11018520" cy="369332"/>
          </a:xfrm>
        </p:spPr>
        <p:txBody>
          <a:bodyPr/>
          <a:lstStyle>
            <a:lvl1pPr marL="0" indent="0">
              <a:buNone/>
              <a:tabLst/>
              <a:defRPr sz="2400">
                <a:solidFill>
                  <a:srgbClr val="000000"/>
                </a:solidFill>
                <a:latin typeface="Consolas" panose="020B0609020204030204" pitchFamily="49" charset="0"/>
                <a:cs typeface="Consolas" panose="020B0609020204030204" pitchFamily="49" charset="0"/>
              </a:defRPr>
            </a:lvl1pPr>
            <a:lvl2pPr marL="346553" indent="0">
              <a:buNone/>
              <a:tabLst>
                <a:tab pos="344488" algn="l"/>
              </a:tabLst>
              <a:defRPr sz="2400">
                <a:solidFill>
                  <a:schemeClr val="tx1"/>
                </a:solidFill>
                <a:latin typeface="Consolas" panose="020B0609020204030204" pitchFamily="49" charset="0"/>
                <a:cs typeface="Consolas" panose="020B0609020204030204" pitchFamily="49" charset="0"/>
              </a:defRPr>
            </a:lvl2pPr>
            <a:lvl3pPr marL="584607" indent="0">
              <a:buNone/>
              <a:tabLst>
                <a:tab pos="569913" algn="l"/>
              </a:tabLst>
              <a:defRPr sz="2400">
                <a:solidFill>
                  <a:schemeClr val="tx1"/>
                </a:solidFill>
                <a:latin typeface="Consolas" panose="020B0609020204030204" pitchFamily="49" charset="0"/>
                <a:cs typeface="Consolas" panose="020B0609020204030204" pitchFamily="49" charset="0"/>
              </a:defRPr>
            </a:lvl3pPr>
            <a:lvl4pPr marL="814563" indent="0">
              <a:buNone/>
              <a:tabLst>
                <a:tab pos="800100" algn="l"/>
              </a:tabLst>
              <a:defRPr sz="2400">
                <a:solidFill>
                  <a:schemeClr val="tx1"/>
                </a:solidFill>
                <a:latin typeface="Consolas" panose="020B0609020204030204" pitchFamily="49" charset="0"/>
                <a:cs typeface="Consolas" panose="020B0609020204030204" pitchFamily="49" charset="0"/>
              </a:defRPr>
            </a:lvl4pPr>
            <a:lvl5pPr marL="1050997" indent="0">
              <a:buNone/>
              <a:tabLst>
                <a:tab pos="1028700" algn="l"/>
              </a:tabLst>
              <a:defRPr sz="2400">
                <a:solidFill>
                  <a:schemeClr val="tx1"/>
                </a:solidFill>
                <a:latin typeface="Consolas" panose="020B0609020204030204" pitchFamily="49" charset="0"/>
                <a:cs typeface="Consolas" panose="020B0609020204030204" pitchFamily="49" charset="0"/>
              </a:defRPr>
            </a:lvl5pPr>
          </a:lstStyle>
          <a:p>
            <a:pPr lvl="0"/>
            <a:r>
              <a:rPr lang="en-US"/>
              <a:t>Click to edit Master text styles</a:t>
            </a:r>
          </a:p>
        </p:txBody>
      </p:sp>
    </p:spTree>
    <p:extLst>
      <p:ext uri="{BB962C8B-B14F-4D97-AF65-F5344CB8AC3E}">
        <p14:creationId xmlns:p14="http://schemas.microsoft.com/office/powerpoint/2010/main" val="3325370084"/>
      </p:ext>
    </p:extLst>
  </p:cSld>
  <p:clrMapOvr>
    <a:overrideClrMapping bg1="lt1" tx1="dk1" bg2="lt2" tx2="dk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1322">
          <p15:clr>
            <a:srgbClr val="5ACBF0"/>
          </p15:clr>
        </p15:guide>
        <p15:guide id="2" orient="horz" pos="905">
          <p15:clr>
            <a:srgbClr val="5ACBF0"/>
          </p15:clr>
        </p15:guide>
        <p15:guide id="3" orient="horz" pos="288">
          <p15:clr>
            <a:srgbClr val="5ACBF0"/>
          </p15:clr>
        </p15:guide>
      </p15:sldGuideLst>
    </p:ext>
  </p:extLst>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p:cSld name="Title Only">
    <p:bg>
      <p:bgPr>
        <a:blipFill>
          <a:blip r:embed="rId2"/>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67898258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p:cSld name="Title Only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Tree>
    <p:extLst>
      <p:ext uri="{BB962C8B-B14F-4D97-AF65-F5344CB8AC3E}">
        <p14:creationId xmlns:p14="http://schemas.microsoft.com/office/powerpoint/2010/main" val="379008957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Blank slide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Tree>
    <p:extLst>
      <p:ext uri="{BB962C8B-B14F-4D97-AF65-F5344CB8AC3E}">
        <p14:creationId xmlns:p14="http://schemas.microsoft.com/office/powerpoint/2010/main" val="191322915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Agenda slide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4" name="Oval 3">
            <a:extLst>
              <a:ext uri="{FF2B5EF4-FFF2-40B4-BE49-F238E27FC236}">
                <a16:creationId xmlns:a16="http://schemas.microsoft.com/office/drawing/2014/main" id="{CE525D6D-260D-2074-C66B-0E88E6690C99}"/>
              </a:ext>
            </a:extLst>
          </p:cNvPr>
          <p:cNvSpPr/>
          <p:nvPr userDrawn="1"/>
        </p:nvSpPr>
        <p:spPr bwMode="auto">
          <a:xfrm>
            <a:off x="4132263" y="596900"/>
            <a:ext cx="679450" cy="679450"/>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r>
              <a:rPr lang="en-US" sz="2400" b="1" kern="0" dirty="0">
                <a:ln w="3175">
                  <a:noFill/>
                </a:ln>
                <a:solidFill>
                  <a:schemeClr val="bg1"/>
                </a:solidFill>
                <a:latin typeface="+mj-lt"/>
                <a:cs typeface="Segoe UI" pitchFamily="34" charset="0"/>
              </a:rPr>
              <a:t>01</a:t>
            </a:r>
          </a:p>
        </p:txBody>
      </p:sp>
      <p:sp>
        <p:nvSpPr>
          <p:cNvPr id="5" name="Oval 4">
            <a:extLst>
              <a:ext uri="{FF2B5EF4-FFF2-40B4-BE49-F238E27FC236}">
                <a16:creationId xmlns:a16="http://schemas.microsoft.com/office/drawing/2014/main" id="{12154FFE-5468-CB04-52B1-FBCDDDBBB4A3}"/>
              </a:ext>
            </a:extLst>
          </p:cNvPr>
          <p:cNvSpPr/>
          <p:nvPr userDrawn="1"/>
        </p:nvSpPr>
        <p:spPr bwMode="auto">
          <a:xfrm>
            <a:off x="4132263" y="1845072"/>
            <a:ext cx="679450" cy="679450"/>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r>
              <a:rPr lang="en-US" sz="2400" b="1" kern="0" dirty="0">
                <a:ln w="3175">
                  <a:noFill/>
                </a:ln>
                <a:solidFill>
                  <a:schemeClr val="bg1"/>
                </a:solidFill>
                <a:latin typeface="+mj-lt"/>
                <a:cs typeface="Segoe UI" pitchFamily="34" charset="0"/>
              </a:rPr>
              <a:t>02</a:t>
            </a:r>
          </a:p>
        </p:txBody>
      </p:sp>
      <p:sp>
        <p:nvSpPr>
          <p:cNvPr id="6" name="Oval 5">
            <a:extLst>
              <a:ext uri="{FF2B5EF4-FFF2-40B4-BE49-F238E27FC236}">
                <a16:creationId xmlns:a16="http://schemas.microsoft.com/office/drawing/2014/main" id="{826D834C-0570-B13B-0866-51C1D070031A}"/>
              </a:ext>
            </a:extLst>
          </p:cNvPr>
          <p:cNvSpPr/>
          <p:nvPr userDrawn="1"/>
        </p:nvSpPr>
        <p:spPr bwMode="auto">
          <a:xfrm>
            <a:off x="4132263" y="3093244"/>
            <a:ext cx="679450" cy="679450"/>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r>
              <a:rPr lang="en-US" sz="2400" b="1" kern="0" dirty="0">
                <a:ln w="3175">
                  <a:noFill/>
                </a:ln>
                <a:solidFill>
                  <a:schemeClr val="bg1"/>
                </a:solidFill>
                <a:latin typeface="+mj-lt"/>
                <a:cs typeface="Segoe UI" pitchFamily="34" charset="0"/>
              </a:rPr>
              <a:t>03</a:t>
            </a:r>
          </a:p>
        </p:txBody>
      </p:sp>
      <p:sp>
        <p:nvSpPr>
          <p:cNvPr id="7" name="Oval 6">
            <a:extLst>
              <a:ext uri="{FF2B5EF4-FFF2-40B4-BE49-F238E27FC236}">
                <a16:creationId xmlns:a16="http://schemas.microsoft.com/office/drawing/2014/main" id="{5AC79F46-694E-ED80-8F53-3FA0DFBA4AE6}"/>
              </a:ext>
            </a:extLst>
          </p:cNvPr>
          <p:cNvSpPr/>
          <p:nvPr userDrawn="1"/>
        </p:nvSpPr>
        <p:spPr bwMode="auto">
          <a:xfrm>
            <a:off x="4132263" y="4341416"/>
            <a:ext cx="679450" cy="679450"/>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r>
              <a:rPr lang="en-US" sz="2400" b="1" kern="0" dirty="0">
                <a:ln w="3175">
                  <a:noFill/>
                </a:ln>
                <a:solidFill>
                  <a:schemeClr val="bg1"/>
                </a:solidFill>
                <a:latin typeface="+mj-lt"/>
                <a:cs typeface="Segoe UI" pitchFamily="34" charset="0"/>
              </a:rPr>
              <a:t>04</a:t>
            </a:r>
          </a:p>
        </p:txBody>
      </p:sp>
      <p:sp>
        <p:nvSpPr>
          <p:cNvPr id="8" name="Oval 7">
            <a:extLst>
              <a:ext uri="{FF2B5EF4-FFF2-40B4-BE49-F238E27FC236}">
                <a16:creationId xmlns:a16="http://schemas.microsoft.com/office/drawing/2014/main" id="{511AF575-A405-020B-A4A0-59876AB77E46}"/>
              </a:ext>
            </a:extLst>
          </p:cNvPr>
          <p:cNvSpPr/>
          <p:nvPr userDrawn="1"/>
        </p:nvSpPr>
        <p:spPr bwMode="auto">
          <a:xfrm>
            <a:off x="4132263" y="5589588"/>
            <a:ext cx="679450" cy="679450"/>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r>
              <a:rPr lang="en-US" sz="2400" b="1" kern="0" dirty="0">
                <a:ln w="3175">
                  <a:noFill/>
                </a:ln>
                <a:solidFill>
                  <a:schemeClr val="bg1"/>
                </a:solidFill>
                <a:latin typeface="+mj-lt"/>
                <a:cs typeface="Segoe UI" pitchFamily="34" charset="0"/>
              </a:rPr>
              <a:t>05</a:t>
            </a:r>
          </a:p>
        </p:txBody>
      </p:sp>
      <p:cxnSp>
        <p:nvCxnSpPr>
          <p:cNvPr id="9" name="Straight Connector 8">
            <a:extLst>
              <a:ext uri="{FF2B5EF4-FFF2-40B4-BE49-F238E27FC236}">
                <a16:creationId xmlns:a16="http://schemas.microsoft.com/office/drawing/2014/main" id="{232BD42B-5FC5-7EDB-BB20-23C2938B3144}"/>
              </a:ext>
              <a:ext uri="{C183D7F6-B498-43B3-948B-1728B52AA6E4}">
                <adec:decorative xmlns:adec="http://schemas.microsoft.com/office/drawing/2017/decorative" val="1"/>
              </a:ext>
            </a:extLst>
          </p:cNvPr>
          <p:cNvCxnSpPr>
            <a:cxnSpLocks/>
          </p:cNvCxnSpPr>
          <p:nvPr userDrawn="1"/>
        </p:nvCxnSpPr>
        <p:spPr>
          <a:xfrm>
            <a:off x="5041900" y="1560711"/>
            <a:ext cx="6578600" cy="0"/>
          </a:xfrm>
          <a:prstGeom prst="line">
            <a:avLst/>
          </a:prstGeom>
          <a:ln w="6350">
            <a:solidFill>
              <a:schemeClr val="bg1">
                <a:lumMod val="75000"/>
                <a:alpha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0" name="Text Placeholder 19">
            <a:extLst>
              <a:ext uri="{FF2B5EF4-FFF2-40B4-BE49-F238E27FC236}">
                <a16:creationId xmlns:a16="http://schemas.microsoft.com/office/drawing/2014/main" id="{B2648914-7316-BBF9-1979-5EACEBE28481}"/>
              </a:ext>
            </a:extLst>
          </p:cNvPr>
          <p:cNvSpPr>
            <a:spLocks noGrp="1"/>
          </p:cNvSpPr>
          <p:nvPr>
            <p:ph type="body" sz="quarter" idx="10"/>
          </p:nvPr>
        </p:nvSpPr>
        <p:spPr>
          <a:xfrm>
            <a:off x="5041900" y="751959"/>
            <a:ext cx="6578600" cy="369332"/>
          </a:xfrm>
        </p:spPr>
        <p:txBody>
          <a:bodyPr anchor="ctr"/>
          <a:lstStyle>
            <a:lvl1pPr marL="0" indent="0">
              <a:buNone/>
              <a:defRPr sz="2400"/>
            </a:lvl1pPr>
          </a:lstStyle>
          <a:p>
            <a:pPr lvl="0"/>
            <a:r>
              <a:rPr lang="en-US"/>
              <a:t>Click to edit Master text styles</a:t>
            </a:r>
          </a:p>
        </p:txBody>
      </p:sp>
      <p:cxnSp>
        <p:nvCxnSpPr>
          <p:cNvPr id="11" name="Straight Connector 10">
            <a:extLst>
              <a:ext uri="{FF2B5EF4-FFF2-40B4-BE49-F238E27FC236}">
                <a16:creationId xmlns:a16="http://schemas.microsoft.com/office/drawing/2014/main" id="{FB5A3BDB-77C2-5DA6-DD97-A74AD66D6BA3}"/>
              </a:ext>
              <a:ext uri="{C183D7F6-B498-43B3-948B-1728B52AA6E4}">
                <adec:decorative xmlns:adec="http://schemas.microsoft.com/office/drawing/2017/decorative" val="1"/>
              </a:ext>
            </a:extLst>
          </p:cNvPr>
          <p:cNvCxnSpPr>
            <a:cxnSpLocks/>
          </p:cNvCxnSpPr>
          <p:nvPr userDrawn="1"/>
        </p:nvCxnSpPr>
        <p:spPr>
          <a:xfrm>
            <a:off x="5041900" y="2808883"/>
            <a:ext cx="6578600" cy="0"/>
          </a:xfrm>
          <a:prstGeom prst="line">
            <a:avLst/>
          </a:prstGeom>
          <a:ln w="6350">
            <a:solidFill>
              <a:schemeClr val="bg1">
                <a:lumMod val="75000"/>
                <a:alpha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8CCAE5D6-7CD4-CF96-5C91-CE441AF595C4}"/>
              </a:ext>
              <a:ext uri="{C183D7F6-B498-43B3-948B-1728B52AA6E4}">
                <adec:decorative xmlns:adec="http://schemas.microsoft.com/office/drawing/2017/decorative" val="1"/>
              </a:ext>
            </a:extLst>
          </p:cNvPr>
          <p:cNvCxnSpPr>
            <a:cxnSpLocks/>
          </p:cNvCxnSpPr>
          <p:nvPr userDrawn="1"/>
        </p:nvCxnSpPr>
        <p:spPr>
          <a:xfrm>
            <a:off x="5041900" y="4057055"/>
            <a:ext cx="6578600" cy="0"/>
          </a:xfrm>
          <a:prstGeom prst="line">
            <a:avLst/>
          </a:prstGeom>
          <a:ln w="6350">
            <a:solidFill>
              <a:schemeClr val="bg1">
                <a:lumMod val="75000"/>
                <a:alpha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B7EAC72-3DD8-CA91-6E0A-DBD84D439457}"/>
              </a:ext>
              <a:ext uri="{C183D7F6-B498-43B3-948B-1728B52AA6E4}">
                <adec:decorative xmlns:adec="http://schemas.microsoft.com/office/drawing/2017/decorative" val="1"/>
              </a:ext>
            </a:extLst>
          </p:cNvPr>
          <p:cNvCxnSpPr>
            <a:cxnSpLocks/>
          </p:cNvCxnSpPr>
          <p:nvPr userDrawn="1"/>
        </p:nvCxnSpPr>
        <p:spPr>
          <a:xfrm>
            <a:off x="5041900" y="5305227"/>
            <a:ext cx="6578600" cy="0"/>
          </a:xfrm>
          <a:prstGeom prst="line">
            <a:avLst/>
          </a:prstGeom>
          <a:ln w="6350">
            <a:solidFill>
              <a:schemeClr val="bg1">
                <a:lumMod val="75000"/>
                <a:alpha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 Placeholder 19">
            <a:extLst>
              <a:ext uri="{FF2B5EF4-FFF2-40B4-BE49-F238E27FC236}">
                <a16:creationId xmlns:a16="http://schemas.microsoft.com/office/drawing/2014/main" id="{208309E8-F01D-C01C-7BD3-699C552BEAAD}"/>
              </a:ext>
            </a:extLst>
          </p:cNvPr>
          <p:cNvSpPr>
            <a:spLocks noGrp="1"/>
          </p:cNvSpPr>
          <p:nvPr>
            <p:ph type="body" sz="quarter" idx="11"/>
          </p:nvPr>
        </p:nvSpPr>
        <p:spPr>
          <a:xfrm>
            <a:off x="5041900" y="2000131"/>
            <a:ext cx="6578600" cy="369332"/>
          </a:xfrm>
        </p:spPr>
        <p:txBody>
          <a:bodyPr anchor="ctr"/>
          <a:lstStyle>
            <a:lvl1pPr marL="0" indent="0">
              <a:buNone/>
              <a:defRPr sz="2400"/>
            </a:lvl1pPr>
          </a:lstStyle>
          <a:p>
            <a:pPr lvl="0"/>
            <a:r>
              <a:rPr lang="en-US"/>
              <a:t>Click to edit Master text styles</a:t>
            </a:r>
          </a:p>
        </p:txBody>
      </p:sp>
      <p:sp>
        <p:nvSpPr>
          <p:cNvPr id="22" name="Text Placeholder 19">
            <a:extLst>
              <a:ext uri="{FF2B5EF4-FFF2-40B4-BE49-F238E27FC236}">
                <a16:creationId xmlns:a16="http://schemas.microsoft.com/office/drawing/2014/main" id="{41D8780B-A2F3-0AF0-CB21-59595D75ABD4}"/>
              </a:ext>
            </a:extLst>
          </p:cNvPr>
          <p:cNvSpPr>
            <a:spLocks noGrp="1"/>
          </p:cNvSpPr>
          <p:nvPr>
            <p:ph type="body" sz="quarter" idx="12"/>
          </p:nvPr>
        </p:nvSpPr>
        <p:spPr>
          <a:xfrm>
            <a:off x="5041900" y="3248303"/>
            <a:ext cx="6578600" cy="369332"/>
          </a:xfrm>
        </p:spPr>
        <p:txBody>
          <a:bodyPr anchor="ctr"/>
          <a:lstStyle>
            <a:lvl1pPr marL="0" indent="0">
              <a:buNone/>
              <a:defRPr sz="2400"/>
            </a:lvl1pPr>
          </a:lstStyle>
          <a:p>
            <a:pPr lvl="0"/>
            <a:r>
              <a:rPr lang="en-US"/>
              <a:t>Click to edit Master text styles</a:t>
            </a:r>
          </a:p>
        </p:txBody>
      </p:sp>
      <p:sp>
        <p:nvSpPr>
          <p:cNvPr id="23" name="Text Placeholder 19">
            <a:extLst>
              <a:ext uri="{FF2B5EF4-FFF2-40B4-BE49-F238E27FC236}">
                <a16:creationId xmlns:a16="http://schemas.microsoft.com/office/drawing/2014/main" id="{DDDDD63C-8BF5-A3B3-6267-4D98015A716A}"/>
              </a:ext>
            </a:extLst>
          </p:cNvPr>
          <p:cNvSpPr>
            <a:spLocks noGrp="1"/>
          </p:cNvSpPr>
          <p:nvPr>
            <p:ph type="body" sz="quarter" idx="13"/>
          </p:nvPr>
        </p:nvSpPr>
        <p:spPr>
          <a:xfrm>
            <a:off x="5041900" y="4496475"/>
            <a:ext cx="6578600" cy="369332"/>
          </a:xfrm>
        </p:spPr>
        <p:txBody>
          <a:bodyPr anchor="ctr"/>
          <a:lstStyle>
            <a:lvl1pPr marL="0" indent="0">
              <a:buNone/>
              <a:defRPr sz="2400"/>
            </a:lvl1pPr>
          </a:lstStyle>
          <a:p>
            <a:pPr lvl="0"/>
            <a:r>
              <a:rPr lang="en-US"/>
              <a:t>Click to edit Master text styles</a:t>
            </a:r>
          </a:p>
        </p:txBody>
      </p:sp>
      <p:sp>
        <p:nvSpPr>
          <p:cNvPr id="24" name="Text Placeholder 19">
            <a:extLst>
              <a:ext uri="{FF2B5EF4-FFF2-40B4-BE49-F238E27FC236}">
                <a16:creationId xmlns:a16="http://schemas.microsoft.com/office/drawing/2014/main" id="{213DD9A8-2279-8AA1-74D5-0ACC8E07D4A0}"/>
              </a:ext>
            </a:extLst>
          </p:cNvPr>
          <p:cNvSpPr>
            <a:spLocks noGrp="1"/>
          </p:cNvSpPr>
          <p:nvPr>
            <p:ph type="body" sz="quarter" idx="14"/>
          </p:nvPr>
        </p:nvSpPr>
        <p:spPr>
          <a:xfrm>
            <a:off x="5041900" y="5744647"/>
            <a:ext cx="6578600" cy="369332"/>
          </a:xfrm>
        </p:spPr>
        <p:txBody>
          <a:bodyPr anchor="ctr"/>
          <a:lstStyle>
            <a:lvl1pPr marL="0" indent="0">
              <a:buNone/>
              <a:defRPr sz="2400"/>
            </a:lvl1pPr>
          </a:lstStyle>
          <a:p>
            <a:pPr lvl="0"/>
            <a:r>
              <a:rPr lang="en-US"/>
              <a:t>Click to edit Master text styles</a:t>
            </a:r>
          </a:p>
        </p:txBody>
      </p:sp>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263" y="3152001"/>
            <a:ext cx="3069337" cy="553998"/>
          </a:xfrm>
        </p:spPr>
        <p:txBody>
          <a:bodyPr/>
          <a:lstStyle>
            <a:lvl1pPr algn="l">
              <a:defRPr/>
            </a:lvl1pPr>
          </a:lstStyle>
          <a:p>
            <a:r>
              <a:rPr lang="en-US"/>
              <a:t>Agenda</a:t>
            </a:r>
          </a:p>
        </p:txBody>
      </p:sp>
    </p:spTree>
    <p:extLst>
      <p:ext uri="{BB962C8B-B14F-4D97-AF65-F5344CB8AC3E}">
        <p14:creationId xmlns:p14="http://schemas.microsoft.com/office/powerpoint/2010/main" val="346267860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Four text with icons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Oval 3">
            <a:extLst>
              <a:ext uri="{FF2B5EF4-FFF2-40B4-BE49-F238E27FC236}">
                <a16:creationId xmlns:a16="http://schemas.microsoft.com/office/drawing/2014/main" id="{94BAA5F2-1985-6AE4-F31F-92073AA35174}"/>
              </a:ext>
            </a:extLst>
          </p:cNvPr>
          <p:cNvSpPr/>
          <p:nvPr userDrawn="1"/>
        </p:nvSpPr>
        <p:spPr bwMode="auto">
          <a:xfrm>
            <a:off x="1297190"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sp>
        <p:nvSpPr>
          <p:cNvPr id="9" name="Oval 8">
            <a:extLst>
              <a:ext uri="{FF2B5EF4-FFF2-40B4-BE49-F238E27FC236}">
                <a16:creationId xmlns:a16="http://schemas.microsoft.com/office/drawing/2014/main" id="{BA18B0A2-D289-7D64-6DC4-F6915EDEA071}"/>
              </a:ext>
            </a:extLst>
          </p:cNvPr>
          <p:cNvSpPr/>
          <p:nvPr userDrawn="1"/>
        </p:nvSpPr>
        <p:spPr bwMode="auto">
          <a:xfrm>
            <a:off x="4109346"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0" name="Oval 9">
            <a:extLst>
              <a:ext uri="{FF2B5EF4-FFF2-40B4-BE49-F238E27FC236}">
                <a16:creationId xmlns:a16="http://schemas.microsoft.com/office/drawing/2014/main" id="{597D8BCE-6F2C-4C63-39C7-92B6235F0531}"/>
              </a:ext>
            </a:extLst>
          </p:cNvPr>
          <p:cNvSpPr/>
          <p:nvPr userDrawn="1"/>
        </p:nvSpPr>
        <p:spPr bwMode="auto">
          <a:xfrm>
            <a:off x="6921502"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1" name="Oval 10">
            <a:extLst>
              <a:ext uri="{FF2B5EF4-FFF2-40B4-BE49-F238E27FC236}">
                <a16:creationId xmlns:a16="http://schemas.microsoft.com/office/drawing/2014/main" id="{54BD3884-9623-D231-B393-89D173593358}"/>
              </a:ext>
            </a:extLst>
          </p:cNvPr>
          <p:cNvSpPr/>
          <p:nvPr userDrawn="1"/>
        </p:nvSpPr>
        <p:spPr bwMode="auto">
          <a:xfrm>
            <a:off x="9733656"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4049429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Four text with gradient icons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 name="Oval 4">
            <a:extLst>
              <a:ext uri="{FF2B5EF4-FFF2-40B4-BE49-F238E27FC236}">
                <a16:creationId xmlns:a16="http://schemas.microsoft.com/office/drawing/2014/main" id="{83512C4D-2915-D7CC-93A1-7574E42D71F7}"/>
              </a:ext>
            </a:extLst>
          </p:cNvPr>
          <p:cNvSpPr/>
          <p:nvPr userDrawn="1"/>
        </p:nvSpPr>
        <p:spPr bwMode="auto">
          <a:xfrm>
            <a:off x="1297190"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6" name="Oval 5">
            <a:extLst>
              <a:ext uri="{FF2B5EF4-FFF2-40B4-BE49-F238E27FC236}">
                <a16:creationId xmlns:a16="http://schemas.microsoft.com/office/drawing/2014/main" id="{F4A6AB87-230A-83C2-8A28-162D928F6B40}"/>
              </a:ext>
            </a:extLst>
          </p:cNvPr>
          <p:cNvSpPr/>
          <p:nvPr userDrawn="1"/>
        </p:nvSpPr>
        <p:spPr bwMode="auto">
          <a:xfrm>
            <a:off x="4109346" y="2345208"/>
            <a:ext cx="1162742" cy="1162742"/>
          </a:xfrm>
          <a:prstGeom prst="ellipse">
            <a:avLst/>
          </a:prstGeom>
          <a:gradFill flip="none" rotWithShape="1">
            <a:gsLst>
              <a:gs pos="0">
                <a:srgbClr val="0A6BBA"/>
              </a:gs>
              <a:gs pos="80000">
                <a:srgbClr val="318581"/>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dirty="0">
              <a:ln w="3175">
                <a:noFill/>
              </a:ln>
              <a:gradFill flip="none" rotWithShape="1">
                <a:gsLst>
                  <a:gs pos="20183">
                    <a:srgbClr val="FFFFFF"/>
                  </a:gs>
                  <a:gs pos="42000">
                    <a:srgbClr val="FFFFFF"/>
                  </a:gs>
                </a:gsLst>
                <a:lin ang="2700000" scaled="0"/>
                <a:tileRect/>
              </a:gradFill>
              <a:ea typeface="+mn-lt"/>
              <a:cs typeface="+mn-lt"/>
              <a:sym typeface="+mn-lt"/>
            </a:endParaRPr>
          </a:p>
        </p:txBody>
      </p:sp>
      <p:sp>
        <p:nvSpPr>
          <p:cNvPr id="7" name="Oval 6">
            <a:extLst>
              <a:ext uri="{FF2B5EF4-FFF2-40B4-BE49-F238E27FC236}">
                <a16:creationId xmlns:a16="http://schemas.microsoft.com/office/drawing/2014/main" id="{2C004A13-B52F-B583-6B1F-E376B63D0210}"/>
              </a:ext>
            </a:extLst>
          </p:cNvPr>
          <p:cNvSpPr/>
          <p:nvPr userDrawn="1"/>
        </p:nvSpPr>
        <p:spPr bwMode="auto">
          <a:xfrm>
            <a:off x="6921502"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8" name="Oval 7">
            <a:extLst>
              <a:ext uri="{FF2B5EF4-FFF2-40B4-BE49-F238E27FC236}">
                <a16:creationId xmlns:a16="http://schemas.microsoft.com/office/drawing/2014/main" id="{9AFEC9CE-0ED1-5DF7-E15E-778AA4DD398A}"/>
              </a:ext>
            </a:extLst>
          </p:cNvPr>
          <p:cNvSpPr/>
          <p:nvPr userDrawn="1"/>
        </p:nvSpPr>
        <p:spPr bwMode="auto">
          <a:xfrm>
            <a:off x="9733656" y="2345208"/>
            <a:ext cx="1162742" cy="1162742"/>
          </a:xfrm>
          <a:prstGeom prst="ellipse">
            <a:avLst/>
          </a:prstGeom>
          <a:gradFill flip="none" rotWithShape="1">
            <a:gsLst>
              <a:gs pos="79000">
                <a:srgbClr val="C03BC4"/>
              </a:gs>
              <a:gs pos="35000">
                <a:srgbClr val="D1448B"/>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dirty="0">
              <a:ln w="3175">
                <a:noFill/>
              </a:ln>
              <a:gradFill flip="none" rotWithShape="1">
                <a:gsLst>
                  <a:gs pos="20183">
                    <a:srgbClr val="FFFFFF"/>
                  </a:gs>
                  <a:gs pos="42000">
                    <a:srgbClr val="FFFFFF"/>
                  </a:gs>
                </a:gsLst>
                <a:lin ang="2700000" scaled="0"/>
                <a:tileRect/>
              </a:gradFill>
              <a:ea typeface="+mn-lt"/>
              <a:cs typeface="+mn-lt"/>
              <a:sym typeface="+mn-lt"/>
            </a:endParaRPr>
          </a:p>
        </p:txBody>
      </p:sp>
    </p:spTree>
    <p:extLst>
      <p:ext uri="{BB962C8B-B14F-4D97-AF65-F5344CB8AC3E}">
        <p14:creationId xmlns:p14="http://schemas.microsoft.com/office/powerpoint/2010/main" val="144485229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Five text with icons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AA620CD4-AE48-F5D0-F071-A02B419C989B}"/>
              </a:ext>
              <a:ext uri="{C183D7F6-B498-43B3-948B-1728B52AA6E4}">
                <adec:decorative xmlns:adec="http://schemas.microsoft.com/office/drawing/2017/decorative" val="1"/>
              </a:ext>
            </a:extLst>
          </p:cNvPr>
          <p:cNvSpPr/>
          <p:nvPr userDrawn="1"/>
        </p:nvSpPr>
        <p:spPr bwMode="auto">
          <a:xfrm>
            <a:off x="592137" y="1857830"/>
            <a:ext cx="11007726" cy="3743233"/>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9" name="Oval 8">
            <a:extLst>
              <a:ext uri="{FF2B5EF4-FFF2-40B4-BE49-F238E27FC236}">
                <a16:creationId xmlns:a16="http://schemas.microsoft.com/office/drawing/2014/main" id="{80302D8E-593F-F4E7-FC1C-38D795EC96B9}"/>
              </a:ext>
            </a:extLst>
          </p:cNvPr>
          <p:cNvSpPr/>
          <p:nvPr userDrawn="1"/>
        </p:nvSpPr>
        <p:spPr bwMode="auto">
          <a:xfrm>
            <a:off x="1284198" y="250884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3895635"/>
            <a:ext cx="2010049" cy="369332"/>
          </a:xfrm>
        </p:spPr>
        <p:txBody>
          <a:bodyPr anchor="t"/>
          <a:lstStyle>
            <a:lvl1pPr marL="0" indent="0" algn="ctr">
              <a:buNone/>
              <a:defRPr sz="2400">
                <a:latin typeface="+mj-lt"/>
              </a:defRPr>
            </a:lvl1pPr>
          </a:lstStyle>
          <a:p>
            <a:pPr lvl="0"/>
            <a:r>
              <a:rPr lang="en-US"/>
              <a:t>Insert text</a:t>
            </a:r>
          </a:p>
        </p:txBody>
      </p:sp>
      <p:sp>
        <p:nvSpPr>
          <p:cNvPr id="5" name="Text Placeholder 19">
            <a:extLst>
              <a:ext uri="{FF2B5EF4-FFF2-40B4-BE49-F238E27FC236}">
                <a16:creationId xmlns:a16="http://schemas.microsoft.com/office/drawing/2014/main" id="{2A27CA04-DD6C-DA7E-53A6-137B88FAAFA5}"/>
              </a:ext>
            </a:extLst>
          </p:cNvPr>
          <p:cNvSpPr>
            <a:spLocks noGrp="1"/>
          </p:cNvSpPr>
          <p:nvPr>
            <p:ph type="body" sz="quarter" idx="11" hasCustomPrompt="1"/>
          </p:nvPr>
        </p:nvSpPr>
        <p:spPr>
          <a:xfrm>
            <a:off x="2907437" y="3895635"/>
            <a:ext cx="2010049" cy="369332"/>
          </a:xfrm>
        </p:spPr>
        <p:txBody>
          <a:bodyPr anchor="t"/>
          <a:lstStyle>
            <a:lvl1pPr marL="0" indent="0" algn="ctr">
              <a:buNone/>
              <a:defRPr sz="2400">
                <a:latin typeface="+mj-lt"/>
              </a:defRPr>
            </a:lvl1pPr>
          </a:lstStyle>
          <a:p>
            <a:pPr lvl="0"/>
            <a:r>
              <a:rPr lang="en-US"/>
              <a:t>Insert text</a:t>
            </a:r>
          </a:p>
        </p:txBody>
      </p:sp>
      <p:sp>
        <p:nvSpPr>
          <p:cNvPr id="6" name="Text Placeholder 19">
            <a:extLst>
              <a:ext uri="{FF2B5EF4-FFF2-40B4-BE49-F238E27FC236}">
                <a16:creationId xmlns:a16="http://schemas.microsoft.com/office/drawing/2014/main" id="{E361BC5D-8B35-74E1-026F-66FAD8E0F396}"/>
              </a:ext>
            </a:extLst>
          </p:cNvPr>
          <p:cNvSpPr>
            <a:spLocks noGrp="1"/>
          </p:cNvSpPr>
          <p:nvPr>
            <p:ph type="body" sz="quarter" idx="12" hasCustomPrompt="1"/>
          </p:nvPr>
        </p:nvSpPr>
        <p:spPr>
          <a:xfrm>
            <a:off x="5090974" y="3895635"/>
            <a:ext cx="2010049" cy="369332"/>
          </a:xfrm>
        </p:spPr>
        <p:txBody>
          <a:bodyPr anchor="t"/>
          <a:lstStyle>
            <a:lvl1pPr marL="0" indent="0" algn="ctr">
              <a:buNone/>
              <a:defRPr sz="2400">
                <a:latin typeface="+mj-lt"/>
              </a:defRPr>
            </a:lvl1pPr>
          </a:lstStyle>
          <a:p>
            <a:pPr lvl="0"/>
            <a:r>
              <a:rPr lang="en-US"/>
              <a:t>Insert text</a:t>
            </a:r>
          </a:p>
        </p:txBody>
      </p:sp>
      <p:sp>
        <p:nvSpPr>
          <p:cNvPr id="7" name="Text Placeholder 19">
            <a:extLst>
              <a:ext uri="{FF2B5EF4-FFF2-40B4-BE49-F238E27FC236}">
                <a16:creationId xmlns:a16="http://schemas.microsoft.com/office/drawing/2014/main" id="{58FF01AC-40EC-E68C-1720-0BB340AC5875}"/>
              </a:ext>
            </a:extLst>
          </p:cNvPr>
          <p:cNvSpPr>
            <a:spLocks noGrp="1"/>
          </p:cNvSpPr>
          <p:nvPr>
            <p:ph type="body" sz="quarter" idx="13" hasCustomPrompt="1"/>
          </p:nvPr>
        </p:nvSpPr>
        <p:spPr>
          <a:xfrm>
            <a:off x="7274511" y="3895635"/>
            <a:ext cx="2010049" cy="369332"/>
          </a:xfrm>
        </p:spPr>
        <p:txBody>
          <a:bodyPr anchor="t"/>
          <a:lstStyle>
            <a:lvl1pPr marL="0" indent="0" algn="ctr">
              <a:buNone/>
              <a:defRPr sz="2400">
                <a:latin typeface="+mj-lt"/>
              </a:defRPr>
            </a:lvl1pPr>
          </a:lstStyle>
          <a:p>
            <a:pPr lvl="0"/>
            <a:r>
              <a:rPr lang="en-US"/>
              <a:t>Insert text</a:t>
            </a:r>
          </a:p>
        </p:txBody>
      </p:sp>
      <p:sp>
        <p:nvSpPr>
          <p:cNvPr id="8" name="Text Placeholder 19">
            <a:extLst>
              <a:ext uri="{FF2B5EF4-FFF2-40B4-BE49-F238E27FC236}">
                <a16:creationId xmlns:a16="http://schemas.microsoft.com/office/drawing/2014/main" id="{61EAA826-EAD4-46FD-0B96-90D91A8A5F8E}"/>
              </a:ext>
            </a:extLst>
          </p:cNvPr>
          <p:cNvSpPr>
            <a:spLocks noGrp="1"/>
          </p:cNvSpPr>
          <p:nvPr>
            <p:ph type="body" sz="quarter" idx="14" hasCustomPrompt="1"/>
          </p:nvPr>
        </p:nvSpPr>
        <p:spPr>
          <a:xfrm>
            <a:off x="9458051" y="3895635"/>
            <a:ext cx="2010049" cy="369332"/>
          </a:xfrm>
        </p:spPr>
        <p:txBody>
          <a:bodyPr anchor="t"/>
          <a:lstStyle>
            <a:lvl1pPr marL="0" indent="0" algn="ctr">
              <a:buNone/>
              <a:defRPr sz="2400">
                <a:latin typeface="+mj-lt"/>
              </a:defRPr>
            </a:lvl1pPr>
          </a:lstStyle>
          <a:p>
            <a:pPr lvl="0"/>
            <a:r>
              <a:rPr lang="en-US"/>
              <a:t>Insert text</a:t>
            </a:r>
          </a:p>
        </p:txBody>
      </p:sp>
      <p:sp>
        <p:nvSpPr>
          <p:cNvPr id="22" name="Oval 21">
            <a:extLst>
              <a:ext uri="{FF2B5EF4-FFF2-40B4-BE49-F238E27FC236}">
                <a16:creationId xmlns:a16="http://schemas.microsoft.com/office/drawing/2014/main" id="{CC59FC60-8CEE-E99E-2D8E-C4346C1F010B}"/>
              </a:ext>
            </a:extLst>
          </p:cNvPr>
          <p:cNvSpPr/>
          <p:nvPr userDrawn="1"/>
        </p:nvSpPr>
        <p:spPr bwMode="auto">
          <a:xfrm>
            <a:off x="3467736" y="250884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61D67296-26A0-866C-5FE5-BC993DAC01BD}"/>
              </a:ext>
            </a:extLst>
          </p:cNvPr>
          <p:cNvSpPr/>
          <p:nvPr userDrawn="1"/>
        </p:nvSpPr>
        <p:spPr bwMode="auto">
          <a:xfrm>
            <a:off x="5651274" y="250884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936BE10E-97C0-1F95-0CC4-9E127EF0D9F5}"/>
              </a:ext>
            </a:extLst>
          </p:cNvPr>
          <p:cNvSpPr/>
          <p:nvPr userDrawn="1"/>
        </p:nvSpPr>
        <p:spPr bwMode="auto">
          <a:xfrm>
            <a:off x="7834812" y="250884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16B2DD31-682E-7BA2-0600-55E436632CB1}"/>
              </a:ext>
            </a:extLst>
          </p:cNvPr>
          <p:cNvSpPr/>
          <p:nvPr userDrawn="1"/>
        </p:nvSpPr>
        <p:spPr bwMode="auto">
          <a:xfrm>
            <a:off x="10018349" y="250884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0E35D61B-329B-2D7C-53D6-13DF67E5BF88}"/>
              </a:ext>
            </a:extLst>
          </p:cNvPr>
          <p:cNvCxnSpPr>
            <a:cxnSpLocks/>
          </p:cNvCxnSpPr>
          <p:nvPr userDrawn="1"/>
        </p:nvCxnSpPr>
        <p:spPr>
          <a:xfrm>
            <a:off x="2820693"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BE0F193-B7E7-E111-CF51-19C3420F51F5}"/>
              </a:ext>
            </a:extLst>
          </p:cNvPr>
          <p:cNvCxnSpPr>
            <a:cxnSpLocks/>
          </p:cNvCxnSpPr>
          <p:nvPr userDrawn="1"/>
        </p:nvCxnSpPr>
        <p:spPr>
          <a:xfrm>
            <a:off x="5004230"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C5A6872-D4D8-1512-53F9-6DAA88447696}"/>
              </a:ext>
            </a:extLst>
          </p:cNvPr>
          <p:cNvCxnSpPr>
            <a:cxnSpLocks/>
          </p:cNvCxnSpPr>
          <p:nvPr userDrawn="1"/>
        </p:nvCxnSpPr>
        <p:spPr>
          <a:xfrm>
            <a:off x="7187767"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F75BA12-F8F6-A6FD-2E4E-6F8B604B7510}"/>
              </a:ext>
            </a:extLst>
          </p:cNvPr>
          <p:cNvCxnSpPr>
            <a:cxnSpLocks/>
          </p:cNvCxnSpPr>
          <p:nvPr userDrawn="1"/>
        </p:nvCxnSpPr>
        <p:spPr>
          <a:xfrm>
            <a:off x="9371304"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23F78804-0B24-26FA-24BD-7E88AEE451DC}"/>
              </a:ext>
            </a:extLst>
          </p:cNvPr>
          <p:cNvSpPr/>
          <p:nvPr userDrawn="1"/>
        </p:nvSpPr>
        <p:spPr bwMode="auto">
          <a:xfrm>
            <a:off x="3149601" y="5270500"/>
            <a:ext cx="5892800" cy="622892"/>
          </a:xfrm>
          <a:prstGeom prst="roundRect">
            <a:avLst>
              <a:gd name="adj" fmla="val 50000"/>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dirty="0">
              <a:ln w="3175">
                <a:noFill/>
              </a:ln>
              <a:gradFill>
                <a:gsLst>
                  <a:gs pos="55747">
                    <a:srgbClr val="000000"/>
                  </a:gs>
                  <a:gs pos="37000">
                    <a:srgbClr val="000000"/>
                  </a:gs>
                </a:gsLst>
                <a:lin ang="5400000" scaled="1"/>
              </a:gradFill>
              <a:latin typeface="Segoe UI Semibold"/>
              <a:cs typeface="Segoe UI" pitchFamily="34" charset="0"/>
            </a:endParaRPr>
          </a:p>
        </p:txBody>
      </p:sp>
      <p:sp>
        <p:nvSpPr>
          <p:cNvPr id="12" name="Text Placeholder 19">
            <a:extLst>
              <a:ext uri="{FF2B5EF4-FFF2-40B4-BE49-F238E27FC236}">
                <a16:creationId xmlns:a16="http://schemas.microsoft.com/office/drawing/2014/main" id="{F0A6D71C-8A01-7D6B-D8F5-F8BD018267F7}"/>
              </a:ext>
            </a:extLst>
          </p:cNvPr>
          <p:cNvSpPr>
            <a:spLocks noGrp="1"/>
          </p:cNvSpPr>
          <p:nvPr>
            <p:ph type="body" sz="quarter" idx="15" hasCustomPrompt="1"/>
          </p:nvPr>
        </p:nvSpPr>
        <p:spPr>
          <a:xfrm>
            <a:off x="3484881" y="5397280"/>
            <a:ext cx="5222240" cy="369332"/>
          </a:xfrm>
        </p:spPr>
        <p:txBody>
          <a:bodyPr anchor="t"/>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bg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159259411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Five text with icons and Title 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67CF5FA9-8641-7FA4-F769-F6220A1582C5}"/>
              </a:ext>
              <a:ext uri="{C183D7F6-B498-43B3-948B-1728B52AA6E4}">
                <adec:decorative xmlns:adec="http://schemas.microsoft.com/office/drawing/2017/decorative" val="1"/>
              </a:ext>
            </a:extLst>
          </p:cNvPr>
          <p:cNvSpPr/>
          <p:nvPr userDrawn="1"/>
        </p:nvSpPr>
        <p:spPr bwMode="auto">
          <a:xfrm>
            <a:off x="592137" y="2119086"/>
            <a:ext cx="11007726" cy="3481977"/>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2D9CFB25-37FF-383A-D2E9-5DA03334027D}"/>
              </a:ext>
            </a:extLst>
          </p:cNvPr>
          <p:cNvSpPr/>
          <p:nvPr userDrawn="1"/>
        </p:nvSpPr>
        <p:spPr bwMode="auto">
          <a:xfrm>
            <a:off x="1284198" y="3103925"/>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4490720"/>
            <a:ext cx="2010049" cy="369332"/>
          </a:xfrm>
        </p:spPr>
        <p:txBody>
          <a:bodyPr anchor="t"/>
          <a:lstStyle>
            <a:lvl1pPr marL="0" indent="0" algn="ctr">
              <a:buNone/>
              <a:defRPr sz="2400">
                <a:latin typeface="+mj-lt"/>
              </a:defRPr>
            </a:lvl1pPr>
          </a:lstStyle>
          <a:p>
            <a:pPr lvl="0"/>
            <a:r>
              <a:rPr lang="en-US"/>
              <a:t>Insert text</a:t>
            </a:r>
          </a:p>
        </p:txBody>
      </p:sp>
      <p:sp>
        <p:nvSpPr>
          <p:cNvPr id="38" name="Text Placeholder 19">
            <a:extLst>
              <a:ext uri="{FF2B5EF4-FFF2-40B4-BE49-F238E27FC236}">
                <a16:creationId xmlns:a16="http://schemas.microsoft.com/office/drawing/2014/main" id="{DCE0C84F-E9EE-44D2-6294-58F992CBBB54}"/>
              </a:ext>
            </a:extLst>
          </p:cNvPr>
          <p:cNvSpPr>
            <a:spLocks noGrp="1"/>
          </p:cNvSpPr>
          <p:nvPr>
            <p:ph type="body" sz="quarter" idx="16" hasCustomPrompt="1"/>
          </p:nvPr>
        </p:nvSpPr>
        <p:spPr>
          <a:xfrm>
            <a:off x="2907437" y="4490720"/>
            <a:ext cx="2010049" cy="369332"/>
          </a:xfrm>
        </p:spPr>
        <p:txBody>
          <a:bodyPr anchor="t"/>
          <a:lstStyle>
            <a:lvl1pPr marL="0" indent="0" algn="ctr">
              <a:buNone/>
              <a:defRPr sz="2400">
                <a:latin typeface="+mj-lt"/>
              </a:defRPr>
            </a:lvl1pPr>
          </a:lstStyle>
          <a:p>
            <a:pPr lvl="0"/>
            <a:r>
              <a:rPr lang="en-US"/>
              <a:t>Insert text</a:t>
            </a:r>
          </a:p>
        </p:txBody>
      </p:sp>
      <p:sp>
        <p:nvSpPr>
          <p:cNvPr id="39" name="Text Placeholder 19">
            <a:extLst>
              <a:ext uri="{FF2B5EF4-FFF2-40B4-BE49-F238E27FC236}">
                <a16:creationId xmlns:a16="http://schemas.microsoft.com/office/drawing/2014/main" id="{6431F52C-B113-D2A9-195A-718C8D2FFF97}"/>
              </a:ext>
            </a:extLst>
          </p:cNvPr>
          <p:cNvSpPr>
            <a:spLocks noGrp="1"/>
          </p:cNvSpPr>
          <p:nvPr>
            <p:ph type="body" sz="quarter" idx="17" hasCustomPrompt="1"/>
          </p:nvPr>
        </p:nvSpPr>
        <p:spPr>
          <a:xfrm>
            <a:off x="5090974" y="4490720"/>
            <a:ext cx="2010049" cy="369332"/>
          </a:xfrm>
        </p:spPr>
        <p:txBody>
          <a:bodyPr anchor="t"/>
          <a:lstStyle>
            <a:lvl1pPr marL="0" indent="0" algn="ctr">
              <a:buNone/>
              <a:defRPr sz="2400">
                <a:latin typeface="+mj-lt"/>
              </a:defRPr>
            </a:lvl1pPr>
          </a:lstStyle>
          <a:p>
            <a:pPr lvl="0"/>
            <a:r>
              <a:rPr lang="en-US"/>
              <a:t>Insert text</a:t>
            </a:r>
          </a:p>
        </p:txBody>
      </p:sp>
      <p:sp>
        <p:nvSpPr>
          <p:cNvPr id="40" name="Text Placeholder 19">
            <a:extLst>
              <a:ext uri="{FF2B5EF4-FFF2-40B4-BE49-F238E27FC236}">
                <a16:creationId xmlns:a16="http://schemas.microsoft.com/office/drawing/2014/main" id="{7E4FDF3C-7518-FB6A-C68B-AB92D21ED3C3}"/>
              </a:ext>
            </a:extLst>
          </p:cNvPr>
          <p:cNvSpPr>
            <a:spLocks noGrp="1"/>
          </p:cNvSpPr>
          <p:nvPr>
            <p:ph type="body" sz="quarter" idx="18" hasCustomPrompt="1"/>
          </p:nvPr>
        </p:nvSpPr>
        <p:spPr>
          <a:xfrm>
            <a:off x="7274511" y="4490720"/>
            <a:ext cx="2010049" cy="369332"/>
          </a:xfrm>
        </p:spPr>
        <p:txBody>
          <a:bodyPr anchor="t"/>
          <a:lstStyle>
            <a:lvl1pPr marL="0" indent="0" algn="ctr">
              <a:buNone/>
              <a:defRPr sz="2400">
                <a:latin typeface="+mj-lt"/>
              </a:defRPr>
            </a:lvl1pPr>
          </a:lstStyle>
          <a:p>
            <a:pPr lvl="0"/>
            <a:r>
              <a:rPr lang="en-US"/>
              <a:t>Insert text</a:t>
            </a:r>
          </a:p>
        </p:txBody>
      </p:sp>
      <p:sp>
        <p:nvSpPr>
          <p:cNvPr id="41" name="Text Placeholder 19">
            <a:extLst>
              <a:ext uri="{FF2B5EF4-FFF2-40B4-BE49-F238E27FC236}">
                <a16:creationId xmlns:a16="http://schemas.microsoft.com/office/drawing/2014/main" id="{2B549746-93CF-8D52-AF77-548A64F1E25A}"/>
              </a:ext>
            </a:extLst>
          </p:cNvPr>
          <p:cNvSpPr>
            <a:spLocks noGrp="1"/>
          </p:cNvSpPr>
          <p:nvPr>
            <p:ph type="body" sz="quarter" idx="19" hasCustomPrompt="1"/>
          </p:nvPr>
        </p:nvSpPr>
        <p:spPr>
          <a:xfrm>
            <a:off x="9458051" y="4490720"/>
            <a:ext cx="2010049" cy="369332"/>
          </a:xfrm>
        </p:spPr>
        <p:txBody>
          <a:bodyPr anchor="t"/>
          <a:lstStyle>
            <a:lvl1pPr marL="0" indent="0" algn="ctr">
              <a:buNone/>
              <a:defRPr sz="2400">
                <a:latin typeface="+mj-lt"/>
              </a:defRPr>
            </a:lvl1pPr>
          </a:lstStyle>
          <a:p>
            <a:pPr lvl="0"/>
            <a:r>
              <a:rPr lang="en-US"/>
              <a:t>Insert text</a:t>
            </a:r>
          </a:p>
        </p:txBody>
      </p:sp>
      <p:sp>
        <p:nvSpPr>
          <p:cNvPr id="13" name="Oval 12">
            <a:extLst>
              <a:ext uri="{FF2B5EF4-FFF2-40B4-BE49-F238E27FC236}">
                <a16:creationId xmlns:a16="http://schemas.microsoft.com/office/drawing/2014/main" id="{4AC1951C-8B90-4A4B-3D97-6E287513F183}"/>
              </a:ext>
            </a:extLst>
          </p:cNvPr>
          <p:cNvSpPr/>
          <p:nvPr userDrawn="1"/>
        </p:nvSpPr>
        <p:spPr bwMode="auto">
          <a:xfrm>
            <a:off x="3467736" y="3103925"/>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D4E00795-4340-EEBA-FBCE-9271ABF662DA}"/>
              </a:ext>
            </a:extLst>
          </p:cNvPr>
          <p:cNvSpPr/>
          <p:nvPr userDrawn="1"/>
        </p:nvSpPr>
        <p:spPr bwMode="auto">
          <a:xfrm>
            <a:off x="5651274" y="3103925"/>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BCD9BF66-0AE6-FE54-441F-53B91A9BCDEA}"/>
              </a:ext>
            </a:extLst>
          </p:cNvPr>
          <p:cNvSpPr/>
          <p:nvPr userDrawn="1"/>
        </p:nvSpPr>
        <p:spPr bwMode="auto">
          <a:xfrm>
            <a:off x="7834812" y="3103925"/>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E3FB6A95-DB37-5F58-BF9F-CC7684B5C235}"/>
              </a:ext>
            </a:extLst>
          </p:cNvPr>
          <p:cNvSpPr/>
          <p:nvPr userDrawn="1"/>
        </p:nvSpPr>
        <p:spPr bwMode="auto">
          <a:xfrm>
            <a:off x="10018349" y="3103925"/>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CEE22B22-8822-4D6C-AE38-EA15D4BA3E64}"/>
              </a:ext>
            </a:extLst>
          </p:cNvPr>
          <p:cNvCxnSpPr>
            <a:cxnSpLocks/>
          </p:cNvCxnSpPr>
          <p:nvPr userDrawn="1"/>
        </p:nvCxnSpPr>
        <p:spPr>
          <a:xfrm>
            <a:off x="2820693"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8709F2AD-DD77-869B-8983-CFB6DEA06DF6}"/>
              </a:ext>
            </a:extLst>
          </p:cNvPr>
          <p:cNvCxnSpPr>
            <a:cxnSpLocks/>
          </p:cNvCxnSpPr>
          <p:nvPr userDrawn="1"/>
        </p:nvCxnSpPr>
        <p:spPr>
          <a:xfrm>
            <a:off x="5004230"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2582F84-554E-8770-1263-A7D8034F7A7D}"/>
              </a:ext>
            </a:extLst>
          </p:cNvPr>
          <p:cNvCxnSpPr>
            <a:cxnSpLocks/>
          </p:cNvCxnSpPr>
          <p:nvPr userDrawn="1"/>
        </p:nvCxnSpPr>
        <p:spPr>
          <a:xfrm>
            <a:off x="7187767"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E6E4BFB-D4FA-2B31-B17C-3405973FB03A}"/>
              </a:ext>
            </a:extLst>
          </p:cNvPr>
          <p:cNvCxnSpPr>
            <a:cxnSpLocks/>
          </p:cNvCxnSpPr>
          <p:nvPr userDrawn="1"/>
        </p:nvCxnSpPr>
        <p:spPr>
          <a:xfrm>
            <a:off x="9371304"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Rectangle: Rounded Corners 20">
            <a:extLst>
              <a:ext uri="{FF2B5EF4-FFF2-40B4-BE49-F238E27FC236}">
                <a16:creationId xmlns:a16="http://schemas.microsoft.com/office/drawing/2014/main" id="{9FA08C79-D7C6-25E8-E8A5-90C856F7058C}"/>
              </a:ext>
            </a:extLst>
          </p:cNvPr>
          <p:cNvSpPr/>
          <p:nvPr userDrawn="1"/>
        </p:nvSpPr>
        <p:spPr bwMode="auto">
          <a:xfrm>
            <a:off x="3178629" y="1767841"/>
            <a:ext cx="5834742" cy="720688"/>
          </a:xfrm>
          <a:prstGeom prst="roundRect">
            <a:avLst>
              <a:gd name="adj" fmla="val 50000"/>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34" name="Text Placeholder 19">
            <a:extLst>
              <a:ext uri="{FF2B5EF4-FFF2-40B4-BE49-F238E27FC236}">
                <a16:creationId xmlns:a16="http://schemas.microsoft.com/office/drawing/2014/main" id="{36DD6354-CE64-DA48-14B4-23163955FD5D}"/>
              </a:ext>
            </a:extLst>
          </p:cNvPr>
          <p:cNvSpPr>
            <a:spLocks noGrp="1"/>
          </p:cNvSpPr>
          <p:nvPr>
            <p:ph type="body" sz="quarter" idx="12" hasCustomPrompt="1"/>
          </p:nvPr>
        </p:nvSpPr>
        <p:spPr>
          <a:xfrm>
            <a:off x="3484880" y="1912742"/>
            <a:ext cx="5222240" cy="430887"/>
          </a:xfrm>
        </p:spPr>
        <p:txBody>
          <a:bodyPr anchor="t"/>
          <a:lstStyle>
            <a:lvl1pPr marL="0" indent="0" algn="ctr">
              <a:buNone/>
              <a:defRPr sz="2800">
                <a:latin typeface="+mj-lt"/>
              </a:defRPr>
            </a:lvl1pPr>
          </a:lstStyle>
          <a:p>
            <a:pPr lvl="0"/>
            <a:r>
              <a:rPr lang="en-US"/>
              <a:t>Insert text</a:t>
            </a:r>
          </a:p>
        </p:txBody>
      </p:sp>
    </p:spTree>
    <p:extLst>
      <p:ext uri="{BB962C8B-B14F-4D97-AF65-F5344CB8AC3E}">
        <p14:creationId xmlns:p14="http://schemas.microsoft.com/office/powerpoint/2010/main" val="137247755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Five text with icons and Title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E0911042-1452-CDD7-C219-F4025E361B8F}"/>
              </a:ext>
              <a:ext uri="{C183D7F6-B498-43B3-948B-1728B52AA6E4}">
                <adec:decorative xmlns:adec="http://schemas.microsoft.com/office/drawing/2017/decorative" val="1"/>
              </a:ext>
            </a:extLst>
          </p:cNvPr>
          <p:cNvSpPr/>
          <p:nvPr userDrawn="1"/>
        </p:nvSpPr>
        <p:spPr bwMode="auto">
          <a:xfrm>
            <a:off x="592137" y="1384300"/>
            <a:ext cx="11007726" cy="48847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7" name="Oval 6">
            <a:extLst>
              <a:ext uri="{FF2B5EF4-FFF2-40B4-BE49-F238E27FC236}">
                <a16:creationId xmlns:a16="http://schemas.microsoft.com/office/drawing/2014/main" id="{04DAF275-B112-4C08-244C-780F3DFD0702}"/>
              </a:ext>
            </a:extLst>
          </p:cNvPr>
          <p:cNvSpPr/>
          <p:nvPr userDrawn="1"/>
        </p:nvSpPr>
        <p:spPr bwMode="auto">
          <a:xfrm>
            <a:off x="1284198"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22" name="Oval 21">
            <a:extLst>
              <a:ext uri="{FF2B5EF4-FFF2-40B4-BE49-F238E27FC236}">
                <a16:creationId xmlns:a16="http://schemas.microsoft.com/office/drawing/2014/main" id="{DCEB41D5-E9CD-0689-7EAB-508C83F307B7}"/>
              </a:ext>
            </a:extLst>
          </p:cNvPr>
          <p:cNvSpPr/>
          <p:nvPr userDrawn="1"/>
        </p:nvSpPr>
        <p:spPr bwMode="auto">
          <a:xfrm>
            <a:off x="3467736"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1989CC78-6FA8-E717-F029-0DF2DBA3392F}"/>
              </a:ext>
            </a:extLst>
          </p:cNvPr>
          <p:cNvSpPr/>
          <p:nvPr userDrawn="1"/>
        </p:nvSpPr>
        <p:spPr bwMode="auto">
          <a:xfrm>
            <a:off x="5651274"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7884E8E8-F938-E620-2E20-A90F7E9849A0}"/>
              </a:ext>
            </a:extLst>
          </p:cNvPr>
          <p:cNvSpPr/>
          <p:nvPr userDrawn="1"/>
        </p:nvSpPr>
        <p:spPr bwMode="auto">
          <a:xfrm>
            <a:off x="7834812"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7105B49C-75C7-CC09-208D-C90BFB8B146F}"/>
              </a:ext>
            </a:extLst>
          </p:cNvPr>
          <p:cNvSpPr/>
          <p:nvPr userDrawn="1"/>
        </p:nvSpPr>
        <p:spPr bwMode="auto">
          <a:xfrm>
            <a:off x="10018349"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666FAC68-305D-A007-9449-73307FD9D97B}"/>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F5066CF-3DE0-3279-9CAF-BE15C8BAD704}"/>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33F9659D-6734-948A-42AA-C48C4DDCE0D6}"/>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C0443A07-56C3-ADA3-FB63-49AD8492D89A}"/>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745B58E3-ABCF-94DE-D9EA-DA687CDD2571}"/>
              </a:ext>
            </a:extLst>
          </p:cNvPr>
          <p:cNvSpPr/>
          <p:nvPr userDrawn="1"/>
        </p:nvSpPr>
        <p:spPr bwMode="auto">
          <a:xfrm>
            <a:off x="3149601" y="6010275"/>
            <a:ext cx="5892800" cy="485184"/>
          </a:xfrm>
          <a:prstGeom prst="roundRect">
            <a:avLst>
              <a:gd name="adj" fmla="val 50000"/>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dirty="0">
              <a:ln w="3175">
                <a:noFill/>
              </a:ln>
              <a:gradFill>
                <a:gsLst>
                  <a:gs pos="55747">
                    <a:srgbClr val="000000"/>
                  </a:gs>
                  <a:gs pos="37000">
                    <a:srgbClr val="000000"/>
                  </a:gs>
                </a:gsLst>
                <a:lin ang="5400000" scaled="1"/>
              </a:gradFill>
              <a:latin typeface="Segoe UI Semibold"/>
              <a:cs typeface="Segoe UI" pitchFamily="34" charset="0"/>
            </a:endParaRPr>
          </a:p>
        </p:txBody>
      </p:sp>
      <p:sp>
        <p:nvSpPr>
          <p:cNvPr id="31" name="TextBox 30">
            <a:extLst>
              <a:ext uri="{FF2B5EF4-FFF2-40B4-BE49-F238E27FC236}">
                <a16:creationId xmlns:a16="http://schemas.microsoft.com/office/drawing/2014/main" id="{E9D871F3-8FB3-D624-FA43-B38B9369A731}"/>
              </a:ext>
            </a:extLst>
          </p:cNvPr>
          <p:cNvSpPr txBox="1"/>
          <p:nvPr userDrawn="1"/>
        </p:nvSpPr>
        <p:spPr>
          <a:xfrm>
            <a:off x="752478"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33" name="TextBox 32">
            <a:extLst>
              <a:ext uri="{FF2B5EF4-FFF2-40B4-BE49-F238E27FC236}">
                <a16:creationId xmlns:a16="http://schemas.microsoft.com/office/drawing/2014/main" id="{565F6A95-ACB4-B975-12D7-EFB5815678D1}"/>
              </a:ext>
            </a:extLst>
          </p:cNvPr>
          <p:cNvSpPr txBox="1"/>
          <p:nvPr userDrawn="1"/>
        </p:nvSpPr>
        <p:spPr>
          <a:xfrm>
            <a:off x="2907437"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35" name="TextBox 34">
            <a:extLst>
              <a:ext uri="{FF2B5EF4-FFF2-40B4-BE49-F238E27FC236}">
                <a16:creationId xmlns:a16="http://schemas.microsoft.com/office/drawing/2014/main" id="{0BBE79FE-D652-E641-259B-B21BAFB0112B}"/>
              </a:ext>
            </a:extLst>
          </p:cNvPr>
          <p:cNvSpPr txBox="1"/>
          <p:nvPr userDrawn="1"/>
        </p:nvSpPr>
        <p:spPr>
          <a:xfrm>
            <a:off x="5090974"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36" name="TextBox 35">
            <a:extLst>
              <a:ext uri="{FF2B5EF4-FFF2-40B4-BE49-F238E27FC236}">
                <a16:creationId xmlns:a16="http://schemas.microsoft.com/office/drawing/2014/main" id="{44317911-605B-E17E-CFC8-A8EF681CC280}"/>
              </a:ext>
            </a:extLst>
          </p:cNvPr>
          <p:cNvSpPr txBox="1"/>
          <p:nvPr userDrawn="1"/>
        </p:nvSpPr>
        <p:spPr>
          <a:xfrm>
            <a:off x="7274511"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37" name="TextBox 36">
            <a:extLst>
              <a:ext uri="{FF2B5EF4-FFF2-40B4-BE49-F238E27FC236}">
                <a16:creationId xmlns:a16="http://schemas.microsoft.com/office/drawing/2014/main" id="{633658F2-7F3B-0D71-46E6-23D6C462C423}"/>
              </a:ext>
            </a:extLst>
          </p:cNvPr>
          <p:cNvSpPr txBox="1"/>
          <p:nvPr userDrawn="1"/>
        </p:nvSpPr>
        <p:spPr>
          <a:xfrm>
            <a:off x="9458051"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48" name="Text Placeholder 19">
            <a:extLst>
              <a:ext uri="{FF2B5EF4-FFF2-40B4-BE49-F238E27FC236}">
                <a16:creationId xmlns:a16="http://schemas.microsoft.com/office/drawing/2014/main" id="{240835BD-E14F-F6BE-E67C-2CFBE964527D}"/>
              </a:ext>
            </a:extLst>
          </p:cNvPr>
          <p:cNvSpPr>
            <a:spLocks noGrp="1"/>
          </p:cNvSpPr>
          <p:nvPr>
            <p:ph type="body" sz="quarter" idx="15" hasCustomPrompt="1"/>
          </p:nvPr>
        </p:nvSpPr>
        <p:spPr>
          <a:xfrm>
            <a:off x="3484881" y="6068201"/>
            <a:ext cx="5222240" cy="369332"/>
          </a:xfrm>
        </p:spPr>
        <p:txBody>
          <a:bodyPr anchor="t"/>
          <a:lstStyle>
            <a:lvl1pPr marL="0" indent="0" algn="ctr">
              <a:buNone/>
              <a:defRPr sz="2400">
                <a:solidFill>
                  <a:schemeClr val="bg1"/>
                </a:solidFill>
                <a:latin typeface="+mj-lt"/>
              </a:defRPr>
            </a:lvl1pPr>
          </a:lstStyle>
          <a:p>
            <a:pPr lvl="0"/>
            <a:r>
              <a:rPr lang="en-US"/>
              <a:t>Insert text</a:t>
            </a: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84630"/>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84630"/>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84630"/>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84630"/>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84630"/>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271480142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Five text with icons and Title 2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5F0A0703-BE04-42FB-C6C5-8196EAD1EE98}"/>
              </a:ext>
              <a:ext uri="{C183D7F6-B498-43B3-948B-1728B52AA6E4}">
                <adec:decorative xmlns:adec="http://schemas.microsoft.com/office/drawing/2017/decorative" val="1"/>
              </a:ext>
            </a:extLst>
          </p:cNvPr>
          <p:cNvSpPr/>
          <p:nvPr userDrawn="1"/>
        </p:nvSpPr>
        <p:spPr bwMode="auto">
          <a:xfrm>
            <a:off x="592137" y="1384300"/>
            <a:ext cx="11007726" cy="4606925"/>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D4582047-0C92-77E9-50AD-F37236F4556E}"/>
              </a:ext>
            </a:extLst>
          </p:cNvPr>
          <p:cNvSpPr/>
          <p:nvPr userDrawn="1"/>
        </p:nvSpPr>
        <p:spPr bwMode="auto">
          <a:xfrm>
            <a:off x="1284198"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13" name="Oval 12">
            <a:extLst>
              <a:ext uri="{FF2B5EF4-FFF2-40B4-BE49-F238E27FC236}">
                <a16:creationId xmlns:a16="http://schemas.microsoft.com/office/drawing/2014/main" id="{F8A642F3-0DC1-C82B-3830-F7D948DC398F}"/>
              </a:ext>
            </a:extLst>
          </p:cNvPr>
          <p:cNvSpPr/>
          <p:nvPr userDrawn="1"/>
        </p:nvSpPr>
        <p:spPr bwMode="auto">
          <a:xfrm>
            <a:off x="3467736"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54FCF007-4F82-788E-D664-8219B097E3D8}"/>
              </a:ext>
            </a:extLst>
          </p:cNvPr>
          <p:cNvSpPr/>
          <p:nvPr userDrawn="1"/>
        </p:nvSpPr>
        <p:spPr bwMode="auto">
          <a:xfrm>
            <a:off x="5651274"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92C14A30-5400-E835-84B3-DB2ABF19E19A}"/>
              </a:ext>
            </a:extLst>
          </p:cNvPr>
          <p:cNvSpPr/>
          <p:nvPr userDrawn="1"/>
        </p:nvSpPr>
        <p:spPr bwMode="auto">
          <a:xfrm>
            <a:off x="7834812"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937B10EC-ACAA-9B90-9783-9D52C24FAF51}"/>
              </a:ext>
            </a:extLst>
          </p:cNvPr>
          <p:cNvSpPr/>
          <p:nvPr userDrawn="1"/>
        </p:nvSpPr>
        <p:spPr bwMode="auto">
          <a:xfrm>
            <a:off x="10018349" y="1617300"/>
            <a:ext cx="889452" cy="88945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1CDD19C0-D638-B120-7940-66E752266E05}"/>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F763E6D-D5DD-CCDC-4A4A-B50156E6E0BD}"/>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AEBDC46-75EF-248F-1709-CD9AA961C9AB}"/>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E273DFB1-6102-9963-8F9B-CB41414BDC4B}"/>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08491322-413D-CE30-848A-E424DEDAB0B5}"/>
              </a:ext>
            </a:extLst>
          </p:cNvPr>
          <p:cNvSpPr txBox="1"/>
          <p:nvPr userDrawn="1"/>
        </p:nvSpPr>
        <p:spPr>
          <a:xfrm>
            <a:off x="752478"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32" name="TextBox 31">
            <a:extLst>
              <a:ext uri="{FF2B5EF4-FFF2-40B4-BE49-F238E27FC236}">
                <a16:creationId xmlns:a16="http://schemas.microsoft.com/office/drawing/2014/main" id="{CC4DC3EA-2D4D-55F5-D8BD-08F73EEFA6D3}"/>
              </a:ext>
            </a:extLst>
          </p:cNvPr>
          <p:cNvSpPr txBox="1"/>
          <p:nvPr userDrawn="1"/>
        </p:nvSpPr>
        <p:spPr>
          <a:xfrm>
            <a:off x="2907437"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34" name="TextBox 33">
            <a:extLst>
              <a:ext uri="{FF2B5EF4-FFF2-40B4-BE49-F238E27FC236}">
                <a16:creationId xmlns:a16="http://schemas.microsoft.com/office/drawing/2014/main" id="{214F8359-D6E9-1F8E-AF8C-949415131DA7}"/>
              </a:ext>
            </a:extLst>
          </p:cNvPr>
          <p:cNvSpPr txBox="1"/>
          <p:nvPr userDrawn="1"/>
        </p:nvSpPr>
        <p:spPr>
          <a:xfrm>
            <a:off x="5090974"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38" name="TextBox 37">
            <a:extLst>
              <a:ext uri="{FF2B5EF4-FFF2-40B4-BE49-F238E27FC236}">
                <a16:creationId xmlns:a16="http://schemas.microsoft.com/office/drawing/2014/main" id="{AEFC7BA5-1649-0036-41E8-71379B3BACA8}"/>
              </a:ext>
            </a:extLst>
          </p:cNvPr>
          <p:cNvSpPr txBox="1"/>
          <p:nvPr userDrawn="1"/>
        </p:nvSpPr>
        <p:spPr>
          <a:xfrm>
            <a:off x="7274511"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39" name="TextBox 38">
            <a:extLst>
              <a:ext uri="{FF2B5EF4-FFF2-40B4-BE49-F238E27FC236}">
                <a16:creationId xmlns:a16="http://schemas.microsoft.com/office/drawing/2014/main" id="{76B6D8F0-396F-0A5E-1D14-5E303E61D8C3}"/>
              </a:ext>
            </a:extLst>
          </p:cNvPr>
          <p:cNvSpPr txBox="1"/>
          <p:nvPr userDrawn="1"/>
        </p:nvSpPr>
        <p:spPr>
          <a:xfrm>
            <a:off x="9458051" y="3365112"/>
            <a:ext cx="2016478" cy="2445138"/>
          </a:xfrm>
          <a:prstGeom prst="roundRect">
            <a:avLst>
              <a:gd name="adj" fmla="val 3192"/>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84630"/>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84630"/>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84630"/>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84630"/>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84630"/>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126635015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Code Bottom">
    <p:bg>
      <p:bgPr>
        <a:solidFill>
          <a:srgbClr val="E1D3C7"/>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1845FFD-6B9A-4013-932A-5E4D7E849D10}"/>
              </a:ext>
            </a:extLst>
          </p:cNvPr>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19" name="Text Placeholder 3">
            <a:extLst>
              <a:ext uri="{FF2B5EF4-FFF2-40B4-BE49-F238E27FC236}">
                <a16:creationId xmlns:a16="http://schemas.microsoft.com/office/drawing/2014/main" id="{7B17F8BB-3610-1A4F-9E76-B12E706A5517}"/>
              </a:ext>
            </a:extLst>
          </p:cNvPr>
          <p:cNvSpPr>
            <a:spLocks noGrp="1"/>
          </p:cNvSpPr>
          <p:nvPr>
            <p:ph type="body" sz="quarter" idx="10" hasCustomPrompt="1"/>
          </p:nvPr>
        </p:nvSpPr>
        <p:spPr>
          <a:xfrm>
            <a:off x="586390" y="1230681"/>
            <a:ext cx="11018520" cy="369332"/>
          </a:xfrm>
        </p:spPr>
        <p:txBody>
          <a:bodyPr wrap="square">
            <a:spAutoFit/>
          </a:bodyPr>
          <a:lstStyle>
            <a:lvl1pPr marL="0" indent="0">
              <a:spcBef>
                <a:spcPts val="600"/>
              </a:spcBef>
              <a:spcAft>
                <a:spcPts val="0"/>
              </a:spcAft>
              <a:buNone/>
              <a:defRPr sz="2400">
                <a:solidFill>
                  <a:schemeClr val="tx1"/>
                </a:solidFill>
                <a:latin typeface="+mn-lt"/>
                <a:cs typeface="Segoe UI" panose="020B0502040204020203" pitchFamily="34" charset="0"/>
              </a:defRPr>
            </a:lvl1pPr>
            <a:lvl2pPr marL="228531" indent="0">
              <a:buNone/>
              <a:defRPr sz="2400">
                <a:solidFill>
                  <a:srgbClr val="2F2F2F"/>
                </a:solidFill>
                <a:latin typeface="Segoe UI" panose="020B0502040204020203" pitchFamily="34" charset="0"/>
                <a:cs typeface="Segoe UI" panose="020B0502040204020203" pitchFamily="34" charset="0"/>
              </a:defRPr>
            </a:lvl2pPr>
            <a:lvl3pPr marL="457063" indent="0">
              <a:buNone/>
              <a:defRPr/>
            </a:lvl3pPr>
            <a:lvl4pPr marL="685594" indent="0">
              <a:buNone/>
              <a:defRPr/>
            </a:lvl4pPr>
            <a:lvl5pPr marL="914126" indent="0">
              <a:buNone/>
              <a:defRPr/>
            </a:lvl5pPr>
          </a:lstStyle>
          <a:p>
            <a:pPr lvl="0"/>
            <a:r>
              <a:rPr lang="en-US"/>
              <a:t>Click to edit text</a:t>
            </a:r>
          </a:p>
        </p:txBody>
      </p:sp>
      <p:sp>
        <p:nvSpPr>
          <p:cNvPr id="5" name="Rectangle 4">
            <a:extLst>
              <a:ext uri="{FF2B5EF4-FFF2-40B4-BE49-F238E27FC236}">
                <a16:creationId xmlns:a16="http://schemas.microsoft.com/office/drawing/2014/main" id="{F1EBE70E-6A93-4EB4-A189-6F9DE42CEE12}"/>
              </a:ext>
              <a:ext uri="{C183D7F6-B498-43B3-948B-1728B52AA6E4}">
                <adec:decorative xmlns:adec="http://schemas.microsoft.com/office/drawing/2017/decorative" val="1"/>
              </a:ext>
            </a:extLst>
          </p:cNvPr>
          <p:cNvSpPr/>
          <p:nvPr/>
        </p:nvSpPr>
        <p:spPr bwMode="auto">
          <a:xfrm>
            <a:off x="0" y="2827138"/>
            <a:ext cx="12192000" cy="4030862"/>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a:solidFill>
                <a:srgbClr val="FFFFFF"/>
              </a:solidFill>
              <a:ea typeface="Segoe UI" pitchFamily="34" charset="0"/>
              <a:cs typeface="Segoe UI" pitchFamily="34" charset="0"/>
            </a:endParaRPr>
          </a:p>
        </p:txBody>
      </p:sp>
      <p:sp>
        <p:nvSpPr>
          <p:cNvPr id="17" name="Text Placeholder 14">
            <a:extLst>
              <a:ext uri="{FF2B5EF4-FFF2-40B4-BE49-F238E27FC236}">
                <a16:creationId xmlns:a16="http://schemas.microsoft.com/office/drawing/2014/main" id="{0E9A2E28-037B-FA4D-ADDC-1AFA11D65CB2}"/>
              </a:ext>
            </a:extLst>
          </p:cNvPr>
          <p:cNvSpPr>
            <a:spLocks noGrp="1"/>
          </p:cNvSpPr>
          <p:nvPr>
            <p:ph type="body" sz="quarter" idx="13" hasCustomPrompt="1"/>
          </p:nvPr>
        </p:nvSpPr>
        <p:spPr>
          <a:xfrm>
            <a:off x="0" y="2827138"/>
            <a:ext cx="3788358" cy="446148"/>
          </a:xfrm>
          <a:gradFill flip="none" rotWithShape="1">
            <a:gsLst>
              <a:gs pos="0">
                <a:srgbClr val="000000"/>
              </a:gs>
              <a:gs pos="92000">
                <a:srgbClr val="000000"/>
              </a:gs>
              <a:gs pos="92000">
                <a:schemeClr val="accent1"/>
              </a:gs>
            </a:gsLst>
            <a:lin ang="16200000" scaled="1"/>
            <a:tileRect/>
          </a:gradFill>
        </p:spPr>
        <p:txBody>
          <a:bodyPr lIns="585216" tIns="91440" bIns="45720"/>
          <a:lstStyle>
            <a:lvl1pPr marL="0" indent="0">
              <a:buNone/>
              <a:defRPr sz="1999">
                <a:solidFill>
                  <a:srgbClr val="FFFFFF"/>
                </a:solidFill>
                <a:latin typeface="+mj-lt"/>
              </a:defRPr>
            </a:lvl1pPr>
          </a:lstStyle>
          <a:p>
            <a:pPr lvl="0"/>
            <a:r>
              <a:rPr lang="en-US"/>
              <a:t>Click to enter title</a:t>
            </a:r>
          </a:p>
        </p:txBody>
      </p:sp>
      <p:sp>
        <p:nvSpPr>
          <p:cNvPr id="13" name="Text Placeholder 4" descr="This layout should only be used for developer code. The font used is a monospace font which is ideal for showing code.">
            <a:extLst>
              <a:ext uri="{FF2B5EF4-FFF2-40B4-BE49-F238E27FC236}">
                <a16:creationId xmlns:a16="http://schemas.microsoft.com/office/drawing/2014/main" id="{47501FD0-A948-CC48-8B11-3BD4F2AE4E8F}"/>
              </a:ext>
            </a:extLst>
          </p:cNvPr>
          <p:cNvSpPr>
            <a:spLocks noGrp="1"/>
          </p:cNvSpPr>
          <p:nvPr>
            <p:ph type="body" sz="quarter" idx="11" hasCustomPrompt="1"/>
          </p:nvPr>
        </p:nvSpPr>
        <p:spPr>
          <a:xfrm>
            <a:off x="586389" y="3491219"/>
            <a:ext cx="11018520" cy="369332"/>
          </a:xfrm>
        </p:spPr>
        <p:txBody>
          <a:bodyPr/>
          <a:lstStyle>
            <a:lvl1pPr marL="0" indent="0">
              <a:buNone/>
              <a:tabLst/>
              <a:defRPr sz="2400">
                <a:solidFill>
                  <a:srgbClr val="000000"/>
                </a:solidFill>
                <a:latin typeface="Consolas" panose="020B0609020204030204" pitchFamily="49" charset="0"/>
                <a:cs typeface="Consolas" panose="020B0609020204030204" pitchFamily="49" charset="0"/>
              </a:defRPr>
            </a:lvl1pPr>
            <a:lvl2pPr marL="346449" indent="0">
              <a:buNone/>
              <a:defRPr sz="23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2pPr>
            <a:lvl3pPr marL="584432" indent="0">
              <a:buNone/>
              <a:defRPr sz="19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3pPr>
            <a:lvl4pPr marL="814319"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4pPr>
            <a:lvl5pPr marL="1050682"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5pPr>
          </a:lstStyle>
          <a:p>
            <a:pPr lvl="0"/>
            <a:r>
              <a:rPr lang="en-US"/>
              <a:t>Click to edit or paste code</a:t>
            </a:r>
          </a:p>
        </p:txBody>
      </p:sp>
    </p:spTree>
    <p:extLst>
      <p:ext uri="{BB962C8B-B14F-4D97-AF65-F5344CB8AC3E}">
        <p14:creationId xmlns:p14="http://schemas.microsoft.com/office/powerpoint/2010/main" val="1869230047"/>
      </p:ext>
    </p:extLst>
  </p:cSld>
  <p:clrMapOvr>
    <a:overrideClrMapping bg1="lt1" tx1="dk1" bg2="lt2" tx2="dk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288">
          <p15:clr>
            <a:srgbClr val="5ACBF0"/>
          </p15:clr>
        </p15:guide>
        <p15:guide id="4" orient="horz" pos="1776">
          <p15:clr>
            <a:srgbClr val="5ACBF0"/>
          </p15:clr>
        </p15:guide>
        <p15:guide id="5" orient="horz" pos="2197">
          <p15:clr>
            <a:srgbClr val="5ACBF0"/>
          </p15:clr>
        </p15:guide>
        <p15:guide id="6" orient="horz" pos="773">
          <p15:clr>
            <a:srgbClr val="5ACBF0"/>
          </p15:clr>
        </p15:guide>
      </p15:sldGuideLst>
    </p:ext>
  </p:extLst>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Three text with icon and plus sign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AB6A3D33-F493-F1D8-B9D5-0F5BE6977367}"/>
              </a:ext>
              <a:ext uri="{C183D7F6-B498-43B3-948B-1728B52AA6E4}">
                <adec:decorative xmlns:adec="http://schemas.microsoft.com/office/drawing/2017/decorative" val="1"/>
              </a:ext>
            </a:extLst>
          </p:cNvPr>
          <p:cNvSpPr/>
          <p:nvPr userDrawn="1"/>
        </p:nvSpPr>
        <p:spPr bwMode="auto">
          <a:xfrm>
            <a:off x="592136"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6D366157-0224-12B0-1973-6C6AFAE383E2}"/>
              </a:ext>
              <a:ext uri="{C183D7F6-B498-43B3-948B-1728B52AA6E4}">
                <adec:decorative xmlns:adec="http://schemas.microsoft.com/office/drawing/2017/decorative" val="1"/>
              </a:ext>
            </a:extLst>
          </p:cNvPr>
          <p:cNvSpPr/>
          <p:nvPr userDrawn="1"/>
        </p:nvSpPr>
        <p:spPr bwMode="auto">
          <a:xfrm>
            <a:off x="4357380"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8" name="Rectangle: Rounded Corners 7">
            <a:extLst>
              <a:ext uri="{FF2B5EF4-FFF2-40B4-BE49-F238E27FC236}">
                <a16:creationId xmlns:a16="http://schemas.microsoft.com/office/drawing/2014/main" id="{7A5798D4-2E2D-4065-9CA4-002D64FAC2DA}"/>
              </a:ext>
              <a:ext uri="{C183D7F6-B498-43B3-948B-1728B52AA6E4}">
                <adec:decorative xmlns:adec="http://schemas.microsoft.com/office/drawing/2017/decorative" val="1"/>
              </a:ext>
            </a:extLst>
          </p:cNvPr>
          <p:cNvSpPr/>
          <p:nvPr userDrawn="1"/>
        </p:nvSpPr>
        <p:spPr bwMode="auto">
          <a:xfrm>
            <a:off x="8122624"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30" name="Text Placeholder 19">
            <a:extLst>
              <a:ext uri="{FF2B5EF4-FFF2-40B4-BE49-F238E27FC236}">
                <a16:creationId xmlns:a16="http://schemas.microsoft.com/office/drawing/2014/main" id="{B6E5ECC6-D7C9-1D1A-7203-3247EF17C589}"/>
              </a:ext>
            </a:extLst>
          </p:cNvPr>
          <p:cNvSpPr>
            <a:spLocks noGrp="1"/>
          </p:cNvSpPr>
          <p:nvPr>
            <p:ph type="body" sz="quarter" idx="10" hasCustomPrompt="1"/>
          </p:nvPr>
        </p:nvSpPr>
        <p:spPr>
          <a:xfrm>
            <a:off x="792772" y="4558188"/>
            <a:ext cx="3093428" cy="430887"/>
          </a:xfrm>
        </p:spPr>
        <p:txBody>
          <a:bodyPr anchor="t"/>
          <a:lstStyle>
            <a:lvl1pPr marL="0" indent="0" algn="ctr">
              <a:buNone/>
              <a:defRPr sz="2800">
                <a:latin typeface="+mj-lt"/>
              </a:defRPr>
            </a:lvl1pPr>
          </a:lstStyle>
          <a:p>
            <a:pPr lvl="0"/>
            <a:r>
              <a:rPr lang="en-US"/>
              <a:t>Insert text</a:t>
            </a: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4558016" y="4558188"/>
            <a:ext cx="3093428" cy="430887"/>
          </a:xfrm>
        </p:spPr>
        <p:txBody>
          <a:bodyPr anchor="t"/>
          <a:lstStyle>
            <a:lvl1pPr marL="0" indent="0" algn="ctr">
              <a:buNone/>
              <a:defRPr sz="28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8323260" y="4558188"/>
            <a:ext cx="3093428" cy="430887"/>
          </a:xfrm>
        </p:spPr>
        <p:txBody>
          <a:bodyPr anchor="t"/>
          <a:lstStyle>
            <a:lvl1pPr marL="0" indent="0" algn="ctr">
              <a:buNone/>
              <a:defRPr sz="2800">
                <a:latin typeface="+mj-lt"/>
              </a:defRPr>
            </a:lvl1pPr>
          </a:lstStyle>
          <a:p>
            <a:pPr lvl="0"/>
            <a:r>
              <a:rPr lang="en-US"/>
              <a:t>Insert text</a:t>
            </a:r>
          </a:p>
        </p:txBody>
      </p:sp>
      <p:sp>
        <p:nvSpPr>
          <p:cNvPr id="12" name="Oval 11">
            <a:extLst>
              <a:ext uri="{FF2B5EF4-FFF2-40B4-BE49-F238E27FC236}">
                <a16:creationId xmlns:a16="http://schemas.microsoft.com/office/drawing/2014/main" id="{8BAC7297-C3ED-C54B-FD33-23678185983A}"/>
              </a:ext>
            </a:extLst>
          </p:cNvPr>
          <p:cNvSpPr/>
          <p:nvPr userDrawn="1"/>
        </p:nvSpPr>
        <p:spPr bwMode="auto">
          <a:xfrm>
            <a:off x="1602397"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22" name="Oval 21">
            <a:extLst>
              <a:ext uri="{FF2B5EF4-FFF2-40B4-BE49-F238E27FC236}">
                <a16:creationId xmlns:a16="http://schemas.microsoft.com/office/drawing/2014/main" id="{A7364CA1-AD2B-B537-686B-022735AE83A5}"/>
              </a:ext>
            </a:extLst>
          </p:cNvPr>
          <p:cNvSpPr/>
          <p:nvPr userDrawn="1"/>
        </p:nvSpPr>
        <p:spPr bwMode="auto">
          <a:xfrm>
            <a:off x="5367641"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23" name="Oval 22">
            <a:extLst>
              <a:ext uri="{FF2B5EF4-FFF2-40B4-BE49-F238E27FC236}">
                <a16:creationId xmlns:a16="http://schemas.microsoft.com/office/drawing/2014/main" id="{D9F90310-0AFB-5150-232D-2B2341C5D64B}"/>
              </a:ext>
            </a:extLst>
          </p:cNvPr>
          <p:cNvSpPr/>
          <p:nvPr userDrawn="1"/>
        </p:nvSpPr>
        <p:spPr bwMode="auto">
          <a:xfrm>
            <a:off x="9132885"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grpSp>
        <p:nvGrpSpPr>
          <p:cNvPr id="24" name="Group 23">
            <a:extLst>
              <a:ext uri="{FF2B5EF4-FFF2-40B4-BE49-F238E27FC236}">
                <a16:creationId xmlns:a16="http://schemas.microsoft.com/office/drawing/2014/main" id="{C2C3C8DA-F1F1-680D-5197-B134FAA8AD93}"/>
              </a:ext>
            </a:extLst>
          </p:cNvPr>
          <p:cNvGrpSpPr/>
          <p:nvPr userDrawn="1"/>
        </p:nvGrpSpPr>
        <p:grpSpPr>
          <a:xfrm>
            <a:off x="3941913" y="3660775"/>
            <a:ext cx="560390" cy="560388"/>
            <a:chOff x="3981176" y="3730234"/>
            <a:chExt cx="502920" cy="502920"/>
          </a:xfrm>
        </p:grpSpPr>
        <p:sp>
          <p:nvSpPr>
            <p:cNvPr id="25" name="Oval 24">
              <a:extLst>
                <a:ext uri="{FF2B5EF4-FFF2-40B4-BE49-F238E27FC236}">
                  <a16:creationId xmlns:a16="http://schemas.microsoft.com/office/drawing/2014/main" id="{D2FE9C2B-071F-6D03-D1E5-226295C07E5E}"/>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6" name="Graphic 35">
              <a:extLst>
                <a:ext uri="{FF2B5EF4-FFF2-40B4-BE49-F238E27FC236}">
                  <a16:creationId xmlns:a16="http://schemas.microsoft.com/office/drawing/2014/main" id="{6F0617CE-A84F-3EF8-4470-5BFAD0D3676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dirty="0">
                <a:solidFill>
                  <a:srgbClr val="FFFFFF"/>
                </a:solidFill>
                <a:latin typeface="Segoe UI Semibold"/>
              </a:endParaRPr>
            </a:p>
          </p:txBody>
        </p:sp>
      </p:grpSp>
      <p:grpSp>
        <p:nvGrpSpPr>
          <p:cNvPr id="27" name="Group 26">
            <a:extLst>
              <a:ext uri="{FF2B5EF4-FFF2-40B4-BE49-F238E27FC236}">
                <a16:creationId xmlns:a16="http://schemas.microsoft.com/office/drawing/2014/main" id="{E0EC2BE9-7FF6-5FD5-E82C-E3FB9CC6F891}"/>
              </a:ext>
            </a:extLst>
          </p:cNvPr>
          <p:cNvGrpSpPr/>
          <p:nvPr userDrawn="1"/>
        </p:nvGrpSpPr>
        <p:grpSpPr>
          <a:xfrm>
            <a:off x="7707157" y="3660775"/>
            <a:ext cx="560390" cy="560388"/>
            <a:chOff x="3981176" y="3730234"/>
            <a:chExt cx="502920" cy="502920"/>
          </a:xfrm>
        </p:grpSpPr>
        <p:sp>
          <p:nvSpPr>
            <p:cNvPr id="28" name="Oval 27">
              <a:extLst>
                <a:ext uri="{FF2B5EF4-FFF2-40B4-BE49-F238E27FC236}">
                  <a16:creationId xmlns:a16="http://schemas.microsoft.com/office/drawing/2014/main" id="{C54B7152-7AF0-7984-8CC9-67D7D0683FF9}"/>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9" name="Graphic 35">
              <a:extLst>
                <a:ext uri="{FF2B5EF4-FFF2-40B4-BE49-F238E27FC236}">
                  <a16:creationId xmlns:a16="http://schemas.microsoft.com/office/drawing/2014/main" id="{8C5F9F49-345D-C45B-C9C8-062D25185B1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dirty="0">
                <a:solidFill>
                  <a:srgbClr val="FFFFFF"/>
                </a:solidFill>
                <a:latin typeface="Segoe UI Semibold"/>
              </a:endParaRPr>
            </a:p>
          </p:txBody>
        </p:sp>
      </p:grpSp>
    </p:spTree>
    <p:extLst>
      <p:ext uri="{BB962C8B-B14F-4D97-AF65-F5344CB8AC3E}">
        <p14:creationId xmlns:p14="http://schemas.microsoft.com/office/powerpoint/2010/main" val="411574963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Step slide with plus sign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F6DB8EF4-1F33-AA31-9B8E-F78E0A9D74EB}"/>
              </a:ext>
            </a:extLst>
          </p:cNvPr>
          <p:cNvSpPr/>
          <p:nvPr userDrawn="1"/>
        </p:nvSpPr>
        <p:spPr bwMode="auto">
          <a:xfrm>
            <a:off x="587375" y="4411118"/>
            <a:ext cx="3568477" cy="1081476"/>
          </a:xfrm>
          <a:prstGeom prst="roundRect">
            <a:avLst>
              <a:gd name="adj" fmla="val 14508"/>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91440" tIns="91440" rIns="91440" bIns="91440" anchor="ctr" anchorCtr="0">
            <a:noAutofit/>
          </a:bodyPr>
          <a:lstStyle/>
          <a:p>
            <a:pPr algn="ctr" defTabSz="914367" fontAlgn="base">
              <a:spcBef>
                <a:spcPct val="0"/>
              </a:spcBef>
              <a:spcAft>
                <a:spcPct val="0"/>
              </a:spcAft>
            </a:pPr>
            <a:endParaRPr lang="en-US" sz="1600" kern="0" dirty="0">
              <a:ln w="3175">
                <a:noFill/>
              </a:ln>
              <a:solidFill>
                <a:schemeClr val="bg1"/>
              </a:solidFill>
              <a:cs typeface="Segoe UI" pitchFamily="34" charset="0"/>
            </a:endParaRPr>
          </a:p>
        </p:txBody>
      </p:sp>
      <p:sp>
        <p:nvSpPr>
          <p:cNvPr id="6" name="Rectangle: Rounded Corners 5">
            <a:extLst>
              <a:ext uri="{FF2B5EF4-FFF2-40B4-BE49-F238E27FC236}">
                <a16:creationId xmlns:a16="http://schemas.microsoft.com/office/drawing/2014/main" id="{49191495-4024-1FBD-DE00-8198400FDF98}"/>
              </a:ext>
            </a:extLst>
          </p:cNvPr>
          <p:cNvSpPr/>
          <p:nvPr userDrawn="1"/>
        </p:nvSpPr>
        <p:spPr bwMode="auto">
          <a:xfrm>
            <a:off x="4314143" y="4411118"/>
            <a:ext cx="3568477" cy="1081476"/>
          </a:xfrm>
          <a:prstGeom prst="roundRect">
            <a:avLst>
              <a:gd name="adj" fmla="val 14508"/>
            </a:avLst>
          </a:prstGeom>
          <a:solidFill>
            <a:srgbClr val="C6C6C5">
              <a:alpha val="50000"/>
            </a:srgbClr>
          </a:solidFill>
        </p:spPr>
        <p:txBody>
          <a:bodyPr wrap="square" lIns="88900" tIns="38100" rIns="88900" bIns="38100" rtlCol="0" anchor="ctr" anchorCtr="0">
            <a:noAutofit/>
          </a:bodyPr>
          <a:lstStyle/>
          <a:p>
            <a:pPr algn="ctr" defTabSz="914367" fontAlgn="base">
              <a:spcBef>
                <a:spcPct val="0"/>
              </a:spcBef>
              <a:spcAft>
                <a:spcPct val="0"/>
              </a:spcAft>
              <a:buSzPts val="1000"/>
              <a:tabLst>
                <a:tab pos="183703" algn="l"/>
              </a:tabLst>
            </a:pPr>
            <a:endParaRPr lang="en-US" sz="1600" kern="0" dirty="0">
              <a:ln w="3175">
                <a:noFill/>
              </a:ln>
              <a:cs typeface="Segoe UI" pitchFamily="34" charset="0"/>
            </a:endParaRPr>
          </a:p>
        </p:txBody>
      </p:sp>
      <p:sp>
        <p:nvSpPr>
          <p:cNvPr id="9" name="Rectangle: Rounded Corners 17">
            <a:extLst>
              <a:ext uri="{FF2B5EF4-FFF2-40B4-BE49-F238E27FC236}">
                <a16:creationId xmlns:a16="http://schemas.microsoft.com/office/drawing/2014/main" id="{1C371C7D-43E2-3439-A5F3-F68D504AB607}"/>
              </a:ext>
            </a:extLst>
          </p:cNvPr>
          <p:cNvSpPr/>
          <p:nvPr userDrawn="1"/>
        </p:nvSpPr>
        <p:spPr bwMode="auto">
          <a:xfrm>
            <a:off x="8040911" y="3219182"/>
            <a:ext cx="3568477" cy="1081476"/>
          </a:xfrm>
          <a:prstGeom prst="roundRect">
            <a:avLst>
              <a:gd name="adj" fmla="val 13429"/>
            </a:avLst>
          </a:prstGeom>
          <a:solidFill>
            <a:srgbClr val="C6C6C5">
              <a:alpha val="50000"/>
            </a:srgbClr>
          </a:solidFill>
        </p:spPr>
        <p:txBody>
          <a:bodyPr wrap="square" lIns="88900" tIns="38100" rIns="88900" bIns="38100" rtlCol="0" anchor="ctr" anchorCtr="0">
            <a:noAutofit/>
          </a:bodyPr>
          <a:lstStyle/>
          <a:p>
            <a:pPr algn="ctr" defTabSz="914367" fontAlgn="base">
              <a:spcBef>
                <a:spcPct val="0"/>
              </a:spcBef>
              <a:spcAft>
                <a:spcPct val="0"/>
              </a:spcAft>
              <a:buSzPts val="1000"/>
              <a:tabLst>
                <a:tab pos="183703" algn="l"/>
              </a:tabLst>
            </a:pPr>
            <a:endParaRPr lang="en-US" sz="1600" kern="0" dirty="0">
              <a:ln w="3175">
                <a:noFill/>
              </a:ln>
              <a:solidFill>
                <a:schemeClr val="tx1"/>
              </a:solidFill>
              <a:cs typeface="Segoe UI" pitchFamily="34" charset="0"/>
            </a:endParaRPr>
          </a:p>
        </p:txBody>
      </p:sp>
      <p:sp>
        <p:nvSpPr>
          <p:cNvPr id="10" name="Rectangle: Rounded Corners 30">
            <a:extLst>
              <a:ext uri="{FF2B5EF4-FFF2-40B4-BE49-F238E27FC236}">
                <a16:creationId xmlns:a16="http://schemas.microsoft.com/office/drawing/2014/main" id="{02C42D19-3526-7F77-EAD1-DBAD5F731DBA}"/>
              </a:ext>
            </a:extLst>
          </p:cNvPr>
          <p:cNvSpPr/>
          <p:nvPr userDrawn="1"/>
        </p:nvSpPr>
        <p:spPr bwMode="auto">
          <a:xfrm>
            <a:off x="8040911" y="4411118"/>
            <a:ext cx="3568477" cy="1081476"/>
          </a:xfrm>
          <a:prstGeom prst="roundRect">
            <a:avLst>
              <a:gd name="adj" fmla="val 14868"/>
            </a:avLst>
          </a:prstGeom>
          <a:solidFill>
            <a:srgbClr val="C6C6C5">
              <a:alpha val="50000"/>
            </a:srgbClr>
          </a:solidFill>
        </p:spPr>
        <p:txBody>
          <a:bodyPr wrap="square" lIns="88900" tIns="38100" rIns="88900" bIns="38100" rtlCol="0" anchor="ctr" anchorCtr="0">
            <a:noAutofit/>
          </a:bodyPr>
          <a:lstStyle/>
          <a:p>
            <a:pPr algn="ctr" defTabSz="914367" fontAlgn="base">
              <a:spcBef>
                <a:spcPct val="0"/>
              </a:spcBef>
              <a:spcAft>
                <a:spcPct val="0"/>
              </a:spcAft>
              <a:buSzPts val="1000"/>
              <a:tabLst>
                <a:tab pos="183703" algn="l"/>
              </a:tabLst>
            </a:pPr>
            <a:endParaRPr lang="en-US" sz="1600" kern="0" dirty="0">
              <a:ln w="3175">
                <a:noFill/>
              </a:ln>
              <a:solidFill>
                <a:schemeClr val="tx1"/>
              </a:solidFill>
              <a:cs typeface="Segoe UI" pitchFamily="34" charset="0"/>
            </a:endParaRPr>
          </a:p>
        </p:txBody>
      </p:sp>
      <p:sp>
        <p:nvSpPr>
          <p:cNvPr id="11" name="Rectangle: Rounded Corners 17">
            <a:extLst>
              <a:ext uri="{FF2B5EF4-FFF2-40B4-BE49-F238E27FC236}">
                <a16:creationId xmlns:a16="http://schemas.microsoft.com/office/drawing/2014/main" id="{DA726962-7307-11F2-D0F6-97F7E09EDEBF}"/>
              </a:ext>
            </a:extLst>
          </p:cNvPr>
          <p:cNvSpPr/>
          <p:nvPr userDrawn="1"/>
        </p:nvSpPr>
        <p:spPr bwMode="auto">
          <a:xfrm>
            <a:off x="8040911" y="2027245"/>
            <a:ext cx="3568477" cy="1081476"/>
          </a:xfrm>
          <a:prstGeom prst="roundRect">
            <a:avLst>
              <a:gd name="adj" fmla="val 14508"/>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91440" tIns="91440" rIns="91440" bIns="91440" anchor="ctr" anchorCtr="0">
            <a:noAutofit/>
          </a:bodyPr>
          <a:lstStyle/>
          <a:p>
            <a:pPr algn="ctr" defTabSz="914367" fontAlgn="base">
              <a:spcBef>
                <a:spcPct val="0"/>
              </a:spcBef>
              <a:spcAft>
                <a:spcPct val="0"/>
              </a:spcAft>
            </a:pPr>
            <a:endParaRPr lang="en-US" sz="1400" kern="0" dirty="0">
              <a:ln w="3175">
                <a:noFill/>
              </a:ln>
              <a:solidFill>
                <a:schemeClr val="bg1"/>
              </a:solidFill>
              <a:cs typeface="Segoe UI" pitchFamily="34" charset="0"/>
            </a:endParaRPr>
          </a:p>
        </p:txBody>
      </p:sp>
      <p:sp>
        <p:nvSpPr>
          <p:cNvPr id="13" name="Rectangle: Rounded Corners 12">
            <a:extLst>
              <a:ext uri="{FF2B5EF4-FFF2-40B4-BE49-F238E27FC236}">
                <a16:creationId xmlns:a16="http://schemas.microsoft.com/office/drawing/2014/main" id="{52DE5F9F-E084-B744-AE9E-4DF8BE0BF30C}"/>
              </a:ext>
            </a:extLst>
          </p:cNvPr>
          <p:cNvSpPr/>
          <p:nvPr userDrawn="1"/>
        </p:nvSpPr>
        <p:spPr bwMode="auto">
          <a:xfrm>
            <a:off x="4314143" y="3216772"/>
            <a:ext cx="3568477" cy="1081476"/>
          </a:xfrm>
          <a:prstGeom prst="roundRect">
            <a:avLst>
              <a:gd name="adj" fmla="val 14508"/>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91440" tIns="91440" rIns="91440" bIns="91440" anchor="ctr" anchorCtr="0">
            <a:noAutofit/>
          </a:bodyPr>
          <a:lstStyle/>
          <a:p>
            <a:pPr algn="ctr" defTabSz="914367" fontAlgn="base">
              <a:spcBef>
                <a:spcPct val="0"/>
              </a:spcBef>
              <a:spcAft>
                <a:spcPct val="0"/>
              </a:spcAft>
            </a:pPr>
            <a:endParaRPr lang="en-US" sz="1600" kern="0" dirty="0">
              <a:ln w="3175">
                <a:noFill/>
              </a:ln>
              <a:solidFill>
                <a:schemeClr val="bg1"/>
              </a:solidFill>
              <a:cs typeface="Segoe UI" pitchFamily="34" charset="0"/>
            </a:endParaRPr>
          </a:p>
        </p:txBody>
      </p:sp>
      <p:grpSp>
        <p:nvGrpSpPr>
          <p:cNvPr id="14" name="Group 13">
            <a:extLst>
              <a:ext uri="{FF2B5EF4-FFF2-40B4-BE49-F238E27FC236}">
                <a16:creationId xmlns:a16="http://schemas.microsoft.com/office/drawing/2014/main" id="{F2831996-D2A4-3A67-47C9-69FF2497B88D}"/>
              </a:ext>
            </a:extLst>
          </p:cNvPr>
          <p:cNvGrpSpPr/>
          <p:nvPr userDrawn="1"/>
        </p:nvGrpSpPr>
        <p:grpSpPr>
          <a:xfrm>
            <a:off x="5916403" y="4172709"/>
            <a:ext cx="363954" cy="363953"/>
            <a:chOff x="3981182" y="3730229"/>
            <a:chExt cx="502921" cy="502919"/>
          </a:xfrm>
        </p:grpSpPr>
        <p:sp>
          <p:nvSpPr>
            <p:cNvPr id="15" name="Oval 14">
              <a:extLst>
                <a:ext uri="{FF2B5EF4-FFF2-40B4-BE49-F238E27FC236}">
                  <a16:creationId xmlns:a16="http://schemas.microsoft.com/office/drawing/2014/main" id="{BD8A6E88-E9DA-A918-D2B3-B627591EA75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flip="none" rotWithShape="1">
              <a:gsLst>
                <a:gs pos="77000">
                  <a:srgbClr val="0D72C4"/>
                </a:gs>
                <a:gs pos="0">
                  <a:srgbClr val="9D42BB"/>
                </a:gs>
              </a:gsLst>
              <a:path path="circle">
                <a:fillToRect l="100000" t="100000"/>
              </a:path>
              <a:tileRect r="-100000" b="-100000"/>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6" name="Graphic 35">
              <a:extLst>
                <a:ext uri="{FF2B5EF4-FFF2-40B4-BE49-F238E27FC236}">
                  <a16:creationId xmlns:a16="http://schemas.microsoft.com/office/drawing/2014/main" id="{DB645B40-D523-5AA1-5F12-DC8B3489B1F8}"/>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dirty="0">
                <a:solidFill>
                  <a:srgbClr val="FFFFFF"/>
                </a:solidFill>
                <a:latin typeface="Segoe UI Semibold"/>
              </a:endParaRPr>
            </a:p>
          </p:txBody>
        </p:sp>
      </p:grpSp>
      <p:grpSp>
        <p:nvGrpSpPr>
          <p:cNvPr id="17" name="Group 16">
            <a:extLst>
              <a:ext uri="{FF2B5EF4-FFF2-40B4-BE49-F238E27FC236}">
                <a16:creationId xmlns:a16="http://schemas.microsoft.com/office/drawing/2014/main" id="{96991732-4BA0-67D2-D215-D1FB23E8A2A1}"/>
              </a:ext>
            </a:extLst>
          </p:cNvPr>
          <p:cNvGrpSpPr/>
          <p:nvPr userDrawn="1"/>
        </p:nvGrpSpPr>
        <p:grpSpPr>
          <a:xfrm>
            <a:off x="9643171" y="2981977"/>
            <a:ext cx="363954" cy="363953"/>
            <a:chOff x="3981182" y="3730229"/>
            <a:chExt cx="502921" cy="502919"/>
          </a:xfrm>
        </p:grpSpPr>
        <p:sp>
          <p:nvSpPr>
            <p:cNvPr id="18" name="Oval 17">
              <a:extLst>
                <a:ext uri="{FF2B5EF4-FFF2-40B4-BE49-F238E27FC236}">
                  <a16:creationId xmlns:a16="http://schemas.microsoft.com/office/drawing/2014/main" id="{24F419BB-26A1-10A3-85F4-4CAE854769C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flip="none" rotWithShape="1">
              <a:gsLst>
                <a:gs pos="77000">
                  <a:srgbClr val="0D72C4"/>
                </a:gs>
                <a:gs pos="0">
                  <a:srgbClr val="9D42BB"/>
                </a:gs>
              </a:gsLst>
              <a:path path="circle">
                <a:fillToRect l="100000" t="100000"/>
              </a:path>
              <a:tileRect r="-100000" b="-100000"/>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9" name="Graphic 35">
              <a:extLst>
                <a:ext uri="{FF2B5EF4-FFF2-40B4-BE49-F238E27FC236}">
                  <a16:creationId xmlns:a16="http://schemas.microsoft.com/office/drawing/2014/main" id="{720F628E-3D33-F54E-67C3-63F73AC617F2}"/>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dirty="0">
                <a:solidFill>
                  <a:srgbClr val="FFFFFF"/>
                </a:solidFill>
                <a:latin typeface="Segoe UI Semibold"/>
              </a:endParaRPr>
            </a:p>
          </p:txBody>
        </p:sp>
      </p:grpSp>
      <p:grpSp>
        <p:nvGrpSpPr>
          <p:cNvPr id="20" name="Group 19">
            <a:extLst>
              <a:ext uri="{FF2B5EF4-FFF2-40B4-BE49-F238E27FC236}">
                <a16:creationId xmlns:a16="http://schemas.microsoft.com/office/drawing/2014/main" id="{07C02F30-3161-CCDE-F6DE-919271729E8F}"/>
              </a:ext>
            </a:extLst>
          </p:cNvPr>
          <p:cNvGrpSpPr/>
          <p:nvPr userDrawn="1"/>
        </p:nvGrpSpPr>
        <p:grpSpPr>
          <a:xfrm>
            <a:off x="9643171" y="4173914"/>
            <a:ext cx="363954" cy="363953"/>
            <a:chOff x="3981182" y="3730229"/>
            <a:chExt cx="502921" cy="502919"/>
          </a:xfrm>
        </p:grpSpPr>
        <p:sp>
          <p:nvSpPr>
            <p:cNvPr id="21" name="Oval 20">
              <a:extLst>
                <a:ext uri="{FF2B5EF4-FFF2-40B4-BE49-F238E27FC236}">
                  <a16:creationId xmlns:a16="http://schemas.microsoft.com/office/drawing/2014/main" id="{18F80F5A-BF5B-2DCD-1A7A-189E8F66B174}"/>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flip="none" rotWithShape="1">
              <a:gsLst>
                <a:gs pos="77000">
                  <a:srgbClr val="0D72C4"/>
                </a:gs>
                <a:gs pos="0">
                  <a:srgbClr val="9D42BB"/>
                </a:gs>
              </a:gsLst>
              <a:path path="circle">
                <a:fillToRect l="100000" t="100000"/>
              </a:path>
              <a:tileRect r="-100000" b="-100000"/>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32" name="Graphic 35">
              <a:extLst>
                <a:ext uri="{FF2B5EF4-FFF2-40B4-BE49-F238E27FC236}">
                  <a16:creationId xmlns:a16="http://schemas.microsoft.com/office/drawing/2014/main" id="{91FAE03F-ECA2-F67B-E324-82978968CA95}"/>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dirty="0">
                <a:solidFill>
                  <a:srgbClr val="FFFFFF"/>
                </a:solidFill>
                <a:latin typeface="Segoe UI Semibold"/>
              </a:endParaRPr>
            </a:p>
          </p:txBody>
        </p:sp>
      </p:grpSp>
      <p:cxnSp>
        <p:nvCxnSpPr>
          <p:cNvPr id="34" name="Straight Arrow Connector 33">
            <a:extLst>
              <a:ext uri="{FF2B5EF4-FFF2-40B4-BE49-F238E27FC236}">
                <a16:creationId xmlns:a16="http://schemas.microsoft.com/office/drawing/2014/main" id="{24C914BE-5050-C7BF-C172-4C2476BEC68D}"/>
              </a:ext>
            </a:extLst>
          </p:cNvPr>
          <p:cNvCxnSpPr>
            <a:cxnSpLocks/>
          </p:cNvCxnSpPr>
          <p:nvPr userDrawn="1"/>
        </p:nvCxnSpPr>
        <p:spPr>
          <a:xfrm>
            <a:off x="587375" y="5910552"/>
            <a:ext cx="11022013" cy="0"/>
          </a:xfrm>
          <a:prstGeom prst="straightConnector1">
            <a:avLst/>
          </a:prstGeom>
          <a:ln w="12700">
            <a:solidFill>
              <a:schemeClr val="tx1"/>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35" name="Rectangle: Rounded Corners 34">
            <a:extLst>
              <a:ext uri="{FF2B5EF4-FFF2-40B4-BE49-F238E27FC236}">
                <a16:creationId xmlns:a16="http://schemas.microsoft.com/office/drawing/2014/main" id="{86696057-CC9D-F906-F357-0B9205E5BA7B}"/>
              </a:ext>
            </a:extLst>
          </p:cNvPr>
          <p:cNvSpPr/>
          <p:nvPr userDrawn="1"/>
        </p:nvSpPr>
        <p:spPr bwMode="auto">
          <a:xfrm>
            <a:off x="2636520" y="5666554"/>
            <a:ext cx="6990080" cy="487996"/>
          </a:xfrm>
          <a:prstGeom prst="roundRect">
            <a:avLst>
              <a:gd name="adj" fmla="val 50000"/>
            </a:avLst>
          </a:prstGeom>
          <a:solidFill>
            <a:srgbClr val="C6C6C5"/>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2783841" y="5756664"/>
            <a:ext cx="6695438" cy="307777"/>
          </a:xfrm>
        </p:spPr>
        <p:txBody>
          <a:bodyPr anchor="ctr"/>
          <a:lstStyle>
            <a:lvl1pPr marL="0" indent="0" algn="ctr">
              <a:buNone/>
              <a:defRPr sz="20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4439170" y="3619011"/>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7" name="Text Placeholder 19">
            <a:extLst>
              <a:ext uri="{FF2B5EF4-FFF2-40B4-BE49-F238E27FC236}">
                <a16:creationId xmlns:a16="http://schemas.microsoft.com/office/drawing/2014/main" id="{401A70FE-06F7-C76B-95C1-1B31128A9872}"/>
              </a:ext>
            </a:extLst>
          </p:cNvPr>
          <p:cNvSpPr>
            <a:spLocks noGrp="1"/>
          </p:cNvSpPr>
          <p:nvPr>
            <p:ph type="body" sz="quarter" idx="13" hasCustomPrompt="1"/>
          </p:nvPr>
        </p:nvSpPr>
        <p:spPr>
          <a:xfrm>
            <a:off x="712402" y="4813357"/>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8" name="Text Placeholder 19">
            <a:extLst>
              <a:ext uri="{FF2B5EF4-FFF2-40B4-BE49-F238E27FC236}">
                <a16:creationId xmlns:a16="http://schemas.microsoft.com/office/drawing/2014/main" id="{6E7CA8B8-227F-CA2F-DEE8-12C16BD8B288}"/>
              </a:ext>
            </a:extLst>
          </p:cNvPr>
          <p:cNvSpPr>
            <a:spLocks noGrp="1"/>
          </p:cNvSpPr>
          <p:nvPr>
            <p:ph type="body" sz="quarter" idx="14" hasCustomPrompt="1"/>
          </p:nvPr>
        </p:nvSpPr>
        <p:spPr>
          <a:xfrm>
            <a:off x="8165938" y="2429484"/>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9" name="Text Placeholder 19">
            <a:extLst>
              <a:ext uri="{FF2B5EF4-FFF2-40B4-BE49-F238E27FC236}">
                <a16:creationId xmlns:a16="http://schemas.microsoft.com/office/drawing/2014/main" id="{4382D060-386D-278B-7491-FA8761C2DA9E}"/>
              </a:ext>
            </a:extLst>
          </p:cNvPr>
          <p:cNvSpPr>
            <a:spLocks noGrp="1"/>
          </p:cNvSpPr>
          <p:nvPr>
            <p:ph type="body" sz="quarter" idx="15" hasCustomPrompt="1"/>
          </p:nvPr>
        </p:nvSpPr>
        <p:spPr>
          <a:xfrm>
            <a:off x="8165938" y="3621421"/>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0" name="Text Placeholder 19">
            <a:extLst>
              <a:ext uri="{FF2B5EF4-FFF2-40B4-BE49-F238E27FC236}">
                <a16:creationId xmlns:a16="http://schemas.microsoft.com/office/drawing/2014/main" id="{4762ACED-18A7-968F-ABE0-D18216A5153C}"/>
              </a:ext>
            </a:extLst>
          </p:cNvPr>
          <p:cNvSpPr>
            <a:spLocks noGrp="1"/>
          </p:cNvSpPr>
          <p:nvPr>
            <p:ph type="body" sz="quarter" idx="16" hasCustomPrompt="1"/>
          </p:nvPr>
        </p:nvSpPr>
        <p:spPr>
          <a:xfrm>
            <a:off x="8165938"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1" name="Text Placeholder 19">
            <a:extLst>
              <a:ext uri="{FF2B5EF4-FFF2-40B4-BE49-F238E27FC236}">
                <a16:creationId xmlns:a16="http://schemas.microsoft.com/office/drawing/2014/main" id="{F2BB1B07-0759-BCF0-29B9-AAFAE5571194}"/>
              </a:ext>
            </a:extLst>
          </p:cNvPr>
          <p:cNvSpPr>
            <a:spLocks noGrp="1"/>
          </p:cNvSpPr>
          <p:nvPr>
            <p:ph type="body" sz="quarter" idx="17" hasCustomPrompt="1"/>
          </p:nvPr>
        </p:nvSpPr>
        <p:spPr>
          <a:xfrm>
            <a:off x="4439170"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Tree>
    <p:extLst>
      <p:ext uri="{BB962C8B-B14F-4D97-AF65-F5344CB8AC3E}">
        <p14:creationId xmlns:p14="http://schemas.microsoft.com/office/powerpoint/2010/main" val="413654947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Title with five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2AE9BCAE-0BC2-4E20-9806-CA14198F5A19}"/>
              </a:ext>
              <a:ext uri="{C183D7F6-B498-43B3-948B-1728B52AA6E4}">
                <adec:decorative xmlns:adec="http://schemas.microsoft.com/office/drawing/2017/decorative" val="1"/>
              </a:ext>
            </a:extLst>
          </p:cNvPr>
          <p:cNvSpPr/>
          <p:nvPr userDrawn="1"/>
        </p:nvSpPr>
        <p:spPr bwMode="auto">
          <a:xfrm>
            <a:off x="592136" y="1651000"/>
            <a:ext cx="11025188" cy="46180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0D504DF3-BA95-E2C4-2D7D-DA033A05E133}"/>
              </a:ext>
            </a:extLst>
          </p:cNvPr>
          <p:cNvSpPr/>
          <p:nvPr userDrawn="1"/>
        </p:nvSpPr>
        <p:spPr bwMode="auto">
          <a:xfrm>
            <a:off x="3900487" y="1381125"/>
            <a:ext cx="4391026" cy="539750"/>
          </a:xfrm>
          <a:prstGeom prst="roundRect">
            <a:avLst>
              <a:gd name="adj" fmla="val 50000"/>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46" name="Text Placeholder 19">
            <a:extLst>
              <a:ext uri="{FF2B5EF4-FFF2-40B4-BE49-F238E27FC236}">
                <a16:creationId xmlns:a16="http://schemas.microsoft.com/office/drawing/2014/main" id="{75C791E7-9893-CC22-2ADA-7F985DA13D56}"/>
              </a:ext>
            </a:extLst>
          </p:cNvPr>
          <p:cNvSpPr>
            <a:spLocks noGrp="1"/>
          </p:cNvSpPr>
          <p:nvPr>
            <p:ph type="body" sz="quarter" idx="12" hasCustomPrompt="1"/>
          </p:nvPr>
        </p:nvSpPr>
        <p:spPr>
          <a:xfrm>
            <a:off x="4093369" y="1466334"/>
            <a:ext cx="4005262" cy="369332"/>
          </a:xfrm>
        </p:spPr>
        <p:txBody>
          <a:bodyPr anchor="ctr"/>
          <a:lstStyle>
            <a:lvl1pPr marL="0" marR="0" indent="0" algn="ctr" defTabSz="914222"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b="1" kern="1200" spc="0" baseline="0" dirty="0">
                <a:ln w="3175">
                  <a:noFill/>
                </a:ln>
                <a:gradFill flip="none" rotWithShape="1">
                  <a:gsLst>
                    <a:gs pos="100000">
                      <a:srgbClr val="C03BC4"/>
                    </a:gs>
                    <a:gs pos="28000">
                      <a:srgbClr val="0078D4"/>
                    </a:gs>
                  </a:gsLst>
                  <a:path path="circle">
                    <a:fillToRect r="100000" b="100000"/>
                  </a:path>
                  <a:tileRect l="-100000" t="-100000"/>
                </a:gradFill>
                <a:latin typeface="+mj-lt"/>
                <a:ea typeface="+mn-lt"/>
                <a:cs typeface="+mn-lt"/>
              </a:defRPr>
            </a:lvl1pPr>
          </a:lstStyle>
          <a:p>
            <a:pPr lvl="0"/>
            <a:r>
              <a:rPr lang="en-US"/>
              <a:t>Insert text</a:t>
            </a:r>
          </a:p>
        </p:txBody>
      </p:sp>
      <p:sp>
        <p:nvSpPr>
          <p:cNvPr id="12" name="TextBox 11">
            <a:extLst>
              <a:ext uri="{FF2B5EF4-FFF2-40B4-BE49-F238E27FC236}">
                <a16:creationId xmlns:a16="http://schemas.microsoft.com/office/drawing/2014/main" id="{A390C3B6-9E9A-9B9E-AF09-EAFF24807F75}"/>
              </a:ext>
            </a:extLst>
          </p:cNvPr>
          <p:cNvSpPr txBox="1"/>
          <p:nvPr userDrawn="1"/>
        </p:nvSpPr>
        <p:spPr>
          <a:xfrm>
            <a:off x="742949" y="2065021"/>
            <a:ext cx="10723562" cy="719209"/>
          </a:xfrm>
          <a:prstGeom prst="roundRect">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22" name="TextBox 21">
            <a:extLst>
              <a:ext uri="{FF2B5EF4-FFF2-40B4-BE49-F238E27FC236}">
                <a16:creationId xmlns:a16="http://schemas.microsoft.com/office/drawing/2014/main" id="{04AB062E-8C16-7B57-F716-AE5C1BCCF292}"/>
              </a:ext>
            </a:extLst>
          </p:cNvPr>
          <p:cNvSpPr txBox="1"/>
          <p:nvPr userDrawn="1"/>
        </p:nvSpPr>
        <p:spPr>
          <a:xfrm>
            <a:off x="742949" y="2896139"/>
            <a:ext cx="10723562" cy="719209"/>
          </a:xfrm>
          <a:prstGeom prst="roundRect">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23" name="TextBox 22">
            <a:extLst>
              <a:ext uri="{FF2B5EF4-FFF2-40B4-BE49-F238E27FC236}">
                <a16:creationId xmlns:a16="http://schemas.microsoft.com/office/drawing/2014/main" id="{DA737BF6-63C8-544D-6387-EC271986A254}"/>
              </a:ext>
            </a:extLst>
          </p:cNvPr>
          <p:cNvSpPr txBox="1"/>
          <p:nvPr userDrawn="1"/>
        </p:nvSpPr>
        <p:spPr>
          <a:xfrm>
            <a:off x="742949" y="3727257"/>
            <a:ext cx="10723562" cy="719209"/>
          </a:xfrm>
          <a:prstGeom prst="roundRect">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24" name="TextBox 23">
            <a:extLst>
              <a:ext uri="{FF2B5EF4-FFF2-40B4-BE49-F238E27FC236}">
                <a16:creationId xmlns:a16="http://schemas.microsoft.com/office/drawing/2014/main" id="{06536E69-CABE-439E-0EAC-791D104D5E9D}"/>
              </a:ext>
            </a:extLst>
          </p:cNvPr>
          <p:cNvSpPr txBox="1"/>
          <p:nvPr userDrawn="1"/>
        </p:nvSpPr>
        <p:spPr>
          <a:xfrm>
            <a:off x="742949" y="4558375"/>
            <a:ext cx="10723562" cy="719209"/>
          </a:xfrm>
          <a:prstGeom prst="roundRect">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25" name="TextBox 24">
            <a:extLst>
              <a:ext uri="{FF2B5EF4-FFF2-40B4-BE49-F238E27FC236}">
                <a16:creationId xmlns:a16="http://schemas.microsoft.com/office/drawing/2014/main" id="{A945F86E-139D-C593-B299-DDD000ACB63A}"/>
              </a:ext>
            </a:extLst>
          </p:cNvPr>
          <p:cNvSpPr txBox="1"/>
          <p:nvPr userDrawn="1"/>
        </p:nvSpPr>
        <p:spPr>
          <a:xfrm>
            <a:off x="742949" y="5389492"/>
            <a:ext cx="10723562" cy="719209"/>
          </a:xfrm>
          <a:prstGeom prst="roundRect">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28674" y="2301515"/>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cxnSp>
        <p:nvCxnSpPr>
          <p:cNvPr id="27" name="Straight Connector 26">
            <a:extLst>
              <a:ext uri="{FF2B5EF4-FFF2-40B4-BE49-F238E27FC236}">
                <a16:creationId xmlns:a16="http://schemas.microsoft.com/office/drawing/2014/main" id="{47331A65-ED04-5548-E6BE-554542BC7221}"/>
              </a:ext>
            </a:extLst>
          </p:cNvPr>
          <p:cNvCxnSpPr>
            <a:cxnSpLocks/>
          </p:cNvCxnSpPr>
          <p:nvPr userDrawn="1"/>
        </p:nvCxnSpPr>
        <p:spPr>
          <a:xfrm>
            <a:off x="2164398" y="2147626"/>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A402DFE-953D-BF57-2026-3E833C8E56D7}"/>
              </a:ext>
            </a:extLst>
          </p:cNvPr>
          <p:cNvCxnSpPr>
            <a:cxnSpLocks/>
          </p:cNvCxnSpPr>
          <p:nvPr userDrawn="1"/>
        </p:nvCxnSpPr>
        <p:spPr>
          <a:xfrm>
            <a:off x="2164398" y="2978744"/>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C4EF065-B16C-9AA5-4C93-5C06FCBDD6C2}"/>
              </a:ext>
            </a:extLst>
          </p:cNvPr>
          <p:cNvCxnSpPr>
            <a:cxnSpLocks/>
          </p:cNvCxnSpPr>
          <p:nvPr userDrawn="1"/>
        </p:nvCxnSpPr>
        <p:spPr>
          <a:xfrm>
            <a:off x="2164398" y="3809862"/>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F030E4B-4E24-F71C-19AF-93412496F6AD}"/>
              </a:ext>
            </a:extLst>
          </p:cNvPr>
          <p:cNvCxnSpPr>
            <a:cxnSpLocks/>
          </p:cNvCxnSpPr>
          <p:nvPr userDrawn="1"/>
        </p:nvCxnSpPr>
        <p:spPr>
          <a:xfrm>
            <a:off x="2164398" y="4640980"/>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3CA4BF68-DB91-F295-5863-E5B92AD7ECC0}"/>
              </a:ext>
            </a:extLst>
          </p:cNvPr>
          <p:cNvCxnSpPr>
            <a:cxnSpLocks/>
          </p:cNvCxnSpPr>
          <p:nvPr userDrawn="1"/>
        </p:nvCxnSpPr>
        <p:spPr>
          <a:xfrm>
            <a:off x="2164398" y="5472097"/>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8" name="Text Placeholder 19">
            <a:extLst>
              <a:ext uri="{FF2B5EF4-FFF2-40B4-BE49-F238E27FC236}">
                <a16:creationId xmlns:a16="http://schemas.microsoft.com/office/drawing/2014/main" id="{D55C8022-2C1F-1A16-C2CC-A7D6E20EFE12}"/>
              </a:ext>
            </a:extLst>
          </p:cNvPr>
          <p:cNvSpPr>
            <a:spLocks noGrp="1"/>
          </p:cNvSpPr>
          <p:nvPr>
            <p:ph type="body" sz="quarter" idx="14" hasCustomPrompt="1"/>
          </p:nvPr>
        </p:nvSpPr>
        <p:spPr>
          <a:xfrm>
            <a:off x="828674" y="3132633"/>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7E21129B-3352-3177-F487-3976C3D35342}"/>
              </a:ext>
            </a:extLst>
          </p:cNvPr>
          <p:cNvSpPr>
            <a:spLocks noGrp="1"/>
          </p:cNvSpPr>
          <p:nvPr>
            <p:ph type="body" sz="quarter" idx="15" hasCustomPrompt="1"/>
          </p:nvPr>
        </p:nvSpPr>
        <p:spPr>
          <a:xfrm>
            <a:off x="828674" y="3963751"/>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F6360B5F-AAF9-7C2D-A753-BA07D20115BF}"/>
              </a:ext>
            </a:extLst>
          </p:cNvPr>
          <p:cNvSpPr>
            <a:spLocks noGrp="1"/>
          </p:cNvSpPr>
          <p:nvPr>
            <p:ph type="body" sz="quarter" idx="16" hasCustomPrompt="1"/>
          </p:nvPr>
        </p:nvSpPr>
        <p:spPr>
          <a:xfrm>
            <a:off x="828674" y="4794869"/>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A02AFC05-DFD1-F709-66B8-486BF38BB972}"/>
              </a:ext>
            </a:extLst>
          </p:cNvPr>
          <p:cNvSpPr>
            <a:spLocks noGrp="1"/>
          </p:cNvSpPr>
          <p:nvPr>
            <p:ph type="body" sz="quarter" idx="17" hasCustomPrompt="1"/>
          </p:nvPr>
        </p:nvSpPr>
        <p:spPr>
          <a:xfrm>
            <a:off x="828674" y="5625986"/>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27930882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Title with 10 text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Top Corners Rounded 125">
            <a:extLst>
              <a:ext uri="{FF2B5EF4-FFF2-40B4-BE49-F238E27FC236}">
                <a16:creationId xmlns:a16="http://schemas.microsoft.com/office/drawing/2014/main" id="{C61C236E-B755-6F32-4B8E-E62730471386}"/>
              </a:ext>
              <a:ext uri="{C183D7F6-B498-43B3-948B-1728B52AA6E4}">
                <adec:decorative xmlns:adec="http://schemas.microsoft.com/office/drawing/2017/decorative" val="1"/>
              </a:ext>
            </a:extLst>
          </p:cNvPr>
          <p:cNvSpPr/>
          <p:nvPr userDrawn="1"/>
        </p:nvSpPr>
        <p:spPr bwMode="auto">
          <a:xfrm>
            <a:off x="581018" y="1702270"/>
            <a:ext cx="11029951" cy="4174013"/>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6" name="Rounded Rectangle 30">
            <a:extLst>
              <a:ext uri="{FF2B5EF4-FFF2-40B4-BE49-F238E27FC236}">
                <a16:creationId xmlns:a16="http://schemas.microsoft.com/office/drawing/2014/main" id="{20F99D0C-B114-F05F-E4BF-F5C8989CE52C}"/>
              </a:ext>
              <a:ext uri="{C183D7F6-B498-43B3-948B-1728B52AA6E4}">
                <adec:decorative xmlns:adec="http://schemas.microsoft.com/office/drawing/2017/decorative" val="1"/>
              </a:ext>
            </a:extLst>
          </p:cNvPr>
          <p:cNvSpPr/>
          <p:nvPr userDrawn="1"/>
        </p:nvSpPr>
        <p:spPr bwMode="auto">
          <a:xfrm>
            <a:off x="726427" y="5041337"/>
            <a:ext cx="10728447" cy="688903"/>
          </a:xfrm>
          <a:prstGeom prst="roundRect">
            <a:avLst>
              <a:gd name="adj" fmla="val 8427"/>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8" name="Rounded Rectangle 30">
            <a:extLst>
              <a:ext uri="{FF2B5EF4-FFF2-40B4-BE49-F238E27FC236}">
                <a16:creationId xmlns:a16="http://schemas.microsoft.com/office/drawing/2014/main" id="{728B55A4-6B01-CE5E-E124-B2A78A53E93B}"/>
              </a:ext>
              <a:ext uri="{C183D7F6-B498-43B3-948B-1728B52AA6E4}">
                <adec:decorative xmlns:adec="http://schemas.microsoft.com/office/drawing/2017/decorative" val="1"/>
              </a:ext>
            </a:extLst>
          </p:cNvPr>
          <p:cNvSpPr/>
          <p:nvPr userDrawn="1"/>
        </p:nvSpPr>
        <p:spPr bwMode="auto">
          <a:xfrm>
            <a:off x="726427" y="4233298"/>
            <a:ext cx="10728447" cy="688903"/>
          </a:xfrm>
          <a:prstGeom prst="roundRect">
            <a:avLst>
              <a:gd name="adj" fmla="val 8427"/>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9" name="Rounded Rectangle 30">
            <a:extLst>
              <a:ext uri="{FF2B5EF4-FFF2-40B4-BE49-F238E27FC236}">
                <a16:creationId xmlns:a16="http://schemas.microsoft.com/office/drawing/2014/main" id="{AE2FC2A1-A651-C5EF-90EE-48E4DF0D05E0}"/>
              </a:ext>
              <a:ext uri="{C183D7F6-B498-43B3-948B-1728B52AA6E4}">
                <adec:decorative xmlns:adec="http://schemas.microsoft.com/office/drawing/2017/decorative" val="1"/>
              </a:ext>
            </a:extLst>
          </p:cNvPr>
          <p:cNvSpPr/>
          <p:nvPr userDrawn="1"/>
        </p:nvSpPr>
        <p:spPr bwMode="auto">
          <a:xfrm>
            <a:off x="726427" y="3425259"/>
            <a:ext cx="10728447" cy="688903"/>
          </a:xfrm>
          <a:prstGeom prst="roundRect">
            <a:avLst>
              <a:gd name="adj" fmla="val 8427"/>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10" name="Rounded Rectangle 6">
            <a:extLst>
              <a:ext uri="{FF2B5EF4-FFF2-40B4-BE49-F238E27FC236}">
                <a16:creationId xmlns:a16="http://schemas.microsoft.com/office/drawing/2014/main" id="{78F61C80-19CF-851C-BB72-9D4C3568385F}"/>
              </a:ext>
              <a:ext uri="{C183D7F6-B498-43B3-948B-1728B52AA6E4}">
                <adec:decorative xmlns:adec="http://schemas.microsoft.com/office/drawing/2017/decorative" val="1"/>
              </a:ext>
            </a:extLst>
          </p:cNvPr>
          <p:cNvSpPr/>
          <p:nvPr userDrawn="1"/>
        </p:nvSpPr>
        <p:spPr bwMode="auto">
          <a:xfrm>
            <a:off x="726430" y="1869269"/>
            <a:ext cx="1426464" cy="1436854"/>
          </a:xfrm>
          <a:prstGeom prst="roundRect">
            <a:avLst>
              <a:gd name="adj" fmla="val 5399"/>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11" name="Rounded Rectangle 22">
            <a:extLst>
              <a:ext uri="{FF2B5EF4-FFF2-40B4-BE49-F238E27FC236}">
                <a16:creationId xmlns:a16="http://schemas.microsoft.com/office/drawing/2014/main" id="{C0A63AB3-4F8B-578E-CC9C-FCD89D1BFB35}"/>
              </a:ext>
              <a:ext uri="{C183D7F6-B498-43B3-948B-1728B52AA6E4}">
                <adec:decorative xmlns:adec="http://schemas.microsoft.com/office/drawing/2017/decorative" val="1"/>
              </a:ext>
            </a:extLst>
          </p:cNvPr>
          <p:cNvSpPr/>
          <p:nvPr userDrawn="1"/>
        </p:nvSpPr>
        <p:spPr bwMode="auto">
          <a:xfrm>
            <a:off x="3830652" y="1869269"/>
            <a:ext cx="1426464" cy="1436854"/>
          </a:xfrm>
          <a:prstGeom prst="roundRect">
            <a:avLst>
              <a:gd name="adj" fmla="val 5399"/>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13" name="Rounded Rectangle 22">
            <a:extLst>
              <a:ext uri="{FF2B5EF4-FFF2-40B4-BE49-F238E27FC236}">
                <a16:creationId xmlns:a16="http://schemas.microsoft.com/office/drawing/2014/main" id="{F3024114-1687-8CD7-B359-05333D215681}"/>
              </a:ext>
              <a:ext uri="{C183D7F6-B498-43B3-948B-1728B52AA6E4}">
                <adec:decorative xmlns:adec="http://schemas.microsoft.com/office/drawing/2017/decorative" val="1"/>
              </a:ext>
            </a:extLst>
          </p:cNvPr>
          <p:cNvSpPr/>
          <p:nvPr userDrawn="1"/>
        </p:nvSpPr>
        <p:spPr bwMode="auto">
          <a:xfrm>
            <a:off x="5382763" y="1869269"/>
            <a:ext cx="1426464" cy="1436854"/>
          </a:xfrm>
          <a:prstGeom prst="roundRect">
            <a:avLst>
              <a:gd name="adj" fmla="val 5399"/>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14" name="Rounded Rectangle 26">
            <a:extLst>
              <a:ext uri="{FF2B5EF4-FFF2-40B4-BE49-F238E27FC236}">
                <a16:creationId xmlns:a16="http://schemas.microsoft.com/office/drawing/2014/main" id="{794E4DCF-4C5C-2F3D-F02B-A95802E74CDC}"/>
              </a:ext>
              <a:ext uri="{C183D7F6-B498-43B3-948B-1728B52AA6E4}">
                <adec:decorative xmlns:adec="http://schemas.microsoft.com/office/drawing/2017/decorative" val="1"/>
              </a:ext>
            </a:extLst>
          </p:cNvPr>
          <p:cNvSpPr/>
          <p:nvPr userDrawn="1"/>
        </p:nvSpPr>
        <p:spPr bwMode="auto">
          <a:xfrm>
            <a:off x="6934874" y="1869269"/>
            <a:ext cx="1426464" cy="1436854"/>
          </a:xfrm>
          <a:prstGeom prst="roundRect">
            <a:avLst>
              <a:gd name="adj" fmla="val 5399"/>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15" name="Rounded Rectangle 26">
            <a:extLst>
              <a:ext uri="{FF2B5EF4-FFF2-40B4-BE49-F238E27FC236}">
                <a16:creationId xmlns:a16="http://schemas.microsoft.com/office/drawing/2014/main" id="{DF524747-709C-593C-F5D0-3878B2BDCF1A}"/>
              </a:ext>
              <a:ext uri="{C183D7F6-B498-43B3-948B-1728B52AA6E4}">
                <adec:decorative xmlns:adec="http://schemas.microsoft.com/office/drawing/2017/decorative" val="1"/>
              </a:ext>
            </a:extLst>
          </p:cNvPr>
          <p:cNvSpPr/>
          <p:nvPr userDrawn="1"/>
        </p:nvSpPr>
        <p:spPr bwMode="auto">
          <a:xfrm>
            <a:off x="10039095" y="1869269"/>
            <a:ext cx="1426464" cy="1436854"/>
          </a:xfrm>
          <a:prstGeom prst="roundRect">
            <a:avLst>
              <a:gd name="adj" fmla="val 5399"/>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16" name="Rounded Rectangle 18">
            <a:extLst>
              <a:ext uri="{FF2B5EF4-FFF2-40B4-BE49-F238E27FC236}">
                <a16:creationId xmlns:a16="http://schemas.microsoft.com/office/drawing/2014/main" id="{4881F5DC-48E7-C45C-F43F-6770BFB3C0AD}"/>
              </a:ext>
              <a:ext uri="{C183D7F6-B498-43B3-948B-1728B52AA6E4}">
                <adec:decorative xmlns:adec="http://schemas.microsoft.com/office/drawing/2017/decorative" val="1"/>
              </a:ext>
            </a:extLst>
          </p:cNvPr>
          <p:cNvSpPr/>
          <p:nvPr userDrawn="1"/>
        </p:nvSpPr>
        <p:spPr bwMode="auto">
          <a:xfrm>
            <a:off x="2278541" y="1869269"/>
            <a:ext cx="1426464" cy="1436854"/>
          </a:xfrm>
          <a:prstGeom prst="roundRect">
            <a:avLst>
              <a:gd name="adj" fmla="val 5399"/>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17" name="Rounded Rectangle 22">
            <a:extLst>
              <a:ext uri="{FF2B5EF4-FFF2-40B4-BE49-F238E27FC236}">
                <a16:creationId xmlns:a16="http://schemas.microsoft.com/office/drawing/2014/main" id="{3EDF599A-A965-7B0D-39E1-04C502192E91}"/>
              </a:ext>
              <a:ext uri="{C183D7F6-B498-43B3-948B-1728B52AA6E4}">
                <adec:decorative xmlns:adec="http://schemas.microsoft.com/office/drawing/2017/decorative" val="1"/>
              </a:ext>
            </a:extLst>
          </p:cNvPr>
          <p:cNvSpPr/>
          <p:nvPr userDrawn="1"/>
        </p:nvSpPr>
        <p:spPr bwMode="auto">
          <a:xfrm>
            <a:off x="8486985" y="1869269"/>
            <a:ext cx="1426464" cy="1436854"/>
          </a:xfrm>
          <a:prstGeom prst="roundRect">
            <a:avLst>
              <a:gd name="adj" fmla="val 5399"/>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13394"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3" name="Text Placeholder 19">
            <a:extLst>
              <a:ext uri="{FF2B5EF4-FFF2-40B4-BE49-F238E27FC236}">
                <a16:creationId xmlns:a16="http://schemas.microsoft.com/office/drawing/2014/main" id="{C988E39D-976A-93AA-D55A-AA8BCC63A1E6}"/>
              </a:ext>
            </a:extLst>
          </p:cNvPr>
          <p:cNvSpPr>
            <a:spLocks noGrp="1"/>
          </p:cNvSpPr>
          <p:nvPr>
            <p:ph type="body" sz="quarter" idx="14" hasCustomPrompt="1"/>
          </p:nvPr>
        </p:nvSpPr>
        <p:spPr>
          <a:xfrm>
            <a:off x="2365505"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4" name="Text Placeholder 19">
            <a:extLst>
              <a:ext uri="{FF2B5EF4-FFF2-40B4-BE49-F238E27FC236}">
                <a16:creationId xmlns:a16="http://schemas.microsoft.com/office/drawing/2014/main" id="{1D9C16AC-CAF4-BE45-CB5E-554638DA4C54}"/>
              </a:ext>
            </a:extLst>
          </p:cNvPr>
          <p:cNvSpPr>
            <a:spLocks noGrp="1"/>
          </p:cNvSpPr>
          <p:nvPr>
            <p:ph type="body" sz="quarter" idx="15" hasCustomPrompt="1"/>
          </p:nvPr>
        </p:nvSpPr>
        <p:spPr>
          <a:xfrm>
            <a:off x="3917616"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5" name="Text Placeholder 19">
            <a:extLst>
              <a:ext uri="{FF2B5EF4-FFF2-40B4-BE49-F238E27FC236}">
                <a16:creationId xmlns:a16="http://schemas.microsoft.com/office/drawing/2014/main" id="{C8D76B95-E5FB-FD09-1726-EBB6E61FFA8F}"/>
              </a:ext>
            </a:extLst>
          </p:cNvPr>
          <p:cNvSpPr>
            <a:spLocks noGrp="1"/>
          </p:cNvSpPr>
          <p:nvPr>
            <p:ph type="body" sz="quarter" idx="16" hasCustomPrompt="1"/>
          </p:nvPr>
        </p:nvSpPr>
        <p:spPr>
          <a:xfrm>
            <a:off x="5469727"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8B34E487-FCCE-0BF0-DA13-2BF476674334}"/>
              </a:ext>
            </a:extLst>
          </p:cNvPr>
          <p:cNvSpPr>
            <a:spLocks noGrp="1"/>
          </p:cNvSpPr>
          <p:nvPr>
            <p:ph type="body" sz="quarter" idx="17" hasCustomPrompt="1"/>
          </p:nvPr>
        </p:nvSpPr>
        <p:spPr>
          <a:xfrm>
            <a:off x="7021838"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0BEFA0AE-B0B1-EBC0-B980-FDF791EB1CA6}"/>
              </a:ext>
            </a:extLst>
          </p:cNvPr>
          <p:cNvSpPr>
            <a:spLocks noGrp="1"/>
          </p:cNvSpPr>
          <p:nvPr>
            <p:ph type="body" sz="quarter" idx="18" hasCustomPrompt="1"/>
          </p:nvPr>
        </p:nvSpPr>
        <p:spPr>
          <a:xfrm>
            <a:off x="857394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1F8DB80C-8461-500B-2283-6916A557B108}"/>
              </a:ext>
            </a:extLst>
          </p:cNvPr>
          <p:cNvSpPr>
            <a:spLocks noGrp="1"/>
          </p:cNvSpPr>
          <p:nvPr>
            <p:ph type="body" sz="quarter" idx="19" hasCustomPrompt="1"/>
          </p:nvPr>
        </p:nvSpPr>
        <p:spPr>
          <a:xfrm>
            <a:off x="1012605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5402525" y="3631211"/>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34" name="Oval 33">
            <a:extLst>
              <a:ext uri="{FF2B5EF4-FFF2-40B4-BE49-F238E27FC236}">
                <a16:creationId xmlns:a16="http://schemas.microsoft.com/office/drawing/2014/main" id="{F0DC2FFC-A06D-88ED-E860-DD81E86CD96E}"/>
              </a:ext>
            </a:extLst>
          </p:cNvPr>
          <p:cNvSpPr/>
          <p:nvPr userDrawn="1"/>
        </p:nvSpPr>
        <p:spPr bwMode="auto">
          <a:xfrm>
            <a:off x="1155854"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35" name="Oval 34">
            <a:extLst>
              <a:ext uri="{FF2B5EF4-FFF2-40B4-BE49-F238E27FC236}">
                <a16:creationId xmlns:a16="http://schemas.microsoft.com/office/drawing/2014/main" id="{1AF53FBA-C1A3-4FAD-F7F9-60100EE5213A}"/>
              </a:ext>
            </a:extLst>
          </p:cNvPr>
          <p:cNvSpPr/>
          <p:nvPr userDrawn="1"/>
        </p:nvSpPr>
        <p:spPr bwMode="auto">
          <a:xfrm>
            <a:off x="2707965"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37" name="Oval 36">
            <a:extLst>
              <a:ext uri="{FF2B5EF4-FFF2-40B4-BE49-F238E27FC236}">
                <a16:creationId xmlns:a16="http://schemas.microsoft.com/office/drawing/2014/main" id="{2BB407AE-A6E3-75F6-112D-5834B75C510F}"/>
              </a:ext>
            </a:extLst>
          </p:cNvPr>
          <p:cNvSpPr/>
          <p:nvPr userDrawn="1"/>
        </p:nvSpPr>
        <p:spPr bwMode="auto">
          <a:xfrm>
            <a:off x="4260076"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38" name="Oval 37">
            <a:extLst>
              <a:ext uri="{FF2B5EF4-FFF2-40B4-BE49-F238E27FC236}">
                <a16:creationId xmlns:a16="http://schemas.microsoft.com/office/drawing/2014/main" id="{F285A4C7-7900-BC4C-3373-B84A18FC443E}"/>
              </a:ext>
            </a:extLst>
          </p:cNvPr>
          <p:cNvSpPr/>
          <p:nvPr userDrawn="1"/>
        </p:nvSpPr>
        <p:spPr bwMode="auto">
          <a:xfrm>
            <a:off x="5812187"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39" name="Oval 38">
            <a:extLst>
              <a:ext uri="{FF2B5EF4-FFF2-40B4-BE49-F238E27FC236}">
                <a16:creationId xmlns:a16="http://schemas.microsoft.com/office/drawing/2014/main" id="{E4B0BB4B-2113-9230-D913-C1A5B8D7B651}"/>
              </a:ext>
            </a:extLst>
          </p:cNvPr>
          <p:cNvSpPr/>
          <p:nvPr userDrawn="1"/>
        </p:nvSpPr>
        <p:spPr bwMode="auto">
          <a:xfrm>
            <a:off x="7364298"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40" name="Oval 39">
            <a:extLst>
              <a:ext uri="{FF2B5EF4-FFF2-40B4-BE49-F238E27FC236}">
                <a16:creationId xmlns:a16="http://schemas.microsoft.com/office/drawing/2014/main" id="{D8FE2EC6-A5DC-8D0E-E466-DA0ED131D192}"/>
              </a:ext>
            </a:extLst>
          </p:cNvPr>
          <p:cNvSpPr/>
          <p:nvPr userDrawn="1"/>
        </p:nvSpPr>
        <p:spPr bwMode="auto">
          <a:xfrm>
            <a:off x="891640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41" name="Oval 40">
            <a:extLst>
              <a:ext uri="{FF2B5EF4-FFF2-40B4-BE49-F238E27FC236}">
                <a16:creationId xmlns:a16="http://schemas.microsoft.com/office/drawing/2014/main" id="{FF78EB24-01EC-AB42-BAB8-D7E93BB3C45B}"/>
              </a:ext>
            </a:extLst>
          </p:cNvPr>
          <p:cNvSpPr/>
          <p:nvPr userDrawn="1"/>
        </p:nvSpPr>
        <p:spPr bwMode="auto">
          <a:xfrm>
            <a:off x="1046851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42" name="Oval 41">
            <a:extLst>
              <a:ext uri="{FF2B5EF4-FFF2-40B4-BE49-F238E27FC236}">
                <a16:creationId xmlns:a16="http://schemas.microsoft.com/office/drawing/2014/main" id="{EDFFD705-15A6-AE2C-B942-17181D8E7911}"/>
              </a:ext>
            </a:extLst>
          </p:cNvPr>
          <p:cNvSpPr/>
          <p:nvPr userDrawn="1"/>
        </p:nvSpPr>
        <p:spPr bwMode="auto">
          <a:xfrm>
            <a:off x="4689498" y="3485903"/>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44" name="Oval 43">
            <a:extLst>
              <a:ext uri="{FF2B5EF4-FFF2-40B4-BE49-F238E27FC236}">
                <a16:creationId xmlns:a16="http://schemas.microsoft.com/office/drawing/2014/main" id="{515332FF-7845-D6F0-5DB4-8314F40C2435}"/>
              </a:ext>
            </a:extLst>
          </p:cNvPr>
          <p:cNvSpPr/>
          <p:nvPr userDrawn="1"/>
        </p:nvSpPr>
        <p:spPr bwMode="auto">
          <a:xfrm>
            <a:off x="4689498" y="4293942"/>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52" name="Oval 51">
            <a:extLst>
              <a:ext uri="{FF2B5EF4-FFF2-40B4-BE49-F238E27FC236}">
                <a16:creationId xmlns:a16="http://schemas.microsoft.com/office/drawing/2014/main" id="{25F8C2F1-61E7-976C-1654-F58D49778F19}"/>
              </a:ext>
            </a:extLst>
          </p:cNvPr>
          <p:cNvSpPr/>
          <p:nvPr userDrawn="1"/>
        </p:nvSpPr>
        <p:spPr bwMode="auto">
          <a:xfrm>
            <a:off x="4689498" y="5066545"/>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60" name="Text Placeholder 19">
            <a:extLst>
              <a:ext uri="{FF2B5EF4-FFF2-40B4-BE49-F238E27FC236}">
                <a16:creationId xmlns:a16="http://schemas.microsoft.com/office/drawing/2014/main" id="{D3C65AD3-76F1-3EAD-8826-96FE73881F36}"/>
              </a:ext>
            </a:extLst>
          </p:cNvPr>
          <p:cNvSpPr>
            <a:spLocks noGrp="1"/>
          </p:cNvSpPr>
          <p:nvPr>
            <p:ph type="body" sz="quarter" idx="21" hasCustomPrompt="1"/>
          </p:nvPr>
        </p:nvSpPr>
        <p:spPr>
          <a:xfrm>
            <a:off x="5402525" y="4439250"/>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C815CD48-0482-A787-0B04-900886EB8878}"/>
              </a:ext>
            </a:extLst>
          </p:cNvPr>
          <p:cNvSpPr>
            <a:spLocks noGrp="1"/>
          </p:cNvSpPr>
          <p:nvPr>
            <p:ph type="body" sz="quarter" idx="22" hasCustomPrompt="1"/>
          </p:nvPr>
        </p:nvSpPr>
        <p:spPr>
          <a:xfrm>
            <a:off x="5402525" y="5247289"/>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50933894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and icon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7" name="Rectangle: Top Corners Rounded 125">
            <a:extLst>
              <a:ext uri="{FF2B5EF4-FFF2-40B4-BE49-F238E27FC236}">
                <a16:creationId xmlns:a16="http://schemas.microsoft.com/office/drawing/2014/main" id="{5D19F6AB-6AD0-F2CD-24C1-01C446EFC9A0}"/>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ounded Rectangle 6">
            <a:extLst>
              <a:ext uri="{FF2B5EF4-FFF2-40B4-BE49-F238E27FC236}">
                <a16:creationId xmlns:a16="http://schemas.microsoft.com/office/drawing/2014/main" id="{F44608A2-5BE8-0BA7-0F5E-A8341087CCB3}"/>
              </a:ext>
              <a:ext uri="{C183D7F6-B498-43B3-948B-1728B52AA6E4}">
                <adec:decorative xmlns:adec="http://schemas.microsoft.com/office/drawing/2017/decorative" val="1"/>
              </a:ext>
            </a:extLst>
          </p:cNvPr>
          <p:cNvSpPr/>
          <p:nvPr userDrawn="1"/>
        </p:nvSpPr>
        <p:spPr bwMode="auto">
          <a:xfrm>
            <a:off x="5073777" y="720777"/>
            <a:ext cx="6398270" cy="1272563"/>
          </a:xfrm>
          <a:prstGeom prst="roundRect">
            <a:avLst>
              <a:gd name="adj" fmla="val 9642"/>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18" name="Rounded Rectangle 6">
            <a:extLst>
              <a:ext uri="{FF2B5EF4-FFF2-40B4-BE49-F238E27FC236}">
                <a16:creationId xmlns:a16="http://schemas.microsoft.com/office/drawing/2014/main" id="{ED89FD42-F303-4981-768C-655311B12E65}"/>
              </a:ext>
              <a:ext uri="{C183D7F6-B498-43B3-948B-1728B52AA6E4}">
                <adec:decorative xmlns:adec="http://schemas.microsoft.com/office/drawing/2017/decorative" val="1"/>
              </a:ext>
            </a:extLst>
          </p:cNvPr>
          <p:cNvSpPr/>
          <p:nvPr userDrawn="1"/>
        </p:nvSpPr>
        <p:spPr bwMode="auto">
          <a:xfrm>
            <a:off x="5073777" y="2102073"/>
            <a:ext cx="6398270" cy="1272563"/>
          </a:xfrm>
          <a:prstGeom prst="roundRect">
            <a:avLst>
              <a:gd name="adj" fmla="val 9642"/>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19" name="Rounded Rectangle 6">
            <a:extLst>
              <a:ext uri="{FF2B5EF4-FFF2-40B4-BE49-F238E27FC236}">
                <a16:creationId xmlns:a16="http://schemas.microsoft.com/office/drawing/2014/main" id="{3EACA95C-2727-E69C-8B84-D0466B9B1E4E}"/>
              </a:ext>
              <a:ext uri="{C183D7F6-B498-43B3-948B-1728B52AA6E4}">
                <adec:decorative xmlns:adec="http://schemas.microsoft.com/office/drawing/2017/decorative" val="1"/>
              </a:ext>
            </a:extLst>
          </p:cNvPr>
          <p:cNvSpPr/>
          <p:nvPr userDrawn="1"/>
        </p:nvSpPr>
        <p:spPr bwMode="auto">
          <a:xfrm>
            <a:off x="5073777" y="3483368"/>
            <a:ext cx="6398270" cy="1272563"/>
          </a:xfrm>
          <a:prstGeom prst="roundRect">
            <a:avLst>
              <a:gd name="adj" fmla="val 9642"/>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20" name="Rounded Rectangle 6">
            <a:extLst>
              <a:ext uri="{FF2B5EF4-FFF2-40B4-BE49-F238E27FC236}">
                <a16:creationId xmlns:a16="http://schemas.microsoft.com/office/drawing/2014/main" id="{48098D8A-067D-CB9E-5F28-7E4CCA2E956A}"/>
              </a:ext>
              <a:ext uri="{C183D7F6-B498-43B3-948B-1728B52AA6E4}">
                <adec:decorative xmlns:adec="http://schemas.microsoft.com/office/drawing/2017/decorative" val="1"/>
              </a:ext>
            </a:extLst>
          </p:cNvPr>
          <p:cNvSpPr/>
          <p:nvPr userDrawn="1"/>
        </p:nvSpPr>
        <p:spPr bwMode="auto">
          <a:xfrm>
            <a:off x="5073777" y="4864663"/>
            <a:ext cx="6398270" cy="1272563"/>
          </a:xfrm>
          <a:prstGeom prst="roundRect">
            <a:avLst>
              <a:gd name="adj" fmla="val 9642"/>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21" name="Oval 20">
            <a:extLst>
              <a:ext uri="{FF2B5EF4-FFF2-40B4-BE49-F238E27FC236}">
                <a16:creationId xmlns:a16="http://schemas.microsoft.com/office/drawing/2014/main" id="{3F0C185B-AA98-3213-982F-F2F056ACC9E8}"/>
              </a:ext>
            </a:extLst>
          </p:cNvPr>
          <p:cNvSpPr/>
          <p:nvPr userDrawn="1"/>
        </p:nvSpPr>
        <p:spPr bwMode="auto">
          <a:xfrm>
            <a:off x="5236763" y="925059"/>
            <a:ext cx="864000" cy="86399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sym typeface="+mn-lt"/>
            </a:endParaRPr>
          </a:p>
        </p:txBody>
      </p:sp>
      <p:sp>
        <p:nvSpPr>
          <p:cNvPr id="22" name="Oval 21">
            <a:extLst>
              <a:ext uri="{FF2B5EF4-FFF2-40B4-BE49-F238E27FC236}">
                <a16:creationId xmlns:a16="http://schemas.microsoft.com/office/drawing/2014/main" id="{81A269F0-ACF6-DEE5-39B0-FE100B1B3C0A}"/>
              </a:ext>
            </a:extLst>
          </p:cNvPr>
          <p:cNvSpPr/>
          <p:nvPr userDrawn="1"/>
        </p:nvSpPr>
        <p:spPr bwMode="auto">
          <a:xfrm>
            <a:off x="5236763" y="2306355"/>
            <a:ext cx="864000" cy="86399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sym typeface="+mn-lt"/>
            </a:endParaRPr>
          </a:p>
        </p:txBody>
      </p:sp>
      <p:sp>
        <p:nvSpPr>
          <p:cNvPr id="23" name="Oval 22">
            <a:extLst>
              <a:ext uri="{FF2B5EF4-FFF2-40B4-BE49-F238E27FC236}">
                <a16:creationId xmlns:a16="http://schemas.microsoft.com/office/drawing/2014/main" id="{510839B6-EC3D-2ADE-38B6-29D43C8A76FC}"/>
              </a:ext>
            </a:extLst>
          </p:cNvPr>
          <p:cNvSpPr/>
          <p:nvPr userDrawn="1"/>
        </p:nvSpPr>
        <p:spPr bwMode="auto">
          <a:xfrm>
            <a:off x="5236763" y="3687650"/>
            <a:ext cx="864000" cy="86399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sym typeface="+mn-lt"/>
            </a:endParaRPr>
          </a:p>
        </p:txBody>
      </p:sp>
      <p:sp>
        <p:nvSpPr>
          <p:cNvPr id="24" name="Oval 23">
            <a:extLst>
              <a:ext uri="{FF2B5EF4-FFF2-40B4-BE49-F238E27FC236}">
                <a16:creationId xmlns:a16="http://schemas.microsoft.com/office/drawing/2014/main" id="{EF96E6A5-7978-3C05-675D-292658B1789E}"/>
              </a:ext>
            </a:extLst>
          </p:cNvPr>
          <p:cNvSpPr/>
          <p:nvPr userDrawn="1"/>
        </p:nvSpPr>
        <p:spPr bwMode="auto">
          <a:xfrm>
            <a:off x="5236763" y="5068945"/>
            <a:ext cx="864000" cy="86399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sym typeface="+mn-lt"/>
            </a:endParaRP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6263749" y="117239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9" name="Text Placeholder 19">
            <a:extLst>
              <a:ext uri="{FF2B5EF4-FFF2-40B4-BE49-F238E27FC236}">
                <a16:creationId xmlns:a16="http://schemas.microsoft.com/office/drawing/2014/main" id="{0370F8DA-9CBE-4A02-889D-FA4516D372C7}"/>
              </a:ext>
            </a:extLst>
          </p:cNvPr>
          <p:cNvSpPr>
            <a:spLocks noGrp="1"/>
          </p:cNvSpPr>
          <p:nvPr>
            <p:ph type="body" sz="quarter" idx="21" hasCustomPrompt="1"/>
          </p:nvPr>
        </p:nvSpPr>
        <p:spPr>
          <a:xfrm>
            <a:off x="6263749" y="255368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3EDA4E2E-A808-4776-8623-5EC4FDE90392}"/>
              </a:ext>
            </a:extLst>
          </p:cNvPr>
          <p:cNvSpPr>
            <a:spLocks noGrp="1"/>
          </p:cNvSpPr>
          <p:nvPr>
            <p:ph type="body" sz="quarter" idx="22" hasCustomPrompt="1"/>
          </p:nvPr>
        </p:nvSpPr>
        <p:spPr>
          <a:xfrm>
            <a:off x="6263749" y="393498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70AE4A08-6B4A-3142-2DDE-FBFC0CE234F0}"/>
              </a:ext>
            </a:extLst>
          </p:cNvPr>
          <p:cNvSpPr>
            <a:spLocks noGrp="1"/>
          </p:cNvSpPr>
          <p:nvPr>
            <p:ph type="body" sz="quarter" idx="23" hasCustomPrompt="1"/>
          </p:nvPr>
        </p:nvSpPr>
        <p:spPr>
          <a:xfrm>
            <a:off x="6263749" y="531627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28854391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 name="Rectangle: Top Corners Rounded 125">
            <a:extLst>
              <a:ext uri="{FF2B5EF4-FFF2-40B4-BE49-F238E27FC236}">
                <a16:creationId xmlns:a16="http://schemas.microsoft.com/office/drawing/2014/main" id="{48B7B503-1CCA-1AA0-1486-AB67508EA6D1}"/>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cxnSp>
        <p:nvCxnSpPr>
          <p:cNvPr id="6" name="Straight Connector 5">
            <a:extLst>
              <a:ext uri="{FF2B5EF4-FFF2-40B4-BE49-F238E27FC236}">
                <a16:creationId xmlns:a16="http://schemas.microsoft.com/office/drawing/2014/main" id="{6AC13EF9-EE0B-6CB6-D411-545C7AC4F24D}"/>
              </a:ext>
            </a:extLst>
          </p:cNvPr>
          <p:cNvCxnSpPr>
            <a:cxnSpLocks/>
          </p:cNvCxnSpPr>
          <p:nvPr userDrawn="1"/>
        </p:nvCxnSpPr>
        <p:spPr>
          <a:xfrm>
            <a:off x="5174112" y="2012045"/>
            <a:ext cx="6197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A8816565-112D-E809-0F3C-D2C70AB974D1}"/>
              </a:ext>
            </a:extLst>
          </p:cNvPr>
          <p:cNvCxnSpPr>
            <a:cxnSpLocks/>
          </p:cNvCxnSpPr>
          <p:nvPr userDrawn="1"/>
        </p:nvCxnSpPr>
        <p:spPr>
          <a:xfrm>
            <a:off x="5174112" y="3429003"/>
            <a:ext cx="6197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51246A7-FFE7-962C-2272-8829F971627D}"/>
              </a:ext>
            </a:extLst>
          </p:cNvPr>
          <p:cNvCxnSpPr>
            <a:cxnSpLocks/>
          </p:cNvCxnSpPr>
          <p:nvPr userDrawn="1"/>
        </p:nvCxnSpPr>
        <p:spPr>
          <a:xfrm>
            <a:off x="5174112" y="4845961"/>
            <a:ext cx="6197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5174113" y="1118900"/>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9" name="Text Placeholder 19">
            <a:extLst>
              <a:ext uri="{FF2B5EF4-FFF2-40B4-BE49-F238E27FC236}">
                <a16:creationId xmlns:a16="http://schemas.microsoft.com/office/drawing/2014/main" id="{16219C21-4F05-EE14-4B4D-9431194F4EA1}"/>
              </a:ext>
            </a:extLst>
          </p:cNvPr>
          <p:cNvSpPr>
            <a:spLocks noGrp="1"/>
          </p:cNvSpPr>
          <p:nvPr>
            <p:ph type="body" sz="quarter" idx="14" hasCustomPrompt="1"/>
          </p:nvPr>
        </p:nvSpPr>
        <p:spPr>
          <a:xfrm>
            <a:off x="5174113" y="2535858"/>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0" name="Text Placeholder 19">
            <a:extLst>
              <a:ext uri="{FF2B5EF4-FFF2-40B4-BE49-F238E27FC236}">
                <a16:creationId xmlns:a16="http://schemas.microsoft.com/office/drawing/2014/main" id="{3B3A28D7-4C8C-4F07-A514-06333FBD4817}"/>
              </a:ext>
            </a:extLst>
          </p:cNvPr>
          <p:cNvSpPr>
            <a:spLocks noGrp="1"/>
          </p:cNvSpPr>
          <p:nvPr>
            <p:ph type="body" sz="quarter" idx="15" hasCustomPrompt="1"/>
          </p:nvPr>
        </p:nvSpPr>
        <p:spPr>
          <a:xfrm>
            <a:off x="5174113" y="3952816"/>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1" name="Text Placeholder 19">
            <a:extLst>
              <a:ext uri="{FF2B5EF4-FFF2-40B4-BE49-F238E27FC236}">
                <a16:creationId xmlns:a16="http://schemas.microsoft.com/office/drawing/2014/main" id="{1AB5EF6C-0FEE-8E22-180F-C73EB6F07BEB}"/>
              </a:ext>
            </a:extLst>
          </p:cNvPr>
          <p:cNvSpPr>
            <a:spLocks noGrp="1"/>
          </p:cNvSpPr>
          <p:nvPr>
            <p:ph type="body" sz="quarter" idx="16" hasCustomPrompt="1"/>
          </p:nvPr>
        </p:nvSpPr>
        <p:spPr>
          <a:xfrm>
            <a:off x="5174113" y="5369774"/>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564371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Title with Picture and two text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963" y="593725"/>
            <a:ext cx="6015037" cy="1107996"/>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a:t>
            </a:r>
            <a:br>
              <a:rPr lang="en-US"/>
            </a:br>
            <a:r>
              <a:rPr lang="en-US"/>
              <a:t>title style</a:t>
            </a:r>
          </a:p>
        </p:txBody>
      </p:sp>
      <p:sp>
        <p:nvSpPr>
          <p:cNvPr id="18" name="Rectangle: Rounded Corners 17">
            <a:extLst>
              <a:ext uri="{FF2B5EF4-FFF2-40B4-BE49-F238E27FC236}">
                <a16:creationId xmlns:a16="http://schemas.microsoft.com/office/drawing/2014/main" id="{669F94E4-DD09-4CD6-F3A5-B9AD56187D67}"/>
              </a:ext>
            </a:extLst>
          </p:cNvPr>
          <p:cNvSpPr/>
          <p:nvPr userDrawn="1"/>
        </p:nvSpPr>
        <p:spPr bwMode="auto">
          <a:xfrm>
            <a:off x="6807200" y="1147762"/>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226440"/>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20" name="Rectangle: Rounded Corners 19">
            <a:extLst>
              <a:ext uri="{FF2B5EF4-FFF2-40B4-BE49-F238E27FC236}">
                <a16:creationId xmlns:a16="http://schemas.microsoft.com/office/drawing/2014/main" id="{CD5187B5-4F1A-9A48-9392-E1D312177079}"/>
              </a:ext>
            </a:extLst>
          </p:cNvPr>
          <p:cNvSpPr/>
          <p:nvPr userDrawn="1"/>
        </p:nvSpPr>
        <p:spPr bwMode="auto">
          <a:xfrm>
            <a:off x="371475" y="2017712"/>
            <a:ext cx="6334126" cy="4172645"/>
          </a:xfrm>
          <a:prstGeom prst="roundRect">
            <a:avLst>
              <a:gd name="adj" fmla="val 2671"/>
            </a:avLst>
          </a:prstGeom>
          <a:solidFill>
            <a:schemeClr val="bg1">
              <a:alpha val="30000"/>
            </a:schemeClr>
          </a:solidFill>
        </p:spPr>
        <p:txBody>
          <a:bodyPr wrap="square" lIns="88900" tIns="38100" rIns="88900" bIns="38100" rtlCol="0" anchor="ctr" anchorCtr="0">
            <a:noAutofit/>
          </a:bodyPr>
          <a:lstStyle/>
          <a:p>
            <a:pPr algn="ctr" defTabSz="1740645" fontAlgn="base">
              <a:spcBef>
                <a:spcPts val="482"/>
              </a:spcBef>
              <a:spcAft>
                <a:spcPct val="0"/>
              </a:spcAft>
              <a:buSzPts val="1000"/>
              <a:tabLst>
                <a:tab pos="183703" algn="l"/>
              </a:tabLst>
            </a:pPr>
            <a:endParaRPr lang="en-US" sz="2400" b="1" dirty="0">
              <a:latin typeface="+mj-lt"/>
              <a:cs typeface="Segoe Sans Display Semibold" pitchFamily="2" charset="0"/>
            </a:endParaRPr>
          </a:p>
        </p:txBody>
      </p:sp>
      <p:sp>
        <p:nvSpPr>
          <p:cNvPr id="21" name="Oval 20">
            <a:extLst>
              <a:ext uri="{FF2B5EF4-FFF2-40B4-BE49-F238E27FC236}">
                <a16:creationId xmlns:a16="http://schemas.microsoft.com/office/drawing/2014/main" id="{13DFE7CC-6BAE-AF7D-E785-BF67456BFB33}"/>
              </a:ext>
            </a:extLst>
          </p:cNvPr>
          <p:cNvSpPr/>
          <p:nvPr userDrawn="1"/>
        </p:nvSpPr>
        <p:spPr bwMode="auto">
          <a:xfrm>
            <a:off x="588963" y="2672072"/>
            <a:ext cx="777602" cy="77760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2" name="Oval 21">
            <a:extLst>
              <a:ext uri="{FF2B5EF4-FFF2-40B4-BE49-F238E27FC236}">
                <a16:creationId xmlns:a16="http://schemas.microsoft.com/office/drawing/2014/main" id="{1DA92108-8343-73F3-5CAF-1265D1A95D7D}"/>
              </a:ext>
            </a:extLst>
          </p:cNvPr>
          <p:cNvSpPr/>
          <p:nvPr userDrawn="1"/>
        </p:nvSpPr>
        <p:spPr bwMode="auto">
          <a:xfrm>
            <a:off x="588963" y="4758394"/>
            <a:ext cx="777602" cy="77760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23" name="Straight Connector 22">
            <a:extLst>
              <a:ext uri="{FF2B5EF4-FFF2-40B4-BE49-F238E27FC236}">
                <a16:creationId xmlns:a16="http://schemas.microsoft.com/office/drawing/2014/main" id="{91B55235-AA68-F034-0576-FCE4C4F284F9}"/>
              </a:ext>
            </a:extLst>
          </p:cNvPr>
          <p:cNvCxnSpPr>
            <a:cxnSpLocks/>
          </p:cNvCxnSpPr>
          <p:nvPr userDrawn="1"/>
        </p:nvCxnSpPr>
        <p:spPr>
          <a:xfrm>
            <a:off x="1574569" y="4104034"/>
            <a:ext cx="4889731"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574569" y="2876207"/>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3ADA4AD7-2E8D-00F4-1155-F6ADB5040233}"/>
              </a:ext>
            </a:extLst>
          </p:cNvPr>
          <p:cNvSpPr>
            <a:spLocks noGrp="1"/>
          </p:cNvSpPr>
          <p:nvPr>
            <p:ph type="body" sz="quarter" idx="14" hasCustomPrompt="1"/>
          </p:nvPr>
        </p:nvSpPr>
        <p:spPr>
          <a:xfrm>
            <a:off x="1574569" y="4962529"/>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51309800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Title with Picture and five text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4" name="Rectangle: Rounded Corners 3">
            <a:extLst>
              <a:ext uri="{FF2B5EF4-FFF2-40B4-BE49-F238E27FC236}">
                <a16:creationId xmlns:a16="http://schemas.microsoft.com/office/drawing/2014/main" id="{2A5462DB-1DE2-7D79-53E4-54479850C744}"/>
              </a:ext>
            </a:extLst>
          </p:cNvPr>
          <p:cNvSpPr/>
          <p:nvPr userDrawn="1"/>
        </p:nvSpPr>
        <p:spPr bwMode="auto">
          <a:xfrm>
            <a:off x="6807200" y="1278391"/>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357069"/>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6" name="Rectangle: Rounded Corners 5">
            <a:extLst>
              <a:ext uri="{FF2B5EF4-FFF2-40B4-BE49-F238E27FC236}">
                <a16:creationId xmlns:a16="http://schemas.microsoft.com/office/drawing/2014/main" id="{2E4FB5AB-AAB5-39B1-0070-C4581EB4FE30}"/>
              </a:ext>
            </a:extLst>
          </p:cNvPr>
          <p:cNvSpPr/>
          <p:nvPr userDrawn="1"/>
        </p:nvSpPr>
        <p:spPr bwMode="auto">
          <a:xfrm>
            <a:off x="371475" y="1396879"/>
            <a:ext cx="6334126" cy="4884298"/>
          </a:xfrm>
          <a:prstGeom prst="roundRect">
            <a:avLst>
              <a:gd name="adj" fmla="val 2671"/>
            </a:avLst>
          </a:prstGeom>
          <a:solidFill>
            <a:schemeClr val="bg1">
              <a:alpha val="30000"/>
            </a:schemeClr>
          </a:solidFill>
        </p:spPr>
        <p:txBody>
          <a:bodyPr wrap="square" lIns="88900" tIns="38100" rIns="88900" bIns="38100" rtlCol="0" anchor="ctr" anchorCtr="0">
            <a:noAutofit/>
          </a:bodyPr>
          <a:lstStyle/>
          <a:p>
            <a:pPr algn="ctr" defTabSz="1740645" fontAlgn="base">
              <a:spcBef>
                <a:spcPts val="482"/>
              </a:spcBef>
              <a:spcAft>
                <a:spcPct val="0"/>
              </a:spcAft>
              <a:buSzPts val="1000"/>
              <a:tabLst>
                <a:tab pos="183703" algn="l"/>
              </a:tabLst>
            </a:pPr>
            <a:endParaRPr lang="en-US" sz="2400" b="1" dirty="0">
              <a:latin typeface="+mj-lt"/>
              <a:cs typeface="Segoe Sans Display Semibold" pitchFamily="2" charset="0"/>
            </a:endParaRPr>
          </a:p>
        </p:txBody>
      </p:sp>
      <p:cxnSp>
        <p:nvCxnSpPr>
          <p:cNvPr id="7" name="Straight Connector 6">
            <a:extLst>
              <a:ext uri="{FF2B5EF4-FFF2-40B4-BE49-F238E27FC236}">
                <a16:creationId xmlns:a16="http://schemas.microsoft.com/office/drawing/2014/main" id="{9EB11F28-F3D3-8BD3-1AE6-68F993B67A78}"/>
              </a:ext>
            </a:extLst>
          </p:cNvPr>
          <p:cNvCxnSpPr>
            <a:cxnSpLocks/>
          </p:cNvCxnSpPr>
          <p:nvPr userDrawn="1"/>
        </p:nvCxnSpPr>
        <p:spPr>
          <a:xfrm>
            <a:off x="1362074" y="2373739"/>
            <a:ext cx="5102226"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A6498E01-1DB3-4BA6-8F02-444778A6E266}"/>
              </a:ext>
            </a:extLst>
          </p:cNvPr>
          <p:cNvSpPr/>
          <p:nvPr userDrawn="1"/>
        </p:nvSpPr>
        <p:spPr bwMode="auto">
          <a:xfrm>
            <a:off x="588963" y="1570530"/>
            <a:ext cx="629558" cy="62955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362075" y="1731420"/>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10" name="Oval 9">
            <a:extLst>
              <a:ext uri="{FF2B5EF4-FFF2-40B4-BE49-F238E27FC236}">
                <a16:creationId xmlns:a16="http://schemas.microsoft.com/office/drawing/2014/main" id="{4F767140-8153-B78E-96B6-48232DC28937}"/>
              </a:ext>
            </a:extLst>
          </p:cNvPr>
          <p:cNvSpPr/>
          <p:nvPr userDrawn="1"/>
        </p:nvSpPr>
        <p:spPr bwMode="auto">
          <a:xfrm>
            <a:off x="588963" y="2547390"/>
            <a:ext cx="629558" cy="62955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2" name="Oval 11">
            <a:extLst>
              <a:ext uri="{FF2B5EF4-FFF2-40B4-BE49-F238E27FC236}">
                <a16:creationId xmlns:a16="http://schemas.microsoft.com/office/drawing/2014/main" id="{AF3A32C0-6F9C-C5C9-1914-56808EC36FF5}"/>
              </a:ext>
            </a:extLst>
          </p:cNvPr>
          <p:cNvSpPr/>
          <p:nvPr userDrawn="1"/>
        </p:nvSpPr>
        <p:spPr bwMode="auto">
          <a:xfrm>
            <a:off x="588963" y="3524250"/>
            <a:ext cx="629558" cy="62955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51DF8043-DF81-D7D3-2D6E-D21DC164D9DB}"/>
              </a:ext>
            </a:extLst>
          </p:cNvPr>
          <p:cNvSpPr/>
          <p:nvPr userDrawn="1"/>
        </p:nvSpPr>
        <p:spPr bwMode="auto">
          <a:xfrm>
            <a:off x="588963" y="4501110"/>
            <a:ext cx="629558" cy="62955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6C96BA59-C3DB-35F1-BA4E-2425F49BDB0D}"/>
              </a:ext>
            </a:extLst>
          </p:cNvPr>
          <p:cNvSpPr/>
          <p:nvPr userDrawn="1"/>
        </p:nvSpPr>
        <p:spPr bwMode="auto">
          <a:xfrm>
            <a:off x="588963" y="5477970"/>
            <a:ext cx="629558" cy="629558"/>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19" name="Straight Connector 18">
            <a:extLst>
              <a:ext uri="{FF2B5EF4-FFF2-40B4-BE49-F238E27FC236}">
                <a16:creationId xmlns:a16="http://schemas.microsoft.com/office/drawing/2014/main" id="{992FAD2F-DE20-3B88-83D2-7E7842608446}"/>
              </a:ext>
            </a:extLst>
          </p:cNvPr>
          <p:cNvCxnSpPr>
            <a:cxnSpLocks/>
          </p:cNvCxnSpPr>
          <p:nvPr userDrawn="1"/>
        </p:nvCxnSpPr>
        <p:spPr>
          <a:xfrm>
            <a:off x="1362074" y="3350599"/>
            <a:ext cx="5102226"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B0C99A8-9C53-B00B-FEBF-D3A53BE8199C}"/>
              </a:ext>
            </a:extLst>
          </p:cNvPr>
          <p:cNvCxnSpPr>
            <a:cxnSpLocks/>
          </p:cNvCxnSpPr>
          <p:nvPr userDrawn="1"/>
        </p:nvCxnSpPr>
        <p:spPr>
          <a:xfrm>
            <a:off x="1362074" y="4327459"/>
            <a:ext cx="5102226"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308A74C6-7DDA-6D7B-2EEA-FFCE4E397FC4}"/>
              </a:ext>
            </a:extLst>
          </p:cNvPr>
          <p:cNvCxnSpPr>
            <a:cxnSpLocks/>
          </p:cNvCxnSpPr>
          <p:nvPr userDrawn="1"/>
        </p:nvCxnSpPr>
        <p:spPr>
          <a:xfrm>
            <a:off x="1362074" y="5304319"/>
            <a:ext cx="5102226"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Text Placeholder 19">
            <a:extLst>
              <a:ext uri="{FF2B5EF4-FFF2-40B4-BE49-F238E27FC236}">
                <a16:creationId xmlns:a16="http://schemas.microsoft.com/office/drawing/2014/main" id="{673F0131-7164-1CBF-67D6-0082F8CF560F}"/>
              </a:ext>
            </a:extLst>
          </p:cNvPr>
          <p:cNvSpPr>
            <a:spLocks noGrp="1"/>
          </p:cNvSpPr>
          <p:nvPr>
            <p:ph type="body" sz="quarter" idx="16" hasCustomPrompt="1"/>
          </p:nvPr>
        </p:nvSpPr>
        <p:spPr>
          <a:xfrm>
            <a:off x="1362075" y="270828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03AB9E77-59E4-ADAF-5857-3814088C2AD2}"/>
              </a:ext>
            </a:extLst>
          </p:cNvPr>
          <p:cNvSpPr>
            <a:spLocks noGrp="1"/>
          </p:cNvSpPr>
          <p:nvPr>
            <p:ph type="body" sz="quarter" idx="17" hasCustomPrompt="1"/>
          </p:nvPr>
        </p:nvSpPr>
        <p:spPr>
          <a:xfrm>
            <a:off x="1362075" y="368514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41BBC3F4-FAF3-518D-4E6F-6D8729F754C8}"/>
              </a:ext>
            </a:extLst>
          </p:cNvPr>
          <p:cNvSpPr>
            <a:spLocks noGrp="1"/>
          </p:cNvSpPr>
          <p:nvPr>
            <p:ph type="body" sz="quarter" idx="18" hasCustomPrompt="1"/>
          </p:nvPr>
        </p:nvSpPr>
        <p:spPr>
          <a:xfrm>
            <a:off x="1362075" y="466200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2" name="Text Placeholder 19">
            <a:extLst>
              <a:ext uri="{FF2B5EF4-FFF2-40B4-BE49-F238E27FC236}">
                <a16:creationId xmlns:a16="http://schemas.microsoft.com/office/drawing/2014/main" id="{8F94C03D-6DC6-0B49-445F-7F3E27B96E0B}"/>
              </a:ext>
            </a:extLst>
          </p:cNvPr>
          <p:cNvSpPr>
            <a:spLocks noGrp="1"/>
          </p:cNvSpPr>
          <p:nvPr>
            <p:ph type="body" sz="quarter" idx="19" hasCustomPrompt="1"/>
          </p:nvPr>
        </p:nvSpPr>
        <p:spPr>
          <a:xfrm>
            <a:off x="1362075" y="563886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89441249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Timeline slide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5" name="Rectangle: Rounded Corners 4">
            <a:extLst>
              <a:ext uri="{FF2B5EF4-FFF2-40B4-BE49-F238E27FC236}">
                <a16:creationId xmlns:a16="http://schemas.microsoft.com/office/drawing/2014/main" id="{2D8BCD7F-385B-3D84-E163-B73B75A67D74}"/>
              </a:ext>
            </a:extLst>
          </p:cNvPr>
          <p:cNvSpPr/>
          <p:nvPr userDrawn="1"/>
        </p:nvSpPr>
        <p:spPr bwMode="auto">
          <a:xfrm>
            <a:off x="571499" y="1439862"/>
            <a:ext cx="11049000" cy="4832350"/>
          </a:xfrm>
          <a:prstGeom prst="roundRect">
            <a:avLst>
              <a:gd name="adj" fmla="val 2424"/>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defTabSz="2320245" fontAlgn="base">
              <a:spcBef>
                <a:spcPct val="0"/>
              </a:spcBef>
              <a:spcAft>
                <a:spcPct val="0"/>
              </a:spcAft>
            </a:pPr>
            <a:endParaRPr lang="en-US" sz="1600" b="1" kern="0" dirty="0">
              <a:gradFill>
                <a:gsLst>
                  <a:gs pos="0">
                    <a:srgbClr val="000000"/>
                  </a:gs>
                  <a:gs pos="99000">
                    <a:srgbClr val="000000"/>
                  </a:gs>
                </a:gsLst>
                <a:path path="circle">
                  <a:fillToRect r="100000" b="100000"/>
                </a:path>
              </a:gradFill>
              <a:ea typeface="+mn-lt"/>
              <a:cs typeface="+mn-lt"/>
              <a:sym typeface="+mn-lt"/>
            </a:endParaRPr>
          </a:p>
        </p:txBody>
      </p:sp>
      <p:sp>
        <p:nvSpPr>
          <p:cNvPr id="9" name="Rectangle 8">
            <a:extLst>
              <a:ext uri="{FF2B5EF4-FFF2-40B4-BE49-F238E27FC236}">
                <a16:creationId xmlns:a16="http://schemas.microsoft.com/office/drawing/2014/main" id="{2C41CB4D-B8E2-BE49-873A-46508A4CE9F6}"/>
              </a:ext>
            </a:extLst>
          </p:cNvPr>
          <p:cNvSpPr/>
          <p:nvPr userDrawn="1"/>
        </p:nvSpPr>
        <p:spPr bwMode="auto">
          <a:xfrm>
            <a:off x="571499" y="3823276"/>
            <a:ext cx="11049000" cy="65523"/>
          </a:xfrm>
          <a:prstGeom prst="rect">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dirty="0">
              <a:ln w="3175">
                <a:noFill/>
              </a:ln>
              <a:gradFill>
                <a:gsLst>
                  <a:gs pos="55747">
                    <a:srgbClr val="000000"/>
                  </a:gs>
                  <a:gs pos="37000">
                    <a:srgbClr val="000000"/>
                  </a:gs>
                </a:gsLst>
                <a:lin ang="5400000" scaled="1"/>
              </a:gradFill>
              <a:latin typeface="Segoe UI Semibold"/>
              <a:cs typeface="Segoe UI" pitchFamily="34" charset="0"/>
            </a:endParaRPr>
          </a:p>
        </p:txBody>
      </p:sp>
      <p:sp>
        <p:nvSpPr>
          <p:cNvPr id="11" name="Oval 10">
            <a:extLst>
              <a:ext uri="{FF2B5EF4-FFF2-40B4-BE49-F238E27FC236}">
                <a16:creationId xmlns:a16="http://schemas.microsoft.com/office/drawing/2014/main" id="{44F9912B-044E-A06B-FAD2-F473C5628126}"/>
              </a:ext>
            </a:extLst>
          </p:cNvPr>
          <p:cNvSpPr/>
          <p:nvPr userDrawn="1"/>
        </p:nvSpPr>
        <p:spPr bwMode="auto">
          <a:xfrm>
            <a:off x="3435007" y="3725068"/>
            <a:ext cx="261938" cy="261938"/>
          </a:xfrm>
          <a:prstGeom prst="ellipse">
            <a:avLst/>
          </a:prstGeom>
          <a:gradFill flip="none" rotWithShape="1">
            <a:gsLst>
              <a:gs pos="77000">
                <a:srgbClr val="0D72C4"/>
              </a:gs>
              <a:gs pos="0">
                <a:srgbClr val="9D42BB"/>
              </a:gs>
            </a:gsLst>
            <a:path path="circle">
              <a:fillToRect l="100000" t="100000"/>
            </a:path>
            <a:tileRect r="-100000" b="-100000"/>
          </a:gradFill>
          <a:ln w="12700">
            <a:solidFill>
              <a:schemeClr val="bg1"/>
            </a:solidFill>
          </a:ln>
          <a:effectLst/>
        </p:spPr>
        <p:txBody>
          <a:bodyPr wrap="square" lIns="0" tIns="0" rIns="0" bIns="0" anchor="ctr" anchorCtr="0">
            <a:noAutofit/>
          </a:bodyPr>
          <a:lstStyle/>
          <a:p>
            <a:pPr algn="ctr" defTabSz="914367" fontAlgn="base">
              <a:spcBef>
                <a:spcPct val="0"/>
              </a:spcBef>
              <a:spcAft>
                <a:spcPct val="0"/>
              </a:spcAft>
            </a:pPr>
            <a:endParaRPr lang="en-US" b="1" kern="0" dirty="0">
              <a:ln w="3175">
                <a:noFill/>
              </a:ln>
              <a:gradFill>
                <a:gsLst>
                  <a:gs pos="55747">
                    <a:srgbClr val="000000"/>
                  </a:gs>
                  <a:gs pos="37000">
                    <a:srgbClr val="000000"/>
                  </a:gs>
                </a:gsLst>
                <a:lin ang="5400000" scaled="1"/>
              </a:gradFill>
              <a:latin typeface="Segoe UI Semibold"/>
              <a:cs typeface="Segoe UI" pitchFamily="34" charset="0"/>
            </a:endParaRPr>
          </a:p>
        </p:txBody>
      </p:sp>
      <p:sp>
        <p:nvSpPr>
          <p:cNvPr id="13" name="Oval 12">
            <a:extLst>
              <a:ext uri="{FF2B5EF4-FFF2-40B4-BE49-F238E27FC236}">
                <a16:creationId xmlns:a16="http://schemas.microsoft.com/office/drawing/2014/main" id="{5A8FA8BD-B858-5B2B-0B90-72BBFB178620}"/>
              </a:ext>
            </a:extLst>
          </p:cNvPr>
          <p:cNvSpPr/>
          <p:nvPr userDrawn="1"/>
        </p:nvSpPr>
        <p:spPr bwMode="auto">
          <a:xfrm>
            <a:off x="5124968" y="3725068"/>
            <a:ext cx="261938" cy="261938"/>
          </a:xfrm>
          <a:prstGeom prst="ellipse">
            <a:avLst/>
          </a:prstGeom>
          <a:gradFill flip="none" rotWithShape="1">
            <a:gsLst>
              <a:gs pos="77000">
                <a:srgbClr val="0D72C4"/>
              </a:gs>
              <a:gs pos="0">
                <a:srgbClr val="9D42BB"/>
              </a:gs>
            </a:gsLst>
            <a:path path="circle">
              <a:fillToRect l="100000" t="100000"/>
            </a:path>
            <a:tileRect r="-100000" b="-100000"/>
          </a:gradFill>
          <a:ln w="12700">
            <a:solidFill>
              <a:schemeClr val="bg1"/>
            </a:solidFill>
          </a:ln>
          <a:effectLst/>
        </p:spPr>
        <p:txBody>
          <a:bodyPr wrap="square" lIns="0" tIns="0" rIns="0" bIns="0" anchor="ctr" anchorCtr="0">
            <a:noAutofit/>
          </a:bodyPr>
          <a:lstStyle/>
          <a:p>
            <a:pPr algn="ctr" defTabSz="914367" fontAlgn="base">
              <a:spcBef>
                <a:spcPct val="0"/>
              </a:spcBef>
              <a:spcAft>
                <a:spcPct val="0"/>
              </a:spcAft>
            </a:pPr>
            <a:endParaRPr lang="en-US" b="1" kern="0" dirty="0">
              <a:ln w="3175">
                <a:noFill/>
              </a:ln>
              <a:gradFill>
                <a:gsLst>
                  <a:gs pos="55747">
                    <a:srgbClr val="000000"/>
                  </a:gs>
                  <a:gs pos="37000">
                    <a:srgbClr val="000000"/>
                  </a:gs>
                </a:gsLst>
                <a:lin ang="5400000" scaled="1"/>
              </a:gradFill>
              <a:latin typeface="Segoe UI Semibold"/>
              <a:cs typeface="Segoe UI" pitchFamily="34" charset="0"/>
            </a:endParaRPr>
          </a:p>
        </p:txBody>
      </p:sp>
      <p:sp>
        <p:nvSpPr>
          <p:cNvPr id="15" name="Oval 14">
            <a:extLst>
              <a:ext uri="{FF2B5EF4-FFF2-40B4-BE49-F238E27FC236}">
                <a16:creationId xmlns:a16="http://schemas.microsoft.com/office/drawing/2014/main" id="{0837E66F-00A7-6144-9F1A-577FFB1B4438}"/>
              </a:ext>
            </a:extLst>
          </p:cNvPr>
          <p:cNvSpPr/>
          <p:nvPr userDrawn="1"/>
        </p:nvSpPr>
        <p:spPr bwMode="auto">
          <a:xfrm>
            <a:off x="6814930" y="3725068"/>
            <a:ext cx="261938" cy="261938"/>
          </a:xfrm>
          <a:prstGeom prst="ellipse">
            <a:avLst/>
          </a:prstGeom>
          <a:gradFill flip="none" rotWithShape="1">
            <a:gsLst>
              <a:gs pos="77000">
                <a:srgbClr val="0D72C4"/>
              </a:gs>
              <a:gs pos="0">
                <a:srgbClr val="9D42BB"/>
              </a:gs>
            </a:gsLst>
            <a:path path="circle">
              <a:fillToRect l="100000" t="100000"/>
            </a:path>
            <a:tileRect r="-100000" b="-100000"/>
          </a:gradFill>
          <a:ln w="12700">
            <a:solidFill>
              <a:schemeClr val="bg1"/>
            </a:solidFill>
          </a:ln>
          <a:effectLst/>
        </p:spPr>
        <p:txBody>
          <a:bodyPr wrap="square" lIns="0" tIns="0" rIns="0" bIns="0" anchor="ctr" anchorCtr="0">
            <a:noAutofit/>
          </a:bodyPr>
          <a:lstStyle/>
          <a:p>
            <a:pPr algn="ctr" defTabSz="914367" fontAlgn="base">
              <a:spcBef>
                <a:spcPct val="0"/>
              </a:spcBef>
              <a:spcAft>
                <a:spcPct val="0"/>
              </a:spcAft>
            </a:pPr>
            <a:endParaRPr lang="en-US" b="1" kern="0" dirty="0">
              <a:ln w="3175">
                <a:noFill/>
              </a:ln>
              <a:gradFill>
                <a:gsLst>
                  <a:gs pos="55747">
                    <a:srgbClr val="000000"/>
                  </a:gs>
                  <a:gs pos="37000">
                    <a:srgbClr val="000000"/>
                  </a:gs>
                </a:gsLst>
                <a:lin ang="5400000" scaled="1"/>
              </a:gradFill>
              <a:latin typeface="Segoe UI Semibold"/>
              <a:cs typeface="Segoe UI" pitchFamily="34" charset="0"/>
            </a:endParaRPr>
          </a:p>
        </p:txBody>
      </p:sp>
      <p:sp>
        <p:nvSpPr>
          <p:cNvPr id="17" name="Oval 16">
            <a:extLst>
              <a:ext uri="{FF2B5EF4-FFF2-40B4-BE49-F238E27FC236}">
                <a16:creationId xmlns:a16="http://schemas.microsoft.com/office/drawing/2014/main" id="{32CBC415-6628-8B6B-8257-EEBD48096FEC}"/>
              </a:ext>
            </a:extLst>
          </p:cNvPr>
          <p:cNvSpPr/>
          <p:nvPr userDrawn="1"/>
        </p:nvSpPr>
        <p:spPr bwMode="auto">
          <a:xfrm>
            <a:off x="8504891" y="3725068"/>
            <a:ext cx="261938" cy="261938"/>
          </a:xfrm>
          <a:prstGeom prst="ellipse">
            <a:avLst/>
          </a:prstGeom>
          <a:gradFill flip="none" rotWithShape="1">
            <a:gsLst>
              <a:gs pos="77000">
                <a:srgbClr val="0D72C4"/>
              </a:gs>
              <a:gs pos="0">
                <a:srgbClr val="9D42BB"/>
              </a:gs>
            </a:gsLst>
            <a:path path="circle">
              <a:fillToRect l="100000" t="100000"/>
            </a:path>
            <a:tileRect r="-100000" b="-100000"/>
          </a:gradFill>
          <a:ln w="12700">
            <a:solidFill>
              <a:schemeClr val="bg1"/>
            </a:solidFill>
          </a:ln>
          <a:effectLst/>
        </p:spPr>
        <p:txBody>
          <a:bodyPr wrap="square" lIns="0" tIns="0" rIns="0" bIns="0" anchor="ctr" anchorCtr="0">
            <a:noAutofit/>
          </a:bodyPr>
          <a:lstStyle/>
          <a:p>
            <a:pPr algn="ctr" defTabSz="914367" fontAlgn="base">
              <a:spcBef>
                <a:spcPct val="0"/>
              </a:spcBef>
              <a:spcAft>
                <a:spcPct val="0"/>
              </a:spcAft>
            </a:pPr>
            <a:endParaRPr lang="en-US" b="1" kern="0" dirty="0">
              <a:ln w="3175">
                <a:noFill/>
              </a:ln>
              <a:gradFill>
                <a:gsLst>
                  <a:gs pos="55747">
                    <a:srgbClr val="000000"/>
                  </a:gs>
                  <a:gs pos="37000">
                    <a:srgbClr val="000000"/>
                  </a:gs>
                </a:gsLst>
                <a:lin ang="5400000" scaled="1"/>
              </a:gradFill>
              <a:latin typeface="Segoe UI Semibold"/>
              <a:cs typeface="Segoe UI" pitchFamily="34" charset="0"/>
            </a:endParaRPr>
          </a:p>
        </p:txBody>
      </p:sp>
      <p:sp>
        <p:nvSpPr>
          <p:cNvPr id="18" name="Rectangle: Rounded Corners 17">
            <a:extLst>
              <a:ext uri="{FF2B5EF4-FFF2-40B4-BE49-F238E27FC236}">
                <a16:creationId xmlns:a16="http://schemas.microsoft.com/office/drawing/2014/main" id="{7DC40ECF-7EFD-72E6-DA2E-E0CAC1718C22}"/>
              </a:ext>
            </a:extLst>
          </p:cNvPr>
          <p:cNvSpPr/>
          <p:nvPr userDrawn="1"/>
        </p:nvSpPr>
        <p:spPr bwMode="auto">
          <a:xfrm>
            <a:off x="2388053" y="4235450"/>
            <a:ext cx="2355846" cy="1925836"/>
          </a:xfrm>
          <a:prstGeom prst="roundRect">
            <a:avLst>
              <a:gd name="adj" fmla="val 5093"/>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60" name="Text Placeholder 19">
            <a:extLst>
              <a:ext uri="{FF2B5EF4-FFF2-40B4-BE49-F238E27FC236}">
                <a16:creationId xmlns:a16="http://schemas.microsoft.com/office/drawing/2014/main" id="{BA1BC455-8584-E103-401A-B6A91EF329AF}"/>
              </a:ext>
            </a:extLst>
          </p:cNvPr>
          <p:cNvSpPr>
            <a:spLocks noGrp="1"/>
          </p:cNvSpPr>
          <p:nvPr>
            <p:ph type="body" sz="quarter" idx="19" hasCustomPrompt="1"/>
          </p:nvPr>
        </p:nvSpPr>
        <p:spPr>
          <a:xfrm>
            <a:off x="2464661"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5A4EDDDD-3E9E-3393-B55F-083737679F7A}"/>
              </a:ext>
            </a:extLst>
          </p:cNvPr>
          <p:cNvSpPr>
            <a:spLocks noGrp="1"/>
          </p:cNvSpPr>
          <p:nvPr>
            <p:ph type="body" sz="quarter" idx="20" hasCustomPrompt="1"/>
          </p:nvPr>
        </p:nvSpPr>
        <p:spPr>
          <a:xfrm>
            <a:off x="2464661"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22" name="Rectangle: Rounded Corners 21">
            <a:extLst>
              <a:ext uri="{FF2B5EF4-FFF2-40B4-BE49-F238E27FC236}">
                <a16:creationId xmlns:a16="http://schemas.microsoft.com/office/drawing/2014/main" id="{83B474C5-03C9-17E1-15A5-01E8661633C9}"/>
              </a:ext>
            </a:extLst>
          </p:cNvPr>
          <p:cNvSpPr/>
          <p:nvPr userDrawn="1"/>
        </p:nvSpPr>
        <p:spPr bwMode="auto">
          <a:xfrm>
            <a:off x="5767976" y="4235450"/>
            <a:ext cx="2355846" cy="1925836"/>
          </a:xfrm>
          <a:prstGeom prst="roundRect">
            <a:avLst>
              <a:gd name="adj" fmla="val 5093"/>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23" name="Rectangle: Rounded Corners 22">
            <a:extLst>
              <a:ext uri="{FF2B5EF4-FFF2-40B4-BE49-F238E27FC236}">
                <a16:creationId xmlns:a16="http://schemas.microsoft.com/office/drawing/2014/main" id="{ED78F89A-3096-6417-305C-B24836A6FFD6}"/>
              </a:ext>
            </a:extLst>
          </p:cNvPr>
          <p:cNvSpPr/>
          <p:nvPr userDrawn="1"/>
        </p:nvSpPr>
        <p:spPr bwMode="auto">
          <a:xfrm>
            <a:off x="9147896" y="4235450"/>
            <a:ext cx="2355846" cy="1925836"/>
          </a:xfrm>
          <a:prstGeom prst="roundRect">
            <a:avLst>
              <a:gd name="adj" fmla="val 5093"/>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26" name="Rectangle: Rounded Corners 25">
            <a:extLst>
              <a:ext uri="{FF2B5EF4-FFF2-40B4-BE49-F238E27FC236}">
                <a16:creationId xmlns:a16="http://schemas.microsoft.com/office/drawing/2014/main" id="{ADEF8697-11E6-C6BB-D64F-F1EB902C3256}"/>
              </a:ext>
            </a:extLst>
          </p:cNvPr>
          <p:cNvSpPr/>
          <p:nvPr userDrawn="1"/>
        </p:nvSpPr>
        <p:spPr bwMode="auto">
          <a:xfrm>
            <a:off x="698092" y="1550788"/>
            <a:ext cx="2355846" cy="1925836"/>
          </a:xfrm>
          <a:prstGeom prst="roundRect">
            <a:avLst>
              <a:gd name="adj" fmla="val 5093"/>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74700"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34" name="Rectangle: Rounded Corners 33">
            <a:extLst>
              <a:ext uri="{FF2B5EF4-FFF2-40B4-BE49-F238E27FC236}">
                <a16:creationId xmlns:a16="http://schemas.microsoft.com/office/drawing/2014/main" id="{9799A532-BA32-CF28-FDD2-6B93C90F1BB3}"/>
              </a:ext>
            </a:extLst>
          </p:cNvPr>
          <p:cNvSpPr/>
          <p:nvPr userDrawn="1"/>
        </p:nvSpPr>
        <p:spPr bwMode="auto">
          <a:xfrm>
            <a:off x="4078014" y="1550788"/>
            <a:ext cx="2355846" cy="1925836"/>
          </a:xfrm>
          <a:prstGeom prst="roundRect">
            <a:avLst>
              <a:gd name="adj" fmla="val 5093"/>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35" name="Rectangle: Rounded Corners 34">
            <a:extLst>
              <a:ext uri="{FF2B5EF4-FFF2-40B4-BE49-F238E27FC236}">
                <a16:creationId xmlns:a16="http://schemas.microsoft.com/office/drawing/2014/main" id="{FC94D8FE-021A-8B81-EF18-647E5E8F0911}"/>
              </a:ext>
            </a:extLst>
          </p:cNvPr>
          <p:cNvSpPr/>
          <p:nvPr userDrawn="1"/>
        </p:nvSpPr>
        <p:spPr bwMode="auto">
          <a:xfrm>
            <a:off x="7457937" y="1550788"/>
            <a:ext cx="2355846" cy="1925836"/>
          </a:xfrm>
          <a:prstGeom prst="roundRect">
            <a:avLst>
              <a:gd name="adj" fmla="val 5093"/>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cxnSp>
        <p:nvCxnSpPr>
          <p:cNvPr id="37" name="Straight Connector 36">
            <a:extLst>
              <a:ext uri="{FF2B5EF4-FFF2-40B4-BE49-F238E27FC236}">
                <a16:creationId xmlns:a16="http://schemas.microsoft.com/office/drawing/2014/main" id="{074A6FD9-D867-E909-33DD-55B3A61402B2}"/>
              </a:ext>
            </a:extLst>
          </p:cNvPr>
          <p:cNvCxnSpPr>
            <a:cxnSpLocks/>
            <a:stCxn id="38" idx="0"/>
            <a:endCxn id="26" idx="2"/>
          </p:cNvCxnSpPr>
          <p:nvPr userDrawn="1"/>
        </p:nvCxnSpPr>
        <p:spPr>
          <a:xfrm flipV="1">
            <a:off x="1876015"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25CE5F9B-9D19-CEE6-EA53-EB7963BCD050}"/>
              </a:ext>
            </a:extLst>
          </p:cNvPr>
          <p:cNvSpPr/>
          <p:nvPr userDrawn="1"/>
        </p:nvSpPr>
        <p:spPr bwMode="auto">
          <a:xfrm>
            <a:off x="1745046" y="3725068"/>
            <a:ext cx="261938" cy="261938"/>
          </a:xfrm>
          <a:prstGeom prst="ellipse">
            <a:avLst/>
          </a:prstGeom>
          <a:gradFill flip="none" rotWithShape="1">
            <a:gsLst>
              <a:gs pos="77000">
                <a:srgbClr val="0D72C4"/>
              </a:gs>
              <a:gs pos="0">
                <a:srgbClr val="9D42BB"/>
              </a:gs>
            </a:gsLst>
            <a:path path="circle">
              <a:fillToRect l="100000" t="100000"/>
            </a:path>
            <a:tileRect r="-100000" b="-100000"/>
          </a:gradFill>
          <a:ln w="12700">
            <a:solidFill>
              <a:schemeClr val="bg1"/>
            </a:solidFill>
          </a:ln>
          <a:effectLst/>
        </p:spPr>
        <p:txBody>
          <a:bodyPr wrap="square" lIns="0" tIns="0" rIns="0" bIns="0" anchor="ctr" anchorCtr="0">
            <a:noAutofit/>
          </a:bodyPr>
          <a:lstStyle/>
          <a:p>
            <a:pPr algn="ctr" defTabSz="914367" fontAlgn="base">
              <a:spcBef>
                <a:spcPct val="0"/>
              </a:spcBef>
              <a:spcAft>
                <a:spcPct val="0"/>
              </a:spcAft>
            </a:pPr>
            <a:endParaRPr lang="en-US" b="1" kern="0" dirty="0">
              <a:ln w="3175">
                <a:noFill/>
              </a:ln>
              <a:gradFill>
                <a:gsLst>
                  <a:gs pos="55747">
                    <a:srgbClr val="000000"/>
                  </a:gs>
                  <a:gs pos="37000">
                    <a:srgbClr val="000000"/>
                  </a:gs>
                </a:gsLst>
                <a:lin ang="5400000" scaled="1"/>
              </a:gradFill>
              <a:latin typeface="Segoe UI Semibold"/>
              <a:cs typeface="Segoe UI" pitchFamily="34" charset="0"/>
            </a:endParaRPr>
          </a:p>
        </p:txBody>
      </p:sp>
      <p:cxnSp>
        <p:nvCxnSpPr>
          <p:cNvPr id="39" name="Straight Connector 38">
            <a:extLst>
              <a:ext uri="{FF2B5EF4-FFF2-40B4-BE49-F238E27FC236}">
                <a16:creationId xmlns:a16="http://schemas.microsoft.com/office/drawing/2014/main" id="{AA733678-C9C0-A61E-2940-A9C181224E5B}"/>
              </a:ext>
            </a:extLst>
          </p:cNvPr>
          <p:cNvCxnSpPr>
            <a:cxnSpLocks/>
            <a:stCxn id="13" idx="0"/>
            <a:endCxn id="34" idx="2"/>
          </p:cNvCxnSpPr>
          <p:nvPr userDrawn="1"/>
        </p:nvCxnSpPr>
        <p:spPr>
          <a:xfrm flipV="1">
            <a:off x="5255937"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9D7C596-F0C5-C02C-5F74-443D297B2B88}"/>
              </a:ext>
            </a:extLst>
          </p:cNvPr>
          <p:cNvCxnSpPr>
            <a:cxnSpLocks/>
          </p:cNvCxnSpPr>
          <p:nvPr userDrawn="1"/>
        </p:nvCxnSpPr>
        <p:spPr>
          <a:xfrm flipV="1">
            <a:off x="8635860"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F618C69D-3CD2-0AE9-F24B-FE840AC7DBA6}"/>
              </a:ext>
            </a:extLst>
          </p:cNvPr>
          <p:cNvCxnSpPr>
            <a:cxnSpLocks/>
            <a:stCxn id="18" idx="0"/>
            <a:endCxn id="11" idx="4"/>
          </p:cNvCxnSpPr>
          <p:nvPr userDrawn="1"/>
        </p:nvCxnSpPr>
        <p:spPr>
          <a:xfrm flipV="1">
            <a:off x="3565976"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3FEC97C6-4078-8D06-01DB-FB83B4B6C867}"/>
              </a:ext>
            </a:extLst>
          </p:cNvPr>
          <p:cNvCxnSpPr>
            <a:cxnSpLocks/>
            <a:stCxn id="22" idx="0"/>
            <a:endCxn id="15" idx="4"/>
          </p:cNvCxnSpPr>
          <p:nvPr userDrawn="1"/>
        </p:nvCxnSpPr>
        <p:spPr>
          <a:xfrm flipV="1">
            <a:off x="694589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A9C9CC3-79E1-4573-E981-FA25018ECF47}"/>
              </a:ext>
            </a:extLst>
          </p:cNvPr>
          <p:cNvCxnSpPr>
            <a:cxnSpLocks/>
            <a:stCxn id="23" idx="0"/>
            <a:endCxn id="44" idx="4"/>
          </p:cNvCxnSpPr>
          <p:nvPr userDrawn="1"/>
        </p:nvCxnSpPr>
        <p:spPr>
          <a:xfrm flipV="1">
            <a:off x="1032581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4" name="Oval 43">
            <a:extLst>
              <a:ext uri="{FF2B5EF4-FFF2-40B4-BE49-F238E27FC236}">
                <a16:creationId xmlns:a16="http://schemas.microsoft.com/office/drawing/2014/main" id="{8EEFDF05-E43A-28F6-FD38-E63EF7C6403B}"/>
              </a:ext>
            </a:extLst>
          </p:cNvPr>
          <p:cNvSpPr/>
          <p:nvPr userDrawn="1"/>
        </p:nvSpPr>
        <p:spPr bwMode="auto">
          <a:xfrm>
            <a:off x="10194850" y="3725068"/>
            <a:ext cx="261938" cy="261938"/>
          </a:xfrm>
          <a:prstGeom prst="ellipse">
            <a:avLst/>
          </a:prstGeom>
          <a:gradFill flip="none" rotWithShape="1">
            <a:gsLst>
              <a:gs pos="77000">
                <a:srgbClr val="0D72C4"/>
              </a:gs>
              <a:gs pos="0">
                <a:srgbClr val="9D42BB"/>
              </a:gs>
            </a:gsLst>
            <a:path path="circle">
              <a:fillToRect l="100000" t="100000"/>
            </a:path>
            <a:tileRect r="-100000" b="-100000"/>
          </a:gradFill>
          <a:ln w="12700">
            <a:solidFill>
              <a:schemeClr val="bg1"/>
            </a:solidFill>
          </a:ln>
          <a:effectLst/>
        </p:spPr>
        <p:txBody>
          <a:bodyPr wrap="square" lIns="0" tIns="0" rIns="0" bIns="0" anchor="ctr" anchorCtr="0">
            <a:noAutofit/>
          </a:bodyPr>
          <a:lstStyle/>
          <a:p>
            <a:pPr algn="ctr" defTabSz="914367" fontAlgn="base">
              <a:spcBef>
                <a:spcPct val="0"/>
              </a:spcBef>
              <a:spcAft>
                <a:spcPct val="0"/>
              </a:spcAft>
            </a:pPr>
            <a:endParaRPr lang="en-US" b="1" kern="0" dirty="0">
              <a:ln w="3175">
                <a:noFill/>
              </a:ln>
              <a:gradFill>
                <a:gsLst>
                  <a:gs pos="55747">
                    <a:srgbClr val="000000"/>
                  </a:gs>
                  <a:gs pos="37000">
                    <a:srgbClr val="000000"/>
                  </a:gs>
                </a:gsLst>
                <a:lin ang="5400000" scaled="1"/>
              </a:gradFill>
              <a:latin typeface="Segoe UI Semibold"/>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5" name="Text Placeholder 19">
            <a:extLst>
              <a:ext uri="{FF2B5EF4-FFF2-40B4-BE49-F238E27FC236}">
                <a16:creationId xmlns:a16="http://schemas.microsoft.com/office/drawing/2014/main" id="{CE405535-5450-642F-B1E0-504C996EC3F3}"/>
              </a:ext>
            </a:extLst>
          </p:cNvPr>
          <p:cNvSpPr>
            <a:spLocks noGrp="1"/>
          </p:cNvSpPr>
          <p:nvPr>
            <p:ph type="body" sz="quarter" idx="14" hasCustomPrompt="1"/>
          </p:nvPr>
        </p:nvSpPr>
        <p:spPr>
          <a:xfrm>
            <a:off x="774700"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DF4A569F-D036-45D8-68B2-F834A88F9418}"/>
              </a:ext>
            </a:extLst>
          </p:cNvPr>
          <p:cNvSpPr>
            <a:spLocks noGrp="1"/>
          </p:cNvSpPr>
          <p:nvPr>
            <p:ph type="body" sz="quarter" idx="15" hasCustomPrompt="1"/>
          </p:nvPr>
        </p:nvSpPr>
        <p:spPr>
          <a:xfrm>
            <a:off x="4154622"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7FE86833-69AF-7ED6-9B0F-2596B238A494}"/>
              </a:ext>
            </a:extLst>
          </p:cNvPr>
          <p:cNvSpPr>
            <a:spLocks noGrp="1"/>
          </p:cNvSpPr>
          <p:nvPr>
            <p:ph type="body" sz="quarter" idx="16" hasCustomPrompt="1"/>
          </p:nvPr>
        </p:nvSpPr>
        <p:spPr>
          <a:xfrm>
            <a:off x="4154622"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DBDF2C6A-60F6-40D6-AA74-CEA0C6E793B8}"/>
              </a:ext>
            </a:extLst>
          </p:cNvPr>
          <p:cNvSpPr>
            <a:spLocks noGrp="1"/>
          </p:cNvSpPr>
          <p:nvPr>
            <p:ph type="body" sz="quarter" idx="17" hasCustomPrompt="1"/>
          </p:nvPr>
        </p:nvSpPr>
        <p:spPr>
          <a:xfrm>
            <a:off x="7534545"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8595CE2D-A527-C4FD-BE8D-789946ECE514}"/>
              </a:ext>
            </a:extLst>
          </p:cNvPr>
          <p:cNvSpPr>
            <a:spLocks noGrp="1"/>
          </p:cNvSpPr>
          <p:nvPr>
            <p:ph type="body" sz="quarter" idx="18" hasCustomPrompt="1"/>
          </p:nvPr>
        </p:nvSpPr>
        <p:spPr>
          <a:xfrm>
            <a:off x="7534545"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2" name="Text Placeholder 19">
            <a:extLst>
              <a:ext uri="{FF2B5EF4-FFF2-40B4-BE49-F238E27FC236}">
                <a16:creationId xmlns:a16="http://schemas.microsoft.com/office/drawing/2014/main" id="{3EE8FC1A-3F99-E4D8-7848-685838682F87}"/>
              </a:ext>
            </a:extLst>
          </p:cNvPr>
          <p:cNvSpPr>
            <a:spLocks noGrp="1"/>
          </p:cNvSpPr>
          <p:nvPr>
            <p:ph type="body" sz="quarter" idx="21" hasCustomPrompt="1"/>
          </p:nvPr>
        </p:nvSpPr>
        <p:spPr>
          <a:xfrm>
            <a:off x="584458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3" name="Text Placeholder 19">
            <a:extLst>
              <a:ext uri="{FF2B5EF4-FFF2-40B4-BE49-F238E27FC236}">
                <a16:creationId xmlns:a16="http://schemas.microsoft.com/office/drawing/2014/main" id="{15C13B4F-DBFA-5A37-6C42-721C093B65EA}"/>
              </a:ext>
            </a:extLst>
          </p:cNvPr>
          <p:cNvSpPr>
            <a:spLocks noGrp="1"/>
          </p:cNvSpPr>
          <p:nvPr>
            <p:ph type="body" sz="quarter" idx="22" hasCustomPrompt="1"/>
          </p:nvPr>
        </p:nvSpPr>
        <p:spPr>
          <a:xfrm>
            <a:off x="584458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4" name="Text Placeholder 19">
            <a:extLst>
              <a:ext uri="{FF2B5EF4-FFF2-40B4-BE49-F238E27FC236}">
                <a16:creationId xmlns:a16="http://schemas.microsoft.com/office/drawing/2014/main" id="{87044605-6ABD-EB66-8B13-40306EA8DA3E}"/>
              </a:ext>
            </a:extLst>
          </p:cNvPr>
          <p:cNvSpPr>
            <a:spLocks noGrp="1"/>
          </p:cNvSpPr>
          <p:nvPr>
            <p:ph type="body" sz="quarter" idx="23" hasCustomPrompt="1"/>
          </p:nvPr>
        </p:nvSpPr>
        <p:spPr>
          <a:xfrm>
            <a:off x="922450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5" name="Text Placeholder 19">
            <a:extLst>
              <a:ext uri="{FF2B5EF4-FFF2-40B4-BE49-F238E27FC236}">
                <a16:creationId xmlns:a16="http://schemas.microsoft.com/office/drawing/2014/main" id="{4A9EF958-AD8E-7C31-32EF-8971D2CBC13A}"/>
              </a:ext>
            </a:extLst>
          </p:cNvPr>
          <p:cNvSpPr>
            <a:spLocks noGrp="1"/>
          </p:cNvSpPr>
          <p:nvPr>
            <p:ph type="body" sz="quarter" idx="24" hasCustomPrompt="1"/>
          </p:nvPr>
        </p:nvSpPr>
        <p:spPr>
          <a:xfrm>
            <a:off x="922450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Tree>
    <p:extLst>
      <p:ext uri="{BB962C8B-B14F-4D97-AF65-F5344CB8AC3E}">
        <p14:creationId xmlns:p14="http://schemas.microsoft.com/office/powerpoint/2010/main" val="271894370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Title with four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Top Corners Rounded 125">
            <a:extLst>
              <a:ext uri="{FF2B5EF4-FFF2-40B4-BE49-F238E27FC236}">
                <a16:creationId xmlns:a16="http://schemas.microsoft.com/office/drawing/2014/main" id="{D4562CE0-8B4D-AE66-8884-EE93315F27D4}"/>
              </a:ext>
              <a:ext uri="{C183D7F6-B498-43B3-948B-1728B52AA6E4}">
                <adec:decorative xmlns:adec="http://schemas.microsoft.com/office/drawing/2017/decorative" val="1"/>
              </a:ext>
            </a:extLst>
          </p:cNvPr>
          <p:cNvSpPr/>
          <p:nvPr userDrawn="1"/>
        </p:nvSpPr>
        <p:spPr bwMode="auto">
          <a:xfrm>
            <a:off x="2200387" y="1364343"/>
            <a:ext cx="7791226" cy="4898571"/>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latin typeface="Segoe UI Variable Display Semibold" pitchFamily="2" charset="0"/>
              <a:ea typeface="+mn-ea"/>
              <a:cs typeface="Segoe UI" pitchFamily="34" charset="0"/>
            </a:endParaRPr>
          </a:p>
        </p:txBody>
      </p:sp>
      <p:sp>
        <p:nvSpPr>
          <p:cNvPr id="4" name="Rectangle: Rounded Corners 3">
            <a:extLst>
              <a:ext uri="{FF2B5EF4-FFF2-40B4-BE49-F238E27FC236}">
                <a16:creationId xmlns:a16="http://schemas.microsoft.com/office/drawing/2014/main" id="{3429B7E3-84AD-67A1-8069-AA5830C3A6CA}"/>
              </a:ext>
            </a:extLst>
          </p:cNvPr>
          <p:cNvSpPr/>
          <p:nvPr userDrawn="1"/>
        </p:nvSpPr>
        <p:spPr bwMode="auto">
          <a:xfrm>
            <a:off x="3149600" y="6010275"/>
            <a:ext cx="5892800" cy="485184"/>
          </a:xfrm>
          <a:prstGeom prst="roundRect">
            <a:avLst>
              <a:gd name="adj" fmla="val 50000"/>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dirty="0">
              <a:ln w="3175">
                <a:noFill/>
              </a:ln>
              <a:gradFill>
                <a:gsLst>
                  <a:gs pos="55747">
                    <a:srgbClr val="000000"/>
                  </a:gs>
                  <a:gs pos="37000">
                    <a:srgbClr val="000000"/>
                  </a:gs>
                </a:gsLst>
                <a:lin ang="5400000" scaled="1"/>
              </a:gradFill>
              <a:latin typeface="Segoe UI Semibold"/>
              <a:cs typeface="Segoe UI" pitchFamily="34" charset="0"/>
            </a:endParaRPr>
          </a:p>
        </p:txBody>
      </p:sp>
      <p:sp>
        <p:nvSpPr>
          <p:cNvPr id="5" name="Rounded Rectangle 6">
            <a:extLst>
              <a:ext uri="{FF2B5EF4-FFF2-40B4-BE49-F238E27FC236}">
                <a16:creationId xmlns:a16="http://schemas.microsoft.com/office/drawing/2014/main" id="{F6961B98-51A2-63EC-0C7E-3ACA3F806515}"/>
              </a:ext>
              <a:ext uri="{C183D7F6-B498-43B3-948B-1728B52AA6E4}">
                <adec:decorative xmlns:adec="http://schemas.microsoft.com/office/drawing/2017/decorative" val="1"/>
              </a:ext>
            </a:extLst>
          </p:cNvPr>
          <p:cNvSpPr/>
          <p:nvPr userDrawn="1"/>
        </p:nvSpPr>
        <p:spPr bwMode="auto">
          <a:xfrm>
            <a:off x="2313051" y="1492303"/>
            <a:ext cx="3722673" cy="1805574"/>
          </a:xfrm>
          <a:prstGeom prst="roundRect">
            <a:avLst>
              <a:gd name="adj" fmla="val 6541"/>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6" name="Rounded Rectangle 6">
            <a:extLst>
              <a:ext uri="{FF2B5EF4-FFF2-40B4-BE49-F238E27FC236}">
                <a16:creationId xmlns:a16="http://schemas.microsoft.com/office/drawing/2014/main" id="{91F47ECF-90D6-649D-E725-A31FE8DC9A0A}"/>
              </a:ext>
              <a:ext uri="{C183D7F6-B498-43B3-948B-1728B52AA6E4}">
                <adec:decorative xmlns:adec="http://schemas.microsoft.com/office/drawing/2017/decorative" val="1"/>
              </a:ext>
            </a:extLst>
          </p:cNvPr>
          <p:cNvSpPr/>
          <p:nvPr userDrawn="1"/>
        </p:nvSpPr>
        <p:spPr bwMode="auto">
          <a:xfrm>
            <a:off x="6156276" y="1492303"/>
            <a:ext cx="3722673" cy="1805574"/>
          </a:xfrm>
          <a:prstGeom prst="roundRect">
            <a:avLst>
              <a:gd name="adj" fmla="val 6541"/>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7" name="Rounded Rectangle 6">
            <a:extLst>
              <a:ext uri="{FF2B5EF4-FFF2-40B4-BE49-F238E27FC236}">
                <a16:creationId xmlns:a16="http://schemas.microsoft.com/office/drawing/2014/main" id="{1A64AA3D-323D-09DD-4E63-D383C0E5459D}"/>
              </a:ext>
              <a:ext uri="{C183D7F6-B498-43B3-948B-1728B52AA6E4}">
                <adec:decorative xmlns:adec="http://schemas.microsoft.com/office/drawing/2017/decorative" val="1"/>
              </a:ext>
            </a:extLst>
          </p:cNvPr>
          <p:cNvSpPr/>
          <p:nvPr userDrawn="1"/>
        </p:nvSpPr>
        <p:spPr bwMode="auto">
          <a:xfrm>
            <a:off x="2313051" y="3433138"/>
            <a:ext cx="7565898" cy="1144738"/>
          </a:xfrm>
          <a:prstGeom prst="roundRect">
            <a:avLst>
              <a:gd name="adj" fmla="val 9642"/>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9" name="Rounded Rectangle 6">
            <a:extLst>
              <a:ext uri="{FF2B5EF4-FFF2-40B4-BE49-F238E27FC236}">
                <a16:creationId xmlns:a16="http://schemas.microsoft.com/office/drawing/2014/main" id="{1ACCE965-1519-ED4B-A47B-877786E7F163}"/>
              </a:ext>
              <a:ext uri="{C183D7F6-B498-43B3-948B-1728B52AA6E4}">
                <adec:decorative xmlns:adec="http://schemas.microsoft.com/office/drawing/2017/decorative" val="1"/>
              </a:ext>
            </a:extLst>
          </p:cNvPr>
          <p:cNvSpPr/>
          <p:nvPr userDrawn="1"/>
        </p:nvSpPr>
        <p:spPr bwMode="auto">
          <a:xfrm>
            <a:off x="2313051" y="4713137"/>
            <a:ext cx="7565898" cy="1144738"/>
          </a:xfrm>
          <a:prstGeom prst="roundRect">
            <a:avLst>
              <a:gd name="adj" fmla="val 9642"/>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335744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4" name="Text Placeholder 19">
            <a:extLst>
              <a:ext uri="{FF2B5EF4-FFF2-40B4-BE49-F238E27FC236}">
                <a16:creationId xmlns:a16="http://schemas.microsoft.com/office/drawing/2014/main" id="{45D46D7F-7680-B8BC-8728-C69131FDD1F0}"/>
              </a:ext>
            </a:extLst>
          </p:cNvPr>
          <p:cNvSpPr>
            <a:spLocks noGrp="1"/>
          </p:cNvSpPr>
          <p:nvPr>
            <p:ph type="body" sz="quarter" idx="14" hasCustomPrompt="1"/>
          </p:nvPr>
        </p:nvSpPr>
        <p:spPr>
          <a:xfrm>
            <a:off x="719510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E5FA480C-3C3C-22BC-26F3-644BFB9A7046}"/>
              </a:ext>
            </a:extLst>
          </p:cNvPr>
          <p:cNvSpPr>
            <a:spLocks noGrp="1"/>
          </p:cNvSpPr>
          <p:nvPr>
            <p:ph type="body" sz="quarter" idx="15" hasCustomPrompt="1"/>
          </p:nvPr>
        </p:nvSpPr>
        <p:spPr>
          <a:xfrm>
            <a:off x="5086349" y="3820841"/>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EEADE0EE-8694-E81B-4AD3-12D99A27730F}"/>
              </a:ext>
            </a:extLst>
          </p:cNvPr>
          <p:cNvSpPr>
            <a:spLocks noGrp="1"/>
          </p:cNvSpPr>
          <p:nvPr>
            <p:ph type="body" sz="quarter" idx="17" hasCustomPrompt="1"/>
          </p:nvPr>
        </p:nvSpPr>
        <p:spPr>
          <a:xfrm>
            <a:off x="3396342" y="6068201"/>
            <a:ext cx="5399316" cy="369332"/>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bg1"/>
                </a:solidFill>
                <a:latin typeface="+mj-lt"/>
                <a:ea typeface="+mn-ea"/>
                <a:cs typeface="+mn-cs"/>
              </a:defRPr>
            </a:lvl1pPr>
          </a:lstStyle>
          <a:p>
            <a:pPr lvl="0"/>
            <a:r>
              <a:rPr lang="en-US"/>
              <a:t>Insert text</a:t>
            </a:r>
          </a:p>
        </p:txBody>
      </p:sp>
      <p:sp>
        <p:nvSpPr>
          <p:cNvPr id="20" name="Oval 19">
            <a:extLst>
              <a:ext uri="{FF2B5EF4-FFF2-40B4-BE49-F238E27FC236}">
                <a16:creationId xmlns:a16="http://schemas.microsoft.com/office/drawing/2014/main" id="{76A131B0-2875-4587-B561-D8A23EB42D04}"/>
              </a:ext>
            </a:extLst>
          </p:cNvPr>
          <p:cNvSpPr/>
          <p:nvPr userDrawn="1"/>
        </p:nvSpPr>
        <p:spPr bwMode="auto">
          <a:xfrm>
            <a:off x="2511757"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1" name="Oval 20">
            <a:extLst>
              <a:ext uri="{FF2B5EF4-FFF2-40B4-BE49-F238E27FC236}">
                <a16:creationId xmlns:a16="http://schemas.microsoft.com/office/drawing/2014/main" id="{D3B79A0C-E7C4-6A65-37CC-90C9427CAA37}"/>
              </a:ext>
            </a:extLst>
          </p:cNvPr>
          <p:cNvSpPr/>
          <p:nvPr userDrawn="1"/>
        </p:nvSpPr>
        <p:spPr bwMode="auto">
          <a:xfrm>
            <a:off x="6360489"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2" name="Oval 21">
            <a:extLst>
              <a:ext uri="{FF2B5EF4-FFF2-40B4-BE49-F238E27FC236}">
                <a16:creationId xmlns:a16="http://schemas.microsoft.com/office/drawing/2014/main" id="{9ECDF61F-B1B5-9032-978A-C676DF4AC20A}"/>
              </a:ext>
            </a:extLst>
          </p:cNvPr>
          <p:cNvSpPr/>
          <p:nvPr userDrawn="1"/>
        </p:nvSpPr>
        <p:spPr bwMode="auto">
          <a:xfrm>
            <a:off x="4185600" y="3648478"/>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3" name="Oval 22">
            <a:extLst>
              <a:ext uri="{FF2B5EF4-FFF2-40B4-BE49-F238E27FC236}">
                <a16:creationId xmlns:a16="http://schemas.microsoft.com/office/drawing/2014/main" id="{3B76A11E-C0C3-3BDB-F369-4BB04FF14B2D}"/>
              </a:ext>
            </a:extLst>
          </p:cNvPr>
          <p:cNvSpPr/>
          <p:nvPr userDrawn="1"/>
        </p:nvSpPr>
        <p:spPr bwMode="auto">
          <a:xfrm>
            <a:off x="4185600" y="4928477"/>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9" name="Text Placeholder 19">
            <a:extLst>
              <a:ext uri="{FF2B5EF4-FFF2-40B4-BE49-F238E27FC236}">
                <a16:creationId xmlns:a16="http://schemas.microsoft.com/office/drawing/2014/main" id="{6161531E-CCCB-8575-020F-C53D93847C9E}"/>
              </a:ext>
            </a:extLst>
          </p:cNvPr>
          <p:cNvSpPr>
            <a:spLocks noGrp="1"/>
          </p:cNvSpPr>
          <p:nvPr>
            <p:ph type="body" sz="quarter" idx="16" hasCustomPrompt="1"/>
          </p:nvPr>
        </p:nvSpPr>
        <p:spPr>
          <a:xfrm>
            <a:off x="5086349" y="5100840"/>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12541121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Code Top">
    <p:bg>
      <p:bgPr>
        <a:solidFill>
          <a:srgbClr val="E1D3C7"/>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1EBE70E-6A93-4EB4-A189-6F9DE42CEE12}"/>
              </a:ext>
              <a:ext uri="{C183D7F6-B498-43B3-948B-1728B52AA6E4}">
                <adec:decorative xmlns:adec="http://schemas.microsoft.com/office/drawing/2017/decorative" val="1"/>
              </a:ext>
            </a:extLst>
          </p:cNvPr>
          <p:cNvSpPr/>
          <p:nvPr/>
        </p:nvSpPr>
        <p:spPr bwMode="auto">
          <a:xfrm>
            <a:off x="0" y="0"/>
            <a:ext cx="12192000" cy="4030862"/>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a:solidFill>
                <a:srgbClr val="FFFFFF"/>
              </a:solidFill>
              <a:ea typeface="Segoe UI" pitchFamily="34" charset="0"/>
              <a:cs typeface="Segoe UI" pitchFamily="34" charset="0"/>
            </a:endParaRPr>
          </a:p>
        </p:txBody>
      </p:sp>
      <p:sp>
        <p:nvSpPr>
          <p:cNvPr id="3" name="Title 2">
            <a:extLst>
              <a:ext uri="{FF2B5EF4-FFF2-40B4-BE49-F238E27FC236}">
                <a16:creationId xmlns:a16="http://schemas.microsoft.com/office/drawing/2014/main" id="{71845FFD-6B9A-4013-932A-5E4D7E849D10}"/>
              </a:ext>
            </a:extLst>
          </p:cNvPr>
          <p:cNvSpPr>
            <a:spLocks noGrp="1"/>
          </p:cNvSpPr>
          <p:nvPr>
            <p:ph type="title"/>
          </p:nvPr>
        </p:nvSpPr>
        <p:spPr>
          <a:xfrm>
            <a:off x="588263" y="4224580"/>
            <a:ext cx="11018520" cy="492443"/>
          </a:xfrm>
        </p:spPr>
        <p:txBody>
          <a:bodyPr/>
          <a:lstStyle>
            <a:lvl1pPr>
              <a:defRPr sz="3200">
                <a:solidFill>
                  <a:schemeClr val="tx1"/>
                </a:solidFill>
              </a:defRPr>
            </a:lvl1pPr>
          </a:lstStyle>
          <a:p>
            <a:r>
              <a:rPr lang="en-US"/>
              <a:t>Click to edit Master title style</a:t>
            </a:r>
          </a:p>
        </p:txBody>
      </p:sp>
      <p:sp>
        <p:nvSpPr>
          <p:cNvPr id="17" name="Text Placeholder 14">
            <a:extLst>
              <a:ext uri="{FF2B5EF4-FFF2-40B4-BE49-F238E27FC236}">
                <a16:creationId xmlns:a16="http://schemas.microsoft.com/office/drawing/2014/main" id="{0E9A2E28-037B-FA4D-ADDC-1AFA11D65CB2}"/>
              </a:ext>
            </a:extLst>
          </p:cNvPr>
          <p:cNvSpPr>
            <a:spLocks noGrp="1"/>
          </p:cNvSpPr>
          <p:nvPr>
            <p:ph type="body" sz="quarter" idx="13" hasCustomPrompt="1"/>
          </p:nvPr>
        </p:nvSpPr>
        <p:spPr>
          <a:xfrm>
            <a:off x="0" y="0"/>
            <a:ext cx="3788358" cy="446148"/>
          </a:xfrm>
          <a:gradFill flip="none" rotWithShape="1">
            <a:gsLst>
              <a:gs pos="0">
                <a:srgbClr val="000000"/>
              </a:gs>
              <a:gs pos="92000">
                <a:srgbClr val="000000"/>
              </a:gs>
              <a:gs pos="92000">
                <a:schemeClr val="accent1"/>
              </a:gs>
            </a:gsLst>
            <a:lin ang="16200000" scaled="1"/>
            <a:tileRect/>
          </a:gradFill>
        </p:spPr>
        <p:txBody>
          <a:bodyPr lIns="585216" tIns="91440" bIns="45720"/>
          <a:lstStyle>
            <a:lvl1pPr marL="0" indent="0">
              <a:buNone/>
              <a:defRPr sz="1999">
                <a:solidFill>
                  <a:srgbClr val="FFFFFF"/>
                </a:solidFill>
                <a:latin typeface="+mj-lt"/>
              </a:defRPr>
            </a:lvl1pPr>
          </a:lstStyle>
          <a:p>
            <a:pPr lvl="0"/>
            <a:r>
              <a:rPr lang="en-US"/>
              <a:t>Click to enter title</a:t>
            </a:r>
          </a:p>
        </p:txBody>
      </p:sp>
      <p:sp>
        <p:nvSpPr>
          <p:cNvPr id="13" name="Text Placeholder 4" descr="This layout should only be used for developer code. The font used is a monospace font which is ideal for showing code.">
            <a:extLst>
              <a:ext uri="{FF2B5EF4-FFF2-40B4-BE49-F238E27FC236}">
                <a16:creationId xmlns:a16="http://schemas.microsoft.com/office/drawing/2014/main" id="{47501FD0-A948-CC48-8B11-3BD4F2AE4E8F}"/>
              </a:ext>
            </a:extLst>
          </p:cNvPr>
          <p:cNvSpPr>
            <a:spLocks noGrp="1"/>
          </p:cNvSpPr>
          <p:nvPr>
            <p:ph type="body" sz="quarter" idx="11" hasCustomPrompt="1"/>
          </p:nvPr>
        </p:nvSpPr>
        <p:spPr>
          <a:xfrm>
            <a:off x="586389" y="660508"/>
            <a:ext cx="11018520" cy="369332"/>
          </a:xfrm>
        </p:spPr>
        <p:txBody>
          <a:bodyPr/>
          <a:lstStyle>
            <a:lvl1pPr marL="0" indent="0">
              <a:buNone/>
              <a:tabLst/>
              <a:defRPr sz="2400">
                <a:solidFill>
                  <a:srgbClr val="000000"/>
                </a:solidFill>
                <a:latin typeface="Consolas" panose="020B0609020204030204" pitchFamily="49" charset="0"/>
                <a:cs typeface="Consolas" panose="020B0609020204030204" pitchFamily="49" charset="0"/>
              </a:defRPr>
            </a:lvl1pPr>
            <a:lvl2pPr marL="346449" indent="0">
              <a:buNone/>
              <a:defRPr sz="23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2pPr>
            <a:lvl3pPr marL="584432" indent="0">
              <a:buNone/>
              <a:defRPr sz="19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3pPr>
            <a:lvl4pPr marL="814319"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4pPr>
            <a:lvl5pPr marL="1050682"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5pPr>
          </a:lstStyle>
          <a:p>
            <a:pPr lvl="0"/>
            <a:r>
              <a:rPr lang="en-US"/>
              <a:t>Click to edit or paste code</a:t>
            </a:r>
          </a:p>
        </p:txBody>
      </p:sp>
      <p:sp>
        <p:nvSpPr>
          <p:cNvPr id="19" name="Text Placeholder 3">
            <a:extLst>
              <a:ext uri="{FF2B5EF4-FFF2-40B4-BE49-F238E27FC236}">
                <a16:creationId xmlns:a16="http://schemas.microsoft.com/office/drawing/2014/main" id="{7B17F8BB-3610-1A4F-9E76-B12E706A5517}"/>
              </a:ext>
            </a:extLst>
          </p:cNvPr>
          <p:cNvSpPr>
            <a:spLocks noGrp="1"/>
          </p:cNvSpPr>
          <p:nvPr>
            <p:ph type="body" sz="quarter" idx="10" hasCustomPrompt="1"/>
          </p:nvPr>
        </p:nvSpPr>
        <p:spPr>
          <a:xfrm>
            <a:off x="591152" y="4996505"/>
            <a:ext cx="11018520" cy="369332"/>
          </a:xfrm>
        </p:spPr>
        <p:txBody>
          <a:bodyPr wrap="square">
            <a:spAutoFit/>
          </a:bodyPr>
          <a:lstStyle>
            <a:lvl1pPr marL="0" indent="0">
              <a:spcBef>
                <a:spcPts val="600"/>
              </a:spcBef>
              <a:spcAft>
                <a:spcPts val="0"/>
              </a:spcAft>
              <a:buNone/>
              <a:defRPr sz="2400">
                <a:solidFill>
                  <a:schemeClr val="tx1"/>
                </a:solidFill>
                <a:latin typeface="+mn-lt"/>
                <a:cs typeface="Segoe UI" panose="020B0502040204020203" pitchFamily="34" charset="0"/>
              </a:defRPr>
            </a:lvl1pPr>
            <a:lvl2pPr marL="228531" indent="0">
              <a:buNone/>
              <a:defRPr sz="2400">
                <a:solidFill>
                  <a:srgbClr val="2F2F2F"/>
                </a:solidFill>
                <a:latin typeface="Segoe UI" panose="020B0502040204020203" pitchFamily="34" charset="0"/>
                <a:cs typeface="Segoe UI" panose="020B0502040204020203" pitchFamily="34" charset="0"/>
              </a:defRPr>
            </a:lvl2pPr>
            <a:lvl3pPr marL="457063" indent="0">
              <a:buNone/>
              <a:defRPr/>
            </a:lvl3pPr>
            <a:lvl4pPr marL="685594" indent="0">
              <a:buNone/>
              <a:defRPr/>
            </a:lvl4pPr>
            <a:lvl5pPr marL="914126" indent="0">
              <a:buNone/>
              <a:defRPr/>
            </a:lvl5pPr>
          </a:lstStyle>
          <a:p>
            <a:pPr lvl="0"/>
            <a:r>
              <a:rPr lang="en-US"/>
              <a:t>Click to edit text</a:t>
            </a:r>
          </a:p>
        </p:txBody>
      </p:sp>
    </p:spTree>
    <p:extLst>
      <p:ext uri="{BB962C8B-B14F-4D97-AF65-F5344CB8AC3E}">
        <p14:creationId xmlns:p14="http://schemas.microsoft.com/office/powerpoint/2010/main" val="3360151998"/>
      </p:ext>
    </p:extLst>
  </p:cSld>
  <p:clrMapOvr>
    <a:overrideClrMapping bg1="lt1" tx1="dk1" bg2="lt2" tx2="dk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288">
          <p15:clr>
            <a:srgbClr val="5ACBF0"/>
          </p15:clr>
        </p15:guide>
        <p15:guide id="4" orient="horz" pos="2661">
          <p15:clr>
            <a:srgbClr val="5ACBF0"/>
          </p15:clr>
        </p15:guide>
        <p15:guide id="5" orient="horz" pos="3147">
          <p15:clr>
            <a:srgbClr val="5ACBF0"/>
          </p15:clr>
        </p15:guide>
        <p15:guide id="6" orient="horz" pos="419">
          <p15:clr>
            <a:srgbClr val="5ACBF0"/>
          </p15:clr>
        </p15:guide>
      </p15:sldGuideLst>
    </p:ext>
  </p:extLst>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Title with percentage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8" name="Rectangle: Top Corners Rounded 125">
            <a:extLst>
              <a:ext uri="{FF2B5EF4-FFF2-40B4-BE49-F238E27FC236}">
                <a16:creationId xmlns:a16="http://schemas.microsoft.com/office/drawing/2014/main" id="{180168C0-BE92-2AB0-A173-D35ED279EBE7}"/>
              </a:ext>
              <a:ext uri="{C183D7F6-B498-43B3-948B-1728B52AA6E4}">
                <adec:decorative xmlns:adec="http://schemas.microsoft.com/office/drawing/2017/decorative" val="1"/>
              </a:ext>
            </a:extLst>
          </p:cNvPr>
          <p:cNvSpPr/>
          <p:nvPr userDrawn="1"/>
        </p:nvSpPr>
        <p:spPr bwMode="auto">
          <a:xfrm>
            <a:off x="583406"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0" name="Rectangle: Top Corners Rounded 125">
            <a:extLst>
              <a:ext uri="{FF2B5EF4-FFF2-40B4-BE49-F238E27FC236}">
                <a16:creationId xmlns:a16="http://schemas.microsoft.com/office/drawing/2014/main" id="{7E17D619-9A82-CBEA-BB99-382923668457}"/>
              </a:ext>
              <a:ext uri="{C183D7F6-B498-43B3-948B-1728B52AA6E4}">
                <adec:decorative xmlns:adec="http://schemas.microsoft.com/office/drawing/2017/decorative" val="1"/>
              </a:ext>
            </a:extLst>
          </p:cNvPr>
          <p:cNvSpPr/>
          <p:nvPr userDrawn="1"/>
        </p:nvSpPr>
        <p:spPr bwMode="auto">
          <a:xfrm>
            <a:off x="4332000"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ectangle: Top Corners Rounded 125">
            <a:extLst>
              <a:ext uri="{FF2B5EF4-FFF2-40B4-BE49-F238E27FC236}">
                <a16:creationId xmlns:a16="http://schemas.microsoft.com/office/drawing/2014/main" id="{30508D70-2710-8D04-7D5F-70E990CE4DD2}"/>
              </a:ext>
              <a:ext uri="{C183D7F6-B498-43B3-948B-1728B52AA6E4}">
                <adec:decorative xmlns:adec="http://schemas.microsoft.com/office/drawing/2017/decorative" val="1"/>
              </a:ext>
            </a:extLst>
          </p:cNvPr>
          <p:cNvSpPr/>
          <p:nvPr userDrawn="1"/>
        </p:nvSpPr>
        <p:spPr bwMode="auto">
          <a:xfrm>
            <a:off x="8080593"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4" name="Oval 13">
            <a:extLst>
              <a:ext uri="{FF2B5EF4-FFF2-40B4-BE49-F238E27FC236}">
                <a16:creationId xmlns:a16="http://schemas.microsoft.com/office/drawing/2014/main" id="{93D60D49-421B-7F5F-CB61-24B399AF0072}"/>
              </a:ext>
            </a:extLst>
          </p:cNvPr>
          <p:cNvSpPr/>
          <p:nvPr userDrawn="1"/>
        </p:nvSpPr>
        <p:spPr bwMode="auto">
          <a:xfrm>
            <a:off x="1553656" y="1635869"/>
            <a:ext cx="1587500" cy="1584742"/>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16" name="Oval 15">
            <a:extLst>
              <a:ext uri="{FF2B5EF4-FFF2-40B4-BE49-F238E27FC236}">
                <a16:creationId xmlns:a16="http://schemas.microsoft.com/office/drawing/2014/main" id="{4C8A10AD-35C3-7899-D08E-CDB0D28DE34A}"/>
              </a:ext>
            </a:extLst>
          </p:cNvPr>
          <p:cNvSpPr/>
          <p:nvPr userDrawn="1"/>
        </p:nvSpPr>
        <p:spPr bwMode="auto">
          <a:xfrm>
            <a:off x="5302250" y="1635869"/>
            <a:ext cx="1587500" cy="1584742"/>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19" name="Oval 18">
            <a:extLst>
              <a:ext uri="{FF2B5EF4-FFF2-40B4-BE49-F238E27FC236}">
                <a16:creationId xmlns:a16="http://schemas.microsoft.com/office/drawing/2014/main" id="{61477897-1756-0740-74DF-E853DC832330}"/>
              </a:ext>
            </a:extLst>
          </p:cNvPr>
          <p:cNvSpPr/>
          <p:nvPr userDrawn="1"/>
        </p:nvSpPr>
        <p:spPr bwMode="auto">
          <a:xfrm>
            <a:off x="9050843" y="1635869"/>
            <a:ext cx="1587500" cy="1584742"/>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12093"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5" name="Rectangle: Rounded Corners 24">
            <a:extLst>
              <a:ext uri="{FF2B5EF4-FFF2-40B4-BE49-F238E27FC236}">
                <a16:creationId xmlns:a16="http://schemas.microsoft.com/office/drawing/2014/main" id="{5F71979A-6BC4-2DDC-7673-05DF659AF336}"/>
              </a:ext>
            </a:extLst>
          </p:cNvPr>
          <p:cNvSpPr/>
          <p:nvPr userDrawn="1"/>
        </p:nvSpPr>
        <p:spPr bwMode="auto">
          <a:xfrm>
            <a:off x="682278" y="4927600"/>
            <a:ext cx="3330257" cy="892175"/>
          </a:xfrm>
          <a:prstGeom prst="roundRect">
            <a:avLst>
              <a:gd name="adj" fmla="val 12180"/>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27" name="Rectangle: Rounded Corners 26">
            <a:extLst>
              <a:ext uri="{FF2B5EF4-FFF2-40B4-BE49-F238E27FC236}">
                <a16:creationId xmlns:a16="http://schemas.microsoft.com/office/drawing/2014/main" id="{543202F3-2030-D70A-6960-DDACBF65D693}"/>
              </a:ext>
            </a:extLst>
          </p:cNvPr>
          <p:cNvSpPr/>
          <p:nvPr userDrawn="1"/>
        </p:nvSpPr>
        <p:spPr bwMode="auto">
          <a:xfrm>
            <a:off x="4430872" y="4927600"/>
            <a:ext cx="3330257" cy="892175"/>
          </a:xfrm>
          <a:prstGeom prst="roundRect">
            <a:avLst>
              <a:gd name="adj" fmla="val 12180"/>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28" name="Rectangle: Rounded Corners 27">
            <a:extLst>
              <a:ext uri="{FF2B5EF4-FFF2-40B4-BE49-F238E27FC236}">
                <a16:creationId xmlns:a16="http://schemas.microsoft.com/office/drawing/2014/main" id="{ADFAAD63-A798-D02B-558C-DE73B16F3F02}"/>
              </a:ext>
            </a:extLst>
          </p:cNvPr>
          <p:cNvSpPr/>
          <p:nvPr userDrawn="1"/>
        </p:nvSpPr>
        <p:spPr bwMode="auto">
          <a:xfrm>
            <a:off x="8179465" y="4927600"/>
            <a:ext cx="3330257" cy="892175"/>
          </a:xfrm>
          <a:prstGeom prst="roundRect">
            <a:avLst>
              <a:gd name="adj" fmla="val 12180"/>
            </a:avLst>
          </a:prstGeom>
          <a:solidFill>
            <a:srgbClr val="C6C6C5">
              <a:alpha val="50000"/>
            </a:srgb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47" name="Text Placeholder 19">
            <a:extLst>
              <a:ext uri="{FF2B5EF4-FFF2-40B4-BE49-F238E27FC236}">
                <a16:creationId xmlns:a16="http://schemas.microsoft.com/office/drawing/2014/main" id="{88E186EA-A71E-764F-F1EE-2113A6C93116}"/>
              </a:ext>
            </a:extLst>
          </p:cNvPr>
          <p:cNvSpPr>
            <a:spLocks noGrp="1"/>
          </p:cNvSpPr>
          <p:nvPr>
            <p:ph type="body" sz="quarter" idx="20" hasCustomPrompt="1"/>
          </p:nvPr>
        </p:nvSpPr>
        <p:spPr>
          <a:xfrm>
            <a:off x="712093" y="5235188"/>
            <a:ext cx="3270628"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56DC5B6B-7CA2-0CE9-4CEA-722A17D06CD1}"/>
              </a:ext>
            </a:extLst>
          </p:cNvPr>
          <p:cNvSpPr>
            <a:spLocks noGrp="1"/>
          </p:cNvSpPr>
          <p:nvPr>
            <p:ph type="body" sz="quarter" idx="23" hasCustomPrompt="1"/>
          </p:nvPr>
        </p:nvSpPr>
        <p:spPr>
          <a:xfrm>
            <a:off x="1639668"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flip="none" rotWithShape="1">
                  <a:gsLst>
                    <a:gs pos="100000">
                      <a:srgbClr val="C03BC4"/>
                    </a:gs>
                    <a:gs pos="28000">
                      <a:srgbClr val="0078D4"/>
                    </a:gs>
                  </a:gsLst>
                  <a:path path="circle">
                    <a:fillToRect r="100000" b="100000"/>
                  </a:path>
                  <a:tileRect l="-100000" t="-100000"/>
                </a:gradFill>
                <a:latin typeface="+mn-lt"/>
                <a:ea typeface="+mn-lt"/>
                <a:cs typeface="+mn-lt"/>
              </a:defRPr>
            </a:lvl1pPr>
          </a:lstStyle>
          <a:p>
            <a:pPr lvl="0"/>
            <a:r>
              <a:rPr lang="en-US"/>
              <a:t>00</a:t>
            </a:r>
          </a:p>
        </p:txBody>
      </p:sp>
      <p:sp>
        <p:nvSpPr>
          <p:cNvPr id="45" name="Text Placeholder 19">
            <a:extLst>
              <a:ext uri="{FF2B5EF4-FFF2-40B4-BE49-F238E27FC236}">
                <a16:creationId xmlns:a16="http://schemas.microsoft.com/office/drawing/2014/main" id="{F76287F5-00B6-EB54-84EC-E61512526BFC}"/>
              </a:ext>
            </a:extLst>
          </p:cNvPr>
          <p:cNvSpPr>
            <a:spLocks noGrp="1"/>
          </p:cNvSpPr>
          <p:nvPr>
            <p:ph type="body" sz="quarter" idx="18" hasCustomPrompt="1"/>
          </p:nvPr>
        </p:nvSpPr>
        <p:spPr>
          <a:xfrm>
            <a:off x="4460686"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6" name="Text Placeholder 19">
            <a:extLst>
              <a:ext uri="{FF2B5EF4-FFF2-40B4-BE49-F238E27FC236}">
                <a16:creationId xmlns:a16="http://schemas.microsoft.com/office/drawing/2014/main" id="{2C34D1AB-C234-4045-8CE1-E0722BEF21B0}"/>
              </a:ext>
            </a:extLst>
          </p:cNvPr>
          <p:cNvSpPr>
            <a:spLocks noGrp="1"/>
          </p:cNvSpPr>
          <p:nvPr>
            <p:ph type="body" sz="quarter" idx="19" hasCustomPrompt="1"/>
          </p:nvPr>
        </p:nvSpPr>
        <p:spPr>
          <a:xfrm>
            <a:off x="8209279"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8" name="Text Placeholder 19">
            <a:extLst>
              <a:ext uri="{FF2B5EF4-FFF2-40B4-BE49-F238E27FC236}">
                <a16:creationId xmlns:a16="http://schemas.microsoft.com/office/drawing/2014/main" id="{752732D6-CB3C-E9DE-9B55-F2C8AD86026B}"/>
              </a:ext>
            </a:extLst>
          </p:cNvPr>
          <p:cNvSpPr>
            <a:spLocks noGrp="1"/>
          </p:cNvSpPr>
          <p:nvPr>
            <p:ph type="body" sz="quarter" idx="21" hasCustomPrompt="1"/>
          </p:nvPr>
        </p:nvSpPr>
        <p:spPr>
          <a:xfrm>
            <a:off x="4460686" y="5235188"/>
            <a:ext cx="3270628"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6C39B09E-638C-2667-F15E-07F7A3FAD25F}"/>
              </a:ext>
            </a:extLst>
          </p:cNvPr>
          <p:cNvSpPr>
            <a:spLocks noGrp="1"/>
          </p:cNvSpPr>
          <p:nvPr>
            <p:ph type="body" sz="quarter" idx="22" hasCustomPrompt="1"/>
          </p:nvPr>
        </p:nvSpPr>
        <p:spPr>
          <a:xfrm>
            <a:off x="8209279" y="5235188"/>
            <a:ext cx="3270628"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8AAF7020-2B36-D798-B3A6-618488CBC235}"/>
              </a:ext>
            </a:extLst>
          </p:cNvPr>
          <p:cNvSpPr>
            <a:spLocks noGrp="1"/>
          </p:cNvSpPr>
          <p:nvPr>
            <p:ph type="body" sz="quarter" idx="24" hasCustomPrompt="1"/>
          </p:nvPr>
        </p:nvSpPr>
        <p:spPr>
          <a:xfrm>
            <a:off x="5388262"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flip="none" rotWithShape="1">
                  <a:gsLst>
                    <a:gs pos="100000">
                      <a:srgbClr val="C03BC4"/>
                    </a:gs>
                    <a:gs pos="28000">
                      <a:srgbClr val="0078D4"/>
                    </a:gs>
                  </a:gsLst>
                  <a:path path="circle">
                    <a:fillToRect r="100000" b="100000"/>
                  </a:path>
                  <a:tileRect l="-100000" t="-100000"/>
                </a:gradFill>
                <a:latin typeface="+mn-lt"/>
                <a:ea typeface="+mn-lt"/>
                <a:cs typeface="+mn-lt"/>
              </a:defRPr>
            </a:lvl1pPr>
          </a:lstStyle>
          <a:p>
            <a:pPr lvl="0"/>
            <a:r>
              <a:rPr lang="en-US"/>
              <a:t>00</a:t>
            </a:r>
          </a:p>
        </p:txBody>
      </p:sp>
      <p:sp>
        <p:nvSpPr>
          <p:cNvPr id="52" name="Text Placeholder 19">
            <a:extLst>
              <a:ext uri="{FF2B5EF4-FFF2-40B4-BE49-F238E27FC236}">
                <a16:creationId xmlns:a16="http://schemas.microsoft.com/office/drawing/2014/main" id="{20771643-E6E5-AE32-3951-D33F935D9B92}"/>
              </a:ext>
            </a:extLst>
          </p:cNvPr>
          <p:cNvSpPr>
            <a:spLocks noGrp="1"/>
          </p:cNvSpPr>
          <p:nvPr>
            <p:ph type="body" sz="quarter" idx="25" hasCustomPrompt="1"/>
          </p:nvPr>
        </p:nvSpPr>
        <p:spPr>
          <a:xfrm>
            <a:off x="9136855"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flip="none" rotWithShape="1">
                  <a:gsLst>
                    <a:gs pos="100000">
                      <a:srgbClr val="C03BC4"/>
                    </a:gs>
                    <a:gs pos="28000">
                      <a:srgbClr val="0078D4"/>
                    </a:gs>
                  </a:gsLst>
                  <a:path path="circle">
                    <a:fillToRect r="100000" b="100000"/>
                  </a:path>
                  <a:tileRect l="-100000" t="-100000"/>
                </a:gradFill>
                <a:latin typeface="+mn-lt"/>
                <a:ea typeface="+mn-lt"/>
                <a:cs typeface="+mn-lt"/>
              </a:defRPr>
            </a:lvl1pPr>
          </a:lstStyle>
          <a:p>
            <a:pPr lvl="0"/>
            <a:r>
              <a:rPr lang="en-US"/>
              <a:t>00</a:t>
            </a:r>
          </a:p>
        </p:txBody>
      </p:sp>
    </p:spTree>
    <p:extLst>
      <p:ext uri="{BB962C8B-B14F-4D97-AF65-F5344CB8AC3E}">
        <p14:creationId xmlns:p14="http://schemas.microsoft.com/office/powerpoint/2010/main" val="289344029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Rectangle: Rounded Corners 28">
            <a:extLst>
              <a:ext uri="{FF2B5EF4-FFF2-40B4-BE49-F238E27FC236}">
                <a16:creationId xmlns:a16="http://schemas.microsoft.com/office/drawing/2014/main" id="{8928DAF5-0AC4-7C49-BED1-8647283B5010}"/>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30" name="Rectangle: Rounded Corners 29">
            <a:extLst>
              <a:ext uri="{FF2B5EF4-FFF2-40B4-BE49-F238E27FC236}">
                <a16:creationId xmlns:a16="http://schemas.microsoft.com/office/drawing/2014/main" id="{048DE422-18D2-D2BC-E5BB-476A7CC8D50A}"/>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31" name="Graphic 9">
            <a:extLst>
              <a:ext uri="{FF2B5EF4-FFF2-40B4-BE49-F238E27FC236}">
                <a16:creationId xmlns:a16="http://schemas.microsoft.com/office/drawing/2014/main" id="{CFF0C270-D4D1-C634-E9CC-B16B01E7EBC6}"/>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32" name="Rectangle: Rounded Corners 31">
            <a:extLst>
              <a:ext uri="{FF2B5EF4-FFF2-40B4-BE49-F238E27FC236}">
                <a16:creationId xmlns:a16="http://schemas.microsoft.com/office/drawing/2014/main" id="{A7EC10F0-4920-369D-A669-F1A5C648D94C}"/>
              </a:ext>
            </a:extLst>
          </p:cNvPr>
          <p:cNvSpPr/>
          <p:nvPr userDrawn="1"/>
        </p:nvSpPr>
        <p:spPr bwMode="auto">
          <a:xfrm>
            <a:off x="775016" y="1320800"/>
            <a:ext cx="2720024" cy="584200"/>
          </a:xfrm>
          <a:prstGeom prst="roundRect">
            <a:avLst>
              <a:gd name="adj" fmla="val 50000"/>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33" name="Rectangle: Rounded Corners 32">
            <a:extLst>
              <a:ext uri="{FF2B5EF4-FFF2-40B4-BE49-F238E27FC236}">
                <a16:creationId xmlns:a16="http://schemas.microsoft.com/office/drawing/2014/main" id="{553259B1-C4D4-8482-3413-36B7B131BB60}"/>
              </a:ext>
            </a:extLst>
          </p:cNvPr>
          <p:cNvSpPr/>
          <p:nvPr userDrawn="1"/>
        </p:nvSpPr>
        <p:spPr bwMode="auto">
          <a:xfrm>
            <a:off x="6607708" y="1320800"/>
            <a:ext cx="2720024" cy="584200"/>
          </a:xfrm>
          <a:prstGeom prst="roundRect">
            <a:avLst>
              <a:gd name="adj" fmla="val 50000"/>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34" name="TextBox 33">
            <a:extLst>
              <a:ext uri="{FF2B5EF4-FFF2-40B4-BE49-F238E27FC236}">
                <a16:creationId xmlns:a16="http://schemas.microsoft.com/office/drawing/2014/main" id="{076B1748-226B-C1EF-BE51-EF769A618B2A}"/>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35" name="TextBox 34">
            <a:extLst>
              <a:ext uri="{FF2B5EF4-FFF2-40B4-BE49-F238E27FC236}">
                <a16:creationId xmlns:a16="http://schemas.microsoft.com/office/drawing/2014/main" id="{93CA6158-7F0A-1562-797B-518ABB04F634}"/>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36" name="TextBox 35">
            <a:extLst>
              <a:ext uri="{FF2B5EF4-FFF2-40B4-BE49-F238E27FC236}">
                <a16:creationId xmlns:a16="http://schemas.microsoft.com/office/drawing/2014/main" id="{FD2437C5-86AC-AF6B-0631-CCE070A4EC8E}"/>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37" name="TextBox 36">
            <a:extLst>
              <a:ext uri="{FF2B5EF4-FFF2-40B4-BE49-F238E27FC236}">
                <a16:creationId xmlns:a16="http://schemas.microsoft.com/office/drawing/2014/main" id="{88EB2C85-B65C-B4A2-9487-E448F1EBE943}"/>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38" name="TextBox 37">
            <a:extLst>
              <a:ext uri="{FF2B5EF4-FFF2-40B4-BE49-F238E27FC236}">
                <a16:creationId xmlns:a16="http://schemas.microsoft.com/office/drawing/2014/main" id="{FA2538DD-0003-62DC-8801-BE126365152E}"/>
              </a:ext>
              <a:ext uri="{C183D7F6-B498-43B3-948B-1728B52AA6E4}">
                <adec:decorative xmlns:adec="http://schemas.microsoft.com/office/drawing/2017/decorative" val="1"/>
              </a:ext>
            </a:extLst>
          </p:cNvPr>
          <p:cNvSpPr txBox="1">
            <a:spLocks/>
          </p:cNvSpPr>
          <p:nvPr userDrawn="1"/>
        </p:nvSpPr>
        <p:spPr>
          <a:xfrm>
            <a:off x="6524940" y="2010596"/>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39" name="TextBox 38">
            <a:extLst>
              <a:ext uri="{FF2B5EF4-FFF2-40B4-BE49-F238E27FC236}">
                <a16:creationId xmlns:a16="http://schemas.microsoft.com/office/drawing/2014/main" id="{5B7AD6B3-DBDA-8F70-CAC4-BE125CB7F27A}"/>
              </a:ext>
              <a:ext uri="{C183D7F6-B498-43B3-948B-1728B52AA6E4}">
                <adec:decorative xmlns:adec="http://schemas.microsoft.com/office/drawing/2017/decorative" val="1"/>
              </a:ext>
            </a:extLst>
          </p:cNvPr>
          <p:cNvSpPr txBox="1">
            <a:spLocks/>
          </p:cNvSpPr>
          <p:nvPr userDrawn="1"/>
        </p:nvSpPr>
        <p:spPr>
          <a:xfrm>
            <a:off x="6524940" y="3071999"/>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40" name="TextBox 39">
            <a:extLst>
              <a:ext uri="{FF2B5EF4-FFF2-40B4-BE49-F238E27FC236}">
                <a16:creationId xmlns:a16="http://schemas.microsoft.com/office/drawing/2014/main" id="{02B28C54-8E50-EA56-7B81-333D6A73157D}"/>
              </a:ext>
              <a:ext uri="{C183D7F6-B498-43B3-948B-1728B52AA6E4}">
                <adec:decorative xmlns:adec="http://schemas.microsoft.com/office/drawing/2017/decorative" val="1"/>
              </a:ext>
            </a:extLst>
          </p:cNvPr>
          <p:cNvSpPr txBox="1">
            <a:spLocks/>
          </p:cNvSpPr>
          <p:nvPr userDrawn="1"/>
        </p:nvSpPr>
        <p:spPr>
          <a:xfrm>
            <a:off x="6524940" y="4133402"/>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41" name="TextBox 40">
            <a:extLst>
              <a:ext uri="{FF2B5EF4-FFF2-40B4-BE49-F238E27FC236}">
                <a16:creationId xmlns:a16="http://schemas.microsoft.com/office/drawing/2014/main" id="{62BF846B-4B1B-B551-76FB-5BE77B6B8763}"/>
              </a:ext>
              <a:ext uri="{C183D7F6-B498-43B3-948B-1728B52AA6E4}">
                <adec:decorative xmlns:adec="http://schemas.microsoft.com/office/drawing/2017/decorative" val="1"/>
              </a:ext>
            </a:extLst>
          </p:cNvPr>
          <p:cNvSpPr txBox="1">
            <a:spLocks/>
          </p:cNvSpPr>
          <p:nvPr userDrawn="1"/>
        </p:nvSpPr>
        <p:spPr>
          <a:xfrm>
            <a:off x="6524940" y="5194803"/>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188225741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2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Rounded Corners 1">
            <a:extLst>
              <a:ext uri="{FF2B5EF4-FFF2-40B4-BE49-F238E27FC236}">
                <a16:creationId xmlns:a16="http://schemas.microsoft.com/office/drawing/2014/main" id="{5F7AE50E-69D7-B90B-575B-5A0C245F9C7B}"/>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4" name="Rectangle: Rounded Corners 3">
            <a:extLst>
              <a:ext uri="{FF2B5EF4-FFF2-40B4-BE49-F238E27FC236}">
                <a16:creationId xmlns:a16="http://schemas.microsoft.com/office/drawing/2014/main" id="{F887F77A-6ECA-386D-87DD-195C3817D92E}"/>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5" name="Rectangle: Rounded Corners 4">
            <a:extLst>
              <a:ext uri="{FF2B5EF4-FFF2-40B4-BE49-F238E27FC236}">
                <a16:creationId xmlns:a16="http://schemas.microsoft.com/office/drawing/2014/main" id="{71899789-9619-C486-A65D-5B3BB73BE583}"/>
              </a:ext>
            </a:extLst>
          </p:cNvPr>
          <p:cNvSpPr/>
          <p:nvPr userDrawn="1"/>
        </p:nvSpPr>
        <p:spPr bwMode="auto">
          <a:xfrm>
            <a:off x="775016" y="1320800"/>
            <a:ext cx="2720024" cy="584200"/>
          </a:xfrm>
          <a:prstGeom prst="roundRect">
            <a:avLst>
              <a:gd name="adj" fmla="val 50000"/>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6" name="Rectangle: Rounded Corners 5">
            <a:extLst>
              <a:ext uri="{FF2B5EF4-FFF2-40B4-BE49-F238E27FC236}">
                <a16:creationId xmlns:a16="http://schemas.microsoft.com/office/drawing/2014/main" id="{E6144CEC-F298-4C82-32C6-8BEC8DC19EB9}"/>
              </a:ext>
            </a:extLst>
          </p:cNvPr>
          <p:cNvSpPr/>
          <p:nvPr userDrawn="1"/>
        </p:nvSpPr>
        <p:spPr bwMode="auto">
          <a:xfrm>
            <a:off x="6607708" y="1320800"/>
            <a:ext cx="2720024" cy="584200"/>
          </a:xfrm>
          <a:prstGeom prst="roundRect">
            <a:avLst>
              <a:gd name="adj" fmla="val 50000"/>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7" name="TextBox 6">
            <a:extLst>
              <a:ext uri="{FF2B5EF4-FFF2-40B4-BE49-F238E27FC236}">
                <a16:creationId xmlns:a16="http://schemas.microsoft.com/office/drawing/2014/main" id="{BA195394-689A-2C9B-22BF-38A73C51C5B2}"/>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8" name="TextBox 7">
            <a:extLst>
              <a:ext uri="{FF2B5EF4-FFF2-40B4-BE49-F238E27FC236}">
                <a16:creationId xmlns:a16="http://schemas.microsoft.com/office/drawing/2014/main" id="{88F25743-3660-82A4-7909-B274A10AEF09}"/>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9" name="TextBox 8">
            <a:extLst>
              <a:ext uri="{FF2B5EF4-FFF2-40B4-BE49-F238E27FC236}">
                <a16:creationId xmlns:a16="http://schemas.microsoft.com/office/drawing/2014/main" id="{5596E9A0-1185-35E3-887F-D1179BED0494}"/>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10" name="TextBox 9">
            <a:extLst>
              <a:ext uri="{FF2B5EF4-FFF2-40B4-BE49-F238E27FC236}">
                <a16:creationId xmlns:a16="http://schemas.microsoft.com/office/drawing/2014/main" id="{149ED272-3BA4-9B03-09B4-4D07D4FDB798}"/>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11" name="TextBox 10">
            <a:extLst>
              <a:ext uri="{FF2B5EF4-FFF2-40B4-BE49-F238E27FC236}">
                <a16:creationId xmlns:a16="http://schemas.microsoft.com/office/drawing/2014/main" id="{54C75DB3-8342-6837-E03B-0BDED129AD8F}"/>
              </a:ext>
              <a:ext uri="{C183D7F6-B498-43B3-948B-1728B52AA6E4}">
                <adec:decorative xmlns:adec="http://schemas.microsoft.com/office/drawing/2017/decorative" val="1"/>
              </a:ext>
            </a:extLst>
          </p:cNvPr>
          <p:cNvSpPr txBox="1">
            <a:spLocks/>
          </p:cNvSpPr>
          <p:nvPr userDrawn="1"/>
        </p:nvSpPr>
        <p:spPr>
          <a:xfrm>
            <a:off x="6524940" y="2010596"/>
            <a:ext cx="4992272" cy="1285337"/>
          </a:xfrm>
          <a:prstGeom prst="roundRect">
            <a:avLst>
              <a:gd name="adj" fmla="val 961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12" name="TextBox 11">
            <a:extLst>
              <a:ext uri="{FF2B5EF4-FFF2-40B4-BE49-F238E27FC236}">
                <a16:creationId xmlns:a16="http://schemas.microsoft.com/office/drawing/2014/main" id="{5A22757B-F18E-72C1-77F1-4DC59E82811D}"/>
              </a:ext>
              <a:ext uri="{C183D7F6-B498-43B3-948B-1728B52AA6E4}">
                <adec:decorative xmlns:adec="http://schemas.microsoft.com/office/drawing/2017/decorative" val="1"/>
              </a:ext>
            </a:extLst>
          </p:cNvPr>
          <p:cNvSpPr txBox="1">
            <a:spLocks/>
          </p:cNvSpPr>
          <p:nvPr userDrawn="1"/>
        </p:nvSpPr>
        <p:spPr>
          <a:xfrm>
            <a:off x="6524940" y="3437935"/>
            <a:ext cx="4992272" cy="1285337"/>
          </a:xfrm>
          <a:prstGeom prst="roundRect">
            <a:avLst>
              <a:gd name="adj" fmla="val 961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13" name="TextBox 12">
            <a:extLst>
              <a:ext uri="{FF2B5EF4-FFF2-40B4-BE49-F238E27FC236}">
                <a16:creationId xmlns:a16="http://schemas.microsoft.com/office/drawing/2014/main" id="{505C1BD2-BC75-79A5-9D29-81AC70709B2B}"/>
              </a:ext>
              <a:ext uri="{C183D7F6-B498-43B3-948B-1728B52AA6E4}">
                <adec:decorative xmlns:adec="http://schemas.microsoft.com/office/drawing/2017/decorative" val="1"/>
              </a:ext>
            </a:extLst>
          </p:cNvPr>
          <p:cNvSpPr txBox="1">
            <a:spLocks/>
          </p:cNvSpPr>
          <p:nvPr userDrawn="1"/>
        </p:nvSpPr>
        <p:spPr>
          <a:xfrm>
            <a:off x="6524940" y="4865273"/>
            <a:ext cx="4992272" cy="1285337"/>
          </a:xfrm>
          <a:prstGeom prst="roundRect">
            <a:avLst>
              <a:gd name="adj" fmla="val 9614"/>
            </a:avLst>
          </a:prstGeom>
          <a:solidFill>
            <a:srgbClr val="C6C6C5">
              <a:alpha val="50000"/>
            </a:srgbClr>
          </a:solidFill>
        </p:spPr>
        <p:txBody>
          <a:bodyPr wrap="square" lIns="972000" tIns="0" rIns="0" bIns="0" rtlCol="0" anchor="ctr" anchorCtr="0">
            <a:noAutofit/>
          </a:bodyPr>
          <a:lstStyle>
            <a:defPPr>
              <a:defRPr lang="en-US"/>
            </a:defPPr>
            <a:lvl1pPr defTabSz="1740645" fontAlgn="base">
              <a:spcBef>
                <a:spcPts val="482"/>
              </a:spcBef>
              <a:spcAft>
                <a:spcPct val="0"/>
              </a:spcAft>
              <a:buSzPts val="1000"/>
              <a:tabLst>
                <a:tab pos="183703" algn="l"/>
              </a:tabLst>
              <a:defRPr b="1">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defRPr>
            </a:lvl1pPr>
          </a:lstStyle>
          <a:p>
            <a:endParaRPr lang="en-US" dirty="0">
              <a:latin typeface="+mn-lt"/>
              <a:ea typeface="+mn-lt"/>
              <a:cs typeface="+mn-lt"/>
              <a:sym typeface="+mn-lt"/>
            </a:endParaRPr>
          </a:p>
        </p:txBody>
      </p:sp>
      <p:sp>
        <p:nvSpPr>
          <p:cNvPr id="14" name="Graphic 9">
            <a:extLst>
              <a:ext uri="{FF2B5EF4-FFF2-40B4-BE49-F238E27FC236}">
                <a16:creationId xmlns:a16="http://schemas.microsoft.com/office/drawing/2014/main" id="{4FB2E96C-73A6-3B6A-36C0-E0A441B47AF9}"/>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221450614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userDrawn="1">
  <p:cSld name="Demo slide with Video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pPr algn="ctr"/>
            <a:r>
              <a:rPr lang="en-US" sz="3600">
                <a:latin typeface="+mj-lt"/>
              </a:rPr>
              <a:t>Demo Slide</a:t>
            </a:r>
          </a:p>
        </p:txBody>
      </p:sp>
      <p:sp>
        <p:nvSpPr>
          <p:cNvPr id="16" name="Rectangle: Rounded Corners 15">
            <a:extLst>
              <a:ext uri="{FF2B5EF4-FFF2-40B4-BE49-F238E27FC236}">
                <a16:creationId xmlns:a16="http://schemas.microsoft.com/office/drawing/2014/main" id="{8E7098C6-DBCF-93B2-5D96-137273D0B82C}"/>
              </a:ext>
            </a:extLst>
          </p:cNvPr>
          <p:cNvSpPr/>
          <p:nvPr userDrawn="1"/>
        </p:nvSpPr>
        <p:spPr bwMode="auto">
          <a:xfrm>
            <a:off x="584200" y="1244600"/>
            <a:ext cx="11025188" cy="5024438"/>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20" name="Media Placeholder 19">
            <a:extLst>
              <a:ext uri="{FF2B5EF4-FFF2-40B4-BE49-F238E27FC236}">
                <a16:creationId xmlns:a16="http://schemas.microsoft.com/office/drawing/2014/main" id="{1759F95D-AECA-8C92-B88E-C4E6AA3A254A}"/>
              </a:ext>
            </a:extLst>
          </p:cNvPr>
          <p:cNvSpPr>
            <a:spLocks noGrp="1"/>
          </p:cNvSpPr>
          <p:nvPr>
            <p:ph type="media" sz="quarter" idx="16" hasCustomPrompt="1"/>
          </p:nvPr>
        </p:nvSpPr>
        <p:spPr>
          <a:xfrm>
            <a:off x="687388" y="1344216"/>
            <a:ext cx="10818812" cy="4825207"/>
          </a:xfrm>
          <a:prstGeom prst="roundRect">
            <a:avLst>
              <a:gd name="adj" fmla="val 2229"/>
            </a:avLst>
          </a:prstGeom>
          <a:blipFill>
            <a:blip r:embed="rId3"/>
            <a:stretch>
              <a:fillRect/>
            </a:stretch>
          </a:blipFill>
        </p:spPr>
        <p:txBody>
          <a:bodyPr anchor="ctr">
            <a:noAutofit/>
          </a:bodyPr>
          <a:lstStyle>
            <a:lvl1pPr marL="0" indent="0" algn="ctr">
              <a:buNone/>
              <a:defRPr>
                <a:latin typeface="+mj-lt"/>
              </a:defRPr>
            </a:lvl1pPr>
          </a:lstStyle>
          <a:p>
            <a:r>
              <a:rPr lang="en-IN" dirty="0"/>
              <a:t>Video</a:t>
            </a:r>
            <a:endParaRPr lang="en-US" dirty="0"/>
          </a:p>
        </p:txBody>
      </p:sp>
    </p:spTree>
    <p:extLst>
      <p:ext uri="{BB962C8B-B14F-4D97-AF65-F5344CB8AC3E}">
        <p14:creationId xmlns:p14="http://schemas.microsoft.com/office/powerpoint/2010/main" val="174934262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Title with a pciture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 name="Rectangle: Rounded Corners 1">
            <a:extLst>
              <a:ext uri="{FF2B5EF4-FFF2-40B4-BE49-F238E27FC236}">
                <a16:creationId xmlns:a16="http://schemas.microsoft.com/office/drawing/2014/main" id="{B712C2FF-8E59-C2AE-A03E-89C50D8B2BF0}"/>
              </a:ext>
            </a:extLst>
          </p:cNvPr>
          <p:cNvSpPr/>
          <p:nvPr userDrawn="1"/>
        </p:nvSpPr>
        <p:spPr bwMode="auto">
          <a:xfrm>
            <a:off x="584200" y="585788"/>
            <a:ext cx="11025188" cy="5683250"/>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7" name="Picture Placeholder" descr="This photo is a 'placeholder' only. Drag or drop your photo here, or click and tap the center to insert a photo.">
            <a:extLst>
              <a:ext uri="{FF2B5EF4-FFF2-40B4-BE49-F238E27FC236}">
                <a16:creationId xmlns:a16="http://schemas.microsoft.com/office/drawing/2014/main" id="{11B92516-6AC9-D94E-A169-A9D3A5E65C55}"/>
              </a:ext>
            </a:extLst>
          </p:cNvPr>
          <p:cNvSpPr>
            <a:spLocks noGrp="1"/>
          </p:cNvSpPr>
          <p:nvPr>
            <p:ph type="pic" sz="quarter" idx="13" hasCustomPrompt="1"/>
          </p:nvPr>
        </p:nvSpPr>
        <p:spPr bwMode="ltGray">
          <a:xfrm>
            <a:off x="687388" y="673100"/>
            <a:ext cx="10818812" cy="5085833"/>
          </a:xfrm>
          <a:prstGeom prst="roundRect">
            <a:avLst>
              <a:gd name="adj" fmla="val 2229"/>
            </a:avLst>
          </a:prstGeo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here </a:t>
            </a:r>
            <a:br>
              <a:rPr lang="en-US" dirty="0"/>
            </a:br>
            <a:r>
              <a:rPr lang="en-US" dirty="0"/>
              <a:t>or click or tap icon below </a:t>
            </a:r>
            <a:br>
              <a:rPr lang="en-US" dirty="0"/>
            </a:br>
            <a:r>
              <a:rPr lang="en-US" dirty="0"/>
              <a:t>to insert</a:t>
            </a:r>
          </a:p>
        </p:txBody>
      </p:sp>
      <p:sp>
        <p:nvSpPr>
          <p:cNvPr id="5" name="Rectangle: Rounded Corners 4">
            <a:extLst>
              <a:ext uri="{FF2B5EF4-FFF2-40B4-BE49-F238E27FC236}">
                <a16:creationId xmlns:a16="http://schemas.microsoft.com/office/drawing/2014/main" id="{5E85AAE7-B42C-73D6-C27D-7ECBE9233D32}"/>
              </a:ext>
            </a:extLst>
          </p:cNvPr>
          <p:cNvSpPr/>
          <p:nvPr userDrawn="1"/>
        </p:nvSpPr>
        <p:spPr bwMode="auto">
          <a:xfrm>
            <a:off x="2573338" y="5867400"/>
            <a:ext cx="7046912" cy="770934"/>
          </a:xfrm>
          <a:prstGeom prst="roundRect">
            <a:avLst>
              <a:gd name="adj" fmla="val 50000"/>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dirty="0">
              <a:ln w="3175">
                <a:noFill/>
              </a:ln>
              <a:gradFill>
                <a:gsLst>
                  <a:gs pos="55747">
                    <a:srgbClr val="000000"/>
                  </a:gs>
                  <a:gs pos="37000">
                    <a:srgbClr val="000000"/>
                  </a:gs>
                </a:gsLst>
                <a:lin ang="5400000" scaled="1"/>
              </a:gradFill>
              <a:latin typeface="Segoe UI Semibold"/>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2808288" y="5975869"/>
            <a:ext cx="6577012" cy="553998"/>
          </a:xfrm>
        </p:spPr>
        <p:txBody>
          <a:bodyPr anchor="ctr"/>
          <a:lstStyle>
            <a:lvl1pPr marL="0" algn="ctr" defTabSz="914400" rtl="0" eaLnBrk="1" latinLnBrk="0" hangingPunct="1">
              <a:defRPr lang="en-US" sz="3200" kern="1200" dirty="0">
                <a:solidFill>
                  <a:schemeClr val="bg1"/>
                </a:solidFill>
                <a:latin typeface="+mj-lt"/>
                <a:ea typeface="+mn-ea"/>
                <a:cs typeface="+mn-cs"/>
              </a:defRPr>
            </a:lvl1pPr>
          </a:lstStyle>
          <a:p>
            <a:pPr algn="ctr"/>
            <a:r>
              <a:rPr lang="en-US" sz="3600">
                <a:latin typeface="+mj-lt"/>
              </a:rPr>
              <a:t>Insert text</a:t>
            </a:r>
          </a:p>
        </p:txBody>
      </p:sp>
    </p:spTree>
    <p:extLst>
      <p:ext uri="{BB962C8B-B14F-4D97-AF65-F5344CB8AC3E}">
        <p14:creationId xmlns:p14="http://schemas.microsoft.com/office/powerpoint/2010/main" val="205027515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Four round photos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4" name="Rectangle 3">
            <a:extLst>
              <a:ext uri="{FF2B5EF4-FFF2-40B4-BE49-F238E27FC236}">
                <a16:creationId xmlns:a16="http://schemas.microsoft.com/office/drawing/2014/main" id="{B99EFB85-B9D6-A5B6-861A-EFE69A199B63}"/>
              </a:ext>
            </a:extLst>
          </p:cNvPr>
          <p:cNvSpPr/>
          <p:nvPr userDrawn="1"/>
        </p:nvSpPr>
        <p:spPr bwMode="auto">
          <a:xfrm>
            <a:off x="0" y="3080656"/>
            <a:ext cx="12192000" cy="3094038"/>
          </a:xfrm>
          <a:prstGeom prst="rect">
            <a:avLst/>
          </a:prstGeom>
          <a:solidFill>
            <a:srgbClr val="C6C6C5">
              <a:alpha val="50000"/>
            </a:srgbClr>
          </a:solidFill>
        </p:spPr>
        <p:txBody>
          <a:bodyPr wrap="square" lIns="88900" tIns="38100" rIns="88900" bIns="38100" rtlCol="0" anchor="ctr" anchorCtr="0">
            <a:noAutofit/>
          </a:bodyPr>
          <a:lstStyle/>
          <a:p>
            <a:pPr algn="ctr" defTabSz="1740645" fontAlgn="base">
              <a:spcBef>
                <a:spcPts val="482"/>
              </a:spcBef>
              <a:spcAft>
                <a:spcPct val="0"/>
              </a:spcAft>
              <a:buSzPts val="1000"/>
              <a:tabLst>
                <a:tab pos="183703" algn="l"/>
              </a:tabLst>
            </a:pPr>
            <a:endParaRPr lang="en-US" sz="3200" b="1" dirty="0">
              <a:latin typeface="+mj-lt"/>
              <a:cs typeface="Segoe Sans Display Semibold" pitchFamily="2" charset="0"/>
            </a:endParaRPr>
          </a:p>
        </p:txBody>
      </p:sp>
      <p:sp>
        <p:nvSpPr>
          <p:cNvPr id="6" name="Oval 5">
            <a:extLst>
              <a:ext uri="{FF2B5EF4-FFF2-40B4-BE49-F238E27FC236}">
                <a16:creationId xmlns:a16="http://schemas.microsoft.com/office/drawing/2014/main" id="{4AC746BF-2493-08D4-6600-C3ADFE39FA15}"/>
              </a:ext>
            </a:extLst>
          </p:cNvPr>
          <p:cNvSpPr/>
          <p:nvPr userDrawn="1"/>
        </p:nvSpPr>
        <p:spPr bwMode="auto">
          <a:xfrm>
            <a:off x="616324" y="1769075"/>
            <a:ext cx="2623162" cy="2623162"/>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8" name="Oval 7">
            <a:extLst>
              <a:ext uri="{FF2B5EF4-FFF2-40B4-BE49-F238E27FC236}">
                <a16:creationId xmlns:a16="http://schemas.microsoft.com/office/drawing/2014/main" id="{06BDF3B9-286B-4C56-2F7D-253300BC8C5C}"/>
              </a:ext>
            </a:extLst>
          </p:cNvPr>
          <p:cNvSpPr/>
          <p:nvPr userDrawn="1"/>
        </p:nvSpPr>
        <p:spPr bwMode="auto">
          <a:xfrm>
            <a:off x="3395054" y="1769075"/>
            <a:ext cx="2623162" cy="2623162"/>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9" name="Oval 8">
            <a:extLst>
              <a:ext uri="{FF2B5EF4-FFF2-40B4-BE49-F238E27FC236}">
                <a16:creationId xmlns:a16="http://schemas.microsoft.com/office/drawing/2014/main" id="{68296E75-1EAE-3D3D-8302-6F7952BC290F}"/>
              </a:ext>
            </a:extLst>
          </p:cNvPr>
          <p:cNvSpPr/>
          <p:nvPr userDrawn="1"/>
        </p:nvSpPr>
        <p:spPr bwMode="auto">
          <a:xfrm>
            <a:off x="6173784" y="1769075"/>
            <a:ext cx="2623162" cy="2623162"/>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10" name="Oval 9">
            <a:extLst>
              <a:ext uri="{FF2B5EF4-FFF2-40B4-BE49-F238E27FC236}">
                <a16:creationId xmlns:a16="http://schemas.microsoft.com/office/drawing/2014/main" id="{D3BACC84-0057-F666-8762-C4FA141DADF0}"/>
              </a:ext>
            </a:extLst>
          </p:cNvPr>
          <p:cNvSpPr/>
          <p:nvPr userDrawn="1"/>
        </p:nvSpPr>
        <p:spPr bwMode="auto">
          <a:xfrm>
            <a:off x="8952515" y="1769075"/>
            <a:ext cx="2623162" cy="2623162"/>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cxnSp>
        <p:nvCxnSpPr>
          <p:cNvPr id="11" name="Straight Connector 10">
            <a:extLst>
              <a:ext uri="{FF2B5EF4-FFF2-40B4-BE49-F238E27FC236}">
                <a16:creationId xmlns:a16="http://schemas.microsoft.com/office/drawing/2014/main" id="{1040494E-0519-0D75-4D58-47005D1F3268}"/>
              </a:ext>
            </a:extLst>
          </p:cNvPr>
          <p:cNvCxnSpPr>
            <a:cxnSpLocks/>
          </p:cNvCxnSpPr>
          <p:nvPr userDrawn="1"/>
        </p:nvCxnSpPr>
        <p:spPr>
          <a:xfrm>
            <a:off x="331727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1FE9C28-BF3B-CD0D-E14E-FA6E932E86EF}"/>
              </a:ext>
            </a:extLst>
          </p:cNvPr>
          <p:cNvCxnSpPr>
            <a:cxnSpLocks/>
          </p:cNvCxnSpPr>
          <p:nvPr userDrawn="1"/>
        </p:nvCxnSpPr>
        <p:spPr>
          <a:xfrm>
            <a:off x="609600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C49D8AB-A0E9-990C-0ABC-9A063CB0ACC8}"/>
              </a:ext>
            </a:extLst>
          </p:cNvPr>
          <p:cNvCxnSpPr>
            <a:cxnSpLocks/>
          </p:cNvCxnSpPr>
          <p:nvPr userDrawn="1"/>
        </p:nvCxnSpPr>
        <p:spPr>
          <a:xfrm>
            <a:off x="887473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4" name="Text Placeholder 19">
            <a:extLst>
              <a:ext uri="{FF2B5EF4-FFF2-40B4-BE49-F238E27FC236}">
                <a16:creationId xmlns:a16="http://schemas.microsoft.com/office/drawing/2014/main" id="{2F31CD7F-46B4-49B9-D43B-6C88FDFFA316}"/>
              </a:ext>
            </a:extLst>
          </p:cNvPr>
          <p:cNvSpPr>
            <a:spLocks noGrp="1"/>
          </p:cNvSpPr>
          <p:nvPr>
            <p:ph type="body" sz="quarter" idx="13" hasCustomPrompt="1"/>
          </p:nvPr>
        </p:nvSpPr>
        <p:spPr>
          <a:xfrm>
            <a:off x="664935"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28" name="Picture Placeholder" descr="This photo is a 'placeholder' only. Drag or drop your photo here, or click and tap the center to insert a photo.">
            <a:extLst>
              <a:ext uri="{FF2B5EF4-FFF2-40B4-BE49-F238E27FC236}">
                <a16:creationId xmlns:a16="http://schemas.microsoft.com/office/drawing/2014/main" id="{47E5015E-22C5-D239-B2DC-D7A2159C565B}"/>
              </a:ext>
            </a:extLst>
          </p:cNvPr>
          <p:cNvSpPr>
            <a:spLocks noGrp="1" noChangeAspect="1"/>
          </p:cNvSpPr>
          <p:nvPr>
            <p:ph type="pic" sz="quarter" idx="17" hasCustomPrompt="1"/>
          </p:nvPr>
        </p:nvSpPr>
        <p:spPr bwMode="ltGray">
          <a:xfrm>
            <a:off x="696005" y="1848756"/>
            <a:ext cx="2463800" cy="2463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29" name="Picture Placeholder" descr="This photo is a 'placeholder' only. Drag or drop your photo here, or click and tap the center to insert a photo.">
            <a:extLst>
              <a:ext uri="{FF2B5EF4-FFF2-40B4-BE49-F238E27FC236}">
                <a16:creationId xmlns:a16="http://schemas.microsoft.com/office/drawing/2014/main" id="{732EA7F6-1E0D-7569-F17F-C4BF98CF3B3A}"/>
              </a:ext>
            </a:extLst>
          </p:cNvPr>
          <p:cNvSpPr>
            <a:spLocks noGrp="1" noChangeAspect="1"/>
          </p:cNvSpPr>
          <p:nvPr>
            <p:ph type="pic" sz="quarter" idx="19" hasCustomPrompt="1"/>
          </p:nvPr>
        </p:nvSpPr>
        <p:spPr bwMode="ltGray">
          <a:xfrm>
            <a:off x="3474735" y="1848756"/>
            <a:ext cx="2463800" cy="2463800"/>
          </a:xfrm>
          <a:prstGeom prst="ellipse">
            <a:avLst/>
          </a:prstGeom>
          <a:blipFill>
            <a:blip r:embed="rId4"/>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30" name="Picture Placeholder" descr="This photo is a 'placeholder' only. Drag or drop your photo here, or click and tap the center to insert a photo.">
            <a:extLst>
              <a:ext uri="{FF2B5EF4-FFF2-40B4-BE49-F238E27FC236}">
                <a16:creationId xmlns:a16="http://schemas.microsoft.com/office/drawing/2014/main" id="{3A8F366F-A917-5642-5C50-F518A983AE58}"/>
              </a:ext>
            </a:extLst>
          </p:cNvPr>
          <p:cNvSpPr>
            <a:spLocks noGrp="1" noChangeAspect="1"/>
          </p:cNvSpPr>
          <p:nvPr>
            <p:ph type="pic" sz="quarter" idx="20" hasCustomPrompt="1"/>
          </p:nvPr>
        </p:nvSpPr>
        <p:spPr bwMode="ltGray">
          <a:xfrm>
            <a:off x="6253465" y="1848756"/>
            <a:ext cx="2463800" cy="2463800"/>
          </a:xfrm>
          <a:prstGeom prst="ellipse">
            <a:avLst/>
          </a:prstGeom>
          <a:blipFill>
            <a:blip r:embed="rId5"/>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31" name="Picture Placeholder" descr="This photo is a 'placeholder' only. Drag or drop your photo here, or click and tap the center to insert a photo.">
            <a:extLst>
              <a:ext uri="{FF2B5EF4-FFF2-40B4-BE49-F238E27FC236}">
                <a16:creationId xmlns:a16="http://schemas.microsoft.com/office/drawing/2014/main" id="{14019E93-4A4C-A1BC-1798-381D551C2FB7}"/>
              </a:ext>
            </a:extLst>
          </p:cNvPr>
          <p:cNvSpPr>
            <a:spLocks noGrp="1" noChangeAspect="1"/>
          </p:cNvSpPr>
          <p:nvPr>
            <p:ph type="pic" sz="quarter" idx="21" hasCustomPrompt="1"/>
          </p:nvPr>
        </p:nvSpPr>
        <p:spPr bwMode="ltGray">
          <a:xfrm>
            <a:off x="9032196" y="1848756"/>
            <a:ext cx="2463800" cy="2463800"/>
          </a:xfrm>
          <a:prstGeom prst="ellipse">
            <a:avLst/>
          </a:prstGeom>
          <a:blipFill>
            <a:blip r:embed="rId6"/>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25" name="Text Placeholder 19">
            <a:extLst>
              <a:ext uri="{FF2B5EF4-FFF2-40B4-BE49-F238E27FC236}">
                <a16:creationId xmlns:a16="http://schemas.microsoft.com/office/drawing/2014/main" id="{AF9AF5CF-963B-3666-42A0-9408F8F44970}"/>
              </a:ext>
            </a:extLst>
          </p:cNvPr>
          <p:cNvSpPr>
            <a:spLocks noGrp="1"/>
          </p:cNvSpPr>
          <p:nvPr>
            <p:ph type="body" sz="quarter" idx="14" hasCustomPrompt="1"/>
          </p:nvPr>
        </p:nvSpPr>
        <p:spPr>
          <a:xfrm>
            <a:off x="3443664"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A7C54E3B-8E9E-9D51-A7AD-DF5D3241B0B1}"/>
              </a:ext>
            </a:extLst>
          </p:cNvPr>
          <p:cNvSpPr>
            <a:spLocks noGrp="1"/>
          </p:cNvSpPr>
          <p:nvPr>
            <p:ph type="body" sz="quarter" idx="15" hasCustomPrompt="1"/>
          </p:nvPr>
        </p:nvSpPr>
        <p:spPr>
          <a:xfrm>
            <a:off x="6222397"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7" name="Text Placeholder 19">
            <a:extLst>
              <a:ext uri="{FF2B5EF4-FFF2-40B4-BE49-F238E27FC236}">
                <a16:creationId xmlns:a16="http://schemas.microsoft.com/office/drawing/2014/main" id="{D834E744-7F73-51F5-6CAD-DBB6016BA18E}"/>
              </a:ext>
            </a:extLst>
          </p:cNvPr>
          <p:cNvSpPr>
            <a:spLocks noGrp="1"/>
          </p:cNvSpPr>
          <p:nvPr>
            <p:ph type="body" sz="quarter" idx="16" hasCustomPrompt="1"/>
          </p:nvPr>
        </p:nvSpPr>
        <p:spPr>
          <a:xfrm>
            <a:off x="9001126"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50683570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Three picture content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3A1F7FD5-323C-9762-DD0F-DB15B2B1589C}"/>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C99F1E31-2444-5229-0CCE-EF1001324214}"/>
              </a:ext>
            </a:extLst>
          </p:cNvPr>
          <p:cNvSpPr>
            <a:spLocks noGrp="1"/>
          </p:cNvSpPr>
          <p:nvPr>
            <p:ph type="pic" sz="quarter" idx="13" hasCustomPrompt="1"/>
          </p:nvPr>
        </p:nvSpPr>
        <p:spPr bwMode="ltGray">
          <a:xfrm>
            <a:off x="584199" y="1581150"/>
            <a:ext cx="3599411" cy="4305300"/>
          </a:xfrm>
          <a:prstGeom prst="roundRect">
            <a:avLst>
              <a:gd name="adj" fmla="val 4720"/>
            </a:avLst>
          </a:prstGeom>
          <a:blipFill>
            <a:blip r:embed="rId3"/>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dirty="0"/>
              <a:t>Drag &amp; drop your photo here </a:t>
            </a:r>
            <a:br>
              <a:rPr lang="en-US" dirty="0"/>
            </a:br>
            <a:r>
              <a:rPr lang="en-US" dirty="0"/>
              <a:t>or click or tap icon below </a:t>
            </a:r>
            <a:br>
              <a:rPr lang="en-US" dirty="0"/>
            </a:br>
            <a:r>
              <a:rPr lang="en-US" dirty="0"/>
              <a:t>to insert</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851CCD2F-E7DE-5D12-87F9-52475535C73C}"/>
              </a:ext>
            </a:extLst>
          </p:cNvPr>
          <p:cNvSpPr>
            <a:spLocks noGrp="1"/>
          </p:cNvSpPr>
          <p:nvPr>
            <p:ph type="pic" sz="quarter" idx="14" hasCustomPrompt="1"/>
          </p:nvPr>
        </p:nvSpPr>
        <p:spPr bwMode="ltGray">
          <a:xfrm>
            <a:off x="4297087" y="1581150"/>
            <a:ext cx="3599411" cy="4305300"/>
          </a:xfrm>
          <a:prstGeom prst="roundRect">
            <a:avLst>
              <a:gd name="adj" fmla="val 4720"/>
            </a:avLst>
          </a:prstGeom>
          <a:blipFill>
            <a:blip r:embed="rId4"/>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dirty="0"/>
              <a:t>Drag &amp; drop your photo here </a:t>
            </a:r>
            <a:br>
              <a:rPr lang="en-US" dirty="0"/>
            </a:br>
            <a:r>
              <a:rPr lang="en-US" dirty="0"/>
              <a:t>or click or tap icon below </a:t>
            </a:r>
            <a:br>
              <a:rPr lang="en-US" dirty="0"/>
            </a:br>
            <a:r>
              <a:rPr lang="en-US" dirty="0"/>
              <a:t>to insert</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CFBE241C-1792-CB28-B2A0-7F490668764D}"/>
              </a:ext>
            </a:extLst>
          </p:cNvPr>
          <p:cNvSpPr>
            <a:spLocks noGrp="1"/>
          </p:cNvSpPr>
          <p:nvPr>
            <p:ph type="pic" sz="quarter" idx="15" hasCustomPrompt="1"/>
          </p:nvPr>
        </p:nvSpPr>
        <p:spPr bwMode="ltGray">
          <a:xfrm>
            <a:off x="8009976" y="1581150"/>
            <a:ext cx="3599411" cy="4305300"/>
          </a:xfrm>
          <a:prstGeom prst="roundRect">
            <a:avLst>
              <a:gd name="adj" fmla="val 4720"/>
            </a:avLst>
          </a:prstGeom>
          <a:blipFill>
            <a:blip r:embed="rId5"/>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dirty="0"/>
              <a:t>Drag &amp; drop your photo here </a:t>
            </a:r>
            <a:br>
              <a:rPr lang="en-US" dirty="0"/>
            </a:br>
            <a:r>
              <a:rPr lang="en-US" dirty="0"/>
              <a:t>or click or tap icon below </a:t>
            </a:r>
            <a:br>
              <a:rPr lang="en-US" dirty="0"/>
            </a:br>
            <a:r>
              <a:rPr lang="en-US" dirty="0"/>
              <a:t>to insert</a:t>
            </a:r>
          </a:p>
        </p:txBody>
      </p:sp>
    </p:spTree>
    <p:extLst>
      <p:ext uri="{BB962C8B-B14F-4D97-AF65-F5344CB8AC3E}">
        <p14:creationId xmlns:p14="http://schemas.microsoft.com/office/powerpoint/2010/main" val="88317479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Three text content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E6F7E58A-6B3C-71CF-9C7D-E4749BF6C495}"/>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6" name="Rectangle: Rounded Corners 5">
            <a:extLst>
              <a:ext uri="{FF2B5EF4-FFF2-40B4-BE49-F238E27FC236}">
                <a16:creationId xmlns:a16="http://schemas.microsoft.com/office/drawing/2014/main" id="{1C683595-FBF8-179F-28A4-E3681A0A7FC5}"/>
              </a:ext>
            </a:extLst>
          </p:cNvPr>
          <p:cNvSpPr/>
          <p:nvPr userDrawn="1"/>
        </p:nvSpPr>
        <p:spPr bwMode="auto">
          <a:xfrm>
            <a:off x="584199" y="1581150"/>
            <a:ext cx="3599411" cy="4305300"/>
          </a:xfrm>
          <a:prstGeom prst="roundRect">
            <a:avLst>
              <a:gd name="adj" fmla="val 4720"/>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dirty="0">
              <a:ln w="3175">
                <a:noFill/>
              </a:ln>
              <a:gradFill>
                <a:gsLst>
                  <a:gs pos="55747">
                    <a:srgbClr val="000000"/>
                  </a:gs>
                  <a:gs pos="37000">
                    <a:srgbClr val="000000"/>
                  </a:gs>
                </a:gsLst>
                <a:lin ang="5400000" scaled="1"/>
              </a:gradFill>
              <a:latin typeface="Segoe UI Semibold"/>
              <a:cs typeface="Segoe UI" pitchFamily="34" charset="0"/>
            </a:endParaRPr>
          </a:p>
        </p:txBody>
      </p:sp>
      <p:sp>
        <p:nvSpPr>
          <p:cNvPr id="7" name="Rectangle: Rounded Corners 6">
            <a:extLst>
              <a:ext uri="{FF2B5EF4-FFF2-40B4-BE49-F238E27FC236}">
                <a16:creationId xmlns:a16="http://schemas.microsoft.com/office/drawing/2014/main" id="{41CEBF13-F6CF-42C5-0E53-E1311332EC7E}"/>
              </a:ext>
            </a:extLst>
          </p:cNvPr>
          <p:cNvSpPr/>
          <p:nvPr userDrawn="1"/>
        </p:nvSpPr>
        <p:spPr bwMode="auto">
          <a:xfrm>
            <a:off x="4297087" y="1581150"/>
            <a:ext cx="3599411" cy="4305300"/>
          </a:xfrm>
          <a:prstGeom prst="roundRect">
            <a:avLst>
              <a:gd name="adj" fmla="val 4720"/>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dirty="0">
              <a:ln w="3175">
                <a:noFill/>
              </a:ln>
              <a:gradFill>
                <a:gsLst>
                  <a:gs pos="55747">
                    <a:srgbClr val="000000"/>
                  </a:gs>
                  <a:gs pos="37000">
                    <a:srgbClr val="000000"/>
                  </a:gs>
                </a:gsLst>
                <a:lin ang="5400000" scaled="1"/>
              </a:gradFill>
              <a:latin typeface="Segoe UI Semibold"/>
              <a:cs typeface="Segoe UI" pitchFamily="34" charset="0"/>
            </a:endParaRPr>
          </a:p>
        </p:txBody>
      </p:sp>
      <p:sp>
        <p:nvSpPr>
          <p:cNvPr id="8" name="Rectangle: Rounded Corners 7">
            <a:extLst>
              <a:ext uri="{FF2B5EF4-FFF2-40B4-BE49-F238E27FC236}">
                <a16:creationId xmlns:a16="http://schemas.microsoft.com/office/drawing/2014/main" id="{F6991E26-4A39-8D94-F42C-F2099C92D6A1}"/>
              </a:ext>
            </a:extLst>
          </p:cNvPr>
          <p:cNvSpPr/>
          <p:nvPr userDrawn="1"/>
        </p:nvSpPr>
        <p:spPr bwMode="auto">
          <a:xfrm>
            <a:off x="8009976" y="1581150"/>
            <a:ext cx="3599411" cy="4305300"/>
          </a:xfrm>
          <a:prstGeom prst="roundRect">
            <a:avLst>
              <a:gd name="adj" fmla="val 4720"/>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dirty="0">
              <a:ln w="3175">
                <a:noFill/>
              </a:ln>
              <a:gradFill>
                <a:gsLst>
                  <a:gs pos="55747">
                    <a:srgbClr val="000000"/>
                  </a:gs>
                  <a:gs pos="37000">
                    <a:srgbClr val="000000"/>
                  </a:gs>
                </a:gsLst>
                <a:lin ang="5400000" scaled="1"/>
              </a:gradFill>
              <a:latin typeface="Segoe UI Semibold"/>
              <a:cs typeface="Segoe UI" pitchFamily="34" charset="0"/>
            </a:endParaRPr>
          </a:p>
        </p:txBody>
      </p:sp>
      <p:sp>
        <p:nvSpPr>
          <p:cNvPr id="21" name="Text Placeholder 19">
            <a:extLst>
              <a:ext uri="{FF2B5EF4-FFF2-40B4-BE49-F238E27FC236}">
                <a16:creationId xmlns:a16="http://schemas.microsoft.com/office/drawing/2014/main" id="{399EA1AA-57AA-27E2-BD86-B5FA25A9A677}"/>
              </a:ext>
            </a:extLst>
          </p:cNvPr>
          <p:cNvSpPr>
            <a:spLocks noGrp="1"/>
          </p:cNvSpPr>
          <p:nvPr>
            <p:ph type="body" sz="quarter" idx="13" hasCustomPrompt="1"/>
          </p:nvPr>
        </p:nvSpPr>
        <p:spPr>
          <a:xfrm>
            <a:off x="691108"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cxnSp>
        <p:nvCxnSpPr>
          <p:cNvPr id="12" name="Straight Connector 11">
            <a:extLst>
              <a:ext uri="{FF2B5EF4-FFF2-40B4-BE49-F238E27FC236}">
                <a16:creationId xmlns:a16="http://schemas.microsoft.com/office/drawing/2014/main" id="{8A47EDC1-A042-5A95-7AD0-A7419100C365}"/>
              </a:ext>
            </a:extLst>
          </p:cNvPr>
          <p:cNvCxnSpPr>
            <a:cxnSpLocks/>
          </p:cNvCxnSpPr>
          <p:nvPr userDrawn="1"/>
        </p:nvCxnSpPr>
        <p:spPr>
          <a:xfrm>
            <a:off x="637654"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4EB2703-96F4-0032-1948-7D1A66D0303B}"/>
              </a:ext>
            </a:extLst>
          </p:cNvPr>
          <p:cNvCxnSpPr>
            <a:cxnSpLocks/>
          </p:cNvCxnSpPr>
          <p:nvPr userDrawn="1"/>
        </p:nvCxnSpPr>
        <p:spPr>
          <a:xfrm>
            <a:off x="4350542"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85F7FEE-5EE4-CEBA-42C0-5B7B114D8C2B}"/>
              </a:ext>
            </a:extLst>
          </p:cNvPr>
          <p:cNvCxnSpPr>
            <a:cxnSpLocks/>
          </p:cNvCxnSpPr>
          <p:nvPr userDrawn="1"/>
        </p:nvCxnSpPr>
        <p:spPr>
          <a:xfrm>
            <a:off x="8063431"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2" name="Text Placeholder 19">
            <a:extLst>
              <a:ext uri="{FF2B5EF4-FFF2-40B4-BE49-F238E27FC236}">
                <a16:creationId xmlns:a16="http://schemas.microsoft.com/office/drawing/2014/main" id="{E1C30187-00C7-645C-EA0E-3CAE60058737}"/>
              </a:ext>
            </a:extLst>
          </p:cNvPr>
          <p:cNvSpPr>
            <a:spLocks noGrp="1"/>
          </p:cNvSpPr>
          <p:nvPr>
            <p:ph type="body" sz="quarter" idx="14" hasCustomPrompt="1"/>
          </p:nvPr>
        </p:nvSpPr>
        <p:spPr>
          <a:xfrm>
            <a:off x="4403996"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4" name="Text Placeholder 19">
            <a:extLst>
              <a:ext uri="{FF2B5EF4-FFF2-40B4-BE49-F238E27FC236}">
                <a16:creationId xmlns:a16="http://schemas.microsoft.com/office/drawing/2014/main" id="{01BB683D-10A2-1AB7-D6AD-3513E50E5831}"/>
              </a:ext>
            </a:extLst>
          </p:cNvPr>
          <p:cNvSpPr>
            <a:spLocks noGrp="1"/>
          </p:cNvSpPr>
          <p:nvPr>
            <p:ph type="body" sz="quarter" idx="15" hasCustomPrompt="1"/>
          </p:nvPr>
        </p:nvSpPr>
        <p:spPr>
          <a:xfrm>
            <a:off x="8116885"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5" name="Text Placeholder 19">
            <a:extLst>
              <a:ext uri="{FF2B5EF4-FFF2-40B4-BE49-F238E27FC236}">
                <a16:creationId xmlns:a16="http://schemas.microsoft.com/office/drawing/2014/main" id="{4F2F9024-046F-77C6-5303-52E499B556C1}"/>
              </a:ext>
            </a:extLst>
          </p:cNvPr>
          <p:cNvSpPr>
            <a:spLocks noGrp="1"/>
          </p:cNvSpPr>
          <p:nvPr>
            <p:ph type="body" sz="quarter" idx="16" hasCustomPrompt="1"/>
          </p:nvPr>
        </p:nvSpPr>
        <p:spPr>
          <a:xfrm>
            <a:off x="691108"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6" name="Text Placeholder 19">
            <a:extLst>
              <a:ext uri="{FF2B5EF4-FFF2-40B4-BE49-F238E27FC236}">
                <a16:creationId xmlns:a16="http://schemas.microsoft.com/office/drawing/2014/main" id="{95805569-1FE6-5940-59E2-DE9A074B852A}"/>
              </a:ext>
            </a:extLst>
          </p:cNvPr>
          <p:cNvSpPr>
            <a:spLocks noGrp="1"/>
          </p:cNvSpPr>
          <p:nvPr>
            <p:ph type="body" sz="quarter" idx="17" hasCustomPrompt="1"/>
          </p:nvPr>
        </p:nvSpPr>
        <p:spPr>
          <a:xfrm>
            <a:off x="4403996"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7" name="Text Placeholder 19">
            <a:extLst>
              <a:ext uri="{FF2B5EF4-FFF2-40B4-BE49-F238E27FC236}">
                <a16:creationId xmlns:a16="http://schemas.microsoft.com/office/drawing/2014/main" id="{69FD4DC6-752D-3AF4-DB4C-BD79AC8DC943}"/>
              </a:ext>
            </a:extLst>
          </p:cNvPr>
          <p:cNvSpPr>
            <a:spLocks noGrp="1"/>
          </p:cNvSpPr>
          <p:nvPr>
            <p:ph type="body" sz="quarter" idx="18" hasCustomPrompt="1"/>
          </p:nvPr>
        </p:nvSpPr>
        <p:spPr>
          <a:xfrm>
            <a:off x="8116885"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324927192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Table placehol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A322CBBD-6BBD-ECDE-9B83-B94314709E05}"/>
              </a:ext>
            </a:extLst>
          </p:cNvPr>
          <p:cNvSpPr/>
          <p:nvPr userDrawn="1"/>
        </p:nvSpPr>
        <p:spPr bwMode="auto">
          <a:xfrm>
            <a:off x="584199" y="1358900"/>
            <a:ext cx="11025188" cy="4912499"/>
          </a:xfrm>
          <a:prstGeom prst="roundRect">
            <a:avLst>
              <a:gd name="adj" fmla="val 2924"/>
            </a:avLst>
          </a:prstGeom>
          <a:solidFill>
            <a:srgbClr val="C6C6C5">
              <a:alpha val="50000"/>
            </a:srgbClr>
          </a:solidFill>
        </p:spPr>
        <p:txBody>
          <a:bodyPr wrap="square" lIns="88900" tIns="38100" rIns="88900" bIns="38100" rtlCol="0" anchor="ctr" anchorCtr="0">
            <a:noAutofit/>
          </a:bodyPr>
          <a:lstStyle/>
          <a:p>
            <a:pPr algn="ctr" defTabSz="1740645" fontAlgn="base">
              <a:spcBef>
                <a:spcPts val="482"/>
              </a:spcBef>
              <a:spcAft>
                <a:spcPct val="0"/>
              </a:spcAft>
              <a:buSzPts val="1000"/>
              <a:tabLst>
                <a:tab pos="183703" algn="l"/>
              </a:tabLst>
            </a:pPr>
            <a:endParaRPr lang="en-US" sz="3200" b="1" dirty="0">
              <a:latin typeface="+mj-lt"/>
              <a:cs typeface="Segoe Sans Display Semibold" pitchFamily="2" charset="0"/>
            </a:endParaRPr>
          </a:p>
        </p:txBody>
      </p:sp>
      <p:sp>
        <p:nvSpPr>
          <p:cNvPr id="9" name="Rectangle: Top Corners Rounded 8">
            <a:extLst>
              <a:ext uri="{FF2B5EF4-FFF2-40B4-BE49-F238E27FC236}">
                <a16:creationId xmlns:a16="http://schemas.microsoft.com/office/drawing/2014/main" id="{F0BB2C1D-5C69-D3F4-F53D-FBF1669E7E76}"/>
              </a:ext>
            </a:extLst>
          </p:cNvPr>
          <p:cNvSpPr/>
          <p:nvPr userDrawn="1"/>
        </p:nvSpPr>
        <p:spPr bwMode="auto">
          <a:xfrm>
            <a:off x="584199" y="1358900"/>
            <a:ext cx="11025188" cy="533400"/>
          </a:xfrm>
          <a:prstGeom prst="round2SameRect">
            <a:avLst>
              <a:gd name="adj1" fmla="val 26667"/>
              <a:gd name="adj2" fmla="val 0"/>
            </a:avLst>
          </a:prstGeom>
          <a:gradFill flip="none" rotWithShape="1">
            <a:gsLst>
              <a:gs pos="77000">
                <a:srgbClr val="0D72C4"/>
              </a:gs>
              <a:gs pos="0">
                <a:srgbClr val="9D42BB"/>
              </a:gs>
            </a:gsLst>
            <a:path path="circle">
              <a:fillToRect l="100000" b="100000"/>
            </a:path>
            <a:tileRect t="-100000" r="-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dirty="0">
              <a:ln w="3175">
                <a:noFill/>
              </a:ln>
              <a:gradFill>
                <a:gsLst>
                  <a:gs pos="55747">
                    <a:srgbClr val="000000"/>
                  </a:gs>
                  <a:gs pos="37000">
                    <a:srgbClr val="000000"/>
                  </a:gs>
                </a:gsLst>
                <a:lin ang="5400000" scaled="1"/>
              </a:gradFill>
              <a:latin typeface="Segoe UI Semibold"/>
              <a:cs typeface="Segoe UI" pitchFamily="34" charset="0"/>
            </a:endParaRPr>
          </a:p>
        </p:txBody>
      </p:sp>
    </p:spTree>
    <p:extLst>
      <p:ext uri="{BB962C8B-B14F-4D97-AF65-F5344CB8AC3E}">
        <p14:creationId xmlns:p14="http://schemas.microsoft.com/office/powerpoint/2010/main" val="332137524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Quotation slide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9091"/>
            <a:ext cx="12192000" cy="6867092"/>
          </a:xfrm>
          <a:prstGeom prst="rect">
            <a:avLst/>
          </a:prstGeom>
        </p:spPr>
      </p:pic>
      <p:cxnSp>
        <p:nvCxnSpPr>
          <p:cNvPr id="2" name="Straight Connector 1">
            <a:extLst>
              <a:ext uri="{FF2B5EF4-FFF2-40B4-BE49-F238E27FC236}">
                <a16:creationId xmlns:a16="http://schemas.microsoft.com/office/drawing/2014/main" id="{27F35010-E4B4-8F70-D28F-7B5D8EDDDF6A}"/>
              </a:ext>
            </a:extLst>
          </p:cNvPr>
          <p:cNvCxnSpPr>
            <a:cxnSpLocks/>
          </p:cNvCxnSpPr>
          <p:nvPr userDrawn="1"/>
        </p:nvCxnSpPr>
        <p:spPr>
          <a:xfrm>
            <a:off x="1511751" y="1090131"/>
            <a:ext cx="6727374" cy="0"/>
          </a:xfrm>
          <a:prstGeom prst="line">
            <a:avLst/>
          </a:prstGeom>
          <a:ln>
            <a:solidFill>
              <a:schemeClr val="bg1">
                <a:lumMod val="9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3" name="Oval 12">
            <a:extLst>
              <a:ext uri="{FF2B5EF4-FFF2-40B4-BE49-F238E27FC236}">
                <a16:creationId xmlns:a16="http://schemas.microsoft.com/office/drawing/2014/main" id="{0EB99CC0-8EF9-44F4-FCE4-2E363219881E}"/>
              </a:ext>
            </a:extLst>
          </p:cNvPr>
          <p:cNvSpPr/>
          <p:nvPr userDrawn="1"/>
        </p:nvSpPr>
        <p:spPr bwMode="auto">
          <a:xfrm>
            <a:off x="6654800" y="863600"/>
            <a:ext cx="5130800" cy="5130800"/>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6" name="Rectangle: Top Corners Rounded 5">
            <a:extLst>
              <a:ext uri="{FF2B5EF4-FFF2-40B4-BE49-F238E27FC236}">
                <a16:creationId xmlns:a16="http://schemas.microsoft.com/office/drawing/2014/main" id="{03B7647A-D26C-C3FB-13EB-033E6469F433}"/>
              </a:ext>
            </a:extLst>
          </p:cNvPr>
          <p:cNvSpPr/>
          <p:nvPr userDrawn="1"/>
        </p:nvSpPr>
        <p:spPr bwMode="auto">
          <a:xfrm rot="10800000">
            <a:off x="552132" y="0"/>
            <a:ext cx="959619" cy="1581288"/>
          </a:xfrm>
          <a:prstGeom prst="round2SameRect">
            <a:avLst>
              <a:gd name="adj1" fmla="val 50000"/>
              <a:gd name="adj2" fmla="val 0"/>
            </a:avLst>
          </a:prstGeom>
          <a:solidFill>
            <a:srgbClr val="C6C6C5">
              <a:alpha val="50000"/>
            </a:srgbClr>
          </a:solidFill>
        </p:spPr>
        <p:txBody>
          <a:bodyPr wrap="square" lIns="88900" tIns="38100" rIns="88900" bIns="38100" rtlCol="0" anchor="ctr" anchorCtr="0">
            <a:noAutofit/>
          </a:bodyPr>
          <a:lstStyle/>
          <a:p>
            <a:pPr algn="ctr" defTabSz="1740645" fontAlgn="base">
              <a:spcBef>
                <a:spcPts val="482"/>
              </a:spcBef>
              <a:spcAft>
                <a:spcPct val="0"/>
              </a:spcAft>
              <a:buSzPts val="1000"/>
              <a:tabLst>
                <a:tab pos="183703" algn="l"/>
              </a:tabLst>
            </a:pPr>
            <a:endParaRPr lang="en-US" sz="3200" b="1" dirty="0">
              <a:latin typeface="+mj-lt"/>
              <a:cs typeface="Segoe Sans Display Semibold" pitchFamily="2" charset="0"/>
            </a:endParaRPr>
          </a:p>
        </p:txBody>
      </p:sp>
      <p:sp>
        <p:nvSpPr>
          <p:cNvPr id="7" name="Oval 6">
            <a:extLst>
              <a:ext uri="{FF2B5EF4-FFF2-40B4-BE49-F238E27FC236}">
                <a16:creationId xmlns:a16="http://schemas.microsoft.com/office/drawing/2014/main" id="{0E1D93B2-59CC-2759-942E-D3DC06EB1452}"/>
              </a:ext>
            </a:extLst>
          </p:cNvPr>
          <p:cNvSpPr/>
          <p:nvPr userDrawn="1"/>
        </p:nvSpPr>
        <p:spPr bwMode="auto">
          <a:xfrm>
            <a:off x="610653" y="669131"/>
            <a:ext cx="842000" cy="842000"/>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8" name="Graphic 18">
            <a:extLst>
              <a:ext uri="{FF2B5EF4-FFF2-40B4-BE49-F238E27FC236}">
                <a16:creationId xmlns:a16="http://schemas.microsoft.com/office/drawing/2014/main" id="{229CCF5C-2EF0-EA8C-F06D-965D2BB76BA1}"/>
              </a:ext>
            </a:extLst>
          </p:cNvPr>
          <p:cNvSpPr/>
          <p:nvPr userDrawn="1"/>
        </p:nvSpPr>
        <p:spPr>
          <a:xfrm rot="10800000">
            <a:off x="692883" y="854218"/>
            <a:ext cx="677542" cy="471824"/>
          </a:xfrm>
          <a:custGeom>
            <a:avLst/>
            <a:gdLst>
              <a:gd name="connsiteX0" fmla="*/ 398009 w 1698171"/>
              <a:gd name="connsiteY0" fmla="*/ 0 h 1182560"/>
              <a:gd name="connsiteX1" fmla="*/ 0 w 1698171"/>
              <a:gd name="connsiteY1" fmla="*/ 398009 h 1182560"/>
              <a:gd name="connsiteX2" fmla="*/ 341747 w 1698171"/>
              <a:gd name="connsiteY2" fmla="*/ 792034 h 1182560"/>
              <a:gd name="connsiteX3" fmla="*/ 216494 w 1698171"/>
              <a:gd name="connsiteY3" fmla="*/ 1103659 h 1182560"/>
              <a:gd name="connsiteX4" fmla="*/ 217853 w 1698171"/>
              <a:gd name="connsiteY4" fmla="*/ 1163708 h 1182560"/>
              <a:gd name="connsiteX5" fmla="*/ 275963 w 1698171"/>
              <a:gd name="connsiteY5" fmla="*/ 1178673 h 1182560"/>
              <a:gd name="connsiteX6" fmla="*/ 796018 w 1698171"/>
              <a:gd name="connsiteY6" fmla="*/ 398009 h 1182560"/>
              <a:gd name="connsiteX7" fmla="*/ 398009 w 1698171"/>
              <a:gd name="connsiteY7" fmla="*/ 0 h 1182560"/>
              <a:gd name="connsiteX8" fmla="*/ 1300162 w 1698171"/>
              <a:gd name="connsiteY8" fmla="*/ 0 h 1182560"/>
              <a:gd name="connsiteX9" fmla="*/ 902153 w 1698171"/>
              <a:gd name="connsiteY9" fmla="*/ 398009 h 1182560"/>
              <a:gd name="connsiteX10" fmla="*/ 1243900 w 1698171"/>
              <a:gd name="connsiteY10" fmla="*/ 792034 h 1182560"/>
              <a:gd name="connsiteX11" fmla="*/ 1118647 w 1698171"/>
              <a:gd name="connsiteY11" fmla="*/ 1103659 h 1182560"/>
              <a:gd name="connsiteX12" fmla="*/ 1120007 w 1698171"/>
              <a:gd name="connsiteY12" fmla="*/ 1163708 h 1182560"/>
              <a:gd name="connsiteX13" fmla="*/ 1178116 w 1698171"/>
              <a:gd name="connsiteY13" fmla="*/ 1178673 h 1182560"/>
              <a:gd name="connsiteX14" fmla="*/ 1698171 w 1698171"/>
              <a:gd name="connsiteY14" fmla="*/ 398009 h 1182560"/>
              <a:gd name="connsiteX15" fmla="*/ 1300162 w 1698171"/>
              <a:gd name="connsiteY15" fmla="*/ 0 h 118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8171" h="1182560">
                <a:moveTo>
                  <a:pt x="398009" y="0"/>
                </a:moveTo>
                <a:cubicBezTo>
                  <a:pt x="178500" y="0"/>
                  <a:pt x="0" y="178550"/>
                  <a:pt x="0" y="398009"/>
                </a:cubicBezTo>
                <a:cubicBezTo>
                  <a:pt x="0" y="598373"/>
                  <a:pt x="148769" y="764631"/>
                  <a:pt x="341747" y="792034"/>
                </a:cubicBezTo>
                <a:cubicBezTo>
                  <a:pt x="326298" y="904266"/>
                  <a:pt x="283445" y="1011055"/>
                  <a:pt x="216494" y="1103659"/>
                </a:cubicBezTo>
                <a:cubicBezTo>
                  <a:pt x="203472" y="1121732"/>
                  <a:pt x="203960" y="1146219"/>
                  <a:pt x="217853" y="1163708"/>
                </a:cubicBezTo>
                <a:cubicBezTo>
                  <a:pt x="231485" y="1180919"/>
                  <a:pt x="255173" y="1187443"/>
                  <a:pt x="275963" y="1178673"/>
                </a:cubicBezTo>
                <a:cubicBezTo>
                  <a:pt x="591862" y="1046816"/>
                  <a:pt x="796018" y="740340"/>
                  <a:pt x="796018" y="398009"/>
                </a:cubicBezTo>
                <a:cubicBezTo>
                  <a:pt x="796018" y="178550"/>
                  <a:pt x="617517" y="0"/>
                  <a:pt x="398009" y="0"/>
                </a:cubicBezTo>
                <a:close/>
                <a:moveTo>
                  <a:pt x="1300162" y="0"/>
                </a:moveTo>
                <a:cubicBezTo>
                  <a:pt x="1080654" y="0"/>
                  <a:pt x="902153" y="178550"/>
                  <a:pt x="902153" y="398009"/>
                </a:cubicBezTo>
                <a:cubicBezTo>
                  <a:pt x="902153" y="598373"/>
                  <a:pt x="1050922" y="764631"/>
                  <a:pt x="1243900" y="792034"/>
                </a:cubicBezTo>
                <a:cubicBezTo>
                  <a:pt x="1228451" y="904266"/>
                  <a:pt x="1185599" y="1011055"/>
                  <a:pt x="1118647" y="1103659"/>
                </a:cubicBezTo>
                <a:cubicBezTo>
                  <a:pt x="1105625" y="1121732"/>
                  <a:pt x="1106113" y="1146219"/>
                  <a:pt x="1120007" y="1163708"/>
                </a:cubicBezTo>
                <a:cubicBezTo>
                  <a:pt x="1133639" y="1180919"/>
                  <a:pt x="1157327" y="1187443"/>
                  <a:pt x="1178116" y="1178673"/>
                </a:cubicBezTo>
                <a:cubicBezTo>
                  <a:pt x="1494016" y="1046816"/>
                  <a:pt x="1698171" y="740340"/>
                  <a:pt x="1698171" y="398009"/>
                </a:cubicBezTo>
                <a:cubicBezTo>
                  <a:pt x="1698171" y="178550"/>
                  <a:pt x="1519671" y="0"/>
                  <a:pt x="1300162" y="0"/>
                </a:cubicBezTo>
                <a:close/>
              </a:path>
            </a:pathLst>
          </a:custGeom>
          <a:gradFill flip="none" rotWithShape="1">
            <a:gsLst>
              <a:gs pos="77000">
                <a:srgbClr val="0D72C4"/>
              </a:gs>
              <a:gs pos="0">
                <a:srgbClr val="9D42BB"/>
              </a:gs>
            </a:gsLst>
            <a:path path="circle">
              <a:fillToRect l="100000" b="100000"/>
            </a:path>
            <a:tileRect t="-100000" r="-100000"/>
          </a:gradFill>
          <a:ln>
            <a:noFill/>
          </a:ln>
          <a:effectLst/>
        </p:spPr>
        <p:txBody>
          <a:bodyPr wrap="square" lIns="0" tIns="0" rIns="0" bIns="0" anchor="ctr" anchorCtr="0">
            <a:noAutofit/>
          </a:bodyPr>
          <a:lstStyle/>
          <a:p>
            <a:pPr algn="ctr" defTabSz="914367" fontAlgn="base">
              <a:spcBef>
                <a:spcPct val="0"/>
              </a:spcBef>
              <a:spcAft>
                <a:spcPct val="0"/>
              </a:spcAft>
            </a:pPr>
            <a:endParaRPr lang="en-US" b="1" kern="0" dirty="0">
              <a:ln w="3175">
                <a:noFill/>
              </a:ln>
              <a:gradFill>
                <a:gsLst>
                  <a:gs pos="55747">
                    <a:srgbClr val="000000"/>
                  </a:gs>
                  <a:gs pos="37000">
                    <a:srgbClr val="000000"/>
                  </a:gs>
                </a:gsLst>
                <a:lin ang="5400000" scaled="1"/>
              </a:gradFill>
              <a:latin typeface="Segoe UI Semibold"/>
              <a:cs typeface="Segoe UI" pitchFamily="34" charset="0"/>
            </a:endParaRPr>
          </a:p>
        </p:txBody>
      </p:sp>
      <p:sp>
        <p:nvSpPr>
          <p:cNvPr id="18" name="Text Placeholder 19">
            <a:extLst>
              <a:ext uri="{FF2B5EF4-FFF2-40B4-BE49-F238E27FC236}">
                <a16:creationId xmlns:a16="http://schemas.microsoft.com/office/drawing/2014/main" id="{7A0408E9-8980-7E8F-F942-8C9FE407AADC}"/>
              </a:ext>
            </a:extLst>
          </p:cNvPr>
          <p:cNvSpPr>
            <a:spLocks noGrp="1"/>
          </p:cNvSpPr>
          <p:nvPr>
            <p:ph type="body" sz="quarter" idx="18" hasCustomPrompt="1"/>
          </p:nvPr>
        </p:nvSpPr>
        <p:spPr>
          <a:xfrm>
            <a:off x="716849" y="1695588"/>
            <a:ext cx="5731576" cy="3613695"/>
          </a:xfrm>
        </p:spPr>
        <p:txBody>
          <a:bodyPr lIns="0" tIns="0" rIns="0" bIns="0" anchor="t">
            <a:noAutofit/>
          </a:bodyPr>
          <a:lstStyle>
            <a:lvl1pPr marL="0" marR="0" indent="0" algn="l" defTabSz="914400" rtl="0" eaLnBrk="1" fontAlgn="auto" latinLnBrk="0" hangingPunct="1">
              <a:lnSpc>
                <a:spcPct val="100000"/>
              </a:lnSpc>
              <a:spcBef>
                <a:spcPct val="20000"/>
              </a:spcBef>
              <a:spcAft>
                <a:spcPts val="1800"/>
              </a:spcAft>
              <a:buClrTx/>
              <a:buSzPct val="90000"/>
              <a:buFont typeface="Wingdings" panose="05000000000000000000" pitchFamily="2" charset="2"/>
              <a:buNone/>
              <a:tabLst/>
              <a:defRPr lang="en-US" sz="2400" b="0" kern="1200" cap="none" spc="0" baseline="0" dirty="0">
                <a:ln w="3175">
                  <a:noFill/>
                </a:ln>
                <a:solidFill>
                  <a:schemeClr val="tx1"/>
                </a:solidFill>
                <a:effectLst/>
                <a:latin typeface="+mn-lt"/>
                <a:ea typeface="+mn-ea"/>
                <a:cs typeface="+mn-cs"/>
              </a:defRPr>
            </a:lvl1pPr>
          </a:lstStyle>
          <a:p>
            <a:pPr lvl="0"/>
            <a:r>
              <a:rPr lang="en-US"/>
              <a:t>Insert text</a:t>
            </a:r>
          </a:p>
        </p:txBody>
      </p:sp>
      <p:sp>
        <p:nvSpPr>
          <p:cNvPr id="14" name="Picture Placeholder" descr="This photo is a 'placeholder' only. Drag or drop your photo here, or click and tap the center to insert a photo.">
            <a:extLst>
              <a:ext uri="{FF2B5EF4-FFF2-40B4-BE49-F238E27FC236}">
                <a16:creationId xmlns:a16="http://schemas.microsoft.com/office/drawing/2014/main" id="{35DB28C5-6CEA-8525-6B69-035DAD6E8DFF}"/>
              </a:ext>
            </a:extLst>
          </p:cNvPr>
          <p:cNvSpPr>
            <a:spLocks noGrp="1" noChangeAspect="1"/>
          </p:cNvSpPr>
          <p:nvPr>
            <p:ph type="pic" sz="quarter" idx="17" hasCustomPrompt="1"/>
          </p:nvPr>
        </p:nvSpPr>
        <p:spPr bwMode="ltGray">
          <a:xfrm>
            <a:off x="6781800" y="990600"/>
            <a:ext cx="4876800" cy="4876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16" name="Text Placeholder 19">
            <a:extLst>
              <a:ext uri="{FF2B5EF4-FFF2-40B4-BE49-F238E27FC236}">
                <a16:creationId xmlns:a16="http://schemas.microsoft.com/office/drawing/2014/main" id="{962D8C4F-7127-AD8F-D624-CBC3F48D1FF1}"/>
              </a:ext>
            </a:extLst>
          </p:cNvPr>
          <p:cNvSpPr>
            <a:spLocks noGrp="1"/>
          </p:cNvSpPr>
          <p:nvPr>
            <p:ph type="body" sz="quarter" idx="13" hasCustomPrompt="1"/>
          </p:nvPr>
        </p:nvSpPr>
        <p:spPr>
          <a:xfrm>
            <a:off x="716849" y="5583203"/>
            <a:ext cx="5731576" cy="369332"/>
          </a:xfrm>
        </p:spPr>
        <p:txBody>
          <a:bodyPr lIns="0" tIns="0" rIns="0" bIns="0" anchor="t">
            <a:noAutofit/>
          </a:bodyPr>
          <a:lstStyle>
            <a:lvl1pPr marL="0" marR="0" indent="0" algn="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accent2"/>
                </a:solidFill>
                <a:latin typeface="+mj-lt"/>
                <a:ea typeface="+mn-ea"/>
                <a:cs typeface="+mn-cs"/>
              </a:defRPr>
            </a:lvl1pPr>
          </a:lstStyle>
          <a:p>
            <a:pPr lvl="0"/>
            <a:r>
              <a:rPr lang="en-US"/>
              <a:t>Insert text</a:t>
            </a: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8263" y="-758152"/>
            <a:ext cx="11018520" cy="553998"/>
          </a:xfrm>
        </p:spPr>
        <p:txBody>
          <a:bodyPr/>
          <a:lstStyle/>
          <a:p>
            <a:r>
              <a:rPr lang="en-US"/>
              <a:t>Click to edit Master title style</a:t>
            </a:r>
          </a:p>
        </p:txBody>
      </p:sp>
    </p:spTree>
    <p:extLst>
      <p:ext uri="{BB962C8B-B14F-4D97-AF65-F5344CB8AC3E}">
        <p14:creationId xmlns:p14="http://schemas.microsoft.com/office/powerpoint/2010/main" val="207100396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EA2EF0-4F7A-AACE-0CFD-E66B483862BD}"/>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3F49A54-5A67-CD87-954A-114B9CEC259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D49E09F3-9745-44A7-3D68-C1AFC50EAD2B}"/>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FE758A50-0304-1B64-E465-B34BF7BB153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C7F21D1-F93C-6466-E504-1F1A7F00D4F6}"/>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0FB604C0-6749-F794-1BE2-C8CA8B53E5BE}"/>
              </a:ext>
            </a:extLst>
          </p:cNvPr>
          <p:cNvSpPr>
            <a:spLocks noGrp="1"/>
          </p:cNvSpPr>
          <p:nvPr>
            <p:ph type="dt" sz="half" idx="10"/>
          </p:nvPr>
        </p:nvSpPr>
        <p:spPr/>
        <p:txBody>
          <a:bodyPr/>
          <a:lstStyle/>
          <a:p>
            <a:fld id="{78834B7A-A772-41F8-99FF-2368B14B0677}" type="datetimeFigureOut">
              <a:rPr lang="en-US" smtClean="0"/>
              <a:t>10/28/2025</a:t>
            </a:fld>
            <a:endParaRPr lang="en-US"/>
          </a:p>
        </p:txBody>
      </p:sp>
      <p:sp>
        <p:nvSpPr>
          <p:cNvPr id="8" name="Footer Placeholder 7">
            <a:extLst>
              <a:ext uri="{FF2B5EF4-FFF2-40B4-BE49-F238E27FC236}">
                <a16:creationId xmlns:a16="http://schemas.microsoft.com/office/drawing/2014/main" id="{77DAF47A-0EAD-3E32-F440-96CA7EF60C09}"/>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7EA48D0B-65D5-C006-F724-072D810AE675}"/>
              </a:ext>
            </a:extLst>
          </p:cNvPr>
          <p:cNvSpPr>
            <a:spLocks noGrp="1"/>
          </p:cNvSpPr>
          <p:nvPr>
            <p:ph type="sldNum" sz="quarter" idx="12"/>
          </p:nvPr>
        </p:nvSpPr>
        <p:spPr/>
        <p:txBody>
          <a:bodyPr/>
          <a:lstStyle/>
          <a:p>
            <a:fld id="{4624AFDC-5FAE-486C-8FFC-8EB2A77CD6CB}" type="slidenum">
              <a:rPr lang="en-US" smtClean="0"/>
              <a:t>‹#›</a:t>
            </a:fld>
            <a:endParaRPr lang="en-US"/>
          </a:p>
        </p:txBody>
      </p:sp>
    </p:spTree>
    <p:extLst>
      <p:ext uri="{BB962C8B-B14F-4D97-AF65-F5344CB8AC3E}">
        <p14:creationId xmlns:p14="http://schemas.microsoft.com/office/powerpoint/2010/main" val="30033692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Code Right side">
    <p:bg>
      <p:bgPr>
        <a:solidFill>
          <a:srgbClr val="E1D3C7"/>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82BB27-7DA5-4478-8C18-C1FFEE20AAC1}"/>
              </a:ext>
            </a:extLst>
          </p:cNvPr>
          <p:cNvSpPr>
            <a:spLocks noGrp="1"/>
          </p:cNvSpPr>
          <p:nvPr>
            <p:ph type="title" hasCustomPrompt="1"/>
          </p:nvPr>
        </p:nvSpPr>
        <p:spPr>
          <a:xfrm>
            <a:off x="588263" y="457200"/>
            <a:ext cx="4040887" cy="492443"/>
          </a:xfrm>
        </p:spPr>
        <p:txBody>
          <a:bodyPr/>
          <a:lstStyle>
            <a:lvl1pPr>
              <a:defRPr sz="3200">
                <a:solidFill>
                  <a:schemeClr val="tx1"/>
                </a:solidFill>
              </a:defRPr>
            </a:lvl1pPr>
          </a:lstStyle>
          <a:p>
            <a:r>
              <a:rPr lang="en-US"/>
              <a:t>Click to edit title</a:t>
            </a:r>
          </a:p>
        </p:txBody>
      </p:sp>
      <p:sp>
        <p:nvSpPr>
          <p:cNvPr id="12" name="Text Placeholder 3">
            <a:extLst>
              <a:ext uri="{FF2B5EF4-FFF2-40B4-BE49-F238E27FC236}">
                <a16:creationId xmlns:a16="http://schemas.microsoft.com/office/drawing/2014/main" id="{2BB818A5-4223-0847-B6E2-655C7DC7B6B4}"/>
              </a:ext>
            </a:extLst>
          </p:cNvPr>
          <p:cNvSpPr>
            <a:spLocks noGrp="1"/>
          </p:cNvSpPr>
          <p:nvPr>
            <p:ph type="body" sz="quarter" idx="10" hasCustomPrompt="1"/>
          </p:nvPr>
        </p:nvSpPr>
        <p:spPr>
          <a:xfrm>
            <a:off x="588965" y="1338139"/>
            <a:ext cx="4040185" cy="369332"/>
          </a:xfrm>
        </p:spPr>
        <p:txBody>
          <a:bodyPr wrap="square">
            <a:spAutoFit/>
          </a:bodyPr>
          <a:lstStyle>
            <a:lvl1pPr marL="0" indent="0">
              <a:lnSpc>
                <a:spcPct val="100000"/>
              </a:lnSpc>
              <a:spcBef>
                <a:spcPts val="600"/>
              </a:spcBef>
              <a:spcAft>
                <a:spcPts val="0"/>
              </a:spcAft>
              <a:buNone/>
              <a:defRPr sz="2400" b="0" i="0" baseline="0">
                <a:solidFill>
                  <a:schemeClr val="tx1"/>
                </a:solidFill>
                <a:latin typeface="Segoe UI" panose="020B0502040204020203" pitchFamily="34" charset="0"/>
                <a:cs typeface="Segoe UI" panose="020B0502040204020203" pitchFamily="34" charset="0"/>
              </a:defRPr>
            </a:lvl1pPr>
            <a:lvl2pPr marL="0" indent="0">
              <a:lnSpc>
                <a:spcPct val="100000"/>
              </a:lnSpc>
              <a:spcBef>
                <a:spcPts val="60"/>
              </a:spcBef>
              <a:spcAft>
                <a:spcPts val="60"/>
              </a:spcAft>
              <a:buNone/>
              <a:defRPr sz="2400" b="0" i="0">
                <a:solidFill>
                  <a:srgbClr val="2F2F2F"/>
                </a:solidFill>
                <a:latin typeface="Segoe UI" panose="020B0502040204020203" pitchFamily="34" charset="0"/>
                <a:cs typeface="Segoe UI" panose="020B0502040204020203" pitchFamily="34" charset="0"/>
              </a:defRPr>
            </a:lvl2pPr>
            <a:lvl3pPr marL="457063" indent="0">
              <a:buNone/>
              <a:defRPr/>
            </a:lvl3pPr>
            <a:lvl4pPr marL="685594" indent="0">
              <a:buNone/>
              <a:defRPr/>
            </a:lvl4pPr>
            <a:lvl5pPr marL="914126" indent="0">
              <a:buNone/>
              <a:defRPr/>
            </a:lvl5pPr>
          </a:lstStyle>
          <a:p>
            <a:pPr lvl="0"/>
            <a:r>
              <a:rPr lang="en-US"/>
              <a:t>Click to edit text</a:t>
            </a:r>
          </a:p>
        </p:txBody>
      </p:sp>
      <p:sp>
        <p:nvSpPr>
          <p:cNvPr id="3" name="Rectangle 2">
            <a:extLst>
              <a:ext uri="{FF2B5EF4-FFF2-40B4-BE49-F238E27FC236}">
                <a16:creationId xmlns:a16="http://schemas.microsoft.com/office/drawing/2014/main" id="{2316165A-5926-4F59-B348-996936FBB574}"/>
              </a:ext>
              <a:ext uri="{C183D7F6-B498-43B3-948B-1728B52AA6E4}">
                <adec:decorative xmlns:adec="http://schemas.microsoft.com/office/drawing/2017/decorative" val="1"/>
              </a:ext>
            </a:extLst>
          </p:cNvPr>
          <p:cNvSpPr/>
          <p:nvPr/>
        </p:nvSpPr>
        <p:spPr bwMode="auto">
          <a:xfrm>
            <a:off x="5205984" y="0"/>
            <a:ext cx="6986016" cy="6858000"/>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a:solidFill>
                <a:srgbClr val="FFFFFF"/>
              </a:solidFill>
              <a:ea typeface="Segoe UI" pitchFamily="34" charset="0"/>
              <a:cs typeface="Segoe UI" pitchFamily="34" charset="0"/>
            </a:endParaRPr>
          </a:p>
        </p:txBody>
      </p:sp>
      <p:sp>
        <p:nvSpPr>
          <p:cNvPr id="19" name="Text Placeholder 14">
            <a:extLst>
              <a:ext uri="{FF2B5EF4-FFF2-40B4-BE49-F238E27FC236}">
                <a16:creationId xmlns:a16="http://schemas.microsoft.com/office/drawing/2014/main" id="{0D599919-A8E3-4D2B-86CF-50C6704F17D5}"/>
              </a:ext>
            </a:extLst>
          </p:cNvPr>
          <p:cNvSpPr>
            <a:spLocks noGrp="1"/>
          </p:cNvSpPr>
          <p:nvPr>
            <p:ph type="body" sz="quarter" idx="13" hasCustomPrompt="1"/>
          </p:nvPr>
        </p:nvSpPr>
        <p:spPr>
          <a:xfrm>
            <a:off x="5211763" y="0"/>
            <a:ext cx="3788358" cy="492314"/>
          </a:xfrm>
          <a:gradFill flip="none" rotWithShape="1">
            <a:gsLst>
              <a:gs pos="0">
                <a:srgbClr val="000000"/>
              </a:gs>
              <a:gs pos="99000">
                <a:srgbClr val="000000"/>
              </a:gs>
              <a:gs pos="99000">
                <a:schemeClr val="accent1"/>
              </a:gs>
            </a:gsLst>
            <a:lin ang="10800000" scaled="1"/>
            <a:tileRect/>
          </a:gradFill>
        </p:spPr>
        <p:txBody>
          <a:bodyPr lIns="585216" tIns="91440" bIns="91440"/>
          <a:lstStyle>
            <a:lvl1pPr marL="0" indent="0">
              <a:buNone/>
              <a:defRPr sz="1999">
                <a:solidFill>
                  <a:srgbClr val="FFFFFF"/>
                </a:solidFill>
                <a:latin typeface="+mj-lt"/>
              </a:defRPr>
            </a:lvl1pPr>
          </a:lstStyle>
          <a:p>
            <a:pPr lvl="0"/>
            <a:r>
              <a:rPr lang="en-US"/>
              <a:t>Click to enter title</a:t>
            </a:r>
          </a:p>
        </p:txBody>
      </p:sp>
      <p:sp>
        <p:nvSpPr>
          <p:cNvPr id="13" name="Text Placeholder 4" descr="This layout should only be used for developer code. The font used is a monospace font which is ideal for showing code.">
            <a:extLst>
              <a:ext uri="{FF2B5EF4-FFF2-40B4-BE49-F238E27FC236}">
                <a16:creationId xmlns:a16="http://schemas.microsoft.com/office/drawing/2014/main" id="{47501FD0-A948-CC48-8B11-3BD4F2AE4E8F}"/>
              </a:ext>
            </a:extLst>
          </p:cNvPr>
          <p:cNvSpPr>
            <a:spLocks noGrp="1"/>
          </p:cNvSpPr>
          <p:nvPr>
            <p:ph type="body" sz="quarter" idx="11" hasCustomPrompt="1"/>
          </p:nvPr>
        </p:nvSpPr>
        <p:spPr>
          <a:xfrm>
            <a:off x="5800725" y="709187"/>
            <a:ext cx="5801961" cy="369332"/>
          </a:xfrm>
        </p:spPr>
        <p:txBody>
          <a:bodyPr/>
          <a:lstStyle>
            <a:lvl1pPr marL="0" indent="0">
              <a:buNone/>
              <a:tabLst/>
              <a:defRPr sz="2400">
                <a:solidFill>
                  <a:srgbClr val="2F2F2F"/>
                </a:solidFill>
                <a:latin typeface="Consolas" panose="020B0609020204030204" pitchFamily="49" charset="0"/>
                <a:cs typeface="Consolas" panose="020B0609020204030204" pitchFamily="49" charset="0"/>
              </a:defRPr>
            </a:lvl1pPr>
            <a:lvl2pPr marL="346449" indent="0">
              <a:buNone/>
              <a:defRPr sz="23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2pPr>
            <a:lvl3pPr marL="584432" indent="0">
              <a:buNone/>
              <a:defRPr sz="19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3pPr>
            <a:lvl4pPr marL="814319"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4pPr>
            <a:lvl5pPr marL="1050682"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5pPr>
          </a:lstStyle>
          <a:p>
            <a:pPr lvl="0"/>
            <a:r>
              <a:rPr lang="en-US"/>
              <a:t>Click to edit or paste code</a:t>
            </a:r>
          </a:p>
        </p:txBody>
      </p:sp>
    </p:spTree>
    <p:extLst>
      <p:ext uri="{BB962C8B-B14F-4D97-AF65-F5344CB8AC3E}">
        <p14:creationId xmlns:p14="http://schemas.microsoft.com/office/powerpoint/2010/main" val="216388119"/>
      </p:ext>
    </p:extLst>
  </p:cSld>
  <p:clrMapOvr>
    <a:overrideClrMapping bg1="lt1" tx1="dk1" bg2="lt2" tx2="dk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288">
          <p15:clr>
            <a:srgbClr val="5ACBF0"/>
          </p15:clr>
        </p15:guide>
        <p15:guide id="2" orient="horz" pos="445">
          <p15:clr>
            <a:srgbClr val="5ACBF0"/>
          </p15:clr>
        </p15:guide>
        <p15:guide id="4" orient="horz" pos="843">
          <p15:clr>
            <a:srgbClr val="5ACBF0"/>
          </p15:clr>
        </p15:guide>
        <p15:guide id="7" pos="3283">
          <p15:clr>
            <a:srgbClr val="5ACBF0"/>
          </p15:clr>
        </p15:guide>
        <p15:guide id="8" pos="3654">
          <p15:clr>
            <a:srgbClr val="5ACBF0"/>
          </p15:clr>
        </p15:guide>
        <p15:guide id="9" pos="2916">
          <p15:clr>
            <a:srgbClr val="5ACBF0"/>
          </p15:clr>
        </p15:guide>
      </p15:sldGuideLst>
    </p:ext>
  </p:extLst>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Section divider Brown">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D391CC-FD94-7033-371D-0D0A4287FF79}"/>
              </a:ext>
            </a:extLst>
          </p:cNvPr>
          <p:cNvPicPr>
            <a:picLocks noChangeAspect="1"/>
          </p:cNvPicPr>
          <p:nvPr userDrawn="1"/>
        </p:nvPicPr>
        <p:blipFill>
          <a:blip r:embed="rId2"/>
          <a:stretch>
            <a:fillRect/>
          </a:stretch>
        </p:blipFill>
        <p:spPr>
          <a:xfrm>
            <a:off x="0" y="0"/>
            <a:ext cx="12192000" cy="6867092"/>
          </a:xfrm>
          <a:prstGeom prst="rect">
            <a:avLst/>
          </a:prstGeom>
        </p:spPr>
      </p:pic>
      <p:sp>
        <p:nvSpPr>
          <p:cNvPr id="4" name="Freeform: Shape 3">
            <a:extLst>
              <a:ext uri="{FF2B5EF4-FFF2-40B4-BE49-F238E27FC236}">
                <a16:creationId xmlns:a16="http://schemas.microsoft.com/office/drawing/2014/main" id="{CF92786A-7D84-72BD-DE4B-303D2A6DB90B}"/>
              </a:ext>
            </a:extLst>
          </p:cNvPr>
          <p:cNvSpPr/>
          <p:nvPr userDrawn="1"/>
        </p:nvSpPr>
        <p:spPr bwMode="auto">
          <a:xfrm>
            <a:off x="0" y="2025650"/>
            <a:ext cx="11480800" cy="2806700"/>
          </a:xfrm>
          <a:custGeom>
            <a:avLst/>
            <a:gdLst>
              <a:gd name="connsiteX0" fmla="*/ 0 w 11480800"/>
              <a:gd name="connsiteY0" fmla="*/ 0 h 2806700"/>
              <a:gd name="connsiteX1" fmla="*/ 11292414 w 11480800"/>
              <a:gd name="connsiteY1" fmla="*/ 0 h 2806700"/>
              <a:gd name="connsiteX2" fmla="*/ 11480800 w 11480800"/>
              <a:gd name="connsiteY2" fmla="*/ 188386 h 2806700"/>
              <a:gd name="connsiteX3" fmla="*/ 11480800 w 11480800"/>
              <a:gd name="connsiteY3" fmla="*/ 2618314 h 2806700"/>
              <a:gd name="connsiteX4" fmla="*/ 11292414 w 11480800"/>
              <a:gd name="connsiteY4" fmla="*/ 2806700 h 2806700"/>
              <a:gd name="connsiteX5" fmla="*/ 0 w 11480800"/>
              <a:gd name="connsiteY5" fmla="*/ 2806700 h 280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0800" h="2806700">
                <a:moveTo>
                  <a:pt x="0" y="0"/>
                </a:moveTo>
                <a:lnTo>
                  <a:pt x="11292414" y="0"/>
                </a:lnTo>
                <a:cubicBezTo>
                  <a:pt x="11396457" y="0"/>
                  <a:pt x="11480800" y="84343"/>
                  <a:pt x="11480800" y="188386"/>
                </a:cubicBezTo>
                <a:lnTo>
                  <a:pt x="11480800" y="2618314"/>
                </a:lnTo>
                <a:cubicBezTo>
                  <a:pt x="11480800" y="2722357"/>
                  <a:pt x="11396457" y="2806700"/>
                  <a:pt x="11292414" y="2806700"/>
                </a:cubicBezTo>
                <a:lnTo>
                  <a:pt x="0" y="2806700"/>
                </a:lnTo>
                <a:close/>
              </a:path>
            </a:pathLst>
          </a:cu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4199" y="3152001"/>
            <a:ext cx="10848703" cy="553998"/>
          </a:xfrm>
        </p:spPr>
        <p:txBody>
          <a:bodyPr/>
          <a:lstStyle/>
          <a:p>
            <a:r>
              <a:rPr lang="en-US"/>
              <a:t>Click to edit Master title style</a:t>
            </a:r>
          </a:p>
        </p:txBody>
      </p:sp>
    </p:spTree>
    <p:extLst>
      <p:ext uri="{BB962C8B-B14F-4D97-AF65-F5344CB8AC3E}">
        <p14:creationId xmlns:p14="http://schemas.microsoft.com/office/powerpoint/2010/main" val="421659425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p:cSld name="Title Only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2DB1FED-C62D-8C62-8911-B53036EB294E}"/>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Tree>
    <p:extLst>
      <p:ext uri="{BB962C8B-B14F-4D97-AF65-F5344CB8AC3E}">
        <p14:creationId xmlns:p14="http://schemas.microsoft.com/office/powerpoint/2010/main" val="242132306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userDrawn="1">
  <p:cSld name="Blank slide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2DB1FED-C62D-8C62-8911-B53036EB294E}"/>
              </a:ext>
            </a:extLst>
          </p:cNvPr>
          <p:cNvPicPr>
            <a:picLocks noChangeAspect="1"/>
          </p:cNvPicPr>
          <p:nvPr userDrawn="1"/>
        </p:nvPicPr>
        <p:blipFill>
          <a:blip r:embed="rId2"/>
          <a:stretch>
            <a:fillRect/>
          </a:stretch>
        </p:blipFill>
        <p:spPr>
          <a:xfrm>
            <a:off x="4152" y="0"/>
            <a:ext cx="12183695" cy="6858000"/>
          </a:xfrm>
          <a:prstGeom prst="rect">
            <a:avLst/>
          </a:prstGeom>
        </p:spPr>
      </p:pic>
    </p:spTree>
    <p:extLst>
      <p:ext uri="{BB962C8B-B14F-4D97-AF65-F5344CB8AC3E}">
        <p14:creationId xmlns:p14="http://schemas.microsoft.com/office/powerpoint/2010/main" val="268906298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Agenda slide Green">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36C1E29E-F1D9-FCA5-24D4-093ED73FF167}"/>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4" name="Oval 3">
            <a:extLst>
              <a:ext uri="{FF2B5EF4-FFF2-40B4-BE49-F238E27FC236}">
                <a16:creationId xmlns:a16="http://schemas.microsoft.com/office/drawing/2014/main" id="{CE525D6D-260D-2074-C66B-0E88E6690C99}"/>
              </a:ext>
            </a:extLst>
          </p:cNvPr>
          <p:cNvSpPr/>
          <p:nvPr userDrawn="1"/>
        </p:nvSpPr>
        <p:spPr bwMode="auto">
          <a:xfrm>
            <a:off x="4132263" y="596900"/>
            <a:ext cx="679450" cy="679450"/>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kern="0" dirty="0">
                <a:ln w="3175">
                  <a:noFill/>
                </a:ln>
                <a:solidFill>
                  <a:schemeClr val="bg1"/>
                </a:solidFill>
                <a:latin typeface="+mj-lt"/>
                <a:cs typeface="Segoe UI" pitchFamily="34" charset="0"/>
              </a:rPr>
              <a:t>01</a:t>
            </a:r>
          </a:p>
        </p:txBody>
      </p:sp>
      <p:sp>
        <p:nvSpPr>
          <p:cNvPr id="5" name="Oval 4">
            <a:extLst>
              <a:ext uri="{FF2B5EF4-FFF2-40B4-BE49-F238E27FC236}">
                <a16:creationId xmlns:a16="http://schemas.microsoft.com/office/drawing/2014/main" id="{12154FFE-5468-CB04-52B1-FBCDDDBBB4A3}"/>
              </a:ext>
            </a:extLst>
          </p:cNvPr>
          <p:cNvSpPr/>
          <p:nvPr userDrawn="1"/>
        </p:nvSpPr>
        <p:spPr bwMode="auto">
          <a:xfrm>
            <a:off x="4132263" y="1845072"/>
            <a:ext cx="679450" cy="679450"/>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kern="0" dirty="0">
                <a:ln w="3175">
                  <a:noFill/>
                </a:ln>
                <a:solidFill>
                  <a:schemeClr val="bg1"/>
                </a:solidFill>
                <a:latin typeface="+mj-lt"/>
                <a:cs typeface="Segoe UI" pitchFamily="34" charset="0"/>
              </a:rPr>
              <a:t>02</a:t>
            </a:r>
          </a:p>
        </p:txBody>
      </p:sp>
      <p:sp>
        <p:nvSpPr>
          <p:cNvPr id="6" name="Oval 5">
            <a:extLst>
              <a:ext uri="{FF2B5EF4-FFF2-40B4-BE49-F238E27FC236}">
                <a16:creationId xmlns:a16="http://schemas.microsoft.com/office/drawing/2014/main" id="{826D834C-0570-B13B-0866-51C1D070031A}"/>
              </a:ext>
            </a:extLst>
          </p:cNvPr>
          <p:cNvSpPr/>
          <p:nvPr userDrawn="1"/>
        </p:nvSpPr>
        <p:spPr bwMode="auto">
          <a:xfrm>
            <a:off x="4132263" y="3093244"/>
            <a:ext cx="679450" cy="679450"/>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kern="0" dirty="0">
                <a:ln w="3175">
                  <a:noFill/>
                </a:ln>
                <a:solidFill>
                  <a:schemeClr val="bg1"/>
                </a:solidFill>
                <a:latin typeface="+mj-lt"/>
                <a:cs typeface="Segoe UI" pitchFamily="34" charset="0"/>
              </a:rPr>
              <a:t>03</a:t>
            </a:r>
          </a:p>
        </p:txBody>
      </p:sp>
      <p:sp>
        <p:nvSpPr>
          <p:cNvPr id="7" name="Oval 6">
            <a:extLst>
              <a:ext uri="{FF2B5EF4-FFF2-40B4-BE49-F238E27FC236}">
                <a16:creationId xmlns:a16="http://schemas.microsoft.com/office/drawing/2014/main" id="{5AC79F46-694E-ED80-8F53-3FA0DFBA4AE6}"/>
              </a:ext>
            </a:extLst>
          </p:cNvPr>
          <p:cNvSpPr/>
          <p:nvPr userDrawn="1"/>
        </p:nvSpPr>
        <p:spPr bwMode="auto">
          <a:xfrm>
            <a:off x="4132263" y="4341416"/>
            <a:ext cx="679450" cy="679450"/>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kern="0" dirty="0">
                <a:ln w="3175">
                  <a:noFill/>
                </a:ln>
                <a:solidFill>
                  <a:schemeClr val="bg1"/>
                </a:solidFill>
                <a:latin typeface="+mj-lt"/>
                <a:cs typeface="Segoe UI" pitchFamily="34" charset="0"/>
              </a:rPr>
              <a:t>04</a:t>
            </a:r>
          </a:p>
        </p:txBody>
      </p:sp>
      <p:sp>
        <p:nvSpPr>
          <p:cNvPr id="8" name="Oval 7">
            <a:extLst>
              <a:ext uri="{FF2B5EF4-FFF2-40B4-BE49-F238E27FC236}">
                <a16:creationId xmlns:a16="http://schemas.microsoft.com/office/drawing/2014/main" id="{511AF575-A405-020B-A4A0-59876AB77E46}"/>
              </a:ext>
            </a:extLst>
          </p:cNvPr>
          <p:cNvSpPr/>
          <p:nvPr userDrawn="1"/>
        </p:nvSpPr>
        <p:spPr bwMode="auto">
          <a:xfrm>
            <a:off x="4132263" y="5589588"/>
            <a:ext cx="679450" cy="679450"/>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kern="0" dirty="0">
                <a:ln w="3175">
                  <a:noFill/>
                </a:ln>
                <a:solidFill>
                  <a:schemeClr val="bg1"/>
                </a:solidFill>
                <a:latin typeface="+mj-lt"/>
                <a:cs typeface="Segoe UI" pitchFamily="34" charset="0"/>
              </a:rPr>
              <a:t>05</a:t>
            </a:r>
          </a:p>
        </p:txBody>
      </p:sp>
      <p:cxnSp>
        <p:nvCxnSpPr>
          <p:cNvPr id="9" name="Straight Connector 8">
            <a:extLst>
              <a:ext uri="{FF2B5EF4-FFF2-40B4-BE49-F238E27FC236}">
                <a16:creationId xmlns:a16="http://schemas.microsoft.com/office/drawing/2014/main" id="{232BD42B-5FC5-7EDB-BB20-23C2938B3144}"/>
              </a:ext>
              <a:ext uri="{C183D7F6-B498-43B3-948B-1728B52AA6E4}">
                <adec:decorative xmlns:adec="http://schemas.microsoft.com/office/drawing/2017/decorative" val="1"/>
              </a:ext>
            </a:extLst>
          </p:cNvPr>
          <p:cNvCxnSpPr>
            <a:cxnSpLocks/>
          </p:cNvCxnSpPr>
          <p:nvPr userDrawn="1"/>
        </p:nvCxnSpPr>
        <p:spPr>
          <a:xfrm>
            <a:off x="5041900" y="1560711"/>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0" name="Text Placeholder 19">
            <a:extLst>
              <a:ext uri="{FF2B5EF4-FFF2-40B4-BE49-F238E27FC236}">
                <a16:creationId xmlns:a16="http://schemas.microsoft.com/office/drawing/2014/main" id="{B2648914-7316-BBF9-1979-5EACEBE28481}"/>
              </a:ext>
            </a:extLst>
          </p:cNvPr>
          <p:cNvSpPr>
            <a:spLocks noGrp="1"/>
          </p:cNvSpPr>
          <p:nvPr>
            <p:ph type="body" sz="quarter" idx="10"/>
          </p:nvPr>
        </p:nvSpPr>
        <p:spPr>
          <a:xfrm>
            <a:off x="5041900" y="751959"/>
            <a:ext cx="6578600" cy="369332"/>
          </a:xfrm>
        </p:spPr>
        <p:txBody>
          <a:bodyPr anchor="ctr"/>
          <a:lstStyle>
            <a:lvl1pPr marL="0" indent="0">
              <a:buNone/>
              <a:defRPr sz="2400"/>
            </a:lvl1pPr>
          </a:lstStyle>
          <a:p>
            <a:pPr lvl="0"/>
            <a:r>
              <a:rPr lang="en-US"/>
              <a:t>Click to edit Master text styles</a:t>
            </a:r>
          </a:p>
        </p:txBody>
      </p:sp>
      <p:cxnSp>
        <p:nvCxnSpPr>
          <p:cNvPr id="11" name="Straight Connector 10">
            <a:extLst>
              <a:ext uri="{FF2B5EF4-FFF2-40B4-BE49-F238E27FC236}">
                <a16:creationId xmlns:a16="http://schemas.microsoft.com/office/drawing/2014/main" id="{FB5A3BDB-77C2-5DA6-DD97-A74AD66D6BA3}"/>
              </a:ext>
              <a:ext uri="{C183D7F6-B498-43B3-948B-1728B52AA6E4}">
                <adec:decorative xmlns:adec="http://schemas.microsoft.com/office/drawing/2017/decorative" val="1"/>
              </a:ext>
            </a:extLst>
          </p:cNvPr>
          <p:cNvCxnSpPr>
            <a:cxnSpLocks/>
          </p:cNvCxnSpPr>
          <p:nvPr userDrawn="1"/>
        </p:nvCxnSpPr>
        <p:spPr>
          <a:xfrm>
            <a:off x="5041900" y="2808883"/>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8CCAE5D6-7CD4-CF96-5C91-CE441AF595C4}"/>
              </a:ext>
              <a:ext uri="{C183D7F6-B498-43B3-948B-1728B52AA6E4}">
                <adec:decorative xmlns:adec="http://schemas.microsoft.com/office/drawing/2017/decorative" val="1"/>
              </a:ext>
            </a:extLst>
          </p:cNvPr>
          <p:cNvCxnSpPr>
            <a:cxnSpLocks/>
          </p:cNvCxnSpPr>
          <p:nvPr userDrawn="1"/>
        </p:nvCxnSpPr>
        <p:spPr>
          <a:xfrm>
            <a:off x="5041900" y="4057055"/>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B7EAC72-3DD8-CA91-6E0A-DBD84D439457}"/>
              </a:ext>
              <a:ext uri="{C183D7F6-B498-43B3-948B-1728B52AA6E4}">
                <adec:decorative xmlns:adec="http://schemas.microsoft.com/office/drawing/2017/decorative" val="1"/>
              </a:ext>
            </a:extLst>
          </p:cNvPr>
          <p:cNvCxnSpPr>
            <a:cxnSpLocks/>
          </p:cNvCxnSpPr>
          <p:nvPr userDrawn="1"/>
        </p:nvCxnSpPr>
        <p:spPr>
          <a:xfrm>
            <a:off x="5041900" y="5305227"/>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 Placeholder 19">
            <a:extLst>
              <a:ext uri="{FF2B5EF4-FFF2-40B4-BE49-F238E27FC236}">
                <a16:creationId xmlns:a16="http://schemas.microsoft.com/office/drawing/2014/main" id="{208309E8-F01D-C01C-7BD3-699C552BEAAD}"/>
              </a:ext>
            </a:extLst>
          </p:cNvPr>
          <p:cNvSpPr>
            <a:spLocks noGrp="1"/>
          </p:cNvSpPr>
          <p:nvPr>
            <p:ph type="body" sz="quarter" idx="11"/>
          </p:nvPr>
        </p:nvSpPr>
        <p:spPr>
          <a:xfrm>
            <a:off x="5041900" y="2000131"/>
            <a:ext cx="6578600" cy="369332"/>
          </a:xfrm>
        </p:spPr>
        <p:txBody>
          <a:bodyPr anchor="ctr"/>
          <a:lstStyle>
            <a:lvl1pPr marL="0" indent="0">
              <a:buNone/>
              <a:defRPr sz="2400"/>
            </a:lvl1pPr>
          </a:lstStyle>
          <a:p>
            <a:pPr lvl="0"/>
            <a:r>
              <a:rPr lang="en-US"/>
              <a:t>Click to edit Master text styles</a:t>
            </a:r>
          </a:p>
        </p:txBody>
      </p:sp>
      <p:sp>
        <p:nvSpPr>
          <p:cNvPr id="22" name="Text Placeholder 19">
            <a:extLst>
              <a:ext uri="{FF2B5EF4-FFF2-40B4-BE49-F238E27FC236}">
                <a16:creationId xmlns:a16="http://schemas.microsoft.com/office/drawing/2014/main" id="{41D8780B-A2F3-0AF0-CB21-59595D75ABD4}"/>
              </a:ext>
            </a:extLst>
          </p:cNvPr>
          <p:cNvSpPr>
            <a:spLocks noGrp="1"/>
          </p:cNvSpPr>
          <p:nvPr>
            <p:ph type="body" sz="quarter" idx="12"/>
          </p:nvPr>
        </p:nvSpPr>
        <p:spPr>
          <a:xfrm>
            <a:off x="5041900" y="3248303"/>
            <a:ext cx="6578600" cy="369332"/>
          </a:xfrm>
        </p:spPr>
        <p:txBody>
          <a:bodyPr anchor="ctr"/>
          <a:lstStyle>
            <a:lvl1pPr marL="0" indent="0">
              <a:buNone/>
              <a:defRPr sz="2400"/>
            </a:lvl1pPr>
          </a:lstStyle>
          <a:p>
            <a:pPr lvl="0"/>
            <a:r>
              <a:rPr lang="en-US"/>
              <a:t>Click to edit Master text styles</a:t>
            </a:r>
          </a:p>
        </p:txBody>
      </p:sp>
      <p:sp>
        <p:nvSpPr>
          <p:cNvPr id="23" name="Text Placeholder 19">
            <a:extLst>
              <a:ext uri="{FF2B5EF4-FFF2-40B4-BE49-F238E27FC236}">
                <a16:creationId xmlns:a16="http://schemas.microsoft.com/office/drawing/2014/main" id="{DDDDD63C-8BF5-A3B3-6267-4D98015A716A}"/>
              </a:ext>
            </a:extLst>
          </p:cNvPr>
          <p:cNvSpPr>
            <a:spLocks noGrp="1"/>
          </p:cNvSpPr>
          <p:nvPr>
            <p:ph type="body" sz="quarter" idx="13"/>
          </p:nvPr>
        </p:nvSpPr>
        <p:spPr>
          <a:xfrm>
            <a:off x="5041900" y="4496475"/>
            <a:ext cx="6578600" cy="369332"/>
          </a:xfrm>
        </p:spPr>
        <p:txBody>
          <a:bodyPr anchor="ctr"/>
          <a:lstStyle>
            <a:lvl1pPr marL="0" indent="0">
              <a:buNone/>
              <a:defRPr sz="2400"/>
            </a:lvl1pPr>
          </a:lstStyle>
          <a:p>
            <a:pPr lvl="0"/>
            <a:r>
              <a:rPr lang="en-US"/>
              <a:t>Click to edit Master text styles</a:t>
            </a:r>
          </a:p>
        </p:txBody>
      </p:sp>
      <p:sp>
        <p:nvSpPr>
          <p:cNvPr id="24" name="Text Placeholder 19">
            <a:extLst>
              <a:ext uri="{FF2B5EF4-FFF2-40B4-BE49-F238E27FC236}">
                <a16:creationId xmlns:a16="http://schemas.microsoft.com/office/drawing/2014/main" id="{213DD9A8-2279-8AA1-74D5-0ACC8E07D4A0}"/>
              </a:ext>
            </a:extLst>
          </p:cNvPr>
          <p:cNvSpPr>
            <a:spLocks noGrp="1"/>
          </p:cNvSpPr>
          <p:nvPr>
            <p:ph type="body" sz="quarter" idx="14"/>
          </p:nvPr>
        </p:nvSpPr>
        <p:spPr>
          <a:xfrm>
            <a:off x="5041900" y="5744647"/>
            <a:ext cx="6578600" cy="369332"/>
          </a:xfrm>
        </p:spPr>
        <p:txBody>
          <a:bodyPr anchor="ctr"/>
          <a:lstStyle>
            <a:lvl1pPr marL="0" indent="0">
              <a:buNone/>
              <a:defRPr sz="2400"/>
            </a:lvl1pPr>
          </a:lstStyle>
          <a:p>
            <a:pPr lvl="0"/>
            <a:r>
              <a:rPr lang="en-US"/>
              <a:t>Click to edit Master text styles</a:t>
            </a:r>
          </a:p>
        </p:txBody>
      </p:sp>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263" y="3152001"/>
            <a:ext cx="3069337" cy="553998"/>
          </a:xfrm>
        </p:spPr>
        <p:txBody>
          <a:bodyPr/>
          <a:lstStyle>
            <a:lvl1pPr algn="l">
              <a:defRPr/>
            </a:lvl1pPr>
          </a:lstStyle>
          <a:p>
            <a:r>
              <a:rPr lang="en-US"/>
              <a:t>Agenda</a:t>
            </a:r>
          </a:p>
        </p:txBody>
      </p:sp>
    </p:spTree>
    <p:extLst>
      <p:ext uri="{BB962C8B-B14F-4D97-AF65-F5344CB8AC3E}">
        <p14:creationId xmlns:p14="http://schemas.microsoft.com/office/powerpoint/2010/main" val="226797339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96">
          <p15:clr>
            <a:srgbClr val="5ACBF0"/>
          </p15:clr>
        </p15:guide>
        <p15:guide id="30" orient="horz" pos="288">
          <p15:clr>
            <a:srgbClr val="5ACBF0"/>
          </p15:clr>
        </p15:guide>
      </p15:sldGuideLst>
    </p:ext>
  </p:extLst>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Four text with icons Green">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4B0E3C4-FFB5-BF1F-8BBB-DEA33F911F8E}"/>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Oval 3">
            <a:extLst>
              <a:ext uri="{FF2B5EF4-FFF2-40B4-BE49-F238E27FC236}">
                <a16:creationId xmlns:a16="http://schemas.microsoft.com/office/drawing/2014/main" id="{94BAA5F2-1985-6AE4-F31F-92073AA35174}"/>
              </a:ext>
            </a:extLst>
          </p:cNvPr>
          <p:cNvSpPr/>
          <p:nvPr userDrawn="1"/>
        </p:nvSpPr>
        <p:spPr bwMode="auto">
          <a:xfrm>
            <a:off x="1297190" y="2345208"/>
            <a:ext cx="1162742" cy="116274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dirty="0">
              <a:ln w="3175">
                <a:noFill/>
              </a:ln>
              <a:solidFill>
                <a:schemeClr val="bg1"/>
              </a:solidFill>
              <a:latin typeface="+mj-lt"/>
              <a:cs typeface="Segoe UI" pitchFamily="34" charset="0"/>
            </a:endParaRP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sp>
        <p:nvSpPr>
          <p:cNvPr id="9" name="Oval 8">
            <a:extLst>
              <a:ext uri="{FF2B5EF4-FFF2-40B4-BE49-F238E27FC236}">
                <a16:creationId xmlns:a16="http://schemas.microsoft.com/office/drawing/2014/main" id="{BA18B0A2-D289-7D64-6DC4-F6915EDEA071}"/>
              </a:ext>
            </a:extLst>
          </p:cNvPr>
          <p:cNvSpPr/>
          <p:nvPr userDrawn="1"/>
        </p:nvSpPr>
        <p:spPr bwMode="auto">
          <a:xfrm>
            <a:off x="4109346" y="2345208"/>
            <a:ext cx="1162742" cy="116274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dirty="0">
              <a:ln w="3175">
                <a:noFill/>
              </a:ln>
              <a:solidFill>
                <a:schemeClr val="bg1"/>
              </a:solidFill>
              <a:latin typeface="+mj-lt"/>
              <a:cs typeface="Segoe UI" pitchFamily="34" charset="0"/>
            </a:endParaRPr>
          </a:p>
        </p:txBody>
      </p:sp>
      <p:sp>
        <p:nvSpPr>
          <p:cNvPr id="10" name="Oval 9">
            <a:extLst>
              <a:ext uri="{FF2B5EF4-FFF2-40B4-BE49-F238E27FC236}">
                <a16:creationId xmlns:a16="http://schemas.microsoft.com/office/drawing/2014/main" id="{597D8BCE-6F2C-4C63-39C7-92B6235F0531}"/>
              </a:ext>
            </a:extLst>
          </p:cNvPr>
          <p:cNvSpPr/>
          <p:nvPr userDrawn="1"/>
        </p:nvSpPr>
        <p:spPr bwMode="auto">
          <a:xfrm>
            <a:off x="6921502" y="2345208"/>
            <a:ext cx="1162742" cy="116274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dirty="0">
              <a:ln w="3175">
                <a:noFill/>
              </a:ln>
              <a:solidFill>
                <a:schemeClr val="bg1"/>
              </a:solidFill>
              <a:latin typeface="+mj-lt"/>
              <a:cs typeface="Segoe UI" pitchFamily="34" charset="0"/>
            </a:endParaRPr>
          </a:p>
        </p:txBody>
      </p:sp>
      <p:sp>
        <p:nvSpPr>
          <p:cNvPr id="11" name="Oval 10">
            <a:extLst>
              <a:ext uri="{FF2B5EF4-FFF2-40B4-BE49-F238E27FC236}">
                <a16:creationId xmlns:a16="http://schemas.microsoft.com/office/drawing/2014/main" id="{54BD3884-9623-D231-B393-89D173593358}"/>
              </a:ext>
            </a:extLst>
          </p:cNvPr>
          <p:cNvSpPr/>
          <p:nvPr userDrawn="1"/>
        </p:nvSpPr>
        <p:spPr bwMode="auto">
          <a:xfrm>
            <a:off x="9733656" y="2345208"/>
            <a:ext cx="1162742" cy="116274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dirty="0">
              <a:ln w="3175">
                <a:noFill/>
              </a:ln>
              <a:solidFill>
                <a:schemeClr val="bg1"/>
              </a:solidFill>
              <a:latin typeface="+mj-lt"/>
              <a:cs typeface="Segoe UI" pitchFamily="34" charset="0"/>
            </a:endParaRP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964376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Four text with gradient icons placeholder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E9FBFE6-9B6C-384C-1110-1FD482EC161D}"/>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 name="Oval 4">
            <a:extLst>
              <a:ext uri="{FF2B5EF4-FFF2-40B4-BE49-F238E27FC236}">
                <a16:creationId xmlns:a16="http://schemas.microsoft.com/office/drawing/2014/main" id="{83512C4D-2915-D7CC-93A1-7574E42D71F7}"/>
              </a:ext>
            </a:extLst>
          </p:cNvPr>
          <p:cNvSpPr/>
          <p:nvPr userDrawn="1"/>
        </p:nvSpPr>
        <p:spPr bwMode="auto">
          <a:xfrm>
            <a:off x="1297190"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6" name="Oval 5">
            <a:extLst>
              <a:ext uri="{FF2B5EF4-FFF2-40B4-BE49-F238E27FC236}">
                <a16:creationId xmlns:a16="http://schemas.microsoft.com/office/drawing/2014/main" id="{F4A6AB87-230A-83C2-8A28-162D928F6B40}"/>
              </a:ext>
            </a:extLst>
          </p:cNvPr>
          <p:cNvSpPr/>
          <p:nvPr userDrawn="1"/>
        </p:nvSpPr>
        <p:spPr bwMode="auto">
          <a:xfrm>
            <a:off x="4109346" y="2345208"/>
            <a:ext cx="1162742" cy="1162742"/>
          </a:xfrm>
          <a:prstGeom prst="ellipse">
            <a:avLst/>
          </a:prstGeom>
          <a:gradFill flip="none" rotWithShape="1">
            <a:gsLst>
              <a:gs pos="0">
                <a:srgbClr val="0A6BBA"/>
              </a:gs>
              <a:gs pos="80000">
                <a:srgbClr val="318581"/>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dirty="0">
              <a:ln w="3175">
                <a:noFill/>
              </a:ln>
              <a:gradFill flip="none" rotWithShape="1">
                <a:gsLst>
                  <a:gs pos="20183">
                    <a:srgbClr val="FFFFFF"/>
                  </a:gs>
                  <a:gs pos="42000">
                    <a:srgbClr val="FFFFFF"/>
                  </a:gs>
                </a:gsLst>
                <a:lin ang="2700000" scaled="0"/>
                <a:tileRect/>
              </a:gradFill>
              <a:ea typeface="+mn-lt"/>
              <a:cs typeface="+mn-lt"/>
              <a:sym typeface="+mn-lt"/>
            </a:endParaRPr>
          </a:p>
        </p:txBody>
      </p:sp>
      <p:sp>
        <p:nvSpPr>
          <p:cNvPr id="7" name="Oval 6">
            <a:extLst>
              <a:ext uri="{FF2B5EF4-FFF2-40B4-BE49-F238E27FC236}">
                <a16:creationId xmlns:a16="http://schemas.microsoft.com/office/drawing/2014/main" id="{2C004A13-B52F-B583-6B1F-E376B63D0210}"/>
              </a:ext>
            </a:extLst>
          </p:cNvPr>
          <p:cNvSpPr/>
          <p:nvPr userDrawn="1"/>
        </p:nvSpPr>
        <p:spPr bwMode="auto">
          <a:xfrm>
            <a:off x="6921502"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8" name="Oval 7">
            <a:extLst>
              <a:ext uri="{FF2B5EF4-FFF2-40B4-BE49-F238E27FC236}">
                <a16:creationId xmlns:a16="http://schemas.microsoft.com/office/drawing/2014/main" id="{9AFEC9CE-0ED1-5DF7-E15E-778AA4DD398A}"/>
              </a:ext>
            </a:extLst>
          </p:cNvPr>
          <p:cNvSpPr/>
          <p:nvPr userDrawn="1"/>
        </p:nvSpPr>
        <p:spPr bwMode="auto">
          <a:xfrm>
            <a:off x="9733656" y="2345208"/>
            <a:ext cx="1162742" cy="1162742"/>
          </a:xfrm>
          <a:prstGeom prst="ellipse">
            <a:avLst/>
          </a:prstGeom>
          <a:gradFill flip="none" rotWithShape="1">
            <a:gsLst>
              <a:gs pos="79000">
                <a:srgbClr val="C03BC4"/>
              </a:gs>
              <a:gs pos="35000">
                <a:srgbClr val="D1448B"/>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dirty="0">
              <a:ln w="3175">
                <a:noFill/>
              </a:ln>
              <a:gradFill flip="none" rotWithShape="1">
                <a:gsLst>
                  <a:gs pos="20183">
                    <a:srgbClr val="FFFFFF"/>
                  </a:gs>
                  <a:gs pos="42000">
                    <a:srgbClr val="FFFFFF"/>
                  </a:gs>
                </a:gsLst>
                <a:lin ang="2700000" scaled="0"/>
                <a:tileRect/>
              </a:gradFill>
              <a:ea typeface="+mn-lt"/>
              <a:cs typeface="+mn-lt"/>
              <a:sym typeface="+mn-lt"/>
            </a:endParaRPr>
          </a:p>
        </p:txBody>
      </p:sp>
    </p:spTree>
    <p:extLst>
      <p:ext uri="{BB962C8B-B14F-4D97-AF65-F5344CB8AC3E}">
        <p14:creationId xmlns:p14="http://schemas.microsoft.com/office/powerpoint/2010/main" val="183741611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userDrawn="1">
  <p:cSld name="Five text with icons Green">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3AF41EA1-CA8E-3EA9-868E-CF928DE712F6}"/>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AA620CD4-AE48-F5D0-F071-A02B419C989B}"/>
              </a:ext>
              <a:ext uri="{C183D7F6-B498-43B3-948B-1728B52AA6E4}">
                <adec:decorative xmlns:adec="http://schemas.microsoft.com/office/drawing/2017/decorative" val="1"/>
              </a:ext>
            </a:extLst>
          </p:cNvPr>
          <p:cNvSpPr/>
          <p:nvPr userDrawn="1"/>
        </p:nvSpPr>
        <p:spPr bwMode="auto">
          <a:xfrm>
            <a:off x="592137" y="1857830"/>
            <a:ext cx="11007726" cy="3743233"/>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9" name="Oval 8">
            <a:extLst>
              <a:ext uri="{FF2B5EF4-FFF2-40B4-BE49-F238E27FC236}">
                <a16:creationId xmlns:a16="http://schemas.microsoft.com/office/drawing/2014/main" id="{80302D8E-593F-F4E7-FC1C-38D795EC96B9}"/>
              </a:ext>
            </a:extLst>
          </p:cNvPr>
          <p:cNvSpPr/>
          <p:nvPr userDrawn="1"/>
        </p:nvSpPr>
        <p:spPr bwMode="auto">
          <a:xfrm>
            <a:off x="1284198" y="250884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dirty="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3895635"/>
            <a:ext cx="2010049" cy="369332"/>
          </a:xfrm>
        </p:spPr>
        <p:txBody>
          <a:bodyPr anchor="t"/>
          <a:lstStyle>
            <a:lvl1pPr marL="0" indent="0" algn="ctr">
              <a:buNone/>
              <a:defRPr sz="2400">
                <a:latin typeface="+mj-lt"/>
              </a:defRPr>
            </a:lvl1pPr>
          </a:lstStyle>
          <a:p>
            <a:pPr lvl="0"/>
            <a:r>
              <a:rPr lang="en-US"/>
              <a:t>Insert text</a:t>
            </a:r>
          </a:p>
        </p:txBody>
      </p:sp>
      <p:sp>
        <p:nvSpPr>
          <p:cNvPr id="5" name="Text Placeholder 19">
            <a:extLst>
              <a:ext uri="{FF2B5EF4-FFF2-40B4-BE49-F238E27FC236}">
                <a16:creationId xmlns:a16="http://schemas.microsoft.com/office/drawing/2014/main" id="{2A27CA04-DD6C-DA7E-53A6-137B88FAAFA5}"/>
              </a:ext>
            </a:extLst>
          </p:cNvPr>
          <p:cNvSpPr>
            <a:spLocks noGrp="1"/>
          </p:cNvSpPr>
          <p:nvPr>
            <p:ph type="body" sz="quarter" idx="11" hasCustomPrompt="1"/>
          </p:nvPr>
        </p:nvSpPr>
        <p:spPr>
          <a:xfrm>
            <a:off x="2907437" y="3895635"/>
            <a:ext cx="2010049" cy="369332"/>
          </a:xfrm>
        </p:spPr>
        <p:txBody>
          <a:bodyPr anchor="t"/>
          <a:lstStyle>
            <a:lvl1pPr marL="0" indent="0" algn="ctr">
              <a:buNone/>
              <a:defRPr sz="2400">
                <a:latin typeface="+mj-lt"/>
              </a:defRPr>
            </a:lvl1pPr>
          </a:lstStyle>
          <a:p>
            <a:pPr lvl="0"/>
            <a:r>
              <a:rPr lang="en-US"/>
              <a:t>Insert text</a:t>
            </a:r>
          </a:p>
        </p:txBody>
      </p:sp>
      <p:sp>
        <p:nvSpPr>
          <p:cNvPr id="6" name="Text Placeholder 19">
            <a:extLst>
              <a:ext uri="{FF2B5EF4-FFF2-40B4-BE49-F238E27FC236}">
                <a16:creationId xmlns:a16="http://schemas.microsoft.com/office/drawing/2014/main" id="{E361BC5D-8B35-74E1-026F-66FAD8E0F396}"/>
              </a:ext>
            </a:extLst>
          </p:cNvPr>
          <p:cNvSpPr>
            <a:spLocks noGrp="1"/>
          </p:cNvSpPr>
          <p:nvPr>
            <p:ph type="body" sz="quarter" idx="12" hasCustomPrompt="1"/>
          </p:nvPr>
        </p:nvSpPr>
        <p:spPr>
          <a:xfrm>
            <a:off x="5090974" y="3895635"/>
            <a:ext cx="2010049" cy="369332"/>
          </a:xfrm>
        </p:spPr>
        <p:txBody>
          <a:bodyPr anchor="t"/>
          <a:lstStyle>
            <a:lvl1pPr marL="0" indent="0" algn="ctr">
              <a:buNone/>
              <a:defRPr sz="2400">
                <a:latin typeface="+mj-lt"/>
              </a:defRPr>
            </a:lvl1pPr>
          </a:lstStyle>
          <a:p>
            <a:pPr lvl="0"/>
            <a:r>
              <a:rPr lang="en-US"/>
              <a:t>Insert text</a:t>
            </a:r>
          </a:p>
        </p:txBody>
      </p:sp>
      <p:sp>
        <p:nvSpPr>
          <p:cNvPr id="7" name="Text Placeholder 19">
            <a:extLst>
              <a:ext uri="{FF2B5EF4-FFF2-40B4-BE49-F238E27FC236}">
                <a16:creationId xmlns:a16="http://schemas.microsoft.com/office/drawing/2014/main" id="{58FF01AC-40EC-E68C-1720-0BB340AC5875}"/>
              </a:ext>
            </a:extLst>
          </p:cNvPr>
          <p:cNvSpPr>
            <a:spLocks noGrp="1"/>
          </p:cNvSpPr>
          <p:nvPr>
            <p:ph type="body" sz="quarter" idx="13" hasCustomPrompt="1"/>
          </p:nvPr>
        </p:nvSpPr>
        <p:spPr>
          <a:xfrm>
            <a:off x="7274511" y="3895635"/>
            <a:ext cx="2010049" cy="369332"/>
          </a:xfrm>
        </p:spPr>
        <p:txBody>
          <a:bodyPr anchor="t"/>
          <a:lstStyle>
            <a:lvl1pPr marL="0" indent="0" algn="ctr">
              <a:buNone/>
              <a:defRPr sz="2400">
                <a:latin typeface="+mj-lt"/>
              </a:defRPr>
            </a:lvl1pPr>
          </a:lstStyle>
          <a:p>
            <a:pPr lvl="0"/>
            <a:r>
              <a:rPr lang="en-US"/>
              <a:t>Insert text</a:t>
            </a:r>
          </a:p>
        </p:txBody>
      </p:sp>
      <p:sp>
        <p:nvSpPr>
          <p:cNvPr id="8" name="Text Placeholder 19">
            <a:extLst>
              <a:ext uri="{FF2B5EF4-FFF2-40B4-BE49-F238E27FC236}">
                <a16:creationId xmlns:a16="http://schemas.microsoft.com/office/drawing/2014/main" id="{61EAA826-EAD4-46FD-0B96-90D91A8A5F8E}"/>
              </a:ext>
            </a:extLst>
          </p:cNvPr>
          <p:cNvSpPr>
            <a:spLocks noGrp="1"/>
          </p:cNvSpPr>
          <p:nvPr>
            <p:ph type="body" sz="quarter" idx="14" hasCustomPrompt="1"/>
          </p:nvPr>
        </p:nvSpPr>
        <p:spPr>
          <a:xfrm>
            <a:off x="9458051" y="3895635"/>
            <a:ext cx="2010049" cy="369332"/>
          </a:xfrm>
        </p:spPr>
        <p:txBody>
          <a:bodyPr anchor="t"/>
          <a:lstStyle>
            <a:lvl1pPr marL="0" indent="0" algn="ctr">
              <a:buNone/>
              <a:defRPr sz="2400">
                <a:latin typeface="+mj-lt"/>
              </a:defRPr>
            </a:lvl1pPr>
          </a:lstStyle>
          <a:p>
            <a:pPr lvl="0"/>
            <a:r>
              <a:rPr lang="en-US"/>
              <a:t>Insert text</a:t>
            </a:r>
          </a:p>
        </p:txBody>
      </p:sp>
      <p:sp>
        <p:nvSpPr>
          <p:cNvPr id="22" name="Oval 21">
            <a:extLst>
              <a:ext uri="{FF2B5EF4-FFF2-40B4-BE49-F238E27FC236}">
                <a16:creationId xmlns:a16="http://schemas.microsoft.com/office/drawing/2014/main" id="{CC59FC60-8CEE-E99E-2D8E-C4346C1F010B}"/>
              </a:ext>
            </a:extLst>
          </p:cNvPr>
          <p:cNvSpPr/>
          <p:nvPr userDrawn="1"/>
        </p:nvSpPr>
        <p:spPr bwMode="auto">
          <a:xfrm>
            <a:off x="3467736" y="250884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dirty="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61D67296-26A0-866C-5FE5-BC993DAC01BD}"/>
              </a:ext>
            </a:extLst>
          </p:cNvPr>
          <p:cNvSpPr/>
          <p:nvPr userDrawn="1"/>
        </p:nvSpPr>
        <p:spPr bwMode="auto">
          <a:xfrm>
            <a:off x="5651274" y="250884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dirty="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936BE10E-97C0-1F95-0CC4-9E127EF0D9F5}"/>
              </a:ext>
            </a:extLst>
          </p:cNvPr>
          <p:cNvSpPr/>
          <p:nvPr userDrawn="1"/>
        </p:nvSpPr>
        <p:spPr bwMode="auto">
          <a:xfrm>
            <a:off x="7834812" y="250884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dirty="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16B2DD31-682E-7BA2-0600-55E436632CB1}"/>
              </a:ext>
            </a:extLst>
          </p:cNvPr>
          <p:cNvSpPr/>
          <p:nvPr userDrawn="1"/>
        </p:nvSpPr>
        <p:spPr bwMode="auto">
          <a:xfrm>
            <a:off x="10018349" y="250884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dirty="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0E35D61B-329B-2D7C-53D6-13DF67E5BF88}"/>
              </a:ext>
            </a:extLst>
          </p:cNvPr>
          <p:cNvCxnSpPr>
            <a:cxnSpLocks/>
          </p:cNvCxnSpPr>
          <p:nvPr userDrawn="1"/>
        </p:nvCxnSpPr>
        <p:spPr>
          <a:xfrm>
            <a:off x="2820693"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BE0F193-B7E7-E111-CF51-19C3420F51F5}"/>
              </a:ext>
            </a:extLst>
          </p:cNvPr>
          <p:cNvCxnSpPr>
            <a:cxnSpLocks/>
          </p:cNvCxnSpPr>
          <p:nvPr userDrawn="1"/>
        </p:nvCxnSpPr>
        <p:spPr>
          <a:xfrm>
            <a:off x="5004230"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C5A6872-D4D8-1512-53F9-6DAA88447696}"/>
              </a:ext>
            </a:extLst>
          </p:cNvPr>
          <p:cNvCxnSpPr>
            <a:cxnSpLocks/>
          </p:cNvCxnSpPr>
          <p:nvPr userDrawn="1"/>
        </p:nvCxnSpPr>
        <p:spPr>
          <a:xfrm>
            <a:off x="7187767"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F75BA12-F8F6-A6FD-2E4E-6F8B604B7510}"/>
              </a:ext>
            </a:extLst>
          </p:cNvPr>
          <p:cNvCxnSpPr>
            <a:cxnSpLocks/>
          </p:cNvCxnSpPr>
          <p:nvPr userDrawn="1"/>
        </p:nvCxnSpPr>
        <p:spPr>
          <a:xfrm>
            <a:off x="9371304" y="3895635"/>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23F78804-0B24-26FA-24BD-7E88AEE451DC}"/>
              </a:ext>
            </a:extLst>
          </p:cNvPr>
          <p:cNvSpPr/>
          <p:nvPr userDrawn="1"/>
        </p:nvSpPr>
        <p:spPr bwMode="auto">
          <a:xfrm>
            <a:off x="3149601" y="5270500"/>
            <a:ext cx="5892800" cy="622892"/>
          </a:xfrm>
          <a:prstGeom prst="roundRect">
            <a:avLst>
              <a:gd name="adj" fmla="val 50000"/>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kern="0" dirty="0">
              <a:ln w="3175">
                <a:noFill/>
              </a:ln>
              <a:solidFill>
                <a:schemeClr val="bg1"/>
              </a:solidFill>
              <a:latin typeface="+mj-lt"/>
              <a:cs typeface="Segoe UI" pitchFamily="34" charset="0"/>
            </a:endParaRPr>
          </a:p>
        </p:txBody>
      </p:sp>
      <p:sp>
        <p:nvSpPr>
          <p:cNvPr id="12" name="Text Placeholder 19">
            <a:extLst>
              <a:ext uri="{FF2B5EF4-FFF2-40B4-BE49-F238E27FC236}">
                <a16:creationId xmlns:a16="http://schemas.microsoft.com/office/drawing/2014/main" id="{F0A6D71C-8A01-7D6B-D8F5-F8BD018267F7}"/>
              </a:ext>
            </a:extLst>
          </p:cNvPr>
          <p:cNvSpPr>
            <a:spLocks noGrp="1"/>
          </p:cNvSpPr>
          <p:nvPr>
            <p:ph type="body" sz="quarter" idx="15" hasCustomPrompt="1"/>
          </p:nvPr>
        </p:nvSpPr>
        <p:spPr>
          <a:xfrm>
            <a:off x="3484881" y="5397280"/>
            <a:ext cx="5222240" cy="369332"/>
          </a:xfrm>
        </p:spPr>
        <p:txBody>
          <a:bodyPr anchor="ct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bg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112514938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Five text with icons and Title holder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B632F53-282E-A1FB-6A76-B413AC7E8F05}"/>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67CF5FA9-8641-7FA4-F769-F6220A1582C5}"/>
              </a:ext>
              <a:ext uri="{C183D7F6-B498-43B3-948B-1728B52AA6E4}">
                <adec:decorative xmlns:adec="http://schemas.microsoft.com/office/drawing/2017/decorative" val="1"/>
              </a:ext>
            </a:extLst>
          </p:cNvPr>
          <p:cNvSpPr/>
          <p:nvPr userDrawn="1"/>
        </p:nvSpPr>
        <p:spPr bwMode="auto">
          <a:xfrm>
            <a:off x="592137" y="2119086"/>
            <a:ext cx="11007726" cy="3481977"/>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2D9CFB25-37FF-383A-D2E9-5DA03334027D}"/>
              </a:ext>
            </a:extLst>
          </p:cNvPr>
          <p:cNvSpPr/>
          <p:nvPr userDrawn="1"/>
        </p:nvSpPr>
        <p:spPr bwMode="auto">
          <a:xfrm>
            <a:off x="1284198" y="3103925"/>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4490720"/>
            <a:ext cx="2010049" cy="369332"/>
          </a:xfrm>
        </p:spPr>
        <p:txBody>
          <a:bodyPr anchor="t"/>
          <a:lstStyle>
            <a:lvl1pPr marL="0" indent="0" algn="ctr">
              <a:buNone/>
              <a:defRPr sz="2400">
                <a:latin typeface="+mj-lt"/>
              </a:defRPr>
            </a:lvl1pPr>
          </a:lstStyle>
          <a:p>
            <a:pPr lvl="0"/>
            <a:r>
              <a:rPr lang="en-US"/>
              <a:t>Insert text</a:t>
            </a:r>
          </a:p>
        </p:txBody>
      </p:sp>
      <p:sp>
        <p:nvSpPr>
          <p:cNvPr id="38" name="Text Placeholder 19">
            <a:extLst>
              <a:ext uri="{FF2B5EF4-FFF2-40B4-BE49-F238E27FC236}">
                <a16:creationId xmlns:a16="http://schemas.microsoft.com/office/drawing/2014/main" id="{DCE0C84F-E9EE-44D2-6294-58F992CBBB54}"/>
              </a:ext>
            </a:extLst>
          </p:cNvPr>
          <p:cNvSpPr>
            <a:spLocks noGrp="1"/>
          </p:cNvSpPr>
          <p:nvPr>
            <p:ph type="body" sz="quarter" idx="16" hasCustomPrompt="1"/>
          </p:nvPr>
        </p:nvSpPr>
        <p:spPr>
          <a:xfrm>
            <a:off x="2907437" y="4490720"/>
            <a:ext cx="2010049" cy="369332"/>
          </a:xfrm>
        </p:spPr>
        <p:txBody>
          <a:bodyPr anchor="t"/>
          <a:lstStyle>
            <a:lvl1pPr marL="0" indent="0" algn="ctr">
              <a:buNone/>
              <a:defRPr sz="2400">
                <a:latin typeface="+mj-lt"/>
              </a:defRPr>
            </a:lvl1pPr>
          </a:lstStyle>
          <a:p>
            <a:pPr lvl="0"/>
            <a:r>
              <a:rPr lang="en-US"/>
              <a:t>Insert text</a:t>
            </a:r>
          </a:p>
        </p:txBody>
      </p:sp>
      <p:sp>
        <p:nvSpPr>
          <p:cNvPr id="39" name="Text Placeholder 19">
            <a:extLst>
              <a:ext uri="{FF2B5EF4-FFF2-40B4-BE49-F238E27FC236}">
                <a16:creationId xmlns:a16="http://schemas.microsoft.com/office/drawing/2014/main" id="{6431F52C-B113-D2A9-195A-718C8D2FFF97}"/>
              </a:ext>
            </a:extLst>
          </p:cNvPr>
          <p:cNvSpPr>
            <a:spLocks noGrp="1"/>
          </p:cNvSpPr>
          <p:nvPr>
            <p:ph type="body" sz="quarter" idx="17" hasCustomPrompt="1"/>
          </p:nvPr>
        </p:nvSpPr>
        <p:spPr>
          <a:xfrm>
            <a:off x="5090974" y="4490720"/>
            <a:ext cx="2010049" cy="369332"/>
          </a:xfrm>
        </p:spPr>
        <p:txBody>
          <a:bodyPr anchor="t"/>
          <a:lstStyle>
            <a:lvl1pPr marL="0" indent="0" algn="ctr">
              <a:buNone/>
              <a:defRPr sz="2400">
                <a:latin typeface="+mj-lt"/>
              </a:defRPr>
            </a:lvl1pPr>
          </a:lstStyle>
          <a:p>
            <a:pPr lvl="0"/>
            <a:r>
              <a:rPr lang="en-US"/>
              <a:t>Insert text</a:t>
            </a:r>
          </a:p>
        </p:txBody>
      </p:sp>
      <p:sp>
        <p:nvSpPr>
          <p:cNvPr id="40" name="Text Placeholder 19">
            <a:extLst>
              <a:ext uri="{FF2B5EF4-FFF2-40B4-BE49-F238E27FC236}">
                <a16:creationId xmlns:a16="http://schemas.microsoft.com/office/drawing/2014/main" id="{7E4FDF3C-7518-FB6A-C68B-AB92D21ED3C3}"/>
              </a:ext>
            </a:extLst>
          </p:cNvPr>
          <p:cNvSpPr>
            <a:spLocks noGrp="1"/>
          </p:cNvSpPr>
          <p:nvPr>
            <p:ph type="body" sz="quarter" idx="18" hasCustomPrompt="1"/>
          </p:nvPr>
        </p:nvSpPr>
        <p:spPr>
          <a:xfrm>
            <a:off x="7274511" y="4490720"/>
            <a:ext cx="2010049" cy="369332"/>
          </a:xfrm>
        </p:spPr>
        <p:txBody>
          <a:bodyPr anchor="t"/>
          <a:lstStyle>
            <a:lvl1pPr marL="0" indent="0" algn="ctr">
              <a:buNone/>
              <a:defRPr sz="2400">
                <a:latin typeface="+mj-lt"/>
              </a:defRPr>
            </a:lvl1pPr>
          </a:lstStyle>
          <a:p>
            <a:pPr lvl="0"/>
            <a:r>
              <a:rPr lang="en-US"/>
              <a:t>Insert text</a:t>
            </a:r>
          </a:p>
        </p:txBody>
      </p:sp>
      <p:sp>
        <p:nvSpPr>
          <p:cNvPr id="41" name="Text Placeholder 19">
            <a:extLst>
              <a:ext uri="{FF2B5EF4-FFF2-40B4-BE49-F238E27FC236}">
                <a16:creationId xmlns:a16="http://schemas.microsoft.com/office/drawing/2014/main" id="{2B549746-93CF-8D52-AF77-548A64F1E25A}"/>
              </a:ext>
            </a:extLst>
          </p:cNvPr>
          <p:cNvSpPr>
            <a:spLocks noGrp="1"/>
          </p:cNvSpPr>
          <p:nvPr>
            <p:ph type="body" sz="quarter" idx="19" hasCustomPrompt="1"/>
          </p:nvPr>
        </p:nvSpPr>
        <p:spPr>
          <a:xfrm>
            <a:off x="9458051" y="4490720"/>
            <a:ext cx="2010049" cy="369332"/>
          </a:xfrm>
        </p:spPr>
        <p:txBody>
          <a:bodyPr anchor="t"/>
          <a:lstStyle>
            <a:lvl1pPr marL="0" indent="0" algn="ctr">
              <a:buNone/>
              <a:defRPr sz="2400">
                <a:latin typeface="+mj-lt"/>
              </a:defRPr>
            </a:lvl1pPr>
          </a:lstStyle>
          <a:p>
            <a:pPr lvl="0"/>
            <a:r>
              <a:rPr lang="en-US"/>
              <a:t>Insert text</a:t>
            </a:r>
          </a:p>
        </p:txBody>
      </p:sp>
      <p:sp>
        <p:nvSpPr>
          <p:cNvPr id="13" name="Oval 12">
            <a:extLst>
              <a:ext uri="{FF2B5EF4-FFF2-40B4-BE49-F238E27FC236}">
                <a16:creationId xmlns:a16="http://schemas.microsoft.com/office/drawing/2014/main" id="{4AC1951C-8B90-4A4B-3D97-6E287513F183}"/>
              </a:ext>
            </a:extLst>
          </p:cNvPr>
          <p:cNvSpPr/>
          <p:nvPr userDrawn="1"/>
        </p:nvSpPr>
        <p:spPr bwMode="auto">
          <a:xfrm>
            <a:off x="3467736" y="3103925"/>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D4E00795-4340-EEBA-FBCE-9271ABF662DA}"/>
              </a:ext>
            </a:extLst>
          </p:cNvPr>
          <p:cNvSpPr/>
          <p:nvPr userDrawn="1"/>
        </p:nvSpPr>
        <p:spPr bwMode="auto">
          <a:xfrm>
            <a:off x="5651274" y="3103925"/>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BCD9BF66-0AE6-FE54-441F-53B91A9BCDEA}"/>
              </a:ext>
            </a:extLst>
          </p:cNvPr>
          <p:cNvSpPr/>
          <p:nvPr userDrawn="1"/>
        </p:nvSpPr>
        <p:spPr bwMode="auto">
          <a:xfrm>
            <a:off x="7834812" y="3103925"/>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E3FB6A95-DB37-5F58-BF9F-CC7684B5C235}"/>
              </a:ext>
            </a:extLst>
          </p:cNvPr>
          <p:cNvSpPr/>
          <p:nvPr userDrawn="1"/>
        </p:nvSpPr>
        <p:spPr bwMode="auto">
          <a:xfrm>
            <a:off x="10018349" y="3103925"/>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CEE22B22-8822-4D6C-AE38-EA15D4BA3E64}"/>
              </a:ext>
            </a:extLst>
          </p:cNvPr>
          <p:cNvCxnSpPr>
            <a:cxnSpLocks/>
          </p:cNvCxnSpPr>
          <p:nvPr userDrawn="1"/>
        </p:nvCxnSpPr>
        <p:spPr>
          <a:xfrm>
            <a:off x="2820693"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8709F2AD-DD77-869B-8983-CFB6DEA06DF6}"/>
              </a:ext>
            </a:extLst>
          </p:cNvPr>
          <p:cNvCxnSpPr>
            <a:cxnSpLocks/>
          </p:cNvCxnSpPr>
          <p:nvPr userDrawn="1"/>
        </p:nvCxnSpPr>
        <p:spPr>
          <a:xfrm>
            <a:off x="5004230"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2582F84-554E-8770-1263-A7D8034F7A7D}"/>
              </a:ext>
            </a:extLst>
          </p:cNvPr>
          <p:cNvCxnSpPr>
            <a:cxnSpLocks/>
          </p:cNvCxnSpPr>
          <p:nvPr userDrawn="1"/>
        </p:nvCxnSpPr>
        <p:spPr>
          <a:xfrm>
            <a:off x="7187767"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E6E4BFB-D4FA-2B31-B17C-3405973FB03A}"/>
              </a:ext>
            </a:extLst>
          </p:cNvPr>
          <p:cNvCxnSpPr>
            <a:cxnSpLocks/>
          </p:cNvCxnSpPr>
          <p:nvPr userDrawn="1"/>
        </p:nvCxnSpPr>
        <p:spPr>
          <a:xfrm>
            <a:off x="9371304" y="4490720"/>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Rectangle: Rounded Corners 20">
            <a:extLst>
              <a:ext uri="{FF2B5EF4-FFF2-40B4-BE49-F238E27FC236}">
                <a16:creationId xmlns:a16="http://schemas.microsoft.com/office/drawing/2014/main" id="{9FA08C79-D7C6-25E8-E8A5-90C856F7058C}"/>
              </a:ext>
            </a:extLst>
          </p:cNvPr>
          <p:cNvSpPr/>
          <p:nvPr userDrawn="1"/>
        </p:nvSpPr>
        <p:spPr bwMode="auto">
          <a:xfrm>
            <a:off x="3178629" y="1767841"/>
            <a:ext cx="5834742" cy="720688"/>
          </a:xfrm>
          <a:prstGeom prst="roundRect">
            <a:avLst>
              <a:gd name="adj" fmla="val 50000"/>
            </a:avLst>
          </a:prstGeom>
          <a:solidFill>
            <a:srgbClr val="D3EAE7"/>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4" name="Text Placeholder 19">
            <a:extLst>
              <a:ext uri="{FF2B5EF4-FFF2-40B4-BE49-F238E27FC236}">
                <a16:creationId xmlns:a16="http://schemas.microsoft.com/office/drawing/2014/main" id="{36DD6354-CE64-DA48-14B4-23163955FD5D}"/>
              </a:ext>
            </a:extLst>
          </p:cNvPr>
          <p:cNvSpPr>
            <a:spLocks noGrp="1"/>
          </p:cNvSpPr>
          <p:nvPr>
            <p:ph type="body" sz="quarter" idx="12" hasCustomPrompt="1"/>
          </p:nvPr>
        </p:nvSpPr>
        <p:spPr>
          <a:xfrm>
            <a:off x="3484880" y="1912742"/>
            <a:ext cx="5222240" cy="430887"/>
          </a:xfrm>
        </p:spPr>
        <p:txBody>
          <a:bodyPr anchor="ctr"/>
          <a:lstStyle>
            <a:lvl1pPr marL="0" indent="0" algn="ctr">
              <a:buNone/>
              <a:defRPr sz="2800">
                <a:latin typeface="+mj-lt"/>
              </a:defRPr>
            </a:lvl1pPr>
          </a:lstStyle>
          <a:p>
            <a:pPr lvl="0"/>
            <a:r>
              <a:rPr lang="en-US"/>
              <a:t>Insert text</a:t>
            </a:r>
          </a:p>
        </p:txBody>
      </p:sp>
    </p:spTree>
    <p:extLst>
      <p:ext uri="{BB962C8B-B14F-4D97-AF65-F5344CB8AC3E}">
        <p14:creationId xmlns:p14="http://schemas.microsoft.com/office/powerpoint/2010/main" val="166365246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Five text with icons and Title Green">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E97634E-AE70-A775-4400-6447F339F016}"/>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E0911042-1452-CDD7-C219-F4025E361B8F}"/>
              </a:ext>
              <a:ext uri="{C183D7F6-B498-43B3-948B-1728B52AA6E4}">
                <adec:decorative xmlns:adec="http://schemas.microsoft.com/office/drawing/2017/decorative" val="1"/>
              </a:ext>
            </a:extLst>
          </p:cNvPr>
          <p:cNvSpPr/>
          <p:nvPr userDrawn="1"/>
        </p:nvSpPr>
        <p:spPr bwMode="auto">
          <a:xfrm>
            <a:off x="592137" y="1384300"/>
            <a:ext cx="11007726" cy="48847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7" name="Oval 6">
            <a:extLst>
              <a:ext uri="{FF2B5EF4-FFF2-40B4-BE49-F238E27FC236}">
                <a16:creationId xmlns:a16="http://schemas.microsoft.com/office/drawing/2014/main" id="{04DAF275-B112-4C08-244C-780F3DFD0702}"/>
              </a:ext>
            </a:extLst>
          </p:cNvPr>
          <p:cNvSpPr/>
          <p:nvPr userDrawn="1"/>
        </p:nvSpPr>
        <p:spPr bwMode="auto">
          <a:xfrm>
            <a:off x="1284198"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22" name="Oval 21">
            <a:extLst>
              <a:ext uri="{FF2B5EF4-FFF2-40B4-BE49-F238E27FC236}">
                <a16:creationId xmlns:a16="http://schemas.microsoft.com/office/drawing/2014/main" id="{DCEB41D5-E9CD-0689-7EAB-508C83F307B7}"/>
              </a:ext>
            </a:extLst>
          </p:cNvPr>
          <p:cNvSpPr/>
          <p:nvPr userDrawn="1"/>
        </p:nvSpPr>
        <p:spPr bwMode="auto">
          <a:xfrm>
            <a:off x="3467736"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1989CC78-6FA8-E717-F029-0DF2DBA3392F}"/>
              </a:ext>
            </a:extLst>
          </p:cNvPr>
          <p:cNvSpPr/>
          <p:nvPr userDrawn="1"/>
        </p:nvSpPr>
        <p:spPr bwMode="auto">
          <a:xfrm>
            <a:off x="5651274"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7884E8E8-F938-E620-2E20-A90F7E9849A0}"/>
              </a:ext>
            </a:extLst>
          </p:cNvPr>
          <p:cNvSpPr/>
          <p:nvPr userDrawn="1"/>
        </p:nvSpPr>
        <p:spPr bwMode="auto">
          <a:xfrm>
            <a:off x="7834812"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7105B49C-75C7-CC09-208D-C90BFB8B146F}"/>
              </a:ext>
            </a:extLst>
          </p:cNvPr>
          <p:cNvSpPr/>
          <p:nvPr userDrawn="1"/>
        </p:nvSpPr>
        <p:spPr bwMode="auto">
          <a:xfrm>
            <a:off x="10018349"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666FAC68-305D-A007-9449-73307FD9D97B}"/>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F5066CF-3DE0-3279-9CAF-BE15C8BAD704}"/>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33F9659D-6734-948A-42AA-C48C4DDCE0D6}"/>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C0443A07-56C3-ADA3-FB63-49AD8492D89A}"/>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745B58E3-ABCF-94DE-D9EA-DA687CDD2571}"/>
              </a:ext>
            </a:extLst>
          </p:cNvPr>
          <p:cNvSpPr/>
          <p:nvPr userDrawn="1"/>
        </p:nvSpPr>
        <p:spPr bwMode="auto">
          <a:xfrm>
            <a:off x="3149601" y="6010275"/>
            <a:ext cx="5892800" cy="485184"/>
          </a:xfrm>
          <a:prstGeom prst="roundRect">
            <a:avLst>
              <a:gd name="adj" fmla="val 50000"/>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31" name="TextBox 30">
            <a:extLst>
              <a:ext uri="{FF2B5EF4-FFF2-40B4-BE49-F238E27FC236}">
                <a16:creationId xmlns:a16="http://schemas.microsoft.com/office/drawing/2014/main" id="{E9D871F3-8FB3-D624-FA43-B38B9369A731}"/>
              </a:ext>
            </a:extLst>
          </p:cNvPr>
          <p:cNvSpPr txBox="1"/>
          <p:nvPr userDrawn="1"/>
        </p:nvSpPr>
        <p:spPr>
          <a:xfrm>
            <a:off x="752478"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3" name="TextBox 32">
            <a:extLst>
              <a:ext uri="{FF2B5EF4-FFF2-40B4-BE49-F238E27FC236}">
                <a16:creationId xmlns:a16="http://schemas.microsoft.com/office/drawing/2014/main" id="{565F6A95-ACB4-B975-12D7-EFB5815678D1}"/>
              </a:ext>
            </a:extLst>
          </p:cNvPr>
          <p:cNvSpPr txBox="1"/>
          <p:nvPr userDrawn="1"/>
        </p:nvSpPr>
        <p:spPr>
          <a:xfrm>
            <a:off x="2907437"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5" name="TextBox 34">
            <a:extLst>
              <a:ext uri="{FF2B5EF4-FFF2-40B4-BE49-F238E27FC236}">
                <a16:creationId xmlns:a16="http://schemas.microsoft.com/office/drawing/2014/main" id="{0BBE79FE-D652-E641-259B-B21BAFB0112B}"/>
              </a:ext>
            </a:extLst>
          </p:cNvPr>
          <p:cNvSpPr txBox="1"/>
          <p:nvPr userDrawn="1"/>
        </p:nvSpPr>
        <p:spPr>
          <a:xfrm>
            <a:off x="5090974"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6" name="TextBox 35">
            <a:extLst>
              <a:ext uri="{FF2B5EF4-FFF2-40B4-BE49-F238E27FC236}">
                <a16:creationId xmlns:a16="http://schemas.microsoft.com/office/drawing/2014/main" id="{44317911-605B-E17E-CFC8-A8EF681CC280}"/>
              </a:ext>
            </a:extLst>
          </p:cNvPr>
          <p:cNvSpPr txBox="1"/>
          <p:nvPr userDrawn="1"/>
        </p:nvSpPr>
        <p:spPr>
          <a:xfrm>
            <a:off x="727451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7" name="TextBox 36">
            <a:extLst>
              <a:ext uri="{FF2B5EF4-FFF2-40B4-BE49-F238E27FC236}">
                <a16:creationId xmlns:a16="http://schemas.microsoft.com/office/drawing/2014/main" id="{633658F2-7F3B-0D71-46E6-23D6C462C423}"/>
              </a:ext>
            </a:extLst>
          </p:cNvPr>
          <p:cNvSpPr txBox="1"/>
          <p:nvPr userDrawn="1"/>
        </p:nvSpPr>
        <p:spPr>
          <a:xfrm>
            <a:off x="945805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48" name="Text Placeholder 19">
            <a:extLst>
              <a:ext uri="{FF2B5EF4-FFF2-40B4-BE49-F238E27FC236}">
                <a16:creationId xmlns:a16="http://schemas.microsoft.com/office/drawing/2014/main" id="{240835BD-E14F-F6BE-E67C-2CFBE964527D}"/>
              </a:ext>
            </a:extLst>
          </p:cNvPr>
          <p:cNvSpPr>
            <a:spLocks noGrp="1"/>
          </p:cNvSpPr>
          <p:nvPr>
            <p:ph type="body" sz="quarter" idx="15" hasCustomPrompt="1"/>
          </p:nvPr>
        </p:nvSpPr>
        <p:spPr>
          <a:xfrm>
            <a:off x="3484881" y="6068201"/>
            <a:ext cx="5222240" cy="369332"/>
          </a:xfrm>
        </p:spPr>
        <p:txBody>
          <a:bodyPr anchor="ctr"/>
          <a:lstStyle>
            <a:lvl1pPr marL="0" indent="0" algn="ctr">
              <a:buNone/>
              <a:defRPr sz="2400">
                <a:solidFill>
                  <a:schemeClr val="bg1"/>
                </a:solidFill>
                <a:latin typeface="+mj-lt"/>
              </a:defRPr>
            </a:lvl1pPr>
          </a:lstStyle>
          <a:p>
            <a:pPr lvl="0"/>
            <a:r>
              <a:rPr lang="en-US"/>
              <a:t>Insert text</a:t>
            </a: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44234"/>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44234"/>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44234"/>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44234"/>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44234"/>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40663143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userDrawn="1">
  <p:cSld name="Five text with icons and Title 2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936AAF1-5373-681E-B83D-6ED42A20C448}"/>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5F0A0703-BE04-42FB-C6C5-8196EAD1EE98}"/>
              </a:ext>
              <a:ext uri="{C183D7F6-B498-43B3-948B-1728B52AA6E4}">
                <adec:decorative xmlns:adec="http://schemas.microsoft.com/office/drawing/2017/decorative" val="1"/>
              </a:ext>
            </a:extLst>
          </p:cNvPr>
          <p:cNvSpPr/>
          <p:nvPr userDrawn="1"/>
        </p:nvSpPr>
        <p:spPr bwMode="auto">
          <a:xfrm>
            <a:off x="592137" y="1384300"/>
            <a:ext cx="11007726" cy="4606925"/>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D4582047-0C92-77E9-50AD-F37236F4556E}"/>
              </a:ext>
            </a:extLst>
          </p:cNvPr>
          <p:cNvSpPr/>
          <p:nvPr userDrawn="1"/>
        </p:nvSpPr>
        <p:spPr bwMode="auto">
          <a:xfrm>
            <a:off x="1284198"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13" name="Oval 12">
            <a:extLst>
              <a:ext uri="{FF2B5EF4-FFF2-40B4-BE49-F238E27FC236}">
                <a16:creationId xmlns:a16="http://schemas.microsoft.com/office/drawing/2014/main" id="{F8A642F3-0DC1-C82B-3830-F7D948DC398F}"/>
              </a:ext>
            </a:extLst>
          </p:cNvPr>
          <p:cNvSpPr/>
          <p:nvPr userDrawn="1"/>
        </p:nvSpPr>
        <p:spPr bwMode="auto">
          <a:xfrm>
            <a:off x="3467736"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54FCF007-4F82-788E-D664-8219B097E3D8}"/>
              </a:ext>
            </a:extLst>
          </p:cNvPr>
          <p:cNvSpPr/>
          <p:nvPr userDrawn="1"/>
        </p:nvSpPr>
        <p:spPr bwMode="auto">
          <a:xfrm>
            <a:off x="5651274"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92C14A30-5400-E835-84B3-DB2ABF19E19A}"/>
              </a:ext>
            </a:extLst>
          </p:cNvPr>
          <p:cNvSpPr/>
          <p:nvPr userDrawn="1"/>
        </p:nvSpPr>
        <p:spPr bwMode="auto">
          <a:xfrm>
            <a:off x="7834812"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937B10EC-ACAA-9B90-9783-9D52C24FAF51}"/>
              </a:ext>
            </a:extLst>
          </p:cNvPr>
          <p:cNvSpPr/>
          <p:nvPr userDrawn="1"/>
        </p:nvSpPr>
        <p:spPr bwMode="auto">
          <a:xfrm>
            <a:off x="10018349" y="1617300"/>
            <a:ext cx="889452" cy="889452"/>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1CDD19C0-D638-B120-7940-66E752266E05}"/>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F763E6D-D5DD-CCDC-4A4A-B50156E6E0BD}"/>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AEBDC46-75EF-248F-1709-CD9AA961C9AB}"/>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E273DFB1-6102-9963-8F9B-CB41414BDC4B}"/>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08491322-413D-CE30-848A-E424DEDAB0B5}"/>
              </a:ext>
            </a:extLst>
          </p:cNvPr>
          <p:cNvSpPr txBox="1"/>
          <p:nvPr userDrawn="1"/>
        </p:nvSpPr>
        <p:spPr>
          <a:xfrm>
            <a:off x="752478"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2" name="TextBox 31">
            <a:extLst>
              <a:ext uri="{FF2B5EF4-FFF2-40B4-BE49-F238E27FC236}">
                <a16:creationId xmlns:a16="http://schemas.microsoft.com/office/drawing/2014/main" id="{CC4DC3EA-2D4D-55F5-D8BD-08F73EEFA6D3}"/>
              </a:ext>
            </a:extLst>
          </p:cNvPr>
          <p:cNvSpPr txBox="1"/>
          <p:nvPr userDrawn="1"/>
        </p:nvSpPr>
        <p:spPr>
          <a:xfrm>
            <a:off x="2907437"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4" name="TextBox 33">
            <a:extLst>
              <a:ext uri="{FF2B5EF4-FFF2-40B4-BE49-F238E27FC236}">
                <a16:creationId xmlns:a16="http://schemas.microsoft.com/office/drawing/2014/main" id="{214F8359-D6E9-1F8E-AF8C-949415131DA7}"/>
              </a:ext>
            </a:extLst>
          </p:cNvPr>
          <p:cNvSpPr txBox="1"/>
          <p:nvPr userDrawn="1"/>
        </p:nvSpPr>
        <p:spPr>
          <a:xfrm>
            <a:off x="5090974"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8" name="TextBox 37">
            <a:extLst>
              <a:ext uri="{FF2B5EF4-FFF2-40B4-BE49-F238E27FC236}">
                <a16:creationId xmlns:a16="http://schemas.microsoft.com/office/drawing/2014/main" id="{AEFC7BA5-1649-0036-41E8-71379B3BACA8}"/>
              </a:ext>
            </a:extLst>
          </p:cNvPr>
          <p:cNvSpPr txBox="1"/>
          <p:nvPr userDrawn="1"/>
        </p:nvSpPr>
        <p:spPr>
          <a:xfrm>
            <a:off x="727451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9" name="TextBox 38">
            <a:extLst>
              <a:ext uri="{FF2B5EF4-FFF2-40B4-BE49-F238E27FC236}">
                <a16:creationId xmlns:a16="http://schemas.microsoft.com/office/drawing/2014/main" id="{76B6D8F0-396F-0A5E-1D14-5E303E61D8C3}"/>
              </a:ext>
            </a:extLst>
          </p:cNvPr>
          <p:cNvSpPr txBox="1"/>
          <p:nvPr userDrawn="1"/>
        </p:nvSpPr>
        <p:spPr>
          <a:xfrm>
            <a:off x="945805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84630"/>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84630"/>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84630"/>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84630"/>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84630"/>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169929961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Code Left sde">
    <p:bg>
      <p:bgPr>
        <a:solidFill>
          <a:srgbClr val="E1D3C7"/>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316165A-5926-4F59-B348-996936FBB574}"/>
              </a:ext>
              <a:ext uri="{C183D7F6-B498-43B3-948B-1728B52AA6E4}">
                <adec:decorative xmlns:adec="http://schemas.microsoft.com/office/drawing/2017/decorative" val="1"/>
              </a:ext>
            </a:extLst>
          </p:cNvPr>
          <p:cNvSpPr/>
          <p:nvPr/>
        </p:nvSpPr>
        <p:spPr bwMode="auto">
          <a:xfrm>
            <a:off x="-2" y="0"/>
            <a:ext cx="6986016" cy="6858000"/>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a:solidFill>
                <a:srgbClr val="FFFFFF"/>
              </a:solidFill>
              <a:ea typeface="Segoe UI" pitchFamily="34" charset="0"/>
              <a:cs typeface="Segoe UI" pitchFamily="34" charset="0"/>
            </a:endParaRPr>
          </a:p>
        </p:txBody>
      </p:sp>
      <p:sp>
        <p:nvSpPr>
          <p:cNvPr id="2" name="Title 1">
            <a:extLst>
              <a:ext uri="{FF2B5EF4-FFF2-40B4-BE49-F238E27FC236}">
                <a16:creationId xmlns:a16="http://schemas.microsoft.com/office/drawing/2014/main" id="{6BB14A7D-C409-4A7C-9D82-A2E5DBB8AB72}"/>
              </a:ext>
            </a:extLst>
          </p:cNvPr>
          <p:cNvSpPr>
            <a:spLocks noGrp="1"/>
          </p:cNvSpPr>
          <p:nvPr>
            <p:ph type="title" hasCustomPrompt="1"/>
          </p:nvPr>
        </p:nvSpPr>
        <p:spPr>
          <a:xfrm>
            <a:off x="7575549" y="457200"/>
            <a:ext cx="4031233" cy="492443"/>
          </a:xfrm>
        </p:spPr>
        <p:txBody>
          <a:bodyPr/>
          <a:lstStyle>
            <a:lvl1pPr>
              <a:defRPr sz="3200">
                <a:solidFill>
                  <a:schemeClr val="tx1"/>
                </a:solidFill>
              </a:defRPr>
            </a:lvl1pPr>
          </a:lstStyle>
          <a:p>
            <a:r>
              <a:rPr lang="en-US"/>
              <a:t>Click to edit title</a:t>
            </a:r>
          </a:p>
        </p:txBody>
      </p:sp>
      <p:sp>
        <p:nvSpPr>
          <p:cNvPr id="19" name="Text Placeholder 14">
            <a:extLst>
              <a:ext uri="{FF2B5EF4-FFF2-40B4-BE49-F238E27FC236}">
                <a16:creationId xmlns:a16="http://schemas.microsoft.com/office/drawing/2014/main" id="{0D599919-A8E3-4D2B-86CF-50C6704F17D5}"/>
              </a:ext>
            </a:extLst>
          </p:cNvPr>
          <p:cNvSpPr>
            <a:spLocks noGrp="1"/>
          </p:cNvSpPr>
          <p:nvPr>
            <p:ph type="body" sz="quarter" idx="13" hasCustomPrompt="1"/>
          </p:nvPr>
        </p:nvSpPr>
        <p:spPr>
          <a:xfrm>
            <a:off x="-1" y="0"/>
            <a:ext cx="3788358" cy="492314"/>
          </a:xfrm>
          <a:gradFill flip="none" rotWithShape="1">
            <a:gsLst>
              <a:gs pos="0">
                <a:srgbClr val="000000"/>
              </a:gs>
              <a:gs pos="99000">
                <a:srgbClr val="000000"/>
              </a:gs>
              <a:gs pos="99000">
                <a:schemeClr val="accent1"/>
              </a:gs>
            </a:gsLst>
            <a:lin ang="10800000" scaled="1"/>
            <a:tileRect/>
          </a:gradFill>
        </p:spPr>
        <p:txBody>
          <a:bodyPr lIns="585216" tIns="91440" bIns="91440"/>
          <a:lstStyle>
            <a:lvl1pPr marL="0" indent="0">
              <a:buNone/>
              <a:defRPr sz="1999">
                <a:solidFill>
                  <a:srgbClr val="FFFFFF"/>
                </a:solidFill>
                <a:latin typeface="+mj-lt"/>
              </a:defRPr>
            </a:lvl1pPr>
          </a:lstStyle>
          <a:p>
            <a:pPr lvl="0"/>
            <a:r>
              <a:rPr lang="en-US"/>
              <a:t>Click to enter title</a:t>
            </a:r>
          </a:p>
        </p:txBody>
      </p:sp>
      <p:sp>
        <p:nvSpPr>
          <p:cNvPr id="13" name="Text Placeholder 4" descr="This layout should only be used for developer code. The font used is a monospace font which is ideal for showing code.">
            <a:extLst>
              <a:ext uri="{FF2B5EF4-FFF2-40B4-BE49-F238E27FC236}">
                <a16:creationId xmlns:a16="http://schemas.microsoft.com/office/drawing/2014/main" id="{47501FD0-A948-CC48-8B11-3BD4F2AE4E8F}"/>
              </a:ext>
            </a:extLst>
          </p:cNvPr>
          <p:cNvSpPr>
            <a:spLocks noGrp="1"/>
          </p:cNvSpPr>
          <p:nvPr>
            <p:ph type="body" sz="quarter" idx="11" hasCustomPrompt="1"/>
          </p:nvPr>
        </p:nvSpPr>
        <p:spPr>
          <a:xfrm>
            <a:off x="584199" y="706011"/>
            <a:ext cx="5819775" cy="369332"/>
          </a:xfrm>
        </p:spPr>
        <p:txBody>
          <a:bodyPr/>
          <a:lstStyle>
            <a:lvl1pPr marL="0" indent="0">
              <a:buNone/>
              <a:defRPr sz="2400">
                <a:solidFill>
                  <a:srgbClr val="2F2F2F"/>
                </a:solidFill>
                <a:latin typeface="Consolas" panose="020B0609020204030204" pitchFamily="49" charset="0"/>
                <a:cs typeface="Consolas" panose="020B0609020204030204" pitchFamily="49" charset="0"/>
              </a:defRPr>
            </a:lvl1pPr>
            <a:lvl2pPr marL="346449" indent="0">
              <a:buNone/>
              <a:defRPr sz="23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2pPr>
            <a:lvl3pPr marL="584432" indent="0">
              <a:buNone/>
              <a:defRPr sz="19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3pPr>
            <a:lvl4pPr marL="814319"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4pPr>
            <a:lvl5pPr marL="1050682"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5pPr>
          </a:lstStyle>
          <a:p>
            <a:pPr lvl="0"/>
            <a:r>
              <a:rPr lang="en-US"/>
              <a:t>Click to edit or paste code</a:t>
            </a:r>
          </a:p>
        </p:txBody>
      </p:sp>
      <p:sp>
        <p:nvSpPr>
          <p:cNvPr id="12" name="Text Placeholder 3">
            <a:extLst>
              <a:ext uri="{FF2B5EF4-FFF2-40B4-BE49-F238E27FC236}">
                <a16:creationId xmlns:a16="http://schemas.microsoft.com/office/drawing/2014/main" id="{2BB818A5-4223-0847-B6E2-655C7DC7B6B4}"/>
              </a:ext>
            </a:extLst>
          </p:cNvPr>
          <p:cNvSpPr>
            <a:spLocks noGrp="1"/>
          </p:cNvSpPr>
          <p:nvPr>
            <p:ph type="body" sz="quarter" idx="10" hasCustomPrompt="1"/>
          </p:nvPr>
        </p:nvSpPr>
        <p:spPr>
          <a:xfrm>
            <a:off x="7575550" y="1336675"/>
            <a:ext cx="4033838" cy="369332"/>
          </a:xfrm>
        </p:spPr>
        <p:txBody>
          <a:bodyPr wrap="square">
            <a:spAutoFit/>
          </a:bodyPr>
          <a:lstStyle>
            <a:lvl1pPr marL="0" indent="0">
              <a:lnSpc>
                <a:spcPct val="100000"/>
              </a:lnSpc>
              <a:spcBef>
                <a:spcPts val="600"/>
              </a:spcBef>
              <a:spcAft>
                <a:spcPts val="0"/>
              </a:spcAft>
              <a:buNone/>
              <a:defRPr sz="2400" b="0" i="0" baseline="0">
                <a:solidFill>
                  <a:schemeClr val="tx1"/>
                </a:solidFill>
                <a:latin typeface="Segoe UI" panose="020B0502040204020203" pitchFamily="34" charset="0"/>
                <a:cs typeface="Segoe UI" panose="020B0502040204020203" pitchFamily="34" charset="0"/>
              </a:defRPr>
            </a:lvl1pPr>
            <a:lvl2pPr marL="0" indent="0">
              <a:lnSpc>
                <a:spcPct val="100000"/>
              </a:lnSpc>
              <a:spcBef>
                <a:spcPts val="60"/>
              </a:spcBef>
              <a:spcAft>
                <a:spcPts val="60"/>
              </a:spcAft>
              <a:buNone/>
              <a:defRPr sz="2400" b="0" i="0">
                <a:solidFill>
                  <a:srgbClr val="2F2F2F"/>
                </a:solidFill>
                <a:latin typeface="Segoe UI" panose="020B0502040204020203" pitchFamily="34" charset="0"/>
                <a:cs typeface="Segoe UI" panose="020B0502040204020203" pitchFamily="34" charset="0"/>
              </a:defRPr>
            </a:lvl2pPr>
            <a:lvl3pPr marL="457063" indent="0">
              <a:buNone/>
              <a:defRPr/>
            </a:lvl3pPr>
            <a:lvl4pPr marL="685594" indent="0">
              <a:buNone/>
              <a:defRPr/>
            </a:lvl4pPr>
            <a:lvl5pPr marL="914126" indent="0">
              <a:buNone/>
              <a:defRPr/>
            </a:lvl5pPr>
          </a:lstStyle>
          <a:p>
            <a:pPr lvl="0"/>
            <a:r>
              <a:rPr lang="en-US"/>
              <a:t>Click to edit text</a:t>
            </a:r>
          </a:p>
        </p:txBody>
      </p:sp>
    </p:spTree>
    <p:extLst>
      <p:ext uri="{BB962C8B-B14F-4D97-AF65-F5344CB8AC3E}">
        <p14:creationId xmlns:p14="http://schemas.microsoft.com/office/powerpoint/2010/main" val="717847202"/>
      </p:ext>
    </p:extLst>
  </p:cSld>
  <p:clrMapOvr>
    <a:overrideClrMapping bg1="lt1" tx1="dk1" bg2="lt2" tx2="dk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288">
          <p15:clr>
            <a:srgbClr val="5ACBF0"/>
          </p15:clr>
        </p15:guide>
        <p15:guide id="2" orient="horz" pos="436">
          <p15:clr>
            <a:srgbClr val="5ACBF0"/>
          </p15:clr>
        </p15:guide>
        <p15:guide id="4" orient="horz" pos="839">
          <p15:clr>
            <a:srgbClr val="5ACBF0"/>
          </p15:clr>
        </p15:guide>
        <p15:guide id="6" pos="4402">
          <p15:clr>
            <a:srgbClr val="5ACBF0"/>
          </p15:clr>
        </p15:guide>
        <p15:guide id="7" pos="4034">
          <p15:clr>
            <a:srgbClr val="5ACBF0"/>
          </p15:clr>
        </p15:guide>
        <p15:guide id="8" pos="4772">
          <p15:clr>
            <a:srgbClr val="5ACBF0"/>
          </p15:clr>
        </p15:guide>
      </p15:sldGuideLst>
    </p:ext>
  </p:extLst>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userDrawn="1">
  <p:cSld name="Three text with icon and plus sign Green">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BB0CDFB-B37F-F9A1-94A3-EFC3774268ED}"/>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AB6A3D33-F493-F1D8-B9D5-0F5BE6977367}"/>
              </a:ext>
              <a:ext uri="{C183D7F6-B498-43B3-948B-1728B52AA6E4}">
                <adec:decorative xmlns:adec="http://schemas.microsoft.com/office/drawing/2017/decorative" val="1"/>
              </a:ext>
            </a:extLst>
          </p:cNvPr>
          <p:cNvSpPr/>
          <p:nvPr userDrawn="1"/>
        </p:nvSpPr>
        <p:spPr bwMode="auto">
          <a:xfrm>
            <a:off x="592136"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6D366157-0224-12B0-1973-6C6AFAE383E2}"/>
              </a:ext>
              <a:ext uri="{C183D7F6-B498-43B3-948B-1728B52AA6E4}">
                <adec:decorative xmlns:adec="http://schemas.microsoft.com/office/drawing/2017/decorative" val="1"/>
              </a:ext>
            </a:extLst>
          </p:cNvPr>
          <p:cNvSpPr/>
          <p:nvPr userDrawn="1"/>
        </p:nvSpPr>
        <p:spPr bwMode="auto">
          <a:xfrm>
            <a:off x="4357380"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8" name="Rectangle: Rounded Corners 7">
            <a:extLst>
              <a:ext uri="{FF2B5EF4-FFF2-40B4-BE49-F238E27FC236}">
                <a16:creationId xmlns:a16="http://schemas.microsoft.com/office/drawing/2014/main" id="{7A5798D4-2E2D-4065-9CA4-002D64FAC2DA}"/>
              </a:ext>
              <a:ext uri="{C183D7F6-B498-43B3-948B-1728B52AA6E4}">
                <adec:decorative xmlns:adec="http://schemas.microsoft.com/office/drawing/2017/decorative" val="1"/>
              </a:ext>
            </a:extLst>
          </p:cNvPr>
          <p:cNvSpPr/>
          <p:nvPr userDrawn="1"/>
        </p:nvSpPr>
        <p:spPr bwMode="auto">
          <a:xfrm>
            <a:off x="8122624"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30" name="Text Placeholder 19">
            <a:extLst>
              <a:ext uri="{FF2B5EF4-FFF2-40B4-BE49-F238E27FC236}">
                <a16:creationId xmlns:a16="http://schemas.microsoft.com/office/drawing/2014/main" id="{B6E5ECC6-D7C9-1D1A-7203-3247EF17C589}"/>
              </a:ext>
            </a:extLst>
          </p:cNvPr>
          <p:cNvSpPr>
            <a:spLocks noGrp="1"/>
          </p:cNvSpPr>
          <p:nvPr>
            <p:ph type="body" sz="quarter" idx="10" hasCustomPrompt="1"/>
          </p:nvPr>
        </p:nvSpPr>
        <p:spPr>
          <a:xfrm>
            <a:off x="792772" y="4558188"/>
            <a:ext cx="3093428" cy="430887"/>
          </a:xfrm>
        </p:spPr>
        <p:txBody>
          <a:bodyPr anchor="t"/>
          <a:lstStyle>
            <a:lvl1pPr marL="0" indent="0" algn="ctr">
              <a:buNone/>
              <a:defRPr sz="2800">
                <a:latin typeface="+mj-lt"/>
              </a:defRPr>
            </a:lvl1pPr>
          </a:lstStyle>
          <a:p>
            <a:pPr lvl="0"/>
            <a:r>
              <a:rPr lang="en-US"/>
              <a:t>Insert text</a:t>
            </a: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4558016" y="4558188"/>
            <a:ext cx="3093428" cy="430887"/>
          </a:xfrm>
        </p:spPr>
        <p:txBody>
          <a:bodyPr anchor="t"/>
          <a:lstStyle>
            <a:lvl1pPr marL="0" indent="0" algn="ctr">
              <a:buNone/>
              <a:defRPr sz="28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8323260" y="4558188"/>
            <a:ext cx="3093428" cy="430887"/>
          </a:xfrm>
        </p:spPr>
        <p:txBody>
          <a:bodyPr anchor="t"/>
          <a:lstStyle>
            <a:lvl1pPr marL="0" indent="0" algn="ctr">
              <a:buNone/>
              <a:defRPr sz="2800">
                <a:latin typeface="+mj-lt"/>
              </a:defRPr>
            </a:lvl1pPr>
          </a:lstStyle>
          <a:p>
            <a:pPr lvl="0"/>
            <a:r>
              <a:rPr lang="en-US"/>
              <a:t>Insert text</a:t>
            </a:r>
          </a:p>
        </p:txBody>
      </p:sp>
      <p:sp>
        <p:nvSpPr>
          <p:cNvPr id="12" name="Oval 11">
            <a:extLst>
              <a:ext uri="{FF2B5EF4-FFF2-40B4-BE49-F238E27FC236}">
                <a16:creationId xmlns:a16="http://schemas.microsoft.com/office/drawing/2014/main" id="{8BAC7297-C3ED-C54B-FD33-23678185983A}"/>
              </a:ext>
            </a:extLst>
          </p:cNvPr>
          <p:cNvSpPr/>
          <p:nvPr userDrawn="1"/>
        </p:nvSpPr>
        <p:spPr bwMode="auto">
          <a:xfrm>
            <a:off x="1602397"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22" name="Oval 21">
            <a:extLst>
              <a:ext uri="{FF2B5EF4-FFF2-40B4-BE49-F238E27FC236}">
                <a16:creationId xmlns:a16="http://schemas.microsoft.com/office/drawing/2014/main" id="{A7364CA1-AD2B-B537-686B-022735AE83A5}"/>
              </a:ext>
            </a:extLst>
          </p:cNvPr>
          <p:cNvSpPr/>
          <p:nvPr userDrawn="1"/>
        </p:nvSpPr>
        <p:spPr bwMode="auto">
          <a:xfrm>
            <a:off x="5367641"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23" name="Oval 22">
            <a:extLst>
              <a:ext uri="{FF2B5EF4-FFF2-40B4-BE49-F238E27FC236}">
                <a16:creationId xmlns:a16="http://schemas.microsoft.com/office/drawing/2014/main" id="{D9F90310-0AFB-5150-232D-2B2341C5D64B}"/>
              </a:ext>
            </a:extLst>
          </p:cNvPr>
          <p:cNvSpPr/>
          <p:nvPr userDrawn="1"/>
        </p:nvSpPr>
        <p:spPr bwMode="auto">
          <a:xfrm>
            <a:off x="9132885"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grpSp>
        <p:nvGrpSpPr>
          <p:cNvPr id="24" name="Group 23">
            <a:extLst>
              <a:ext uri="{FF2B5EF4-FFF2-40B4-BE49-F238E27FC236}">
                <a16:creationId xmlns:a16="http://schemas.microsoft.com/office/drawing/2014/main" id="{C2C3C8DA-F1F1-680D-5197-B134FAA8AD93}"/>
              </a:ext>
            </a:extLst>
          </p:cNvPr>
          <p:cNvGrpSpPr/>
          <p:nvPr userDrawn="1"/>
        </p:nvGrpSpPr>
        <p:grpSpPr>
          <a:xfrm>
            <a:off x="3941913" y="3660775"/>
            <a:ext cx="560390" cy="560388"/>
            <a:chOff x="3981176" y="3730234"/>
            <a:chExt cx="502920" cy="502920"/>
          </a:xfrm>
        </p:grpSpPr>
        <p:sp>
          <p:nvSpPr>
            <p:cNvPr id="25" name="Oval 24">
              <a:extLst>
                <a:ext uri="{FF2B5EF4-FFF2-40B4-BE49-F238E27FC236}">
                  <a16:creationId xmlns:a16="http://schemas.microsoft.com/office/drawing/2014/main" id="{D2FE9C2B-071F-6D03-D1E5-226295C07E5E}"/>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6" name="Graphic 35">
              <a:extLst>
                <a:ext uri="{FF2B5EF4-FFF2-40B4-BE49-F238E27FC236}">
                  <a16:creationId xmlns:a16="http://schemas.microsoft.com/office/drawing/2014/main" id="{6F0617CE-A84F-3EF8-4470-5BFAD0D3676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dirty="0">
                <a:solidFill>
                  <a:srgbClr val="FFFFFF"/>
                </a:solidFill>
                <a:latin typeface="Segoe UI Semibold"/>
              </a:endParaRPr>
            </a:p>
          </p:txBody>
        </p:sp>
      </p:grpSp>
      <p:grpSp>
        <p:nvGrpSpPr>
          <p:cNvPr id="27" name="Group 26">
            <a:extLst>
              <a:ext uri="{FF2B5EF4-FFF2-40B4-BE49-F238E27FC236}">
                <a16:creationId xmlns:a16="http://schemas.microsoft.com/office/drawing/2014/main" id="{E0EC2BE9-7FF6-5FD5-E82C-E3FB9CC6F891}"/>
              </a:ext>
            </a:extLst>
          </p:cNvPr>
          <p:cNvGrpSpPr/>
          <p:nvPr userDrawn="1"/>
        </p:nvGrpSpPr>
        <p:grpSpPr>
          <a:xfrm>
            <a:off x="7707157" y="3660775"/>
            <a:ext cx="560390" cy="560388"/>
            <a:chOff x="3981176" y="3730234"/>
            <a:chExt cx="502920" cy="502920"/>
          </a:xfrm>
        </p:grpSpPr>
        <p:sp>
          <p:nvSpPr>
            <p:cNvPr id="28" name="Oval 27">
              <a:extLst>
                <a:ext uri="{FF2B5EF4-FFF2-40B4-BE49-F238E27FC236}">
                  <a16:creationId xmlns:a16="http://schemas.microsoft.com/office/drawing/2014/main" id="{C54B7152-7AF0-7984-8CC9-67D7D0683FF9}"/>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9" name="Graphic 35">
              <a:extLst>
                <a:ext uri="{FF2B5EF4-FFF2-40B4-BE49-F238E27FC236}">
                  <a16:creationId xmlns:a16="http://schemas.microsoft.com/office/drawing/2014/main" id="{8C5F9F49-345D-C45B-C9C8-062D25185B1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dirty="0">
                <a:solidFill>
                  <a:srgbClr val="FFFFFF"/>
                </a:solidFill>
                <a:latin typeface="Segoe UI Semibold"/>
              </a:endParaRPr>
            </a:p>
          </p:txBody>
        </p:sp>
      </p:grpSp>
    </p:spTree>
    <p:extLst>
      <p:ext uri="{BB962C8B-B14F-4D97-AF65-F5344CB8AC3E}">
        <p14:creationId xmlns:p14="http://schemas.microsoft.com/office/powerpoint/2010/main" val="371600981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userDrawn="1">
  <p:cSld name="Step slide with plus sign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4412CD6-A1EA-2EE8-D4F6-064CAD9BD0EC}"/>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F6DB8EF4-1F33-AA31-9B8E-F78E0A9D74EB}"/>
              </a:ext>
            </a:extLst>
          </p:cNvPr>
          <p:cNvSpPr/>
          <p:nvPr userDrawn="1"/>
        </p:nvSpPr>
        <p:spPr bwMode="auto">
          <a:xfrm>
            <a:off x="587375" y="4411118"/>
            <a:ext cx="3568477" cy="1081476"/>
          </a:xfrm>
          <a:prstGeom prst="roundRect">
            <a:avLst>
              <a:gd name="adj" fmla="val 14508"/>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6" name="Rectangle: Rounded Corners 5">
            <a:extLst>
              <a:ext uri="{FF2B5EF4-FFF2-40B4-BE49-F238E27FC236}">
                <a16:creationId xmlns:a16="http://schemas.microsoft.com/office/drawing/2014/main" id="{49191495-4024-1FBD-DE00-8198400FDF98}"/>
              </a:ext>
            </a:extLst>
          </p:cNvPr>
          <p:cNvSpPr/>
          <p:nvPr userDrawn="1"/>
        </p:nvSpPr>
        <p:spPr bwMode="auto">
          <a:xfrm>
            <a:off x="4314143" y="4411118"/>
            <a:ext cx="3568477" cy="1081476"/>
          </a:xfrm>
          <a:prstGeom prst="roundRect">
            <a:avLst>
              <a:gd name="adj" fmla="val 14508"/>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dirty="0">
              <a:ln w="3175">
                <a:noFill/>
              </a:ln>
              <a:latin typeface="+mj-lt"/>
              <a:cs typeface="Segoe UI" pitchFamily="34" charset="0"/>
            </a:endParaRPr>
          </a:p>
        </p:txBody>
      </p:sp>
      <p:sp>
        <p:nvSpPr>
          <p:cNvPr id="9" name="Rectangle: Rounded Corners 17">
            <a:extLst>
              <a:ext uri="{FF2B5EF4-FFF2-40B4-BE49-F238E27FC236}">
                <a16:creationId xmlns:a16="http://schemas.microsoft.com/office/drawing/2014/main" id="{1C371C7D-43E2-3439-A5F3-F68D504AB607}"/>
              </a:ext>
            </a:extLst>
          </p:cNvPr>
          <p:cNvSpPr/>
          <p:nvPr userDrawn="1"/>
        </p:nvSpPr>
        <p:spPr bwMode="auto">
          <a:xfrm>
            <a:off x="8040911" y="3219182"/>
            <a:ext cx="3568477" cy="1081476"/>
          </a:xfrm>
          <a:prstGeom prst="roundRect">
            <a:avLst>
              <a:gd name="adj" fmla="val 13429"/>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dirty="0">
              <a:ln w="3175">
                <a:noFill/>
              </a:ln>
              <a:latin typeface="+mj-lt"/>
              <a:cs typeface="Segoe UI" pitchFamily="34" charset="0"/>
            </a:endParaRPr>
          </a:p>
        </p:txBody>
      </p:sp>
      <p:sp>
        <p:nvSpPr>
          <p:cNvPr id="10" name="Rectangle: Rounded Corners 30">
            <a:extLst>
              <a:ext uri="{FF2B5EF4-FFF2-40B4-BE49-F238E27FC236}">
                <a16:creationId xmlns:a16="http://schemas.microsoft.com/office/drawing/2014/main" id="{02C42D19-3526-7F77-EAD1-DBAD5F731DBA}"/>
              </a:ext>
            </a:extLst>
          </p:cNvPr>
          <p:cNvSpPr/>
          <p:nvPr userDrawn="1"/>
        </p:nvSpPr>
        <p:spPr bwMode="auto">
          <a:xfrm>
            <a:off x="8040911" y="4411118"/>
            <a:ext cx="3568477" cy="1081476"/>
          </a:xfrm>
          <a:prstGeom prst="roundRect">
            <a:avLst>
              <a:gd name="adj" fmla="val 14868"/>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dirty="0">
              <a:ln w="3175">
                <a:noFill/>
              </a:ln>
              <a:latin typeface="+mj-lt"/>
              <a:cs typeface="Segoe UI" pitchFamily="34" charset="0"/>
            </a:endParaRPr>
          </a:p>
        </p:txBody>
      </p:sp>
      <p:sp>
        <p:nvSpPr>
          <p:cNvPr id="11" name="Rectangle: Rounded Corners 17">
            <a:extLst>
              <a:ext uri="{FF2B5EF4-FFF2-40B4-BE49-F238E27FC236}">
                <a16:creationId xmlns:a16="http://schemas.microsoft.com/office/drawing/2014/main" id="{DA726962-7307-11F2-D0F6-97F7E09EDEBF}"/>
              </a:ext>
            </a:extLst>
          </p:cNvPr>
          <p:cNvSpPr/>
          <p:nvPr userDrawn="1"/>
        </p:nvSpPr>
        <p:spPr bwMode="auto">
          <a:xfrm>
            <a:off x="8040911" y="2027245"/>
            <a:ext cx="3568477" cy="1081476"/>
          </a:xfrm>
          <a:prstGeom prst="roundRect">
            <a:avLst>
              <a:gd name="adj" fmla="val 14508"/>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3" name="Rectangle: Rounded Corners 12">
            <a:extLst>
              <a:ext uri="{FF2B5EF4-FFF2-40B4-BE49-F238E27FC236}">
                <a16:creationId xmlns:a16="http://schemas.microsoft.com/office/drawing/2014/main" id="{52DE5F9F-E084-B744-AE9E-4DF8BE0BF30C}"/>
              </a:ext>
            </a:extLst>
          </p:cNvPr>
          <p:cNvSpPr/>
          <p:nvPr userDrawn="1"/>
        </p:nvSpPr>
        <p:spPr bwMode="auto">
          <a:xfrm>
            <a:off x="4314143" y="3216772"/>
            <a:ext cx="3568477" cy="1081476"/>
          </a:xfrm>
          <a:prstGeom prst="roundRect">
            <a:avLst>
              <a:gd name="adj" fmla="val 14508"/>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grpSp>
        <p:nvGrpSpPr>
          <p:cNvPr id="14" name="Group 13">
            <a:extLst>
              <a:ext uri="{FF2B5EF4-FFF2-40B4-BE49-F238E27FC236}">
                <a16:creationId xmlns:a16="http://schemas.microsoft.com/office/drawing/2014/main" id="{F2831996-D2A4-3A67-47C9-69FF2497B88D}"/>
              </a:ext>
            </a:extLst>
          </p:cNvPr>
          <p:cNvGrpSpPr/>
          <p:nvPr userDrawn="1"/>
        </p:nvGrpSpPr>
        <p:grpSpPr>
          <a:xfrm>
            <a:off x="5916403" y="4172709"/>
            <a:ext cx="363954" cy="363953"/>
            <a:chOff x="3981182" y="3730229"/>
            <a:chExt cx="502921" cy="502919"/>
          </a:xfrm>
        </p:grpSpPr>
        <p:sp>
          <p:nvSpPr>
            <p:cNvPr id="15" name="Oval 14">
              <a:extLst>
                <a:ext uri="{FF2B5EF4-FFF2-40B4-BE49-F238E27FC236}">
                  <a16:creationId xmlns:a16="http://schemas.microsoft.com/office/drawing/2014/main" id="{BD8A6E88-E9DA-A918-D2B3-B627591EA75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0">
                  <a:srgbClr val="0A6BBA"/>
                </a:gs>
                <a:gs pos="80000">
                  <a:srgbClr val="328985"/>
                </a:gs>
              </a:gsLst>
              <a:path path="circle">
                <a:fillToRect l="100000" t="100000"/>
              </a:path>
            </a:gradFill>
            <a:ln w="25400">
              <a:solidFill>
                <a:schemeClr val="bg1"/>
              </a:solidFill>
            </a:ln>
            <a:effectLst/>
          </p:spPr>
          <p:txBody>
            <a:bodyPr wrap="square" lIns="91440" tIns="91440" rIns="91440" bIns="9144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16" name="Graphic 35">
              <a:extLst>
                <a:ext uri="{FF2B5EF4-FFF2-40B4-BE49-F238E27FC236}">
                  <a16:creationId xmlns:a16="http://schemas.microsoft.com/office/drawing/2014/main" id="{DB645B40-D523-5AA1-5F12-DC8B3489B1F8}"/>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dirty="0">
                <a:solidFill>
                  <a:srgbClr val="FFFFFF"/>
                </a:solidFill>
                <a:latin typeface="Segoe UI Semibold"/>
              </a:endParaRPr>
            </a:p>
          </p:txBody>
        </p:sp>
      </p:grpSp>
      <p:grpSp>
        <p:nvGrpSpPr>
          <p:cNvPr id="17" name="Group 16">
            <a:extLst>
              <a:ext uri="{FF2B5EF4-FFF2-40B4-BE49-F238E27FC236}">
                <a16:creationId xmlns:a16="http://schemas.microsoft.com/office/drawing/2014/main" id="{96991732-4BA0-67D2-D215-D1FB23E8A2A1}"/>
              </a:ext>
            </a:extLst>
          </p:cNvPr>
          <p:cNvGrpSpPr/>
          <p:nvPr userDrawn="1"/>
        </p:nvGrpSpPr>
        <p:grpSpPr>
          <a:xfrm>
            <a:off x="9643171" y="2981977"/>
            <a:ext cx="363954" cy="363953"/>
            <a:chOff x="3981182" y="3730229"/>
            <a:chExt cx="502921" cy="502919"/>
          </a:xfrm>
        </p:grpSpPr>
        <p:sp>
          <p:nvSpPr>
            <p:cNvPr id="18" name="Oval 17">
              <a:extLst>
                <a:ext uri="{FF2B5EF4-FFF2-40B4-BE49-F238E27FC236}">
                  <a16:creationId xmlns:a16="http://schemas.microsoft.com/office/drawing/2014/main" id="{24F419BB-26A1-10A3-85F4-4CAE854769C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0">
                  <a:srgbClr val="0A6BBA"/>
                </a:gs>
                <a:gs pos="80000">
                  <a:srgbClr val="328985"/>
                </a:gs>
              </a:gsLst>
              <a:path path="circle">
                <a:fillToRect l="100000" t="100000"/>
              </a:path>
            </a:gradFill>
            <a:ln w="25400">
              <a:solidFill>
                <a:schemeClr val="bg1"/>
              </a:solidFill>
            </a:ln>
            <a:effectLst/>
          </p:spPr>
          <p:txBody>
            <a:bodyPr wrap="square" lIns="91440" tIns="91440" rIns="91440" bIns="9144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19" name="Graphic 35">
              <a:extLst>
                <a:ext uri="{FF2B5EF4-FFF2-40B4-BE49-F238E27FC236}">
                  <a16:creationId xmlns:a16="http://schemas.microsoft.com/office/drawing/2014/main" id="{720F628E-3D33-F54E-67C3-63F73AC617F2}"/>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dirty="0">
                <a:solidFill>
                  <a:srgbClr val="FFFFFF"/>
                </a:solidFill>
                <a:latin typeface="Segoe UI Semibold"/>
              </a:endParaRPr>
            </a:p>
          </p:txBody>
        </p:sp>
      </p:grpSp>
      <p:grpSp>
        <p:nvGrpSpPr>
          <p:cNvPr id="20" name="Group 19">
            <a:extLst>
              <a:ext uri="{FF2B5EF4-FFF2-40B4-BE49-F238E27FC236}">
                <a16:creationId xmlns:a16="http://schemas.microsoft.com/office/drawing/2014/main" id="{07C02F30-3161-CCDE-F6DE-919271729E8F}"/>
              </a:ext>
            </a:extLst>
          </p:cNvPr>
          <p:cNvGrpSpPr/>
          <p:nvPr userDrawn="1"/>
        </p:nvGrpSpPr>
        <p:grpSpPr>
          <a:xfrm>
            <a:off x="9643171" y="4173914"/>
            <a:ext cx="363954" cy="363953"/>
            <a:chOff x="3981182" y="3730229"/>
            <a:chExt cx="502921" cy="502919"/>
          </a:xfrm>
        </p:grpSpPr>
        <p:sp>
          <p:nvSpPr>
            <p:cNvPr id="21" name="Oval 20">
              <a:extLst>
                <a:ext uri="{FF2B5EF4-FFF2-40B4-BE49-F238E27FC236}">
                  <a16:creationId xmlns:a16="http://schemas.microsoft.com/office/drawing/2014/main" id="{18F80F5A-BF5B-2DCD-1A7A-189E8F66B174}"/>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0">
                  <a:srgbClr val="0A6BBA"/>
                </a:gs>
                <a:gs pos="80000">
                  <a:srgbClr val="328985"/>
                </a:gs>
              </a:gsLst>
              <a:path path="circle">
                <a:fillToRect l="100000" t="100000"/>
              </a:path>
            </a:gradFill>
            <a:ln w="25400">
              <a:solidFill>
                <a:schemeClr val="bg1"/>
              </a:solidFill>
            </a:ln>
            <a:effectLst/>
          </p:spPr>
          <p:txBody>
            <a:bodyPr wrap="square" lIns="91440" tIns="91440" rIns="91440" bIns="9144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32" name="Graphic 35">
              <a:extLst>
                <a:ext uri="{FF2B5EF4-FFF2-40B4-BE49-F238E27FC236}">
                  <a16:creationId xmlns:a16="http://schemas.microsoft.com/office/drawing/2014/main" id="{91FAE03F-ECA2-F67B-E324-82978968CA95}"/>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dirty="0">
                <a:solidFill>
                  <a:srgbClr val="FFFFFF"/>
                </a:solidFill>
                <a:latin typeface="Segoe UI Semibold"/>
              </a:endParaRPr>
            </a:p>
          </p:txBody>
        </p:sp>
      </p:grpSp>
      <p:cxnSp>
        <p:nvCxnSpPr>
          <p:cNvPr id="34" name="Straight Arrow Connector 33">
            <a:extLst>
              <a:ext uri="{FF2B5EF4-FFF2-40B4-BE49-F238E27FC236}">
                <a16:creationId xmlns:a16="http://schemas.microsoft.com/office/drawing/2014/main" id="{24C914BE-5050-C7BF-C172-4C2476BEC68D}"/>
              </a:ext>
            </a:extLst>
          </p:cNvPr>
          <p:cNvCxnSpPr>
            <a:cxnSpLocks/>
          </p:cNvCxnSpPr>
          <p:nvPr userDrawn="1"/>
        </p:nvCxnSpPr>
        <p:spPr>
          <a:xfrm>
            <a:off x="587375" y="5910552"/>
            <a:ext cx="11022013" cy="0"/>
          </a:xfrm>
          <a:prstGeom prst="straightConnector1">
            <a:avLst/>
          </a:prstGeom>
          <a:ln w="12700">
            <a:solidFill>
              <a:schemeClr val="tx1"/>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35" name="Rectangle: Rounded Corners 34">
            <a:extLst>
              <a:ext uri="{FF2B5EF4-FFF2-40B4-BE49-F238E27FC236}">
                <a16:creationId xmlns:a16="http://schemas.microsoft.com/office/drawing/2014/main" id="{86696057-CC9D-F906-F357-0B9205E5BA7B}"/>
              </a:ext>
            </a:extLst>
          </p:cNvPr>
          <p:cNvSpPr/>
          <p:nvPr userDrawn="1"/>
        </p:nvSpPr>
        <p:spPr bwMode="auto">
          <a:xfrm>
            <a:off x="2636520" y="5666554"/>
            <a:ext cx="6990080" cy="487996"/>
          </a:xfrm>
          <a:prstGeom prst="roundRect">
            <a:avLst>
              <a:gd name="adj" fmla="val 50000"/>
            </a:avLst>
          </a:prstGeom>
          <a:solidFill>
            <a:srgbClr val="EBF7F5"/>
          </a:solidFill>
        </p:spPr>
        <p:txBody>
          <a:bodyPr wrap="square" lIns="91440" tIns="91440" rIns="91440" bIns="91440" rtlCol="0" anchor="ctr">
            <a:normAutofit fontScale="77500" lnSpcReduction="20000"/>
          </a:bodyPr>
          <a:lstStyle/>
          <a:p>
            <a:pPr lvl="0" algn="ctr" defTabSz="914367" fontAlgn="base">
              <a:spcBef>
                <a:spcPct val="0"/>
              </a:spcBef>
              <a:spcAft>
                <a:spcPct val="0"/>
              </a:spcAft>
            </a:pPr>
            <a:endParaRPr lang="en-US" sz="1600" b="1" kern="0" dirty="0">
              <a:ln w="3175">
                <a:noFill/>
              </a:ln>
              <a:latin typeface="+mj-lt"/>
              <a:cs typeface="Segoe UI" pitchFamily="34" charset="0"/>
              <a:sym typeface="+mn-lt"/>
            </a:endParaRP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2783841" y="5756664"/>
            <a:ext cx="6695438" cy="307777"/>
          </a:xfrm>
        </p:spPr>
        <p:txBody>
          <a:bodyPr anchor="ctr"/>
          <a:lstStyle>
            <a:lvl1pPr marL="0" indent="0" algn="ctr">
              <a:buNone/>
              <a:defRPr sz="20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4439170" y="3619011"/>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7" name="Text Placeholder 19">
            <a:extLst>
              <a:ext uri="{FF2B5EF4-FFF2-40B4-BE49-F238E27FC236}">
                <a16:creationId xmlns:a16="http://schemas.microsoft.com/office/drawing/2014/main" id="{401A70FE-06F7-C76B-95C1-1B31128A9872}"/>
              </a:ext>
            </a:extLst>
          </p:cNvPr>
          <p:cNvSpPr>
            <a:spLocks noGrp="1"/>
          </p:cNvSpPr>
          <p:nvPr>
            <p:ph type="body" sz="quarter" idx="13" hasCustomPrompt="1"/>
          </p:nvPr>
        </p:nvSpPr>
        <p:spPr>
          <a:xfrm>
            <a:off x="712402" y="4813357"/>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8" name="Text Placeholder 19">
            <a:extLst>
              <a:ext uri="{FF2B5EF4-FFF2-40B4-BE49-F238E27FC236}">
                <a16:creationId xmlns:a16="http://schemas.microsoft.com/office/drawing/2014/main" id="{6E7CA8B8-227F-CA2F-DEE8-12C16BD8B288}"/>
              </a:ext>
            </a:extLst>
          </p:cNvPr>
          <p:cNvSpPr>
            <a:spLocks noGrp="1"/>
          </p:cNvSpPr>
          <p:nvPr>
            <p:ph type="body" sz="quarter" idx="14" hasCustomPrompt="1"/>
          </p:nvPr>
        </p:nvSpPr>
        <p:spPr>
          <a:xfrm>
            <a:off x="8165938" y="2429484"/>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9" name="Text Placeholder 19">
            <a:extLst>
              <a:ext uri="{FF2B5EF4-FFF2-40B4-BE49-F238E27FC236}">
                <a16:creationId xmlns:a16="http://schemas.microsoft.com/office/drawing/2014/main" id="{4382D060-386D-278B-7491-FA8761C2DA9E}"/>
              </a:ext>
            </a:extLst>
          </p:cNvPr>
          <p:cNvSpPr>
            <a:spLocks noGrp="1"/>
          </p:cNvSpPr>
          <p:nvPr>
            <p:ph type="body" sz="quarter" idx="15" hasCustomPrompt="1"/>
          </p:nvPr>
        </p:nvSpPr>
        <p:spPr>
          <a:xfrm>
            <a:off x="8165938" y="3621421"/>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0" name="Text Placeholder 19">
            <a:extLst>
              <a:ext uri="{FF2B5EF4-FFF2-40B4-BE49-F238E27FC236}">
                <a16:creationId xmlns:a16="http://schemas.microsoft.com/office/drawing/2014/main" id="{4762ACED-18A7-968F-ABE0-D18216A5153C}"/>
              </a:ext>
            </a:extLst>
          </p:cNvPr>
          <p:cNvSpPr>
            <a:spLocks noGrp="1"/>
          </p:cNvSpPr>
          <p:nvPr>
            <p:ph type="body" sz="quarter" idx="16" hasCustomPrompt="1"/>
          </p:nvPr>
        </p:nvSpPr>
        <p:spPr>
          <a:xfrm>
            <a:off x="8165938"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1" name="Text Placeholder 19">
            <a:extLst>
              <a:ext uri="{FF2B5EF4-FFF2-40B4-BE49-F238E27FC236}">
                <a16:creationId xmlns:a16="http://schemas.microsoft.com/office/drawing/2014/main" id="{F2BB1B07-0759-BCF0-29B9-AAFAE5571194}"/>
              </a:ext>
            </a:extLst>
          </p:cNvPr>
          <p:cNvSpPr>
            <a:spLocks noGrp="1"/>
          </p:cNvSpPr>
          <p:nvPr>
            <p:ph type="body" sz="quarter" idx="17" hasCustomPrompt="1"/>
          </p:nvPr>
        </p:nvSpPr>
        <p:spPr>
          <a:xfrm>
            <a:off x="4439170"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Tree>
    <p:extLst>
      <p:ext uri="{BB962C8B-B14F-4D97-AF65-F5344CB8AC3E}">
        <p14:creationId xmlns:p14="http://schemas.microsoft.com/office/powerpoint/2010/main" val="66710122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userDrawn="1">
  <p:cSld name="Title with five placeholder Green">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5210B15-C095-6038-0952-7CFF21E62A23}"/>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2AE9BCAE-0BC2-4E20-9806-CA14198F5A19}"/>
              </a:ext>
              <a:ext uri="{C183D7F6-B498-43B3-948B-1728B52AA6E4}">
                <adec:decorative xmlns:adec="http://schemas.microsoft.com/office/drawing/2017/decorative" val="1"/>
              </a:ext>
            </a:extLst>
          </p:cNvPr>
          <p:cNvSpPr/>
          <p:nvPr userDrawn="1"/>
        </p:nvSpPr>
        <p:spPr bwMode="auto">
          <a:xfrm>
            <a:off x="592136" y="1651000"/>
            <a:ext cx="11025188" cy="46180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0D504DF3-BA95-E2C4-2D7D-DA033A05E133}"/>
              </a:ext>
            </a:extLst>
          </p:cNvPr>
          <p:cNvSpPr/>
          <p:nvPr userDrawn="1"/>
        </p:nvSpPr>
        <p:spPr bwMode="auto">
          <a:xfrm>
            <a:off x="3900487" y="1381125"/>
            <a:ext cx="4391026" cy="539750"/>
          </a:xfrm>
          <a:prstGeom prst="roundRect">
            <a:avLst>
              <a:gd name="adj" fmla="val 50000"/>
            </a:avLst>
          </a:prstGeom>
          <a:solidFill>
            <a:srgbClr val="D3EAE7"/>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46" name="Text Placeholder 19">
            <a:extLst>
              <a:ext uri="{FF2B5EF4-FFF2-40B4-BE49-F238E27FC236}">
                <a16:creationId xmlns:a16="http://schemas.microsoft.com/office/drawing/2014/main" id="{75C791E7-9893-CC22-2ADA-7F985DA13D56}"/>
              </a:ext>
            </a:extLst>
          </p:cNvPr>
          <p:cNvSpPr>
            <a:spLocks noGrp="1"/>
          </p:cNvSpPr>
          <p:nvPr>
            <p:ph type="body" sz="quarter" idx="12" hasCustomPrompt="1"/>
          </p:nvPr>
        </p:nvSpPr>
        <p:spPr>
          <a:xfrm>
            <a:off x="4093369" y="1466334"/>
            <a:ext cx="4005262" cy="369332"/>
          </a:xfrm>
        </p:spPr>
        <p:txBody>
          <a:bodyPr anchor="ctr"/>
          <a:lstStyle>
            <a:lvl1pPr marL="0" marR="0" indent="0" algn="ctr" defTabSz="914222"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b="1" kern="1200" spc="0" baseline="0" dirty="0">
                <a:ln w="3175">
                  <a:noFill/>
                </a:ln>
                <a:gradFill>
                  <a:gsLst>
                    <a:gs pos="0">
                      <a:srgbClr val="0A6BBA"/>
                    </a:gs>
                    <a:gs pos="80000">
                      <a:srgbClr val="328985"/>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Insert text</a:t>
            </a:r>
          </a:p>
        </p:txBody>
      </p:sp>
      <p:sp>
        <p:nvSpPr>
          <p:cNvPr id="12" name="TextBox 11">
            <a:extLst>
              <a:ext uri="{FF2B5EF4-FFF2-40B4-BE49-F238E27FC236}">
                <a16:creationId xmlns:a16="http://schemas.microsoft.com/office/drawing/2014/main" id="{A390C3B6-9E9A-9B9E-AF09-EAFF24807F75}"/>
              </a:ext>
            </a:extLst>
          </p:cNvPr>
          <p:cNvSpPr txBox="1"/>
          <p:nvPr userDrawn="1"/>
        </p:nvSpPr>
        <p:spPr>
          <a:xfrm>
            <a:off x="742949" y="2065021"/>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22" name="TextBox 21">
            <a:extLst>
              <a:ext uri="{FF2B5EF4-FFF2-40B4-BE49-F238E27FC236}">
                <a16:creationId xmlns:a16="http://schemas.microsoft.com/office/drawing/2014/main" id="{04AB062E-8C16-7B57-F716-AE5C1BCCF292}"/>
              </a:ext>
            </a:extLst>
          </p:cNvPr>
          <p:cNvSpPr txBox="1"/>
          <p:nvPr userDrawn="1"/>
        </p:nvSpPr>
        <p:spPr>
          <a:xfrm>
            <a:off x="742949" y="2896139"/>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23" name="TextBox 22">
            <a:extLst>
              <a:ext uri="{FF2B5EF4-FFF2-40B4-BE49-F238E27FC236}">
                <a16:creationId xmlns:a16="http://schemas.microsoft.com/office/drawing/2014/main" id="{DA737BF6-63C8-544D-6387-EC271986A254}"/>
              </a:ext>
            </a:extLst>
          </p:cNvPr>
          <p:cNvSpPr txBox="1"/>
          <p:nvPr userDrawn="1"/>
        </p:nvSpPr>
        <p:spPr>
          <a:xfrm>
            <a:off x="742949" y="3727257"/>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24" name="TextBox 23">
            <a:extLst>
              <a:ext uri="{FF2B5EF4-FFF2-40B4-BE49-F238E27FC236}">
                <a16:creationId xmlns:a16="http://schemas.microsoft.com/office/drawing/2014/main" id="{06536E69-CABE-439E-0EAC-791D104D5E9D}"/>
              </a:ext>
            </a:extLst>
          </p:cNvPr>
          <p:cNvSpPr txBox="1"/>
          <p:nvPr userDrawn="1"/>
        </p:nvSpPr>
        <p:spPr>
          <a:xfrm>
            <a:off x="742949" y="4558375"/>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25" name="TextBox 24">
            <a:extLst>
              <a:ext uri="{FF2B5EF4-FFF2-40B4-BE49-F238E27FC236}">
                <a16:creationId xmlns:a16="http://schemas.microsoft.com/office/drawing/2014/main" id="{A945F86E-139D-C593-B299-DDD000ACB63A}"/>
              </a:ext>
            </a:extLst>
          </p:cNvPr>
          <p:cNvSpPr txBox="1"/>
          <p:nvPr userDrawn="1"/>
        </p:nvSpPr>
        <p:spPr>
          <a:xfrm>
            <a:off x="742949" y="5389492"/>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28674" y="2301515"/>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cxnSp>
        <p:nvCxnSpPr>
          <p:cNvPr id="27" name="Straight Connector 26">
            <a:extLst>
              <a:ext uri="{FF2B5EF4-FFF2-40B4-BE49-F238E27FC236}">
                <a16:creationId xmlns:a16="http://schemas.microsoft.com/office/drawing/2014/main" id="{47331A65-ED04-5548-E6BE-554542BC7221}"/>
              </a:ext>
            </a:extLst>
          </p:cNvPr>
          <p:cNvCxnSpPr>
            <a:cxnSpLocks/>
          </p:cNvCxnSpPr>
          <p:nvPr userDrawn="1"/>
        </p:nvCxnSpPr>
        <p:spPr>
          <a:xfrm>
            <a:off x="2164398" y="2147626"/>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A402DFE-953D-BF57-2026-3E833C8E56D7}"/>
              </a:ext>
            </a:extLst>
          </p:cNvPr>
          <p:cNvCxnSpPr>
            <a:cxnSpLocks/>
          </p:cNvCxnSpPr>
          <p:nvPr userDrawn="1"/>
        </p:nvCxnSpPr>
        <p:spPr>
          <a:xfrm>
            <a:off x="2164398" y="2978744"/>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C4EF065-B16C-9AA5-4C93-5C06FCBDD6C2}"/>
              </a:ext>
            </a:extLst>
          </p:cNvPr>
          <p:cNvCxnSpPr>
            <a:cxnSpLocks/>
          </p:cNvCxnSpPr>
          <p:nvPr userDrawn="1"/>
        </p:nvCxnSpPr>
        <p:spPr>
          <a:xfrm>
            <a:off x="2164398" y="3809862"/>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F030E4B-4E24-F71C-19AF-93412496F6AD}"/>
              </a:ext>
            </a:extLst>
          </p:cNvPr>
          <p:cNvCxnSpPr>
            <a:cxnSpLocks/>
          </p:cNvCxnSpPr>
          <p:nvPr userDrawn="1"/>
        </p:nvCxnSpPr>
        <p:spPr>
          <a:xfrm>
            <a:off x="2164398" y="4640980"/>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3CA4BF68-DB91-F295-5863-E5B92AD7ECC0}"/>
              </a:ext>
            </a:extLst>
          </p:cNvPr>
          <p:cNvCxnSpPr>
            <a:cxnSpLocks/>
          </p:cNvCxnSpPr>
          <p:nvPr userDrawn="1"/>
        </p:nvCxnSpPr>
        <p:spPr>
          <a:xfrm>
            <a:off x="2164398" y="5472097"/>
            <a:ext cx="0" cy="553998"/>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8" name="Text Placeholder 19">
            <a:extLst>
              <a:ext uri="{FF2B5EF4-FFF2-40B4-BE49-F238E27FC236}">
                <a16:creationId xmlns:a16="http://schemas.microsoft.com/office/drawing/2014/main" id="{D55C8022-2C1F-1A16-C2CC-A7D6E20EFE12}"/>
              </a:ext>
            </a:extLst>
          </p:cNvPr>
          <p:cNvSpPr>
            <a:spLocks noGrp="1"/>
          </p:cNvSpPr>
          <p:nvPr>
            <p:ph type="body" sz="quarter" idx="14" hasCustomPrompt="1"/>
          </p:nvPr>
        </p:nvSpPr>
        <p:spPr>
          <a:xfrm>
            <a:off x="828674" y="3132633"/>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7E21129B-3352-3177-F487-3976C3D35342}"/>
              </a:ext>
            </a:extLst>
          </p:cNvPr>
          <p:cNvSpPr>
            <a:spLocks noGrp="1"/>
          </p:cNvSpPr>
          <p:nvPr>
            <p:ph type="body" sz="quarter" idx="15" hasCustomPrompt="1"/>
          </p:nvPr>
        </p:nvSpPr>
        <p:spPr>
          <a:xfrm>
            <a:off x="828674" y="3963751"/>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F6360B5F-AAF9-7C2D-A753-BA07D20115BF}"/>
              </a:ext>
            </a:extLst>
          </p:cNvPr>
          <p:cNvSpPr>
            <a:spLocks noGrp="1"/>
          </p:cNvSpPr>
          <p:nvPr>
            <p:ph type="body" sz="quarter" idx="16" hasCustomPrompt="1"/>
          </p:nvPr>
        </p:nvSpPr>
        <p:spPr>
          <a:xfrm>
            <a:off x="828674" y="4794869"/>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A02AFC05-DFD1-F709-66B8-486BF38BB972}"/>
              </a:ext>
            </a:extLst>
          </p:cNvPr>
          <p:cNvSpPr>
            <a:spLocks noGrp="1"/>
          </p:cNvSpPr>
          <p:nvPr>
            <p:ph type="body" sz="quarter" idx="17" hasCustomPrompt="1"/>
          </p:nvPr>
        </p:nvSpPr>
        <p:spPr>
          <a:xfrm>
            <a:off x="828674" y="5625986"/>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23688347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Title with 10 text placeholder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33EABE4-838D-DEBC-5201-E654E124B827}"/>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Top Corners Rounded 125">
            <a:extLst>
              <a:ext uri="{FF2B5EF4-FFF2-40B4-BE49-F238E27FC236}">
                <a16:creationId xmlns:a16="http://schemas.microsoft.com/office/drawing/2014/main" id="{C61C236E-B755-6F32-4B8E-E62730471386}"/>
              </a:ext>
              <a:ext uri="{C183D7F6-B498-43B3-948B-1728B52AA6E4}">
                <adec:decorative xmlns:adec="http://schemas.microsoft.com/office/drawing/2017/decorative" val="1"/>
              </a:ext>
            </a:extLst>
          </p:cNvPr>
          <p:cNvSpPr/>
          <p:nvPr userDrawn="1"/>
        </p:nvSpPr>
        <p:spPr bwMode="auto">
          <a:xfrm>
            <a:off x="581018" y="1702270"/>
            <a:ext cx="11029951" cy="4174013"/>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6" name="Rounded Rectangle 30">
            <a:extLst>
              <a:ext uri="{FF2B5EF4-FFF2-40B4-BE49-F238E27FC236}">
                <a16:creationId xmlns:a16="http://schemas.microsoft.com/office/drawing/2014/main" id="{20F99D0C-B114-F05F-E4BF-F5C8989CE52C}"/>
              </a:ext>
              <a:ext uri="{C183D7F6-B498-43B3-948B-1728B52AA6E4}">
                <adec:decorative xmlns:adec="http://schemas.microsoft.com/office/drawing/2017/decorative" val="1"/>
              </a:ext>
            </a:extLst>
          </p:cNvPr>
          <p:cNvSpPr/>
          <p:nvPr userDrawn="1"/>
        </p:nvSpPr>
        <p:spPr bwMode="auto">
          <a:xfrm>
            <a:off x="726427" y="5041337"/>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8" name="Rounded Rectangle 30">
            <a:extLst>
              <a:ext uri="{FF2B5EF4-FFF2-40B4-BE49-F238E27FC236}">
                <a16:creationId xmlns:a16="http://schemas.microsoft.com/office/drawing/2014/main" id="{728B55A4-6B01-CE5E-E124-B2A78A53E93B}"/>
              </a:ext>
              <a:ext uri="{C183D7F6-B498-43B3-948B-1728B52AA6E4}">
                <adec:decorative xmlns:adec="http://schemas.microsoft.com/office/drawing/2017/decorative" val="1"/>
              </a:ext>
            </a:extLst>
          </p:cNvPr>
          <p:cNvSpPr/>
          <p:nvPr userDrawn="1"/>
        </p:nvSpPr>
        <p:spPr bwMode="auto">
          <a:xfrm>
            <a:off x="726427" y="4233298"/>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9" name="Rounded Rectangle 30">
            <a:extLst>
              <a:ext uri="{FF2B5EF4-FFF2-40B4-BE49-F238E27FC236}">
                <a16:creationId xmlns:a16="http://schemas.microsoft.com/office/drawing/2014/main" id="{AE2FC2A1-A651-C5EF-90EE-48E4DF0D05E0}"/>
              </a:ext>
              <a:ext uri="{C183D7F6-B498-43B3-948B-1728B52AA6E4}">
                <adec:decorative xmlns:adec="http://schemas.microsoft.com/office/drawing/2017/decorative" val="1"/>
              </a:ext>
            </a:extLst>
          </p:cNvPr>
          <p:cNvSpPr/>
          <p:nvPr userDrawn="1"/>
        </p:nvSpPr>
        <p:spPr bwMode="auto">
          <a:xfrm>
            <a:off x="726427" y="3425259"/>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0" name="Rounded Rectangle 6">
            <a:extLst>
              <a:ext uri="{FF2B5EF4-FFF2-40B4-BE49-F238E27FC236}">
                <a16:creationId xmlns:a16="http://schemas.microsoft.com/office/drawing/2014/main" id="{78F61C80-19CF-851C-BB72-9D4C3568385F}"/>
              </a:ext>
              <a:ext uri="{C183D7F6-B498-43B3-948B-1728B52AA6E4}">
                <adec:decorative xmlns:adec="http://schemas.microsoft.com/office/drawing/2017/decorative" val="1"/>
              </a:ext>
            </a:extLst>
          </p:cNvPr>
          <p:cNvSpPr/>
          <p:nvPr userDrawn="1"/>
        </p:nvSpPr>
        <p:spPr bwMode="auto">
          <a:xfrm>
            <a:off x="726430"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1" name="Rounded Rectangle 22">
            <a:extLst>
              <a:ext uri="{FF2B5EF4-FFF2-40B4-BE49-F238E27FC236}">
                <a16:creationId xmlns:a16="http://schemas.microsoft.com/office/drawing/2014/main" id="{C0A63AB3-4F8B-578E-CC9C-FCD89D1BFB35}"/>
              </a:ext>
              <a:ext uri="{C183D7F6-B498-43B3-948B-1728B52AA6E4}">
                <adec:decorative xmlns:adec="http://schemas.microsoft.com/office/drawing/2017/decorative" val="1"/>
              </a:ext>
            </a:extLst>
          </p:cNvPr>
          <p:cNvSpPr/>
          <p:nvPr userDrawn="1"/>
        </p:nvSpPr>
        <p:spPr bwMode="auto">
          <a:xfrm>
            <a:off x="3830652"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3" name="Rounded Rectangle 22">
            <a:extLst>
              <a:ext uri="{FF2B5EF4-FFF2-40B4-BE49-F238E27FC236}">
                <a16:creationId xmlns:a16="http://schemas.microsoft.com/office/drawing/2014/main" id="{F3024114-1687-8CD7-B359-05333D215681}"/>
              </a:ext>
              <a:ext uri="{C183D7F6-B498-43B3-948B-1728B52AA6E4}">
                <adec:decorative xmlns:adec="http://schemas.microsoft.com/office/drawing/2017/decorative" val="1"/>
              </a:ext>
            </a:extLst>
          </p:cNvPr>
          <p:cNvSpPr/>
          <p:nvPr userDrawn="1"/>
        </p:nvSpPr>
        <p:spPr bwMode="auto">
          <a:xfrm>
            <a:off x="5382763"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4" name="Rounded Rectangle 26">
            <a:extLst>
              <a:ext uri="{FF2B5EF4-FFF2-40B4-BE49-F238E27FC236}">
                <a16:creationId xmlns:a16="http://schemas.microsoft.com/office/drawing/2014/main" id="{794E4DCF-4C5C-2F3D-F02B-A95802E74CDC}"/>
              </a:ext>
              <a:ext uri="{C183D7F6-B498-43B3-948B-1728B52AA6E4}">
                <adec:decorative xmlns:adec="http://schemas.microsoft.com/office/drawing/2017/decorative" val="1"/>
              </a:ext>
            </a:extLst>
          </p:cNvPr>
          <p:cNvSpPr/>
          <p:nvPr userDrawn="1"/>
        </p:nvSpPr>
        <p:spPr bwMode="auto">
          <a:xfrm>
            <a:off x="6934874"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5" name="Rounded Rectangle 26">
            <a:extLst>
              <a:ext uri="{FF2B5EF4-FFF2-40B4-BE49-F238E27FC236}">
                <a16:creationId xmlns:a16="http://schemas.microsoft.com/office/drawing/2014/main" id="{DF524747-709C-593C-F5D0-3878B2BDCF1A}"/>
              </a:ext>
              <a:ext uri="{C183D7F6-B498-43B3-948B-1728B52AA6E4}">
                <adec:decorative xmlns:adec="http://schemas.microsoft.com/office/drawing/2017/decorative" val="1"/>
              </a:ext>
            </a:extLst>
          </p:cNvPr>
          <p:cNvSpPr/>
          <p:nvPr userDrawn="1"/>
        </p:nvSpPr>
        <p:spPr bwMode="auto">
          <a:xfrm>
            <a:off x="10039095"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6" name="Rounded Rectangle 18">
            <a:extLst>
              <a:ext uri="{FF2B5EF4-FFF2-40B4-BE49-F238E27FC236}">
                <a16:creationId xmlns:a16="http://schemas.microsoft.com/office/drawing/2014/main" id="{4881F5DC-48E7-C45C-F43F-6770BFB3C0AD}"/>
              </a:ext>
              <a:ext uri="{C183D7F6-B498-43B3-948B-1728B52AA6E4}">
                <adec:decorative xmlns:adec="http://schemas.microsoft.com/office/drawing/2017/decorative" val="1"/>
              </a:ext>
            </a:extLst>
          </p:cNvPr>
          <p:cNvSpPr/>
          <p:nvPr userDrawn="1"/>
        </p:nvSpPr>
        <p:spPr bwMode="auto">
          <a:xfrm>
            <a:off x="2278541"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7" name="Rounded Rectangle 22">
            <a:extLst>
              <a:ext uri="{FF2B5EF4-FFF2-40B4-BE49-F238E27FC236}">
                <a16:creationId xmlns:a16="http://schemas.microsoft.com/office/drawing/2014/main" id="{3EDF599A-A965-7B0D-39E1-04C502192E91}"/>
              </a:ext>
              <a:ext uri="{C183D7F6-B498-43B3-948B-1728B52AA6E4}">
                <adec:decorative xmlns:adec="http://schemas.microsoft.com/office/drawing/2017/decorative" val="1"/>
              </a:ext>
            </a:extLst>
          </p:cNvPr>
          <p:cNvSpPr/>
          <p:nvPr userDrawn="1"/>
        </p:nvSpPr>
        <p:spPr bwMode="auto">
          <a:xfrm>
            <a:off x="8486985"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13394"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3" name="Text Placeholder 19">
            <a:extLst>
              <a:ext uri="{FF2B5EF4-FFF2-40B4-BE49-F238E27FC236}">
                <a16:creationId xmlns:a16="http://schemas.microsoft.com/office/drawing/2014/main" id="{C988E39D-976A-93AA-D55A-AA8BCC63A1E6}"/>
              </a:ext>
            </a:extLst>
          </p:cNvPr>
          <p:cNvSpPr>
            <a:spLocks noGrp="1"/>
          </p:cNvSpPr>
          <p:nvPr>
            <p:ph type="body" sz="quarter" idx="14" hasCustomPrompt="1"/>
          </p:nvPr>
        </p:nvSpPr>
        <p:spPr>
          <a:xfrm>
            <a:off x="2365505"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4" name="Text Placeholder 19">
            <a:extLst>
              <a:ext uri="{FF2B5EF4-FFF2-40B4-BE49-F238E27FC236}">
                <a16:creationId xmlns:a16="http://schemas.microsoft.com/office/drawing/2014/main" id="{1D9C16AC-CAF4-BE45-CB5E-554638DA4C54}"/>
              </a:ext>
            </a:extLst>
          </p:cNvPr>
          <p:cNvSpPr>
            <a:spLocks noGrp="1"/>
          </p:cNvSpPr>
          <p:nvPr>
            <p:ph type="body" sz="quarter" idx="15" hasCustomPrompt="1"/>
          </p:nvPr>
        </p:nvSpPr>
        <p:spPr>
          <a:xfrm>
            <a:off x="3917616"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5" name="Text Placeholder 19">
            <a:extLst>
              <a:ext uri="{FF2B5EF4-FFF2-40B4-BE49-F238E27FC236}">
                <a16:creationId xmlns:a16="http://schemas.microsoft.com/office/drawing/2014/main" id="{C8D76B95-E5FB-FD09-1726-EBB6E61FFA8F}"/>
              </a:ext>
            </a:extLst>
          </p:cNvPr>
          <p:cNvSpPr>
            <a:spLocks noGrp="1"/>
          </p:cNvSpPr>
          <p:nvPr>
            <p:ph type="body" sz="quarter" idx="16" hasCustomPrompt="1"/>
          </p:nvPr>
        </p:nvSpPr>
        <p:spPr>
          <a:xfrm>
            <a:off x="5469727"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8B34E487-FCCE-0BF0-DA13-2BF476674334}"/>
              </a:ext>
            </a:extLst>
          </p:cNvPr>
          <p:cNvSpPr>
            <a:spLocks noGrp="1"/>
          </p:cNvSpPr>
          <p:nvPr>
            <p:ph type="body" sz="quarter" idx="17" hasCustomPrompt="1"/>
          </p:nvPr>
        </p:nvSpPr>
        <p:spPr>
          <a:xfrm>
            <a:off x="7021838"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0BEFA0AE-B0B1-EBC0-B980-FDF791EB1CA6}"/>
              </a:ext>
            </a:extLst>
          </p:cNvPr>
          <p:cNvSpPr>
            <a:spLocks noGrp="1"/>
          </p:cNvSpPr>
          <p:nvPr>
            <p:ph type="body" sz="quarter" idx="18" hasCustomPrompt="1"/>
          </p:nvPr>
        </p:nvSpPr>
        <p:spPr>
          <a:xfrm>
            <a:off x="857394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1F8DB80C-8461-500B-2283-6916A557B108}"/>
              </a:ext>
            </a:extLst>
          </p:cNvPr>
          <p:cNvSpPr>
            <a:spLocks noGrp="1"/>
          </p:cNvSpPr>
          <p:nvPr>
            <p:ph type="body" sz="quarter" idx="19" hasCustomPrompt="1"/>
          </p:nvPr>
        </p:nvSpPr>
        <p:spPr>
          <a:xfrm>
            <a:off x="1012605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5402525" y="3631211"/>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34" name="Oval 33">
            <a:extLst>
              <a:ext uri="{FF2B5EF4-FFF2-40B4-BE49-F238E27FC236}">
                <a16:creationId xmlns:a16="http://schemas.microsoft.com/office/drawing/2014/main" id="{F0DC2FFC-A06D-88ED-E860-DD81E86CD96E}"/>
              </a:ext>
            </a:extLst>
          </p:cNvPr>
          <p:cNvSpPr/>
          <p:nvPr userDrawn="1"/>
        </p:nvSpPr>
        <p:spPr bwMode="auto">
          <a:xfrm>
            <a:off x="1155854"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35" name="Oval 34">
            <a:extLst>
              <a:ext uri="{FF2B5EF4-FFF2-40B4-BE49-F238E27FC236}">
                <a16:creationId xmlns:a16="http://schemas.microsoft.com/office/drawing/2014/main" id="{1AF53FBA-C1A3-4FAD-F7F9-60100EE5213A}"/>
              </a:ext>
            </a:extLst>
          </p:cNvPr>
          <p:cNvSpPr/>
          <p:nvPr userDrawn="1"/>
        </p:nvSpPr>
        <p:spPr bwMode="auto">
          <a:xfrm>
            <a:off x="2707965"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37" name="Oval 36">
            <a:extLst>
              <a:ext uri="{FF2B5EF4-FFF2-40B4-BE49-F238E27FC236}">
                <a16:creationId xmlns:a16="http://schemas.microsoft.com/office/drawing/2014/main" id="{2BB407AE-A6E3-75F6-112D-5834B75C510F}"/>
              </a:ext>
            </a:extLst>
          </p:cNvPr>
          <p:cNvSpPr/>
          <p:nvPr userDrawn="1"/>
        </p:nvSpPr>
        <p:spPr bwMode="auto">
          <a:xfrm>
            <a:off x="4260076"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38" name="Oval 37">
            <a:extLst>
              <a:ext uri="{FF2B5EF4-FFF2-40B4-BE49-F238E27FC236}">
                <a16:creationId xmlns:a16="http://schemas.microsoft.com/office/drawing/2014/main" id="{F285A4C7-7900-BC4C-3373-B84A18FC443E}"/>
              </a:ext>
            </a:extLst>
          </p:cNvPr>
          <p:cNvSpPr/>
          <p:nvPr userDrawn="1"/>
        </p:nvSpPr>
        <p:spPr bwMode="auto">
          <a:xfrm>
            <a:off x="5812187"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39" name="Oval 38">
            <a:extLst>
              <a:ext uri="{FF2B5EF4-FFF2-40B4-BE49-F238E27FC236}">
                <a16:creationId xmlns:a16="http://schemas.microsoft.com/office/drawing/2014/main" id="{E4B0BB4B-2113-9230-D913-C1A5B8D7B651}"/>
              </a:ext>
            </a:extLst>
          </p:cNvPr>
          <p:cNvSpPr/>
          <p:nvPr userDrawn="1"/>
        </p:nvSpPr>
        <p:spPr bwMode="auto">
          <a:xfrm>
            <a:off x="7364298"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40" name="Oval 39">
            <a:extLst>
              <a:ext uri="{FF2B5EF4-FFF2-40B4-BE49-F238E27FC236}">
                <a16:creationId xmlns:a16="http://schemas.microsoft.com/office/drawing/2014/main" id="{D8FE2EC6-A5DC-8D0E-E466-DA0ED131D192}"/>
              </a:ext>
            </a:extLst>
          </p:cNvPr>
          <p:cNvSpPr/>
          <p:nvPr userDrawn="1"/>
        </p:nvSpPr>
        <p:spPr bwMode="auto">
          <a:xfrm>
            <a:off x="891640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41" name="Oval 40">
            <a:extLst>
              <a:ext uri="{FF2B5EF4-FFF2-40B4-BE49-F238E27FC236}">
                <a16:creationId xmlns:a16="http://schemas.microsoft.com/office/drawing/2014/main" id="{FF78EB24-01EC-AB42-BAB8-D7E93BB3C45B}"/>
              </a:ext>
            </a:extLst>
          </p:cNvPr>
          <p:cNvSpPr/>
          <p:nvPr userDrawn="1"/>
        </p:nvSpPr>
        <p:spPr bwMode="auto">
          <a:xfrm>
            <a:off x="1046851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42" name="Oval 41">
            <a:extLst>
              <a:ext uri="{FF2B5EF4-FFF2-40B4-BE49-F238E27FC236}">
                <a16:creationId xmlns:a16="http://schemas.microsoft.com/office/drawing/2014/main" id="{EDFFD705-15A6-AE2C-B942-17181D8E7911}"/>
              </a:ext>
            </a:extLst>
          </p:cNvPr>
          <p:cNvSpPr/>
          <p:nvPr userDrawn="1"/>
        </p:nvSpPr>
        <p:spPr bwMode="auto">
          <a:xfrm>
            <a:off x="4689498" y="3485903"/>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44" name="Oval 43">
            <a:extLst>
              <a:ext uri="{FF2B5EF4-FFF2-40B4-BE49-F238E27FC236}">
                <a16:creationId xmlns:a16="http://schemas.microsoft.com/office/drawing/2014/main" id="{515332FF-7845-D6F0-5DB4-8314F40C2435}"/>
              </a:ext>
            </a:extLst>
          </p:cNvPr>
          <p:cNvSpPr/>
          <p:nvPr userDrawn="1"/>
        </p:nvSpPr>
        <p:spPr bwMode="auto">
          <a:xfrm>
            <a:off x="4689498" y="4293942"/>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52" name="Oval 51">
            <a:extLst>
              <a:ext uri="{FF2B5EF4-FFF2-40B4-BE49-F238E27FC236}">
                <a16:creationId xmlns:a16="http://schemas.microsoft.com/office/drawing/2014/main" id="{25F8C2F1-61E7-976C-1654-F58D49778F19}"/>
              </a:ext>
            </a:extLst>
          </p:cNvPr>
          <p:cNvSpPr/>
          <p:nvPr userDrawn="1"/>
        </p:nvSpPr>
        <p:spPr bwMode="auto">
          <a:xfrm>
            <a:off x="4689498" y="5066545"/>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60" name="Text Placeholder 19">
            <a:extLst>
              <a:ext uri="{FF2B5EF4-FFF2-40B4-BE49-F238E27FC236}">
                <a16:creationId xmlns:a16="http://schemas.microsoft.com/office/drawing/2014/main" id="{D3C65AD3-76F1-3EAD-8826-96FE73881F36}"/>
              </a:ext>
            </a:extLst>
          </p:cNvPr>
          <p:cNvSpPr>
            <a:spLocks noGrp="1"/>
          </p:cNvSpPr>
          <p:nvPr>
            <p:ph type="body" sz="quarter" idx="21" hasCustomPrompt="1"/>
          </p:nvPr>
        </p:nvSpPr>
        <p:spPr>
          <a:xfrm>
            <a:off x="5402525" y="4439250"/>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C815CD48-0482-A787-0B04-900886EB8878}"/>
              </a:ext>
            </a:extLst>
          </p:cNvPr>
          <p:cNvSpPr>
            <a:spLocks noGrp="1"/>
          </p:cNvSpPr>
          <p:nvPr>
            <p:ph type="body" sz="quarter" idx="22" hasCustomPrompt="1"/>
          </p:nvPr>
        </p:nvSpPr>
        <p:spPr>
          <a:xfrm>
            <a:off x="5402525" y="5247289"/>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78890614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and icon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E03BCA4-6E63-7B67-92F3-DBB194E8DD32}"/>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7" name="Rectangle: Top Corners Rounded 125">
            <a:extLst>
              <a:ext uri="{FF2B5EF4-FFF2-40B4-BE49-F238E27FC236}">
                <a16:creationId xmlns:a16="http://schemas.microsoft.com/office/drawing/2014/main" id="{5D19F6AB-6AD0-F2CD-24C1-01C446EFC9A0}"/>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ounded Rectangle 6">
            <a:extLst>
              <a:ext uri="{FF2B5EF4-FFF2-40B4-BE49-F238E27FC236}">
                <a16:creationId xmlns:a16="http://schemas.microsoft.com/office/drawing/2014/main" id="{F44608A2-5BE8-0BA7-0F5E-A8341087CCB3}"/>
              </a:ext>
              <a:ext uri="{C183D7F6-B498-43B3-948B-1728B52AA6E4}">
                <adec:decorative xmlns:adec="http://schemas.microsoft.com/office/drawing/2017/decorative" val="1"/>
              </a:ext>
            </a:extLst>
          </p:cNvPr>
          <p:cNvSpPr/>
          <p:nvPr userDrawn="1"/>
        </p:nvSpPr>
        <p:spPr bwMode="auto">
          <a:xfrm>
            <a:off x="5073777" y="720777"/>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8" name="Rounded Rectangle 6">
            <a:extLst>
              <a:ext uri="{FF2B5EF4-FFF2-40B4-BE49-F238E27FC236}">
                <a16:creationId xmlns:a16="http://schemas.microsoft.com/office/drawing/2014/main" id="{ED89FD42-F303-4981-768C-655311B12E65}"/>
              </a:ext>
              <a:ext uri="{C183D7F6-B498-43B3-948B-1728B52AA6E4}">
                <adec:decorative xmlns:adec="http://schemas.microsoft.com/office/drawing/2017/decorative" val="1"/>
              </a:ext>
            </a:extLst>
          </p:cNvPr>
          <p:cNvSpPr/>
          <p:nvPr userDrawn="1"/>
        </p:nvSpPr>
        <p:spPr bwMode="auto">
          <a:xfrm>
            <a:off x="5073777" y="2102073"/>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9" name="Rounded Rectangle 6">
            <a:extLst>
              <a:ext uri="{FF2B5EF4-FFF2-40B4-BE49-F238E27FC236}">
                <a16:creationId xmlns:a16="http://schemas.microsoft.com/office/drawing/2014/main" id="{3EACA95C-2727-E69C-8B84-D0466B9B1E4E}"/>
              </a:ext>
              <a:ext uri="{C183D7F6-B498-43B3-948B-1728B52AA6E4}">
                <adec:decorative xmlns:adec="http://schemas.microsoft.com/office/drawing/2017/decorative" val="1"/>
              </a:ext>
            </a:extLst>
          </p:cNvPr>
          <p:cNvSpPr/>
          <p:nvPr userDrawn="1"/>
        </p:nvSpPr>
        <p:spPr bwMode="auto">
          <a:xfrm>
            <a:off x="5073777" y="3483368"/>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20" name="Rounded Rectangle 6">
            <a:extLst>
              <a:ext uri="{FF2B5EF4-FFF2-40B4-BE49-F238E27FC236}">
                <a16:creationId xmlns:a16="http://schemas.microsoft.com/office/drawing/2014/main" id="{48098D8A-067D-CB9E-5F28-7E4CCA2E956A}"/>
              </a:ext>
              <a:ext uri="{C183D7F6-B498-43B3-948B-1728B52AA6E4}">
                <adec:decorative xmlns:adec="http://schemas.microsoft.com/office/drawing/2017/decorative" val="1"/>
              </a:ext>
            </a:extLst>
          </p:cNvPr>
          <p:cNvSpPr/>
          <p:nvPr userDrawn="1"/>
        </p:nvSpPr>
        <p:spPr bwMode="auto">
          <a:xfrm>
            <a:off x="5073777" y="4864663"/>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21" name="Oval 20">
            <a:extLst>
              <a:ext uri="{FF2B5EF4-FFF2-40B4-BE49-F238E27FC236}">
                <a16:creationId xmlns:a16="http://schemas.microsoft.com/office/drawing/2014/main" id="{3F0C185B-AA98-3213-982F-F2F056ACC9E8}"/>
              </a:ext>
            </a:extLst>
          </p:cNvPr>
          <p:cNvSpPr/>
          <p:nvPr userDrawn="1"/>
        </p:nvSpPr>
        <p:spPr bwMode="auto">
          <a:xfrm>
            <a:off x="5236763" y="925059"/>
            <a:ext cx="864000" cy="863998"/>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sym typeface="+mn-lt"/>
            </a:endParaRPr>
          </a:p>
        </p:txBody>
      </p:sp>
      <p:sp>
        <p:nvSpPr>
          <p:cNvPr id="22" name="Oval 21">
            <a:extLst>
              <a:ext uri="{FF2B5EF4-FFF2-40B4-BE49-F238E27FC236}">
                <a16:creationId xmlns:a16="http://schemas.microsoft.com/office/drawing/2014/main" id="{81A269F0-ACF6-DEE5-39B0-FE100B1B3C0A}"/>
              </a:ext>
            </a:extLst>
          </p:cNvPr>
          <p:cNvSpPr/>
          <p:nvPr userDrawn="1"/>
        </p:nvSpPr>
        <p:spPr bwMode="auto">
          <a:xfrm>
            <a:off x="5236763" y="2306355"/>
            <a:ext cx="864000" cy="863998"/>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sym typeface="+mn-lt"/>
            </a:endParaRPr>
          </a:p>
        </p:txBody>
      </p:sp>
      <p:sp>
        <p:nvSpPr>
          <p:cNvPr id="23" name="Oval 22">
            <a:extLst>
              <a:ext uri="{FF2B5EF4-FFF2-40B4-BE49-F238E27FC236}">
                <a16:creationId xmlns:a16="http://schemas.microsoft.com/office/drawing/2014/main" id="{510839B6-EC3D-2ADE-38B6-29D43C8A76FC}"/>
              </a:ext>
            </a:extLst>
          </p:cNvPr>
          <p:cNvSpPr/>
          <p:nvPr userDrawn="1"/>
        </p:nvSpPr>
        <p:spPr bwMode="auto">
          <a:xfrm>
            <a:off x="5236763" y="3687650"/>
            <a:ext cx="864000" cy="863998"/>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sym typeface="+mn-lt"/>
            </a:endParaRPr>
          </a:p>
        </p:txBody>
      </p:sp>
      <p:sp>
        <p:nvSpPr>
          <p:cNvPr id="24" name="Oval 23">
            <a:extLst>
              <a:ext uri="{FF2B5EF4-FFF2-40B4-BE49-F238E27FC236}">
                <a16:creationId xmlns:a16="http://schemas.microsoft.com/office/drawing/2014/main" id="{EF96E6A5-7978-3C05-675D-292658B1789E}"/>
              </a:ext>
            </a:extLst>
          </p:cNvPr>
          <p:cNvSpPr/>
          <p:nvPr userDrawn="1"/>
        </p:nvSpPr>
        <p:spPr bwMode="auto">
          <a:xfrm>
            <a:off x="5236763" y="5068945"/>
            <a:ext cx="864000" cy="863998"/>
          </a:xfrm>
          <a:prstGeom prst="ellipse">
            <a:avLst/>
          </a:prstGeom>
          <a:gradFill>
            <a:gsLst>
              <a:gs pos="0">
                <a:srgbClr val="0A6BBA"/>
              </a:gs>
              <a:gs pos="80000">
                <a:srgbClr val="328985"/>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sym typeface="+mn-lt"/>
            </a:endParaRP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6263749" y="117239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9" name="Text Placeholder 19">
            <a:extLst>
              <a:ext uri="{FF2B5EF4-FFF2-40B4-BE49-F238E27FC236}">
                <a16:creationId xmlns:a16="http://schemas.microsoft.com/office/drawing/2014/main" id="{0370F8DA-9CBE-4A02-889D-FA4516D372C7}"/>
              </a:ext>
            </a:extLst>
          </p:cNvPr>
          <p:cNvSpPr>
            <a:spLocks noGrp="1"/>
          </p:cNvSpPr>
          <p:nvPr>
            <p:ph type="body" sz="quarter" idx="21" hasCustomPrompt="1"/>
          </p:nvPr>
        </p:nvSpPr>
        <p:spPr>
          <a:xfrm>
            <a:off x="6263749" y="255368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3EDA4E2E-A808-4776-8623-5EC4FDE90392}"/>
              </a:ext>
            </a:extLst>
          </p:cNvPr>
          <p:cNvSpPr>
            <a:spLocks noGrp="1"/>
          </p:cNvSpPr>
          <p:nvPr>
            <p:ph type="body" sz="quarter" idx="22" hasCustomPrompt="1"/>
          </p:nvPr>
        </p:nvSpPr>
        <p:spPr>
          <a:xfrm>
            <a:off x="6263749" y="393498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70AE4A08-6B4A-3142-2DDE-FBFC0CE234F0}"/>
              </a:ext>
            </a:extLst>
          </p:cNvPr>
          <p:cNvSpPr>
            <a:spLocks noGrp="1"/>
          </p:cNvSpPr>
          <p:nvPr>
            <p:ph type="body" sz="quarter" idx="23" hasCustomPrompt="1"/>
          </p:nvPr>
        </p:nvSpPr>
        <p:spPr>
          <a:xfrm>
            <a:off x="6263749" y="531627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67256053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8B02D0F-997A-A694-C582-E57C3564D89B}"/>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 name="Rectangle: Top Corners Rounded 125">
            <a:extLst>
              <a:ext uri="{FF2B5EF4-FFF2-40B4-BE49-F238E27FC236}">
                <a16:creationId xmlns:a16="http://schemas.microsoft.com/office/drawing/2014/main" id="{48B7B503-1CCA-1AA0-1486-AB67508EA6D1}"/>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cxnSp>
        <p:nvCxnSpPr>
          <p:cNvPr id="6" name="Straight Connector 5">
            <a:extLst>
              <a:ext uri="{FF2B5EF4-FFF2-40B4-BE49-F238E27FC236}">
                <a16:creationId xmlns:a16="http://schemas.microsoft.com/office/drawing/2014/main" id="{6AC13EF9-EE0B-6CB6-D411-545C7AC4F24D}"/>
              </a:ext>
            </a:extLst>
          </p:cNvPr>
          <p:cNvCxnSpPr>
            <a:cxnSpLocks/>
          </p:cNvCxnSpPr>
          <p:nvPr userDrawn="1"/>
        </p:nvCxnSpPr>
        <p:spPr>
          <a:xfrm>
            <a:off x="5174112" y="2012045"/>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A8816565-112D-E809-0F3C-D2C70AB974D1}"/>
              </a:ext>
            </a:extLst>
          </p:cNvPr>
          <p:cNvCxnSpPr>
            <a:cxnSpLocks/>
          </p:cNvCxnSpPr>
          <p:nvPr userDrawn="1"/>
        </p:nvCxnSpPr>
        <p:spPr>
          <a:xfrm>
            <a:off x="5174112" y="3429003"/>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51246A7-FFE7-962C-2272-8829F971627D}"/>
              </a:ext>
            </a:extLst>
          </p:cNvPr>
          <p:cNvCxnSpPr>
            <a:cxnSpLocks/>
          </p:cNvCxnSpPr>
          <p:nvPr userDrawn="1"/>
        </p:nvCxnSpPr>
        <p:spPr>
          <a:xfrm>
            <a:off x="5174112" y="4845961"/>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5174113" y="1118900"/>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9" name="Text Placeholder 19">
            <a:extLst>
              <a:ext uri="{FF2B5EF4-FFF2-40B4-BE49-F238E27FC236}">
                <a16:creationId xmlns:a16="http://schemas.microsoft.com/office/drawing/2014/main" id="{16219C21-4F05-EE14-4B4D-9431194F4EA1}"/>
              </a:ext>
            </a:extLst>
          </p:cNvPr>
          <p:cNvSpPr>
            <a:spLocks noGrp="1"/>
          </p:cNvSpPr>
          <p:nvPr>
            <p:ph type="body" sz="quarter" idx="14" hasCustomPrompt="1"/>
          </p:nvPr>
        </p:nvSpPr>
        <p:spPr>
          <a:xfrm>
            <a:off x="5174113" y="2535858"/>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0" name="Text Placeholder 19">
            <a:extLst>
              <a:ext uri="{FF2B5EF4-FFF2-40B4-BE49-F238E27FC236}">
                <a16:creationId xmlns:a16="http://schemas.microsoft.com/office/drawing/2014/main" id="{3B3A28D7-4C8C-4F07-A514-06333FBD4817}"/>
              </a:ext>
            </a:extLst>
          </p:cNvPr>
          <p:cNvSpPr>
            <a:spLocks noGrp="1"/>
          </p:cNvSpPr>
          <p:nvPr>
            <p:ph type="body" sz="quarter" idx="15" hasCustomPrompt="1"/>
          </p:nvPr>
        </p:nvSpPr>
        <p:spPr>
          <a:xfrm>
            <a:off x="5174113" y="3952816"/>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1" name="Text Placeholder 19">
            <a:extLst>
              <a:ext uri="{FF2B5EF4-FFF2-40B4-BE49-F238E27FC236}">
                <a16:creationId xmlns:a16="http://schemas.microsoft.com/office/drawing/2014/main" id="{1AB5EF6C-0FEE-8E22-180F-C73EB6F07BEB}"/>
              </a:ext>
            </a:extLst>
          </p:cNvPr>
          <p:cNvSpPr>
            <a:spLocks noGrp="1"/>
          </p:cNvSpPr>
          <p:nvPr>
            <p:ph type="body" sz="quarter" idx="16" hasCustomPrompt="1"/>
          </p:nvPr>
        </p:nvSpPr>
        <p:spPr>
          <a:xfrm>
            <a:off x="5174113" y="5369774"/>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69504085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Title with Picture and two text placeholder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B4A10B4-2894-B0C3-48F3-79A9138A9879}"/>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963" y="593725"/>
            <a:ext cx="6015037" cy="1107996"/>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a:t>
            </a:r>
            <a:br>
              <a:rPr lang="en-US"/>
            </a:br>
            <a:r>
              <a:rPr lang="en-US"/>
              <a:t>title style</a:t>
            </a:r>
          </a:p>
        </p:txBody>
      </p:sp>
      <p:sp>
        <p:nvSpPr>
          <p:cNvPr id="18" name="Rectangle: Rounded Corners 17">
            <a:extLst>
              <a:ext uri="{FF2B5EF4-FFF2-40B4-BE49-F238E27FC236}">
                <a16:creationId xmlns:a16="http://schemas.microsoft.com/office/drawing/2014/main" id="{669F94E4-DD09-4CD6-F3A5-B9AD56187D67}"/>
              </a:ext>
            </a:extLst>
          </p:cNvPr>
          <p:cNvSpPr/>
          <p:nvPr userDrawn="1"/>
        </p:nvSpPr>
        <p:spPr bwMode="auto">
          <a:xfrm>
            <a:off x="6807200" y="1147762"/>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226440"/>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20" name="Rectangle: Rounded Corners 19">
            <a:extLst>
              <a:ext uri="{FF2B5EF4-FFF2-40B4-BE49-F238E27FC236}">
                <a16:creationId xmlns:a16="http://schemas.microsoft.com/office/drawing/2014/main" id="{CD5187B5-4F1A-9A48-9392-E1D312177079}"/>
              </a:ext>
            </a:extLst>
          </p:cNvPr>
          <p:cNvSpPr/>
          <p:nvPr userDrawn="1"/>
        </p:nvSpPr>
        <p:spPr bwMode="auto">
          <a:xfrm>
            <a:off x="371475" y="2017712"/>
            <a:ext cx="6334126" cy="4172645"/>
          </a:xfrm>
          <a:prstGeom prst="roundRect">
            <a:avLst>
              <a:gd name="adj" fmla="val 2671"/>
            </a:avLst>
          </a:prstGeom>
          <a:solidFill>
            <a:srgbClr val="FFFFFF">
              <a:alpha val="20000"/>
            </a:srgbClr>
          </a:solidFill>
        </p:spPr>
        <p:txBody>
          <a:bodyPr wrap="square" lIns="97971" tIns="514351" rIns="97971" bIns="0" rtlCol="0" anchor="ctr">
            <a:normAutofit/>
          </a:bodyPr>
          <a:lstStyle/>
          <a:p>
            <a:pPr marR="0" lvl="0" indent="0" algn="ctr" defTabSz="1740645" fontAlgn="base">
              <a:lnSpc>
                <a:spcPct val="100000"/>
              </a:lnSpc>
              <a:spcBef>
                <a:spcPct val="0"/>
              </a:spcBef>
              <a:spcAft>
                <a:spcPct val="0"/>
              </a:spcAft>
              <a:buClrTx/>
              <a:buSzTx/>
              <a:buFontTx/>
              <a:buNone/>
              <a:tabLst/>
            </a:pPr>
            <a:endParaRPr kumimoji="0" lang="en-US" sz="3214" b="1" i="0" u="none" strike="noStrike" kern="0" cap="none" spc="0" normalizeH="0" baseline="0" dirty="0">
              <a:ln>
                <a:noFill/>
              </a:ln>
              <a:solidFill>
                <a:srgbClr val="000000"/>
              </a:solidFill>
              <a:effectLst/>
              <a:uLnTx/>
              <a:uFillTx/>
              <a:latin typeface="Segoe UI"/>
              <a:ea typeface="+mn-lt"/>
              <a:cs typeface="Segoe UI"/>
            </a:endParaRPr>
          </a:p>
        </p:txBody>
      </p:sp>
      <p:sp>
        <p:nvSpPr>
          <p:cNvPr id="21" name="Oval 20">
            <a:extLst>
              <a:ext uri="{FF2B5EF4-FFF2-40B4-BE49-F238E27FC236}">
                <a16:creationId xmlns:a16="http://schemas.microsoft.com/office/drawing/2014/main" id="{13DFE7CC-6BAE-AF7D-E785-BF67456BFB33}"/>
              </a:ext>
            </a:extLst>
          </p:cNvPr>
          <p:cNvSpPr/>
          <p:nvPr userDrawn="1"/>
        </p:nvSpPr>
        <p:spPr bwMode="auto">
          <a:xfrm>
            <a:off x="588963" y="2672072"/>
            <a:ext cx="777602" cy="777602"/>
          </a:xfrm>
          <a:prstGeom prst="ellipse">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marR="0" lvl="0" indent="0" algn="ctr" defTabSz="914367" fontAlgn="base">
              <a:lnSpc>
                <a:spcPct val="100000"/>
              </a:lnSpc>
              <a:spcBef>
                <a:spcPct val="0"/>
              </a:spcBef>
              <a:spcAft>
                <a:spcPct val="0"/>
              </a:spcAft>
              <a:buClrTx/>
              <a:buSzTx/>
              <a:buFontTx/>
              <a:buNone/>
              <a:tabLst/>
            </a:pPr>
            <a:endParaRPr kumimoji="0" lang="en-US" sz="1600" b="1" i="0" u="none" strike="noStrike" kern="0" cap="none" spc="0" normalizeH="0" baseline="0" dirty="0">
              <a:ln w="3175">
                <a:noFill/>
              </a:ln>
              <a:solidFill>
                <a:srgbClr val="FFFFFF"/>
              </a:solidFill>
              <a:effectLst/>
              <a:uLnTx/>
              <a:uFillTx/>
              <a:latin typeface="Segoe UI Semibold"/>
              <a:cs typeface="Segoe UI" pitchFamily="34" charset="0"/>
            </a:endParaRPr>
          </a:p>
        </p:txBody>
      </p:sp>
      <p:sp>
        <p:nvSpPr>
          <p:cNvPr id="22" name="Oval 21">
            <a:extLst>
              <a:ext uri="{FF2B5EF4-FFF2-40B4-BE49-F238E27FC236}">
                <a16:creationId xmlns:a16="http://schemas.microsoft.com/office/drawing/2014/main" id="{1DA92108-8343-73F3-5CAF-1265D1A95D7D}"/>
              </a:ext>
            </a:extLst>
          </p:cNvPr>
          <p:cNvSpPr/>
          <p:nvPr userDrawn="1"/>
        </p:nvSpPr>
        <p:spPr bwMode="auto">
          <a:xfrm>
            <a:off x="588963" y="4758394"/>
            <a:ext cx="777602" cy="777602"/>
          </a:xfrm>
          <a:prstGeom prst="ellipse">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marR="0" lvl="0" indent="0" algn="ctr" defTabSz="914367" fontAlgn="base">
              <a:lnSpc>
                <a:spcPct val="100000"/>
              </a:lnSpc>
              <a:spcBef>
                <a:spcPct val="0"/>
              </a:spcBef>
              <a:spcAft>
                <a:spcPct val="0"/>
              </a:spcAft>
              <a:buClrTx/>
              <a:buSzTx/>
              <a:buFontTx/>
              <a:buNone/>
              <a:tabLst/>
            </a:pPr>
            <a:endParaRPr kumimoji="0" lang="en-US" sz="1600" b="1" i="0" u="none" strike="noStrike" kern="0" cap="none" spc="0" normalizeH="0" baseline="0" dirty="0">
              <a:ln w="3175">
                <a:noFill/>
              </a:ln>
              <a:solidFill>
                <a:srgbClr val="FFFFFF"/>
              </a:solidFill>
              <a:effectLst/>
              <a:uLnTx/>
              <a:uFillTx/>
              <a:latin typeface="Segoe UI Semibold"/>
              <a:cs typeface="Segoe UI" pitchFamily="34" charset="0"/>
            </a:endParaRPr>
          </a:p>
        </p:txBody>
      </p:sp>
      <p:cxnSp>
        <p:nvCxnSpPr>
          <p:cNvPr id="23" name="Straight Connector 22">
            <a:extLst>
              <a:ext uri="{FF2B5EF4-FFF2-40B4-BE49-F238E27FC236}">
                <a16:creationId xmlns:a16="http://schemas.microsoft.com/office/drawing/2014/main" id="{91B55235-AA68-F034-0576-FCE4C4F284F9}"/>
              </a:ext>
            </a:extLst>
          </p:cNvPr>
          <p:cNvCxnSpPr>
            <a:cxnSpLocks/>
          </p:cNvCxnSpPr>
          <p:nvPr userDrawn="1"/>
        </p:nvCxnSpPr>
        <p:spPr>
          <a:xfrm>
            <a:off x="1574569" y="4104034"/>
            <a:ext cx="4889731"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574569" y="2876207"/>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3ADA4AD7-2E8D-00F4-1155-F6ADB5040233}"/>
              </a:ext>
            </a:extLst>
          </p:cNvPr>
          <p:cNvSpPr>
            <a:spLocks noGrp="1"/>
          </p:cNvSpPr>
          <p:nvPr>
            <p:ph type="body" sz="quarter" idx="14" hasCustomPrompt="1"/>
          </p:nvPr>
        </p:nvSpPr>
        <p:spPr>
          <a:xfrm>
            <a:off x="1574569" y="4962529"/>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95111145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Title with Picture and five text placeholder Green">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A523848-5AF0-F245-366D-1B846CA5B5F4}"/>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4" name="Rectangle: Rounded Corners 3">
            <a:extLst>
              <a:ext uri="{FF2B5EF4-FFF2-40B4-BE49-F238E27FC236}">
                <a16:creationId xmlns:a16="http://schemas.microsoft.com/office/drawing/2014/main" id="{2A5462DB-1DE2-7D79-53E4-54479850C744}"/>
              </a:ext>
            </a:extLst>
          </p:cNvPr>
          <p:cNvSpPr/>
          <p:nvPr userDrawn="1"/>
        </p:nvSpPr>
        <p:spPr bwMode="auto">
          <a:xfrm>
            <a:off x="6807200" y="1278391"/>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357069"/>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6" name="Rectangle: Rounded Corners 5">
            <a:extLst>
              <a:ext uri="{FF2B5EF4-FFF2-40B4-BE49-F238E27FC236}">
                <a16:creationId xmlns:a16="http://schemas.microsoft.com/office/drawing/2014/main" id="{2E4FB5AB-AAB5-39B1-0070-C4581EB4FE30}"/>
              </a:ext>
            </a:extLst>
          </p:cNvPr>
          <p:cNvSpPr/>
          <p:nvPr userDrawn="1"/>
        </p:nvSpPr>
        <p:spPr bwMode="auto">
          <a:xfrm>
            <a:off x="371475" y="1396879"/>
            <a:ext cx="6334126" cy="4884298"/>
          </a:xfrm>
          <a:prstGeom prst="roundRect">
            <a:avLst>
              <a:gd name="adj" fmla="val 2671"/>
            </a:avLst>
          </a:prstGeom>
          <a:solidFill>
            <a:srgbClr val="FFFFFF">
              <a:alpha val="20000"/>
            </a:srgbClr>
          </a:solidFill>
        </p:spPr>
        <p:txBody>
          <a:bodyPr wrap="square" lIns="97971" tIns="514351" rIns="97971" bIns="0" rtlCol="0" anchor="ctr">
            <a:normAutofit/>
          </a:bodyPr>
          <a:lstStyle/>
          <a:p>
            <a:pPr marR="0" lvl="0" indent="0" algn="ctr" defTabSz="1740645" fontAlgn="base">
              <a:lnSpc>
                <a:spcPct val="100000"/>
              </a:lnSpc>
              <a:spcBef>
                <a:spcPct val="0"/>
              </a:spcBef>
              <a:spcAft>
                <a:spcPct val="0"/>
              </a:spcAft>
              <a:buClrTx/>
              <a:buSzTx/>
              <a:buFontTx/>
              <a:buNone/>
              <a:tabLst/>
            </a:pPr>
            <a:endParaRPr kumimoji="0" lang="en-US" sz="3214" b="1" i="0" u="none" strike="noStrike" kern="0" cap="none" spc="0" normalizeH="0" baseline="0" dirty="0">
              <a:ln>
                <a:noFill/>
              </a:ln>
              <a:solidFill>
                <a:srgbClr val="000000"/>
              </a:solidFill>
              <a:effectLst/>
              <a:uLnTx/>
              <a:uFillTx/>
              <a:latin typeface="Segoe UI"/>
              <a:ea typeface="+mn-lt"/>
              <a:cs typeface="Segoe UI"/>
            </a:endParaRPr>
          </a:p>
        </p:txBody>
      </p:sp>
      <p:cxnSp>
        <p:nvCxnSpPr>
          <p:cNvPr id="7" name="Straight Connector 6">
            <a:extLst>
              <a:ext uri="{FF2B5EF4-FFF2-40B4-BE49-F238E27FC236}">
                <a16:creationId xmlns:a16="http://schemas.microsoft.com/office/drawing/2014/main" id="{9EB11F28-F3D3-8BD3-1AE6-68F993B67A78}"/>
              </a:ext>
            </a:extLst>
          </p:cNvPr>
          <p:cNvCxnSpPr>
            <a:cxnSpLocks/>
          </p:cNvCxnSpPr>
          <p:nvPr userDrawn="1"/>
        </p:nvCxnSpPr>
        <p:spPr>
          <a:xfrm>
            <a:off x="1362074" y="237373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A6498E01-1DB3-4BA6-8F02-444778A6E266}"/>
              </a:ext>
            </a:extLst>
          </p:cNvPr>
          <p:cNvSpPr/>
          <p:nvPr userDrawn="1"/>
        </p:nvSpPr>
        <p:spPr bwMode="auto">
          <a:xfrm>
            <a:off x="588963" y="1570530"/>
            <a:ext cx="629558" cy="629558"/>
          </a:xfrm>
          <a:prstGeom prst="ellipse">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marR="0" lvl="0" indent="0" algn="ctr" defTabSz="914367" fontAlgn="base">
              <a:lnSpc>
                <a:spcPct val="100000"/>
              </a:lnSpc>
              <a:spcBef>
                <a:spcPct val="0"/>
              </a:spcBef>
              <a:spcAft>
                <a:spcPct val="0"/>
              </a:spcAft>
              <a:buClrTx/>
              <a:buSzTx/>
              <a:buFontTx/>
              <a:buNone/>
              <a:tabLst/>
            </a:pPr>
            <a:endParaRPr kumimoji="0" lang="en-US" sz="1600" b="1" i="0" u="none" strike="noStrike" kern="0" cap="none" spc="0" normalizeH="0" baseline="0" dirty="0">
              <a:ln w="3175">
                <a:noFill/>
              </a:ln>
              <a:solidFill>
                <a:srgbClr val="FFFFFF"/>
              </a:solidFill>
              <a:effectLst/>
              <a:uLnTx/>
              <a:uFillTx/>
              <a:latin typeface="Segoe UI Semibold"/>
              <a:cs typeface="Segoe UI" pitchFamily="34" charset="0"/>
            </a:endParaRPr>
          </a:p>
        </p:txBody>
      </p: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362075" y="1731420"/>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10" name="Oval 9">
            <a:extLst>
              <a:ext uri="{FF2B5EF4-FFF2-40B4-BE49-F238E27FC236}">
                <a16:creationId xmlns:a16="http://schemas.microsoft.com/office/drawing/2014/main" id="{4F767140-8153-B78E-96B6-48232DC28937}"/>
              </a:ext>
            </a:extLst>
          </p:cNvPr>
          <p:cNvSpPr/>
          <p:nvPr userDrawn="1"/>
        </p:nvSpPr>
        <p:spPr bwMode="auto">
          <a:xfrm>
            <a:off x="588963" y="2547390"/>
            <a:ext cx="629558" cy="629558"/>
          </a:xfrm>
          <a:prstGeom prst="ellipse">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marR="0" lvl="0" indent="0" algn="ctr" defTabSz="914367" fontAlgn="base">
              <a:lnSpc>
                <a:spcPct val="100000"/>
              </a:lnSpc>
              <a:spcBef>
                <a:spcPct val="0"/>
              </a:spcBef>
              <a:spcAft>
                <a:spcPct val="0"/>
              </a:spcAft>
              <a:buClrTx/>
              <a:buSzTx/>
              <a:buFontTx/>
              <a:buNone/>
              <a:tabLst/>
            </a:pPr>
            <a:endParaRPr kumimoji="0" lang="en-US" sz="1600" b="1" i="0" u="none" strike="noStrike" kern="0" cap="none" spc="0" normalizeH="0" baseline="0" dirty="0">
              <a:ln w="3175">
                <a:noFill/>
              </a:ln>
              <a:solidFill>
                <a:srgbClr val="FFFFFF"/>
              </a:solidFill>
              <a:effectLst/>
              <a:uLnTx/>
              <a:uFillTx/>
              <a:latin typeface="Segoe UI Semibold"/>
              <a:cs typeface="Segoe UI" pitchFamily="34" charset="0"/>
            </a:endParaRPr>
          </a:p>
        </p:txBody>
      </p:sp>
      <p:sp>
        <p:nvSpPr>
          <p:cNvPr id="12" name="Oval 11">
            <a:extLst>
              <a:ext uri="{FF2B5EF4-FFF2-40B4-BE49-F238E27FC236}">
                <a16:creationId xmlns:a16="http://schemas.microsoft.com/office/drawing/2014/main" id="{AF3A32C0-6F9C-C5C9-1914-56808EC36FF5}"/>
              </a:ext>
            </a:extLst>
          </p:cNvPr>
          <p:cNvSpPr/>
          <p:nvPr userDrawn="1"/>
        </p:nvSpPr>
        <p:spPr bwMode="auto">
          <a:xfrm>
            <a:off x="588963" y="3524250"/>
            <a:ext cx="629558" cy="629558"/>
          </a:xfrm>
          <a:prstGeom prst="ellipse">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marR="0" lvl="0" indent="0" algn="ctr" defTabSz="914367" fontAlgn="base">
              <a:lnSpc>
                <a:spcPct val="100000"/>
              </a:lnSpc>
              <a:spcBef>
                <a:spcPct val="0"/>
              </a:spcBef>
              <a:spcAft>
                <a:spcPct val="0"/>
              </a:spcAft>
              <a:buClrTx/>
              <a:buSzTx/>
              <a:buFontTx/>
              <a:buNone/>
              <a:tabLst/>
            </a:pPr>
            <a:endParaRPr kumimoji="0" lang="en-US" sz="1600" b="1" i="0" u="none" strike="noStrike" kern="0" cap="none" spc="0" normalizeH="0" baseline="0" dirty="0">
              <a:ln w="3175">
                <a:noFill/>
              </a:ln>
              <a:solidFill>
                <a:srgbClr val="FFFFFF"/>
              </a:solidFill>
              <a:effectLst/>
              <a:uLnTx/>
              <a:uFillTx/>
              <a:latin typeface="Segoe UI Semibold"/>
              <a:cs typeface="Segoe UI" pitchFamily="34" charset="0"/>
            </a:endParaRPr>
          </a:p>
        </p:txBody>
      </p:sp>
      <p:sp>
        <p:nvSpPr>
          <p:cNvPr id="14" name="Oval 13">
            <a:extLst>
              <a:ext uri="{FF2B5EF4-FFF2-40B4-BE49-F238E27FC236}">
                <a16:creationId xmlns:a16="http://schemas.microsoft.com/office/drawing/2014/main" id="{51DF8043-DF81-D7D3-2D6E-D21DC164D9DB}"/>
              </a:ext>
            </a:extLst>
          </p:cNvPr>
          <p:cNvSpPr/>
          <p:nvPr userDrawn="1"/>
        </p:nvSpPr>
        <p:spPr bwMode="auto">
          <a:xfrm>
            <a:off x="588963" y="4501110"/>
            <a:ext cx="629558" cy="629558"/>
          </a:xfrm>
          <a:prstGeom prst="ellipse">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marR="0" lvl="0" indent="0" algn="ctr" defTabSz="914367" fontAlgn="base">
              <a:lnSpc>
                <a:spcPct val="100000"/>
              </a:lnSpc>
              <a:spcBef>
                <a:spcPct val="0"/>
              </a:spcBef>
              <a:spcAft>
                <a:spcPct val="0"/>
              </a:spcAft>
              <a:buClrTx/>
              <a:buSzTx/>
              <a:buFontTx/>
              <a:buNone/>
              <a:tabLst/>
            </a:pPr>
            <a:endParaRPr kumimoji="0" lang="en-US" sz="1600" b="1" i="0" u="none" strike="noStrike" kern="0" cap="none" spc="0" normalizeH="0" baseline="0" dirty="0">
              <a:ln w="3175">
                <a:noFill/>
              </a:ln>
              <a:solidFill>
                <a:srgbClr val="FFFFFF"/>
              </a:solidFill>
              <a:effectLst/>
              <a:uLnTx/>
              <a:uFillTx/>
              <a:latin typeface="Segoe UI Semibold"/>
              <a:cs typeface="Segoe UI" pitchFamily="34" charset="0"/>
            </a:endParaRPr>
          </a:p>
        </p:txBody>
      </p:sp>
      <p:sp>
        <p:nvSpPr>
          <p:cNvPr id="16" name="Oval 15">
            <a:extLst>
              <a:ext uri="{FF2B5EF4-FFF2-40B4-BE49-F238E27FC236}">
                <a16:creationId xmlns:a16="http://schemas.microsoft.com/office/drawing/2014/main" id="{6C96BA59-C3DB-35F1-BA4E-2425F49BDB0D}"/>
              </a:ext>
            </a:extLst>
          </p:cNvPr>
          <p:cNvSpPr/>
          <p:nvPr userDrawn="1"/>
        </p:nvSpPr>
        <p:spPr bwMode="auto">
          <a:xfrm>
            <a:off x="588963" y="5477970"/>
            <a:ext cx="629558" cy="629558"/>
          </a:xfrm>
          <a:prstGeom prst="ellipse">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marR="0" lvl="0" indent="0" algn="ctr" defTabSz="914367" fontAlgn="base">
              <a:lnSpc>
                <a:spcPct val="100000"/>
              </a:lnSpc>
              <a:spcBef>
                <a:spcPct val="0"/>
              </a:spcBef>
              <a:spcAft>
                <a:spcPct val="0"/>
              </a:spcAft>
              <a:buClrTx/>
              <a:buSzTx/>
              <a:buFontTx/>
              <a:buNone/>
              <a:tabLst/>
            </a:pPr>
            <a:endParaRPr kumimoji="0" lang="en-US" sz="1600" b="1" i="0" u="none" strike="noStrike" kern="0" cap="none" spc="0" normalizeH="0" baseline="0" dirty="0">
              <a:ln w="3175">
                <a:noFill/>
              </a:ln>
              <a:solidFill>
                <a:srgbClr val="FFFFFF"/>
              </a:solidFill>
              <a:effectLst/>
              <a:uLnTx/>
              <a:uFillTx/>
              <a:latin typeface="Segoe UI Semibold"/>
              <a:cs typeface="Segoe UI" pitchFamily="34" charset="0"/>
            </a:endParaRPr>
          </a:p>
        </p:txBody>
      </p:sp>
      <p:cxnSp>
        <p:nvCxnSpPr>
          <p:cNvPr id="19" name="Straight Connector 18">
            <a:extLst>
              <a:ext uri="{FF2B5EF4-FFF2-40B4-BE49-F238E27FC236}">
                <a16:creationId xmlns:a16="http://schemas.microsoft.com/office/drawing/2014/main" id="{992FAD2F-DE20-3B88-83D2-7E7842608446}"/>
              </a:ext>
            </a:extLst>
          </p:cNvPr>
          <p:cNvCxnSpPr>
            <a:cxnSpLocks/>
          </p:cNvCxnSpPr>
          <p:nvPr userDrawn="1"/>
        </p:nvCxnSpPr>
        <p:spPr>
          <a:xfrm>
            <a:off x="1362074" y="335059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B0C99A8-9C53-B00B-FEBF-D3A53BE8199C}"/>
              </a:ext>
            </a:extLst>
          </p:cNvPr>
          <p:cNvCxnSpPr>
            <a:cxnSpLocks/>
          </p:cNvCxnSpPr>
          <p:nvPr userDrawn="1"/>
        </p:nvCxnSpPr>
        <p:spPr>
          <a:xfrm>
            <a:off x="1362074" y="432745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308A74C6-7DDA-6D7B-2EEA-FFCE4E397FC4}"/>
              </a:ext>
            </a:extLst>
          </p:cNvPr>
          <p:cNvCxnSpPr>
            <a:cxnSpLocks/>
          </p:cNvCxnSpPr>
          <p:nvPr userDrawn="1"/>
        </p:nvCxnSpPr>
        <p:spPr>
          <a:xfrm>
            <a:off x="1362074" y="530431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Text Placeholder 19">
            <a:extLst>
              <a:ext uri="{FF2B5EF4-FFF2-40B4-BE49-F238E27FC236}">
                <a16:creationId xmlns:a16="http://schemas.microsoft.com/office/drawing/2014/main" id="{673F0131-7164-1CBF-67D6-0082F8CF560F}"/>
              </a:ext>
            </a:extLst>
          </p:cNvPr>
          <p:cNvSpPr>
            <a:spLocks noGrp="1"/>
          </p:cNvSpPr>
          <p:nvPr>
            <p:ph type="body" sz="quarter" idx="16" hasCustomPrompt="1"/>
          </p:nvPr>
        </p:nvSpPr>
        <p:spPr>
          <a:xfrm>
            <a:off x="1362075" y="270828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03AB9E77-59E4-ADAF-5857-3814088C2AD2}"/>
              </a:ext>
            </a:extLst>
          </p:cNvPr>
          <p:cNvSpPr>
            <a:spLocks noGrp="1"/>
          </p:cNvSpPr>
          <p:nvPr>
            <p:ph type="body" sz="quarter" idx="17" hasCustomPrompt="1"/>
          </p:nvPr>
        </p:nvSpPr>
        <p:spPr>
          <a:xfrm>
            <a:off x="1362075" y="368514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41BBC3F4-FAF3-518D-4E6F-6D8729F754C8}"/>
              </a:ext>
            </a:extLst>
          </p:cNvPr>
          <p:cNvSpPr>
            <a:spLocks noGrp="1"/>
          </p:cNvSpPr>
          <p:nvPr>
            <p:ph type="body" sz="quarter" idx="18" hasCustomPrompt="1"/>
          </p:nvPr>
        </p:nvSpPr>
        <p:spPr>
          <a:xfrm>
            <a:off x="1362075" y="466200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2" name="Text Placeholder 19">
            <a:extLst>
              <a:ext uri="{FF2B5EF4-FFF2-40B4-BE49-F238E27FC236}">
                <a16:creationId xmlns:a16="http://schemas.microsoft.com/office/drawing/2014/main" id="{8F94C03D-6DC6-0B49-445F-7F3E27B96E0B}"/>
              </a:ext>
            </a:extLst>
          </p:cNvPr>
          <p:cNvSpPr>
            <a:spLocks noGrp="1"/>
          </p:cNvSpPr>
          <p:nvPr>
            <p:ph type="body" sz="quarter" idx="19" hasCustomPrompt="1"/>
          </p:nvPr>
        </p:nvSpPr>
        <p:spPr>
          <a:xfrm>
            <a:off x="1362075" y="563886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67015521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Timeline slide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A2983F4-F8C8-9848-3E1C-01241791DE0B}"/>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5" name="Rectangle: Rounded Corners 4">
            <a:extLst>
              <a:ext uri="{FF2B5EF4-FFF2-40B4-BE49-F238E27FC236}">
                <a16:creationId xmlns:a16="http://schemas.microsoft.com/office/drawing/2014/main" id="{2D8BCD7F-385B-3D84-E163-B73B75A67D74}"/>
              </a:ext>
            </a:extLst>
          </p:cNvPr>
          <p:cNvSpPr/>
          <p:nvPr userDrawn="1"/>
        </p:nvSpPr>
        <p:spPr bwMode="auto">
          <a:xfrm>
            <a:off x="571499" y="1439862"/>
            <a:ext cx="11049000" cy="4832350"/>
          </a:xfrm>
          <a:prstGeom prst="roundRect">
            <a:avLst>
              <a:gd name="adj" fmla="val 2424"/>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defTabSz="2320245" fontAlgn="base">
              <a:spcBef>
                <a:spcPct val="0"/>
              </a:spcBef>
              <a:spcAft>
                <a:spcPct val="0"/>
              </a:spcAft>
            </a:pPr>
            <a:endParaRPr lang="en-US" sz="1600" b="1" kern="0" dirty="0">
              <a:gradFill>
                <a:gsLst>
                  <a:gs pos="0">
                    <a:srgbClr val="000000"/>
                  </a:gs>
                  <a:gs pos="99000">
                    <a:srgbClr val="000000"/>
                  </a:gs>
                </a:gsLst>
                <a:path path="circle">
                  <a:fillToRect r="100000" b="100000"/>
                </a:path>
              </a:gradFill>
              <a:ea typeface="+mn-lt"/>
              <a:cs typeface="+mn-lt"/>
              <a:sym typeface="+mn-lt"/>
            </a:endParaRPr>
          </a:p>
        </p:txBody>
      </p:sp>
      <p:sp>
        <p:nvSpPr>
          <p:cNvPr id="9" name="Rectangle 8">
            <a:extLst>
              <a:ext uri="{FF2B5EF4-FFF2-40B4-BE49-F238E27FC236}">
                <a16:creationId xmlns:a16="http://schemas.microsoft.com/office/drawing/2014/main" id="{2C41CB4D-B8E2-BE49-873A-46508A4CE9F6}"/>
              </a:ext>
            </a:extLst>
          </p:cNvPr>
          <p:cNvSpPr/>
          <p:nvPr userDrawn="1"/>
        </p:nvSpPr>
        <p:spPr bwMode="auto">
          <a:xfrm>
            <a:off x="571499" y="3823276"/>
            <a:ext cx="11049000" cy="65523"/>
          </a:xfrm>
          <a:prstGeom prst="rect">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11" name="Oval 10">
            <a:extLst>
              <a:ext uri="{FF2B5EF4-FFF2-40B4-BE49-F238E27FC236}">
                <a16:creationId xmlns:a16="http://schemas.microsoft.com/office/drawing/2014/main" id="{44F9912B-044E-A06B-FAD2-F473C5628126}"/>
              </a:ext>
            </a:extLst>
          </p:cNvPr>
          <p:cNvSpPr/>
          <p:nvPr userDrawn="1"/>
        </p:nvSpPr>
        <p:spPr bwMode="auto">
          <a:xfrm>
            <a:off x="3435007" y="3725068"/>
            <a:ext cx="261938" cy="261938"/>
          </a:xfrm>
          <a:prstGeom prst="ellipse">
            <a:avLst/>
          </a:prstGeom>
          <a:gradFill>
            <a:gsLst>
              <a:gs pos="0">
                <a:srgbClr val="0A6BBA"/>
              </a:gs>
              <a:gs pos="80000">
                <a:srgbClr val="328985"/>
              </a:gs>
            </a:gsLst>
            <a:path path="circle">
              <a:fillToRect l="100000" t="100000"/>
            </a:path>
          </a:gradFill>
          <a:ln>
            <a:solidFill>
              <a:schemeClr val="bg1"/>
            </a:solid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13" name="Oval 12">
            <a:extLst>
              <a:ext uri="{FF2B5EF4-FFF2-40B4-BE49-F238E27FC236}">
                <a16:creationId xmlns:a16="http://schemas.microsoft.com/office/drawing/2014/main" id="{5A8FA8BD-B858-5B2B-0B90-72BBFB178620}"/>
              </a:ext>
            </a:extLst>
          </p:cNvPr>
          <p:cNvSpPr/>
          <p:nvPr userDrawn="1"/>
        </p:nvSpPr>
        <p:spPr bwMode="auto">
          <a:xfrm>
            <a:off x="5124968" y="3725068"/>
            <a:ext cx="261938" cy="261938"/>
          </a:xfrm>
          <a:prstGeom prst="ellipse">
            <a:avLst/>
          </a:prstGeom>
          <a:gradFill>
            <a:gsLst>
              <a:gs pos="0">
                <a:srgbClr val="0A6BBA"/>
              </a:gs>
              <a:gs pos="80000">
                <a:srgbClr val="328985"/>
              </a:gs>
            </a:gsLst>
            <a:path path="circle">
              <a:fillToRect l="100000" t="100000"/>
            </a:path>
          </a:gradFill>
          <a:ln>
            <a:solidFill>
              <a:schemeClr val="bg1"/>
            </a:solid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0837E66F-00A7-6144-9F1A-577FFB1B4438}"/>
              </a:ext>
            </a:extLst>
          </p:cNvPr>
          <p:cNvSpPr/>
          <p:nvPr userDrawn="1"/>
        </p:nvSpPr>
        <p:spPr bwMode="auto">
          <a:xfrm>
            <a:off x="6814930" y="3725068"/>
            <a:ext cx="261938" cy="261938"/>
          </a:xfrm>
          <a:prstGeom prst="ellipse">
            <a:avLst/>
          </a:prstGeom>
          <a:gradFill>
            <a:gsLst>
              <a:gs pos="0">
                <a:srgbClr val="0A6BBA"/>
              </a:gs>
              <a:gs pos="80000">
                <a:srgbClr val="328985"/>
              </a:gs>
            </a:gsLst>
            <a:path path="circle">
              <a:fillToRect l="100000" t="100000"/>
            </a:path>
          </a:gradFill>
          <a:ln>
            <a:solidFill>
              <a:schemeClr val="bg1"/>
            </a:solid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17" name="Oval 16">
            <a:extLst>
              <a:ext uri="{FF2B5EF4-FFF2-40B4-BE49-F238E27FC236}">
                <a16:creationId xmlns:a16="http://schemas.microsoft.com/office/drawing/2014/main" id="{32CBC415-6628-8B6B-8257-EEBD48096FEC}"/>
              </a:ext>
            </a:extLst>
          </p:cNvPr>
          <p:cNvSpPr/>
          <p:nvPr userDrawn="1"/>
        </p:nvSpPr>
        <p:spPr bwMode="auto">
          <a:xfrm>
            <a:off x="8504891" y="3725068"/>
            <a:ext cx="261938" cy="261938"/>
          </a:xfrm>
          <a:prstGeom prst="ellipse">
            <a:avLst/>
          </a:prstGeom>
          <a:gradFill>
            <a:gsLst>
              <a:gs pos="0">
                <a:srgbClr val="0A6BBA"/>
              </a:gs>
              <a:gs pos="80000">
                <a:srgbClr val="328985"/>
              </a:gs>
            </a:gsLst>
            <a:path path="circle">
              <a:fillToRect l="100000" t="100000"/>
            </a:path>
          </a:gradFill>
          <a:ln>
            <a:solidFill>
              <a:schemeClr val="bg1"/>
            </a:solid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18" name="Rectangle: Rounded Corners 17">
            <a:extLst>
              <a:ext uri="{FF2B5EF4-FFF2-40B4-BE49-F238E27FC236}">
                <a16:creationId xmlns:a16="http://schemas.microsoft.com/office/drawing/2014/main" id="{7DC40ECF-7EFD-72E6-DA2E-E0CAC1718C22}"/>
              </a:ext>
            </a:extLst>
          </p:cNvPr>
          <p:cNvSpPr/>
          <p:nvPr userDrawn="1"/>
        </p:nvSpPr>
        <p:spPr bwMode="auto">
          <a:xfrm>
            <a:off x="2388053"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60" name="Text Placeholder 19">
            <a:extLst>
              <a:ext uri="{FF2B5EF4-FFF2-40B4-BE49-F238E27FC236}">
                <a16:creationId xmlns:a16="http://schemas.microsoft.com/office/drawing/2014/main" id="{BA1BC455-8584-E103-401A-B6A91EF329AF}"/>
              </a:ext>
            </a:extLst>
          </p:cNvPr>
          <p:cNvSpPr>
            <a:spLocks noGrp="1"/>
          </p:cNvSpPr>
          <p:nvPr>
            <p:ph type="body" sz="quarter" idx="19" hasCustomPrompt="1"/>
          </p:nvPr>
        </p:nvSpPr>
        <p:spPr>
          <a:xfrm>
            <a:off x="2464661"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5A4EDDDD-3E9E-3393-B55F-083737679F7A}"/>
              </a:ext>
            </a:extLst>
          </p:cNvPr>
          <p:cNvSpPr>
            <a:spLocks noGrp="1"/>
          </p:cNvSpPr>
          <p:nvPr>
            <p:ph type="body" sz="quarter" idx="20" hasCustomPrompt="1"/>
          </p:nvPr>
        </p:nvSpPr>
        <p:spPr>
          <a:xfrm>
            <a:off x="2464661"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22" name="Rectangle: Rounded Corners 21">
            <a:extLst>
              <a:ext uri="{FF2B5EF4-FFF2-40B4-BE49-F238E27FC236}">
                <a16:creationId xmlns:a16="http://schemas.microsoft.com/office/drawing/2014/main" id="{83B474C5-03C9-17E1-15A5-01E8661633C9}"/>
              </a:ext>
            </a:extLst>
          </p:cNvPr>
          <p:cNvSpPr/>
          <p:nvPr userDrawn="1"/>
        </p:nvSpPr>
        <p:spPr bwMode="auto">
          <a:xfrm>
            <a:off x="5767976"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23" name="Rectangle: Rounded Corners 22">
            <a:extLst>
              <a:ext uri="{FF2B5EF4-FFF2-40B4-BE49-F238E27FC236}">
                <a16:creationId xmlns:a16="http://schemas.microsoft.com/office/drawing/2014/main" id="{ED78F89A-3096-6417-305C-B24836A6FFD6}"/>
              </a:ext>
            </a:extLst>
          </p:cNvPr>
          <p:cNvSpPr/>
          <p:nvPr userDrawn="1"/>
        </p:nvSpPr>
        <p:spPr bwMode="auto">
          <a:xfrm>
            <a:off x="9147896"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26" name="Rectangle: Rounded Corners 25">
            <a:extLst>
              <a:ext uri="{FF2B5EF4-FFF2-40B4-BE49-F238E27FC236}">
                <a16:creationId xmlns:a16="http://schemas.microsoft.com/office/drawing/2014/main" id="{ADEF8697-11E6-C6BB-D64F-F1EB902C3256}"/>
              </a:ext>
            </a:extLst>
          </p:cNvPr>
          <p:cNvSpPr/>
          <p:nvPr userDrawn="1"/>
        </p:nvSpPr>
        <p:spPr bwMode="auto">
          <a:xfrm>
            <a:off x="698092"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74700"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34" name="Rectangle: Rounded Corners 33">
            <a:extLst>
              <a:ext uri="{FF2B5EF4-FFF2-40B4-BE49-F238E27FC236}">
                <a16:creationId xmlns:a16="http://schemas.microsoft.com/office/drawing/2014/main" id="{9799A532-BA32-CF28-FDD2-6B93C90F1BB3}"/>
              </a:ext>
            </a:extLst>
          </p:cNvPr>
          <p:cNvSpPr/>
          <p:nvPr userDrawn="1"/>
        </p:nvSpPr>
        <p:spPr bwMode="auto">
          <a:xfrm>
            <a:off x="4078014"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35" name="Rectangle: Rounded Corners 34">
            <a:extLst>
              <a:ext uri="{FF2B5EF4-FFF2-40B4-BE49-F238E27FC236}">
                <a16:creationId xmlns:a16="http://schemas.microsoft.com/office/drawing/2014/main" id="{FC94D8FE-021A-8B81-EF18-647E5E8F0911}"/>
              </a:ext>
            </a:extLst>
          </p:cNvPr>
          <p:cNvSpPr/>
          <p:nvPr userDrawn="1"/>
        </p:nvSpPr>
        <p:spPr bwMode="auto">
          <a:xfrm>
            <a:off x="7457937"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cxnSp>
        <p:nvCxnSpPr>
          <p:cNvPr id="37" name="Straight Connector 36">
            <a:extLst>
              <a:ext uri="{FF2B5EF4-FFF2-40B4-BE49-F238E27FC236}">
                <a16:creationId xmlns:a16="http://schemas.microsoft.com/office/drawing/2014/main" id="{074A6FD9-D867-E909-33DD-55B3A61402B2}"/>
              </a:ext>
            </a:extLst>
          </p:cNvPr>
          <p:cNvCxnSpPr>
            <a:cxnSpLocks/>
            <a:stCxn id="38" idx="0"/>
            <a:endCxn id="26" idx="2"/>
          </p:cNvCxnSpPr>
          <p:nvPr userDrawn="1"/>
        </p:nvCxnSpPr>
        <p:spPr>
          <a:xfrm flipV="1">
            <a:off x="1876015"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25CE5F9B-9D19-CEE6-EA53-EB7963BCD050}"/>
              </a:ext>
            </a:extLst>
          </p:cNvPr>
          <p:cNvSpPr/>
          <p:nvPr userDrawn="1"/>
        </p:nvSpPr>
        <p:spPr bwMode="auto">
          <a:xfrm>
            <a:off x="1745046" y="3725068"/>
            <a:ext cx="261938" cy="261938"/>
          </a:xfrm>
          <a:prstGeom prst="ellipse">
            <a:avLst/>
          </a:prstGeom>
          <a:gradFill>
            <a:gsLst>
              <a:gs pos="0">
                <a:srgbClr val="0A6BBA"/>
              </a:gs>
              <a:gs pos="80000">
                <a:srgbClr val="328985"/>
              </a:gs>
            </a:gsLst>
            <a:path path="circle">
              <a:fillToRect l="100000" t="100000"/>
            </a:path>
          </a:gradFill>
          <a:ln>
            <a:solidFill>
              <a:schemeClr val="bg1"/>
            </a:solid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cxnSp>
        <p:nvCxnSpPr>
          <p:cNvPr id="39" name="Straight Connector 38">
            <a:extLst>
              <a:ext uri="{FF2B5EF4-FFF2-40B4-BE49-F238E27FC236}">
                <a16:creationId xmlns:a16="http://schemas.microsoft.com/office/drawing/2014/main" id="{AA733678-C9C0-A61E-2940-A9C181224E5B}"/>
              </a:ext>
            </a:extLst>
          </p:cNvPr>
          <p:cNvCxnSpPr>
            <a:cxnSpLocks/>
            <a:stCxn id="13" idx="0"/>
            <a:endCxn id="34" idx="2"/>
          </p:cNvCxnSpPr>
          <p:nvPr userDrawn="1"/>
        </p:nvCxnSpPr>
        <p:spPr>
          <a:xfrm flipV="1">
            <a:off x="5255937"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9D7C596-F0C5-C02C-5F74-443D297B2B88}"/>
              </a:ext>
            </a:extLst>
          </p:cNvPr>
          <p:cNvCxnSpPr>
            <a:cxnSpLocks/>
          </p:cNvCxnSpPr>
          <p:nvPr userDrawn="1"/>
        </p:nvCxnSpPr>
        <p:spPr>
          <a:xfrm flipV="1">
            <a:off x="8635860"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F618C69D-3CD2-0AE9-F24B-FE840AC7DBA6}"/>
              </a:ext>
            </a:extLst>
          </p:cNvPr>
          <p:cNvCxnSpPr>
            <a:cxnSpLocks/>
            <a:stCxn id="18" idx="0"/>
            <a:endCxn id="11" idx="4"/>
          </p:cNvCxnSpPr>
          <p:nvPr userDrawn="1"/>
        </p:nvCxnSpPr>
        <p:spPr>
          <a:xfrm flipV="1">
            <a:off x="3565976"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3FEC97C6-4078-8D06-01DB-FB83B4B6C867}"/>
              </a:ext>
            </a:extLst>
          </p:cNvPr>
          <p:cNvCxnSpPr>
            <a:cxnSpLocks/>
            <a:stCxn id="22" idx="0"/>
            <a:endCxn id="15" idx="4"/>
          </p:cNvCxnSpPr>
          <p:nvPr userDrawn="1"/>
        </p:nvCxnSpPr>
        <p:spPr>
          <a:xfrm flipV="1">
            <a:off x="694589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A9C9CC3-79E1-4573-E981-FA25018ECF47}"/>
              </a:ext>
            </a:extLst>
          </p:cNvPr>
          <p:cNvCxnSpPr>
            <a:cxnSpLocks/>
            <a:stCxn id="23" idx="0"/>
            <a:endCxn id="44" idx="4"/>
          </p:cNvCxnSpPr>
          <p:nvPr userDrawn="1"/>
        </p:nvCxnSpPr>
        <p:spPr>
          <a:xfrm flipV="1">
            <a:off x="1032581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4" name="Oval 43">
            <a:extLst>
              <a:ext uri="{FF2B5EF4-FFF2-40B4-BE49-F238E27FC236}">
                <a16:creationId xmlns:a16="http://schemas.microsoft.com/office/drawing/2014/main" id="{8EEFDF05-E43A-28F6-FD38-E63EF7C6403B}"/>
              </a:ext>
            </a:extLst>
          </p:cNvPr>
          <p:cNvSpPr/>
          <p:nvPr userDrawn="1"/>
        </p:nvSpPr>
        <p:spPr bwMode="auto">
          <a:xfrm>
            <a:off x="10194850" y="3725068"/>
            <a:ext cx="261938" cy="261938"/>
          </a:xfrm>
          <a:prstGeom prst="ellipse">
            <a:avLst/>
          </a:prstGeom>
          <a:gradFill>
            <a:gsLst>
              <a:gs pos="0">
                <a:srgbClr val="0A6BBA"/>
              </a:gs>
              <a:gs pos="80000">
                <a:srgbClr val="328985"/>
              </a:gs>
            </a:gsLst>
            <a:path path="circle">
              <a:fillToRect l="100000" t="100000"/>
            </a:path>
          </a:gradFill>
          <a:ln>
            <a:solidFill>
              <a:schemeClr val="bg1"/>
            </a:solid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5" name="Text Placeholder 19">
            <a:extLst>
              <a:ext uri="{FF2B5EF4-FFF2-40B4-BE49-F238E27FC236}">
                <a16:creationId xmlns:a16="http://schemas.microsoft.com/office/drawing/2014/main" id="{CE405535-5450-642F-B1E0-504C996EC3F3}"/>
              </a:ext>
            </a:extLst>
          </p:cNvPr>
          <p:cNvSpPr>
            <a:spLocks noGrp="1"/>
          </p:cNvSpPr>
          <p:nvPr>
            <p:ph type="body" sz="quarter" idx="14" hasCustomPrompt="1"/>
          </p:nvPr>
        </p:nvSpPr>
        <p:spPr>
          <a:xfrm>
            <a:off x="774700"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DF4A569F-D036-45D8-68B2-F834A88F9418}"/>
              </a:ext>
            </a:extLst>
          </p:cNvPr>
          <p:cNvSpPr>
            <a:spLocks noGrp="1"/>
          </p:cNvSpPr>
          <p:nvPr>
            <p:ph type="body" sz="quarter" idx="15" hasCustomPrompt="1"/>
          </p:nvPr>
        </p:nvSpPr>
        <p:spPr>
          <a:xfrm>
            <a:off x="4154622"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7FE86833-69AF-7ED6-9B0F-2596B238A494}"/>
              </a:ext>
            </a:extLst>
          </p:cNvPr>
          <p:cNvSpPr>
            <a:spLocks noGrp="1"/>
          </p:cNvSpPr>
          <p:nvPr>
            <p:ph type="body" sz="quarter" idx="16" hasCustomPrompt="1"/>
          </p:nvPr>
        </p:nvSpPr>
        <p:spPr>
          <a:xfrm>
            <a:off x="4154622"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DBDF2C6A-60F6-40D6-AA74-CEA0C6E793B8}"/>
              </a:ext>
            </a:extLst>
          </p:cNvPr>
          <p:cNvSpPr>
            <a:spLocks noGrp="1"/>
          </p:cNvSpPr>
          <p:nvPr>
            <p:ph type="body" sz="quarter" idx="17" hasCustomPrompt="1"/>
          </p:nvPr>
        </p:nvSpPr>
        <p:spPr>
          <a:xfrm>
            <a:off x="7534545"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8595CE2D-A527-C4FD-BE8D-789946ECE514}"/>
              </a:ext>
            </a:extLst>
          </p:cNvPr>
          <p:cNvSpPr>
            <a:spLocks noGrp="1"/>
          </p:cNvSpPr>
          <p:nvPr>
            <p:ph type="body" sz="quarter" idx="18" hasCustomPrompt="1"/>
          </p:nvPr>
        </p:nvSpPr>
        <p:spPr>
          <a:xfrm>
            <a:off x="7534545"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2" name="Text Placeholder 19">
            <a:extLst>
              <a:ext uri="{FF2B5EF4-FFF2-40B4-BE49-F238E27FC236}">
                <a16:creationId xmlns:a16="http://schemas.microsoft.com/office/drawing/2014/main" id="{3EE8FC1A-3F99-E4D8-7848-685838682F87}"/>
              </a:ext>
            </a:extLst>
          </p:cNvPr>
          <p:cNvSpPr>
            <a:spLocks noGrp="1"/>
          </p:cNvSpPr>
          <p:nvPr>
            <p:ph type="body" sz="quarter" idx="21" hasCustomPrompt="1"/>
          </p:nvPr>
        </p:nvSpPr>
        <p:spPr>
          <a:xfrm>
            <a:off x="584458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3" name="Text Placeholder 19">
            <a:extLst>
              <a:ext uri="{FF2B5EF4-FFF2-40B4-BE49-F238E27FC236}">
                <a16:creationId xmlns:a16="http://schemas.microsoft.com/office/drawing/2014/main" id="{15C13B4F-DBFA-5A37-6C42-721C093B65EA}"/>
              </a:ext>
            </a:extLst>
          </p:cNvPr>
          <p:cNvSpPr>
            <a:spLocks noGrp="1"/>
          </p:cNvSpPr>
          <p:nvPr>
            <p:ph type="body" sz="quarter" idx="22" hasCustomPrompt="1"/>
          </p:nvPr>
        </p:nvSpPr>
        <p:spPr>
          <a:xfrm>
            <a:off x="584458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4" name="Text Placeholder 19">
            <a:extLst>
              <a:ext uri="{FF2B5EF4-FFF2-40B4-BE49-F238E27FC236}">
                <a16:creationId xmlns:a16="http://schemas.microsoft.com/office/drawing/2014/main" id="{87044605-6ABD-EB66-8B13-40306EA8DA3E}"/>
              </a:ext>
            </a:extLst>
          </p:cNvPr>
          <p:cNvSpPr>
            <a:spLocks noGrp="1"/>
          </p:cNvSpPr>
          <p:nvPr>
            <p:ph type="body" sz="quarter" idx="23" hasCustomPrompt="1"/>
          </p:nvPr>
        </p:nvSpPr>
        <p:spPr>
          <a:xfrm>
            <a:off x="922450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5" name="Text Placeholder 19">
            <a:extLst>
              <a:ext uri="{FF2B5EF4-FFF2-40B4-BE49-F238E27FC236}">
                <a16:creationId xmlns:a16="http://schemas.microsoft.com/office/drawing/2014/main" id="{4A9EF958-AD8E-7C31-32EF-8971D2CBC13A}"/>
              </a:ext>
            </a:extLst>
          </p:cNvPr>
          <p:cNvSpPr>
            <a:spLocks noGrp="1"/>
          </p:cNvSpPr>
          <p:nvPr>
            <p:ph type="body" sz="quarter" idx="24" hasCustomPrompt="1"/>
          </p:nvPr>
        </p:nvSpPr>
        <p:spPr>
          <a:xfrm>
            <a:off x="922450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Tree>
    <p:extLst>
      <p:ext uri="{BB962C8B-B14F-4D97-AF65-F5344CB8AC3E}">
        <p14:creationId xmlns:p14="http://schemas.microsoft.com/office/powerpoint/2010/main" val="285349740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Title with four placeholder Gree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88C5E15-A5A9-2055-AD83-5D5792681C85}"/>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Top Corners Rounded 125">
            <a:extLst>
              <a:ext uri="{FF2B5EF4-FFF2-40B4-BE49-F238E27FC236}">
                <a16:creationId xmlns:a16="http://schemas.microsoft.com/office/drawing/2014/main" id="{D4562CE0-8B4D-AE66-8884-EE93315F27D4}"/>
              </a:ext>
              <a:ext uri="{C183D7F6-B498-43B3-948B-1728B52AA6E4}">
                <adec:decorative xmlns:adec="http://schemas.microsoft.com/office/drawing/2017/decorative" val="1"/>
              </a:ext>
            </a:extLst>
          </p:cNvPr>
          <p:cNvSpPr/>
          <p:nvPr userDrawn="1"/>
        </p:nvSpPr>
        <p:spPr bwMode="auto">
          <a:xfrm>
            <a:off x="2200387" y="1364343"/>
            <a:ext cx="7791226" cy="4898571"/>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ctr"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latin typeface="Segoe UI Variable Display Semibold" pitchFamily="2" charset="0"/>
              <a:ea typeface="+mn-ea"/>
              <a:cs typeface="Segoe UI" pitchFamily="34" charset="0"/>
            </a:endParaRPr>
          </a:p>
        </p:txBody>
      </p:sp>
      <p:sp>
        <p:nvSpPr>
          <p:cNvPr id="4" name="Rectangle: Rounded Corners 3">
            <a:extLst>
              <a:ext uri="{FF2B5EF4-FFF2-40B4-BE49-F238E27FC236}">
                <a16:creationId xmlns:a16="http://schemas.microsoft.com/office/drawing/2014/main" id="{3429B7E3-84AD-67A1-8069-AA5830C3A6CA}"/>
              </a:ext>
            </a:extLst>
          </p:cNvPr>
          <p:cNvSpPr/>
          <p:nvPr userDrawn="1"/>
        </p:nvSpPr>
        <p:spPr bwMode="auto">
          <a:xfrm>
            <a:off x="3149600" y="6010275"/>
            <a:ext cx="5892800" cy="485184"/>
          </a:xfrm>
          <a:prstGeom prst="roundRect">
            <a:avLst>
              <a:gd name="adj" fmla="val 50000"/>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5" name="Rounded Rectangle 6">
            <a:extLst>
              <a:ext uri="{FF2B5EF4-FFF2-40B4-BE49-F238E27FC236}">
                <a16:creationId xmlns:a16="http://schemas.microsoft.com/office/drawing/2014/main" id="{F6961B98-51A2-63EC-0C7E-3ACA3F806515}"/>
              </a:ext>
              <a:ext uri="{C183D7F6-B498-43B3-948B-1728B52AA6E4}">
                <adec:decorative xmlns:adec="http://schemas.microsoft.com/office/drawing/2017/decorative" val="1"/>
              </a:ext>
            </a:extLst>
          </p:cNvPr>
          <p:cNvSpPr/>
          <p:nvPr userDrawn="1"/>
        </p:nvSpPr>
        <p:spPr bwMode="auto">
          <a:xfrm>
            <a:off x="2313051" y="1492303"/>
            <a:ext cx="3722673" cy="1805574"/>
          </a:xfrm>
          <a:prstGeom prst="roundRect">
            <a:avLst>
              <a:gd name="adj" fmla="val 6541"/>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endParaRPr>
          </a:p>
        </p:txBody>
      </p:sp>
      <p:sp>
        <p:nvSpPr>
          <p:cNvPr id="6" name="Rounded Rectangle 6">
            <a:extLst>
              <a:ext uri="{FF2B5EF4-FFF2-40B4-BE49-F238E27FC236}">
                <a16:creationId xmlns:a16="http://schemas.microsoft.com/office/drawing/2014/main" id="{91F47ECF-90D6-649D-E725-A31FE8DC9A0A}"/>
              </a:ext>
              <a:ext uri="{C183D7F6-B498-43B3-948B-1728B52AA6E4}">
                <adec:decorative xmlns:adec="http://schemas.microsoft.com/office/drawing/2017/decorative" val="1"/>
              </a:ext>
            </a:extLst>
          </p:cNvPr>
          <p:cNvSpPr/>
          <p:nvPr userDrawn="1"/>
        </p:nvSpPr>
        <p:spPr bwMode="auto">
          <a:xfrm>
            <a:off x="6156276" y="1492303"/>
            <a:ext cx="3722673" cy="1805574"/>
          </a:xfrm>
          <a:prstGeom prst="roundRect">
            <a:avLst>
              <a:gd name="adj" fmla="val 6541"/>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endParaRPr>
          </a:p>
        </p:txBody>
      </p:sp>
      <p:sp>
        <p:nvSpPr>
          <p:cNvPr id="7" name="Rounded Rectangle 6">
            <a:extLst>
              <a:ext uri="{FF2B5EF4-FFF2-40B4-BE49-F238E27FC236}">
                <a16:creationId xmlns:a16="http://schemas.microsoft.com/office/drawing/2014/main" id="{1A64AA3D-323D-09DD-4E63-D383C0E5459D}"/>
              </a:ext>
              <a:ext uri="{C183D7F6-B498-43B3-948B-1728B52AA6E4}">
                <adec:decorative xmlns:adec="http://schemas.microsoft.com/office/drawing/2017/decorative" val="1"/>
              </a:ext>
            </a:extLst>
          </p:cNvPr>
          <p:cNvSpPr/>
          <p:nvPr userDrawn="1"/>
        </p:nvSpPr>
        <p:spPr bwMode="auto">
          <a:xfrm>
            <a:off x="2313051" y="3433138"/>
            <a:ext cx="7565898" cy="1144738"/>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endParaRPr>
          </a:p>
        </p:txBody>
      </p:sp>
      <p:sp>
        <p:nvSpPr>
          <p:cNvPr id="9" name="Rounded Rectangle 6">
            <a:extLst>
              <a:ext uri="{FF2B5EF4-FFF2-40B4-BE49-F238E27FC236}">
                <a16:creationId xmlns:a16="http://schemas.microsoft.com/office/drawing/2014/main" id="{1ACCE965-1519-ED4B-A47B-877786E7F163}"/>
              </a:ext>
              <a:ext uri="{C183D7F6-B498-43B3-948B-1728B52AA6E4}">
                <adec:decorative xmlns:adec="http://schemas.microsoft.com/office/drawing/2017/decorative" val="1"/>
              </a:ext>
            </a:extLst>
          </p:cNvPr>
          <p:cNvSpPr/>
          <p:nvPr userDrawn="1"/>
        </p:nvSpPr>
        <p:spPr bwMode="auto">
          <a:xfrm>
            <a:off x="2313051" y="4713137"/>
            <a:ext cx="7565898" cy="1144738"/>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335744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4" name="Text Placeholder 19">
            <a:extLst>
              <a:ext uri="{FF2B5EF4-FFF2-40B4-BE49-F238E27FC236}">
                <a16:creationId xmlns:a16="http://schemas.microsoft.com/office/drawing/2014/main" id="{45D46D7F-7680-B8BC-8728-C69131FDD1F0}"/>
              </a:ext>
            </a:extLst>
          </p:cNvPr>
          <p:cNvSpPr>
            <a:spLocks noGrp="1"/>
          </p:cNvSpPr>
          <p:nvPr>
            <p:ph type="body" sz="quarter" idx="14" hasCustomPrompt="1"/>
          </p:nvPr>
        </p:nvSpPr>
        <p:spPr>
          <a:xfrm>
            <a:off x="719510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E5FA480C-3C3C-22BC-26F3-644BFB9A7046}"/>
              </a:ext>
            </a:extLst>
          </p:cNvPr>
          <p:cNvSpPr>
            <a:spLocks noGrp="1"/>
          </p:cNvSpPr>
          <p:nvPr>
            <p:ph type="body" sz="quarter" idx="15" hasCustomPrompt="1"/>
          </p:nvPr>
        </p:nvSpPr>
        <p:spPr>
          <a:xfrm>
            <a:off x="5086349" y="3820841"/>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EEADE0EE-8694-E81B-4AD3-12D99A27730F}"/>
              </a:ext>
            </a:extLst>
          </p:cNvPr>
          <p:cNvSpPr>
            <a:spLocks noGrp="1"/>
          </p:cNvSpPr>
          <p:nvPr>
            <p:ph type="body" sz="quarter" idx="17" hasCustomPrompt="1"/>
          </p:nvPr>
        </p:nvSpPr>
        <p:spPr>
          <a:xfrm>
            <a:off x="3396342" y="6068201"/>
            <a:ext cx="5399316" cy="369332"/>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bg1"/>
                </a:solidFill>
                <a:latin typeface="+mj-lt"/>
                <a:ea typeface="+mn-ea"/>
                <a:cs typeface="+mn-cs"/>
              </a:defRPr>
            </a:lvl1pPr>
          </a:lstStyle>
          <a:p>
            <a:pPr lvl="0"/>
            <a:r>
              <a:rPr lang="en-US"/>
              <a:t>Insert text</a:t>
            </a:r>
          </a:p>
        </p:txBody>
      </p:sp>
      <p:sp>
        <p:nvSpPr>
          <p:cNvPr id="20" name="Oval 19">
            <a:extLst>
              <a:ext uri="{FF2B5EF4-FFF2-40B4-BE49-F238E27FC236}">
                <a16:creationId xmlns:a16="http://schemas.microsoft.com/office/drawing/2014/main" id="{76A131B0-2875-4587-B561-D8A23EB42D04}"/>
              </a:ext>
            </a:extLst>
          </p:cNvPr>
          <p:cNvSpPr/>
          <p:nvPr userDrawn="1"/>
        </p:nvSpPr>
        <p:spPr bwMode="auto">
          <a:xfrm>
            <a:off x="2511757"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1" name="Oval 20">
            <a:extLst>
              <a:ext uri="{FF2B5EF4-FFF2-40B4-BE49-F238E27FC236}">
                <a16:creationId xmlns:a16="http://schemas.microsoft.com/office/drawing/2014/main" id="{D3B79A0C-E7C4-6A65-37CC-90C9427CAA37}"/>
              </a:ext>
            </a:extLst>
          </p:cNvPr>
          <p:cNvSpPr/>
          <p:nvPr userDrawn="1"/>
        </p:nvSpPr>
        <p:spPr bwMode="auto">
          <a:xfrm>
            <a:off x="6360489"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2" name="Oval 21">
            <a:extLst>
              <a:ext uri="{FF2B5EF4-FFF2-40B4-BE49-F238E27FC236}">
                <a16:creationId xmlns:a16="http://schemas.microsoft.com/office/drawing/2014/main" id="{9ECDF61F-B1B5-9032-978A-C676DF4AC20A}"/>
              </a:ext>
            </a:extLst>
          </p:cNvPr>
          <p:cNvSpPr/>
          <p:nvPr userDrawn="1"/>
        </p:nvSpPr>
        <p:spPr bwMode="auto">
          <a:xfrm>
            <a:off x="4185600" y="3648478"/>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3" name="Oval 22">
            <a:extLst>
              <a:ext uri="{FF2B5EF4-FFF2-40B4-BE49-F238E27FC236}">
                <a16:creationId xmlns:a16="http://schemas.microsoft.com/office/drawing/2014/main" id="{3B76A11E-C0C3-3BDB-F369-4BB04FF14B2D}"/>
              </a:ext>
            </a:extLst>
          </p:cNvPr>
          <p:cNvSpPr/>
          <p:nvPr userDrawn="1"/>
        </p:nvSpPr>
        <p:spPr bwMode="auto">
          <a:xfrm>
            <a:off x="4185600" y="4928477"/>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9" name="Text Placeholder 19">
            <a:extLst>
              <a:ext uri="{FF2B5EF4-FFF2-40B4-BE49-F238E27FC236}">
                <a16:creationId xmlns:a16="http://schemas.microsoft.com/office/drawing/2014/main" id="{6161531E-CCCB-8575-020F-C53D93847C9E}"/>
              </a:ext>
            </a:extLst>
          </p:cNvPr>
          <p:cNvSpPr>
            <a:spLocks noGrp="1"/>
          </p:cNvSpPr>
          <p:nvPr>
            <p:ph type="body" sz="quarter" idx="16" hasCustomPrompt="1"/>
          </p:nvPr>
        </p:nvSpPr>
        <p:spPr>
          <a:xfrm>
            <a:off x="5086349" y="5100840"/>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73937921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Demo slide">
    <p:bg>
      <p:bgPr>
        <a:solidFill>
          <a:schemeClr val="bg2"/>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A4598781-713D-A153-D7DE-A0B8C9FEA452}"/>
              </a:ext>
            </a:extLst>
          </p:cNvPr>
          <p:cNvPicPr>
            <a:picLocks noChangeAspect="1"/>
          </p:cNvPicPr>
          <p:nvPr userDrawn="1"/>
        </p:nvPicPr>
        <p:blipFill>
          <a:blip r:embed="rId2"/>
          <a:srcRect/>
          <a:stretch/>
        </p:blipFill>
        <p:spPr>
          <a:xfrm>
            <a:off x="3009" y="1693"/>
            <a:ext cx="12185982" cy="6854614"/>
          </a:xfrm>
          <a:prstGeom prst="rect">
            <a:avLst/>
          </a:prstGeom>
        </p:spPr>
      </p:pic>
      <p:sp>
        <p:nvSpPr>
          <p:cNvPr id="2" name="Title 1"/>
          <p:cNvSpPr>
            <a:spLocks noGrp="1"/>
          </p:cNvSpPr>
          <p:nvPr>
            <p:ph type="title" hasCustomPrompt="1"/>
          </p:nvPr>
        </p:nvSpPr>
        <p:spPr>
          <a:xfrm>
            <a:off x="585216" y="2977823"/>
            <a:ext cx="6217920" cy="553998"/>
          </a:xfrm>
          <a:noFill/>
        </p:spPr>
        <p:txBody>
          <a:bodyPr lIns="0" tIns="0" rIns="0" bIns="0" anchor="b" anchorCtr="0">
            <a:spAutoFit/>
          </a:bodyPr>
          <a:lstStyle>
            <a:lvl1pPr algn="l" defTabSz="932742" rtl="0" eaLnBrk="1" latinLnBrk="0" hangingPunct="1">
              <a:lnSpc>
                <a:spcPct val="90000"/>
              </a:lnSpc>
              <a:spcBef>
                <a:spcPct val="0"/>
              </a:spcBef>
              <a:buNone/>
              <a:defRPr lang="en-US" sz="4000" b="0" kern="1200" cap="none" spc="-50" baseline="0" dirty="0">
                <a:ln w="3175">
                  <a:noFill/>
                </a:ln>
                <a:solidFill>
                  <a:srgbClr val="0E4987"/>
                </a:solidFill>
                <a:effectLst/>
                <a:latin typeface="+mj-lt"/>
                <a:ea typeface="+mn-ea"/>
                <a:cs typeface="Segoe UI" pitchFamily="34" charset="0"/>
              </a:defRPr>
            </a:lvl1pPr>
          </a:lstStyle>
          <a:p>
            <a:r>
              <a:rPr lang="en-US"/>
              <a:t>Demo title</a:t>
            </a:r>
          </a:p>
        </p:txBody>
      </p:sp>
      <p:sp>
        <p:nvSpPr>
          <p:cNvPr id="5" name="Text Placeholder 4"/>
          <p:cNvSpPr>
            <a:spLocks noGrp="1"/>
          </p:cNvSpPr>
          <p:nvPr>
            <p:ph type="body" sz="quarter" idx="12" hasCustomPrompt="1"/>
          </p:nvPr>
        </p:nvSpPr>
        <p:spPr>
          <a:xfrm>
            <a:off x="585216" y="3977319"/>
            <a:ext cx="6217920" cy="246221"/>
          </a:xfrm>
          <a:noFill/>
        </p:spPr>
        <p:txBody>
          <a:bodyPr lIns="0" tIns="0" rIns="0" bIns="0">
            <a:spAutoFit/>
          </a:bodyPr>
          <a:lstStyle>
            <a:lvl1pPr marL="0" indent="0">
              <a:spcBef>
                <a:spcPts val="0"/>
              </a:spcBef>
              <a:spcAft>
                <a:spcPts val="0"/>
              </a:spcAft>
              <a:buFont typeface="Arial" panose="020B0604020202020204" pitchFamily="34" charset="0"/>
              <a:buNone/>
              <a:defRPr sz="1600" spc="0" baseline="0">
                <a:solidFill>
                  <a:schemeClr val="bg1"/>
                </a:solidFill>
                <a:latin typeface="+mn-lt"/>
              </a:defRPr>
            </a:lvl1pPr>
          </a:lstStyle>
          <a:p>
            <a:pPr lvl="0"/>
            <a:r>
              <a:rPr lang="en-US"/>
              <a:t>Speaker name</a:t>
            </a:r>
          </a:p>
        </p:txBody>
      </p:sp>
    </p:spTree>
    <p:extLst>
      <p:ext uri="{BB962C8B-B14F-4D97-AF65-F5344CB8AC3E}">
        <p14:creationId xmlns:p14="http://schemas.microsoft.com/office/powerpoint/2010/main" val="333984139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6135">
          <p15:clr>
            <a:srgbClr val="5ACBF0"/>
          </p15:clr>
        </p15:guide>
        <p15:guide id="3" orient="horz" pos="1910">
          <p15:clr>
            <a:srgbClr val="5ACBF0"/>
          </p15:clr>
        </p15:guide>
        <p15:guide id="4" orient="horz" pos="2505">
          <p15:clr>
            <a:srgbClr val="5ACBF0"/>
          </p15:clr>
        </p15:guide>
      </p15:sldGuideLst>
    </p:ext>
  </p:extLst>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Title with percentage placeholder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46BD1F8-DDF4-D7F8-9099-CEB18D8226F6}"/>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8" name="Rectangle: Top Corners Rounded 125">
            <a:extLst>
              <a:ext uri="{FF2B5EF4-FFF2-40B4-BE49-F238E27FC236}">
                <a16:creationId xmlns:a16="http://schemas.microsoft.com/office/drawing/2014/main" id="{180168C0-BE92-2AB0-A173-D35ED279EBE7}"/>
              </a:ext>
              <a:ext uri="{C183D7F6-B498-43B3-948B-1728B52AA6E4}">
                <adec:decorative xmlns:adec="http://schemas.microsoft.com/office/drawing/2017/decorative" val="1"/>
              </a:ext>
            </a:extLst>
          </p:cNvPr>
          <p:cNvSpPr/>
          <p:nvPr userDrawn="1"/>
        </p:nvSpPr>
        <p:spPr bwMode="auto">
          <a:xfrm>
            <a:off x="583406"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0" name="Rectangle: Top Corners Rounded 125">
            <a:extLst>
              <a:ext uri="{FF2B5EF4-FFF2-40B4-BE49-F238E27FC236}">
                <a16:creationId xmlns:a16="http://schemas.microsoft.com/office/drawing/2014/main" id="{7E17D619-9A82-CBEA-BB99-382923668457}"/>
              </a:ext>
              <a:ext uri="{C183D7F6-B498-43B3-948B-1728B52AA6E4}">
                <adec:decorative xmlns:adec="http://schemas.microsoft.com/office/drawing/2017/decorative" val="1"/>
              </a:ext>
            </a:extLst>
          </p:cNvPr>
          <p:cNvSpPr/>
          <p:nvPr userDrawn="1"/>
        </p:nvSpPr>
        <p:spPr bwMode="auto">
          <a:xfrm>
            <a:off x="4331999"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ectangle: Top Corners Rounded 125">
            <a:extLst>
              <a:ext uri="{FF2B5EF4-FFF2-40B4-BE49-F238E27FC236}">
                <a16:creationId xmlns:a16="http://schemas.microsoft.com/office/drawing/2014/main" id="{30508D70-2710-8D04-7D5F-70E990CE4DD2}"/>
              </a:ext>
              <a:ext uri="{C183D7F6-B498-43B3-948B-1728B52AA6E4}">
                <adec:decorative xmlns:adec="http://schemas.microsoft.com/office/drawing/2017/decorative" val="1"/>
              </a:ext>
            </a:extLst>
          </p:cNvPr>
          <p:cNvSpPr/>
          <p:nvPr userDrawn="1"/>
        </p:nvSpPr>
        <p:spPr bwMode="auto">
          <a:xfrm>
            <a:off x="8080593"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4" name="Oval 13">
            <a:extLst>
              <a:ext uri="{FF2B5EF4-FFF2-40B4-BE49-F238E27FC236}">
                <a16:creationId xmlns:a16="http://schemas.microsoft.com/office/drawing/2014/main" id="{93D60D49-421B-7F5F-CB61-24B399AF0072}"/>
              </a:ext>
            </a:extLst>
          </p:cNvPr>
          <p:cNvSpPr/>
          <p:nvPr userDrawn="1"/>
        </p:nvSpPr>
        <p:spPr bwMode="auto">
          <a:xfrm>
            <a:off x="1553656" y="1635869"/>
            <a:ext cx="1587500" cy="1584742"/>
          </a:xfrm>
          <a:prstGeom prst="ellipse">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6" name="Oval 15">
            <a:extLst>
              <a:ext uri="{FF2B5EF4-FFF2-40B4-BE49-F238E27FC236}">
                <a16:creationId xmlns:a16="http://schemas.microsoft.com/office/drawing/2014/main" id="{4C8A10AD-35C3-7899-D08E-CDB0D28DE34A}"/>
              </a:ext>
            </a:extLst>
          </p:cNvPr>
          <p:cNvSpPr/>
          <p:nvPr userDrawn="1"/>
        </p:nvSpPr>
        <p:spPr bwMode="auto">
          <a:xfrm>
            <a:off x="5302250" y="1635869"/>
            <a:ext cx="1587500" cy="1584742"/>
          </a:xfrm>
          <a:prstGeom prst="ellipse">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9" name="Oval 18">
            <a:extLst>
              <a:ext uri="{FF2B5EF4-FFF2-40B4-BE49-F238E27FC236}">
                <a16:creationId xmlns:a16="http://schemas.microsoft.com/office/drawing/2014/main" id="{61477897-1756-0740-74DF-E853DC832330}"/>
              </a:ext>
            </a:extLst>
          </p:cNvPr>
          <p:cNvSpPr/>
          <p:nvPr userDrawn="1"/>
        </p:nvSpPr>
        <p:spPr bwMode="auto">
          <a:xfrm>
            <a:off x="9050843" y="1635869"/>
            <a:ext cx="1587500" cy="1584742"/>
          </a:xfrm>
          <a:prstGeom prst="ellipse">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12093"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5" name="Rectangle: Rounded Corners 24">
            <a:extLst>
              <a:ext uri="{FF2B5EF4-FFF2-40B4-BE49-F238E27FC236}">
                <a16:creationId xmlns:a16="http://schemas.microsoft.com/office/drawing/2014/main" id="{5F71979A-6BC4-2DDC-7673-05DF659AF336}"/>
              </a:ext>
            </a:extLst>
          </p:cNvPr>
          <p:cNvSpPr/>
          <p:nvPr userDrawn="1"/>
        </p:nvSpPr>
        <p:spPr bwMode="auto">
          <a:xfrm>
            <a:off x="682278"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27" name="Rectangle: Rounded Corners 26">
            <a:extLst>
              <a:ext uri="{FF2B5EF4-FFF2-40B4-BE49-F238E27FC236}">
                <a16:creationId xmlns:a16="http://schemas.microsoft.com/office/drawing/2014/main" id="{543202F3-2030-D70A-6960-DDACBF65D693}"/>
              </a:ext>
            </a:extLst>
          </p:cNvPr>
          <p:cNvSpPr/>
          <p:nvPr userDrawn="1"/>
        </p:nvSpPr>
        <p:spPr bwMode="auto">
          <a:xfrm>
            <a:off x="4430872"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28" name="Rectangle: Rounded Corners 27">
            <a:extLst>
              <a:ext uri="{FF2B5EF4-FFF2-40B4-BE49-F238E27FC236}">
                <a16:creationId xmlns:a16="http://schemas.microsoft.com/office/drawing/2014/main" id="{ADFAAD63-A798-D02B-558C-DE73B16F3F02}"/>
              </a:ext>
            </a:extLst>
          </p:cNvPr>
          <p:cNvSpPr/>
          <p:nvPr userDrawn="1"/>
        </p:nvSpPr>
        <p:spPr bwMode="auto">
          <a:xfrm>
            <a:off x="8179465"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47" name="Text Placeholder 19">
            <a:extLst>
              <a:ext uri="{FF2B5EF4-FFF2-40B4-BE49-F238E27FC236}">
                <a16:creationId xmlns:a16="http://schemas.microsoft.com/office/drawing/2014/main" id="{88E186EA-A71E-764F-F1EE-2113A6C93116}"/>
              </a:ext>
            </a:extLst>
          </p:cNvPr>
          <p:cNvSpPr>
            <a:spLocks noGrp="1"/>
          </p:cNvSpPr>
          <p:nvPr>
            <p:ph type="body" sz="quarter" idx="20" hasCustomPrompt="1"/>
          </p:nvPr>
        </p:nvSpPr>
        <p:spPr>
          <a:xfrm>
            <a:off x="732414"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56DC5B6B-7CA2-0CE9-4CEA-722A17D06CD1}"/>
              </a:ext>
            </a:extLst>
          </p:cNvPr>
          <p:cNvSpPr>
            <a:spLocks noGrp="1"/>
          </p:cNvSpPr>
          <p:nvPr>
            <p:ph type="body" sz="quarter" idx="23" hasCustomPrompt="1"/>
          </p:nvPr>
        </p:nvSpPr>
        <p:spPr>
          <a:xfrm>
            <a:off x="1639668"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a:gsLst>
                    <a:gs pos="0">
                      <a:srgbClr val="0A6BBA"/>
                    </a:gs>
                    <a:gs pos="80000">
                      <a:srgbClr val="328985"/>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00</a:t>
            </a:r>
          </a:p>
        </p:txBody>
      </p:sp>
      <p:sp>
        <p:nvSpPr>
          <p:cNvPr id="45" name="Text Placeholder 19">
            <a:extLst>
              <a:ext uri="{FF2B5EF4-FFF2-40B4-BE49-F238E27FC236}">
                <a16:creationId xmlns:a16="http://schemas.microsoft.com/office/drawing/2014/main" id="{F76287F5-00B6-EB54-84EC-E61512526BFC}"/>
              </a:ext>
            </a:extLst>
          </p:cNvPr>
          <p:cNvSpPr>
            <a:spLocks noGrp="1"/>
          </p:cNvSpPr>
          <p:nvPr>
            <p:ph type="body" sz="quarter" idx="18" hasCustomPrompt="1"/>
          </p:nvPr>
        </p:nvSpPr>
        <p:spPr>
          <a:xfrm>
            <a:off x="4460686"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6" name="Text Placeholder 19">
            <a:extLst>
              <a:ext uri="{FF2B5EF4-FFF2-40B4-BE49-F238E27FC236}">
                <a16:creationId xmlns:a16="http://schemas.microsoft.com/office/drawing/2014/main" id="{2C34D1AB-C234-4045-8CE1-E0722BEF21B0}"/>
              </a:ext>
            </a:extLst>
          </p:cNvPr>
          <p:cNvSpPr>
            <a:spLocks noGrp="1"/>
          </p:cNvSpPr>
          <p:nvPr>
            <p:ph type="body" sz="quarter" idx="19" hasCustomPrompt="1"/>
          </p:nvPr>
        </p:nvSpPr>
        <p:spPr>
          <a:xfrm>
            <a:off x="8209279"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8" name="Text Placeholder 19">
            <a:extLst>
              <a:ext uri="{FF2B5EF4-FFF2-40B4-BE49-F238E27FC236}">
                <a16:creationId xmlns:a16="http://schemas.microsoft.com/office/drawing/2014/main" id="{752732D6-CB3C-E9DE-9B55-F2C8AD86026B}"/>
              </a:ext>
            </a:extLst>
          </p:cNvPr>
          <p:cNvSpPr>
            <a:spLocks noGrp="1"/>
          </p:cNvSpPr>
          <p:nvPr>
            <p:ph type="body" sz="quarter" idx="21" hasCustomPrompt="1"/>
          </p:nvPr>
        </p:nvSpPr>
        <p:spPr>
          <a:xfrm>
            <a:off x="4481007"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6C39B09E-638C-2667-F15E-07F7A3FAD25F}"/>
              </a:ext>
            </a:extLst>
          </p:cNvPr>
          <p:cNvSpPr>
            <a:spLocks noGrp="1"/>
          </p:cNvSpPr>
          <p:nvPr>
            <p:ph type="body" sz="quarter" idx="22" hasCustomPrompt="1"/>
          </p:nvPr>
        </p:nvSpPr>
        <p:spPr>
          <a:xfrm>
            <a:off x="8229600"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8AAF7020-2B36-D798-B3A6-618488CBC235}"/>
              </a:ext>
            </a:extLst>
          </p:cNvPr>
          <p:cNvSpPr>
            <a:spLocks noGrp="1"/>
          </p:cNvSpPr>
          <p:nvPr>
            <p:ph type="body" sz="quarter" idx="24" hasCustomPrompt="1"/>
          </p:nvPr>
        </p:nvSpPr>
        <p:spPr>
          <a:xfrm>
            <a:off x="5388262"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a:gsLst>
                    <a:gs pos="0">
                      <a:srgbClr val="0A6BBA"/>
                    </a:gs>
                    <a:gs pos="80000">
                      <a:srgbClr val="328985"/>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00</a:t>
            </a:r>
          </a:p>
        </p:txBody>
      </p:sp>
      <p:sp>
        <p:nvSpPr>
          <p:cNvPr id="52" name="Text Placeholder 19">
            <a:extLst>
              <a:ext uri="{FF2B5EF4-FFF2-40B4-BE49-F238E27FC236}">
                <a16:creationId xmlns:a16="http://schemas.microsoft.com/office/drawing/2014/main" id="{20771643-E6E5-AE32-3951-D33F935D9B92}"/>
              </a:ext>
            </a:extLst>
          </p:cNvPr>
          <p:cNvSpPr>
            <a:spLocks noGrp="1"/>
          </p:cNvSpPr>
          <p:nvPr>
            <p:ph type="body" sz="quarter" idx="25" hasCustomPrompt="1"/>
          </p:nvPr>
        </p:nvSpPr>
        <p:spPr>
          <a:xfrm>
            <a:off x="9136855"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a:gsLst>
                    <a:gs pos="0">
                      <a:srgbClr val="0A6BBA"/>
                    </a:gs>
                    <a:gs pos="80000">
                      <a:srgbClr val="328985"/>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00</a:t>
            </a:r>
          </a:p>
        </p:txBody>
      </p:sp>
    </p:spTree>
    <p:extLst>
      <p:ext uri="{BB962C8B-B14F-4D97-AF65-F5344CB8AC3E}">
        <p14:creationId xmlns:p14="http://schemas.microsoft.com/office/powerpoint/2010/main" val="379661430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C46ED21-3A7E-222A-0732-B7B13D32DD5F}"/>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Rectangle: Rounded Corners 28">
            <a:extLst>
              <a:ext uri="{FF2B5EF4-FFF2-40B4-BE49-F238E27FC236}">
                <a16:creationId xmlns:a16="http://schemas.microsoft.com/office/drawing/2014/main" id="{8928DAF5-0AC4-7C49-BED1-8647283B5010}"/>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30" name="Rectangle: Rounded Corners 29">
            <a:extLst>
              <a:ext uri="{FF2B5EF4-FFF2-40B4-BE49-F238E27FC236}">
                <a16:creationId xmlns:a16="http://schemas.microsoft.com/office/drawing/2014/main" id="{048DE422-18D2-D2BC-E5BB-476A7CC8D50A}"/>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31" name="Graphic 9">
            <a:extLst>
              <a:ext uri="{FF2B5EF4-FFF2-40B4-BE49-F238E27FC236}">
                <a16:creationId xmlns:a16="http://schemas.microsoft.com/office/drawing/2014/main" id="{CFF0C270-D4D1-C634-E9CC-B16B01E7EBC6}"/>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32" name="Rectangle: Rounded Corners 31">
            <a:extLst>
              <a:ext uri="{FF2B5EF4-FFF2-40B4-BE49-F238E27FC236}">
                <a16:creationId xmlns:a16="http://schemas.microsoft.com/office/drawing/2014/main" id="{A7EC10F0-4920-369D-A669-F1A5C648D94C}"/>
              </a:ext>
            </a:extLst>
          </p:cNvPr>
          <p:cNvSpPr/>
          <p:nvPr userDrawn="1"/>
        </p:nvSpPr>
        <p:spPr bwMode="auto">
          <a:xfrm>
            <a:off x="775016" y="1320800"/>
            <a:ext cx="2720024" cy="584200"/>
          </a:xfrm>
          <a:prstGeom prst="roundRect">
            <a:avLst>
              <a:gd name="adj" fmla="val 50000"/>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3" name="Rectangle: Rounded Corners 32">
            <a:extLst>
              <a:ext uri="{FF2B5EF4-FFF2-40B4-BE49-F238E27FC236}">
                <a16:creationId xmlns:a16="http://schemas.microsoft.com/office/drawing/2014/main" id="{553259B1-C4D4-8482-3413-36B7B131BB60}"/>
              </a:ext>
            </a:extLst>
          </p:cNvPr>
          <p:cNvSpPr/>
          <p:nvPr userDrawn="1"/>
        </p:nvSpPr>
        <p:spPr bwMode="auto">
          <a:xfrm>
            <a:off x="6607708" y="1320800"/>
            <a:ext cx="2720024" cy="584200"/>
          </a:xfrm>
          <a:prstGeom prst="roundRect">
            <a:avLst>
              <a:gd name="adj" fmla="val 50000"/>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4" name="TextBox 33">
            <a:extLst>
              <a:ext uri="{FF2B5EF4-FFF2-40B4-BE49-F238E27FC236}">
                <a16:creationId xmlns:a16="http://schemas.microsoft.com/office/drawing/2014/main" id="{076B1748-226B-C1EF-BE51-EF769A618B2A}"/>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35" name="TextBox 34">
            <a:extLst>
              <a:ext uri="{FF2B5EF4-FFF2-40B4-BE49-F238E27FC236}">
                <a16:creationId xmlns:a16="http://schemas.microsoft.com/office/drawing/2014/main" id="{93CA6158-7F0A-1562-797B-518ABB04F634}"/>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36" name="TextBox 35">
            <a:extLst>
              <a:ext uri="{FF2B5EF4-FFF2-40B4-BE49-F238E27FC236}">
                <a16:creationId xmlns:a16="http://schemas.microsoft.com/office/drawing/2014/main" id="{FD2437C5-86AC-AF6B-0631-CCE070A4EC8E}"/>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37" name="TextBox 36">
            <a:extLst>
              <a:ext uri="{FF2B5EF4-FFF2-40B4-BE49-F238E27FC236}">
                <a16:creationId xmlns:a16="http://schemas.microsoft.com/office/drawing/2014/main" id="{88EB2C85-B65C-B4A2-9487-E448F1EBE943}"/>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38" name="TextBox 37">
            <a:extLst>
              <a:ext uri="{FF2B5EF4-FFF2-40B4-BE49-F238E27FC236}">
                <a16:creationId xmlns:a16="http://schemas.microsoft.com/office/drawing/2014/main" id="{FA2538DD-0003-62DC-8801-BE126365152E}"/>
              </a:ext>
              <a:ext uri="{C183D7F6-B498-43B3-948B-1728B52AA6E4}">
                <adec:decorative xmlns:adec="http://schemas.microsoft.com/office/drawing/2017/decorative" val="1"/>
              </a:ext>
            </a:extLst>
          </p:cNvPr>
          <p:cNvSpPr txBox="1">
            <a:spLocks/>
          </p:cNvSpPr>
          <p:nvPr userDrawn="1"/>
        </p:nvSpPr>
        <p:spPr>
          <a:xfrm>
            <a:off x="6524940"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39" name="TextBox 38">
            <a:extLst>
              <a:ext uri="{FF2B5EF4-FFF2-40B4-BE49-F238E27FC236}">
                <a16:creationId xmlns:a16="http://schemas.microsoft.com/office/drawing/2014/main" id="{5B7AD6B3-DBDA-8F70-CAC4-BE125CB7F27A}"/>
              </a:ext>
              <a:ext uri="{C183D7F6-B498-43B3-948B-1728B52AA6E4}">
                <adec:decorative xmlns:adec="http://schemas.microsoft.com/office/drawing/2017/decorative" val="1"/>
              </a:ext>
            </a:extLst>
          </p:cNvPr>
          <p:cNvSpPr txBox="1">
            <a:spLocks/>
          </p:cNvSpPr>
          <p:nvPr userDrawn="1"/>
        </p:nvSpPr>
        <p:spPr>
          <a:xfrm>
            <a:off x="6524940"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40" name="TextBox 39">
            <a:extLst>
              <a:ext uri="{FF2B5EF4-FFF2-40B4-BE49-F238E27FC236}">
                <a16:creationId xmlns:a16="http://schemas.microsoft.com/office/drawing/2014/main" id="{02B28C54-8E50-EA56-7B81-333D6A73157D}"/>
              </a:ext>
              <a:ext uri="{C183D7F6-B498-43B3-948B-1728B52AA6E4}">
                <adec:decorative xmlns:adec="http://schemas.microsoft.com/office/drawing/2017/decorative" val="1"/>
              </a:ext>
            </a:extLst>
          </p:cNvPr>
          <p:cNvSpPr txBox="1">
            <a:spLocks/>
          </p:cNvSpPr>
          <p:nvPr userDrawn="1"/>
        </p:nvSpPr>
        <p:spPr>
          <a:xfrm>
            <a:off x="6524940"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41" name="TextBox 40">
            <a:extLst>
              <a:ext uri="{FF2B5EF4-FFF2-40B4-BE49-F238E27FC236}">
                <a16:creationId xmlns:a16="http://schemas.microsoft.com/office/drawing/2014/main" id="{62BF846B-4B1B-B551-76FB-5BE77B6B8763}"/>
              </a:ext>
              <a:ext uri="{C183D7F6-B498-43B3-948B-1728B52AA6E4}">
                <adec:decorative xmlns:adec="http://schemas.microsoft.com/office/drawing/2017/decorative" val="1"/>
              </a:ext>
            </a:extLst>
          </p:cNvPr>
          <p:cNvSpPr txBox="1">
            <a:spLocks/>
          </p:cNvSpPr>
          <p:nvPr userDrawn="1"/>
        </p:nvSpPr>
        <p:spPr>
          <a:xfrm>
            <a:off x="6524940"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226583231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2 Green">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6BDE36D8-4738-10F6-009B-5D23922C11A3}"/>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Rounded Corners 1">
            <a:extLst>
              <a:ext uri="{FF2B5EF4-FFF2-40B4-BE49-F238E27FC236}">
                <a16:creationId xmlns:a16="http://schemas.microsoft.com/office/drawing/2014/main" id="{5F7AE50E-69D7-B90B-575B-5A0C245F9C7B}"/>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4" name="Rectangle: Rounded Corners 3">
            <a:extLst>
              <a:ext uri="{FF2B5EF4-FFF2-40B4-BE49-F238E27FC236}">
                <a16:creationId xmlns:a16="http://schemas.microsoft.com/office/drawing/2014/main" id="{F887F77A-6ECA-386D-87DD-195C3817D92E}"/>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5" name="Rectangle: Rounded Corners 4">
            <a:extLst>
              <a:ext uri="{FF2B5EF4-FFF2-40B4-BE49-F238E27FC236}">
                <a16:creationId xmlns:a16="http://schemas.microsoft.com/office/drawing/2014/main" id="{71899789-9619-C486-A65D-5B3BB73BE583}"/>
              </a:ext>
            </a:extLst>
          </p:cNvPr>
          <p:cNvSpPr/>
          <p:nvPr userDrawn="1"/>
        </p:nvSpPr>
        <p:spPr bwMode="auto">
          <a:xfrm>
            <a:off x="775016" y="1320800"/>
            <a:ext cx="2720024" cy="584200"/>
          </a:xfrm>
          <a:prstGeom prst="roundRect">
            <a:avLst>
              <a:gd name="adj" fmla="val 50000"/>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6" name="Rectangle: Rounded Corners 5">
            <a:extLst>
              <a:ext uri="{FF2B5EF4-FFF2-40B4-BE49-F238E27FC236}">
                <a16:creationId xmlns:a16="http://schemas.microsoft.com/office/drawing/2014/main" id="{E6144CEC-F298-4C82-32C6-8BEC8DC19EB9}"/>
              </a:ext>
            </a:extLst>
          </p:cNvPr>
          <p:cNvSpPr/>
          <p:nvPr userDrawn="1"/>
        </p:nvSpPr>
        <p:spPr bwMode="auto">
          <a:xfrm>
            <a:off x="6607708" y="1320800"/>
            <a:ext cx="2720024" cy="584200"/>
          </a:xfrm>
          <a:prstGeom prst="roundRect">
            <a:avLst>
              <a:gd name="adj" fmla="val 50000"/>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7" name="TextBox 6">
            <a:extLst>
              <a:ext uri="{FF2B5EF4-FFF2-40B4-BE49-F238E27FC236}">
                <a16:creationId xmlns:a16="http://schemas.microsoft.com/office/drawing/2014/main" id="{BA195394-689A-2C9B-22BF-38A73C51C5B2}"/>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8" name="TextBox 7">
            <a:extLst>
              <a:ext uri="{FF2B5EF4-FFF2-40B4-BE49-F238E27FC236}">
                <a16:creationId xmlns:a16="http://schemas.microsoft.com/office/drawing/2014/main" id="{88F25743-3660-82A4-7909-B274A10AEF09}"/>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9" name="TextBox 8">
            <a:extLst>
              <a:ext uri="{FF2B5EF4-FFF2-40B4-BE49-F238E27FC236}">
                <a16:creationId xmlns:a16="http://schemas.microsoft.com/office/drawing/2014/main" id="{5596E9A0-1185-35E3-887F-D1179BED0494}"/>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10" name="TextBox 9">
            <a:extLst>
              <a:ext uri="{FF2B5EF4-FFF2-40B4-BE49-F238E27FC236}">
                <a16:creationId xmlns:a16="http://schemas.microsoft.com/office/drawing/2014/main" id="{149ED272-3BA4-9B03-09B4-4D07D4FDB798}"/>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11" name="TextBox 10">
            <a:extLst>
              <a:ext uri="{FF2B5EF4-FFF2-40B4-BE49-F238E27FC236}">
                <a16:creationId xmlns:a16="http://schemas.microsoft.com/office/drawing/2014/main" id="{54C75DB3-8342-6837-E03B-0BDED129AD8F}"/>
              </a:ext>
              <a:ext uri="{C183D7F6-B498-43B3-948B-1728B52AA6E4}">
                <adec:decorative xmlns:adec="http://schemas.microsoft.com/office/drawing/2017/decorative" val="1"/>
              </a:ext>
            </a:extLst>
          </p:cNvPr>
          <p:cNvSpPr txBox="1">
            <a:spLocks/>
          </p:cNvSpPr>
          <p:nvPr userDrawn="1"/>
        </p:nvSpPr>
        <p:spPr>
          <a:xfrm>
            <a:off x="6524940" y="2010596"/>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12" name="TextBox 11">
            <a:extLst>
              <a:ext uri="{FF2B5EF4-FFF2-40B4-BE49-F238E27FC236}">
                <a16:creationId xmlns:a16="http://schemas.microsoft.com/office/drawing/2014/main" id="{5A22757B-F18E-72C1-77F1-4DC59E82811D}"/>
              </a:ext>
              <a:ext uri="{C183D7F6-B498-43B3-948B-1728B52AA6E4}">
                <adec:decorative xmlns:adec="http://schemas.microsoft.com/office/drawing/2017/decorative" val="1"/>
              </a:ext>
            </a:extLst>
          </p:cNvPr>
          <p:cNvSpPr txBox="1">
            <a:spLocks/>
          </p:cNvSpPr>
          <p:nvPr userDrawn="1"/>
        </p:nvSpPr>
        <p:spPr>
          <a:xfrm>
            <a:off x="6524940" y="3437935"/>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13" name="TextBox 12">
            <a:extLst>
              <a:ext uri="{FF2B5EF4-FFF2-40B4-BE49-F238E27FC236}">
                <a16:creationId xmlns:a16="http://schemas.microsoft.com/office/drawing/2014/main" id="{505C1BD2-BC75-79A5-9D29-81AC70709B2B}"/>
              </a:ext>
              <a:ext uri="{C183D7F6-B498-43B3-948B-1728B52AA6E4}">
                <adec:decorative xmlns:adec="http://schemas.microsoft.com/office/drawing/2017/decorative" val="1"/>
              </a:ext>
            </a:extLst>
          </p:cNvPr>
          <p:cNvSpPr txBox="1">
            <a:spLocks/>
          </p:cNvSpPr>
          <p:nvPr userDrawn="1"/>
        </p:nvSpPr>
        <p:spPr>
          <a:xfrm>
            <a:off x="6524940" y="4865273"/>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14" name="Graphic 9">
            <a:extLst>
              <a:ext uri="{FF2B5EF4-FFF2-40B4-BE49-F238E27FC236}">
                <a16:creationId xmlns:a16="http://schemas.microsoft.com/office/drawing/2014/main" id="{4FB2E96C-73A6-3B6A-36C0-E0A441B47AF9}"/>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218253932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Demo slide with Video placeholder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479D640-296D-D010-B040-6C7311EB1222}"/>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pPr algn="ctr"/>
            <a:r>
              <a:rPr lang="en-US" sz="3600">
                <a:latin typeface="+mj-lt"/>
              </a:rPr>
              <a:t>Demo Slide</a:t>
            </a:r>
          </a:p>
        </p:txBody>
      </p:sp>
      <p:sp>
        <p:nvSpPr>
          <p:cNvPr id="16" name="Rectangle: Rounded Corners 15">
            <a:extLst>
              <a:ext uri="{FF2B5EF4-FFF2-40B4-BE49-F238E27FC236}">
                <a16:creationId xmlns:a16="http://schemas.microsoft.com/office/drawing/2014/main" id="{8E7098C6-DBCF-93B2-5D96-137273D0B82C}"/>
              </a:ext>
            </a:extLst>
          </p:cNvPr>
          <p:cNvSpPr/>
          <p:nvPr userDrawn="1"/>
        </p:nvSpPr>
        <p:spPr bwMode="auto">
          <a:xfrm>
            <a:off x="584200" y="1244600"/>
            <a:ext cx="11025188" cy="5024438"/>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20" name="Media Placeholder 19">
            <a:extLst>
              <a:ext uri="{FF2B5EF4-FFF2-40B4-BE49-F238E27FC236}">
                <a16:creationId xmlns:a16="http://schemas.microsoft.com/office/drawing/2014/main" id="{1759F95D-AECA-8C92-B88E-C4E6AA3A254A}"/>
              </a:ext>
            </a:extLst>
          </p:cNvPr>
          <p:cNvSpPr>
            <a:spLocks noGrp="1"/>
          </p:cNvSpPr>
          <p:nvPr>
            <p:ph type="media" sz="quarter" idx="16" hasCustomPrompt="1"/>
          </p:nvPr>
        </p:nvSpPr>
        <p:spPr>
          <a:xfrm>
            <a:off x="687388" y="1344216"/>
            <a:ext cx="10818812" cy="4825207"/>
          </a:xfrm>
          <a:prstGeom prst="roundRect">
            <a:avLst>
              <a:gd name="adj" fmla="val 2229"/>
            </a:avLst>
          </a:prstGeom>
          <a:blipFill>
            <a:blip r:embed="rId3"/>
            <a:stretch>
              <a:fillRect/>
            </a:stretch>
          </a:blipFill>
        </p:spPr>
        <p:txBody>
          <a:bodyPr anchor="ctr">
            <a:noAutofit/>
          </a:bodyPr>
          <a:lstStyle>
            <a:lvl1pPr marL="0" indent="0" algn="ctr">
              <a:buNone/>
              <a:defRPr>
                <a:latin typeface="+mj-lt"/>
              </a:defRPr>
            </a:lvl1pPr>
          </a:lstStyle>
          <a:p>
            <a:r>
              <a:rPr lang="en-IN" dirty="0"/>
              <a:t>Video</a:t>
            </a:r>
            <a:endParaRPr lang="en-US" dirty="0"/>
          </a:p>
        </p:txBody>
      </p:sp>
    </p:spTree>
    <p:extLst>
      <p:ext uri="{BB962C8B-B14F-4D97-AF65-F5344CB8AC3E}">
        <p14:creationId xmlns:p14="http://schemas.microsoft.com/office/powerpoint/2010/main" val="100077618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Title with a pciture placeholder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1280B97-7215-FBC1-20EB-3CA0CE7BD32F}"/>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 name="Rectangle: Rounded Corners 1">
            <a:extLst>
              <a:ext uri="{FF2B5EF4-FFF2-40B4-BE49-F238E27FC236}">
                <a16:creationId xmlns:a16="http://schemas.microsoft.com/office/drawing/2014/main" id="{B712C2FF-8E59-C2AE-A03E-89C50D8B2BF0}"/>
              </a:ext>
            </a:extLst>
          </p:cNvPr>
          <p:cNvSpPr/>
          <p:nvPr userDrawn="1"/>
        </p:nvSpPr>
        <p:spPr bwMode="auto">
          <a:xfrm>
            <a:off x="584200" y="585788"/>
            <a:ext cx="11025188" cy="5683250"/>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7" name="Picture Placeholder" descr="This photo is a 'placeholder' only. Drag or drop your photo here, or click and tap the center to insert a photo.">
            <a:extLst>
              <a:ext uri="{FF2B5EF4-FFF2-40B4-BE49-F238E27FC236}">
                <a16:creationId xmlns:a16="http://schemas.microsoft.com/office/drawing/2014/main" id="{11B92516-6AC9-D94E-A169-A9D3A5E65C55}"/>
              </a:ext>
            </a:extLst>
          </p:cNvPr>
          <p:cNvSpPr>
            <a:spLocks noGrp="1"/>
          </p:cNvSpPr>
          <p:nvPr>
            <p:ph type="pic" sz="quarter" idx="13" hasCustomPrompt="1"/>
          </p:nvPr>
        </p:nvSpPr>
        <p:spPr bwMode="ltGray">
          <a:xfrm>
            <a:off x="687388" y="673100"/>
            <a:ext cx="10818812" cy="5085833"/>
          </a:xfrm>
          <a:prstGeom prst="roundRect">
            <a:avLst>
              <a:gd name="adj" fmla="val 2229"/>
            </a:avLst>
          </a:prstGeo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here </a:t>
            </a:r>
            <a:br>
              <a:rPr lang="en-US" dirty="0"/>
            </a:br>
            <a:r>
              <a:rPr lang="en-US" dirty="0"/>
              <a:t>or click or tap icon below </a:t>
            </a:r>
            <a:br>
              <a:rPr lang="en-US" dirty="0"/>
            </a:br>
            <a:r>
              <a:rPr lang="en-US" dirty="0"/>
              <a:t>to insert</a:t>
            </a:r>
          </a:p>
        </p:txBody>
      </p:sp>
      <p:sp>
        <p:nvSpPr>
          <p:cNvPr id="5" name="Rectangle: Rounded Corners 4">
            <a:extLst>
              <a:ext uri="{FF2B5EF4-FFF2-40B4-BE49-F238E27FC236}">
                <a16:creationId xmlns:a16="http://schemas.microsoft.com/office/drawing/2014/main" id="{5E85AAE7-B42C-73D6-C27D-7ECBE9233D32}"/>
              </a:ext>
            </a:extLst>
          </p:cNvPr>
          <p:cNvSpPr/>
          <p:nvPr userDrawn="1"/>
        </p:nvSpPr>
        <p:spPr bwMode="auto">
          <a:xfrm>
            <a:off x="2573338" y="5867400"/>
            <a:ext cx="7046912" cy="770934"/>
          </a:xfrm>
          <a:prstGeom prst="roundRect">
            <a:avLst>
              <a:gd name="adj" fmla="val 50000"/>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2808288" y="5975869"/>
            <a:ext cx="6577012" cy="553998"/>
          </a:xfrm>
        </p:spPr>
        <p:txBody>
          <a:bodyPr anchor="ctr"/>
          <a:lstStyle>
            <a:lvl1pPr marL="0" algn="ctr" defTabSz="914400" rtl="0" eaLnBrk="1" latinLnBrk="0" hangingPunct="1">
              <a:defRPr lang="en-US" sz="3200" kern="1200" dirty="0">
                <a:solidFill>
                  <a:schemeClr val="bg1"/>
                </a:solidFill>
                <a:latin typeface="+mj-lt"/>
                <a:ea typeface="+mn-ea"/>
                <a:cs typeface="+mn-cs"/>
              </a:defRPr>
            </a:lvl1pPr>
          </a:lstStyle>
          <a:p>
            <a:pPr algn="ctr"/>
            <a:r>
              <a:rPr lang="en-US" sz="3600">
                <a:latin typeface="+mj-lt"/>
              </a:rPr>
              <a:t>Insert text</a:t>
            </a:r>
          </a:p>
        </p:txBody>
      </p:sp>
    </p:spTree>
    <p:extLst>
      <p:ext uri="{BB962C8B-B14F-4D97-AF65-F5344CB8AC3E}">
        <p14:creationId xmlns:p14="http://schemas.microsoft.com/office/powerpoint/2010/main" val="166277972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Four round photos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75CDDA7-1E29-D20D-05B5-6672D948FF54}"/>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4" name="Rectangle 3">
            <a:extLst>
              <a:ext uri="{FF2B5EF4-FFF2-40B4-BE49-F238E27FC236}">
                <a16:creationId xmlns:a16="http://schemas.microsoft.com/office/drawing/2014/main" id="{B99EFB85-B9D6-A5B6-861A-EFE69A199B63}"/>
              </a:ext>
            </a:extLst>
          </p:cNvPr>
          <p:cNvSpPr/>
          <p:nvPr userDrawn="1"/>
        </p:nvSpPr>
        <p:spPr bwMode="auto">
          <a:xfrm>
            <a:off x="0" y="3080656"/>
            <a:ext cx="12192000" cy="3094038"/>
          </a:xfrm>
          <a:prstGeom prst="rect">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endParaRPr>
          </a:p>
        </p:txBody>
      </p:sp>
      <p:sp>
        <p:nvSpPr>
          <p:cNvPr id="6" name="Oval 5">
            <a:extLst>
              <a:ext uri="{FF2B5EF4-FFF2-40B4-BE49-F238E27FC236}">
                <a16:creationId xmlns:a16="http://schemas.microsoft.com/office/drawing/2014/main" id="{4AC746BF-2493-08D4-6600-C3ADFE39FA15}"/>
              </a:ext>
            </a:extLst>
          </p:cNvPr>
          <p:cNvSpPr/>
          <p:nvPr userDrawn="1"/>
        </p:nvSpPr>
        <p:spPr bwMode="auto">
          <a:xfrm>
            <a:off x="616324" y="1769075"/>
            <a:ext cx="2623162" cy="2623162"/>
          </a:xfrm>
          <a:prstGeom prst="ellipse">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8" name="Oval 7">
            <a:extLst>
              <a:ext uri="{FF2B5EF4-FFF2-40B4-BE49-F238E27FC236}">
                <a16:creationId xmlns:a16="http://schemas.microsoft.com/office/drawing/2014/main" id="{06BDF3B9-286B-4C56-2F7D-253300BC8C5C}"/>
              </a:ext>
            </a:extLst>
          </p:cNvPr>
          <p:cNvSpPr/>
          <p:nvPr userDrawn="1"/>
        </p:nvSpPr>
        <p:spPr bwMode="auto">
          <a:xfrm>
            <a:off x="3395054" y="1769075"/>
            <a:ext cx="2623162" cy="2623162"/>
          </a:xfrm>
          <a:prstGeom prst="ellipse">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9" name="Oval 8">
            <a:extLst>
              <a:ext uri="{FF2B5EF4-FFF2-40B4-BE49-F238E27FC236}">
                <a16:creationId xmlns:a16="http://schemas.microsoft.com/office/drawing/2014/main" id="{68296E75-1EAE-3D3D-8302-6F7952BC290F}"/>
              </a:ext>
            </a:extLst>
          </p:cNvPr>
          <p:cNvSpPr/>
          <p:nvPr userDrawn="1"/>
        </p:nvSpPr>
        <p:spPr bwMode="auto">
          <a:xfrm>
            <a:off x="6173784" y="1769075"/>
            <a:ext cx="2623162" cy="2623162"/>
          </a:xfrm>
          <a:prstGeom prst="ellipse">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0" name="Oval 9">
            <a:extLst>
              <a:ext uri="{FF2B5EF4-FFF2-40B4-BE49-F238E27FC236}">
                <a16:creationId xmlns:a16="http://schemas.microsoft.com/office/drawing/2014/main" id="{D3BACC84-0057-F666-8762-C4FA141DADF0}"/>
              </a:ext>
            </a:extLst>
          </p:cNvPr>
          <p:cNvSpPr/>
          <p:nvPr userDrawn="1"/>
        </p:nvSpPr>
        <p:spPr bwMode="auto">
          <a:xfrm>
            <a:off x="8952515" y="1769075"/>
            <a:ext cx="2623162" cy="2623162"/>
          </a:xfrm>
          <a:prstGeom prst="ellipse">
            <a:avLst/>
          </a:prstGeom>
          <a:solidFill>
            <a:srgbClr val="CFE6E3"/>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cxnSp>
        <p:nvCxnSpPr>
          <p:cNvPr id="11" name="Straight Connector 10">
            <a:extLst>
              <a:ext uri="{FF2B5EF4-FFF2-40B4-BE49-F238E27FC236}">
                <a16:creationId xmlns:a16="http://schemas.microsoft.com/office/drawing/2014/main" id="{1040494E-0519-0D75-4D58-47005D1F3268}"/>
              </a:ext>
            </a:extLst>
          </p:cNvPr>
          <p:cNvCxnSpPr>
            <a:cxnSpLocks/>
          </p:cNvCxnSpPr>
          <p:nvPr userDrawn="1"/>
        </p:nvCxnSpPr>
        <p:spPr>
          <a:xfrm>
            <a:off x="331727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1FE9C28-BF3B-CD0D-E14E-FA6E932E86EF}"/>
              </a:ext>
            </a:extLst>
          </p:cNvPr>
          <p:cNvCxnSpPr>
            <a:cxnSpLocks/>
          </p:cNvCxnSpPr>
          <p:nvPr userDrawn="1"/>
        </p:nvCxnSpPr>
        <p:spPr>
          <a:xfrm>
            <a:off x="609600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C49D8AB-A0E9-990C-0ABC-9A063CB0ACC8}"/>
              </a:ext>
            </a:extLst>
          </p:cNvPr>
          <p:cNvCxnSpPr>
            <a:cxnSpLocks/>
          </p:cNvCxnSpPr>
          <p:nvPr userDrawn="1"/>
        </p:nvCxnSpPr>
        <p:spPr>
          <a:xfrm>
            <a:off x="887473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4" name="Text Placeholder 19">
            <a:extLst>
              <a:ext uri="{FF2B5EF4-FFF2-40B4-BE49-F238E27FC236}">
                <a16:creationId xmlns:a16="http://schemas.microsoft.com/office/drawing/2014/main" id="{2F31CD7F-46B4-49B9-D43B-6C88FDFFA316}"/>
              </a:ext>
            </a:extLst>
          </p:cNvPr>
          <p:cNvSpPr>
            <a:spLocks noGrp="1"/>
          </p:cNvSpPr>
          <p:nvPr>
            <p:ph type="body" sz="quarter" idx="13" hasCustomPrompt="1"/>
          </p:nvPr>
        </p:nvSpPr>
        <p:spPr>
          <a:xfrm>
            <a:off x="664935"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28" name="Picture Placeholder" descr="This photo is a 'placeholder' only. Drag or drop your photo here, or click and tap the center to insert a photo.">
            <a:extLst>
              <a:ext uri="{FF2B5EF4-FFF2-40B4-BE49-F238E27FC236}">
                <a16:creationId xmlns:a16="http://schemas.microsoft.com/office/drawing/2014/main" id="{47E5015E-22C5-D239-B2DC-D7A2159C565B}"/>
              </a:ext>
            </a:extLst>
          </p:cNvPr>
          <p:cNvSpPr>
            <a:spLocks noGrp="1" noChangeAspect="1"/>
          </p:cNvSpPr>
          <p:nvPr>
            <p:ph type="pic" sz="quarter" idx="17" hasCustomPrompt="1"/>
          </p:nvPr>
        </p:nvSpPr>
        <p:spPr bwMode="ltGray">
          <a:xfrm>
            <a:off x="696005" y="1848756"/>
            <a:ext cx="2463800" cy="2463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29" name="Picture Placeholder" descr="This photo is a 'placeholder' only. Drag or drop your photo here, or click and tap the center to insert a photo.">
            <a:extLst>
              <a:ext uri="{FF2B5EF4-FFF2-40B4-BE49-F238E27FC236}">
                <a16:creationId xmlns:a16="http://schemas.microsoft.com/office/drawing/2014/main" id="{732EA7F6-1E0D-7569-F17F-C4BF98CF3B3A}"/>
              </a:ext>
            </a:extLst>
          </p:cNvPr>
          <p:cNvSpPr>
            <a:spLocks noGrp="1" noChangeAspect="1"/>
          </p:cNvSpPr>
          <p:nvPr>
            <p:ph type="pic" sz="quarter" idx="19" hasCustomPrompt="1"/>
          </p:nvPr>
        </p:nvSpPr>
        <p:spPr bwMode="ltGray">
          <a:xfrm>
            <a:off x="3474735" y="1848756"/>
            <a:ext cx="2463800" cy="2463800"/>
          </a:xfrm>
          <a:prstGeom prst="ellipse">
            <a:avLst/>
          </a:prstGeom>
          <a:blipFill>
            <a:blip r:embed="rId4"/>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30" name="Picture Placeholder" descr="This photo is a 'placeholder' only. Drag or drop your photo here, or click and tap the center to insert a photo.">
            <a:extLst>
              <a:ext uri="{FF2B5EF4-FFF2-40B4-BE49-F238E27FC236}">
                <a16:creationId xmlns:a16="http://schemas.microsoft.com/office/drawing/2014/main" id="{3A8F366F-A917-5642-5C50-F518A983AE58}"/>
              </a:ext>
            </a:extLst>
          </p:cNvPr>
          <p:cNvSpPr>
            <a:spLocks noGrp="1" noChangeAspect="1"/>
          </p:cNvSpPr>
          <p:nvPr>
            <p:ph type="pic" sz="quarter" idx="20" hasCustomPrompt="1"/>
          </p:nvPr>
        </p:nvSpPr>
        <p:spPr bwMode="ltGray">
          <a:xfrm>
            <a:off x="6253465" y="1848756"/>
            <a:ext cx="2463800" cy="2463800"/>
          </a:xfrm>
          <a:prstGeom prst="ellipse">
            <a:avLst/>
          </a:prstGeom>
          <a:blipFill>
            <a:blip r:embed="rId5"/>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31" name="Picture Placeholder" descr="This photo is a 'placeholder' only. Drag or drop your photo here, or click and tap the center to insert a photo.">
            <a:extLst>
              <a:ext uri="{FF2B5EF4-FFF2-40B4-BE49-F238E27FC236}">
                <a16:creationId xmlns:a16="http://schemas.microsoft.com/office/drawing/2014/main" id="{14019E93-4A4C-A1BC-1798-381D551C2FB7}"/>
              </a:ext>
            </a:extLst>
          </p:cNvPr>
          <p:cNvSpPr>
            <a:spLocks noGrp="1" noChangeAspect="1"/>
          </p:cNvSpPr>
          <p:nvPr>
            <p:ph type="pic" sz="quarter" idx="21" hasCustomPrompt="1"/>
          </p:nvPr>
        </p:nvSpPr>
        <p:spPr bwMode="ltGray">
          <a:xfrm>
            <a:off x="9032196" y="1848756"/>
            <a:ext cx="2463800" cy="2463800"/>
          </a:xfrm>
          <a:prstGeom prst="ellipse">
            <a:avLst/>
          </a:prstGeom>
          <a:blipFill>
            <a:blip r:embed="rId6"/>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25" name="Text Placeholder 19">
            <a:extLst>
              <a:ext uri="{FF2B5EF4-FFF2-40B4-BE49-F238E27FC236}">
                <a16:creationId xmlns:a16="http://schemas.microsoft.com/office/drawing/2014/main" id="{AF9AF5CF-963B-3666-42A0-9408F8F44970}"/>
              </a:ext>
            </a:extLst>
          </p:cNvPr>
          <p:cNvSpPr>
            <a:spLocks noGrp="1"/>
          </p:cNvSpPr>
          <p:nvPr>
            <p:ph type="body" sz="quarter" idx="14" hasCustomPrompt="1"/>
          </p:nvPr>
        </p:nvSpPr>
        <p:spPr>
          <a:xfrm>
            <a:off x="3443664"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A7C54E3B-8E9E-9D51-A7AD-DF5D3241B0B1}"/>
              </a:ext>
            </a:extLst>
          </p:cNvPr>
          <p:cNvSpPr>
            <a:spLocks noGrp="1"/>
          </p:cNvSpPr>
          <p:nvPr>
            <p:ph type="body" sz="quarter" idx="15" hasCustomPrompt="1"/>
          </p:nvPr>
        </p:nvSpPr>
        <p:spPr>
          <a:xfrm>
            <a:off x="6222397"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7" name="Text Placeholder 19">
            <a:extLst>
              <a:ext uri="{FF2B5EF4-FFF2-40B4-BE49-F238E27FC236}">
                <a16:creationId xmlns:a16="http://schemas.microsoft.com/office/drawing/2014/main" id="{D834E744-7F73-51F5-6CAD-DBB6016BA18E}"/>
              </a:ext>
            </a:extLst>
          </p:cNvPr>
          <p:cNvSpPr>
            <a:spLocks noGrp="1"/>
          </p:cNvSpPr>
          <p:nvPr>
            <p:ph type="body" sz="quarter" idx="16" hasCustomPrompt="1"/>
          </p:nvPr>
        </p:nvSpPr>
        <p:spPr>
          <a:xfrm>
            <a:off x="9001126"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02559974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userDrawn="1">
  <p:cSld name="Three picture content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50B2B7-73E8-05B1-B24F-AF7C2FCD456A}"/>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3A1F7FD5-323C-9762-DD0F-DB15B2B1589C}"/>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C99F1E31-2444-5229-0CCE-EF1001324214}"/>
              </a:ext>
            </a:extLst>
          </p:cNvPr>
          <p:cNvSpPr>
            <a:spLocks noGrp="1"/>
          </p:cNvSpPr>
          <p:nvPr>
            <p:ph type="pic" sz="quarter" idx="13" hasCustomPrompt="1"/>
          </p:nvPr>
        </p:nvSpPr>
        <p:spPr bwMode="ltGray">
          <a:xfrm>
            <a:off x="584199" y="1581150"/>
            <a:ext cx="3599411" cy="4305300"/>
          </a:xfrm>
          <a:prstGeom prst="roundRect">
            <a:avLst>
              <a:gd name="adj" fmla="val 4720"/>
            </a:avLst>
          </a:prstGeom>
          <a:blipFill>
            <a:blip r:embed="rId3"/>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dirty="0"/>
              <a:t>Drag &amp; drop your photo here </a:t>
            </a:r>
            <a:br>
              <a:rPr lang="en-US" dirty="0"/>
            </a:br>
            <a:r>
              <a:rPr lang="en-US" dirty="0"/>
              <a:t>or click or tap icon below </a:t>
            </a:r>
            <a:br>
              <a:rPr lang="en-US" dirty="0"/>
            </a:br>
            <a:r>
              <a:rPr lang="en-US" dirty="0"/>
              <a:t>to insert</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851CCD2F-E7DE-5D12-87F9-52475535C73C}"/>
              </a:ext>
            </a:extLst>
          </p:cNvPr>
          <p:cNvSpPr>
            <a:spLocks noGrp="1"/>
          </p:cNvSpPr>
          <p:nvPr>
            <p:ph type="pic" sz="quarter" idx="14" hasCustomPrompt="1"/>
          </p:nvPr>
        </p:nvSpPr>
        <p:spPr bwMode="ltGray">
          <a:xfrm>
            <a:off x="4297087" y="1581150"/>
            <a:ext cx="3599411" cy="4305300"/>
          </a:xfrm>
          <a:prstGeom prst="roundRect">
            <a:avLst>
              <a:gd name="adj" fmla="val 4720"/>
            </a:avLst>
          </a:prstGeom>
          <a:blipFill>
            <a:blip r:embed="rId4"/>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dirty="0"/>
              <a:t>Drag &amp; drop your photo here </a:t>
            </a:r>
            <a:br>
              <a:rPr lang="en-US" dirty="0"/>
            </a:br>
            <a:r>
              <a:rPr lang="en-US" dirty="0"/>
              <a:t>or click or tap icon below </a:t>
            </a:r>
            <a:br>
              <a:rPr lang="en-US" dirty="0"/>
            </a:br>
            <a:r>
              <a:rPr lang="en-US" dirty="0"/>
              <a:t>to insert</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CFBE241C-1792-CB28-B2A0-7F490668764D}"/>
              </a:ext>
            </a:extLst>
          </p:cNvPr>
          <p:cNvSpPr>
            <a:spLocks noGrp="1"/>
          </p:cNvSpPr>
          <p:nvPr>
            <p:ph type="pic" sz="quarter" idx="15" hasCustomPrompt="1"/>
          </p:nvPr>
        </p:nvSpPr>
        <p:spPr bwMode="ltGray">
          <a:xfrm>
            <a:off x="8009976" y="1581150"/>
            <a:ext cx="3599411" cy="4305300"/>
          </a:xfrm>
          <a:prstGeom prst="roundRect">
            <a:avLst>
              <a:gd name="adj" fmla="val 4720"/>
            </a:avLst>
          </a:prstGeom>
          <a:blipFill>
            <a:blip r:embed="rId5"/>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dirty="0"/>
              <a:t>Drag &amp; drop your photo here </a:t>
            </a:r>
            <a:br>
              <a:rPr lang="en-US" dirty="0"/>
            </a:br>
            <a:r>
              <a:rPr lang="en-US" dirty="0"/>
              <a:t>or click or tap icon below </a:t>
            </a:r>
            <a:br>
              <a:rPr lang="en-US" dirty="0"/>
            </a:br>
            <a:r>
              <a:rPr lang="en-US" dirty="0"/>
              <a:t>to insert</a:t>
            </a:r>
          </a:p>
        </p:txBody>
      </p:sp>
    </p:spTree>
    <p:extLst>
      <p:ext uri="{BB962C8B-B14F-4D97-AF65-F5344CB8AC3E}">
        <p14:creationId xmlns:p14="http://schemas.microsoft.com/office/powerpoint/2010/main" val="233528383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Three text content placeholder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4A0579E-33AE-B59C-72EE-EB3B453EFDBB}"/>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E6F7E58A-6B3C-71CF-9C7D-E4749BF6C495}"/>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6" name="Rectangle: Rounded Corners 5">
            <a:extLst>
              <a:ext uri="{FF2B5EF4-FFF2-40B4-BE49-F238E27FC236}">
                <a16:creationId xmlns:a16="http://schemas.microsoft.com/office/drawing/2014/main" id="{1C683595-FBF8-179F-28A4-E3681A0A7FC5}"/>
              </a:ext>
            </a:extLst>
          </p:cNvPr>
          <p:cNvSpPr/>
          <p:nvPr userDrawn="1"/>
        </p:nvSpPr>
        <p:spPr bwMode="auto">
          <a:xfrm>
            <a:off x="584199" y="1581150"/>
            <a:ext cx="3599411" cy="4305300"/>
          </a:xfrm>
          <a:prstGeom prst="roundRect">
            <a:avLst>
              <a:gd name="adj" fmla="val 4720"/>
            </a:avLst>
          </a:prstGeom>
          <a:gradFill flip="none" rotWithShape="1">
            <a:gsLst>
              <a:gs pos="0">
                <a:srgbClr val="0A6BBA"/>
              </a:gs>
              <a:gs pos="80000">
                <a:srgbClr val="328985"/>
              </a:gs>
            </a:gsLst>
            <a:path path="circle">
              <a:fillToRect l="100000" t="100000"/>
            </a:path>
            <a:tileRect r="-100000" b="-100000"/>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7" name="Rectangle: Rounded Corners 6">
            <a:extLst>
              <a:ext uri="{FF2B5EF4-FFF2-40B4-BE49-F238E27FC236}">
                <a16:creationId xmlns:a16="http://schemas.microsoft.com/office/drawing/2014/main" id="{41CEBF13-F6CF-42C5-0E53-E1311332EC7E}"/>
              </a:ext>
            </a:extLst>
          </p:cNvPr>
          <p:cNvSpPr/>
          <p:nvPr userDrawn="1"/>
        </p:nvSpPr>
        <p:spPr bwMode="auto">
          <a:xfrm>
            <a:off x="4297087" y="1581150"/>
            <a:ext cx="3599411" cy="4305300"/>
          </a:xfrm>
          <a:prstGeom prst="roundRect">
            <a:avLst>
              <a:gd name="adj" fmla="val 4720"/>
            </a:avLst>
          </a:prstGeom>
          <a:gradFill flip="none" rotWithShape="1">
            <a:gsLst>
              <a:gs pos="0">
                <a:srgbClr val="0A6BBA"/>
              </a:gs>
              <a:gs pos="80000">
                <a:srgbClr val="328985"/>
              </a:gs>
            </a:gsLst>
            <a:path path="circle">
              <a:fillToRect l="100000" t="100000"/>
            </a:path>
            <a:tileRect r="-100000" b="-100000"/>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8" name="Rectangle: Rounded Corners 7">
            <a:extLst>
              <a:ext uri="{FF2B5EF4-FFF2-40B4-BE49-F238E27FC236}">
                <a16:creationId xmlns:a16="http://schemas.microsoft.com/office/drawing/2014/main" id="{F6991E26-4A39-8D94-F42C-F2099C92D6A1}"/>
              </a:ext>
            </a:extLst>
          </p:cNvPr>
          <p:cNvSpPr/>
          <p:nvPr userDrawn="1"/>
        </p:nvSpPr>
        <p:spPr bwMode="auto">
          <a:xfrm>
            <a:off x="8009976" y="1581150"/>
            <a:ext cx="3599411" cy="4305300"/>
          </a:xfrm>
          <a:prstGeom prst="roundRect">
            <a:avLst>
              <a:gd name="adj" fmla="val 4720"/>
            </a:avLst>
          </a:prstGeom>
          <a:gradFill flip="none" rotWithShape="1">
            <a:gsLst>
              <a:gs pos="0">
                <a:srgbClr val="0A6BBA"/>
              </a:gs>
              <a:gs pos="80000">
                <a:srgbClr val="328985"/>
              </a:gs>
            </a:gsLst>
            <a:path path="circle">
              <a:fillToRect l="100000" t="100000"/>
            </a:path>
            <a:tileRect r="-100000" b="-100000"/>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21" name="Text Placeholder 19">
            <a:extLst>
              <a:ext uri="{FF2B5EF4-FFF2-40B4-BE49-F238E27FC236}">
                <a16:creationId xmlns:a16="http://schemas.microsoft.com/office/drawing/2014/main" id="{399EA1AA-57AA-27E2-BD86-B5FA25A9A677}"/>
              </a:ext>
            </a:extLst>
          </p:cNvPr>
          <p:cNvSpPr>
            <a:spLocks noGrp="1"/>
          </p:cNvSpPr>
          <p:nvPr>
            <p:ph type="body" sz="quarter" idx="13" hasCustomPrompt="1"/>
          </p:nvPr>
        </p:nvSpPr>
        <p:spPr>
          <a:xfrm>
            <a:off x="691108"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cxnSp>
        <p:nvCxnSpPr>
          <p:cNvPr id="12" name="Straight Connector 11">
            <a:extLst>
              <a:ext uri="{FF2B5EF4-FFF2-40B4-BE49-F238E27FC236}">
                <a16:creationId xmlns:a16="http://schemas.microsoft.com/office/drawing/2014/main" id="{8A47EDC1-A042-5A95-7AD0-A7419100C365}"/>
              </a:ext>
            </a:extLst>
          </p:cNvPr>
          <p:cNvCxnSpPr>
            <a:cxnSpLocks/>
          </p:cNvCxnSpPr>
          <p:nvPr userDrawn="1"/>
        </p:nvCxnSpPr>
        <p:spPr>
          <a:xfrm>
            <a:off x="637654"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4EB2703-96F4-0032-1948-7D1A66D0303B}"/>
              </a:ext>
            </a:extLst>
          </p:cNvPr>
          <p:cNvCxnSpPr>
            <a:cxnSpLocks/>
          </p:cNvCxnSpPr>
          <p:nvPr userDrawn="1"/>
        </p:nvCxnSpPr>
        <p:spPr>
          <a:xfrm>
            <a:off x="4350542"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85F7FEE-5EE4-CEBA-42C0-5B7B114D8C2B}"/>
              </a:ext>
            </a:extLst>
          </p:cNvPr>
          <p:cNvCxnSpPr>
            <a:cxnSpLocks/>
          </p:cNvCxnSpPr>
          <p:nvPr userDrawn="1"/>
        </p:nvCxnSpPr>
        <p:spPr>
          <a:xfrm>
            <a:off x="8063431"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2" name="Text Placeholder 19">
            <a:extLst>
              <a:ext uri="{FF2B5EF4-FFF2-40B4-BE49-F238E27FC236}">
                <a16:creationId xmlns:a16="http://schemas.microsoft.com/office/drawing/2014/main" id="{E1C30187-00C7-645C-EA0E-3CAE60058737}"/>
              </a:ext>
            </a:extLst>
          </p:cNvPr>
          <p:cNvSpPr>
            <a:spLocks noGrp="1"/>
          </p:cNvSpPr>
          <p:nvPr>
            <p:ph type="body" sz="quarter" idx="14" hasCustomPrompt="1"/>
          </p:nvPr>
        </p:nvSpPr>
        <p:spPr>
          <a:xfrm>
            <a:off x="4403996"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4" name="Text Placeholder 19">
            <a:extLst>
              <a:ext uri="{FF2B5EF4-FFF2-40B4-BE49-F238E27FC236}">
                <a16:creationId xmlns:a16="http://schemas.microsoft.com/office/drawing/2014/main" id="{01BB683D-10A2-1AB7-D6AD-3513E50E5831}"/>
              </a:ext>
            </a:extLst>
          </p:cNvPr>
          <p:cNvSpPr>
            <a:spLocks noGrp="1"/>
          </p:cNvSpPr>
          <p:nvPr>
            <p:ph type="body" sz="quarter" idx="15" hasCustomPrompt="1"/>
          </p:nvPr>
        </p:nvSpPr>
        <p:spPr>
          <a:xfrm>
            <a:off x="8116885"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5" name="Text Placeholder 19">
            <a:extLst>
              <a:ext uri="{FF2B5EF4-FFF2-40B4-BE49-F238E27FC236}">
                <a16:creationId xmlns:a16="http://schemas.microsoft.com/office/drawing/2014/main" id="{4F2F9024-046F-77C6-5303-52E499B556C1}"/>
              </a:ext>
            </a:extLst>
          </p:cNvPr>
          <p:cNvSpPr>
            <a:spLocks noGrp="1"/>
          </p:cNvSpPr>
          <p:nvPr>
            <p:ph type="body" sz="quarter" idx="16" hasCustomPrompt="1"/>
          </p:nvPr>
        </p:nvSpPr>
        <p:spPr>
          <a:xfrm>
            <a:off x="691108"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6" name="Text Placeholder 19">
            <a:extLst>
              <a:ext uri="{FF2B5EF4-FFF2-40B4-BE49-F238E27FC236}">
                <a16:creationId xmlns:a16="http://schemas.microsoft.com/office/drawing/2014/main" id="{95805569-1FE6-5940-59E2-DE9A074B852A}"/>
              </a:ext>
            </a:extLst>
          </p:cNvPr>
          <p:cNvSpPr>
            <a:spLocks noGrp="1"/>
          </p:cNvSpPr>
          <p:nvPr>
            <p:ph type="body" sz="quarter" idx="17" hasCustomPrompt="1"/>
          </p:nvPr>
        </p:nvSpPr>
        <p:spPr>
          <a:xfrm>
            <a:off x="4403996"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7" name="Text Placeholder 19">
            <a:extLst>
              <a:ext uri="{FF2B5EF4-FFF2-40B4-BE49-F238E27FC236}">
                <a16:creationId xmlns:a16="http://schemas.microsoft.com/office/drawing/2014/main" id="{69FD4DC6-752D-3AF4-DB4C-BD79AC8DC943}"/>
              </a:ext>
            </a:extLst>
          </p:cNvPr>
          <p:cNvSpPr>
            <a:spLocks noGrp="1"/>
          </p:cNvSpPr>
          <p:nvPr>
            <p:ph type="body" sz="quarter" idx="18" hasCustomPrompt="1"/>
          </p:nvPr>
        </p:nvSpPr>
        <p:spPr>
          <a:xfrm>
            <a:off x="8116885"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88791203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userDrawn="1">
  <p:cSld name="Table placeholder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F4C4D94-52FE-B3D5-25E9-F34756D10BEB}"/>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A322CBBD-6BBD-ECDE-9B83-B94314709E05}"/>
              </a:ext>
            </a:extLst>
          </p:cNvPr>
          <p:cNvSpPr/>
          <p:nvPr userDrawn="1"/>
        </p:nvSpPr>
        <p:spPr bwMode="auto">
          <a:xfrm>
            <a:off x="584199" y="1358900"/>
            <a:ext cx="11025188" cy="4912499"/>
          </a:xfrm>
          <a:prstGeom prst="roundRect">
            <a:avLst>
              <a:gd name="adj" fmla="val 2924"/>
            </a:avLst>
          </a:pr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dirty="0">
              <a:latin typeface="+mj-lt"/>
              <a:cs typeface="Segoe Sans Display Semibold" pitchFamily="2" charset="0"/>
            </a:endParaRPr>
          </a:p>
        </p:txBody>
      </p:sp>
      <p:sp>
        <p:nvSpPr>
          <p:cNvPr id="9" name="Rectangle: Top Corners Rounded 8">
            <a:extLst>
              <a:ext uri="{FF2B5EF4-FFF2-40B4-BE49-F238E27FC236}">
                <a16:creationId xmlns:a16="http://schemas.microsoft.com/office/drawing/2014/main" id="{F0BB2C1D-5C69-D3F4-F53D-FBF1669E7E76}"/>
              </a:ext>
            </a:extLst>
          </p:cNvPr>
          <p:cNvSpPr/>
          <p:nvPr userDrawn="1"/>
        </p:nvSpPr>
        <p:spPr bwMode="auto">
          <a:xfrm>
            <a:off x="584199" y="1358900"/>
            <a:ext cx="11025188" cy="533400"/>
          </a:xfrm>
          <a:prstGeom prst="round2SameRect">
            <a:avLst>
              <a:gd name="adj1" fmla="val 26667"/>
              <a:gd name="adj2" fmla="val 0"/>
            </a:avLst>
          </a:pr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Tree>
    <p:extLst>
      <p:ext uri="{BB962C8B-B14F-4D97-AF65-F5344CB8AC3E}">
        <p14:creationId xmlns:p14="http://schemas.microsoft.com/office/powerpoint/2010/main" val="41130065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userDrawn="1">
  <p:cSld name="Quotation slide Gree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7860348-7581-BB4E-0FE4-8BFB6F5FDEFA}"/>
              </a:ext>
            </a:extLst>
          </p:cNvPr>
          <p:cNvPicPr>
            <a:picLocks noChangeAspect="1"/>
          </p:cNvPicPr>
          <p:nvPr userDrawn="1"/>
        </p:nvPicPr>
        <p:blipFill>
          <a:blip r:embed="rId2"/>
          <a:stretch>
            <a:fillRect/>
          </a:stretch>
        </p:blipFill>
        <p:spPr>
          <a:xfrm>
            <a:off x="4152" y="0"/>
            <a:ext cx="12183695" cy="6858000"/>
          </a:xfrm>
          <a:prstGeom prst="rect">
            <a:avLst/>
          </a:prstGeom>
        </p:spPr>
      </p:pic>
      <p:cxnSp>
        <p:nvCxnSpPr>
          <p:cNvPr id="2" name="Straight Connector 1">
            <a:extLst>
              <a:ext uri="{FF2B5EF4-FFF2-40B4-BE49-F238E27FC236}">
                <a16:creationId xmlns:a16="http://schemas.microsoft.com/office/drawing/2014/main" id="{27F35010-E4B4-8F70-D28F-7B5D8EDDDF6A}"/>
              </a:ext>
            </a:extLst>
          </p:cNvPr>
          <p:cNvCxnSpPr>
            <a:cxnSpLocks/>
          </p:cNvCxnSpPr>
          <p:nvPr userDrawn="1"/>
        </p:nvCxnSpPr>
        <p:spPr>
          <a:xfrm>
            <a:off x="1511751" y="1090131"/>
            <a:ext cx="6727374" cy="0"/>
          </a:xfrm>
          <a:prstGeom prst="line">
            <a:avLst/>
          </a:prstGeom>
          <a:ln w="6350">
            <a:solidFill>
              <a:schemeClr val="bg1">
                <a:lumMod val="95000"/>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3" name="Oval 12">
            <a:extLst>
              <a:ext uri="{FF2B5EF4-FFF2-40B4-BE49-F238E27FC236}">
                <a16:creationId xmlns:a16="http://schemas.microsoft.com/office/drawing/2014/main" id="{0EB99CC0-8EF9-44F4-FCE4-2E363219881E}"/>
              </a:ext>
            </a:extLst>
          </p:cNvPr>
          <p:cNvSpPr/>
          <p:nvPr userDrawn="1"/>
        </p:nvSpPr>
        <p:spPr bwMode="auto">
          <a:xfrm>
            <a:off x="6654800" y="863600"/>
            <a:ext cx="5130800" cy="5130800"/>
          </a:xfrm>
          <a:prstGeom prst="ellipse">
            <a:avLst/>
          </a:pr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dirty="0">
              <a:latin typeface="+mj-lt"/>
              <a:cs typeface="Segoe Sans Display Semibold" pitchFamily="2" charset="0"/>
              <a:sym typeface="+mn-lt"/>
            </a:endParaRPr>
          </a:p>
        </p:txBody>
      </p:sp>
      <p:sp>
        <p:nvSpPr>
          <p:cNvPr id="6" name="Rectangle: Top Corners Rounded 5">
            <a:extLst>
              <a:ext uri="{FF2B5EF4-FFF2-40B4-BE49-F238E27FC236}">
                <a16:creationId xmlns:a16="http://schemas.microsoft.com/office/drawing/2014/main" id="{03B7647A-D26C-C3FB-13EB-033E6469F433}"/>
              </a:ext>
            </a:extLst>
          </p:cNvPr>
          <p:cNvSpPr/>
          <p:nvPr userDrawn="1"/>
        </p:nvSpPr>
        <p:spPr bwMode="auto">
          <a:xfrm rot="10800000">
            <a:off x="552132" y="0"/>
            <a:ext cx="959619" cy="1581288"/>
          </a:xfrm>
          <a:prstGeom prst="round2SameRect">
            <a:avLst>
              <a:gd name="adj1" fmla="val 50000"/>
              <a:gd name="adj2" fmla="val 0"/>
            </a:avLst>
          </a:prstGeom>
          <a:solidFill>
            <a:srgbClr val="FFFFFF">
              <a:alpha val="2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dirty="0">
              <a:latin typeface="+mj-lt"/>
              <a:cs typeface="Segoe Sans Display Semibold" pitchFamily="2" charset="0"/>
            </a:endParaRPr>
          </a:p>
        </p:txBody>
      </p:sp>
      <p:sp>
        <p:nvSpPr>
          <p:cNvPr id="7" name="Oval 6">
            <a:extLst>
              <a:ext uri="{FF2B5EF4-FFF2-40B4-BE49-F238E27FC236}">
                <a16:creationId xmlns:a16="http://schemas.microsoft.com/office/drawing/2014/main" id="{0E1D93B2-59CC-2759-942E-D3DC06EB1452}"/>
              </a:ext>
            </a:extLst>
          </p:cNvPr>
          <p:cNvSpPr/>
          <p:nvPr userDrawn="1"/>
        </p:nvSpPr>
        <p:spPr bwMode="auto">
          <a:xfrm>
            <a:off x="610653" y="669131"/>
            <a:ext cx="842000" cy="842000"/>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8" name="Graphic 18">
            <a:extLst>
              <a:ext uri="{FF2B5EF4-FFF2-40B4-BE49-F238E27FC236}">
                <a16:creationId xmlns:a16="http://schemas.microsoft.com/office/drawing/2014/main" id="{229CCF5C-2EF0-EA8C-F06D-965D2BB76BA1}"/>
              </a:ext>
            </a:extLst>
          </p:cNvPr>
          <p:cNvSpPr/>
          <p:nvPr userDrawn="1"/>
        </p:nvSpPr>
        <p:spPr>
          <a:xfrm rot="10800000">
            <a:off x="692883" y="854218"/>
            <a:ext cx="677542" cy="471824"/>
          </a:xfrm>
          <a:custGeom>
            <a:avLst/>
            <a:gdLst>
              <a:gd name="connsiteX0" fmla="*/ 398009 w 1698171"/>
              <a:gd name="connsiteY0" fmla="*/ 0 h 1182560"/>
              <a:gd name="connsiteX1" fmla="*/ 0 w 1698171"/>
              <a:gd name="connsiteY1" fmla="*/ 398009 h 1182560"/>
              <a:gd name="connsiteX2" fmla="*/ 341747 w 1698171"/>
              <a:gd name="connsiteY2" fmla="*/ 792034 h 1182560"/>
              <a:gd name="connsiteX3" fmla="*/ 216494 w 1698171"/>
              <a:gd name="connsiteY3" fmla="*/ 1103659 h 1182560"/>
              <a:gd name="connsiteX4" fmla="*/ 217853 w 1698171"/>
              <a:gd name="connsiteY4" fmla="*/ 1163708 h 1182560"/>
              <a:gd name="connsiteX5" fmla="*/ 275963 w 1698171"/>
              <a:gd name="connsiteY5" fmla="*/ 1178673 h 1182560"/>
              <a:gd name="connsiteX6" fmla="*/ 796018 w 1698171"/>
              <a:gd name="connsiteY6" fmla="*/ 398009 h 1182560"/>
              <a:gd name="connsiteX7" fmla="*/ 398009 w 1698171"/>
              <a:gd name="connsiteY7" fmla="*/ 0 h 1182560"/>
              <a:gd name="connsiteX8" fmla="*/ 1300162 w 1698171"/>
              <a:gd name="connsiteY8" fmla="*/ 0 h 1182560"/>
              <a:gd name="connsiteX9" fmla="*/ 902153 w 1698171"/>
              <a:gd name="connsiteY9" fmla="*/ 398009 h 1182560"/>
              <a:gd name="connsiteX10" fmla="*/ 1243900 w 1698171"/>
              <a:gd name="connsiteY10" fmla="*/ 792034 h 1182560"/>
              <a:gd name="connsiteX11" fmla="*/ 1118647 w 1698171"/>
              <a:gd name="connsiteY11" fmla="*/ 1103659 h 1182560"/>
              <a:gd name="connsiteX12" fmla="*/ 1120007 w 1698171"/>
              <a:gd name="connsiteY12" fmla="*/ 1163708 h 1182560"/>
              <a:gd name="connsiteX13" fmla="*/ 1178116 w 1698171"/>
              <a:gd name="connsiteY13" fmla="*/ 1178673 h 1182560"/>
              <a:gd name="connsiteX14" fmla="*/ 1698171 w 1698171"/>
              <a:gd name="connsiteY14" fmla="*/ 398009 h 1182560"/>
              <a:gd name="connsiteX15" fmla="*/ 1300162 w 1698171"/>
              <a:gd name="connsiteY15" fmla="*/ 0 h 118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8171" h="1182560">
                <a:moveTo>
                  <a:pt x="398009" y="0"/>
                </a:moveTo>
                <a:cubicBezTo>
                  <a:pt x="178500" y="0"/>
                  <a:pt x="0" y="178550"/>
                  <a:pt x="0" y="398009"/>
                </a:cubicBezTo>
                <a:cubicBezTo>
                  <a:pt x="0" y="598373"/>
                  <a:pt x="148769" y="764631"/>
                  <a:pt x="341747" y="792034"/>
                </a:cubicBezTo>
                <a:cubicBezTo>
                  <a:pt x="326298" y="904266"/>
                  <a:pt x="283445" y="1011055"/>
                  <a:pt x="216494" y="1103659"/>
                </a:cubicBezTo>
                <a:cubicBezTo>
                  <a:pt x="203472" y="1121732"/>
                  <a:pt x="203960" y="1146219"/>
                  <a:pt x="217853" y="1163708"/>
                </a:cubicBezTo>
                <a:cubicBezTo>
                  <a:pt x="231485" y="1180919"/>
                  <a:pt x="255173" y="1187443"/>
                  <a:pt x="275963" y="1178673"/>
                </a:cubicBezTo>
                <a:cubicBezTo>
                  <a:pt x="591862" y="1046816"/>
                  <a:pt x="796018" y="740340"/>
                  <a:pt x="796018" y="398009"/>
                </a:cubicBezTo>
                <a:cubicBezTo>
                  <a:pt x="796018" y="178550"/>
                  <a:pt x="617517" y="0"/>
                  <a:pt x="398009" y="0"/>
                </a:cubicBezTo>
                <a:close/>
                <a:moveTo>
                  <a:pt x="1300162" y="0"/>
                </a:moveTo>
                <a:cubicBezTo>
                  <a:pt x="1080654" y="0"/>
                  <a:pt x="902153" y="178550"/>
                  <a:pt x="902153" y="398009"/>
                </a:cubicBezTo>
                <a:cubicBezTo>
                  <a:pt x="902153" y="598373"/>
                  <a:pt x="1050922" y="764631"/>
                  <a:pt x="1243900" y="792034"/>
                </a:cubicBezTo>
                <a:cubicBezTo>
                  <a:pt x="1228451" y="904266"/>
                  <a:pt x="1185599" y="1011055"/>
                  <a:pt x="1118647" y="1103659"/>
                </a:cubicBezTo>
                <a:cubicBezTo>
                  <a:pt x="1105625" y="1121732"/>
                  <a:pt x="1106113" y="1146219"/>
                  <a:pt x="1120007" y="1163708"/>
                </a:cubicBezTo>
                <a:cubicBezTo>
                  <a:pt x="1133639" y="1180919"/>
                  <a:pt x="1157327" y="1187443"/>
                  <a:pt x="1178116" y="1178673"/>
                </a:cubicBezTo>
                <a:cubicBezTo>
                  <a:pt x="1494016" y="1046816"/>
                  <a:pt x="1698171" y="740340"/>
                  <a:pt x="1698171" y="398009"/>
                </a:cubicBezTo>
                <a:cubicBezTo>
                  <a:pt x="1698171" y="178550"/>
                  <a:pt x="1519671" y="0"/>
                  <a:pt x="1300162" y="0"/>
                </a:cubicBezTo>
                <a:close/>
              </a:path>
            </a:pathLst>
          </a:custGeom>
          <a:gradFill>
            <a:gsLst>
              <a:gs pos="0">
                <a:srgbClr val="0A6BBA"/>
              </a:gs>
              <a:gs pos="80000">
                <a:srgbClr val="328985"/>
              </a:gs>
            </a:gsLst>
            <a:path path="circle">
              <a:fillToRect l="100000" t="100000"/>
            </a:path>
          </a:gradFill>
          <a:ln>
            <a:noFill/>
          </a:ln>
          <a:effectLst/>
        </p:spPr>
        <p:txBody>
          <a:bodyPr wrap="square" lIns="91440" tIns="91440" rIns="91440" bIns="9144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18" name="Text Placeholder 19">
            <a:extLst>
              <a:ext uri="{FF2B5EF4-FFF2-40B4-BE49-F238E27FC236}">
                <a16:creationId xmlns:a16="http://schemas.microsoft.com/office/drawing/2014/main" id="{7A0408E9-8980-7E8F-F942-8C9FE407AADC}"/>
              </a:ext>
            </a:extLst>
          </p:cNvPr>
          <p:cNvSpPr>
            <a:spLocks noGrp="1"/>
          </p:cNvSpPr>
          <p:nvPr>
            <p:ph type="body" sz="quarter" idx="18" hasCustomPrompt="1"/>
          </p:nvPr>
        </p:nvSpPr>
        <p:spPr>
          <a:xfrm>
            <a:off x="716849" y="1695588"/>
            <a:ext cx="5731576" cy="3613695"/>
          </a:xfrm>
        </p:spPr>
        <p:txBody>
          <a:bodyPr lIns="0" tIns="0" rIns="0" bIns="0" anchor="t">
            <a:noAutofit/>
          </a:bodyPr>
          <a:lstStyle>
            <a:lvl1pPr marL="0" marR="0" indent="0" algn="l" defTabSz="914400" rtl="0" eaLnBrk="1" fontAlgn="auto" latinLnBrk="0" hangingPunct="1">
              <a:lnSpc>
                <a:spcPct val="100000"/>
              </a:lnSpc>
              <a:spcBef>
                <a:spcPct val="20000"/>
              </a:spcBef>
              <a:spcAft>
                <a:spcPts val="1800"/>
              </a:spcAft>
              <a:buClrTx/>
              <a:buSzPct val="90000"/>
              <a:buFont typeface="Wingdings" panose="05000000000000000000" pitchFamily="2" charset="2"/>
              <a:buNone/>
              <a:tabLst/>
              <a:defRPr lang="en-US" sz="2400" b="0" kern="1200" cap="none" spc="0" baseline="0" dirty="0">
                <a:ln w="3175">
                  <a:noFill/>
                </a:ln>
                <a:solidFill>
                  <a:schemeClr val="tx1"/>
                </a:solidFill>
                <a:effectLst/>
                <a:latin typeface="+mn-lt"/>
                <a:ea typeface="+mn-ea"/>
                <a:cs typeface="+mn-cs"/>
              </a:defRPr>
            </a:lvl1pPr>
          </a:lstStyle>
          <a:p>
            <a:pPr lvl="0"/>
            <a:r>
              <a:rPr lang="en-US"/>
              <a:t>Insert text</a:t>
            </a:r>
          </a:p>
        </p:txBody>
      </p:sp>
      <p:sp>
        <p:nvSpPr>
          <p:cNvPr id="14" name="Picture Placeholder" descr="This photo is a 'placeholder' only. Drag or drop your photo here, or click and tap the center to insert a photo.">
            <a:extLst>
              <a:ext uri="{FF2B5EF4-FFF2-40B4-BE49-F238E27FC236}">
                <a16:creationId xmlns:a16="http://schemas.microsoft.com/office/drawing/2014/main" id="{35DB28C5-6CEA-8525-6B69-035DAD6E8DFF}"/>
              </a:ext>
            </a:extLst>
          </p:cNvPr>
          <p:cNvSpPr>
            <a:spLocks noGrp="1" noChangeAspect="1"/>
          </p:cNvSpPr>
          <p:nvPr>
            <p:ph type="pic" sz="quarter" idx="17" hasCustomPrompt="1"/>
          </p:nvPr>
        </p:nvSpPr>
        <p:spPr bwMode="ltGray">
          <a:xfrm>
            <a:off x="6781800" y="990600"/>
            <a:ext cx="4876800" cy="4876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16" name="Text Placeholder 19">
            <a:extLst>
              <a:ext uri="{FF2B5EF4-FFF2-40B4-BE49-F238E27FC236}">
                <a16:creationId xmlns:a16="http://schemas.microsoft.com/office/drawing/2014/main" id="{962D8C4F-7127-AD8F-D624-CBC3F48D1FF1}"/>
              </a:ext>
            </a:extLst>
          </p:cNvPr>
          <p:cNvSpPr>
            <a:spLocks noGrp="1"/>
          </p:cNvSpPr>
          <p:nvPr>
            <p:ph type="body" sz="quarter" idx="13" hasCustomPrompt="1"/>
          </p:nvPr>
        </p:nvSpPr>
        <p:spPr>
          <a:xfrm>
            <a:off x="716849" y="5583203"/>
            <a:ext cx="5731576" cy="369332"/>
          </a:xfrm>
        </p:spPr>
        <p:txBody>
          <a:bodyPr lIns="0" tIns="0" rIns="0" bIns="0" anchor="t">
            <a:noAutofit/>
          </a:bodyPr>
          <a:lstStyle>
            <a:lvl1pPr marL="0" marR="0" indent="0" algn="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accent2"/>
                </a:solidFill>
                <a:latin typeface="+mj-lt"/>
                <a:ea typeface="+mn-ea"/>
                <a:cs typeface="+mn-cs"/>
              </a:defRPr>
            </a:lvl1pPr>
          </a:lstStyle>
          <a:p>
            <a:pPr lvl="0"/>
            <a:r>
              <a:rPr lang="en-US"/>
              <a:t>Insert text</a:t>
            </a: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8263" y="-758152"/>
            <a:ext cx="11018520" cy="553998"/>
          </a:xfrm>
        </p:spPr>
        <p:txBody>
          <a:bodyPr/>
          <a:lstStyle/>
          <a:p>
            <a:r>
              <a:rPr lang="en-US"/>
              <a:t>Click to edit Master title style</a:t>
            </a:r>
          </a:p>
        </p:txBody>
      </p:sp>
    </p:spTree>
    <p:extLst>
      <p:ext uri="{BB962C8B-B14F-4D97-AF65-F5344CB8AC3E}">
        <p14:creationId xmlns:p14="http://schemas.microsoft.com/office/powerpoint/2010/main" val="369433480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Demo slide 2">
    <p:bg>
      <p:bgPr>
        <a:solidFill>
          <a:srgbClr val="E1D3C7"/>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5216" y="2977823"/>
            <a:ext cx="9144000" cy="553998"/>
          </a:xfrm>
          <a:noFill/>
        </p:spPr>
        <p:txBody>
          <a:bodyPr lIns="0" tIns="0" rIns="0" bIns="0" anchor="b" anchorCtr="0">
            <a:spAutoFit/>
          </a:bodyPr>
          <a:lstStyle>
            <a:lvl1pPr algn="l" defTabSz="932742" rtl="0" eaLnBrk="1" latinLnBrk="0" hangingPunct="1">
              <a:lnSpc>
                <a:spcPct val="90000"/>
              </a:lnSpc>
              <a:spcBef>
                <a:spcPct val="0"/>
              </a:spcBef>
              <a:buNone/>
              <a:defRPr lang="en-US" sz="4000" b="0" kern="1200" cap="none" spc="-50" baseline="0" dirty="0">
                <a:ln w="3175">
                  <a:noFill/>
                </a:ln>
                <a:solidFill>
                  <a:schemeClr val="tx1"/>
                </a:solidFill>
                <a:effectLst/>
                <a:latin typeface="+mj-lt"/>
                <a:ea typeface="+mn-ea"/>
                <a:cs typeface="Segoe UI" pitchFamily="34" charset="0"/>
              </a:defRPr>
            </a:lvl1pPr>
          </a:lstStyle>
          <a:p>
            <a:r>
              <a:rPr lang="en-US"/>
              <a:t>Demo title</a:t>
            </a:r>
          </a:p>
        </p:txBody>
      </p:sp>
      <p:sp>
        <p:nvSpPr>
          <p:cNvPr id="5" name="Text Placeholder 4"/>
          <p:cNvSpPr>
            <a:spLocks noGrp="1"/>
          </p:cNvSpPr>
          <p:nvPr>
            <p:ph type="body" sz="quarter" idx="12" hasCustomPrompt="1"/>
          </p:nvPr>
        </p:nvSpPr>
        <p:spPr>
          <a:xfrm>
            <a:off x="585216" y="3977319"/>
            <a:ext cx="9144000" cy="246221"/>
          </a:xfrm>
          <a:noFill/>
        </p:spPr>
        <p:txBody>
          <a:bodyPr lIns="0" tIns="0" rIns="0" bIns="0">
            <a:spAutoFit/>
          </a:bodyPr>
          <a:lstStyle>
            <a:lvl1pPr marL="0" indent="0">
              <a:spcBef>
                <a:spcPts val="0"/>
              </a:spcBef>
              <a:spcAft>
                <a:spcPts val="0"/>
              </a:spcAft>
              <a:buFont typeface="Arial" panose="020B0604020202020204" pitchFamily="34" charset="0"/>
              <a:buNone/>
              <a:defRPr sz="1600" spc="0" baseline="0">
                <a:solidFill>
                  <a:schemeClr val="tx1"/>
                </a:solidFill>
                <a:latin typeface="+mn-lt"/>
              </a:defRPr>
            </a:lvl1pPr>
          </a:lstStyle>
          <a:p>
            <a:pPr lvl="0"/>
            <a:r>
              <a:rPr lang="en-US"/>
              <a:t>Speaker name</a:t>
            </a:r>
          </a:p>
        </p:txBody>
      </p:sp>
    </p:spTree>
    <p:extLst>
      <p:ext uri="{BB962C8B-B14F-4D97-AF65-F5344CB8AC3E}">
        <p14:creationId xmlns:p14="http://schemas.microsoft.com/office/powerpoint/2010/main" val="3738870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6135">
          <p15:clr>
            <a:srgbClr val="5ACBF0"/>
          </p15:clr>
        </p15:guide>
        <p15:guide id="3" orient="horz" pos="1910">
          <p15:clr>
            <a:srgbClr val="5ACBF0"/>
          </p15:clr>
        </p15:guide>
        <p15:guide id="4" orient="horz" pos="2505">
          <p15:clr>
            <a:srgbClr val="5ACBF0"/>
          </p15:clr>
        </p15:guide>
      </p15:sldGuideLst>
    </p:ext>
  </p:extLst>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Section divider Gree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1DE6FDA-B7C6-B55C-2C25-D67CE4D73F6C}"/>
              </a:ext>
            </a:extLst>
          </p:cNvPr>
          <p:cNvPicPr>
            <a:picLocks noChangeAspect="1"/>
          </p:cNvPicPr>
          <p:nvPr userDrawn="1"/>
        </p:nvPicPr>
        <p:blipFill>
          <a:blip r:embed="rId2"/>
          <a:stretch>
            <a:fillRect/>
          </a:stretch>
        </p:blipFill>
        <p:spPr>
          <a:xfrm>
            <a:off x="4152" y="0"/>
            <a:ext cx="12183695" cy="6858000"/>
          </a:xfrm>
          <a:prstGeom prst="rect">
            <a:avLst/>
          </a:prstGeom>
        </p:spPr>
      </p:pic>
      <p:sp>
        <p:nvSpPr>
          <p:cNvPr id="4" name="Freeform: Shape 3">
            <a:extLst>
              <a:ext uri="{FF2B5EF4-FFF2-40B4-BE49-F238E27FC236}">
                <a16:creationId xmlns:a16="http://schemas.microsoft.com/office/drawing/2014/main" id="{CF92786A-7D84-72BD-DE4B-303D2A6DB90B}"/>
              </a:ext>
            </a:extLst>
          </p:cNvPr>
          <p:cNvSpPr/>
          <p:nvPr userDrawn="1"/>
        </p:nvSpPr>
        <p:spPr bwMode="auto">
          <a:xfrm>
            <a:off x="0" y="2025650"/>
            <a:ext cx="11480800" cy="2806700"/>
          </a:xfrm>
          <a:custGeom>
            <a:avLst/>
            <a:gdLst>
              <a:gd name="connsiteX0" fmla="*/ 0 w 11480800"/>
              <a:gd name="connsiteY0" fmla="*/ 0 h 2806700"/>
              <a:gd name="connsiteX1" fmla="*/ 11292414 w 11480800"/>
              <a:gd name="connsiteY1" fmla="*/ 0 h 2806700"/>
              <a:gd name="connsiteX2" fmla="*/ 11480800 w 11480800"/>
              <a:gd name="connsiteY2" fmla="*/ 188386 h 2806700"/>
              <a:gd name="connsiteX3" fmla="*/ 11480800 w 11480800"/>
              <a:gd name="connsiteY3" fmla="*/ 2618314 h 2806700"/>
              <a:gd name="connsiteX4" fmla="*/ 11292414 w 11480800"/>
              <a:gd name="connsiteY4" fmla="*/ 2806700 h 2806700"/>
              <a:gd name="connsiteX5" fmla="*/ 0 w 11480800"/>
              <a:gd name="connsiteY5" fmla="*/ 2806700 h 280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0800" h="2806700">
                <a:moveTo>
                  <a:pt x="0" y="0"/>
                </a:moveTo>
                <a:lnTo>
                  <a:pt x="11292414" y="0"/>
                </a:lnTo>
                <a:cubicBezTo>
                  <a:pt x="11396457" y="0"/>
                  <a:pt x="11480800" y="84343"/>
                  <a:pt x="11480800" y="188386"/>
                </a:cubicBezTo>
                <a:lnTo>
                  <a:pt x="11480800" y="2618314"/>
                </a:lnTo>
                <a:cubicBezTo>
                  <a:pt x="11480800" y="2722357"/>
                  <a:pt x="11396457" y="2806700"/>
                  <a:pt x="11292414" y="2806700"/>
                </a:cubicBezTo>
                <a:lnTo>
                  <a:pt x="0" y="2806700"/>
                </a:lnTo>
                <a:close/>
              </a:path>
            </a:pathLst>
          </a:cu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dirty="0">
              <a:latin typeface="+mj-lt"/>
              <a:cs typeface="Segoe Sans Display Semibold" pitchFamily="2" charset="0"/>
              <a:sym typeface="+mn-lt"/>
            </a:endParaRP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4199" y="3152001"/>
            <a:ext cx="10693401" cy="553998"/>
          </a:xfrm>
        </p:spPr>
        <p:txBody>
          <a:bodyPr/>
          <a:lstStyle/>
          <a:p>
            <a:r>
              <a:rPr lang="en-US"/>
              <a:t>Click to edit Master title style</a:t>
            </a:r>
          </a:p>
        </p:txBody>
      </p:sp>
    </p:spTree>
    <p:extLst>
      <p:ext uri="{BB962C8B-B14F-4D97-AF65-F5344CB8AC3E}">
        <p14:creationId xmlns:p14="http://schemas.microsoft.com/office/powerpoint/2010/main" val="303371021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p:cSld name="Title Only Blu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385267C-96A2-997D-BCED-783618665F29}"/>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Tree>
    <p:extLst>
      <p:ext uri="{BB962C8B-B14F-4D97-AF65-F5344CB8AC3E}">
        <p14:creationId xmlns:p14="http://schemas.microsoft.com/office/powerpoint/2010/main" val="283477875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userDrawn="1">
  <p:cSld name="Blank slide Blu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385267C-96A2-997D-BCED-783618665F29}"/>
              </a:ext>
            </a:extLst>
          </p:cNvPr>
          <p:cNvPicPr>
            <a:picLocks noChangeAspect="1"/>
          </p:cNvPicPr>
          <p:nvPr userDrawn="1"/>
        </p:nvPicPr>
        <p:blipFill rotWithShape="1">
          <a:blip r:embed="rId2"/>
          <a:srcRect l="305" t="408"/>
          <a:stretch/>
        </p:blipFill>
        <p:spPr>
          <a:xfrm>
            <a:off x="0" y="-1"/>
            <a:ext cx="12192000" cy="6858001"/>
          </a:xfrm>
          <a:prstGeom prst="rect">
            <a:avLst/>
          </a:prstGeom>
        </p:spPr>
      </p:pic>
    </p:spTree>
    <p:extLst>
      <p:ext uri="{BB962C8B-B14F-4D97-AF65-F5344CB8AC3E}">
        <p14:creationId xmlns:p14="http://schemas.microsoft.com/office/powerpoint/2010/main" val="266219286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Agenda slide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92A9ABA-0A5B-47CF-A9F3-A16B8737AF60}"/>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4" name="Oval 3">
            <a:extLst>
              <a:ext uri="{FF2B5EF4-FFF2-40B4-BE49-F238E27FC236}">
                <a16:creationId xmlns:a16="http://schemas.microsoft.com/office/drawing/2014/main" id="{CE525D6D-260D-2074-C66B-0E88E6690C99}"/>
              </a:ext>
            </a:extLst>
          </p:cNvPr>
          <p:cNvSpPr/>
          <p:nvPr userDrawn="1"/>
        </p:nvSpPr>
        <p:spPr bwMode="auto">
          <a:xfrm>
            <a:off x="4132263" y="596900"/>
            <a:ext cx="679450" cy="679450"/>
          </a:xfrm>
          <a:prstGeom prst="ellipse">
            <a:avLst/>
          </a:prstGeom>
          <a:gradFill>
            <a:gsLst>
              <a:gs pos="79000">
                <a:srgbClr val="D1448B"/>
              </a:gs>
              <a:gs pos="24000">
                <a:schemeClr val="accent2"/>
              </a:gs>
            </a:gsLst>
            <a:lin ang="13500000" scaled="1"/>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dirty="0">
                <a:ln w="3175">
                  <a:noFill/>
                </a:ln>
                <a:solidFill>
                  <a:schemeClr val="bg1"/>
                </a:solidFill>
                <a:latin typeface="+mj-lt"/>
                <a:cs typeface="Segoe UI" pitchFamily="34" charset="0"/>
              </a:rPr>
              <a:t>01</a:t>
            </a:r>
          </a:p>
        </p:txBody>
      </p:sp>
      <p:sp>
        <p:nvSpPr>
          <p:cNvPr id="5" name="Oval 4">
            <a:extLst>
              <a:ext uri="{FF2B5EF4-FFF2-40B4-BE49-F238E27FC236}">
                <a16:creationId xmlns:a16="http://schemas.microsoft.com/office/drawing/2014/main" id="{12154FFE-5468-CB04-52B1-FBCDDDBBB4A3}"/>
              </a:ext>
            </a:extLst>
          </p:cNvPr>
          <p:cNvSpPr/>
          <p:nvPr userDrawn="1"/>
        </p:nvSpPr>
        <p:spPr bwMode="auto">
          <a:xfrm>
            <a:off x="4132263" y="1845072"/>
            <a:ext cx="679450" cy="679450"/>
          </a:xfrm>
          <a:prstGeom prst="ellipse">
            <a:avLst/>
          </a:prstGeom>
          <a:gradFill>
            <a:gsLst>
              <a:gs pos="79000">
                <a:srgbClr val="D1448B"/>
              </a:gs>
              <a:gs pos="24000">
                <a:schemeClr val="accent2"/>
              </a:gs>
            </a:gsLst>
            <a:lin ang="13500000" scaled="1"/>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dirty="0">
                <a:ln w="3175">
                  <a:noFill/>
                </a:ln>
                <a:solidFill>
                  <a:schemeClr val="bg1"/>
                </a:solidFill>
                <a:latin typeface="+mj-lt"/>
                <a:cs typeface="Segoe UI" pitchFamily="34" charset="0"/>
              </a:rPr>
              <a:t>02</a:t>
            </a:r>
          </a:p>
        </p:txBody>
      </p:sp>
      <p:sp>
        <p:nvSpPr>
          <p:cNvPr id="6" name="Oval 5">
            <a:extLst>
              <a:ext uri="{FF2B5EF4-FFF2-40B4-BE49-F238E27FC236}">
                <a16:creationId xmlns:a16="http://schemas.microsoft.com/office/drawing/2014/main" id="{826D834C-0570-B13B-0866-51C1D070031A}"/>
              </a:ext>
            </a:extLst>
          </p:cNvPr>
          <p:cNvSpPr/>
          <p:nvPr userDrawn="1"/>
        </p:nvSpPr>
        <p:spPr bwMode="auto">
          <a:xfrm>
            <a:off x="4132263" y="3093244"/>
            <a:ext cx="679450" cy="679450"/>
          </a:xfrm>
          <a:prstGeom prst="ellipse">
            <a:avLst/>
          </a:prstGeom>
          <a:gradFill>
            <a:gsLst>
              <a:gs pos="79000">
                <a:srgbClr val="D1448B"/>
              </a:gs>
              <a:gs pos="24000">
                <a:schemeClr val="accent2"/>
              </a:gs>
            </a:gsLst>
            <a:lin ang="13500000" scaled="1"/>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dirty="0">
                <a:ln w="3175">
                  <a:noFill/>
                </a:ln>
                <a:solidFill>
                  <a:schemeClr val="bg1"/>
                </a:solidFill>
                <a:latin typeface="+mj-lt"/>
                <a:cs typeface="Segoe UI" pitchFamily="34" charset="0"/>
              </a:rPr>
              <a:t>03</a:t>
            </a:r>
          </a:p>
        </p:txBody>
      </p:sp>
      <p:sp>
        <p:nvSpPr>
          <p:cNvPr id="7" name="Oval 6">
            <a:extLst>
              <a:ext uri="{FF2B5EF4-FFF2-40B4-BE49-F238E27FC236}">
                <a16:creationId xmlns:a16="http://schemas.microsoft.com/office/drawing/2014/main" id="{5AC79F46-694E-ED80-8F53-3FA0DFBA4AE6}"/>
              </a:ext>
            </a:extLst>
          </p:cNvPr>
          <p:cNvSpPr/>
          <p:nvPr userDrawn="1"/>
        </p:nvSpPr>
        <p:spPr bwMode="auto">
          <a:xfrm>
            <a:off x="4132263" y="4341416"/>
            <a:ext cx="679450" cy="679450"/>
          </a:xfrm>
          <a:prstGeom prst="ellipse">
            <a:avLst/>
          </a:prstGeom>
          <a:gradFill>
            <a:gsLst>
              <a:gs pos="79000">
                <a:srgbClr val="D1448B"/>
              </a:gs>
              <a:gs pos="24000">
                <a:schemeClr val="accent2"/>
              </a:gs>
            </a:gsLst>
            <a:lin ang="13500000" scaled="1"/>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dirty="0">
                <a:ln w="3175">
                  <a:noFill/>
                </a:ln>
                <a:solidFill>
                  <a:schemeClr val="bg1"/>
                </a:solidFill>
                <a:latin typeface="+mj-lt"/>
                <a:cs typeface="Segoe UI" pitchFamily="34" charset="0"/>
              </a:rPr>
              <a:t>04</a:t>
            </a:r>
          </a:p>
        </p:txBody>
      </p:sp>
      <p:sp>
        <p:nvSpPr>
          <p:cNvPr id="8" name="Oval 7">
            <a:extLst>
              <a:ext uri="{FF2B5EF4-FFF2-40B4-BE49-F238E27FC236}">
                <a16:creationId xmlns:a16="http://schemas.microsoft.com/office/drawing/2014/main" id="{511AF575-A405-020B-A4A0-59876AB77E46}"/>
              </a:ext>
            </a:extLst>
          </p:cNvPr>
          <p:cNvSpPr/>
          <p:nvPr userDrawn="1"/>
        </p:nvSpPr>
        <p:spPr bwMode="auto">
          <a:xfrm>
            <a:off x="4132263" y="5589588"/>
            <a:ext cx="679450" cy="679450"/>
          </a:xfrm>
          <a:prstGeom prst="ellipse">
            <a:avLst/>
          </a:prstGeom>
          <a:gradFill>
            <a:gsLst>
              <a:gs pos="79000">
                <a:srgbClr val="D1448B"/>
              </a:gs>
              <a:gs pos="24000">
                <a:schemeClr val="accent2"/>
              </a:gs>
            </a:gsLst>
            <a:lin ang="13500000" scaled="1"/>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dirty="0">
                <a:ln w="3175">
                  <a:noFill/>
                </a:ln>
                <a:solidFill>
                  <a:schemeClr val="bg1"/>
                </a:solidFill>
                <a:latin typeface="+mj-lt"/>
                <a:cs typeface="Segoe UI" pitchFamily="34" charset="0"/>
              </a:rPr>
              <a:t>05</a:t>
            </a:r>
          </a:p>
        </p:txBody>
      </p:sp>
      <p:cxnSp>
        <p:nvCxnSpPr>
          <p:cNvPr id="9" name="Straight Connector 8">
            <a:extLst>
              <a:ext uri="{FF2B5EF4-FFF2-40B4-BE49-F238E27FC236}">
                <a16:creationId xmlns:a16="http://schemas.microsoft.com/office/drawing/2014/main" id="{232BD42B-5FC5-7EDB-BB20-23C2938B3144}"/>
              </a:ext>
              <a:ext uri="{C183D7F6-B498-43B3-948B-1728B52AA6E4}">
                <adec:decorative xmlns:adec="http://schemas.microsoft.com/office/drawing/2017/decorative" val="1"/>
              </a:ext>
            </a:extLst>
          </p:cNvPr>
          <p:cNvCxnSpPr>
            <a:cxnSpLocks/>
          </p:cNvCxnSpPr>
          <p:nvPr userDrawn="1"/>
        </p:nvCxnSpPr>
        <p:spPr>
          <a:xfrm>
            <a:off x="5041900" y="1560711"/>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0" name="Text Placeholder 19">
            <a:extLst>
              <a:ext uri="{FF2B5EF4-FFF2-40B4-BE49-F238E27FC236}">
                <a16:creationId xmlns:a16="http://schemas.microsoft.com/office/drawing/2014/main" id="{B2648914-7316-BBF9-1979-5EACEBE28481}"/>
              </a:ext>
            </a:extLst>
          </p:cNvPr>
          <p:cNvSpPr>
            <a:spLocks noGrp="1"/>
          </p:cNvSpPr>
          <p:nvPr>
            <p:ph type="body" sz="quarter" idx="10"/>
          </p:nvPr>
        </p:nvSpPr>
        <p:spPr>
          <a:xfrm>
            <a:off x="5041900" y="751959"/>
            <a:ext cx="6578600" cy="369332"/>
          </a:xfrm>
        </p:spPr>
        <p:txBody>
          <a:bodyPr anchor="ctr"/>
          <a:lstStyle>
            <a:lvl1pPr marL="0" indent="0">
              <a:buNone/>
              <a:defRPr sz="2400"/>
            </a:lvl1pPr>
          </a:lstStyle>
          <a:p>
            <a:pPr lvl="0"/>
            <a:r>
              <a:rPr lang="en-US"/>
              <a:t>Click to edit Master text styles</a:t>
            </a:r>
          </a:p>
        </p:txBody>
      </p:sp>
      <p:cxnSp>
        <p:nvCxnSpPr>
          <p:cNvPr id="11" name="Straight Connector 10">
            <a:extLst>
              <a:ext uri="{FF2B5EF4-FFF2-40B4-BE49-F238E27FC236}">
                <a16:creationId xmlns:a16="http://schemas.microsoft.com/office/drawing/2014/main" id="{FB5A3BDB-77C2-5DA6-DD97-A74AD66D6BA3}"/>
              </a:ext>
              <a:ext uri="{C183D7F6-B498-43B3-948B-1728B52AA6E4}">
                <adec:decorative xmlns:adec="http://schemas.microsoft.com/office/drawing/2017/decorative" val="1"/>
              </a:ext>
            </a:extLst>
          </p:cNvPr>
          <p:cNvCxnSpPr>
            <a:cxnSpLocks/>
          </p:cNvCxnSpPr>
          <p:nvPr userDrawn="1"/>
        </p:nvCxnSpPr>
        <p:spPr>
          <a:xfrm>
            <a:off x="5041900" y="2808883"/>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8CCAE5D6-7CD4-CF96-5C91-CE441AF595C4}"/>
              </a:ext>
              <a:ext uri="{C183D7F6-B498-43B3-948B-1728B52AA6E4}">
                <adec:decorative xmlns:adec="http://schemas.microsoft.com/office/drawing/2017/decorative" val="1"/>
              </a:ext>
            </a:extLst>
          </p:cNvPr>
          <p:cNvCxnSpPr>
            <a:cxnSpLocks/>
          </p:cNvCxnSpPr>
          <p:nvPr userDrawn="1"/>
        </p:nvCxnSpPr>
        <p:spPr>
          <a:xfrm>
            <a:off x="5041900" y="4057055"/>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B7EAC72-3DD8-CA91-6E0A-DBD84D439457}"/>
              </a:ext>
              <a:ext uri="{C183D7F6-B498-43B3-948B-1728B52AA6E4}">
                <adec:decorative xmlns:adec="http://schemas.microsoft.com/office/drawing/2017/decorative" val="1"/>
              </a:ext>
            </a:extLst>
          </p:cNvPr>
          <p:cNvCxnSpPr>
            <a:cxnSpLocks/>
          </p:cNvCxnSpPr>
          <p:nvPr userDrawn="1"/>
        </p:nvCxnSpPr>
        <p:spPr>
          <a:xfrm>
            <a:off x="5041900" y="5305227"/>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 Placeholder 19">
            <a:extLst>
              <a:ext uri="{FF2B5EF4-FFF2-40B4-BE49-F238E27FC236}">
                <a16:creationId xmlns:a16="http://schemas.microsoft.com/office/drawing/2014/main" id="{208309E8-F01D-C01C-7BD3-699C552BEAAD}"/>
              </a:ext>
            </a:extLst>
          </p:cNvPr>
          <p:cNvSpPr>
            <a:spLocks noGrp="1"/>
          </p:cNvSpPr>
          <p:nvPr>
            <p:ph type="body" sz="quarter" idx="11"/>
          </p:nvPr>
        </p:nvSpPr>
        <p:spPr>
          <a:xfrm>
            <a:off x="5041900" y="2000131"/>
            <a:ext cx="6578600" cy="369332"/>
          </a:xfrm>
        </p:spPr>
        <p:txBody>
          <a:bodyPr anchor="ctr"/>
          <a:lstStyle>
            <a:lvl1pPr marL="0" indent="0">
              <a:buNone/>
              <a:defRPr sz="2400"/>
            </a:lvl1pPr>
          </a:lstStyle>
          <a:p>
            <a:pPr lvl="0"/>
            <a:r>
              <a:rPr lang="en-US"/>
              <a:t>Click to edit Master text styles</a:t>
            </a:r>
          </a:p>
        </p:txBody>
      </p:sp>
      <p:sp>
        <p:nvSpPr>
          <p:cNvPr id="22" name="Text Placeholder 19">
            <a:extLst>
              <a:ext uri="{FF2B5EF4-FFF2-40B4-BE49-F238E27FC236}">
                <a16:creationId xmlns:a16="http://schemas.microsoft.com/office/drawing/2014/main" id="{41D8780B-A2F3-0AF0-CB21-59595D75ABD4}"/>
              </a:ext>
            </a:extLst>
          </p:cNvPr>
          <p:cNvSpPr>
            <a:spLocks noGrp="1"/>
          </p:cNvSpPr>
          <p:nvPr>
            <p:ph type="body" sz="quarter" idx="12"/>
          </p:nvPr>
        </p:nvSpPr>
        <p:spPr>
          <a:xfrm>
            <a:off x="5041900" y="3248303"/>
            <a:ext cx="6578600" cy="369332"/>
          </a:xfrm>
        </p:spPr>
        <p:txBody>
          <a:bodyPr anchor="ctr"/>
          <a:lstStyle>
            <a:lvl1pPr marL="0" indent="0">
              <a:buNone/>
              <a:defRPr sz="2400"/>
            </a:lvl1pPr>
          </a:lstStyle>
          <a:p>
            <a:pPr lvl="0"/>
            <a:r>
              <a:rPr lang="en-US"/>
              <a:t>Click to edit Master text styles</a:t>
            </a:r>
          </a:p>
        </p:txBody>
      </p:sp>
      <p:sp>
        <p:nvSpPr>
          <p:cNvPr id="23" name="Text Placeholder 19">
            <a:extLst>
              <a:ext uri="{FF2B5EF4-FFF2-40B4-BE49-F238E27FC236}">
                <a16:creationId xmlns:a16="http://schemas.microsoft.com/office/drawing/2014/main" id="{DDDDD63C-8BF5-A3B3-6267-4D98015A716A}"/>
              </a:ext>
            </a:extLst>
          </p:cNvPr>
          <p:cNvSpPr>
            <a:spLocks noGrp="1"/>
          </p:cNvSpPr>
          <p:nvPr>
            <p:ph type="body" sz="quarter" idx="13"/>
          </p:nvPr>
        </p:nvSpPr>
        <p:spPr>
          <a:xfrm>
            <a:off x="5041900" y="4496475"/>
            <a:ext cx="6578600" cy="369332"/>
          </a:xfrm>
        </p:spPr>
        <p:txBody>
          <a:bodyPr anchor="ctr"/>
          <a:lstStyle>
            <a:lvl1pPr marL="0" indent="0">
              <a:buNone/>
              <a:defRPr sz="2400"/>
            </a:lvl1pPr>
          </a:lstStyle>
          <a:p>
            <a:pPr lvl="0"/>
            <a:r>
              <a:rPr lang="en-US"/>
              <a:t>Click to edit Master text styles</a:t>
            </a:r>
          </a:p>
        </p:txBody>
      </p:sp>
      <p:sp>
        <p:nvSpPr>
          <p:cNvPr id="24" name="Text Placeholder 19">
            <a:extLst>
              <a:ext uri="{FF2B5EF4-FFF2-40B4-BE49-F238E27FC236}">
                <a16:creationId xmlns:a16="http://schemas.microsoft.com/office/drawing/2014/main" id="{213DD9A8-2279-8AA1-74D5-0ACC8E07D4A0}"/>
              </a:ext>
            </a:extLst>
          </p:cNvPr>
          <p:cNvSpPr>
            <a:spLocks noGrp="1"/>
          </p:cNvSpPr>
          <p:nvPr>
            <p:ph type="body" sz="quarter" idx="14"/>
          </p:nvPr>
        </p:nvSpPr>
        <p:spPr>
          <a:xfrm>
            <a:off x="5041900" y="5744647"/>
            <a:ext cx="6578600" cy="369332"/>
          </a:xfrm>
        </p:spPr>
        <p:txBody>
          <a:bodyPr anchor="ctr"/>
          <a:lstStyle>
            <a:lvl1pPr marL="0" indent="0">
              <a:buNone/>
              <a:defRPr sz="2400"/>
            </a:lvl1pPr>
          </a:lstStyle>
          <a:p>
            <a:pPr lvl="0"/>
            <a:r>
              <a:rPr lang="en-US"/>
              <a:t>Click to edit Master text styles</a:t>
            </a:r>
          </a:p>
        </p:txBody>
      </p:sp>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263" y="3152001"/>
            <a:ext cx="3069337" cy="553998"/>
          </a:xfrm>
        </p:spPr>
        <p:txBody>
          <a:bodyPr/>
          <a:lstStyle>
            <a:lvl1pPr algn="l">
              <a:defRPr/>
            </a:lvl1pPr>
          </a:lstStyle>
          <a:p>
            <a:r>
              <a:rPr lang="en-US"/>
              <a:t>Agenda</a:t>
            </a:r>
          </a:p>
        </p:txBody>
      </p:sp>
    </p:spTree>
    <p:extLst>
      <p:ext uri="{BB962C8B-B14F-4D97-AF65-F5344CB8AC3E}">
        <p14:creationId xmlns:p14="http://schemas.microsoft.com/office/powerpoint/2010/main" val="236625287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96">
          <p15:clr>
            <a:srgbClr val="5ACBF0"/>
          </p15:clr>
        </p15:guide>
        <p15:guide id="30" orient="horz" pos="288">
          <p15:clr>
            <a:srgbClr val="5ACBF0"/>
          </p15:clr>
        </p15:guide>
      </p15:sldGuideLst>
    </p:ext>
  </p:extLst>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Four text with icons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87A56C9-4983-987A-838C-1A87D34CC938}"/>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Oval 3">
            <a:extLst>
              <a:ext uri="{FF2B5EF4-FFF2-40B4-BE49-F238E27FC236}">
                <a16:creationId xmlns:a16="http://schemas.microsoft.com/office/drawing/2014/main" id="{94BAA5F2-1985-6AE4-F31F-92073AA35174}"/>
              </a:ext>
            </a:extLst>
          </p:cNvPr>
          <p:cNvSpPr/>
          <p:nvPr userDrawn="1"/>
        </p:nvSpPr>
        <p:spPr bwMode="auto">
          <a:xfrm>
            <a:off x="1297190"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sp>
        <p:nvSpPr>
          <p:cNvPr id="9" name="Oval 8">
            <a:extLst>
              <a:ext uri="{FF2B5EF4-FFF2-40B4-BE49-F238E27FC236}">
                <a16:creationId xmlns:a16="http://schemas.microsoft.com/office/drawing/2014/main" id="{BA18B0A2-D289-7D64-6DC4-F6915EDEA071}"/>
              </a:ext>
            </a:extLst>
          </p:cNvPr>
          <p:cNvSpPr/>
          <p:nvPr userDrawn="1"/>
        </p:nvSpPr>
        <p:spPr bwMode="auto">
          <a:xfrm>
            <a:off x="4109346"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0" name="Oval 9">
            <a:extLst>
              <a:ext uri="{FF2B5EF4-FFF2-40B4-BE49-F238E27FC236}">
                <a16:creationId xmlns:a16="http://schemas.microsoft.com/office/drawing/2014/main" id="{597D8BCE-6F2C-4C63-39C7-92B6235F0531}"/>
              </a:ext>
            </a:extLst>
          </p:cNvPr>
          <p:cNvSpPr/>
          <p:nvPr userDrawn="1"/>
        </p:nvSpPr>
        <p:spPr bwMode="auto">
          <a:xfrm>
            <a:off x="6921502"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1" name="Oval 10">
            <a:extLst>
              <a:ext uri="{FF2B5EF4-FFF2-40B4-BE49-F238E27FC236}">
                <a16:creationId xmlns:a16="http://schemas.microsoft.com/office/drawing/2014/main" id="{54BD3884-9623-D231-B393-89D173593358}"/>
              </a:ext>
            </a:extLst>
          </p:cNvPr>
          <p:cNvSpPr/>
          <p:nvPr userDrawn="1"/>
        </p:nvSpPr>
        <p:spPr bwMode="auto">
          <a:xfrm>
            <a:off x="9733656"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1074249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Four text with gradient icons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62A4AD1-67CF-60C5-1B3B-C493B69896A1}"/>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 name="Oval 4">
            <a:extLst>
              <a:ext uri="{FF2B5EF4-FFF2-40B4-BE49-F238E27FC236}">
                <a16:creationId xmlns:a16="http://schemas.microsoft.com/office/drawing/2014/main" id="{83512C4D-2915-D7CC-93A1-7574E42D71F7}"/>
              </a:ext>
            </a:extLst>
          </p:cNvPr>
          <p:cNvSpPr/>
          <p:nvPr userDrawn="1"/>
        </p:nvSpPr>
        <p:spPr bwMode="auto">
          <a:xfrm>
            <a:off x="1297190"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6" name="Oval 5">
            <a:extLst>
              <a:ext uri="{FF2B5EF4-FFF2-40B4-BE49-F238E27FC236}">
                <a16:creationId xmlns:a16="http://schemas.microsoft.com/office/drawing/2014/main" id="{F4A6AB87-230A-83C2-8A28-162D928F6B40}"/>
              </a:ext>
            </a:extLst>
          </p:cNvPr>
          <p:cNvSpPr/>
          <p:nvPr userDrawn="1"/>
        </p:nvSpPr>
        <p:spPr bwMode="auto">
          <a:xfrm>
            <a:off x="4109346" y="2345208"/>
            <a:ext cx="1162742" cy="1162742"/>
          </a:xfrm>
          <a:prstGeom prst="ellipse">
            <a:avLst/>
          </a:prstGeom>
          <a:gradFill flip="none" rotWithShape="1">
            <a:gsLst>
              <a:gs pos="0">
                <a:srgbClr val="0A6BBA"/>
              </a:gs>
              <a:gs pos="80000">
                <a:srgbClr val="318581"/>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dirty="0">
              <a:ln w="3175">
                <a:noFill/>
              </a:ln>
              <a:gradFill flip="none" rotWithShape="1">
                <a:gsLst>
                  <a:gs pos="20183">
                    <a:srgbClr val="FFFFFF"/>
                  </a:gs>
                  <a:gs pos="42000">
                    <a:srgbClr val="FFFFFF"/>
                  </a:gs>
                </a:gsLst>
                <a:lin ang="2700000" scaled="0"/>
                <a:tileRect/>
              </a:gradFill>
              <a:ea typeface="+mn-lt"/>
              <a:cs typeface="+mn-lt"/>
              <a:sym typeface="+mn-lt"/>
            </a:endParaRPr>
          </a:p>
        </p:txBody>
      </p:sp>
      <p:sp>
        <p:nvSpPr>
          <p:cNvPr id="7" name="Oval 6">
            <a:extLst>
              <a:ext uri="{FF2B5EF4-FFF2-40B4-BE49-F238E27FC236}">
                <a16:creationId xmlns:a16="http://schemas.microsoft.com/office/drawing/2014/main" id="{2C004A13-B52F-B583-6B1F-E376B63D0210}"/>
              </a:ext>
            </a:extLst>
          </p:cNvPr>
          <p:cNvSpPr/>
          <p:nvPr userDrawn="1"/>
        </p:nvSpPr>
        <p:spPr bwMode="auto">
          <a:xfrm>
            <a:off x="6921502"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8" name="Oval 7">
            <a:extLst>
              <a:ext uri="{FF2B5EF4-FFF2-40B4-BE49-F238E27FC236}">
                <a16:creationId xmlns:a16="http://schemas.microsoft.com/office/drawing/2014/main" id="{9AFEC9CE-0ED1-5DF7-E15E-778AA4DD398A}"/>
              </a:ext>
            </a:extLst>
          </p:cNvPr>
          <p:cNvSpPr/>
          <p:nvPr userDrawn="1"/>
        </p:nvSpPr>
        <p:spPr bwMode="auto">
          <a:xfrm>
            <a:off x="9733656" y="2345208"/>
            <a:ext cx="1162742" cy="1162742"/>
          </a:xfrm>
          <a:prstGeom prst="ellipse">
            <a:avLst/>
          </a:prstGeom>
          <a:gradFill flip="none" rotWithShape="1">
            <a:gsLst>
              <a:gs pos="79000">
                <a:srgbClr val="C03BC4"/>
              </a:gs>
              <a:gs pos="35000">
                <a:srgbClr val="D1448B"/>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dirty="0">
              <a:ln w="3175">
                <a:noFill/>
              </a:ln>
              <a:gradFill flip="none" rotWithShape="1">
                <a:gsLst>
                  <a:gs pos="20183">
                    <a:srgbClr val="FFFFFF"/>
                  </a:gs>
                  <a:gs pos="42000">
                    <a:srgbClr val="FFFFFF"/>
                  </a:gs>
                </a:gsLst>
                <a:lin ang="2700000" scaled="0"/>
                <a:tileRect/>
              </a:gradFill>
              <a:ea typeface="+mn-lt"/>
              <a:cs typeface="+mn-lt"/>
              <a:sym typeface="+mn-lt"/>
            </a:endParaRPr>
          </a:p>
        </p:txBody>
      </p:sp>
    </p:spTree>
    <p:extLst>
      <p:ext uri="{BB962C8B-B14F-4D97-AF65-F5344CB8AC3E}">
        <p14:creationId xmlns:p14="http://schemas.microsoft.com/office/powerpoint/2010/main" val="417434953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Five text with icons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D236FC4-9E1D-2755-6DAA-605D2B3F9F86}"/>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AA620CD4-AE48-F5D0-F071-A02B419C989B}"/>
              </a:ext>
              <a:ext uri="{C183D7F6-B498-43B3-948B-1728B52AA6E4}">
                <adec:decorative xmlns:adec="http://schemas.microsoft.com/office/drawing/2017/decorative" val="1"/>
              </a:ext>
            </a:extLst>
          </p:cNvPr>
          <p:cNvSpPr/>
          <p:nvPr userDrawn="1"/>
        </p:nvSpPr>
        <p:spPr bwMode="auto">
          <a:xfrm>
            <a:off x="592137" y="1857830"/>
            <a:ext cx="11007726" cy="3743233"/>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9" name="Oval 8">
            <a:extLst>
              <a:ext uri="{FF2B5EF4-FFF2-40B4-BE49-F238E27FC236}">
                <a16:creationId xmlns:a16="http://schemas.microsoft.com/office/drawing/2014/main" id="{80302D8E-593F-F4E7-FC1C-38D795EC96B9}"/>
              </a:ext>
            </a:extLst>
          </p:cNvPr>
          <p:cNvSpPr/>
          <p:nvPr userDrawn="1"/>
        </p:nvSpPr>
        <p:spPr bwMode="auto">
          <a:xfrm>
            <a:off x="1284198" y="250884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3895635"/>
            <a:ext cx="2010049" cy="369332"/>
          </a:xfrm>
        </p:spPr>
        <p:txBody>
          <a:bodyPr anchor="t"/>
          <a:lstStyle>
            <a:lvl1pPr marL="0" indent="0" algn="ctr">
              <a:buNone/>
              <a:defRPr sz="2400">
                <a:latin typeface="+mj-lt"/>
              </a:defRPr>
            </a:lvl1pPr>
          </a:lstStyle>
          <a:p>
            <a:pPr lvl="0"/>
            <a:r>
              <a:rPr lang="en-US"/>
              <a:t>Insert text</a:t>
            </a:r>
          </a:p>
        </p:txBody>
      </p:sp>
      <p:sp>
        <p:nvSpPr>
          <p:cNvPr id="5" name="Text Placeholder 19">
            <a:extLst>
              <a:ext uri="{FF2B5EF4-FFF2-40B4-BE49-F238E27FC236}">
                <a16:creationId xmlns:a16="http://schemas.microsoft.com/office/drawing/2014/main" id="{2A27CA04-DD6C-DA7E-53A6-137B88FAAFA5}"/>
              </a:ext>
            </a:extLst>
          </p:cNvPr>
          <p:cNvSpPr>
            <a:spLocks noGrp="1"/>
          </p:cNvSpPr>
          <p:nvPr>
            <p:ph type="body" sz="quarter" idx="11" hasCustomPrompt="1"/>
          </p:nvPr>
        </p:nvSpPr>
        <p:spPr>
          <a:xfrm>
            <a:off x="2907437" y="3895635"/>
            <a:ext cx="2010049" cy="369332"/>
          </a:xfrm>
        </p:spPr>
        <p:txBody>
          <a:bodyPr anchor="t"/>
          <a:lstStyle>
            <a:lvl1pPr marL="0" indent="0" algn="ctr">
              <a:buNone/>
              <a:defRPr sz="2400">
                <a:latin typeface="+mj-lt"/>
              </a:defRPr>
            </a:lvl1pPr>
          </a:lstStyle>
          <a:p>
            <a:pPr lvl="0"/>
            <a:r>
              <a:rPr lang="en-US"/>
              <a:t>Insert text</a:t>
            </a:r>
          </a:p>
        </p:txBody>
      </p:sp>
      <p:sp>
        <p:nvSpPr>
          <p:cNvPr id="6" name="Text Placeholder 19">
            <a:extLst>
              <a:ext uri="{FF2B5EF4-FFF2-40B4-BE49-F238E27FC236}">
                <a16:creationId xmlns:a16="http://schemas.microsoft.com/office/drawing/2014/main" id="{E361BC5D-8B35-74E1-026F-66FAD8E0F396}"/>
              </a:ext>
            </a:extLst>
          </p:cNvPr>
          <p:cNvSpPr>
            <a:spLocks noGrp="1"/>
          </p:cNvSpPr>
          <p:nvPr>
            <p:ph type="body" sz="quarter" idx="12" hasCustomPrompt="1"/>
          </p:nvPr>
        </p:nvSpPr>
        <p:spPr>
          <a:xfrm>
            <a:off x="5090974" y="3895635"/>
            <a:ext cx="2010049" cy="369332"/>
          </a:xfrm>
        </p:spPr>
        <p:txBody>
          <a:bodyPr anchor="t"/>
          <a:lstStyle>
            <a:lvl1pPr marL="0" indent="0" algn="ctr">
              <a:buNone/>
              <a:defRPr sz="2400">
                <a:latin typeface="+mj-lt"/>
              </a:defRPr>
            </a:lvl1pPr>
          </a:lstStyle>
          <a:p>
            <a:pPr lvl="0"/>
            <a:r>
              <a:rPr lang="en-US"/>
              <a:t>Insert text</a:t>
            </a:r>
          </a:p>
        </p:txBody>
      </p:sp>
      <p:sp>
        <p:nvSpPr>
          <p:cNvPr id="7" name="Text Placeholder 19">
            <a:extLst>
              <a:ext uri="{FF2B5EF4-FFF2-40B4-BE49-F238E27FC236}">
                <a16:creationId xmlns:a16="http://schemas.microsoft.com/office/drawing/2014/main" id="{58FF01AC-40EC-E68C-1720-0BB340AC5875}"/>
              </a:ext>
            </a:extLst>
          </p:cNvPr>
          <p:cNvSpPr>
            <a:spLocks noGrp="1"/>
          </p:cNvSpPr>
          <p:nvPr>
            <p:ph type="body" sz="quarter" idx="13" hasCustomPrompt="1"/>
          </p:nvPr>
        </p:nvSpPr>
        <p:spPr>
          <a:xfrm>
            <a:off x="7274511" y="3895635"/>
            <a:ext cx="2010049" cy="369332"/>
          </a:xfrm>
        </p:spPr>
        <p:txBody>
          <a:bodyPr anchor="t"/>
          <a:lstStyle>
            <a:lvl1pPr marL="0" indent="0" algn="ctr">
              <a:buNone/>
              <a:defRPr sz="2400">
                <a:latin typeface="+mj-lt"/>
              </a:defRPr>
            </a:lvl1pPr>
          </a:lstStyle>
          <a:p>
            <a:pPr lvl="0"/>
            <a:r>
              <a:rPr lang="en-US"/>
              <a:t>Insert text</a:t>
            </a:r>
          </a:p>
        </p:txBody>
      </p:sp>
      <p:sp>
        <p:nvSpPr>
          <p:cNvPr id="8" name="Text Placeholder 19">
            <a:extLst>
              <a:ext uri="{FF2B5EF4-FFF2-40B4-BE49-F238E27FC236}">
                <a16:creationId xmlns:a16="http://schemas.microsoft.com/office/drawing/2014/main" id="{61EAA826-EAD4-46FD-0B96-90D91A8A5F8E}"/>
              </a:ext>
            </a:extLst>
          </p:cNvPr>
          <p:cNvSpPr>
            <a:spLocks noGrp="1"/>
          </p:cNvSpPr>
          <p:nvPr>
            <p:ph type="body" sz="quarter" idx="14" hasCustomPrompt="1"/>
          </p:nvPr>
        </p:nvSpPr>
        <p:spPr>
          <a:xfrm>
            <a:off x="9458051" y="3895635"/>
            <a:ext cx="2010049" cy="369332"/>
          </a:xfrm>
        </p:spPr>
        <p:txBody>
          <a:bodyPr anchor="t"/>
          <a:lstStyle>
            <a:lvl1pPr marL="0" indent="0" algn="ctr">
              <a:buNone/>
              <a:defRPr sz="2400">
                <a:latin typeface="+mj-lt"/>
              </a:defRPr>
            </a:lvl1pPr>
          </a:lstStyle>
          <a:p>
            <a:pPr lvl="0"/>
            <a:r>
              <a:rPr lang="en-US"/>
              <a:t>Insert text</a:t>
            </a:r>
          </a:p>
        </p:txBody>
      </p:sp>
      <p:sp>
        <p:nvSpPr>
          <p:cNvPr id="22" name="Oval 21">
            <a:extLst>
              <a:ext uri="{FF2B5EF4-FFF2-40B4-BE49-F238E27FC236}">
                <a16:creationId xmlns:a16="http://schemas.microsoft.com/office/drawing/2014/main" id="{CC59FC60-8CEE-E99E-2D8E-C4346C1F010B}"/>
              </a:ext>
            </a:extLst>
          </p:cNvPr>
          <p:cNvSpPr/>
          <p:nvPr userDrawn="1"/>
        </p:nvSpPr>
        <p:spPr bwMode="auto">
          <a:xfrm>
            <a:off x="3467736" y="250884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61D67296-26A0-866C-5FE5-BC993DAC01BD}"/>
              </a:ext>
            </a:extLst>
          </p:cNvPr>
          <p:cNvSpPr/>
          <p:nvPr userDrawn="1"/>
        </p:nvSpPr>
        <p:spPr bwMode="auto">
          <a:xfrm>
            <a:off x="5651274" y="250884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936BE10E-97C0-1F95-0CC4-9E127EF0D9F5}"/>
              </a:ext>
            </a:extLst>
          </p:cNvPr>
          <p:cNvSpPr/>
          <p:nvPr userDrawn="1"/>
        </p:nvSpPr>
        <p:spPr bwMode="auto">
          <a:xfrm>
            <a:off x="7834812" y="250884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16B2DD31-682E-7BA2-0600-55E436632CB1}"/>
              </a:ext>
            </a:extLst>
          </p:cNvPr>
          <p:cNvSpPr/>
          <p:nvPr userDrawn="1"/>
        </p:nvSpPr>
        <p:spPr bwMode="auto">
          <a:xfrm>
            <a:off x="10018349" y="250884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0E35D61B-329B-2D7C-53D6-13DF67E5BF88}"/>
              </a:ext>
            </a:extLst>
          </p:cNvPr>
          <p:cNvCxnSpPr>
            <a:cxnSpLocks/>
          </p:cNvCxnSpPr>
          <p:nvPr userDrawn="1"/>
        </p:nvCxnSpPr>
        <p:spPr>
          <a:xfrm>
            <a:off x="2820693"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BE0F193-B7E7-E111-CF51-19C3420F51F5}"/>
              </a:ext>
            </a:extLst>
          </p:cNvPr>
          <p:cNvCxnSpPr>
            <a:cxnSpLocks/>
          </p:cNvCxnSpPr>
          <p:nvPr userDrawn="1"/>
        </p:nvCxnSpPr>
        <p:spPr>
          <a:xfrm>
            <a:off x="5004230"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C5A6872-D4D8-1512-53F9-6DAA88447696}"/>
              </a:ext>
            </a:extLst>
          </p:cNvPr>
          <p:cNvCxnSpPr>
            <a:cxnSpLocks/>
          </p:cNvCxnSpPr>
          <p:nvPr userDrawn="1"/>
        </p:nvCxnSpPr>
        <p:spPr>
          <a:xfrm>
            <a:off x="7187767"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F75BA12-F8F6-A6FD-2E4E-6F8B604B7510}"/>
              </a:ext>
            </a:extLst>
          </p:cNvPr>
          <p:cNvCxnSpPr>
            <a:cxnSpLocks/>
          </p:cNvCxnSpPr>
          <p:nvPr userDrawn="1"/>
        </p:nvCxnSpPr>
        <p:spPr>
          <a:xfrm>
            <a:off x="9371304"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23F78804-0B24-26FA-24BD-7E88AEE451DC}"/>
              </a:ext>
            </a:extLst>
          </p:cNvPr>
          <p:cNvSpPr/>
          <p:nvPr userDrawn="1"/>
        </p:nvSpPr>
        <p:spPr bwMode="auto">
          <a:xfrm>
            <a:off x="3149601" y="5270500"/>
            <a:ext cx="5892800" cy="622892"/>
          </a:xfrm>
          <a:prstGeom prst="roundRect">
            <a:avLst>
              <a:gd name="adj" fmla="val 50000"/>
            </a:avLst>
          </a:prstGeom>
          <a:gradFill flip="none" rotWithShape="1">
            <a:gsLst>
              <a:gs pos="92000">
                <a:srgbClr val="D1448B"/>
              </a:gs>
              <a:gs pos="0">
                <a:srgbClr val="0A6BBA"/>
              </a:gs>
            </a:gsLst>
            <a:path path="circle">
              <a:fillToRect l="100000" t="100000"/>
            </a:path>
            <a:tileRect r="-100000" b="-100000"/>
          </a:gradFill>
        </p:spPr>
        <p:txBody>
          <a:bodyPr wrap="square" lIns="0" tIns="45721" rIns="0" bIns="109728" rtlCol="0" anchor="ctr">
            <a:noAutofit/>
          </a:bodyPr>
          <a:lstStyle/>
          <a:p>
            <a:pPr lvl="0" algn="ctr" defTabSz="2275942" fontAlgn="base">
              <a:spcBef>
                <a:spcPct val="0"/>
              </a:spcBef>
              <a:spcAft>
                <a:spcPts val="2987"/>
              </a:spcAft>
              <a:buSzPct val="90000"/>
              <a:tabLst>
                <a:tab pos="3413912" algn="l"/>
              </a:tabLst>
            </a:pPr>
            <a:endParaRPr lang="en-US" sz="1600" b="1" dirty="0">
              <a:ln w="3175">
                <a:noFill/>
              </a:ln>
              <a:gradFill>
                <a:gsLst>
                  <a:gs pos="0">
                    <a:srgbClr val="FFFFFF"/>
                  </a:gs>
                  <a:gs pos="99000">
                    <a:srgbClr val="FFFFFF"/>
                  </a:gs>
                </a:gsLst>
                <a:path path="circle">
                  <a:fillToRect r="100000" b="100000"/>
                </a:path>
              </a:gradFill>
              <a:latin typeface="Segoe UI Variable Display Semib" pitchFamily="2" charset="0"/>
              <a:cs typeface="Segoe UI" pitchFamily="34" charset="0"/>
            </a:endParaRPr>
          </a:p>
        </p:txBody>
      </p:sp>
      <p:sp>
        <p:nvSpPr>
          <p:cNvPr id="12" name="Text Placeholder 19">
            <a:extLst>
              <a:ext uri="{FF2B5EF4-FFF2-40B4-BE49-F238E27FC236}">
                <a16:creationId xmlns:a16="http://schemas.microsoft.com/office/drawing/2014/main" id="{F0A6D71C-8A01-7D6B-D8F5-F8BD018267F7}"/>
              </a:ext>
            </a:extLst>
          </p:cNvPr>
          <p:cNvSpPr>
            <a:spLocks noGrp="1"/>
          </p:cNvSpPr>
          <p:nvPr>
            <p:ph type="body" sz="quarter" idx="15" hasCustomPrompt="1"/>
          </p:nvPr>
        </p:nvSpPr>
        <p:spPr>
          <a:xfrm>
            <a:off x="3484881" y="5397280"/>
            <a:ext cx="5222240" cy="369332"/>
          </a:xfrm>
        </p:spPr>
        <p:txBody>
          <a:bodyPr anchor="ct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bg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88807087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Five text with icons and Title 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0435EA4-12C9-C346-E494-E0897818A129}"/>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67CF5FA9-8641-7FA4-F769-F6220A1582C5}"/>
              </a:ext>
              <a:ext uri="{C183D7F6-B498-43B3-948B-1728B52AA6E4}">
                <adec:decorative xmlns:adec="http://schemas.microsoft.com/office/drawing/2017/decorative" val="1"/>
              </a:ext>
            </a:extLst>
          </p:cNvPr>
          <p:cNvSpPr/>
          <p:nvPr userDrawn="1"/>
        </p:nvSpPr>
        <p:spPr bwMode="auto">
          <a:xfrm>
            <a:off x="592137" y="2119086"/>
            <a:ext cx="11007726" cy="3481977"/>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2D9CFB25-37FF-383A-D2E9-5DA03334027D}"/>
              </a:ext>
            </a:extLst>
          </p:cNvPr>
          <p:cNvSpPr/>
          <p:nvPr userDrawn="1"/>
        </p:nvSpPr>
        <p:spPr bwMode="auto">
          <a:xfrm>
            <a:off x="1284198" y="3103925"/>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4490720"/>
            <a:ext cx="2010049" cy="369332"/>
          </a:xfrm>
        </p:spPr>
        <p:txBody>
          <a:bodyPr anchor="t"/>
          <a:lstStyle>
            <a:lvl1pPr marL="0" indent="0" algn="ctr">
              <a:buNone/>
              <a:defRPr sz="2400">
                <a:latin typeface="+mj-lt"/>
              </a:defRPr>
            </a:lvl1pPr>
          </a:lstStyle>
          <a:p>
            <a:pPr lvl="0"/>
            <a:r>
              <a:rPr lang="en-US"/>
              <a:t>Insert text</a:t>
            </a:r>
          </a:p>
        </p:txBody>
      </p:sp>
      <p:sp>
        <p:nvSpPr>
          <p:cNvPr id="38" name="Text Placeholder 19">
            <a:extLst>
              <a:ext uri="{FF2B5EF4-FFF2-40B4-BE49-F238E27FC236}">
                <a16:creationId xmlns:a16="http://schemas.microsoft.com/office/drawing/2014/main" id="{DCE0C84F-E9EE-44D2-6294-58F992CBBB54}"/>
              </a:ext>
            </a:extLst>
          </p:cNvPr>
          <p:cNvSpPr>
            <a:spLocks noGrp="1"/>
          </p:cNvSpPr>
          <p:nvPr>
            <p:ph type="body" sz="quarter" idx="16" hasCustomPrompt="1"/>
          </p:nvPr>
        </p:nvSpPr>
        <p:spPr>
          <a:xfrm>
            <a:off x="2907437" y="4490720"/>
            <a:ext cx="2010049" cy="369332"/>
          </a:xfrm>
        </p:spPr>
        <p:txBody>
          <a:bodyPr anchor="t"/>
          <a:lstStyle>
            <a:lvl1pPr marL="0" indent="0" algn="ctr">
              <a:buNone/>
              <a:defRPr sz="2400">
                <a:latin typeface="+mj-lt"/>
              </a:defRPr>
            </a:lvl1pPr>
          </a:lstStyle>
          <a:p>
            <a:pPr lvl="0"/>
            <a:r>
              <a:rPr lang="en-US"/>
              <a:t>Insert text</a:t>
            </a:r>
          </a:p>
        </p:txBody>
      </p:sp>
      <p:sp>
        <p:nvSpPr>
          <p:cNvPr id="39" name="Text Placeholder 19">
            <a:extLst>
              <a:ext uri="{FF2B5EF4-FFF2-40B4-BE49-F238E27FC236}">
                <a16:creationId xmlns:a16="http://schemas.microsoft.com/office/drawing/2014/main" id="{6431F52C-B113-D2A9-195A-718C8D2FFF97}"/>
              </a:ext>
            </a:extLst>
          </p:cNvPr>
          <p:cNvSpPr>
            <a:spLocks noGrp="1"/>
          </p:cNvSpPr>
          <p:nvPr>
            <p:ph type="body" sz="quarter" idx="17" hasCustomPrompt="1"/>
          </p:nvPr>
        </p:nvSpPr>
        <p:spPr>
          <a:xfrm>
            <a:off x="5090974" y="4490720"/>
            <a:ext cx="2010049" cy="369332"/>
          </a:xfrm>
        </p:spPr>
        <p:txBody>
          <a:bodyPr anchor="t"/>
          <a:lstStyle>
            <a:lvl1pPr marL="0" indent="0" algn="ctr">
              <a:buNone/>
              <a:defRPr sz="2400">
                <a:latin typeface="+mj-lt"/>
              </a:defRPr>
            </a:lvl1pPr>
          </a:lstStyle>
          <a:p>
            <a:pPr lvl="0"/>
            <a:r>
              <a:rPr lang="en-US"/>
              <a:t>Insert text</a:t>
            </a:r>
          </a:p>
        </p:txBody>
      </p:sp>
      <p:sp>
        <p:nvSpPr>
          <p:cNvPr id="40" name="Text Placeholder 19">
            <a:extLst>
              <a:ext uri="{FF2B5EF4-FFF2-40B4-BE49-F238E27FC236}">
                <a16:creationId xmlns:a16="http://schemas.microsoft.com/office/drawing/2014/main" id="{7E4FDF3C-7518-FB6A-C68B-AB92D21ED3C3}"/>
              </a:ext>
            </a:extLst>
          </p:cNvPr>
          <p:cNvSpPr>
            <a:spLocks noGrp="1"/>
          </p:cNvSpPr>
          <p:nvPr>
            <p:ph type="body" sz="quarter" idx="18" hasCustomPrompt="1"/>
          </p:nvPr>
        </p:nvSpPr>
        <p:spPr>
          <a:xfrm>
            <a:off x="7274511" y="4490720"/>
            <a:ext cx="2010049" cy="369332"/>
          </a:xfrm>
        </p:spPr>
        <p:txBody>
          <a:bodyPr anchor="t"/>
          <a:lstStyle>
            <a:lvl1pPr marL="0" indent="0" algn="ctr">
              <a:buNone/>
              <a:defRPr sz="2400">
                <a:latin typeface="+mj-lt"/>
              </a:defRPr>
            </a:lvl1pPr>
          </a:lstStyle>
          <a:p>
            <a:pPr lvl="0"/>
            <a:r>
              <a:rPr lang="en-US"/>
              <a:t>Insert text</a:t>
            </a:r>
          </a:p>
        </p:txBody>
      </p:sp>
      <p:sp>
        <p:nvSpPr>
          <p:cNvPr id="41" name="Text Placeholder 19">
            <a:extLst>
              <a:ext uri="{FF2B5EF4-FFF2-40B4-BE49-F238E27FC236}">
                <a16:creationId xmlns:a16="http://schemas.microsoft.com/office/drawing/2014/main" id="{2B549746-93CF-8D52-AF77-548A64F1E25A}"/>
              </a:ext>
            </a:extLst>
          </p:cNvPr>
          <p:cNvSpPr>
            <a:spLocks noGrp="1"/>
          </p:cNvSpPr>
          <p:nvPr>
            <p:ph type="body" sz="quarter" idx="19" hasCustomPrompt="1"/>
          </p:nvPr>
        </p:nvSpPr>
        <p:spPr>
          <a:xfrm>
            <a:off x="9458051" y="4490720"/>
            <a:ext cx="2010049" cy="369332"/>
          </a:xfrm>
        </p:spPr>
        <p:txBody>
          <a:bodyPr anchor="t"/>
          <a:lstStyle>
            <a:lvl1pPr marL="0" indent="0" algn="ctr">
              <a:buNone/>
              <a:defRPr sz="2400">
                <a:latin typeface="+mj-lt"/>
              </a:defRPr>
            </a:lvl1pPr>
          </a:lstStyle>
          <a:p>
            <a:pPr lvl="0"/>
            <a:r>
              <a:rPr lang="en-US"/>
              <a:t>Insert text</a:t>
            </a:r>
          </a:p>
        </p:txBody>
      </p:sp>
      <p:sp>
        <p:nvSpPr>
          <p:cNvPr id="13" name="Oval 12">
            <a:extLst>
              <a:ext uri="{FF2B5EF4-FFF2-40B4-BE49-F238E27FC236}">
                <a16:creationId xmlns:a16="http://schemas.microsoft.com/office/drawing/2014/main" id="{4AC1951C-8B90-4A4B-3D97-6E287513F183}"/>
              </a:ext>
            </a:extLst>
          </p:cNvPr>
          <p:cNvSpPr/>
          <p:nvPr userDrawn="1"/>
        </p:nvSpPr>
        <p:spPr bwMode="auto">
          <a:xfrm>
            <a:off x="3467736" y="3103925"/>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D4E00795-4340-EEBA-FBCE-9271ABF662DA}"/>
              </a:ext>
            </a:extLst>
          </p:cNvPr>
          <p:cNvSpPr/>
          <p:nvPr userDrawn="1"/>
        </p:nvSpPr>
        <p:spPr bwMode="auto">
          <a:xfrm>
            <a:off x="5651274" y="3103925"/>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BCD9BF66-0AE6-FE54-441F-53B91A9BCDEA}"/>
              </a:ext>
            </a:extLst>
          </p:cNvPr>
          <p:cNvSpPr/>
          <p:nvPr userDrawn="1"/>
        </p:nvSpPr>
        <p:spPr bwMode="auto">
          <a:xfrm>
            <a:off x="7834812" y="3103925"/>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E3FB6A95-DB37-5F58-BF9F-CC7684B5C235}"/>
              </a:ext>
            </a:extLst>
          </p:cNvPr>
          <p:cNvSpPr/>
          <p:nvPr userDrawn="1"/>
        </p:nvSpPr>
        <p:spPr bwMode="auto">
          <a:xfrm>
            <a:off x="10018349" y="3103925"/>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CEE22B22-8822-4D6C-AE38-EA15D4BA3E64}"/>
              </a:ext>
            </a:extLst>
          </p:cNvPr>
          <p:cNvCxnSpPr>
            <a:cxnSpLocks/>
          </p:cNvCxnSpPr>
          <p:nvPr userDrawn="1"/>
        </p:nvCxnSpPr>
        <p:spPr>
          <a:xfrm>
            <a:off x="2820693"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8709F2AD-DD77-869B-8983-CFB6DEA06DF6}"/>
              </a:ext>
            </a:extLst>
          </p:cNvPr>
          <p:cNvCxnSpPr>
            <a:cxnSpLocks/>
          </p:cNvCxnSpPr>
          <p:nvPr userDrawn="1"/>
        </p:nvCxnSpPr>
        <p:spPr>
          <a:xfrm>
            <a:off x="5004230"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2582F84-554E-8770-1263-A7D8034F7A7D}"/>
              </a:ext>
            </a:extLst>
          </p:cNvPr>
          <p:cNvCxnSpPr>
            <a:cxnSpLocks/>
          </p:cNvCxnSpPr>
          <p:nvPr userDrawn="1"/>
        </p:nvCxnSpPr>
        <p:spPr>
          <a:xfrm>
            <a:off x="7187767"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E6E4BFB-D4FA-2B31-B17C-3405973FB03A}"/>
              </a:ext>
            </a:extLst>
          </p:cNvPr>
          <p:cNvCxnSpPr>
            <a:cxnSpLocks/>
          </p:cNvCxnSpPr>
          <p:nvPr userDrawn="1"/>
        </p:nvCxnSpPr>
        <p:spPr>
          <a:xfrm>
            <a:off x="9371304"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Rectangle: Rounded Corners 20">
            <a:extLst>
              <a:ext uri="{FF2B5EF4-FFF2-40B4-BE49-F238E27FC236}">
                <a16:creationId xmlns:a16="http://schemas.microsoft.com/office/drawing/2014/main" id="{9FA08C79-D7C6-25E8-E8A5-90C856F7058C}"/>
              </a:ext>
            </a:extLst>
          </p:cNvPr>
          <p:cNvSpPr/>
          <p:nvPr userDrawn="1"/>
        </p:nvSpPr>
        <p:spPr bwMode="auto">
          <a:xfrm>
            <a:off x="3178629" y="1767841"/>
            <a:ext cx="5834742" cy="720688"/>
          </a:xfrm>
          <a:prstGeom prst="roundRect">
            <a:avLst>
              <a:gd name="adj" fmla="val 50000"/>
            </a:avLst>
          </a:prstGeom>
          <a:solidFill>
            <a:srgbClr val="CEE1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4" name="Text Placeholder 19">
            <a:extLst>
              <a:ext uri="{FF2B5EF4-FFF2-40B4-BE49-F238E27FC236}">
                <a16:creationId xmlns:a16="http://schemas.microsoft.com/office/drawing/2014/main" id="{36DD6354-CE64-DA48-14B4-23163955FD5D}"/>
              </a:ext>
            </a:extLst>
          </p:cNvPr>
          <p:cNvSpPr>
            <a:spLocks noGrp="1"/>
          </p:cNvSpPr>
          <p:nvPr>
            <p:ph type="body" sz="quarter" idx="12" hasCustomPrompt="1"/>
          </p:nvPr>
        </p:nvSpPr>
        <p:spPr>
          <a:xfrm>
            <a:off x="3484880" y="1912742"/>
            <a:ext cx="5222240" cy="430887"/>
          </a:xfrm>
        </p:spPr>
        <p:txBody>
          <a:bodyPr anchor="ctr"/>
          <a:lstStyle>
            <a:lvl1pPr marL="0" indent="0" algn="ctr">
              <a:buNone/>
              <a:defRPr sz="2800">
                <a:latin typeface="+mj-lt"/>
              </a:defRPr>
            </a:lvl1pPr>
          </a:lstStyle>
          <a:p>
            <a:pPr lvl="0"/>
            <a:r>
              <a:rPr lang="en-US"/>
              <a:t>Insert text</a:t>
            </a:r>
          </a:p>
        </p:txBody>
      </p:sp>
    </p:spTree>
    <p:extLst>
      <p:ext uri="{BB962C8B-B14F-4D97-AF65-F5344CB8AC3E}">
        <p14:creationId xmlns:p14="http://schemas.microsoft.com/office/powerpoint/2010/main" val="143282904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Five text with icons and Title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BB18928-9285-3D77-E77D-427463E925A4}"/>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E0911042-1452-CDD7-C219-F4025E361B8F}"/>
              </a:ext>
              <a:ext uri="{C183D7F6-B498-43B3-948B-1728B52AA6E4}">
                <adec:decorative xmlns:adec="http://schemas.microsoft.com/office/drawing/2017/decorative" val="1"/>
              </a:ext>
            </a:extLst>
          </p:cNvPr>
          <p:cNvSpPr/>
          <p:nvPr userDrawn="1"/>
        </p:nvSpPr>
        <p:spPr bwMode="auto">
          <a:xfrm>
            <a:off x="592137" y="1384300"/>
            <a:ext cx="11007726" cy="48847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7" name="Oval 6">
            <a:extLst>
              <a:ext uri="{FF2B5EF4-FFF2-40B4-BE49-F238E27FC236}">
                <a16:creationId xmlns:a16="http://schemas.microsoft.com/office/drawing/2014/main" id="{04DAF275-B112-4C08-244C-780F3DFD0702}"/>
              </a:ext>
            </a:extLst>
          </p:cNvPr>
          <p:cNvSpPr/>
          <p:nvPr userDrawn="1"/>
        </p:nvSpPr>
        <p:spPr bwMode="auto">
          <a:xfrm>
            <a:off x="1284198"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22" name="Oval 21">
            <a:extLst>
              <a:ext uri="{FF2B5EF4-FFF2-40B4-BE49-F238E27FC236}">
                <a16:creationId xmlns:a16="http://schemas.microsoft.com/office/drawing/2014/main" id="{DCEB41D5-E9CD-0689-7EAB-508C83F307B7}"/>
              </a:ext>
            </a:extLst>
          </p:cNvPr>
          <p:cNvSpPr/>
          <p:nvPr userDrawn="1"/>
        </p:nvSpPr>
        <p:spPr bwMode="auto">
          <a:xfrm>
            <a:off x="3467736"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1989CC78-6FA8-E717-F029-0DF2DBA3392F}"/>
              </a:ext>
            </a:extLst>
          </p:cNvPr>
          <p:cNvSpPr/>
          <p:nvPr userDrawn="1"/>
        </p:nvSpPr>
        <p:spPr bwMode="auto">
          <a:xfrm>
            <a:off x="5651274"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7884E8E8-F938-E620-2E20-A90F7E9849A0}"/>
              </a:ext>
            </a:extLst>
          </p:cNvPr>
          <p:cNvSpPr/>
          <p:nvPr userDrawn="1"/>
        </p:nvSpPr>
        <p:spPr bwMode="auto">
          <a:xfrm>
            <a:off x="7834812"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7105B49C-75C7-CC09-208D-C90BFB8B146F}"/>
              </a:ext>
            </a:extLst>
          </p:cNvPr>
          <p:cNvSpPr/>
          <p:nvPr userDrawn="1"/>
        </p:nvSpPr>
        <p:spPr bwMode="auto">
          <a:xfrm>
            <a:off x="10018349"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666FAC68-305D-A007-9449-73307FD9D97B}"/>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F5066CF-3DE0-3279-9CAF-BE15C8BAD704}"/>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33F9659D-6734-948A-42AA-C48C4DDCE0D6}"/>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C0443A07-56C3-ADA3-FB63-49AD8492D89A}"/>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745B58E3-ABCF-94DE-D9EA-DA687CDD2571}"/>
              </a:ext>
            </a:extLst>
          </p:cNvPr>
          <p:cNvSpPr/>
          <p:nvPr userDrawn="1"/>
        </p:nvSpPr>
        <p:spPr bwMode="auto">
          <a:xfrm>
            <a:off x="3149601" y="6010275"/>
            <a:ext cx="5892800" cy="485184"/>
          </a:xfrm>
          <a:prstGeom prst="roundRect">
            <a:avLst>
              <a:gd name="adj" fmla="val 50000"/>
            </a:avLst>
          </a:prstGeom>
          <a:gradFill flip="none" rotWithShape="1">
            <a:gsLst>
              <a:gs pos="92000">
                <a:srgbClr val="D1448B"/>
              </a:gs>
              <a:gs pos="0">
                <a:srgbClr val="0A6BBA"/>
              </a:gs>
            </a:gsLst>
            <a:path path="circle">
              <a:fillToRect l="100000" t="100000"/>
            </a:path>
            <a:tileRect r="-100000" b="-100000"/>
          </a:gradFill>
        </p:spPr>
        <p:txBody>
          <a:bodyPr wrap="square" lIns="0" tIns="45721" rIns="0" bIns="109728" rtlCol="0" anchor="ctr">
            <a:noAutofit/>
          </a:bodyPr>
          <a:lstStyle/>
          <a:p>
            <a:pPr lvl="0" algn="ctr" defTabSz="2275942" fontAlgn="base">
              <a:spcBef>
                <a:spcPct val="0"/>
              </a:spcBef>
              <a:spcAft>
                <a:spcPts val="2987"/>
              </a:spcAft>
              <a:buSzPct val="90000"/>
              <a:tabLst>
                <a:tab pos="3413912" algn="l"/>
              </a:tabLst>
            </a:pPr>
            <a:endParaRPr lang="en-US" sz="1600" b="1" dirty="0">
              <a:ln w="3175">
                <a:noFill/>
              </a:ln>
              <a:gradFill>
                <a:gsLst>
                  <a:gs pos="0">
                    <a:srgbClr val="FFFFFF"/>
                  </a:gs>
                  <a:gs pos="99000">
                    <a:srgbClr val="FFFFFF"/>
                  </a:gs>
                </a:gsLst>
                <a:path path="circle">
                  <a:fillToRect r="100000" b="100000"/>
                </a:path>
              </a:gradFill>
              <a:latin typeface="Segoe UI Variable Display Semib" pitchFamily="2" charset="0"/>
              <a:cs typeface="Segoe UI" pitchFamily="34" charset="0"/>
            </a:endParaRPr>
          </a:p>
        </p:txBody>
      </p:sp>
      <p:sp>
        <p:nvSpPr>
          <p:cNvPr id="31" name="TextBox 30">
            <a:extLst>
              <a:ext uri="{FF2B5EF4-FFF2-40B4-BE49-F238E27FC236}">
                <a16:creationId xmlns:a16="http://schemas.microsoft.com/office/drawing/2014/main" id="{E9D871F3-8FB3-D624-FA43-B38B9369A731}"/>
              </a:ext>
            </a:extLst>
          </p:cNvPr>
          <p:cNvSpPr txBox="1"/>
          <p:nvPr userDrawn="1"/>
        </p:nvSpPr>
        <p:spPr>
          <a:xfrm>
            <a:off x="752478"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3" name="TextBox 32">
            <a:extLst>
              <a:ext uri="{FF2B5EF4-FFF2-40B4-BE49-F238E27FC236}">
                <a16:creationId xmlns:a16="http://schemas.microsoft.com/office/drawing/2014/main" id="{565F6A95-ACB4-B975-12D7-EFB5815678D1}"/>
              </a:ext>
            </a:extLst>
          </p:cNvPr>
          <p:cNvSpPr txBox="1"/>
          <p:nvPr userDrawn="1"/>
        </p:nvSpPr>
        <p:spPr>
          <a:xfrm>
            <a:off x="2907437"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5" name="TextBox 34">
            <a:extLst>
              <a:ext uri="{FF2B5EF4-FFF2-40B4-BE49-F238E27FC236}">
                <a16:creationId xmlns:a16="http://schemas.microsoft.com/office/drawing/2014/main" id="{0BBE79FE-D652-E641-259B-B21BAFB0112B}"/>
              </a:ext>
            </a:extLst>
          </p:cNvPr>
          <p:cNvSpPr txBox="1"/>
          <p:nvPr userDrawn="1"/>
        </p:nvSpPr>
        <p:spPr>
          <a:xfrm>
            <a:off x="5090974"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6" name="TextBox 35">
            <a:extLst>
              <a:ext uri="{FF2B5EF4-FFF2-40B4-BE49-F238E27FC236}">
                <a16:creationId xmlns:a16="http://schemas.microsoft.com/office/drawing/2014/main" id="{44317911-605B-E17E-CFC8-A8EF681CC280}"/>
              </a:ext>
            </a:extLst>
          </p:cNvPr>
          <p:cNvSpPr txBox="1"/>
          <p:nvPr userDrawn="1"/>
        </p:nvSpPr>
        <p:spPr>
          <a:xfrm>
            <a:off x="727451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7" name="TextBox 36">
            <a:extLst>
              <a:ext uri="{FF2B5EF4-FFF2-40B4-BE49-F238E27FC236}">
                <a16:creationId xmlns:a16="http://schemas.microsoft.com/office/drawing/2014/main" id="{633658F2-7F3B-0D71-46E6-23D6C462C423}"/>
              </a:ext>
            </a:extLst>
          </p:cNvPr>
          <p:cNvSpPr txBox="1"/>
          <p:nvPr userDrawn="1"/>
        </p:nvSpPr>
        <p:spPr>
          <a:xfrm>
            <a:off x="945805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48" name="Text Placeholder 19">
            <a:extLst>
              <a:ext uri="{FF2B5EF4-FFF2-40B4-BE49-F238E27FC236}">
                <a16:creationId xmlns:a16="http://schemas.microsoft.com/office/drawing/2014/main" id="{240835BD-E14F-F6BE-E67C-2CFBE964527D}"/>
              </a:ext>
            </a:extLst>
          </p:cNvPr>
          <p:cNvSpPr>
            <a:spLocks noGrp="1"/>
          </p:cNvSpPr>
          <p:nvPr>
            <p:ph type="body" sz="quarter" idx="15" hasCustomPrompt="1"/>
          </p:nvPr>
        </p:nvSpPr>
        <p:spPr>
          <a:xfrm>
            <a:off x="3484881" y="6068201"/>
            <a:ext cx="5222240" cy="369332"/>
          </a:xfrm>
        </p:spPr>
        <p:txBody>
          <a:bodyPr anchor="ctr"/>
          <a:lstStyle>
            <a:lvl1pPr marL="0" indent="0" algn="ctr">
              <a:buNone/>
              <a:defRPr sz="2400">
                <a:solidFill>
                  <a:schemeClr val="bg1"/>
                </a:solidFill>
                <a:latin typeface="+mj-lt"/>
              </a:defRPr>
            </a:lvl1pPr>
          </a:lstStyle>
          <a:p>
            <a:pPr lvl="0"/>
            <a:r>
              <a:rPr lang="en-US"/>
              <a:t>Insert text</a:t>
            </a: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44234"/>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44234"/>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44234"/>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44234"/>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44234"/>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313837347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Five text with icons and Title 2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71E7D21-6E25-1AC7-FA18-FF4D4D1D4EEC}"/>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5F0A0703-BE04-42FB-C6C5-8196EAD1EE98}"/>
              </a:ext>
              <a:ext uri="{C183D7F6-B498-43B3-948B-1728B52AA6E4}">
                <adec:decorative xmlns:adec="http://schemas.microsoft.com/office/drawing/2017/decorative" val="1"/>
              </a:ext>
            </a:extLst>
          </p:cNvPr>
          <p:cNvSpPr/>
          <p:nvPr userDrawn="1"/>
        </p:nvSpPr>
        <p:spPr bwMode="auto">
          <a:xfrm>
            <a:off x="592137" y="1384300"/>
            <a:ext cx="11007726" cy="4606925"/>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D4582047-0C92-77E9-50AD-F37236F4556E}"/>
              </a:ext>
            </a:extLst>
          </p:cNvPr>
          <p:cNvSpPr/>
          <p:nvPr userDrawn="1"/>
        </p:nvSpPr>
        <p:spPr bwMode="auto">
          <a:xfrm>
            <a:off x="1284198"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13" name="Oval 12">
            <a:extLst>
              <a:ext uri="{FF2B5EF4-FFF2-40B4-BE49-F238E27FC236}">
                <a16:creationId xmlns:a16="http://schemas.microsoft.com/office/drawing/2014/main" id="{F8A642F3-0DC1-C82B-3830-F7D948DC398F}"/>
              </a:ext>
            </a:extLst>
          </p:cNvPr>
          <p:cNvSpPr/>
          <p:nvPr userDrawn="1"/>
        </p:nvSpPr>
        <p:spPr bwMode="auto">
          <a:xfrm>
            <a:off x="3467736"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54FCF007-4F82-788E-D664-8219B097E3D8}"/>
              </a:ext>
            </a:extLst>
          </p:cNvPr>
          <p:cNvSpPr/>
          <p:nvPr userDrawn="1"/>
        </p:nvSpPr>
        <p:spPr bwMode="auto">
          <a:xfrm>
            <a:off x="5651274"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92C14A30-5400-E835-84B3-DB2ABF19E19A}"/>
              </a:ext>
            </a:extLst>
          </p:cNvPr>
          <p:cNvSpPr/>
          <p:nvPr userDrawn="1"/>
        </p:nvSpPr>
        <p:spPr bwMode="auto">
          <a:xfrm>
            <a:off x="7834812"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937B10EC-ACAA-9B90-9783-9D52C24FAF51}"/>
              </a:ext>
            </a:extLst>
          </p:cNvPr>
          <p:cNvSpPr/>
          <p:nvPr userDrawn="1"/>
        </p:nvSpPr>
        <p:spPr bwMode="auto">
          <a:xfrm>
            <a:off x="10018349" y="1617300"/>
            <a:ext cx="889452" cy="88945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1CDD19C0-D638-B120-7940-66E752266E05}"/>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F763E6D-D5DD-CCDC-4A4A-B50156E6E0BD}"/>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AEBDC46-75EF-248F-1709-CD9AA961C9AB}"/>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E273DFB1-6102-9963-8F9B-CB41414BDC4B}"/>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08491322-413D-CE30-848A-E424DEDAB0B5}"/>
              </a:ext>
            </a:extLst>
          </p:cNvPr>
          <p:cNvSpPr txBox="1"/>
          <p:nvPr userDrawn="1"/>
        </p:nvSpPr>
        <p:spPr>
          <a:xfrm>
            <a:off x="752478"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2" name="TextBox 31">
            <a:extLst>
              <a:ext uri="{FF2B5EF4-FFF2-40B4-BE49-F238E27FC236}">
                <a16:creationId xmlns:a16="http://schemas.microsoft.com/office/drawing/2014/main" id="{CC4DC3EA-2D4D-55F5-D8BD-08F73EEFA6D3}"/>
              </a:ext>
            </a:extLst>
          </p:cNvPr>
          <p:cNvSpPr txBox="1"/>
          <p:nvPr userDrawn="1"/>
        </p:nvSpPr>
        <p:spPr>
          <a:xfrm>
            <a:off x="2907437"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4" name="TextBox 33">
            <a:extLst>
              <a:ext uri="{FF2B5EF4-FFF2-40B4-BE49-F238E27FC236}">
                <a16:creationId xmlns:a16="http://schemas.microsoft.com/office/drawing/2014/main" id="{214F8359-D6E9-1F8E-AF8C-949415131DA7}"/>
              </a:ext>
            </a:extLst>
          </p:cNvPr>
          <p:cNvSpPr txBox="1"/>
          <p:nvPr userDrawn="1"/>
        </p:nvSpPr>
        <p:spPr>
          <a:xfrm>
            <a:off x="5090974"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8" name="TextBox 37">
            <a:extLst>
              <a:ext uri="{FF2B5EF4-FFF2-40B4-BE49-F238E27FC236}">
                <a16:creationId xmlns:a16="http://schemas.microsoft.com/office/drawing/2014/main" id="{AEFC7BA5-1649-0036-41E8-71379B3BACA8}"/>
              </a:ext>
            </a:extLst>
          </p:cNvPr>
          <p:cNvSpPr txBox="1"/>
          <p:nvPr userDrawn="1"/>
        </p:nvSpPr>
        <p:spPr>
          <a:xfrm>
            <a:off x="727451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9" name="TextBox 38">
            <a:extLst>
              <a:ext uri="{FF2B5EF4-FFF2-40B4-BE49-F238E27FC236}">
                <a16:creationId xmlns:a16="http://schemas.microsoft.com/office/drawing/2014/main" id="{76B6D8F0-396F-0A5E-1D14-5E303E61D8C3}"/>
              </a:ext>
            </a:extLst>
          </p:cNvPr>
          <p:cNvSpPr txBox="1"/>
          <p:nvPr userDrawn="1"/>
        </p:nvSpPr>
        <p:spPr>
          <a:xfrm>
            <a:off x="945805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84630"/>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84630"/>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84630"/>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84630"/>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84630"/>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391603509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Section Title">
    <p:bg>
      <p:bgPr>
        <a:solidFill>
          <a:srgbClr val="091F2C"/>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1ED2F1E-B11D-7B75-2BE7-2C2CAA4F0E43}"/>
              </a:ext>
            </a:extLst>
          </p:cNvPr>
          <p:cNvPicPr>
            <a:picLocks noChangeAspect="1"/>
          </p:cNvPicPr>
          <p:nvPr userDrawn="1"/>
        </p:nvPicPr>
        <p:blipFill>
          <a:blip r:embed="rId2"/>
          <a:srcRect/>
          <a:stretch/>
        </p:blipFill>
        <p:spPr>
          <a:xfrm>
            <a:off x="3009" y="1693"/>
            <a:ext cx="12185982" cy="6854614"/>
          </a:xfrm>
          <a:prstGeom prst="rect">
            <a:avLst/>
          </a:prstGeom>
        </p:spPr>
      </p:pic>
      <p:sp>
        <p:nvSpPr>
          <p:cNvPr id="2" name="Title 1"/>
          <p:cNvSpPr>
            <a:spLocks noGrp="1"/>
          </p:cNvSpPr>
          <p:nvPr>
            <p:ph type="title" hasCustomPrompt="1"/>
          </p:nvPr>
        </p:nvSpPr>
        <p:spPr>
          <a:xfrm>
            <a:off x="585216" y="2980408"/>
            <a:ext cx="6675120" cy="553998"/>
          </a:xfrm>
          <a:noFill/>
        </p:spPr>
        <p:txBody>
          <a:bodyPr lIns="0" tIns="0" rIns="0" bIns="0" anchor="b" anchorCtr="0">
            <a:spAutoFit/>
          </a:bodyPr>
          <a:lstStyle>
            <a:lvl1pPr algn="l" defTabSz="932742" rtl="0" eaLnBrk="1" latinLnBrk="0" hangingPunct="1">
              <a:lnSpc>
                <a:spcPct val="90000"/>
              </a:lnSpc>
              <a:spcBef>
                <a:spcPct val="0"/>
              </a:spcBef>
              <a:buNone/>
              <a:defRPr lang="en-US" sz="4000" b="0" kern="1200" cap="none" spc="-50" baseline="0" dirty="0">
                <a:ln w="3175">
                  <a:noFill/>
                </a:ln>
                <a:solidFill>
                  <a:srgbClr val="0E4987"/>
                </a:solidFill>
                <a:effectLst/>
                <a:latin typeface="+mj-lt"/>
                <a:ea typeface="+mn-ea"/>
                <a:cs typeface="Segoe UI" pitchFamily="34" charset="0"/>
              </a:defRPr>
            </a:lvl1pPr>
          </a:lstStyle>
          <a:p>
            <a:r>
              <a:rPr lang="en-US"/>
              <a:t>Section title</a:t>
            </a:r>
          </a:p>
        </p:txBody>
      </p:sp>
    </p:spTree>
    <p:extLst>
      <p:ext uri="{BB962C8B-B14F-4D97-AF65-F5344CB8AC3E}">
        <p14:creationId xmlns:p14="http://schemas.microsoft.com/office/powerpoint/2010/main" val="123152583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6127">
          <p15:clr>
            <a:srgbClr val="5ACBF0"/>
          </p15:clr>
        </p15:guide>
        <p15:guide id="3" orient="horz" pos="1911">
          <p15:clr>
            <a:srgbClr val="5ACBF0"/>
          </p15:clr>
        </p15:guide>
      </p15:sldGuideLst>
    </p:ext>
  </p:extLst>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Three text with icon and plus sig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74CA008-CD3C-C800-6ED2-63FAF8F36000}"/>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AB6A3D33-F493-F1D8-B9D5-0F5BE6977367}"/>
              </a:ext>
              <a:ext uri="{C183D7F6-B498-43B3-948B-1728B52AA6E4}">
                <adec:decorative xmlns:adec="http://schemas.microsoft.com/office/drawing/2017/decorative" val="1"/>
              </a:ext>
            </a:extLst>
          </p:cNvPr>
          <p:cNvSpPr/>
          <p:nvPr userDrawn="1"/>
        </p:nvSpPr>
        <p:spPr bwMode="auto">
          <a:xfrm>
            <a:off x="592136"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6D366157-0224-12B0-1973-6C6AFAE383E2}"/>
              </a:ext>
              <a:ext uri="{C183D7F6-B498-43B3-948B-1728B52AA6E4}">
                <adec:decorative xmlns:adec="http://schemas.microsoft.com/office/drawing/2017/decorative" val="1"/>
              </a:ext>
            </a:extLst>
          </p:cNvPr>
          <p:cNvSpPr/>
          <p:nvPr userDrawn="1"/>
        </p:nvSpPr>
        <p:spPr bwMode="auto">
          <a:xfrm>
            <a:off x="4357380"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8" name="Rectangle: Rounded Corners 7">
            <a:extLst>
              <a:ext uri="{FF2B5EF4-FFF2-40B4-BE49-F238E27FC236}">
                <a16:creationId xmlns:a16="http://schemas.microsoft.com/office/drawing/2014/main" id="{7A5798D4-2E2D-4065-9CA4-002D64FAC2DA}"/>
              </a:ext>
              <a:ext uri="{C183D7F6-B498-43B3-948B-1728B52AA6E4}">
                <adec:decorative xmlns:adec="http://schemas.microsoft.com/office/drawing/2017/decorative" val="1"/>
              </a:ext>
            </a:extLst>
          </p:cNvPr>
          <p:cNvSpPr/>
          <p:nvPr userDrawn="1"/>
        </p:nvSpPr>
        <p:spPr bwMode="auto">
          <a:xfrm>
            <a:off x="8122624"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30" name="Text Placeholder 19">
            <a:extLst>
              <a:ext uri="{FF2B5EF4-FFF2-40B4-BE49-F238E27FC236}">
                <a16:creationId xmlns:a16="http://schemas.microsoft.com/office/drawing/2014/main" id="{B6E5ECC6-D7C9-1D1A-7203-3247EF17C589}"/>
              </a:ext>
            </a:extLst>
          </p:cNvPr>
          <p:cNvSpPr>
            <a:spLocks noGrp="1"/>
          </p:cNvSpPr>
          <p:nvPr>
            <p:ph type="body" sz="quarter" idx="10" hasCustomPrompt="1"/>
          </p:nvPr>
        </p:nvSpPr>
        <p:spPr>
          <a:xfrm>
            <a:off x="792772" y="4558188"/>
            <a:ext cx="3093428" cy="430887"/>
          </a:xfrm>
        </p:spPr>
        <p:txBody>
          <a:bodyPr anchor="t"/>
          <a:lstStyle>
            <a:lvl1pPr marL="0" indent="0" algn="ctr">
              <a:buNone/>
              <a:defRPr sz="2800">
                <a:latin typeface="+mj-lt"/>
              </a:defRPr>
            </a:lvl1pPr>
          </a:lstStyle>
          <a:p>
            <a:pPr lvl="0"/>
            <a:r>
              <a:rPr lang="en-US"/>
              <a:t>Insert text</a:t>
            </a: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4558016" y="4558188"/>
            <a:ext cx="3093428" cy="430887"/>
          </a:xfrm>
        </p:spPr>
        <p:txBody>
          <a:bodyPr anchor="t"/>
          <a:lstStyle>
            <a:lvl1pPr marL="0" indent="0" algn="ctr">
              <a:buNone/>
              <a:defRPr sz="28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8323260" y="4558188"/>
            <a:ext cx="3093428" cy="430887"/>
          </a:xfrm>
        </p:spPr>
        <p:txBody>
          <a:bodyPr anchor="t"/>
          <a:lstStyle>
            <a:lvl1pPr marL="0" indent="0" algn="ctr">
              <a:buNone/>
              <a:defRPr sz="2800">
                <a:latin typeface="+mj-lt"/>
              </a:defRPr>
            </a:lvl1pPr>
          </a:lstStyle>
          <a:p>
            <a:pPr lvl="0"/>
            <a:r>
              <a:rPr lang="en-US"/>
              <a:t>Insert text</a:t>
            </a:r>
          </a:p>
        </p:txBody>
      </p:sp>
      <p:sp>
        <p:nvSpPr>
          <p:cNvPr id="12" name="Oval 11">
            <a:extLst>
              <a:ext uri="{FF2B5EF4-FFF2-40B4-BE49-F238E27FC236}">
                <a16:creationId xmlns:a16="http://schemas.microsoft.com/office/drawing/2014/main" id="{8BAC7297-C3ED-C54B-FD33-23678185983A}"/>
              </a:ext>
            </a:extLst>
          </p:cNvPr>
          <p:cNvSpPr/>
          <p:nvPr userDrawn="1"/>
        </p:nvSpPr>
        <p:spPr bwMode="auto">
          <a:xfrm>
            <a:off x="1602397"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22" name="Oval 21">
            <a:extLst>
              <a:ext uri="{FF2B5EF4-FFF2-40B4-BE49-F238E27FC236}">
                <a16:creationId xmlns:a16="http://schemas.microsoft.com/office/drawing/2014/main" id="{A7364CA1-AD2B-B537-686B-022735AE83A5}"/>
              </a:ext>
            </a:extLst>
          </p:cNvPr>
          <p:cNvSpPr/>
          <p:nvPr userDrawn="1"/>
        </p:nvSpPr>
        <p:spPr bwMode="auto">
          <a:xfrm>
            <a:off x="5367641"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23" name="Oval 22">
            <a:extLst>
              <a:ext uri="{FF2B5EF4-FFF2-40B4-BE49-F238E27FC236}">
                <a16:creationId xmlns:a16="http://schemas.microsoft.com/office/drawing/2014/main" id="{D9F90310-0AFB-5150-232D-2B2341C5D64B}"/>
              </a:ext>
            </a:extLst>
          </p:cNvPr>
          <p:cNvSpPr/>
          <p:nvPr userDrawn="1"/>
        </p:nvSpPr>
        <p:spPr bwMode="auto">
          <a:xfrm>
            <a:off x="9132885"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grpSp>
        <p:nvGrpSpPr>
          <p:cNvPr id="24" name="Group 23">
            <a:extLst>
              <a:ext uri="{FF2B5EF4-FFF2-40B4-BE49-F238E27FC236}">
                <a16:creationId xmlns:a16="http://schemas.microsoft.com/office/drawing/2014/main" id="{C2C3C8DA-F1F1-680D-5197-B134FAA8AD93}"/>
              </a:ext>
            </a:extLst>
          </p:cNvPr>
          <p:cNvGrpSpPr/>
          <p:nvPr userDrawn="1"/>
        </p:nvGrpSpPr>
        <p:grpSpPr>
          <a:xfrm>
            <a:off x="3941913" y="3660775"/>
            <a:ext cx="560390" cy="560388"/>
            <a:chOff x="3981176" y="3730234"/>
            <a:chExt cx="502920" cy="502920"/>
          </a:xfrm>
        </p:grpSpPr>
        <p:sp>
          <p:nvSpPr>
            <p:cNvPr id="25" name="Oval 24">
              <a:extLst>
                <a:ext uri="{FF2B5EF4-FFF2-40B4-BE49-F238E27FC236}">
                  <a16:creationId xmlns:a16="http://schemas.microsoft.com/office/drawing/2014/main" id="{D2FE9C2B-071F-6D03-D1E5-226295C07E5E}"/>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6" name="Graphic 35">
              <a:extLst>
                <a:ext uri="{FF2B5EF4-FFF2-40B4-BE49-F238E27FC236}">
                  <a16:creationId xmlns:a16="http://schemas.microsoft.com/office/drawing/2014/main" id="{6F0617CE-A84F-3EF8-4470-5BFAD0D3676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dirty="0">
                <a:solidFill>
                  <a:srgbClr val="FFFFFF"/>
                </a:solidFill>
                <a:latin typeface="Segoe UI Semibold"/>
              </a:endParaRPr>
            </a:p>
          </p:txBody>
        </p:sp>
      </p:grpSp>
      <p:grpSp>
        <p:nvGrpSpPr>
          <p:cNvPr id="27" name="Group 26">
            <a:extLst>
              <a:ext uri="{FF2B5EF4-FFF2-40B4-BE49-F238E27FC236}">
                <a16:creationId xmlns:a16="http://schemas.microsoft.com/office/drawing/2014/main" id="{E0EC2BE9-7FF6-5FD5-E82C-E3FB9CC6F891}"/>
              </a:ext>
            </a:extLst>
          </p:cNvPr>
          <p:cNvGrpSpPr/>
          <p:nvPr userDrawn="1"/>
        </p:nvGrpSpPr>
        <p:grpSpPr>
          <a:xfrm>
            <a:off x="7707157" y="3660775"/>
            <a:ext cx="560390" cy="560388"/>
            <a:chOff x="3981176" y="3730234"/>
            <a:chExt cx="502920" cy="502920"/>
          </a:xfrm>
        </p:grpSpPr>
        <p:sp>
          <p:nvSpPr>
            <p:cNvPr id="28" name="Oval 27">
              <a:extLst>
                <a:ext uri="{FF2B5EF4-FFF2-40B4-BE49-F238E27FC236}">
                  <a16:creationId xmlns:a16="http://schemas.microsoft.com/office/drawing/2014/main" id="{C54B7152-7AF0-7984-8CC9-67D7D0683FF9}"/>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9" name="Graphic 35">
              <a:extLst>
                <a:ext uri="{FF2B5EF4-FFF2-40B4-BE49-F238E27FC236}">
                  <a16:creationId xmlns:a16="http://schemas.microsoft.com/office/drawing/2014/main" id="{8C5F9F49-345D-C45B-C9C8-062D25185B1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dirty="0">
                <a:solidFill>
                  <a:srgbClr val="FFFFFF"/>
                </a:solidFill>
                <a:latin typeface="Segoe UI Semibold"/>
              </a:endParaRPr>
            </a:p>
          </p:txBody>
        </p:sp>
      </p:grpSp>
    </p:spTree>
    <p:extLst>
      <p:ext uri="{BB962C8B-B14F-4D97-AF65-F5344CB8AC3E}">
        <p14:creationId xmlns:p14="http://schemas.microsoft.com/office/powerpoint/2010/main" val="268970250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Step slide with plus sig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85C0CAD-FCBC-7666-7E5B-D8C4B8B9AA05}"/>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F6DB8EF4-1F33-AA31-9B8E-F78E0A9D74EB}"/>
              </a:ext>
            </a:extLst>
          </p:cNvPr>
          <p:cNvSpPr/>
          <p:nvPr userDrawn="1"/>
        </p:nvSpPr>
        <p:spPr bwMode="auto">
          <a:xfrm>
            <a:off x="587375" y="4411118"/>
            <a:ext cx="3568477" cy="1081476"/>
          </a:xfrm>
          <a:prstGeom prst="roundRect">
            <a:avLst>
              <a:gd name="adj" fmla="val 14508"/>
            </a:avLst>
          </a:prstGeom>
          <a:gradFill flip="none" rotWithShape="1">
            <a:gsLst>
              <a:gs pos="92000">
                <a:srgbClr val="D1448B"/>
              </a:gs>
              <a:gs pos="0">
                <a:srgbClr val="0A6BBA"/>
              </a:gs>
            </a:gsLst>
            <a:path path="circle">
              <a:fillToRect l="100000" t="100000"/>
            </a:path>
            <a:tileRect r="-100000" b="-100000"/>
          </a:gradFill>
        </p:spPr>
        <p:txBody>
          <a:bodyPr wrap="square" lIns="0" tIns="45721" rIns="0" bIns="109728" rtlCol="0" anchor="ctr">
            <a:noAutofit/>
          </a:bodyPr>
          <a:lstStyle/>
          <a:p>
            <a:pPr lvl="0" algn="ctr" defTabSz="2275942" fontAlgn="base">
              <a:spcBef>
                <a:spcPct val="0"/>
              </a:spcBef>
              <a:spcAft>
                <a:spcPts val="2987"/>
              </a:spcAft>
              <a:buSzPct val="90000"/>
              <a:tabLst>
                <a:tab pos="3413912" algn="l"/>
              </a:tabLst>
            </a:pPr>
            <a:endParaRPr lang="en-US" sz="1600" b="1" dirty="0">
              <a:ln w="3175">
                <a:noFill/>
              </a:ln>
              <a:gradFill>
                <a:gsLst>
                  <a:gs pos="0">
                    <a:srgbClr val="FFFFFF"/>
                  </a:gs>
                  <a:gs pos="99000">
                    <a:srgbClr val="FFFFFF"/>
                  </a:gs>
                </a:gsLst>
                <a:path path="circle">
                  <a:fillToRect r="100000" b="100000"/>
                </a:path>
              </a:gradFill>
              <a:latin typeface="Segoe UI Variable Display Semib" pitchFamily="2" charset="0"/>
              <a:cs typeface="Segoe UI" pitchFamily="34" charset="0"/>
            </a:endParaRPr>
          </a:p>
        </p:txBody>
      </p:sp>
      <p:sp>
        <p:nvSpPr>
          <p:cNvPr id="6" name="Rectangle: Rounded Corners 5">
            <a:extLst>
              <a:ext uri="{FF2B5EF4-FFF2-40B4-BE49-F238E27FC236}">
                <a16:creationId xmlns:a16="http://schemas.microsoft.com/office/drawing/2014/main" id="{49191495-4024-1FBD-DE00-8198400FDF98}"/>
              </a:ext>
            </a:extLst>
          </p:cNvPr>
          <p:cNvSpPr/>
          <p:nvPr userDrawn="1"/>
        </p:nvSpPr>
        <p:spPr bwMode="auto">
          <a:xfrm>
            <a:off x="4314143" y="4411118"/>
            <a:ext cx="3568477" cy="1081476"/>
          </a:xfrm>
          <a:prstGeom prst="roundRect">
            <a:avLst>
              <a:gd name="adj" fmla="val 14508"/>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dirty="0">
              <a:ln w="3175">
                <a:noFill/>
              </a:ln>
              <a:latin typeface="+mj-lt"/>
              <a:cs typeface="Segoe UI" pitchFamily="34" charset="0"/>
            </a:endParaRPr>
          </a:p>
        </p:txBody>
      </p:sp>
      <p:sp>
        <p:nvSpPr>
          <p:cNvPr id="9" name="Rectangle: Rounded Corners 17">
            <a:extLst>
              <a:ext uri="{FF2B5EF4-FFF2-40B4-BE49-F238E27FC236}">
                <a16:creationId xmlns:a16="http://schemas.microsoft.com/office/drawing/2014/main" id="{1C371C7D-43E2-3439-A5F3-F68D504AB607}"/>
              </a:ext>
            </a:extLst>
          </p:cNvPr>
          <p:cNvSpPr/>
          <p:nvPr userDrawn="1"/>
        </p:nvSpPr>
        <p:spPr bwMode="auto">
          <a:xfrm>
            <a:off x="8040911" y="3219182"/>
            <a:ext cx="3568477" cy="1081476"/>
          </a:xfrm>
          <a:prstGeom prst="roundRect">
            <a:avLst>
              <a:gd name="adj" fmla="val 13429"/>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dirty="0">
              <a:ln w="3175">
                <a:noFill/>
              </a:ln>
              <a:latin typeface="+mj-lt"/>
              <a:cs typeface="Segoe UI" pitchFamily="34" charset="0"/>
            </a:endParaRPr>
          </a:p>
        </p:txBody>
      </p:sp>
      <p:sp>
        <p:nvSpPr>
          <p:cNvPr id="10" name="Rectangle: Rounded Corners 30">
            <a:extLst>
              <a:ext uri="{FF2B5EF4-FFF2-40B4-BE49-F238E27FC236}">
                <a16:creationId xmlns:a16="http://schemas.microsoft.com/office/drawing/2014/main" id="{02C42D19-3526-7F77-EAD1-DBAD5F731DBA}"/>
              </a:ext>
            </a:extLst>
          </p:cNvPr>
          <p:cNvSpPr/>
          <p:nvPr userDrawn="1"/>
        </p:nvSpPr>
        <p:spPr bwMode="auto">
          <a:xfrm>
            <a:off x="8040911" y="4411118"/>
            <a:ext cx="3568477" cy="1081476"/>
          </a:xfrm>
          <a:prstGeom prst="roundRect">
            <a:avLst>
              <a:gd name="adj" fmla="val 14868"/>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dirty="0">
              <a:ln w="3175">
                <a:noFill/>
              </a:ln>
              <a:latin typeface="+mj-lt"/>
              <a:cs typeface="Segoe UI" pitchFamily="34" charset="0"/>
            </a:endParaRPr>
          </a:p>
        </p:txBody>
      </p:sp>
      <p:sp>
        <p:nvSpPr>
          <p:cNvPr id="11" name="Rectangle: Rounded Corners 17">
            <a:extLst>
              <a:ext uri="{FF2B5EF4-FFF2-40B4-BE49-F238E27FC236}">
                <a16:creationId xmlns:a16="http://schemas.microsoft.com/office/drawing/2014/main" id="{DA726962-7307-11F2-D0F6-97F7E09EDEBF}"/>
              </a:ext>
            </a:extLst>
          </p:cNvPr>
          <p:cNvSpPr/>
          <p:nvPr userDrawn="1"/>
        </p:nvSpPr>
        <p:spPr bwMode="auto">
          <a:xfrm>
            <a:off x="8040911" y="2027245"/>
            <a:ext cx="3568477" cy="1081476"/>
          </a:xfrm>
          <a:prstGeom prst="roundRect">
            <a:avLst>
              <a:gd name="adj" fmla="val 14508"/>
            </a:avLst>
          </a:prstGeom>
          <a:gradFill flip="none" rotWithShape="1">
            <a:gsLst>
              <a:gs pos="92000">
                <a:srgbClr val="D1448B"/>
              </a:gs>
              <a:gs pos="0">
                <a:srgbClr val="0A6BBA"/>
              </a:gs>
            </a:gsLst>
            <a:path path="circle">
              <a:fillToRect l="100000" t="100000"/>
            </a:path>
            <a:tileRect r="-100000" b="-100000"/>
          </a:gradFill>
        </p:spPr>
        <p:txBody>
          <a:bodyPr wrap="square" lIns="0" tIns="45721" rIns="0" bIns="109728" rtlCol="0" anchor="ctr">
            <a:noAutofit/>
          </a:bodyPr>
          <a:lstStyle/>
          <a:p>
            <a:pPr lvl="0" algn="ctr" defTabSz="2275942" fontAlgn="base">
              <a:spcBef>
                <a:spcPct val="0"/>
              </a:spcBef>
              <a:spcAft>
                <a:spcPts val="2987"/>
              </a:spcAft>
              <a:buSzPct val="90000"/>
              <a:tabLst>
                <a:tab pos="3413912" algn="l"/>
              </a:tabLst>
            </a:pPr>
            <a:endParaRPr lang="en-US" sz="1600" b="1" dirty="0">
              <a:ln w="3175">
                <a:noFill/>
              </a:ln>
              <a:gradFill>
                <a:gsLst>
                  <a:gs pos="0">
                    <a:srgbClr val="FFFFFF"/>
                  </a:gs>
                  <a:gs pos="99000">
                    <a:srgbClr val="FFFFFF"/>
                  </a:gs>
                </a:gsLst>
                <a:path path="circle">
                  <a:fillToRect r="100000" b="100000"/>
                </a:path>
              </a:gradFill>
              <a:latin typeface="Segoe UI Variable Display Semib" pitchFamily="2" charset="0"/>
              <a:cs typeface="Segoe UI" pitchFamily="34" charset="0"/>
            </a:endParaRPr>
          </a:p>
        </p:txBody>
      </p:sp>
      <p:sp>
        <p:nvSpPr>
          <p:cNvPr id="13" name="Rectangle: Rounded Corners 12">
            <a:extLst>
              <a:ext uri="{FF2B5EF4-FFF2-40B4-BE49-F238E27FC236}">
                <a16:creationId xmlns:a16="http://schemas.microsoft.com/office/drawing/2014/main" id="{52DE5F9F-E084-B744-AE9E-4DF8BE0BF30C}"/>
              </a:ext>
            </a:extLst>
          </p:cNvPr>
          <p:cNvSpPr/>
          <p:nvPr userDrawn="1"/>
        </p:nvSpPr>
        <p:spPr bwMode="auto">
          <a:xfrm>
            <a:off x="4314143" y="3216772"/>
            <a:ext cx="3568477" cy="1081476"/>
          </a:xfrm>
          <a:prstGeom prst="roundRect">
            <a:avLst>
              <a:gd name="adj" fmla="val 14508"/>
            </a:avLst>
          </a:prstGeom>
          <a:gradFill flip="none" rotWithShape="1">
            <a:gsLst>
              <a:gs pos="92000">
                <a:srgbClr val="D1448B"/>
              </a:gs>
              <a:gs pos="0">
                <a:srgbClr val="0A6BBA"/>
              </a:gs>
            </a:gsLst>
            <a:path path="circle">
              <a:fillToRect l="100000" t="100000"/>
            </a:path>
            <a:tileRect r="-100000" b="-100000"/>
          </a:gradFill>
        </p:spPr>
        <p:txBody>
          <a:bodyPr wrap="square" lIns="0" tIns="45721" rIns="0" bIns="109728" rtlCol="0" anchor="ctr">
            <a:noAutofit/>
          </a:bodyPr>
          <a:lstStyle/>
          <a:p>
            <a:pPr lvl="0" algn="ctr" defTabSz="2275942" fontAlgn="base">
              <a:spcBef>
                <a:spcPct val="0"/>
              </a:spcBef>
              <a:spcAft>
                <a:spcPts val="2987"/>
              </a:spcAft>
              <a:buSzPct val="90000"/>
              <a:tabLst>
                <a:tab pos="3413912" algn="l"/>
              </a:tabLst>
            </a:pPr>
            <a:endParaRPr lang="en-US" sz="1600" b="1" dirty="0">
              <a:ln w="3175">
                <a:noFill/>
              </a:ln>
              <a:gradFill>
                <a:gsLst>
                  <a:gs pos="0">
                    <a:srgbClr val="FFFFFF"/>
                  </a:gs>
                  <a:gs pos="99000">
                    <a:srgbClr val="FFFFFF"/>
                  </a:gs>
                </a:gsLst>
                <a:path path="circle">
                  <a:fillToRect r="100000" b="100000"/>
                </a:path>
              </a:gradFill>
              <a:latin typeface="Segoe UI Variable Display Semib" pitchFamily="2" charset="0"/>
              <a:cs typeface="Segoe UI" pitchFamily="34" charset="0"/>
            </a:endParaRPr>
          </a:p>
        </p:txBody>
      </p:sp>
      <p:grpSp>
        <p:nvGrpSpPr>
          <p:cNvPr id="14" name="Group 13">
            <a:extLst>
              <a:ext uri="{FF2B5EF4-FFF2-40B4-BE49-F238E27FC236}">
                <a16:creationId xmlns:a16="http://schemas.microsoft.com/office/drawing/2014/main" id="{F2831996-D2A4-3A67-47C9-69FF2497B88D}"/>
              </a:ext>
            </a:extLst>
          </p:cNvPr>
          <p:cNvGrpSpPr/>
          <p:nvPr userDrawn="1"/>
        </p:nvGrpSpPr>
        <p:grpSpPr>
          <a:xfrm>
            <a:off x="5916403" y="4172709"/>
            <a:ext cx="363954" cy="363953"/>
            <a:chOff x="3981182" y="3730229"/>
            <a:chExt cx="502921" cy="502919"/>
          </a:xfrm>
        </p:grpSpPr>
        <p:sp>
          <p:nvSpPr>
            <p:cNvPr id="15" name="Oval 14">
              <a:extLst>
                <a:ext uri="{FF2B5EF4-FFF2-40B4-BE49-F238E27FC236}">
                  <a16:creationId xmlns:a16="http://schemas.microsoft.com/office/drawing/2014/main" id="{BD8A6E88-E9DA-A918-D2B3-B627591EA75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97000">
                  <a:srgbClr val="D1448B"/>
                </a:gs>
                <a:gs pos="0">
                  <a:srgbClr val="0A6BBA"/>
                </a:gs>
              </a:gsLst>
              <a:path path="circle">
                <a:fillToRect l="100000" t="100000"/>
              </a:path>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16" name="Graphic 35">
              <a:extLst>
                <a:ext uri="{FF2B5EF4-FFF2-40B4-BE49-F238E27FC236}">
                  <a16:creationId xmlns:a16="http://schemas.microsoft.com/office/drawing/2014/main" id="{DB645B40-D523-5AA1-5F12-DC8B3489B1F8}"/>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dirty="0">
                <a:solidFill>
                  <a:srgbClr val="FFFFFF"/>
                </a:solidFill>
                <a:latin typeface="Segoe UI Semibold"/>
              </a:endParaRPr>
            </a:p>
          </p:txBody>
        </p:sp>
      </p:grpSp>
      <p:grpSp>
        <p:nvGrpSpPr>
          <p:cNvPr id="17" name="Group 16">
            <a:extLst>
              <a:ext uri="{FF2B5EF4-FFF2-40B4-BE49-F238E27FC236}">
                <a16:creationId xmlns:a16="http://schemas.microsoft.com/office/drawing/2014/main" id="{96991732-4BA0-67D2-D215-D1FB23E8A2A1}"/>
              </a:ext>
            </a:extLst>
          </p:cNvPr>
          <p:cNvGrpSpPr/>
          <p:nvPr userDrawn="1"/>
        </p:nvGrpSpPr>
        <p:grpSpPr>
          <a:xfrm>
            <a:off x="9643171" y="2981977"/>
            <a:ext cx="363954" cy="363953"/>
            <a:chOff x="3981182" y="3730229"/>
            <a:chExt cx="502921" cy="502919"/>
          </a:xfrm>
        </p:grpSpPr>
        <p:sp>
          <p:nvSpPr>
            <p:cNvPr id="18" name="Oval 17">
              <a:extLst>
                <a:ext uri="{FF2B5EF4-FFF2-40B4-BE49-F238E27FC236}">
                  <a16:creationId xmlns:a16="http://schemas.microsoft.com/office/drawing/2014/main" id="{24F419BB-26A1-10A3-85F4-4CAE854769C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97000">
                  <a:srgbClr val="D1448B"/>
                </a:gs>
                <a:gs pos="0">
                  <a:srgbClr val="0A6BBA"/>
                </a:gs>
              </a:gsLst>
              <a:path path="circle">
                <a:fillToRect l="100000" t="100000"/>
              </a:path>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19" name="Graphic 35">
              <a:extLst>
                <a:ext uri="{FF2B5EF4-FFF2-40B4-BE49-F238E27FC236}">
                  <a16:creationId xmlns:a16="http://schemas.microsoft.com/office/drawing/2014/main" id="{720F628E-3D33-F54E-67C3-63F73AC617F2}"/>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dirty="0">
                <a:solidFill>
                  <a:srgbClr val="FFFFFF"/>
                </a:solidFill>
                <a:latin typeface="Segoe UI Semibold"/>
              </a:endParaRPr>
            </a:p>
          </p:txBody>
        </p:sp>
      </p:grpSp>
      <p:grpSp>
        <p:nvGrpSpPr>
          <p:cNvPr id="20" name="Group 19">
            <a:extLst>
              <a:ext uri="{FF2B5EF4-FFF2-40B4-BE49-F238E27FC236}">
                <a16:creationId xmlns:a16="http://schemas.microsoft.com/office/drawing/2014/main" id="{07C02F30-3161-CCDE-F6DE-919271729E8F}"/>
              </a:ext>
            </a:extLst>
          </p:cNvPr>
          <p:cNvGrpSpPr/>
          <p:nvPr userDrawn="1"/>
        </p:nvGrpSpPr>
        <p:grpSpPr>
          <a:xfrm>
            <a:off x="9643171" y="4173914"/>
            <a:ext cx="363954" cy="363953"/>
            <a:chOff x="3981182" y="3730229"/>
            <a:chExt cx="502921" cy="502919"/>
          </a:xfrm>
        </p:grpSpPr>
        <p:sp>
          <p:nvSpPr>
            <p:cNvPr id="21" name="Oval 20">
              <a:extLst>
                <a:ext uri="{FF2B5EF4-FFF2-40B4-BE49-F238E27FC236}">
                  <a16:creationId xmlns:a16="http://schemas.microsoft.com/office/drawing/2014/main" id="{18F80F5A-BF5B-2DCD-1A7A-189E8F66B174}"/>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97000">
                  <a:srgbClr val="D1448B"/>
                </a:gs>
                <a:gs pos="0">
                  <a:srgbClr val="0A6BBA"/>
                </a:gs>
              </a:gsLst>
              <a:path path="circle">
                <a:fillToRect l="100000" t="100000"/>
              </a:path>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32" name="Graphic 35">
              <a:extLst>
                <a:ext uri="{FF2B5EF4-FFF2-40B4-BE49-F238E27FC236}">
                  <a16:creationId xmlns:a16="http://schemas.microsoft.com/office/drawing/2014/main" id="{91FAE03F-ECA2-F67B-E324-82978968CA95}"/>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dirty="0">
                <a:solidFill>
                  <a:srgbClr val="FFFFFF"/>
                </a:solidFill>
                <a:latin typeface="Segoe UI Semibold"/>
              </a:endParaRPr>
            </a:p>
          </p:txBody>
        </p:sp>
      </p:grpSp>
      <p:cxnSp>
        <p:nvCxnSpPr>
          <p:cNvPr id="34" name="Straight Arrow Connector 33">
            <a:extLst>
              <a:ext uri="{FF2B5EF4-FFF2-40B4-BE49-F238E27FC236}">
                <a16:creationId xmlns:a16="http://schemas.microsoft.com/office/drawing/2014/main" id="{24C914BE-5050-C7BF-C172-4C2476BEC68D}"/>
              </a:ext>
            </a:extLst>
          </p:cNvPr>
          <p:cNvCxnSpPr>
            <a:cxnSpLocks/>
          </p:cNvCxnSpPr>
          <p:nvPr userDrawn="1"/>
        </p:nvCxnSpPr>
        <p:spPr>
          <a:xfrm>
            <a:off x="587375" y="5910552"/>
            <a:ext cx="11022013" cy="0"/>
          </a:xfrm>
          <a:prstGeom prst="straightConnector1">
            <a:avLst/>
          </a:prstGeom>
          <a:ln w="12700">
            <a:solidFill>
              <a:schemeClr val="tx1"/>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35" name="Rectangle: Rounded Corners 34">
            <a:extLst>
              <a:ext uri="{FF2B5EF4-FFF2-40B4-BE49-F238E27FC236}">
                <a16:creationId xmlns:a16="http://schemas.microsoft.com/office/drawing/2014/main" id="{86696057-CC9D-F906-F357-0B9205E5BA7B}"/>
              </a:ext>
            </a:extLst>
          </p:cNvPr>
          <p:cNvSpPr/>
          <p:nvPr userDrawn="1"/>
        </p:nvSpPr>
        <p:spPr bwMode="auto">
          <a:xfrm>
            <a:off x="2636520" y="5666554"/>
            <a:ext cx="6990080" cy="487996"/>
          </a:xfrm>
          <a:prstGeom prst="roundRect">
            <a:avLst>
              <a:gd name="adj" fmla="val 50000"/>
            </a:avLst>
          </a:prstGeom>
          <a:solidFill>
            <a:srgbClr val="D4E5F1"/>
          </a:solidFill>
        </p:spPr>
        <p:txBody>
          <a:bodyPr wrap="square" lIns="91440" tIns="91440" rIns="91440" bIns="91440" rtlCol="0" anchor="ctr">
            <a:normAutofit fontScale="77500" lnSpcReduction="20000"/>
          </a:bodyPr>
          <a:lstStyle/>
          <a:p>
            <a:pPr lvl="0" algn="ctr" defTabSz="914367" fontAlgn="base">
              <a:spcBef>
                <a:spcPct val="0"/>
              </a:spcBef>
              <a:spcAft>
                <a:spcPct val="0"/>
              </a:spcAft>
            </a:pPr>
            <a:endParaRPr lang="en-US" sz="1600" b="1" kern="0" dirty="0">
              <a:ln w="3175">
                <a:noFill/>
              </a:ln>
              <a:latin typeface="+mj-lt"/>
              <a:cs typeface="Segoe UI" pitchFamily="34" charset="0"/>
              <a:sym typeface="+mn-lt"/>
            </a:endParaRP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2783841" y="5756664"/>
            <a:ext cx="6695438" cy="307777"/>
          </a:xfrm>
        </p:spPr>
        <p:txBody>
          <a:bodyPr anchor="ctr"/>
          <a:lstStyle>
            <a:lvl1pPr marL="0" indent="0" algn="ctr">
              <a:buNone/>
              <a:defRPr sz="20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4439170" y="3619011"/>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7" name="Text Placeholder 19">
            <a:extLst>
              <a:ext uri="{FF2B5EF4-FFF2-40B4-BE49-F238E27FC236}">
                <a16:creationId xmlns:a16="http://schemas.microsoft.com/office/drawing/2014/main" id="{401A70FE-06F7-C76B-95C1-1B31128A9872}"/>
              </a:ext>
            </a:extLst>
          </p:cNvPr>
          <p:cNvSpPr>
            <a:spLocks noGrp="1"/>
          </p:cNvSpPr>
          <p:nvPr>
            <p:ph type="body" sz="quarter" idx="13" hasCustomPrompt="1"/>
          </p:nvPr>
        </p:nvSpPr>
        <p:spPr>
          <a:xfrm>
            <a:off x="712402" y="4813357"/>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8" name="Text Placeholder 19">
            <a:extLst>
              <a:ext uri="{FF2B5EF4-FFF2-40B4-BE49-F238E27FC236}">
                <a16:creationId xmlns:a16="http://schemas.microsoft.com/office/drawing/2014/main" id="{6E7CA8B8-227F-CA2F-DEE8-12C16BD8B288}"/>
              </a:ext>
            </a:extLst>
          </p:cNvPr>
          <p:cNvSpPr>
            <a:spLocks noGrp="1"/>
          </p:cNvSpPr>
          <p:nvPr>
            <p:ph type="body" sz="quarter" idx="14" hasCustomPrompt="1"/>
          </p:nvPr>
        </p:nvSpPr>
        <p:spPr>
          <a:xfrm>
            <a:off x="8165938" y="2429484"/>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9" name="Text Placeholder 19">
            <a:extLst>
              <a:ext uri="{FF2B5EF4-FFF2-40B4-BE49-F238E27FC236}">
                <a16:creationId xmlns:a16="http://schemas.microsoft.com/office/drawing/2014/main" id="{4382D060-386D-278B-7491-FA8761C2DA9E}"/>
              </a:ext>
            </a:extLst>
          </p:cNvPr>
          <p:cNvSpPr>
            <a:spLocks noGrp="1"/>
          </p:cNvSpPr>
          <p:nvPr>
            <p:ph type="body" sz="quarter" idx="15" hasCustomPrompt="1"/>
          </p:nvPr>
        </p:nvSpPr>
        <p:spPr>
          <a:xfrm>
            <a:off x="8165938" y="3621421"/>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0" name="Text Placeholder 19">
            <a:extLst>
              <a:ext uri="{FF2B5EF4-FFF2-40B4-BE49-F238E27FC236}">
                <a16:creationId xmlns:a16="http://schemas.microsoft.com/office/drawing/2014/main" id="{4762ACED-18A7-968F-ABE0-D18216A5153C}"/>
              </a:ext>
            </a:extLst>
          </p:cNvPr>
          <p:cNvSpPr>
            <a:spLocks noGrp="1"/>
          </p:cNvSpPr>
          <p:nvPr>
            <p:ph type="body" sz="quarter" idx="16" hasCustomPrompt="1"/>
          </p:nvPr>
        </p:nvSpPr>
        <p:spPr>
          <a:xfrm>
            <a:off x="8165938"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1" name="Text Placeholder 19">
            <a:extLst>
              <a:ext uri="{FF2B5EF4-FFF2-40B4-BE49-F238E27FC236}">
                <a16:creationId xmlns:a16="http://schemas.microsoft.com/office/drawing/2014/main" id="{F2BB1B07-0759-BCF0-29B9-AAFAE5571194}"/>
              </a:ext>
            </a:extLst>
          </p:cNvPr>
          <p:cNvSpPr>
            <a:spLocks noGrp="1"/>
          </p:cNvSpPr>
          <p:nvPr>
            <p:ph type="body" sz="quarter" idx="17" hasCustomPrompt="1"/>
          </p:nvPr>
        </p:nvSpPr>
        <p:spPr>
          <a:xfrm>
            <a:off x="4439170"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Tree>
    <p:extLst>
      <p:ext uri="{BB962C8B-B14F-4D97-AF65-F5344CB8AC3E}">
        <p14:creationId xmlns:p14="http://schemas.microsoft.com/office/powerpoint/2010/main" val="277952531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Title with five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1F2BC79-102D-A689-479D-04975F1BD0AD}"/>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2AE9BCAE-0BC2-4E20-9806-CA14198F5A19}"/>
              </a:ext>
              <a:ext uri="{C183D7F6-B498-43B3-948B-1728B52AA6E4}">
                <adec:decorative xmlns:adec="http://schemas.microsoft.com/office/drawing/2017/decorative" val="1"/>
              </a:ext>
            </a:extLst>
          </p:cNvPr>
          <p:cNvSpPr/>
          <p:nvPr userDrawn="1"/>
        </p:nvSpPr>
        <p:spPr bwMode="auto">
          <a:xfrm>
            <a:off x="592136" y="1651000"/>
            <a:ext cx="11025188" cy="46180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0D504DF3-BA95-E2C4-2D7D-DA033A05E133}"/>
              </a:ext>
            </a:extLst>
          </p:cNvPr>
          <p:cNvSpPr/>
          <p:nvPr userDrawn="1"/>
        </p:nvSpPr>
        <p:spPr bwMode="auto">
          <a:xfrm>
            <a:off x="3900487" y="1381125"/>
            <a:ext cx="4391026" cy="539750"/>
          </a:xfrm>
          <a:prstGeom prst="roundRect">
            <a:avLst>
              <a:gd name="adj" fmla="val 50000"/>
            </a:avLst>
          </a:prstGeom>
          <a:solidFill>
            <a:srgbClr val="D4E5F1"/>
          </a:solidFill>
        </p:spPr>
        <p:txBody>
          <a:bodyPr wrap="square" lIns="91440" tIns="91440" rIns="91440" bIns="91440" rtlCol="0" anchor="ctr">
            <a:normAutofit fontScale="92500" lnSpcReduction="20000"/>
          </a:bodyPr>
          <a:lstStyle/>
          <a:p>
            <a:pPr lvl="0" algn="ctr" defTabSz="914367" fontAlgn="base">
              <a:spcBef>
                <a:spcPct val="0"/>
              </a:spcBef>
              <a:spcAft>
                <a:spcPct val="0"/>
              </a:spcAft>
            </a:pPr>
            <a:endParaRPr lang="en-US" sz="1600" b="1" kern="0" dirty="0">
              <a:ln w="3175">
                <a:noFill/>
              </a:ln>
              <a:latin typeface="+mj-lt"/>
              <a:cs typeface="Segoe UI" pitchFamily="34" charset="0"/>
              <a:sym typeface="+mn-lt"/>
            </a:endParaRPr>
          </a:p>
        </p:txBody>
      </p:sp>
      <p:sp>
        <p:nvSpPr>
          <p:cNvPr id="46" name="Text Placeholder 19">
            <a:extLst>
              <a:ext uri="{FF2B5EF4-FFF2-40B4-BE49-F238E27FC236}">
                <a16:creationId xmlns:a16="http://schemas.microsoft.com/office/drawing/2014/main" id="{75C791E7-9893-CC22-2ADA-7F985DA13D56}"/>
              </a:ext>
            </a:extLst>
          </p:cNvPr>
          <p:cNvSpPr>
            <a:spLocks noGrp="1"/>
          </p:cNvSpPr>
          <p:nvPr>
            <p:ph type="body" sz="quarter" idx="12" hasCustomPrompt="1"/>
          </p:nvPr>
        </p:nvSpPr>
        <p:spPr>
          <a:xfrm>
            <a:off x="4093369" y="1466334"/>
            <a:ext cx="4005262" cy="369332"/>
          </a:xfrm>
        </p:spPr>
        <p:txBody>
          <a:bodyPr anchor="ctr"/>
          <a:lstStyle>
            <a:lvl1pPr marL="0" marR="0" indent="0" algn="ctr" defTabSz="914222"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b="1" kern="1200" spc="0" baseline="0" dirty="0">
                <a:ln w="3175">
                  <a:noFill/>
                </a:ln>
                <a:gradFill>
                  <a:gsLst>
                    <a:gs pos="97000">
                      <a:srgbClr val="D1448B"/>
                    </a:gs>
                    <a:gs pos="0">
                      <a:srgbClr val="0A6BBA"/>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Insert text</a:t>
            </a:r>
          </a:p>
        </p:txBody>
      </p:sp>
      <p:sp>
        <p:nvSpPr>
          <p:cNvPr id="12" name="TextBox 11">
            <a:extLst>
              <a:ext uri="{FF2B5EF4-FFF2-40B4-BE49-F238E27FC236}">
                <a16:creationId xmlns:a16="http://schemas.microsoft.com/office/drawing/2014/main" id="{A390C3B6-9E9A-9B9E-AF09-EAFF24807F75}"/>
              </a:ext>
            </a:extLst>
          </p:cNvPr>
          <p:cNvSpPr txBox="1"/>
          <p:nvPr userDrawn="1"/>
        </p:nvSpPr>
        <p:spPr>
          <a:xfrm>
            <a:off x="742949" y="2065021"/>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22" name="TextBox 21">
            <a:extLst>
              <a:ext uri="{FF2B5EF4-FFF2-40B4-BE49-F238E27FC236}">
                <a16:creationId xmlns:a16="http://schemas.microsoft.com/office/drawing/2014/main" id="{04AB062E-8C16-7B57-F716-AE5C1BCCF292}"/>
              </a:ext>
            </a:extLst>
          </p:cNvPr>
          <p:cNvSpPr txBox="1"/>
          <p:nvPr userDrawn="1"/>
        </p:nvSpPr>
        <p:spPr>
          <a:xfrm>
            <a:off x="742949" y="2896139"/>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23" name="TextBox 22">
            <a:extLst>
              <a:ext uri="{FF2B5EF4-FFF2-40B4-BE49-F238E27FC236}">
                <a16:creationId xmlns:a16="http://schemas.microsoft.com/office/drawing/2014/main" id="{DA737BF6-63C8-544D-6387-EC271986A254}"/>
              </a:ext>
            </a:extLst>
          </p:cNvPr>
          <p:cNvSpPr txBox="1"/>
          <p:nvPr userDrawn="1"/>
        </p:nvSpPr>
        <p:spPr>
          <a:xfrm>
            <a:off x="742949" y="3727257"/>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24" name="TextBox 23">
            <a:extLst>
              <a:ext uri="{FF2B5EF4-FFF2-40B4-BE49-F238E27FC236}">
                <a16:creationId xmlns:a16="http://schemas.microsoft.com/office/drawing/2014/main" id="{06536E69-CABE-439E-0EAC-791D104D5E9D}"/>
              </a:ext>
            </a:extLst>
          </p:cNvPr>
          <p:cNvSpPr txBox="1"/>
          <p:nvPr userDrawn="1"/>
        </p:nvSpPr>
        <p:spPr>
          <a:xfrm>
            <a:off x="742949" y="4558375"/>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25" name="TextBox 24">
            <a:extLst>
              <a:ext uri="{FF2B5EF4-FFF2-40B4-BE49-F238E27FC236}">
                <a16:creationId xmlns:a16="http://schemas.microsoft.com/office/drawing/2014/main" id="{A945F86E-139D-C593-B299-DDD000ACB63A}"/>
              </a:ext>
            </a:extLst>
          </p:cNvPr>
          <p:cNvSpPr txBox="1"/>
          <p:nvPr userDrawn="1"/>
        </p:nvSpPr>
        <p:spPr>
          <a:xfrm>
            <a:off x="742949" y="5389492"/>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28674" y="2301515"/>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cxnSp>
        <p:nvCxnSpPr>
          <p:cNvPr id="27" name="Straight Connector 26">
            <a:extLst>
              <a:ext uri="{FF2B5EF4-FFF2-40B4-BE49-F238E27FC236}">
                <a16:creationId xmlns:a16="http://schemas.microsoft.com/office/drawing/2014/main" id="{47331A65-ED04-5548-E6BE-554542BC7221}"/>
              </a:ext>
            </a:extLst>
          </p:cNvPr>
          <p:cNvCxnSpPr>
            <a:cxnSpLocks/>
          </p:cNvCxnSpPr>
          <p:nvPr userDrawn="1"/>
        </p:nvCxnSpPr>
        <p:spPr>
          <a:xfrm>
            <a:off x="2164398" y="2147626"/>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A402DFE-953D-BF57-2026-3E833C8E56D7}"/>
              </a:ext>
            </a:extLst>
          </p:cNvPr>
          <p:cNvCxnSpPr>
            <a:cxnSpLocks/>
          </p:cNvCxnSpPr>
          <p:nvPr userDrawn="1"/>
        </p:nvCxnSpPr>
        <p:spPr>
          <a:xfrm>
            <a:off x="2164398" y="2978744"/>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C4EF065-B16C-9AA5-4C93-5C06FCBDD6C2}"/>
              </a:ext>
            </a:extLst>
          </p:cNvPr>
          <p:cNvCxnSpPr>
            <a:cxnSpLocks/>
          </p:cNvCxnSpPr>
          <p:nvPr userDrawn="1"/>
        </p:nvCxnSpPr>
        <p:spPr>
          <a:xfrm>
            <a:off x="2164398" y="3809862"/>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F030E4B-4E24-F71C-19AF-93412496F6AD}"/>
              </a:ext>
            </a:extLst>
          </p:cNvPr>
          <p:cNvCxnSpPr>
            <a:cxnSpLocks/>
          </p:cNvCxnSpPr>
          <p:nvPr userDrawn="1"/>
        </p:nvCxnSpPr>
        <p:spPr>
          <a:xfrm>
            <a:off x="2164398" y="4640980"/>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3CA4BF68-DB91-F295-5863-E5B92AD7ECC0}"/>
              </a:ext>
            </a:extLst>
          </p:cNvPr>
          <p:cNvCxnSpPr>
            <a:cxnSpLocks/>
          </p:cNvCxnSpPr>
          <p:nvPr userDrawn="1"/>
        </p:nvCxnSpPr>
        <p:spPr>
          <a:xfrm>
            <a:off x="2164398" y="5472097"/>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8" name="Text Placeholder 19">
            <a:extLst>
              <a:ext uri="{FF2B5EF4-FFF2-40B4-BE49-F238E27FC236}">
                <a16:creationId xmlns:a16="http://schemas.microsoft.com/office/drawing/2014/main" id="{D55C8022-2C1F-1A16-C2CC-A7D6E20EFE12}"/>
              </a:ext>
            </a:extLst>
          </p:cNvPr>
          <p:cNvSpPr>
            <a:spLocks noGrp="1"/>
          </p:cNvSpPr>
          <p:nvPr>
            <p:ph type="body" sz="quarter" idx="14" hasCustomPrompt="1"/>
          </p:nvPr>
        </p:nvSpPr>
        <p:spPr>
          <a:xfrm>
            <a:off x="828674" y="3132633"/>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7E21129B-3352-3177-F487-3976C3D35342}"/>
              </a:ext>
            </a:extLst>
          </p:cNvPr>
          <p:cNvSpPr>
            <a:spLocks noGrp="1"/>
          </p:cNvSpPr>
          <p:nvPr>
            <p:ph type="body" sz="quarter" idx="15" hasCustomPrompt="1"/>
          </p:nvPr>
        </p:nvSpPr>
        <p:spPr>
          <a:xfrm>
            <a:off x="828674" y="3963751"/>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F6360B5F-AAF9-7C2D-A753-BA07D20115BF}"/>
              </a:ext>
            </a:extLst>
          </p:cNvPr>
          <p:cNvSpPr>
            <a:spLocks noGrp="1"/>
          </p:cNvSpPr>
          <p:nvPr>
            <p:ph type="body" sz="quarter" idx="16" hasCustomPrompt="1"/>
          </p:nvPr>
        </p:nvSpPr>
        <p:spPr>
          <a:xfrm>
            <a:off x="828674" y="4794869"/>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A02AFC05-DFD1-F709-66B8-486BF38BB972}"/>
              </a:ext>
            </a:extLst>
          </p:cNvPr>
          <p:cNvSpPr>
            <a:spLocks noGrp="1"/>
          </p:cNvSpPr>
          <p:nvPr>
            <p:ph type="body" sz="quarter" idx="17" hasCustomPrompt="1"/>
          </p:nvPr>
        </p:nvSpPr>
        <p:spPr>
          <a:xfrm>
            <a:off x="828674" y="5625986"/>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422732853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Title with 10 text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A686DC9-D6BC-E49B-E6EA-7FFDB2BDB1D7}"/>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Top Corners Rounded 125">
            <a:extLst>
              <a:ext uri="{FF2B5EF4-FFF2-40B4-BE49-F238E27FC236}">
                <a16:creationId xmlns:a16="http://schemas.microsoft.com/office/drawing/2014/main" id="{C61C236E-B755-6F32-4B8E-E62730471386}"/>
              </a:ext>
              <a:ext uri="{C183D7F6-B498-43B3-948B-1728B52AA6E4}">
                <adec:decorative xmlns:adec="http://schemas.microsoft.com/office/drawing/2017/decorative" val="1"/>
              </a:ext>
            </a:extLst>
          </p:cNvPr>
          <p:cNvSpPr/>
          <p:nvPr userDrawn="1"/>
        </p:nvSpPr>
        <p:spPr bwMode="auto">
          <a:xfrm>
            <a:off x="581018" y="1702270"/>
            <a:ext cx="11029951" cy="4174013"/>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6" name="Rounded Rectangle 30">
            <a:extLst>
              <a:ext uri="{FF2B5EF4-FFF2-40B4-BE49-F238E27FC236}">
                <a16:creationId xmlns:a16="http://schemas.microsoft.com/office/drawing/2014/main" id="{20F99D0C-B114-F05F-E4BF-F5C8989CE52C}"/>
              </a:ext>
              <a:ext uri="{C183D7F6-B498-43B3-948B-1728B52AA6E4}">
                <adec:decorative xmlns:adec="http://schemas.microsoft.com/office/drawing/2017/decorative" val="1"/>
              </a:ext>
            </a:extLst>
          </p:cNvPr>
          <p:cNvSpPr/>
          <p:nvPr userDrawn="1"/>
        </p:nvSpPr>
        <p:spPr bwMode="auto">
          <a:xfrm>
            <a:off x="726427" y="5041337"/>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8" name="Rounded Rectangle 30">
            <a:extLst>
              <a:ext uri="{FF2B5EF4-FFF2-40B4-BE49-F238E27FC236}">
                <a16:creationId xmlns:a16="http://schemas.microsoft.com/office/drawing/2014/main" id="{728B55A4-6B01-CE5E-E124-B2A78A53E93B}"/>
              </a:ext>
              <a:ext uri="{C183D7F6-B498-43B3-948B-1728B52AA6E4}">
                <adec:decorative xmlns:adec="http://schemas.microsoft.com/office/drawing/2017/decorative" val="1"/>
              </a:ext>
            </a:extLst>
          </p:cNvPr>
          <p:cNvSpPr/>
          <p:nvPr userDrawn="1"/>
        </p:nvSpPr>
        <p:spPr bwMode="auto">
          <a:xfrm>
            <a:off x="726427" y="4233298"/>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9" name="Rounded Rectangle 30">
            <a:extLst>
              <a:ext uri="{FF2B5EF4-FFF2-40B4-BE49-F238E27FC236}">
                <a16:creationId xmlns:a16="http://schemas.microsoft.com/office/drawing/2014/main" id="{AE2FC2A1-A651-C5EF-90EE-48E4DF0D05E0}"/>
              </a:ext>
              <a:ext uri="{C183D7F6-B498-43B3-948B-1728B52AA6E4}">
                <adec:decorative xmlns:adec="http://schemas.microsoft.com/office/drawing/2017/decorative" val="1"/>
              </a:ext>
            </a:extLst>
          </p:cNvPr>
          <p:cNvSpPr/>
          <p:nvPr userDrawn="1"/>
        </p:nvSpPr>
        <p:spPr bwMode="auto">
          <a:xfrm>
            <a:off x="726427" y="3425259"/>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0" name="Rounded Rectangle 6">
            <a:extLst>
              <a:ext uri="{FF2B5EF4-FFF2-40B4-BE49-F238E27FC236}">
                <a16:creationId xmlns:a16="http://schemas.microsoft.com/office/drawing/2014/main" id="{78F61C80-19CF-851C-BB72-9D4C3568385F}"/>
              </a:ext>
              <a:ext uri="{C183D7F6-B498-43B3-948B-1728B52AA6E4}">
                <adec:decorative xmlns:adec="http://schemas.microsoft.com/office/drawing/2017/decorative" val="1"/>
              </a:ext>
            </a:extLst>
          </p:cNvPr>
          <p:cNvSpPr/>
          <p:nvPr userDrawn="1"/>
        </p:nvSpPr>
        <p:spPr bwMode="auto">
          <a:xfrm>
            <a:off x="726430"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1" name="Rounded Rectangle 22">
            <a:extLst>
              <a:ext uri="{FF2B5EF4-FFF2-40B4-BE49-F238E27FC236}">
                <a16:creationId xmlns:a16="http://schemas.microsoft.com/office/drawing/2014/main" id="{C0A63AB3-4F8B-578E-CC9C-FCD89D1BFB35}"/>
              </a:ext>
              <a:ext uri="{C183D7F6-B498-43B3-948B-1728B52AA6E4}">
                <adec:decorative xmlns:adec="http://schemas.microsoft.com/office/drawing/2017/decorative" val="1"/>
              </a:ext>
            </a:extLst>
          </p:cNvPr>
          <p:cNvSpPr/>
          <p:nvPr userDrawn="1"/>
        </p:nvSpPr>
        <p:spPr bwMode="auto">
          <a:xfrm>
            <a:off x="3830652"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3" name="Rounded Rectangle 22">
            <a:extLst>
              <a:ext uri="{FF2B5EF4-FFF2-40B4-BE49-F238E27FC236}">
                <a16:creationId xmlns:a16="http://schemas.microsoft.com/office/drawing/2014/main" id="{F3024114-1687-8CD7-B359-05333D215681}"/>
              </a:ext>
              <a:ext uri="{C183D7F6-B498-43B3-948B-1728B52AA6E4}">
                <adec:decorative xmlns:adec="http://schemas.microsoft.com/office/drawing/2017/decorative" val="1"/>
              </a:ext>
            </a:extLst>
          </p:cNvPr>
          <p:cNvSpPr/>
          <p:nvPr userDrawn="1"/>
        </p:nvSpPr>
        <p:spPr bwMode="auto">
          <a:xfrm>
            <a:off x="5382763"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4" name="Rounded Rectangle 26">
            <a:extLst>
              <a:ext uri="{FF2B5EF4-FFF2-40B4-BE49-F238E27FC236}">
                <a16:creationId xmlns:a16="http://schemas.microsoft.com/office/drawing/2014/main" id="{794E4DCF-4C5C-2F3D-F02B-A95802E74CDC}"/>
              </a:ext>
              <a:ext uri="{C183D7F6-B498-43B3-948B-1728B52AA6E4}">
                <adec:decorative xmlns:adec="http://schemas.microsoft.com/office/drawing/2017/decorative" val="1"/>
              </a:ext>
            </a:extLst>
          </p:cNvPr>
          <p:cNvSpPr/>
          <p:nvPr userDrawn="1"/>
        </p:nvSpPr>
        <p:spPr bwMode="auto">
          <a:xfrm>
            <a:off x="6934874"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5" name="Rounded Rectangle 26">
            <a:extLst>
              <a:ext uri="{FF2B5EF4-FFF2-40B4-BE49-F238E27FC236}">
                <a16:creationId xmlns:a16="http://schemas.microsoft.com/office/drawing/2014/main" id="{DF524747-709C-593C-F5D0-3878B2BDCF1A}"/>
              </a:ext>
              <a:ext uri="{C183D7F6-B498-43B3-948B-1728B52AA6E4}">
                <adec:decorative xmlns:adec="http://schemas.microsoft.com/office/drawing/2017/decorative" val="1"/>
              </a:ext>
            </a:extLst>
          </p:cNvPr>
          <p:cNvSpPr/>
          <p:nvPr userDrawn="1"/>
        </p:nvSpPr>
        <p:spPr bwMode="auto">
          <a:xfrm>
            <a:off x="10039095"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6" name="Rounded Rectangle 18">
            <a:extLst>
              <a:ext uri="{FF2B5EF4-FFF2-40B4-BE49-F238E27FC236}">
                <a16:creationId xmlns:a16="http://schemas.microsoft.com/office/drawing/2014/main" id="{4881F5DC-48E7-C45C-F43F-6770BFB3C0AD}"/>
              </a:ext>
              <a:ext uri="{C183D7F6-B498-43B3-948B-1728B52AA6E4}">
                <adec:decorative xmlns:adec="http://schemas.microsoft.com/office/drawing/2017/decorative" val="1"/>
              </a:ext>
            </a:extLst>
          </p:cNvPr>
          <p:cNvSpPr/>
          <p:nvPr userDrawn="1"/>
        </p:nvSpPr>
        <p:spPr bwMode="auto">
          <a:xfrm>
            <a:off x="2278541"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7" name="Rounded Rectangle 22">
            <a:extLst>
              <a:ext uri="{FF2B5EF4-FFF2-40B4-BE49-F238E27FC236}">
                <a16:creationId xmlns:a16="http://schemas.microsoft.com/office/drawing/2014/main" id="{3EDF599A-A965-7B0D-39E1-04C502192E91}"/>
              </a:ext>
              <a:ext uri="{C183D7F6-B498-43B3-948B-1728B52AA6E4}">
                <adec:decorative xmlns:adec="http://schemas.microsoft.com/office/drawing/2017/decorative" val="1"/>
              </a:ext>
            </a:extLst>
          </p:cNvPr>
          <p:cNvSpPr/>
          <p:nvPr userDrawn="1"/>
        </p:nvSpPr>
        <p:spPr bwMode="auto">
          <a:xfrm>
            <a:off x="8486985"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13394"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3" name="Text Placeholder 19">
            <a:extLst>
              <a:ext uri="{FF2B5EF4-FFF2-40B4-BE49-F238E27FC236}">
                <a16:creationId xmlns:a16="http://schemas.microsoft.com/office/drawing/2014/main" id="{C988E39D-976A-93AA-D55A-AA8BCC63A1E6}"/>
              </a:ext>
            </a:extLst>
          </p:cNvPr>
          <p:cNvSpPr>
            <a:spLocks noGrp="1"/>
          </p:cNvSpPr>
          <p:nvPr>
            <p:ph type="body" sz="quarter" idx="14" hasCustomPrompt="1"/>
          </p:nvPr>
        </p:nvSpPr>
        <p:spPr>
          <a:xfrm>
            <a:off x="2365505"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4" name="Text Placeholder 19">
            <a:extLst>
              <a:ext uri="{FF2B5EF4-FFF2-40B4-BE49-F238E27FC236}">
                <a16:creationId xmlns:a16="http://schemas.microsoft.com/office/drawing/2014/main" id="{1D9C16AC-CAF4-BE45-CB5E-554638DA4C54}"/>
              </a:ext>
            </a:extLst>
          </p:cNvPr>
          <p:cNvSpPr>
            <a:spLocks noGrp="1"/>
          </p:cNvSpPr>
          <p:nvPr>
            <p:ph type="body" sz="quarter" idx="15" hasCustomPrompt="1"/>
          </p:nvPr>
        </p:nvSpPr>
        <p:spPr>
          <a:xfrm>
            <a:off x="3917616"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5" name="Text Placeholder 19">
            <a:extLst>
              <a:ext uri="{FF2B5EF4-FFF2-40B4-BE49-F238E27FC236}">
                <a16:creationId xmlns:a16="http://schemas.microsoft.com/office/drawing/2014/main" id="{C8D76B95-E5FB-FD09-1726-EBB6E61FFA8F}"/>
              </a:ext>
            </a:extLst>
          </p:cNvPr>
          <p:cNvSpPr>
            <a:spLocks noGrp="1"/>
          </p:cNvSpPr>
          <p:nvPr>
            <p:ph type="body" sz="quarter" idx="16" hasCustomPrompt="1"/>
          </p:nvPr>
        </p:nvSpPr>
        <p:spPr>
          <a:xfrm>
            <a:off x="5469727"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8B34E487-FCCE-0BF0-DA13-2BF476674334}"/>
              </a:ext>
            </a:extLst>
          </p:cNvPr>
          <p:cNvSpPr>
            <a:spLocks noGrp="1"/>
          </p:cNvSpPr>
          <p:nvPr>
            <p:ph type="body" sz="quarter" idx="17" hasCustomPrompt="1"/>
          </p:nvPr>
        </p:nvSpPr>
        <p:spPr>
          <a:xfrm>
            <a:off x="7021838"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0BEFA0AE-B0B1-EBC0-B980-FDF791EB1CA6}"/>
              </a:ext>
            </a:extLst>
          </p:cNvPr>
          <p:cNvSpPr>
            <a:spLocks noGrp="1"/>
          </p:cNvSpPr>
          <p:nvPr>
            <p:ph type="body" sz="quarter" idx="18" hasCustomPrompt="1"/>
          </p:nvPr>
        </p:nvSpPr>
        <p:spPr>
          <a:xfrm>
            <a:off x="857394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1F8DB80C-8461-500B-2283-6916A557B108}"/>
              </a:ext>
            </a:extLst>
          </p:cNvPr>
          <p:cNvSpPr>
            <a:spLocks noGrp="1"/>
          </p:cNvSpPr>
          <p:nvPr>
            <p:ph type="body" sz="quarter" idx="19" hasCustomPrompt="1"/>
          </p:nvPr>
        </p:nvSpPr>
        <p:spPr>
          <a:xfrm>
            <a:off x="1012605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5402525" y="3631211"/>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34" name="Oval 33">
            <a:extLst>
              <a:ext uri="{FF2B5EF4-FFF2-40B4-BE49-F238E27FC236}">
                <a16:creationId xmlns:a16="http://schemas.microsoft.com/office/drawing/2014/main" id="{F0DC2FFC-A06D-88ED-E860-DD81E86CD96E}"/>
              </a:ext>
            </a:extLst>
          </p:cNvPr>
          <p:cNvSpPr/>
          <p:nvPr userDrawn="1"/>
        </p:nvSpPr>
        <p:spPr bwMode="auto">
          <a:xfrm>
            <a:off x="1155854"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35" name="Oval 34">
            <a:extLst>
              <a:ext uri="{FF2B5EF4-FFF2-40B4-BE49-F238E27FC236}">
                <a16:creationId xmlns:a16="http://schemas.microsoft.com/office/drawing/2014/main" id="{1AF53FBA-C1A3-4FAD-F7F9-60100EE5213A}"/>
              </a:ext>
            </a:extLst>
          </p:cNvPr>
          <p:cNvSpPr/>
          <p:nvPr userDrawn="1"/>
        </p:nvSpPr>
        <p:spPr bwMode="auto">
          <a:xfrm>
            <a:off x="2707965"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37" name="Oval 36">
            <a:extLst>
              <a:ext uri="{FF2B5EF4-FFF2-40B4-BE49-F238E27FC236}">
                <a16:creationId xmlns:a16="http://schemas.microsoft.com/office/drawing/2014/main" id="{2BB407AE-A6E3-75F6-112D-5834B75C510F}"/>
              </a:ext>
            </a:extLst>
          </p:cNvPr>
          <p:cNvSpPr/>
          <p:nvPr userDrawn="1"/>
        </p:nvSpPr>
        <p:spPr bwMode="auto">
          <a:xfrm>
            <a:off x="4260076"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38" name="Oval 37">
            <a:extLst>
              <a:ext uri="{FF2B5EF4-FFF2-40B4-BE49-F238E27FC236}">
                <a16:creationId xmlns:a16="http://schemas.microsoft.com/office/drawing/2014/main" id="{F285A4C7-7900-BC4C-3373-B84A18FC443E}"/>
              </a:ext>
            </a:extLst>
          </p:cNvPr>
          <p:cNvSpPr/>
          <p:nvPr userDrawn="1"/>
        </p:nvSpPr>
        <p:spPr bwMode="auto">
          <a:xfrm>
            <a:off x="5812187"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39" name="Oval 38">
            <a:extLst>
              <a:ext uri="{FF2B5EF4-FFF2-40B4-BE49-F238E27FC236}">
                <a16:creationId xmlns:a16="http://schemas.microsoft.com/office/drawing/2014/main" id="{E4B0BB4B-2113-9230-D913-C1A5B8D7B651}"/>
              </a:ext>
            </a:extLst>
          </p:cNvPr>
          <p:cNvSpPr/>
          <p:nvPr userDrawn="1"/>
        </p:nvSpPr>
        <p:spPr bwMode="auto">
          <a:xfrm>
            <a:off x="7364298"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40" name="Oval 39">
            <a:extLst>
              <a:ext uri="{FF2B5EF4-FFF2-40B4-BE49-F238E27FC236}">
                <a16:creationId xmlns:a16="http://schemas.microsoft.com/office/drawing/2014/main" id="{D8FE2EC6-A5DC-8D0E-E466-DA0ED131D192}"/>
              </a:ext>
            </a:extLst>
          </p:cNvPr>
          <p:cNvSpPr/>
          <p:nvPr userDrawn="1"/>
        </p:nvSpPr>
        <p:spPr bwMode="auto">
          <a:xfrm>
            <a:off x="891640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41" name="Oval 40">
            <a:extLst>
              <a:ext uri="{FF2B5EF4-FFF2-40B4-BE49-F238E27FC236}">
                <a16:creationId xmlns:a16="http://schemas.microsoft.com/office/drawing/2014/main" id="{FF78EB24-01EC-AB42-BAB8-D7E93BB3C45B}"/>
              </a:ext>
            </a:extLst>
          </p:cNvPr>
          <p:cNvSpPr/>
          <p:nvPr userDrawn="1"/>
        </p:nvSpPr>
        <p:spPr bwMode="auto">
          <a:xfrm>
            <a:off x="1046851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42" name="Oval 41">
            <a:extLst>
              <a:ext uri="{FF2B5EF4-FFF2-40B4-BE49-F238E27FC236}">
                <a16:creationId xmlns:a16="http://schemas.microsoft.com/office/drawing/2014/main" id="{EDFFD705-15A6-AE2C-B942-17181D8E7911}"/>
              </a:ext>
            </a:extLst>
          </p:cNvPr>
          <p:cNvSpPr/>
          <p:nvPr userDrawn="1"/>
        </p:nvSpPr>
        <p:spPr bwMode="auto">
          <a:xfrm>
            <a:off x="4689498" y="3485903"/>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44" name="Oval 43">
            <a:extLst>
              <a:ext uri="{FF2B5EF4-FFF2-40B4-BE49-F238E27FC236}">
                <a16:creationId xmlns:a16="http://schemas.microsoft.com/office/drawing/2014/main" id="{515332FF-7845-D6F0-5DB4-8314F40C2435}"/>
              </a:ext>
            </a:extLst>
          </p:cNvPr>
          <p:cNvSpPr/>
          <p:nvPr userDrawn="1"/>
        </p:nvSpPr>
        <p:spPr bwMode="auto">
          <a:xfrm>
            <a:off x="4689498" y="4293942"/>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52" name="Oval 51">
            <a:extLst>
              <a:ext uri="{FF2B5EF4-FFF2-40B4-BE49-F238E27FC236}">
                <a16:creationId xmlns:a16="http://schemas.microsoft.com/office/drawing/2014/main" id="{25F8C2F1-61E7-976C-1654-F58D49778F19}"/>
              </a:ext>
            </a:extLst>
          </p:cNvPr>
          <p:cNvSpPr/>
          <p:nvPr userDrawn="1"/>
        </p:nvSpPr>
        <p:spPr bwMode="auto">
          <a:xfrm>
            <a:off x="4689498" y="5066545"/>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60" name="Text Placeholder 19">
            <a:extLst>
              <a:ext uri="{FF2B5EF4-FFF2-40B4-BE49-F238E27FC236}">
                <a16:creationId xmlns:a16="http://schemas.microsoft.com/office/drawing/2014/main" id="{D3C65AD3-76F1-3EAD-8826-96FE73881F36}"/>
              </a:ext>
            </a:extLst>
          </p:cNvPr>
          <p:cNvSpPr>
            <a:spLocks noGrp="1"/>
          </p:cNvSpPr>
          <p:nvPr>
            <p:ph type="body" sz="quarter" idx="21" hasCustomPrompt="1"/>
          </p:nvPr>
        </p:nvSpPr>
        <p:spPr>
          <a:xfrm>
            <a:off x="5402525" y="4439250"/>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C815CD48-0482-A787-0B04-900886EB8878}"/>
              </a:ext>
            </a:extLst>
          </p:cNvPr>
          <p:cNvSpPr>
            <a:spLocks noGrp="1"/>
          </p:cNvSpPr>
          <p:nvPr>
            <p:ph type="body" sz="quarter" idx="22" hasCustomPrompt="1"/>
          </p:nvPr>
        </p:nvSpPr>
        <p:spPr>
          <a:xfrm>
            <a:off x="5402525" y="5247289"/>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411555395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and ico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E4D8740-4202-F451-6117-BAE74779A842}"/>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7" name="Rectangle: Top Corners Rounded 125">
            <a:extLst>
              <a:ext uri="{FF2B5EF4-FFF2-40B4-BE49-F238E27FC236}">
                <a16:creationId xmlns:a16="http://schemas.microsoft.com/office/drawing/2014/main" id="{5D19F6AB-6AD0-F2CD-24C1-01C446EFC9A0}"/>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ounded Rectangle 6">
            <a:extLst>
              <a:ext uri="{FF2B5EF4-FFF2-40B4-BE49-F238E27FC236}">
                <a16:creationId xmlns:a16="http://schemas.microsoft.com/office/drawing/2014/main" id="{F44608A2-5BE8-0BA7-0F5E-A8341087CCB3}"/>
              </a:ext>
              <a:ext uri="{C183D7F6-B498-43B3-948B-1728B52AA6E4}">
                <adec:decorative xmlns:adec="http://schemas.microsoft.com/office/drawing/2017/decorative" val="1"/>
              </a:ext>
            </a:extLst>
          </p:cNvPr>
          <p:cNvSpPr/>
          <p:nvPr userDrawn="1"/>
        </p:nvSpPr>
        <p:spPr bwMode="auto">
          <a:xfrm>
            <a:off x="5073777" y="720777"/>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8" name="Rounded Rectangle 6">
            <a:extLst>
              <a:ext uri="{FF2B5EF4-FFF2-40B4-BE49-F238E27FC236}">
                <a16:creationId xmlns:a16="http://schemas.microsoft.com/office/drawing/2014/main" id="{ED89FD42-F303-4981-768C-655311B12E65}"/>
              </a:ext>
              <a:ext uri="{C183D7F6-B498-43B3-948B-1728B52AA6E4}">
                <adec:decorative xmlns:adec="http://schemas.microsoft.com/office/drawing/2017/decorative" val="1"/>
              </a:ext>
            </a:extLst>
          </p:cNvPr>
          <p:cNvSpPr/>
          <p:nvPr userDrawn="1"/>
        </p:nvSpPr>
        <p:spPr bwMode="auto">
          <a:xfrm>
            <a:off x="5073777" y="2102073"/>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9" name="Rounded Rectangle 6">
            <a:extLst>
              <a:ext uri="{FF2B5EF4-FFF2-40B4-BE49-F238E27FC236}">
                <a16:creationId xmlns:a16="http://schemas.microsoft.com/office/drawing/2014/main" id="{3EACA95C-2727-E69C-8B84-D0466B9B1E4E}"/>
              </a:ext>
              <a:ext uri="{C183D7F6-B498-43B3-948B-1728B52AA6E4}">
                <adec:decorative xmlns:adec="http://schemas.microsoft.com/office/drawing/2017/decorative" val="1"/>
              </a:ext>
            </a:extLst>
          </p:cNvPr>
          <p:cNvSpPr/>
          <p:nvPr userDrawn="1"/>
        </p:nvSpPr>
        <p:spPr bwMode="auto">
          <a:xfrm>
            <a:off x="5073777" y="3483368"/>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20" name="Rounded Rectangle 6">
            <a:extLst>
              <a:ext uri="{FF2B5EF4-FFF2-40B4-BE49-F238E27FC236}">
                <a16:creationId xmlns:a16="http://schemas.microsoft.com/office/drawing/2014/main" id="{48098D8A-067D-CB9E-5F28-7E4CCA2E956A}"/>
              </a:ext>
              <a:ext uri="{C183D7F6-B498-43B3-948B-1728B52AA6E4}">
                <adec:decorative xmlns:adec="http://schemas.microsoft.com/office/drawing/2017/decorative" val="1"/>
              </a:ext>
            </a:extLst>
          </p:cNvPr>
          <p:cNvSpPr/>
          <p:nvPr userDrawn="1"/>
        </p:nvSpPr>
        <p:spPr bwMode="auto">
          <a:xfrm>
            <a:off x="5073777" y="4864663"/>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21" name="Oval 20">
            <a:extLst>
              <a:ext uri="{FF2B5EF4-FFF2-40B4-BE49-F238E27FC236}">
                <a16:creationId xmlns:a16="http://schemas.microsoft.com/office/drawing/2014/main" id="{3F0C185B-AA98-3213-982F-F2F056ACC9E8}"/>
              </a:ext>
            </a:extLst>
          </p:cNvPr>
          <p:cNvSpPr/>
          <p:nvPr userDrawn="1"/>
        </p:nvSpPr>
        <p:spPr bwMode="auto">
          <a:xfrm>
            <a:off x="5236763" y="925059"/>
            <a:ext cx="864000" cy="86399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sym typeface="+mn-lt"/>
            </a:endParaRPr>
          </a:p>
        </p:txBody>
      </p:sp>
      <p:sp>
        <p:nvSpPr>
          <p:cNvPr id="22" name="Oval 21">
            <a:extLst>
              <a:ext uri="{FF2B5EF4-FFF2-40B4-BE49-F238E27FC236}">
                <a16:creationId xmlns:a16="http://schemas.microsoft.com/office/drawing/2014/main" id="{81A269F0-ACF6-DEE5-39B0-FE100B1B3C0A}"/>
              </a:ext>
            </a:extLst>
          </p:cNvPr>
          <p:cNvSpPr/>
          <p:nvPr userDrawn="1"/>
        </p:nvSpPr>
        <p:spPr bwMode="auto">
          <a:xfrm>
            <a:off x="5236763" y="2306355"/>
            <a:ext cx="864000" cy="86399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sym typeface="+mn-lt"/>
            </a:endParaRPr>
          </a:p>
        </p:txBody>
      </p:sp>
      <p:sp>
        <p:nvSpPr>
          <p:cNvPr id="23" name="Oval 22">
            <a:extLst>
              <a:ext uri="{FF2B5EF4-FFF2-40B4-BE49-F238E27FC236}">
                <a16:creationId xmlns:a16="http://schemas.microsoft.com/office/drawing/2014/main" id="{510839B6-EC3D-2ADE-38B6-29D43C8A76FC}"/>
              </a:ext>
            </a:extLst>
          </p:cNvPr>
          <p:cNvSpPr/>
          <p:nvPr userDrawn="1"/>
        </p:nvSpPr>
        <p:spPr bwMode="auto">
          <a:xfrm>
            <a:off x="5236763" y="3687650"/>
            <a:ext cx="864000" cy="86399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sym typeface="+mn-lt"/>
            </a:endParaRPr>
          </a:p>
        </p:txBody>
      </p:sp>
      <p:sp>
        <p:nvSpPr>
          <p:cNvPr id="24" name="Oval 23">
            <a:extLst>
              <a:ext uri="{FF2B5EF4-FFF2-40B4-BE49-F238E27FC236}">
                <a16:creationId xmlns:a16="http://schemas.microsoft.com/office/drawing/2014/main" id="{EF96E6A5-7978-3C05-675D-292658B1789E}"/>
              </a:ext>
            </a:extLst>
          </p:cNvPr>
          <p:cNvSpPr/>
          <p:nvPr userDrawn="1"/>
        </p:nvSpPr>
        <p:spPr bwMode="auto">
          <a:xfrm>
            <a:off x="5236763" y="5068945"/>
            <a:ext cx="864000" cy="86399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sym typeface="+mn-lt"/>
            </a:endParaRP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6263749" y="117239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9" name="Text Placeholder 19">
            <a:extLst>
              <a:ext uri="{FF2B5EF4-FFF2-40B4-BE49-F238E27FC236}">
                <a16:creationId xmlns:a16="http://schemas.microsoft.com/office/drawing/2014/main" id="{0370F8DA-9CBE-4A02-889D-FA4516D372C7}"/>
              </a:ext>
            </a:extLst>
          </p:cNvPr>
          <p:cNvSpPr>
            <a:spLocks noGrp="1"/>
          </p:cNvSpPr>
          <p:nvPr>
            <p:ph type="body" sz="quarter" idx="21" hasCustomPrompt="1"/>
          </p:nvPr>
        </p:nvSpPr>
        <p:spPr>
          <a:xfrm>
            <a:off x="6263749" y="255368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3EDA4E2E-A808-4776-8623-5EC4FDE90392}"/>
              </a:ext>
            </a:extLst>
          </p:cNvPr>
          <p:cNvSpPr>
            <a:spLocks noGrp="1"/>
          </p:cNvSpPr>
          <p:nvPr>
            <p:ph type="body" sz="quarter" idx="22" hasCustomPrompt="1"/>
          </p:nvPr>
        </p:nvSpPr>
        <p:spPr>
          <a:xfrm>
            <a:off x="6263749" y="393498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70AE4A08-6B4A-3142-2DDE-FBFC0CE234F0}"/>
              </a:ext>
            </a:extLst>
          </p:cNvPr>
          <p:cNvSpPr>
            <a:spLocks noGrp="1"/>
          </p:cNvSpPr>
          <p:nvPr>
            <p:ph type="body" sz="quarter" idx="23" hasCustomPrompt="1"/>
          </p:nvPr>
        </p:nvSpPr>
        <p:spPr>
          <a:xfrm>
            <a:off x="6263749" y="531627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406055929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7846782-B069-0CE2-5BB7-7060582C41D0}"/>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 name="Rectangle: Top Corners Rounded 125">
            <a:extLst>
              <a:ext uri="{FF2B5EF4-FFF2-40B4-BE49-F238E27FC236}">
                <a16:creationId xmlns:a16="http://schemas.microsoft.com/office/drawing/2014/main" id="{48B7B503-1CCA-1AA0-1486-AB67508EA6D1}"/>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cxnSp>
        <p:nvCxnSpPr>
          <p:cNvPr id="6" name="Straight Connector 5">
            <a:extLst>
              <a:ext uri="{FF2B5EF4-FFF2-40B4-BE49-F238E27FC236}">
                <a16:creationId xmlns:a16="http://schemas.microsoft.com/office/drawing/2014/main" id="{6AC13EF9-EE0B-6CB6-D411-545C7AC4F24D}"/>
              </a:ext>
            </a:extLst>
          </p:cNvPr>
          <p:cNvCxnSpPr>
            <a:cxnSpLocks/>
          </p:cNvCxnSpPr>
          <p:nvPr userDrawn="1"/>
        </p:nvCxnSpPr>
        <p:spPr>
          <a:xfrm>
            <a:off x="5174112" y="2012045"/>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A8816565-112D-E809-0F3C-D2C70AB974D1}"/>
              </a:ext>
            </a:extLst>
          </p:cNvPr>
          <p:cNvCxnSpPr>
            <a:cxnSpLocks/>
          </p:cNvCxnSpPr>
          <p:nvPr userDrawn="1"/>
        </p:nvCxnSpPr>
        <p:spPr>
          <a:xfrm>
            <a:off x="5174112" y="3429003"/>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51246A7-FFE7-962C-2272-8829F971627D}"/>
              </a:ext>
            </a:extLst>
          </p:cNvPr>
          <p:cNvCxnSpPr>
            <a:cxnSpLocks/>
          </p:cNvCxnSpPr>
          <p:nvPr userDrawn="1"/>
        </p:nvCxnSpPr>
        <p:spPr>
          <a:xfrm>
            <a:off x="5174112" y="4845961"/>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5174113" y="1118900"/>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9" name="Text Placeholder 19">
            <a:extLst>
              <a:ext uri="{FF2B5EF4-FFF2-40B4-BE49-F238E27FC236}">
                <a16:creationId xmlns:a16="http://schemas.microsoft.com/office/drawing/2014/main" id="{16219C21-4F05-EE14-4B4D-9431194F4EA1}"/>
              </a:ext>
            </a:extLst>
          </p:cNvPr>
          <p:cNvSpPr>
            <a:spLocks noGrp="1"/>
          </p:cNvSpPr>
          <p:nvPr>
            <p:ph type="body" sz="quarter" idx="14" hasCustomPrompt="1"/>
          </p:nvPr>
        </p:nvSpPr>
        <p:spPr>
          <a:xfrm>
            <a:off x="5174113" y="2535858"/>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0" name="Text Placeholder 19">
            <a:extLst>
              <a:ext uri="{FF2B5EF4-FFF2-40B4-BE49-F238E27FC236}">
                <a16:creationId xmlns:a16="http://schemas.microsoft.com/office/drawing/2014/main" id="{3B3A28D7-4C8C-4F07-A514-06333FBD4817}"/>
              </a:ext>
            </a:extLst>
          </p:cNvPr>
          <p:cNvSpPr>
            <a:spLocks noGrp="1"/>
          </p:cNvSpPr>
          <p:nvPr>
            <p:ph type="body" sz="quarter" idx="15" hasCustomPrompt="1"/>
          </p:nvPr>
        </p:nvSpPr>
        <p:spPr>
          <a:xfrm>
            <a:off x="5174113" y="3952816"/>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1" name="Text Placeholder 19">
            <a:extLst>
              <a:ext uri="{FF2B5EF4-FFF2-40B4-BE49-F238E27FC236}">
                <a16:creationId xmlns:a16="http://schemas.microsoft.com/office/drawing/2014/main" id="{1AB5EF6C-0FEE-8E22-180F-C73EB6F07BEB}"/>
              </a:ext>
            </a:extLst>
          </p:cNvPr>
          <p:cNvSpPr>
            <a:spLocks noGrp="1"/>
          </p:cNvSpPr>
          <p:nvPr>
            <p:ph type="body" sz="quarter" idx="16" hasCustomPrompt="1"/>
          </p:nvPr>
        </p:nvSpPr>
        <p:spPr>
          <a:xfrm>
            <a:off x="5174113" y="5369774"/>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358636475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Title with Picture and two text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50EF1A5-1A1E-4E75-D939-06364EF97DCD}"/>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963" y="593725"/>
            <a:ext cx="6015037" cy="1107996"/>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a:t>
            </a:r>
            <a:br>
              <a:rPr lang="en-US"/>
            </a:br>
            <a:r>
              <a:rPr lang="en-US"/>
              <a:t>title style</a:t>
            </a:r>
          </a:p>
        </p:txBody>
      </p:sp>
      <p:sp>
        <p:nvSpPr>
          <p:cNvPr id="18" name="Rectangle: Rounded Corners 17">
            <a:extLst>
              <a:ext uri="{FF2B5EF4-FFF2-40B4-BE49-F238E27FC236}">
                <a16:creationId xmlns:a16="http://schemas.microsoft.com/office/drawing/2014/main" id="{669F94E4-DD09-4CD6-F3A5-B9AD56187D67}"/>
              </a:ext>
            </a:extLst>
          </p:cNvPr>
          <p:cNvSpPr/>
          <p:nvPr userDrawn="1"/>
        </p:nvSpPr>
        <p:spPr bwMode="auto">
          <a:xfrm>
            <a:off x="6807200" y="1147762"/>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226440"/>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20" name="Rectangle: Rounded Corners 19">
            <a:extLst>
              <a:ext uri="{FF2B5EF4-FFF2-40B4-BE49-F238E27FC236}">
                <a16:creationId xmlns:a16="http://schemas.microsoft.com/office/drawing/2014/main" id="{CD5187B5-4F1A-9A48-9392-E1D312177079}"/>
              </a:ext>
            </a:extLst>
          </p:cNvPr>
          <p:cNvSpPr/>
          <p:nvPr userDrawn="1"/>
        </p:nvSpPr>
        <p:spPr bwMode="auto">
          <a:xfrm>
            <a:off x="371475" y="2017712"/>
            <a:ext cx="6334126" cy="4172645"/>
          </a:xfrm>
          <a:prstGeom prst="roundRect">
            <a:avLst>
              <a:gd name="adj" fmla="val 2671"/>
            </a:avLst>
          </a:prstGeom>
          <a:solidFill>
            <a:srgbClr val="FFFFFF">
              <a:alpha val="20000"/>
            </a:srgbClr>
          </a:solidFill>
        </p:spPr>
        <p:txBody>
          <a:bodyPr wrap="square" lIns="97971" tIns="514351" rIns="97971" bIns="0" rtlCol="0" anchor="ctr">
            <a:normAutofit/>
          </a:bodyPr>
          <a:lstStyle/>
          <a:p>
            <a:pPr marR="0" lvl="0" indent="0" algn="ctr" defTabSz="1740645" fontAlgn="base">
              <a:lnSpc>
                <a:spcPct val="100000"/>
              </a:lnSpc>
              <a:spcBef>
                <a:spcPct val="0"/>
              </a:spcBef>
              <a:spcAft>
                <a:spcPct val="0"/>
              </a:spcAft>
              <a:buClrTx/>
              <a:buSzTx/>
              <a:buFontTx/>
              <a:buNone/>
              <a:tabLst/>
            </a:pPr>
            <a:endParaRPr kumimoji="0" lang="en-US" sz="3214" b="1" i="0" u="none" strike="noStrike" kern="0" cap="none" spc="0" normalizeH="0" baseline="0" dirty="0">
              <a:ln>
                <a:noFill/>
              </a:ln>
              <a:solidFill>
                <a:srgbClr val="000000"/>
              </a:solidFill>
              <a:effectLst/>
              <a:uLnTx/>
              <a:uFillTx/>
              <a:latin typeface="Segoe UI"/>
              <a:ea typeface="+mn-lt"/>
              <a:cs typeface="Segoe UI"/>
            </a:endParaRPr>
          </a:p>
        </p:txBody>
      </p:sp>
      <p:sp>
        <p:nvSpPr>
          <p:cNvPr id="21" name="Oval 20">
            <a:extLst>
              <a:ext uri="{FF2B5EF4-FFF2-40B4-BE49-F238E27FC236}">
                <a16:creationId xmlns:a16="http://schemas.microsoft.com/office/drawing/2014/main" id="{13DFE7CC-6BAE-AF7D-E785-BF67456BFB33}"/>
              </a:ext>
            </a:extLst>
          </p:cNvPr>
          <p:cNvSpPr/>
          <p:nvPr userDrawn="1"/>
        </p:nvSpPr>
        <p:spPr bwMode="auto">
          <a:xfrm>
            <a:off x="588963" y="2672072"/>
            <a:ext cx="777602" cy="77760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2" name="Oval 21">
            <a:extLst>
              <a:ext uri="{FF2B5EF4-FFF2-40B4-BE49-F238E27FC236}">
                <a16:creationId xmlns:a16="http://schemas.microsoft.com/office/drawing/2014/main" id="{1DA92108-8343-73F3-5CAF-1265D1A95D7D}"/>
              </a:ext>
            </a:extLst>
          </p:cNvPr>
          <p:cNvSpPr/>
          <p:nvPr userDrawn="1"/>
        </p:nvSpPr>
        <p:spPr bwMode="auto">
          <a:xfrm>
            <a:off x="588963" y="4758394"/>
            <a:ext cx="777602" cy="77760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23" name="Straight Connector 22">
            <a:extLst>
              <a:ext uri="{FF2B5EF4-FFF2-40B4-BE49-F238E27FC236}">
                <a16:creationId xmlns:a16="http://schemas.microsoft.com/office/drawing/2014/main" id="{91B55235-AA68-F034-0576-FCE4C4F284F9}"/>
              </a:ext>
            </a:extLst>
          </p:cNvPr>
          <p:cNvCxnSpPr>
            <a:cxnSpLocks/>
          </p:cNvCxnSpPr>
          <p:nvPr userDrawn="1"/>
        </p:nvCxnSpPr>
        <p:spPr>
          <a:xfrm>
            <a:off x="1574569" y="4104034"/>
            <a:ext cx="4889731"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574569" y="2876207"/>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3ADA4AD7-2E8D-00F4-1155-F6ADB5040233}"/>
              </a:ext>
            </a:extLst>
          </p:cNvPr>
          <p:cNvSpPr>
            <a:spLocks noGrp="1"/>
          </p:cNvSpPr>
          <p:nvPr>
            <p:ph type="body" sz="quarter" idx="14" hasCustomPrompt="1"/>
          </p:nvPr>
        </p:nvSpPr>
        <p:spPr>
          <a:xfrm>
            <a:off x="1574569" y="4962529"/>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409535351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userDrawn="1">
  <p:cSld name="Title with Picture and five text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026417D-6131-39EC-8B73-F9A03807BD77}"/>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4" name="Rectangle: Rounded Corners 3">
            <a:extLst>
              <a:ext uri="{FF2B5EF4-FFF2-40B4-BE49-F238E27FC236}">
                <a16:creationId xmlns:a16="http://schemas.microsoft.com/office/drawing/2014/main" id="{2A5462DB-1DE2-7D79-53E4-54479850C744}"/>
              </a:ext>
            </a:extLst>
          </p:cNvPr>
          <p:cNvSpPr/>
          <p:nvPr userDrawn="1"/>
        </p:nvSpPr>
        <p:spPr bwMode="auto">
          <a:xfrm>
            <a:off x="6807200" y="1278391"/>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357069"/>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6" name="Rectangle: Rounded Corners 5">
            <a:extLst>
              <a:ext uri="{FF2B5EF4-FFF2-40B4-BE49-F238E27FC236}">
                <a16:creationId xmlns:a16="http://schemas.microsoft.com/office/drawing/2014/main" id="{2E4FB5AB-AAB5-39B1-0070-C4581EB4FE30}"/>
              </a:ext>
            </a:extLst>
          </p:cNvPr>
          <p:cNvSpPr/>
          <p:nvPr userDrawn="1"/>
        </p:nvSpPr>
        <p:spPr bwMode="auto">
          <a:xfrm>
            <a:off x="371475" y="1396879"/>
            <a:ext cx="6334126" cy="4884298"/>
          </a:xfrm>
          <a:prstGeom prst="roundRect">
            <a:avLst>
              <a:gd name="adj" fmla="val 2671"/>
            </a:avLst>
          </a:prstGeom>
          <a:solidFill>
            <a:srgbClr val="FFFFFF">
              <a:alpha val="20000"/>
            </a:srgbClr>
          </a:solidFill>
        </p:spPr>
        <p:txBody>
          <a:bodyPr wrap="square" lIns="97971" tIns="514351" rIns="97971" bIns="0" rtlCol="0" anchor="ctr">
            <a:normAutofit/>
          </a:bodyPr>
          <a:lstStyle/>
          <a:p>
            <a:pPr marR="0" lvl="0" indent="0" algn="ctr" defTabSz="1740645" fontAlgn="base">
              <a:lnSpc>
                <a:spcPct val="100000"/>
              </a:lnSpc>
              <a:spcBef>
                <a:spcPct val="0"/>
              </a:spcBef>
              <a:spcAft>
                <a:spcPct val="0"/>
              </a:spcAft>
              <a:buClrTx/>
              <a:buSzTx/>
              <a:buFontTx/>
              <a:buNone/>
              <a:tabLst/>
            </a:pPr>
            <a:endParaRPr kumimoji="0" lang="en-US" sz="3214" b="1" i="0" u="none" strike="noStrike" kern="0" cap="none" spc="0" normalizeH="0" baseline="0" dirty="0">
              <a:ln>
                <a:noFill/>
              </a:ln>
              <a:solidFill>
                <a:srgbClr val="000000"/>
              </a:solidFill>
              <a:effectLst/>
              <a:uLnTx/>
              <a:uFillTx/>
              <a:latin typeface="Segoe UI"/>
              <a:ea typeface="+mn-lt"/>
              <a:cs typeface="Segoe UI"/>
            </a:endParaRPr>
          </a:p>
        </p:txBody>
      </p:sp>
      <p:cxnSp>
        <p:nvCxnSpPr>
          <p:cNvPr id="7" name="Straight Connector 6">
            <a:extLst>
              <a:ext uri="{FF2B5EF4-FFF2-40B4-BE49-F238E27FC236}">
                <a16:creationId xmlns:a16="http://schemas.microsoft.com/office/drawing/2014/main" id="{9EB11F28-F3D3-8BD3-1AE6-68F993B67A78}"/>
              </a:ext>
            </a:extLst>
          </p:cNvPr>
          <p:cNvCxnSpPr>
            <a:cxnSpLocks/>
          </p:cNvCxnSpPr>
          <p:nvPr userDrawn="1"/>
        </p:nvCxnSpPr>
        <p:spPr>
          <a:xfrm>
            <a:off x="1362074" y="237373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A6498E01-1DB3-4BA6-8F02-444778A6E266}"/>
              </a:ext>
            </a:extLst>
          </p:cNvPr>
          <p:cNvSpPr/>
          <p:nvPr userDrawn="1"/>
        </p:nvSpPr>
        <p:spPr bwMode="auto">
          <a:xfrm>
            <a:off x="588963" y="1570530"/>
            <a:ext cx="629558" cy="62955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362075" y="1731420"/>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10" name="Oval 9">
            <a:extLst>
              <a:ext uri="{FF2B5EF4-FFF2-40B4-BE49-F238E27FC236}">
                <a16:creationId xmlns:a16="http://schemas.microsoft.com/office/drawing/2014/main" id="{4F767140-8153-B78E-96B6-48232DC28937}"/>
              </a:ext>
            </a:extLst>
          </p:cNvPr>
          <p:cNvSpPr/>
          <p:nvPr userDrawn="1"/>
        </p:nvSpPr>
        <p:spPr bwMode="auto">
          <a:xfrm>
            <a:off x="588963" y="2547390"/>
            <a:ext cx="629558" cy="62955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2" name="Oval 11">
            <a:extLst>
              <a:ext uri="{FF2B5EF4-FFF2-40B4-BE49-F238E27FC236}">
                <a16:creationId xmlns:a16="http://schemas.microsoft.com/office/drawing/2014/main" id="{AF3A32C0-6F9C-C5C9-1914-56808EC36FF5}"/>
              </a:ext>
            </a:extLst>
          </p:cNvPr>
          <p:cNvSpPr/>
          <p:nvPr userDrawn="1"/>
        </p:nvSpPr>
        <p:spPr bwMode="auto">
          <a:xfrm>
            <a:off x="588963" y="3524250"/>
            <a:ext cx="629558" cy="62955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51DF8043-DF81-D7D3-2D6E-D21DC164D9DB}"/>
              </a:ext>
            </a:extLst>
          </p:cNvPr>
          <p:cNvSpPr/>
          <p:nvPr userDrawn="1"/>
        </p:nvSpPr>
        <p:spPr bwMode="auto">
          <a:xfrm>
            <a:off x="588963" y="4501110"/>
            <a:ext cx="629558" cy="62955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6C96BA59-C3DB-35F1-BA4E-2425F49BDB0D}"/>
              </a:ext>
            </a:extLst>
          </p:cNvPr>
          <p:cNvSpPr/>
          <p:nvPr userDrawn="1"/>
        </p:nvSpPr>
        <p:spPr bwMode="auto">
          <a:xfrm>
            <a:off x="588963" y="5477970"/>
            <a:ext cx="629558" cy="629558"/>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19" name="Straight Connector 18">
            <a:extLst>
              <a:ext uri="{FF2B5EF4-FFF2-40B4-BE49-F238E27FC236}">
                <a16:creationId xmlns:a16="http://schemas.microsoft.com/office/drawing/2014/main" id="{992FAD2F-DE20-3B88-83D2-7E7842608446}"/>
              </a:ext>
            </a:extLst>
          </p:cNvPr>
          <p:cNvCxnSpPr>
            <a:cxnSpLocks/>
          </p:cNvCxnSpPr>
          <p:nvPr userDrawn="1"/>
        </p:nvCxnSpPr>
        <p:spPr>
          <a:xfrm>
            <a:off x="1362074" y="335059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B0C99A8-9C53-B00B-FEBF-D3A53BE8199C}"/>
              </a:ext>
            </a:extLst>
          </p:cNvPr>
          <p:cNvCxnSpPr>
            <a:cxnSpLocks/>
          </p:cNvCxnSpPr>
          <p:nvPr userDrawn="1"/>
        </p:nvCxnSpPr>
        <p:spPr>
          <a:xfrm>
            <a:off x="1362074" y="432745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308A74C6-7DDA-6D7B-2EEA-FFCE4E397FC4}"/>
              </a:ext>
            </a:extLst>
          </p:cNvPr>
          <p:cNvCxnSpPr>
            <a:cxnSpLocks/>
          </p:cNvCxnSpPr>
          <p:nvPr userDrawn="1"/>
        </p:nvCxnSpPr>
        <p:spPr>
          <a:xfrm>
            <a:off x="1362074" y="530431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Text Placeholder 19">
            <a:extLst>
              <a:ext uri="{FF2B5EF4-FFF2-40B4-BE49-F238E27FC236}">
                <a16:creationId xmlns:a16="http://schemas.microsoft.com/office/drawing/2014/main" id="{673F0131-7164-1CBF-67D6-0082F8CF560F}"/>
              </a:ext>
            </a:extLst>
          </p:cNvPr>
          <p:cNvSpPr>
            <a:spLocks noGrp="1"/>
          </p:cNvSpPr>
          <p:nvPr>
            <p:ph type="body" sz="quarter" idx="16" hasCustomPrompt="1"/>
          </p:nvPr>
        </p:nvSpPr>
        <p:spPr>
          <a:xfrm>
            <a:off x="1362075" y="270828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03AB9E77-59E4-ADAF-5857-3814088C2AD2}"/>
              </a:ext>
            </a:extLst>
          </p:cNvPr>
          <p:cNvSpPr>
            <a:spLocks noGrp="1"/>
          </p:cNvSpPr>
          <p:nvPr>
            <p:ph type="body" sz="quarter" idx="17" hasCustomPrompt="1"/>
          </p:nvPr>
        </p:nvSpPr>
        <p:spPr>
          <a:xfrm>
            <a:off x="1362075" y="368514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41BBC3F4-FAF3-518D-4E6F-6D8729F754C8}"/>
              </a:ext>
            </a:extLst>
          </p:cNvPr>
          <p:cNvSpPr>
            <a:spLocks noGrp="1"/>
          </p:cNvSpPr>
          <p:nvPr>
            <p:ph type="body" sz="quarter" idx="18" hasCustomPrompt="1"/>
          </p:nvPr>
        </p:nvSpPr>
        <p:spPr>
          <a:xfrm>
            <a:off x="1362075" y="466200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2" name="Text Placeholder 19">
            <a:extLst>
              <a:ext uri="{FF2B5EF4-FFF2-40B4-BE49-F238E27FC236}">
                <a16:creationId xmlns:a16="http://schemas.microsoft.com/office/drawing/2014/main" id="{8F94C03D-6DC6-0B49-445F-7F3E27B96E0B}"/>
              </a:ext>
            </a:extLst>
          </p:cNvPr>
          <p:cNvSpPr>
            <a:spLocks noGrp="1"/>
          </p:cNvSpPr>
          <p:nvPr>
            <p:ph type="body" sz="quarter" idx="19" hasCustomPrompt="1"/>
          </p:nvPr>
        </p:nvSpPr>
        <p:spPr>
          <a:xfrm>
            <a:off x="1362075" y="563886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71816356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Timeline slide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B4C4C2D-1D4E-7FF6-95F2-8A1045A58023}"/>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5" name="Rectangle: Rounded Corners 4">
            <a:extLst>
              <a:ext uri="{FF2B5EF4-FFF2-40B4-BE49-F238E27FC236}">
                <a16:creationId xmlns:a16="http://schemas.microsoft.com/office/drawing/2014/main" id="{2D8BCD7F-385B-3D84-E163-B73B75A67D74}"/>
              </a:ext>
            </a:extLst>
          </p:cNvPr>
          <p:cNvSpPr/>
          <p:nvPr userDrawn="1"/>
        </p:nvSpPr>
        <p:spPr bwMode="auto">
          <a:xfrm>
            <a:off x="571499" y="1439862"/>
            <a:ext cx="11049000" cy="4832350"/>
          </a:xfrm>
          <a:prstGeom prst="roundRect">
            <a:avLst>
              <a:gd name="adj" fmla="val 2424"/>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defTabSz="2320245" fontAlgn="base">
              <a:spcBef>
                <a:spcPct val="0"/>
              </a:spcBef>
              <a:spcAft>
                <a:spcPct val="0"/>
              </a:spcAft>
            </a:pPr>
            <a:endParaRPr lang="en-US" sz="1600" b="1" kern="0" dirty="0">
              <a:gradFill>
                <a:gsLst>
                  <a:gs pos="0">
                    <a:srgbClr val="000000"/>
                  </a:gs>
                  <a:gs pos="99000">
                    <a:srgbClr val="000000"/>
                  </a:gs>
                </a:gsLst>
                <a:path path="circle">
                  <a:fillToRect r="100000" b="100000"/>
                </a:path>
              </a:gradFill>
              <a:ea typeface="+mn-lt"/>
              <a:cs typeface="+mn-lt"/>
              <a:sym typeface="+mn-lt"/>
            </a:endParaRPr>
          </a:p>
        </p:txBody>
      </p:sp>
      <p:sp>
        <p:nvSpPr>
          <p:cNvPr id="9" name="Rectangle 8">
            <a:extLst>
              <a:ext uri="{FF2B5EF4-FFF2-40B4-BE49-F238E27FC236}">
                <a16:creationId xmlns:a16="http://schemas.microsoft.com/office/drawing/2014/main" id="{2C41CB4D-B8E2-BE49-873A-46508A4CE9F6}"/>
              </a:ext>
            </a:extLst>
          </p:cNvPr>
          <p:cNvSpPr/>
          <p:nvPr userDrawn="1"/>
        </p:nvSpPr>
        <p:spPr bwMode="auto">
          <a:xfrm>
            <a:off x="571499" y="3823276"/>
            <a:ext cx="11049000" cy="65523"/>
          </a:xfrm>
          <a:prstGeom prst="rect">
            <a:avLst/>
          </a:prstGeom>
          <a:gradFill>
            <a:gsLst>
              <a:gs pos="97000">
                <a:srgbClr val="D1448B"/>
              </a:gs>
              <a:gs pos="0">
                <a:srgbClr val="0A6BBA"/>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11" name="Oval 10">
            <a:extLst>
              <a:ext uri="{FF2B5EF4-FFF2-40B4-BE49-F238E27FC236}">
                <a16:creationId xmlns:a16="http://schemas.microsoft.com/office/drawing/2014/main" id="{44F9912B-044E-A06B-FAD2-F473C5628126}"/>
              </a:ext>
            </a:extLst>
          </p:cNvPr>
          <p:cNvSpPr/>
          <p:nvPr userDrawn="1"/>
        </p:nvSpPr>
        <p:spPr bwMode="auto">
          <a:xfrm>
            <a:off x="3435007" y="3725068"/>
            <a:ext cx="261938" cy="261938"/>
          </a:xfrm>
          <a:prstGeom prst="ellipse">
            <a:avLst/>
          </a:prstGeom>
          <a:gradFill flip="none" rotWithShape="1">
            <a:gsLst>
              <a:gs pos="79000">
                <a:srgbClr val="D1448B"/>
              </a:gs>
              <a:gs pos="24000">
                <a:schemeClr val="accent2"/>
              </a:gs>
            </a:gsLst>
            <a:lin ang="13500000" scaled="1"/>
            <a:tileRect/>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3" name="Oval 12">
            <a:extLst>
              <a:ext uri="{FF2B5EF4-FFF2-40B4-BE49-F238E27FC236}">
                <a16:creationId xmlns:a16="http://schemas.microsoft.com/office/drawing/2014/main" id="{5A8FA8BD-B858-5B2B-0B90-72BBFB178620}"/>
              </a:ext>
            </a:extLst>
          </p:cNvPr>
          <p:cNvSpPr/>
          <p:nvPr userDrawn="1"/>
        </p:nvSpPr>
        <p:spPr bwMode="auto">
          <a:xfrm>
            <a:off x="5124968" y="3725068"/>
            <a:ext cx="261938" cy="261938"/>
          </a:xfrm>
          <a:prstGeom prst="ellipse">
            <a:avLst/>
          </a:prstGeom>
          <a:gradFill flip="none" rotWithShape="1">
            <a:gsLst>
              <a:gs pos="79000">
                <a:srgbClr val="D1448B"/>
              </a:gs>
              <a:gs pos="24000">
                <a:schemeClr val="accent2"/>
              </a:gs>
            </a:gsLst>
            <a:lin ang="13500000" scaled="1"/>
            <a:tileRect/>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0837E66F-00A7-6144-9F1A-577FFB1B4438}"/>
              </a:ext>
            </a:extLst>
          </p:cNvPr>
          <p:cNvSpPr/>
          <p:nvPr userDrawn="1"/>
        </p:nvSpPr>
        <p:spPr bwMode="auto">
          <a:xfrm>
            <a:off x="6814930" y="3725068"/>
            <a:ext cx="261938" cy="261938"/>
          </a:xfrm>
          <a:prstGeom prst="ellipse">
            <a:avLst/>
          </a:prstGeom>
          <a:gradFill flip="none" rotWithShape="1">
            <a:gsLst>
              <a:gs pos="79000">
                <a:srgbClr val="D1448B"/>
              </a:gs>
              <a:gs pos="24000">
                <a:schemeClr val="accent2"/>
              </a:gs>
            </a:gsLst>
            <a:lin ang="13500000" scaled="1"/>
            <a:tileRect/>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7" name="Oval 16">
            <a:extLst>
              <a:ext uri="{FF2B5EF4-FFF2-40B4-BE49-F238E27FC236}">
                <a16:creationId xmlns:a16="http://schemas.microsoft.com/office/drawing/2014/main" id="{32CBC415-6628-8B6B-8257-EEBD48096FEC}"/>
              </a:ext>
            </a:extLst>
          </p:cNvPr>
          <p:cNvSpPr/>
          <p:nvPr userDrawn="1"/>
        </p:nvSpPr>
        <p:spPr bwMode="auto">
          <a:xfrm>
            <a:off x="8504891" y="3725068"/>
            <a:ext cx="261938" cy="261938"/>
          </a:xfrm>
          <a:prstGeom prst="ellipse">
            <a:avLst/>
          </a:prstGeom>
          <a:gradFill flip="none" rotWithShape="1">
            <a:gsLst>
              <a:gs pos="79000">
                <a:srgbClr val="D1448B"/>
              </a:gs>
              <a:gs pos="24000">
                <a:schemeClr val="accent2"/>
              </a:gs>
            </a:gsLst>
            <a:lin ang="13500000" scaled="1"/>
            <a:tileRect/>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8" name="Rectangle: Rounded Corners 17">
            <a:extLst>
              <a:ext uri="{FF2B5EF4-FFF2-40B4-BE49-F238E27FC236}">
                <a16:creationId xmlns:a16="http://schemas.microsoft.com/office/drawing/2014/main" id="{7DC40ECF-7EFD-72E6-DA2E-E0CAC1718C22}"/>
              </a:ext>
            </a:extLst>
          </p:cNvPr>
          <p:cNvSpPr/>
          <p:nvPr userDrawn="1"/>
        </p:nvSpPr>
        <p:spPr bwMode="auto">
          <a:xfrm>
            <a:off x="2388053"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60" name="Text Placeholder 19">
            <a:extLst>
              <a:ext uri="{FF2B5EF4-FFF2-40B4-BE49-F238E27FC236}">
                <a16:creationId xmlns:a16="http://schemas.microsoft.com/office/drawing/2014/main" id="{BA1BC455-8584-E103-401A-B6A91EF329AF}"/>
              </a:ext>
            </a:extLst>
          </p:cNvPr>
          <p:cNvSpPr>
            <a:spLocks noGrp="1"/>
          </p:cNvSpPr>
          <p:nvPr>
            <p:ph type="body" sz="quarter" idx="19" hasCustomPrompt="1"/>
          </p:nvPr>
        </p:nvSpPr>
        <p:spPr>
          <a:xfrm>
            <a:off x="2464661"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5A4EDDDD-3E9E-3393-B55F-083737679F7A}"/>
              </a:ext>
            </a:extLst>
          </p:cNvPr>
          <p:cNvSpPr>
            <a:spLocks noGrp="1"/>
          </p:cNvSpPr>
          <p:nvPr>
            <p:ph type="body" sz="quarter" idx="20" hasCustomPrompt="1"/>
          </p:nvPr>
        </p:nvSpPr>
        <p:spPr>
          <a:xfrm>
            <a:off x="2464661"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22" name="Rectangle: Rounded Corners 21">
            <a:extLst>
              <a:ext uri="{FF2B5EF4-FFF2-40B4-BE49-F238E27FC236}">
                <a16:creationId xmlns:a16="http://schemas.microsoft.com/office/drawing/2014/main" id="{83B474C5-03C9-17E1-15A5-01E8661633C9}"/>
              </a:ext>
            </a:extLst>
          </p:cNvPr>
          <p:cNvSpPr/>
          <p:nvPr userDrawn="1"/>
        </p:nvSpPr>
        <p:spPr bwMode="auto">
          <a:xfrm>
            <a:off x="5767976"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23" name="Rectangle: Rounded Corners 22">
            <a:extLst>
              <a:ext uri="{FF2B5EF4-FFF2-40B4-BE49-F238E27FC236}">
                <a16:creationId xmlns:a16="http://schemas.microsoft.com/office/drawing/2014/main" id="{ED78F89A-3096-6417-305C-B24836A6FFD6}"/>
              </a:ext>
            </a:extLst>
          </p:cNvPr>
          <p:cNvSpPr/>
          <p:nvPr userDrawn="1"/>
        </p:nvSpPr>
        <p:spPr bwMode="auto">
          <a:xfrm>
            <a:off x="9147896"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26" name="Rectangle: Rounded Corners 25">
            <a:extLst>
              <a:ext uri="{FF2B5EF4-FFF2-40B4-BE49-F238E27FC236}">
                <a16:creationId xmlns:a16="http://schemas.microsoft.com/office/drawing/2014/main" id="{ADEF8697-11E6-C6BB-D64F-F1EB902C3256}"/>
              </a:ext>
            </a:extLst>
          </p:cNvPr>
          <p:cNvSpPr/>
          <p:nvPr userDrawn="1"/>
        </p:nvSpPr>
        <p:spPr bwMode="auto">
          <a:xfrm>
            <a:off x="698092"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74700"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34" name="Rectangle: Rounded Corners 33">
            <a:extLst>
              <a:ext uri="{FF2B5EF4-FFF2-40B4-BE49-F238E27FC236}">
                <a16:creationId xmlns:a16="http://schemas.microsoft.com/office/drawing/2014/main" id="{9799A532-BA32-CF28-FDD2-6B93C90F1BB3}"/>
              </a:ext>
            </a:extLst>
          </p:cNvPr>
          <p:cNvSpPr/>
          <p:nvPr userDrawn="1"/>
        </p:nvSpPr>
        <p:spPr bwMode="auto">
          <a:xfrm>
            <a:off x="4078014"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35" name="Rectangle: Rounded Corners 34">
            <a:extLst>
              <a:ext uri="{FF2B5EF4-FFF2-40B4-BE49-F238E27FC236}">
                <a16:creationId xmlns:a16="http://schemas.microsoft.com/office/drawing/2014/main" id="{FC94D8FE-021A-8B81-EF18-647E5E8F0911}"/>
              </a:ext>
            </a:extLst>
          </p:cNvPr>
          <p:cNvSpPr/>
          <p:nvPr userDrawn="1"/>
        </p:nvSpPr>
        <p:spPr bwMode="auto">
          <a:xfrm>
            <a:off x="7457937"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cxnSp>
        <p:nvCxnSpPr>
          <p:cNvPr id="37" name="Straight Connector 36">
            <a:extLst>
              <a:ext uri="{FF2B5EF4-FFF2-40B4-BE49-F238E27FC236}">
                <a16:creationId xmlns:a16="http://schemas.microsoft.com/office/drawing/2014/main" id="{074A6FD9-D867-E909-33DD-55B3A61402B2}"/>
              </a:ext>
            </a:extLst>
          </p:cNvPr>
          <p:cNvCxnSpPr>
            <a:cxnSpLocks/>
            <a:stCxn id="38" idx="0"/>
            <a:endCxn id="26" idx="2"/>
          </p:cNvCxnSpPr>
          <p:nvPr userDrawn="1"/>
        </p:nvCxnSpPr>
        <p:spPr>
          <a:xfrm flipV="1">
            <a:off x="1876015"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25CE5F9B-9D19-CEE6-EA53-EB7963BCD050}"/>
              </a:ext>
            </a:extLst>
          </p:cNvPr>
          <p:cNvSpPr/>
          <p:nvPr userDrawn="1"/>
        </p:nvSpPr>
        <p:spPr bwMode="auto">
          <a:xfrm>
            <a:off x="1745046" y="3725068"/>
            <a:ext cx="261938" cy="261938"/>
          </a:xfrm>
          <a:prstGeom prst="ellipse">
            <a:avLst/>
          </a:prstGeom>
          <a:gradFill flip="none" rotWithShape="1">
            <a:gsLst>
              <a:gs pos="79000">
                <a:srgbClr val="D1448B"/>
              </a:gs>
              <a:gs pos="24000">
                <a:schemeClr val="accent2"/>
              </a:gs>
            </a:gsLst>
            <a:lin ang="13500000" scaled="1"/>
            <a:tileRect/>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39" name="Straight Connector 38">
            <a:extLst>
              <a:ext uri="{FF2B5EF4-FFF2-40B4-BE49-F238E27FC236}">
                <a16:creationId xmlns:a16="http://schemas.microsoft.com/office/drawing/2014/main" id="{AA733678-C9C0-A61E-2940-A9C181224E5B}"/>
              </a:ext>
            </a:extLst>
          </p:cNvPr>
          <p:cNvCxnSpPr>
            <a:cxnSpLocks/>
            <a:stCxn id="13" idx="0"/>
            <a:endCxn id="34" idx="2"/>
          </p:cNvCxnSpPr>
          <p:nvPr userDrawn="1"/>
        </p:nvCxnSpPr>
        <p:spPr>
          <a:xfrm flipV="1">
            <a:off x="5255937"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9D7C596-F0C5-C02C-5F74-443D297B2B88}"/>
              </a:ext>
            </a:extLst>
          </p:cNvPr>
          <p:cNvCxnSpPr>
            <a:cxnSpLocks/>
          </p:cNvCxnSpPr>
          <p:nvPr userDrawn="1"/>
        </p:nvCxnSpPr>
        <p:spPr>
          <a:xfrm flipV="1">
            <a:off x="8635860"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F618C69D-3CD2-0AE9-F24B-FE840AC7DBA6}"/>
              </a:ext>
            </a:extLst>
          </p:cNvPr>
          <p:cNvCxnSpPr>
            <a:cxnSpLocks/>
            <a:stCxn id="18" idx="0"/>
            <a:endCxn id="11" idx="4"/>
          </p:cNvCxnSpPr>
          <p:nvPr userDrawn="1"/>
        </p:nvCxnSpPr>
        <p:spPr>
          <a:xfrm flipV="1">
            <a:off x="3565976"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3FEC97C6-4078-8D06-01DB-FB83B4B6C867}"/>
              </a:ext>
            </a:extLst>
          </p:cNvPr>
          <p:cNvCxnSpPr>
            <a:cxnSpLocks/>
            <a:stCxn id="22" idx="0"/>
            <a:endCxn id="15" idx="4"/>
          </p:cNvCxnSpPr>
          <p:nvPr userDrawn="1"/>
        </p:nvCxnSpPr>
        <p:spPr>
          <a:xfrm flipV="1">
            <a:off x="694589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A9C9CC3-79E1-4573-E981-FA25018ECF47}"/>
              </a:ext>
            </a:extLst>
          </p:cNvPr>
          <p:cNvCxnSpPr>
            <a:cxnSpLocks/>
            <a:stCxn id="23" idx="0"/>
            <a:endCxn id="44" idx="4"/>
          </p:cNvCxnSpPr>
          <p:nvPr userDrawn="1"/>
        </p:nvCxnSpPr>
        <p:spPr>
          <a:xfrm flipV="1">
            <a:off x="1032581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4" name="Oval 43">
            <a:extLst>
              <a:ext uri="{FF2B5EF4-FFF2-40B4-BE49-F238E27FC236}">
                <a16:creationId xmlns:a16="http://schemas.microsoft.com/office/drawing/2014/main" id="{8EEFDF05-E43A-28F6-FD38-E63EF7C6403B}"/>
              </a:ext>
            </a:extLst>
          </p:cNvPr>
          <p:cNvSpPr/>
          <p:nvPr userDrawn="1"/>
        </p:nvSpPr>
        <p:spPr bwMode="auto">
          <a:xfrm>
            <a:off x="10194850" y="3725068"/>
            <a:ext cx="261938" cy="261938"/>
          </a:xfrm>
          <a:prstGeom prst="ellipse">
            <a:avLst/>
          </a:prstGeom>
          <a:gradFill flip="none" rotWithShape="1">
            <a:gsLst>
              <a:gs pos="79000">
                <a:srgbClr val="D1448B"/>
              </a:gs>
              <a:gs pos="24000">
                <a:schemeClr val="accent2"/>
              </a:gs>
            </a:gsLst>
            <a:lin ang="13500000" scaled="1"/>
            <a:tileRect/>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5" name="Text Placeholder 19">
            <a:extLst>
              <a:ext uri="{FF2B5EF4-FFF2-40B4-BE49-F238E27FC236}">
                <a16:creationId xmlns:a16="http://schemas.microsoft.com/office/drawing/2014/main" id="{CE405535-5450-642F-B1E0-504C996EC3F3}"/>
              </a:ext>
            </a:extLst>
          </p:cNvPr>
          <p:cNvSpPr>
            <a:spLocks noGrp="1"/>
          </p:cNvSpPr>
          <p:nvPr>
            <p:ph type="body" sz="quarter" idx="14" hasCustomPrompt="1"/>
          </p:nvPr>
        </p:nvSpPr>
        <p:spPr>
          <a:xfrm>
            <a:off x="774700"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DF4A569F-D036-45D8-68B2-F834A88F9418}"/>
              </a:ext>
            </a:extLst>
          </p:cNvPr>
          <p:cNvSpPr>
            <a:spLocks noGrp="1"/>
          </p:cNvSpPr>
          <p:nvPr>
            <p:ph type="body" sz="quarter" idx="15" hasCustomPrompt="1"/>
          </p:nvPr>
        </p:nvSpPr>
        <p:spPr>
          <a:xfrm>
            <a:off x="4154622"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7FE86833-69AF-7ED6-9B0F-2596B238A494}"/>
              </a:ext>
            </a:extLst>
          </p:cNvPr>
          <p:cNvSpPr>
            <a:spLocks noGrp="1"/>
          </p:cNvSpPr>
          <p:nvPr>
            <p:ph type="body" sz="quarter" idx="16" hasCustomPrompt="1"/>
          </p:nvPr>
        </p:nvSpPr>
        <p:spPr>
          <a:xfrm>
            <a:off x="4154622"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DBDF2C6A-60F6-40D6-AA74-CEA0C6E793B8}"/>
              </a:ext>
            </a:extLst>
          </p:cNvPr>
          <p:cNvSpPr>
            <a:spLocks noGrp="1"/>
          </p:cNvSpPr>
          <p:nvPr>
            <p:ph type="body" sz="quarter" idx="17" hasCustomPrompt="1"/>
          </p:nvPr>
        </p:nvSpPr>
        <p:spPr>
          <a:xfrm>
            <a:off x="7534545"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8595CE2D-A527-C4FD-BE8D-789946ECE514}"/>
              </a:ext>
            </a:extLst>
          </p:cNvPr>
          <p:cNvSpPr>
            <a:spLocks noGrp="1"/>
          </p:cNvSpPr>
          <p:nvPr>
            <p:ph type="body" sz="quarter" idx="18" hasCustomPrompt="1"/>
          </p:nvPr>
        </p:nvSpPr>
        <p:spPr>
          <a:xfrm>
            <a:off x="7534545"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2" name="Text Placeholder 19">
            <a:extLst>
              <a:ext uri="{FF2B5EF4-FFF2-40B4-BE49-F238E27FC236}">
                <a16:creationId xmlns:a16="http://schemas.microsoft.com/office/drawing/2014/main" id="{3EE8FC1A-3F99-E4D8-7848-685838682F87}"/>
              </a:ext>
            </a:extLst>
          </p:cNvPr>
          <p:cNvSpPr>
            <a:spLocks noGrp="1"/>
          </p:cNvSpPr>
          <p:nvPr>
            <p:ph type="body" sz="quarter" idx="21" hasCustomPrompt="1"/>
          </p:nvPr>
        </p:nvSpPr>
        <p:spPr>
          <a:xfrm>
            <a:off x="584458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3" name="Text Placeholder 19">
            <a:extLst>
              <a:ext uri="{FF2B5EF4-FFF2-40B4-BE49-F238E27FC236}">
                <a16:creationId xmlns:a16="http://schemas.microsoft.com/office/drawing/2014/main" id="{15C13B4F-DBFA-5A37-6C42-721C093B65EA}"/>
              </a:ext>
            </a:extLst>
          </p:cNvPr>
          <p:cNvSpPr>
            <a:spLocks noGrp="1"/>
          </p:cNvSpPr>
          <p:nvPr>
            <p:ph type="body" sz="quarter" idx="22" hasCustomPrompt="1"/>
          </p:nvPr>
        </p:nvSpPr>
        <p:spPr>
          <a:xfrm>
            <a:off x="584458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4" name="Text Placeholder 19">
            <a:extLst>
              <a:ext uri="{FF2B5EF4-FFF2-40B4-BE49-F238E27FC236}">
                <a16:creationId xmlns:a16="http://schemas.microsoft.com/office/drawing/2014/main" id="{87044605-6ABD-EB66-8B13-40306EA8DA3E}"/>
              </a:ext>
            </a:extLst>
          </p:cNvPr>
          <p:cNvSpPr>
            <a:spLocks noGrp="1"/>
          </p:cNvSpPr>
          <p:nvPr>
            <p:ph type="body" sz="quarter" idx="23" hasCustomPrompt="1"/>
          </p:nvPr>
        </p:nvSpPr>
        <p:spPr>
          <a:xfrm>
            <a:off x="922450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5" name="Text Placeholder 19">
            <a:extLst>
              <a:ext uri="{FF2B5EF4-FFF2-40B4-BE49-F238E27FC236}">
                <a16:creationId xmlns:a16="http://schemas.microsoft.com/office/drawing/2014/main" id="{4A9EF958-AD8E-7C31-32EF-8971D2CBC13A}"/>
              </a:ext>
            </a:extLst>
          </p:cNvPr>
          <p:cNvSpPr>
            <a:spLocks noGrp="1"/>
          </p:cNvSpPr>
          <p:nvPr>
            <p:ph type="body" sz="quarter" idx="24" hasCustomPrompt="1"/>
          </p:nvPr>
        </p:nvSpPr>
        <p:spPr>
          <a:xfrm>
            <a:off x="922450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Tree>
    <p:extLst>
      <p:ext uri="{BB962C8B-B14F-4D97-AF65-F5344CB8AC3E}">
        <p14:creationId xmlns:p14="http://schemas.microsoft.com/office/powerpoint/2010/main" val="401203302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Title with four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4F0D56A-E97E-2CC0-94D6-7BD23AA6611A}"/>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Top Corners Rounded 125">
            <a:extLst>
              <a:ext uri="{FF2B5EF4-FFF2-40B4-BE49-F238E27FC236}">
                <a16:creationId xmlns:a16="http://schemas.microsoft.com/office/drawing/2014/main" id="{D4562CE0-8B4D-AE66-8884-EE93315F27D4}"/>
              </a:ext>
              <a:ext uri="{C183D7F6-B498-43B3-948B-1728B52AA6E4}">
                <adec:decorative xmlns:adec="http://schemas.microsoft.com/office/drawing/2017/decorative" val="1"/>
              </a:ext>
            </a:extLst>
          </p:cNvPr>
          <p:cNvSpPr/>
          <p:nvPr userDrawn="1"/>
        </p:nvSpPr>
        <p:spPr bwMode="auto">
          <a:xfrm>
            <a:off x="2200387" y="1364343"/>
            <a:ext cx="7791226" cy="4898571"/>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ctr"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latin typeface="Segoe UI Variable Display Semibold" pitchFamily="2" charset="0"/>
              <a:ea typeface="+mn-ea"/>
              <a:cs typeface="Segoe UI" pitchFamily="34" charset="0"/>
            </a:endParaRPr>
          </a:p>
        </p:txBody>
      </p:sp>
      <p:sp>
        <p:nvSpPr>
          <p:cNvPr id="4" name="Rectangle: Rounded Corners 3">
            <a:extLst>
              <a:ext uri="{FF2B5EF4-FFF2-40B4-BE49-F238E27FC236}">
                <a16:creationId xmlns:a16="http://schemas.microsoft.com/office/drawing/2014/main" id="{3429B7E3-84AD-67A1-8069-AA5830C3A6CA}"/>
              </a:ext>
            </a:extLst>
          </p:cNvPr>
          <p:cNvSpPr/>
          <p:nvPr userDrawn="1"/>
        </p:nvSpPr>
        <p:spPr bwMode="auto">
          <a:xfrm>
            <a:off x="3149600" y="6010275"/>
            <a:ext cx="5892800" cy="485184"/>
          </a:xfrm>
          <a:prstGeom prst="roundRect">
            <a:avLst>
              <a:gd name="adj" fmla="val 50000"/>
            </a:avLst>
          </a:prstGeom>
          <a:gradFill>
            <a:gsLst>
              <a:gs pos="97000">
                <a:srgbClr val="D1448B"/>
              </a:gs>
              <a:gs pos="0">
                <a:srgbClr val="0A6BBA"/>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5" name="Rounded Rectangle 6">
            <a:extLst>
              <a:ext uri="{FF2B5EF4-FFF2-40B4-BE49-F238E27FC236}">
                <a16:creationId xmlns:a16="http://schemas.microsoft.com/office/drawing/2014/main" id="{F6961B98-51A2-63EC-0C7E-3ACA3F806515}"/>
              </a:ext>
              <a:ext uri="{C183D7F6-B498-43B3-948B-1728B52AA6E4}">
                <adec:decorative xmlns:adec="http://schemas.microsoft.com/office/drawing/2017/decorative" val="1"/>
              </a:ext>
            </a:extLst>
          </p:cNvPr>
          <p:cNvSpPr/>
          <p:nvPr userDrawn="1"/>
        </p:nvSpPr>
        <p:spPr bwMode="auto">
          <a:xfrm>
            <a:off x="2313051" y="1492303"/>
            <a:ext cx="3722673" cy="1805574"/>
          </a:xfrm>
          <a:prstGeom prst="roundRect">
            <a:avLst>
              <a:gd name="adj" fmla="val 6541"/>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endParaRPr>
          </a:p>
        </p:txBody>
      </p:sp>
      <p:sp>
        <p:nvSpPr>
          <p:cNvPr id="6" name="Rounded Rectangle 6">
            <a:extLst>
              <a:ext uri="{FF2B5EF4-FFF2-40B4-BE49-F238E27FC236}">
                <a16:creationId xmlns:a16="http://schemas.microsoft.com/office/drawing/2014/main" id="{91F47ECF-90D6-649D-E725-A31FE8DC9A0A}"/>
              </a:ext>
              <a:ext uri="{C183D7F6-B498-43B3-948B-1728B52AA6E4}">
                <adec:decorative xmlns:adec="http://schemas.microsoft.com/office/drawing/2017/decorative" val="1"/>
              </a:ext>
            </a:extLst>
          </p:cNvPr>
          <p:cNvSpPr/>
          <p:nvPr userDrawn="1"/>
        </p:nvSpPr>
        <p:spPr bwMode="auto">
          <a:xfrm>
            <a:off x="6156276" y="1492303"/>
            <a:ext cx="3722673" cy="1805574"/>
          </a:xfrm>
          <a:prstGeom prst="roundRect">
            <a:avLst>
              <a:gd name="adj" fmla="val 6541"/>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endParaRPr>
          </a:p>
        </p:txBody>
      </p:sp>
      <p:sp>
        <p:nvSpPr>
          <p:cNvPr id="7" name="Rounded Rectangle 6">
            <a:extLst>
              <a:ext uri="{FF2B5EF4-FFF2-40B4-BE49-F238E27FC236}">
                <a16:creationId xmlns:a16="http://schemas.microsoft.com/office/drawing/2014/main" id="{1A64AA3D-323D-09DD-4E63-D383C0E5459D}"/>
              </a:ext>
              <a:ext uri="{C183D7F6-B498-43B3-948B-1728B52AA6E4}">
                <adec:decorative xmlns:adec="http://schemas.microsoft.com/office/drawing/2017/decorative" val="1"/>
              </a:ext>
            </a:extLst>
          </p:cNvPr>
          <p:cNvSpPr/>
          <p:nvPr userDrawn="1"/>
        </p:nvSpPr>
        <p:spPr bwMode="auto">
          <a:xfrm>
            <a:off x="2313051" y="3433138"/>
            <a:ext cx="7565898" cy="1144738"/>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endParaRPr>
          </a:p>
        </p:txBody>
      </p:sp>
      <p:sp>
        <p:nvSpPr>
          <p:cNvPr id="9" name="Rounded Rectangle 6">
            <a:extLst>
              <a:ext uri="{FF2B5EF4-FFF2-40B4-BE49-F238E27FC236}">
                <a16:creationId xmlns:a16="http://schemas.microsoft.com/office/drawing/2014/main" id="{1ACCE965-1519-ED4B-A47B-877786E7F163}"/>
              </a:ext>
              <a:ext uri="{C183D7F6-B498-43B3-948B-1728B52AA6E4}">
                <adec:decorative xmlns:adec="http://schemas.microsoft.com/office/drawing/2017/decorative" val="1"/>
              </a:ext>
            </a:extLst>
          </p:cNvPr>
          <p:cNvSpPr/>
          <p:nvPr userDrawn="1"/>
        </p:nvSpPr>
        <p:spPr bwMode="auto">
          <a:xfrm>
            <a:off x="2313051" y="4713137"/>
            <a:ext cx="7565898" cy="1144738"/>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335744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4" name="Text Placeholder 19">
            <a:extLst>
              <a:ext uri="{FF2B5EF4-FFF2-40B4-BE49-F238E27FC236}">
                <a16:creationId xmlns:a16="http://schemas.microsoft.com/office/drawing/2014/main" id="{45D46D7F-7680-B8BC-8728-C69131FDD1F0}"/>
              </a:ext>
            </a:extLst>
          </p:cNvPr>
          <p:cNvSpPr>
            <a:spLocks noGrp="1"/>
          </p:cNvSpPr>
          <p:nvPr>
            <p:ph type="body" sz="quarter" idx="14" hasCustomPrompt="1"/>
          </p:nvPr>
        </p:nvSpPr>
        <p:spPr>
          <a:xfrm>
            <a:off x="719510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E5FA480C-3C3C-22BC-26F3-644BFB9A7046}"/>
              </a:ext>
            </a:extLst>
          </p:cNvPr>
          <p:cNvSpPr>
            <a:spLocks noGrp="1"/>
          </p:cNvSpPr>
          <p:nvPr>
            <p:ph type="body" sz="quarter" idx="15" hasCustomPrompt="1"/>
          </p:nvPr>
        </p:nvSpPr>
        <p:spPr>
          <a:xfrm>
            <a:off x="5086349" y="3820841"/>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EEADE0EE-8694-E81B-4AD3-12D99A27730F}"/>
              </a:ext>
            </a:extLst>
          </p:cNvPr>
          <p:cNvSpPr>
            <a:spLocks noGrp="1"/>
          </p:cNvSpPr>
          <p:nvPr>
            <p:ph type="body" sz="quarter" idx="17" hasCustomPrompt="1"/>
          </p:nvPr>
        </p:nvSpPr>
        <p:spPr>
          <a:xfrm>
            <a:off x="3396342" y="6068201"/>
            <a:ext cx="5399316" cy="369332"/>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bg1"/>
                </a:solidFill>
                <a:latin typeface="+mj-lt"/>
                <a:ea typeface="+mn-ea"/>
                <a:cs typeface="+mn-cs"/>
              </a:defRPr>
            </a:lvl1pPr>
          </a:lstStyle>
          <a:p>
            <a:pPr lvl="0"/>
            <a:r>
              <a:rPr lang="en-US"/>
              <a:t>Insert text</a:t>
            </a:r>
          </a:p>
        </p:txBody>
      </p:sp>
      <p:sp>
        <p:nvSpPr>
          <p:cNvPr id="20" name="Oval 19">
            <a:extLst>
              <a:ext uri="{FF2B5EF4-FFF2-40B4-BE49-F238E27FC236}">
                <a16:creationId xmlns:a16="http://schemas.microsoft.com/office/drawing/2014/main" id="{76A131B0-2875-4587-B561-D8A23EB42D04}"/>
              </a:ext>
            </a:extLst>
          </p:cNvPr>
          <p:cNvSpPr/>
          <p:nvPr userDrawn="1"/>
        </p:nvSpPr>
        <p:spPr bwMode="auto">
          <a:xfrm>
            <a:off x="2511757"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1" name="Oval 20">
            <a:extLst>
              <a:ext uri="{FF2B5EF4-FFF2-40B4-BE49-F238E27FC236}">
                <a16:creationId xmlns:a16="http://schemas.microsoft.com/office/drawing/2014/main" id="{D3B79A0C-E7C4-6A65-37CC-90C9427CAA37}"/>
              </a:ext>
            </a:extLst>
          </p:cNvPr>
          <p:cNvSpPr/>
          <p:nvPr userDrawn="1"/>
        </p:nvSpPr>
        <p:spPr bwMode="auto">
          <a:xfrm>
            <a:off x="6360489"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2" name="Oval 21">
            <a:extLst>
              <a:ext uri="{FF2B5EF4-FFF2-40B4-BE49-F238E27FC236}">
                <a16:creationId xmlns:a16="http://schemas.microsoft.com/office/drawing/2014/main" id="{9ECDF61F-B1B5-9032-978A-C676DF4AC20A}"/>
              </a:ext>
            </a:extLst>
          </p:cNvPr>
          <p:cNvSpPr/>
          <p:nvPr userDrawn="1"/>
        </p:nvSpPr>
        <p:spPr bwMode="auto">
          <a:xfrm>
            <a:off x="4185600" y="3648478"/>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3" name="Oval 22">
            <a:extLst>
              <a:ext uri="{FF2B5EF4-FFF2-40B4-BE49-F238E27FC236}">
                <a16:creationId xmlns:a16="http://schemas.microsoft.com/office/drawing/2014/main" id="{3B76A11E-C0C3-3BDB-F369-4BB04FF14B2D}"/>
              </a:ext>
            </a:extLst>
          </p:cNvPr>
          <p:cNvSpPr/>
          <p:nvPr userDrawn="1"/>
        </p:nvSpPr>
        <p:spPr bwMode="auto">
          <a:xfrm>
            <a:off x="4185600" y="4928477"/>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9" name="Text Placeholder 19">
            <a:extLst>
              <a:ext uri="{FF2B5EF4-FFF2-40B4-BE49-F238E27FC236}">
                <a16:creationId xmlns:a16="http://schemas.microsoft.com/office/drawing/2014/main" id="{6161531E-CCCB-8575-020F-C53D93847C9E}"/>
              </a:ext>
            </a:extLst>
          </p:cNvPr>
          <p:cNvSpPr>
            <a:spLocks noGrp="1"/>
          </p:cNvSpPr>
          <p:nvPr>
            <p:ph type="body" sz="quarter" idx="16" hasCustomPrompt="1"/>
          </p:nvPr>
        </p:nvSpPr>
        <p:spPr>
          <a:xfrm>
            <a:off x="5086349" y="5100840"/>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39519186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Section Title 2">
    <p:bg>
      <p:bgPr>
        <a:solidFill>
          <a:srgbClr val="E1D3C7"/>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5216" y="2980408"/>
            <a:ext cx="9144000" cy="553998"/>
          </a:xfrm>
          <a:noFill/>
        </p:spPr>
        <p:txBody>
          <a:bodyPr lIns="0" tIns="0" rIns="0" bIns="0" anchor="b" anchorCtr="0">
            <a:spAutoFit/>
          </a:bodyPr>
          <a:lstStyle>
            <a:lvl1pPr algn="l" defTabSz="932742" rtl="0" eaLnBrk="1" latinLnBrk="0" hangingPunct="1">
              <a:lnSpc>
                <a:spcPct val="90000"/>
              </a:lnSpc>
              <a:spcBef>
                <a:spcPct val="0"/>
              </a:spcBef>
              <a:buNone/>
              <a:defRPr lang="en-US" sz="4000" b="0" kern="1200" cap="none" spc="-50" baseline="0" dirty="0">
                <a:ln w="3175">
                  <a:noFill/>
                </a:ln>
                <a:solidFill>
                  <a:schemeClr val="tx1"/>
                </a:solidFill>
                <a:effectLst/>
                <a:latin typeface="+mj-lt"/>
                <a:ea typeface="+mn-ea"/>
                <a:cs typeface="Segoe UI" pitchFamily="34" charset="0"/>
              </a:defRPr>
            </a:lvl1pPr>
          </a:lstStyle>
          <a:p>
            <a:r>
              <a:rPr lang="en-US"/>
              <a:t>Section title</a:t>
            </a:r>
          </a:p>
        </p:txBody>
      </p:sp>
    </p:spTree>
    <p:extLst>
      <p:ext uri="{BB962C8B-B14F-4D97-AF65-F5344CB8AC3E}">
        <p14:creationId xmlns:p14="http://schemas.microsoft.com/office/powerpoint/2010/main" val="27530113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6135">
          <p15:clr>
            <a:srgbClr val="5ACBF0"/>
          </p15:clr>
        </p15:guide>
        <p15:guide id="3" orient="horz" pos="1910">
          <p15:clr>
            <a:srgbClr val="5ACBF0"/>
          </p15:clr>
        </p15:guide>
      </p15:sldGuideLst>
    </p:ext>
  </p:extLst>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Title with percentage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6BDB74A-3DCD-81D3-6C53-D1B3928A0F1F}"/>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8" name="Rectangle: Top Corners Rounded 125">
            <a:extLst>
              <a:ext uri="{FF2B5EF4-FFF2-40B4-BE49-F238E27FC236}">
                <a16:creationId xmlns:a16="http://schemas.microsoft.com/office/drawing/2014/main" id="{180168C0-BE92-2AB0-A173-D35ED279EBE7}"/>
              </a:ext>
              <a:ext uri="{C183D7F6-B498-43B3-948B-1728B52AA6E4}">
                <adec:decorative xmlns:adec="http://schemas.microsoft.com/office/drawing/2017/decorative" val="1"/>
              </a:ext>
            </a:extLst>
          </p:cNvPr>
          <p:cNvSpPr/>
          <p:nvPr userDrawn="1"/>
        </p:nvSpPr>
        <p:spPr bwMode="auto">
          <a:xfrm>
            <a:off x="583406"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0" name="Rectangle: Top Corners Rounded 125">
            <a:extLst>
              <a:ext uri="{FF2B5EF4-FFF2-40B4-BE49-F238E27FC236}">
                <a16:creationId xmlns:a16="http://schemas.microsoft.com/office/drawing/2014/main" id="{7E17D619-9A82-CBEA-BB99-382923668457}"/>
              </a:ext>
              <a:ext uri="{C183D7F6-B498-43B3-948B-1728B52AA6E4}">
                <adec:decorative xmlns:adec="http://schemas.microsoft.com/office/drawing/2017/decorative" val="1"/>
              </a:ext>
            </a:extLst>
          </p:cNvPr>
          <p:cNvSpPr/>
          <p:nvPr userDrawn="1"/>
        </p:nvSpPr>
        <p:spPr bwMode="auto">
          <a:xfrm>
            <a:off x="4331999"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ectangle: Top Corners Rounded 125">
            <a:extLst>
              <a:ext uri="{FF2B5EF4-FFF2-40B4-BE49-F238E27FC236}">
                <a16:creationId xmlns:a16="http://schemas.microsoft.com/office/drawing/2014/main" id="{30508D70-2710-8D04-7D5F-70E990CE4DD2}"/>
              </a:ext>
              <a:ext uri="{C183D7F6-B498-43B3-948B-1728B52AA6E4}">
                <adec:decorative xmlns:adec="http://schemas.microsoft.com/office/drawing/2017/decorative" val="1"/>
              </a:ext>
            </a:extLst>
          </p:cNvPr>
          <p:cNvSpPr/>
          <p:nvPr userDrawn="1"/>
        </p:nvSpPr>
        <p:spPr bwMode="auto">
          <a:xfrm>
            <a:off x="8080593"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4" name="Oval 13">
            <a:extLst>
              <a:ext uri="{FF2B5EF4-FFF2-40B4-BE49-F238E27FC236}">
                <a16:creationId xmlns:a16="http://schemas.microsoft.com/office/drawing/2014/main" id="{93D60D49-421B-7F5F-CB61-24B399AF0072}"/>
              </a:ext>
            </a:extLst>
          </p:cNvPr>
          <p:cNvSpPr/>
          <p:nvPr userDrawn="1"/>
        </p:nvSpPr>
        <p:spPr bwMode="auto">
          <a:xfrm>
            <a:off x="1553656" y="1635869"/>
            <a:ext cx="1587500" cy="1584742"/>
          </a:xfrm>
          <a:prstGeom prst="ellipse">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6" name="Oval 15">
            <a:extLst>
              <a:ext uri="{FF2B5EF4-FFF2-40B4-BE49-F238E27FC236}">
                <a16:creationId xmlns:a16="http://schemas.microsoft.com/office/drawing/2014/main" id="{4C8A10AD-35C3-7899-D08E-CDB0D28DE34A}"/>
              </a:ext>
            </a:extLst>
          </p:cNvPr>
          <p:cNvSpPr/>
          <p:nvPr userDrawn="1"/>
        </p:nvSpPr>
        <p:spPr bwMode="auto">
          <a:xfrm>
            <a:off x="5302250" y="1635869"/>
            <a:ext cx="1587500" cy="1584742"/>
          </a:xfrm>
          <a:prstGeom prst="ellipse">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9" name="Oval 18">
            <a:extLst>
              <a:ext uri="{FF2B5EF4-FFF2-40B4-BE49-F238E27FC236}">
                <a16:creationId xmlns:a16="http://schemas.microsoft.com/office/drawing/2014/main" id="{61477897-1756-0740-74DF-E853DC832330}"/>
              </a:ext>
            </a:extLst>
          </p:cNvPr>
          <p:cNvSpPr/>
          <p:nvPr userDrawn="1"/>
        </p:nvSpPr>
        <p:spPr bwMode="auto">
          <a:xfrm>
            <a:off x="9050843" y="1635869"/>
            <a:ext cx="1587500" cy="1584742"/>
          </a:xfrm>
          <a:prstGeom prst="ellipse">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12093"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5" name="Rectangle: Rounded Corners 24">
            <a:extLst>
              <a:ext uri="{FF2B5EF4-FFF2-40B4-BE49-F238E27FC236}">
                <a16:creationId xmlns:a16="http://schemas.microsoft.com/office/drawing/2014/main" id="{5F71979A-6BC4-2DDC-7673-05DF659AF336}"/>
              </a:ext>
            </a:extLst>
          </p:cNvPr>
          <p:cNvSpPr/>
          <p:nvPr userDrawn="1"/>
        </p:nvSpPr>
        <p:spPr bwMode="auto">
          <a:xfrm>
            <a:off x="682278"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27" name="Rectangle: Rounded Corners 26">
            <a:extLst>
              <a:ext uri="{FF2B5EF4-FFF2-40B4-BE49-F238E27FC236}">
                <a16:creationId xmlns:a16="http://schemas.microsoft.com/office/drawing/2014/main" id="{543202F3-2030-D70A-6960-DDACBF65D693}"/>
              </a:ext>
            </a:extLst>
          </p:cNvPr>
          <p:cNvSpPr/>
          <p:nvPr userDrawn="1"/>
        </p:nvSpPr>
        <p:spPr bwMode="auto">
          <a:xfrm>
            <a:off x="4430872"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28" name="Rectangle: Rounded Corners 27">
            <a:extLst>
              <a:ext uri="{FF2B5EF4-FFF2-40B4-BE49-F238E27FC236}">
                <a16:creationId xmlns:a16="http://schemas.microsoft.com/office/drawing/2014/main" id="{ADFAAD63-A798-D02B-558C-DE73B16F3F02}"/>
              </a:ext>
            </a:extLst>
          </p:cNvPr>
          <p:cNvSpPr/>
          <p:nvPr userDrawn="1"/>
        </p:nvSpPr>
        <p:spPr bwMode="auto">
          <a:xfrm>
            <a:off x="8179465"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47" name="Text Placeholder 19">
            <a:extLst>
              <a:ext uri="{FF2B5EF4-FFF2-40B4-BE49-F238E27FC236}">
                <a16:creationId xmlns:a16="http://schemas.microsoft.com/office/drawing/2014/main" id="{88E186EA-A71E-764F-F1EE-2113A6C93116}"/>
              </a:ext>
            </a:extLst>
          </p:cNvPr>
          <p:cNvSpPr>
            <a:spLocks noGrp="1"/>
          </p:cNvSpPr>
          <p:nvPr>
            <p:ph type="body" sz="quarter" idx="20" hasCustomPrompt="1"/>
          </p:nvPr>
        </p:nvSpPr>
        <p:spPr>
          <a:xfrm>
            <a:off x="732414"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56DC5B6B-7CA2-0CE9-4CEA-722A17D06CD1}"/>
              </a:ext>
            </a:extLst>
          </p:cNvPr>
          <p:cNvSpPr>
            <a:spLocks noGrp="1"/>
          </p:cNvSpPr>
          <p:nvPr>
            <p:ph type="body" sz="quarter" idx="23" hasCustomPrompt="1"/>
          </p:nvPr>
        </p:nvSpPr>
        <p:spPr>
          <a:xfrm>
            <a:off x="1639668"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flip="none" rotWithShape="1">
                  <a:gsLst>
                    <a:gs pos="97000">
                      <a:srgbClr val="D1448B"/>
                    </a:gs>
                    <a:gs pos="0">
                      <a:srgbClr val="0A6BBA"/>
                    </a:gs>
                  </a:gsLst>
                  <a:path path="rect">
                    <a:fillToRect l="100000" t="100000"/>
                  </a:path>
                  <a:tileRect r="-100000" b="-100000"/>
                </a:gradFill>
                <a:latin typeface="Segoe UI Variable Display Semibold" pitchFamily="2" charset="0"/>
                <a:ea typeface="+mn-ea"/>
                <a:cs typeface="Segoe UI" panose="020B0502040204020203" pitchFamily="34" charset="0"/>
              </a:defRPr>
            </a:lvl1pPr>
          </a:lstStyle>
          <a:p>
            <a:pPr lvl="0"/>
            <a:r>
              <a:rPr lang="en-US"/>
              <a:t>00</a:t>
            </a:r>
          </a:p>
        </p:txBody>
      </p:sp>
      <p:sp>
        <p:nvSpPr>
          <p:cNvPr id="45" name="Text Placeholder 19">
            <a:extLst>
              <a:ext uri="{FF2B5EF4-FFF2-40B4-BE49-F238E27FC236}">
                <a16:creationId xmlns:a16="http://schemas.microsoft.com/office/drawing/2014/main" id="{F76287F5-00B6-EB54-84EC-E61512526BFC}"/>
              </a:ext>
            </a:extLst>
          </p:cNvPr>
          <p:cNvSpPr>
            <a:spLocks noGrp="1"/>
          </p:cNvSpPr>
          <p:nvPr>
            <p:ph type="body" sz="quarter" idx="18" hasCustomPrompt="1"/>
          </p:nvPr>
        </p:nvSpPr>
        <p:spPr>
          <a:xfrm>
            <a:off x="4460686"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6" name="Text Placeholder 19">
            <a:extLst>
              <a:ext uri="{FF2B5EF4-FFF2-40B4-BE49-F238E27FC236}">
                <a16:creationId xmlns:a16="http://schemas.microsoft.com/office/drawing/2014/main" id="{2C34D1AB-C234-4045-8CE1-E0722BEF21B0}"/>
              </a:ext>
            </a:extLst>
          </p:cNvPr>
          <p:cNvSpPr>
            <a:spLocks noGrp="1"/>
          </p:cNvSpPr>
          <p:nvPr>
            <p:ph type="body" sz="quarter" idx="19" hasCustomPrompt="1"/>
          </p:nvPr>
        </p:nvSpPr>
        <p:spPr>
          <a:xfrm>
            <a:off x="8209279"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8" name="Text Placeholder 19">
            <a:extLst>
              <a:ext uri="{FF2B5EF4-FFF2-40B4-BE49-F238E27FC236}">
                <a16:creationId xmlns:a16="http://schemas.microsoft.com/office/drawing/2014/main" id="{752732D6-CB3C-E9DE-9B55-F2C8AD86026B}"/>
              </a:ext>
            </a:extLst>
          </p:cNvPr>
          <p:cNvSpPr>
            <a:spLocks noGrp="1"/>
          </p:cNvSpPr>
          <p:nvPr>
            <p:ph type="body" sz="quarter" idx="21" hasCustomPrompt="1"/>
          </p:nvPr>
        </p:nvSpPr>
        <p:spPr>
          <a:xfrm>
            <a:off x="4481007"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6C39B09E-638C-2667-F15E-07F7A3FAD25F}"/>
              </a:ext>
            </a:extLst>
          </p:cNvPr>
          <p:cNvSpPr>
            <a:spLocks noGrp="1"/>
          </p:cNvSpPr>
          <p:nvPr>
            <p:ph type="body" sz="quarter" idx="22" hasCustomPrompt="1"/>
          </p:nvPr>
        </p:nvSpPr>
        <p:spPr>
          <a:xfrm>
            <a:off x="8229600"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8AAF7020-2B36-D798-B3A6-618488CBC235}"/>
              </a:ext>
            </a:extLst>
          </p:cNvPr>
          <p:cNvSpPr>
            <a:spLocks noGrp="1"/>
          </p:cNvSpPr>
          <p:nvPr>
            <p:ph type="body" sz="quarter" idx="24" hasCustomPrompt="1"/>
          </p:nvPr>
        </p:nvSpPr>
        <p:spPr>
          <a:xfrm>
            <a:off x="5388262"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flip="none" rotWithShape="1">
                  <a:gsLst>
                    <a:gs pos="97000">
                      <a:srgbClr val="D1448B"/>
                    </a:gs>
                    <a:gs pos="0">
                      <a:srgbClr val="0A6BBA"/>
                    </a:gs>
                  </a:gsLst>
                  <a:path path="rect">
                    <a:fillToRect l="100000" t="100000"/>
                  </a:path>
                  <a:tileRect r="-100000" b="-100000"/>
                </a:gradFill>
                <a:latin typeface="Segoe UI Variable Display Semibold" pitchFamily="2" charset="0"/>
                <a:ea typeface="+mn-ea"/>
                <a:cs typeface="Segoe UI" panose="020B0502040204020203" pitchFamily="34" charset="0"/>
              </a:defRPr>
            </a:lvl1pPr>
          </a:lstStyle>
          <a:p>
            <a:pPr lvl="0"/>
            <a:r>
              <a:rPr lang="en-US"/>
              <a:t>00</a:t>
            </a:r>
          </a:p>
        </p:txBody>
      </p:sp>
      <p:sp>
        <p:nvSpPr>
          <p:cNvPr id="52" name="Text Placeholder 19">
            <a:extLst>
              <a:ext uri="{FF2B5EF4-FFF2-40B4-BE49-F238E27FC236}">
                <a16:creationId xmlns:a16="http://schemas.microsoft.com/office/drawing/2014/main" id="{20771643-E6E5-AE32-3951-D33F935D9B92}"/>
              </a:ext>
            </a:extLst>
          </p:cNvPr>
          <p:cNvSpPr>
            <a:spLocks noGrp="1"/>
          </p:cNvSpPr>
          <p:nvPr>
            <p:ph type="body" sz="quarter" idx="25" hasCustomPrompt="1"/>
          </p:nvPr>
        </p:nvSpPr>
        <p:spPr>
          <a:xfrm>
            <a:off x="9136855"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flip="none" rotWithShape="1">
                  <a:gsLst>
                    <a:gs pos="97000">
                      <a:srgbClr val="D1448B"/>
                    </a:gs>
                    <a:gs pos="0">
                      <a:srgbClr val="0A6BBA"/>
                    </a:gs>
                  </a:gsLst>
                  <a:path path="rect">
                    <a:fillToRect l="100000" t="100000"/>
                  </a:path>
                  <a:tileRect r="-100000" b="-100000"/>
                </a:gradFill>
                <a:latin typeface="Segoe UI Variable Display Semibold" pitchFamily="2" charset="0"/>
                <a:ea typeface="+mn-ea"/>
                <a:cs typeface="Segoe UI" panose="020B0502040204020203" pitchFamily="34" charset="0"/>
              </a:defRPr>
            </a:lvl1pPr>
          </a:lstStyle>
          <a:p>
            <a:pPr lvl="0"/>
            <a:r>
              <a:rPr lang="en-US"/>
              <a:t>00</a:t>
            </a:r>
          </a:p>
        </p:txBody>
      </p:sp>
    </p:spTree>
    <p:extLst>
      <p:ext uri="{BB962C8B-B14F-4D97-AF65-F5344CB8AC3E}">
        <p14:creationId xmlns:p14="http://schemas.microsoft.com/office/powerpoint/2010/main" val="333002894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974A3D8-E56B-CE21-C818-81C6EF34DF05}"/>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Rectangle: Rounded Corners 28">
            <a:extLst>
              <a:ext uri="{FF2B5EF4-FFF2-40B4-BE49-F238E27FC236}">
                <a16:creationId xmlns:a16="http://schemas.microsoft.com/office/drawing/2014/main" id="{8928DAF5-0AC4-7C49-BED1-8647283B5010}"/>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30" name="Rectangle: Rounded Corners 29">
            <a:extLst>
              <a:ext uri="{FF2B5EF4-FFF2-40B4-BE49-F238E27FC236}">
                <a16:creationId xmlns:a16="http://schemas.microsoft.com/office/drawing/2014/main" id="{048DE422-18D2-D2BC-E5BB-476A7CC8D50A}"/>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31" name="Graphic 9">
            <a:extLst>
              <a:ext uri="{FF2B5EF4-FFF2-40B4-BE49-F238E27FC236}">
                <a16:creationId xmlns:a16="http://schemas.microsoft.com/office/drawing/2014/main" id="{CFF0C270-D4D1-C634-E9CC-B16B01E7EBC6}"/>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32" name="Rectangle: Rounded Corners 31">
            <a:extLst>
              <a:ext uri="{FF2B5EF4-FFF2-40B4-BE49-F238E27FC236}">
                <a16:creationId xmlns:a16="http://schemas.microsoft.com/office/drawing/2014/main" id="{A7EC10F0-4920-369D-A669-F1A5C648D94C}"/>
              </a:ext>
            </a:extLst>
          </p:cNvPr>
          <p:cNvSpPr/>
          <p:nvPr userDrawn="1"/>
        </p:nvSpPr>
        <p:spPr bwMode="auto">
          <a:xfrm>
            <a:off x="775016" y="1320800"/>
            <a:ext cx="2720024" cy="584200"/>
          </a:xfrm>
          <a:prstGeom prst="roundRect">
            <a:avLst>
              <a:gd name="adj" fmla="val 50000"/>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3" name="Rectangle: Rounded Corners 32">
            <a:extLst>
              <a:ext uri="{FF2B5EF4-FFF2-40B4-BE49-F238E27FC236}">
                <a16:creationId xmlns:a16="http://schemas.microsoft.com/office/drawing/2014/main" id="{553259B1-C4D4-8482-3413-36B7B131BB60}"/>
              </a:ext>
            </a:extLst>
          </p:cNvPr>
          <p:cNvSpPr/>
          <p:nvPr userDrawn="1"/>
        </p:nvSpPr>
        <p:spPr bwMode="auto">
          <a:xfrm>
            <a:off x="6607708" y="1320800"/>
            <a:ext cx="2720024" cy="584200"/>
          </a:xfrm>
          <a:prstGeom prst="roundRect">
            <a:avLst>
              <a:gd name="adj" fmla="val 50000"/>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4" name="TextBox 33">
            <a:extLst>
              <a:ext uri="{FF2B5EF4-FFF2-40B4-BE49-F238E27FC236}">
                <a16:creationId xmlns:a16="http://schemas.microsoft.com/office/drawing/2014/main" id="{076B1748-226B-C1EF-BE51-EF769A618B2A}"/>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35" name="TextBox 34">
            <a:extLst>
              <a:ext uri="{FF2B5EF4-FFF2-40B4-BE49-F238E27FC236}">
                <a16:creationId xmlns:a16="http://schemas.microsoft.com/office/drawing/2014/main" id="{93CA6158-7F0A-1562-797B-518ABB04F634}"/>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36" name="TextBox 35">
            <a:extLst>
              <a:ext uri="{FF2B5EF4-FFF2-40B4-BE49-F238E27FC236}">
                <a16:creationId xmlns:a16="http://schemas.microsoft.com/office/drawing/2014/main" id="{FD2437C5-86AC-AF6B-0631-CCE070A4EC8E}"/>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37" name="TextBox 36">
            <a:extLst>
              <a:ext uri="{FF2B5EF4-FFF2-40B4-BE49-F238E27FC236}">
                <a16:creationId xmlns:a16="http://schemas.microsoft.com/office/drawing/2014/main" id="{88EB2C85-B65C-B4A2-9487-E448F1EBE943}"/>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38" name="TextBox 37">
            <a:extLst>
              <a:ext uri="{FF2B5EF4-FFF2-40B4-BE49-F238E27FC236}">
                <a16:creationId xmlns:a16="http://schemas.microsoft.com/office/drawing/2014/main" id="{FA2538DD-0003-62DC-8801-BE126365152E}"/>
              </a:ext>
              <a:ext uri="{C183D7F6-B498-43B3-948B-1728B52AA6E4}">
                <adec:decorative xmlns:adec="http://schemas.microsoft.com/office/drawing/2017/decorative" val="1"/>
              </a:ext>
            </a:extLst>
          </p:cNvPr>
          <p:cNvSpPr txBox="1">
            <a:spLocks/>
          </p:cNvSpPr>
          <p:nvPr userDrawn="1"/>
        </p:nvSpPr>
        <p:spPr>
          <a:xfrm>
            <a:off x="6524940"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39" name="TextBox 38">
            <a:extLst>
              <a:ext uri="{FF2B5EF4-FFF2-40B4-BE49-F238E27FC236}">
                <a16:creationId xmlns:a16="http://schemas.microsoft.com/office/drawing/2014/main" id="{5B7AD6B3-DBDA-8F70-CAC4-BE125CB7F27A}"/>
              </a:ext>
              <a:ext uri="{C183D7F6-B498-43B3-948B-1728B52AA6E4}">
                <adec:decorative xmlns:adec="http://schemas.microsoft.com/office/drawing/2017/decorative" val="1"/>
              </a:ext>
            </a:extLst>
          </p:cNvPr>
          <p:cNvSpPr txBox="1">
            <a:spLocks/>
          </p:cNvSpPr>
          <p:nvPr userDrawn="1"/>
        </p:nvSpPr>
        <p:spPr>
          <a:xfrm>
            <a:off x="6524940"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40" name="TextBox 39">
            <a:extLst>
              <a:ext uri="{FF2B5EF4-FFF2-40B4-BE49-F238E27FC236}">
                <a16:creationId xmlns:a16="http://schemas.microsoft.com/office/drawing/2014/main" id="{02B28C54-8E50-EA56-7B81-333D6A73157D}"/>
              </a:ext>
              <a:ext uri="{C183D7F6-B498-43B3-948B-1728B52AA6E4}">
                <adec:decorative xmlns:adec="http://schemas.microsoft.com/office/drawing/2017/decorative" val="1"/>
              </a:ext>
            </a:extLst>
          </p:cNvPr>
          <p:cNvSpPr txBox="1">
            <a:spLocks/>
          </p:cNvSpPr>
          <p:nvPr userDrawn="1"/>
        </p:nvSpPr>
        <p:spPr>
          <a:xfrm>
            <a:off x="6524940"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41" name="TextBox 40">
            <a:extLst>
              <a:ext uri="{FF2B5EF4-FFF2-40B4-BE49-F238E27FC236}">
                <a16:creationId xmlns:a16="http://schemas.microsoft.com/office/drawing/2014/main" id="{62BF846B-4B1B-B551-76FB-5BE77B6B8763}"/>
              </a:ext>
              <a:ext uri="{C183D7F6-B498-43B3-948B-1728B52AA6E4}">
                <adec:decorative xmlns:adec="http://schemas.microsoft.com/office/drawing/2017/decorative" val="1"/>
              </a:ext>
            </a:extLst>
          </p:cNvPr>
          <p:cNvSpPr txBox="1">
            <a:spLocks/>
          </p:cNvSpPr>
          <p:nvPr userDrawn="1"/>
        </p:nvSpPr>
        <p:spPr>
          <a:xfrm>
            <a:off x="6524940"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80223234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2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45B6BF2-1AC4-28FB-25AB-0FD6123AEDEA}"/>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Rounded Corners 1">
            <a:extLst>
              <a:ext uri="{FF2B5EF4-FFF2-40B4-BE49-F238E27FC236}">
                <a16:creationId xmlns:a16="http://schemas.microsoft.com/office/drawing/2014/main" id="{5F7AE50E-69D7-B90B-575B-5A0C245F9C7B}"/>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4" name="Rectangle: Rounded Corners 3">
            <a:extLst>
              <a:ext uri="{FF2B5EF4-FFF2-40B4-BE49-F238E27FC236}">
                <a16:creationId xmlns:a16="http://schemas.microsoft.com/office/drawing/2014/main" id="{F887F77A-6ECA-386D-87DD-195C3817D92E}"/>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5" name="Rectangle: Rounded Corners 4">
            <a:extLst>
              <a:ext uri="{FF2B5EF4-FFF2-40B4-BE49-F238E27FC236}">
                <a16:creationId xmlns:a16="http://schemas.microsoft.com/office/drawing/2014/main" id="{71899789-9619-C486-A65D-5B3BB73BE583}"/>
              </a:ext>
            </a:extLst>
          </p:cNvPr>
          <p:cNvSpPr/>
          <p:nvPr userDrawn="1"/>
        </p:nvSpPr>
        <p:spPr bwMode="auto">
          <a:xfrm>
            <a:off x="775016" y="1320800"/>
            <a:ext cx="2720024" cy="584200"/>
          </a:xfrm>
          <a:prstGeom prst="roundRect">
            <a:avLst>
              <a:gd name="adj" fmla="val 50000"/>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6" name="Rectangle: Rounded Corners 5">
            <a:extLst>
              <a:ext uri="{FF2B5EF4-FFF2-40B4-BE49-F238E27FC236}">
                <a16:creationId xmlns:a16="http://schemas.microsoft.com/office/drawing/2014/main" id="{E6144CEC-F298-4C82-32C6-8BEC8DC19EB9}"/>
              </a:ext>
            </a:extLst>
          </p:cNvPr>
          <p:cNvSpPr/>
          <p:nvPr userDrawn="1"/>
        </p:nvSpPr>
        <p:spPr bwMode="auto">
          <a:xfrm>
            <a:off x="6607708" y="1320800"/>
            <a:ext cx="2720024" cy="584200"/>
          </a:xfrm>
          <a:prstGeom prst="roundRect">
            <a:avLst>
              <a:gd name="adj" fmla="val 50000"/>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7" name="TextBox 6">
            <a:extLst>
              <a:ext uri="{FF2B5EF4-FFF2-40B4-BE49-F238E27FC236}">
                <a16:creationId xmlns:a16="http://schemas.microsoft.com/office/drawing/2014/main" id="{BA195394-689A-2C9B-22BF-38A73C51C5B2}"/>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8" name="TextBox 7">
            <a:extLst>
              <a:ext uri="{FF2B5EF4-FFF2-40B4-BE49-F238E27FC236}">
                <a16:creationId xmlns:a16="http://schemas.microsoft.com/office/drawing/2014/main" id="{88F25743-3660-82A4-7909-B274A10AEF09}"/>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9" name="TextBox 8">
            <a:extLst>
              <a:ext uri="{FF2B5EF4-FFF2-40B4-BE49-F238E27FC236}">
                <a16:creationId xmlns:a16="http://schemas.microsoft.com/office/drawing/2014/main" id="{5596E9A0-1185-35E3-887F-D1179BED0494}"/>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10" name="TextBox 9">
            <a:extLst>
              <a:ext uri="{FF2B5EF4-FFF2-40B4-BE49-F238E27FC236}">
                <a16:creationId xmlns:a16="http://schemas.microsoft.com/office/drawing/2014/main" id="{149ED272-3BA4-9B03-09B4-4D07D4FDB798}"/>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11" name="TextBox 10">
            <a:extLst>
              <a:ext uri="{FF2B5EF4-FFF2-40B4-BE49-F238E27FC236}">
                <a16:creationId xmlns:a16="http://schemas.microsoft.com/office/drawing/2014/main" id="{54C75DB3-8342-6837-E03B-0BDED129AD8F}"/>
              </a:ext>
              <a:ext uri="{C183D7F6-B498-43B3-948B-1728B52AA6E4}">
                <adec:decorative xmlns:adec="http://schemas.microsoft.com/office/drawing/2017/decorative" val="1"/>
              </a:ext>
            </a:extLst>
          </p:cNvPr>
          <p:cNvSpPr txBox="1">
            <a:spLocks/>
          </p:cNvSpPr>
          <p:nvPr userDrawn="1"/>
        </p:nvSpPr>
        <p:spPr>
          <a:xfrm>
            <a:off x="6524940" y="2010596"/>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12" name="TextBox 11">
            <a:extLst>
              <a:ext uri="{FF2B5EF4-FFF2-40B4-BE49-F238E27FC236}">
                <a16:creationId xmlns:a16="http://schemas.microsoft.com/office/drawing/2014/main" id="{5A22757B-F18E-72C1-77F1-4DC59E82811D}"/>
              </a:ext>
              <a:ext uri="{C183D7F6-B498-43B3-948B-1728B52AA6E4}">
                <adec:decorative xmlns:adec="http://schemas.microsoft.com/office/drawing/2017/decorative" val="1"/>
              </a:ext>
            </a:extLst>
          </p:cNvPr>
          <p:cNvSpPr txBox="1">
            <a:spLocks/>
          </p:cNvSpPr>
          <p:nvPr userDrawn="1"/>
        </p:nvSpPr>
        <p:spPr>
          <a:xfrm>
            <a:off x="6524940" y="3437935"/>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13" name="TextBox 12">
            <a:extLst>
              <a:ext uri="{FF2B5EF4-FFF2-40B4-BE49-F238E27FC236}">
                <a16:creationId xmlns:a16="http://schemas.microsoft.com/office/drawing/2014/main" id="{505C1BD2-BC75-79A5-9D29-81AC70709B2B}"/>
              </a:ext>
              <a:ext uri="{C183D7F6-B498-43B3-948B-1728B52AA6E4}">
                <adec:decorative xmlns:adec="http://schemas.microsoft.com/office/drawing/2017/decorative" val="1"/>
              </a:ext>
            </a:extLst>
          </p:cNvPr>
          <p:cNvSpPr txBox="1">
            <a:spLocks/>
          </p:cNvSpPr>
          <p:nvPr userDrawn="1"/>
        </p:nvSpPr>
        <p:spPr>
          <a:xfrm>
            <a:off x="6524940" y="4865273"/>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14" name="Graphic 9">
            <a:extLst>
              <a:ext uri="{FF2B5EF4-FFF2-40B4-BE49-F238E27FC236}">
                <a16:creationId xmlns:a16="http://schemas.microsoft.com/office/drawing/2014/main" id="{4FB2E96C-73A6-3B6A-36C0-E0A441B47AF9}"/>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293863684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Demo slide with Video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847ECA5-E14B-BF21-7A04-86419E4AB6C4}"/>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pPr algn="ctr"/>
            <a:r>
              <a:rPr lang="en-US" sz="3600">
                <a:latin typeface="+mj-lt"/>
              </a:rPr>
              <a:t>Demo Slide</a:t>
            </a:r>
          </a:p>
        </p:txBody>
      </p:sp>
      <p:sp>
        <p:nvSpPr>
          <p:cNvPr id="16" name="Rectangle: Rounded Corners 15">
            <a:extLst>
              <a:ext uri="{FF2B5EF4-FFF2-40B4-BE49-F238E27FC236}">
                <a16:creationId xmlns:a16="http://schemas.microsoft.com/office/drawing/2014/main" id="{8E7098C6-DBCF-93B2-5D96-137273D0B82C}"/>
              </a:ext>
            </a:extLst>
          </p:cNvPr>
          <p:cNvSpPr/>
          <p:nvPr userDrawn="1"/>
        </p:nvSpPr>
        <p:spPr bwMode="auto">
          <a:xfrm>
            <a:off x="584200" y="1244600"/>
            <a:ext cx="11025188" cy="5024438"/>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20" name="Media Placeholder 19">
            <a:extLst>
              <a:ext uri="{FF2B5EF4-FFF2-40B4-BE49-F238E27FC236}">
                <a16:creationId xmlns:a16="http://schemas.microsoft.com/office/drawing/2014/main" id="{1759F95D-AECA-8C92-B88E-C4E6AA3A254A}"/>
              </a:ext>
            </a:extLst>
          </p:cNvPr>
          <p:cNvSpPr>
            <a:spLocks noGrp="1"/>
          </p:cNvSpPr>
          <p:nvPr>
            <p:ph type="media" sz="quarter" idx="16" hasCustomPrompt="1"/>
          </p:nvPr>
        </p:nvSpPr>
        <p:spPr>
          <a:xfrm>
            <a:off x="687388" y="1344216"/>
            <a:ext cx="10818812" cy="4825207"/>
          </a:xfrm>
          <a:prstGeom prst="roundRect">
            <a:avLst>
              <a:gd name="adj" fmla="val 2229"/>
            </a:avLst>
          </a:prstGeom>
          <a:blipFill>
            <a:blip r:embed="rId3"/>
            <a:stretch>
              <a:fillRect/>
            </a:stretch>
          </a:blipFill>
        </p:spPr>
        <p:txBody>
          <a:bodyPr anchor="ctr">
            <a:noAutofit/>
          </a:bodyPr>
          <a:lstStyle>
            <a:lvl1pPr marL="0" indent="0" algn="ctr">
              <a:buNone/>
              <a:defRPr>
                <a:latin typeface="+mj-lt"/>
              </a:defRPr>
            </a:lvl1pPr>
          </a:lstStyle>
          <a:p>
            <a:r>
              <a:rPr lang="en-IN" dirty="0"/>
              <a:t>Video</a:t>
            </a:r>
            <a:endParaRPr lang="en-US" dirty="0"/>
          </a:p>
        </p:txBody>
      </p:sp>
    </p:spTree>
    <p:extLst>
      <p:ext uri="{BB962C8B-B14F-4D97-AF65-F5344CB8AC3E}">
        <p14:creationId xmlns:p14="http://schemas.microsoft.com/office/powerpoint/2010/main" val="94814410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Title with a pciture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1D67CE0-3BE9-59D5-8136-5F58AEEE5161}"/>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 name="Rectangle: Rounded Corners 1">
            <a:extLst>
              <a:ext uri="{FF2B5EF4-FFF2-40B4-BE49-F238E27FC236}">
                <a16:creationId xmlns:a16="http://schemas.microsoft.com/office/drawing/2014/main" id="{B712C2FF-8E59-C2AE-A03E-89C50D8B2BF0}"/>
              </a:ext>
            </a:extLst>
          </p:cNvPr>
          <p:cNvSpPr/>
          <p:nvPr userDrawn="1"/>
        </p:nvSpPr>
        <p:spPr bwMode="auto">
          <a:xfrm>
            <a:off x="584200" y="585788"/>
            <a:ext cx="11025188" cy="5683250"/>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7" name="Picture Placeholder" descr="This photo is a 'placeholder' only. Drag or drop your photo here, or click and tap the center to insert a photo.">
            <a:extLst>
              <a:ext uri="{FF2B5EF4-FFF2-40B4-BE49-F238E27FC236}">
                <a16:creationId xmlns:a16="http://schemas.microsoft.com/office/drawing/2014/main" id="{11B92516-6AC9-D94E-A169-A9D3A5E65C55}"/>
              </a:ext>
            </a:extLst>
          </p:cNvPr>
          <p:cNvSpPr>
            <a:spLocks noGrp="1"/>
          </p:cNvSpPr>
          <p:nvPr>
            <p:ph type="pic" sz="quarter" idx="13" hasCustomPrompt="1"/>
          </p:nvPr>
        </p:nvSpPr>
        <p:spPr bwMode="ltGray">
          <a:xfrm>
            <a:off x="687388" y="673100"/>
            <a:ext cx="10818812" cy="5085833"/>
          </a:xfrm>
          <a:prstGeom prst="roundRect">
            <a:avLst>
              <a:gd name="adj" fmla="val 2229"/>
            </a:avLst>
          </a:prstGeo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here </a:t>
            </a:r>
            <a:br>
              <a:rPr lang="en-US" dirty="0"/>
            </a:br>
            <a:r>
              <a:rPr lang="en-US" dirty="0"/>
              <a:t>or click or tap icon below </a:t>
            </a:r>
            <a:br>
              <a:rPr lang="en-US" dirty="0"/>
            </a:br>
            <a:r>
              <a:rPr lang="en-US" dirty="0"/>
              <a:t>to insert</a:t>
            </a:r>
          </a:p>
        </p:txBody>
      </p:sp>
      <p:sp>
        <p:nvSpPr>
          <p:cNvPr id="5" name="Rectangle: Rounded Corners 4">
            <a:extLst>
              <a:ext uri="{FF2B5EF4-FFF2-40B4-BE49-F238E27FC236}">
                <a16:creationId xmlns:a16="http://schemas.microsoft.com/office/drawing/2014/main" id="{5E85AAE7-B42C-73D6-C27D-7ECBE9233D32}"/>
              </a:ext>
            </a:extLst>
          </p:cNvPr>
          <p:cNvSpPr/>
          <p:nvPr userDrawn="1"/>
        </p:nvSpPr>
        <p:spPr bwMode="auto">
          <a:xfrm>
            <a:off x="2573338" y="5867400"/>
            <a:ext cx="7046912" cy="770934"/>
          </a:xfrm>
          <a:prstGeom prst="roundRect">
            <a:avLst>
              <a:gd name="adj" fmla="val 50000"/>
            </a:avLst>
          </a:prstGeom>
          <a:gradFill>
            <a:gsLst>
              <a:gs pos="97000">
                <a:srgbClr val="D1448B"/>
              </a:gs>
              <a:gs pos="0">
                <a:srgbClr val="0A6BBA"/>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2808288" y="5975869"/>
            <a:ext cx="6577012" cy="553998"/>
          </a:xfrm>
        </p:spPr>
        <p:txBody>
          <a:bodyPr anchor="ctr"/>
          <a:lstStyle>
            <a:lvl1pPr marL="0" algn="ctr" defTabSz="914400" rtl="0" eaLnBrk="1" latinLnBrk="0" hangingPunct="1">
              <a:defRPr lang="en-US" sz="3200" kern="1200" dirty="0">
                <a:solidFill>
                  <a:schemeClr val="bg1"/>
                </a:solidFill>
                <a:latin typeface="+mj-lt"/>
                <a:ea typeface="+mn-ea"/>
                <a:cs typeface="+mn-cs"/>
              </a:defRPr>
            </a:lvl1pPr>
          </a:lstStyle>
          <a:p>
            <a:pPr algn="ctr"/>
            <a:r>
              <a:rPr lang="en-US" sz="3600">
                <a:latin typeface="+mj-lt"/>
              </a:rPr>
              <a:t>Insert text</a:t>
            </a:r>
          </a:p>
        </p:txBody>
      </p:sp>
    </p:spTree>
    <p:extLst>
      <p:ext uri="{BB962C8B-B14F-4D97-AF65-F5344CB8AC3E}">
        <p14:creationId xmlns:p14="http://schemas.microsoft.com/office/powerpoint/2010/main" val="306755125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Four round photos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6202E54-F1A3-730A-F486-F12AC1B2EDA7}"/>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4" name="Rectangle 3">
            <a:extLst>
              <a:ext uri="{FF2B5EF4-FFF2-40B4-BE49-F238E27FC236}">
                <a16:creationId xmlns:a16="http://schemas.microsoft.com/office/drawing/2014/main" id="{B99EFB85-B9D6-A5B6-861A-EFE69A199B63}"/>
              </a:ext>
            </a:extLst>
          </p:cNvPr>
          <p:cNvSpPr/>
          <p:nvPr userDrawn="1"/>
        </p:nvSpPr>
        <p:spPr bwMode="auto">
          <a:xfrm>
            <a:off x="0" y="3080656"/>
            <a:ext cx="12192000" cy="3094038"/>
          </a:xfrm>
          <a:prstGeom prst="rect">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endParaRPr>
          </a:p>
        </p:txBody>
      </p:sp>
      <p:sp>
        <p:nvSpPr>
          <p:cNvPr id="6" name="Oval 5">
            <a:extLst>
              <a:ext uri="{FF2B5EF4-FFF2-40B4-BE49-F238E27FC236}">
                <a16:creationId xmlns:a16="http://schemas.microsoft.com/office/drawing/2014/main" id="{4AC746BF-2493-08D4-6600-C3ADFE39FA15}"/>
              </a:ext>
            </a:extLst>
          </p:cNvPr>
          <p:cNvSpPr/>
          <p:nvPr userDrawn="1"/>
        </p:nvSpPr>
        <p:spPr bwMode="auto">
          <a:xfrm>
            <a:off x="616324" y="1769075"/>
            <a:ext cx="2623162" cy="2623162"/>
          </a:xfrm>
          <a:prstGeom prst="ellipse">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8" name="Oval 7">
            <a:extLst>
              <a:ext uri="{FF2B5EF4-FFF2-40B4-BE49-F238E27FC236}">
                <a16:creationId xmlns:a16="http://schemas.microsoft.com/office/drawing/2014/main" id="{06BDF3B9-286B-4C56-2F7D-253300BC8C5C}"/>
              </a:ext>
            </a:extLst>
          </p:cNvPr>
          <p:cNvSpPr/>
          <p:nvPr userDrawn="1"/>
        </p:nvSpPr>
        <p:spPr bwMode="auto">
          <a:xfrm>
            <a:off x="3395054" y="1769075"/>
            <a:ext cx="2623162" cy="2623162"/>
          </a:xfrm>
          <a:prstGeom prst="ellipse">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9" name="Oval 8">
            <a:extLst>
              <a:ext uri="{FF2B5EF4-FFF2-40B4-BE49-F238E27FC236}">
                <a16:creationId xmlns:a16="http://schemas.microsoft.com/office/drawing/2014/main" id="{68296E75-1EAE-3D3D-8302-6F7952BC290F}"/>
              </a:ext>
            </a:extLst>
          </p:cNvPr>
          <p:cNvSpPr/>
          <p:nvPr userDrawn="1"/>
        </p:nvSpPr>
        <p:spPr bwMode="auto">
          <a:xfrm>
            <a:off x="6173784" y="1769075"/>
            <a:ext cx="2623162" cy="2623162"/>
          </a:xfrm>
          <a:prstGeom prst="ellipse">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10" name="Oval 9">
            <a:extLst>
              <a:ext uri="{FF2B5EF4-FFF2-40B4-BE49-F238E27FC236}">
                <a16:creationId xmlns:a16="http://schemas.microsoft.com/office/drawing/2014/main" id="{D3BACC84-0057-F666-8762-C4FA141DADF0}"/>
              </a:ext>
            </a:extLst>
          </p:cNvPr>
          <p:cNvSpPr/>
          <p:nvPr userDrawn="1"/>
        </p:nvSpPr>
        <p:spPr bwMode="auto">
          <a:xfrm>
            <a:off x="8952515" y="1769075"/>
            <a:ext cx="2623162" cy="2623162"/>
          </a:xfrm>
          <a:prstGeom prst="ellipse">
            <a:avLst/>
          </a:prstGeom>
          <a:solidFill>
            <a:srgbClr val="CBE0EF"/>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cxnSp>
        <p:nvCxnSpPr>
          <p:cNvPr id="11" name="Straight Connector 10">
            <a:extLst>
              <a:ext uri="{FF2B5EF4-FFF2-40B4-BE49-F238E27FC236}">
                <a16:creationId xmlns:a16="http://schemas.microsoft.com/office/drawing/2014/main" id="{1040494E-0519-0D75-4D58-47005D1F3268}"/>
              </a:ext>
            </a:extLst>
          </p:cNvPr>
          <p:cNvCxnSpPr>
            <a:cxnSpLocks/>
          </p:cNvCxnSpPr>
          <p:nvPr userDrawn="1"/>
        </p:nvCxnSpPr>
        <p:spPr>
          <a:xfrm>
            <a:off x="331727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1FE9C28-BF3B-CD0D-E14E-FA6E932E86EF}"/>
              </a:ext>
            </a:extLst>
          </p:cNvPr>
          <p:cNvCxnSpPr>
            <a:cxnSpLocks/>
          </p:cNvCxnSpPr>
          <p:nvPr userDrawn="1"/>
        </p:nvCxnSpPr>
        <p:spPr>
          <a:xfrm>
            <a:off x="609600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C49D8AB-A0E9-990C-0ABC-9A063CB0ACC8}"/>
              </a:ext>
            </a:extLst>
          </p:cNvPr>
          <p:cNvCxnSpPr>
            <a:cxnSpLocks/>
          </p:cNvCxnSpPr>
          <p:nvPr userDrawn="1"/>
        </p:nvCxnSpPr>
        <p:spPr>
          <a:xfrm>
            <a:off x="887473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4" name="Text Placeholder 19">
            <a:extLst>
              <a:ext uri="{FF2B5EF4-FFF2-40B4-BE49-F238E27FC236}">
                <a16:creationId xmlns:a16="http://schemas.microsoft.com/office/drawing/2014/main" id="{2F31CD7F-46B4-49B9-D43B-6C88FDFFA316}"/>
              </a:ext>
            </a:extLst>
          </p:cNvPr>
          <p:cNvSpPr>
            <a:spLocks noGrp="1"/>
          </p:cNvSpPr>
          <p:nvPr>
            <p:ph type="body" sz="quarter" idx="13" hasCustomPrompt="1"/>
          </p:nvPr>
        </p:nvSpPr>
        <p:spPr>
          <a:xfrm>
            <a:off x="664935"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28" name="Picture Placeholder" descr="This photo is a 'placeholder' only. Drag or drop your photo here, or click and tap the center to insert a photo.">
            <a:extLst>
              <a:ext uri="{FF2B5EF4-FFF2-40B4-BE49-F238E27FC236}">
                <a16:creationId xmlns:a16="http://schemas.microsoft.com/office/drawing/2014/main" id="{47E5015E-22C5-D239-B2DC-D7A2159C565B}"/>
              </a:ext>
            </a:extLst>
          </p:cNvPr>
          <p:cNvSpPr>
            <a:spLocks noGrp="1" noChangeAspect="1"/>
          </p:cNvSpPr>
          <p:nvPr>
            <p:ph type="pic" sz="quarter" idx="17" hasCustomPrompt="1"/>
          </p:nvPr>
        </p:nvSpPr>
        <p:spPr bwMode="ltGray">
          <a:xfrm>
            <a:off x="696005" y="1848756"/>
            <a:ext cx="2463800" cy="2463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29" name="Picture Placeholder" descr="This photo is a 'placeholder' only. Drag or drop your photo here, or click and tap the center to insert a photo.">
            <a:extLst>
              <a:ext uri="{FF2B5EF4-FFF2-40B4-BE49-F238E27FC236}">
                <a16:creationId xmlns:a16="http://schemas.microsoft.com/office/drawing/2014/main" id="{732EA7F6-1E0D-7569-F17F-C4BF98CF3B3A}"/>
              </a:ext>
            </a:extLst>
          </p:cNvPr>
          <p:cNvSpPr>
            <a:spLocks noGrp="1" noChangeAspect="1"/>
          </p:cNvSpPr>
          <p:nvPr>
            <p:ph type="pic" sz="quarter" idx="19" hasCustomPrompt="1"/>
          </p:nvPr>
        </p:nvSpPr>
        <p:spPr bwMode="ltGray">
          <a:xfrm>
            <a:off x="3474735" y="1848756"/>
            <a:ext cx="2463800" cy="2463800"/>
          </a:xfrm>
          <a:prstGeom prst="ellipse">
            <a:avLst/>
          </a:prstGeom>
          <a:blipFill>
            <a:blip r:embed="rId4"/>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30" name="Picture Placeholder" descr="This photo is a 'placeholder' only. Drag or drop your photo here, or click and tap the center to insert a photo.">
            <a:extLst>
              <a:ext uri="{FF2B5EF4-FFF2-40B4-BE49-F238E27FC236}">
                <a16:creationId xmlns:a16="http://schemas.microsoft.com/office/drawing/2014/main" id="{3A8F366F-A917-5642-5C50-F518A983AE58}"/>
              </a:ext>
            </a:extLst>
          </p:cNvPr>
          <p:cNvSpPr>
            <a:spLocks noGrp="1" noChangeAspect="1"/>
          </p:cNvSpPr>
          <p:nvPr>
            <p:ph type="pic" sz="quarter" idx="20" hasCustomPrompt="1"/>
          </p:nvPr>
        </p:nvSpPr>
        <p:spPr bwMode="ltGray">
          <a:xfrm>
            <a:off x="6253465" y="1848756"/>
            <a:ext cx="2463800" cy="2463800"/>
          </a:xfrm>
          <a:prstGeom prst="ellipse">
            <a:avLst/>
          </a:prstGeom>
          <a:blipFill>
            <a:blip r:embed="rId5"/>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31" name="Picture Placeholder" descr="This photo is a 'placeholder' only. Drag or drop your photo here, or click and tap the center to insert a photo.">
            <a:extLst>
              <a:ext uri="{FF2B5EF4-FFF2-40B4-BE49-F238E27FC236}">
                <a16:creationId xmlns:a16="http://schemas.microsoft.com/office/drawing/2014/main" id="{14019E93-4A4C-A1BC-1798-381D551C2FB7}"/>
              </a:ext>
            </a:extLst>
          </p:cNvPr>
          <p:cNvSpPr>
            <a:spLocks noGrp="1" noChangeAspect="1"/>
          </p:cNvSpPr>
          <p:nvPr>
            <p:ph type="pic" sz="quarter" idx="21" hasCustomPrompt="1"/>
          </p:nvPr>
        </p:nvSpPr>
        <p:spPr bwMode="ltGray">
          <a:xfrm>
            <a:off x="9032196" y="1848756"/>
            <a:ext cx="2463800" cy="2463800"/>
          </a:xfrm>
          <a:prstGeom prst="ellipse">
            <a:avLst/>
          </a:prstGeom>
          <a:blipFill>
            <a:blip r:embed="rId6"/>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25" name="Text Placeholder 19">
            <a:extLst>
              <a:ext uri="{FF2B5EF4-FFF2-40B4-BE49-F238E27FC236}">
                <a16:creationId xmlns:a16="http://schemas.microsoft.com/office/drawing/2014/main" id="{AF9AF5CF-963B-3666-42A0-9408F8F44970}"/>
              </a:ext>
            </a:extLst>
          </p:cNvPr>
          <p:cNvSpPr>
            <a:spLocks noGrp="1"/>
          </p:cNvSpPr>
          <p:nvPr>
            <p:ph type="body" sz="quarter" idx="14" hasCustomPrompt="1"/>
          </p:nvPr>
        </p:nvSpPr>
        <p:spPr>
          <a:xfrm>
            <a:off x="3443664"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A7C54E3B-8E9E-9D51-A7AD-DF5D3241B0B1}"/>
              </a:ext>
            </a:extLst>
          </p:cNvPr>
          <p:cNvSpPr>
            <a:spLocks noGrp="1"/>
          </p:cNvSpPr>
          <p:nvPr>
            <p:ph type="body" sz="quarter" idx="15" hasCustomPrompt="1"/>
          </p:nvPr>
        </p:nvSpPr>
        <p:spPr>
          <a:xfrm>
            <a:off x="6222397"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7" name="Text Placeholder 19">
            <a:extLst>
              <a:ext uri="{FF2B5EF4-FFF2-40B4-BE49-F238E27FC236}">
                <a16:creationId xmlns:a16="http://schemas.microsoft.com/office/drawing/2014/main" id="{D834E744-7F73-51F5-6CAD-DBB6016BA18E}"/>
              </a:ext>
            </a:extLst>
          </p:cNvPr>
          <p:cNvSpPr>
            <a:spLocks noGrp="1"/>
          </p:cNvSpPr>
          <p:nvPr>
            <p:ph type="body" sz="quarter" idx="16" hasCustomPrompt="1"/>
          </p:nvPr>
        </p:nvSpPr>
        <p:spPr>
          <a:xfrm>
            <a:off x="9001126"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358111149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Three picture content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7AAA2D6-F6B1-F246-A1A5-46C7A04C5583}"/>
              </a:ext>
            </a:extLst>
          </p:cNvPr>
          <p:cNvPicPr>
            <a:picLocks noChangeAspect="1"/>
          </p:cNvPicPr>
          <p:nvPr userDrawn="1"/>
        </p:nvPicPr>
        <p:blipFill rotWithShape="1">
          <a:blip r:embed="rId2"/>
          <a:srcRect l="305" t="408"/>
          <a:stretch/>
        </p:blipFill>
        <p:spPr>
          <a:xfrm>
            <a:off x="0" y="-1"/>
            <a:ext cx="12192000" cy="6858001"/>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3A1F7FD5-323C-9762-DD0F-DB15B2B1589C}"/>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C99F1E31-2444-5229-0CCE-EF1001324214}"/>
              </a:ext>
            </a:extLst>
          </p:cNvPr>
          <p:cNvSpPr>
            <a:spLocks noGrp="1"/>
          </p:cNvSpPr>
          <p:nvPr>
            <p:ph type="pic" sz="quarter" idx="13" hasCustomPrompt="1"/>
          </p:nvPr>
        </p:nvSpPr>
        <p:spPr bwMode="ltGray">
          <a:xfrm>
            <a:off x="584199" y="1581150"/>
            <a:ext cx="3599411" cy="4305300"/>
          </a:xfrm>
          <a:prstGeom prst="roundRect">
            <a:avLst>
              <a:gd name="adj" fmla="val 4720"/>
            </a:avLst>
          </a:prstGeom>
          <a:blipFill>
            <a:blip r:embed="rId3"/>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dirty="0"/>
              <a:t>Drag &amp; drop your photo here </a:t>
            </a:r>
            <a:br>
              <a:rPr lang="en-US" dirty="0"/>
            </a:br>
            <a:r>
              <a:rPr lang="en-US" dirty="0"/>
              <a:t>or click or tap icon below </a:t>
            </a:r>
            <a:br>
              <a:rPr lang="en-US" dirty="0"/>
            </a:br>
            <a:r>
              <a:rPr lang="en-US" dirty="0"/>
              <a:t>to insert</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851CCD2F-E7DE-5D12-87F9-52475535C73C}"/>
              </a:ext>
            </a:extLst>
          </p:cNvPr>
          <p:cNvSpPr>
            <a:spLocks noGrp="1"/>
          </p:cNvSpPr>
          <p:nvPr>
            <p:ph type="pic" sz="quarter" idx="14" hasCustomPrompt="1"/>
          </p:nvPr>
        </p:nvSpPr>
        <p:spPr bwMode="ltGray">
          <a:xfrm>
            <a:off x="4297087" y="1581150"/>
            <a:ext cx="3599411" cy="4305300"/>
          </a:xfrm>
          <a:prstGeom prst="roundRect">
            <a:avLst>
              <a:gd name="adj" fmla="val 4720"/>
            </a:avLst>
          </a:prstGeom>
          <a:blipFill>
            <a:blip r:embed="rId4"/>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dirty="0"/>
              <a:t>Drag &amp; drop your photo here </a:t>
            </a:r>
            <a:br>
              <a:rPr lang="en-US" dirty="0"/>
            </a:br>
            <a:r>
              <a:rPr lang="en-US" dirty="0"/>
              <a:t>or click or tap icon below </a:t>
            </a:r>
            <a:br>
              <a:rPr lang="en-US" dirty="0"/>
            </a:br>
            <a:r>
              <a:rPr lang="en-US" dirty="0"/>
              <a:t>to insert</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CFBE241C-1792-CB28-B2A0-7F490668764D}"/>
              </a:ext>
            </a:extLst>
          </p:cNvPr>
          <p:cNvSpPr>
            <a:spLocks noGrp="1"/>
          </p:cNvSpPr>
          <p:nvPr>
            <p:ph type="pic" sz="quarter" idx="15" hasCustomPrompt="1"/>
          </p:nvPr>
        </p:nvSpPr>
        <p:spPr bwMode="ltGray">
          <a:xfrm>
            <a:off x="8009976" y="1581150"/>
            <a:ext cx="3599411" cy="4305300"/>
          </a:xfrm>
          <a:prstGeom prst="roundRect">
            <a:avLst>
              <a:gd name="adj" fmla="val 4720"/>
            </a:avLst>
          </a:prstGeom>
          <a:blipFill>
            <a:blip r:embed="rId5"/>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dirty="0"/>
              <a:t>Drag &amp; drop your photo here </a:t>
            </a:r>
            <a:br>
              <a:rPr lang="en-US" dirty="0"/>
            </a:br>
            <a:r>
              <a:rPr lang="en-US" dirty="0"/>
              <a:t>or click or tap icon below </a:t>
            </a:r>
            <a:br>
              <a:rPr lang="en-US" dirty="0"/>
            </a:br>
            <a:r>
              <a:rPr lang="en-US" dirty="0"/>
              <a:t>to insert</a:t>
            </a:r>
          </a:p>
        </p:txBody>
      </p:sp>
    </p:spTree>
    <p:extLst>
      <p:ext uri="{BB962C8B-B14F-4D97-AF65-F5344CB8AC3E}">
        <p14:creationId xmlns:p14="http://schemas.microsoft.com/office/powerpoint/2010/main" val="169518811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Three text content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4ABFA3F-16F3-4621-BEE9-3192FFFEC90C}"/>
              </a:ext>
            </a:extLst>
          </p:cNvPr>
          <p:cNvPicPr>
            <a:picLocks noChangeAspect="1"/>
          </p:cNvPicPr>
          <p:nvPr userDrawn="1"/>
        </p:nvPicPr>
        <p:blipFill rotWithShape="1">
          <a:blip r:embed="rId2"/>
          <a:srcRect l="305" t="408"/>
          <a:stretch/>
        </p:blipFill>
        <p:spPr>
          <a:xfrm>
            <a:off x="-4153" y="-1"/>
            <a:ext cx="12192000" cy="6858001"/>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E6F7E58A-6B3C-71CF-9C7D-E4749BF6C495}"/>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6" name="Rectangle: Rounded Corners 5">
            <a:extLst>
              <a:ext uri="{FF2B5EF4-FFF2-40B4-BE49-F238E27FC236}">
                <a16:creationId xmlns:a16="http://schemas.microsoft.com/office/drawing/2014/main" id="{1C683595-FBF8-179F-28A4-E3681A0A7FC5}"/>
              </a:ext>
            </a:extLst>
          </p:cNvPr>
          <p:cNvSpPr/>
          <p:nvPr userDrawn="1"/>
        </p:nvSpPr>
        <p:spPr bwMode="auto">
          <a:xfrm>
            <a:off x="584199" y="1581150"/>
            <a:ext cx="3599411" cy="4305300"/>
          </a:xfrm>
          <a:prstGeom prst="roundRect">
            <a:avLst>
              <a:gd name="adj" fmla="val 4720"/>
            </a:avLst>
          </a:prstGeom>
          <a:gradFill flip="none" rotWithShape="1">
            <a:gsLst>
              <a:gs pos="100000">
                <a:srgbClr val="D1448B"/>
              </a:gs>
              <a:gs pos="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7" name="Rectangle: Rounded Corners 6">
            <a:extLst>
              <a:ext uri="{FF2B5EF4-FFF2-40B4-BE49-F238E27FC236}">
                <a16:creationId xmlns:a16="http://schemas.microsoft.com/office/drawing/2014/main" id="{41CEBF13-F6CF-42C5-0E53-E1311332EC7E}"/>
              </a:ext>
            </a:extLst>
          </p:cNvPr>
          <p:cNvSpPr/>
          <p:nvPr userDrawn="1"/>
        </p:nvSpPr>
        <p:spPr bwMode="auto">
          <a:xfrm>
            <a:off x="4297087" y="1581150"/>
            <a:ext cx="3599411" cy="4305300"/>
          </a:xfrm>
          <a:prstGeom prst="roundRect">
            <a:avLst>
              <a:gd name="adj" fmla="val 4720"/>
            </a:avLst>
          </a:prstGeom>
          <a:gradFill flip="none" rotWithShape="1">
            <a:gsLst>
              <a:gs pos="100000">
                <a:srgbClr val="D1448B"/>
              </a:gs>
              <a:gs pos="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8" name="Rectangle: Rounded Corners 7">
            <a:extLst>
              <a:ext uri="{FF2B5EF4-FFF2-40B4-BE49-F238E27FC236}">
                <a16:creationId xmlns:a16="http://schemas.microsoft.com/office/drawing/2014/main" id="{F6991E26-4A39-8D94-F42C-F2099C92D6A1}"/>
              </a:ext>
            </a:extLst>
          </p:cNvPr>
          <p:cNvSpPr/>
          <p:nvPr userDrawn="1"/>
        </p:nvSpPr>
        <p:spPr bwMode="auto">
          <a:xfrm>
            <a:off x="8009976" y="1581150"/>
            <a:ext cx="3599411" cy="4305300"/>
          </a:xfrm>
          <a:prstGeom prst="roundRect">
            <a:avLst>
              <a:gd name="adj" fmla="val 4720"/>
            </a:avLst>
          </a:prstGeom>
          <a:gradFill flip="none" rotWithShape="1">
            <a:gsLst>
              <a:gs pos="100000">
                <a:srgbClr val="D1448B"/>
              </a:gs>
              <a:gs pos="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1" name="Text Placeholder 19">
            <a:extLst>
              <a:ext uri="{FF2B5EF4-FFF2-40B4-BE49-F238E27FC236}">
                <a16:creationId xmlns:a16="http://schemas.microsoft.com/office/drawing/2014/main" id="{399EA1AA-57AA-27E2-BD86-B5FA25A9A677}"/>
              </a:ext>
            </a:extLst>
          </p:cNvPr>
          <p:cNvSpPr>
            <a:spLocks noGrp="1"/>
          </p:cNvSpPr>
          <p:nvPr>
            <p:ph type="body" sz="quarter" idx="13" hasCustomPrompt="1"/>
          </p:nvPr>
        </p:nvSpPr>
        <p:spPr>
          <a:xfrm>
            <a:off x="691108"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cxnSp>
        <p:nvCxnSpPr>
          <p:cNvPr id="12" name="Straight Connector 11">
            <a:extLst>
              <a:ext uri="{FF2B5EF4-FFF2-40B4-BE49-F238E27FC236}">
                <a16:creationId xmlns:a16="http://schemas.microsoft.com/office/drawing/2014/main" id="{8A47EDC1-A042-5A95-7AD0-A7419100C365}"/>
              </a:ext>
            </a:extLst>
          </p:cNvPr>
          <p:cNvCxnSpPr>
            <a:cxnSpLocks/>
          </p:cNvCxnSpPr>
          <p:nvPr userDrawn="1"/>
        </p:nvCxnSpPr>
        <p:spPr>
          <a:xfrm>
            <a:off x="637654"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4EB2703-96F4-0032-1948-7D1A66D0303B}"/>
              </a:ext>
            </a:extLst>
          </p:cNvPr>
          <p:cNvCxnSpPr>
            <a:cxnSpLocks/>
          </p:cNvCxnSpPr>
          <p:nvPr userDrawn="1"/>
        </p:nvCxnSpPr>
        <p:spPr>
          <a:xfrm>
            <a:off x="4350542"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85F7FEE-5EE4-CEBA-42C0-5B7B114D8C2B}"/>
              </a:ext>
            </a:extLst>
          </p:cNvPr>
          <p:cNvCxnSpPr>
            <a:cxnSpLocks/>
          </p:cNvCxnSpPr>
          <p:nvPr userDrawn="1"/>
        </p:nvCxnSpPr>
        <p:spPr>
          <a:xfrm>
            <a:off x="8063431"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2" name="Text Placeholder 19">
            <a:extLst>
              <a:ext uri="{FF2B5EF4-FFF2-40B4-BE49-F238E27FC236}">
                <a16:creationId xmlns:a16="http://schemas.microsoft.com/office/drawing/2014/main" id="{E1C30187-00C7-645C-EA0E-3CAE60058737}"/>
              </a:ext>
            </a:extLst>
          </p:cNvPr>
          <p:cNvSpPr>
            <a:spLocks noGrp="1"/>
          </p:cNvSpPr>
          <p:nvPr>
            <p:ph type="body" sz="quarter" idx="14" hasCustomPrompt="1"/>
          </p:nvPr>
        </p:nvSpPr>
        <p:spPr>
          <a:xfrm>
            <a:off x="4403996"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4" name="Text Placeholder 19">
            <a:extLst>
              <a:ext uri="{FF2B5EF4-FFF2-40B4-BE49-F238E27FC236}">
                <a16:creationId xmlns:a16="http://schemas.microsoft.com/office/drawing/2014/main" id="{01BB683D-10A2-1AB7-D6AD-3513E50E5831}"/>
              </a:ext>
            </a:extLst>
          </p:cNvPr>
          <p:cNvSpPr>
            <a:spLocks noGrp="1"/>
          </p:cNvSpPr>
          <p:nvPr>
            <p:ph type="body" sz="quarter" idx="15" hasCustomPrompt="1"/>
          </p:nvPr>
        </p:nvSpPr>
        <p:spPr>
          <a:xfrm>
            <a:off x="8116885"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5" name="Text Placeholder 19">
            <a:extLst>
              <a:ext uri="{FF2B5EF4-FFF2-40B4-BE49-F238E27FC236}">
                <a16:creationId xmlns:a16="http://schemas.microsoft.com/office/drawing/2014/main" id="{4F2F9024-046F-77C6-5303-52E499B556C1}"/>
              </a:ext>
            </a:extLst>
          </p:cNvPr>
          <p:cNvSpPr>
            <a:spLocks noGrp="1"/>
          </p:cNvSpPr>
          <p:nvPr>
            <p:ph type="body" sz="quarter" idx="16" hasCustomPrompt="1"/>
          </p:nvPr>
        </p:nvSpPr>
        <p:spPr>
          <a:xfrm>
            <a:off x="691108"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6" name="Text Placeholder 19">
            <a:extLst>
              <a:ext uri="{FF2B5EF4-FFF2-40B4-BE49-F238E27FC236}">
                <a16:creationId xmlns:a16="http://schemas.microsoft.com/office/drawing/2014/main" id="{95805569-1FE6-5940-59E2-DE9A074B852A}"/>
              </a:ext>
            </a:extLst>
          </p:cNvPr>
          <p:cNvSpPr>
            <a:spLocks noGrp="1"/>
          </p:cNvSpPr>
          <p:nvPr>
            <p:ph type="body" sz="quarter" idx="17" hasCustomPrompt="1"/>
          </p:nvPr>
        </p:nvSpPr>
        <p:spPr>
          <a:xfrm>
            <a:off x="4403996"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7" name="Text Placeholder 19">
            <a:extLst>
              <a:ext uri="{FF2B5EF4-FFF2-40B4-BE49-F238E27FC236}">
                <a16:creationId xmlns:a16="http://schemas.microsoft.com/office/drawing/2014/main" id="{69FD4DC6-752D-3AF4-DB4C-BD79AC8DC943}"/>
              </a:ext>
            </a:extLst>
          </p:cNvPr>
          <p:cNvSpPr>
            <a:spLocks noGrp="1"/>
          </p:cNvSpPr>
          <p:nvPr>
            <p:ph type="body" sz="quarter" idx="18" hasCustomPrompt="1"/>
          </p:nvPr>
        </p:nvSpPr>
        <p:spPr>
          <a:xfrm>
            <a:off x="8116885"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296646628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Table placehol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E9EB16F-4F03-3E08-6495-ACB5A816F72C}"/>
              </a:ext>
            </a:extLst>
          </p:cNvPr>
          <p:cNvPicPr>
            <a:picLocks noChangeAspect="1"/>
          </p:cNvPicPr>
          <p:nvPr userDrawn="1"/>
        </p:nvPicPr>
        <p:blipFill rotWithShape="1">
          <a:blip r:embed="rId2"/>
          <a:srcRect l="305" t="408"/>
          <a:stretch/>
        </p:blipFill>
        <p:spPr>
          <a:xfrm>
            <a:off x="-4153" y="-1"/>
            <a:ext cx="12192000" cy="6858001"/>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A322CBBD-6BBD-ECDE-9B83-B94314709E05}"/>
              </a:ext>
            </a:extLst>
          </p:cNvPr>
          <p:cNvSpPr/>
          <p:nvPr userDrawn="1"/>
        </p:nvSpPr>
        <p:spPr bwMode="auto">
          <a:xfrm>
            <a:off x="584199" y="1358900"/>
            <a:ext cx="11025188" cy="4912499"/>
          </a:xfrm>
          <a:prstGeom prst="roundRect">
            <a:avLst>
              <a:gd name="adj" fmla="val 2924"/>
            </a:avLst>
          </a:pr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dirty="0">
              <a:latin typeface="+mj-lt"/>
              <a:cs typeface="Segoe Sans Display Semibold" pitchFamily="2" charset="0"/>
            </a:endParaRPr>
          </a:p>
        </p:txBody>
      </p:sp>
      <p:sp>
        <p:nvSpPr>
          <p:cNvPr id="9" name="Rectangle: Top Corners Rounded 8">
            <a:extLst>
              <a:ext uri="{FF2B5EF4-FFF2-40B4-BE49-F238E27FC236}">
                <a16:creationId xmlns:a16="http://schemas.microsoft.com/office/drawing/2014/main" id="{F0BB2C1D-5C69-D3F4-F53D-FBF1669E7E76}"/>
              </a:ext>
            </a:extLst>
          </p:cNvPr>
          <p:cNvSpPr/>
          <p:nvPr userDrawn="1"/>
        </p:nvSpPr>
        <p:spPr bwMode="auto">
          <a:xfrm>
            <a:off x="584199" y="1358900"/>
            <a:ext cx="11025188" cy="533400"/>
          </a:xfrm>
          <a:prstGeom prst="round2SameRect">
            <a:avLst>
              <a:gd name="adj1" fmla="val 26667"/>
              <a:gd name="adj2" fmla="val 0"/>
            </a:avLst>
          </a:prstGeom>
          <a:gradFill>
            <a:gsLst>
              <a:gs pos="97000">
                <a:srgbClr val="D1448B"/>
              </a:gs>
              <a:gs pos="0">
                <a:srgbClr val="0A6BBA"/>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Tree>
    <p:extLst>
      <p:ext uri="{BB962C8B-B14F-4D97-AF65-F5344CB8AC3E}">
        <p14:creationId xmlns:p14="http://schemas.microsoft.com/office/powerpoint/2010/main" val="286503683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Quotation slide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D22662F-AABD-1B44-DDB8-3C872B438484}"/>
              </a:ext>
            </a:extLst>
          </p:cNvPr>
          <p:cNvPicPr>
            <a:picLocks noChangeAspect="1"/>
          </p:cNvPicPr>
          <p:nvPr userDrawn="1"/>
        </p:nvPicPr>
        <p:blipFill rotWithShape="1">
          <a:blip r:embed="rId2"/>
          <a:srcRect l="305" t="408"/>
          <a:stretch/>
        </p:blipFill>
        <p:spPr>
          <a:xfrm>
            <a:off x="-4153" y="-1"/>
            <a:ext cx="12192000" cy="6858001"/>
          </a:xfrm>
          <a:prstGeom prst="rect">
            <a:avLst/>
          </a:prstGeom>
        </p:spPr>
      </p:pic>
      <p:cxnSp>
        <p:nvCxnSpPr>
          <p:cNvPr id="2" name="Straight Connector 1">
            <a:extLst>
              <a:ext uri="{FF2B5EF4-FFF2-40B4-BE49-F238E27FC236}">
                <a16:creationId xmlns:a16="http://schemas.microsoft.com/office/drawing/2014/main" id="{27F35010-E4B4-8F70-D28F-7B5D8EDDDF6A}"/>
              </a:ext>
            </a:extLst>
          </p:cNvPr>
          <p:cNvCxnSpPr>
            <a:cxnSpLocks/>
          </p:cNvCxnSpPr>
          <p:nvPr userDrawn="1"/>
        </p:nvCxnSpPr>
        <p:spPr>
          <a:xfrm>
            <a:off x="1511751" y="1090131"/>
            <a:ext cx="6727374" cy="0"/>
          </a:xfrm>
          <a:prstGeom prst="line">
            <a:avLst/>
          </a:prstGeom>
          <a:ln w="6350">
            <a:solidFill>
              <a:schemeClr val="bg1">
                <a:lumMod val="95000"/>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3" name="Oval 12">
            <a:extLst>
              <a:ext uri="{FF2B5EF4-FFF2-40B4-BE49-F238E27FC236}">
                <a16:creationId xmlns:a16="http://schemas.microsoft.com/office/drawing/2014/main" id="{0EB99CC0-8EF9-44F4-FCE4-2E363219881E}"/>
              </a:ext>
            </a:extLst>
          </p:cNvPr>
          <p:cNvSpPr/>
          <p:nvPr userDrawn="1"/>
        </p:nvSpPr>
        <p:spPr bwMode="auto">
          <a:xfrm>
            <a:off x="6654800" y="863600"/>
            <a:ext cx="5130800" cy="5130800"/>
          </a:xfrm>
          <a:prstGeom prst="ellipse">
            <a:avLst/>
          </a:pr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dirty="0">
              <a:latin typeface="+mj-lt"/>
              <a:cs typeface="Segoe Sans Display Semibold" pitchFamily="2" charset="0"/>
              <a:sym typeface="+mn-lt"/>
            </a:endParaRPr>
          </a:p>
        </p:txBody>
      </p:sp>
      <p:sp>
        <p:nvSpPr>
          <p:cNvPr id="6" name="Rectangle: Top Corners Rounded 5">
            <a:extLst>
              <a:ext uri="{FF2B5EF4-FFF2-40B4-BE49-F238E27FC236}">
                <a16:creationId xmlns:a16="http://schemas.microsoft.com/office/drawing/2014/main" id="{03B7647A-D26C-C3FB-13EB-033E6469F433}"/>
              </a:ext>
            </a:extLst>
          </p:cNvPr>
          <p:cNvSpPr/>
          <p:nvPr userDrawn="1"/>
        </p:nvSpPr>
        <p:spPr bwMode="auto">
          <a:xfrm rot="10800000">
            <a:off x="552132" y="0"/>
            <a:ext cx="959619" cy="1581288"/>
          </a:xfrm>
          <a:prstGeom prst="round2SameRect">
            <a:avLst>
              <a:gd name="adj1" fmla="val 50000"/>
              <a:gd name="adj2" fmla="val 0"/>
            </a:avLst>
          </a:prstGeom>
          <a:solidFill>
            <a:srgbClr val="FFFFFF">
              <a:alpha val="2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dirty="0">
              <a:latin typeface="+mj-lt"/>
              <a:cs typeface="Segoe Sans Display Semibold" pitchFamily="2" charset="0"/>
            </a:endParaRPr>
          </a:p>
        </p:txBody>
      </p:sp>
      <p:sp>
        <p:nvSpPr>
          <p:cNvPr id="7" name="Oval 6">
            <a:extLst>
              <a:ext uri="{FF2B5EF4-FFF2-40B4-BE49-F238E27FC236}">
                <a16:creationId xmlns:a16="http://schemas.microsoft.com/office/drawing/2014/main" id="{0E1D93B2-59CC-2759-942E-D3DC06EB1452}"/>
              </a:ext>
            </a:extLst>
          </p:cNvPr>
          <p:cNvSpPr/>
          <p:nvPr userDrawn="1"/>
        </p:nvSpPr>
        <p:spPr bwMode="auto">
          <a:xfrm>
            <a:off x="610653" y="669131"/>
            <a:ext cx="842000" cy="842000"/>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8" name="Graphic 18">
            <a:extLst>
              <a:ext uri="{FF2B5EF4-FFF2-40B4-BE49-F238E27FC236}">
                <a16:creationId xmlns:a16="http://schemas.microsoft.com/office/drawing/2014/main" id="{229CCF5C-2EF0-EA8C-F06D-965D2BB76BA1}"/>
              </a:ext>
            </a:extLst>
          </p:cNvPr>
          <p:cNvSpPr/>
          <p:nvPr userDrawn="1"/>
        </p:nvSpPr>
        <p:spPr>
          <a:xfrm rot="10800000">
            <a:off x="692883" y="854218"/>
            <a:ext cx="677542" cy="471824"/>
          </a:xfrm>
          <a:custGeom>
            <a:avLst/>
            <a:gdLst>
              <a:gd name="connsiteX0" fmla="*/ 398009 w 1698171"/>
              <a:gd name="connsiteY0" fmla="*/ 0 h 1182560"/>
              <a:gd name="connsiteX1" fmla="*/ 0 w 1698171"/>
              <a:gd name="connsiteY1" fmla="*/ 398009 h 1182560"/>
              <a:gd name="connsiteX2" fmla="*/ 341747 w 1698171"/>
              <a:gd name="connsiteY2" fmla="*/ 792034 h 1182560"/>
              <a:gd name="connsiteX3" fmla="*/ 216494 w 1698171"/>
              <a:gd name="connsiteY3" fmla="*/ 1103659 h 1182560"/>
              <a:gd name="connsiteX4" fmla="*/ 217853 w 1698171"/>
              <a:gd name="connsiteY4" fmla="*/ 1163708 h 1182560"/>
              <a:gd name="connsiteX5" fmla="*/ 275963 w 1698171"/>
              <a:gd name="connsiteY5" fmla="*/ 1178673 h 1182560"/>
              <a:gd name="connsiteX6" fmla="*/ 796018 w 1698171"/>
              <a:gd name="connsiteY6" fmla="*/ 398009 h 1182560"/>
              <a:gd name="connsiteX7" fmla="*/ 398009 w 1698171"/>
              <a:gd name="connsiteY7" fmla="*/ 0 h 1182560"/>
              <a:gd name="connsiteX8" fmla="*/ 1300162 w 1698171"/>
              <a:gd name="connsiteY8" fmla="*/ 0 h 1182560"/>
              <a:gd name="connsiteX9" fmla="*/ 902153 w 1698171"/>
              <a:gd name="connsiteY9" fmla="*/ 398009 h 1182560"/>
              <a:gd name="connsiteX10" fmla="*/ 1243900 w 1698171"/>
              <a:gd name="connsiteY10" fmla="*/ 792034 h 1182560"/>
              <a:gd name="connsiteX11" fmla="*/ 1118647 w 1698171"/>
              <a:gd name="connsiteY11" fmla="*/ 1103659 h 1182560"/>
              <a:gd name="connsiteX12" fmla="*/ 1120007 w 1698171"/>
              <a:gd name="connsiteY12" fmla="*/ 1163708 h 1182560"/>
              <a:gd name="connsiteX13" fmla="*/ 1178116 w 1698171"/>
              <a:gd name="connsiteY13" fmla="*/ 1178673 h 1182560"/>
              <a:gd name="connsiteX14" fmla="*/ 1698171 w 1698171"/>
              <a:gd name="connsiteY14" fmla="*/ 398009 h 1182560"/>
              <a:gd name="connsiteX15" fmla="*/ 1300162 w 1698171"/>
              <a:gd name="connsiteY15" fmla="*/ 0 h 118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8171" h="1182560">
                <a:moveTo>
                  <a:pt x="398009" y="0"/>
                </a:moveTo>
                <a:cubicBezTo>
                  <a:pt x="178500" y="0"/>
                  <a:pt x="0" y="178550"/>
                  <a:pt x="0" y="398009"/>
                </a:cubicBezTo>
                <a:cubicBezTo>
                  <a:pt x="0" y="598373"/>
                  <a:pt x="148769" y="764631"/>
                  <a:pt x="341747" y="792034"/>
                </a:cubicBezTo>
                <a:cubicBezTo>
                  <a:pt x="326298" y="904266"/>
                  <a:pt x="283445" y="1011055"/>
                  <a:pt x="216494" y="1103659"/>
                </a:cubicBezTo>
                <a:cubicBezTo>
                  <a:pt x="203472" y="1121732"/>
                  <a:pt x="203960" y="1146219"/>
                  <a:pt x="217853" y="1163708"/>
                </a:cubicBezTo>
                <a:cubicBezTo>
                  <a:pt x="231485" y="1180919"/>
                  <a:pt x="255173" y="1187443"/>
                  <a:pt x="275963" y="1178673"/>
                </a:cubicBezTo>
                <a:cubicBezTo>
                  <a:pt x="591862" y="1046816"/>
                  <a:pt x="796018" y="740340"/>
                  <a:pt x="796018" y="398009"/>
                </a:cubicBezTo>
                <a:cubicBezTo>
                  <a:pt x="796018" y="178550"/>
                  <a:pt x="617517" y="0"/>
                  <a:pt x="398009" y="0"/>
                </a:cubicBezTo>
                <a:close/>
                <a:moveTo>
                  <a:pt x="1300162" y="0"/>
                </a:moveTo>
                <a:cubicBezTo>
                  <a:pt x="1080654" y="0"/>
                  <a:pt x="902153" y="178550"/>
                  <a:pt x="902153" y="398009"/>
                </a:cubicBezTo>
                <a:cubicBezTo>
                  <a:pt x="902153" y="598373"/>
                  <a:pt x="1050922" y="764631"/>
                  <a:pt x="1243900" y="792034"/>
                </a:cubicBezTo>
                <a:cubicBezTo>
                  <a:pt x="1228451" y="904266"/>
                  <a:pt x="1185599" y="1011055"/>
                  <a:pt x="1118647" y="1103659"/>
                </a:cubicBezTo>
                <a:cubicBezTo>
                  <a:pt x="1105625" y="1121732"/>
                  <a:pt x="1106113" y="1146219"/>
                  <a:pt x="1120007" y="1163708"/>
                </a:cubicBezTo>
                <a:cubicBezTo>
                  <a:pt x="1133639" y="1180919"/>
                  <a:pt x="1157327" y="1187443"/>
                  <a:pt x="1178116" y="1178673"/>
                </a:cubicBezTo>
                <a:cubicBezTo>
                  <a:pt x="1494016" y="1046816"/>
                  <a:pt x="1698171" y="740340"/>
                  <a:pt x="1698171" y="398009"/>
                </a:cubicBezTo>
                <a:cubicBezTo>
                  <a:pt x="1698171" y="178550"/>
                  <a:pt x="1519671" y="0"/>
                  <a:pt x="1300162" y="0"/>
                </a:cubicBezTo>
                <a:close/>
              </a:path>
            </a:pathLst>
          </a:custGeom>
          <a:gradFill>
            <a:gsLst>
              <a:gs pos="97000">
                <a:srgbClr val="D1448B"/>
              </a:gs>
              <a:gs pos="0">
                <a:srgbClr val="0A6BBA"/>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18" name="Text Placeholder 19">
            <a:extLst>
              <a:ext uri="{FF2B5EF4-FFF2-40B4-BE49-F238E27FC236}">
                <a16:creationId xmlns:a16="http://schemas.microsoft.com/office/drawing/2014/main" id="{7A0408E9-8980-7E8F-F942-8C9FE407AADC}"/>
              </a:ext>
            </a:extLst>
          </p:cNvPr>
          <p:cNvSpPr>
            <a:spLocks noGrp="1"/>
          </p:cNvSpPr>
          <p:nvPr>
            <p:ph type="body" sz="quarter" idx="18" hasCustomPrompt="1"/>
          </p:nvPr>
        </p:nvSpPr>
        <p:spPr>
          <a:xfrm>
            <a:off x="716849" y="1695588"/>
            <a:ext cx="5731576" cy="3613695"/>
          </a:xfrm>
        </p:spPr>
        <p:txBody>
          <a:bodyPr lIns="0" tIns="0" rIns="0" bIns="0" anchor="t">
            <a:noAutofit/>
          </a:bodyPr>
          <a:lstStyle>
            <a:lvl1pPr marL="0" marR="0" indent="0" algn="l" defTabSz="914400" rtl="0" eaLnBrk="1" fontAlgn="auto" latinLnBrk="0" hangingPunct="1">
              <a:lnSpc>
                <a:spcPct val="100000"/>
              </a:lnSpc>
              <a:spcBef>
                <a:spcPct val="20000"/>
              </a:spcBef>
              <a:spcAft>
                <a:spcPts val="1800"/>
              </a:spcAft>
              <a:buClrTx/>
              <a:buSzPct val="90000"/>
              <a:buFont typeface="Wingdings" panose="05000000000000000000" pitchFamily="2" charset="2"/>
              <a:buNone/>
              <a:tabLst/>
              <a:defRPr lang="en-US" sz="2400" b="0" kern="1200" cap="none" spc="0" baseline="0" dirty="0">
                <a:ln w="3175">
                  <a:noFill/>
                </a:ln>
                <a:solidFill>
                  <a:schemeClr val="tx1"/>
                </a:solidFill>
                <a:effectLst/>
                <a:latin typeface="+mn-lt"/>
                <a:ea typeface="+mn-ea"/>
                <a:cs typeface="+mn-cs"/>
              </a:defRPr>
            </a:lvl1pPr>
          </a:lstStyle>
          <a:p>
            <a:pPr lvl="0"/>
            <a:r>
              <a:rPr lang="en-US"/>
              <a:t>Insert text</a:t>
            </a:r>
          </a:p>
        </p:txBody>
      </p:sp>
      <p:sp>
        <p:nvSpPr>
          <p:cNvPr id="14" name="Picture Placeholder" descr="This photo is a 'placeholder' only. Drag or drop your photo here, or click and tap the center to insert a photo.">
            <a:extLst>
              <a:ext uri="{FF2B5EF4-FFF2-40B4-BE49-F238E27FC236}">
                <a16:creationId xmlns:a16="http://schemas.microsoft.com/office/drawing/2014/main" id="{35DB28C5-6CEA-8525-6B69-035DAD6E8DFF}"/>
              </a:ext>
            </a:extLst>
          </p:cNvPr>
          <p:cNvSpPr>
            <a:spLocks noGrp="1" noChangeAspect="1"/>
          </p:cNvSpPr>
          <p:nvPr>
            <p:ph type="pic" sz="quarter" idx="17" hasCustomPrompt="1"/>
          </p:nvPr>
        </p:nvSpPr>
        <p:spPr bwMode="ltGray">
          <a:xfrm>
            <a:off x="6781800" y="990600"/>
            <a:ext cx="4876800" cy="4876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16" name="Text Placeholder 19">
            <a:extLst>
              <a:ext uri="{FF2B5EF4-FFF2-40B4-BE49-F238E27FC236}">
                <a16:creationId xmlns:a16="http://schemas.microsoft.com/office/drawing/2014/main" id="{962D8C4F-7127-AD8F-D624-CBC3F48D1FF1}"/>
              </a:ext>
            </a:extLst>
          </p:cNvPr>
          <p:cNvSpPr>
            <a:spLocks noGrp="1"/>
          </p:cNvSpPr>
          <p:nvPr>
            <p:ph type="body" sz="quarter" idx="13" hasCustomPrompt="1"/>
          </p:nvPr>
        </p:nvSpPr>
        <p:spPr>
          <a:xfrm>
            <a:off x="716849" y="5583203"/>
            <a:ext cx="5731576" cy="369332"/>
          </a:xfrm>
        </p:spPr>
        <p:txBody>
          <a:bodyPr lIns="0" tIns="0" rIns="0" bIns="0" anchor="t">
            <a:noAutofit/>
          </a:bodyPr>
          <a:lstStyle>
            <a:lvl1pPr marL="0" marR="0" indent="0" algn="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accent2"/>
                </a:solidFill>
                <a:latin typeface="+mj-lt"/>
                <a:ea typeface="+mn-ea"/>
                <a:cs typeface="+mn-cs"/>
              </a:defRPr>
            </a:lvl1pPr>
          </a:lstStyle>
          <a:p>
            <a:pPr lvl="0"/>
            <a:r>
              <a:rPr lang="en-US"/>
              <a:t>Insert text</a:t>
            </a: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8263" y="-758152"/>
            <a:ext cx="11018520" cy="553998"/>
          </a:xfrm>
        </p:spPr>
        <p:txBody>
          <a:bodyPr/>
          <a:lstStyle/>
          <a:p>
            <a:r>
              <a:rPr lang="en-US"/>
              <a:t>Click to edit Master title style</a:t>
            </a:r>
          </a:p>
        </p:txBody>
      </p:sp>
    </p:spTree>
    <p:extLst>
      <p:ext uri="{BB962C8B-B14F-4D97-AF65-F5344CB8AC3E}">
        <p14:creationId xmlns:p14="http://schemas.microsoft.com/office/powerpoint/2010/main" val="180635112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3085397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61">
          <p15:clr>
            <a:srgbClr val="A4A3A4"/>
          </p15:clr>
        </p15:guide>
        <p15:guide id="15" pos="3348">
          <p15:clr>
            <a:srgbClr val="A4A3A4"/>
          </p15:clr>
        </p15:guide>
        <p15:guide id="16" pos="3754">
          <p15:clr>
            <a:srgbClr val="A4A3A4"/>
          </p15:clr>
        </p15:guide>
        <p15:guide id="17" pos="3931">
          <p15:clr>
            <a:srgbClr val="A4A3A4"/>
          </p15:clr>
        </p15:guide>
        <p15:guide id="18" pos="4342">
          <p15:clr>
            <a:srgbClr val="A4A3A4"/>
          </p15:clr>
        </p15:guide>
        <p15:guide id="19" pos="4531">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Section divider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B0CD57F-552B-8774-7188-13BA49CD2652}"/>
              </a:ext>
            </a:extLst>
          </p:cNvPr>
          <p:cNvPicPr>
            <a:picLocks noChangeAspect="1"/>
          </p:cNvPicPr>
          <p:nvPr userDrawn="1"/>
        </p:nvPicPr>
        <p:blipFill rotWithShape="1">
          <a:blip r:embed="rId2"/>
          <a:srcRect l="305" t="408"/>
          <a:stretch/>
        </p:blipFill>
        <p:spPr>
          <a:xfrm>
            <a:off x="-4153" y="-1"/>
            <a:ext cx="12192000" cy="6858001"/>
          </a:xfrm>
          <a:prstGeom prst="rect">
            <a:avLst/>
          </a:prstGeom>
        </p:spPr>
      </p:pic>
      <p:sp>
        <p:nvSpPr>
          <p:cNvPr id="4" name="Freeform: Shape 3">
            <a:extLst>
              <a:ext uri="{FF2B5EF4-FFF2-40B4-BE49-F238E27FC236}">
                <a16:creationId xmlns:a16="http://schemas.microsoft.com/office/drawing/2014/main" id="{CF92786A-7D84-72BD-DE4B-303D2A6DB90B}"/>
              </a:ext>
            </a:extLst>
          </p:cNvPr>
          <p:cNvSpPr/>
          <p:nvPr userDrawn="1"/>
        </p:nvSpPr>
        <p:spPr bwMode="auto">
          <a:xfrm>
            <a:off x="0" y="2025650"/>
            <a:ext cx="11480800" cy="2806700"/>
          </a:xfrm>
          <a:custGeom>
            <a:avLst/>
            <a:gdLst>
              <a:gd name="connsiteX0" fmla="*/ 0 w 11480800"/>
              <a:gd name="connsiteY0" fmla="*/ 0 h 2806700"/>
              <a:gd name="connsiteX1" fmla="*/ 11292414 w 11480800"/>
              <a:gd name="connsiteY1" fmla="*/ 0 h 2806700"/>
              <a:gd name="connsiteX2" fmla="*/ 11480800 w 11480800"/>
              <a:gd name="connsiteY2" fmla="*/ 188386 h 2806700"/>
              <a:gd name="connsiteX3" fmla="*/ 11480800 w 11480800"/>
              <a:gd name="connsiteY3" fmla="*/ 2618314 h 2806700"/>
              <a:gd name="connsiteX4" fmla="*/ 11292414 w 11480800"/>
              <a:gd name="connsiteY4" fmla="*/ 2806700 h 2806700"/>
              <a:gd name="connsiteX5" fmla="*/ 0 w 11480800"/>
              <a:gd name="connsiteY5" fmla="*/ 2806700 h 280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0800" h="2806700">
                <a:moveTo>
                  <a:pt x="0" y="0"/>
                </a:moveTo>
                <a:lnTo>
                  <a:pt x="11292414" y="0"/>
                </a:lnTo>
                <a:cubicBezTo>
                  <a:pt x="11396457" y="0"/>
                  <a:pt x="11480800" y="84343"/>
                  <a:pt x="11480800" y="188386"/>
                </a:cubicBezTo>
                <a:lnTo>
                  <a:pt x="11480800" y="2618314"/>
                </a:lnTo>
                <a:cubicBezTo>
                  <a:pt x="11480800" y="2722357"/>
                  <a:pt x="11396457" y="2806700"/>
                  <a:pt x="11292414" y="2806700"/>
                </a:cubicBezTo>
                <a:lnTo>
                  <a:pt x="0" y="2806700"/>
                </a:lnTo>
                <a:close/>
              </a:path>
            </a:pathLst>
          </a:cu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dirty="0">
              <a:latin typeface="+mj-lt"/>
              <a:cs typeface="Segoe Sans Display Semibold" pitchFamily="2" charset="0"/>
              <a:sym typeface="+mn-lt"/>
            </a:endParaRP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4199" y="3152001"/>
            <a:ext cx="10693401" cy="553998"/>
          </a:xfrm>
        </p:spPr>
        <p:txBody>
          <a:bodyPr/>
          <a:lstStyle/>
          <a:p>
            <a:r>
              <a:rPr lang="en-US"/>
              <a:t>Click to edit Master title style</a:t>
            </a:r>
          </a:p>
        </p:txBody>
      </p:sp>
    </p:spTree>
    <p:extLst>
      <p:ext uri="{BB962C8B-B14F-4D97-AF65-F5344CB8AC3E}">
        <p14:creationId xmlns:p14="http://schemas.microsoft.com/office/powerpoint/2010/main" val="164528745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p:cSld name="Title Only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4C7E9D1-BB53-6870-78EF-EA4AE7B8BC86}"/>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Tree>
    <p:extLst>
      <p:ext uri="{BB962C8B-B14F-4D97-AF65-F5344CB8AC3E}">
        <p14:creationId xmlns:p14="http://schemas.microsoft.com/office/powerpoint/2010/main" val="293837030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userDrawn="1">
  <p:cSld name="Blank slide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4C7E9D1-BB53-6870-78EF-EA4AE7B8BC86}"/>
              </a:ext>
            </a:extLst>
          </p:cNvPr>
          <p:cNvPicPr>
            <a:picLocks noChangeAspect="1"/>
          </p:cNvPicPr>
          <p:nvPr userDrawn="1"/>
        </p:nvPicPr>
        <p:blipFill>
          <a:blip r:embed="rId2"/>
          <a:stretch>
            <a:fillRect/>
          </a:stretch>
        </p:blipFill>
        <p:spPr>
          <a:xfrm>
            <a:off x="3912" y="4284"/>
            <a:ext cx="12184175" cy="6849431"/>
          </a:xfrm>
          <a:prstGeom prst="rect">
            <a:avLst/>
          </a:prstGeom>
        </p:spPr>
      </p:pic>
    </p:spTree>
    <p:extLst>
      <p:ext uri="{BB962C8B-B14F-4D97-AF65-F5344CB8AC3E}">
        <p14:creationId xmlns:p14="http://schemas.microsoft.com/office/powerpoint/2010/main" val="173271758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userDrawn="1">
  <p:cSld name="Agenda slide Pink">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1285EDB6-6BD9-803E-D877-8A4A53657AF5}"/>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4" name="Oval 3">
            <a:extLst>
              <a:ext uri="{FF2B5EF4-FFF2-40B4-BE49-F238E27FC236}">
                <a16:creationId xmlns:a16="http://schemas.microsoft.com/office/drawing/2014/main" id="{CE525D6D-260D-2074-C66B-0E88E6690C99}"/>
              </a:ext>
            </a:extLst>
          </p:cNvPr>
          <p:cNvSpPr/>
          <p:nvPr userDrawn="1"/>
        </p:nvSpPr>
        <p:spPr bwMode="auto">
          <a:xfrm>
            <a:off x="4132263" y="596900"/>
            <a:ext cx="679450" cy="679450"/>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dirty="0">
                <a:ln w="3175">
                  <a:noFill/>
                </a:ln>
                <a:solidFill>
                  <a:schemeClr val="bg1"/>
                </a:solidFill>
                <a:latin typeface="+mj-lt"/>
                <a:cs typeface="Segoe UI" pitchFamily="34" charset="0"/>
              </a:rPr>
              <a:t>01</a:t>
            </a:r>
          </a:p>
        </p:txBody>
      </p:sp>
      <p:sp>
        <p:nvSpPr>
          <p:cNvPr id="5" name="Oval 4">
            <a:extLst>
              <a:ext uri="{FF2B5EF4-FFF2-40B4-BE49-F238E27FC236}">
                <a16:creationId xmlns:a16="http://schemas.microsoft.com/office/drawing/2014/main" id="{12154FFE-5468-CB04-52B1-FBCDDDBBB4A3}"/>
              </a:ext>
            </a:extLst>
          </p:cNvPr>
          <p:cNvSpPr/>
          <p:nvPr userDrawn="1"/>
        </p:nvSpPr>
        <p:spPr bwMode="auto">
          <a:xfrm>
            <a:off x="4132263" y="1845072"/>
            <a:ext cx="679450" cy="679450"/>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dirty="0">
                <a:ln w="3175">
                  <a:noFill/>
                </a:ln>
                <a:solidFill>
                  <a:schemeClr val="bg1"/>
                </a:solidFill>
                <a:latin typeface="+mj-lt"/>
                <a:cs typeface="Segoe UI" pitchFamily="34" charset="0"/>
              </a:rPr>
              <a:t>02</a:t>
            </a:r>
          </a:p>
        </p:txBody>
      </p:sp>
      <p:sp>
        <p:nvSpPr>
          <p:cNvPr id="6" name="Oval 5">
            <a:extLst>
              <a:ext uri="{FF2B5EF4-FFF2-40B4-BE49-F238E27FC236}">
                <a16:creationId xmlns:a16="http://schemas.microsoft.com/office/drawing/2014/main" id="{826D834C-0570-B13B-0866-51C1D070031A}"/>
              </a:ext>
            </a:extLst>
          </p:cNvPr>
          <p:cNvSpPr/>
          <p:nvPr userDrawn="1"/>
        </p:nvSpPr>
        <p:spPr bwMode="auto">
          <a:xfrm>
            <a:off x="4132263" y="3093244"/>
            <a:ext cx="679450" cy="679450"/>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dirty="0">
                <a:ln w="3175">
                  <a:noFill/>
                </a:ln>
                <a:solidFill>
                  <a:schemeClr val="bg1"/>
                </a:solidFill>
                <a:latin typeface="+mj-lt"/>
                <a:cs typeface="Segoe UI" pitchFamily="34" charset="0"/>
              </a:rPr>
              <a:t>03</a:t>
            </a:r>
          </a:p>
        </p:txBody>
      </p:sp>
      <p:sp>
        <p:nvSpPr>
          <p:cNvPr id="7" name="Oval 6">
            <a:extLst>
              <a:ext uri="{FF2B5EF4-FFF2-40B4-BE49-F238E27FC236}">
                <a16:creationId xmlns:a16="http://schemas.microsoft.com/office/drawing/2014/main" id="{5AC79F46-694E-ED80-8F53-3FA0DFBA4AE6}"/>
              </a:ext>
            </a:extLst>
          </p:cNvPr>
          <p:cNvSpPr/>
          <p:nvPr userDrawn="1"/>
        </p:nvSpPr>
        <p:spPr bwMode="auto">
          <a:xfrm>
            <a:off x="4132263" y="4341416"/>
            <a:ext cx="679450" cy="679450"/>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dirty="0">
                <a:ln w="3175">
                  <a:noFill/>
                </a:ln>
                <a:solidFill>
                  <a:schemeClr val="bg1"/>
                </a:solidFill>
                <a:latin typeface="+mj-lt"/>
                <a:cs typeface="Segoe UI" pitchFamily="34" charset="0"/>
              </a:rPr>
              <a:t>04</a:t>
            </a:r>
          </a:p>
        </p:txBody>
      </p:sp>
      <p:sp>
        <p:nvSpPr>
          <p:cNvPr id="8" name="Oval 7">
            <a:extLst>
              <a:ext uri="{FF2B5EF4-FFF2-40B4-BE49-F238E27FC236}">
                <a16:creationId xmlns:a16="http://schemas.microsoft.com/office/drawing/2014/main" id="{511AF575-A405-020B-A4A0-59876AB77E46}"/>
              </a:ext>
            </a:extLst>
          </p:cNvPr>
          <p:cNvSpPr/>
          <p:nvPr userDrawn="1"/>
        </p:nvSpPr>
        <p:spPr bwMode="auto">
          <a:xfrm>
            <a:off x="4132263" y="5589588"/>
            <a:ext cx="679450" cy="679450"/>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r>
              <a:rPr lang="en-US" sz="2400" b="1" kern="0" dirty="0">
                <a:ln w="3175">
                  <a:noFill/>
                </a:ln>
                <a:solidFill>
                  <a:schemeClr val="bg1"/>
                </a:solidFill>
                <a:latin typeface="+mj-lt"/>
                <a:cs typeface="Segoe UI" pitchFamily="34" charset="0"/>
              </a:rPr>
              <a:t>05</a:t>
            </a:r>
          </a:p>
        </p:txBody>
      </p:sp>
      <p:cxnSp>
        <p:nvCxnSpPr>
          <p:cNvPr id="9" name="Straight Connector 8">
            <a:extLst>
              <a:ext uri="{FF2B5EF4-FFF2-40B4-BE49-F238E27FC236}">
                <a16:creationId xmlns:a16="http://schemas.microsoft.com/office/drawing/2014/main" id="{232BD42B-5FC5-7EDB-BB20-23C2938B3144}"/>
              </a:ext>
              <a:ext uri="{C183D7F6-B498-43B3-948B-1728B52AA6E4}">
                <adec:decorative xmlns:adec="http://schemas.microsoft.com/office/drawing/2017/decorative" val="1"/>
              </a:ext>
            </a:extLst>
          </p:cNvPr>
          <p:cNvCxnSpPr>
            <a:cxnSpLocks/>
          </p:cNvCxnSpPr>
          <p:nvPr userDrawn="1"/>
        </p:nvCxnSpPr>
        <p:spPr>
          <a:xfrm>
            <a:off x="5041900" y="1560711"/>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0" name="Text Placeholder 19">
            <a:extLst>
              <a:ext uri="{FF2B5EF4-FFF2-40B4-BE49-F238E27FC236}">
                <a16:creationId xmlns:a16="http://schemas.microsoft.com/office/drawing/2014/main" id="{B2648914-7316-BBF9-1979-5EACEBE28481}"/>
              </a:ext>
            </a:extLst>
          </p:cNvPr>
          <p:cNvSpPr>
            <a:spLocks noGrp="1"/>
          </p:cNvSpPr>
          <p:nvPr>
            <p:ph type="body" sz="quarter" idx="10"/>
          </p:nvPr>
        </p:nvSpPr>
        <p:spPr>
          <a:xfrm>
            <a:off x="5041900" y="751959"/>
            <a:ext cx="6578600" cy="369332"/>
          </a:xfrm>
        </p:spPr>
        <p:txBody>
          <a:bodyPr anchor="ctr"/>
          <a:lstStyle>
            <a:lvl1pPr marL="0" indent="0">
              <a:buNone/>
              <a:defRPr sz="2400"/>
            </a:lvl1pPr>
          </a:lstStyle>
          <a:p>
            <a:pPr lvl="0"/>
            <a:r>
              <a:rPr lang="en-US"/>
              <a:t>Click to edit Master text styles</a:t>
            </a:r>
          </a:p>
        </p:txBody>
      </p:sp>
      <p:cxnSp>
        <p:nvCxnSpPr>
          <p:cNvPr id="11" name="Straight Connector 10">
            <a:extLst>
              <a:ext uri="{FF2B5EF4-FFF2-40B4-BE49-F238E27FC236}">
                <a16:creationId xmlns:a16="http://schemas.microsoft.com/office/drawing/2014/main" id="{FB5A3BDB-77C2-5DA6-DD97-A74AD66D6BA3}"/>
              </a:ext>
              <a:ext uri="{C183D7F6-B498-43B3-948B-1728B52AA6E4}">
                <adec:decorative xmlns:adec="http://schemas.microsoft.com/office/drawing/2017/decorative" val="1"/>
              </a:ext>
            </a:extLst>
          </p:cNvPr>
          <p:cNvCxnSpPr>
            <a:cxnSpLocks/>
          </p:cNvCxnSpPr>
          <p:nvPr userDrawn="1"/>
        </p:nvCxnSpPr>
        <p:spPr>
          <a:xfrm>
            <a:off x="5041900" y="2808883"/>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8CCAE5D6-7CD4-CF96-5C91-CE441AF595C4}"/>
              </a:ext>
              <a:ext uri="{C183D7F6-B498-43B3-948B-1728B52AA6E4}">
                <adec:decorative xmlns:adec="http://schemas.microsoft.com/office/drawing/2017/decorative" val="1"/>
              </a:ext>
            </a:extLst>
          </p:cNvPr>
          <p:cNvCxnSpPr>
            <a:cxnSpLocks/>
          </p:cNvCxnSpPr>
          <p:nvPr userDrawn="1"/>
        </p:nvCxnSpPr>
        <p:spPr>
          <a:xfrm>
            <a:off x="5041900" y="4057055"/>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B7EAC72-3DD8-CA91-6E0A-DBD84D439457}"/>
              </a:ext>
              <a:ext uri="{C183D7F6-B498-43B3-948B-1728B52AA6E4}">
                <adec:decorative xmlns:adec="http://schemas.microsoft.com/office/drawing/2017/decorative" val="1"/>
              </a:ext>
            </a:extLst>
          </p:cNvPr>
          <p:cNvCxnSpPr>
            <a:cxnSpLocks/>
          </p:cNvCxnSpPr>
          <p:nvPr userDrawn="1"/>
        </p:nvCxnSpPr>
        <p:spPr>
          <a:xfrm>
            <a:off x="5041900" y="5305227"/>
            <a:ext cx="6578600" cy="0"/>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 Placeholder 19">
            <a:extLst>
              <a:ext uri="{FF2B5EF4-FFF2-40B4-BE49-F238E27FC236}">
                <a16:creationId xmlns:a16="http://schemas.microsoft.com/office/drawing/2014/main" id="{208309E8-F01D-C01C-7BD3-699C552BEAAD}"/>
              </a:ext>
            </a:extLst>
          </p:cNvPr>
          <p:cNvSpPr>
            <a:spLocks noGrp="1"/>
          </p:cNvSpPr>
          <p:nvPr>
            <p:ph type="body" sz="quarter" idx="11"/>
          </p:nvPr>
        </p:nvSpPr>
        <p:spPr>
          <a:xfrm>
            <a:off x="5041900" y="2000131"/>
            <a:ext cx="6578600" cy="369332"/>
          </a:xfrm>
        </p:spPr>
        <p:txBody>
          <a:bodyPr anchor="ctr"/>
          <a:lstStyle>
            <a:lvl1pPr marL="0" indent="0">
              <a:buNone/>
              <a:defRPr sz="2400"/>
            </a:lvl1pPr>
          </a:lstStyle>
          <a:p>
            <a:pPr lvl="0"/>
            <a:r>
              <a:rPr lang="en-US"/>
              <a:t>Click to edit Master text styles</a:t>
            </a:r>
          </a:p>
        </p:txBody>
      </p:sp>
      <p:sp>
        <p:nvSpPr>
          <p:cNvPr id="22" name="Text Placeholder 19">
            <a:extLst>
              <a:ext uri="{FF2B5EF4-FFF2-40B4-BE49-F238E27FC236}">
                <a16:creationId xmlns:a16="http://schemas.microsoft.com/office/drawing/2014/main" id="{41D8780B-A2F3-0AF0-CB21-59595D75ABD4}"/>
              </a:ext>
            </a:extLst>
          </p:cNvPr>
          <p:cNvSpPr>
            <a:spLocks noGrp="1"/>
          </p:cNvSpPr>
          <p:nvPr>
            <p:ph type="body" sz="quarter" idx="12"/>
          </p:nvPr>
        </p:nvSpPr>
        <p:spPr>
          <a:xfrm>
            <a:off x="5041900" y="3248303"/>
            <a:ext cx="6578600" cy="369332"/>
          </a:xfrm>
        </p:spPr>
        <p:txBody>
          <a:bodyPr anchor="ctr"/>
          <a:lstStyle>
            <a:lvl1pPr marL="0" indent="0">
              <a:buNone/>
              <a:defRPr sz="2400"/>
            </a:lvl1pPr>
          </a:lstStyle>
          <a:p>
            <a:pPr lvl="0"/>
            <a:r>
              <a:rPr lang="en-US"/>
              <a:t>Click to edit Master text styles</a:t>
            </a:r>
          </a:p>
        </p:txBody>
      </p:sp>
      <p:sp>
        <p:nvSpPr>
          <p:cNvPr id="23" name="Text Placeholder 19">
            <a:extLst>
              <a:ext uri="{FF2B5EF4-FFF2-40B4-BE49-F238E27FC236}">
                <a16:creationId xmlns:a16="http://schemas.microsoft.com/office/drawing/2014/main" id="{DDDDD63C-8BF5-A3B3-6267-4D98015A716A}"/>
              </a:ext>
            </a:extLst>
          </p:cNvPr>
          <p:cNvSpPr>
            <a:spLocks noGrp="1"/>
          </p:cNvSpPr>
          <p:nvPr>
            <p:ph type="body" sz="quarter" idx="13"/>
          </p:nvPr>
        </p:nvSpPr>
        <p:spPr>
          <a:xfrm>
            <a:off x="5041900" y="4496475"/>
            <a:ext cx="6578600" cy="369332"/>
          </a:xfrm>
        </p:spPr>
        <p:txBody>
          <a:bodyPr anchor="ctr"/>
          <a:lstStyle>
            <a:lvl1pPr marL="0" indent="0">
              <a:buNone/>
              <a:defRPr sz="2400"/>
            </a:lvl1pPr>
          </a:lstStyle>
          <a:p>
            <a:pPr lvl="0"/>
            <a:r>
              <a:rPr lang="en-US"/>
              <a:t>Click to edit Master text styles</a:t>
            </a:r>
          </a:p>
        </p:txBody>
      </p:sp>
      <p:sp>
        <p:nvSpPr>
          <p:cNvPr id="24" name="Text Placeholder 19">
            <a:extLst>
              <a:ext uri="{FF2B5EF4-FFF2-40B4-BE49-F238E27FC236}">
                <a16:creationId xmlns:a16="http://schemas.microsoft.com/office/drawing/2014/main" id="{213DD9A8-2279-8AA1-74D5-0ACC8E07D4A0}"/>
              </a:ext>
            </a:extLst>
          </p:cNvPr>
          <p:cNvSpPr>
            <a:spLocks noGrp="1"/>
          </p:cNvSpPr>
          <p:nvPr>
            <p:ph type="body" sz="quarter" idx="14"/>
          </p:nvPr>
        </p:nvSpPr>
        <p:spPr>
          <a:xfrm>
            <a:off x="5041900" y="5744647"/>
            <a:ext cx="6578600" cy="369332"/>
          </a:xfrm>
        </p:spPr>
        <p:txBody>
          <a:bodyPr anchor="ctr"/>
          <a:lstStyle>
            <a:lvl1pPr marL="0" indent="0">
              <a:buNone/>
              <a:defRPr sz="2400"/>
            </a:lvl1pPr>
          </a:lstStyle>
          <a:p>
            <a:pPr lvl="0"/>
            <a:r>
              <a:rPr lang="en-US"/>
              <a:t>Click to edit Master text styles</a:t>
            </a:r>
          </a:p>
        </p:txBody>
      </p:sp>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263" y="3152001"/>
            <a:ext cx="3069337" cy="553998"/>
          </a:xfrm>
        </p:spPr>
        <p:txBody>
          <a:bodyPr/>
          <a:lstStyle>
            <a:lvl1pPr algn="l">
              <a:defRPr/>
            </a:lvl1pPr>
          </a:lstStyle>
          <a:p>
            <a:r>
              <a:rPr lang="en-US"/>
              <a:t>Agenda</a:t>
            </a:r>
          </a:p>
        </p:txBody>
      </p:sp>
    </p:spTree>
    <p:extLst>
      <p:ext uri="{BB962C8B-B14F-4D97-AF65-F5344CB8AC3E}">
        <p14:creationId xmlns:p14="http://schemas.microsoft.com/office/powerpoint/2010/main" val="115334847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96">
          <p15:clr>
            <a:srgbClr val="5ACBF0"/>
          </p15:clr>
        </p15:guide>
        <p15:guide id="30" orient="horz" pos="288">
          <p15:clr>
            <a:srgbClr val="5ACBF0"/>
          </p15:clr>
        </p15:guide>
      </p15:sldGuideLst>
    </p:ext>
  </p:extLst>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userDrawn="1">
  <p:cSld name="Four text with icons Pink">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E7BF12D-09EE-56E8-2400-01AFDD7304ED}"/>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Oval 3">
            <a:extLst>
              <a:ext uri="{FF2B5EF4-FFF2-40B4-BE49-F238E27FC236}">
                <a16:creationId xmlns:a16="http://schemas.microsoft.com/office/drawing/2014/main" id="{94BAA5F2-1985-6AE4-F31F-92073AA35174}"/>
              </a:ext>
            </a:extLst>
          </p:cNvPr>
          <p:cNvSpPr/>
          <p:nvPr userDrawn="1"/>
        </p:nvSpPr>
        <p:spPr bwMode="auto">
          <a:xfrm>
            <a:off x="1297190" y="2345208"/>
            <a:ext cx="1162742" cy="116274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sp>
        <p:nvSpPr>
          <p:cNvPr id="9" name="Oval 8">
            <a:extLst>
              <a:ext uri="{FF2B5EF4-FFF2-40B4-BE49-F238E27FC236}">
                <a16:creationId xmlns:a16="http://schemas.microsoft.com/office/drawing/2014/main" id="{BA18B0A2-D289-7D64-6DC4-F6915EDEA071}"/>
              </a:ext>
            </a:extLst>
          </p:cNvPr>
          <p:cNvSpPr/>
          <p:nvPr userDrawn="1"/>
        </p:nvSpPr>
        <p:spPr bwMode="auto">
          <a:xfrm>
            <a:off x="4109346" y="2345208"/>
            <a:ext cx="1162742" cy="116274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0" name="Oval 9">
            <a:extLst>
              <a:ext uri="{FF2B5EF4-FFF2-40B4-BE49-F238E27FC236}">
                <a16:creationId xmlns:a16="http://schemas.microsoft.com/office/drawing/2014/main" id="{597D8BCE-6F2C-4C63-39C7-92B6235F0531}"/>
              </a:ext>
            </a:extLst>
          </p:cNvPr>
          <p:cNvSpPr/>
          <p:nvPr userDrawn="1"/>
        </p:nvSpPr>
        <p:spPr bwMode="auto">
          <a:xfrm>
            <a:off x="6921502" y="2345208"/>
            <a:ext cx="1162742" cy="116274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1" name="Oval 10">
            <a:extLst>
              <a:ext uri="{FF2B5EF4-FFF2-40B4-BE49-F238E27FC236}">
                <a16:creationId xmlns:a16="http://schemas.microsoft.com/office/drawing/2014/main" id="{54BD3884-9623-D231-B393-89D173593358}"/>
              </a:ext>
            </a:extLst>
          </p:cNvPr>
          <p:cNvSpPr/>
          <p:nvPr userDrawn="1"/>
        </p:nvSpPr>
        <p:spPr bwMode="auto">
          <a:xfrm>
            <a:off x="9733656" y="2345208"/>
            <a:ext cx="1162742" cy="116274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0393292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userDrawn="1">
  <p:cSld name="Four text with gradient icons placeholder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0F7ED63-7025-40F7-4E5C-40BE912DCC1E}"/>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15" name="Text Placeholder 19">
            <a:extLst>
              <a:ext uri="{FF2B5EF4-FFF2-40B4-BE49-F238E27FC236}">
                <a16:creationId xmlns:a16="http://schemas.microsoft.com/office/drawing/2014/main" id="{035DA256-9E60-AA2A-5FB6-DD574288AD1C}"/>
              </a:ext>
            </a:extLst>
          </p:cNvPr>
          <p:cNvSpPr>
            <a:spLocks noGrp="1"/>
          </p:cNvSpPr>
          <p:nvPr>
            <p:ph type="body" sz="quarter" idx="10" hasCustomPrompt="1"/>
          </p:nvPr>
        </p:nvSpPr>
        <p:spPr>
          <a:xfrm>
            <a:off x="584200" y="4035335"/>
            <a:ext cx="2588722" cy="369332"/>
          </a:xfrm>
        </p:spPr>
        <p:txBody>
          <a:bodyPr anchor="t"/>
          <a:lstStyle>
            <a:lvl1pPr marL="0" indent="0" algn="ctr">
              <a:buNone/>
              <a:defRPr sz="2400">
                <a:latin typeface="+mj-lt"/>
              </a:defRPr>
            </a:lvl1pPr>
          </a:lstStyle>
          <a:p>
            <a:pPr lvl="0"/>
            <a:r>
              <a:rPr lang="en-US"/>
              <a:t>Insert text</a:t>
            </a:r>
          </a:p>
        </p:txBody>
      </p:sp>
      <p:sp>
        <p:nvSpPr>
          <p:cNvPr id="16" name="Text Placeholder 19">
            <a:extLst>
              <a:ext uri="{FF2B5EF4-FFF2-40B4-BE49-F238E27FC236}">
                <a16:creationId xmlns:a16="http://schemas.microsoft.com/office/drawing/2014/main" id="{CBA1C3C9-28D1-F4A4-2A72-B6D7F23A98F5}"/>
              </a:ext>
            </a:extLst>
          </p:cNvPr>
          <p:cNvSpPr>
            <a:spLocks noGrp="1"/>
          </p:cNvSpPr>
          <p:nvPr>
            <p:ph type="body" sz="quarter" idx="11" hasCustomPrompt="1"/>
          </p:nvPr>
        </p:nvSpPr>
        <p:spPr>
          <a:xfrm>
            <a:off x="3396356" y="4035335"/>
            <a:ext cx="2588722" cy="369332"/>
          </a:xfrm>
        </p:spPr>
        <p:txBody>
          <a:bodyPr anchor="t"/>
          <a:lstStyle>
            <a:lvl1pPr marL="0" indent="0" algn="ctr">
              <a:buNone/>
              <a:defRPr sz="2400">
                <a:latin typeface="+mj-lt"/>
              </a:defRPr>
            </a:lvl1pPr>
          </a:lstStyle>
          <a:p>
            <a:pPr lvl="0"/>
            <a:r>
              <a:rPr lang="en-US"/>
              <a:t>Insert text</a:t>
            </a:r>
          </a:p>
        </p:txBody>
      </p:sp>
      <p:sp>
        <p:nvSpPr>
          <p:cNvPr id="17" name="Text Placeholder 19">
            <a:extLst>
              <a:ext uri="{FF2B5EF4-FFF2-40B4-BE49-F238E27FC236}">
                <a16:creationId xmlns:a16="http://schemas.microsoft.com/office/drawing/2014/main" id="{0C698C59-5904-EED5-A6E8-1137E966B31B}"/>
              </a:ext>
            </a:extLst>
          </p:cNvPr>
          <p:cNvSpPr>
            <a:spLocks noGrp="1"/>
          </p:cNvSpPr>
          <p:nvPr>
            <p:ph type="body" sz="quarter" idx="12" hasCustomPrompt="1"/>
          </p:nvPr>
        </p:nvSpPr>
        <p:spPr>
          <a:xfrm>
            <a:off x="6208512" y="4035335"/>
            <a:ext cx="2588722" cy="369332"/>
          </a:xfrm>
        </p:spPr>
        <p:txBody>
          <a:bodyPr anchor="t"/>
          <a:lstStyle>
            <a:lvl1pPr marL="0" indent="0" algn="ctr">
              <a:buNone/>
              <a:defRPr sz="2400">
                <a:latin typeface="+mj-lt"/>
              </a:defRPr>
            </a:lvl1pPr>
          </a:lstStyle>
          <a:p>
            <a:pPr lvl="0"/>
            <a:r>
              <a:rPr lang="en-US"/>
              <a:t>Insert text</a:t>
            </a:r>
          </a:p>
        </p:txBody>
      </p:sp>
      <p:sp>
        <p:nvSpPr>
          <p:cNvPr id="18" name="Text Placeholder 19">
            <a:extLst>
              <a:ext uri="{FF2B5EF4-FFF2-40B4-BE49-F238E27FC236}">
                <a16:creationId xmlns:a16="http://schemas.microsoft.com/office/drawing/2014/main" id="{96B97E0D-F9B3-DA87-F78F-132EA21B6C34}"/>
              </a:ext>
            </a:extLst>
          </p:cNvPr>
          <p:cNvSpPr>
            <a:spLocks noGrp="1"/>
          </p:cNvSpPr>
          <p:nvPr>
            <p:ph type="body" sz="quarter" idx="13" hasCustomPrompt="1"/>
          </p:nvPr>
        </p:nvSpPr>
        <p:spPr>
          <a:xfrm>
            <a:off x="9020666" y="4035335"/>
            <a:ext cx="2588722" cy="369332"/>
          </a:xfrm>
        </p:spPr>
        <p:txBody>
          <a:bodyPr anchor="t"/>
          <a:lstStyle>
            <a:lvl1pPr marL="0" indent="0" algn="ctr">
              <a:buNone/>
              <a:defRPr sz="2400">
                <a:latin typeface="+mj-lt"/>
              </a:defRPr>
            </a:lvl1pPr>
          </a:lstStyle>
          <a:p>
            <a:pPr lvl="0"/>
            <a:r>
              <a:rPr lang="en-US"/>
              <a:t>Insert text</a:t>
            </a:r>
          </a:p>
        </p:txBody>
      </p:sp>
      <p:cxnSp>
        <p:nvCxnSpPr>
          <p:cNvPr id="12" name="Straight Connector 11">
            <a:extLst>
              <a:ext uri="{FF2B5EF4-FFF2-40B4-BE49-F238E27FC236}">
                <a16:creationId xmlns:a16="http://schemas.microsoft.com/office/drawing/2014/main" id="{955E410E-34D4-1FC8-FCC4-A5EC5A697DDB}"/>
              </a:ext>
            </a:extLst>
          </p:cNvPr>
          <p:cNvCxnSpPr>
            <a:cxnSpLocks/>
          </p:cNvCxnSpPr>
          <p:nvPr userDrawn="1"/>
        </p:nvCxnSpPr>
        <p:spPr>
          <a:xfrm>
            <a:off x="3284639"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8BEABFF-FFDC-88C2-35CD-F97DD65AC712}"/>
              </a:ext>
            </a:extLst>
          </p:cNvPr>
          <p:cNvCxnSpPr>
            <a:cxnSpLocks/>
          </p:cNvCxnSpPr>
          <p:nvPr userDrawn="1"/>
        </p:nvCxnSpPr>
        <p:spPr>
          <a:xfrm>
            <a:off x="6096795"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818B8F-6480-997F-098C-005BA8B79D0E}"/>
              </a:ext>
            </a:extLst>
          </p:cNvPr>
          <p:cNvCxnSpPr>
            <a:cxnSpLocks/>
          </p:cNvCxnSpPr>
          <p:nvPr userDrawn="1"/>
        </p:nvCxnSpPr>
        <p:spPr>
          <a:xfrm>
            <a:off x="8908951" y="40353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 name="Oval 4">
            <a:extLst>
              <a:ext uri="{FF2B5EF4-FFF2-40B4-BE49-F238E27FC236}">
                <a16:creationId xmlns:a16="http://schemas.microsoft.com/office/drawing/2014/main" id="{83512C4D-2915-D7CC-93A1-7574E42D71F7}"/>
              </a:ext>
            </a:extLst>
          </p:cNvPr>
          <p:cNvSpPr/>
          <p:nvPr userDrawn="1"/>
        </p:nvSpPr>
        <p:spPr bwMode="auto">
          <a:xfrm>
            <a:off x="1297190" y="2345208"/>
            <a:ext cx="1162742" cy="1162742"/>
          </a:xfrm>
          <a:prstGeom prst="ellipse">
            <a:avLst/>
          </a:prstGeom>
          <a:gradFill flip="none" rotWithShape="1">
            <a:gsLst>
              <a:gs pos="77000">
                <a:srgbClr val="0D72C4"/>
              </a:gs>
              <a:gs pos="0">
                <a:srgbClr val="9D42BB"/>
              </a:gs>
            </a:gsLst>
            <a:path path="circle">
              <a:fillToRect l="100000" t="100000"/>
            </a:path>
            <a:tileRect r="-100000" b="-100000"/>
          </a:gradFill>
          <a:ln>
            <a:noFill/>
          </a:ln>
          <a:effectLst/>
        </p:spPr>
        <p:txBody>
          <a:bodyPr wrap="square" lIns="0" tIns="0" rIns="0" bIns="0" anchor="ctr" anchorCtr="0">
            <a:noAutofit/>
          </a:bodyPr>
          <a:lstStyle/>
          <a:p>
            <a:pPr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6" name="Oval 5">
            <a:extLst>
              <a:ext uri="{FF2B5EF4-FFF2-40B4-BE49-F238E27FC236}">
                <a16:creationId xmlns:a16="http://schemas.microsoft.com/office/drawing/2014/main" id="{F4A6AB87-230A-83C2-8A28-162D928F6B40}"/>
              </a:ext>
            </a:extLst>
          </p:cNvPr>
          <p:cNvSpPr/>
          <p:nvPr userDrawn="1"/>
        </p:nvSpPr>
        <p:spPr bwMode="auto">
          <a:xfrm>
            <a:off x="4109346" y="2345208"/>
            <a:ext cx="1162742" cy="1162742"/>
          </a:xfrm>
          <a:prstGeom prst="ellipse">
            <a:avLst/>
          </a:prstGeom>
          <a:gradFill flip="none" rotWithShape="1">
            <a:gsLst>
              <a:gs pos="0">
                <a:srgbClr val="0A6BBA"/>
              </a:gs>
              <a:gs pos="80000">
                <a:srgbClr val="318581"/>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dirty="0">
              <a:ln w="3175">
                <a:noFill/>
              </a:ln>
              <a:gradFill flip="none" rotWithShape="1">
                <a:gsLst>
                  <a:gs pos="20183">
                    <a:srgbClr val="FFFFFF"/>
                  </a:gs>
                  <a:gs pos="42000">
                    <a:srgbClr val="FFFFFF"/>
                  </a:gs>
                </a:gsLst>
                <a:lin ang="2700000" scaled="0"/>
                <a:tileRect/>
              </a:gradFill>
              <a:ea typeface="+mn-lt"/>
              <a:cs typeface="+mn-lt"/>
              <a:sym typeface="+mn-lt"/>
            </a:endParaRPr>
          </a:p>
        </p:txBody>
      </p:sp>
      <p:sp>
        <p:nvSpPr>
          <p:cNvPr id="7" name="Oval 6">
            <a:extLst>
              <a:ext uri="{FF2B5EF4-FFF2-40B4-BE49-F238E27FC236}">
                <a16:creationId xmlns:a16="http://schemas.microsoft.com/office/drawing/2014/main" id="{2C004A13-B52F-B583-6B1F-E376B63D0210}"/>
              </a:ext>
            </a:extLst>
          </p:cNvPr>
          <p:cNvSpPr/>
          <p:nvPr userDrawn="1"/>
        </p:nvSpPr>
        <p:spPr bwMode="auto">
          <a:xfrm>
            <a:off x="6921502" y="2345208"/>
            <a:ext cx="1162742" cy="1162742"/>
          </a:xfrm>
          <a:prstGeom prst="ellipse">
            <a:avLst/>
          </a:prstGeom>
          <a:gradFill flip="none" rotWithShape="1">
            <a:gsLst>
              <a:gs pos="79000">
                <a:srgbClr val="D1448B"/>
              </a:gs>
              <a:gs pos="24000">
                <a:schemeClr val="accent2"/>
              </a:gs>
            </a:gsLst>
            <a:lin ang="13500000" scaled="1"/>
            <a:tileRect/>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8" name="Oval 7">
            <a:extLst>
              <a:ext uri="{FF2B5EF4-FFF2-40B4-BE49-F238E27FC236}">
                <a16:creationId xmlns:a16="http://schemas.microsoft.com/office/drawing/2014/main" id="{9AFEC9CE-0ED1-5DF7-E15E-778AA4DD398A}"/>
              </a:ext>
            </a:extLst>
          </p:cNvPr>
          <p:cNvSpPr/>
          <p:nvPr userDrawn="1"/>
        </p:nvSpPr>
        <p:spPr bwMode="auto">
          <a:xfrm>
            <a:off x="9733656" y="2345208"/>
            <a:ext cx="1162742" cy="1162742"/>
          </a:xfrm>
          <a:prstGeom prst="ellipse">
            <a:avLst/>
          </a:prstGeom>
          <a:gradFill flip="none" rotWithShape="1">
            <a:gsLst>
              <a:gs pos="79000">
                <a:srgbClr val="C03BC4"/>
              </a:gs>
              <a:gs pos="35000">
                <a:srgbClr val="D1448B"/>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algn="ctr" defTabSz="3447426">
              <a:spcBef>
                <a:spcPts val="1205"/>
              </a:spcBef>
              <a:tabLst>
                <a:tab pos="5665570" algn="l"/>
              </a:tabLst>
            </a:pPr>
            <a:endParaRPr lang="en-US" sz="5141" b="1" dirty="0">
              <a:ln w="3175">
                <a:noFill/>
              </a:ln>
              <a:gradFill flip="none" rotWithShape="1">
                <a:gsLst>
                  <a:gs pos="20183">
                    <a:srgbClr val="FFFFFF"/>
                  </a:gs>
                  <a:gs pos="42000">
                    <a:srgbClr val="FFFFFF"/>
                  </a:gs>
                </a:gsLst>
                <a:lin ang="2700000" scaled="0"/>
                <a:tileRect/>
              </a:gradFill>
              <a:ea typeface="+mn-lt"/>
              <a:cs typeface="+mn-lt"/>
              <a:sym typeface="+mn-lt"/>
            </a:endParaRPr>
          </a:p>
        </p:txBody>
      </p:sp>
    </p:spTree>
    <p:extLst>
      <p:ext uri="{BB962C8B-B14F-4D97-AF65-F5344CB8AC3E}">
        <p14:creationId xmlns:p14="http://schemas.microsoft.com/office/powerpoint/2010/main" val="234995837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Five text with icons Pink">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52D0882C-5CF8-0E56-4DC9-F5DD77578251}"/>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AA620CD4-AE48-F5D0-F071-A02B419C989B}"/>
              </a:ext>
              <a:ext uri="{C183D7F6-B498-43B3-948B-1728B52AA6E4}">
                <adec:decorative xmlns:adec="http://schemas.microsoft.com/office/drawing/2017/decorative" val="1"/>
              </a:ext>
            </a:extLst>
          </p:cNvPr>
          <p:cNvSpPr/>
          <p:nvPr userDrawn="1"/>
        </p:nvSpPr>
        <p:spPr bwMode="auto">
          <a:xfrm>
            <a:off x="592137" y="1857830"/>
            <a:ext cx="11007726" cy="3743233"/>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9" name="Oval 8">
            <a:extLst>
              <a:ext uri="{FF2B5EF4-FFF2-40B4-BE49-F238E27FC236}">
                <a16:creationId xmlns:a16="http://schemas.microsoft.com/office/drawing/2014/main" id="{80302D8E-593F-F4E7-FC1C-38D795EC96B9}"/>
              </a:ext>
            </a:extLst>
          </p:cNvPr>
          <p:cNvSpPr/>
          <p:nvPr userDrawn="1"/>
        </p:nvSpPr>
        <p:spPr bwMode="auto">
          <a:xfrm>
            <a:off x="1284198" y="250884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3895635"/>
            <a:ext cx="2010049" cy="369332"/>
          </a:xfrm>
        </p:spPr>
        <p:txBody>
          <a:bodyPr anchor="t"/>
          <a:lstStyle>
            <a:lvl1pPr marL="0" indent="0" algn="ctr">
              <a:buNone/>
              <a:defRPr sz="2400">
                <a:latin typeface="+mj-lt"/>
              </a:defRPr>
            </a:lvl1pPr>
          </a:lstStyle>
          <a:p>
            <a:pPr lvl="0"/>
            <a:r>
              <a:rPr lang="en-US"/>
              <a:t>Insert text</a:t>
            </a:r>
          </a:p>
        </p:txBody>
      </p:sp>
      <p:sp>
        <p:nvSpPr>
          <p:cNvPr id="5" name="Text Placeholder 19">
            <a:extLst>
              <a:ext uri="{FF2B5EF4-FFF2-40B4-BE49-F238E27FC236}">
                <a16:creationId xmlns:a16="http://schemas.microsoft.com/office/drawing/2014/main" id="{2A27CA04-DD6C-DA7E-53A6-137B88FAAFA5}"/>
              </a:ext>
            </a:extLst>
          </p:cNvPr>
          <p:cNvSpPr>
            <a:spLocks noGrp="1"/>
          </p:cNvSpPr>
          <p:nvPr>
            <p:ph type="body" sz="quarter" idx="11" hasCustomPrompt="1"/>
          </p:nvPr>
        </p:nvSpPr>
        <p:spPr>
          <a:xfrm>
            <a:off x="2907437" y="3895635"/>
            <a:ext cx="2010049" cy="369332"/>
          </a:xfrm>
        </p:spPr>
        <p:txBody>
          <a:bodyPr anchor="t"/>
          <a:lstStyle>
            <a:lvl1pPr marL="0" indent="0" algn="ctr">
              <a:buNone/>
              <a:defRPr sz="2400">
                <a:latin typeface="+mj-lt"/>
              </a:defRPr>
            </a:lvl1pPr>
          </a:lstStyle>
          <a:p>
            <a:pPr lvl="0"/>
            <a:r>
              <a:rPr lang="en-US"/>
              <a:t>Insert text</a:t>
            </a:r>
          </a:p>
        </p:txBody>
      </p:sp>
      <p:sp>
        <p:nvSpPr>
          <p:cNvPr id="6" name="Text Placeholder 19">
            <a:extLst>
              <a:ext uri="{FF2B5EF4-FFF2-40B4-BE49-F238E27FC236}">
                <a16:creationId xmlns:a16="http://schemas.microsoft.com/office/drawing/2014/main" id="{E361BC5D-8B35-74E1-026F-66FAD8E0F396}"/>
              </a:ext>
            </a:extLst>
          </p:cNvPr>
          <p:cNvSpPr>
            <a:spLocks noGrp="1"/>
          </p:cNvSpPr>
          <p:nvPr>
            <p:ph type="body" sz="quarter" idx="12" hasCustomPrompt="1"/>
          </p:nvPr>
        </p:nvSpPr>
        <p:spPr>
          <a:xfrm>
            <a:off x="5090974" y="3895635"/>
            <a:ext cx="2010049" cy="369332"/>
          </a:xfrm>
        </p:spPr>
        <p:txBody>
          <a:bodyPr anchor="t"/>
          <a:lstStyle>
            <a:lvl1pPr marL="0" indent="0" algn="ctr">
              <a:buNone/>
              <a:defRPr sz="2400">
                <a:latin typeface="+mj-lt"/>
              </a:defRPr>
            </a:lvl1pPr>
          </a:lstStyle>
          <a:p>
            <a:pPr lvl="0"/>
            <a:r>
              <a:rPr lang="en-US"/>
              <a:t>Insert text</a:t>
            </a:r>
          </a:p>
        </p:txBody>
      </p:sp>
      <p:sp>
        <p:nvSpPr>
          <p:cNvPr id="7" name="Text Placeholder 19">
            <a:extLst>
              <a:ext uri="{FF2B5EF4-FFF2-40B4-BE49-F238E27FC236}">
                <a16:creationId xmlns:a16="http://schemas.microsoft.com/office/drawing/2014/main" id="{58FF01AC-40EC-E68C-1720-0BB340AC5875}"/>
              </a:ext>
            </a:extLst>
          </p:cNvPr>
          <p:cNvSpPr>
            <a:spLocks noGrp="1"/>
          </p:cNvSpPr>
          <p:nvPr>
            <p:ph type="body" sz="quarter" idx="13" hasCustomPrompt="1"/>
          </p:nvPr>
        </p:nvSpPr>
        <p:spPr>
          <a:xfrm>
            <a:off x="7274511" y="3895635"/>
            <a:ext cx="2010049" cy="369332"/>
          </a:xfrm>
        </p:spPr>
        <p:txBody>
          <a:bodyPr anchor="t"/>
          <a:lstStyle>
            <a:lvl1pPr marL="0" indent="0" algn="ctr">
              <a:buNone/>
              <a:defRPr sz="2400">
                <a:latin typeface="+mj-lt"/>
              </a:defRPr>
            </a:lvl1pPr>
          </a:lstStyle>
          <a:p>
            <a:pPr lvl="0"/>
            <a:r>
              <a:rPr lang="en-US"/>
              <a:t>Insert text</a:t>
            </a:r>
          </a:p>
        </p:txBody>
      </p:sp>
      <p:sp>
        <p:nvSpPr>
          <p:cNvPr id="8" name="Text Placeholder 19">
            <a:extLst>
              <a:ext uri="{FF2B5EF4-FFF2-40B4-BE49-F238E27FC236}">
                <a16:creationId xmlns:a16="http://schemas.microsoft.com/office/drawing/2014/main" id="{61EAA826-EAD4-46FD-0B96-90D91A8A5F8E}"/>
              </a:ext>
            </a:extLst>
          </p:cNvPr>
          <p:cNvSpPr>
            <a:spLocks noGrp="1"/>
          </p:cNvSpPr>
          <p:nvPr>
            <p:ph type="body" sz="quarter" idx="14" hasCustomPrompt="1"/>
          </p:nvPr>
        </p:nvSpPr>
        <p:spPr>
          <a:xfrm>
            <a:off x="9458051" y="3895635"/>
            <a:ext cx="2010049" cy="369332"/>
          </a:xfrm>
        </p:spPr>
        <p:txBody>
          <a:bodyPr anchor="t"/>
          <a:lstStyle>
            <a:lvl1pPr marL="0" indent="0" algn="ctr">
              <a:buNone/>
              <a:defRPr sz="2400">
                <a:latin typeface="+mj-lt"/>
              </a:defRPr>
            </a:lvl1pPr>
          </a:lstStyle>
          <a:p>
            <a:pPr lvl="0"/>
            <a:r>
              <a:rPr lang="en-US"/>
              <a:t>Insert text</a:t>
            </a:r>
          </a:p>
        </p:txBody>
      </p:sp>
      <p:sp>
        <p:nvSpPr>
          <p:cNvPr id="22" name="Oval 21">
            <a:extLst>
              <a:ext uri="{FF2B5EF4-FFF2-40B4-BE49-F238E27FC236}">
                <a16:creationId xmlns:a16="http://schemas.microsoft.com/office/drawing/2014/main" id="{CC59FC60-8CEE-E99E-2D8E-C4346C1F010B}"/>
              </a:ext>
            </a:extLst>
          </p:cNvPr>
          <p:cNvSpPr/>
          <p:nvPr userDrawn="1"/>
        </p:nvSpPr>
        <p:spPr bwMode="auto">
          <a:xfrm>
            <a:off x="3467736" y="250884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61D67296-26A0-866C-5FE5-BC993DAC01BD}"/>
              </a:ext>
            </a:extLst>
          </p:cNvPr>
          <p:cNvSpPr/>
          <p:nvPr userDrawn="1"/>
        </p:nvSpPr>
        <p:spPr bwMode="auto">
          <a:xfrm>
            <a:off x="5651274" y="250884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936BE10E-97C0-1F95-0CC4-9E127EF0D9F5}"/>
              </a:ext>
            </a:extLst>
          </p:cNvPr>
          <p:cNvSpPr/>
          <p:nvPr userDrawn="1"/>
        </p:nvSpPr>
        <p:spPr bwMode="auto">
          <a:xfrm>
            <a:off x="7834812" y="250884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16B2DD31-682E-7BA2-0600-55E436632CB1}"/>
              </a:ext>
            </a:extLst>
          </p:cNvPr>
          <p:cNvSpPr/>
          <p:nvPr userDrawn="1"/>
        </p:nvSpPr>
        <p:spPr bwMode="auto">
          <a:xfrm>
            <a:off x="10018349" y="250884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0E35D61B-329B-2D7C-53D6-13DF67E5BF88}"/>
              </a:ext>
            </a:extLst>
          </p:cNvPr>
          <p:cNvCxnSpPr>
            <a:cxnSpLocks/>
          </p:cNvCxnSpPr>
          <p:nvPr userDrawn="1"/>
        </p:nvCxnSpPr>
        <p:spPr>
          <a:xfrm>
            <a:off x="2820693"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BE0F193-B7E7-E111-CF51-19C3420F51F5}"/>
              </a:ext>
            </a:extLst>
          </p:cNvPr>
          <p:cNvCxnSpPr>
            <a:cxnSpLocks/>
          </p:cNvCxnSpPr>
          <p:nvPr userDrawn="1"/>
        </p:nvCxnSpPr>
        <p:spPr>
          <a:xfrm>
            <a:off x="5004230"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C5A6872-D4D8-1512-53F9-6DAA88447696}"/>
              </a:ext>
            </a:extLst>
          </p:cNvPr>
          <p:cNvCxnSpPr>
            <a:cxnSpLocks/>
          </p:cNvCxnSpPr>
          <p:nvPr userDrawn="1"/>
        </p:nvCxnSpPr>
        <p:spPr>
          <a:xfrm>
            <a:off x="7187767"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F75BA12-F8F6-A6FD-2E4E-6F8B604B7510}"/>
              </a:ext>
            </a:extLst>
          </p:cNvPr>
          <p:cNvCxnSpPr>
            <a:cxnSpLocks/>
          </p:cNvCxnSpPr>
          <p:nvPr userDrawn="1"/>
        </p:nvCxnSpPr>
        <p:spPr>
          <a:xfrm>
            <a:off x="9371304" y="3895635"/>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23F78804-0B24-26FA-24BD-7E88AEE451DC}"/>
              </a:ext>
            </a:extLst>
          </p:cNvPr>
          <p:cNvSpPr/>
          <p:nvPr userDrawn="1"/>
        </p:nvSpPr>
        <p:spPr bwMode="auto">
          <a:xfrm>
            <a:off x="3149601" y="5270500"/>
            <a:ext cx="5892800" cy="622892"/>
          </a:xfrm>
          <a:prstGeom prst="roundRect">
            <a:avLst>
              <a:gd name="adj" fmla="val 50000"/>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2" name="Text Placeholder 19">
            <a:extLst>
              <a:ext uri="{FF2B5EF4-FFF2-40B4-BE49-F238E27FC236}">
                <a16:creationId xmlns:a16="http://schemas.microsoft.com/office/drawing/2014/main" id="{F0A6D71C-8A01-7D6B-D8F5-F8BD018267F7}"/>
              </a:ext>
            </a:extLst>
          </p:cNvPr>
          <p:cNvSpPr>
            <a:spLocks noGrp="1"/>
          </p:cNvSpPr>
          <p:nvPr>
            <p:ph type="body" sz="quarter" idx="15" hasCustomPrompt="1"/>
          </p:nvPr>
        </p:nvSpPr>
        <p:spPr>
          <a:xfrm>
            <a:off x="3484881" y="5397280"/>
            <a:ext cx="5222240" cy="369332"/>
          </a:xfrm>
        </p:spPr>
        <p:txBody>
          <a:bodyPr anchor="ct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bg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286220599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userDrawn="1">
  <p:cSld name="Five text with icons and Title holder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0F700E3-0320-DD67-54AF-066AA9F81C49}"/>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67CF5FA9-8641-7FA4-F769-F6220A1582C5}"/>
              </a:ext>
              <a:ext uri="{C183D7F6-B498-43B3-948B-1728B52AA6E4}">
                <adec:decorative xmlns:adec="http://schemas.microsoft.com/office/drawing/2017/decorative" val="1"/>
              </a:ext>
            </a:extLst>
          </p:cNvPr>
          <p:cNvSpPr/>
          <p:nvPr userDrawn="1"/>
        </p:nvSpPr>
        <p:spPr bwMode="auto">
          <a:xfrm>
            <a:off x="592137" y="2119086"/>
            <a:ext cx="11007726" cy="3481977"/>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2D9CFB25-37FF-383A-D2E9-5DA03334027D}"/>
              </a:ext>
            </a:extLst>
          </p:cNvPr>
          <p:cNvSpPr/>
          <p:nvPr userDrawn="1"/>
        </p:nvSpPr>
        <p:spPr bwMode="auto">
          <a:xfrm>
            <a:off x="1284198" y="3103925"/>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32" name="Text Placeholder 19">
            <a:extLst>
              <a:ext uri="{FF2B5EF4-FFF2-40B4-BE49-F238E27FC236}">
                <a16:creationId xmlns:a16="http://schemas.microsoft.com/office/drawing/2014/main" id="{D4801EEC-46FC-9497-DEF0-65D2F1477B4C}"/>
              </a:ext>
            </a:extLst>
          </p:cNvPr>
          <p:cNvSpPr>
            <a:spLocks noGrp="1"/>
          </p:cNvSpPr>
          <p:nvPr>
            <p:ph type="body" sz="quarter" idx="10" hasCustomPrompt="1"/>
          </p:nvPr>
        </p:nvSpPr>
        <p:spPr>
          <a:xfrm>
            <a:off x="723900" y="4490720"/>
            <a:ext cx="2010049" cy="369332"/>
          </a:xfrm>
        </p:spPr>
        <p:txBody>
          <a:bodyPr anchor="t"/>
          <a:lstStyle>
            <a:lvl1pPr marL="0" indent="0" algn="ctr">
              <a:buNone/>
              <a:defRPr sz="2400">
                <a:latin typeface="+mj-lt"/>
              </a:defRPr>
            </a:lvl1pPr>
          </a:lstStyle>
          <a:p>
            <a:pPr lvl="0"/>
            <a:r>
              <a:rPr lang="en-US"/>
              <a:t>Insert text</a:t>
            </a:r>
          </a:p>
        </p:txBody>
      </p:sp>
      <p:sp>
        <p:nvSpPr>
          <p:cNvPr id="38" name="Text Placeholder 19">
            <a:extLst>
              <a:ext uri="{FF2B5EF4-FFF2-40B4-BE49-F238E27FC236}">
                <a16:creationId xmlns:a16="http://schemas.microsoft.com/office/drawing/2014/main" id="{DCE0C84F-E9EE-44D2-6294-58F992CBBB54}"/>
              </a:ext>
            </a:extLst>
          </p:cNvPr>
          <p:cNvSpPr>
            <a:spLocks noGrp="1"/>
          </p:cNvSpPr>
          <p:nvPr>
            <p:ph type="body" sz="quarter" idx="16" hasCustomPrompt="1"/>
          </p:nvPr>
        </p:nvSpPr>
        <p:spPr>
          <a:xfrm>
            <a:off x="2907437" y="4490720"/>
            <a:ext cx="2010049" cy="369332"/>
          </a:xfrm>
        </p:spPr>
        <p:txBody>
          <a:bodyPr anchor="t"/>
          <a:lstStyle>
            <a:lvl1pPr marL="0" indent="0" algn="ctr">
              <a:buNone/>
              <a:defRPr sz="2400">
                <a:latin typeface="+mj-lt"/>
              </a:defRPr>
            </a:lvl1pPr>
          </a:lstStyle>
          <a:p>
            <a:pPr lvl="0"/>
            <a:r>
              <a:rPr lang="en-US"/>
              <a:t>Insert text</a:t>
            </a:r>
          </a:p>
        </p:txBody>
      </p:sp>
      <p:sp>
        <p:nvSpPr>
          <p:cNvPr id="39" name="Text Placeholder 19">
            <a:extLst>
              <a:ext uri="{FF2B5EF4-FFF2-40B4-BE49-F238E27FC236}">
                <a16:creationId xmlns:a16="http://schemas.microsoft.com/office/drawing/2014/main" id="{6431F52C-B113-D2A9-195A-718C8D2FFF97}"/>
              </a:ext>
            </a:extLst>
          </p:cNvPr>
          <p:cNvSpPr>
            <a:spLocks noGrp="1"/>
          </p:cNvSpPr>
          <p:nvPr>
            <p:ph type="body" sz="quarter" idx="17" hasCustomPrompt="1"/>
          </p:nvPr>
        </p:nvSpPr>
        <p:spPr>
          <a:xfrm>
            <a:off x="5090974" y="4490720"/>
            <a:ext cx="2010049" cy="369332"/>
          </a:xfrm>
        </p:spPr>
        <p:txBody>
          <a:bodyPr anchor="t"/>
          <a:lstStyle>
            <a:lvl1pPr marL="0" indent="0" algn="ctr">
              <a:buNone/>
              <a:defRPr sz="2400">
                <a:latin typeface="+mj-lt"/>
              </a:defRPr>
            </a:lvl1pPr>
          </a:lstStyle>
          <a:p>
            <a:pPr lvl="0"/>
            <a:r>
              <a:rPr lang="en-US"/>
              <a:t>Insert text</a:t>
            </a:r>
          </a:p>
        </p:txBody>
      </p:sp>
      <p:sp>
        <p:nvSpPr>
          <p:cNvPr id="40" name="Text Placeholder 19">
            <a:extLst>
              <a:ext uri="{FF2B5EF4-FFF2-40B4-BE49-F238E27FC236}">
                <a16:creationId xmlns:a16="http://schemas.microsoft.com/office/drawing/2014/main" id="{7E4FDF3C-7518-FB6A-C68B-AB92D21ED3C3}"/>
              </a:ext>
            </a:extLst>
          </p:cNvPr>
          <p:cNvSpPr>
            <a:spLocks noGrp="1"/>
          </p:cNvSpPr>
          <p:nvPr>
            <p:ph type="body" sz="quarter" idx="18" hasCustomPrompt="1"/>
          </p:nvPr>
        </p:nvSpPr>
        <p:spPr>
          <a:xfrm>
            <a:off x="7274511" y="4490720"/>
            <a:ext cx="2010049" cy="369332"/>
          </a:xfrm>
        </p:spPr>
        <p:txBody>
          <a:bodyPr anchor="t"/>
          <a:lstStyle>
            <a:lvl1pPr marL="0" indent="0" algn="ctr">
              <a:buNone/>
              <a:defRPr sz="2400">
                <a:latin typeface="+mj-lt"/>
              </a:defRPr>
            </a:lvl1pPr>
          </a:lstStyle>
          <a:p>
            <a:pPr lvl="0"/>
            <a:r>
              <a:rPr lang="en-US"/>
              <a:t>Insert text</a:t>
            </a:r>
          </a:p>
        </p:txBody>
      </p:sp>
      <p:sp>
        <p:nvSpPr>
          <p:cNvPr id="41" name="Text Placeholder 19">
            <a:extLst>
              <a:ext uri="{FF2B5EF4-FFF2-40B4-BE49-F238E27FC236}">
                <a16:creationId xmlns:a16="http://schemas.microsoft.com/office/drawing/2014/main" id="{2B549746-93CF-8D52-AF77-548A64F1E25A}"/>
              </a:ext>
            </a:extLst>
          </p:cNvPr>
          <p:cNvSpPr>
            <a:spLocks noGrp="1"/>
          </p:cNvSpPr>
          <p:nvPr>
            <p:ph type="body" sz="quarter" idx="19" hasCustomPrompt="1"/>
          </p:nvPr>
        </p:nvSpPr>
        <p:spPr>
          <a:xfrm>
            <a:off x="9458051" y="4490720"/>
            <a:ext cx="2010049" cy="369332"/>
          </a:xfrm>
        </p:spPr>
        <p:txBody>
          <a:bodyPr anchor="t"/>
          <a:lstStyle>
            <a:lvl1pPr marL="0" indent="0" algn="ctr">
              <a:buNone/>
              <a:defRPr sz="2400">
                <a:latin typeface="+mj-lt"/>
              </a:defRPr>
            </a:lvl1pPr>
          </a:lstStyle>
          <a:p>
            <a:pPr lvl="0"/>
            <a:r>
              <a:rPr lang="en-US"/>
              <a:t>Insert text</a:t>
            </a:r>
          </a:p>
        </p:txBody>
      </p:sp>
      <p:sp>
        <p:nvSpPr>
          <p:cNvPr id="13" name="Oval 12">
            <a:extLst>
              <a:ext uri="{FF2B5EF4-FFF2-40B4-BE49-F238E27FC236}">
                <a16:creationId xmlns:a16="http://schemas.microsoft.com/office/drawing/2014/main" id="{4AC1951C-8B90-4A4B-3D97-6E287513F183}"/>
              </a:ext>
            </a:extLst>
          </p:cNvPr>
          <p:cNvSpPr/>
          <p:nvPr userDrawn="1"/>
        </p:nvSpPr>
        <p:spPr bwMode="auto">
          <a:xfrm>
            <a:off x="3467736" y="3103925"/>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D4E00795-4340-EEBA-FBCE-9271ABF662DA}"/>
              </a:ext>
            </a:extLst>
          </p:cNvPr>
          <p:cNvSpPr/>
          <p:nvPr userDrawn="1"/>
        </p:nvSpPr>
        <p:spPr bwMode="auto">
          <a:xfrm>
            <a:off x="5651274" y="3103925"/>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BCD9BF66-0AE6-FE54-441F-53B91A9BCDEA}"/>
              </a:ext>
            </a:extLst>
          </p:cNvPr>
          <p:cNvSpPr/>
          <p:nvPr userDrawn="1"/>
        </p:nvSpPr>
        <p:spPr bwMode="auto">
          <a:xfrm>
            <a:off x="7834812" y="3103925"/>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E3FB6A95-DB37-5F58-BF9F-CC7684B5C235}"/>
              </a:ext>
            </a:extLst>
          </p:cNvPr>
          <p:cNvSpPr/>
          <p:nvPr userDrawn="1"/>
        </p:nvSpPr>
        <p:spPr bwMode="auto">
          <a:xfrm>
            <a:off x="10018349" y="3103925"/>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CEE22B22-8822-4D6C-AE38-EA15D4BA3E64}"/>
              </a:ext>
            </a:extLst>
          </p:cNvPr>
          <p:cNvCxnSpPr>
            <a:cxnSpLocks/>
          </p:cNvCxnSpPr>
          <p:nvPr userDrawn="1"/>
        </p:nvCxnSpPr>
        <p:spPr>
          <a:xfrm>
            <a:off x="2820693"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8709F2AD-DD77-869B-8983-CFB6DEA06DF6}"/>
              </a:ext>
            </a:extLst>
          </p:cNvPr>
          <p:cNvCxnSpPr>
            <a:cxnSpLocks/>
          </p:cNvCxnSpPr>
          <p:nvPr userDrawn="1"/>
        </p:nvCxnSpPr>
        <p:spPr>
          <a:xfrm>
            <a:off x="5004230"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2582F84-554E-8770-1263-A7D8034F7A7D}"/>
              </a:ext>
            </a:extLst>
          </p:cNvPr>
          <p:cNvCxnSpPr>
            <a:cxnSpLocks/>
          </p:cNvCxnSpPr>
          <p:nvPr userDrawn="1"/>
        </p:nvCxnSpPr>
        <p:spPr>
          <a:xfrm>
            <a:off x="7187767"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E6E4BFB-D4FA-2B31-B17C-3405973FB03A}"/>
              </a:ext>
            </a:extLst>
          </p:cNvPr>
          <p:cNvCxnSpPr>
            <a:cxnSpLocks/>
          </p:cNvCxnSpPr>
          <p:nvPr userDrawn="1"/>
        </p:nvCxnSpPr>
        <p:spPr>
          <a:xfrm>
            <a:off x="9371304" y="4490720"/>
            <a:ext cx="0" cy="369332"/>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Rectangle: Rounded Corners 20">
            <a:extLst>
              <a:ext uri="{FF2B5EF4-FFF2-40B4-BE49-F238E27FC236}">
                <a16:creationId xmlns:a16="http://schemas.microsoft.com/office/drawing/2014/main" id="{9FA08C79-D7C6-25E8-E8A5-90C856F7058C}"/>
              </a:ext>
            </a:extLst>
          </p:cNvPr>
          <p:cNvSpPr/>
          <p:nvPr userDrawn="1"/>
        </p:nvSpPr>
        <p:spPr bwMode="auto">
          <a:xfrm>
            <a:off x="3178629" y="1767841"/>
            <a:ext cx="5834742" cy="720688"/>
          </a:xfrm>
          <a:prstGeom prst="roundRect">
            <a:avLst>
              <a:gd name="adj" fmla="val 50000"/>
            </a:avLst>
          </a:prstGeom>
          <a:solidFill>
            <a:srgbClr val="EAD5EA"/>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4" name="Text Placeholder 19">
            <a:extLst>
              <a:ext uri="{FF2B5EF4-FFF2-40B4-BE49-F238E27FC236}">
                <a16:creationId xmlns:a16="http://schemas.microsoft.com/office/drawing/2014/main" id="{36DD6354-CE64-DA48-14B4-23163955FD5D}"/>
              </a:ext>
            </a:extLst>
          </p:cNvPr>
          <p:cNvSpPr>
            <a:spLocks noGrp="1"/>
          </p:cNvSpPr>
          <p:nvPr>
            <p:ph type="body" sz="quarter" idx="12" hasCustomPrompt="1"/>
          </p:nvPr>
        </p:nvSpPr>
        <p:spPr>
          <a:xfrm>
            <a:off x="3484880" y="1912742"/>
            <a:ext cx="5222240" cy="430887"/>
          </a:xfrm>
        </p:spPr>
        <p:txBody>
          <a:bodyPr anchor="ctr"/>
          <a:lstStyle>
            <a:lvl1pPr marL="0" indent="0" algn="ctr">
              <a:buNone/>
              <a:defRPr sz="2800">
                <a:latin typeface="+mj-lt"/>
              </a:defRPr>
            </a:lvl1pPr>
          </a:lstStyle>
          <a:p>
            <a:pPr lvl="0"/>
            <a:r>
              <a:rPr lang="en-US"/>
              <a:t>Insert text</a:t>
            </a:r>
          </a:p>
        </p:txBody>
      </p:sp>
    </p:spTree>
    <p:extLst>
      <p:ext uri="{BB962C8B-B14F-4D97-AF65-F5344CB8AC3E}">
        <p14:creationId xmlns:p14="http://schemas.microsoft.com/office/powerpoint/2010/main" val="407069278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68.xml><?xml version="1.0" encoding="utf-8"?>
<p:sldLayout xmlns:a="http://schemas.openxmlformats.org/drawingml/2006/main" xmlns:r="http://schemas.openxmlformats.org/officeDocument/2006/relationships" xmlns:p="http://schemas.openxmlformats.org/presentationml/2006/main" preserve="1" userDrawn="1">
  <p:cSld name="Five text with icons and Title Pink">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5B4AC02-BE64-0ECE-D86E-E22D4A12398A}"/>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E0911042-1452-CDD7-C219-F4025E361B8F}"/>
              </a:ext>
              <a:ext uri="{C183D7F6-B498-43B3-948B-1728B52AA6E4}">
                <adec:decorative xmlns:adec="http://schemas.microsoft.com/office/drawing/2017/decorative" val="1"/>
              </a:ext>
            </a:extLst>
          </p:cNvPr>
          <p:cNvSpPr/>
          <p:nvPr userDrawn="1"/>
        </p:nvSpPr>
        <p:spPr bwMode="auto">
          <a:xfrm>
            <a:off x="592137" y="1384300"/>
            <a:ext cx="11007726" cy="48847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7" name="Oval 6">
            <a:extLst>
              <a:ext uri="{FF2B5EF4-FFF2-40B4-BE49-F238E27FC236}">
                <a16:creationId xmlns:a16="http://schemas.microsoft.com/office/drawing/2014/main" id="{04DAF275-B112-4C08-244C-780F3DFD0702}"/>
              </a:ext>
            </a:extLst>
          </p:cNvPr>
          <p:cNvSpPr/>
          <p:nvPr userDrawn="1"/>
        </p:nvSpPr>
        <p:spPr bwMode="auto">
          <a:xfrm>
            <a:off x="1284198"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22" name="Oval 21">
            <a:extLst>
              <a:ext uri="{FF2B5EF4-FFF2-40B4-BE49-F238E27FC236}">
                <a16:creationId xmlns:a16="http://schemas.microsoft.com/office/drawing/2014/main" id="{DCEB41D5-E9CD-0689-7EAB-508C83F307B7}"/>
              </a:ext>
            </a:extLst>
          </p:cNvPr>
          <p:cNvSpPr/>
          <p:nvPr userDrawn="1"/>
        </p:nvSpPr>
        <p:spPr bwMode="auto">
          <a:xfrm>
            <a:off x="3467736"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3" name="Oval 22">
            <a:extLst>
              <a:ext uri="{FF2B5EF4-FFF2-40B4-BE49-F238E27FC236}">
                <a16:creationId xmlns:a16="http://schemas.microsoft.com/office/drawing/2014/main" id="{1989CC78-6FA8-E717-F029-0DF2DBA3392F}"/>
              </a:ext>
            </a:extLst>
          </p:cNvPr>
          <p:cNvSpPr/>
          <p:nvPr userDrawn="1"/>
        </p:nvSpPr>
        <p:spPr bwMode="auto">
          <a:xfrm>
            <a:off x="5651274"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4" name="Oval 23">
            <a:extLst>
              <a:ext uri="{FF2B5EF4-FFF2-40B4-BE49-F238E27FC236}">
                <a16:creationId xmlns:a16="http://schemas.microsoft.com/office/drawing/2014/main" id="{7884E8E8-F938-E620-2E20-A90F7E9849A0}"/>
              </a:ext>
            </a:extLst>
          </p:cNvPr>
          <p:cNvSpPr/>
          <p:nvPr userDrawn="1"/>
        </p:nvSpPr>
        <p:spPr bwMode="auto">
          <a:xfrm>
            <a:off x="7834812"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5" name="Oval 24">
            <a:extLst>
              <a:ext uri="{FF2B5EF4-FFF2-40B4-BE49-F238E27FC236}">
                <a16:creationId xmlns:a16="http://schemas.microsoft.com/office/drawing/2014/main" id="{7105B49C-75C7-CC09-208D-C90BFB8B146F}"/>
              </a:ext>
            </a:extLst>
          </p:cNvPr>
          <p:cNvSpPr/>
          <p:nvPr userDrawn="1"/>
        </p:nvSpPr>
        <p:spPr bwMode="auto">
          <a:xfrm>
            <a:off x="10018349"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26" name="Straight Connector 25">
            <a:extLst>
              <a:ext uri="{FF2B5EF4-FFF2-40B4-BE49-F238E27FC236}">
                <a16:creationId xmlns:a16="http://schemas.microsoft.com/office/drawing/2014/main" id="{666FAC68-305D-A007-9449-73307FD9D97B}"/>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F5066CF-3DE0-3279-9CAF-BE15C8BAD704}"/>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33F9659D-6734-948A-42AA-C48C4DDCE0D6}"/>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C0443A07-56C3-ADA3-FB63-49AD8492D89A}"/>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745B58E3-ABCF-94DE-D9EA-DA687CDD2571}"/>
              </a:ext>
            </a:extLst>
          </p:cNvPr>
          <p:cNvSpPr/>
          <p:nvPr userDrawn="1"/>
        </p:nvSpPr>
        <p:spPr bwMode="auto">
          <a:xfrm>
            <a:off x="3149601" y="6010275"/>
            <a:ext cx="5892800" cy="485184"/>
          </a:xfrm>
          <a:prstGeom prst="roundRect">
            <a:avLst>
              <a:gd name="adj" fmla="val 50000"/>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31" name="TextBox 30">
            <a:extLst>
              <a:ext uri="{FF2B5EF4-FFF2-40B4-BE49-F238E27FC236}">
                <a16:creationId xmlns:a16="http://schemas.microsoft.com/office/drawing/2014/main" id="{E9D871F3-8FB3-D624-FA43-B38B9369A731}"/>
              </a:ext>
            </a:extLst>
          </p:cNvPr>
          <p:cNvSpPr txBox="1"/>
          <p:nvPr userDrawn="1"/>
        </p:nvSpPr>
        <p:spPr>
          <a:xfrm>
            <a:off x="752478"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3" name="TextBox 32">
            <a:extLst>
              <a:ext uri="{FF2B5EF4-FFF2-40B4-BE49-F238E27FC236}">
                <a16:creationId xmlns:a16="http://schemas.microsoft.com/office/drawing/2014/main" id="{565F6A95-ACB4-B975-12D7-EFB5815678D1}"/>
              </a:ext>
            </a:extLst>
          </p:cNvPr>
          <p:cNvSpPr txBox="1"/>
          <p:nvPr userDrawn="1"/>
        </p:nvSpPr>
        <p:spPr>
          <a:xfrm>
            <a:off x="2907437"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5" name="TextBox 34">
            <a:extLst>
              <a:ext uri="{FF2B5EF4-FFF2-40B4-BE49-F238E27FC236}">
                <a16:creationId xmlns:a16="http://schemas.microsoft.com/office/drawing/2014/main" id="{0BBE79FE-D652-E641-259B-B21BAFB0112B}"/>
              </a:ext>
            </a:extLst>
          </p:cNvPr>
          <p:cNvSpPr txBox="1"/>
          <p:nvPr userDrawn="1"/>
        </p:nvSpPr>
        <p:spPr>
          <a:xfrm>
            <a:off x="5090974"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6" name="TextBox 35">
            <a:extLst>
              <a:ext uri="{FF2B5EF4-FFF2-40B4-BE49-F238E27FC236}">
                <a16:creationId xmlns:a16="http://schemas.microsoft.com/office/drawing/2014/main" id="{44317911-605B-E17E-CFC8-A8EF681CC280}"/>
              </a:ext>
            </a:extLst>
          </p:cNvPr>
          <p:cNvSpPr txBox="1"/>
          <p:nvPr userDrawn="1"/>
        </p:nvSpPr>
        <p:spPr>
          <a:xfrm>
            <a:off x="727451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7" name="TextBox 36">
            <a:extLst>
              <a:ext uri="{FF2B5EF4-FFF2-40B4-BE49-F238E27FC236}">
                <a16:creationId xmlns:a16="http://schemas.microsoft.com/office/drawing/2014/main" id="{633658F2-7F3B-0D71-46E6-23D6C462C423}"/>
              </a:ext>
            </a:extLst>
          </p:cNvPr>
          <p:cNvSpPr txBox="1"/>
          <p:nvPr userDrawn="1"/>
        </p:nvSpPr>
        <p:spPr>
          <a:xfrm>
            <a:off x="945805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48" name="Text Placeholder 19">
            <a:extLst>
              <a:ext uri="{FF2B5EF4-FFF2-40B4-BE49-F238E27FC236}">
                <a16:creationId xmlns:a16="http://schemas.microsoft.com/office/drawing/2014/main" id="{240835BD-E14F-F6BE-E67C-2CFBE964527D}"/>
              </a:ext>
            </a:extLst>
          </p:cNvPr>
          <p:cNvSpPr>
            <a:spLocks noGrp="1"/>
          </p:cNvSpPr>
          <p:nvPr>
            <p:ph type="body" sz="quarter" idx="15" hasCustomPrompt="1"/>
          </p:nvPr>
        </p:nvSpPr>
        <p:spPr>
          <a:xfrm>
            <a:off x="3484881" y="6068201"/>
            <a:ext cx="5222240" cy="369332"/>
          </a:xfrm>
        </p:spPr>
        <p:txBody>
          <a:bodyPr anchor="ctr"/>
          <a:lstStyle>
            <a:lvl1pPr marL="0" indent="0" algn="ctr">
              <a:buNone/>
              <a:defRPr sz="2400">
                <a:solidFill>
                  <a:schemeClr val="bg1"/>
                </a:solidFill>
                <a:latin typeface="+mj-lt"/>
              </a:defRPr>
            </a:lvl1pPr>
          </a:lstStyle>
          <a:p>
            <a:pPr lvl="0"/>
            <a:r>
              <a:rPr lang="en-US"/>
              <a:t>Insert text</a:t>
            </a: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44234"/>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44234"/>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44234"/>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44234"/>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44234"/>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299297895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userDrawn="1">
  <p:cSld name="Five text with icons and Title 2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9FBE7D7-9AA1-6085-4974-C370757AC303}"/>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5F0A0703-BE04-42FB-C6C5-8196EAD1EE98}"/>
              </a:ext>
              <a:ext uri="{C183D7F6-B498-43B3-948B-1728B52AA6E4}">
                <adec:decorative xmlns:adec="http://schemas.microsoft.com/office/drawing/2017/decorative" val="1"/>
              </a:ext>
            </a:extLst>
          </p:cNvPr>
          <p:cNvSpPr/>
          <p:nvPr userDrawn="1"/>
        </p:nvSpPr>
        <p:spPr bwMode="auto">
          <a:xfrm>
            <a:off x="592137" y="1384300"/>
            <a:ext cx="11007726" cy="4606925"/>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6" name="Oval 5">
            <a:extLst>
              <a:ext uri="{FF2B5EF4-FFF2-40B4-BE49-F238E27FC236}">
                <a16:creationId xmlns:a16="http://schemas.microsoft.com/office/drawing/2014/main" id="{D4582047-0C92-77E9-50AD-F37236F4556E}"/>
              </a:ext>
            </a:extLst>
          </p:cNvPr>
          <p:cNvSpPr/>
          <p:nvPr userDrawn="1"/>
        </p:nvSpPr>
        <p:spPr bwMode="auto">
          <a:xfrm>
            <a:off x="1284198"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43" name="Text Placeholder 19">
            <a:extLst>
              <a:ext uri="{FF2B5EF4-FFF2-40B4-BE49-F238E27FC236}">
                <a16:creationId xmlns:a16="http://schemas.microsoft.com/office/drawing/2014/main" id="{855FA422-C610-5967-83A2-2F7D0B5284CC}"/>
              </a:ext>
            </a:extLst>
          </p:cNvPr>
          <p:cNvSpPr>
            <a:spLocks noGrp="1"/>
          </p:cNvSpPr>
          <p:nvPr>
            <p:ph type="body" sz="quarter" idx="10" hasCustomPrompt="1"/>
          </p:nvPr>
        </p:nvSpPr>
        <p:spPr>
          <a:xfrm>
            <a:off x="723900" y="2782044"/>
            <a:ext cx="2010049" cy="307777"/>
          </a:xfrm>
        </p:spPr>
        <p:txBody>
          <a:bodyPr anchor="t"/>
          <a:lstStyle>
            <a:lvl1pPr marL="0" indent="0" algn="ctr">
              <a:buNone/>
              <a:defRPr sz="2000">
                <a:latin typeface="+mj-lt"/>
              </a:defRPr>
            </a:lvl1pPr>
          </a:lstStyle>
          <a:p>
            <a:pPr lvl="0"/>
            <a:r>
              <a:rPr lang="en-US"/>
              <a:t>Insert text</a:t>
            </a:r>
          </a:p>
        </p:txBody>
      </p:sp>
      <p:sp>
        <p:nvSpPr>
          <p:cNvPr id="44" name="Text Placeholder 19">
            <a:extLst>
              <a:ext uri="{FF2B5EF4-FFF2-40B4-BE49-F238E27FC236}">
                <a16:creationId xmlns:a16="http://schemas.microsoft.com/office/drawing/2014/main" id="{904B2E24-5D0A-0B99-A095-D610C4B401B6}"/>
              </a:ext>
            </a:extLst>
          </p:cNvPr>
          <p:cNvSpPr>
            <a:spLocks noGrp="1"/>
          </p:cNvSpPr>
          <p:nvPr>
            <p:ph type="body" sz="quarter" idx="11" hasCustomPrompt="1"/>
          </p:nvPr>
        </p:nvSpPr>
        <p:spPr>
          <a:xfrm>
            <a:off x="2907437" y="2782044"/>
            <a:ext cx="2010049" cy="307777"/>
          </a:xfrm>
        </p:spPr>
        <p:txBody>
          <a:bodyPr anchor="t"/>
          <a:lstStyle>
            <a:lvl1pPr marL="0" indent="0" algn="ctr">
              <a:buNone/>
              <a:defRPr sz="2000">
                <a:latin typeface="+mj-lt"/>
              </a:defRPr>
            </a:lvl1pPr>
          </a:lstStyle>
          <a:p>
            <a:pPr lvl="0"/>
            <a:r>
              <a:rPr lang="en-US"/>
              <a:t>Insert text</a:t>
            </a:r>
          </a:p>
        </p:txBody>
      </p:sp>
      <p:sp>
        <p:nvSpPr>
          <p:cNvPr id="45" name="Text Placeholder 19">
            <a:extLst>
              <a:ext uri="{FF2B5EF4-FFF2-40B4-BE49-F238E27FC236}">
                <a16:creationId xmlns:a16="http://schemas.microsoft.com/office/drawing/2014/main" id="{157BC2BD-4899-AB3A-AF7D-223DED64CB9A}"/>
              </a:ext>
            </a:extLst>
          </p:cNvPr>
          <p:cNvSpPr>
            <a:spLocks noGrp="1"/>
          </p:cNvSpPr>
          <p:nvPr>
            <p:ph type="body" sz="quarter" idx="12" hasCustomPrompt="1"/>
          </p:nvPr>
        </p:nvSpPr>
        <p:spPr>
          <a:xfrm>
            <a:off x="5090974" y="2782044"/>
            <a:ext cx="2010049" cy="307777"/>
          </a:xfrm>
        </p:spPr>
        <p:txBody>
          <a:bodyPr anchor="t"/>
          <a:lstStyle>
            <a:lvl1pPr marL="0" indent="0" algn="ctr">
              <a:buNone/>
              <a:defRPr sz="2000">
                <a:latin typeface="+mj-lt"/>
              </a:defRPr>
            </a:lvl1pPr>
          </a:lstStyle>
          <a:p>
            <a:pPr lvl="0"/>
            <a:r>
              <a:rPr lang="en-US"/>
              <a:t>Insert text</a:t>
            </a:r>
          </a:p>
        </p:txBody>
      </p:sp>
      <p:sp>
        <p:nvSpPr>
          <p:cNvPr id="46" name="Text Placeholder 19">
            <a:extLst>
              <a:ext uri="{FF2B5EF4-FFF2-40B4-BE49-F238E27FC236}">
                <a16:creationId xmlns:a16="http://schemas.microsoft.com/office/drawing/2014/main" id="{38BB0EF8-0DCF-F655-D377-B6CC3E826FDD}"/>
              </a:ext>
            </a:extLst>
          </p:cNvPr>
          <p:cNvSpPr>
            <a:spLocks noGrp="1"/>
          </p:cNvSpPr>
          <p:nvPr>
            <p:ph type="body" sz="quarter" idx="13" hasCustomPrompt="1"/>
          </p:nvPr>
        </p:nvSpPr>
        <p:spPr>
          <a:xfrm>
            <a:off x="7274511" y="2782044"/>
            <a:ext cx="2010049" cy="307777"/>
          </a:xfrm>
        </p:spPr>
        <p:txBody>
          <a:bodyPr anchor="t"/>
          <a:lstStyle>
            <a:lvl1pPr marL="0" indent="0" algn="ctr">
              <a:buNone/>
              <a:defRPr sz="2000">
                <a:latin typeface="+mj-lt"/>
              </a:defRPr>
            </a:lvl1pPr>
          </a:lstStyle>
          <a:p>
            <a:pPr lvl="0"/>
            <a:r>
              <a:rPr lang="en-US"/>
              <a:t>Insert text</a:t>
            </a:r>
          </a:p>
        </p:txBody>
      </p:sp>
      <p:sp>
        <p:nvSpPr>
          <p:cNvPr id="47" name="Text Placeholder 19">
            <a:extLst>
              <a:ext uri="{FF2B5EF4-FFF2-40B4-BE49-F238E27FC236}">
                <a16:creationId xmlns:a16="http://schemas.microsoft.com/office/drawing/2014/main" id="{530348F4-9828-299E-15CE-99688308F13B}"/>
              </a:ext>
            </a:extLst>
          </p:cNvPr>
          <p:cNvSpPr>
            <a:spLocks noGrp="1"/>
          </p:cNvSpPr>
          <p:nvPr>
            <p:ph type="body" sz="quarter" idx="14" hasCustomPrompt="1"/>
          </p:nvPr>
        </p:nvSpPr>
        <p:spPr>
          <a:xfrm>
            <a:off x="9458051" y="2782044"/>
            <a:ext cx="2010049" cy="307777"/>
          </a:xfrm>
        </p:spPr>
        <p:txBody>
          <a:bodyPr anchor="t"/>
          <a:lstStyle>
            <a:lvl1pPr marL="0" indent="0" algn="ctr">
              <a:buNone/>
              <a:defRPr sz="2000">
                <a:latin typeface="+mj-lt"/>
              </a:defRPr>
            </a:lvl1pPr>
          </a:lstStyle>
          <a:p>
            <a:pPr lvl="0"/>
            <a:r>
              <a:rPr lang="en-US"/>
              <a:t>Insert text</a:t>
            </a:r>
          </a:p>
        </p:txBody>
      </p:sp>
      <p:sp>
        <p:nvSpPr>
          <p:cNvPr id="13" name="Oval 12">
            <a:extLst>
              <a:ext uri="{FF2B5EF4-FFF2-40B4-BE49-F238E27FC236}">
                <a16:creationId xmlns:a16="http://schemas.microsoft.com/office/drawing/2014/main" id="{F8A642F3-0DC1-C82B-3830-F7D948DC398F}"/>
              </a:ext>
            </a:extLst>
          </p:cNvPr>
          <p:cNvSpPr/>
          <p:nvPr userDrawn="1"/>
        </p:nvSpPr>
        <p:spPr bwMode="auto">
          <a:xfrm>
            <a:off x="3467736"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54FCF007-4F82-788E-D664-8219B097E3D8}"/>
              </a:ext>
            </a:extLst>
          </p:cNvPr>
          <p:cNvSpPr/>
          <p:nvPr userDrawn="1"/>
        </p:nvSpPr>
        <p:spPr bwMode="auto">
          <a:xfrm>
            <a:off x="5651274"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92C14A30-5400-E835-84B3-DB2ABF19E19A}"/>
              </a:ext>
            </a:extLst>
          </p:cNvPr>
          <p:cNvSpPr/>
          <p:nvPr userDrawn="1"/>
        </p:nvSpPr>
        <p:spPr bwMode="auto">
          <a:xfrm>
            <a:off x="7834812"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937B10EC-ACAA-9B90-9783-9D52C24FAF51}"/>
              </a:ext>
            </a:extLst>
          </p:cNvPr>
          <p:cNvSpPr/>
          <p:nvPr userDrawn="1"/>
        </p:nvSpPr>
        <p:spPr bwMode="auto">
          <a:xfrm>
            <a:off x="10018349" y="1617300"/>
            <a:ext cx="889452" cy="88945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17" name="Straight Connector 16">
            <a:extLst>
              <a:ext uri="{FF2B5EF4-FFF2-40B4-BE49-F238E27FC236}">
                <a16:creationId xmlns:a16="http://schemas.microsoft.com/office/drawing/2014/main" id="{1CDD19C0-D638-B120-7940-66E752266E05}"/>
              </a:ext>
            </a:extLst>
          </p:cNvPr>
          <p:cNvCxnSpPr>
            <a:cxnSpLocks/>
          </p:cNvCxnSpPr>
          <p:nvPr userDrawn="1"/>
        </p:nvCxnSpPr>
        <p:spPr>
          <a:xfrm>
            <a:off x="2820693"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F763E6D-D5DD-CCDC-4A4A-B50156E6E0BD}"/>
              </a:ext>
            </a:extLst>
          </p:cNvPr>
          <p:cNvCxnSpPr>
            <a:cxnSpLocks/>
          </p:cNvCxnSpPr>
          <p:nvPr userDrawn="1"/>
        </p:nvCxnSpPr>
        <p:spPr>
          <a:xfrm>
            <a:off x="5004230"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AEBDC46-75EF-248F-1709-CD9AA961C9AB}"/>
              </a:ext>
            </a:extLst>
          </p:cNvPr>
          <p:cNvCxnSpPr>
            <a:cxnSpLocks/>
          </p:cNvCxnSpPr>
          <p:nvPr userDrawn="1"/>
        </p:nvCxnSpPr>
        <p:spPr>
          <a:xfrm>
            <a:off x="7187767"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E273DFB1-6102-9963-8F9B-CB41414BDC4B}"/>
              </a:ext>
            </a:extLst>
          </p:cNvPr>
          <p:cNvCxnSpPr>
            <a:cxnSpLocks/>
          </p:cNvCxnSpPr>
          <p:nvPr userDrawn="1"/>
        </p:nvCxnSpPr>
        <p:spPr>
          <a:xfrm>
            <a:off x="9371304" y="2751266"/>
            <a:ext cx="0" cy="369332"/>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08491322-413D-CE30-848A-E424DEDAB0B5}"/>
              </a:ext>
            </a:extLst>
          </p:cNvPr>
          <p:cNvSpPr txBox="1"/>
          <p:nvPr userDrawn="1"/>
        </p:nvSpPr>
        <p:spPr>
          <a:xfrm>
            <a:off x="752478"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2" name="TextBox 31">
            <a:extLst>
              <a:ext uri="{FF2B5EF4-FFF2-40B4-BE49-F238E27FC236}">
                <a16:creationId xmlns:a16="http://schemas.microsoft.com/office/drawing/2014/main" id="{CC4DC3EA-2D4D-55F5-D8BD-08F73EEFA6D3}"/>
              </a:ext>
            </a:extLst>
          </p:cNvPr>
          <p:cNvSpPr txBox="1"/>
          <p:nvPr userDrawn="1"/>
        </p:nvSpPr>
        <p:spPr>
          <a:xfrm>
            <a:off x="2907437"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4" name="TextBox 33">
            <a:extLst>
              <a:ext uri="{FF2B5EF4-FFF2-40B4-BE49-F238E27FC236}">
                <a16:creationId xmlns:a16="http://schemas.microsoft.com/office/drawing/2014/main" id="{214F8359-D6E9-1F8E-AF8C-949415131DA7}"/>
              </a:ext>
            </a:extLst>
          </p:cNvPr>
          <p:cNvSpPr txBox="1"/>
          <p:nvPr userDrawn="1"/>
        </p:nvSpPr>
        <p:spPr>
          <a:xfrm>
            <a:off x="5090974"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8" name="TextBox 37">
            <a:extLst>
              <a:ext uri="{FF2B5EF4-FFF2-40B4-BE49-F238E27FC236}">
                <a16:creationId xmlns:a16="http://schemas.microsoft.com/office/drawing/2014/main" id="{AEFC7BA5-1649-0036-41E8-71379B3BACA8}"/>
              </a:ext>
            </a:extLst>
          </p:cNvPr>
          <p:cNvSpPr txBox="1"/>
          <p:nvPr userDrawn="1"/>
        </p:nvSpPr>
        <p:spPr>
          <a:xfrm>
            <a:off x="727451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39" name="TextBox 38">
            <a:extLst>
              <a:ext uri="{FF2B5EF4-FFF2-40B4-BE49-F238E27FC236}">
                <a16:creationId xmlns:a16="http://schemas.microsoft.com/office/drawing/2014/main" id="{76B6D8F0-396F-0A5E-1D14-5E303E61D8C3}"/>
              </a:ext>
            </a:extLst>
          </p:cNvPr>
          <p:cNvSpPr txBox="1"/>
          <p:nvPr userDrawn="1"/>
        </p:nvSpPr>
        <p:spPr>
          <a:xfrm>
            <a:off x="9458051" y="3365112"/>
            <a:ext cx="2016478" cy="2445138"/>
          </a:xfrm>
          <a:prstGeom prst="roundRect">
            <a:avLst>
              <a:gd name="adj" fmla="val 3192"/>
            </a:avLst>
          </a:prstGeom>
          <a:solidFill>
            <a:srgbClr val="FFFFFF">
              <a:alpha val="30000"/>
            </a:srgbClr>
          </a:solidFill>
        </p:spPr>
        <p:txBody>
          <a:bodyPr wrap="square" lIns="97971" tIns="514351" rIns="97971" bIns="0" rtlCol="0" anchor="t">
            <a:normAutofit/>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49" name="Text Placeholder 19">
            <a:extLst>
              <a:ext uri="{FF2B5EF4-FFF2-40B4-BE49-F238E27FC236}">
                <a16:creationId xmlns:a16="http://schemas.microsoft.com/office/drawing/2014/main" id="{881DEBE3-8A0F-103B-586F-2479DC5EB806}"/>
              </a:ext>
            </a:extLst>
          </p:cNvPr>
          <p:cNvSpPr>
            <a:spLocks noGrp="1"/>
          </p:cNvSpPr>
          <p:nvPr>
            <p:ph type="body" sz="quarter" idx="16" hasCustomPrompt="1"/>
          </p:nvPr>
        </p:nvSpPr>
        <p:spPr>
          <a:xfrm>
            <a:off x="859878" y="3445366"/>
            <a:ext cx="1801678" cy="2284630"/>
          </a:xfrm>
        </p:spPr>
        <p:txBody>
          <a:bodyPr anchor="t"/>
          <a:lstStyle>
            <a:lvl1pPr marL="0" indent="0" algn="ctr">
              <a:buNone/>
              <a:defRPr sz="1800">
                <a:latin typeface="+mn-lt"/>
              </a:defRPr>
            </a:lvl1pPr>
          </a:lstStyle>
          <a:p>
            <a:pPr lvl="0"/>
            <a:r>
              <a:rPr lang="en-US"/>
              <a:t>Insert text</a:t>
            </a:r>
          </a:p>
        </p:txBody>
      </p:sp>
      <p:sp>
        <p:nvSpPr>
          <p:cNvPr id="50" name="Text Placeholder 19">
            <a:extLst>
              <a:ext uri="{FF2B5EF4-FFF2-40B4-BE49-F238E27FC236}">
                <a16:creationId xmlns:a16="http://schemas.microsoft.com/office/drawing/2014/main" id="{C921E642-427F-B6E3-89ED-6218FF59386F}"/>
              </a:ext>
            </a:extLst>
          </p:cNvPr>
          <p:cNvSpPr>
            <a:spLocks noGrp="1"/>
          </p:cNvSpPr>
          <p:nvPr>
            <p:ph type="body" sz="quarter" idx="17" hasCustomPrompt="1"/>
          </p:nvPr>
        </p:nvSpPr>
        <p:spPr>
          <a:xfrm>
            <a:off x="3011623" y="3445366"/>
            <a:ext cx="1801678" cy="2284630"/>
          </a:xfrm>
        </p:spPr>
        <p:txBody>
          <a:bodyPr anchor="t"/>
          <a:lstStyle>
            <a:lvl1pPr marL="0" indent="0" algn="ctr">
              <a:buNone/>
              <a:defRPr sz="1800">
                <a:latin typeface="+mn-lt"/>
              </a:defRPr>
            </a:lvl1pPr>
          </a:lstStyle>
          <a:p>
            <a:pPr lvl="0"/>
            <a:r>
              <a:rPr lang="en-US"/>
              <a:t>Insert text</a:t>
            </a:r>
          </a:p>
        </p:txBody>
      </p:sp>
      <p:sp>
        <p:nvSpPr>
          <p:cNvPr id="51" name="Text Placeholder 19">
            <a:extLst>
              <a:ext uri="{FF2B5EF4-FFF2-40B4-BE49-F238E27FC236}">
                <a16:creationId xmlns:a16="http://schemas.microsoft.com/office/drawing/2014/main" id="{CB154531-8E3F-C581-F32D-DB4DB43972C2}"/>
              </a:ext>
            </a:extLst>
          </p:cNvPr>
          <p:cNvSpPr>
            <a:spLocks noGrp="1"/>
          </p:cNvSpPr>
          <p:nvPr>
            <p:ph type="body" sz="quarter" idx="18" hasCustomPrompt="1"/>
          </p:nvPr>
        </p:nvSpPr>
        <p:spPr>
          <a:xfrm>
            <a:off x="5195160" y="3445366"/>
            <a:ext cx="1801678" cy="2284630"/>
          </a:xfrm>
        </p:spPr>
        <p:txBody>
          <a:bodyPr anchor="t"/>
          <a:lstStyle>
            <a:lvl1pPr marL="0" indent="0" algn="ctr">
              <a:buNone/>
              <a:defRPr sz="1800">
                <a:latin typeface="+mn-lt"/>
              </a:defRPr>
            </a:lvl1pPr>
          </a:lstStyle>
          <a:p>
            <a:pPr lvl="0"/>
            <a:r>
              <a:rPr lang="en-US"/>
              <a:t>Insert text</a:t>
            </a:r>
          </a:p>
        </p:txBody>
      </p:sp>
      <p:sp>
        <p:nvSpPr>
          <p:cNvPr id="52" name="Text Placeholder 19">
            <a:extLst>
              <a:ext uri="{FF2B5EF4-FFF2-40B4-BE49-F238E27FC236}">
                <a16:creationId xmlns:a16="http://schemas.microsoft.com/office/drawing/2014/main" id="{9C583887-4DBD-8DB6-5AEE-C735068852C9}"/>
              </a:ext>
            </a:extLst>
          </p:cNvPr>
          <p:cNvSpPr>
            <a:spLocks noGrp="1"/>
          </p:cNvSpPr>
          <p:nvPr>
            <p:ph type="body" sz="quarter" idx="19" hasCustomPrompt="1"/>
          </p:nvPr>
        </p:nvSpPr>
        <p:spPr>
          <a:xfrm>
            <a:off x="7378697" y="3445366"/>
            <a:ext cx="1801678" cy="2284630"/>
          </a:xfrm>
        </p:spPr>
        <p:txBody>
          <a:bodyPr anchor="t"/>
          <a:lstStyle>
            <a:lvl1pPr marL="0" indent="0" algn="ctr">
              <a:buNone/>
              <a:defRPr sz="1800">
                <a:latin typeface="+mn-lt"/>
              </a:defRPr>
            </a:lvl1pPr>
          </a:lstStyle>
          <a:p>
            <a:pPr lvl="0"/>
            <a:r>
              <a:rPr lang="en-US"/>
              <a:t>Insert text</a:t>
            </a:r>
          </a:p>
        </p:txBody>
      </p:sp>
      <p:sp>
        <p:nvSpPr>
          <p:cNvPr id="53" name="Text Placeholder 19">
            <a:extLst>
              <a:ext uri="{FF2B5EF4-FFF2-40B4-BE49-F238E27FC236}">
                <a16:creationId xmlns:a16="http://schemas.microsoft.com/office/drawing/2014/main" id="{FDBD7FE1-645D-6C50-5F21-8DD371E91C92}"/>
              </a:ext>
            </a:extLst>
          </p:cNvPr>
          <p:cNvSpPr>
            <a:spLocks noGrp="1"/>
          </p:cNvSpPr>
          <p:nvPr>
            <p:ph type="body" sz="quarter" idx="20" hasCustomPrompt="1"/>
          </p:nvPr>
        </p:nvSpPr>
        <p:spPr>
          <a:xfrm>
            <a:off x="9562237" y="3445366"/>
            <a:ext cx="1801678" cy="2284630"/>
          </a:xfrm>
        </p:spPr>
        <p:txBody>
          <a:bodyPr anchor="t"/>
          <a:lstStyle>
            <a:lvl1pPr marL="0" indent="0" algn="ctr">
              <a:buNone/>
              <a:defRPr sz="1800">
                <a:latin typeface="+mn-lt"/>
              </a:defRPr>
            </a:lvl1pPr>
          </a:lstStyle>
          <a:p>
            <a:pPr lvl="0"/>
            <a:r>
              <a:rPr lang="en-US"/>
              <a:t>Insert text</a:t>
            </a:r>
          </a:p>
        </p:txBody>
      </p:sp>
    </p:spTree>
    <p:extLst>
      <p:ext uri="{BB962C8B-B14F-4D97-AF65-F5344CB8AC3E}">
        <p14:creationId xmlns:p14="http://schemas.microsoft.com/office/powerpoint/2010/main" val="150342684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Blank 2">
    <p:bg>
      <p:bgRef idx="1001">
        <a:schemeClr val="bg2"/>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2204431"/>
      </p:ext>
    </p:extLst>
  </p:cSld>
  <p:clrMapOvr>
    <a:overrideClrMapping bg1="dk1" tx1="lt1" bg2="dk2" tx2="lt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70.xml><?xml version="1.0" encoding="utf-8"?>
<p:sldLayout xmlns:a="http://schemas.openxmlformats.org/drawingml/2006/main" xmlns:r="http://schemas.openxmlformats.org/officeDocument/2006/relationships" xmlns:p="http://schemas.openxmlformats.org/presentationml/2006/main" preserve="1" userDrawn="1">
  <p:cSld name="Three text with icon and plus sign Pink">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BDEFE94-BC05-F4F4-F640-0629A65047B3}"/>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AB6A3D33-F493-F1D8-B9D5-0F5BE6977367}"/>
              </a:ext>
              <a:ext uri="{C183D7F6-B498-43B3-948B-1728B52AA6E4}">
                <adec:decorative xmlns:adec="http://schemas.microsoft.com/office/drawing/2017/decorative" val="1"/>
              </a:ext>
            </a:extLst>
          </p:cNvPr>
          <p:cNvSpPr/>
          <p:nvPr userDrawn="1"/>
        </p:nvSpPr>
        <p:spPr bwMode="auto">
          <a:xfrm>
            <a:off x="592136"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6D366157-0224-12B0-1973-6C6AFAE383E2}"/>
              </a:ext>
              <a:ext uri="{C183D7F6-B498-43B3-948B-1728B52AA6E4}">
                <adec:decorative xmlns:adec="http://schemas.microsoft.com/office/drawing/2017/decorative" val="1"/>
              </a:ext>
            </a:extLst>
          </p:cNvPr>
          <p:cNvSpPr/>
          <p:nvPr userDrawn="1"/>
        </p:nvSpPr>
        <p:spPr bwMode="auto">
          <a:xfrm>
            <a:off x="4357380"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8" name="Rectangle: Rounded Corners 7">
            <a:extLst>
              <a:ext uri="{FF2B5EF4-FFF2-40B4-BE49-F238E27FC236}">
                <a16:creationId xmlns:a16="http://schemas.microsoft.com/office/drawing/2014/main" id="{7A5798D4-2E2D-4065-9CA4-002D64FAC2DA}"/>
              </a:ext>
              <a:ext uri="{C183D7F6-B498-43B3-948B-1728B52AA6E4}">
                <adec:decorative xmlns:adec="http://schemas.microsoft.com/office/drawing/2017/decorative" val="1"/>
              </a:ext>
            </a:extLst>
          </p:cNvPr>
          <p:cNvSpPr/>
          <p:nvPr userDrawn="1"/>
        </p:nvSpPr>
        <p:spPr bwMode="auto">
          <a:xfrm>
            <a:off x="8122624" y="2052320"/>
            <a:ext cx="3494700" cy="377729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30" name="Text Placeholder 19">
            <a:extLst>
              <a:ext uri="{FF2B5EF4-FFF2-40B4-BE49-F238E27FC236}">
                <a16:creationId xmlns:a16="http://schemas.microsoft.com/office/drawing/2014/main" id="{B6E5ECC6-D7C9-1D1A-7203-3247EF17C589}"/>
              </a:ext>
            </a:extLst>
          </p:cNvPr>
          <p:cNvSpPr>
            <a:spLocks noGrp="1"/>
          </p:cNvSpPr>
          <p:nvPr>
            <p:ph type="body" sz="quarter" idx="10" hasCustomPrompt="1"/>
          </p:nvPr>
        </p:nvSpPr>
        <p:spPr>
          <a:xfrm>
            <a:off x="792772" y="4558188"/>
            <a:ext cx="3093428" cy="430887"/>
          </a:xfrm>
        </p:spPr>
        <p:txBody>
          <a:bodyPr anchor="t"/>
          <a:lstStyle>
            <a:lvl1pPr marL="0" indent="0" algn="ctr">
              <a:buNone/>
              <a:defRPr sz="2800">
                <a:latin typeface="+mj-lt"/>
              </a:defRPr>
            </a:lvl1pPr>
          </a:lstStyle>
          <a:p>
            <a:pPr lvl="0"/>
            <a:r>
              <a:rPr lang="en-US"/>
              <a:t>Insert text</a:t>
            </a: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4558016" y="4558188"/>
            <a:ext cx="3093428" cy="430887"/>
          </a:xfrm>
        </p:spPr>
        <p:txBody>
          <a:bodyPr anchor="t"/>
          <a:lstStyle>
            <a:lvl1pPr marL="0" indent="0" algn="ctr">
              <a:buNone/>
              <a:defRPr sz="28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8323260" y="4558188"/>
            <a:ext cx="3093428" cy="430887"/>
          </a:xfrm>
        </p:spPr>
        <p:txBody>
          <a:bodyPr anchor="t"/>
          <a:lstStyle>
            <a:lvl1pPr marL="0" indent="0" algn="ctr">
              <a:buNone/>
              <a:defRPr sz="2800">
                <a:latin typeface="+mj-lt"/>
              </a:defRPr>
            </a:lvl1pPr>
          </a:lstStyle>
          <a:p>
            <a:pPr lvl="0"/>
            <a:r>
              <a:rPr lang="en-US"/>
              <a:t>Insert text</a:t>
            </a:r>
          </a:p>
        </p:txBody>
      </p:sp>
      <p:sp>
        <p:nvSpPr>
          <p:cNvPr id="12" name="Oval 11">
            <a:extLst>
              <a:ext uri="{FF2B5EF4-FFF2-40B4-BE49-F238E27FC236}">
                <a16:creationId xmlns:a16="http://schemas.microsoft.com/office/drawing/2014/main" id="{8BAC7297-C3ED-C54B-FD33-23678185983A}"/>
              </a:ext>
            </a:extLst>
          </p:cNvPr>
          <p:cNvSpPr/>
          <p:nvPr userDrawn="1"/>
        </p:nvSpPr>
        <p:spPr bwMode="auto">
          <a:xfrm>
            <a:off x="1602397"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22" name="Oval 21">
            <a:extLst>
              <a:ext uri="{FF2B5EF4-FFF2-40B4-BE49-F238E27FC236}">
                <a16:creationId xmlns:a16="http://schemas.microsoft.com/office/drawing/2014/main" id="{A7364CA1-AD2B-B537-686B-022735AE83A5}"/>
              </a:ext>
            </a:extLst>
          </p:cNvPr>
          <p:cNvSpPr/>
          <p:nvPr userDrawn="1"/>
        </p:nvSpPr>
        <p:spPr bwMode="auto">
          <a:xfrm>
            <a:off x="5367641"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23" name="Oval 22">
            <a:extLst>
              <a:ext uri="{FF2B5EF4-FFF2-40B4-BE49-F238E27FC236}">
                <a16:creationId xmlns:a16="http://schemas.microsoft.com/office/drawing/2014/main" id="{D9F90310-0AFB-5150-232D-2B2341C5D64B}"/>
              </a:ext>
            </a:extLst>
          </p:cNvPr>
          <p:cNvSpPr/>
          <p:nvPr userDrawn="1"/>
        </p:nvSpPr>
        <p:spPr bwMode="auto">
          <a:xfrm>
            <a:off x="9132885" y="2602363"/>
            <a:ext cx="1474178" cy="147417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grpSp>
        <p:nvGrpSpPr>
          <p:cNvPr id="24" name="Group 23">
            <a:extLst>
              <a:ext uri="{FF2B5EF4-FFF2-40B4-BE49-F238E27FC236}">
                <a16:creationId xmlns:a16="http://schemas.microsoft.com/office/drawing/2014/main" id="{C2C3C8DA-F1F1-680D-5197-B134FAA8AD93}"/>
              </a:ext>
            </a:extLst>
          </p:cNvPr>
          <p:cNvGrpSpPr/>
          <p:nvPr userDrawn="1"/>
        </p:nvGrpSpPr>
        <p:grpSpPr>
          <a:xfrm>
            <a:off x="3941913" y="3660775"/>
            <a:ext cx="560390" cy="560388"/>
            <a:chOff x="3981176" y="3730234"/>
            <a:chExt cx="502920" cy="502920"/>
          </a:xfrm>
        </p:grpSpPr>
        <p:sp>
          <p:nvSpPr>
            <p:cNvPr id="25" name="Oval 24">
              <a:extLst>
                <a:ext uri="{FF2B5EF4-FFF2-40B4-BE49-F238E27FC236}">
                  <a16:creationId xmlns:a16="http://schemas.microsoft.com/office/drawing/2014/main" id="{D2FE9C2B-071F-6D03-D1E5-226295C07E5E}"/>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6" name="Graphic 35">
              <a:extLst>
                <a:ext uri="{FF2B5EF4-FFF2-40B4-BE49-F238E27FC236}">
                  <a16:creationId xmlns:a16="http://schemas.microsoft.com/office/drawing/2014/main" id="{6F0617CE-A84F-3EF8-4470-5BFAD0D3676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dirty="0">
                <a:solidFill>
                  <a:srgbClr val="FFFFFF"/>
                </a:solidFill>
                <a:latin typeface="Segoe UI Semibold"/>
              </a:endParaRPr>
            </a:p>
          </p:txBody>
        </p:sp>
      </p:grpSp>
      <p:grpSp>
        <p:nvGrpSpPr>
          <p:cNvPr id="27" name="Group 26">
            <a:extLst>
              <a:ext uri="{FF2B5EF4-FFF2-40B4-BE49-F238E27FC236}">
                <a16:creationId xmlns:a16="http://schemas.microsoft.com/office/drawing/2014/main" id="{E0EC2BE9-7FF6-5FD5-E82C-E3FB9CC6F891}"/>
              </a:ext>
            </a:extLst>
          </p:cNvPr>
          <p:cNvGrpSpPr/>
          <p:nvPr userDrawn="1"/>
        </p:nvGrpSpPr>
        <p:grpSpPr>
          <a:xfrm>
            <a:off x="7707157" y="3660775"/>
            <a:ext cx="560390" cy="560388"/>
            <a:chOff x="3981176" y="3730234"/>
            <a:chExt cx="502920" cy="502920"/>
          </a:xfrm>
        </p:grpSpPr>
        <p:sp>
          <p:nvSpPr>
            <p:cNvPr id="28" name="Oval 27">
              <a:extLst>
                <a:ext uri="{FF2B5EF4-FFF2-40B4-BE49-F238E27FC236}">
                  <a16:creationId xmlns:a16="http://schemas.microsoft.com/office/drawing/2014/main" id="{C54B7152-7AF0-7984-8CC9-67D7D0683FF9}"/>
                </a:ext>
                <a:ext uri="{C183D7F6-B498-43B3-948B-1728B52AA6E4}">
                  <adec:decorative xmlns:adec="http://schemas.microsoft.com/office/drawing/2017/decorative" val="1"/>
                </a:ext>
              </a:extLst>
            </p:cNvPr>
            <p:cNvSpPr/>
            <p:nvPr/>
          </p:nvSpPr>
          <p:spPr bwMode="auto">
            <a:xfrm>
              <a:off x="3981176" y="3730234"/>
              <a:ext cx="502920" cy="502920"/>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9" name="Graphic 35">
              <a:extLst>
                <a:ext uri="{FF2B5EF4-FFF2-40B4-BE49-F238E27FC236}">
                  <a16:creationId xmlns:a16="http://schemas.microsoft.com/office/drawing/2014/main" id="{8C5F9F49-345D-C45B-C9C8-062D25185B11}"/>
                </a:ext>
                <a:ext uri="{C183D7F6-B498-43B3-948B-1728B52AA6E4}">
                  <adec:decorative xmlns:adec="http://schemas.microsoft.com/office/drawing/2017/decorative" val="1"/>
                </a:ext>
              </a:extLst>
            </p:cNvPr>
            <p:cNvSpPr/>
            <p:nvPr/>
          </p:nvSpPr>
          <p:spPr>
            <a:xfrm>
              <a:off x="4109172" y="3858232"/>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dirty="0">
                <a:solidFill>
                  <a:srgbClr val="FFFFFF"/>
                </a:solidFill>
                <a:latin typeface="Segoe UI Semibold"/>
              </a:endParaRPr>
            </a:p>
          </p:txBody>
        </p:sp>
      </p:grpSp>
    </p:spTree>
    <p:extLst>
      <p:ext uri="{BB962C8B-B14F-4D97-AF65-F5344CB8AC3E}">
        <p14:creationId xmlns:p14="http://schemas.microsoft.com/office/powerpoint/2010/main" val="129085113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71.xml><?xml version="1.0" encoding="utf-8"?>
<p:sldLayout xmlns:a="http://schemas.openxmlformats.org/drawingml/2006/main" xmlns:r="http://schemas.openxmlformats.org/officeDocument/2006/relationships" xmlns:p="http://schemas.openxmlformats.org/presentationml/2006/main" preserve="1" userDrawn="1">
  <p:cSld name="Step slide with plus sign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C1D7EBB-CD71-E97E-FF26-F51EB544BA0B}"/>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Rounded Corners 4">
            <a:extLst>
              <a:ext uri="{FF2B5EF4-FFF2-40B4-BE49-F238E27FC236}">
                <a16:creationId xmlns:a16="http://schemas.microsoft.com/office/drawing/2014/main" id="{F6DB8EF4-1F33-AA31-9B8E-F78E0A9D74EB}"/>
              </a:ext>
            </a:extLst>
          </p:cNvPr>
          <p:cNvSpPr/>
          <p:nvPr userDrawn="1"/>
        </p:nvSpPr>
        <p:spPr bwMode="auto">
          <a:xfrm>
            <a:off x="587375" y="4411118"/>
            <a:ext cx="3568477" cy="1081476"/>
          </a:xfrm>
          <a:prstGeom prst="roundRect">
            <a:avLst>
              <a:gd name="adj" fmla="val 14508"/>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6" name="Rectangle: Rounded Corners 5">
            <a:extLst>
              <a:ext uri="{FF2B5EF4-FFF2-40B4-BE49-F238E27FC236}">
                <a16:creationId xmlns:a16="http://schemas.microsoft.com/office/drawing/2014/main" id="{49191495-4024-1FBD-DE00-8198400FDF98}"/>
              </a:ext>
            </a:extLst>
          </p:cNvPr>
          <p:cNvSpPr/>
          <p:nvPr userDrawn="1"/>
        </p:nvSpPr>
        <p:spPr bwMode="auto">
          <a:xfrm>
            <a:off x="4314143" y="4411118"/>
            <a:ext cx="3568477" cy="1081476"/>
          </a:xfrm>
          <a:prstGeom prst="roundRect">
            <a:avLst>
              <a:gd name="adj" fmla="val 14508"/>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dirty="0">
              <a:ln w="3175">
                <a:noFill/>
              </a:ln>
              <a:latin typeface="+mj-lt"/>
              <a:cs typeface="Segoe UI" pitchFamily="34" charset="0"/>
            </a:endParaRPr>
          </a:p>
        </p:txBody>
      </p:sp>
      <p:sp>
        <p:nvSpPr>
          <p:cNvPr id="9" name="Rectangle: Rounded Corners 17">
            <a:extLst>
              <a:ext uri="{FF2B5EF4-FFF2-40B4-BE49-F238E27FC236}">
                <a16:creationId xmlns:a16="http://schemas.microsoft.com/office/drawing/2014/main" id="{1C371C7D-43E2-3439-A5F3-F68D504AB607}"/>
              </a:ext>
            </a:extLst>
          </p:cNvPr>
          <p:cNvSpPr/>
          <p:nvPr userDrawn="1"/>
        </p:nvSpPr>
        <p:spPr bwMode="auto">
          <a:xfrm>
            <a:off x="8040911" y="3219182"/>
            <a:ext cx="3568477" cy="1081476"/>
          </a:xfrm>
          <a:prstGeom prst="roundRect">
            <a:avLst>
              <a:gd name="adj" fmla="val 13429"/>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dirty="0">
              <a:ln w="3175">
                <a:noFill/>
              </a:ln>
              <a:latin typeface="+mj-lt"/>
              <a:cs typeface="Segoe UI" pitchFamily="34" charset="0"/>
            </a:endParaRPr>
          </a:p>
        </p:txBody>
      </p:sp>
      <p:sp>
        <p:nvSpPr>
          <p:cNvPr id="10" name="Rectangle: Rounded Corners 30">
            <a:extLst>
              <a:ext uri="{FF2B5EF4-FFF2-40B4-BE49-F238E27FC236}">
                <a16:creationId xmlns:a16="http://schemas.microsoft.com/office/drawing/2014/main" id="{02C42D19-3526-7F77-EAD1-DBAD5F731DBA}"/>
              </a:ext>
            </a:extLst>
          </p:cNvPr>
          <p:cNvSpPr/>
          <p:nvPr userDrawn="1"/>
        </p:nvSpPr>
        <p:spPr bwMode="auto">
          <a:xfrm>
            <a:off x="8040911" y="4411118"/>
            <a:ext cx="3568477" cy="1081476"/>
          </a:xfrm>
          <a:prstGeom prst="roundRect">
            <a:avLst>
              <a:gd name="adj" fmla="val 14868"/>
            </a:avLst>
          </a:prstGeom>
          <a:solidFill>
            <a:srgbClr val="FFFFFF">
              <a:alpha val="70000"/>
            </a:srgbClr>
          </a:solidFill>
        </p:spPr>
        <p:txBody>
          <a:bodyPr wrap="square" lIns="91440" tIns="91440" rIns="91440" bIns="91440" rtlCol="0" anchor="ctr">
            <a:normAutofit/>
          </a:bodyPr>
          <a:lstStyle/>
          <a:p>
            <a:pPr lvl="0" algn="ctr" defTabSz="914367" fontAlgn="base">
              <a:spcBef>
                <a:spcPct val="0"/>
              </a:spcBef>
              <a:spcAft>
                <a:spcPct val="0"/>
              </a:spcAft>
            </a:pPr>
            <a:endParaRPr lang="en-US" sz="1600" b="1" kern="0" dirty="0">
              <a:ln w="3175">
                <a:noFill/>
              </a:ln>
              <a:latin typeface="+mj-lt"/>
              <a:cs typeface="Segoe UI" pitchFamily="34" charset="0"/>
            </a:endParaRPr>
          </a:p>
        </p:txBody>
      </p:sp>
      <p:sp>
        <p:nvSpPr>
          <p:cNvPr id="11" name="Rectangle: Rounded Corners 17">
            <a:extLst>
              <a:ext uri="{FF2B5EF4-FFF2-40B4-BE49-F238E27FC236}">
                <a16:creationId xmlns:a16="http://schemas.microsoft.com/office/drawing/2014/main" id="{DA726962-7307-11F2-D0F6-97F7E09EDEBF}"/>
              </a:ext>
            </a:extLst>
          </p:cNvPr>
          <p:cNvSpPr/>
          <p:nvPr userDrawn="1"/>
        </p:nvSpPr>
        <p:spPr bwMode="auto">
          <a:xfrm>
            <a:off x="8040911" y="2027245"/>
            <a:ext cx="3568477" cy="1081476"/>
          </a:xfrm>
          <a:prstGeom prst="roundRect">
            <a:avLst>
              <a:gd name="adj" fmla="val 14508"/>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13" name="Rectangle: Rounded Corners 12">
            <a:extLst>
              <a:ext uri="{FF2B5EF4-FFF2-40B4-BE49-F238E27FC236}">
                <a16:creationId xmlns:a16="http://schemas.microsoft.com/office/drawing/2014/main" id="{52DE5F9F-E084-B744-AE9E-4DF8BE0BF30C}"/>
              </a:ext>
            </a:extLst>
          </p:cNvPr>
          <p:cNvSpPr/>
          <p:nvPr userDrawn="1"/>
        </p:nvSpPr>
        <p:spPr bwMode="auto">
          <a:xfrm>
            <a:off x="4314143" y="3216772"/>
            <a:ext cx="3568477" cy="1081476"/>
          </a:xfrm>
          <a:prstGeom prst="roundRect">
            <a:avLst>
              <a:gd name="adj" fmla="val 14508"/>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grpSp>
        <p:nvGrpSpPr>
          <p:cNvPr id="14" name="Group 13">
            <a:extLst>
              <a:ext uri="{FF2B5EF4-FFF2-40B4-BE49-F238E27FC236}">
                <a16:creationId xmlns:a16="http://schemas.microsoft.com/office/drawing/2014/main" id="{F2831996-D2A4-3A67-47C9-69FF2497B88D}"/>
              </a:ext>
            </a:extLst>
          </p:cNvPr>
          <p:cNvGrpSpPr/>
          <p:nvPr userDrawn="1"/>
        </p:nvGrpSpPr>
        <p:grpSpPr>
          <a:xfrm>
            <a:off x="5916403" y="4172709"/>
            <a:ext cx="363954" cy="363953"/>
            <a:chOff x="3981182" y="3730229"/>
            <a:chExt cx="502921" cy="502919"/>
          </a:xfrm>
        </p:grpSpPr>
        <p:sp>
          <p:nvSpPr>
            <p:cNvPr id="15" name="Oval 14">
              <a:extLst>
                <a:ext uri="{FF2B5EF4-FFF2-40B4-BE49-F238E27FC236}">
                  <a16:creationId xmlns:a16="http://schemas.microsoft.com/office/drawing/2014/main" id="{BD8A6E88-E9DA-A918-D2B3-B627591EA75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79000">
                  <a:srgbClr val="C03BC4"/>
                </a:gs>
                <a:gs pos="35000">
                  <a:srgbClr val="D1448B"/>
                </a:gs>
              </a:gsLst>
              <a:path path="circle">
                <a:fillToRect l="100000" t="100000"/>
              </a:path>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16" name="Graphic 35">
              <a:extLst>
                <a:ext uri="{FF2B5EF4-FFF2-40B4-BE49-F238E27FC236}">
                  <a16:creationId xmlns:a16="http://schemas.microsoft.com/office/drawing/2014/main" id="{DB645B40-D523-5AA1-5F12-DC8B3489B1F8}"/>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dirty="0">
                <a:solidFill>
                  <a:srgbClr val="FFFFFF"/>
                </a:solidFill>
                <a:latin typeface="Segoe UI Semibold"/>
              </a:endParaRPr>
            </a:p>
          </p:txBody>
        </p:sp>
      </p:grpSp>
      <p:grpSp>
        <p:nvGrpSpPr>
          <p:cNvPr id="17" name="Group 16">
            <a:extLst>
              <a:ext uri="{FF2B5EF4-FFF2-40B4-BE49-F238E27FC236}">
                <a16:creationId xmlns:a16="http://schemas.microsoft.com/office/drawing/2014/main" id="{96991732-4BA0-67D2-D215-D1FB23E8A2A1}"/>
              </a:ext>
            </a:extLst>
          </p:cNvPr>
          <p:cNvGrpSpPr/>
          <p:nvPr userDrawn="1"/>
        </p:nvGrpSpPr>
        <p:grpSpPr>
          <a:xfrm>
            <a:off x="9643171" y="2981977"/>
            <a:ext cx="363954" cy="363953"/>
            <a:chOff x="3981182" y="3730229"/>
            <a:chExt cx="502921" cy="502919"/>
          </a:xfrm>
        </p:grpSpPr>
        <p:sp>
          <p:nvSpPr>
            <p:cNvPr id="18" name="Oval 17">
              <a:extLst>
                <a:ext uri="{FF2B5EF4-FFF2-40B4-BE49-F238E27FC236}">
                  <a16:creationId xmlns:a16="http://schemas.microsoft.com/office/drawing/2014/main" id="{24F419BB-26A1-10A3-85F4-4CAE854769CB}"/>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79000">
                  <a:srgbClr val="C03BC4"/>
                </a:gs>
                <a:gs pos="35000">
                  <a:srgbClr val="D1448B"/>
                </a:gs>
              </a:gsLst>
              <a:path path="circle">
                <a:fillToRect l="100000" t="100000"/>
              </a:path>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19" name="Graphic 35">
              <a:extLst>
                <a:ext uri="{FF2B5EF4-FFF2-40B4-BE49-F238E27FC236}">
                  <a16:creationId xmlns:a16="http://schemas.microsoft.com/office/drawing/2014/main" id="{720F628E-3D33-F54E-67C3-63F73AC617F2}"/>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dirty="0">
                <a:solidFill>
                  <a:srgbClr val="FFFFFF"/>
                </a:solidFill>
                <a:latin typeface="Segoe UI Semibold"/>
              </a:endParaRPr>
            </a:p>
          </p:txBody>
        </p:sp>
      </p:grpSp>
      <p:grpSp>
        <p:nvGrpSpPr>
          <p:cNvPr id="20" name="Group 19">
            <a:extLst>
              <a:ext uri="{FF2B5EF4-FFF2-40B4-BE49-F238E27FC236}">
                <a16:creationId xmlns:a16="http://schemas.microsoft.com/office/drawing/2014/main" id="{07C02F30-3161-CCDE-F6DE-919271729E8F}"/>
              </a:ext>
            </a:extLst>
          </p:cNvPr>
          <p:cNvGrpSpPr/>
          <p:nvPr userDrawn="1"/>
        </p:nvGrpSpPr>
        <p:grpSpPr>
          <a:xfrm>
            <a:off x="9643171" y="4173914"/>
            <a:ext cx="363954" cy="363953"/>
            <a:chOff x="3981182" y="3730229"/>
            <a:chExt cx="502921" cy="502919"/>
          </a:xfrm>
        </p:grpSpPr>
        <p:sp>
          <p:nvSpPr>
            <p:cNvPr id="21" name="Oval 20">
              <a:extLst>
                <a:ext uri="{FF2B5EF4-FFF2-40B4-BE49-F238E27FC236}">
                  <a16:creationId xmlns:a16="http://schemas.microsoft.com/office/drawing/2014/main" id="{18F80F5A-BF5B-2DCD-1A7A-189E8F66B174}"/>
                </a:ext>
                <a:ext uri="{C183D7F6-B498-43B3-948B-1728B52AA6E4}">
                  <adec:decorative xmlns:adec="http://schemas.microsoft.com/office/drawing/2017/decorative" val="1"/>
                </a:ext>
              </a:extLst>
            </p:cNvPr>
            <p:cNvSpPr/>
            <p:nvPr/>
          </p:nvSpPr>
          <p:spPr bwMode="auto">
            <a:xfrm>
              <a:off x="3981182" y="3730229"/>
              <a:ext cx="502921" cy="502919"/>
            </a:xfrm>
            <a:prstGeom prst="ellipse">
              <a:avLst/>
            </a:prstGeom>
            <a:gradFill>
              <a:gsLst>
                <a:gs pos="79000">
                  <a:srgbClr val="C03BC4"/>
                </a:gs>
                <a:gs pos="35000">
                  <a:srgbClr val="D1448B"/>
                </a:gs>
              </a:gsLst>
              <a:path path="circle">
                <a:fillToRect l="100000" t="100000"/>
              </a:path>
            </a:gradFill>
            <a:ln w="25400">
              <a:solidFill>
                <a:schemeClr val="bg1"/>
              </a:solidFill>
            </a:ln>
            <a:effectLst/>
          </p:spPr>
          <p:txBody>
            <a:bodyPr wrap="square" lIns="0" tIns="0" rIns="0" bIns="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32" name="Graphic 35">
              <a:extLst>
                <a:ext uri="{FF2B5EF4-FFF2-40B4-BE49-F238E27FC236}">
                  <a16:creationId xmlns:a16="http://schemas.microsoft.com/office/drawing/2014/main" id="{91FAE03F-ECA2-F67B-E324-82978968CA95}"/>
                </a:ext>
                <a:ext uri="{C183D7F6-B498-43B3-948B-1728B52AA6E4}">
                  <adec:decorative xmlns:adec="http://schemas.microsoft.com/office/drawing/2017/decorative" val="1"/>
                </a:ext>
              </a:extLst>
            </p:cNvPr>
            <p:cNvSpPr/>
            <p:nvPr/>
          </p:nvSpPr>
          <p:spPr>
            <a:xfrm>
              <a:off x="4109171" y="3858233"/>
              <a:ext cx="246928" cy="246928"/>
            </a:xfrm>
            <a:custGeom>
              <a:avLst/>
              <a:gdLst>
                <a:gd name="connsiteX0" fmla="*/ 84611 w 171450"/>
                <a:gd name="connsiteY0" fmla="*/ 67 h 171450"/>
                <a:gd name="connsiteX1" fmla="*/ 85725 w 171450"/>
                <a:gd name="connsiteY1" fmla="*/ 0 h 171450"/>
                <a:gd name="connsiteX2" fmla="*/ 95183 w 171450"/>
                <a:gd name="connsiteY2" fmla="*/ 8411 h 171450"/>
                <a:gd name="connsiteX3" fmla="*/ 95250 w 171450"/>
                <a:gd name="connsiteY3" fmla="*/ 9525 h 171450"/>
                <a:gd name="connsiteX4" fmla="*/ 95250 w 171450"/>
                <a:gd name="connsiteY4" fmla="*/ 76200 h 171450"/>
                <a:gd name="connsiteX5" fmla="*/ 161925 w 171450"/>
                <a:gd name="connsiteY5" fmla="*/ 76200 h 171450"/>
                <a:gd name="connsiteX6" fmla="*/ 171383 w 171450"/>
                <a:gd name="connsiteY6" fmla="*/ 84611 h 171450"/>
                <a:gd name="connsiteX7" fmla="*/ 171450 w 171450"/>
                <a:gd name="connsiteY7" fmla="*/ 85725 h 171450"/>
                <a:gd name="connsiteX8" fmla="*/ 163039 w 171450"/>
                <a:gd name="connsiteY8" fmla="*/ 95183 h 171450"/>
                <a:gd name="connsiteX9" fmla="*/ 161925 w 171450"/>
                <a:gd name="connsiteY9" fmla="*/ 95250 h 171450"/>
                <a:gd name="connsiteX10" fmla="*/ 95250 w 171450"/>
                <a:gd name="connsiteY10" fmla="*/ 95250 h 171450"/>
                <a:gd name="connsiteX11" fmla="*/ 95250 w 171450"/>
                <a:gd name="connsiteY11" fmla="*/ 161925 h 171450"/>
                <a:gd name="connsiteX12" fmla="*/ 86839 w 171450"/>
                <a:gd name="connsiteY12" fmla="*/ 171383 h 171450"/>
                <a:gd name="connsiteX13" fmla="*/ 85725 w 171450"/>
                <a:gd name="connsiteY13" fmla="*/ 171450 h 171450"/>
                <a:gd name="connsiteX14" fmla="*/ 76267 w 171450"/>
                <a:gd name="connsiteY14" fmla="*/ 163039 h 171450"/>
                <a:gd name="connsiteX15" fmla="*/ 76200 w 171450"/>
                <a:gd name="connsiteY15" fmla="*/ 161925 h 171450"/>
                <a:gd name="connsiteX16" fmla="*/ 76200 w 171450"/>
                <a:gd name="connsiteY16" fmla="*/ 95250 h 171450"/>
                <a:gd name="connsiteX17" fmla="*/ 9525 w 171450"/>
                <a:gd name="connsiteY17" fmla="*/ 95250 h 171450"/>
                <a:gd name="connsiteX18" fmla="*/ 67 w 171450"/>
                <a:gd name="connsiteY18" fmla="*/ 86839 h 171450"/>
                <a:gd name="connsiteX19" fmla="*/ 0 w 171450"/>
                <a:gd name="connsiteY19" fmla="*/ 85725 h 171450"/>
                <a:gd name="connsiteX20" fmla="*/ 8411 w 171450"/>
                <a:gd name="connsiteY20" fmla="*/ 76267 h 171450"/>
                <a:gd name="connsiteX21" fmla="*/ 9525 w 171450"/>
                <a:gd name="connsiteY21" fmla="*/ 76200 h 171450"/>
                <a:gd name="connsiteX22" fmla="*/ 76200 w 171450"/>
                <a:gd name="connsiteY22" fmla="*/ 76200 h 171450"/>
                <a:gd name="connsiteX23" fmla="*/ 76200 w 171450"/>
                <a:gd name="connsiteY23" fmla="*/ 9525 h 171450"/>
                <a:gd name="connsiteX24" fmla="*/ 84611 w 171450"/>
                <a:gd name="connsiteY24" fmla="*/ 67 h 171450"/>
                <a:gd name="connsiteX25" fmla="*/ 85725 w 171450"/>
                <a:gd name="connsiteY25" fmla="*/ 0 h 171450"/>
                <a:gd name="connsiteX26" fmla="*/ 84611 w 171450"/>
                <a:gd name="connsiteY26" fmla="*/ 6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450" h="171450">
                  <a:moveTo>
                    <a:pt x="84611" y="67"/>
                  </a:moveTo>
                  <a:lnTo>
                    <a:pt x="85725" y="0"/>
                  </a:lnTo>
                  <a:cubicBezTo>
                    <a:pt x="90554" y="1"/>
                    <a:pt x="94618" y="3615"/>
                    <a:pt x="95183" y="8411"/>
                  </a:cubicBezTo>
                  <a:lnTo>
                    <a:pt x="95250" y="9525"/>
                  </a:lnTo>
                  <a:lnTo>
                    <a:pt x="95250" y="76200"/>
                  </a:lnTo>
                  <a:lnTo>
                    <a:pt x="161925" y="76200"/>
                  </a:lnTo>
                  <a:cubicBezTo>
                    <a:pt x="166754" y="76201"/>
                    <a:pt x="170819" y="79815"/>
                    <a:pt x="171383" y="84611"/>
                  </a:cubicBezTo>
                  <a:lnTo>
                    <a:pt x="171450" y="85725"/>
                  </a:lnTo>
                  <a:cubicBezTo>
                    <a:pt x="171449" y="90554"/>
                    <a:pt x="167835" y="94618"/>
                    <a:pt x="163039" y="95183"/>
                  </a:cubicBezTo>
                  <a:lnTo>
                    <a:pt x="161925" y="95250"/>
                  </a:lnTo>
                  <a:lnTo>
                    <a:pt x="95250" y="95250"/>
                  </a:lnTo>
                  <a:lnTo>
                    <a:pt x="95250" y="161925"/>
                  </a:lnTo>
                  <a:cubicBezTo>
                    <a:pt x="95249" y="166754"/>
                    <a:pt x="91635" y="170819"/>
                    <a:pt x="86839" y="171383"/>
                  </a:cubicBezTo>
                  <a:lnTo>
                    <a:pt x="85725" y="171450"/>
                  </a:lnTo>
                  <a:cubicBezTo>
                    <a:pt x="80896" y="171449"/>
                    <a:pt x="76832" y="167835"/>
                    <a:pt x="76267" y="163039"/>
                  </a:cubicBezTo>
                  <a:lnTo>
                    <a:pt x="76200" y="161925"/>
                  </a:lnTo>
                  <a:lnTo>
                    <a:pt x="76200" y="95250"/>
                  </a:lnTo>
                  <a:lnTo>
                    <a:pt x="9525" y="95250"/>
                  </a:lnTo>
                  <a:cubicBezTo>
                    <a:pt x="4696" y="95249"/>
                    <a:pt x="632" y="91635"/>
                    <a:pt x="67" y="86839"/>
                  </a:cubicBezTo>
                  <a:lnTo>
                    <a:pt x="0" y="85725"/>
                  </a:lnTo>
                  <a:cubicBezTo>
                    <a:pt x="1" y="80896"/>
                    <a:pt x="3615" y="76832"/>
                    <a:pt x="8411" y="76267"/>
                  </a:cubicBezTo>
                  <a:lnTo>
                    <a:pt x="9525" y="76200"/>
                  </a:lnTo>
                  <a:lnTo>
                    <a:pt x="76200" y="76200"/>
                  </a:lnTo>
                  <a:lnTo>
                    <a:pt x="76200" y="9525"/>
                  </a:lnTo>
                  <a:cubicBezTo>
                    <a:pt x="76201" y="4696"/>
                    <a:pt x="79815" y="632"/>
                    <a:pt x="84611" y="67"/>
                  </a:cubicBezTo>
                  <a:lnTo>
                    <a:pt x="85725" y="0"/>
                  </a:lnTo>
                  <a:lnTo>
                    <a:pt x="84611" y="67"/>
                  </a:lnTo>
                  <a:close/>
                </a:path>
              </a:pathLst>
            </a:custGeom>
            <a:solidFill>
              <a:schemeClr val="bg1"/>
            </a:solidFill>
            <a:effectLst/>
            <a:extLst>
              <a:ext uri="{AF507438-7753-43E0-B8FC-AC1667EBCBE1}">
                <a14:hiddenEffects xmlns:a14="http://schemas.microsoft.com/office/drawing/2010/main">
                  <a:effectLst>
                    <a:outerShdw blurRad="63500" algn="tl" rotWithShape="0">
                      <a:schemeClr val="bg1">
                        <a:lumMod val="50000"/>
                        <a:alpha val="30000"/>
                      </a:schemeClr>
                    </a:outerShdw>
                  </a:effectLst>
                </a14:hiddenEffects>
              </a:ext>
            </a:extLst>
          </p:spPr>
          <p:txBody>
            <a:bodyPr wrap="square" lIns="0" tIns="0" rIns="0" bIns="0" rtlCol="0" anchor="ctr" anchorCtr="0">
              <a:noAutofit/>
            </a:bodyPr>
            <a:lstStyle>
              <a:defPPr>
                <a:defRPr lang="en-US"/>
              </a:defPPr>
              <a:lvl1pPr marL="0" algn="l" defTabSz="2438251" rtl="0" eaLnBrk="1" latinLnBrk="0" hangingPunct="1">
                <a:defRPr sz="4707" kern="1200">
                  <a:solidFill>
                    <a:schemeClr val="tx1"/>
                  </a:solidFill>
                  <a:latin typeface="+mn-lt"/>
                  <a:ea typeface="+mn-ea"/>
                  <a:cs typeface="+mn-cs"/>
                </a:defRPr>
              </a:lvl1pPr>
              <a:lvl2pPr marL="1219124" algn="l" defTabSz="2438251" rtl="0" eaLnBrk="1" latinLnBrk="0" hangingPunct="1">
                <a:defRPr sz="4707" kern="1200">
                  <a:solidFill>
                    <a:schemeClr val="tx1"/>
                  </a:solidFill>
                  <a:latin typeface="+mn-lt"/>
                  <a:ea typeface="+mn-ea"/>
                  <a:cs typeface="+mn-cs"/>
                </a:defRPr>
              </a:lvl2pPr>
              <a:lvl3pPr marL="2438251" algn="l" defTabSz="2438251" rtl="0" eaLnBrk="1" latinLnBrk="0" hangingPunct="1">
                <a:defRPr sz="4707" kern="1200">
                  <a:solidFill>
                    <a:schemeClr val="tx1"/>
                  </a:solidFill>
                  <a:latin typeface="+mn-lt"/>
                  <a:ea typeface="+mn-ea"/>
                  <a:cs typeface="+mn-cs"/>
                </a:defRPr>
              </a:lvl3pPr>
              <a:lvl4pPr marL="3657375" algn="l" defTabSz="2438251" rtl="0" eaLnBrk="1" latinLnBrk="0" hangingPunct="1">
                <a:defRPr sz="4707" kern="1200">
                  <a:solidFill>
                    <a:schemeClr val="tx1"/>
                  </a:solidFill>
                  <a:latin typeface="+mn-lt"/>
                  <a:ea typeface="+mn-ea"/>
                  <a:cs typeface="+mn-cs"/>
                </a:defRPr>
              </a:lvl4pPr>
              <a:lvl5pPr marL="4876502" algn="l" defTabSz="2438251" rtl="0" eaLnBrk="1" latinLnBrk="0" hangingPunct="1">
                <a:defRPr sz="4707" kern="1200">
                  <a:solidFill>
                    <a:schemeClr val="tx1"/>
                  </a:solidFill>
                  <a:latin typeface="+mn-lt"/>
                  <a:ea typeface="+mn-ea"/>
                  <a:cs typeface="+mn-cs"/>
                </a:defRPr>
              </a:lvl5pPr>
              <a:lvl6pPr marL="6095629" algn="l" defTabSz="2438251" rtl="0" eaLnBrk="1" latinLnBrk="0" hangingPunct="1">
                <a:defRPr sz="4707" kern="1200">
                  <a:solidFill>
                    <a:schemeClr val="tx1"/>
                  </a:solidFill>
                  <a:latin typeface="+mn-lt"/>
                  <a:ea typeface="+mn-ea"/>
                  <a:cs typeface="+mn-cs"/>
                </a:defRPr>
              </a:lvl6pPr>
              <a:lvl7pPr marL="7314753" algn="l" defTabSz="2438251" rtl="0" eaLnBrk="1" latinLnBrk="0" hangingPunct="1">
                <a:defRPr sz="4707" kern="1200">
                  <a:solidFill>
                    <a:schemeClr val="tx1"/>
                  </a:solidFill>
                  <a:latin typeface="+mn-lt"/>
                  <a:ea typeface="+mn-ea"/>
                  <a:cs typeface="+mn-cs"/>
                </a:defRPr>
              </a:lvl7pPr>
              <a:lvl8pPr marL="8533877" algn="l" defTabSz="2438251" rtl="0" eaLnBrk="1" latinLnBrk="0" hangingPunct="1">
                <a:defRPr sz="4707" kern="1200">
                  <a:solidFill>
                    <a:schemeClr val="tx1"/>
                  </a:solidFill>
                  <a:latin typeface="+mn-lt"/>
                  <a:ea typeface="+mn-ea"/>
                  <a:cs typeface="+mn-cs"/>
                </a:defRPr>
              </a:lvl8pPr>
              <a:lvl9pPr marL="9753007" algn="l" defTabSz="2438251" rtl="0" eaLnBrk="1" latinLnBrk="0" hangingPunct="1">
                <a:defRPr sz="4707" kern="1200">
                  <a:solidFill>
                    <a:schemeClr val="tx1"/>
                  </a:solidFill>
                  <a:latin typeface="+mn-lt"/>
                  <a:ea typeface="+mn-ea"/>
                  <a:cs typeface="+mn-cs"/>
                </a:defRPr>
              </a:lvl9pPr>
            </a:lstStyle>
            <a:p>
              <a:pPr algn="ctr" defTabSz="2275878" fontAlgn="base">
                <a:spcBef>
                  <a:spcPct val="0"/>
                </a:spcBef>
                <a:spcAft>
                  <a:spcPts val="2987"/>
                </a:spcAft>
                <a:buSzPct val="90000"/>
              </a:pPr>
              <a:endParaRPr lang="en-US" sz="6969" dirty="0">
                <a:solidFill>
                  <a:srgbClr val="FFFFFF"/>
                </a:solidFill>
                <a:latin typeface="Segoe UI Semibold"/>
              </a:endParaRPr>
            </a:p>
          </p:txBody>
        </p:sp>
      </p:grpSp>
      <p:cxnSp>
        <p:nvCxnSpPr>
          <p:cNvPr id="34" name="Straight Arrow Connector 33">
            <a:extLst>
              <a:ext uri="{FF2B5EF4-FFF2-40B4-BE49-F238E27FC236}">
                <a16:creationId xmlns:a16="http://schemas.microsoft.com/office/drawing/2014/main" id="{24C914BE-5050-C7BF-C172-4C2476BEC68D}"/>
              </a:ext>
            </a:extLst>
          </p:cNvPr>
          <p:cNvCxnSpPr>
            <a:cxnSpLocks/>
          </p:cNvCxnSpPr>
          <p:nvPr userDrawn="1"/>
        </p:nvCxnSpPr>
        <p:spPr>
          <a:xfrm>
            <a:off x="587375" y="5910552"/>
            <a:ext cx="11022013" cy="0"/>
          </a:xfrm>
          <a:prstGeom prst="straightConnector1">
            <a:avLst/>
          </a:prstGeom>
          <a:ln w="12700">
            <a:solidFill>
              <a:schemeClr val="tx1"/>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35" name="Rectangle: Rounded Corners 34">
            <a:extLst>
              <a:ext uri="{FF2B5EF4-FFF2-40B4-BE49-F238E27FC236}">
                <a16:creationId xmlns:a16="http://schemas.microsoft.com/office/drawing/2014/main" id="{86696057-CC9D-F906-F357-0B9205E5BA7B}"/>
              </a:ext>
            </a:extLst>
          </p:cNvPr>
          <p:cNvSpPr/>
          <p:nvPr userDrawn="1"/>
        </p:nvSpPr>
        <p:spPr bwMode="auto">
          <a:xfrm>
            <a:off x="2636520" y="5666554"/>
            <a:ext cx="6990080" cy="487996"/>
          </a:xfrm>
          <a:prstGeom prst="roundRect">
            <a:avLst>
              <a:gd name="adj" fmla="val 50000"/>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1" name="Text Placeholder 19">
            <a:extLst>
              <a:ext uri="{FF2B5EF4-FFF2-40B4-BE49-F238E27FC236}">
                <a16:creationId xmlns:a16="http://schemas.microsoft.com/office/drawing/2014/main" id="{68ABE05C-369D-C182-65D0-C9475EA8CD0C}"/>
              </a:ext>
            </a:extLst>
          </p:cNvPr>
          <p:cNvSpPr>
            <a:spLocks noGrp="1"/>
          </p:cNvSpPr>
          <p:nvPr>
            <p:ph type="body" sz="quarter" idx="11" hasCustomPrompt="1"/>
          </p:nvPr>
        </p:nvSpPr>
        <p:spPr>
          <a:xfrm>
            <a:off x="2783841" y="5756664"/>
            <a:ext cx="6695438" cy="307777"/>
          </a:xfrm>
        </p:spPr>
        <p:txBody>
          <a:bodyPr anchor="ctr"/>
          <a:lstStyle>
            <a:lvl1pPr marL="0" indent="0" algn="ctr">
              <a:buNone/>
              <a:defRPr sz="2000">
                <a:latin typeface="+mj-lt"/>
              </a:defRPr>
            </a:lvl1pPr>
          </a:lstStyle>
          <a:p>
            <a:pPr lvl="0"/>
            <a:r>
              <a:rPr lang="en-US"/>
              <a:t>Insert text</a:t>
            </a:r>
          </a:p>
        </p:txBody>
      </p:sp>
      <p:sp>
        <p:nvSpPr>
          <p:cNvPr id="33" name="Text Placeholder 19">
            <a:extLst>
              <a:ext uri="{FF2B5EF4-FFF2-40B4-BE49-F238E27FC236}">
                <a16:creationId xmlns:a16="http://schemas.microsoft.com/office/drawing/2014/main" id="{D7EBD7BA-C6E6-EBF7-3F74-42AAA9BC2DCD}"/>
              </a:ext>
            </a:extLst>
          </p:cNvPr>
          <p:cNvSpPr>
            <a:spLocks noGrp="1"/>
          </p:cNvSpPr>
          <p:nvPr>
            <p:ph type="body" sz="quarter" idx="12" hasCustomPrompt="1"/>
          </p:nvPr>
        </p:nvSpPr>
        <p:spPr>
          <a:xfrm>
            <a:off x="4439170" y="3619011"/>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7" name="Text Placeholder 19">
            <a:extLst>
              <a:ext uri="{FF2B5EF4-FFF2-40B4-BE49-F238E27FC236}">
                <a16:creationId xmlns:a16="http://schemas.microsoft.com/office/drawing/2014/main" id="{401A70FE-06F7-C76B-95C1-1B31128A9872}"/>
              </a:ext>
            </a:extLst>
          </p:cNvPr>
          <p:cNvSpPr>
            <a:spLocks noGrp="1"/>
          </p:cNvSpPr>
          <p:nvPr>
            <p:ph type="body" sz="quarter" idx="13" hasCustomPrompt="1"/>
          </p:nvPr>
        </p:nvSpPr>
        <p:spPr>
          <a:xfrm>
            <a:off x="712402" y="4813357"/>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8" name="Text Placeholder 19">
            <a:extLst>
              <a:ext uri="{FF2B5EF4-FFF2-40B4-BE49-F238E27FC236}">
                <a16:creationId xmlns:a16="http://schemas.microsoft.com/office/drawing/2014/main" id="{6E7CA8B8-227F-CA2F-DEE8-12C16BD8B288}"/>
              </a:ext>
            </a:extLst>
          </p:cNvPr>
          <p:cNvSpPr>
            <a:spLocks noGrp="1"/>
          </p:cNvSpPr>
          <p:nvPr>
            <p:ph type="body" sz="quarter" idx="14" hasCustomPrompt="1"/>
          </p:nvPr>
        </p:nvSpPr>
        <p:spPr>
          <a:xfrm>
            <a:off x="8165938" y="2429484"/>
            <a:ext cx="3318422" cy="276999"/>
          </a:xfrm>
        </p:spPr>
        <p:txBody>
          <a:bodyPr anchor="ctr"/>
          <a:lstStyle>
            <a:lvl1pPr marL="0" indent="0" algn="ctr">
              <a:buNone/>
              <a:defRPr sz="1800">
                <a:solidFill>
                  <a:schemeClr val="bg1"/>
                </a:solidFill>
                <a:latin typeface="+mj-lt"/>
              </a:defRPr>
            </a:lvl1pPr>
          </a:lstStyle>
          <a:p>
            <a:pPr lvl="0"/>
            <a:r>
              <a:rPr lang="en-US"/>
              <a:t>Insert text</a:t>
            </a:r>
          </a:p>
        </p:txBody>
      </p:sp>
      <p:sp>
        <p:nvSpPr>
          <p:cNvPr id="39" name="Text Placeholder 19">
            <a:extLst>
              <a:ext uri="{FF2B5EF4-FFF2-40B4-BE49-F238E27FC236}">
                <a16:creationId xmlns:a16="http://schemas.microsoft.com/office/drawing/2014/main" id="{4382D060-386D-278B-7491-FA8761C2DA9E}"/>
              </a:ext>
            </a:extLst>
          </p:cNvPr>
          <p:cNvSpPr>
            <a:spLocks noGrp="1"/>
          </p:cNvSpPr>
          <p:nvPr>
            <p:ph type="body" sz="quarter" idx="15" hasCustomPrompt="1"/>
          </p:nvPr>
        </p:nvSpPr>
        <p:spPr>
          <a:xfrm>
            <a:off x="8165938" y="3621421"/>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0" name="Text Placeholder 19">
            <a:extLst>
              <a:ext uri="{FF2B5EF4-FFF2-40B4-BE49-F238E27FC236}">
                <a16:creationId xmlns:a16="http://schemas.microsoft.com/office/drawing/2014/main" id="{4762ACED-18A7-968F-ABE0-D18216A5153C}"/>
              </a:ext>
            </a:extLst>
          </p:cNvPr>
          <p:cNvSpPr>
            <a:spLocks noGrp="1"/>
          </p:cNvSpPr>
          <p:nvPr>
            <p:ph type="body" sz="quarter" idx="16" hasCustomPrompt="1"/>
          </p:nvPr>
        </p:nvSpPr>
        <p:spPr>
          <a:xfrm>
            <a:off x="8165938"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
        <p:nvSpPr>
          <p:cNvPr id="41" name="Text Placeholder 19">
            <a:extLst>
              <a:ext uri="{FF2B5EF4-FFF2-40B4-BE49-F238E27FC236}">
                <a16:creationId xmlns:a16="http://schemas.microsoft.com/office/drawing/2014/main" id="{F2BB1B07-0759-BCF0-29B9-AAFAE5571194}"/>
              </a:ext>
            </a:extLst>
          </p:cNvPr>
          <p:cNvSpPr>
            <a:spLocks noGrp="1"/>
          </p:cNvSpPr>
          <p:nvPr>
            <p:ph type="body" sz="quarter" idx="17" hasCustomPrompt="1"/>
          </p:nvPr>
        </p:nvSpPr>
        <p:spPr>
          <a:xfrm>
            <a:off x="4439170" y="4813357"/>
            <a:ext cx="3318422" cy="276999"/>
          </a:xfrm>
        </p:spPr>
        <p:txBody>
          <a:bodyPr anchor="ctr"/>
          <a:lstStyle>
            <a:lvl1pPr marL="0" indent="0" algn="ctr">
              <a:buNone/>
              <a:defRPr sz="1800">
                <a:solidFill>
                  <a:schemeClr val="tx1"/>
                </a:solidFill>
                <a:latin typeface="+mj-lt"/>
              </a:defRPr>
            </a:lvl1pPr>
          </a:lstStyle>
          <a:p>
            <a:pPr lvl="0"/>
            <a:r>
              <a:rPr lang="en-US"/>
              <a:t>Insert text</a:t>
            </a:r>
          </a:p>
        </p:txBody>
      </p:sp>
    </p:spTree>
    <p:extLst>
      <p:ext uri="{BB962C8B-B14F-4D97-AF65-F5344CB8AC3E}">
        <p14:creationId xmlns:p14="http://schemas.microsoft.com/office/powerpoint/2010/main" val="263520601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72.xml><?xml version="1.0" encoding="utf-8"?>
<p:sldLayout xmlns:a="http://schemas.openxmlformats.org/drawingml/2006/main" xmlns:r="http://schemas.openxmlformats.org/officeDocument/2006/relationships" xmlns:p="http://schemas.openxmlformats.org/presentationml/2006/main" preserve="1" userDrawn="1">
  <p:cSld name="Title with five placeholder Pink">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48B5BD4D-E72D-331A-6110-813B273C65BB}"/>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4" name="Rectangle: Rounded Corners 3">
            <a:extLst>
              <a:ext uri="{FF2B5EF4-FFF2-40B4-BE49-F238E27FC236}">
                <a16:creationId xmlns:a16="http://schemas.microsoft.com/office/drawing/2014/main" id="{2AE9BCAE-0BC2-4E20-9806-CA14198F5A19}"/>
              </a:ext>
              <a:ext uri="{C183D7F6-B498-43B3-948B-1728B52AA6E4}">
                <adec:decorative xmlns:adec="http://schemas.microsoft.com/office/drawing/2017/decorative" val="1"/>
              </a:ext>
            </a:extLst>
          </p:cNvPr>
          <p:cNvSpPr/>
          <p:nvPr userDrawn="1"/>
        </p:nvSpPr>
        <p:spPr bwMode="auto">
          <a:xfrm>
            <a:off x="592136" y="1651000"/>
            <a:ext cx="11025188" cy="46180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7" name="Rectangle: Rounded Corners 6">
            <a:extLst>
              <a:ext uri="{FF2B5EF4-FFF2-40B4-BE49-F238E27FC236}">
                <a16:creationId xmlns:a16="http://schemas.microsoft.com/office/drawing/2014/main" id="{0D504DF3-BA95-E2C4-2D7D-DA033A05E133}"/>
              </a:ext>
            </a:extLst>
          </p:cNvPr>
          <p:cNvSpPr/>
          <p:nvPr userDrawn="1"/>
        </p:nvSpPr>
        <p:spPr bwMode="auto">
          <a:xfrm>
            <a:off x="3900487" y="1381125"/>
            <a:ext cx="4391026" cy="539750"/>
          </a:xfrm>
          <a:prstGeom prst="roundRect">
            <a:avLst>
              <a:gd name="adj" fmla="val 50000"/>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46" name="Text Placeholder 19">
            <a:extLst>
              <a:ext uri="{FF2B5EF4-FFF2-40B4-BE49-F238E27FC236}">
                <a16:creationId xmlns:a16="http://schemas.microsoft.com/office/drawing/2014/main" id="{75C791E7-9893-CC22-2ADA-7F985DA13D56}"/>
              </a:ext>
            </a:extLst>
          </p:cNvPr>
          <p:cNvSpPr>
            <a:spLocks noGrp="1"/>
          </p:cNvSpPr>
          <p:nvPr>
            <p:ph type="body" sz="quarter" idx="12" hasCustomPrompt="1"/>
          </p:nvPr>
        </p:nvSpPr>
        <p:spPr>
          <a:xfrm>
            <a:off x="4093369" y="1466334"/>
            <a:ext cx="4005262" cy="369332"/>
          </a:xfrm>
        </p:spPr>
        <p:txBody>
          <a:bodyPr anchor="ctr"/>
          <a:lstStyle>
            <a:lvl1pPr marL="0" marR="0" indent="0" algn="ctr" defTabSz="914222"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b="1" kern="1200" spc="0" baseline="0" dirty="0">
                <a:ln w="3175">
                  <a:noFill/>
                </a:ln>
                <a:gradFill>
                  <a:gsLst>
                    <a:gs pos="79000">
                      <a:srgbClr val="C03BC4"/>
                    </a:gs>
                    <a:gs pos="35000">
                      <a:srgbClr val="D1448B"/>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Insert text</a:t>
            </a:r>
          </a:p>
        </p:txBody>
      </p:sp>
      <p:sp>
        <p:nvSpPr>
          <p:cNvPr id="12" name="TextBox 11">
            <a:extLst>
              <a:ext uri="{FF2B5EF4-FFF2-40B4-BE49-F238E27FC236}">
                <a16:creationId xmlns:a16="http://schemas.microsoft.com/office/drawing/2014/main" id="{A390C3B6-9E9A-9B9E-AF09-EAFF24807F75}"/>
              </a:ext>
            </a:extLst>
          </p:cNvPr>
          <p:cNvSpPr txBox="1"/>
          <p:nvPr userDrawn="1"/>
        </p:nvSpPr>
        <p:spPr>
          <a:xfrm>
            <a:off x="742949" y="2065021"/>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22" name="TextBox 21">
            <a:extLst>
              <a:ext uri="{FF2B5EF4-FFF2-40B4-BE49-F238E27FC236}">
                <a16:creationId xmlns:a16="http://schemas.microsoft.com/office/drawing/2014/main" id="{04AB062E-8C16-7B57-F716-AE5C1BCCF292}"/>
              </a:ext>
            </a:extLst>
          </p:cNvPr>
          <p:cNvSpPr txBox="1"/>
          <p:nvPr userDrawn="1"/>
        </p:nvSpPr>
        <p:spPr>
          <a:xfrm>
            <a:off x="742949" y="2896139"/>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23" name="TextBox 22">
            <a:extLst>
              <a:ext uri="{FF2B5EF4-FFF2-40B4-BE49-F238E27FC236}">
                <a16:creationId xmlns:a16="http://schemas.microsoft.com/office/drawing/2014/main" id="{DA737BF6-63C8-544D-6387-EC271986A254}"/>
              </a:ext>
            </a:extLst>
          </p:cNvPr>
          <p:cNvSpPr txBox="1"/>
          <p:nvPr userDrawn="1"/>
        </p:nvSpPr>
        <p:spPr>
          <a:xfrm>
            <a:off x="742949" y="3727257"/>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24" name="TextBox 23">
            <a:extLst>
              <a:ext uri="{FF2B5EF4-FFF2-40B4-BE49-F238E27FC236}">
                <a16:creationId xmlns:a16="http://schemas.microsoft.com/office/drawing/2014/main" id="{06536E69-CABE-439E-0EAC-791D104D5E9D}"/>
              </a:ext>
            </a:extLst>
          </p:cNvPr>
          <p:cNvSpPr txBox="1"/>
          <p:nvPr userDrawn="1"/>
        </p:nvSpPr>
        <p:spPr>
          <a:xfrm>
            <a:off x="742949" y="4558375"/>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25" name="TextBox 24">
            <a:extLst>
              <a:ext uri="{FF2B5EF4-FFF2-40B4-BE49-F238E27FC236}">
                <a16:creationId xmlns:a16="http://schemas.microsoft.com/office/drawing/2014/main" id="{A945F86E-139D-C593-B299-DDD000ACB63A}"/>
              </a:ext>
            </a:extLst>
          </p:cNvPr>
          <p:cNvSpPr txBox="1"/>
          <p:nvPr userDrawn="1"/>
        </p:nvSpPr>
        <p:spPr>
          <a:xfrm>
            <a:off x="742949" y="5389492"/>
            <a:ext cx="10723562" cy="719209"/>
          </a:xfrm>
          <a:prstGeom prst="roundRect">
            <a:avLst/>
          </a:prstGeom>
          <a:solidFill>
            <a:srgbClr val="FFFFFF">
              <a:alpha val="20000"/>
            </a:srgbClr>
          </a:solidFill>
        </p:spPr>
        <p:txBody>
          <a:bodyPr wrap="square" lIns="97971" tIns="514351" rIns="97971" bIns="0" rtlCol="0" anchor="ctr">
            <a:normAutofit fontScale="32500" lnSpcReduction="20000"/>
          </a:bodyPr>
          <a:lstStyle>
            <a:defPPr>
              <a:defRPr lang="en-US"/>
            </a:defPPr>
            <a:lvl1pPr marR="0" lvl="0" indent="0" algn="ctr" defTabSz="1740645" fontAlgn="base">
              <a:lnSpc>
                <a:spcPct val="100000"/>
              </a:lnSpc>
              <a:spcBef>
                <a:spcPct val="0"/>
              </a:spcBef>
              <a:spcAft>
                <a:spcPct val="0"/>
              </a:spcAft>
              <a:buClrTx/>
              <a:buSzTx/>
              <a:buFontTx/>
              <a:buNone/>
              <a:tabLst/>
              <a:defRPr kumimoji="0" sz="3214" b="1" i="0" u="none" strike="noStrike" kern="0" cap="none" spc="0" normalizeH="0" baseline="0">
                <a:ln>
                  <a:noFill/>
                </a:ln>
                <a:effectLst/>
                <a:uLnTx/>
                <a:uFillTx/>
                <a:latin typeface="Segoe UI Variable Display Semib" pitchFamily="2" charset="0"/>
                <a:cs typeface="Segoe Sans Display Semibold" pitchFamily="2"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lvl="0"/>
            <a:endParaRPr lang="en-US" dirty="0">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28674" y="2301515"/>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cxnSp>
        <p:nvCxnSpPr>
          <p:cNvPr id="27" name="Straight Connector 26">
            <a:extLst>
              <a:ext uri="{FF2B5EF4-FFF2-40B4-BE49-F238E27FC236}">
                <a16:creationId xmlns:a16="http://schemas.microsoft.com/office/drawing/2014/main" id="{47331A65-ED04-5548-E6BE-554542BC7221}"/>
              </a:ext>
            </a:extLst>
          </p:cNvPr>
          <p:cNvCxnSpPr>
            <a:cxnSpLocks/>
          </p:cNvCxnSpPr>
          <p:nvPr userDrawn="1"/>
        </p:nvCxnSpPr>
        <p:spPr>
          <a:xfrm>
            <a:off x="2164398" y="2147626"/>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A402DFE-953D-BF57-2026-3E833C8E56D7}"/>
              </a:ext>
            </a:extLst>
          </p:cNvPr>
          <p:cNvCxnSpPr>
            <a:cxnSpLocks/>
          </p:cNvCxnSpPr>
          <p:nvPr userDrawn="1"/>
        </p:nvCxnSpPr>
        <p:spPr>
          <a:xfrm>
            <a:off x="2164398" y="2978744"/>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C4EF065-B16C-9AA5-4C93-5C06FCBDD6C2}"/>
              </a:ext>
            </a:extLst>
          </p:cNvPr>
          <p:cNvCxnSpPr>
            <a:cxnSpLocks/>
          </p:cNvCxnSpPr>
          <p:nvPr userDrawn="1"/>
        </p:nvCxnSpPr>
        <p:spPr>
          <a:xfrm>
            <a:off x="2164398" y="3809862"/>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F030E4B-4E24-F71C-19AF-93412496F6AD}"/>
              </a:ext>
            </a:extLst>
          </p:cNvPr>
          <p:cNvCxnSpPr>
            <a:cxnSpLocks/>
          </p:cNvCxnSpPr>
          <p:nvPr userDrawn="1"/>
        </p:nvCxnSpPr>
        <p:spPr>
          <a:xfrm>
            <a:off x="2164398" y="4640980"/>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3CA4BF68-DB91-F295-5863-E5B92AD7ECC0}"/>
              </a:ext>
            </a:extLst>
          </p:cNvPr>
          <p:cNvCxnSpPr>
            <a:cxnSpLocks/>
          </p:cNvCxnSpPr>
          <p:nvPr userDrawn="1"/>
        </p:nvCxnSpPr>
        <p:spPr>
          <a:xfrm>
            <a:off x="2164398" y="5472097"/>
            <a:ext cx="0" cy="553998"/>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8" name="Text Placeholder 19">
            <a:extLst>
              <a:ext uri="{FF2B5EF4-FFF2-40B4-BE49-F238E27FC236}">
                <a16:creationId xmlns:a16="http://schemas.microsoft.com/office/drawing/2014/main" id="{D55C8022-2C1F-1A16-C2CC-A7D6E20EFE12}"/>
              </a:ext>
            </a:extLst>
          </p:cNvPr>
          <p:cNvSpPr>
            <a:spLocks noGrp="1"/>
          </p:cNvSpPr>
          <p:nvPr>
            <p:ph type="body" sz="quarter" idx="14" hasCustomPrompt="1"/>
          </p:nvPr>
        </p:nvSpPr>
        <p:spPr>
          <a:xfrm>
            <a:off x="828674" y="3132633"/>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7E21129B-3352-3177-F487-3976C3D35342}"/>
              </a:ext>
            </a:extLst>
          </p:cNvPr>
          <p:cNvSpPr>
            <a:spLocks noGrp="1"/>
          </p:cNvSpPr>
          <p:nvPr>
            <p:ph type="body" sz="quarter" idx="15" hasCustomPrompt="1"/>
          </p:nvPr>
        </p:nvSpPr>
        <p:spPr>
          <a:xfrm>
            <a:off x="828674" y="3963751"/>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F6360B5F-AAF9-7C2D-A753-BA07D20115BF}"/>
              </a:ext>
            </a:extLst>
          </p:cNvPr>
          <p:cNvSpPr>
            <a:spLocks noGrp="1"/>
          </p:cNvSpPr>
          <p:nvPr>
            <p:ph type="body" sz="quarter" idx="16" hasCustomPrompt="1"/>
          </p:nvPr>
        </p:nvSpPr>
        <p:spPr>
          <a:xfrm>
            <a:off x="828674" y="4794869"/>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A02AFC05-DFD1-F709-66B8-486BF38BB972}"/>
              </a:ext>
            </a:extLst>
          </p:cNvPr>
          <p:cNvSpPr>
            <a:spLocks noGrp="1"/>
          </p:cNvSpPr>
          <p:nvPr>
            <p:ph type="body" sz="quarter" idx="17" hasCustomPrompt="1"/>
          </p:nvPr>
        </p:nvSpPr>
        <p:spPr>
          <a:xfrm>
            <a:off x="828674" y="5625986"/>
            <a:ext cx="1252537" cy="246221"/>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6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90322037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userDrawn="1">
  <p:cSld name="Title with 10 text placeholder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8217FB6-A966-7D65-2279-5A8AC657B0F8}"/>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lstStyle>
            <a:lvl1pPr algn="ctr">
              <a:defRPr sz="3600"/>
            </a:lvl1pPr>
          </a:lstStyle>
          <a:p>
            <a:r>
              <a:rPr lang="en-US"/>
              <a:t>Click to edit Master title style</a:t>
            </a:r>
          </a:p>
        </p:txBody>
      </p:sp>
      <p:sp>
        <p:nvSpPr>
          <p:cNvPr id="5" name="Rectangle: Top Corners Rounded 125">
            <a:extLst>
              <a:ext uri="{FF2B5EF4-FFF2-40B4-BE49-F238E27FC236}">
                <a16:creationId xmlns:a16="http://schemas.microsoft.com/office/drawing/2014/main" id="{C61C236E-B755-6F32-4B8E-E62730471386}"/>
              </a:ext>
              <a:ext uri="{C183D7F6-B498-43B3-948B-1728B52AA6E4}">
                <adec:decorative xmlns:adec="http://schemas.microsoft.com/office/drawing/2017/decorative" val="1"/>
              </a:ext>
            </a:extLst>
          </p:cNvPr>
          <p:cNvSpPr/>
          <p:nvPr userDrawn="1"/>
        </p:nvSpPr>
        <p:spPr bwMode="auto">
          <a:xfrm>
            <a:off x="581018" y="1702270"/>
            <a:ext cx="11029951" cy="4174013"/>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6" name="Rounded Rectangle 30">
            <a:extLst>
              <a:ext uri="{FF2B5EF4-FFF2-40B4-BE49-F238E27FC236}">
                <a16:creationId xmlns:a16="http://schemas.microsoft.com/office/drawing/2014/main" id="{20F99D0C-B114-F05F-E4BF-F5C8989CE52C}"/>
              </a:ext>
              <a:ext uri="{C183D7F6-B498-43B3-948B-1728B52AA6E4}">
                <adec:decorative xmlns:adec="http://schemas.microsoft.com/office/drawing/2017/decorative" val="1"/>
              </a:ext>
            </a:extLst>
          </p:cNvPr>
          <p:cNvSpPr/>
          <p:nvPr userDrawn="1"/>
        </p:nvSpPr>
        <p:spPr bwMode="auto">
          <a:xfrm>
            <a:off x="726427" y="5041337"/>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8" name="Rounded Rectangle 30">
            <a:extLst>
              <a:ext uri="{FF2B5EF4-FFF2-40B4-BE49-F238E27FC236}">
                <a16:creationId xmlns:a16="http://schemas.microsoft.com/office/drawing/2014/main" id="{728B55A4-6B01-CE5E-E124-B2A78A53E93B}"/>
              </a:ext>
              <a:ext uri="{C183D7F6-B498-43B3-948B-1728B52AA6E4}">
                <adec:decorative xmlns:adec="http://schemas.microsoft.com/office/drawing/2017/decorative" val="1"/>
              </a:ext>
            </a:extLst>
          </p:cNvPr>
          <p:cNvSpPr/>
          <p:nvPr userDrawn="1"/>
        </p:nvSpPr>
        <p:spPr bwMode="auto">
          <a:xfrm>
            <a:off x="726427" y="4233298"/>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9" name="Rounded Rectangle 30">
            <a:extLst>
              <a:ext uri="{FF2B5EF4-FFF2-40B4-BE49-F238E27FC236}">
                <a16:creationId xmlns:a16="http://schemas.microsoft.com/office/drawing/2014/main" id="{AE2FC2A1-A651-C5EF-90EE-48E4DF0D05E0}"/>
              </a:ext>
              <a:ext uri="{C183D7F6-B498-43B3-948B-1728B52AA6E4}">
                <adec:decorative xmlns:adec="http://schemas.microsoft.com/office/drawing/2017/decorative" val="1"/>
              </a:ext>
            </a:extLst>
          </p:cNvPr>
          <p:cNvSpPr/>
          <p:nvPr userDrawn="1"/>
        </p:nvSpPr>
        <p:spPr bwMode="auto">
          <a:xfrm>
            <a:off x="726427" y="3425259"/>
            <a:ext cx="10728447" cy="688903"/>
          </a:xfrm>
          <a:prstGeom prst="roundRect">
            <a:avLst>
              <a:gd name="adj" fmla="val 8427"/>
            </a:avLst>
          </a:prstGeom>
          <a:solidFill>
            <a:srgbClr val="FFFFFF">
              <a:alpha val="20000"/>
            </a:srgbClr>
          </a:solidFill>
        </p:spPr>
        <p:txBody>
          <a:bodyPr wrap="square" lIns="97971" tIns="514351" rIns="97971" bIns="0" rtlCol="0" anchor="ctr">
            <a:normAutofit fontScale="32500" lnSpcReduction="20000"/>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0" name="Rounded Rectangle 6">
            <a:extLst>
              <a:ext uri="{FF2B5EF4-FFF2-40B4-BE49-F238E27FC236}">
                <a16:creationId xmlns:a16="http://schemas.microsoft.com/office/drawing/2014/main" id="{78F61C80-19CF-851C-BB72-9D4C3568385F}"/>
              </a:ext>
              <a:ext uri="{C183D7F6-B498-43B3-948B-1728B52AA6E4}">
                <adec:decorative xmlns:adec="http://schemas.microsoft.com/office/drawing/2017/decorative" val="1"/>
              </a:ext>
            </a:extLst>
          </p:cNvPr>
          <p:cNvSpPr/>
          <p:nvPr userDrawn="1"/>
        </p:nvSpPr>
        <p:spPr bwMode="auto">
          <a:xfrm>
            <a:off x="726430"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1" name="Rounded Rectangle 22">
            <a:extLst>
              <a:ext uri="{FF2B5EF4-FFF2-40B4-BE49-F238E27FC236}">
                <a16:creationId xmlns:a16="http://schemas.microsoft.com/office/drawing/2014/main" id="{C0A63AB3-4F8B-578E-CC9C-FCD89D1BFB35}"/>
              </a:ext>
              <a:ext uri="{C183D7F6-B498-43B3-948B-1728B52AA6E4}">
                <adec:decorative xmlns:adec="http://schemas.microsoft.com/office/drawing/2017/decorative" val="1"/>
              </a:ext>
            </a:extLst>
          </p:cNvPr>
          <p:cNvSpPr/>
          <p:nvPr userDrawn="1"/>
        </p:nvSpPr>
        <p:spPr bwMode="auto">
          <a:xfrm>
            <a:off x="3830652"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3" name="Rounded Rectangle 22">
            <a:extLst>
              <a:ext uri="{FF2B5EF4-FFF2-40B4-BE49-F238E27FC236}">
                <a16:creationId xmlns:a16="http://schemas.microsoft.com/office/drawing/2014/main" id="{F3024114-1687-8CD7-B359-05333D215681}"/>
              </a:ext>
              <a:ext uri="{C183D7F6-B498-43B3-948B-1728B52AA6E4}">
                <adec:decorative xmlns:adec="http://schemas.microsoft.com/office/drawing/2017/decorative" val="1"/>
              </a:ext>
            </a:extLst>
          </p:cNvPr>
          <p:cNvSpPr/>
          <p:nvPr userDrawn="1"/>
        </p:nvSpPr>
        <p:spPr bwMode="auto">
          <a:xfrm>
            <a:off x="5382763"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4" name="Rounded Rectangle 26">
            <a:extLst>
              <a:ext uri="{FF2B5EF4-FFF2-40B4-BE49-F238E27FC236}">
                <a16:creationId xmlns:a16="http://schemas.microsoft.com/office/drawing/2014/main" id="{794E4DCF-4C5C-2F3D-F02B-A95802E74CDC}"/>
              </a:ext>
              <a:ext uri="{C183D7F6-B498-43B3-948B-1728B52AA6E4}">
                <adec:decorative xmlns:adec="http://schemas.microsoft.com/office/drawing/2017/decorative" val="1"/>
              </a:ext>
            </a:extLst>
          </p:cNvPr>
          <p:cNvSpPr/>
          <p:nvPr userDrawn="1"/>
        </p:nvSpPr>
        <p:spPr bwMode="auto">
          <a:xfrm>
            <a:off x="6934874"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5" name="Rounded Rectangle 26">
            <a:extLst>
              <a:ext uri="{FF2B5EF4-FFF2-40B4-BE49-F238E27FC236}">
                <a16:creationId xmlns:a16="http://schemas.microsoft.com/office/drawing/2014/main" id="{DF524747-709C-593C-F5D0-3878B2BDCF1A}"/>
              </a:ext>
              <a:ext uri="{C183D7F6-B498-43B3-948B-1728B52AA6E4}">
                <adec:decorative xmlns:adec="http://schemas.microsoft.com/office/drawing/2017/decorative" val="1"/>
              </a:ext>
            </a:extLst>
          </p:cNvPr>
          <p:cNvSpPr/>
          <p:nvPr userDrawn="1"/>
        </p:nvSpPr>
        <p:spPr bwMode="auto">
          <a:xfrm>
            <a:off x="10039095"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6" name="Rounded Rectangle 18">
            <a:extLst>
              <a:ext uri="{FF2B5EF4-FFF2-40B4-BE49-F238E27FC236}">
                <a16:creationId xmlns:a16="http://schemas.microsoft.com/office/drawing/2014/main" id="{4881F5DC-48E7-C45C-F43F-6770BFB3C0AD}"/>
              </a:ext>
              <a:ext uri="{C183D7F6-B498-43B3-948B-1728B52AA6E4}">
                <adec:decorative xmlns:adec="http://schemas.microsoft.com/office/drawing/2017/decorative" val="1"/>
              </a:ext>
            </a:extLst>
          </p:cNvPr>
          <p:cNvSpPr/>
          <p:nvPr userDrawn="1"/>
        </p:nvSpPr>
        <p:spPr bwMode="auto">
          <a:xfrm>
            <a:off x="2278541"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7" name="Rounded Rectangle 22">
            <a:extLst>
              <a:ext uri="{FF2B5EF4-FFF2-40B4-BE49-F238E27FC236}">
                <a16:creationId xmlns:a16="http://schemas.microsoft.com/office/drawing/2014/main" id="{3EDF599A-A965-7B0D-39E1-04C502192E91}"/>
              </a:ext>
              <a:ext uri="{C183D7F6-B498-43B3-948B-1728B52AA6E4}">
                <adec:decorative xmlns:adec="http://schemas.microsoft.com/office/drawing/2017/decorative" val="1"/>
              </a:ext>
            </a:extLst>
          </p:cNvPr>
          <p:cNvSpPr/>
          <p:nvPr userDrawn="1"/>
        </p:nvSpPr>
        <p:spPr bwMode="auto">
          <a:xfrm>
            <a:off x="8486985" y="1869269"/>
            <a:ext cx="1426464" cy="1436854"/>
          </a:xfrm>
          <a:prstGeom prst="roundRect">
            <a:avLst>
              <a:gd name="adj" fmla="val 5399"/>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47" name="Text Placeholder 19">
            <a:extLst>
              <a:ext uri="{FF2B5EF4-FFF2-40B4-BE49-F238E27FC236}">
                <a16:creationId xmlns:a16="http://schemas.microsoft.com/office/drawing/2014/main" id="{44691B43-A5E2-39F5-F676-5533536FE563}"/>
              </a:ext>
            </a:extLst>
          </p:cNvPr>
          <p:cNvSpPr>
            <a:spLocks noGrp="1"/>
          </p:cNvSpPr>
          <p:nvPr>
            <p:ph type="body" sz="quarter" idx="13" hasCustomPrompt="1"/>
          </p:nvPr>
        </p:nvSpPr>
        <p:spPr>
          <a:xfrm>
            <a:off x="813394"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3" name="Text Placeholder 19">
            <a:extLst>
              <a:ext uri="{FF2B5EF4-FFF2-40B4-BE49-F238E27FC236}">
                <a16:creationId xmlns:a16="http://schemas.microsoft.com/office/drawing/2014/main" id="{C988E39D-976A-93AA-D55A-AA8BCC63A1E6}"/>
              </a:ext>
            </a:extLst>
          </p:cNvPr>
          <p:cNvSpPr>
            <a:spLocks noGrp="1"/>
          </p:cNvSpPr>
          <p:nvPr>
            <p:ph type="body" sz="quarter" idx="14" hasCustomPrompt="1"/>
          </p:nvPr>
        </p:nvSpPr>
        <p:spPr>
          <a:xfrm>
            <a:off x="2365505"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4" name="Text Placeholder 19">
            <a:extLst>
              <a:ext uri="{FF2B5EF4-FFF2-40B4-BE49-F238E27FC236}">
                <a16:creationId xmlns:a16="http://schemas.microsoft.com/office/drawing/2014/main" id="{1D9C16AC-CAF4-BE45-CB5E-554638DA4C54}"/>
              </a:ext>
            </a:extLst>
          </p:cNvPr>
          <p:cNvSpPr>
            <a:spLocks noGrp="1"/>
          </p:cNvSpPr>
          <p:nvPr>
            <p:ph type="body" sz="quarter" idx="15" hasCustomPrompt="1"/>
          </p:nvPr>
        </p:nvSpPr>
        <p:spPr>
          <a:xfrm>
            <a:off x="3917616"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5" name="Text Placeholder 19">
            <a:extLst>
              <a:ext uri="{FF2B5EF4-FFF2-40B4-BE49-F238E27FC236}">
                <a16:creationId xmlns:a16="http://schemas.microsoft.com/office/drawing/2014/main" id="{C8D76B95-E5FB-FD09-1726-EBB6E61FFA8F}"/>
              </a:ext>
            </a:extLst>
          </p:cNvPr>
          <p:cNvSpPr>
            <a:spLocks noGrp="1"/>
          </p:cNvSpPr>
          <p:nvPr>
            <p:ph type="body" sz="quarter" idx="16" hasCustomPrompt="1"/>
          </p:nvPr>
        </p:nvSpPr>
        <p:spPr>
          <a:xfrm>
            <a:off x="5469727"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8B34E487-FCCE-0BF0-DA13-2BF476674334}"/>
              </a:ext>
            </a:extLst>
          </p:cNvPr>
          <p:cNvSpPr>
            <a:spLocks noGrp="1"/>
          </p:cNvSpPr>
          <p:nvPr>
            <p:ph type="body" sz="quarter" idx="17" hasCustomPrompt="1"/>
          </p:nvPr>
        </p:nvSpPr>
        <p:spPr>
          <a:xfrm>
            <a:off x="7021838"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0BEFA0AE-B0B1-EBC0-B980-FDF791EB1CA6}"/>
              </a:ext>
            </a:extLst>
          </p:cNvPr>
          <p:cNvSpPr>
            <a:spLocks noGrp="1"/>
          </p:cNvSpPr>
          <p:nvPr>
            <p:ph type="body" sz="quarter" idx="18" hasCustomPrompt="1"/>
          </p:nvPr>
        </p:nvSpPr>
        <p:spPr>
          <a:xfrm>
            <a:off x="857394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1F8DB80C-8461-500B-2283-6916A557B108}"/>
              </a:ext>
            </a:extLst>
          </p:cNvPr>
          <p:cNvSpPr>
            <a:spLocks noGrp="1"/>
          </p:cNvSpPr>
          <p:nvPr>
            <p:ph type="body" sz="quarter" idx="19" hasCustomPrompt="1"/>
          </p:nvPr>
        </p:nvSpPr>
        <p:spPr>
          <a:xfrm>
            <a:off x="10126059" y="2615827"/>
            <a:ext cx="1252537" cy="276999"/>
          </a:xfrm>
        </p:spPr>
        <p:txBody>
          <a:bodyPr anchor="t"/>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5402525" y="3631211"/>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34" name="Oval 33">
            <a:extLst>
              <a:ext uri="{FF2B5EF4-FFF2-40B4-BE49-F238E27FC236}">
                <a16:creationId xmlns:a16="http://schemas.microsoft.com/office/drawing/2014/main" id="{F0DC2FFC-A06D-88ED-E860-DD81E86CD96E}"/>
              </a:ext>
            </a:extLst>
          </p:cNvPr>
          <p:cNvSpPr/>
          <p:nvPr userDrawn="1"/>
        </p:nvSpPr>
        <p:spPr bwMode="auto">
          <a:xfrm>
            <a:off x="1155854"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35" name="Oval 34">
            <a:extLst>
              <a:ext uri="{FF2B5EF4-FFF2-40B4-BE49-F238E27FC236}">
                <a16:creationId xmlns:a16="http://schemas.microsoft.com/office/drawing/2014/main" id="{1AF53FBA-C1A3-4FAD-F7F9-60100EE5213A}"/>
              </a:ext>
            </a:extLst>
          </p:cNvPr>
          <p:cNvSpPr/>
          <p:nvPr userDrawn="1"/>
        </p:nvSpPr>
        <p:spPr bwMode="auto">
          <a:xfrm>
            <a:off x="2707965"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37" name="Oval 36">
            <a:extLst>
              <a:ext uri="{FF2B5EF4-FFF2-40B4-BE49-F238E27FC236}">
                <a16:creationId xmlns:a16="http://schemas.microsoft.com/office/drawing/2014/main" id="{2BB407AE-A6E3-75F6-112D-5834B75C510F}"/>
              </a:ext>
            </a:extLst>
          </p:cNvPr>
          <p:cNvSpPr/>
          <p:nvPr userDrawn="1"/>
        </p:nvSpPr>
        <p:spPr bwMode="auto">
          <a:xfrm>
            <a:off x="4260076"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38" name="Oval 37">
            <a:extLst>
              <a:ext uri="{FF2B5EF4-FFF2-40B4-BE49-F238E27FC236}">
                <a16:creationId xmlns:a16="http://schemas.microsoft.com/office/drawing/2014/main" id="{F285A4C7-7900-BC4C-3373-B84A18FC443E}"/>
              </a:ext>
            </a:extLst>
          </p:cNvPr>
          <p:cNvSpPr/>
          <p:nvPr userDrawn="1"/>
        </p:nvSpPr>
        <p:spPr bwMode="auto">
          <a:xfrm>
            <a:off x="5812187"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39" name="Oval 38">
            <a:extLst>
              <a:ext uri="{FF2B5EF4-FFF2-40B4-BE49-F238E27FC236}">
                <a16:creationId xmlns:a16="http://schemas.microsoft.com/office/drawing/2014/main" id="{E4B0BB4B-2113-9230-D913-C1A5B8D7B651}"/>
              </a:ext>
            </a:extLst>
          </p:cNvPr>
          <p:cNvSpPr/>
          <p:nvPr userDrawn="1"/>
        </p:nvSpPr>
        <p:spPr bwMode="auto">
          <a:xfrm>
            <a:off x="7364298"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40" name="Oval 39">
            <a:extLst>
              <a:ext uri="{FF2B5EF4-FFF2-40B4-BE49-F238E27FC236}">
                <a16:creationId xmlns:a16="http://schemas.microsoft.com/office/drawing/2014/main" id="{D8FE2EC6-A5DC-8D0E-E466-DA0ED131D192}"/>
              </a:ext>
            </a:extLst>
          </p:cNvPr>
          <p:cNvSpPr/>
          <p:nvPr userDrawn="1"/>
        </p:nvSpPr>
        <p:spPr bwMode="auto">
          <a:xfrm>
            <a:off x="891640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41" name="Oval 40">
            <a:extLst>
              <a:ext uri="{FF2B5EF4-FFF2-40B4-BE49-F238E27FC236}">
                <a16:creationId xmlns:a16="http://schemas.microsoft.com/office/drawing/2014/main" id="{FF78EB24-01EC-AB42-BAB8-D7E93BB3C45B}"/>
              </a:ext>
            </a:extLst>
          </p:cNvPr>
          <p:cNvSpPr/>
          <p:nvPr userDrawn="1"/>
        </p:nvSpPr>
        <p:spPr bwMode="auto">
          <a:xfrm>
            <a:off x="10468519" y="1970941"/>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42" name="Oval 41">
            <a:extLst>
              <a:ext uri="{FF2B5EF4-FFF2-40B4-BE49-F238E27FC236}">
                <a16:creationId xmlns:a16="http://schemas.microsoft.com/office/drawing/2014/main" id="{EDFFD705-15A6-AE2C-B942-17181D8E7911}"/>
              </a:ext>
            </a:extLst>
          </p:cNvPr>
          <p:cNvSpPr/>
          <p:nvPr userDrawn="1"/>
        </p:nvSpPr>
        <p:spPr bwMode="auto">
          <a:xfrm>
            <a:off x="4689498" y="3485903"/>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44" name="Oval 43">
            <a:extLst>
              <a:ext uri="{FF2B5EF4-FFF2-40B4-BE49-F238E27FC236}">
                <a16:creationId xmlns:a16="http://schemas.microsoft.com/office/drawing/2014/main" id="{515332FF-7845-D6F0-5DB4-8314F40C2435}"/>
              </a:ext>
            </a:extLst>
          </p:cNvPr>
          <p:cNvSpPr/>
          <p:nvPr userDrawn="1"/>
        </p:nvSpPr>
        <p:spPr bwMode="auto">
          <a:xfrm>
            <a:off x="4689498" y="4293942"/>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52" name="Oval 51">
            <a:extLst>
              <a:ext uri="{FF2B5EF4-FFF2-40B4-BE49-F238E27FC236}">
                <a16:creationId xmlns:a16="http://schemas.microsoft.com/office/drawing/2014/main" id="{25F8C2F1-61E7-976C-1654-F58D49778F19}"/>
              </a:ext>
            </a:extLst>
          </p:cNvPr>
          <p:cNvSpPr/>
          <p:nvPr userDrawn="1"/>
        </p:nvSpPr>
        <p:spPr bwMode="auto">
          <a:xfrm>
            <a:off x="4689498" y="5066545"/>
            <a:ext cx="567618" cy="567616"/>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60" name="Text Placeholder 19">
            <a:extLst>
              <a:ext uri="{FF2B5EF4-FFF2-40B4-BE49-F238E27FC236}">
                <a16:creationId xmlns:a16="http://schemas.microsoft.com/office/drawing/2014/main" id="{D3C65AD3-76F1-3EAD-8826-96FE73881F36}"/>
              </a:ext>
            </a:extLst>
          </p:cNvPr>
          <p:cNvSpPr>
            <a:spLocks noGrp="1"/>
          </p:cNvSpPr>
          <p:nvPr>
            <p:ph type="body" sz="quarter" idx="21" hasCustomPrompt="1"/>
          </p:nvPr>
        </p:nvSpPr>
        <p:spPr>
          <a:xfrm>
            <a:off x="5402525" y="4439250"/>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C815CD48-0482-A787-0B04-900886EB8878}"/>
              </a:ext>
            </a:extLst>
          </p:cNvPr>
          <p:cNvSpPr>
            <a:spLocks noGrp="1"/>
          </p:cNvSpPr>
          <p:nvPr>
            <p:ph type="body" sz="quarter" idx="22" hasCustomPrompt="1"/>
          </p:nvPr>
        </p:nvSpPr>
        <p:spPr>
          <a:xfrm>
            <a:off x="5402525" y="5247289"/>
            <a:ext cx="5844595" cy="276999"/>
          </a:xfrm>
        </p:spPr>
        <p:txBody>
          <a:bodyPr anchor="t"/>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18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36557346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and icon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5127320-7005-0B8F-8D4A-2669F7980886}"/>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7" name="Rectangle: Top Corners Rounded 125">
            <a:extLst>
              <a:ext uri="{FF2B5EF4-FFF2-40B4-BE49-F238E27FC236}">
                <a16:creationId xmlns:a16="http://schemas.microsoft.com/office/drawing/2014/main" id="{5D19F6AB-6AD0-F2CD-24C1-01C446EFC9A0}"/>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ounded Rectangle 6">
            <a:extLst>
              <a:ext uri="{FF2B5EF4-FFF2-40B4-BE49-F238E27FC236}">
                <a16:creationId xmlns:a16="http://schemas.microsoft.com/office/drawing/2014/main" id="{F44608A2-5BE8-0BA7-0F5E-A8341087CCB3}"/>
              </a:ext>
              <a:ext uri="{C183D7F6-B498-43B3-948B-1728B52AA6E4}">
                <adec:decorative xmlns:adec="http://schemas.microsoft.com/office/drawing/2017/decorative" val="1"/>
              </a:ext>
            </a:extLst>
          </p:cNvPr>
          <p:cNvSpPr/>
          <p:nvPr userDrawn="1"/>
        </p:nvSpPr>
        <p:spPr bwMode="auto">
          <a:xfrm>
            <a:off x="5073777" y="720777"/>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8" name="Rounded Rectangle 6">
            <a:extLst>
              <a:ext uri="{FF2B5EF4-FFF2-40B4-BE49-F238E27FC236}">
                <a16:creationId xmlns:a16="http://schemas.microsoft.com/office/drawing/2014/main" id="{ED89FD42-F303-4981-768C-655311B12E65}"/>
              </a:ext>
              <a:ext uri="{C183D7F6-B498-43B3-948B-1728B52AA6E4}">
                <adec:decorative xmlns:adec="http://schemas.microsoft.com/office/drawing/2017/decorative" val="1"/>
              </a:ext>
            </a:extLst>
          </p:cNvPr>
          <p:cNvSpPr/>
          <p:nvPr userDrawn="1"/>
        </p:nvSpPr>
        <p:spPr bwMode="auto">
          <a:xfrm>
            <a:off x="5073777" y="2102073"/>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19" name="Rounded Rectangle 6">
            <a:extLst>
              <a:ext uri="{FF2B5EF4-FFF2-40B4-BE49-F238E27FC236}">
                <a16:creationId xmlns:a16="http://schemas.microsoft.com/office/drawing/2014/main" id="{3EACA95C-2727-E69C-8B84-D0466B9B1E4E}"/>
              </a:ext>
              <a:ext uri="{C183D7F6-B498-43B3-948B-1728B52AA6E4}">
                <adec:decorative xmlns:adec="http://schemas.microsoft.com/office/drawing/2017/decorative" val="1"/>
              </a:ext>
            </a:extLst>
          </p:cNvPr>
          <p:cNvSpPr/>
          <p:nvPr userDrawn="1"/>
        </p:nvSpPr>
        <p:spPr bwMode="auto">
          <a:xfrm>
            <a:off x="5073777" y="3483368"/>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20" name="Rounded Rectangle 6">
            <a:extLst>
              <a:ext uri="{FF2B5EF4-FFF2-40B4-BE49-F238E27FC236}">
                <a16:creationId xmlns:a16="http://schemas.microsoft.com/office/drawing/2014/main" id="{48098D8A-067D-CB9E-5F28-7E4CCA2E956A}"/>
              </a:ext>
              <a:ext uri="{C183D7F6-B498-43B3-948B-1728B52AA6E4}">
                <adec:decorative xmlns:adec="http://schemas.microsoft.com/office/drawing/2017/decorative" val="1"/>
              </a:ext>
            </a:extLst>
          </p:cNvPr>
          <p:cNvSpPr/>
          <p:nvPr userDrawn="1"/>
        </p:nvSpPr>
        <p:spPr bwMode="auto">
          <a:xfrm>
            <a:off x="5073777" y="4864663"/>
            <a:ext cx="6398270" cy="1272563"/>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21" name="Oval 20">
            <a:extLst>
              <a:ext uri="{FF2B5EF4-FFF2-40B4-BE49-F238E27FC236}">
                <a16:creationId xmlns:a16="http://schemas.microsoft.com/office/drawing/2014/main" id="{3F0C185B-AA98-3213-982F-F2F056ACC9E8}"/>
              </a:ext>
            </a:extLst>
          </p:cNvPr>
          <p:cNvSpPr/>
          <p:nvPr userDrawn="1"/>
        </p:nvSpPr>
        <p:spPr bwMode="auto">
          <a:xfrm>
            <a:off x="5236763" y="925059"/>
            <a:ext cx="864000" cy="86399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sym typeface="+mn-lt"/>
            </a:endParaRPr>
          </a:p>
        </p:txBody>
      </p:sp>
      <p:sp>
        <p:nvSpPr>
          <p:cNvPr id="22" name="Oval 21">
            <a:extLst>
              <a:ext uri="{FF2B5EF4-FFF2-40B4-BE49-F238E27FC236}">
                <a16:creationId xmlns:a16="http://schemas.microsoft.com/office/drawing/2014/main" id="{81A269F0-ACF6-DEE5-39B0-FE100B1B3C0A}"/>
              </a:ext>
            </a:extLst>
          </p:cNvPr>
          <p:cNvSpPr/>
          <p:nvPr userDrawn="1"/>
        </p:nvSpPr>
        <p:spPr bwMode="auto">
          <a:xfrm>
            <a:off x="5236763" y="2306355"/>
            <a:ext cx="864000" cy="86399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sym typeface="+mn-lt"/>
            </a:endParaRPr>
          </a:p>
        </p:txBody>
      </p:sp>
      <p:sp>
        <p:nvSpPr>
          <p:cNvPr id="23" name="Oval 22">
            <a:extLst>
              <a:ext uri="{FF2B5EF4-FFF2-40B4-BE49-F238E27FC236}">
                <a16:creationId xmlns:a16="http://schemas.microsoft.com/office/drawing/2014/main" id="{510839B6-EC3D-2ADE-38B6-29D43C8A76FC}"/>
              </a:ext>
            </a:extLst>
          </p:cNvPr>
          <p:cNvSpPr/>
          <p:nvPr userDrawn="1"/>
        </p:nvSpPr>
        <p:spPr bwMode="auto">
          <a:xfrm>
            <a:off x="5236763" y="3687650"/>
            <a:ext cx="864000" cy="86399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sym typeface="+mn-lt"/>
            </a:endParaRPr>
          </a:p>
        </p:txBody>
      </p:sp>
      <p:sp>
        <p:nvSpPr>
          <p:cNvPr id="24" name="Oval 23">
            <a:extLst>
              <a:ext uri="{FF2B5EF4-FFF2-40B4-BE49-F238E27FC236}">
                <a16:creationId xmlns:a16="http://schemas.microsoft.com/office/drawing/2014/main" id="{EF96E6A5-7978-3C05-675D-292658B1789E}"/>
              </a:ext>
            </a:extLst>
          </p:cNvPr>
          <p:cNvSpPr/>
          <p:nvPr userDrawn="1"/>
        </p:nvSpPr>
        <p:spPr bwMode="auto">
          <a:xfrm>
            <a:off x="5236763" y="5068945"/>
            <a:ext cx="864000" cy="86399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sym typeface="+mn-lt"/>
            </a:endParaRPr>
          </a:p>
        </p:txBody>
      </p:sp>
      <p:sp>
        <p:nvSpPr>
          <p:cNvPr id="59" name="Text Placeholder 19">
            <a:extLst>
              <a:ext uri="{FF2B5EF4-FFF2-40B4-BE49-F238E27FC236}">
                <a16:creationId xmlns:a16="http://schemas.microsoft.com/office/drawing/2014/main" id="{7703D0B7-4308-A571-2347-86E7E9442D29}"/>
              </a:ext>
            </a:extLst>
          </p:cNvPr>
          <p:cNvSpPr>
            <a:spLocks noGrp="1"/>
          </p:cNvSpPr>
          <p:nvPr>
            <p:ph type="body" sz="quarter" idx="20" hasCustomPrompt="1"/>
          </p:nvPr>
        </p:nvSpPr>
        <p:spPr>
          <a:xfrm>
            <a:off x="6263749" y="117239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9" name="Text Placeholder 19">
            <a:extLst>
              <a:ext uri="{FF2B5EF4-FFF2-40B4-BE49-F238E27FC236}">
                <a16:creationId xmlns:a16="http://schemas.microsoft.com/office/drawing/2014/main" id="{0370F8DA-9CBE-4A02-889D-FA4516D372C7}"/>
              </a:ext>
            </a:extLst>
          </p:cNvPr>
          <p:cNvSpPr>
            <a:spLocks noGrp="1"/>
          </p:cNvSpPr>
          <p:nvPr>
            <p:ph type="body" sz="quarter" idx="21" hasCustomPrompt="1"/>
          </p:nvPr>
        </p:nvSpPr>
        <p:spPr>
          <a:xfrm>
            <a:off x="6263749" y="255368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3EDA4E2E-A808-4776-8623-5EC4FDE90392}"/>
              </a:ext>
            </a:extLst>
          </p:cNvPr>
          <p:cNvSpPr>
            <a:spLocks noGrp="1"/>
          </p:cNvSpPr>
          <p:nvPr>
            <p:ph type="body" sz="quarter" idx="22" hasCustomPrompt="1"/>
          </p:nvPr>
        </p:nvSpPr>
        <p:spPr>
          <a:xfrm>
            <a:off x="6263749" y="3934983"/>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70AE4A08-6B4A-3142-2DDE-FBFC0CE234F0}"/>
              </a:ext>
            </a:extLst>
          </p:cNvPr>
          <p:cNvSpPr>
            <a:spLocks noGrp="1"/>
          </p:cNvSpPr>
          <p:nvPr>
            <p:ph type="body" sz="quarter" idx="23" hasCustomPrompt="1"/>
          </p:nvPr>
        </p:nvSpPr>
        <p:spPr>
          <a:xfrm>
            <a:off x="6263749" y="5316278"/>
            <a:ext cx="4983371" cy="369332"/>
          </a:xfrm>
        </p:spPr>
        <p:txBody>
          <a:bodyPr anchor="ct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311811338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75.xml><?xml version="1.0" encoding="utf-8"?>
<p:sldLayout xmlns:a="http://schemas.openxmlformats.org/drawingml/2006/main" xmlns:r="http://schemas.openxmlformats.org/officeDocument/2006/relationships" xmlns:p="http://schemas.openxmlformats.org/presentationml/2006/main" preserve="1" userDrawn="1">
  <p:cSld name="Left Title with four placeholder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FBA40F2-B1F3-C439-7B8B-D50CB0CBD16D}"/>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2875002"/>
            <a:ext cx="4095978" cy="1107996"/>
          </a:xfrm>
        </p:spPr>
        <p:txBody>
          <a:bodyPr anchor="ctr"/>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 name="Rectangle: Top Corners Rounded 125">
            <a:extLst>
              <a:ext uri="{FF2B5EF4-FFF2-40B4-BE49-F238E27FC236}">
                <a16:creationId xmlns:a16="http://schemas.microsoft.com/office/drawing/2014/main" id="{48B7B503-1CCA-1AA0-1486-AB67508EA6D1}"/>
              </a:ext>
              <a:ext uri="{C183D7F6-B498-43B3-948B-1728B52AA6E4}">
                <adec:decorative xmlns:adec="http://schemas.microsoft.com/office/drawing/2017/decorative" val="1"/>
              </a:ext>
            </a:extLst>
          </p:cNvPr>
          <p:cNvSpPr/>
          <p:nvPr userDrawn="1"/>
        </p:nvSpPr>
        <p:spPr bwMode="auto">
          <a:xfrm>
            <a:off x="4934857" y="595087"/>
            <a:ext cx="6676111" cy="5667828"/>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cxnSp>
        <p:nvCxnSpPr>
          <p:cNvPr id="6" name="Straight Connector 5">
            <a:extLst>
              <a:ext uri="{FF2B5EF4-FFF2-40B4-BE49-F238E27FC236}">
                <a16:creationId xmlns:a16="http://schemas.microsoft.com/office/drawing/2014/main" id="{6AC13EF9-EE0B-6CB6-D411-545C7AC4F24D}"/>
              </a:ext>
            </a:extLst>
          </p:cNvPr>
          <p:cNvCxnSpPr>
            <a:cxnSpLocks/>
          </p:cNvCxnSpPr>
          <p:nvPr userDrawn="1"/>
        </p:nvCxnSpPr>
        <p:spPr>
          <a:xfrm>
            <a:off x="5174112" y="2012045"/>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A8816565-112D-E809-0F3C-D2C70AB974D1}"/>
              </a:ext>
            </a:extLst>
          </p:cNvPr>
          <p:cNvCxnSpPr>
            <a:cxnSpLocks/>
          </p:cNvCxnSpPr>
          <p:nvPr userDrawn="1"/>
        </p:nvCxnSpPr>
        <p:spPr>
          <a:xfrm>
            <a:off x="5174112" y="3429003"/>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51246A7-FFE7-962C-2272-8829F971627D}"/>
              </a:ext>
            </a:extLst>
          </p:cNvPr>
          <p:cNvCxnSpPr>
            <a:cxnSpLocks/>
          </p:cNvCxnSpPr>
          <p:nvPr userDrawn="1"/>
        </p:nvCxnSpPr>
        <p:spPr>
          <a:xfrm>
            <a:off x="5174112" y="4845961"/>
            <a:ext cx="6197600"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5174113" y="1118900"/>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39" name="Text Placeholder 19">
            <a:extLst>
              <a:ext uri="{FF2B5EF4-FFF2-40B4-BE49-F238E27FC236}">
                <a16:creationId xmlns:a16="http://schemas.microsoft.com/office/drawing/2014/main" id="{16219C21-4F05-EE14-4B4D-9431194F4EA1}"/>
              </a:ext>
            </a:extLst>
          </p:cNvPr>
          <p:cNvSpPr>
            <a:spLocks noGrp="1"/>
          </p:cNvSpPr>
          <p:nvPr>
            <p:ph type="body" sz="quarter" idx="14" hasCustomPrompt="1"/>
          </p:nvPr>
        </p:nvSpPr>
        <p:spPr>
          <a:xfrm>
            <a:off x="5174113" y="2535858"/>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0" name="Text Placeholder 19">
            <a:extLst>
              <a:ext uri="{FF2B5EF4-FFF2-40B4-BE49-F238E27FC236}">
                <a16:creationId xmlns:a16="http://schemas.microsoft.com/office/drawing/2014/main" id="{3B3A28D7-4C8C-4F07-A514-06333FBD4817}"/>
              </a:ext>
            </a:extLst>
          </p:cNvPr>
          <p:cNvSpPr>
            <a:spLocks noGrp="1"/>
          </p:cNvSpPr>
          <p:nvPr>
            <p:ph type="body" sz="quarter" idx="15" hasCustomPrompt="1"/>
          </p:nvPr>
        </p:nvSpPr>
        <p:spPr>
          <a:xfrm>
            <a:off x="5174113" y="3952816"/>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41" name="Text Placeholder 19">
            <a:extLst>
              <a:ext uri="{FF2B5EF4-FFF2-40B4-BE49-F238E27FC236}">
                <a16:creationId xmlns:a16="http://schemas.microsoft.com/office/drawing/2014/main" id="{1AB5EF6C-0FEE-8E22-180F-C73EB6F07BEB}"/>
              </a:ext>
            </a:extLst>
          </p:cNvPr>
          <p:cNvSpPr>
            <a:spLocks noGrp="1"/>
          </p:cNvSpPr>
          <p:nvPr>
            <p:ph type="body" sz="quarter" idx="16" hasCustomPrompt="1"/>
          </p:nvPr>
        </p:nvSpPr>
        <p:spPr>
          <a:xfrm>
            <a:off x="5174113" y="5369774"/>
            <a:ext cx="6197600" cy="369332"/>
          </a:xfrm>
        </p:spPr>
        <p:txBody>
          <a:bodyPr anchor="ctr">
            <a:noAutofit/>
          </a:bodyPr>
          <a:lstStyle>
            <a:lvl1pPr marL="0" marR="0" indent="0" algn="ctr"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425411066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userDrawn="1">
  <p:cSld name="Title with Picture and two text placeholder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6BC1D5-913C-4FD0-5A62-E921B14AB944}"/>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Title 1">
            <a:extLst>
              <a:ext uri="{FF2B5EF4-FFF2-40B4-BE49-F238E27FC236}">
                <a16:creationId xmlns:a16="http://schemas.microsoft.com/office/drawing/2014/main" id="{D0AAD849-7CFE-4AF7-A7C5-6BBD50C88C1A}"/>
              </a:ext>
            </a:extLst>
          </p:cNvPr>
          <p:cNvSpPr>
            <a:spLocks noGrp="1"/>
          </p:cNvSpPr>
          <p:nvPr>
            <p:ph type="title" hasCustomPrompt="1"/>
          </p:nvPr>
        </p:nvSpPr>
        <p:spPr>
          <a:xfrm>
            <a:off x="588963" y="593725"/>
            <a:ext cx="6015037" cy="1107996"/>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a:t>
            </a:r>
            <a:br>
              <a:rPr lang="en-US"/>
            </a:br>
            <a:r>
              <a:rPr lang="en-US"/>
              <a:t>title style</a:t>
            </a:r>
          </a:p>
        </p:txBody>
      </p:sp>
      <p:sp>
        <p:nvSpPr>
          <p:cNvPr id="18" name="Rectangle: Rounded Corners 17">
            <a:extLst>
              <a:ext uri="{FF2B5EF4-FFF2-40B4-BE49-F238E27FC236}">
                <a16:creationId xmlns:a16="http://schemas.microsoft.com/office/drawing/2014/main" id="{669F94E4-DD09-4CD6-F3A5-B9AD56187D67}"/>
              </a:ext>
            </a:extLst>
          </p:cNvPr>
          <p:cNvSpPr/>
          <p:nvPr userDrawn="1"/>
        </p:nvSpPr>
        <p:spPr bwMode="auto">
          <a:xfrm>
            <a:off x="6807200" y="1147762"/>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226440"/>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20" name="Rectangle: Rounded Corners 19">
            <a:extLst>
              <a:ext uri="{FF2B5EF4-FFF2-40B4-BE49-F238E27FC236}">
                <a16:creationId xmlns:a16="http://schemas.microsoft.com/office/drawing/2014/main" id="{CD5187B5-4F1A-9A48-9392-E1D312177079}"/>
              </a:ext>
            </a:extLst>
          </p:cNvPr>
          <p:cNvSpPr/>
          <p:nvPr userDrawn="1"/>
        </p:nvSpPr>
        <p:spPr bwMode="auto">
          <a:xfrm>
            <a:off x="371475" y="2017712"/>
            <a:ext cx="6334126" cy="4172645"/>
          </a:xfrm>
          <a:prstGeom prst="roundRect">
            <a:avLst>
              <a:gd name="adj" fmla="val 2671"/>
            </a:avLst>
          </a:prstGeom>
          <a:solidFill>
            <a:srgbClr val="FFFFFF">
              <a:alpha val="20000"/>
            </a:srgbClr>
          </a:solidFill>
        </p:spPr>
        <p:txBody>
          <a:bodyPr wrap="square" lIns="97971" tIns="514351" rIns="97971" bIns="0" rtlCol="0" anchor="ctr">
            <a:normAutofit/>
          </a:bodyPr>
          <a:lstStyle/>
          <a:p>
            <a:pPr marR="0" lvl="0" indent="0" algn="ctr" defTabSz="1740645" fontAlgn="base">
              <a:lnSpc>
                <a:spcPct val="100000"/>
              </a:lnSpc>
              <a:spcBef>
                <a:spcPct val="0"/>
              </a:spcBef>
              <a:spcAft>
                <a:spcPct val="0"/>
              </a:spcAft>
              <a:buClrTx/>
              <a:buSzTx/>
              <a:buFontTx/>
              <a:buNone/>
              <a:tabLst/>
            </a:pPr>
            <a:endParaRPr kumimoji="0" lang="en-US" sz="3214" b="1" i="0" u="none" strike="noStrike" kern="0" cap="none" spc="0" normalizeH="0" baseline="0" dirty="0">
              <a:ln>
                <a:noFill/>
              </a:ln>
              <a:solidFill>
                <a:srgbClr val="000000"/>
              </a:solidFill>
              <a:effectLst/>
              <a:uLnTx/>
              <a:uFillTx/>
              <a:latin typeface="Segoe UI"/>
              <a:ea typeface="+mn-lt"/>
              <a:cs typeface="Segoe UI"/>
            </a:endParaRPr>
          </a:p>
        </p:txBody>
      </p:sp>
      <p:sp>
        <p:nvSpPr>
          <p:cNvPr id="21" name="Oval 20">
            <a:extLst>
              <a:ext uri="{FF2B5EF4-FFF2-40B4-BE49-F238E27FC236}">
                <a16:creationId xmlns:a16="http://schemas.microsoft.com/office/drawing/2014/main" id="{13DFE7CC-6BAE-AF7D-E785-BF67456BFB33}"/>
              </a:ext>
            </a:extLst>
          </p:cNvPr>
          <p:cNvSpPr/>
          <p:nvPr userDrawn="1"/>
        </p:nvSpPr>
        <p:spPr bwMode="auto">
          <a:xfrm>
            <a:off x="588963" y="2672072"/>
            <a:ext cx="777602" cy="77760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22" name="Oval 21">
            <a:extLst>
              <a:ext uri="{FF2B5EF4-FFF2-40B4-BE49-F238E27FC236}">
                <a16:creationId xmlns:a16="http://schemas.microsoft.com/office/drawing/2014/main" id="{1DA92108-8343-73F3-5CAF-1265D1A95D7D}"/>
              </a:ext>
            </a:extLst>
          </p:cNvPr>
          <p:cNvSpPr/>
          <p:nvPr userDrawn="1"/>
        </p:nvSpPr>
        <p:spPr bwMode="auto">
          <a:xfrm>
            <a:off x="588963" y="4758394"/>
            <a:ext cx="777602" cy="777602"/>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23" name="Straight Connector 22">
            <a:extLst>
              <a:ext uri="{FF2B5EF4-FFF2-40B4-BE49-F238E27FC236}">
                <a16:creationId xmlns:a16="http://schemas.microsoft.com/office/drawing/2014/main" id="{91B55235-AA68-F034-0576-FCE4C4F284F9}"/>
              </a:ext>
            </a:extLst>
          </p:cNvPr>
          <p:cNvCxnSpPr>
            <a:cxnSpLocks/>
          </p:cNvCxnSpPr>
          <p:nvPr userDrawn="1"/>
        </p:nvCxnSpPr>
        <p:spPr>
          <a:xfrm>
            <a:off x="1574569" y="4104034"/>
            <a:ext cx="4889731"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574569" y="2876207"/>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3ADA4AD7-2E8D-00F4-1155-F6ADB5040233}"/>
              </a:ext>
            </a:extLst>
          </p:cNvPr>
          <p:cNvSpPr>
            <a:spLocks noGrp="1"/>
          </p:cNvSpPr>
          <p:nvPr>
            <p:ph type="body" sz="quarter" idx="14" hasCustomPrompt="1"/>
          </p:nvPr>
        </p:nvSpPr>
        <p:spPr>
          <a:xfrm>
            <a:off x="1574569" y="4962529"/>
            <a:ext cx="4889731" cy="369332"/>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15118145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userDrawn="1">
  <p:cSld name="Title with Picture and five text placeholder Pink">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A81D38F-D92A-A83E-809E-9672E4C8BC2A}"/>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4" name="Rectangle: Rounded Corners 3">
            <a:extLst>
              <a:ext uri="{FF2B5EF4-FFF2-40B4-BE49-F238E27FC236}">
                <a16:creationId xmlns:a16="http://schemas.microsoft.com/office/drawing/2014/main" id="{2A5462DB-1DE2-7D79-53E4-54479850C744}"/>
              </a:ext>
            </a:extLst>
          </p:cNvPr>
          <p:cNvSpPr/>
          <p:nvPr userDrawn="1"/>
        </p:nvSpPr>
        <p:spPr bwMode="auto">
          <a:xfrm>
            <a:off x="6807200" y="1278391"/>
            <a:ext cx="4802188" cy="5121275"/>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27" name="Picture Placeholder" descr="This photo is a 'placeholder' only. Drag or drop your photo here, or click and tap the center to insert a photo.">
            <a:extLst>
              <a:ext uri="{FF2B5EF4-FFF2-40B4-BE49-F238E27FC236}">
                <a16:creationId xmlns:a16="http://schemas.microsoft.com/office/drawing/2014/main" id="{16B8C648-3CE6-0838-51F5-4325440E3E6B}"/>
              </a:ext>
            </a:extLst>
          </p:cNvPr>
          <p:cNvSpPr>
            <a:spLocks noGrp="1" noChangeAspect="1"/>
          </p:cNvSpPr>
          <p:nvPr>
            <p:ph type="pic" sz="quarter" idx="15" hasCustomPrompt="1"/>
          </p:nvPr>
        </p:nvSpPr>
        <p:spPr bwMode="ltGray">
          <a:xfrm>
            <a:off x="6877050" y="1357069"/>
            <a:ext cx="4662488" cy="4963918"/>
          </a:xfrm>
          <a:prstGeom prst="roundRect">
            <a:avLst>
              <a:gd name="adj" fmla="val 2931"/>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6" name="Rectangle: Rounded Corners 5">
            <a:extLst>
              <a:ext uri="{FF2B5EF4-FFF2-40B4-BE49-F238E27FC236}">
                <a16:creationId xmlns:a16="http://schemas.microsoft.com/office/drawing/2014/main" id="{2E4FB5AB-AAB5-39B1-0070-C4581EB4FE30}"/>
              </a:ext>
            </a:extLst>
          </p:cNvPr>
          <p:cNvSpPr/>
          <p:nvPr userDrawn="1"/>
        </p:nvSpPr>
        <p:spPr bwMode="auto">
          <a:xfrm>
            <a:off x="371475" y="1396879"/>
            <a:ext cx="6334126" cy="4884298"/>
          </a:xfrm>
          <a:prstGeom prst="roundRect">
            <a:avLst>
              <a:gd name="adj" fmla="val 2671"/>
            </a:avLst>
          </a:prstGeom>
          <a:solidFill>
            <a:srgbClr val="FFFFFF">
              <a:alpha val="20000"/>
            </a:srgbClr>
          </a:solidFill>
        </p:spPr>
        <p:txBody>
          <a:bodyPr wrap="square" lIns="97971" tIns="514351" rIns="97971" bIns="0" rtlCol="0" anchor="ctr">
            <a:normAutofit/>
          </a:bodyPr>
          <a:lstStyle/>
          <a:p>
            <a:pPr marR="0" lvl="0" indent="0" algn="ctr" defTabSz="1740645" fontAlgn="base">
              <a:lnSpc>
                <a:spcPct val="100000"/>
              </a:lnSpc>
              <a:spcBef>
                <a:spcPct val="0"/>
              </a:spcBef>
              <a:spcAft>
                <a:spcPct val="0"/>
              </a:spcAft>
              <a:buClrTx/>
              <a:buSzTx/>
              <a:buFontTx/>
              <a:buNone/>
              <a:tabLst/>
            </a:pPr>
            <a:endParaRPr kumimoji="0" lang="en-US" sz="3214" b="1" i="0" u="none" strike="noStrike" kern="0" cap="none" spc="0" normalizeH="0" baseline="0" dirty="0">
              <a:ln>
                <a:noFill/>
              </a:ln>
              <a:solidFill>
                <a:srgbClr val="000000"/>
              </a:solidFill>
              <a:effectLst/>
              <a:uLnTx/>
              <a:uFillTx/>
              <a:latin typeface="Segoe UI"/>
              <a:ea typeface="+mn-lt"/>
              <a:cs typeface="Segoe UI"/>
            </a:endParaRPr>
          </a:p>
        </p:txBody>
      </p:sp>
      <p:cxnSp>
        <p:nvCxnSpPr>
          <p:cNvPr id="7" name="Straight Connector 6">
            <a:extLst>
              <a:ext uri="{FF2B5EF4-FFF2-40B4-BE49-F238E27FC236}">
                <a16:creationId xmlns:a16="http://schemas.microsoft.com/office/drawing/2014/main" id="{9EB11F28-F3D3-8BD3-1AE6-68F993B67A78}"/>
              </a:ext>
            </a:extLst>
          </p:cNvPr>
          <p:cNvCxnSpPr>
            <a:cxnSpLocks/>
          </p:cNvCxnSpPr>
          <p:nvPr userDrawn="1"/>
        </p:nvCxnSpPr>
        <p:spPr>
          <a:xfrm>
            <a:off x="1362074" y="237373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A6498E01-1DB3-4BA6-8F02-444778A6E266}"/>
              </a:ext>
            </a:extLst>
          </p:cNvPr>
          <p:cNvSpPr/>
          <p:nvPr userDrawn="1"/>
        </p:nvSpPr>
        <p:spPr bwMode="auto">
          <a:xfrm>
            <a:off x="588963" y="1570530"/>
            <a:ext cx="629558" cy="62955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36" name="Text Placeholder 19">
            <a:extLst>
              <a:ext uri="{FF2B5EF4-FFF2-40B4-BE49-F238E27FC236}">
                <a16:creationId xmlns:a16="http://schemas.microsoft.com/office/drawing/2014/main" id="{D8D1DF36-E191-7588-52E4-72A987783447}"/>
              </a:ext>
            </a:extLst>
          </p:cNvPr>
          <p:cNvSpPr>
            <a:spLocks noGrp="1"/>
          </p:cNvSpPr>
          <p:nvPr>
            <p:ph type="body" sz="quarter" idx="13" hasCustomPrompt="1"/>
          </p:nvPr>
        </p:nvSpPr>
        <p:spPr>
          <a:xfrm>
            <a:off x="1362075" y="1731420"/>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10" name="Oval 9">
            <a:extLst>
              <a:ext uri="{FF2B5EF4-FFF2-40B4-BE49-F238E27FC236}">
                <a16:creationId xmlns:a16="http://schemas.microsoft.com/office/drawing/2014/main" id="{4F767140-8153-B78E-96B6-48232DC28937}"/>
              </a:ext>
            </a:extLst>
          </p:cNvPr>
          <p:cNvSpPr/>
          <p:nvPr userDrawn="1"/>
        </p:nvSpPr>
        <p:spPr bwMode="auto">
          <a:xfrm>
            <a:off x="588963" y="2547390"/>
            <a:ext cx="629558" cy="62955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2" name="Oval 11">
            <a:extLst>
              <a:ext uri="{FF2B5EF4-FFF2-40B4-BE49-F238E27FC236}">
                <a16:creationId xmlns:a16="http://schemas.microsoft.com/office/drawing/2014/main" id="{AF3A32C0-6F9C-C5C9-1914-56808EC36FF5}"/>
              </a:ext>
            </a:extLst>
          </p:cNvPr>
          <p:cNvSpPr/>
          <p:nvPr userDrawn="1"/>
        </p:nvSpPr>
        <p:spPr bwMode="auto">
          <a:xfrm>
            <a:off x="588963" y="3524250"/>
            <a:ext cx="629558" cy="62955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4" name="Oval 13">
            <a:extLst>
              <a:ext uri="{FF2B5EF4-FFF2-40B4-BE49-F238E27FC236}">
                <a16:creationId xmlns:a16="http://schemas.microsoft.com/office/drawing/2014/main" id="{51DF8043-DF81-D7D3-2D6E-D21DC164D9DB}"/>
              </a:ext>
            </a:extLst>
          </p:cNvPr>
          <p:cNvSpPr/>
          <p:nvPr userDrawn="1"/>
        </p:nvSpPr>
        <p:spPr bwMode="auto">
          <a:xfrm>
            <a:off x="588963" y="4501110"/>
            <a:ext cx="629558" cy="62955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16" name="Oval 15">
            <a:extLst>
              <a:ext uri="{FF2B5EF4-FFF2-40B4-BE49-F238E27FC236}">
                <a16:creationId xmlns:a16="http://schemas.microsoft.com/office/drawing/2014/main" id="{6C96BA59-C3DB-35F1-BA4E-2425F49BDB0D}"/>
              </a:ext>
            </a:extLst>
          </p:cNvPr>
          <p:cNvSpPr/>
          <p:nvPr userDrawn="1"/>
        </p:nvSpPr>
        <p:spPr bwMode="auto">
          <a:xfrm>
            <a:off x="588963" y="5477970"/>
            <a:ext cx="629558" cy="629558"/>
          </a:xfrm>
          <a:prstGeom prst="ellipse">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cxnSp>
        <p:nvCxnSpPr>
          <p:cNvPr id="19" name="Straight Connector 18">
            <a:extLst>
              <a:ext uri="{FF2B5EF4-FFF2-40B4-BE49-F238E27FC236}">
                <a16:creationId xmlns:a16="http://schemas.microsoft.com/office/drawing/2014/main" id="{992FAD2F-DE20-3B88-83D2-7E7842608446}"/>
              </a:ext>
            </a:extLst>
          </p:cNvPr>
          <p:cNvCxnSpPr>
            <a:cxnSpLocks/>
          </p:cNvCxnSpPr>
          <p:nvPr userDrawn="1"/>
        </p:nvCxnSpPr>
        <p:spPr>
          <a:xfrm>
            <a:off x="1362074" y="335059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B0C99A8-9C53-B00B-FEBF-D3A53BE8199C}"/>
              </a:ext>
            </a:extLst>
          </p:cNvPr>
          <p:cNvCxnSpPr>
            <a:cxnSpLocks/>
          </p:cNvCxnSpPr>
          <p:nvPr userDrawn="1"/>
        </p:nvCxnSpPr>
        <p:spPr>
          <a:xfrm>
            <a:off x="1362074" y="432745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308A74C6-7DDA-6D7B-2EEA-FFCE4E397FC4}"/>
              </a:ext>
            </a:extLst>
          </p:cNvPr>
          <p:cNvCxnSpPr>
            <a:cxnSpLocks/>
          </p:cNvCxnSpPr>
          <p:nvPr userDrawn="1"/>
        </p:nvCxnSpPr>
        <p:spPr>
          <a:xfrm>
            <a:off x="1362074" y="5304319"/>
            <a:ext cx="5102226" cy="0"/>
          </a:xfrm>
          <a:prstGeom prst="line">
            <a:avLst/>
          </a:prstGeom>
          <a:ln>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593408"/>
            <a:ext cx="11018520" cy="553998"/>
          </a:xfrm>
        </p:spPr>
        <p:txBody>
          <a:bodyPr anchor="t"/>
          <a:lstStyle>
            <a:lvl1pPr marL="0" algn="l"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Text Placeholder 19">
            <a:extLst>
              <a:ext uri="{FF2B5EF4-FFF2-40B4-BE49-F238E27FC236}">
                <a16:creationId xmlns:a16="http://schemas.microsoft.com/office/drawing/2014/main" id="{673F0131-7164-1CBF-67D6-0082F8CF560F}"/>
              </a:ext>
            </a:extLst>
          </p:cNvPr>
          <p:cNvSpPr>
            <a:spLocks noGrp="1"/>
          </p:cNvSpPr>
          <p:nvPr>
            <p:ph type="body" sz="quarter" idx="16" hasCustomPrompt="1"/>
          </p:nvPr>
        </p:nvSpPr>
        <p:spPr>
          <a:xfrm>
            <a:off x="1362075" y="270828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03AB9E77-59E4-ADAF-5857-3814088C2AD2}"/>
              </a:ext>
            </a:extLst>
          </p:cNvPr>
          <p:cNvSpPr>
            <a:spLocks noGrp="1"/>
          </p:cNvSpPr>
          <p:nvPr>
            <p:ph type="body" sz="quarter" idx="17" hasCustomPrompt="1"/>
          </p:nvPr>
        </p:nvSpPr>
        <p:spPr>
          <a:xfrm>
            <a:off x="1362075" y="368514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1" name="Text Placeholder 19">
            <a:extLst>
              <a:ext uri="{FF2B5EF4-FFF2-40B4-BE49-F238E27FC236}">
                <a16:creationId xmlns:a16="http://schemas.microsoft.com/office/drawing/2014/main" id="{41BBC3F4-FAF3-518D-4E6F-6D8729F754C8}"/>
              </a:ext>
            </a:extLst>
          </p:cNvPr>
          <p:cNvSpPr>
            <a:spLocks noGrp="1"/>
          </p:cNvSpPr>
          <p:nvPr>
            <p:ph type="body" sz="quarter" idx="18" hasCustomPrompt="1"/>
          </p:nvPr>
        </p:nvSpPr>
        <p:spPr>
          <a:xfrm>
            <a:off x="1362075" y="466200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
        <p:nvSpPr>
          <p:cNvPr id="32" name="Text Placeholder 19">
            <a:extLst>
              <a:ext uri="{FF2B5EF4-FFF2-40B4-BE49-F238E27FC236}">
                <a16:creationId xmlns:a16="http://schemas.microsoft.com/office/drawing/2014/main" id="{8F94C03D-6DC6-0B49-445F-7F3E27B96E0B}"/>
              </a:ext>
            </a:extLst>
          </p:cNvPr>
          <p:cNvSpPr>
            <a:spLocks noGrp="1"/>
          </p:cNvSpPr>
          <p:nvPr>
            <p:ph type="body" sz="quarter" idx="19" hasCustomPrompt="1"/>
          </p:nvPr>
        </p:nvSpPr>
        <p:spPr>
          <a:xfrm>
            <a:off x="1362075" y="5638861"/>
            <a:ext cx="5102226" cy="307777"/>
          </a:xfrm>
        </p:spPr>
        <p:txBody>
          <a:bodyPr anchor="ctr">
            <a:noAutofit/>
          </a:bodyPr>
          <a:lstStyle>
            <a:lvl1pPr marL="0" marR="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tab pos="1486807" algn="l"/>
              </a:tabLst>
              <a:defRPr lang="en-US" sz="20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236859676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userDrawn="1">
  <p:cSld name="Timeline slide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D9A592D-1CB0-0EC4-7141-9E1533C1BDC6}"/>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5" name="Rectangle: Rounded Corners 4">
            <a:extLst>
              <a:ext uri="{FF2B5EF4-FFF2-40B4-BE49-F238E27FC236}">
                <a16:creationId xmlns:a16="http://schemas.microsoft.com/office/drawing/2014/main" id="{2D8BCD7F-385B-3D84-E163-B73B75A67D74}"/>
              </a:ext>
            </a:extLst>
          </p:cNvPr>
          <p:cNvSpPr/>
          <p:nvPr userDrawn="1"/>
        </p:nvSpPr>
        <p:spPr bwMode="auto">
          <a:xfrm>
            <a:off x="571499" y="1439862"/>
            <a:ext cx="11049000" cy="4832350"/>
          </a:xfrm>
          <a:prstGeom prst="roundRect">
            <a:avLst>
              <a:gd name="adj" fmla="val 2424"/>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defTabSz="2320245" fontAlgn="base">
              <a:spcBef>
                <a:spcPct val="0"/>
              </a:spcBef>
              <a:spcAft>
                <a:spcPct val="0"/>
              </a:spcAft>
            </a:pPr>
            <a:endParaRPr lang="en-US" sz="1600" b="1" kern="0" dirty="0">
              <a:gradFill>
                <a:gsLst>
                  <a:gs pos="0">
                    <a:srgbClr val="000000"/>
                  </a:gs>
                  <a:gs pos="99000">
                    <a:srgbClr val="000000"/>
                  </a:gs>
                </a:gsLst>
                <a:path path="circle">
                  <a:fillToRect r="100000" b="100000"/>
                </a:path>
              </a:gradFill>
              <a:ea typeface="+mn-lt"/>
              <a:cs typeface="+mn-lt"/>
              <a:sym typeface="+mn-lt"/>
            </a:endParaRPr>
          </a:p>
        </p:txBody>
      </p:sp>
      <p:sp>
        <p:nvSpPr>
          <p:cNvPr id="9" name="Rectangle 8">
            <a:extLst>
              <a:ext uri="{FF2B5EF4-FFF2-40B4-BE49-F238E27FC236}">
                <a16:creationId xmlns:a16="http://schemas.microsoft.com/office/drawing/2014/main" id="{2C41CB4D-B8E2-BE49-873A-46508A4CE9F6}"/>
              </a:ext>
            </a:extLst>
          </p:cNvPr>
          <p:cNvSpPr/>
          <p:nvPr userDrawn="1"/>
        </p:nvSpPr>
        <p:spPr bwMode="auto">
          <a:xfrm>
            <a:off x="571499" y="3823276"/>
            <a:ext cx="11049000" cy="65523"/>
          </a:xfrm>
          <a:prstGeom prst="rect">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11" name="Oval 10">
            <a:extLst>
              <a:ext uri="{FF2B5EF4-FFF2-40B4-BE49-F238E27FC236}">
                <a16:creationId xmlns:a16="http://schemas.microsoft.com/office/drawing/2014/main" id="{44F9912B-044E-A06B-FAD2-F473C5628126}"/>
              </a:ext>
            </a:extLst>
          </p:cNvPr>
          <p:cNvSpPr/>
          <p:nvPr userDrawn="1"/>
        </p:nvSpPr>
        <p:spPr bwMode="auto">
          <a:xfrm>
            <a:off x="3435007" y="3725068"/>
            <a:ext cx="261938" cy="261938"/>
          </a:xfrm>
          <a:prstGeom prst="ellipse">
            <a:avLst/>
          </a:prstGeom>
          <a:gradFill>
            <a:gsLst>
              <a:gs pos="79000">
                <a:srgbClr val="C03BC4"/>
              </a:gs>
              <a:gs pos="35000">
                <a:srgbClr val="D1448B"/>
              </a:gs>
            </a:gsLst>
            <a:path path="circle">
              <a:fillToRect l="100000" t="100000"/>
            </a:path>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13" name="Oval 12">
            <a:extLst>
              <a:ext uri="{FF2B5EF4-FFF2-40B4-BE49-F238E27FC236}">
                <a16:creationId xmlns:a16="http://schemas.microsoft.com/office/drawing/2014/main" id="{5A8FA8BD-B858-5B2B-0B90-72BBFB178620}"/>
              </a:ext>
            </a:extLst>
          </p:cNvPr>
          <p:cNvSpPr/>
          <p:nvPr userDrawn="1"/>
        </p:nvSpPr>
        <p:spPr bwMode="auto">
          <a:xfrm>
            <a:off x="5124968" y="3725068"/>
            <a:ext cx="261938" cy="261938"/>
          </a:xfrm>
          <a:prstGeom prst="ellipse">
            <a:avLst/>
          </a:prstGeom>
          <a:gradFill>
            <a:gsLst>
              <a:gs pos="79000">
                <a:srgbClr val="C03BC4"/>
              </a:gs>
              <a:gs pos="35000">
                <a:srgbClr val="D1448B"/>
              </a:gs>
            </a:gsLst>
            <a:path path="circle">
              <a:fillToRect l="100000" t="100000"/>
            </a:path>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15" name="Oval 14">
            <a:extLst>
              <a:ext uri="{FF2B5EF4-FFF2-40B4-BE49-F238E27FC236}">
                <a16:creationId xmlns:a16="http://schemas.microsoft.com/office/drawing/2014/main" id="{0837E66F-00A7-6144-9F1A-577FFB1B4438}"/>
              </a:ext>
            </a:extLst>
          </p:cNvPr>
          <p:cNvSpPr/>
          <p:nvPr userDrawn="1"/>
        </p:nvSpPr>
        <p:spPr bwMode="auto">
          <a:xfrm>
            <a:off x="6814930" y="3725068"/>
            <a:ext cx="261938" cy="261938"/>
          </a:xfrm>
          <a:prstGeom prst="ellipse">
            <a:avLst/>
          </a:prstGeom>
          <a:gradFill>
            <a:gsLst>
              <a:gs pos="79000">
                <a:srgbClr val="C03BC4"/>
              </a:gs>
              <a:gs pos="35000">
                <a:srgbClr val="D1448B"/>
              </a:gs>
            </a:gsLst>
            <a:path path="circle">
              <a:fillToRect l="100000" t="100000"/>
            </a:path>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17" name="Oval 16">
            <a:extLst>
              <a:ext uri="{FF2B5EF4-FFF2-40B4-BE49-F238E27FC236}">
                <a16:creationId xmlns:a16="http://schemas.microsoft.com/office/drawing/2014/main" id="{32CBC415-6628-8B6B-8257-EEBD48096FEC}"/>
              </a:ext>
            </a:extLst>
          </p:cNvPr>
          <p:cNvSpPr/>
          <p:nvPr userDrawn="1"/>
        </p:nvSpPr>
        <p:spPr bwMode="auto">
          <a:xfrm>
            <a:off x="8504891" y="3725068"/>
            <a:ext cx="261938" cy="261938"/>
          </a:xfrm>
          <a:prstGeom prst="ellipse">
            <a:avLst/>
          </a:prstGeom>
          <a:gradFill>
            <a:gsLst>
              <a:gs pos="79000">
                <a:srgbClr val="C03BC4"/>
              </a:gs>
              <a:gs pos="35000">
                <a:srgbClr val="D1448B"/>
              </a:gs>
            </a:gsLst>
            <a:path path="circle">
              <a:fillToRect l="100000" t="100000"/>
            </a:path>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18" name="Rectangle: Rounded Corners 17">
            <a:extLst>
              <a:ext uri="{FF2B5EF4-FFF2-40B4-BE49-F238E27FC236}">
                <a16:creationId xmlns:a16="http://schemas.microsoft.com/office/drawing/2014/main" id="{7DC40ECF-7EFD-72E6-DA2E-E0CAC1718C22}"/>
              </a:ext>
            </a:extLst>
          </p:cNvPr>
          <p:cNvSpPr/>
          <p:nvPr userDrawn="1"/>
        </p:nvSpPr>
        <p:spPr bwMode="auto">
          <a:xfrm>
            <a:off x="2388053"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60" name="Text Placeholder 19">
            <a:extLst>
              <a:ext uri="{FF2B5EF4-FFF2-40B4-BE49-F238E27FC236}">
                <a16:creationId xmlns:a16="http://schemas.microsoft.com/office/drawing/2014/main" id="{BA1BC455-8584-E103-401A-B6A91EF329AF}"/>
              </a:ext>
            </a:extLst>
          </p:cNvPr>
          <p:cNvSpPr>
            <a:spLocks noGrp="1"/>
          </p:cNvSpPr>
          <p:nvPr>
            <p:ph type="body" sz="quarter" idx="19" hasCustomPrompt="1"/>
          </p:nvPr>
        </p:nvSpPr>
        <p:spPr>
          <a:xfrm>
            <a:off x="2464661"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1" name="Text Placeholder 19">
            <a:extLst>
              <a:ext uri="{FF2B5EF4-FFF2-40B4-BE49-F238E27FC236}">
                <a16:creationId xmlns:a16="http://schemas.microsoft.com/office/drawing/2014/main" id="{5A4EDDDD-3E9E-3393-B55F-083737679F7A}"/>
              </a:ext>
            </a:extLst>
          </p:cNvPr>
          <p:cNvSpPr>
            <a:spLocks noGrp="1"/>
          </p:cNvSpPr>
          <p:nvPr>
            <p:ph type="body" sz="quarter" idx="20" hasCustomPrompt="1"/>
          </p:nvPr>
        </p:nvSpPr>
        <p:spPr>
          <a:xfrm>
            <a:off x="2464661"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22" name="Rectangle: Rounded Corners 21">
            <a:extLst>
              <a:ext uri="{FF2B5EF4-FFF2-40B4-BE49-F238E27FC236}">
                <a16:creationId xmlns:a16="http://schemas.microsoft.com/office/drawing/2014/main" id="{83B474C5-03C9-17E1-15A5-01E8661633C9}"/>
              </a:ext>
            </a:extLst>
          </p:cNvPr>
          <p:cNvSpPr/>
          <p:nvPr userDrawn="1"/>
        </p:nvSpPr>
        <p:spPr bwMode="auto">
          <a:xfrm>
            <a:off x="5767976"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23" name="Rectangle: Rounded Corners 22">
            <a:extLst>
              <a:ext uri="{FF2B5EF4-FFF2-40B4-BE49-F238E27FC236}">
                <a16:creationId xmlns:a16="http://schemas.microsoft.com/office/drawing/2014/main" id="{ED78F89A-3096-6417-305C-B24836A6FFD6}"/>
              </a:ext>
            </a:extLst>
          </p:cNvPr>
          <p:cNvSpPr/>
          <p:nvPr userDrawn="1"/>
        </p:nvSpPr>
        <p:spPr bwMode="auto">
          <a:xfrm>
            <a:off x="9147896" y="4235450"/>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26" name="Rectangle: Rounded Corners 25">
            <a:extLst>
              <a:ext uri="{FF2B5EF4-FFF2-40B4-BE49-F238E27FC236}">
                <a16:creationId xmlns:a16="http://schemas.microsoft.com/office/drawing/2014/main" id="{ADEF8697-11E6-C6BB-D64F-F1EB902C3256}"/>
              </a:ext>
            </a:extLst>
          </p:cNvPr>
          <p:cNvSpPr/>
          <p:nvPr userDrawn="1"/>
        </p:nvSpPr>
        <p:spPr bwMode="auto">
          <a:xfrm>
            <a:off x="698092"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74700"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34" name="Rectangle: Rounded Corners 33">
            <a:extLst>
              <a:ext uri="{FF2B5EF4-FFF2-40B4-BE49-F238E27FC236}">
                <a16:creationId xmlns:a16="http://schemas.microsoft.com/office/drawing/2014/main" id="{9799A532-BA32-CF28-FDD2-6B93C90F1BB3}"/>
              </a:ext>
            </a:extLst>
          </p:cNvPr>
          <p:cNvSpPr/>
          <p:nvPr userDrawn="1"/>
        </p:nvSpPr>
        <p:spPr bwMode="auto">
          <a:xfrm>
            <a:off x="4078014"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35" name="Rectangle: Rounded Corners 34">
            <a:extLst>
              <a:ext uri="{FF2B5EF4-FFF2-40B4-BE49-F238E27FC236}">
                <a16:creationId xmlns:a16="http://schemas.microsoft.com/office/drawing/2014/main" id="{FC94D8FE-021A-8B81-EF18-647E5E8F0911}"/>
              </a:ext>
            </a:extLst>
          </p:cNvPr>
          <p:cNvSpPr/>
          <p:nvPr userDrawn="1"/>
        </p:nvSpPr>
        <p:spPr bwMode="auto">
          <a:xfrm>
            <a:off x="7457937" y="1550788"/>
            <a:ext cx="2355846" cy="1925836"/>
          </a:xfrm>
          <a:prstGeom prst="roundRect">
            <a:avLst>
              <a:gd name="adj" fmla="val 5093"/>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cxnSp>
        <p:nvCxnSpPr>
          <p:cNvPr id="37" name="Straight Connector 36">
            <a:extLst>
              <a:ext uri="{FF2B5EF4-FFF2-40B4-BE49-F238E27FC236}">
                <a16:creationId xmlns:a16="http://schemas.microsoft.com/office/drawing/2014/main" id="{074A6FD9-D867-E909-33DD-55B3A61402B2}"/>
              </a:ext>
            </a:extLst>
          </p:cNvPr>
          <p:cNvCxnSpPr>
            <a:cxnSpLocks/>
            <a:stCxn id="38" idx="0"/>
            <a:endCxn id="26" idx="2"/>
          </p:cNvCxnSpPr>
          <p:nvPr userDrawn="1"/>
        </p:nvCxnSpPr>
        <p:spPr>
          <a:xfrm flipV="1">
            <a:off x="1876015"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25CE5F9B-9D19-CEE6-EA53-EB7963BCD050}"/>
              </a:ext>
            </a:extLst>
          </p:cNvPr>
          <p:cNvSpPr/>
          <p:nvPr userDrawn="1"/>
        </p:nvSpPr>
        <p:spPr bwMode="auto">
          <a:xfrm>
            <a:off x="1745046" y="3725068"/>
            <a:ext cx="261938" cy="261938"/>
          </a:xfrm>
          <a:prstGeom prst="ellipse">
            <a:avLst/>
          </a:prstGeom>
          <a:gradFill>
            <a:gsLst>
              <a:gs pos="79000">
                <a:srgbClr val="C03BC4"/>
              </a:gs>
              <a:gs pos="35000">
                <a:srgbClr val="D1448B"/>
              </a:gs>
            </a:gsLst>
            <a:path path="circle">
              <a:fillToRect l="100000" t="100000"/>
            </a:path>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cxnSp>
        <p:nvCxnSpPr>
          <p:cNvPr id="39" name="Straight Connector 38">
            <a:extLst>
              <a:ext uri="{FF2B5EF4-FFF2-40B4-BE49-F238E27FC236}">
                <a16:creationId xmlns:a16="http://schemas.microsoft.com/office/drawing/2014/main" id="{AA733678-C9C0-A61E-2940-A9C181224E5B}"/>
              </a:ext>
            </a:extLst>
          </p:cNvPr>
          <p:cNvCxnSpPr>
            <a:cxnSpLocks/>
            <a:stCxn id="13" idx="0"/>
            <a:endCxn id="34" idx="2"/>
          </p:cNvCxnSpPr>
          <p:nvPr userDrawn="1"/>
        </p:nvCxnSpPr>
        <p:spPr>
          <a:xfrm flipV="1">
            <a:off x="5255937"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9D7C596-F0C5-C02C-5F74-443D297B2B88}"/>
              </a:ext>
            </a:extLst>
          </p:cNvPr>
          <p:cNvCxnSpPr>
            <a:cxnSpLocks/>
          </p:cNvCxnSpPr>
          <p:nvPr userDrawn="1"/>
        </p:nvCxnSpPr>
        <p:spPr>
          <a:xfrm flipV="1">
            <a:off x="8635860" y="3476624"/>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F618C69D-3CD2-0AE9-F24B-FE840AC7DBA6}"/>
              </a:ext>
            </a:extLst>
          </p:cNvPr>
          <p:cNvCxnSpPr>
            <a:cxnSpLocks/>
            <a:stCxn id="18" idx="0"/>
            <a:endCxn id="11" idx="4"/>
          </p:cNvCxnSpPr>
          <p:nvPr userDrawn="1"/>
        </p:nvCxnSpPr>
        <p:spPr>
          <a:xfrm flipV="1">
            <a:off x="3565976"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3FEC97C6-4078-8D06-01DB-FB83B4B6C867}"/>
              </a:ext>
            </a:extLst>
          </p:cNvPr>
          <p:cNvCxnSpPr>
            <a:cxnSpLocks/>
            <a:stCxn id="22" idx="0"/>
            <a:endCxn id="15" idx="4"/>
          </p:cNvCxnSpPr>
          <p:nvPr userDrawn="1"/>
        </p:nvCxnSpPr>
        <p:spPr>
          <a:xfrm flipV="1">
            <a:off x="694589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A9C9CC3-79E1-4573-E981-FA25018ECF47}"/>
              </a:ext>
            </a:extLst>
          </p:cNvPr>
          <p:cNvCxnSpPr>
            <a:cxnSpLocks/>
            <a:stCxn id="23" idx="0"/>
            <a:endCxn id="44" idx="4"/>
          </p:cNvCxnSpPr>
          <p:nvPr userDrawn="1"/>
        </p:nvCxnSpPr>
        <p:spPr>
          <a:xfrm flipV="1">
            <a:off x="10325819" y="3987006"/>
            <a:ext cx="0" cy="24844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4" name="Oval 43">
            <a:extLst>
              <a:ext uri="{FF2B5EF4-FFF2-40B4-BE49-F238E27FC236}">
                <a16:creationId xmlns:a16="http://schemas.microsoft.com/office/drawing/2014/main" id="{8EEFDF05-E43A-28F6-FD38-E63EF7C6403B}"/>
              </a:ext>
            </a:extLst>
          </p:cNvPr>
          <p:cNvSpPr/>
          <p:nvPr userDrawn="1"/>
        </p:nvSpPr>
        <p:spPr bwMode="auto">
          <a:xfrm>
            <a:off x="10194850" y="3725068"/>
            <a:ext cx="261938" cy="261938"/>
          </a:xfrm>
          <a:prstGeom prst="ellipse">
            <a:avLst/>
          </a:prstGeom>
          <a:gradFill>
            <a:gsLst>
              <a:gs pos="79000">
                <a:srgbClr val="C03BC4"/>
              </a:gs>
              <a:gs pos="35000">
                <a:srgbClr val="D1448B"/>
              </a:gs>
            </a:gsLst>
            <a:path path="circle">
              <a:fillToRect l="100000" t="100000"/>
            </a:path>
          </a:gradFill>
          <a:ln>
            <a:solidFill>
              <a:schemeClr val="bg1"/>
            </a:solid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55" name="Text Placeholder 19">
            <a:extLst>
              <a:ext uri="{FF2B5EF4-FFF2-40B4-BE49-F238E27FC236}">
                <a16:creationId xmlns:a16="http://schemas.microsoft.com/office/drawing/2014/main" id="{CE405535-5450-642F-B1E0-504C996EC3F3}"/>
              </a:ext>
            </a:extLst>
          </p:cNvPr>
          <p:cNvSpPr>
            <a:spLocks noGrp="1"/>
          </p:cNvSpPr>
          <p:nvPr>
            <p:ph type="body" sz="quarter" idx="14" hasCustomPrompt="1"/>
          </p:nvPr>
        </p:nvSpPr>
        <p:spPr>
          <a:xfrm>
            <a:off x="774700"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6" name="Text Placeholder 19">
            <a:extLst>
              <a:ext uri="{FF2B5EF4-FFF2-40B4-BE49-F238E27FC236}">
                <a16:creationId xmlns:a16="http://schemas.microsoft.com/office/drawing/2014/main" id="{DF4A569F-D036-45D8-68B2-F834A88F9418}"/>
              </a:ext>
            </a:extLst>
          </p:cNvPr>
          <p:cNvSpPr>
            <a:spLocks noGrp="1"/>
          </p:cNvSpPr>
          <p:nvPr>
            <p:ph type="body" sz="quarter" idx="15" hasCustomPrompt="1"/>
          </p:nvPr>
        </p:nvSpPr>
        <p:spPr>
          <a:xfrm>
            <a:off x="4154622"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7" name="Text Placeholder 19">
            <a:extLst>
              <a:ext uri="{FF2B5EF4-FFF2-40B4-BE49-F238E27FC236}">
                <a16:creationId xmlns:a16="http://schemas.microsoft.com/office/drawing/2014/main" id="{7FE86833-69AF-7ED6-9B0F-2596B238A494}"/>
              </a:ext>
            </a:extLst>
          </p:cNvPr>
          <p:cNvSpPr>
            <a:spLocks noGrp="1"/>
          </p:cNvSpPr>
          <p:nvPr>
            <p:ph type="body" sz="quarter" idx="16" hasCustomPrompt="1"/>
          </p:nvPr>
        </p:nvSpPr>
        <p:spPr>
          <a:xfrm>
            <a:off x="4154622"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58" name="Text Placeholder 19">
            <a:extLst>
              <a:ext uri="{FF2B5EF4-FFF2-40B4-BE49-F238E27FC236}">
                <a16:creationId xmlns:a16="http://schemas.microsoft.com/office/drawing/2014/main" id="{DBDF2C6A-60F6-40D6-AA74-CEA0C6E793B8}"/>
              </a:ext>
            </a:extLst>
          </p:cNvPr>
          <p:cNvSpPr>
            <a:spLocks noGrp="1"/>
          </p:cNvSpPr>
          <p:nvPr>
            <p:ph type="body" sz="quarter" idx="17" hasCustomPrompt="1"/>
          </p:nvPr>
        </p:nvSpPr>
        <p:spPr>
          <a:xfrm>
            <a:off x="7534545" y="1635575"/>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59" name="Text Placeholder 19">
            <a:extLst>
              <a:ext uri="{FF2B5EF4-FFF2-40B4-BE49-F238E27FC236}">
                <a16:creationId xmlns:a16="http://schemas.microsoft.com/office/drawing/2014/main" id="{8595CE2D-A527-C4FD-BE8D-789946ECE514}"/>
              </a:ext>
            </a:extLst>
          </p:cNvPr>
          <p:cNvSpPr>
            <a:spLocks noGrp="1"/>
          </p:cNvSpPr>
          <p:nvPr>
            <p:ph type="body" sz="quarter" idx="18" hasCustomPrompt="1"/>
          </p:nvPr>
        </p:nvSpPr>
        <p:spPr>
          <a:xfrm>
            <a:off x="7534545" y="1927508"/>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2" name="Text Placeholder 19">
            <a:extLst>
              <a:ext uri="{FF2B5EF4-FFF2-40B4-BE49-F238E27FC236}">
                <a16:creationId xmlns:a16="http://schemas.microsoft.com/office/drawing/2014/main" id="{3EE8FC1A-3F99-E4D8-7848-685838682F87}"/>
              </a:ext>
            </a:extLst>
          </p:cNvPr>
          <p:cNvSpPr>
            <a:spLocks noGrp="1"/>
          </p:cNvSpPr>
          <p:nvPr>
            <p:ph type="body" sz="quarter" idx="21" hasCustomPrompt="1"/>
          </p:nvPr>
        </p:nvSpPr>
        <p:spPr>
          <a:xfrm>
            <a:off x="584458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3" name="Text Placeholder 19">
            <a:extLst>
              <a:ext uri="{FF2B5EF4-FFF2-40B4-BE49-F238E27FC236}">
                <a16:creationId xmlns:a16="http://schemas.microsoft.com/office/drawing/2014/main" id="{15C13B4F-DBFA-5A37-6C42-721C093B65EA}"/>
              </a:ext>
            </a:extLst>
          </p:cNvPr>
          <p:cNvSpPr>
            <a:spLocks noGrp="1"/>
          </p:cNvSpPr>
          <p:nvPr>
            <p:ph type="body" sz="quarter" idx="22" hasCustomPrompt="1"/>
          </p:nvPr>
        </p:nvSpPr>
        <p:spPr>
          <a:xfrm>
            <a:off x="584458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
        <p:nvSpPr>
          <p:cNvPr id="64" name="Text Placeholder 19">
            <a:extLst>
              <a:ext uri="{FF2B5EF4-FFF2-40B4-BE49-F238E27FC236}">
                <a16:creationId xmlns:a16="http://schemas.microsoft.com/office/drawing/2014/main" id="{87044605-6ABD-EB66-8B13-40306EA8DA3E}"/>
              </a:ext>
            </a:extLst>
          </p:cNvPr>
          <p:cNvSpPr>
            <a:spLocks noGrp="1"/>
          </p:cNvSpPr>
          <p:nvPr>
            <p:ph type="body" sz="quarter" idx="23" hasCustomPrompt="1"/>
          </p:nvPr>
        </p:nvSpPr>
        <p:spPr>
          <a:xfrm>
            <a:off x="9224504" y="4320237"/>
            <a:ext cx="2202630" cy="207147"/>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600" kern="1200" spc="0" baseline="0" dirty="0">
                <a:solidFill>
                  <a:schemeClr val="tx1"/>
                </a:solidFill>
                <a:latin typeface="+mj-lt"/>
                <a:ea typeface="+mn-ea"/>
                <a:cs typeface="+mn-cs"/>
              </a:defRPr>
            </a:lvl1pPr>
          </a:lstStyle>
          <a:p>
            <a:pPr lvl="0"/>
            <a:r>
              <a:rPr lang="en-US"/>
              <a:t>Insert text</a:t>
            </a:r>
          </a:p>
        </p:txBody>
      </p:sp>
      <p:sp>
        <p:nvSpPr>
          <p:cNvPr id="65" name="Text Placeholder 19">
            <a:extLst>
              <a:ext uri="{FF2B5EF4-FFF2-40B4-BE49-F238E27FC236}">
                <a16:creationId xmlns:a16="http://schemas.microsoft.com/office/drawing/2014/main" id="{4A9EF958-AD8E-7C31-32EF-8971D2CBC13A}"/>
              </a:ext>
            </a:extLst>
          </p:cNvPr>
          <p:cNvSpPr>
            <a:spLocks noGrp="1"/>
          </p:cNvSpPr>
          <p:nvPr>
            <p:ph type="body" sz="quarter" idx="24" hasCustomPrompt="1"/>
          </p:nvPr>
        </p:nvSpPr>
        <p:spPr>
          <a:xfrm>
            <a:off x="9224504" y="4612171"/>
            <a:ext cx="2202630" cy="1450907"/>
          </a:xfrm>
        </p:spPr>
        <p:txBody>
          <a:bodyPr anchor="t">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400" kern="1200" spc="0" baseline="0" dirty="0">
                <a:solidFill>
                  <a:schemeClr val="tx1"/>
                </a:solidFill>
                <a:latin typeface="+mn-lt"/>
                <a:ea typeface="+mn-ea"/>
                <a:cs typeface="+mn-cs"/>
              </a:defRPr>
            </a:lvl1pPr>
          </a:lstStyle>
          <a:p>
            <a:pPr lvl="0"/>
            <a:r>
              <a:rPr lang="en-US"/>
              <a:t>Insert text</a:t>
            </a:r>
          </a:p>
        </p:txBody>
      </p:sp>
    </p:spTree>
    <p:extLst>
      <p:ext uri="{BB962C8B-B14F-4D97-AF65-F5344CB8AC3E}">
        <p14:creationId xmlns:p14="http://schemas.microsoft.com/office/powerpoint/2010/main" val="208704958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userDrawn="1">
  <p:cSld name="Title with four placeholder Pin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D390AA4C-8F87-6D7A-C3AB-BE9AC8BDD84B}"/>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Top Corners Rounded 125">
            <a:extLst>
              <a:ext uri="{FF2B5EF4-FFF2-40B4-BE49-F238E27FC236}">
                <a16:creationId xmlns:a16="http://schemas.microsoft.com/office/drawing/2014/main" id="{D4562CE0-8B4D-AE66-8884-EE93315F27D4}"/>
              </a:ext>
              <a:ext uri="{C183D7F6-B498-43B3-948B-1728B52AA6E4}">
                <adec:decorative xmlns:adec="http://schemas.microsoft.com/office/drawing/2017/decorative" val="1"/>
              </a:ext>
            </a:extLst>
          </p:cNvPr>
          <p:cNvSpPr/>
          <p:nvPr userDrawn="1"/>
        </p:nvSpPr>
        <p:spPr bwMode="auto">
          <a:xfrm>
            <a:off x="2200387" y="1364343"/>
            <a:ext cx="7791226" cy="4898571"/>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ctr"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latin typeface="Segoe UI Variable Display Semibold" pitchFamily="2" charset="0"/>
              <a:ea typeface="+mn-ea"/>
              <a:cs typeface="Segoe UI" pitchFamily="34" charset="0"/>
            </a:endParaRPr>
          </a:p>
        </p:txBody>
      </p:sp>
      <p:sp>
        <p:nvSpPr>
          <p:cNvPr id="4" name="Rectangle: Rounded Corners 3">
            <a:extLst>
              <a:ext uri="{FF2B5EF4-FFF2-40B4-BE49-F238E27FC236}">
                <a16:creationId xmlns:a16="http://schemas.microsoft.com/office/drawing/2014/main" id="{3429B7E3-84AD-67A1-8069-AA5830C3A6CA}"/>
              </a:ext>
            </a:extLst>
          </p:cNvPr>
          <p:cNvSpPr/>
          <p:nvPr userDrawn="1"/>
        </p:nvSpPr>
        <p:spPr bwMode="auto">
          <a:xfrm>
            <a:off x="3149600" y="6010275"/>
            <a:ext cx="5892800" cy="485184"/>
          </a:xfrm>
          <a:prstGeom prst="roundRect">
            <a:avLst>
              <a:gd name="adj" fmla="val 50000"/>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2400" b="1" kern="0" dirty="0">
              <a:ln w="3175">
                <a:noFill/>
              </a:ln>
              <a:solidFill>
                <a:schemeClr val="bg1"/>
              </a:solidFill>
              <a:latin typeface="+mj-lt"/>
              <a:cs typeface="Segoe UI" pitchFamily="34" charset="0"/>
            </a:endParaRPr>
          </a:p>
        </p:txBody>
      </p:sp>
      <p:sp>
        <p:nvSpPr>
          <p:cNvPr id="5" name="Rounded Rectangle 6">
            <a:extLst>
              <a:ext uri="{FF2B5EF4-FFF2-40B4-BE49-F238E27FC236}">
                <a16:creationId xmlns:a16="http://schemas.microsoft.com/office/drawing/2014/main" id="{F6961B98-51A2-63EC-0C7E-3ACA3F806515}"/>
              </a:ext>
              <a:ext uri="{C183D7F6-B498-43B3-948B-1728B52AA6E4}">
                <adec:decorative xmlns:adec="http://schemas.microsoft.com/office/drawing/2017/decorative" val="1"/>
              </a:ext>
            </a:extLst>
          </p:cNvPr>
          <p:cNvSpPr/>
          <p:nvPr userDrawn="1"/>
        </p:nvSpPr>
        <p:spPr bwMode="auto">
          <a:xfrm>
            <a:off x="2313051" y="1492303"/>
            <a:ext cx="3722673" cy="1805574"/>
          </a:xfrm>
          <a:prstGeom prst="roundRect">
            <a:avLst>
              <a:gd name="adj" fmla="val 6541"/>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endParaRPr>
          </a:p>
        </p:txBody>
      </p:sp>
      <p:sp>
        <p:nvSpPr>
          <p:cNvPr id="6" name="Rounded Rectangle 6">
            <a:extLst>
              <a:ext uri="{FF2B5EF4-FFF2-40B4-BE49-F238E27FC236}">
                <a16:creationId xmlns:a16="http://schemas.microsoft.com/office/drawing/2014/main" id="{91F47ECF-90D6-649D-E725-A31FE8DC9A0A}"/>
              </a:ext>
              <a:ext uri="{C183D7F6-B498-43B3-948B-1728B52AA6E4}">
                <adec:decorative xmlns:adec="http://schemas.microsoft.com/office/drawing/2017/decorative" val="1"/>
              </a:ext>
            </a:extLst>
          </p:cNvPr>
          <p:cNvSpPr/>
          <p:nvPr userDrawn="1"/>
        </p:nvSpPr>
        <p:spPr bwMode="auto">
          <a:xfrm>
            <a:off x="6156276" y="1492303"/>
            <a:ext cx="3722673" cy="1805574"/>
          </a:xfrm>
          <a:prstGeom prst="roundRect">
            <a:avLst>
              <a:gd name="adj" fmla="val 6541"/>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endParaRPr>
          </a:p>
        </p:txBody>
      </p:sp>
      <p:sp>
        <p:nvSpPr>
          <p:cNvPr id="7" name="Rounded Rectangle 6">
            <a:extLst>
              <a:ext uri="{FF2B5EF4-FFF2-40B4-BE49-F238E27FC236}">
                <a16:creationId xmlns:a16="http://schemas.microsoft.com/office/drawing/2014/main" id="{1A64AA3D-323D-09DD-4E63-D383C0E5459D}"/>
              </a:ext>
              <a:ext uri="{C183D7F6-B498-43B3-948B-1728B52AA6E4}">
                <adec:decorative xmlns:adec="http://schemas.microsoft.com/office/drawing/2017/decorative" val="1"/>
              </a:ext>
            </a:extLst>
          </p:cNvPr>
          <p:cNvSpPr/>
          <p:nvPr userDrawn="1"/>
        </p:nvSpPr>
        <p:spPr bwMode="auto">
          <a:xfrm>
            <a:off x="2313051" y="3433138"/>
            <a:ext cx="7565898" cy="1144738"/>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endParaRPr>
          </a:p>
        </p:txBody>
      </p:sp>
      <p:sp>
        <p:nvSpPr>
          <p:cNvPr id="9" name="Rounded Rectangle 6">
            <a:extLst>
              <a:ext uri="{FF2B5EF4-FFF2-40B4-BE49-F238E27FC236}">
                <a16:creationId xmlns:a16="http://schemas.microsoft.com/office/drawing/2014/main" id="{1ACCE965-1519-ED4B-A47B-877786E7F163}"/>
              </a:ext>
              <a:ext uri="{C183D7F6-B498-43B3-948B-1728B52AA6E4}">
                <adec:decorative xmlns:adec="http://schemas.microsoft.com/office/drawing/2017/decorative" val="1"/>
              </a:ext>
            </a:extLst>
          </p:cNvPr>
          <p:cNvSpPr/>
          <p:nvPr userDrawn="1"/>
        </p:nvSpPr>
        <p:spPr bwMode="auto">
          <a:xfrm>
            <a:off x="2313051" y="4713137"/>
            <a:ext cx="7565898" cy="1144738"/>
          </a:xfrm>
          <a:prstGeom prst="roundRect">
            <a:avLst>
              <a:gd name="adj" fmla="val 9642"/>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335744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4" name="Text Placeholder 19">
            <a:extLst>
              <a:ext uri="{FF2B5EF4-FFF2-40B4-BE49-F238E27FC236}">
                <a16:creationId xmlns:a16="http://schemas.microsoft.com/office/drawing/2014/main" id="{45D46D7F-7680-B8BC-8728-C69131FDD1F0}"/>
              </a:ext>
            </a:extLst>
          </p:cNvPr>
          <p:cNvSpPr>
            <a:spLocks noGrp="1"/>
          </p:cNvSpPr>
          <p:nvPr>
            <p:ph type="body" sz="quarter" idx="14" hasCustomPrompt="1"/>
          </p:nvPr>
        </p:nvSpPr>
        <p:spPr>
          <a:xfrm>
            <a:off x="7195101" y="2210424"/>
            <a:ext cx="2586160"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E5FA480C-3C3C-22BC-26F3-644BFB9A7046}"/>
              </a:ext>
            </a:extLst>
          </p:cNvPr>
          <p:cNvSpPr>
            <a:spLocks noGrp="1"/>
          </p:cNvSpPr>
          <p:nvPr>
            <p:ph type="body" sz="quarter" idx="15" hasCustomPrompt="1"/>
          </p:nvPr>
        </p:nvSpPr>
        <p:spPr>
          <a:xfrm>
            <a:off x="5086349" y="3820841"/>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30" name="Text Placeholder 19">
            <a:extLst>
              <a:ext uri="{FF2B5EF4-FFF2-40B4-BE49-F238E27FC236}">
                <a16:creationId xmlns:a16="http://schemas.microsoft.com/office/drawing/2014/main" id="{EEADE0EE-8694-E81B-4AD3-12D99A27730F}"/>
              </a:ext>
            </a:extLst>
          </p:cNvPr>
          <p:cNvSpPr>
            <a:spLocks noGrp="1"/>
          </p:cNvSpPr>
          <p:nvPr>
            <p:ph type="body" sz="quarter" idx="17" hasCustomPrompt="1"/>
          </p:nvPr>
        </p:nvSpPr>
        <p:spPr>
          <a:xfrm>
            <a:off x="3396342" y="6068201"/>
            <a:ext cx="5399316" cy="369332"/>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bg1"/>
                </a:solidFill>
                <a:latin typeface="+mj-lt"/>
                <a:ea typeface="+mn-ea"/>
                <a:cs typeface="+mn-cs"/>
              </a:defRPr>
            </a:lvl1pPr>
          </a:lstStyle>
          <a:p>
            <a:pPr lvl="0"/>
            <a:r>
              <a:rPr lang="en-US"/>
              <a:t>Insert text</a:t>
            </a:r>
          </a:p>
        </p:txBody>
      </p:sp>
      <p:sp>
        <p:nvSpPr>
          <p:cNvPr id="20" name="Oval 19">
            <a:extLst>
              <a:ext uri="{FF2B5EF4-FFF2-40B4-BE49-F238E27FC236}">
                <a16:creationId xmlns:a16="http://schemas.microsoft.com/office/drawing/2014/main" id="{76A131B0-2875-4587-B561-D8A23EB42D04}"/>
              </a:ext>
            </a:extLst>
          </p:cNvPr>
          <p:cNvSpPr/>
          <p:nvPr userDrawn="1"/>
        </p:nvSpPr>
        <p:spPr bwMode="auto">
          <a:xfrm>
            <a:off x="2511757"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1" name="Oval 20">
            <a:extLst>
              <a:ext uri="{FF2B5EF4-FFF2-40B4-BE49-F238E27FC236}">
                <a16:creationId xmlns:a16="http://schemas.microsoft.com/office/drawing/2014/main" id="{D3B79A0C-E7C4-6A65-37CC-90C9427CAA37}"/>
              </a:ext>
            </a:extLst>
          </p:cNvPr>
          <p:cNvSpPr/>
          <p:nvPr userDrawn="1"/>
        </p:nvSpPr>
        <p:spPr bwMode="auto">
          <a:xfrm>
            <a:off x="6360489" y="2038061"/>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2" name="Oval 21">
            <a:extLst>
              <a:ext uri="{FF2B5EF4-FFF2-40B4-BE49-F238E27FC236}">
                <a16:creationId xmlns:a16="http://schemas.microsoft.com/office/drawing/2014/main" id="{9ECDF61F-B1B5-9032-978A-C676DF4AC20A}"/>
              </a:ext>
            </a:extLst>
          </p:cNvPr>
          <p:cNvSpPr/>
          <p:nvPr userDrawn="1"/>
        </p:nvSpPr>
        <p:spPr bwMode="auto">
          <a:xfrm>
            <a:off x="4185600" y="3648478"/>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3" name="Oval 22">
            <a:extLst>
              <a:ext uri="{FF2B5EF4-FFF2-40B4-BE49-F238E27FC236}">
                <a16:creationId xmlns:a16="http://schemas.microsoft.com/office/drawing/2014/main" id="{3B76A11E-C0C3-3BDB-F369-4BB04FF14B2D}"/>
              </a:ext>
            </a:extLst>
          </p:cNvPr>
          <p:cNvSpPr/>
          <p:nvPr userDrawn="1"/>
        </p:nvSpPr>
        <p:spPr bwMode="auto">
          <a:xfrm>
            <a:off x="4185600" y="4928477"/>
            <a:ext cx="714060" cy="714058"/>
          </a:xfrm>
          <a:prstGeom prst="ellipse">
            <a:avLst/>
          </a:prstGeom>
          <a:solidFill>
            <a:schemeClr val="bg1">
              <a:alpha val="50000"/>
            </a:schemeClr>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endParaRPr>
          </a:p>
        </p:txBody>
      </p:sp>
      <p:sp>
        <p:nvSpPr>
          <p:cNvPr id="29" name="Text Placeholder 19">
            <a:extLst>
              <a:ext uri="{FF2B5EF4-FFF2-40B4-BE49-F238E27FC236}">
                <a16:creationId xmlns:a16="http://schemas.microsoft.com/office/drawing/2014/main" id="{6161531E-CCCB-8575-020F-C53D93847C9E}"/>
              </a:ext>
            </a:extLst>
          </p:cNvPr>
          <p:cNvSpPr>
            <a:spLocks noGrp="1"/>
          </p:cNvSpPr>
          <p:nvPr>
            <p:ph type="body" sz="quarter" idx="16" hasCustomPrompt="1"/>
          </p:nvPr>
        </p:nvSpPr>
        <p:spPr>
          <a:xfrm>
            <a:off x="5086349" y="5100840"/>
            <a:ext cx="4694911" cy="369332"/>
          </a:xfrm>
        </p:spPr>
        <p:txBody>
          <a:bodyPr anchor="ctr">
            <a:noAutofit/>
          </a:bodyPr>
          <a:lstStyle>
            <a:lvl1pPr marL="0" marR="0" indent="0" algn="l"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32553161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Closing logo slide">
    <p:bg>
      <p:bgRef idx="1001">
        <a:schemeClr val="bg2"/>
      </p:bgRef>
    </p:bg>
    <p:spTree>
      <p:nvGrpSpPr>
        <p:cNvPr id="1" name=""/>
        <p:cNvGrpSpPr/>
        <p:nvPr/>
      </p:nvGrpSpPr>
      <p:grpSpPr>
        <a:xfrm>
          <a:off x="0" y="0"/>
          <a:ext cx="0" cy="0"/>
          <a:chOff x="0" y="0"/>
          <a:chExt cx="0" cy="0"/>
        </a:xfrm>
      </p:grpSpPr>
      <p:sp>
        <p:nvSpPr>
          <p:cNvPr id="2" name="Text Box 3" descr="This is a copyright notice that should be included on the final slide."/>
          <p:cNvSpPr txBox="1">
            <a:spLocks noChangeArrowheads="1"/>
          </p:cNvSpPr>
          <p:nvPr/>
        </p:nvSpPr>
        <p:spPr bwMode="blackWhite">
          <a:xfrm>
            <a:off x="584200" y="6161316"/>
            <a:ext cx="4482124" cy="107722"/>
          </a:xfrm>
          <a:prstGeom prst="rect">
            <a:avLst/>
          </a:prstGeom>
          <a:noFill/>
          <a:ln w="12700">
            <a:noFill/>
            <a:miter lim="800000"/>
            <a:headEnd type="none" w="sm" len="sm"/>
            <a:tailEnd type="none" w="sm" len="sm"/>
          </a:ln>
          <a:effectLst/>
        </p:spPr>
        <p:txBody>
          <a:bodyPr vert="horz" wrap="square" lIns="0" tIns="0" rIns="0" bIns="0" numCol="1" anchor="b" anchorCtr="0" compatLnSpc="1">
            <a:prstTxWarp prst="textNoShape">
              <a:avLst/>
            </a:prstTxWarp>
            <a:spAutoFit/>
          </a:bodyPr>
          <a:lstStyle/>
          <a:p>
            <a:pPr defTabSz="932290" eaLnBrk="0" hangingPunct="0"/>
            <a:r>
              <a:rPr lang="en-US" sz="700">
                <a:solidFill>
                  <a:schemeClr val="tx1"/>
                </a:solidFill>
                <a:cs typeface="Segoe UI" pitchFamily="34" charset="0"/>
              </a:rPr>
              <a:t>© Copyright Microsoft Corporation. All rights reserved. </a:t>
            </a:r>
          </a:p>
        </p:txBody>
      </p:sp>
      <p:pic>
        <p:nvPicPr>
          <p:cNvPr id="5" name="MS logo white - EMF" descr="Microsoft logo white text version">
            <a:extLst>
              <a:ext uri="{FF2B5EF4-FFF2-40B4-BE49-F238E27FC236}">
                <a16:creationId xmlns:a16="http://schemas.microsoft.com/office/drawing/2014/main" id="{70D3778F-A717-44C8-9013-FF206B15DD6D}"/>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black">
          <a:xfrm>
            <a:off x="584200" y="585788"/>
            <a:ext cx="1366245" cy="292608"/>
          </a:xfrm>
          <a:prstGeom prst="rect">
            <a:avLst/>
          </a:prstGeom>
        </p:spPr>
      </p:pic>
    </p:spTree>
    <p:extLst>
      <p:ext uri="{BB962C8B-B14F-4D97-AF65-F5344CB8AC3E}">
        <p14:creationId xmlns:p14="http://schemas.microsoft.com/office/powerpoint/2010/main" val="74266476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userDrawn="1">
  <p:cSld name="Title with percentage placeholder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D732F4E-5E6B-5CB3-C3E3-B002E8FF9DA8}"/>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8" name="Rectangle: Top Corners Rounded 125">
            <a:extLst>
              <a:ext uri="{FF2B5EF4-FFF2-40B4-BE49-F238E27FC236}">
                <a16:creationId xmlns:a16="http://schemas.microsoft.com/office/drawing/2014/main" id="{180168C0-BE92-2AB0-A173-D35ED279EBE7}"/>
              </a:ext>
              <a:ext uri="{C183D7F6-B498-43B3-948B-1728B52AA6E4}">
                <adec:decorative xmlns:adec="http://schemas.microsoft.com/office/drawing/2017/decorative" val="1"/>
              </a:ext>
            </a:extLst>
          </p:cNvPr>
          <p:cNvSpPr/>
          <p:nvPr userDrawn="1"/>
        </p:nvSpPr>
        <p:spPr bwMode="auto">
          <a:xfrm>
            <a:off x="583406"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0" name="Rectangle: Top Corners Rounded 125">
            <a:extLst>
              <a:ext uri="{FF2B5EF4-FFF2-40B4-BE49-F238E27FC236}">
                <a16:creationId xmlns:a16="http://schemas.microsoft.com/office/drawing/2014/main" id="{7E17D619-9A82-CBEA-BB99-382923668457}"/>
              </a:ext>
              <a:ext uri="{C183D7F6-B498-43B3-948B-1728B52AA6E4}">
                <adec:decorative xmlns:adec="http://schemas.microsoft.com/office/drawing/2017/decorative" val="1"/>
              </a:ext>
            </a:extLst>
          </p:cNvPr>
          <p:cNvSpPr/>
          <p:nvPr userDrawn="1"/>
        </p:nvSpPr>
        <p:spPr bwMode="auto">
          <a:xfrm>
            <a:off x="4331999"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2" name="Rectangle: Top Corners Rounded 125">
            <a:extLst>
              <a:ext uri="{FF2B5EF4-FFF2-40B4-BE49-F238E27FC236}">
                <a16:creationId xmlns:a16="http://schemas.microsoft.com/office/drawing/2014/main" id="{30508D70-2710-8D04-7D5F-70E990CE4DD2}"/>
              </a:ext>
              <a:ext uri="{C183D7F6-B498-43B3-948B-1728B52AA6E4}">
                <adec:decorative xmlns:adec="http://schemas.microsoft.com/office/drawing/2017/decorative" val="1"/>
              </a:ext>
            </a:extLst>
          </p:cNvPr>
          <p:cNvSpPr/>
          <p:nvPr userDrawn="1"/>
        </p:nvSpPr>
        <p:spPr bwMode="auto">
          <a:xfrm>
            <a:off x="8080593" y="2428240"/>
            <a:ext cx="3528001" cy="3505200"/>
          </a:xfrm>
          <a:prstGeom prst="roundRect">
            <a:avLst>
              <a:gd name="adj" fmla="val 3290"/>
            </a:avLst>
          </a:prstGeom>
          <a:noFill/>
          <a:ln w="12700" cap="rnd">
            <a:solidFill>
              <a:srgbClr val="00000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5049" tIns="364040" rIns="455049" bIns="364040" numCol="1" spcCol="0" rtlCol="0" fromWordArt="0" anchor="t" anchorCtr="0" forceAA="0" compatLnSpc="1">
            <a:prstTxWarp prst="textNoShape">
              <a:avLst/>
            </a:prstTxWarp>
            <a:noAutofit/>
          </a:bodyPr>
          <a:lstStyle/>
          <a:p>
            <a:pPr marL="0" marR="0" lvl="0" indent="0" algn="l" defTabSz="2320245" rtl="0" eaLnBrk="1" fontAlgn="base" latinLnBrk="0" hangingPunct="1">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gradFill>
                <a:gsLst>
                  <a:gs pos="0">
                    <a:srgbClr val="000000"/>
                  </a:gs>
                  <a:gs pos="99000">
                    <a:srgbClr val="000000"/>
                  </a:gs>
                </a:gsLst>
                <a:path path="circle">
                  <a:fillToRect r="100000" b="100000"/>
                </a:path>
              </a:gradFill>
              <a:effectLst/>
              <a:uLnTx/>
              <a:uFillTx/>
              <a:ea typeface="+mn-lt"/>
              <a:cs typeface="+mn-lt"/>
              <a:sym typeface="+mn-lt"/>
            </a:endParaRPr>
          </a:p>
        </p:txBody>
      </p:sp>
      <p:sp>
        <p:nvSpPr>
          <p:cNvPr id="14" name="Oval 13">
            <a:extLst>
              <a:ext uri="{FF2B5EF4-FFF2-40B4-BE49-F238E27FC236}">
                <a16:creationId xmlns:a16="http://schemas.microsoft.com/office/drawing/2014/main" id="{93D60D49-421B-7F5F-CB61-24B399AF0072}"/>
              </a:ext>
            </a:extLst>
          </p:cNvPr>
          <p:cNvSpPr/>
          <p:nvPr userDrawn="1"/>
        </p:nvSpPr>
        <p:spPr bwMode="auto">
          <a:xfrm>
            <a:off x="1553656" y="1635869"/>
            <a:ext cx="1587500" cy="1584742"/>
          </a:xfrm>
          <a:prstGeom prst="ellipse">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6" name="Oval 15">
            <a:extLst>
              <a:ext uri="{FF2B5EF4-FFF2-40B4-BE49-F238E27FC236}">
                <a16:creationId xmlns:a16="http://schemas.microsoft.com/office/drawing/2014/main" id="{4C8A10AD-35C3-7899-D08E-CDB0D28DE34A}"/>
              </a:ext>
            </a:extLst>
          </p:cNvPr>
          <p:cNvSpPr/>
          <p:nvPr userDrawn="1"/>
        </p:nvSpPr>
        <p:spPr bwMode="auto">
          <a:xfrm>
            <a:off x="5302250" y="1635869"/>
            <a:ext cx="1587500" cy="1584742"/>
          </a:xfrm>
          <a:prstGeom prst="ellipse">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9" name="Oval 18">
            <a:extLst>
              <a:ext uri="{FF2B5EF4-FFF2-40B4-BE49-F238E27FC236}">
                <a16:creationId xmlns:a16="http://schemas.microsoft.com/office/drawing/2014/main" id="{61477897-1756-0740-74DF-E853DC832330}"/>
              </a:ext>
            </a:extLst>
          </p:cNvPr>
          <p:cNvSpPr/>
          <p:nvPr userDrawn="1"/>
        </p:nvSpPr>
        <p:spPr bwMode="auto">
          <a:xfrm>
            <a:off x="9050843" y="1635869"/>
            <a:ext cx="1587500" cy="1584742"/>
          </a:xfrm>
          <a:prstGeom prst="ellipse">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712093"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25" name="Rectangle: Rounded Corners 24">
            <a:extLst>
              <a:ext uri="{FF2B5EF4-FFF2-40B4-BE49-F238E27FC236}">
                <a16:creationId xmlns:a16="http://schemas.microsoft.com/office/drawing/2014/main" id="{5F71979A-6BC4-2DDC-7673-05DF659AF336}"/>
              </a:ext>
            </a:extLst>
          </p:cNvPr>
          <p:cNvSpPr/>
          <p:nvPr userDrawn="1"/>
        </p:nvSpPr>
        <p:spPr bwMode="auto">
          <a:xfrm>
            <a:off x="682278"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27" name="Rectangle: Rounded Corners 26">
            <a:extLst>
              <a:ext uri="{FF2B5EF4-FFF2-40B4-BE49-F238E27FC236}">
                <a16:creationId xmlns:a16="http://schemas.microsoft.com/office/drawing/2014/main" id="{543202F3-2030-D70A-6960-DDACBF65D693}"/>
              </a:ext>
            </a:extLst>
          </p:cNvPr>
          <p:cNvSpPr/>
          <p:nvPr userDrawn="1"/>
        </p:nvSpPr>
        <p:spPr bwMode="auto">
          <a:xfrm>
            <a:off x="4430872"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28" name="Rectangle: Rounded Corners 27">
            <a:extLst>
              <a:ext uri="{FF2B5EF4-FFF2-40B4-BE49-F238E27FC236}">
                <a16:creationId xmlns:a16="http://schemas.microsoft.com/office/drawing/2014/main" id="{ADFAAD63-A798-D02B-558C-DE73B16F3F02}"/>
              </a:ext>
            </a:extLst>
          </p:cNvPr>
          <p:cNvSpPr/>
          <p:nvPr userDrawn="1"/>
        </p:nvSpPr>
        <p:spPr bwMode="auto">
          <a:xfrm>
            <a:off x="8179465" y="4927600"/>
            <a:ext cx="3330257" cy="892175"/>
          </a:xfrm>
          <a:prstGeom prst="roundRect">
            <a:avLst>
              <a:gd name="adj" fmla="val 12180"/>
            </a:avLst>
          </a:prstGeom>
          <a:solidFill>
            <a:srgbClr val="FFFFFF">
              <a:alpha val="20000"/>
            </a:srgbClr>
          </a:solidFill>
        </p:spPr>
        <p:txBody>
          <a:bodyPr wrap="square" lIns="97971" tIns="514351" rIns="97971" bIns="0" rtlCol="0" anchor="ctr">
            <a:normAutofit fontScale="77500" lnSpcReduction="20000"/>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sym typeface="+mn-lt"/>
            </a:endParaRPr>
          </a:p>
        </p:txBody>
      </p:sp>
      <p:sp>
        <p:nvSpPr>
          <p:cNvPr id="47" name="Text Placeholder 19">
            <a:extLst>
              <a:ext uri="{FF2B5EF4-FFF2-40B4-BE49-F238E27FC236}">
                <a16:creationId xmlns:a16="http://schemas.microsoft.com/office/drawing/2014/main" id="{88E186EA-A71E-764F-F1EE-2113A6C93116}"/>
              </a:ext>
            </a:extLst>
          </p:cNvPr>
          <p:cNvSpPr>
            <a:spLocks noGrp="1"/>
          </p:cNvSpPr>
          <p:nvPr>
            <p:ph type="body" sz="quarter" idx="20" hasCustomPrompt="1"/>
          </p:nvPr>
        </p:nvSpPr>
        <p:spPr>
          <a:xfrm>
            <a:off x="732414"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0" name="Text Placeholder 19">
            <a:extLst>
              <a:ext uri="{FF2B5EF4-FFF2-40B4-BE49-F238E27FC236}">
                <a16:creationId xmlns:a16="http://schemas.microsoft.com/office/drawing/2014/main" id="{56DC5B6B-7CA2-0CE9-4CEA-722A17D06CD1}"/>
              </a:ext>
            </a:extLst>
          </p:cNvPr>
          <p:cNvSpPr>
            <a:spLocks noGrp="1"/>
          </p:cNvSpPr>
          <p:nvPr>
            <p:ph type="body" sz="quarter" idx="23" hasCustomPrompt="1"/>
          </p:nvPr>
        </p:nvSpPr>
        <p:spPr>
          <a:xfrm>
            <a:off x="1639668"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a:gsLst>
                    <a:gs pos="79000">
                      <a:srgbClr val="C03BC4"/>
                    </a:gs>
                    <a:gs pos="35000">
                      <a:srgbClr val="D1448B"/>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00</a:t>
            </a:r>
          </a:p>
        </p:txBody>
      </p:sp>
      <p:sp>
        <p:nvSpPr>
          <p:cNvPr id="45" name="Text Placeholder 19">
            <a:extLst>
              <a:ext uri="{FF2B5EF4-FFF2-40B4-BE49-F238E27FC236}">
                <a16:creationId xmlns:a16="http://schemas.microsoft.com/office/drawing/2014/main" id="{F76287F5-00B6-EB54-84EC-E61512526BFC}"/>
              </a:ext>
            </a:extLst>
          </p:cNvPr>
          <p:cNvSpPr>
            <a:spLocks noGrp="1"/>
          </p:cNvSpPr>
          <p:nvPr>
            <p:ph type="body" sz="quarter" idx="18" hasCustomPrompt="1"/>
          </p:nvPr>
        </p:nvSpPr>
        <p:spPr>
          <a:xfrm>
            <a:off x="4460686"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6" name="Text Placeholder 19">
            <a:extLst>
              <a:ext uri="{FF2B5EF4-FFF2-40B4-BE49-F238E27FC236}">
                <a16:creationId xmlns:a16="http://schemas.microsoft.com/office/drawing/2014/main" id="{2C34D1AB-C234-4045-8CE1-E0722BEF21B0}"/>
              </a:ext>
            </a:extLst>
          </p:cNvPr>
          <p:cNvSpPr>
            <a:spLocks noGrp="1"/>
          </p:cNvSpPr>
          <p:nvPr>
            <p:ph type="body" sz="quarter" idx="19" hasCustomPrompt="1"/>
          </p:nvPr>
        </p:nvSpPr>
        <p:spPr>
          <a:xfrm>
            <a:off x="8209279" y="3348571"/>
            <a:ext cx="3270628" cy="1443768"/>
          </a:xfrm>
        </p:spPr>
        <p:txBody>
          <a:bodyPr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dirty="0">
                <a:solidFill>
                  <a:schemeClr val="tx1"/>
                </a:solidFill>
                <a:latin typeface="+mj-lt"/>
                <a:ea typeface="+mn-ea"/>
                <a:cs typeface="+mn-cs"/>
              </a:defRPr>
            </a:lvl1pPr>
          </a:lstStyle>
          <a:p>
            <a:pPr lvl="0"/>
            <a:r>
              <a:rPr lang="en-US"/>
              <a:t>Insert text</a:t>
            </a:r>
          </a:p>
        </p:txBody>
      </p:sp>
      <p:sp>
        <p:nvSpPr>
          <p:cNvPr id="48" name="Text Placeholder 19">
            <a:extLst>
              <a:ext uri="{FF2B5EF4-FFF2-40B4-BE49-F238E27FC236}">
                <a16:creationId xmlns:a16="http://schemas.microsoft.com/office/drawing/2014/main" id="{752732D6-CB3C-E9DE-9B55-F2C8AD86026B}"/>
              </a:ext>
            </a:extLst>
          </p:cNvPr>
          <p:cNvSpPr>
            <a:spLocks noGrp="1"/>
          </p:cNvSpPr>
          <p:nvPr>
            <p:ph type="body" sz="quarter" idx="21" hasCustomPrompt="1"/>
          </p:nvPr>
        </p:nvSpPr>
        <p:spPr>
          <a:xfrm>
            <a:off x="4481007"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49" name="Text Placeholder 19">
            <a:extLst>
              <a:ext uri="{FF2B5EF4-FFF2-40B4-BE49-F238E27FC236}">
                <a16:creationId xmlns:a16="http://schemas.microsoft.com/office/drawing/2014/main" id="{6C39B09E-638C-2667-F15E-07F7A3FAD25F}"/>
              </a:ext>
            </a:extLst>
          </p:cNvPr>
          <p:cNvSpPr>
            <a:spLocks noGrp="1"/>
          </p:cNvSpPr>
          <p:nvPr>
            <p:ph type="body" sz="quarter" idx="22" hasCustomPrompt="1"/>
          </p:nvPr>
        </p:nvSpPr>
        <p:spPr>
          <a:xfrm>
            <a:off x="8229600" y="5235188"/>
            <a:ext cx="3229986" cy="276999"/>
          </a:xfrm>
        </p:spPr>
        <p:txBody>
          <a:bodyPr anchor="ctr">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1800" kern="1200" dirty="0">
                <a:solidFill>
                  <a:schemeClr val="tx1"/>
                </a:solidFill>
                <a:latin typeface="+mn-lt"/>
                <a:ea typeface="+mn-ea"/>
                <a:cs typeface="+mn-cs"/>
              </a:defRPr>
            </a:lvl1pPr>
          </a:lstStyle>
          <a:p>
            <a:pPr lvl="0"/>
            <a:r>
              <a:rPr lang="en-US"/>
              <a:t>Insert text</a:t>
            </a:r>
          </a:p>
        </p:txBody>
      </p:sp>
      <p:sp>
        <p:nvSpPr>
          <p:cNvPr id="51" name="Text Placeholder 19">
            <a:extLst>
              <a:ext uri="{FF2B5EF4-FFF2-40B4-BE49-F238E27FC236}">
                <a16:creationId xmlns:a16="http://schemas.microsoft.com/office/drawing/2014/main" id="{8AAF7020-2B36-D798-B3A6-618488CBC235}"/>
              </a:ext>
            </a:extLst>
          </p:cNvPr>
          <p:cNvSpPr>
            <a:spLocks noGrp="1"/>
          </p:cNvSpPr>
          <p:nvPr>
            <p:ph type="body" sz="quarter" idx="24" hasCustomPrompt="1"/>
          </p:nvPr>
        </p:nvSpPr>
        <p:spPr>
          <a:xfrm>
            <a:off x="5388262"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a:gsLst>
                    <a:gs pos="79000">
                      <a:srgbClr val="C03BC4"/>
                    </a:gs>
                    <a:gs pos="35000">
                      <a:srgbClr val="D1448B"/>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00</a:t>
            </a:r>
          </a:p>
        </p:txBody>
      </p:sp>
      <p:sp>
        <p:nvSpPr>
          <p:cNvPr id="52" name="Text Placeholder 19">
            <a:extLst>
              <a:ext uri="{FF2B5EF4-FFF2-40B4-BE49-F238E27FC236}">
                <a16:creationId xmlns:a16="http://schemas.microsoft.com/office/drawing/2014/main" id="{20771643-E6E5-AE32-3951-D33F935D9B92}"/>
              </a:ext>
            </a:extLst>
          </p:cNvPr>
          <p:cNvSpPr>
            <a:spLocks noGrp="1"/>
          </p:cNvSpPr>
          <p:nvPr>
            <p:ph type="body" sz="quarter" idx="25" hasCustomPrompt="1"/>
          </p:nvPr>
        </p:nvSpPr>
        <p:spPr>
          <a:xfrm>
            <a:off x="9136855" y="2012742"/>
            <a:ext cx="1415476" cy="830997"/>
          </a:xfrm>
        </p:spPr>
        <p:txBody>
          <a:bodyPr anchor="ctr">
            <a:noAutofit/>
          </a:bodyPr>
          <a:lstStyle>
            <a:lvl1pPr marL="0" marR="0" indent="0" algn="ctr" defTabSz="914222" rtl="0" eaLnBrk="1" fontAlgn="base" latinLnBrk="0" hangingPunct="1">
              <a:lnSpc>
                <a:spcPct val="100000"/>
              </a:lnSpc>
              <a:spcBef>
                <a:spcPct val="0"/>
              </a:spcBef>
              <a:spcAft>
                <a:spcPct val="0"/>
              </a:spcAft>
              <a:buClrTx/>
              <a:buSzPct val="90000"/>
              <a:buFont typeface="Wingdings" panose="05000000000000000000" pitchFamily="2" charset="2"/>
              <a:buNone/>
              <a:tabLst>
                <a:tab pos="1486807" algn="l"/>
              </a:tabLst>
              <a:defRPr lang="en-US" sz="5400" b="1" kern="1200" dirty="0">
                <a:ln w="3175">
                  <a:noFill/>
                </a:ln>
                <a:gradFill>
                  <a:gsLst>
                    <a:gs pos="79000">
                      <a:srgbClr val="C03BC4"/>
                    </a:gs>
                    <a:gs pos="35000">
                      <a:srgbClr val="D1448B"/>
                    </a:gs>
                  </a:gsLst>
                  <a:path path="circle">
                    <a:fillToRect l="100000" t="100000"/>
                  </a:path>
                </a:gradFill>
                <a:latin typeface="Segoe UI Variable Display Semibold" pitchFamily="2" charset="0"/>
                <a:ea typeface="+mn-ea"/>
                <a:cs typeface="Segoe UI" panose="020B0502040204020203" pitchFamily="34" charset="0"/>
              </a:defRPr>
            </a:lvl1pPr>
          </a:lstStyle>
          <a:p>
            <a:pPr lvl="0"/>
            <a:r>
              <a:rPr lang="en-US"/>
              <a:t>00</a:t>
            </a:r>
          </a:p>
        </p:txBody>
      </p:sp>
    </p:spTree>
    <p:extLst>
      <p:ext uri="{BB962C8B-B14F-4D97-AF65-F5344CB8AC3E}">
        <p14:creationId xmlns:p14="http://schemas.microsoft.com/office/powerpoint/2010/main" val="384071465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A4337A5-3D21-E367-7E3C-A0D0AB30D888}"/>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9" name="Rectangle: Rounded Corners 28">
            <a:extLst>
              <a:ext uri="{FF2B5EF4-FFF2-40B4-BE49-F238E27FC236}">
                <a16:creationId xmlns:a16="http://schemas.microsoft.com/office/drawing/2014/main" id="{8928DAF5-0AC4-7C49-BED1-8647283B5010}"/>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30" name="Rectangle: Rounded Corners 29">
            <a:extLst>
              <a:ext uri="{FF2B5EF4-FFF2-40B4-BE49-F238E27FC236}">
                <a16:creationId xmlns:a16="http://schemas.microsoft.com/office/drawing/2014/main" id="{048DE422-18D2-D2BC-E5BB-476A7CC8D50A}"/>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31" name="Graphic 9">
            <a:extLst>
              <a:ext uri="{FF2B5EF4-FFF2-40B4-BE49-F238E27FC236}">
                <a16:creationId xmlns:a16="http://schemas.microsoft.com/office/drawing/2014/main" id="{CFF0C270-D4D1-C634-E9CC-B16B01E7EBC6}"/>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32" name="Rectangle: Rounded Corners 31">
            <a:extLst>
              <a:ext uri="{FF2B5EF4-FFF2-40B4-BE49-F238E27FC236}">
                <a16:creationId xmlns:a16="http://schemas.microsoft.com/office/drawing/2014/main" id="{A7EC10F0-4920-369D-A669-F1A5C648D94C}"/>
              </a:ext>
            </a:extLst>
          </p:cNvPr>
          <p:cNvSpPr/>
          <p:nvPr userDrawn="1"/>
        </p:nvSpPr>
        <p:spPr bwMode="auto">
          <a:xfrm>
            <a:off x="775016" y="1320800"/>
            <a:ext cx="2720024" cy="584200"/>
          </a:xfrm>
          <a:prstGeom prst="roundRect">
            <a:avLst>
              <a:gd name="adj" fmla="val 50000"/>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3" name="Rectangle: Rounded Corners 32">
            <a:extLst>
              <a:ext uri="{FF2B5EF4-FFF2-40B4-BE49-F238E27FC236}">
                <a16:creationId xmlns:a16="http://schemas.microsoft.com/office/drawing/2014/main" id="{553259B1-C4D4-8482-3413-36B7B131BB60}"/>
              </a:ext>
            </a:extLst>
          </p:cNvPr>
          <p:cNvSpPr/>
          <p:nvPr userDrawn="1"/>
        </p:nvSpPr>
        <p:spPr bwMode="auto">
          <a:xfrm>
            <a:off x="6607708" y="1320800"/>
            <a:ext cx="2720024" cy="584200"/>
          </a:xfrm>
          <a:prstGeom prst="roundRect">
            <a:avLst>
              <a:gd name="adj" fmla="val 50000"/>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34" name="TextBox 33">
            <a:extLst>
              <a:ext uri="{FF2B5EF4-FFF2-40B4-BE49-F238E27FC236}">
                <a16:creationId xmlns:a16="http://schemas.microsoft.com/office/drawing/2014/main" id="{076B1748-226B-C1EF-BE51-EF769A618B2A}"/>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35" name="TextBox 34">
            <a:extLst>
              <a:ext uri="{FF2B5EF4-FFF2-40B4-BE49-F238E27FC236}">
                <a16:creationId xmlns:a16="http://schemas.microsoft.com/office/drawing/2014/main" id="{93CA6158-7F0A-1562-797B-518ABB04F634}"/>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36" name="TextBox 35">
            <a:extLst>
              <a:ext uri="{FF2B5EF4-FFF2-40B4-BE49-F238E27FC236}">
                <a16:creationId xmlns:a16="http://schemas.microsoft.com/office/drawing/2014/main" id="{FD2437C5-86AC-AF6B-0631-CCE070A4EC8E}"/>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37" name="TextBox 36">
            <a:extLst>
              <a:ext uri="{FF2B5EF4-FFF2-40B4-BE49-F238E27FC236}">
                <a16:creationId xmlns:a16="http://schemas.microsoft.com/office/drawing/2014/main" id="{88EB2C85-B65C-B4A2-9487-E448F1EBE943}"/>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38" name="TextBox 37">
            <a:extLst>
              <a:ext uri="{FF2B5EF4-FFF2-40B4-BE49-F238E27FC236}">
                <a16:creationId xmlns:a16="http://schemas.microsoft.com/office/drawing/2014/main" id="{FA2538DD-0003-62DC-8801-BE126365152E}"/>
              </a:ext>
              <a:ext uri="{C183D7F6-B498-43B3-948B-1728B52AA6E4}">
                <adec:decorative xmlns:adec="http://schemas.microsoft.com/office/drawing/2017/decorative" val="1"/>
              </a:ext>
            </a:extLst>
          </p:cNvPr>
          <p:cNvSpPr txBox="1">
            <a:spLocks/>
          </p:cNvSpPr>
          <p:nvPr userDrawn="1"/>
        </p:nvSpPr>
        <p:spPr>
          <a:xfrm>
            <a:off x="6524940"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39" name="TextBox 38">
            <a:extLst>
              <a:ext uri="{FF2B5EF4-FFF2-40B4-BE49-F238E27FC236}">
                <a16:creationId xmlns:a16="http://schemas.microsoft.com/office/drawing/2014/main" id="{5B7AD6B3-DBDA-8F70-CAC4-BE125CB7F27A}"/>
              </a:ext>
              <a:ext uri="{C183D7F6-B498-43B3-948B-1728B52AA6E4}">
                <adec:decorative xmlns:adec="http://schemas.microsoft.com/office/drawing/2017/decorative" val="1"/>
              </a:ext>
            </a:extLst>
          </p:cNvPr>
          <p:cNvSpPr txBox="1">
            <a:spLocks/>
          </p:cNvSpPr>
          <p:nvPr userDrawn="1"/>
        </p:nvSpPr>
        <p:spPr>
          <a:xfrm>
            <a:off x="6524940"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40" name="TextBox 39">
            <a:extLst>
              <a:ext uri="{FF2B5EF4-FFF2-40B4-BE49-F238E27FC236}">
                <a16:creationId xmlns:a16="http://schemas.microsoft.com/office/drawing/2014/main" id="{02B28C54-8E50-EA56-7B81-333D6A73157D}"/>
              </a:ext>
              <a:ext uri="{C183D7F6-B498-43B3-948B-1728B52AA6E4}">
                <adec:decorative xmlns:adec="http://schemas.microsoft.com/office/drawing/2017/decorative" val="1"/>
              </a:ext>
            </a:extLst>
          </p:cNvPr>
          <p:cNvSpPr txBox="1">
            <a:spLocks/>
          </p:cNvSpPr>
          <p:nvPr userDrawn="1"/>
        </p:nvSpPr>
        <p:spPr>
          <a:xfrm>
            <a:off x="6524940"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41" name="TextBox 40">
            <a:extLst>
              <a:ext uri="{FF2B5EF4-FFF2-40B4-BE49-F238E27FC236}">
                <a16:creationId xmlns:a16="http://schemas.microsoft.com/office/drawing/2014/main" id="{62BF846B-4B1B-B551-76FB-5BE77B6B8763}"/>
              </a:ext>
              <a:ext uri="{C183D7F6-B498-43B3-948B-1728B52AA6E4}">
                <adec:decorative xmlns:adec="http://schemas.microsoft.com/office/drawing/2017/decorative" val="1"/>
              </a:ext>
            </a:extLst>
          </p:cNvPr>
          <p:cNvSpPr txBox="1">
            <a:spLocks/>
          </p:cNvSpPr>
          <p:nvPr userDrawn="1"/>
        </p:nvSpPr>
        <p:spPr>
          <a:xfrm>
            <a:off x="6524940"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5"/>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378794890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Title with two column placeholder 2 Pink">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A555DA12-5A11-9BB3-F11F-1938D2783E13}"/>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r>
              <a:rPr lang="en-US"/>
              <a:t>Click to edit Master title style</a:t>
            </a:r>
          </a:p>
        </p:txBody>
      </p:sp>
      <p:sp>
        <p:nvSpPr>
          <p:cNvPr id="2" name="Rectangle: Rounded Corners 1">
            <a:extLst>
              <a:ext uri="{FF2B5EF4-FFF2-40B4-BE49-F238E27FC236}">
                <a16:creationId xmlns:a16="http://schemas.microsoft.com/office/drawing/2014/main" id="{5F7AE50E-69D7-B90B-575B-5A0C245F9C7B}"/>
              </a:ext>
              <a:ext uri="{C183D7F6-B498-43B3-948B-1728B52AA6E4}">
                <adec:decorative xmlns:adec="http://schemas.microsoft.com/office/drawing/2017/decorative" val="1"/>
              </a:ext>
            </a:extLst>
          </p:cNvPr>
          <p:cNvSpPr/>
          <p:nvPr userDrawn="1"/>
        </p:nvSpPr>
        <p:spPr bwMode="auto">
          <a:xfrm>
            <a:off x="592136"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4" name="Rectangle: Rounded Corners 3">
            <a:extLst>
              <a:ext uri="{FF2B5EF4-FFF2-40B4-BE49-F238E27FC236}">
                <a16:creationId xmlns:a16="http://schemas.microsoft.com/office/drawing/2014/main" id="{F887F77A-6ECA-386D-87DD-195C3817D92E}"/>
              </a:ext>
              <a:ext uri="{C183D7F6-B498-43B3-948B-1728B52AA6E4}">
                <adec:decorative xmlns:adec="http://schemas.microsoft.com/office/drawing/2017/decorative" val="1"/>
              </a:ext>
            </a:extLst>
          </p:cNvPr>
          <p:cNvSpPr/>
          <p:nvPr userDrawn="1"/>
        </p:nvSpPr>
        <p:spPr bwMode="auto">
          <a:xfrm>
            <a:off x="6424828" y="1612900"/>
            <a:ext cx="5192496" cy="4656138"/>
          </a:xfrm>
          <a:prstGeom prst="roundRect">
            <a:avLst>
              <a:gd name="adj" fmla="val 3908"/>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marL="0" marR="0" lvl="0" indent="0" algn="ctr" defTabSz="811674" rtl="0" eaLnBrk="1" fontAlgn="auto" latinLnBrk="0" hangingPunct="1">
              <a:lnSpc>
                <a:spcPct val="100000"/>
              </a:lnSpc>
              <a:spcBef>
                <a:spcPts val="174"/>
              </a:spcBef>
              <a:spcAft>
                <a:spcPts val="0"/>
              </a:spcAft>
              <a:buClrTx/>
              <a:buSzTx/>
              <a:buFontTx/>
              <a:buNone/>
              <a:tabLst/>
              <a:defRPr/>
            </a:pPr>
            <a:endParaRPr kumimoji="0" lang="en-IN" sz="2400" b="1" i="0" u="none" strike="noStrike" kern="1200" cap="none" spc="0" normalizeH="0" baseline="0" noProof="0" dirty="0">
              <a:ln>
                <a:noFill/>
              </a:ln>
              <a:gradFill>
                <a:gsLst>
                  <a:gs pos="41958">
                    <a:srgbClr val="FFFFFF"/>
                  </a:gs>
                  <a:gs pos="63000">
                    <a:srgbClr val="FFFFFF"/>
                  </a:gs>
                </a:gsLst>
                <a:lin ang="0" scaled="0"/>
              </a:gradFill>
              <a:effectLst/>
              <a:uLnTx/>
              <a:uFillTx/>
              <a:ea typeface="+mn-lt"/>
              <a:cs typeface="+mn-lt"/>
              <a:sym typeface="+mn-lt"/>
            </a:endParaRPr>
          </a:p>
        </p:txBody>
      </p:sp>
      <p:sp>
        <p:nvSpPr>
          <p:cNvPr id="5" name="Rectangle: Rounded Corners 4">
            <a:extLst>
              <a:ext uri="{FF2B5EF4-FFF2-40B4-BE49-F238E27FC236}">
                <a16:creationId xmlns:a16="http://schemas.microsoft.com/office/drawing/2014/main" id="{71899789-9619-C486-A65D-5B3BB73BE583}"/>
              </a:ext>
            </a:extLst>
          </p:cNvPr>
          <p:cNvSpPr/>
          <p:nvPr userDrawn="1"/>
        </p:nvSpPr>
        <p:spPr bwMode="auto">
          <a:xfrm>
            <a:off x="775016" y="1320800"/>
            <a:ext cx="2720024" cy="584200"/>
          </a:xfrm>
          <a:prstGeom prst="roundRect">
            <a:avLst>
              <a:gd name="adj" fmla="val 50000"/>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6" name="Rectangle: Rounded Corners 5">
            <a:extLst>
              <a:ext uri="{FF2B5EF4-FFF2-40B4-BE49-F238E27FC236}">
                <a16:creationId xmlns:a16="http://schemas.microsoft.com/office/drawing/2014/main" id="{E6144CEC-F298-4C82-32C6-8BEC8DC19EB9}"/>
              </a:ext>
            </a:extLst>
          </p:cNvPr>
          <p:cNvSpPr/>
          <p:nvPr userDrawn="1"/>
        </p:nvSpPr>
        <p:spPr bwMode="auto">
          <a:xfrm>
            <a:off x="6607708" y="1320800"/>
            <a:ext cx="2720024" cy="584200"/>
          </a:xfrm>
          <a:prstGeom prst="roundRect">
            <a:avLst>
              <a:gd name="adj" fmla="val 50000"/>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7" name="TextBox 6">
            <a:extLst>
              <a:ext uri="{FF2B5EF4-FFF2-40B4-BE49-F238E27FC236}">
                <a16:creationId xmlns:a16="http://schemas.microsoft.com/office/drawing/2014/main" id="{BA195394-689A-2C9B-22BF-38A73C51C5B2}"/>
              </a:ext>
              <a:ext uri="{C183D7F6-B498-43B3-948B-1728B52AA6E4}">
                <adec:decorative xmlns:adec="http://schemas.microsoft.com/office/drawing/2017/decorative" val="1"/>
              </a:ext>
            </a:extLst>
          </p:cNvPr>
          <p:cNvSpPr txBox="1">
            <a:spLocks/>
          </p:cNvSpPr>
          <p:nvPr userDrawn="1"/>
        </p:nvSpPr>
        <p:spPr>
          <a:xfrm>
            <a:off x="692248" y="2010596"/>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8" name="TextBox 7">
            <a:extLst>
              <a:ext uri="{FF2B5EF4-FFF2-40B4-BE49-F238E27FC236}">
                <a16:creationId xmlns:a16="http://schemas.microsoft.com/office/drawing/2014/main" id="{88F25743-3660-82A4-7909-B274A10AEF09}"/>
              </a:ext>
              <a:ext uri="{C183D7F6-B498-43B3-948B-1728B52AA6E4}">
                <adec:decorative xmlns:adec="http://schemas.microsoft.com/office/drawing/2017/decorative" val="1"/>
              </a:ext>
            </a:extLst>
          </p:cNvPr>
          <p:cNvSpPr txBox="1">
            <a:spLocks/>
          </p:cNvSpPr>
          <p:nvPr userDrawn="1"/>
        </p:nvSpPr>
        <p:spPr>
          <a:xfrm>
            <a:off x="692248" y="3071999"/>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9" name="TextBox 8">
            <a:extLst>
              <a:ext uri="{FF2B5EF4-FFF2-40B4-BE49-F238E27FC236}">
                <a16:creationId xmlns:a16="http://schemas.microsoft.com/office/drawing/2014/main" id="{5596E9A0-1185-35E3-887F-D1179BED0494}"/>
              </a:ext>
              <a:ext uri="{C183D7F6-B498-43B3-948B-1728B52AA6E4}">
                <adec:decorative xmlns:adec="http://schemas.microsoft.com/office/drawing/2017/decorative" val="1"/>
              </a:ext>
            </a:extLst>
          </p:cNvPr>
          <p:cNvSpPr txBox="1">
            <a:spLocks/>
          </p:cNvSpPr>
          <p:nvPr userDrawn="1"/>
        </p:nvSpPr>
        <p:spPr>
          <a:xfrm>
            <a:off x="692248" y="4133402"/>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10" name="TextBox 9">
            <a:extLst>
              <a:ext uri="{FF2B5EF4-FFF2-40B4-BE49-F238E27FC236}">
                <a16:creationId xmlns:a16="http://schemas.microsoft.com/office/drawing/2014/main" id="{149ED272-3BA4-9B03-09B4-4D07D4FDB798}"/>
              </a:ext>
              <a:ext uri="{C183D7F6-B498-43B3-948B-1728B52AA6E4}">
                <adec:decorative xmlns:adec="http://schemas.microsoft.com/office/drawing/2017/decorative" val="1"/>
              </a:ext>
            </a:extLst>
          </p:cNvPr>
          <p:cNvSpPr txBox="1">
            <a:spLocks/>
          </p:cNvSpPr>
          <p:nvPr userDrawn="1"/>
        </p:nvSpPr>
        <p:spPr>
          <a:xfrm>
            <a:off x="692248" y="5194803"/>
            <a:ext cx="4992272" cy="955807"/>
          </a:xfrm>
          <a:prstGeom prst="roundRect">
            <a:avLst>
              <a:gd name="adj" fmla="val 14554"/>
            </a:avLst>
          </a:prstGeom>
          <a:solidFill>
            <a:srgbClr val="FFFFFF">
              <a:alpha val="20000"/>
            </a:srgbClr>
          </a:solidFill>
        </p:spPr>
        <p:txBody>
          <a:bodyPr wrap="square" lIns="97971" tIns="514351" rIns="97971" bIns="0" rtlCol="0" anchor="ctr">
            <a:normAutofit fontScale="85000" lnSpcReduction="20000"/>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11" name="TextBox 10">
            <a:extLst>
              <a:ext uri="{FF2B5EF4-FFF2-40B4-BE49-F238E27FC236}">
                <a16:creationId xmlns:a16="http://schemas.microsoft.com/office/drawing/2014/main" id="{54C75DB3-8342-6837-E03B-0BDED129AD8F}"/>
              </a:ext>
              <a:ext uri="{C183D7F6-B498-43B3-948B-1728B52AA6E4}">
                <adec:decorative xmlns:adec="http://schemas.microsoft.com/office/drawing/2017/decorative" val="1"/>
              </a:ext>
            </a:extLst>
          </p:cNvPr>
          <p:cNvSpPr txBox="1">
            <a:spLocks/>
          </p:cNvSpPr>
          <p:nvPr userDrawn="1"/>
        </p:nvSpPr>
        <p:spPr>
          <a:xfrm>
            <a:off x="6524940" y="2010596"/>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12" name="TextBox 11">
            <a:extLst>
              <a:ext uri="{FF2B5EF4-FFF2-40B4-BE49-F238E27FC236}">
                <a16:creationId xmlns:a16="http://schemas.microsoft.com/office/drawing/2014/main" id="{5A22757B-F18E-72C1-77F1-4DC59E82811D}"/>
              </a:ext>
              <a:ext uri="{C183D7F6-B498-43B3-948B-1728B52AA6E4}">
                <adec:decorative xmlns:adec="http://schemas.microsoft.com/office/drawing/2017/decorative" val="1"/>
              </a:ext>
            </a:extLst>
          </p:cNvPr>
          <p:cNvSpPr txBox="1">
            <a:spLocks/>
          </p:cNvSpPr>
          <p:nvPr userDrawn="1"/>
        </p:nvSpPr>
        <p:spPr>
          <a:xfrm>
            <a:off x="6524940" y="3437935"/>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13" name="TextBox 12">
            <a:extLst>
              <a:ext uri="{FF2B5EF4-FFF2-40B4-BE49-F238E27FC236}">
                <a16:creationId xmlns:a16="http://schemas.microsoft.com/office/drawing/2014/main" id="{505C1BD2-BC75-79A5-9D29-81AC70709B2B}"/>
              </a:ext>
              <a:ext uri="{C183D7F6-B498-43B3-948B-1728B52AA6E4}">
                <adec:decorative xmlns:adec="http://schemas.microsoft.com/office/drawing/2017/decorative" val="1"/>
              </a:ext>
            </a:extLst>
          </p:cNvPr>
          <p:cNvSpPr txBox="1">
            <a:spLocks/>
          </p:cNvSpPr>
          <p:nvPr userDrawn="1"/>
        </p:nvSpPr>
        <p:spPr>
          <a:xfrm>
            <a:off x="6524940" y="4865273"/>
            <a:ext cx="4992272" cy="1285337"/>
          </a:xfrm>
          <a:prstGeom prst="roundRect">
            <a:avLst>
              <a:gd name="adj" fmla="val 9614"/>
            </a:avLst>
          </a:prstGeom>
          <a:solidFill>
            <a:srgbClr val="FFFFFF">
              <a:alpha val="20000"/>
            </a:srgbClr>
          </a:solidFill>
        </p:spPr>
        <p:txBody>
          <a:bodyPr wrap="square" lIns="97971" tIns="514351" rIns="97971" bIns="0" rtlCol="0" anchor="ctr">
            <a:normAutofit/>
          </a:bodyPr>
          <a:lstStyle>
            <a:defPPr>
              <a:defRPr lang="en-US"/>
            </a:defPPr>
            <a:lvl1pPr lvl="0" algn="ctr" defTabSz="1740645" fontAlgn="base">
              <a:spcBef>
                <a:spcPct val="0"/>
              </a:spcBef>
              <a:spcAft>
                <a:spcPct val="0"/>
              </a:spcAft>
              <a:defRPr sz="3214" b="1" kern="0">
                <a:latin typeface="Segoe UI Variable Display Semib" pitchFamily="2" charset="0"/>
                <a:cs typeface="Segoe Sans Display Semibold" pitchFamily="2" charset="0"/>
              </a:defRPr>
            </a:lvl1pPr>
          </a:lstStyle>
          <a:p>
            <a:pPr lvl="0"/>
            <a:endParaRPr lang="en-US" dirty="0">
              <a:sym typeface="+mn-lt"/>
            </a:endParaRPr>
          </a:p>
        </p:txBody>
      </p:sp>
      <p:sp>
        <p:nvSpPr>
          <p:cNvPr id="14" name="Graphic 9">
            <a:extLst>
              <a:ext uri="{FF2B5EF4-FFF2-40B4-BE49-F238E27FC236}">
                <a16:creationId xmlns:a16="http://schemas.microsoft.com/office/drawing/2014/main" id="{4FB2E96C-73A6-3B6A-36C0-E0A441B47AF9}"/>
              </a:ext>
            </a:extLst>
          </p:cNvPr>
          <p:cNvSpPr>
            <a:spLocks/>
          </p:cNvSpPr>
          <p:nvPr userDrawn="1"/>
        </p:nvSpPr>
        <p:spPr>
          <a:xfrm rot="16200000">
            <a:off x="5887241" y="3721514"/>
            <a:ext cx="434978" cy="438912"/>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54" name="Text Placeholder 19">
            <a:extLst>
              <a:ext uri="{FF2B5EF4-FFF2-40B4-BE49-F238E27FC236}">
                <a16:creationId xmlns:a16="http://schemas.microsoft.com/office/drawing/2014/main" id="{80C43188-850D-4DA9-7971-9847F1528B95}"/>
              </a:ext>
            </a:extLst>
          </p:cNvPr>
          <p:cNvSpPr>
            <a:spLocks noGrp="1"/>
          </p:cNvSpPr>
          <p:nvPr>
            <p:ph type="body" sz="quarter" idx="13" hasCustomPrompt="1"/>
          </p:nvPr>
        </p:nvSpPr>
        <p:spPr>
          <a:xfrm>
            <a:off x="974406"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
        <p:nvSpPr>
          <p:cNvPr id="44" name="Text Placeholder 19">
            <a:extLst>
              <a:ext uri="{FF2B5EF4-FFF2-40B4-BE49-F238E27FC236}">
                <a16:creationId xmlns:a16="http://schemas.microsoft.com/office/drawing/2014/main" id="{A358D98A-FF69-0DA9-3031-DA60470D177A}"/>
              </a:ext>
            </a:extLst>
          </p:cNvPr>
          <p:cNvSpPr>
            <a:spLocks noGrp="1"/>
          </p:cNvSpPr>
          <p:nvPr>
            <p:ph type="body" sz="quarter" idx="26" hasCustomPrompt="1"/>
          </p:nvPr>
        </p:nvSpPr>
        <p:spPr>
          <a:xfrm>
            <a:off x="6807098" y="1428234"/>
            <a:ext cx="2321244" cy="369332"/>
          </a:xfrm>
        </p:spPr>
        <p:txBody>
          <a:bodyPr lIns="0" tIns="0" rIns="0" bIns="0" anchor="ctr">
            <a:no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400" kern="1200" spc="0" baseline="0" dirty="0">
                <a:solidFill>
                  <a:schemeClr val="tx1"/>
                </a:solidFill>
                <a:latin typeface="+mj-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88954124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Demo slide with Video placeholder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A2EE6A2-035E-FB5C-2CDE-67E1B78B6241}"/>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595470" y="585788"/>
            <a:ext cx="11018520" cy="553998"/>
          </a:xfrm>
        </p:spPr>
        <p:txBody>
          <a:bodyPr/>
          <a:lstStyle>
            <a:lvl1pPr marL="0" algn="ctr" defTabSz="914400" rtl="0" eaLnBrk="1" latinLnBrk="0" hangingPunct="1">
              <a:defRPr lang="en-US" sz="3600" kern="1200" dirty="0">
                <a:solidFill>
                  <a:schemeClr val="tx1"/>
                </a:solidFill>
                <a:latin typeface="+mj-lt"/>
                <a:ea typeface="+mn-ea"/>
                <a:cs typeface="+mn-cs"/>
              </a:defRPr>
            </a:lvl1pPr>
          </a:lstStyle>
          <a:p>
            <a:pPr algn="ctr"/>
            <a:r>
              <a:rPr lang="en-US" sz="3600">
                <a:latin typeface="+mj-lt"/>
              </a:rPr>
              <a:t>Demo Slide</a:t>
            </a:r>
          </a:p>
        </p:txBody>
      </p:sp>
      <p:sp>
        <p:nvSpPr>
          <p:cNvPr id="16" name="Rectangle: Rounded Corners 15">
            <a:extLst>
              <a:ext uri="{FF2B5EF4-FFF2-40B4-BE49-F238E27FC236}">
                <a16:creationId xmlns:a16="http://schemas.microsoft.com/office/drawing/2014/main" id="{8E7098C6-DBCF-93B2-5D96-137273D0B82C}"/>
              </a:ext>
            </a:extLst>
          </p:cNvPr>
          <p:cNvSpPr/>
          <p:nvPr userDrawn="1"/>
        </p:nvSpPr>
        <p:spPr bwMode="auto">
          <a:xfrm>
            <a:off x="584200" y="1244600"/>
            <a:ext cx="11025188" cy="5024438"/>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20" name="Media Placeholder 19">
            <a:extLst>
              <a:ext uri="{FF2B5EF4-FFF2-40B4-BE49-F238E27FC236}">
                <a16:creationId xmlns:a16="http://schemas.microsoft.com/office/drawing/2014/main" id="{1759F95D-AECA-8C92-B88E-C4E6AA3A254A}"/>
              </a:ext>
            </a:extLst>
          </p:cNvPr>
          <p:cNvSpPr>
            <a:spLocks noGrp="1"/>
          </p:cNvSpPr>
          <p:nvPr>
            <p:ph type="media" sz="quarter" idx="16" hasCustomPrompt="1"/>
          </p:nvPr>
        </p:nvSpPr>
        <p:spPr>
          <a:xfrm>
            <a:off x="687388" y="1344216"/>
            <a:ext cx="10818812" cy="4825207"/>
          </a:xfrm>
          <a:prstGeom prst="roundRect">
            <a:avLst>
              <a:gd name="adj" fmla="val 2229"/>
            </a:avLst>
          </a:prstGeom>
          <a:blipFill>
            <a:blip r:embed="rId3"/>
            <a:stretch>
              <a:fillRect/>
            </a:stretch>
          </a:blipFill>
        </p:spPr>
        <p:txBody>
          <a:bodyPr anchor="ctr">
            <a:noAutofit/>
          </a:bodyPr>
          <a:lstStyle>
            <a:lvl1pPr marL="0" indent="0" algn="ctr">
              <a:buNone/>
              <a:defRPr>
                <a:latin typeface="+mj-lt"/>
              </a:defRPr>
            </a:lvl1pPr>
          </a:lstStyle>
          <a:p>
            <a:r>
              <a:rPr lang="en-IN" dirty="0"/>
              <a:t>Video</a:t>
            </a:r>
            <a:endParaRPr lang="en-US" dirty="0"/>
          </a:p>
        </p:txBody>
      </p:sp>
    </p:spTree>
    <p:extLst>
      <p:ext uri="{BB962C8B-B14F-4D97-AF65-F5344CB8AC3E}">
        <p14:creationId xmlns:p14="http://schemas.microsoft.com/office/powerpoint/2010/main" val="46984540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userDrawn="1">
  <p:cSld name="Title with a pciture placeholder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BCB7F88-C383-D8A8-7DA3-EED89D7265BE}"/>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 name="Rectangle: Rounded Corners 1">
            <a:extLst>
              <a:ext uri="{FF2B5EF4-FFF2-40B4-BE49-F238E27FC236}">
                <a16:creationId xmlns:a16="http://schemas.microsoft.com/office/drawing/2014/main" id="{B712C2FF-8E59-C2AE-A03E-89C50D8B2BF0}"/>
              </a:ext>
            </a:extLst>
          </p:cNvPr>
          <p:cNvSpPr/>
          <p:nvPr userDrawn="1"/>
        </p:nvSpPr>
        <p:spPr bwMode="auto">
          <a:xfrm>
            <a:off x="584200" y="585788"/>
            <a:ext cx="11025188" cy="5683250"/>
          </a:xfrm>
          <a:prstGeom prst="roundRect">
            <a:avLst>
              <a:gd name="adj" fmla="val 2931"/>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7" name="Picture Placeholder" descr="This photo is a 'placeholder' only. Drag or drop your photo here, or click and tap the center to insert a photo.">
            <a:extLst>
              <a:ext uri="{FF2B5EF4-FFF2-40B4-BE49-F238E27FC236}">
                <a16:creationId xmlns:a16="http://schemas.microsoft.com/office/drawing/2014/main" id="{11B92516-6AC9-D94E-A169-A9D3A5E65C55}"/>
              </a:ext>
            </a:extLst>
          </p:cNvPr>
          <p:cNvSpPr>
            <a:spLocks noGrp="1"/>
          </p:cNvSpPr>
          <p:nvPr>
            <p:ph type="pic" sz="quarter" idx="13" hasCustomPrompt="1"/>
          </p:nvPr>
        </p:nvSpPr>
        <p:spPr bwMode="ltGray">
          <a:xfrm>
            <a:off x="687388" y="673100"/>
            <a:ext cx="10818812" cy="5085833"/>
          </a:xfrm>
          <a:prstGeom prst="roundRect">
            <a:avLst>
              <a:gd name="adj" fmla="val 2229"/>
            </a:avLst>
          </a:prstGeo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here </a:t>
            </a:r>
            <a:br>
              <a:rPr lang="en-US" dirty="0"/>
            </a:br>
            <a:r>
              <a:rPr lang="en-US" dirty="0"/>
              <a:t>or click or tap icon below </a:t>
            </a:r>
            <a:br>
              <a:rPr lang="en-US" dirty="0"/>
            </a:br>
            <a:r>
              <a:rPr lang="en-US" dirty="0"/>
              <a:t>to insert</a:t>
            </a:r>
          </a:p>
        </p:txBody>
      </p:sp>
      <p:sp>
        <p:nvSpPr>
          <p:cNvPr id="5" name="Rectangle: Rounded Corners 4">
            <a:extLst>
              <a:ext uri="{FF2B5EF4-FFF2-40B4-BE49-F238E27FC236}">
                <a16:creationId xmlns:a16="http://schemas.microsoft.com/office/drawing/2014/main" id="{5E85AAE7-B42C-73D6-C27D-7ECBE9233D32}"/>
              </a:ext>
            </a:extLst>
          </p:cNvPr>
          <p:cNvSpPr/>
          <p:nvPr userDrawn="1"/>
        </p:nvSpPr>
        <p:spPr bwMode="auto">
          <a:xfrm>
            <a:off x="2573338" y="5867400"/>
            <a:ext cx="7046912" cy="770934"/>
          </a:xfrm>
          <a:prstGeom prst="roundRect">
            <a:avLst>
              <a:gd name="adj" fmla="val 50000"/>
            </a:avLst>
          </a:prstGeom>
          <a:gradFill>
            <a:gsLst>
              <a:gs pos="79000">
                <a:srgbClr val="C03BC4"/>
              </a:gs>
              <a:gs pos="35000">
                <a:srgbClr val="D1448B"/>
              </a:gs>
            </a:gsLst>
            <a:path path="circle">
              <a:fillToRect l="100000" t="100000"/>
            </a:path>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67" name="Title 66">
            <a:extLst>
              <a:ext uri="{FF2B5EF4-FFF2-40B4-BE49-F238E27FC236}">
                <a16:creationId xmlns:a16="http://schemas.microsoft.com/office/drawing/2014/main" id="{F8D3DDA0-5A9F-58DD-4527-8D6120C0E1A8}"/>
              </a:ext>
            </a:extLst>
          </p:cNvPr>
          <p:cNvSpPr>
            <a:spLocks noGrp="1"/>
          </p:cNvSpPr>
          <p:nvPr>
            <p:ph type="title" hasCustomPrompt="1"/>
          </p:nvPr>
        </p:nvSpPr>
        <p:spPr>
          <a:xfrm>
            <a:off x="2808288" y="5975869"/>
            <a:ext cx="6577012" cy="553998"/>
          </a:xfrm>
        </p:spPr>
        <p:txBody>
          <a:bodyPr anchor="ctr"/>
          <a:lstStyle>
            <a:lvl1pPr marL="0" algn="ctr" defTabSz="914400" rtl="0" eaLnBrk="1" latinLnBrk="0" hangingPunct="1">
              <a:defRPr lang="en-US" sz="3200" kern="1200" dirty="0">
                <a:solidFill>
                  <a:schemeClr val="bg1"/>
                </a:solidFill>
                <a:latin typeface="+mj-lt"/>
                <a:ea typeface="+mn-ea"/>
                <a:cs typeface="+mn-cs"/>
              </a:defRPr>
            </a:lvl1pPr>
          </a:lstStyle>
          <a:p>
            <a:pPr algn="ctr"/>
            <a:r>
              <a:rPr lang="en-US" sz="3600">
                <a:latin typeface="+mj-lt"/>
              </a:rPr>
              <a:t>Insert text</a:t>
            </a:r>
          </a:p>
        </p:txBody>
      </p:sp>
    </p:spTree>
    <p:extLst>
      <p:ext uri="{BB962C8B-B14F-4D97-AF65-F5344CB8AC3E}">
        <p14:creationId xmlns:p14="http://schemas.microsoft.com/office/powerpoint/2010/main" val="367747542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userDrawn="1">
  <p:cSld name="Four round photos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195EDB8-1C69-3449-756A-ED3394EA6901}"/>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4" name="Rectangle 3">
            <a:extLst>
              <a:ext uri="{FF2B5EF4-FFF2-40B4-BE49-F238E27FC236}">
                <a16:creationId xmlns:a16="http://schemas.microsoft.com/office/drawing/2014/main" id="{B99EFB85-B9D6-A5B6-861A-EFE69A199B63}"/>
              </a:ext>
            </a:extLst>
          </p:cNvPr>
          <p:cNvSpPr/>
          <p:nvPr userDrawn="1"/>
        </p:nvSpPr>
        <p:spPr bwMode="auto">
          <a:xfrm>
            <a:off x="0" y="3080656"/>
            <a:ext cx="12192000" cy="3094038"/>
          </a:xfrm>
          <a:prstGeom prst="rect">
            <a:avLst/>
          </a:prstGeom>
          <a:solidFill>
            <a:srgbClr val="FFFFFF">
              <a:alpha val="20000"/>
            </a:srgbClr>
          </a:solidFill>
        </p:spPr>
        <p:txBody>
          <a:bodyPr wrap="square" lIns="97971" tIns="514351" rIns="97971" bIns="0" rtlCol="0" anchor="ctr">
            <a:normAutofit/>
          </a:bodyPr>
          <a:lstStyle/>
          <a:p>
            <a:pPr lvl="0" algn="ctr" defTabSz="1740645" fontAlgn="base">
              <a:spcBef>
                <a:spcPct val="0"/>
              </a:spcBef>
              <a:spcAft>
                <a:spcPct val="0"/>
              </a:spcAft>
            </a:pPr>
            <a:endParaRPr lang="en-US" sz="3214" b="1" kern="0" dirty="0">
              <a:latin typeface="Segoe UI Variable Display Semib" pitchFamily="2" charset="0"/>
              <a:cs typeface="Segoe Sans Display Semibold" pitchFamily="2" charset="0"/>
            </a:endParaRPr>
          </a:p>
        </p:txBody>
      </p:sp>
      <p:sp>
        <p:nvSpPr>
          <p:cNvPr id="6" name="Oval 5">
            <a:extLst>
              <a:ext uri="{FF2B5EF4-FFF2-40B4-BE49-F238E27FC236}">
                <a16:creationId xmlns:a16="http://schemas.microsoft.com/office/drawing/2014/main" id="{4AC746BF-2493-08D4-6600-C3ADFE39FA15}"/>
              </a:ext>
            </a:extLst>
          </p:cNvPr>
          <p:cNvSpPr/>
          <p:nvPr userDrawn="1"/>
        </p:nvSpPr>
        <p:spPr bwMode="auto">
          <a:xfrm>
            <a:off x="616324" y="1769075"/>
            <a:ext cx="2623162" cy="2623162"/>
          </a:xfrm>
          <a:prstGeom prst="ellipse">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8" name="Oval 7">
            <a:extLst>
              <a:ext uri="{FF2B5EF4-FFF2-40B4-BE49-F238E27FC236}">
                <a16:creationId xmlns:a16="http://schemas.microsoft.com/office/drawing/2014/main" id="{06BDF3B9-286B-4C56-2F7D-253300BC8C5C}"/>
              </a:ext>
            </a:extLst>
          </p:cNvPr>
          <p:cNvSpPr/>
          <p:nvPr userDrawn="1"/>
        </p:nvSpPr>
        <p:spPr bwMode="auto">
          <a:xfrm>
            <a:off x="3395054" y="1769075"/>
            <a:ext cx="2623162" cy="2623162"/>
          </a:xfrm>
          <a:prstGeom prst="ellipse">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9" name="Oval 8">
            <a:extLst>
              <a:ext uri="{FF2B5EF4-FFF2-40B4-BE49-F238E27FC236}">
                <a16:creationId xmlns:a16="http://schemas.microsoft.com/office/drawing/2014/main" id="{68296E75-1EAE-3D3D-8302-6F7952BC290F}"/>
              </a:ext>
            </a:extLst>
          </p:cNvPr>
          <p:cNvSpPr/>
          <p:nvPr userDrawn="1"/>
        </p:nvSpPr>
        <p:spPr bwMode="auto">
          <a:xfrm>
            <a:off x="6173784" y="1769075"/>
            <a:ext cx="2623162" cy="2623162"/>
          </a:xfrm>
          <a:prstGeom prst="ellipse">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sp>
        <p:nvSpPr>
          <p:cNvPr id="10" name="Oval 9">
            <a:extLst>
              <a:ext uri="{FF2B5EF4-FFF2-40B4-BE49-F238E27FC236}">
                <a16:creationId xmlns:a16="http://schemas.microsoft.com/office/drawing/2014/main" id="{D3BACC84-0057-F666-8762-C4FA141DADF0}"/>
              </a:ext>
            </a:extLst>
          </p:cNvPr>
          <p:cNvSpPr/>
          <p:nvPr userDrawn="1"/>
        </p:nvSpPr>
        <p:spPr bwMode="auto">
          <a:xfrm>
            <a:off x="8952515" y="1769075"/>
            <a:ext cx="2623162" cy="2623162"/>
          </a:xfrm>
          <a:prstGeom prst="ellipse">
            <a:avLst/>
          </a:prstGeom>
          <a:solidFill>
            <a:srgbClr val="F4DDF4"/>
          </a:solidFill>
        </p:spPr>
        <p:txBody>
          <a:bodyPr wrap="square" lIns="972000" tIns="0" rIns="0" bIns="0" rtlCol="0" anchor="ctr" anchorCtr="0">
            <a:noAutofit/>
          </a:bodyPr>
          <a:lstStyle/>
          <a:p>
            <a:pPr lvl="0"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latin typeface="Segoe UI Variable Display Semib" pitchFamily="2" charset="0"/>
              <a:cs typeface="Segoe Sans Display Semibold" pitchFamily="2" charset="0"/>
              <a:sym typeface="+mn-lt"/>
            </a:endParaRPr>
          </a:p>
        </p:txBody>
      </p:sp>
      <p:cxnSp>
        <p:nvCxnSpPr>
          <p:cNvPr id="11" name="Straight Connector 10">
            <a:extLst>
              <a:ext uri="{FF2B5EF4-FFF2-40B4-BE49-F238E27FC236}">
                <a16:creationId xmlns:a16="http://schemas.microsoft.com/office/drawing/2014/main" id="{1040494E-0519-0D75-4D58-47005D1F3268}"/>
              </a:ext>
            </a:extLst>
          </p:cNvPr>
          <p:cNvCxnSpPr>
            <a:cxnSpLocks/>
          </p:cNvCxnSpPr>
          <p:nvPr userDrawn="1"/>
        </p:nvCxnSpPr>
        <p:spPr>
          <a:xfrm>
            <a:off x="331727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1FE9C28-BF3B-CD0D-E14E-FA6E932E86EF}"/>
              </a:ext>
            </a:extLst>
          </p:cNvPr>
          <p:cNvCxnSpPr>
            <a:cxnSpLocks/>
          </p:cNvCxnSpPr>
          <p:nvPr userDrawn="1"/>
        </p:nvCxnSpPr>
        <p:spPr>
          <a:xfrm>
            <a:off x="609600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C49D8AB-A0E9-990C-0ABC-9A063CB0ACC8}"/>
              </a:ext>
            </a:extLst>
          </p:cNvPr>
          <p:cNvCxnSpPr>
            <a:cxnSpLocks/>
          </p:cNvCxnSpPr>
          <p:nvPr userDrawn="1"/>
        </p:nvCxnSpPr>
        <p:spPr>
          <a:xfrm>
            <a:off x="8874730" y="4693556"/>
            <a:ext cx="0" cy="526534"/>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4" name="Text Placeholder 19">
            <a:extLst>
              <a:ext uri="{FF2B5EF4-FFF2-40B4-BE49-F238E27FC236}">
                <a16:creationId xmlns:a16="http://schemas.microsoft.com/office/drawing/2014/main" id="{2F31CD7F-46B4-49B9-D43B-6C88FDFFA316}"/>
              </a:ext>
            </a:extLst>
          </p:cNvPr>
          <p:cNvSpPr>
            <a:spLocks noGrp="1"/>
          </p:cNvSpPr>
          <p:nvPr>
            <p:ph type="body" sz="quarter" idx="13" hasCustomPrompt="1"/>
          </p:nvPr>
        </p:nvSpPr>
        <p:spPr>
          <a:xfrm>
            <a:off x="664935"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28" name="Picture Placeholder" descr="This photo is a 'placeholder' only. Drag or drop your photo here, or click and tap the center to insert a photo.">
            <a:extLst>
              <a:ext uri="{FF2B5EF4-FFF2-40B4-BE49-F238E27FC236}">
                <a16:creationId xmlns:a16="http://schemas.microsoft.com/office/drawing/2014/main" id="{47E5015E-22C5-D239-B2DC-D7A2159C565B}"/>
              </a:ext>
            </a:extLst>
          </p:cNvPr>
          <p:cNvSpPr>
            <a:spLocks noGrp="1" noChangeAspect="1"/>
          </p:cNvSpPr>
          <p:nvPr>
            <p:ph type="pic" sz="quarter" idx="17" hasCustomPrompt="1"/>
          </p:nvPr>
        </p:nvSpPr>
        <p:spPr bwMode="ltGray">
          <a:xfrm>
            <a:off x="696005" y="1848756"/>
            <a:ext cx="2463800" cy="2463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29" name="Picture Placeholder" descr="This photo is a 'placeholder' only. Drag or drop your photo here, or click and tap the center to insert a photo.">
            <a:extLst>
              <a:ext uri="{FF2B5EF4-FFF2-40B4-BE49-F238E27FC236}">
                <a16:creationId xmlns:a16="http://schemas.microsoft.com/office/drawing/2014/main" id="{732EA7F6-1E0D-7569-F17F-C4BF98CF3B3A}"/>
              </a:ext>
            </a:extLst>
          </p:cNvPr>
          <p:cNvSpPr>
            <a:spLocks noGrp="1" noChangeAspect="1"/>
          </p:cNvSpPr>
          <p:nvPr>
            <p:ph type="pic" sz="quarter" idx="19" hasCustomPrompt="1"/>
          </p:nvPr>
        </p:nvSpPr>
        <p:spPr bwMode="ltGray">
          <a:xfrm>
            <a:off x="3474735" y="1848756"/>
            <a:ext cx="2463800" cy="2463800"/>
          </a:xfrm>
          <a:prstGeom prst="ellipse">
            <a:avLst/>
          </a:prstGeom>
          <a:blipFill>
            <a:blip r:embed="rId4"/>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30" name="Picture Placeholder" descr="This photo is a 'placeholder' only. Drag or drop your photo here, or click and tap the center to insert a photo.">
            <a:extLst>
              <a:ext uri="{FF2B5EF4-FFF2-40B4-BE49-F238E27FC236}">
                <a16:creationId xmlns:a16="http://schemas.microsoft.com/office/drawing/2014/main" id="{3A8F366F-A917-5642-5C50-F518A983AE58}"/>
              </a:ext>
            </a:extLst>
          </p:cNvPr>
          <p:cNvSpPr>
            <a:spLocks noGrp="1" noChangeAspect="1"/>
          </p:cNvSpPr>
          <p:nvPr>
            <p:ph type="pic" sz="quarter" idx="20" hasCustomPrompt="1"/>
          </p:nvPr>
        </p:nvSpPr>
        <p:spPr bwMode="ltGray">
          <a:xfrm>
            <a:off x="6253465" y="1848756"/>
            <a:ext cx="2463800" cy="2463800"/>
          </a:xfrm>
          <a:prstGeom prst="ellipse">
            <a:avLst/>
          </a:prstGeom>
          <a:blipFill>
            <a:blip r:embed="rId5"/>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31" name="Picture Placeholder" descr="This photo is a 'placeholder' only. Drag or drop your photo here, or click and tap the center to insert a photo.">
            <a:extLst>
              <a:ext uri="{FF2B5EF4-FFF2-40B4-BE49-F238E27FC236}">
                <a16:creationId xmlns:a16="http://schemas.microsoft.com/office/drawing/2014/main" id="{14019E93-4A4C-A1BC-1798-381D551C2FB7}"/>
              </a:ext>
            </a:extLst>
          </p:cNvPr>
          <p:cNvSpPr>
            <a:spLocks noGrp="1" noChangeAspect="1"/>
          </p:cNvSpPr>
          <p:nvPr>
            <p:ph type="pic" sz="quarter" idx="21" hasCustomPrompt="1"/>
          </p:nvPr>
        </p:nvSpPr>
        <p:spPr bwMode="ltGray">
          <a:xfrm>
            <a:off x="9032196" y="1848756"/>
            <a:ext cx="2463800" cy="2463800"/>
          </a:xfrm>
          <a:prstGeom prst="ellipse">
            <a:avLst/>
          </a:prstGeom>
          <a:blipFill>
            <a:blip r:embed="rId6"/>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25" name="Text Placeholder 19">
            <a:extLst>
              <a:ext uri="{FF2B5EF4-FFF2-40B4-BE49-F238E27FC236}">
                <a16:creationId xmlns:a16="http://schemas.microsoft.com/office/drawing/2014/main" id="{AF9AF5CF-963B-3666-42A0-9408F8F44970}"/>
              </a:ext>
            </a:extLst>
          </p:cNvPr>
          <p:cNvSpPr>
            <a:spLocks noGrp="1"/>
          </p:cNvSpPr>
          <p:nvPr>
            <p:ph type="body" sz="quarter" idx="14" hasCustomPrompt="1"/>
          </p:nvPr>
        </p:nvSpPr>
        <p:spPr>
          <a:xfrm>
            <a:off x="3443664"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6" name="Text Placeholder 19">
            <a:extLst>
              <a:ext uri="{FF2B5EF4-FFF2-40B4-BE49-F238E27FC236}">
                <a16:creationId xmlns:a16="http://schemas.microsoft.com/office/drawing/2014/main" id="{A7C54E3B-8E9E-9D51-A7AD-DF5D3241B0B1}"/>
              </a:ext>
            </a:extLst>
          </p:cNvPr>
          <p:cNvSpPr>
            <a:spLocks noGrp="1"/>
          </p:cNvSpPr>
          <p:nvPr>
            <p:ph type="body" sz="quarter" idx="15" hasCustomPrompt="1"/>
          </p:nvPr>
        </p:nvSpPr>
        <p:spPr>
          <a:xfrm>
            <a:off x="6222397"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
        <p:nvSpPr>
          <p:cNvPr id="27" name="Text Placeholder 19">
            <a:extLst>
              <a:ext uri="{FF2B5EF4-FFF2-40B4-BE49-F238E27FC236}">
                <a16:creationId xmlns:a16="http://schemas.microsoft.com/office/drawing/2014/main" id="{D834E744-7F73-51F5-6CAD-DBB6016BA18E}"/>
              </a:ext>
            </a:extLst>
          </p:cNvPr>
          <p:cNvSpPr>
            <a:spLocks noGrp="1"/>
          </p:cNvSpPr>
          <p:nvPr>
            <p:ph type="body" sz="quarter" idx="16" hasCustomPrompt="1"/>
          </p:nvPr>
        </p:nvSpPr>
        <p:spPr>
          <a:xfrm>
            <a:off x="9001126" y="4772157"/>
            <a:ext cx="2525940" cy="369332"/>
          </a:xfrm>
        </p:spPr>
        <p:txBody>
          <a:bodyPr lIns="0" tIns="0" rIns="0" bIns="0" anchor="t">
            <a:noAutofit/>
          </a:bodyPr>
          <a:lstStyle>
            <a:lvl1pPr marL="0" marR="0" indent="0" algn="ct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tx1"/>
                </a:solidFill>
                <a:latin typeface="+mj-lt"/>
                <a:ea typeface="+mn-ea"/>
                <a:cs typeface="+mn-cs"/>
              </a:defRPr>
            </a:lvl1pPr>
          </a:lstStyle>
          <a:p>
            <a:pPr lvl="0"/>
            <a:r>
              <a:rPr lang="en-US"/>
              <a:t>Insert text</a:t>
            </a:r>
          </a:p>
        </p:txBody>
      </p:sp>
    </p:spTree>
    <p:extLst>
      <p:ext uri="{BB962C8B-B14F-4D97-AF65-F5344CB8AC3E}">
        <p14:creationId xmlns:p14="http://schemas.microsoft.com/office/powerpoint/2010/main" val="197857476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Three picture content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9CB1F2F-0081-E551-92DB-B85F5119A7F9}"/>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3A1F7FD5-323C-9762-DD0F-DB15B2B1589C}"/>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C99F1E31-2444-5229-0CCE-EF1001324214}"/>
              </a:ext>
            </a:extLst>
          </p:cNvPr>
          <p:cNvSpPr>
            <a:spLocks noGrp="1"/>
          </p:cNvSpPr>
          <p:nvPr>
            <p:ph type="pic" sz="quarter" idx="13" hasCustomPrompt="1"/>
          </p:nvPr>
        </p:nvSpPr>
        <p:spPr bwMode="ltGray">
          <a:xfrm>
            <a:off x="584199" y="1581150"/>
            <a:ext cx="3599411" cy="4305300"/>
          </a:xfrm>
          <a:prstGeom prst="roundRect">
            <a:avLst>
              <a:gd name="adj" fmla="val 4720"/>
            </a:avLst>
          </a:prstGeom>
          <a:blipFill>
            <a:blip r:embed="rId3"/>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dirty="0"/>
              <a:t>Drag &amp; drop your photo here </a:t>
            </a:r>
            <a:br>
              <a:rPr lang="en-US" dirty="0"/>
            </a:br>
            <a:r>
              <a:rPr lang="en-US" dirty="0"/>
              <a:t>or click or tap icon below </a:t>
            </a:r>
            <a:br>
              <a:rPr lang="en-US" dirty="0"/>
            </a:br>
            <a:r>
              <a:rPr lang="en-US" dirty="0"/>
              <a:t>to insert</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851CCD2F-E7DE-5D12-87F9-52475535C73C}"/>
              </a:ext>
            </a:extLst>
          </p:cNvPr>
          <p:cNvSpPr>
            <a:spLocks noGrp="1"/>
          </p:cNvSpPr>
          <p:nvPr>
            <p:ph type="pic" sz="quarter" idx="14" hasCustomPrompt="1"/>
          </p:nvPr>
        </p:nvSpPr>
        <p:spPr bwMode="ltGray">
          <a:xfrm>
            <a:off x="4297087" y="1581150"/>
            <a:ext cx="3599411" cy="4305300"/>
          </a:xfrm>
          <a:prstGeom prst="roundRect">
            <a:avLst>
              <a:gd name="adj" fmla="val 4720"/>
            </a:avLst>
          </a:prstGeom>
          <a:blipFill>
            <a:blip r:embed="rId4"/>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dirty="0"/>
              <a:t>Drag &amp; drop your photo here </a:t>
            </a:r>
            <a:br>
              <a:rPr lang="en-US" dirty="0"/>
            </a:br>
            <a:r>
              <a:rPr lang="en-US" dirty="0"/>
              <a:t>or click or tap icon below </a:t>
            </a:r>
            <a:br>
              <a:rPr lang="en-US" dirty="0"/>
            </a:br>
            <a:r>
              <a:rPr lang="en-US" dirty="0"/>
              <a:t>to insert</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CFBE241C-1792-CB28-B2A0-7F490668764D}"/>
              </a:ext>
            </a:extLst>
          </p:cNvPr>
          <p:cNvSpPr>
            <a:spLocks noGrp="1"/>
          </p:cNvSpPr>
          <p:nvPr>
            <p:ph type="pic" sz="quarter" idx="15" hasCustomPrompt="1"/>
          </p:nvPr>
        </p:nvSpPr>
        <p:spPr bwMode="ltGray">
          <a:xfrm>
            <a:off x="8009976" y="1581150"/>
            <a:ext cx="3599411" cy="4305300"/>
          </a:xfrm>
          <a:prstGeom prst="roundRect">
            <a:avLst>
              <a:gd name="adj" fmla="val 4720"/>
            </a:avLst>
          </a:prstGeom>
          <a:blipFill>
            <a:blip r:embed="rId5"/>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dirty="0"/>
              <a:t>Drag &amp; drop your photo here </a:t>
            </a:r>
            <a:br>
              <a:rPr lang="en-US" dirty="0"/>
            </a:br>
            <a:r>
              <a:rPr lang="en-US" dirty="0"/>
              <a:t>or click or tap icon below </a:t>
            </a:r>
            <a:br>
              <a:rPr lang="en-US" dirty="0"/>
            </a:br>
            <a:r>
              <a:rPr lang="en-US" dirty="0"/>
              <a:t>to insert</a:t>
            </a:r>
          </a:p>
        </p:txBody>
      </p:sp>
    </p:spTree>
    <p:extLst>
      <p:ext uri="{BB962C8B-B14F-4D97-AF65-F5344CB8AC3E}">
        <p14:creationId xmlns:p14="http://schemas.microsoft.com/office/powerpoint/2010/main" val="208783553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Three text content placeholder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0A6CF91-034A-CC9C-CB91-9D4530E37B9D}"/>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4" name="Rectangle: Rounded Corners 3">
            <a:extLst>
              <a:ext uri="{FF2B5EF4-FFF2-40B4-BE49-F238E27FC236}">
                <a16:creationId xmlns:a16="http://schemas.microsoft.com/office/drawing/2014/main" id="{E6F7E58A-6B3C-71CF-9C7D-E4749BF6C495}"/>
              </a:ext>
            </a:extLst>
          </p:cNvPr>
          <p:cNvSpPr/>
          <p:nvPr userDrawn="1"/>
        </p:nvSpPr>
        <p:spPr bwMode="auto">
          <a:xfrm>
            <a:off x="476250" y="1473200"/>
            <a:ext cx="11239500" cy="4521200"/>
          </a:xfrm>
          <a:prstGeom prst="roundRect">
            <a:avLst>
              <a:gd name="adj" fmla="val 3984"/>
            </a:avLst>
          </a:prstGeom>
          <a:noFill/>
          <a:ln w="19050" cap="rnd">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2634" rIns="0" bIns="0" numCol="1" spcCol="0" rtlCol="0" fromWordArt="0" anchor="ctr" anchorCtr="0" forceAA="0" compatLnSpc="1">
            <a:prstTxWarp prst="textNoShape">
              <a:avLst/>
            </a:prstTxWarp>
            <a:noAutofit/>
          </a:bodyPr>
          <a:lstStyle/>
          <a:p>
            <a:pPr algn="ctr" defTabSz="811674">
              <a:spcBef>
                <a:spcPts val="174"/>
              </a:spcBef>
            </a:pPr>
            <a:endParaRPr lang="en-US" sz="2400" b="1" dirty="0">
              <a:gradFill>
                <a:gsLst>
                  <a:gs pos="41958">
                    <a:srgbClr val="FFFFFF"/>
                  </a:gs>
                  <a:gs pos="63000">
                    <a:srgbClr val="FFFFFF"/>
                  </a:gs>
                </a:gsLst>
                <a:lin ang="0" scaled="0"/>
              </a:gradFill>
              <a:ea typeface="+mn-lt"/>
              <a:cs typeface="+mn-lt"/>
              <a:sym typeface="+mn-lt"/>
            </a:endParaRPr>
          </a:p>
        </p:txBody>
      </p:sp>
      <p:sp>
        <p:nvSpPr>
          <p:cNvPr id="6" name="Rectangle: Rounded Corners 5">
            <a:extLst>
              <a:ext uri="{FF2B5EF4-FFF2-40B4-BE49-F238E27FC236}">
                <a16:creationId xmlns:a16="http://schemas.microsoft.com/office/drawing/2014/main" id="{1C683595-FBF8-179F-28A4-E3681A0A7FC5}"/>
              </a:ext>
            </a:extLst>
          </p:cNvPr>
          <p:cNvSpPr/>
          <p:nvPr userDrawn="1"/>
        </p:nvSpPr>
        <p:spPr bwMode="auto">
          <a:xfrm>
            <a:off x="584199" y="1581150"/>
            <a:ext cx="3599411" cy="4305300"/>
          </a:xfrm>
          <a:prstGeom prst="roundRect">
            <a:avLst>
              <a:gd name="adj" fmla="val 4720"/>
            </a:avLst>
          </a:prstGeom>
          <a:gradFill flip="none" rotWithShape="1">
            <a:gsLst>
              <a:gs pos="79000">
                <a:srgbClr val="C03BC4"/>
              </a:gs>
              <a:gs pos="35000">
                <a:srgbClr val="D1448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7" name="Rectangle: Rounded Corners 6">
            <a:extLst>
              <a:ext uri="{FF2B5EF4-FFF2-40B4-BE49-F238E27FC236}">
                <a16:creationId xmlns:a16="http://schemas.microsoft.com/office/drawing/2014/main" id="{41CEBF13-F6CF-42C5-0E53-E1311332EC7E}"/>
              </a:ext>
            </a:extLst>
          </p:cNvPr>
          <p:cNvSpPr/>
          <p:nvPr userDrawn="1"/>
        </p:nvSpPr>
        <p:spPr bwMode="auto">
          <a:xfrm>
            <a:off x="4297087" y="1581150"/>
            <a:ext cx="3599411" cy="4305300"/>
          </a:xfrm>
          <a:prstGeom prst="roundRect">
            <a:avLst>
              <a:gd name="adj" fmla="val 4720"/>
            </a:avLst>
          </a:prstGeom>
          <a:gradFill flip="none" rotWithShape="1">
            <a:gsLst>
              <a:gs pos="79000">
                <a:srgbClr val="C03BC4"/>
              </a:gs>
              <a:gs pos="35000">
                <a:srgbClr val="D1448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8" name="Rectangle: Rounded Corners 7">
            <a:extLst>
              <a:ext uri="{FF2B5EF4-FFF2-40B4-BE49-F238E27FC236}">
                <a16:creationId xmlns:a16="http://schemas.microsoft.com/office/drawing/2014/main" id="{F6991E26-4A39-8D94-F42C-F2099C92D6A1}"/>
              </a:ext>
            </a:extLst>
          </p:cNvPr>
          <p:cNvSpPr/>
          <p:nvPr userDrawn="1"/>
        </p:nvSpPr>
        <p:spPr bwMode="auto">
          <a:xfrm>
            <a:off x="8009976" y="1581150"/>
            <a:ext cx="3599411" cy="4305300"/>
          </a:xfrm>
          <a:prstGeom prst="roundRect">
            <a:avLst>
              <a:gd name="adj" fmla="val 4720"/>
            </a:avLst>
          </a:prstGeom>
          <a:gradFill flip="none" rotWithShape="1">
            <a:gsLst>
              <a:gs pos="79000">
                <a:srgbClr val="C03BC4"/>
              </a:gs>
              <a:gs pos="35000">
                <a:srgbClr val="D1448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21" name="Text Placeholder 19">
            <a:extLst>
              <a:ext uri="{FF2B5EF4-FFF2-40B4-BE49-F238E27FC236}">
                <a16:creationId xmlns:a16="http://schemas.microsoft.com/office/drawing/2014/main" id="{399EA1AA-57AA-27E2-BD86-B5FA25A9A677}"/>
              </a:ext>
            </a:extLst>
          </p:cNvPr>
          <p:cNvSpPr>
            <a:spLocks noGrp="1"/>
          </p:cNvSpPr>
          <p:nvPr>
            <p:ph type="body" sz="quarter" idx="13" hasCustomPrompt="1"/>
          </p:nvPr>
        </p:nvSpPr>
        <p:spPr>
          <a:xfrm>
            <a:off x="691108"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cxnSp>
        <p:nvCxnSpPr>
          <p:cNvPr id="12" name="Straight Connector 11">
            <a:extLst>
              <a:ext uri="{FF2B5EF4-FFF2-40B4-BE49-F238E27FC236}">
                <a16:creationId xmlns:a16="http://schemas.microsoft.com/office/drawing/2014/main" id="{8A47EDC1-A042-5A95-7AD0-A7419100C365}"/>
              </a:ext>
            </a:extLst>
          </p:cNvPr>
          <p:cNvCxnSpPr>
            <a:cxnSpLocks/>
          </p:cNvCxnSpPr>
          <p:nvPr userDrawn="1"/>
        </p:nvCxnSpPr>
        <p:spPr>
          <a:xfrm>
            <a:off x="637654"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4EB2703-96F4-0032-1948-7D1A66D0303B}"/>
              </a:ext>
            </a:extLst>
          </p:cNvPr>
          <p:cNvCxnSpPr>
            <a:cxnSpLocks/>
          </p:cNvCxnSpPr>
          <p:nvPr userDrawn="1"/>
        </p:nvCxnSpPr>
        <p:spPr>
          <a:xfrm>
            <a:off x="4350542"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85F7FEE-5EE4-CEBA-42C0-5B7B114D8C2B}"/>
              </a:ext>
            </a:extLst>
          </p:cNvPr>
          <p:cNvCxnSpPr>
            <a:cxnSpLocks/>
          </p:cNvCxnSpPr>
          <p:nvPr userDrawn="1"/>
        </p:nvCxnSpPr>
        <p:spPr>
          <a:xfrm>
            <a:off x="8063431" y="2434590"/>
            <a:ext cx="3492501" cy="0"/>
          </a:xfrm>
          <a:prstGeom prst="line">
            <a:avLst/>
          </a:prstGeom>
          <a:ln w="6350">
            <a:solidFill>
              <a:schemeClr val="bg1">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2" name="Text Placeholder 19">
            <a:extLst>
              <a:ext uri="{FF2B5EF4-FFF2-40B4-BE49-F238E27FC236}">
                <a16:creationId xmlns:a16="http://schemas.microsoft.com/office/drawing/2014/main" id="{E1C30187-00C7-645C-EA0E-3CAE60058737}"/>
              </a:ext>
            </a:extLst>
          </p:cNvPr>
          <p:cNvSpPr>
            <a:spLocks noGrp="1"/>
          </p:cNvSpPr>
          <p:nvPr>
            <p:ph type="body" sz="quarter" idx="14" hasCustomPrompt="1"/>
          </p:nvPr>
        </p:nvSpPr>
        <p:spPr>
          <a:xfrm>
            <a:off x="4403996"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4" name="Text Placeholder 19">
            <a:extLst>
              <a:ext uri="{FF2B5EF4-FFF2-40B4-BE49-F238E27FC236}">
                <a16:creationId xmlns:a16="http://schemas.microsoft.com/office/drawing/2014/main" id="{01BB683D-10A2-1AB7-D6AD-3513E50E5831}"/>
              </a:ext>
            </a:extLst>
          </p:cNvPr>
          <p:cNvSpPr>
            <a:spLocks noGrp="1"/>
          </p:cNvSpPr>
          <p:nvPr>
            <p:ph type="body" sz="quarter" idx="15" hasCustomPrompt="1"/>
          </p:nvPr>
        </p:nvSpPr>
        <p:spPr>
          <a:xfrm>
            <a:off x="8116885" y="1853982"/>
            <a:ext cx="3385592" cy="307777"/>
          </a:xfrm>
        </p:spPr>
        <p:txBody>
          <a:bodyPr lIns="0" tIns="0" rIns="0" bIns="0" anchor="ctr">
            <a:noAutofit/>
          </a:bodyPr>
          <a:lstStyle>
            <a:lvl1pPr marL="0" marR="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lang="en-US" sz="2000" kern="1200" spc="0" baseline="0" dirty="0">
                <a:solidFill>
                  <a:schemeClr val="bg1"/>
                </a:solidFill>
                <a:latin typeface="+mj-lt"/>
                <a:ea typeface="+mn-ea"/>
                <a:cs typeface="Segoe UI" panose="020B0502040204020203" pitchFamily="34" charset="0"/>
              </a:defRPr>
            </a:lvl1pPr>
          </a:lstStyle>
          <a:p>
            <a:pPr lvl="0"/>
            <a:r>
              <a:rPr lang="en-US"/>
              <a:t>Insert text</a:t>
            </a:r>
          </a:p>
        </p:txBody>
      </p:sp>
      <p:sp>
        <p:nvSpPr>
          <p:cNvPr id="25" name="Text Placeholder 19">
            <a:extLst>
              <a:ext uri="{FF2B5EF4-FFF2-40B4-BE49-F238E27FC236}">
                <a16:creationId xmlns:a16="http://schemas.microsoft.com/office/drawing/2014/main" id="{4F2F9024-046F-77C6-5303-52E499B556C1}"/>
              </a:ext>
            </a:extLst>
          </p:cNvPr>
          <p:cNvSpPr>
            <a:spLocks noGrp="1"/>
          </p:cNvSpPr>
          <p:nvPr>
            <p:ph type="body" sz="quarter" idx="16" hasCustomPrompt="1"/>
          </p:nvPr>
        </p:nvSpPr>
        <p:spPr>
          <a:xfrm>
            <a:off x="691108"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6" name="Text Placeholder 19">
            <a:extLst>
              <a:ext uri="{FF2B5EF4-FFF2-40B4-BE49-F238E27FC236}">
                <a16:creationId xmlns:a16="http://schemas.microsoft.com/office/drawing/2014/main" id="{95805569-1FE6-5940-59E2-DE9A074B852A}"/>
              </a:ext>
            </a:extLst>
          </p:cNvPr>
          <p:cNvSpPr>
            <a:spLocks noGrp="1"/>
          </p:cNvSpPr>
          <p:nvPr>
            <p:ph type="body" sz="quarter" idx="17" hasCustomPrompt="1"/>
          </p:nvPr>
        </p:nvSpPr>
        <p:spPr>
          <a:xfrm>
            <a:off x="4403996"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
        <p:nvSpPr>
          <p:cNvPr id="27" name="Text Placeholder 19">
            <a:extLst>
              <a:ext uri="{FF2B5EF4-FFF2-40B4-BE49-F238E27FC236}">
                <a16:creationId xmlns:a16="http://schemas.microsoft.com/office/drawing/2014/main" id="{69FD4DC6-752D-3AF4-DB4C-BD79AC8DC943}"/>
              </a:ext>
            </a:extLst>
          </p:cNvPr>
          <p:cNvSpPr>
            <a:spLocks noGrp="1"/>
          </p:cNvSpPr>
          <p:nvPr>
            <p:ph type="body" sz="quarter" idx="18" hasCustomPrompt="1"/>
          </p:nvPr>
        </p:nvSpPr>
        <p:spPr>
          <a:xfrm>
            <a:off x="8116885" y="2631371"/>
            <a:ext cx="3385592" cy="3134427"/>
          </a:xfrm>
        </p:spPr>
        <p:txBody>
          <a:bodyPr lIns="0" tIns="0" rIns="0" bIns="0" anchor="t">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lang="en-US" sz="1800" kern="1200" spc="0" baseline="0" dirty="0">
                <a:solidFill>
                  <a:schemeClr val="bg1"/>
                </a:solidFill>
                <a:latin typeface="+mn-lt"/>
                <a:ea typeface="+mn-ea"/>
                <a:cs typeface="Segoe UI" panose="020B0502040204020203" pitchFamily="34" charset="0"/>
              </a:defRPr>
            </a:lvl1pPr>
          </a:lstStyle>
          <a:p>
            <a:pPr lvl="0"/>
            <a:r>
              <a:rPr lang="en-US"/>
              <a:t>Insert text</a:t>
            </a:r>
          </a:p>
        </p:txBody>
      </p:sp>
    </p:spTree>
    <p:extLst>
      <p:ext uri="{BB962C8B-B14F-4D97-AF65-F5344CB8AC3E}">
        <p14:creationId xmlns:p14="http://schemas.microsoft.com/office/powerpoint/2010/main" val="324879212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Table placeholder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7334BA8B-7206-F735-90C3-4FC73883D77C}"/>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23" name="Title 22">
            <a:extLst>
              <a:ext uri="{FF2B5EF4-FFF2-40B4-BE49-F238E27FC236}">
                <a16:creationId xmlns:a16="http://schemas.microsoft.com/office/drawing/2014/main" id="{54960393-0F32-B3BF-CAE2-E78A010FCECE}"/>
              </a:ext>
            </a:extLst>
          </p:cNvPr>
          <p:cNvSpPr>
            <a:spLocks noGrp="1"/>
          </p:cNvSpPr>
          <p:nvPr>
            <p:ph type="title"/>
          </p:nvPr>
        </p:nvSpPr>
        <p:spPr>
          <a:xfrm>
            <a:off x="587533" y="586601"/>
            <a:ext cx="11018520" cy="553998"/>
          </a:xfrm>
        </p:spPr>
        <p:txBody>
          <a:bodyPr/>
          <a:lstStyle>
            <a:lvl1pPr algn="ctr">
              <a:defRPr/>
            </a:lvl1pPr>
          </a:lstStyle>
          <a:p>
            <a:r>
              <a:rPr lang="en-US"/>
              <a:t>Click to edit Master title style</a:t>
            </a:r>
          </a:p>
        </p:txBody>
      </p:sp>
      <p:sp>
        <p:nvSpPr>
          <p:cNvPr id="5" name="Rectangle: Rounded Corners 4">
            <a:extLst>
              <a:ext uri="{FF2B5EF4-FFF2-40B4-BE49-F238E27FC236}">
                <a16:creationId xmlns:a16="http://schemas.microsoft.com/office/drawing/2014/main" id="{A322CBBD-6BBD-ECDE-9B83-B94314709E05}"/>
              </a:ext>
            </a:extLst>
          </p:cNvPr>
          <p:cNvSpPr/>
          <p:nvPr userDrawn="1"/>
        </p:nvSpPr>
        <p:spPr bwMode="auto">
          <a:xfrm>
            <a:off x="584199" y="1358900"/>
            <a:ext cx="11025188" cy="4912499"/>
          </a:xfrm>
          <a:prstGeom prst="roundRect">
            <a:avLst>
              <a:gd name="adj" fmla="val 2924"/>
            </a:avLst>
          </a:pr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dirty="0">
              <a:latin typeface="+mj-lt"/>
              <a:cs typeface="Segoe Sans Display Semibold" pitchFamily="2" charset="0"/>
            </a:endParaRPr>
          </a:p>
        </p:txBody>
      </p:sp>
      <p:sp>
        <p:nvSpPr>
          <p:cNvPr id="9" name="Rectangle: Top Corners Rounded 8">
            <a:extLst>
              <a:ext uri="{FF2B5EF4-FFF2-40B4-BE49-F238E27FC236}">
                <a16:creationId xmlns:a16="http://schemas.microsoft.com/office/drawing/2014/main" id="{F0BB2C1D-5C69-D3F4-F53D-FBF1669E7E76}"/>
              </a:ext>
            </a:extLst>
          </p:cNvPr>
          <p:cNvSpPr/>
          <p:nvPr userDrawn="1"/>
        </p:nvSpPr>
        <p:spPr bwMode="auto">
          <a:xfrm>
            <a:off x="584199" y="1358900"/>
            <a:ext cx="11025188" cy="533400"/>
          </a:xfrm>
          <a:prstGeom prst="round2SameRect">
            <a:avLst>
              <a:gd name="adj1" fmla="val 26667"/>
              <a:gd name="adj2" fmla="val 0"/>
            </a:avLst>
          </a:prstGeom>
          <a:gradFill flip="none" rotWithShape="1">
            <a:gsLst>
              <a:gs pos="79000">
                <a:srgbClr val="C03BC4"/>
              </a:gs>
              <a:gs pos="35000">
                <a:srgbClr val="D1448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Tree>
    <p:extLst>
      <p:ext uri="{BB962C8B-B14F-4D97-AF65-F5344CB8AC3E}">
        <p14:creationId xmlns:p14="http://schemas.microsoft.com/office/powerpoint/2010/main" val="6569397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userDrawn="1">
  <p:cSld name="Quotation slide Pin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81D4809-6BBB-4638-54FA-E3ECFC08B784}"/>
              </a:ext>
            </a:extLst>
          </p:cNvPr>
          <p:cNvPicPr>
            <a:picLocks noChangeAspect="1"/>
          </p:cNvPicPr>
          <p:nvPr userDrawn="1"/>
        </p:nvPicPr>
        <p:blipFill>
          <a:blip r:embed="rId2"/>
          <a:stretch>
            <a:fillRect/>
          </a:stretch>
        </p:blipFill>
        <p:spPr>
          <a:xfrm>
            <a:off x="3912" y="4284"/>
            <a:ext cx="12184175" cy="6849431"/>
          </a:xfrm>
          <a:prstGeom prst="rect">
            <a:avLst/>
          </a:prstGeom>
        </p:spPr>
      </p:pic>
      <p:cxnSp>
        <p:nvCxnSpPr>
          <p:cNvPr id="2" name="Straight Connector 1">
            <a:extLst>
              <a:ext uri="{FF2B5EF4-FFF2-40B4-BE49-F238E27FC236}">
                <a16:creationId xmlns:a16="http://schemas.microsoft.com/office/drawing/2014/main" id="{27F35010-E4B4-8F70-D28F-7B5D8EDDDF6A}"/>
              </a:ext>
            </a:extLst>
          </p:cNvPr>
          <p:cNvCxnSpPr>
            <a:cxnSpLocks/>
          </p:cNvCxnSpPr>
          <p:nvPr userDrawn="1"/>
        </p:nvCxnSpPr>
        <p:spPr>
          <a:xfrm>
            <a:off x="1511751" y="1090131"/>
            <a:ext cx="6727374" cy="0"/>
          </a:xfrm>
          <a:prstGeom prst="line">
            <a:avLst/>
          </a:prstGeom>
          <a:ln w="6350">
            <a:solidFill>
              <a:schemeClr val="bg1">
                <a:lumMod val="95000"/>
                <a:alpha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3" name="Oval 12">
            <a:extLst>
              <a:ext uri="{FF2B5EF4-FFF2-40B4-BE49-F238E27FC236}">
                <a16:creationId xmlns:a16="http://schemas.microsoft.com/office/drawing/2014/main" id="{0EB99CC0-8EF9-44F4-FCE4-2E363219881E}"/>
              </a:ext>
            </a:extLst>
          </p:cNvPr>
          <p:cNvSpPr/>
          <p:nvPr userDrawn="1"/>
        </p:nvSpPr>
        <p:spPr bwMode="auto">
          <a:xfrm>
            <a:off x="6654800" y="863600"/>
            <a:ext cx="5130800" cy="5130800"/>
          </a:xfrm>
          <a:prstGeom prst="ellipse">
            <a:avLst/>
          </a:pr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dirty="0">
              <a:latin typeface="+mj-lt"/>
              <a:cs typeface="Segoe Sans Display Semibold" pitchFamily="2" charset="0"/>
              <a:sym typeface="+mn-lt"/>
            </a:endParaRPr>
          </a:p>
        </p:txBody>
      </p:sp>
      <p:sp>
        <p:nvSpPr>
          <p:cNvPr id="6" name="Rectangle: Top Corners Rounded 5">
            <a:extLst>
              <a:ext uri="{FF2B5EF4-FFF2-40B4-BE49-F238E27FC236}">
                <a16:creationId xmlns:a16="http://schemas.microsoft.com/office/drawing/2014/main" id="{03B7647A-D26C-C3FB-13EB-033E6469F433}"/>
              </a:ext>
            </a:extLst>
          </p:cNvPr>
          <p:cNvSpPr/>
          <p:nvPr userDrawn="1"/>
        </p:nvSpPr>
        <p:spPr bwMode="auto">
          <a:xfrm rot="10800000">
            <a:off x="552132" y="0"/>
            <a:ext cx="959619" cy="1581288"/>
          </a:xfrm>
          <a:prstGeom prst="round2SameRect">
            <a:avLst>
              <a:gd name="adj1" fmla="val 50000"/>
              <a:gd name="adj2" fmla="val 0"/>
            </a:avLst>
          </a:prstGeom>
          <a:solidFill>
            <a:srgbClr val="FFFFFF">
              <a:alpha val="2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dirty="0">
              <a:latin typeface="+mj-lt"/>
              <a:cs typeface="Segoe Sans Display Semibold" pitchFamily="2" charset="0"/>
            </a:endParaRPr>
          </a:p>
        </p:txBody>
      </p:sp>
      <p:sp>
        <p:nvSpPr>
          <p:cNvPr id="7" name="Oval 6">
            <a:extLst>
              <a:ext uri="{FF2B5EF4-FFF2-40B4-BE49-F238E27FC236}">
                <a16:creationId xmlns:a16="http://schemas.microsoft.com/office/drawing/2014/main" id="{0E1D93B2-59CC-2759-942E-D3DC06EB1452}"/>
              </a:ext>
            </a:extLst>
          </p:cNvPr>
          <p:cNvSpPr/>
          <p:nvPr userDrawn="1"/>
        </p:nvSpPr>
        <p:spPr bwMode="auto">
          <a:xfrm>
            <a:off x="610653" y="669131"/>
            <a:ext cx="842000" cy="842000"/>
          </a:xfrm>
          <a:prstGeom prst="ellipse">
            <a:avLst/>
          </a:prstGeom>
          <a:solidFill>
            <a:srgbClr val="ECECEC"/>
          </a:solidFill>
        </p:spPr>
        <p:txBody>
          <a:bodyPr wrap="square" lIns="972000" tIns="0" rIns="0" bIns="0" rtlCol="0" anchor="ctr" anchorCtr="0">
            <a:noAutofit/>
          </a:bodyPr>
          <a:lstStyle/>
          <a:p>
            <a:pPr defTabSz="1740645" fontAlgn="base">
              <a:spcBef>
                <a:spcPts val="482"/>
              </a:spcBef>
              <a:spcAft>
                <a:spcPct val="0"/>
              </a:spcAft>
              <a:buSzPts val="1000"/>
              <a:tabLst>
                <a:tab pos="183703" algn="l"/>
              </a:tabLst>
            </a:pPr>
            <a:endParaRPr lang="en-US" b="1" dirty="0">
              <a:gradFill>
                <a:gsLst>
                  <a:gs pos="13761">
                    <a:srgbClr val="000000"/>
                  </a:gs>
                  <a:gs pos="32110">
                    <a:srgbClr val="000000"/>
                  </a:gs>
                </a:gsLst>
                <a:path path="circle">
                  <a:fillToRect l="100000" t="100000"/>
                </a:path>
              </a:gradFill>
              <a:ea typeface="+mn-lt"/>
              <a:cs typeface="+mn-lt"/>
              <a:sym typeface="+mn-lt"/>
            </a:endParaRPr>
          </a:p>
        </p:txBody>
      </p:sp>
      <p:sp>
        <p:nvSpPr>
          <p:cNvPr id="8" name="Graphic 18">
            <a:extLst>
              <a:ext uri="{FF2B5EF4-FFF2-40B4-BE49-F238E27FC236}">
                <a16:creationId xmlns:a16="http://schemas.microsoft.com/office/drawing/2014/main" id="{229CCF5C-2EF0-EA8C-F06D-965D2BB76BA1}"/>
              </a:ext>
            </a:extLst>
          </p:cNvPr>
          <p:cNvSpPr/>
          <p:nvPr userDrawn="1"/>
        </p:nvSpPr>
        <p:spPr>
          <a:xfrm rot="10800000">
            <a:off x="692883" y="854218"/>
            <a:ext cx="677542" cy="471824"/>
          </a:xfrm>
          <a:custGeom>
            <a:avLst/>
            <a:gdLst>
              <a:gd name="connsiteX0" fmla="*/ 398009 w 1698171"/>
              <a:gd name="connsiteY0" fmla="*/ 0 h 1182560"/>
              <a:gd name="connsiteX1" fmla="*/ 0 w 1698171"/>
              <a:gd name="connsiteY1" fmla="*/ 398009 h 1182560"/>
              <a:gd name="connsiteX2" fmla="*/ 341747 w 1698171"/>
              <a:gd name="connsiteY2" fmla="*/ 792034 h 1182560"/>
              <a:gd name="connsiteX3" fmla="*/ 216494 w 1698171"/>
              <a:gd name="connsiteY3" fmla="*/ 1103659 h 1182560"/>
              <a:gd name="connsiteX4" fmla="*/ 217853 w 1698171"/>
              <a:gd name="connsiteY4" fmla="*/ 1163708 h 1182560"/>
              <a:gd name="connsiteX5" fmla="*/ 275963 w 1698171"/>
              <a:gd name="connsiteY5" fmla="*/ 1178673 h 1182560"/>
              <a:gd name="connsiteX6" fmla="*/ 796018 w 1698171"/>
              <a:gd name="connsiteY6" fmla="*/ 398009 h 1182560"/>
              <a:gd name="connsiteX7" fmla="*/ 398009 w 1698171"/>
              <a:gd name="connsiteY7" fmla="*/ 0 h 1182560"/>
              <a:gd name="connsiteX8" fmla="*/ 1300162 w 1698171"/>
              <a:gd name="connsiteY8" fmla="*/ 0 h 1182560"/>
              <a:gd name="connsiteX9" fmla="*/ 902153 w 1698171"/>
              <a:gd name="connsiteY9" fmla="*/ 398009 h 1182560"/>
              <a:gd name="connsiteX10" fmla="*/ 1243900 w 1698171"/>
              <a:gd name="connsiteY10" fmla="*/ 792034 h 1182560"/>
              <a:gd name="connsiteX11" fmla="*/ 1118647 w 1698171"/>
              <a:gd name="connsiteY11" fmla="*/ 1103659 h 1182560"/>
              <a:gd name="connsiteX12" fmla="*/ 1120007 w 1698171"/>
              <a:gd name="connsiteY12" fmla="*/ 1163708 h 1182560"/>
              <a:gd name="connsiteX13" fmla="*/ 1178116 w 1698171"/>
              <a:gd name="connsiteY13" fmla="*/ 1178673 h 1182560"/>
              <a:gd name="connsiteX14" fmla="*/ 1698171 w 1698171"/>
              <a:gd name="connsiteY14" fmla="*/ 398009 h 1182560"/>
              <a:gd name="connsiteX15" fmla="*/ 1300162 w 1698171"/>
              <a:gd name="connsiteY15" fmla="*/ 0 h 118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8171" h="1182560">
                <a:moveTo>
                  <a:pt x="398009" y="0"/>
                </a:moveTo>
                <a:cubicBezTo>
                  <a:pt x="178500" y="0"/>
                  <a:pt x="0" y="178550"/>
                  <a:pt x="0" y="398009"/>
                </a:cubicBezTo>
                <a:cubicBezTo>
                  <a:pt x="0" y="598373"/>
                  <a:pt x="148769" y="764631"/>
                  <a:pt x="341747" y="792034"/>
                </a:cubicBezTo>
                <a:cubicBezTo>
                  <a:pt x="326298" y="904266"/>
                  <a:pt x="283445" y="1011055"/>
                  <a:pt x="216494" y="1103659"/>
                </a:cubicBezTo>
                <a:cubicBezTo>
                  <a:pt x="203472" y="1121732"/>
                  <a:pt x="203960" y="1146219"/>
                  <a:pt x="217853" y="1163708"/>
                </a:cubicBezTo>
                <a:cubicBezTo>
                  <a:pt x="231485" y="1180919"/>
                  <a:pt x="255173" y="1187443"/>
                  <a:pt x="275963" y="1178673"/>
                </a:cubicBezTo>
                <a:cubicBezTo>
                  <a:pt x="591862" y="1046816"/>
                  <a:pt x="796018" y="740340"/>
                  <a:pt x="796018" y="398009"/>
                </a:cubicBezTo>
                <a:cubicBezTo>
                  <a:pt x="796018" y="178550"/>
                  <a:pt x="617517" y="0"/>
                  <a:pt x="398009" y="0"/>
                </a:cubicBezTo>
                <a:close/>
                <a:moveTo>
                  <a:pt x="1300162" y="0"/>
                </a:moveTo>
                <a:cubicBezTo>
                  <a:pt x="1080654" y="0"/>
                  <a:pt x="902153" y="178550"/>
                  <a:pt x="902153" y="398009"/>
                </a:cubicBezTo>
                <a:cubicBezTo>
                  <a:pt x="902153" y="598373"/>
                  <a:pt x="1050922" y="764631"/>
                  <a:pt x="1243900" y="792034"/>
                </a:cubicBezTo>
                <a:cubicBezTo>
                  <a:pt x="1228451" y="904266"/>
                  <a:pt x="1185599" y="1011055"/>
                  <a:pt x="1118647" y="1103659"/>
                </a:cubicBezTo>
                <a:cubicBezTo>
                  <a:pt x="1105625" y="1121732"/>
                  <a:pt x="1106113" y="1146219"/>
                  <a:pt x="1120007" y="1163708"/>
                </a:cubicBezTo>
                <a:cubicBezTo>
                  <a:pt x="1133639" y="1180919"/>
                  <a:pt x="1157327" y="1187443"/>
                  <a:pt x="1178116" y="1178673"/>
                </a:cubicBezTo>
                <a:cubicBezTo>
                  <a:pt x="1494016" y="1046816"/>
                  <a:pt x="1698171" y="740340"/>
                  <a:pt x="1698171" y="398009"/>
                </a:cubicBezTo>
                <a:cubicBezTo>
                  <a:pt x="1698171" y="178550"/>
                  <a:pt x="1519671" y="0"/>
                  <a:pt x="1300162" y="0"/>
                </a:cubicBezTo>
                <a:close/>
              </a:path>
            </a:pathLst>
          </a:custGeom>
          <a:gradFill flip="none" rotWithShape="1">
            <a:gsLst>
              <a:gs pos="79000">
                <a:srgbClr val="C03BC4"/>
              </a:gs>
              <a:gs pos="35000">
                <a:srgbClr val="D1448B"/>
              </a:gs>
            </a:gsLst>
            <a:path path="circle">
              <a:fillToRect l="100000" t="100000"/>
            </a:path>
            <a:tileRect r="-100000" b="-100000"/>
          </a:gradFill>
          <a:ln>
            <a:noFill/>
          </a:ln>
          <a:effectLst/>
        </p:spPr>
        <p:txBody>
          <a:bodyPr wrap="square" lIns="0" tIns="0" rIns="0" bIns="0" anchor="ctr" anchorCtr="0">
            <a:noAutofit/>
          </a:bodyPr>
          <a:lstStyle/>
          <a:p>
            <a:pPr lvl="0" algn="ctr" defTabSz="914367" fontAlgn="base">
              <a:spcBef>
                <a:spcPct val="0"/>
              </a:spcBef>
              <a:spcAft>
                <a:spcPct val="0"/>
              </a:spcAft>
            </a:pPr>
            <a:endParaRPr lang="en-US" sz="1600" b="1" kern="0" dirty="0">
              <a:ln w="3175">
                <a:noFill/>
              </a:ln>
              <a:solidFill>
                <a:schemeClr val="bg1"/>
              </a:solidFill>
              <a:latin typeface="+mj-lt"/>
              <a:cs typeface="Segoe UI" pitchFamily="34" charset="0"/>
            </a:endParaRPr>
          </a:p>
        </p:txBody>
      </p:sp>
      <p:sp>
        <p:nvSpPr>
          <p:cNvPr id="18" name="Text Placeholder 19">
            <a:extLst>
              <a:ext uri="{FF2B5EF4-FFF2-40B4-BE49-F238E27FC236}">
                <a16:creationId xmlns:a16="http://schemas.microsoft.com/office/drawing/2014/main" id="{7A0408E9-8980-7E8F-F942-8C9FE407AADC}"/>
              </a:ext>
            </a:extLst>
          </p:cNvPr>
          <p:cNvSpPr>
            <a:spLocks noGrp="1"/>
          </p:cNvSpPr>
          <p:nvPr>
            <p:ph type="body" sz="quarter" idx="18" hasCustomPrompt="1"/>
          </p:nvPr>
        </p:nvSpPr>
        <p:spPr>
          <a:xfrm>
            <a:off x="716849" y="1695588"/>
            <a:ext cx="5731576" cy="3613695"/>
          </a:xfrm>
        </p:spPr>
        <p:txBody>
          <a:bodyPr lIns="0" tIns="0" rIns="0" bIns="0" anchor="t">
            <a:noAutofit/>
          </a:bodyPr>
          <a:lstStyle>
            <a:lvl1pPr marL="0" marR="0" indent="0" algn="l" defTabSz="914400" rtl="0" eaLnBrk="1" fontAlgn="auto" latinLnBrk="0" hangingPunct="1">
              <a:lnSpc>
                <a:spcPct val="100000"/>
              </a:lnSpc>
              <a:spcBef>
                <a:spcPct val="20000"/>
              </a:spcBef>
              <a:spcAft>
                <a:spcPts val="1800"/>
              </a:spcAft>
              <a:buClrTx/>
              <a:buSzPct val="90000"/>
              <a:buFont typeface="Wingdings" panose="05000000000000000000" pitchFamily="2" charset="2"/>
              <a:buNone/>
              <a:tabLst/>
              <a:defRPr lang="en-US" sz="2400" b="0" kern="1200" cap="none" spc="0" baseline="0" dirty="0">
                <a:ln w="3175">
                  <a:noFill/>
                </a:ln>
                <a:solidFill>
                  <a:schemeClr val="tx1"/>
                </a:solidFill>
                <a:effectLst/>
                <a:latin typeface="+mn-lt"/>
                <a:ea typeface="+mn-ea"/>
                <a:cs typeface="+mn-cs"/>
              </a:defRPr>
            </a:lvl1pPr>
          </a:lstStyle>
          <a:p>
            <a:pPr lvl="0"/>
            <a:r>
              <a:rPr lang="en-US"/>
              <a:t>Insert text</a:t>
            </a:r>
          </a:p>
        </p:txBody>
      </p:sp>
      <p:sp>
        <p:nvSpPr>
          <p:cNvPr id="14" name="Picture Placeholder" descr="This photo is a 'placeholder' only. Drag or drop your photo here, or click and tap the center to insert a photo.">
            <a:extLst>
              <a:ext uri="{FF2B5EF4-FFF2-40B4-BE49-F238E27FC236}">
                <a16:creationId xmlns:a16="http://schemas.microsoft.com/office/drawing/2014/main" id="{35DB28C5-6CEA-8525-6B69-035DAD6E8DFF}"/>
              </a:ext>
            </a:extLst>
          </p:cNvPr>
          <p:cNvSpPr>
            <a:spLocks noGrp="1" noChangeAspect="1"/>
          </p:cNvSpPr>
          <p:nvPr>
            <p:ph type="pic" sz="quarter" idx="17" hasCustomPrompt="1"/>
          </p:nvPr>
        </p:nvSpPr>
        <p:spPr bwMode="ltGray">
          <a:xfrm>
            <a:off x="6781800" y="990600"/>
            <a:ext cx="4876800" cy="487680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dirty="0"/>
              <a:t>Drag &amp; drop your photo </a:t>
            </a:r>
            <a:br>
              <a:rPr lang="en-US" dirty="0"/>
            </a:br>
            <a:r>
              <a:rPr lang="en-US" dirty="0"/>
              <a:t>here or click or tap icon </a:t>
            </a:r>
            <a:br>
              <a:rPr lang="en-US" dirty="0"/>
            </a:br>
            <a:r>
              <a:rPr lang="en-US" dirty="0"/>
              <a:t>below to insert</a:t>
            </a:r>
          </a:p>
        </p:txBody>
      </p:sp>
      <p:sp>
        <p:nvSpPr>
          <p:cNvPr id="16" name="Text Placeholder 19">
            <a:extLst>
              <a:ext uri="{FF2B5EF4-FFF2-40B4-BE49-F238E27FC236}">
                <a16:creationId xmlns:a16="http://schemas.microsoft.com/office/drawing/2014/main" id="{962D8C4F-7127-AD8F-D624-CBC3F48D1FF1}"/>
              </a:ext>
            </a:extLst>
          </p:cNvPr>
          <p:cNvSpPr>
            <a:spLocks noGrp="1"/>
          </p:cNvSpPr>
          <p:nvPr>
            <p:ph type="body" sz="quarter" idx="13" hasCustomPrompt="1"/>
          </p:nvPr>
        </p:nvSpPr>
        <p:spPr>
          <a:xfrm>
            <a:off x="716849" y="5583203"/>
            <a:ext cx="5731576" cy="369332"/>
          </a:xfrm>
        </p:spPr>
        <p:txBody>
          <a:bodyPr lIns="0" tIns="0" rIns="0" bIns="0" anchor="t">
            <a:noAutofit/>
          </a:bodyPr>
          <a:lstStyle>
            <a:lvl1pPr marL="0" marR="0" indent="0" algn="r" defTabSz="914400" rtl="0" eaLnBrk="1" fontAlgn="auto" latinLnBrk="0" hangingPunct="1">
              <a:lnSpc>
                <a:spcPct val="100000"/>
              </a:lnSpc>
              <a:spcBef>
                <a:spcPct val="20000"/>
              </a:spcBef>
              <a:spcAft>
                <a:spcPts val="3000"/>
              </a:spcAft>
              <a:buClrTx/>
              <a:buSzPct val="90000"/>
              <a:buFont typeface="Wingdings" panose="05000000000000000000" pitchFamily="2" charset="2"/>
              <a:buNone/>
              <a:tabLst/>
              <a:defRPr lang="en-US" sz="2400" kern="1200" spc="0" baseline="0" dirty="0">
                <a:solidFill>
                  <a:schemeClr val="accent2"/>
                </a:solidFill>
                <a:latin typeface="+mj-lt"/>
                <a:ea typeface="+mn-ea"/>
                <a:cs typeface="+mn-cs"/>
              </a:defRPr>
            </a:lvl1pPr>
          </a:lstStyle>
          <a:p>
            <a:pPr lvl="0"/>
            <a:r>
              <a:rPr lang="en-US"/>
              <a:t>Insert text</a:t>
            </a: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8263" y="-758152"/>
            <a:ext cx="11018520" cy="553998"/>
          </a:xfrm>
        </p:spPr>
        <p:txBody>
          <a:bodyPr/>
          <a:lstStyle/>
          <a:p>
            <a:r>
              <a:rPr lang="en-US"/>
              <a:t>Click to edit Master title style</a:t>
            </a:r>
          </a:p>
        </p:txBody>
      </p:sp>
    </p:spTree>
    <p:extLst>
      <p:ext uri="{BB962C8B-B14F-4D97-AF65-F5344CB8AC3E}">
        <p14:creationId xmlns:p14="http://schemas.microsoft.com/office/powerpoint/2010/main" val="144428984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Black Notes slide Layout">
    <p:bg bwMode="gray">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bwMode="white"/>
        <p:txBody>
          <a:bodyPr/>
          <a:lstStyle>
            <a:lvl1pPr>
              <a:defRPr b="0">
                <a:solidFill>
                  <a:schemeClr val="tx1"/>
                </a:solidFill>
                <a:latin typeface="Segoe UI" pitchFamily="34" charset="0"/>
                <a:ea typeface="Segoe UI" pitchFamily="34" charset="0"/>
                <a:cs typeface="Segoe UI" pitchFamily="34" charset="0"/>
              </a:defRPr>
            </a:lvl1pPr>
          </a:lstStyle>
          <a:p>
            <a:r>
              <a:rPr lang="en-US"/>
              <a:t>Click to edit Master title style</a:t>
            </a:r>
          </a:p>
        </p:txBody>
      </p:sp>
      <p:sp>
        <p:nvSpPr>
          <p:cNvPr id="5" name="Text Placeholder 4">
            <a:extLst>
              <a:ext uri="{FF2B5EF4-FFF2-40B4-BE49-F238E27FC236}">
                <a16:creationId xmlns:a16="http://schemas.microsoft.com/office/drawing/2014/main" id="{F4B6606D-2DF9-48CD-BBE9-B751BF55CD2B}"/>
              </a:ext>
            </a:extLst>
          </p:cNvPr>
          <p:cNvSpPr>
            <a:spLocks noGrp="1"/>
          </p:cNvSpPr>
          <p:nvPr>
            <p:ph type="body" sz="quarter" idx="12"/>
          </p:nvPr>
        </p:nvSpPr>
        <p:spPr bwMode="white">
          <a:xfrm>
            <a:off x="584200" y="1436688"/>
            <a:ext cx="11018838" cy="2215991"/>
          </a:xfrm>
        </p:spPr>
        <p:txBody>
          <a:bodyPr>
            <a:spAutoFit/>
          </a:bodyPr>
          <a:lstStyle>
            <a:lvl1pPr>
              <a:defRPr sz="3600">
                <a:latin typeface="+mn-lt"/>
              </a:defRPr>
            </a:lvl1pPr>
            <a:lvl2pPr>
              <a:defRPr sz="2800">
                <a:latin typeface="+mn-lt"/>
              </a:defRPr>
            </a:lvl2pPr>
            <a:lvl3pPr>
              <a:defRPr sz="2400">
                <a:latin typeface="+mn-lt"/>
              </a:defRPr>
            </a:lvl3pPr>
            <a:lvl4pPr>
              <a:defRPr sz="2000">
                <a:latin typeface="+mn-lt"/>
              </a:defRPr>
            </a:lvl4pPr>
            <a:lvl5pPr>
              <a:defRPr sz="1800">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Next slide"/>
          <p:cNvSpPr>
            <a:spLocks noGrp="1"/>
          </p:cNvSpPr>
          <p:nvPr>
            <p:ph type="body" sz="quarter" idx="11" hasCustomPrompt="1"/>
          </p:nvPr>
        </p:nvSpPr>
        <p:spPr>
          <a:xfrm>
            <a:off x="1" y="6269038"/>
            <a:ext cx="12192001" cy="588963"/>
          </a:xfrm>
          <a:prstGeom prst="rect">
            <a:avLst/>
          </a:prstGeom>
          <a:solidFill>
            <a:srgbClr val="FFFF99"/>
          </a:solidFill>
        </p:spPr>
        <p:txBody>
          <a:bodyPr wrap="square" lIns="155457" tIns="77729" rIns="155457" bIns="45720" anchor="b" anchorCtr="0">
            <a:noAutofit/>
          </a:bodyPr>
          <a:lstStyle>
            <a:lvl1pPr algn="r">
              <a:buFont typeface="Arial" pitchFamily="34" charset="0"/>
              <a:buNone/>
              <a:defRPr sz="3700" spc="-51" baseline="0">
                <a:solidFill>
                  <a:srgbClr val="000000"/>
                </a:solidFill>
                <a:effectLst/>
                <a:latin typeface="Segoe UI" pitchFamily="34" charset="0"/>
                <a:ea typeface="Segoe UI" pitchFamily="34" charset="0"/>
                <a:cs typeface="Segoe UI" pitchFamily="34" charset="0"/>
              </a:defRPr>
            </a:lvl1pPr>
          </a:lstStyle>
          <a:p>
            <a:pPr lvl="0"/>
            <a:r>
              <a:rPr lang="en-US"/>
              <a:t>Next:</a:t>
            </a:r>
          </a:p>
        </p:txBody>
      </p:sp>
    </p:spTree>
    <p:extLst>
      <p:ext uri="{BB962C8B-B14F-4D97-AF65-F5344CB8AC3E}">
        <p14:creationId xmlns:p14="http://schemas.microsoft.com/office/powerpoint/2010/main" val="1755782625"/>
      </p:ext>
    </p:extLst>
  </p:cSld>
  <p:clrMapOvr>
    <a:overrideClrMapping bg1="dk1" tx1="lt1" bg2="dk2" tx2="lt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904">
          <p15:clr>
            <a:srgbClr val="5ACBF0"/>
          </p15:clr>
        </p15:guide>
        <p15:guide id="2" orient="horz" pos="288">
          <p15:clr>
            <a:srgbClr val="5ACBF0"/>
          </p15:clr>
        </p15:guide>
      </p15:sldGuideLst>
    </p:ext>
  </p:extLst>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Section divider Pi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DD0D4FD-6287-E4D5-1378-53345974B3D5}"/>
              </a:ext>
            </a:extLst>
          </p:cNvPr>
          <p:cNvPicPr>
            <a:picLocks noChangeAspect="1"/>
          </p:cNvPicPr>
          <p:nvPr userDrawn="1"/>
        </p:nvPicPr>
        <p:blipFill>
          <a:blip r:embed="rId2"/>
          <a:stretch>
            <a:fillRect/>
          </a:stretch>
        </p:blipFill>
        <p:spPr>
          <a:xfrm>
            <a:off x="3912" y="4284"/>
            <a:ext cx="12184175" cy="6849431"/>
          </a:xfrm>
          <a:prstGeom prst="rect">
            <a:avLst/>
          </a:prstGeom>
        </p:spPr>
      </p:pic>
      <p:sp>
        <p:nvSpPr>
          <p:cNvPr id="4" name="Freeform: Shape 3">
            <a:extLst>
              <a:ext uri="{FF2B5EF4-FFF2-40B4-BE49-F238E27FC236}">
                <a16:creationId xmlns:a16="http://schemas.microsoft.com/office/drawing/2014/main" id="{CF92786A-7D84-72BD-DE4B-303D2A6DB90B}"/>
              </a:ext>
            </a:extLst>
          </p:cNvPr>
          <p:cNvSpPr/>
          <p:nvPr userDrawn="1"/>
        </p:nvSpPr>
        <p:spPr bwMode="auto">
          <a:xfrm>
            <a:off x="0" y="2025650"/>
            <a:ext cx="11480800" cy="2806700"/>
          </a:xfrm>
          <a:custGeom>
            <a:avLst/>
            <a:gdLst>
              <a:gd name="connsiteX0" fmla="*/ 0 w 11480800"/>
              <a:gd name="connsiteY0" fmla="*/ 0 h 2806700"/>
              <a:gd name="connsiteX1" fmla="*/ 11292414 w 11480800"/>
              <a:gd name="connsiteY1" fmla="*/ 0 h 2806700"/>
              <a:gd name="connsiteX2" fmla="*/ 11480800 w 11480800"/>
              <a:gd name="connsiteY2" fmla="*/ 188386 h 2806700"/>
              <a:gd name="connsiteX3" fmla="*/ 11480800 w 11480800"/>
              <a:gd name="connsiteY3" fmla="*/ 2618314 h 2806700"/>
              <a:gd name="connsiteX4" fmla="*/ 11292414 w 11480800"/>
              <a:gd name="connsiteY4" fmla="*/ 2806700 h 2806700"/>
              <a:gd name="connsiteX5" fmla="*/ 0 w 11480800"/>
              <a:gd name="connsiteY5" fmla="*/ 2806700 h 280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0800" h="2806700">
                <a:moveTo>
                  <a:pt x="0" y="0"/>
                </a:moveTo>
                <a:lnTo>
                  <a:pt x="11292414" y="0"/>
                </a:lnTo>
                <a:cubicBezTo>
                  <a:pt x="11396457" y="0"/>
                  <a:pt x="11480800" y="84343"/>
                  <a:pt x="11480800" y="188386"/>
                </a:cubicBezTo>
                <a:lnTo>
                  <a:pt x="11480800" y="2618314"/>
                </a:lnTo>
                <a:cubicBezTo>
                  <a:pt x="11480800" y="2722357"/>
                  <a:pt x="11396457" y="2806700"/>
                  <a:pt x="11292414" y="2806700"/>
                </a:cubicBezTo>
                <a:lnTo>
                  <a:pt x="0" y="2806700"/>
                </a:lnTo>
                <a:close/>
              </a:path>
            </a:pathLst>
          </a:custGeom>
          <a:solidFill>
            <a:srgbClr val="FFFFFF">
              <a:alpha val="40000"/>
            </a:srgbClr>
          </a:solidFill>
        </p:spPr>
        <p:txBody>
          <a:bodyPr wrap="square" lIns="88900" tIns="38100" rIns="88900" bIns="38100" rtlCol="0" anchor="ctr">
            <a:normAutofit/>
          </a:bodyPr>
          <a:lstStyle/>
          <a:p>
            <a:pPr lvl="0" algn="ctr" defTabSz="1740645" fontAlgn="base">
              <a:spcBef>
                <a:spcPct val="0"/>
              </a:spcBef>
              <a:spcAft>
                <a:spcPct val="0"/>
              </a:spcAft>
            </a:pPr>
            <a:endParaRPr lang="en-US" sz="2400" b="1" kern="0" dirty="0">
              <a:latin typeface="+mj-lt"/>
              <a:cs typeface="Segoe Sans Display Semibold" pitchFamily="2" charset="0"/>
              <a:sym typeface="+mn-lt"/>
            </a:endParaRPr>
          </a:p>
        </p:txBody>
      </p:sp>
      <p:sp>
        <p:nvSpPr>
          <p:cNvPr id="19" name="Title 18">
            <a:extLst>
              <a:ext uri="{FF2B5EF4-FFF2-40B4-BE49-F238E27FC236}">
                <a16:creationId xmlns:a16="http://schemas.microsoft.com/office/drawing/2014/main" id="{FAEB125C-CE87-E331-ABC5-D6D3E28E6138}"/>
              </a:ext>
            </a:extLst>
          </p:cNvPr>
          <p:cNvSpPr>
            <a:spLocks noGrp="1"/>
          </p:cNvSpPr>
          <p:nvPr>
            <p:ph type="title"/>
          </p:nvPr>
        </p:nvSpPr>
        <p:spPr>
          <a:xfrm>
            <a:off x="584199" y="3152001"/>
            <a:ext cx="10693401" cy="553998"/>
          </a:xfrm>
        </p:spPr>
        <p:txBody>
          <a:bodyPr/>
          <a:lstStyle/>
          <a:p>
            <a:r>
              <a:rPr lang="en-US"/>
              <a:t>Click to edit Master title style</a:t>
            </a:r>
          </a:p>
        </p:txBody>
      </p:sp>
    </p:spTree>
    <p:extLst>
      <p:ext uri="{BB962C8B-B14F-4D97-AF65-F5344CB8AC3E}">
        <p14:creationId xmlns:p14="http://schemas.microsoft.com/office/powerpoint/2010/main" val="384270529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0">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p:cSld name="Title Only - left side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4" y="2875002"/>
            <a:ext cx="4127692" cy="1107996"/>
          </a:xfrm>
        </p:spPr>
        <p:txBody>
          <a:bodyPr wrap="square" anchor="ctr">
            <a:spAutoFit/>
          </a:bodyPr>
          <a:lstStyle/>
          <a:p>
            <a:r>
              <a:rPr lang="en-US"/>
              <a:t>Click to edit Master title style</a:t>
            </a:r>
          </a:p>
        </p:txBody>
      </p:sp>
    </p:spTree>
    <p:extLst>
      <p:ext uri="{BB962C8B-B14F-4D97-AF65-F5344CB8AC3E}">
        <p14:creationId xmlns:p14="http://schemas.microsoft.com/office/powerpoint/2010/main" val="203424118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2" orient="horz" pos="2160">
          <p15:clr>
            <a:srgbClr val="5ACBF0"/>
          </p15:clr>
        </p15:guide>
        <p15:guide id="33" pos="2976">
          <p15:clr>
            <a:srgbClr val="5ACBF0"/>
          </p15:clr>
        </p15:guide>
        <p15:guide id="34" pos="3336">
          <p15:clr>
            <a:srgbClr val="5ACBF0"/>
          </p15:clr>
        </p15:guide>
      </p15:sldGuideLst>
    </p:ext>
  </p:extLst>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p:cSld name="Developer Code Layout">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0636FE-845C-418D-82A1-1DA6DB73D781}"/>
              </a:ext>
            </a:extLst>
          </p:cNvPr>
          <p:cNvSpPr>
            <a:spLocks noGrp="1"/>
          </p:cNvSpPr>
          <p:nvPr>
            <p:ph type="title"/>
          </p:nvPr>
        </p:nvSpPr>
        <p:spPr/>
        <p:txBody>
          <a:bodyPr anchor="ctr"/>
          <a:lstStyle/>
          <a:p>
            <a:r>
              <a:rPr lang="en-US"/>
              <a:t>Click to edit Master title style</a:t>
            </a:r>
          </a:p>
        </p:txBody>
      </p:sp>
      <p:sp>
        <p:nvSpPr>
          <p:cNvPr id="6" name="Rectangle 5">
            <a:extLst>
              <a:ext uri="{FF2B5EF4-FFF2-40B4-BE49-F238E27FC236}">
                <a16:creationId xmlns:a16="http://schemas.microsoft.com/office/drawing/2014/main" id="{182D46E0-16CE-40B0-8623-F82D5D410958}"/>
              </a:ext>
              <a:ext uri="{C183D7F6-B498-43B3-948B-1728B52AA6E4}">
                <adec:decorative xmlns:adec="http://schemas.microsoft.com/office/drawing/2017/decorative" val="1"/>
              </a:ext>
            </a:extLst>
          </p:cNvPr>
          <p:cNvSpPr/>
          <p:nvPr/>
        </p:nvSpPr>
        <p:spPr bwMode="auto">
          <a:xfrm>
            <a:off x="0" y="1436688"/>
            <a:ext cx="12192000" cy="5421312"/>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dirty="0">
              <a:solidFill>
                <a:srgbClr val="FFFFFF"/>
              </a:solidFill>
              <a:ea typeface="Segoe UI" pitchFamily="34" charset="0"/>
              <a:cs typeface="Segoe UI" pitchFamily="34" charset="0"/>
            </a:endParaRPr>
          </a:p>
        </p:txBody>
      </p:sp>
      <p:sp>
        <p:nvSpPr>
          <p:cNvPr id="8" name="Text Placeholder 14">
            <a:extLst>
              <a:ext uri="{FF2B5EF4-FFF2-40B4-BE49-F238E27FC236}">
                <a16:creationId xmlns:a16="http://schemas.microsoft.com/office/drawing/2014/main" id="{44977AB6-1D7E-4858-A2EA-BF86577C3990}"/>
              </a:ext>
            </a:extLst>
          </p:cNvPr>
          <p:cNvSpPr>
            <a:spLocks noGrp="1"/>
          </p:cNvSpPr>
          <p:nvPr>
            <p:ph type="body" sz="quarter" idx="13" hasCustomPrompt="1"/>
          </p:nvPr>
        </p:nvSpPr>
        <p:spPr>
          <a:xfrm>
            <a:off x="0" y="1436688"/>
            <a:ext cx="3788358" cy="446148"/>
          </a:xfrm>
          <a:gradFill flip="none" rotWithShape="1">
            <a:gsLst>
              <a:gs pos="0">
                <a:srgbClr val="000000"/>
              </a:gs>
              <a:gs pos="92000">
                <a:srgbClr val="000000"/>
              </a:gs>
              <a:gs pos="92000">
                <a:schemeClr val="accent1"/>
              </a:gs>
            </a:gsLst>
            <a:lin ang="16200000" scaled="1"/>
            <a:tileRect/>
          </a:gradFill>
        </p:spPr>
        <p:txBody>
          <a:bodyPr lIns="585216" tIns="91440" bIns="45720"/>
          <a:lstStyle>
            <a:lvl1pPr marL="0" indent="0">
              <a:buNone/>
              <a:defRPr sz="1999">
                <a:solidFill>
                  <a:srgbClr val="FFFFFF"/>
                </a:solidFill>
                <a:latin typeface="+mj-lt"/>
              </a:defRPr>
            </a:lvl1pPr>
          </a:lstStyle>
          <a:p>
            <a:pPr lvl="0"/>
            <a:r>
              <a:rPr lang="en-US"/>
              <a:t>Click to enter title</a:t>
            </a:r>
          </a:p>
        </p:txBody>
      </p:sp>
      <p:sp>
        <p:nvSpPr>
          <p:cNvPr id="5" name="Text Placeholder 4" descr="This layout should only be used for developer code. The font used is a monospace font which is ideal for showing code.">
            <a:extLst>
              <a:ext uri="{FF2B5EF4-FFF2-40B4-BE49-F238E27FC236}">
                <a16:creationId xmlns:a16="http://schemas.microsoft.com/office/drawing/2014/main" id="{BA9F61CF-FF79-485A-A6C8-A1952EFD58AE}"/>
              </a:ext>
            </a:extLst>
          </p:cNvPr>
          <p:cNvSpPr>
            <a:spLocks noGrp="1"/>
          </p:cNvSpPr>
          <p:nvPr>
            <p:ph type="body" sz="quarter" idx="10"/>
          </p:nvPr>
        </p:nvSpPr>
        <p:spPr>
          <a:xfrm>
            <a:off x="588263" y="2099310"/>
            <a:ext cx="11018520" cy="369332"/>
          </a:xfrm>
        </p:spPr>
        <p:txBody>
          <a:bodyPr/>
          <a:lstStyle>
            <a:lvl1pPr marL="0" indent="0">
              <a:buNone/>
              <a:tabLst/>
              <a:defRPr sz="2400">
                <a:solidFill>
                  <a:srgbClr val="000000"/>
                </a:solidFill>
                <a:latin typeface="Consolas" panose="020B0609020204030204" pitchFamily="49" charset="0"/>
                <a:cs typeface="Consolas" panose="020B0609020204030204" pitchFamily="49" charset="0"/>
              </a:defRPr>
            </a:lvl1pPr>
            <a:lvl2pPr marL="346553" indent="0">
              <a:buNone/>
              <a:tabLst>
                <a:tab pos="344488" algn="l"/>
              </a:tabLst>
              <a:defRPr sz="2400">
                <a:solidFill>
                  <a:schemeClr val="tx1"/>
                </a:solidFill>
                <a:latin typeface="Consolas" panose="020B0609020204030204" pitchFamily="49" charset="0"/>
                <a:cs typeface="Consolas" panose="020B0609020204030204" pitchFamily="49" charset="0"/>
              </a:defRPr>
            </a:lvl2pPr>
            <a:lvl3pPr marL="584607" indent="0">
              <a:buNone/>
              <a:tabLst>
                <a:tab pos="569913" algn="l"/>
              </a:tabLst>
              <a:defRPr sz="2400">
                <a:solidFill>
                  <a:schemeClr val="tx1"/>
                </a:solidFill>
                <a:latin typeface="Consolas" panose="020B0609020204030204" pitchFamily="49" charset="0"/>
                <a:cs typeface="Consolas" panose="020B0609020204030204" pitchFamily="49" charset="0"/>
              </a:defRPr>
            </a:lvl3pPr>
            <a:lvl4pPr marL="814563" indent="0">
              <a:buNone/>
              <a:tabLst>
                <a:tab pos="800100" algn="l"/>
              </a:tabLst>
              <a:defRPr sz="2400">
                <a:solidFill>
                  <a:schemeClr val="tx1"/>
                </a:solidFill>
                <a:latin typeface="Consolas" panose="020B0609020204030204" pitchFamily="49" charset="0"/>
                <a:cs typeface="Consolas" panose="020B0609020204030204" pitchFamily="49" charset="0"/>
              </a:defRPr>
            </a:lvl4pPr>
            <a:lvl5pPr marL="1050997" indent="0">
              <a:buNone/>
              <a:tabLst>
                <a:tab pos="1028700" algn="l"/>
              </a:tabLst>
              <a:defRPr sz="2400">
                <a:solidFill>
                  <a:schemeClr val="tx1"/>
                </a:solidFill>
                <a:latin typeface="Consolas" panose="020B0609020204030204" pitchFamily="49" charset="0"/>
                <a:cs typeface="Consolas" panose="020B0609020204030204" pitchFamily="49" charset="0"/>
              </a:defRPr>
            </a:lvl5pPr>
          </a:lstStyle>
          <a:p>
            <a:pPr lvl="0"/>
            <a:r>
              <a:rPr lang="en-US"/>
              <a:t>Click to edit Master text styles</a:t>
            </a:r>
          </a:p>
        </p:txBody>
      </p:sp>
    </p:spTree>
    <p:extLst>
      <p:ext uri="{BB962C8B-B14F-4D97-AF65-F5344CB8AC3E}">
        <p14:creationId xmlns:p14="http://schemas.microsoft.com/office/powerpoint/2010/main" val="1331481479"/>
      </p:ext>
    </p:extLst>
  </p:cSld>
  <p:clrMapOvr>
    <a:overrideClrMapping bg1="lt1" tx1="dk1" bg2="lt2" tx2="dk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1322">
          <p15:clr>
            <a:srgbClr val="5ACBF0"/>
          </p15:clr>
        </p15:guide>
        <p15:guide id="2" orient="horz" pos="905">
          <p15:clr>
            <a:srgbClr val="5ACBF0"/>
          </p15:clr>
        </p15:guide>
        <p15:guide id="3" orient="horz" pos="288">
          <p15:clr>
            <a:srgbClr val="5ACBF0"/>
          </p15:clr>
        </p15:guide>
      </p15:sldGuideLst>
    </p:ext>
  </p:extLst>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p:cSld name="Code Top">
    <p:bg>
      <p:bgPr>
        <a:solidFill>
          <a:schemeClr val="bg2"/>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1EBE70E-6A93-4EB4-A189-6F9DE42CEE12}"/>
              </a:ext>
              <a:ext uri="{C183D7F6-B498-43B3-948B-1728B52AA6E4}">
                <adec:decorative xmlns:adec="http://schemas.microsoft.com/office/drawing/2017/decorative" val="1"/>
              </a:ext>
            </a:extLst>
          </p:cNvPr>
          <p:cNvSpPr/>
          <p:nvPr/>
        </p:nvSpPr>
        <p:spPr bwMode="auto">
          <a:xfrm>
            <a:off x="0" y="0"/>
            <a:ext cx="12192000" cy="4030862"/>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dirty="0">
              <a:solidFill>
                <a:srgbClr val="FFFFFF"/>
              </a:solidFill>
              <a:ea typeface="Segoe UI" pitchFamily="34" charset="0"/>
              <a:cs typeface="Segoe UI" pitchFamily="34" charset="0"/>
            </a:endParaRPr>
          </a:p>
        </p:txBody>
      </p:sp>
      <p:sp>
        <p:nvSpPr>
          <p:cNvPr id="3" name="Title 2">
            <a:extLst>
              <a:ext uri="{FF2B5EF4-FFF2-40B4-BE49-F238E27FC236}">
                <a16:creationId xmlns:a16="http://schemas.microsoft.com/office/drawing/2014/main" id="{71845FFD-6B9A-4013-932A-5E4D7E849D10}"/>
              </a:ext>
            </a:extLst>
          </p:cNvPr>
          <p:cNvSpPr>
            <a:spLocks noGrp="1"/>
          </p:cNvSpPr>
          <p:nvPr>
            <p:ph type="title"/>
          </p:nvPr>
        </p:nvSpPr>
        <p:spPr>
          <a:xfrm>
            <a:off x="588263" y="4224580"/>
            <a:ext cx="11018520" cy="492443"/>
          </a:xfrm>
        </p:spPr>
        <p:txBody>
          <a:bodyPr/>
          <a:lstStyle>
            <a:lvl1pPr>
              <a:defRPr sz="3200">
                <a:solidFill>
                  <a:schemeClr val="tx1"/>
                </a:solidFill>
              </a:defRPr>
            </a:lvl1pPr>
          </a:lstStyle>
          <a:p>
            <a:r>
              <a:rPr lang="en-US"/>
              <a:t>Click to edit Master title style</a:t>
            </a:r>
          </a:p>
        </p:txBody>
      </p:sp>
      <p:sp>
        <p:nvSpPr>
          <p:cNvPr id="17" name="Text Placeholder 14">
            <a:extLst>
              <a:ext uri="{FF2B5EF4-FFF2-40B4-BE49-F238E27FC236}">
                <a16:creationId xmlns:a16="http://schemas.microsoft.com/office/drawing/2014/main" id="{0E9A2E28-037B-FA4D-ADDC-1AFA11D65CB2}"/>
              </a:ext>
            </a:extLst>
          </p:cNvPr>
          <p:cNvSpPr>
            <a:spLocks noGrp="1"/>
          </p:cNvSpPr>
          <p:nvPr>
            <p:ph type="body" sz="quarter" idx="13" hasCustomPrompt="1"/>
          </p:nvPr>
        </p:nvSpPr>
        <p:spPr>
          <a:xfrm>
            <a:off x="0" y="0"/>
            <a:ext cx="3788358" cy="446148"/>
          </a:xfrm>
          <a:gradFill flip="none" rotWithShape="1">
            <a:gsLst>
              <a:gs pos="0">
                <a:srgbClr val="000000"/>
              </a:gs>
              <a:gs pos="92000">
                <a:srgbClr val="000000"/>
              </a:gs>
              <a:gs pos="92000">
                <a:schemeClr val="accent1"/>
              </a:gs>
            </a:gsLst>
            <a:lin ang="16200000" scaled="1"/>
            <a:tileRect/>
          </a:gradFill>
        </p:spPr>
        <p:txBody>
          <a:bodyPr lIns="585216" tIns="91440" bIns="45720"/>
          <a:lstStyle>
            <a:lvl1pPr marL="0" indent="0">
              <a:buNone/>
              <a:defRPr sz="1999">
                <a:solidFill>
                  <a:srgbClr val="FFFFFF"/>
                </a:solidFill>
                <a:latin typeface="+mj-lt"/>
              </a:defRPr>
            </a:lvl1pPr>
          </a:lstStyle>
          <a:p>
            <a:pPr lvl="0"/>
            <a:r>
              <a:rPr lang="en-US"/>
              <a:t>Click to enter title</a:t>
            </a:r>
          </a:p>
        </p:txBody>
      </p:sp>
      <p:sp>
        <p:nvSpPr>
          <p:cNvPr id="13" name="Text Placeholder 4" descr="This layout should only be used for developer code. The font used is a monospace font which is ideal for showing code.">
            <a:extLst>
              <a:ext uri="{FF2B5EF4-FFF2-40B4-BE49-F238E27FC236}">
                <a16:creationId xmlns:a16="http://schemas.microsoft.com/office/drawing/2014/main" id="{47501FD0-A948-CC48-8B11-3BD4F2AE4E8F}"/>
              </a:ext>
            </a:extLst>
          </p:cNvPr>
          <p:cNvSpPr>
            <a:spLocks noGrp="1"/>
          </p:cNvSpPr>
          <p:nvPr>
            <p:ph type="body" sz="quarter" idx="11" hasCustomPrompt="1"/>
          </p:nvPr>
        </p:nvSpPr>
        <p:spPr>
          <a:xfrm>
            <a:off x="586389" y="660508"/>
            <a:ext cx="11018520" cy="369332"/>
          </a:xfrm>
        </p:spPr>
        <p:txBody>
          <a:bodyPr/>
          <a:lstStyle>
            <a:lvl1pPr marL="0" indent="0">
              <a:buNone/>
              <a:tabLst/>
              <a:defRPr sz="2400">
                <a:solidFill>
                  <a:srgbClr val="000000"/>
                </a:solidFill>
                <a:latin typeface="Consolas" panose="020B0609020204030204" pitchFamily="49" charset="0"/>
                <a:cs typeface="Consolas" panose="020B0609020204030204" pitchFamily="49" charset="0"/>
              </a:defRPr>
            </a:lvl1pPr>
            <a:lvl2pPr marL="346449" indent="0">
              <a:buNone/>
              <a:defRPr sz="23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2pPr>
            <a:lvl3pPr marL="584432" indent="0">
              <a:buNone/>
              <a:defRPr sz="19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3pPr>
            <a:lvl4pPr marL="814319"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4pPr>
            <a:lvl5pPr marL="1050682"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5pPr>
          </a:lstStyle>
          <a:p>
            <a:pPr lvl="0"/>
            <a:r>
              <a:rPr lang="en-US"/>
              <a:t>Click to edit or paste code</a:t>
            </a:r>
          </a:p>
        </p:txBody>
      </p:sp>
      <p:sp>
        <p:nvSpPr>
          <p:cNvPr id="19" name="Text Placeholder 3">
            <a:extLst>
              <a:ext uri="{FF2B5EF4-FFF2-40B4-BE49-F238E27FC236}">
                <a16:creationId xmlns:a16="http://schemas.microsoft.com/office/drawing/2014/main" id="{7B17F8BB-3610-1A4F-9E76-B12E706A5517}"/>
              </a:ext>
            </a:extLst>
          </p:cNvPr>
          <p:cNvSpPr>
            <a:spLocks noGrp="1"/>
          </p:cNvSpPr>
          <p:nvPr>
            <p:ph type="body" sz="quarter" idx="10" hasCustomPrompt="1"/>
          </p:nvPr>
        </p:nvSpPr>
        <p:spPr>
          <a:xfrm>
            <a:off x="591152" y="4996505"/>
            <a:ext cx="11018520" cy="369332"/>
          </a:xfrm>
        </p:spPr>
        <p:txBody>
          <a:bodyPr wrap="square">
            <a:spAutoFit/>
          </a:bodyPr>
          <a:lstStyle>
            <a:lvl1pPr marL="0" indent="0">
              <a:spcBef>
                <a:spcPts val="600"/>
              </a:spcBef>
              <a:spcAft>
                <a:spcPts val="0"/>
              </a:spcAft>
              <a:buNone/>
              <a:defRPr sz="2400">
                <a:solidFill>
                  <a:schemeClr val="tx1"/>
                </a:solidFill>
                <a:latin typeface="+mn-lt"/>
                <a:cs typeface="Segoe UI" panose="020B0502040204020203" pitchFamily="34" charset="0"/>
              </a:defRPr>
            </a:lvl1pPr>
            <a:lvl2pPr marL="228531" indent="0">
              <a:buNone/>
              <a:defRPr sz="2400">
                <a:solidFill>
                  <a:srgbClr val="2F2F2F"/>
                </a:solidFill>
                <a:latin typeface="Segoe UI" panose="020B0502040204020203" pitchFamily="34" charset="0"/>
                <a:cs typeface="Segoe UI" panose="020B0502040204020203" pitchFamily="34" charset="0"/>
              </a:defRPr>
            </a:lvl2pPr>
            <a:lvl3pPr marL="457063" indent="0">
              <a:buNone/>
              <a:defRPr/>
            </a:lvl3pPr>
            <a:lvl4pPr marL="685594" indent="0">
              <a:buNone/>
              <a:defRPr/>
            </a:lvl4pPr>
            <a:lvl5pPr marL="914126" indent="0">
              <a:buNone/>
              <a:defRPr/>
            </a:lvl5pPr>
          </a:lstStyle>
          <a:p>
            <a:pPr lvl="0"/>
            <a:r>
              <a:rPr lang="en-US"/>
              <a:t>Click to edit text</a:t>
            </a:r>
          </a:p>
        </p:txBody>
      </p:sp>
    </p:spTree>
    <p:extLst>
      <p:ext uri="{BB962C8B-B14F-4D97-AF65-F5344CB8AC3E}">
        <p14:creationId xmlns:p14="http://schemas.microsoft.com/office/powerpoint/2010/main" val="32632199"/>
      </p:ext>
    </p:extLst>
  </p:cSld>
  <p:clrMapOvr>
    <a:overrideClrMapping bg1="lt1" tx1="dk1" bg2="lt2" tx2="dk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288">
          <p15:clr>
            <a:srgbClr val="5ACBF0"/>
          </p15:clr>
        </p15:guide>
        <p15:guide id="4" orient="horz" pos="2661">
          <p15:clr>
            <a:srgbClr val="5ACBF0"/>
          </p15:clr>
        </p15:guide>
        <p15:guide id="5" orient="horz" pos="3147">
          <p15:clr>
            <a:srgbClr val="5ACBF0"/>
          </p15:clr>
        </p15:guide>
        <p15:guide id="6" orient="horz" pos="419">
          <p15:clr>
            <a:srgbClr val="5ACBF0"/>
          </p15:clr>
        </p15:guide>
      </p15:sldGuideLst>
    </p:ext>
  </p:extLst>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p:cSld name="Thank You slide">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5216" y="3152001"/>
            <a:ext cx="9144000" cy="553998"/>
          </a:xfrm>
          <a:noFill/>
        </p:spPr>
        <p:txBody>
          <a:bodyPr lIns="0" tIns="0" rIns="0" bIns="0" anchor="b" anchorCtr="0">
            <a:spAutoFit/>
          </a:bodyPr>
          <a:lstStyle>
            <a:lvl1pPr algn="l" defTabSz="932742" rtl="0" eaLnBrk="1" latinLnBrk="0" hangingPunct="1">
              <a:lnSpc>
                <a:spcPct val="90000"/>
              </a:lnSpc>
              <a:spcBef>
                <a:spcPct val="0"/>
              </a:spcBef>
              <a:buNone/>
              <a:defRPr lang="en-US" sz="4000" b="0" kern="1200" cap="none" spc="-50" baseline="0" dirty="0">
                <a:ln w="3175">
                  <a:noFill/>
                </a:ln>
                <a:solidFill>
                  <a:schemeClr val="tx1"/>
                </a:solidFill>
                <a:effectLst/>
                <a:latin typeface="+mj-lt"/>
                <a:ea typeface="+mn-ea"/>
                <a:cs typeface="Segoe UI" pitchFamily="34" charset="0"/>
              </a:defRPr>
            </a:lvl1pPr>
          </a:lstStyle>
          <a:p>
            <a:r>
              <a:rPr lang="en-US"/>
              <a:t>Thank You</a:t>
            </a:r>
          </a:p>
        </p:txBody>
      </p:sp>
      <p:pic>
        <p:nvPicPr>
          <p:cNvPr id="3" name="MS logo gray - EMF" descr="Microsoft logo, gray text version">
            <a:extLst>
              <a:ext uri="{FF2B5EF4-FFF2-40B4-BE49-F238E27FC236}">
                <a16:creationId xmlns:a16="http://schemas.microsoft.com/office/drawing/2014/main" id="{337BFE3B-77C3-CD00-9747-05B13261263D}"/>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
        <p:nvSpPr>
          <p:cNvPr id="4" name="Text Box 3" descr="This is a copyright notice that should be included on the final slide.">
            <a:extLst>
              <a:ext uri="{FF2B5EF4-FFF2-40B4-BE49-F238E27FC236}">
                <a16:creationId xmlns:a16="http://schemas.microsoft.com/office/drawing/2014/main" id="{DA16EE39-7901-99DE-ADC2-0A8683959A69}"/>
              </a:ext>
            </a:extLst>
          </p:cNvPr>
          <p:cNvSpPr txBox="1">
            <a:spLocks noChangeArrowheads="1"/>
          </p:cNvSpPr>
          <p:nvPr userDrawn="1"/>
        </p:nvSpPr>
        <p:spPr bwMode="blackWhite">
          <a:xfrm>
            <a:off x="584200" y="6161316"/>
            <a:ext cx="4482124" cy="107722"/>
          </a:xfrm>
          <a:prstGeom prst="rect">
            <a:avLst/>
          </a:prstGeom>
          <a:noFill/>
          <a:ln w="12700">
            <a:noFill/>
            <a:miter lim="800000"/>
            <a:headEnd type="none" w="sm" len="sm"/>
            <a:tailEnd type="none" w="sm" len="sm"/>
          </a:ln>
          <a:effectLst/>
        </p:spPr>
        <p:txBody>
          <a:bodyPr vert="horz" wrap="square" lIns="0" tIns="0" rIns="0" bIns="0" numCol="1" anchor="b" anchorCtr="0" compatLnSpc="1">
            <a:prstTxWarp prst="textNoShape">
              <a:avLst/>
            </a:prstTxWarp>
            <a:spAutoFit/>
          </a:bodyPr>
          <a:lstStyle/>
          <a:p>
            <a:pPr defTabSz="932290" eaLnBrk="0" hangingPunct="0"/>
            <a:r>
              <a:rPr lang="en-US" sz="700" dirty="0">
                <a:solidFill>
                  <a:schemeClr val="tx1"/>
                </a:solidFill>
                <a:cs typeface="Segoe UI" pitchFamily="34" charset="0"/>
              </a:rPr>
              <a:t>© Copyright Microsoft Corporation. All rights reserved. </a:t>
            </a:r>
          </a:p>
        </p:txBody>
      </p:sp>
    </p:spTree>
    <p:extLst>
      <p:ext uri="{BB962C8B-B14F-4D97-AF65-F5344CB8AC3E}">
        <p14:creationId xmlns:p14="http://schemas.microsoft.com/office/powerpoint/2010/main" val="14536735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6135">
          <p15:clr>
            <a:srgbClr val="5ACBF0"/>
          </p15:clr>
        </p15:guide>
        <p15:guide id="3" orient="horz" pos="1910">
          <p15:clr>
            <a:srgbClr val="5ACBF0"/>
          </p15:clr>
        </p15:guide>
      </p15:sldGuideLst>
    </p:ext>
  </p:extLst>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p:cSld name="Closing logo slide">
    <p:bg>
      <p:bgRef idx="1001">
        <a:schemeClr val="bg2"/>
      </p:bgRef>
    </p:bg>
    <p:spTree>
      <p:nvGrpSpPr>
        <p:cNvPr id="1" name=""/>
        <p:cNvGrpSpPr/>
        <p:nvPr/>
      </p:nvGrpSpPr>
      <p:grpSpPr>
        <a:xfrm>
          <a:off x="0" y="0"/>
          <a:ext cx="0" cy="0"/>
          <a:chOff x="0" y="0"/>
          <a:chExt cx="0" cy="0"/>
        </a:xfrm>
      </p:grpSpPr>
      <p:sp>
        <p:nvSpPr>
          <p:cNvPr id="2" name="Text Box 3" descr="This is a copyright notice that should be included on the final slide."/>
          <p:cNvSpPr txBox="1">
            <a:spLocks noChangeArrowheads="1"/>
          </p:cNvSpPr>
          <p:nvPr/>
        </p:nvSpPr>
        <p:spPr bwMode="blackWhite">
          <a:xfrm>
            <a:off x="584200" y="6161316"/>
            <a:ext cx="4482124" cy="107722"/>
          </a:xfrm>
          <a:prstGeom prst="rect">
            <a:avLst/>
          </a:prstGeom>
          <a:noFill/>
          <a:ln w="12700">
            <a:noFill/>
            <a:miter lim="800000"/>
            <a:headEnd type="none" w="sm" len="sm"/>
            <a:tailEnd type="none" w="sm" len="sm"/>
          </a:ln>
          <a:effectLst/>
        </p:spPr>
        <p:txBody>
          <a:bodyPr vert="horz" wrap="square" lIns="0" tIns="0" rIns="0" bIns="0" numCol="1" anchor="b" anchorCtr="0" compatLnSpc="1">
            <a:prstTxWarp prst="textNoShape">
              <a:avLst/>
            </a:prstTxWarp>
            <a:spAutoFit/>
          </a:bodyPr>
          <a:lstStyle/>
          <a:p>
            <a:pPr defTabSz="932290" eaLnBrk="0" hangingPunct="0"/>
            <a:r>
              <a:rPr lang="en-US" sz="700" dirty="0">
                <a:solidFill>
                  <a:schemeClr val="tx1"/>
                </a:solidFill>
                <a:cs typeface="Segoe UI" pitchFamily="34" charset="0"/>
              </a:rPr>
              <a:t>© Copyright Microsoft Corporation. All rights reserved. </a:t>
            </a:r>
          </a:p>
        </p:txBody>
      </p:sp>
      <p:pic>
        <p:nvPicPr>
          <p:cNvPr id="5" name="MS logo white - EMF" descr="Microsoft logo white text version">
            <a:extLst>
              <a:ext uri="{FF2B5EF4-FFF2-40B4-BE49-F238E27FC236}">
                <a16:creationId xmlns:a16="http://schemas.microsoft.com/office/drawing/2014/main" id="{70D3778F-A717-44C8-9013-FF206B15DD6D}"/>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black">
          <a:xfrm>
            <a:off x="584200" y="585788"/>
            <a:ext cx="1366245" cy="292608"/>
          </a:xfrm>
          <a:prstGeom prst="rect">
            <a:avLst/>
          </a:prstGeom>
        </p:spPr>
      </p:pic>
    </p:spTree>
    <p:extLst>
      <p:ext uri="{BB962C8B-B14F-4D97-AF65-F5344CB8AC3E}">
        <p14:creationId xmlns:p14="http://schemas.microsoft.com/office/powerpoint/2010/main" val="107876410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p:cSld name="Black Notes slide Layout">
    <p:bg bwMode="gray">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bwMode="white"/>
        <p:txBody>
          <a:bodyPr/>
          <a:lstStyle>
            <a:lvl1pPr>
              <a:defRPr b="0">
                <a:solidFill>
                  <a:schemeClr val="tx1"/>
                </a:solidFill>
                <a:latin typeface="Segoe UI" pitchFamily="34" charset="0"/>
                <a:ea typeface="Segoe UI" pitchFamily="34" charset="0"/>
                <a:cs typeface="Segoe UI" pitchFamily="34" charset="0"/>
              </a:defRPr>
            </a:lvl1pPr>
          </a:lstStyle>
          <a:p>
            <a:r>
              <a:rPr lang="en-US"/>
              <a:t>Click to edit Master title style</a:t>
            </a:r>
          </a:p>
        </p:txBody>
      </p:sp>
      <p:sp>
        <p:nvSpPr>
          <p:cNvPr id="5" name="Text Placeholder 4">
            <a:extLst>
              <a:ext uri="{FF2B5EF4-FFF2-40B4-BE49-F238E27FC236}">
                <a16:creationId xmlns:a16="http://schemas.microsoft.com/office/drawing/2014/main" id="{F4B6606D-2DF9-48CD-BBE9-B751BF55CD2B}"/>
              </a:ext>
            </a:extLst>
          </p:cNvPr>
          <p:cNvSpPr>
            <a:spLocks noGrp="1"/>
          </p:cNvSpPr>
          <p:nvPr>
            <p:ph type="body" sz="quarter" idx="12"/>
          </p:nvPr>
        </p:nvSpPr>
        <p:spPr bwMode="white">
          <a:xfrm>
            <a:off x="584200" y="1436688"/>
            <a:ext cx="11018838" cy="2215991"/>
          </a:xfrm>
        </p:spPr>
        <p:txBody>
          <a:bodyPr>
            <a:spAutoFit/>
          </a:bodyPr>
          <a:lstStyle>
            <a:lvl1pPr>
              <a:defRPr sz="3600">
                <a:latin typeface="+mn-lt"/>
              </a:defRPr>
            </a:lvl1pPr>
            <a:lvl2pPr>
              <a:defRPr sz="2800">
                <a:latin typeface="+mn-lt"/>
              </a:defRPr>
            </a:lvl2pPr>
            <a:lvl3pPr>
              <a:defRPr sz="2400">
                <a:latin typeface="+mn-lt"/>
              </a:defRPr>
            </a:lvl3pPr>
            <a:lvl4pPr>
              <a:defRPr sz="2000">
                <a:latin typeface="+mn-lt"/>
              </a:defRPr>
            </a:lvl4pPr>
            <a:lvl5pPr>
              <a:defRPr sz="1800">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Next slide"/>
          <p:cNvSpPr>
            <a:spLocks noGrp="1"/>
          </p:cNvSpPr>
          <p:nvPr>
            <p:ph type="body" sz="quarter" idx="11" hasCustomPrompt="1"/>
          </p:nvPr>
        </p:nvSpPr>
        <p:spPr>
          <a:xfrm>
            <a:off x="1" y="6269038"/>
            <a:ext cx="12192001" cy="588963"/>
          </a:xfrm>
          <a:prstGeom prst="rect">
            <a:avLst/>
          </a:prstGeom>
          <a:solidFill>
            <a:srgbClr val="FFFF99"/>
          </a:solidFill>
        </p:spPr>
        <p:txBody>
          <a:bodyPr wrap="square" lIns="155457" tIns="77729" rIns="155457" bIns="45720" anchor="b" anchorCtr="0">
            <a:noAutofit/>
          </a:bodyPr>
          <a:lstStyle>
            <a:lvl1pPr algn="r">
              <a:buFont typeface="Arial" pitchFamily="34" charset="0"/>
              <a:buNone/>
              <a:defRPr sz="3700" spc="-51" baseline="0">
                <a:solidFill>
                  <a:srgbClr val="000000"/>
                </a:solidFill>
                <a:effectLst/>
                <a:latin typeface="Segoe UI" pitchFamily="34" charset="0"/>
                <a:ea typeface="Segoe UI" pitchFamily="34" charset="0"/>
                <a:cs typeface="Segoe UI" pitchFamily="34" charset="0"/>
              </a:defRPr>
            </a:lvl1pPr>
          </a:lstStyle>
          <a:p>
            <a:pPr lvl="0"/>
            <a:r>
              <a:rPr lang="en-US"/>
              <a:t>Next:</a:t>
            </a:r>
          </a:p>
        </p:txBody>
      </p:sp>
    </p:spTree>
    <p:extLst>
      <p:ext uri="{BB962C8B-B14F-4D97-AF65-F5344CB8AC3E}">
        <p14:creationId xmlns:p14="http://schemas.microsoft.com/office/powerpoint/2010/main" val="114699794"/>
      </p:ext>
    </p:extLst>
  </p:cSld>
  <p:clrMapOvr>
    <a:overrideClrMapping bg1="dk1" tx1="lt1" bg2="dk2" tx2="lt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904">
          <p15:clr>
            <a:srgbClr val="5ACBF0"/>
          </p15:clr>
        </p15:guide>
        <p15:guide id="2" orient="horz" pos="288">
          <p15:clr>
            <a:srgbClr val="5ACBF0"/>
          </p15:clr>
        </p15:guide>
      </p15:sldGuideLst>
    </p:ext>
  </p:extLst>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Test patter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E530C24-163F-15BF-3D01-A8CA8BF26885}"/>
              </a:ext>
              <a:ext uri="{C183D7F6-B498-43B3-948B-1728B52AA6E4}">
                <adec:decorative xmlns:adec="http://schemas.microsoft.com/office/drawing/2017/decorative" val="1"/>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896423191"/>
      </p:ext>
    </p:extLst>
  </p:cSld>
  <p:clrMapOvr>
    <a:masterClrMapping/>
  </p:clrMapOvr>
  <p:transition>
    <p:fade/>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userDrawn="1">
  <p:cSld name="1_Title_IPS_Energy">
    <p:bg>
      <p:bgPr>
        <a:solidFill>
          <a:schemeClr val="tx1"/>
        </a:solidFill>
        <a:effectLst/>
      </p:bgPr>
    </p:bg>
    <p:spTree>
      <p:nvGrpSpPr>
        <p:cNvPr id="1" name=""/>
        <p:cNvGrpSpPr/>
        <p:nvPr/>
      </p:nvGrpSpPr>
      <p:grpSpPr>
        <a:xfrm>
          <a:off x="0" y="0"/>
          <a:ext cx="0" cy="0"/>
          <a:chOff x="0" y="0"/>
          <a:chExt cx="0" cy="0"/>
        </a:xfrm>
      </p:grpSpPr>
      <p:pic>
        <p:nvPicPr>
          <p:cNvPr id="4" name="Picture 3" descr="A blue planet with lights&#10;&#10;Description automatically generated">
            <a:extLst>
              <a:ext uri="{FF2B5EF4-FFF2-40B4-BE49-F238E27FC236}">
                <a16:creationId xmlns:a16="http://schemas.microsoft.com/office/drawing/2014/main" id="{88F962BF-04BD-0C97-EED5-F89AFF4F539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7" name="Freeform: Shape 16">
            <a:extLst>
              <a:ext uri="{FF2B5EF4-FFF2-40B4-BE49-F238E27FC236}">
                <a16:creationId xmlns:a16="http://schemas.microsoft.com/office/drawing/2014/main" id="{50F0A597-5712-CB94-356B-400C5AD79203}"/>
              </a:ext>
            </a:extLst>
          </p:cNvPr>
          <p:cNvSpPr/>
          <p:nvPr userDrawn="1"/>
        </p:nvSpPr>
        <p:spPr bwMode="auto">
          <a:xfrm>
            <a:off x="5830987" y="0"/>
            <a:ext cx="6361013" cy="6857997"/>
          </a:xfrm>
          <a:custGeom>
            <a:avLst/>
            <a:gdLst>
              <a:gd name="connsiteX0" fmla="*/ 2161533 w 6361013"/>
              <a:gd name="connsiteY0" fmla="*/ 0 h 6857997"/>
              <a:gd name="connsiteX1" fmla="*/ 6361013 w 6361013"/>
              <a:gd name="connsiteY1" fmla="*/ 0 h 6857997"/>
              <a:gd name="connsiteX2" fmla="*/ 6361013 w 6361013"/>
              <a:gd name="connsiteY2" fmla="*/ 140415 h 6857997"/>
              <a:gd name="connsiteX3" fmla="*/ 6361013 w 6361013"/>
              <a:gd name="connsiteY3" fmla="*/ 3980616 h 6857997"/>
              <a:gd name="connsiteX4" fmla="*/ 6323101 w 6361013"/>
              <a:gd name="connsiteY4" fmla="*/ 4125401 h 6857997"/>
              <a:gd name="connsiteX5" fmla="*/ 5963546 w 6361013"/>
              <a:gd name="connsiteY5" fmla="*/ 6857996 h 6857997"/>
              <a:gd name="connsiteX6" fmla="*/ 5688886 w 6361013"/>
              <a:gd name="connsiteY6" fmla="*/ 6857996 h 6857997"/>
              <a:gd name="connsiteX7" fmla="*/ 5688886 w 6361013"/>
              <a:gd name="connsiteY7" fmla="*/ 6857997 h 6857997"/>
              <a:gd name="connsiteX8" fmla="*/ 795515 w 6361013"/>
              <a:gd name="connsiteY8" fmla="*/ 6857996 h 6857997"/>
              <a:gd name="connsiteX9" fmla="*/ 795516 w 6361013"/>
              <a:gd name="connsiteY9" fmla="*/ 6857995 h 6857997"/>
              <a:gd name="connsiteX10" fmla="*/ 0 w 6361013"/>
              <a:gd name="connsiteY10" fmla="*/ 6857995 h 6857997"/>
              <a:gd name="connsiteX11" fmla="*/ 1836200 w 6361013"/>
              <a:gd name="connsiteY11" fmla="*/ 925859 h 6857997"/>
              <a:gd name="connsiteX12" fmla="*/ 1886873 w 6361013"/>
              <a:gd name="connsiteY12" fmla="*/ 1 h 6857997"/>
              <a:gd name="connsiteX13" fmla="*/ 2161533 w 6361013"/>
              <a:gd name="connsiteY13" fmla="*/ 1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1013" h="6857997">
                <a:moveTo>
                  <a:pt x="2161533" y="0"/>
                </a:moveTo>
                <a:lnTo>
                  <a:pt x="6361013" y="0"/>
                </a:lnTo>
                <a:lnTo>
                  <a:pt x="6361013" y="140415"/>
                </a:lnTo>
                <a:lnTo>
                  <a:pt x="6361013" y="3980616"/>
                </a:lnTo>
                <a:lnTo>
                  <a:pt x="6323101" y="4125401"/>
                </a:lnTo>
                <a:cubicBezTo>
                  <a:pt x="6120865" y="5008527"/>
                  <a:pt x="5998351" y="5922049"/>
                  <a:pt x="5963546" y="6857996"/>
                </a:cubicBezTo>
                <a:lnTo>
                  <a:pt x="5688886" y="6857996"/>
                </a:lnTo>
                <a:lnTo>
                  <a:pt x="5688886" y="6857997"/>
                </a:lnTo>
                <a:lnTo>
                  <a:pt x="795515" y="6857996"/>
                </a:lnTo>
                <a:lnTo>
                  <a:pt x="795516" y="6857995"/>
                </a:lnTo>
                <a:lnTo>
                  <a:pt x="0" y="6857995"/>
                </a:lnTo>
                <a:cubicBezTo>
                  <a:pt x="1006258" y="5078618"/>
                  <a:pt x="1651495" y="3068069"/>
                  <a:pt x="1836200" y="925859"/>
                </a:cubicBezTo>
                <a:lnTo>
                  <a:pt x="1886873" y="1"/>
                </a:lnTo>
                <a:lnTo>
                  <a:pt x="2161533" y="1"/>
                </a:lnTo>
                <a:close/>
              </a:path>
            </a:pathLst>
          </a:custGeom>
          <a:gradFill flip="none" rotWithShape="1">
            <a:gsLst>
              <a:gs pos="94000">
                <a:schemeClr val="accent4"/>
              </a:gs>
              <a:gs pos="20000">
                <a:srgbClr val="9BF00B"/>
              </a:gs>
            </a:gsLst>
            <a:lin ang="27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32472" fontAlgn="base">
              <a:spcBef>
                <a:spcPct val="0"/>
              </a:spcBef>
              <a:spcAft>
                <a:spcPct val="0"/>
              </a:spcAft>
            </a:pPr>
            <a:endParaRPr lang="en-US" sz="2000" err="1">
              <a:solidFill>
                <a:srgbClr val="FFFFFF"/>
              </a:solidFill>
              <a:ea typeface="Segoe UI" pitchFamily="34" charset="0"/>
              <a:cs typeface="Segoe UI" pitchFamily="34" charset="0"/>
            </a:endParaRPr>
          </a:p>
        </p:txBody>
      </p:sp>
      <p:sp>
        <p:nvSpPr>
          <p:cNvPr id="2" name="Title 1">
            <a:extLst>
              <a:ext uri="{FF2B5EF4-FFF2-40B4-BE49-F238E27FC236}">
                <a16:creationId xmlns:a16="http://schemas.microsoft.com/office/drawing/2014/main" id="{25D0408F-4A76-4E13-B20C-89E0FD40DC32}"/>
              </a:ext>
            </a:extLst>
          </p:cNvPr>
          <p:cNvSpPr>
            <a:spLocks noGrp="1"/>
          </p:cNvSpPr>
          <p:nvPr>
            <p:ph type="title" hasCustomPrompt="1"/>
          </p:nvPr>
        </p:nvSpPr>
        <p:spPr>
          <a:xfrm>
            <a:off x="588263" y="3152001"/>
            <a:ext cx="4737800" cy="1107996"/>
          </a:xfrm>
        </p:spPr>
        <p:txBody>
          <a:bodyPr wrap="square" anchor="b" anchorCtr="0">
            <a:spAutoFit/>
          </a:bodyPr>
          <a:lstStyle>
            <a:lvl1pPr>
              <a:defRPr>
                <a:solidFill>
                  <a:schemeClr val="tx1"/>
                </a:solidFill>
              </a:defRPr>
            </a:lvl1pPr>
          </a:lstStyle>
          <a:p>
            <a:r>
              <a:rPr lang="en-US"/>
              <a:t>Event name or </a:t>
            </a:r>
            <a:br>
              <a:rPr lang="en-US"/>
            </a:br>
            <a:r>
              <a:rPr lang="en-US"/>
              <a:t>presentation title </a:t>
            </a:r>
          </a:p>
        </p:txBody>
      </p:sp>
      <p:sp>
        <p:nvSpPr>
          <p:cNvPr id="5" name="Text Placeholder 4"/>
          <p:cNvSpPr>
            <a:spLocks noGrp="1"/>
          </p:cNvSpPr>
          <p:nvPr>
            <p:ph type="body" sz="quarter" idx="12" hasCustomPrompt="1"/>
          </p:nvPr>
        </p:nvSpPr>
        <p:spPr>
          <a:xfrm>
            <a:off x="582042" y="4782281"/>
            <a:ext cx="4734044" cy="307777"/>
          </a:xfrm>
          <a:noFill/>
        </p:spPr>
        <p:txBody>
          <a:bodyPr wrap="square" lIns="0" tIns="0" rIns="0" bIns="0">
            <a:spAutoFit/>
          </a:bodyPr>
          <a:lstStyle>
            <a:lvl1pPr marL="0" indent="0">
              <a:spcBef>
                <a:spcPts val="0"/>
              </a:spcBef>
              <a:buNone/>
              <a:defRPr sz="2000" spc="0" baseline="0">
                <a:solidFill>
                  <a:schemeClr val="tx1"/>
                </a:solidFill>
                <a:latin typeface="+mn-lt"/>
                <a:cs typeface="Segoe UI" panose="020B0502040204020203" pitchFamily="34" charset="0"/>
              </a:defRPr>
            </a:lvl1pPr>
          </a:lstStyle>
          <a:p>
            <a:pPr lvl="0"/>
            <a:r>
              <a:rPr lang="en-US"/>
              <a:t>Speaker name or subtitle</a:t>
            </a:r>
          </a:p>
        </p:txBody>
      </p:sp>
      <p:pic>
        <p:nvPicPr>
          <p:cNvPr id="7" name="MS logo white - EMF" descr="Microsoft logo white text version">
            <a:extLst>
              <a:ext uri="{FF2B5EF4-FFF2-40B4-BE49-F238E27FC236}">
                <a16:creationId xmlns:a16="http://schemas.microsoft.com/office/drawing/2014/main" id="{B75A0920-A5C0-44B4-805C-2A21395BDE6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black">
          <a:xfrm>
            <a:off x="584200" y="585788"/>
            <a:ext cx="1366245" cy="292608"/>
          </a:xfrm>
          <a:prstGeom prst="rect">
            <a:avLst/>
          </a:prstGeom>
        </p:spPr>
      </p:pic>
      <p:sp>
        <p:nvSpPr>
          <p:cNvPr id="14" name="Picture Placeholder 13">
            <a:extLst>
              <a:ext uri="{FF2B5EF4-FFF2-40B4-BE49-F238E27FC236}">
                <a16:creationId xmlns:a16="http://schemas.microsoft.com/office/drawing/2014/main" id="{81271761-C604-221D-B424-8CBEF4F99A9A}"/>
              </a:ext>
            </a:extLst>
          </p:cNvPr>
          <p:cNvSpPr>
            <a:spLocks noGrp="1"/>
          </p:cNvSpPr>
          <p:nvPr>
            <p:ph type="pic" sz="quarter" idx="14" hasCustomPrompt="1"/>
          </p:nvPr>
        </p:nvSpPr>
        <p:spPr>
          <a:xfrm>
            <a:off x="5978012" y="0"/>
            <a:ext cx="6213988" cy="6857998"/>
          </a:xfrm>
          <a:custGeom>
            <a:avLst/>
            <a:gdLst>
              <a:gd name="connsiteX0" fmla="*/ 1886874 w 6213988"/>
              <a:gd name="connsiteY0" fmla="*/ 0 h 6857998"/>
              <a:gd name="connsiteX1" fmla="*/ 6213988 w 6213988"/>
              <a:gd name="connsiteY1" fmla="*/ 0 h 6857998"/>
              <a:gd name="connsiteX2" fmla="*/ 6213988 w 6213988"/>
              <a:gd name="connsiteY2" fmla="*/ 140414 h 6857998"/>
              <a:gd name="connsiteX3" fmla="*/ 6213988 w 6213988"/>
              <a:gd name="connsiteY3" fmla="*/ 3472644 h 6857998"/>
              <a:gd name="connsiteX4" fmla="*/ 6048441 w 6213988"/>
              <a:gd name="connsiteY4" fmla="*/ 4125403 h 6857998"/>
              <a:gd name="connsiteX5" fmla="*/ 5688887 w 6213988"/>
              <a:gd name="connsiteY5" fmla="*/ 6857998 h 6857998"/>
              <a:gd name="connsiteX6" fmla="*/ 795515 w 6213988"/>
              <a:gd name="connsiteY6" fmla="*/ 6857998 h 6857998"/>
              <a:gd name="connsiteX7" fmla="*/ 795516 w 6213988"/>
              <a:gd name="connsiteY7" fmla="*/ 6857997 h 6857998"/>
              <a:gd name="connsiteX8" fmla="*/ 0 w 6213988"/>
              <a:gd name="connsiteY8" fmla="*/ 6857997 h 6857998"/>
              <a:gd name="connsiteX9" fmla="*/ 1868695 w 6213988"/>
              <a:gd name="connsiteY9" fmla="*/ 464835 h 685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13988" h="6857998">
                <a:moveTo>
                  <a:pt x="1886874" y="0"/>
                </a:moveTo>
                <a:lnTo>
                  <a:pt x="6213988" y="0"/>
                </a:lnTo>
                <a:lnTo>
                  <a:pt x="6213988" y="140414"/>
                </a:lnTo>
                <a:lnTo>
                  <a:pt x="6213988" y="3472644"/>
                </a:lnTo>
                <a:lnTo>
                  <a:pt x="6048441" y="4125403"/>
                </a:lnTo>
                <a:cubicBezTo>
                  <a:pt x="5846205" y="5008529"/>
                  <a:pt x="5723692" y="5922052"/>
                  <a:pt x="5688887" y="6857998"/>
                </a:cubicBezTo>
                <a:lnTo>
                  <a:pt x="795515" y="6857998"/>
                </a:lnTo>
                <a:lnTo>
                  <a:pt x="795516" y="6857997"/>
                </a:lnTo>
                <a:lnTo>
                  <a:pt x="0" y="6857997"/>
                </a:lnTo>
                <a:cubicBezTo>
                  <a:pt x="1078134" y="4951521"/>
                  <a:pt x="1741830" y="2779670"/>
                  <a:pt x="1868695" y="464835"/>
                </a:cubicBezTo>
                <a:close/>
              </a:path>
            </a:pathLst>
          </a:custGeom>
          <a:blipFill dpi="0" rotWithShape="1">
            <a:blip r:embed="rId4" cstate="print">
              <a:extLst>
                <a:ext uri="{28A0092B-C50C-407E-A947-70E740481C1C}">
                  <a14:useLocalDpi xmlns:a14="http://schemas.microsoft.com/office/drawing/2010/main"/>
                </a:ext>
              </a:extLst>
            </a:blip>
            <a:srcRect/>
            <a:stretch>
              <a:fillRect/>
            </a:stretch>
          </a:blipFill>
        </p:spPr>
        <p:txBody>
          <a:bodyPr wrap="square" tIns="3931920">
            <a:noAutofit/>
          </a:bodyPr>
          <a:lstStyle>
            <a:lvl1pPr marL="0" indent="0" algn="ctr">
              <a:buNone/>
              <a:defRPr lang="en-US" sz="1600" kern="1200" spc="0" baseline="0" dirty="0">
                <a:solidFill>
                  <a:schemeClr val="bg1"/>
                </a:solidFill>
                <a:latin typeface="+mj-lt"/>
                <a:ea typeface="+mn-ea"/>
                <a:cs typeface="Segoe UI" panose="020B0502040204020203" pitchFamily="34" charset="0"/>
              </a:defRPr>
            </a:lvl1pPr>
          </a:lstStyle>
          <a:p>
            <a:pPr marL="0" marR="0" lvl="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lang="en-US"/>
              <a:t>Drag &amp; drop your photo here </a:t>
            </a:r>
            <a:br>
              <a:rPr lang="en-US"/>
            </a:br>
            <a:r>
              <a:rPr lang="en-US"/>
              <a:t>or click or tap icon above</a:t>
            </a:r>
            <a:br>
              <a:rPr lang="en-US"/>
            </a:br>
            <a:r>
              <a:rPr lang="en-US"/>
              <a:t>to insert</a:t>
            </a:r>
          </a:p>
        </p:txBody>
      </p:sp>
    </p:spTree>
    <p:extLst>
      <p:ext uri="{BB962C8B-B14F-4D97-AF65-F5344CB8AC3E}">
        <p14:creationId xmlns:p14="http://schemas.microsoft.com/office/powerpoint/2010/main" val="28085169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orient="horz" pos="2496">
          <p15:clr>
            <a:srgbClr val="5ACBF0"/>
          </p15:clr>
        </p15:guide>
        <p15:guide id="3" pos="3341">
          <p15:clr>
            <a:srgbClr val="5ACBF0"/>
          </p15:clr>
        </p15:guide>
        <p15:guide id="5" orient="horz" pos="2160">
          <p15:clr>
            <a:srgbClr val="FBAE40"/>
          </p15:clr>
        </p15:guide>
        <p15:guide id="6" orient="horz" pos="2229">
          <p15:clr>
            <a:srgbClr val="5ACBF0"/>
          </p15:clr>
        </p15:guide>
        <p15:guide id="7" pos="2996">
          <p15:clr>
            <a:srgbClr val="5ACBF0"/>
          </p15:clr>
        </p15:guide>
      </p15:sldGuideLst>
    </p:ext>
  </p:extLst>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userDrawn="1">
  <p:cSld name="Title with content (Dark)">
    <p:bg>
      <p:bgPr>
        <a:solidFill>
          <a:schemeClr val="accent2">
            <a:lumMod val="75000"/>
          </a:schemeClr>
        </a:solidFill>
        <a:effectLst/>
      </p:bgPr>
    </p:bg>
    <p:spTree>
      <p:nvGrpSpPr>
        <p:cNvPr id="1" name=""/>
        <p:cNvGrpSpPr/>
        <p:nvPr/>
      </p:nvGrpSpPr>
      <p:grpSpPr>
        <a:xfrm>
          <a:off x="0" y="0"/>
          <a:ext cx="0" cy="0"/>
          <a:chOff x="0" y="0"/>
          <a:chExt cx="0" cy="0"/>
        </a:xfrm>
      </p:grpSpPr>
      <p:pic>
        <p:nvPicPr>
          <p:cNvPr id="3" name="Picture 2" descr="A picture containing blue, electric blue, majorelle blue, blur&#10;&#10;Description automatically generated">
            <a:extLst>
              <a:ext uri="{FF2B5EF4-FFF2-40B4-BE49-F238E27FC236}">
                <a16:creationId xmlns:a16="http://schemas.microsoft.com/office/drawing/2014/main" id="{AA092C94-5957-3E6A-1480-4C4DE1FF891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A6708EA7-EC51-72C8-268E-5939AD345E33}"/>
              </a:ext>
            </a:extLst>
          </p:cNvPr>
          <p:cNvPicPr>
            <a:picLocks noChangeAspect="1"/>
          </p:cNvPicPr>
          <p:nvPr userDrawn="1"/>
        </p:nvPicPr>
        <p:blipFill>
          <a:blip r:embed="rId3" cstate="screen">
            <a:alphaModFix amt="2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nvGrpSpPr>
          <p:cNvPr id="6" name="Group 5">
            <a:extLst>
              <a:ext uri="{FF2B5EF4-FFF2-40B4-BE49-F238E27FC236}">
                <a16:creationId xmlns:a16="http://schemas.microsoft.com/office/drawing/2014/main" id="{0782BB2D-878A-C79C-8FEE-F3E9C32B7A20}"/>
              </a:ext>
            </a:extLst>
          </p:cNvPr>
          <p:cNvGrpSpPr/>
          <p:nvPr userDrawn="1"/>
        </p:nvGrpSpPr>
        <p:grpSpPr>
          <a:xfrm>
            <a:off x="0" y="0"/>
            <a:ext cx="12192001" cy="6858000"/>
            <a:chOff x="0" y="0"/>
            <a:chExt cx="12192001" cy="6858000"/>
          </a:xfrm>
        </p:grpSpPr>
        <p:grpSp>
          <p:nvGrpSpPr>
            <p:cNvPr id="7" name="Group 6">
              <a:extLst>
                <a:ext uri="{FF2B5EF4-FFF2-40B4-BE49-F238E27FC236}">
                  <a16:creationId xmlns:a16="http://schemas.microsoft.com/office/drawing/2014/main" id="{44CE9868-D5B4-8263-386A-4CA2DC766016}"/>
                </a:ext>
              </a:extLst>
            </p:cNvPr>
            <p:cNvGrpSpPr/>
            <p:nvPr/>
          </p:nvGrpSpPr>
          <p:grpSpPr>
            <a:xfrm>
              <a:off x="0" y="5699775"/>
              <a:ext cx="12192001" cy="1158225"/>
              <a:chOff x="0" y="5699775"/>
              <a:chExt cx="12192001" cy="1158225"/>
            </a:xfrm>
          </p:grpSpPr>
          <p:grpSp>
            <p:nvGrpSpPr>
              <p:cNvPr id="11" name="Group 10">
                <a:extLst>
                  <a:ext uri="{FF2B5EF4-FFF2-40B4-BE49-F238E27FC236}">
                    <a16:creationId xmlns:a16="http://schemas.microsoft.com/office/drawing/2014/main" id="{4B2731DB-A196-6667-839D-1CF405BC27DA}"/>
                  </a:ext>
                </a:extLst>
              </p:cNvPr>
              <p:cNvGrpSpPr/>
              <p:nvPr/>
            </p:nvGrpSpPr>
            <p:grpSpPr>
              <a:xfrm>
                <a:off x="0" y="5699775"/>
                <a:ext cx="2603500" cy="1158225"/>
                <a:chOff x="0" y="5475269"/>
                <a:chExt cx="3108154" cy="1382731"/>
              </a:xfrm>
            </p:grpSpPr>
            <p:sp>
              <p:nvSpPr>
                <p:cNvPr id="13" name="Freeform: Shape 12">
                  <a:extLst>
                    <a:ext uri="{FF2B5EF4-FFF2-40B4-BE49-F238E27FC236}">
                      <a16:creationId xmlns:a16="http://schemas.microsoft.com/office/drawing/2014/main" id="{B290C075-8D93-0A1D-AB3A-3711B0159D53}"/>
                    </a:ext>
                  </a:extLst>
                </p:cNvPr>
                <p:cNvSpPr/>
                <p:nvPr/>
              </p:nvSpPr>
              <p:spPr>
                <a:xfrm>
                  <a:off x="1" y="5475269"/>
                  <a:ext cx="3108153" cy="1382731"/>
                </a:xfrm>
                <a:custGeom>
                  <a:avLst/>
                  <a:gdLst>
                    <a:gd name="connsiteX0" fmla="*/ 0 w 3108153"/>
                    <a:gd name="connsiteY0" fmla="*/ 0 h 1382731"/>
                    <a:gd name="connsiteX1" fmla="*/ 49187 w 3108153"/>
                    <a:gd name="connsiteY1" fmla="*/ 26851 h 1382731"/>
                    <a:gd name="connsiteX2" fmla="*/ 2953266 w 3108153"/>
                    <a:gd name="connsiteY2" fmla="*/ 1337112 h 1382731"/>
                    <a:gd name="connsiteX3" fmla="*/ 3108153 w 3108153"/>
                    <a:gd name="connsiteY3" fmla="*/ 1382731 h 1382731"/>
                    <a:gd name="connsiteX4" fmla="*/ 0 w 3108153"/>
                    <a:gd name="connsiteY4" fmla="*/ 1382731 h 1382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153" h="1382731">
                      <a:moveTo>
                        <a:pt x="0" y="0"/>
                      </a:moveTo>
                      <a:lnTo>
                        <a:pt x="49187" y="26851"/>
                      </a:lnTo>
                      <a:cubicBezTo>
                        <a:pt x="696787" y="387015"/>
                        <a:pt x="1749136" y="957758"/>
                        <a:pt x="2953266" y="1337112"/>
                      </a:cubicBezTo>
                      <a:lnTo>
                        <a:pt x="3108153" y="1382731"/>
                      </a:lnTo>
                      <a:lnTo>
                        <a:pt x="0" y="1382731"/>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40000"/>
                    </a:prstClr>
                  </a:outerShdw>
                </a:effectLst>
              </p:spPr>
              <p:txBody>
                <a:bodyPr rtlCol="0" anchor="ctr"/>
                <a:lstStyle/>
                <a:p>
                  <a:endParaRPr lang="en-US"/>
                </a:p>
              </p:txBody>
            </p:sp>
            <p:sp>
              <p:nvSpPr>
                <p:cNvPr id="14" name="Freeform: Shape 13">
                  <a:extLst>
                    <a:ext uri="{FF2B5EF4-FFF2-40B4-BE49-F238E27FC236}">
                      <a16:creationId xmlns:a16="http://schemas.microsoft.com/office/drawing/2014/main" id="{A18526D2-1ED7-F8DF-5A3F-E1C674B33B1F}"/>
                    </a:ext>
                  </a:extLst>
                </p:cNvPr>
                <p:cNvSpPr/>
                <p:nvPr/>
              </p:nvSpPr>
              <p:spPr>
                <a:xfrm>
                  <a:off x="0" y="6299084"/>
                  <a:ext cx="1844515" cy="558916"/>
                </a:xfrm>
                <a:custGeom>
                  <a:avLst/>
                  <a:gdLst>
                    <a:gd name="connsiteX0" fmla="*/ 0 w 1844515"/>
                    <a:gd name="connsiteY0" fmla="*/ 0 h 558916"/>
                    <a:gd name="connsiteX1" fmla="*/ 682372 w 1844515"/>
                    <a:gd name="connsiteY1" fmla="*/ 218742 h 558916"/>
                    <a:gd name="connsiteX2" fmla="*/ 1701934 w 1844515"/>
                    <a:gd name="connsiteY2" fmla="*/ 523820 h 558916"/>
                    <a:gd name="connsiteX3" fmla="*/ 1844515 w 1844515"/>
                    <a:gd name="connsiteY3" fmla="*/ 558916 h 558916"/>
                    <a:gd name="connsiteX4" fmla="*/ 0 w 1844515"/>
                    <a:gd name="connsiteY4" fmla="*/ 558916 h 55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4515" h="558916">
                      <a:moveTo>
                        <a:pt x="0" y="0"/>
                      </a:moveTo>
                      <a:lnTo>
                        <a:pt x="682372" y="218742"/>
                      </a:lnTo>
                      <a:cubicBezTo>
                        <a:pt x="938262" y="302311"/>
                        <a:pt x="1290111" y="415196"/>
                        <a:pt x="1701934" y="523820"/>
                      </a:cubicBezTo>
                      <a:lnTo>
                        <a:pt x="1844515" y="558916"/>
                      </a:lnTo>
                      <a:lnTo>
                        <a:pt x="0" y="558916"/>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p>
              </p:txBody>
            </p:sp>
          </p:grpSp>
          <p:sp>
            <p:nvSpPr>
              <p:cNvPr id="12" name="Freeform: Shape 11">
                <a:extLst>
                  <a:ext uri="{FF2B5EF4-FFF2-40B4-BE49-F238E27FC236}">
                    <a16:creationId xmlns:a16="http://schemas.microsoft.com/office/drawing/2014/main" id="{601D34B9-C248-63DE-9425-0FAC638EBA69}"/>
                  </a:ext>
                </a:extLst>
              </p:cNvPr>
              <p:cNvSpPr/>
              <p:nvPr/>
            </p:nvSpPr>
            <p:spPr>
              <a:xfrm>
                <a:off x="7988300" y="6359756"/>
                <a:ext cx="4203701" cy="498243"/>
              </a:xfrm>
              <a:custGeom>
                <a:avLst/>
                <a:gdLst>
                  <a:gd name="connsiteX0" fmla="*/ 3112003 w 4634189"/>
                  <a:gd name="connsiteY0" fmla="*/ 828 h 549266"/>
                  <a:gd name="connsiteX1" fmla="*/ 3889121 w 4634189"/>
                  <a:gd name="connsiteY1" fmla="*/ 43171 h 549266"/>
                  <a:gd name="connsiteX2" fmla="*/ 4471106 w 4634189"/>
                  <a:gd name="connsiteY2" fmla="*/ 158542 h 549266"/>
                  <a:gd name="connsiteX3" fmla="*/ 4634189 w 4634189"/>
                  <a:gd name="connsiteY3" fmla="*/ 204851 h 549266"/>
                  <a:gd name="connsiteX4" fmla="*/ 4634189 w 4634189"/>
                  <a:gd name="connsiteY4" fmla="*/ 549266 h 549266"/>
                  <a:gd name="connsiteX5" fmla="*/ 0 w 4634189"/>
                  <a:gd name="connsiteY5" fmla="*/ 549266 h 549266"/>
                  <a:gd name="connsiteX6" fmla="*/ 3528 w 4634189"/>
                  <a:gd name="connsiteY6" fmla="*/ 548460 h 549266"/>
                  <a:gd name="connsiteX7" fmla="*/ 3112003 w 4634189"/>
                  <a:gd name="connsiteY7" fmla="*/ 828 h 54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4189" h="549266">
                    <a:moveTo>
                      <a:pt x="3112003" y="828"/>
                    </a:moveTo>
                    <a:cubicBezTo>
                      <a:pt x="3371042" y="-3508"/>
                      <a:pt x="3630082" y="8981"/>
                      <a:pt x="3889121" y="43171"/>
                    </a:cubicBezTo>
                    <a:cubicBezTo>
                      <a:pt x="4083401" y="69810"/>
                      <a:pt x="4277681" y="108889"/>
                      <a:pt x="4471106" y="158542"/>
                    </a:cubicBezTo>
                    <a:lnTo>
                      <a:pt x="4634189" y="204851"/>
                    </a:lnTo>
                    <a:lnTo>
                      <a:pt x="4634189" y="549266"/>
                    </a:lnTo>
                    <a:lnTo>
                      <a:pt x="0" y="549266"/>
                    </a:lnTo>
                    <a:lnTo>
                      <a:pt x="3528" y="548460"/>
                    </a:lnTo>
                    <a:cubicBezTo>
                      <a:pt x="1039687" y="304727"/>
                      <a:pt x="2075845" y="18173"/>
                      <a:pt x="3112003" y="828"/>
                    </a:cubicBez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40000"/>
                  </a:prstClr>
                </a:outerShdw>
              </a:effectLst>
            </p:spPr>
            <p:txBody>
              <a:bodyPr rtlCol="0" anchor="ctr"/>
              <a:lstStyle/>
              <a:p>
                <a:endParaRPr lang="en-US"/>
              </a:p>
            </p:txBody>
          </p:sp>
        </p:grpSp>
        <p:grpSp>
          <p:nvGrpSpPr>
            <p:cNvPr id="8" name="Group 7">
              <a:extLst>
                <a:ext uri="{FF2B5EF4-FFF2-40B4-BE49-F238E27FC236}">
                  <a16:creationId xmlns:a16="http://schemas.microsoft.com/office/drawing/2014/main" id="{EEB2ECCC-816E-B28E-64AF-B89A03E04879}"/>
                </a:ext>
              </a:extLst>
            </p:cNvPr>
            <p:cNvGrpSpPr/>
            <p:nvPr/>
          </p:nvGrpSpPr>
          <p:grpSpPr>
            <a:xfrm>
              <a:off x="9486900" y="0"/>
              <a:ext cx="2705100" cy="694583"/>
              <a:chOff x="9486900" y="0"/>
              <a:chExt cx="2705100" cy="694583"/>
            </a:xfrm>
          </p:grpSpPr>
          <p:sp>
            <p:nvSpPr>
              <p:cNvPr id="9" name="Freeform: Shape 8">
                <a:extLst>
                  <a:ext uri="{FF2B5EF4-FFF2-40B4-BE49-F238E27FC236}">
                    <a16:creationId xmlns:a16="http://schemas.microsoft.com/office/drawing/2014/main" id="{4B5925CD-3150-44C7-14D4-97065DB0E1C1}"/>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40000"/>
                  </a:prstClr>
                </a:outerShdw>
              </a:effectLst>
            </p:spPr>
            <p:txBody>
              <a:bodyPr rtlCol="0" anchor="ctr"/>
              <a:lstStyle/>
              <a:p>
                <a:endParaRPr lang="en-US"/>
              </a:p>
            </p:txBody>
          </p:sp>
          <p:sp>
            <p:nvSpPr>
              <p:cNvPr id="10" name="Freeform: Shape 9">
                <a:extLst>
                  <a:ext uri="{FF2B5EF4-FFF2-40B4-BE49-F238E27FC236}">
                    <a16:creationId xmlns:a16="http://schemas.microsoft.com/office/drawing/2014/main" id="{E407D646-1CE3-33B6-F8EC-B74423BB3CF6}"/>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p>
            </p:txBody>
          </p:sp>
        </p:grpSp>
      </p:grpSp>
      <p:sp>
        <p:nvSpPr>
          <p:cNvPr id="15" name="Title 1">
            <a:extLst>
              <a:ext uri="{FF2B5EF4-FFF2-40B4-BE49-F238E27FC236}">
                <a16:creationId xmlns:a16="http://schemas.microsoft.com/office/drawing/2014/main" id="{19D7B461-7CDD-60B2-752A-D57005362B75}"/>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2" name="Text Placeholder 13">
            <a:extLst>
              <a:ext uri="{FF2B5EF4-FFF2-40B4-BE49-F238E27FC236}">
                <a16:creationId xmlns:a16="http://schemas.microsoft.com/office/drawing/2014/main" id="{A37C3D04-0454-4C3E-ABA1-108393CAEC87}"/>
              </a:ext>
            </a:extLst>
          </p:cNvPr>
          <p:cNvSpPr>
            <a:spLocks noGrp="1"/>
          </p:cNvSpPr>
          <p:nvPr>
            <p:ph type="body" sz="quarter" idx="10"/>
          </p:nvPr>
        </p:nvSpPr>
        <p:spPr>
          <a:xfrm>
            <a:off x="588962" y="1437180"/>
            <a:ext cx="11018520" cy="1612749"/>
          </a:xfrm>
        </p:spPr>
        <p:txBody>
          <a:bodyPr/>
          <a:lstStyle>
            <a:lvl1pPr marL="0" indent="0">
              <a:buNone/>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N"/>
          </a:p>
        </p:txBody>
      </p:sp>
    </p:spTree>
    <p:extLst>
      <p:ext uri="{BB962C8B-B14F-4D97-AF65-F5344CB8AC3E}">
        <p14:creationId xmlns:p14="http://schemas.microsoft.com/office/powerpoint/2010/main" val="2629993505"/>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95EFC4-F301-88C1-40FC-34510C95CDD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B761F576-82CF-A3A2-E9CE-4A18D3DD096D}"/>
              </a:ext>
            </a:extLst>
          </p:cNvPr>
          <p:cNvSpPr>
            <a:spLocks noGrp="1"/>
          </p:cNvSpPr>
          <p:nvPr>
            <p:ph type="dt" sz="half" idx="10"/>
          </p:nvPr>
        </p:nvSpPr>
        <p:spPr/>
        <p:txBody>
          <a:bodyPr/>
          <a:lstStyle/>
          <a:p>
            <a:fld id="{78834B7A-A772-41F8-99FF-2368B14B0677}" type="datetimeFigureOut">
              <a:rPr lang="en-US" smtClean="0"/>
              <a:t>10/28/2025</a:t>
            </a:fld>
            <a:endParaRPr lang="en-US"/>
          </a:p>
        </p:txBody>
      </p:sp>
      <p:sp>
        <p:nvSpPr>
          <p:cNvPr id="4" name="Footer Placeholder 3">
            <a:extLst>
              <a:ext uri="{FF2B5EF4-FFF2-40B4-BE49-F238E27FC236}">
                <a16:creationId xmlns:a16="http://schemas.microsoft.com/office/drawing/2014/main" id="{C237BC05-830C-0731-0EBF-A9CADF0BAE39}"/>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EA31DF3D-D602-DB8C-1F27-4EB49841EE89}"/>
              </a:ext>
            </a:extLst>
          </p:cNvPr>
          <p:cNvSpPr>
            <a:spLocks noGrp="1"/>
          </p:cNvSpPr>
          <p:nvPr>
            <p:ph type="sldNum" sz="quarter" idx="12"/>
          </p:nvPr>
        </p:nvSpPr>
        <p:spPr/>
        <p:txBody>
          <a:bodyPr/>
          <a:lstStyle/>
          <a:p>
            <a:fld id="{4624AFDC-5FAE-486C-8FFC-8EB2A77CD6CB}" type="slidenum">
              <a:rPr lang="en-US" smtClean="0"/>
              <a:t>‹#›</a:t>
            </a:fld>
            <a:endParaRPr lang="en-US"/>
          </a:p>
        </p:txBody>
      </p:sp>
    </p:spTree>
    <p:extLst>
      <p:ext uri="{BB962C8B-B14F-4D97-AF65-F5344CB8AC3E}">
        <p14:creationId xmlns:p14="http://schemas.microsoft.com/office/powerpoint/2010/main" val="131295040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est patter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E530C24-163F-15BF-3D01-A8CA8BF26885}"/>
              </a:ext>
              <a:ext uri="{C183D7F6-B498-43B3-948B-1728B52AA6E4}">
                <adec:decorative xmlns:adec="http://schemas.microsoft.com/office/drawing/2017/decorative" val="1"/>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3059697920"/>
      </p:ext>
    </p:extLst>
  </p:cSld>
  <p:clrMapOvr>
    <a:masterClrMapping/>
  </p:clrMapOvr>
  <p:transition>
    <p:fade/>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Agenda six topic (dark)">
    <p:bg>
      <p:bgPr>
        <a:solidFill>
          <a:srgbClr val="193467"/>
        </a:solidFill>
        <a:effectLst/>
      </p:bgPr>
    </p:bg>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23057C64-DAD8-9401-7EE5-A4D097376B67}"/>
              </a:ext>
              <a:ext uri="{C183D7F6-B498-43B3-948B-1728B52AA6E4}">
                <adec:decorative xmlns:adec="http://schemas.microsoft.com/office/drawing/2017/decorative" val="1"/>
              </a:ext>
            </a:extLst>
          </p:cNvPr>
          <p:cNvPicPr>
            <a:picLocks noChangeAspect="1"/>
          </p:cNvPicPr>
          <p:nvPr userDrawn="1"/>
        </p:nvPicPr>
        <p:blipFill rotWithShape="1">
          <a:blip r:embed="rId2">
            <a:alphaModFix amt="50000"/>
          </a:blip>
          <a:stretch/>
        </p:blipFill>
        <p:spPr>
          <a:xfrm>
            <a:off x="-528" y="-3345"/>
            <a:ext cx="12193057" cy="6864691"/>
          </a:xfrm>
          <a:prstGeom prst="rect">
            <a:avLst/>
          </a:prstGeom>
        </p:spPr>
      </p:pic>
      <p:sp>
        <p:nvSpPr>
          <p:cNvPr id="2" name="Rectangle: Rounded Corners 1">
            <a:extLst>
              <a:ext uri="{FF2B5EF4-FFF2-40B4-BE49-F238E27FC236}">
                <a16:creationId xmlns:a16="http://schemas.microsoft.com/office/drawing/2014/main" id="{7AFCDF00-F91D-6DE8-AF01-F8EEC9A54303}"/>
              </a:ext>
              <a:ext uri="{C183D7F6-B498-43B3-948B-1728B52AA6E4}">
                <adec:decorative xmlns:adec="http://schemas.microsoft.com/office/drawing/2017/decorative" val="1"/>
              </a:ext>
            </a:extLst>
          </p:cNvPr>
          <p:cNvSpPr/>
          <p:nvPr userDrawn="1"/>
        </p:nvSpPr>
        <p:spPr bwMode="auto">
          <a:xfrm>
            <a:off x="4123399" y="147578"/>
            <a:ext cx="7774914" cy="6562845"/>
          </a:xfrm>
          <a:prstGeom prst="roundRect">
            <a:avLst>
              <a:gd name="adj" fmla="val 3093"/>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fontAlgn="base">
              <a:spcBef>
                <a:spcPct val="0"/>
              </a:spcBef>
              <a:spcAft>
                <a:spcPts val="600"/>
              </a:spcAft>
            </a:pPr>
            <a:endParaRPr lang="en-IN" sz="2000" err="1">
              <a:solidFill>
                <a:schemeClr val="bg1"/>
              </a:solidFill>
              <a:latin typeface="+mj-lt"/>
              <a:ea typeface="Segoe UI Black" panose="020B0A02040204020203" pitchFamily="34" charset="0"/>
            </a:endParaRPr>
          </a:p>
        </p:txBody>
      </p:sp>
      <p:pic>
        <p:nvPicPr>
          <p:cNvPr id="23" name="Picture 22">
            <a:extLst>
              <a:ext uri="{FF2B5EF4-FFF2-40B4-BE49-F238E27FC236}">
                <a16:creationId xmlns:a16="http://schemas.microsoft.com/office/drawing/2014/main" id="{84C713CF-BC05-F985-2DB3-B0781AAB84EF}"/>
              </a:ext>
              <a:ext uri="{C183D7F6-B498-43B3-948B-1728B52AA6E4}">
                <adec:decorative xmlns:adec="http://schemas.microsoft.com/office/drawing/2017/decorative" val="1"/>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5415" y="0"/>
            <a:ext cx="3888175" cy="6157818"/>
          </a:xfrm>
          <a:custGeom>
            <a:avLst/>
            <a:gdLst>
              <a:gd name="connsiteX0" fmla="*/ 0 w 3888175"/>
              <a:gd name="connsiteY0" fmla="*/ 0 h 6157818"/>
              <a:gd name="connsiteX1" fmla="*/ 3888175 w 3888175"/>
              <a:gd name="connsiteY1" fmla="*/ 0 h 6157818"/>
              <a:gd name="connsiteX2" fmla="*/ 3888175 w 3888175"/>
              <a:gd name="connsiteY2" fmla="*/ 5845507 h 6157818"/>
              <a:gd name="connsiteX3" fmla="*/ 3575864 w 3888175"/>
              <a:gd name="connsiteY3" fmla="*/ 6157818 h 6157818"/>
              <a:gd name="connsiteX4" fmla="*/ 0 w 3888175"/>
              <a:gd name="connsiteY4" fmla="*/ 6157818 h 6157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8175" h="6157818">
                <a:moveTo>
                  <a:pt x="0" y="0"/>
                </a:moveTo>
                <a:lnTo>
                  <a:pt x="3888175" y="0"/>
                </a:lnTo>
                <a:lnTo>
                  <a:pt x="3888175" y="5845507"/>
                </a:lnTo>
                <a:cubicBezTo>
                  <a:pt x="3888175" y="6017992"/>
                  <a:pt x="3748349" y="6157818"/>
                  <a:pt x="3575864" y="6157818"/>
                </a:cubicBezTo>
                <a:lnTo>
                  <a:pt x="0" y="6157818"/>
                </a:lnTo>
                <a:close/>
              </a:path>
            </a:pathLst>
          </a:custGeom>
          <a:ln w="3175">
            <a:gradFill flip="none" rotWithShape="1">
              <a:gsLst>
                <a:gs pos="28037">
                  <a:schemeClr val="tx2">
                    <a:lumMod val="50000"/>
                  </a:schemeClr>
                </a:gs>
                <a:gs pos="100000">
                  <a:schemeClr val="bg1">
                    <a:alpha val="25000"/>
                  </a:schemeClr>
                </a:gs>
              </a:gsLst>
              <a:lin ang="2700000" scaled="1"/>
              <a:tileRect/>
            </a:gradFill>
          </a:ln>
          <a:effectLst>
            <a:outerShdw blurRad="317500" dist="38100" dir="2700000" algn="tl" rotWithShape="0">
              <a:prstClr val="black">
                <a:alpha val="40000"/>
              </a:prstClr>
            </a:outerShdw>
          </a:effectLst>
        </p:spPr>
      </p:pic>
      <p:sp>
        <p:nvSpPr>
          <p:cNvPr id="14" name="Text Placeholder 33">
            <a:extLst>
              <a:ext uri="{FF2B5EF4-FFF2-40B4-BE49-F238E27FC236}">
                <a16:creationId xmlns:a16="http://schemas.microsoft.com/office/drawing/2014/main" id="{FCD54D1F-3F81-F213-059C-44EF38A6A5AD}"/>
              </a:ext>
            </a:extLst>
          </p:cNvPr>
          <p:cNvSpPr>
            <a:spLocks noGrp="1"/>
          </p:cNvSpPr>
          <p:nvPr>
            <p:ph type="body" sz="quarter" idx="10" hasCustomPrompt="1"/>
          </p:nvPr>
        </p:nvSpPr>
        <p:spPr>
          <a:xfrm>
            <a:off x="588263" y="2801910"/>
            <a:ext cx="3012187" cy="553998"/>
          </a:xfrm>
        </p:spPr>
        <p:txBody>
          <a:bodyPr vert="horz" wrap="square" lIns="0" tIns="0" rIns="0" bIns="0" rtlCol="0" anchor="t">
            <a:spAutoFit/>
          </a:bodyPr>
          <a:lstStyle>
            <a:lvl1pPr marL="0" indent="0">
              <a:buNone/>
              <a:defRPr lang="en-IN" sz="3600" b="0" cap="none" spc="-50" dirty="0">
                <a:ln w="3175">
                  <a:noFill/>
                </a:ln>
                <a:solidFill>
                  <a:schemeClr val="bg1"/>
                </a:solidFill>
                <a:effectLst/>
                <a:latin typeface="+mj-lt"/>
              </a:defRPr>
            </a:lvl1pPr>
          </a:lstStyle>
          <a:p>
            <a:pPr marL="342900" lvl="0" indent="-571500">
              <a:spcBef>
                <a:spcPct val="0"/>
              </a:spcBef>
            </a:pPr>
            <a:r>
              <a:rPr lang="en-US"/>
              <a:t>Title</a:t>
            </a:r>
            <a:endParaRPr lang="en-IN"/>
          </a:p>
        </p:txBody>
      </p:sp>
      <p:sp>
        <p:nvSpPr>
          <p:cNvPr id="34" name="Text Placeholder 35">
            <a:extLst>
              <a:ext uri="{FF2B5EF4-FFF2-40B4-BE49-F238E27FC236}">
                <a16:creationId xmlns:a16="http://schemas.microsoft.com/office/drawing/2014/main" id="{7E7093CC-A28E-61AE-DF21-5887F9CD93BA}"/>
              </a:ext>
            </a:extLst>
          </p:cNvPr>
          <p:cNvSpPr>
            <a:spLocks noGrp="1"/>
          </p:cNvSpPr>
          <p:nvPr>
            <p:ph type="body" sz="quarter" idx="17" hasCustomPrompt="1"/>
          </p:nvPr>
        </p:nvSpPr>
        <p:spPr>
          <a:xfrm>
            <a:off x="4480553" y="831489"/>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8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01</a:t>
            </a:r>
          </a:p>
        </p:txBody>
      </p:sp>
      <p:sp>
        <p:nvSpPr>
          <p:cNvPr id="45" name="Text Placeholder 35">
            <a:extLst>
              <a:ext uri="{FF2B5EF4-FFF2-40B4-BE49-F238E27FC236}">
                <a16:creationId xmlns:a16="http://schemas.microsoft.com/office/drawing/2014/main" id="{03F5D594-59A9-7128-2AC0-BC5441B6FDCA}"/>
              </a:ext>
            </a:extLst>
          </p:cNvPr>
          <p:cNvSpPr>
            <a:spLocks noGrp="1"/>
          </p:cNvSpPr>
          <p:nvPr>
            <p:ph type="body" sz="quarter" idx="11" hasCustomPrompt="1"/>
          </p:nvPr>
        </p:nvSpPr>
        <p:spPr>
          <a:xfrm>
            <a:off x="5436016" y="831489"/>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cxnSp>
        <p:nvCxnSpPr>
          <p:cNvPr id="56" name="Straight Connector 55">
            <a:extLst>
              <a:ext uri="{FF2B5EF4-FFF2-40B4-BE49-F238E27FC236}">
                <a16:creationId xmlns:a16="http://schemas.microsoft.com/office/drawing/2014/main" id="{224F05AE-4ECB-A201-B025-E12913E52A24}"/>
              </a:ext>
            </a:extLst>
          </p:cNvPr>
          <p:cNvCxnSpPr/>
          <p:nvPr userDrawn="1"/>
        </p:nvCxnSpPr>
        <p:spPr>
          <a:xfrm>
            <a:off x="5436017" y="1539522"/>
            <a:ext cx="5812462" cy="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12" name="Text Placeholder 35">
            <a:extLst>
              <a:ext uri="{FF2B5EF4-FFF2-40B4-BE49-F238E27FC236}">
                <a16:creationId xmlns:a16="http://schemas.microsoft.com/office/drawing/2014/main" id="{C2EFC6E3-948E-47C7-FD35-012ECA924CF4}"/>
              </a:ext>
            </a:extLst>
          </p:cNvPr>
          <p:cNvSpPr>
            <a:spLocks noGrp="1"/>
          </p:cNvSpPr>
          <p:nvPr>
            <p:ph type="body" sz="quarter" idx="22" hasCustomPrompt="1"/>
          </p:nvPr>
        </p:nvSpPr>
        <p:spPr>
          <a:xfrm>
            <a:off x="4480553" y="1720618"/>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8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02</a:t>
            </a:r>
          </a:p>
        </p:txBody>
      </p:sp>
      <p:sp>
        <p:nvSpPr>
          <p:cNvPr id="121" name="Text Placeholder 35">
            <a:extLst>
              <a:ext uri="{FF2B5EF4-FFF2-40B4-BE49-F238E27FC236}">
                <a16:creationId xmlns:a16="http://schemas.microsoft.com/office/drawing/2014/main" id="{C2EDBE18-7096-479B-D0F8-34FA32595F88}"/>
              </a:ext>
            </a:extLst>
          </p:cNvPr>
          <p:cNvSpPr>
            <a:spLocks noGrp="1"/>
          </p:cNvSpPr>
          <p:nvPr>
            <p:ph type="body" sz="quarter" idx="16" hasCustomPrompt="1"/>
          </p:nvPr>
        </p:nvSpPr>
        <p:spPr>
          <a:xfrm>
            <a:off x="5436016" y="1720618"/>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cxnSp>
        <p:nvCxnSpPr>
          <p:cNvPr id="126" name="Straight Connector 125">
            <a:extLst>
              <a:ext uri="{FF2B5EF4-FFF2-40B4-BE49-F238E27FC236}">
                <a16:creationId xmlns:a16="http://schemas.microsoft.com/office/drawing/2014/main" id="{77259012-1ADE-F706-01EC-C1A0EE16301E}"/>
              </a:ext>
            </a:extLst>
          </p:cNvPr>
          <p:cNvCxnSpPr/>
          <p:nvPr userDrawn="1"/>
        </p:nvCxnSpPr>
        <p:spPr>
          <a:xfrm>
            <a:off x="5436017" y="2428652"/>
            <a:ext cx="5812462" cy="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48" name="Text Placeholder 35">
            <a:extLst>
              <a:ext uri="{FF2B5EF4-FFF2-40B4-BE49-F238E27FC236}">
                <a16:creationId xmlns:a16="http://schemas.microsoft.com/office/drawing/2014/main" id="{5F298676-8469-1D6E-5A87-67816E1633BA}"/>
              </a:ext>
            </a:extLst>
          </p:cNvPr>
          <p:cNvSpPr>
            <a:spLocks noGrp="1"/>
          </p:cNvSpPr>
          <p:nvPr>
            <p:ph type="body" sz="quarter" idx="21" hasCustomPrompt="1"/>
          </p:nvPr>
        </p:nvSpPr>
        <p:spPr>
          <a:xfrm>
            <a:off x="4480553" y="2609748"/>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8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03</a:t>
            </a:r>
          </a:p>
        </p:txBody>
      </p:sp>
      <p:sp>
        <p:nvSpPr>
          <p:cNvPr id="155" name="Text Placeholder 35">
            <a:extLst>
              <a:ext uri="{FF2B5EF4-FFF2-40B4-BE49-F238E27FC236}">
                <a16:creationId xmlns:a16="http://schemas.microsoft.com/office/drawing/2014/main" id="{E6F8FE11-9E8D-4805-1C88-A8C6A54C13A0}"/>
              </a:ext>
            </a:extLst>
          </p:cNvPr>
          <p:cNvSpPr>
            <a:spLocks noGrp="1"/>
          </p:cNvSpPr>
          <p:nvPr>
            <p:ph type="body" sz="quarter" idx="15" hasCustomPrompt="1"/>
          </p:nvPr>
        </p:nvSpPr>
        <p:spPr>
          <a:xfrm>
            <a:off x="5436016" y="2609748"/>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cxnSp>
        <p:nvCxnSpPr>
          <p:cNvPr id="159" name="Straight Connector 158">
            <a:extLst>
              <a:ext uri="{FF2B5EF4-FFF2-40B4-BE49-F238E27FC236}">
                <a16:creationId xmlns:a16="http://schemas.microsoft.com/office/drawing/2014/main" id="{469E280D-0991-4834-DE3E-07993B04AB60}"/>
              </a:ext>
            </a:extLst>
          </p:cNvPr>
          <p:cNvCxnSpPr/>
          <p:nvPr userDrawn="1"/>
        </p:nvCxnSpPr>
        <p:spPr>
          <a:xfrm>
            <a:off x="5436017" y="3317782"/>
            <a:ext cx="5812462" cy="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75" name="Text Placeholder 35">
            <a:extLst>
              <a:ext uri="{FF2B5EF4-FFF2-40B4-BE49-F238E27FC236}">
                <a16:creationId xmlns:a16="http://schemas.microsoft.com/office/drawing/2014/main" id="{8E0C175E-BAD3-3B62-EAF3-822025AB0028}"/>
              </a:ext>
            </a:extLst>
          </p:cNvPr>
          <p:cNvSpPr>
            <a:spLocks noGrp="1"/>
          </p:cNvSpPr>
          <p:nvPr>
            <p:ph type="body" sz="quarter" idx="20" hasCustomPrompt="1"/>
          </p:nvPr>
        </p:nvSpPr>
        <p:spPr>
          <a:xfrm>
            <a:off x="4480553" y="3498879"/>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8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04</a:t>
            </a:r>
          </a:p>
        </p:txBody>
      </p:sp>
      <p:sp>
        <p:nvSpPr>
          <p:cNvPr id="180" name="Text Placeholder 35">
            <a:extLst>
              <a:ext uri="{FF2B5EF4-FFF2-40B4-BE49-F238E27FC236}">
                <a16:creationId xmlns:a16="http://schemas.microsoft.com/office/drawing/2014/main" id="{35EF1574-7163-CDA3-0FC4-1347399B20E9}"/>
              </a:ext>
            </a:extLst>
          </p:cNvPr>
          <p:cNvSpPr>
            <a:spLocks noGrp="1"/>
          </p:cNvSpPr>
          <p:nvPr>
            <p:ph type="body" sz="quarter" idx="14" hasCustomPrompt="1"/>
          </p:nvPr>
        </p:nvSpPr>
        <p:spPr>
          <a:xfrm>
            <a:off x="5436016" y="3498879"/>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cxnSp>
        <p:nvCxnSpPr>
          <p:cNvPr id="183" name="Straight Connector 182">
            <a:extLst>
              <a:ext uri="{FF2B5EF4-FFF2-40B4-BE49-F238E27FC236}">
                <a16:creationId xmlns:a16="http://schemas.microsoft.com/office/drawing/2014/main" id="{EA470ABB-713A-CC7B-3021-C344E59AF1BF}"/>
              </a:ext>
            </a:extLst>
          </p:cNvPr>
          <p:cNvCxnSpPr/>
          <p:nvPr userDrawn="1"/>
        </p:nvCxnSpPr>
        <p:spPr>
          <a:xfrm>
            <a:off x="5436017" y="4206912"/>
            <a:ext cx="5812462" cy="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93" name="Text Placeholder 35">
            <a:extLst>
              <a:ext uri="{FF2B5EF4-FFF2-40B4-BE49-F238E27FC236}">
                <a16:creationId xmlns:a16="http://schemas.microsoft.com/office/drawing/2014/main" id="{62BA1341-24BA-AD13-20B1-2D454B7D325A}"/>
              </a:ext>
            </a:extLst>
          </p:cNvPr>
          <p:cNvSpPr>
            <a:spLocks noGrp="1"/>
          </p:cNvSpPr>
          <p:nvPr>
            <p:ph type="body" sz="quarter" idx="19" hasCustomPrompt="1"/>
          </p:nvPr>
        </p:nvSpPr>
        <p:spPr>
          <a:xfrm>
            <a:off x="4480553" y="4388009"/>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8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05</a:t>
            </a:r>
          </a:p>
        </p:txBody>
      </p:sp>
      <p:sp>
        <p:nvSpPr>
          <p:cNvPr id="196" name="Text Placeholder 35">
            <a:extLst>
              <a:ext uri="{FF2B5EF4-FFF2-40B4-BE49-F238E27FC236}">
                <a16:creationId xmlns:a16="http://schemas.microsoft.com/office/drawing/2014/main" id="{50106356-E0E1-A677-8D3A-A684E0B6E300}"/>
              </a:ext>
            </a:extLst>
          </p:cNvPr>
          <p:cNvSpPr>
            <a:spLocks noGrp="1"/>
          </p:cNvSpPr>
          <p:nvPr>
            <p:ph type="body" sz="quarter" idx="13" hasCustomPrompt="1"/>
          </p:nvPr>
        </p:nvSpPr>
        <p:spPr>
          <a:xfrm>
            <a:off x="5436016" y="4388009"/>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cxnSp>
        <p:nvCxnSpPr>
          <p:cNvPr id="198" name="Straight Connector 197">
            <a:extLst>
              <a:ext uri="{FF2B5EF4-FFF2-40B4-BE49-F238E27FC236}">
                <a16:creationId xmlns:a16="http://schemas.microsoft.com/office/drawing/2014/main" id="{80E4BEDF-6C5E-0CCF-3921-96CFD7EF5B62}"/>
              </a:ext>
            </a:extLst>
          </p:cNvPr>
          <p:cNvCxnSpPr/>
          <p:nvPr userDrawn="1"/>
        </p:nvCxnSpPr>
        <p:spPr>
          <a:xfrm>
            <a:off x="5436017" y="5096041"/>
            <a:ext cx="5812462" cy="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02" name="Text Placeholder 35">
            <a:extLst>
              <a:ext uri="{FF2B5EF4-FFF2-40B4-BE49-F238E27FC236}">
                <a16:creationId xmlns:a16="http://schemas.microsoft.com/office/drawing/2014/main" id="{0BAF8433-CF2F-59AB-4687-DD42731860C9}"/>
              </a:ext>
            </a:extLst>
          </p:cNvPr>
          <p:cNvSpPr>
            <a:spLocks noGrp="1"/>
          </p:cNvSpPr>
          <p:nvPr>
            <p:ph type="body" sz="quarter" idx="18" hasCustomPrompt="1"/>
          </p:nvPr>
        </p:nvSpPr>
        <p:spPr>
          <a:xfrm>
            <a:off x="4480553" y="5277137"/>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8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06</a:t>
            </a:r>
          </a:p>
        </p:txBody>
      </p:sp>
      <p:sp>
        <p:nvSpPr>
          <p:cNvPr id="203" name="Text Placeholder 35">
            <a:extLst>
              <a:ext uri="{FF2B5EF4-FFF2-40B4-BE49-F238E27FC236}">
                <a16:creationId xmlns:a16="http://schemas.microsoft.com/office/drawing/2014/main" id="{6198D1F1-53EB-C0B6-EFD7-B89A09909809}"/>
              </a:ext>
            </a:extLst>
          </p:cNvPr>
          <p:cNvSpPr>
            <a:spLocks noGrp="1"/>
          </p:cNvSpPr>
          <p:nvPr>
            <p:ph type="body" sz="quarter" idx="12" hasCustomPrompt="1"/>
          </p:nvPr>
        </p:nvSpPr>
        <p:spPr>
          <a:xfrm>
            <a:off x="5436016" y="5277137"/>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Tree>
    <p:extLst>
      <p:ext uri="{BB962C8B-B14F-4D97-AF65-F5344CB8AC3E}">
        <p14:creationId xmlns:p14="http://schemas.microsoft.com/office/powerpoint/2010/main" val="2590551922"/>
      </p:ext>
    </p:extLst>
  </p:cSld>
  <p:clrMapOvr>
    <a:masterClrMapping/>
  </p:clrMapOvr>
  <p:transition>
    <p:fade/>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userDrawn="1">
  <p:cSld name="Agenda eight topic (dark)">
    <p:bg>
      <p:bgPr>
        <a:solidFill>
          <a:srgbClr val="193467"/>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70B8DFE-881E-388A-2E01-A518F7E75D68}"/>
              </a:ext>
              <a:ext uri="{C183D7F6-B498-43B3-948B-1728B52AA6E4}">
                <adec:decorative xmlns:adec="http://schemas.microsoft.com/office/drawing/2017/decorative" val="1"/>
              </a:ext>
            </a:extLst>
          </p:cNvPr>
          <p:cNvPicPr>
            <a:picLocks noChangeAspect="1"/>
          </p:cNvPicPr>
          <p:nvPr userDrawn="1"/>
        </p:nvPicPr>
        <p:blipFill rotWithShape="1">
          <a:blip r:embed="rId2">
            <a:alphaModFix amt="50000"/>
          </a:blip>
          <a:stretch/>
        </p:blipFill>
        <p:spPr>
          <a:xfrm>
            <a:off x="-528" y="-3345"/>
            <a:ext cx="12193057" cy="6864691"/>
          </a:xfrm>
          <a:prstGeom prst="rect">
            <a:avLst/>
          </a:prstGeom>
        </p:spPr>
      </p:pic>
      <p:pic>
        <p:nvPicPr>
          <p:cNvPr id="3" name="Picture 2">
            <a:extLst>
              <a:ext uri="{FF2B5EF4-FFF2-40B4-BE49-F238E27FC236}">
                <a16:creationId xmlns:a16="http://schemas.microsoft.com/office/drawing/2014/main" id="{423DD631-C778-53A9-8073-57102E742346}"/>
              </a:ext>
              <a:ext uri="{C183D7F6-B498-43B3-948B-1728B52AA6E4}">
                <adec:decorative xmlns:adec="http://schemas.microsoft.com/office/drawing/2017/decorative" val="1"/>
              </a:ext>
            </a:extLst>
          </p:cNvPr>
          <p:cNvPicPr>
            <a:picLocks noChangeAspect="1"/>
          </p:cNvPicPr>
          <p:nvPr userDrawn="1"/>
        </p:nvPicPr>
        <p:blipFill rotWithShape="1">
          <a:blip r:embed="rId3" cstate="screen">
            <a:alphaModFix amt="25000"/>
            <a:extLst>
              <a:ext uri="{28A0092B-C50C-407E-A947-70E740481C1C}">
                <a14:useLocalDpi xmlns:a14="http://schemas.microsoft.com/office/drawing/2010/main"/>
              </a:ext>
            </a:extLst>
          </a:blip>
          <a:srcRect/>
          <a:stretch/>
        </p:blipFill>
        <p:spPr>
          <a:xfrm>
            <a:off x="0" y="0"/>
            <a:ext cx="12192000" cy="6858000"/>
          </a:xfrm>
          <a:prstGeom prst="rect">
            <a:avLst/>
          </a:prstGeom>
        </p:spPr>
      </p:pic>
      <p:pic>
        <p:nvPicPr>
          <p:cNvPr id="6" name="Picture 5">
            <a:extLst>
              <a:ext uri="{FF2B5EF4-FFF2-40B4-BE49-F238E27FC236}">
                <a16:creationId xmlns:a16="http://schemas.microsoft.com/office/drawing/2014/main" id="{622A4C08-8D9B-7EB7-4EFC-CDD476EE593F}"/>
              </a:ext>
              <a:ext uri="{C183D7F6-B498-43B3-948B-1728B52AA6E4}">
                <adec:decorative xmlns:adec="http://schemas.microsoft.com/office/drawing/2017/decorative" val="1"/>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5415" y="0"/>
            <a:ext cx="3888175" cy="6269038"/>
          </a:xfrm>
          <a:custGeom>
            <a:avLst/>
            <a:gdLst>
              <a:gd name="connsiteX0" fmla="*/ 0 w 3888175"/>
              <a:gd name="connsiteY0" fmla="*/ 0 h 6157818"/>
              <a:gd name="connsiteX1" fmla="*/ 3888175 w 3888175"/>
              <a:gd name="connsiteY1" fmla="*/ 0 h 6157818"/>
              <a:gd name="connsiteX2" fmla="*/ 3888175 w 3888175"/>
              <a:gd name="connsiteY2" fmla="*/ 5845507 h 6157818"/>
              <a:gd name="connsiteX3" fmla="*/ 3575864 w 3888175"/>
              <a:gd name="connsiteY3" fmla="*/ 6157818 h 6157818"/>
              <a:gd name="connsiteX4" fmla="*/ 0 w 3888175"/>
              <a:gd name="connsiteY4" fmla="*/ 6157818 h 6157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8175" h="6157818">
                <a:moveTo>
                  <a:pt x="0" y="0"/>
                </a:moveTo>
                <a:lnTo>
                  <a:pt x="3888175" y="0"/>
                </a:lnTo>
                <a:lnTo>
                  <a:pt x="3888175" y="5845507"/>
                </a:lnTo>
                <a:cubicBezTo>
                  <a:pt x="3888175" y="6017992"/>
                  <a:pt x="3748349" y="6157818"/>
                  <a:pt x="3575864" y="6157818"/>
                </a:cubicBezTo>
                <a:lnTo>
                  <a:pt x="0" y="6157818"/>
                </a:lnTo>
                <a:close/>
              </a:path>
            </a:pathLst>
          </a:custGeom>
          <a:ln>
            <a:gradFill flip="none" rotWithShape="1">
              <a:gsLst>
                <a:gs pos="28037">
                  <a:schemeClr val="tx2">
                    <a:lumMod val="50000"/>
                  </a:schemeClr>
                </a:gs>
                <a:gs pos="100000">
                  <a:schemeClr val="bg1"/>
                </a:gs>
              </a:gsLst>
              <a:lin ang="2700000" scaled="1"/>
              <a:tileRect/>
            </a:gradFill>
          </a:ln>
          <a:effectLst>
            <a:outerShdw blurRad="317500" dist="38100" dir="2700000" algn="tl" rotWithShape="0">
              <a:prstClr val="black">
                <a:alpha val="40000"/>
              </a:prstClr>
            </a:outerShdw>
          </a:effectLst>
        </p:spPr>
      </p:pic>
      <p:sp>
        <p:nvSpPr>
          <p:cNvPr id="7" name="Rectangle: Rounded Corners 6">
            <a:extLst>
              <a:ext uri="{FF2B5EF4-FFF2-40B4-BE49-F238E27FC236}">
                <a16:creationId xmlns:a16="http://schemas.microsoft.com/office/drawing/2014/main" id="{5CA1D436-3B66-752F-B501-0FD893F56553}"/>
              </a:ext>
              <a:ext uri="{C183D7F6-B498-43B3-948B-1728B52AA6E4}">
                <adec:decorative xmlns:adec="http://schemas.microsoft.com/office/drawing/2017/decorative" val="1"/>
              </a:ext>
            </a:extLst>
          </p:cNvPr>
          <p:cNvSpPr/>
          <p:nvPr/>
        </p:nvSpPr>
        <p:spPr bwMode="auto">
          <a:xfrm>
            <a:off x="4123399" y="147578"/>
            <a:ext cx="7774914" cy="6562845"/>
          </a:xfrm>
          <a:prstGeom prst="roundRect">
            <a:avLst>
              <a:gd name="adj" fmla="val 3093"/>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fontAlgn="base">
              <a:spcBef>
                <a:spcPct val="0"/>
              </a:spcBef>
              <a:spcAft>
                <a:spcPts val="600"/>
              </a:spcAft>
            </a:pPr>
            <a:endParaRPr lang="en-IN" sz="2000" err="1">
              <a:solidFill>
                <a:schemeClr val="bg1"/>
              </a:solidFill>
              <a:latin typeface="+mj-lt"/>
              <a:ea typeface="Segoe UI Black" panose="020B0A02040204020203" pitchFamily="34" charset="0"/>
            </a:endParaRPr>
          </a:p>
        </p:txBody>
      </p:sp>
      <p:sp>
        <p:nvSpPr>
          <p:cNvPr id="34" name="Text Placeholder 33">
            <a:extLst>
              <a:ext uri="{FF2B5EF4-FFF2-40B4-BE49-F238E27FC236}">
                <a16:creationId xmlns:a16="http://schemas.microsoft.com/office/drawing/2014/main" id="{37FD1376-F363-B9B2-E836-2CEB56DB6E56}"/>
              </a:ext>
            </a:extLst>
          </p:cNvPr>
          <p:cNvSpPr>
            <a:spLocks noGrp="1"/>
          </p:cNvSpPr>
          <p:nvPr userDrawn="1">
            <p:ph type="body" sz="quarter" idx="10" hasCustomPrompt="1"/>
          </p:nvPr>
        </p:nvSpPr>
        <p:spPr>
          <a:xfrm>
            <a:off x="588263" y="2801910"/>
            <a:ext cx="3012187" cy="553998"/>
          </a:xfrm>
        </p:spPr>
        <p:txBody>
          <a:bodyPr vert="horz" wrap="square" lIns="0" tIns="0" rIns="0" bIns="0" rtlCol="0" anchor="t">
            <a:spAutoFit/>
          </a:bodyPr>
          <a:lstStyle>
            <a:lvl1pPr marL="0" indent="0">
              <a:buNone/>
              <a:defRPr lang="en-IN" sz="3600" b="0" cap="none" spc="-50" dirty="0">
                <a:ln w="3175">
                  <a:noFill/>
                </a:ln>
                <a:solidFill>
                  <a:schemeClr val="bg1"/>
                </a:solidFill>
                <a:effectLst/>
                <a:latin typeface="+mj-lt"/>
              </a:defRPr>
            </a:lvl1pPr>
          </a:lstStyle>
          <a:p>
            <a:pPr marL="342900" lvl="0" indent="-571500">
              <a:spcBef>
                <a:spcPct val="0"/>
              </a:spcBef>
            </a:pPr>
            <a:r>
              <a:rPr lang="en-US"/>
              <a:t>Title</a:t>
            </a:r>
            <a:endParaRPr lang="en-IN"/>
          </a:p>
        </p:txBody>
      </p:sp>
      <p:sp>
        <p:nvSpPr>
          <p:cNvPr id="42" name="Text Placeholder 35">
            <a:extLst>
              <a:ext uri="{FF2B5EF4-FFF2-40B4-BE49-F238E27FC236}">
                <a16:creationId xmlns:a16="http://schemas.microsoft.com/office/drawing/2014/main" id="{27E77BF6-2F02-6AB1-244C-A33EEA6866E6}"/>
              </a:ext>
            </a:extLst>
          </p:cNvPr>
          <p:cNvSpPr>
            <a:spLocks noGrp="1"/>
          </p:cNvSpPr>
          <p:nvPr>
            <p:ph type="body" sz="quarter" idx="35" hasCustomPrompt="1"/>
          </p:nvPr>
        </p:nvSpPr>
        <p:spPr>
          <a:xfrm>
            <a:off x="4480553" y="527444"/>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01</a:t>
            </a:r>
          </a:p>
        </p:txBody>
      </p:sp>
      <p:sp>
        <p:nvSpPr>
          <p:cNvPr id="43" name="Text Placeholder 35">
            <a:extLst>
              <a:ext uri="{FF2B5EF4-FFF2-40B4-BE49-F238E27FC236}">
                <a16:creationId xmlns:a16="http://schemas.microsoft.com/office/drawing/2014/main" id="{558DA852-A25B-3004-E952-719FA55D94FB}"/>
              </a:ext>
            </a:extLst>
          </p:cNvPr>
          <p:cNvSpPr>
            <a:spLocks noGrp="1"/>
          </p:cNvSpPr>
          <p:nvPr>
            <p:ph type="body" sz="quarter" idx="36" hasCustomPrompt="1"/>
          </p:nvPr>
        </p:nvSpPr>
        <p:spPr>
          <a:xfrm>
            <a:off x="5436016" y="527444"/>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44" name="Text Placeholder 35">
            <a:extLst>
              <a:ext uri="{FF2B5EF4-FFF2-40B4-BE49-F238E27FC236}">
                <a16:creationId xmlns:a16="http://schemas.microsoft.com/office/drawing/2014/main" id="{5C08C2F8-5024-C4BC-16C1-47D660E2FC69}"/>
              </a:ext>
            </a:extLst>
          </p:cNvPr>
          <p:cNvSpPr>
            <a:spLocks noGrp="1"/>
          </p:cNvSpPr>
          <p:nvPr>
            <p:ph type="body" sz="quarter" idx="37" hasCustomPrompt="1"/>
          </p:nvPr>
        </p:nvSpPr>
        <p:spPr>
          <a:xfrm>
            <a:off x="4480553" y="1281381"/>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02</a:t>
            </a:r>
          </a:p>
        </p:txBody>
      </p:sp>
      <p:sp>
        <p:nvSpPr>
          <p:cNvPr id="45" name="Text Placeholder 35">
            <a:extLst>
              <a:ext uri="{FF2B5EF4-FFF2-40B4-BE49-F238E27FC236}">
                <a16:creationId xmlns:a16="http://schemas.microsoft.com/office/drawing/2014/main" id="{A18A491A-45A0-7F25-09EA-A8BC6C2D2382}"/>
              </a:ext>
            </a:extLst>
          </p:cNvPr>
          <p:cNvSpPr>
            <a:spLocks noGrp="1"/>
          </p:cNvSpPr>
          <p:nvPr>
            <p:ph type="body" sz="quarter" idx="38" hasCustomPrompt="1"/>
          </p:nvPr>
        </p:nvSpPr>
        <p:spPr>
          <a:xfrm>
            <a:off x="5436016" y="1281381"/>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2" name="Text Placeholder 35">
            <a:extLst>
              <a:ext uri="{FF2B5EF4-FFF2-40B4-BE49-F238E27FC236}">
                <a16:creationId xmlns:a16="http://schemas.microsoft.com/office/drawing/2014/main" id="{956A9372-5D07-5C45-7C37-29797CA487FF}"/>
              </a:ext>
            </a:extLst>
          </p:cNvPr>
          <p:cNvSpPr>
            <a:spLocks noGrp="1"/>
          </p:cNvSpPr>
          <p:nvPr userDrawn="1">
            <p:ph type="body" sz="quarter" idx="17" hasCustomPrompt="1"/>
          </p:nvPr>
        </p:nvSpPr>
        <p:spPr>
          <a:xfrm>
            <a:off x="4480553" y="2035318"/>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03</a:t>
            </a:r>
          </a:p>
        </p:txBody>
      </p:sp>
      <p:sp>
        <p:nvSpPr>
          <p:cNvPr id="36" name="Text Placeholder 35">
            <a:extLst>
              <a:ext uri="{FF2B5EF4-FFF2-40B4-BE49-F238E27FC236}">
                <a16:creationId xmlns:a16="http://schemas.microsoft.com/office/drawing/2014/main" id="{25EF701A-EECF-9B1A-6540-7EFB3A28B325}"/>
              </a:ext>
            </a:extLst>
          </p:cNvPr>
          <p:cNvSpPr>
            <a:spLocks noGrp="1"/>
          </p:cNvSpPr>
          <p:nvPr userDrawn="1">
            <p:ph type="body" sz="quarter" idx="11" hasCustomPrompt="1"/>
          </p:nvPr>
        </p:nvSpPr>
        <p:spPr>
          <a:xfrm>
            <a:off x="5436016" y="2035318"/>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16" name="Text Placeholder 35">
            <a:extLst>
              <a:ext uri="{FF2B5EF4-FFF2-40B4-BE49-F238E27FC236}">
                <a16:creationId xmlns:a16="http://schemas.microsoft.com/office/drawing/2014/main" id="{8CC548CB-B856-5757-3FE8-ECA642FC3526}"/>
              </a:ext>
            </a:extLst>
          </p:cNvPr>
          <p:cNvSpPr>
            <a:spLocks noGrp="1"/>
          </p:cNvSpPr>
          <p:nvPr userDrawn="1">
            <p:ph type="body" sz="quarter" idx="22" hasCustomPrompt="1"/>
          </p:nvPr>
        </p:nvSpPr>
        <p:spPr>
          <a:xfrm>
            <a:off x="4480553" y="2789255"/>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04</a:t>
            </a:r>
          </a:p>
        </p:txBody>
      </p:sp>
      <p:sp>
        <p:nvSpPr>
          <p:cNvPr id="41" name="Text Placeholder 35">
            <a:extLst>
              <a:ext uri="{FF2B5EF4-FFF2-40B4-BE49-F238E27FC236}">
                <a16:creationId xmlns:a16="http://schemas.microsoft.com/office/drawing/2014/main" id="{C1B8DE60-C280-DB99-5F3A-50EE10BF0D0F}"/>
              </a:ext>
            </a:extLst>
          </p:cNvPr>
          <p:cNvSpPr>
            <a:spLocks noGrp="1"/>
          </p:cNvSpPr>
          <p:nvPr userDrawn="1">
            <p:ph type="body" sz="quarter" idx="16" hasCustomPrompt="1"/>
          </p:nvPr>
        </p:nvSpPr>
        <p:spPr>
          <a:xfrm>
            <a:off x="5436016" y="2789255"/>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14" name="Text Placeholder 35">
            <a:extLst>
              <a:ext uri="{FF2B5EF4-FFF2-40B4-BE49-F238E27FC236}">
                <a16:creationId xmlns:a16="http://schemas.microsoft.com/office/drawing/2014/main" id="{40CE3D49-5D1D-C6CC-D4F1-E75D834D5F86}"/>
              </a:ext>
            </a:extLst>
          </p:cNvPr>
          <p:cNvSpPr>
            <a:spLocks noGrp="1"/>
          </p:cNvSpPr>
          <p:nvPr userDrawn="1">
            <p:ph type="body" sz="quarter" idx="21" hasCustomPrompt="1"/>
          </p:nvPr>
        </p:nvSpPr>
        <p:spPr>
          <a:xfrm>
            <a:off x="4480553" y="3543192"/>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05</a:t>
            </a:r>
          </a:p>
        </p:txBody>
      </p:sp>
      <p:sp>
        <p:nvSpPr>
          <p:cNvPr id="40" name="Text Placeholder 35">
            <a:extLst>
              <a:ext uri="{FF2B5EF4-FFF2-40B4-BE49-F238E27FC236}">
                <a16:creationId xmlns:a16="http://schemas.microsoft.com/office/drawing/2014/main" id="{5C7AE02B-FB9D-762B-AB5F-DE191AC40875}"/>
              </a:ext>
            </a:extLst>
          </p:cNvPr>
          <p:cNvSpPr>
            <a:spLocks noGrp="1"/>
          </p:cNvSpPr>
          <p:nvPr userDrawn="1">
            <p:ph type="body" sz="quarter" idx="15" hasCustomPrompt="1"/>
          </p:nvPr>
        </p:nvSpPr>
        <p:spPr>
          <a:xfrm>
            <a:off x="5436016" y="3543192"/>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12" name="Text Placeholder 35">
            <a:extLst>
              <a:ext uri="{FF2B5EF4-FFF2-40B4-BE49-F238E27FC236}">
                <a16:creationId xmlns:a16="http://schemas.microsoft.com/office/drawing/2014/main" id="{B622147B-A43D-FAE4-FCD2-1B938D7FC3E3}"/>
              </a:ext>
            </a:extLst>
          </p:cNvPr>
          <p:cNvSpPr>
            <a:spLocks noGrp="1"/>
          </p:cNvSpPr>
          <p:nvPr userDrawn="1">
            <p:ph type="body" sz="quarter" idx="20" hasCustomPrompt="1"/>
          </p:nvPr>
        </p:nvSpPr>
        <p:spPr>
          <a:xfrm>
            <a:off x="4480553" y="4297129"/>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06</a:t>
            </a:r>
          </a:p>
        </p:txBody>
      </p:sp>
      <p:sp>
        <p:nvSpPr>
          <p:cNvPr id="39" name="Text Placeholder 35">
            <a:extLst>
              <a:ext uri="{FF2B5EF4-FFF2-40B4-BE49-F238E27FC236}">
                <a16:creationId xmlns:a16="http://schemas.microsoft.com/office/drawing/2014/main" id="{7B6DF795-EF74-1C8A-39CC-8B2DD75A94C0}"/>
              </a:ext>
            </a:extLst>
          </p:cNvPr>
          <p:cNvSpPr>
            <a:spLocks noGrp="1"/>
          </p:cNvSpPr>
          <p:nvPr userDrawn="1">
            <p:ph type="body" sz="quarter" idx="14" hasCustomPrompt="1"/>
          </p:nvPr>
        </p:nvSpPr>
        <p:spPr>
          <a:xfrm>
            <a:off x="5436016" y="4297129"/>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10" name="Text Placeholder 35">
            <a:extLst>
              <a:ext uri="{FF2B5EF4-FFF2-40B4-BE49-F238E27FC236}">
                <a16:creationId xmlns:a16="http://schemas.microsoft.com/office/drawing/2014/main" id="{2B10AC93-2B34-EE9C-672C-DB79A9B274F9}"/>
              </a:ext>
            </a:extLst>
          </p:cNvPr>
          <p:cNvSpPr>
            <a:spLocks noGrp="1"/>
          </p:cNvSpPr>
          <p:nvPr userDrawn="1">
            <p:ph type="body" sz="quarter" idx="19" hasCustomPrompt="1"/>
          </p:nvPr>
        </p:nvSpPr>
        <p:spPr>
          <a:xfrm>
            <a:off x="4480553" y="5051066"/>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07</a:t>
            </a:r>
          </a:p>
        </p:txBody>
      </p:sp>
      <p:sp>
        <p:nvSpPr>
          <p:cNvPr id="38" name="Text Placeholder 35">
            <a:extLst>
              <a:ext uri="{FF2B5EF4-FFF2-40B4-BE49-F238E27FC236}">
                <a16:creationId xmlns:a16="http://schemas.microsoft.com/office/drawing/2014/main" id="{2E3339B5-7B67-FB30-EEE4-5E79A97FC1B6}"/>
              </a:ext>
            </a:extLst>
          </p:cNvPr>
          <p:cNvSpPr>
            <a:spLocks noGrp="1"/>
          </p:cNvSpPr>
          <p:nvPr userDrawn="1">
            <p:ph type="body" sz="quarter" idx="13" hasCustomPrompt="1"/>
          </p:nvPr>
        </p:nvSpPr>
        <p:spPr>
          <a:xfrm>
            <a:off x="5436016" y="5051066"/>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5" name="Text Placeholder 35">
            <a:extLst>
              <a:ext uri="{FF2B5EF4-FFF2-40B4-BE49-F238E27FC236}">
                <a16:creationId xmlns:a16="http://schemas.microsoft.com/office/drawing/2014/main" id="{A0097874-DF6B-47A3-BEB4-438610EE5773}"/>
              </a:ext>
            </a:extLst>
          </p:cNvPr>
          <p:cNvSpPr>
            <a:spLocks noGrp="1"/>
          </p:cNvSpPr>
          <p:nvPr userDrawn="1">
            <p:ph type="body" sz="quarter" idx="18" hasCustomPrompt="1"/>
          </p:nvPr>
        </p:nvSpPr>
        <p:spPr>
          <a:xfrm>
            <a:off x="4480553" y="5805000"/>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08</a:t>
            </a:r>
          </a:p>
        </p:txBody>
      </p:sp>
      <p:sp>
        <p:nvSpPr>
          <p:cNvPr id="37" name="Text Placeholder 35">
            <a:extLst>
              <a:ext uri="{FF2B5EF4-FFF2-40B4-BE49-F238E27FC236}">
                <a16:creationId xmlns:a16="http://schemas.microsoft.com/office/drawing/2014/main" id="{D7FDD5DE-6586-AF13-BA53-08047CC60BAF}"/>
              </a:ext>
            </a:extLst>
          </p:cNvPr>
          <p:cNvSpPr>
            <a:spLocks noGrp="1"/>
          </p:cNvSpPr>
          <p:nvPr userDrawn="1">
            <p:ph type="body" sz="quarter" idx="12" hasCustomPrompt="1"/>
          </p:nvPr>
        </p:nvSpPr>
        <p:spPr>
          <a:xfrm>
            <a:off x="5436016" y="5805000"/>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Tree>
    <p:extLst>
      <p:ext uri="{BB962C8B-B14F-4D97-AF65-F5344CB8AC3E}">
        <p14:creationId xmlns:p14="http://schemas.microsoft.com/office/powerpoint/2010/main" val="1276538236"/>
      </p:ext>
    </p:extLst>
  </p:cSld>
  <p:clrMapOvr>
    <a:masterClrMapping/>
  </p:clrMapOvr>
  <p:transition>
    <p:fade/>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userDrawn="1">
  <p:cSld name="Extendable Agenda (Dark)">
    <p:bg>
      <p:bgPr>
        <a:solidFill>
          <a:srgbClr val="193467"/>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CF42FD7-DC34-8A74-008D-B3D9CECF594B}"/>
              </a:ext>
              <a:ext uri="{C183D7F6-B498-43B3-948B-1728B52AA6E4}">
                <adec:decorative xmlns:adec="http://schemas.microsoft.com/office/drawing/2017/decorative" val="1"/>
              </a:ext>
            </a:extLst>
          </p:cNvPr>
          <p:cNvPicPr>
            <a:picLocks noChangeAspect="1"/>
          </p:cNvPicPr>
          <p:nvPr userDrawn="1"/>
        </p:nvPicPr>
        <p:blipFill rotWithShape="1">
          <a:blip r:embed="rId2">
            <a:alphaModFix amt="50000"/>
          </a:blip>
          <a:stretch/>
        </p:blipFill>
        <p:spPr>
          <a:xfrm>
            <a:off x="-528" y="-3345"/>
            <a:ext cx="12193057" cy="6864691"/>
          </a:xfrm>
          <a:prstGeom prst="rect">
            <a:avLst/>
          </a:prstGeom>
        </p:spPr>
      </p:pic>
      <p:pic>
        <p:nvPicPr>
          <p:cNvPr id="3" name="Picture 2">
            <a:extLst>
              <a:ext uri="{FF2B5EF4-FFF2-40B4-BE49-F238E27FC236}">
                <a16:creationId xmlns:a16="http://schemas.microsoft.com/office/drawing/2014/main" id="{423DD631-C778-53A9-8073-57102E742346}"/>
              </a:ext>
              <a:ext uri="{C183D7F6-B498-43B3-948B-1728B52AA6E4}">
                <adec:decorative xmlns:adec="http://schemas.microsoft.com/office/drawing/2017/decorative" val="1"/>
              </a:ext>
            </a:extLst>
          </p:cNvPr>
          <p:cNvPicPr>
            <a:picLocks noChangeAspect="1"/>
          </p:cNvPicPr>
          <p:nvPr userDrawn="1"/>
        </p:nvPicPr>
        <p:blipFill rotWithShape="1">
          <a:blip r:embed="rId3" cstate="screen">
            <a:alphaModFix amt="25000"/>
            <a:extLst>
              <a:ext uri="{28A0092B-C50C-407E-A947-70E740481C1C}">
                <a14:useLocalDpi xmlns:a14="http://schemas.microsoft.com/office/drawing/2010/main"/>
              </a:ext>
            </a:extLst>
          </a:blip>
          <a:src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6805F267-4894-37E7-D6AD-BCCE79118B6E}"/>
              </a:ext>
              <a:ext uri="{C183D7F6-B498-43B3-948B-1728B52AA6E4}">
                <adec:decorative xmlns:adec="http://schemas.microsoft.com/office/drawing/2017/decorative" val="1"/>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5415" y="0"/>
            <a:ext cx="3888175" cy="6269038"/>
          </a:xfrm>
          <a:custGeom>
            <a:avLst/>
            <a:gdLst>
              <a:gd name="connsiteX0" fmla="*/ 0 w 3888175"/>
              <a:gd name="connsiteY0" fmla="*/ 0 h 6157818"/>
              <a:gd name="connsiteX1" fmla="*/ 3888175 w 3888175"/>
              <a:gd name="connsiteY1" fmla="*/ 0 h 6157818"/>
              <a:gd name="connsiteX2" fmla="*/ 3888175 w 3888175"/>
              <a:gd name="connsiteY2" fmla="*/ 5845507 h 6157818"/>
              <a:gd name="connsiteX3" fmla="*/ 3575864 w 3888175"/>
              <a:gd name="connsiteY3" fmla="*/ 6157818 h 6157818"/>
              <a:gd name="connsiteX4" fmla="*/ 0 w 3888175"/>
              <a:gd name="connsiteY4" fmla="*/ 6157818 h 6157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8175" h="6157818">
                <a:moveTo>
                  <a:pt x="0" y="0"/>
                </a:moveTo>
                <a:lnTo>
                  <a:pt x="3888175" y="0"/>
                </a:lnTo>
                <a:lnTo>
                  <a:pt x="3888175" y="5845507"/>
                </a:lnTo>
                <a:cubicBezTo>
                  <a:pt x="3888175" y="6017992"/>
                  <a:pt x="3748349" y="6157818"/>
                  <a:pt x="3575864" y="6157818"/>
                </a:cubicBezTo>
                <a:lnTo>
                  <a:pt x="0" y="6157818"/>
                </a:lnTo>
                <a:close/>
              </a:path>
            </a:pathLst>
          </a:custGeom>
          <a:ln>
            <a:gradFill flip="none" rotWithShape="1">
              <a:gsLst>
                <a:gs pos="28037">
                  <a:schemeClr val="tx2">
                    <a:lumMod val="50000"/>
                  </a:schemeClr>
                </a:gs>
                <a:gs pos="100000">
                  <a:schemeClr val="bg1"/>
                </a:gs>
              </a:gsLst>
              <a:lin ang="2700000" scaled="1"/>
              <a:tileRect/>
            </a:gradFill>
          </a:ln>
          <a:effectLst>
            <a:outerShdw blurRad="317500" dist="38100" dir="2700000" algn="tl" rotWithShape="0">
              <a:prstClr val="black">
                <a:alpha val="40000"/>
              </a:prstClr>
            </a:outerShdw>
          </a:effectLst>
        </p:spPr>
      </p:pic>
      <p:sp>
        <p:nvSpPr>
          <p:cNvPr id="7" name="Rectangle: Rounded Corners 6">
            <a:extLst>
              <a:ext uri="{FF2B5EF4-FFF2-40B4-BE49-F238E27FC236}">
                <a16:creationId xmlns:a16="http://schemas.microsoft.com/office/drawing/2014/main" id="{5CA1D436-3B66-752F-B501-0FD893F56553}"/>
              </a:ext>
              <a:ext uri="{C183D7F6-B498-43B3-948B-1728B52AA6E4}">
                <adec:decorative xmlns:adec="http://schemas.microsoft.com/office/drawing/2017/decorative" val="1"/>
              </a:ext>
            </a:extLst>
          </p:cNvPr>
          <p:cNvSpPr/>
          <p:nvPr/>
        </p:nvSpPr>
        <p:spPr bwMode="auto">
          <a:xfrm>
            <a:off x="4123399" y="147578"/>
            <a:ext cx="7774914" cy="6562845"/>
          </a:xfrm>
          <a:prstGeom prst="roundRect">
            <a:avLst>
              <a:gd name="adj" fmla="val 3093"/>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fontAlgn="base">
              <a:spcBef>
                <a:spcPct val="0"/>
              </a:spcBef>
              <a:spcAft>
                <a:spcPts val="600"/>
              </a:spcAft>
            </a:pPr>
            <a:endParaRPr lang="en-IN" sz="2000" err="1">
              <a:solidFill>
                <a:schemeClr val="bg1"/>
              </a:solidFill>
              <a:latin typeface="+mj-lt"/>
              <a:ea typeface="Segoe UI Black" panose="020B0A02040204020203" pitchFamily="34" charset="0"/>
            </a:endParaRPr>
          </a:p>
        </p:txBody>
      </p:sp>
      <p:sp>
        <p:nvSpPr>
          <p:cNvPr id="34" name="Text Placeholder 33">
            <a:extLst>
              <a:ext uri="{FF2B5EF4-FFF2-40B4-BE49-F238E27FC236}">
                <a16:creationId xmlns:a16="http://schemas.microsoft.com/office/drawing/2014/main" id="{37FD1376-F363-B9B2-E836-2CEB56DB6E56}"/>
              </a:ext>
            </a:extLst>
          </p:cNvPr>
          <p:cNvSpPr>
            <a:spLocks noGrp="1"/>
          </p:cNvSpPr>
          <p:nvPr userDrawn="1">
            <p:ph type="body" sz="quarter" idx="10" hasCustomPrompt="1"/>
          </p:nvPr>
        </p:nvSpPr>
        <p:spPr>
          <a:xfrm>
            <a:off x="588263" y="2801910"/>
            <a:ext cx="3012187" cy="553998"/>
          </a:xfrm>
        </p:spPr>
        <p:txBody>
          <a:bodyPr vert="horz" wrap="square" lIns="0" tIns="0" rIns="0" bIns="0" rtlCol="0" anchor="t">
            <a:spAutoFit/>
          </a:bodyPr>
          <a:lstStyle>
            <a:lvl1pPr marL="0" indent="0">
              <a:buNone/>
              <a:defRPr lang="en-IN" sz="3600" b="0" cap="none" spc="-50" dirty="0">
                <a:ln w="3175">
                  <a:noFill/>
                </a:ln>
                <a:solidFill>
                  <a:schemeClr val="bg1"/>
                </a:solidFill>
                <a:effectLst/>
                <a:latin typeface="+mj-lt"/>
              </a:defRPr>
            </a:lvl1pPr>
          </a:lstStyle>
          <a:p>
            <a:pPr marL="342900" lvl="0" indent="-571500">
              <a:spcBef>
                <a:spcPct val="0"/>
              </a:spcBef>
            </a:pPr>
            <a:r>
              <a:rPr lang="en-US"/>
              <a:t>Title</a:t>
            </a:r>
            <a:endParaRPr lang="en-IN"/>
          </a:p>
        </p:txBody>
      </p:sp>
      <p:sp>
        <p:nvSpPr>
          <p:cNvPr id="5" name="Text Placeholder 4">
            <a:extLst>
              <a:ext uri="{FF2B5EF4-FFF2-40B4-BE49-F238E27FC236}">
                <a16:creationId xmlns:a16="http://schemas.microsoft.com/office/drawing/2014/main" id="{7ECFA3EA-44B7-3F76-83B2-733C41CFFF8C}"/>
              </a:ext>
            </a:extLst>
          </p:cNvPr>
          <p:cNvSpPr>
            <a:spLocks noGrp="1"/>
          </p:cNvSpPr>
          <p:nvPr>
            <p:ph type="body" sz="quarter" idx="11" hasCustomPrompt="1"/>
          </p:nvPr>
        </p:nvSpPr>
        <p:spPr>
          <a:xfrm>
            <a:off x="4412325" y="585788"/>
            <a:ext cx="7197064" cy="4070858"/>
          </a:xfrm>
        </p:spPr>
        <p:txBody>
          <a:bodyPr/>
          <a:lstStyle>
            <a:lvl1pPr marL="457200" indent="-457200">
              <a:spcBef>
                <a:spcPts val="1200"/>
              </a:spcBef>
              <a:spcAft>
                <a:spcPts val="600"/>
              </a:spcAft>
              <a:buFont typeface="+mj-lt"/>
              <a:buAutoNum type="arabicPeriod"/>
              <a:defRPr sz="2000">
                <a:solidFill>
                  <a:schemeClr val="bg1"/>
                </a:solidFill>
              </a:defRPr>
            </a:lvl1pPr>
          </a:lstStyle>
          <a:p>
            <a:pPr marL="0" lvl="0" defTabSz="914400" fontAlgn="t">
              <a:lnSpc>
                <a:spcPct val="107000"/>
              </a:lnSpc>
              <a:spcAft>
                <a:spcPts val="400"/>
              </a:spcAft>
            </a:pPr>
            <a:r>
              <a:rPr lang="en-US"/>
              <a:t>Click to add text</a:t>
            </a:r>
          </a:p>
          <a:p>
            <a:pPr marL="0" lvl="0" defTabSz="914400" fontAlgn="t">
              <a:lnSpc>
                <a:spcPct val="107000"/>
              </a:lnSpc>
              <a:spcAft>
                <a:spcPts val="400"/>
              </a:spcAft>
            </a:pPr>
            <a:r>
              <a:rPr lang="en-US"/>
              <a:t>Click to add text</a:t>
            </a:r>
          </a:p>
          <a:p>
            <a:pPr marL="0" lvl="0" defTabSz="914400" fontAlgn="t">
              <a:lnSpc>
                <a:spcPct val="107000"/>
              </a:lnSpc>
              <a:spcAft>
                <a:spcPts val="400"/>
              </a:spcAft>
            </a:pPr>
            <a:r>
              <a:rPr lang="en-US"/>
              <a:t>Click to add text</a:t>
            </a:r>
          </a:p>
          <a:p>
            <a:pPr marL="0" lvl="0" defTabSz="914400" fontAlgn="t">
              <a:lnSpc>
                <a:spcPct val="107000"/>
              </a:lnSpc>
              <a:spcAft>
                <a:spcPts val="400"/>
              </a:spcAft>
            </a:pPr>
            <a:r>
              <a:rPr lang="en-US"/>
              <a:t>Click to add text</a:t>
            </a:r>
          </a:p>
          <a:p>
            <a:pPr marL="0" lvl="0" defTabSz="914400" fontAlgn="t">
              <a:lnSpc>
                <a:spcPct val="107000"/>
              </a:lnSpc>
              <a:spcAft>
                <a:spcPts val="400"/>
              </a:spcAft>
            </a:pPr>
            <a:r>
              <a:rPr lang="en-US"/>
              <a:t>Click to add text</a:t>
            </a:r>
          </a:p>
          <a:p>
            <a:pPr marL="0" lvl="0" defTabSz="914400" fontAlgn="t">
              <a:lnSpc>
                <a:spcPct val="107000"/>
              </a:lnSpc>
              <a:spcAft>
                <a:spcPts val="400"/>
              </a:spcAft>
            </a:pPr>
            <a:r>
              <a:rPr lang="en-US"/>
              <a:t>Click to add text</a:t>
            </a:r>
          </a:p>
          <a:p>
            <a:pPr marL="0" lvl="0" defTabSz="914400" fontAlgn="t">
              <a:lnSpc>
                <a:spcPct val="107000"/>
              </a:lnSpc>
              <a:spcAft>
                <a:spcPts val="400"/>
              </a:spcAft>
            </a:pPr>
            <a:r>
              <a:rPr lang="en-US"/>
              <a:t>Click to add text</a:t>
            </a:r>
          </a:p>
          <a:p>
            <a:pPr marL="0" lvl="0" defTabSz="914400" fontAlgn="t">
              <a:lnSpc>
                <a:spcPct val="107000"/>
              </a:lnSpc>
              <a:spcAft>
                <a:spcPts val="400"/>
              </a:spcAft>
            </a:pPr>
            <a:r>
              <a:rPr lang="en-US"/>
              <a:t>Click to add text</a:t>
            </a:r>
          </a:p>
        </p:txBody>
      </p:sp>
    </p:spTree>
    <p:extLst>
      <p:ext uri="{BB962C8B-B14F-4D97-AF65-F5344CB8AC3E}">
        <p14:creationId xmlns:p14="http://schemas.microsoft.com/office/powerpoint/2010/main" val="3804119339"/>
      </p:ext>
    </p:extLst>
  </p:cSld>
  <p:clrMapOvr>
    <a:masterClrMapping/>
  </p:clrMapOvr>
  <p:transition>
    <p:fade/>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 Agenda Horizontal (Dar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2A11A55-17E0-66B0-AC4F-9099140A165B}"/>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38100"/>
            <a:ext cx="12192000" cy="6896100"/>
          </a:xfrm>
          <a:prstGeom prst="rect">
            <a:avLst/>
          </a:prstGeom>
        </p:spPr>
      </p:pic>
      <p:grpSp>
        <p:nvGrpSpPr>
          <p:cNvPr id="4" name="Group 3">
            <a:extLst>
              <a:ext uri="{FF2B5EF4-FFF2-40B4-BE49-F238E27FC236}">
                <a16:creationId xmlns:a16="http://schemas.microsoft.com/office/drawing/2014/main" id="{AEEE92E7-87F5-5719-2E75-01EAE1E7F923}"/>
              </a:ext>
              <a:ext uri="{C183D7F6-B498-43B3-948B-1728B52AA6E4}">
                <adec:decorative xmlns:adec="http://schemas.microsoft.com/office/drawing/2017/decorative" val="1"/>
              </a:ext>
            </a:extLst>
          </p:cNvPr>
          <p:cNvGrpSpPr/>
          <p:nvPr userDrawn="1"/>
        </p:nvGrpSpPr>
        <p:grpSpPr>
          <a:xfrm>
            <a:off x="7267562" y="0"/>
            <a:ext cx="4924438" cy="1264438"/>
            <a:chOff x="9486900" y="0"/>
            <a:chExt cx="2705100" cy="694583"/>
          </a:xfrm>
        </p:grpSpPr>
        <p:sp>
          <p:nvSpPr>
            <p:cNvPr id="5" name="Freeform: Shape 4">
              <a:extLst>
                <a:ext uri="{FF2B5EF4-FFF2-40B4-BE49-F238E27FC236}">
                  <a16:creationId xmlns:a16="http://schemas.microsoft.com/office/drawing/2014/main" id="{5AD50114-D481-126B-AF9E-8FDD595EE726}"/>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6" name="Freeform: Shape 5">
              <a:extLst>
                <a:ext uri="{FF2B5EF4-FFF2-40B4-BE49-F238E27FC236}">
                  <a16:creationId xmlns:a16="http://schemas.microsoft.com/office/drawing/2014/main" id="{8FF3683C-882F-8E1A-8E98-48B5F2D87D86}"/>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grpSp>
      <p:sp>
        <p:nvSpPr>
          <p:cNvPr id="7" name="Freeform: Shape 6">
            <a:extLst>
              <a:ext uri="{FF2B5EF4-FFF2-40B4-BE49-F238E27FC236}">
                <a16:creationId xmlns:a16="http://schemas.microsoft.com/office/drawing/2014/main" id="{8408B01E-CA2B-5C41-7D19-5D8A3309D7F3}"/>
              </a:ext>
              <a:ext uri="{C183D7F6-B498-43B3-948B-1728B52AA6E4}">
                <adec:decorative xmlns:adec="http://schemas.microsoft.com/office/drawing/2017/decorative" val="1"/>
              </a:ext>
            </a:extLst>
          </p:cNvPr>
          <p:cNvSpPr/>
          <p:nvPr userDrawn="1"/>
        </p:nvSpPr>
        <p:spPr>
          <a:xfrm>
            <a:off x="0" y="4679913"/>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48600">
                <a:srgbClr val="1B386F"/>
              </a:gs>
              <a:gs pos="82000">
                <a:srgbClr val="122C4F"/>
              </a:gs>
              <a:gs pos="16000">
                <a:srgbClr val="142944"/>
              </a:gs>
            </a:gsLst>
            <a:lin ang="2700000" scaled="1"/>
          </a:gradFill>
          <a:ln w="8467" cap="flat">
            <a:noFill/>
            <a:prstDash val="solid"/>
            <a:miter/>
          </a:ln>
          <a:effectLst>
            <a:outerShdw blurRad="393700" dir="18900000" sx="90000" sy="90000" algn="bl" rotWithShape="0">
              <a:prstClr val="black">
                <a:alpha val="5000"/>
              </a:prstClr>
            </a:outerShdw>
          </a:effectLst>
        </p:spPr>
        <p:txBody>
          <a:bodyPr rtlCol="0" anchor="ctr"/>
          <a:lstStyle/>
          <a:p>
            <a:pPr marL="0" indent="0">
              <a:buFont typeface="Arial" panose="020B0604020202020204" pitchFamily="34" charset="0"/>
              <a:buNone/>
            </a:pPr>
            <a:endParaRPr lang="en-US"/>
          </a:p>
        </p:txBody>
      </p:sp>
      <p:sp>
        <p:nvSpPr>
          <p:cNvPr id="8" name="Rectangle 7">
            <a:extLst>
              <a:ext uri="{FF2B5EF4-FFF2-40B4-BE49-F238E27FC236}">
                <a16:creationId xmlns:a16="http://schemas.microsoft.com/office/drawing/2014/main" id="{1D099A2E-D5C8-16BC-127F-B615FB9095C4}"/>
              </a:ext>
              <a:ext uri="{C183D7F6-B498-43B3-948B-1728B52AA6E4}">
                <adec:decorative xmlns:adec="http://schemas.microsoft.com/office/drawing/2017/decorative" val="1"/>
              </a:ext>
            </a:extLst>
          </p:cNvPr>
          <p:cNvSpPr/>
          <p:nvPr userDrawn="1"/>
        </p:nvSpPr>
        <p:spPr bwMode="auto">
          <a:xfrm>
            <a:off x="3583966" y="1436688"/>
            <a:ext cx="8608034" cy="4832350"/>
          </a:xfrm>
          <a:prstGeom prst="rect">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2000" err="1">
              <a:solidFill>
                <a:schemeClr val="bg1"/>
              </a:solidFill>
              <a:latin typeface="+mj-lt"/>
              <a:ea typeface="Segoe UI Black" panose="020B0A02040204020203" pitchFamily="34" charset="0"/>
            </a:endParaRPr>
          </a:p>
        </p:txBody>
      </p:sp>
      <p:cxnSp>
        <p:nvCxnSpPr>
          <p:cNvPr id="10" name="Straight Connector 9">
            <a:extLst>
              <a:ext uri="{FF2B5EF4-FFF2-40B4-BE49-F238E27FC236}">
                <a16:creationId xmlns:a16="http://schemas.microsoft.com/office/drawing/2014/main" id="{CFE43A4D-366E-5BE6-3FF3-3675F375262E}"/>
              </a:ext>
            </a:extLst>
          </p:cNvPr>
          <p:cNvCxnSpPr>
            <a:cxnSpLocks/>
          </p:cNvCxnSpPr>
          <p:nvPr userDrawn="1"/>
        </p:nvCxnSpPr>
        <p:spPr>
          <a:xfrm>
            <a:off x="3583966" y="3096912"/>
            <a:ext cx="8608033" cy="0"/>
          </a:xfrm>
          <a:prstGeom prst="line">
            <a:avLst/>
          </a:prstGeom>
          <a:ln w="3175">
            <a:solidFill>
              <a:schemeClr val="bg1">
                <a:lumMod val="85000"/>
                <a:alpha val="2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24BD1D35-AE00-94E8-219C-AEB4C385B7B3}"/>
              </a:ext>
            </a:extLst>
          </p:cNvPr>
          <p:cNvCxnSpPr>
            <a:cxnSpLocks/>
          </p:cNvCxnSpPr>
          <p:nvPr userDrawn="1"/>
        </p:nvCxnSpPr>
        <p:spPr>
          <a:xfrm>
            <a:off x="3583966" y="4608811"/>
            <a:ext cx="8608033" cy="0"/>
          </a:xfrm>
          <a:prstGeom prst="line">
            <a:avLst/>
          </a:prstGeom>
          <a:ln w="3175">
            <a:solidFill>
              <a:schemeClr val="bg1">
                <a:lumMod val="85000"/>
                <a:alpha val="2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CFD4DBB-24D5-BA03-3945-F2C68FF301BB}"/>
              </a:ext>
              <a:ext uri="{C183D7F6-B498-43B3-948B-1728B52AA6E4}">
                <adec:decorative xmlns:adec="http://schemas.microsoft.com/office/drawing/2017/decorative" val="1"/>
              </a:ext>
            </a:extLst>
          </p:cNvPr>
          <p:cNvCxnSpPr>
            <a:cxnSpLocks/>
          </p:cNvCxnSpPr>
          <p:nvPr userDrawn="1"/>
        </p:nvCxnSpPr>
        <p:spPr>
          <a:xfrm>
            <a:off x="7842446" y="1436686"/>
            <a:ext cx="0" cy="4832351"/>
          </a:xfrm>
          <a:prstGeom prst="line">
            <a:avLst/>
          </a:prstGeom>
          <a:ln w="3175">
            <a:solidFill>
              <a:schemeClr val="bg1">
                <a:lumMod val="85000"/>
                <a:alpha val="2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7" name="Text Placeholder 33">
            <a:extLst>
              <a:ext uri="{FF2B5EF4-FFF2-40B4-BE49-F238E27FC236}">
                <a16:creationId xmlns:a16="http://schemas.microsoft.com/office/drawing/2014/main" id="{C4F0D68B-771C-9693-267A-950C3543836C}"/>
              </a:ext>
            </a:extLst>
          </p:cNvPr>
          <p:cNvSpPr>
            <a:spLocks noGrp="1"/>
          </p:cNvSpPr>
          <p:nvPr>
            <p:ph type="body" sz="quarter" idx="10" hasCustomPrompt="1"/>
          </p:nvPr>
        </p:nvSpPr>
        <p:spPr>
          <a:xfrm>
            <a:off x="4077093" y="648885"/>
            <a:ext cx="7530700" cy="553998"/>
          </a:xfrm>
        </p:spPr>
        <p:txBody>
          <a:bodyPr vert="horz" wrap="square" lIns="0" tIns="0" rIns="0" bIns="0" rtlCol="0" anchor="t">
            <a:spAutoFit/>
          </a:bodyPr>
          <a:lstStyle>
            <a:lvl1pPr marL="0" indent="0">
              <a:buFont typeface="Arial" panose="020B0604020202020204" pitchFamily="34" charset="0"/>
              <a:buNone/>
              <a:defRPr lang="en-IN" sz="3600" b="0" cap="none" spc="-50" dirty="0">
                <a:ln w="3175">
                  <a:noFill/>
                </a:ln>
                <a:solidFill>
                  <a:schemeClr val="bg1"/>
                </a:solidFill>
                <a:effectLst/>
                <a:latin typeface="+mj-lt"/>
              </a:defRPr>
            </a:lvl1pPr>
          </a:lstStyle>
          <a:p>
            <a:pPr marL="342900" lvl="0" indent="-571500">
              <a:spcBef>
                <a:spcPct val="0"/>
              </a:spcBef>
            </a:pPr>
            <a:r>
              <a:rPr lang="en-US"/>
              <a:t>Title</a:t>
            </a:r>
            <a:endParaRPr lang="en-IN"/>
          </a:p>
        </p:txBody>
      </p:sp>
      <p:sp>
        <p:nvSpPr>
          <p:cNvPr id="36" name="Picture Placeholder 35">
            <a:extLst>
              <a:ext uri="{FF2B5EF4-FFF2-40B4-BE49-F238E27FC236}">
                <a16:creationId xmlns:a16="http://schemas.microsoft.com/office/drawing/2014/main" id="{4374F96D-BBFA-A74D-6133-216EA0433A08}"/>
              </a:ext>
            </a:extLst>
          </p:cNvPr>
          <p:cNvSpPr>
            <a:spLocks noGrp="1"/>
          </p:cNvSpPr>
          <p:nvPr>
            <p:ph type="pic" sz="quarter" idx="25"/>
          </p:nvPr>
        </p:nvSpPr>
        <p:spPr>
          <a:xfrm>
            <a:off x="0" y="585788"/>
            <a:ext cx="3589093" cy="6272212"/>
          </a:xfrm>
          <a:custGeom>
            <a:avLst/>
            <a:gdLst>
              <a:gd name="connsiteX0" fmla="*/ 0 w 3589093"/>
              <a:gd name="connsiteY0" fmla="*/ 0 h 6272212"/>
              <a:gd name="connsiteX1" fmla="*/ 3232947 w 3589093"/>
              <a:gd name="connsiteY1" fmla="*/ 0 h 6272212"/>
              <a:gd name="connsiteX2" fmla="*/ 3589093 w 3589093"/>
              <a:gd name="connsiteY2" fmla="*/ 356146 h 6272212"/>
              <a:gd name="connsiteX3" fmla="*/ 3589093 w 3589093"/>
              <a:gd name="connsiteY3" fmla="*/ 6272212 h 6272212"/>
              <a:gd name="connsiteX4" fmla="*/ 0 w 3589093"/>
              <a:gd name="connsiteY4" fmla="*/ 6272212 h 6272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9093" h="6272212">
                <a:moveTo>
                  <a:pt x="0" y="0"/>
                </a:moveTo>
                <a:lnTo>
                  <a:pt x="3232947" y="0"/>
                </a:lnTo>
                <a:cubicBezTo>
                  <a:pt x="3429641" y="0"/>
                  <a:pt x="3589093" y="159452"/>
                  <a:pt x="3589093" y="356146"/>
                </a:cubicBezTo>
                <a:lnTo>
                  <a:pt x="3589093" y="6272212"/>
                </a:lnTo>
                <a:lnTo>
                  <a:pt x="0" y="6272212"/>
                </a:lnTo>
                <a:close/>
              </a:path>
            </a:pathLst>
          </a:custGeom>
          <a:solidFill>
            <a:schemeClr val="bg1">
              <a:alpha val="40000"/>
            </a:schemeClr>
          </a:solidFill>
          <a:ln>
            <a:solidFill>
              <a:schemeClr val="bg1"/>
            </a:solidFill>
          </a:ln>
          <a:effectLst>
            <a:outerShdw blurRad="266700" sx="102000" sy="102000" algn="ctr" rotWithShape="0">
              <a:prstClr val="black">
                <a:alpha val="15000"/>
              </a:prstClr>
            </a:outerShdw>
          </a:effectLst>
        </p:spPr>
        <p:txBody>
          <a:bodyPr wrap="square" bIns="640080" anchor="ctr">
            <a:noAutofit/>
          </a:bodyPr>
          <a:lstStyle>
            <a:lvl1pPr marL="0" indent="0" algn="ctr">
              <a:buFont typeface="Arial" panose="020B0604020202020204" pitchFamily="34" charset="0"/>
              <a:buNone/>
              <a:defRPr sz="2000"/>
            </a:lvl1pPr>
          </a:lstStyle>
          <a:p>
            <a:endParaRPr lang="en-IN"/>
          </a:p>
        </p:txBody>
      </p:sp>
      <p:sp>
        <p:nvSpPr>
          <p:cNvPr id="17" name="Freeform: Shape 16">
            <a:extLst>
              <a:ext uri="{FF2B5EF4-FFF2-40B4-BE49-F238E27FC236}">
                <a16:creationId xmlns:a16="http://schemas.microsoft.com/office/drawing/2014/main" id="{4658AC92-CD10-39CD-D8FC-E16484056E5E}"/>
              </a:ext>
              <a:ext uri="{C183D7F6-B498-43B3-948B-1728B52AA6E4}">
                <adec:decorative xmlns:adec="http://schemas.microsoft.com/office/drawing/2017/decorative" val="1"/>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0">
                <a:srgbClr val="1B386F"/>
              </a:gs>
              <a:gs pos="82000">
                <a:srgbClr val="122C4F"/>
              </a:gs>
            </a:gsLst>
            <a:lin ang="2700000" scaled="1"/>
          </a:gradFill>
          <a:ln w="8467" cap="flat">
            <a:noFill/>
            <a:prstDash val="solid"/>
            <a:miter/>
          </a:ln>
          <a:effectLst>
            <a:outerShdw blurRad="393700" dir="18900000" sx="90000" sy="90000" algn="bl" rotWithShape="0">
              <a:prstClr val="black">
                <a:alpha val="5000"/>
              </a:prstClr>
            </a:outerShdw>
          </a:effectLst>
        </p:spPr>
        <p:txBody>
          <a:bodyPr rtlCol="0" anchor="ctr"/>
          <a:lstStyle/>
          <a:p>
            <a:pPr marL="0" indent="0">
              <a:buFont typeface="Arial" panose="020B0604020202020204" pitchFamily="34" charset="0"/>
              <a:buNone/>
            </a:pPr>
            <a:endParaRPr lang="en-US"/>
          </a:p>
        </p:txBody>
      </p:sp>
      <p:sp>
        <p:nvSpPr>
          <p:cNvPr id="18" name="Text Placeholder 35">
            <a:extLst>
              <a:ext uri="{FF2B5EF4-FFF2-40B4-BE49-F238E27FC236}">
                <a16:creationId xmlns:a16="http://schemas.microsoft.com/office/drawing/2014/main" id="{66C58D3A-A7FD-9C9C-1A32-5631C9D53DA8}"/>
              </a:ext>
            </a:extLst>
          </p:cNvPr>
          <p:cNvSpPr>
            <a:spLocks noGrp="1"/>
          </p:cNvSpPr>
          <p:nvPr>
            <p:ph type="body" sz="quarter" idx="17" hasCustomPrompt="1"/>
          </p:nvPr>
        </p:nvSpPr>
        <p:spPr>
          <a:xfrm>
            <a:off x="4077094" y="1662878"/>
            <a:ext cx="3504802" cy="586311"/>
          </a:xfrm>
        </p:spPr>
        <p:txBody>
          <a:bodyPr vert="horz" wrap="square" lIns="0" tIns="0" rIns="0" bIns="0" rtlCol="0" anchor="ctr">
            <a:noAutofit/>
          </a:bodyPr>
          <a:lstStyle>
            <a:lvl1pPr marL="0" indent="0">
              <a:buFont typeface="Arial" panose="020B0604020202020204" pitchFamily="34" charset="0"/>
              <a:buNone/>
              <a:defRPr lang="en-US" sz="2800" b="1" cap="none" spc="-50" dirty="0" smtClean="0">
                <a:ln w="3175">
                  <a:noFill/>
                </a:ln>
                <a:solidFill>
                  <a:schemeClr val="bg1"/>
                </a:solidFill>
                <a:effectLst/>
                <a:cs typeface="Segoe UI" pitchFamily="34" charset="0"/>
              </a:defRPr>
            </a:lvl1pPr>
          </a:lstStyle>
          <a:p>
            <a:pPr marL="57150" lvl="0" indent="-285750">
              <a:spcBef>
                <a:spcPct val="0"/>
              </a:spcBef>
            </a:pPr>
            <a:r>
              <a:rPr lang="en-US"/>
              <a:t>01</a:t>
            </a:r>
          </a:p>
        </p:txBody>
      </p:sp>
      <p:sp>
        <p:nvSpPr>
          <p:cNvPr id="24" name="Text Placeholder 35">
            <a:extLst>
              <a:ext uri="{FF2B5EF4-FFF2-40B4-BE49-F238E27FC236}">
                <a16:creationId xmlns:a16="http://schemas.microsoft.com/office/drawing/2014/main" id="{9869C516-D465-8D5A-967B-7F77C438AA7B}"/>
              </a:ext>
            </a:extLst>
          </p:cNvPr>
          <p:cNvSpPr>
            <a:spLocks noGrp="1"/>
          </p:cNvSpPr>
          <p:nvPr>
            <p:ph type="body" sz="quarter" idx="11" hasCustomPrompt="1"/>
          </p:nvPr>
        </p:nvSpPr>
        <p:spPr>
          <a:xfrm>
            <a:off x="4077094" y="2338345"/>
            <a:ext cx="3504802" cy="586311"/>
          </a:xfrm>
        </p:spPr>
        <p:txBody>
          <a:bodyPr vert="horz" wrap="square" lIns="0" tIns="0" rIns="0" bIns="0" rtlCol="0" anchor="t">
            <a:noAutofit/>
          </a:bodyPr>
          <a:lstStyle>
            <a:lvl1pPr marL="0" indent="0">
              <a:buFont typeface="Arial" panose="020B0604020202020204" pitchFamily="34" charset="0"/>
              <a:buNone/>
              <a:defRPr lang="en-US" sz="1600" b="0" cap="none" spc="-50" dirty="0" smtClean="0">
                <a:ln w="3175">
                  <a:noFill/>
                </a:ln>
                <a:solidFill>
                  <a:schemeClr val="bg1"/>
                </a:solidFill>
                <a:effectLst/>
                <a:cs typeface="Segoe UI" pitchFamily="34" charset="0"/>
              </a:defRPr>
            </a:lvl1pPr>
          </a:lstStyle>
          <a:p>
            <a:pPr marL="57150" lvl="0" indent="-285750">
              <a:spcBef>
                <a:spcPct val="0"/>
              </a:spcBef>
            </a:pPr>
            <a:r>
              <a:rPr lang="en-US"/>
              <a:t>Click to add text</a:t>
            </a:r>
          </a:p>
        </p:txBody>
      </p:sp>
      <p:sp>
        <p:nvSpPr>
          <p:cNvPr id="56" name="Text Placeholder 35">
            <a:extLst>
              <a:ext uri="{FF2B5EF4-FFF2-40B4-BE49-F238E27FC236}">
                <a16:creationId xmlns:a16="http://schemas.microsoft.com/office/drawing/2014/main" id="{B9BF54FC-1D4A-5DFA-0032-92BCD81D9761}"/>
              </a:ext>
            </a:extLst>
          </p:cNvPr>
          <p:cNvSpPr>
            <a:spLocks noGrp="1"/>
          </p:cNvSpPr>
          <p:nvPr>
            <p:ph type="body" sz="quarter" idx="20" hasCustomPrompt="1"/>
          </p:nvPr>
        </p:nvSpPr>
        <p:spPr>
          <a:xfrm>
            <a:off x="8102994" y="1662878"/>
            <a:ext cx="3504802" cy="586311"/>
          </a:xfrm>
        </p:spPr>
        <p:txBody>
          <a:bodyPr vert="horz" wrap="square" lIns="0" tIns="0" rIns="0" bIns="0" rtlCol="0" anchor="ctr">
            <a:noAutofit/>
          </a:bodyPr>
          <a:lstStyle>
            <a:lvl1pPr marL="0" indent="0">
              <a:buFont typeface="Arial" panose="020B0604020202020204" pitchFamily="34" charset="0"/>
              <a:buNone/>
              <a:defRPr lang="en-US" sz="2800" b="1" cap="none" spc="-50" dirty="0" smtClean="0">
                <a:ln w="3175">
                  <a:noFill/>
                </a:ln>
                <a:solidFill>
                  <a:schemeClr val="bg1"/>
                </a:solidFill>
                <a:effectLst/>
                <a:cs typeface="Segoe UI" pitchFamily="34" charset="0"/>
              </a:defRPr>
            </a:lvl1pPr>
          </a:lstStyle>
          <a:p>
            <a:pPr marL="57150" lvl="0" indent="-285750">
              <a:spcBef>
                <a:spcPct val="0"/>
              </a:spcBef>
            </a:pPr>
            <a:r>
              <a:rPr lang="en-US"/>
              <a:t>02</a:t>
            </a:r>
          </a:p>
        </p:txBody>
      </p:sp>
      <p:sp>
        <p:nvSpPr>
          <p:cNvPr id="61" name="Text Placeholder 35">
            <a:extLst>
              <a:ext uri="{FF2B5EF4-FFF2-40B4-BE49-F238E27FC236}">
                <a16:creationId xmlns:a16="http://schemas.microsoft.com/office/drawing/2014/main" id="{265F9026-2C7E-5C95-D1E2-DC8E0A241193}"/>
              </a:ext>
            </a:extLst>
          </p:cNvPr>
          <p:cNvSpPr>
            <a:spLocks noGrp="1"/>
          </p:cNvSpPr>
          <p:nvPr>
            <p:ph type="body" sz="quarter" idx="14" hasCustomPrompt="1"/>
          </p:nvPr>
        </p:nvSpPr>
        <p:spPr>
          <a:xfrm>
            <a:off x="8102994" y="2338345"/>
            <a:ext cx="3504802" cy="586311"/>
          </a:xfrm>
        </p:spPr>
        <p:txBody>
          <a:bodyPr vert="horz" wrap="square" lIns="0" tIns="0" rIns="0" bIns="0" rtlCol="0" anchor="t">
            <a:noAutofit/>
          </a:bodyPr>
          <a:lstStyle>
            <a:lvl1pPr marL="0" indent="0">
              <a:buFont typeface="Arial" panose="020B0604020202020204" pitchFamily="34" charset="0"/>
              <a:buNone/>
              <a:defRPr lang="en-US" sz="1600" b="0" cap="none" spc="-50" dirty="0" smtClean="0">
                <a:ln w="3175">
                  <a:noFill/>
                </a:ln>
                <a:solidFill>
                  <a:schemeClr val="bg1"/>
                </a:solidFill>
                <a:effectLst/>
                <a:cs typeface="Segoe UI" pitchFamily="34" charset="0"/>
              </a:defRPr>
            </a:lvl1pPr>
          </a:lstStyle>
          <a:p>
            <a:pPr marL="57150" lvl="0" indent="-285750">
              <a:spcBef>
                <a:spcPct val="0"/>
              </a:spcBef>
            </a:pPr>
            <a:r>
              <a:rPr lang="en-US"/>
              <a:t>Click to add text</a:t>
            </a:r>
          </a:p>
        </p:txBody>
      </p:sp>
      <p:sp>
        <p:nvSpPr>
          <p:cNvPr id="81" name="Text Placeholder 35">
            <a:extLst>
              <a:ext uri="{FF2B5EF4-FFF2-40B4-BE49-F238E27FC236}">
                <a16:creationId xmlns:a16="http://schemas.microsoft.com/office/drawing/2014/main" id="{E4DFB804-BFEB-9EA0-79A6-FC5A731B649B}"/>
              </a:ext>
            </a:extLst>
          </p:cNvPr>
          <p:cNvSpPr>
            <a:spLocks noGrp="1"/>
          </p:cNvSpPr>
          <p:nvPr>
            <p:ph type="body" sz="quarter" idx="18" hasCustomPrompt="1"/>
          </p:nvPr>
        </p:nvSpPr>
        <p:spPr>
          <a:xfrm>
            <a:off x="4077094" y="3201621"/>
            <a:ext cx="3504802" cy="586311"/>
          </a:xfrm>
        </p:spPr>
        <p:txBody>
          <a:bodyPr vert="horz" wrap="square" lIns="0" tIns="0" rIns="0" bIns="0" rtlCol="0" anchor="ctr">
            <a:noAutofit/>
          </a:bodyPr>
          <a:lstStyle>
            <a:lvl1pPr marL="0" indent="0">
              <a:buFont typeface="Arial" panose="020B0604020202020204" pitchFamily="34" charset="0"/>
              <a:buNone/>
              <a:defRPr lang="en-US" sz="2800" b="1" cap="none" spc="-50" dirty="0" smtClean="0">
                <a:ln w="3175">
                  <a:noFill/>
                </a:ln>
                <a:solidFill>
                  <a:schemeClr val="bg1"/>
                </a:solidFill>
                <a:effectLst/>
                <a:cs typeface="Segoe UI" pitchFamily="34" charset="0"/>
              </a:defRPr>
            </a:lvl1pPr>
          </a:lstStyle>
          <a:p>
            <a:pPr marL="57150" lvl="0" indent="-285750">
              <a:spcBef>
                <a:spcPct val="0"/>
              </a:spcBef>
            </a:pPr>
            <a:r>
              <a:rPr lang="en-US"/>
              <a:t>03</a:t>
            </a:r>
          </a:p>
        </p:txBody>
      </p:sp>
      <p:sp>
        <p:nvSpPr>
          <p:cNvPr id="85" name="Text Placeholder 35">
            <a:extLst>
              <a:ext uri="{FF2B5EF4-FFF2-40B4-BE49-F238E27FC236}">
                <a16:creationId xmlns:a16="http://schemas.microsoft.com/office/drawing/2014/main" id="{49E47AD0-8467-6FD2-03D0-A0C3C78C6DE4}"/>
              </a:ext>
            </a:extLst>
          </p:cNvPr>
          <p:cNvSpPr>
            <a:spLocks noGrp="1"/>
          </p:cNvSpPr>
          <p:nvPr>
            <p:ph type="body" sz="quarter" idx="12" hasCustomPrompt="1"/>
          </p:nvPr>
        </p:nvSpPr>
        <p:spPr>
          <a:xfrm>
            <a:off x="4077094" y="3877088"/>
            <a:ext cx="3504802" cy="586311"/>
          </a:xfrm>
        </p:spPr>
        <p:txBody>
          <a:bodyPr vert="horz" wrap="square" lIns="0" tIns="0" rIns="0" bIns="0" rtlCol="0" anchor="t">
            <a:noAutofit/>
          </a:bodyPr>
          <a:lstStyle>
            <a:lvl1pPr marL="0" indent="0">
              <a:buFont typeface="Arial" panose="020B0604020202020204" pitchFamily="34" charset="0"/>
              <a:buNone/>
              <a:defRPr lang="en-US" sz="1600" b="0" cap="none" spc="-50" dirty="0" smtClean="0">
                <a:ln w="3175">
                  <a:noFill/>
                </a:ln>
                <a:solidFill>
                  <a:schemeClr val="bg1"/>
                </a:solidFill>
                <a:effectLst/>
                <a:cs typeface="Segoe UI" pitchFamily="34" charset="0"/>
              </a:defRPr>
            </a:lvl1pPr>
          </a:lstStyle>
          <a:p>
            <a:pPr marL="57150" lvl="0" indent="-285750">
              <a:spcBef>
                <a:spcPct val="0"/>
              </a:spcBef>
            </a:pPr>
            <a:r>
              <a:rPr lang="en-US"/>
              <a:t>Click to add text</a:t>
            </a:r>
          </a:p>
        </p:txBody>
      </p:sp>
      <p:sp>
        <p:nvSpPr>
          <p:cNvPr id="103" name="Text Placeholder 35">
            <a:extLst>
              <a:ext uri="{FF2B5EF4-FFF2-40B4-BE49-F238E27FC236}">
                <a16:creationId xmlns:a16="http://schemas.microsoft.com/office/drawing/2014/main" id="{7B0F3D0F-5458-51CA-1FA0-68ABB7839BA0}"/>
              </a:ext>
            </a:extLst>
          </p:cNvPr>
          <p:cNvSpPr>
            <a:spLocks noGrp="1"/>
          </p:cNvSpPr>
          <p:nvPr>
            <p:ph type="body" sz="quarter" idx="21" hasCustomPrompt="1"/>
          </p:nvPr>
        </p:nvSpPr>
        <p:spPr>
          <a:xfrm>
            <a:off x="8102994" y="3201621"/>
            <a:ext cx="3504802" cy="586311"/>
          </a:xfrm>
        </p:spPr>
        <p:txBody>
          <a:bodyPr vert="horz" wrap="square" lIns="0" tIns="0" rIns="0" bIns="0" rtlCol="0" anchor="ctr">
            <a:noAutofit/>
          </a:bodyPr>
          <a:lstStyle>
            <a:lvl1pPr marL="0" indent="0">
              <a:buFont typeface="Arial" panose="020B0604020202020204" pitchFamily="34" charset="0"/>
              <a:buNone/>
              <a:defRPr lang="en-US" sz="2800" b="1" cap="none" spc="-50" dirty="0" smtClean="0">
                <a:ln w="3175">
                  <a:noFill/>
                </a:ln>
                <a:solidFill>
                  <a:schemeClr val="bg1"/>
                </a:solidFill>
                <a:effectLst/>
                <a:cs typeface="Segoe UI" pitchFamily="34" charset="0"/>
              </a:defRPr>
            </a:lvl1pPr>
          </a:lstStyle>
          <a:p>
            <a:pPr marL="57150" lvl="0" indent="-285750">
              <a:spcBef>
                <a:spcPct val="0"/>
              </a:spcBef>
            </a:pPr>
            <a:r>
              <a:rPr lang="en-US"/>
              <a:t>04</a:t>
            </a:r>
          </a:p>
        </p:txBody>
      </p:sp>
      <p:sp>
        <p:nvSpPr>
          <p:cNvPr id="106" name="Text Placeholder 35">
            <a:extLst>
              <a:ext uri="{FF2B5EF4-FFF2-40B4-BE49-F238E27FC236}">
                <a16:creationId xmlns:a16="http://schemas.microsoft.com/office/drawing/2014/main" id="{78168A6F-ED1A-7BC8-57CC-889D1F348069}"/>
              </a:ext>
            </a:extLst>
          </p:cNvPr>
          <p:cNvSpPr>
            <a:spLocks noGrp="1"/>
          </p:cNvSpPr>
          <p:nvPr>
            <p:ph type="body" sz="quarter" idx="15" hasCustomPrompt="1"/>
          </p:nvPr>
        </p:nvSpPr>
        <p:spPr>
          <a:xfrm>
            <a:off x="8102994" y="3877088"/>
            <a:ext cx="3504802" cy="586311"/>
          </a:xfrm>
        </p:spPr>
        <p:txBody>
          <a:bodyPr vert="horz" wrap="square" lIns="0" tIns="0" rIns="0" bIns="0" rtlCol="0" anchor="t">
            <a:noAutofit/>
          </a:bodyPr>
          <a:lstStyle>
            <a:lvl1pPr marL="0" indent="0">
              <a:buFont typeface="Arial" panose="020B0604020202020204" pitchFamily="34" charset="0"/>
              <a:buNone/>
              <a:defRPr lang="en-US" sz="1600" b="0" cap="none" spc="-50" dirty="0" smtClean="0">
                <a:ln w="3175">
                  <a:noFill/>
                </a:ln>
                <a:solidFill>
                  <a:schemeClr val="bg1"/>
                </a:solidFill>
                <a:effectLst/>
                <a:cs typeface="Segoe UI" pitchFamily="34" charset="0"/>
              </a:defRPr>
            </a:lvl1pPr>
          </a:lstStyle>
          <a:p>
            <a:pPr marL="57150" lvl="0" indent="-285750">
              <a:spcBef>
                <a:spcPct val="0"/>
              </a:spcBef>
            </a:pPr>
            <a:r>
              <a:rPr lang="en-US"/>
              <a:t>Click to add text</a:t>
            </a:r>
          </a:p>
        </p:txBody>
      </p:sp>
      <p:sp>
        <p:nvSpPr>
          <p:cNvPr id="112" name="Text Placeholder 35">
            <a:extLst>
              <a:ext uri="{FF2B5EF4-FFF2-40B4-BE49-F238E27FC236}">
                <a16:creationId xmlns:a16="http://schemas.microsoft.com/office/drawing/2014/main" id="{CBC0B0DC-D1E6-BD07-03E6-7C2A787913D1}"/>
              </a:ext>
            </a:extLst>
          </p:cNvPr>
          <p:cNvSpPr>
            <a:spLocks noGrp="1"/>
          </p:cNvSpPr>
          <p:nvPr>
            <p:ph type="body" sz="quarter" idx="19" hasCustomPrompt="1"/>
          </p:nvPr>
        </p:nvSpPr>
        <p:spPr>
          <a:xfrm>
            <a:off x="4077094" y="4718280"/>
            <a:ext cx="3504802" cy="586311"/>
          </a:xfrm>
        </p:spPr>
        <p:txBody>
          <a:bodyPr vert="horz" wrap="square" lIns="0" tIns="0" rIns="0" bIns="0" rtlCol="0" anchor="ctr">
            <a:noAutofit/>
          </a:bodyPr>
          <a:lstStyle>
            <a:lvl1pPr marL="0" indent="0">
              <a:buFont typeface="Arial" panose="020B0604020202020204" pitchFamily="34" charset="0"/>
              <a:buNone/>
              <a:defRPr lang="en-US" sz="2800" b="1" cap="none" spc="-50" dirty="0" smtClean="0">
                <a:ln w="3175">
                  <a:noFill/>
                </a:ln>
                <a:solidFill>
                  <a:schemeClr val="bg1"/>
                </a:solidFill>
                <a:effectLst/>
                <a:cs typeface="Segoe UI" pitchFamily="34" charset="0"/>
              </a:defRPr>
            </a:lvl1pPr>
          </a:lstStyle>
          <a:p>
            <a:pPr marL="57150" lvl="0" indent="-285750">
              <a:spcBef>
                <a:spcPct val="0"/>
              </a:spcBef>
            </a:pPr>
            <a:r>
              <a:rPr lang="en-US"/>
              <a:t>05</a:t>
            </a:r>
          </a:p>
        </p:txBody>
      </p:sp>
      <p:sp>
        <p:nvSpPr>
          <p:cNvPr id="114" name="Text Placeholder 35">
            <a:extLst>
              <a:ext uri="{FF2B5EF4-FFF2-40B4-BE49-F238E27FC236}">
                <a16:creationId xmlns:a16="http://schemas.microsoft.com/office/drawing/2014/main" id="{9C38B597-13D5-8241-9581-008F486F804F}"/>
              </a:ext>
            </a:extLst>
          </p:cNvPr>
          <p:cNvSpPr>
            <a:spLocks noGrp="1"/>
          </p:cNvSpPr>
          <p:nvPr>
            <p:ph type="body" sz="quarter" idx="13" hasCustomPrompt="1"/>
          </p:nvPr>
        </p:nvSpPr>
        <p:spPr>
          <a:xfrm>
            <a:off x="4077094" y="5393747"/>
            <a:ext cx="3504802" cy="586311"/>
          </a:xfrm>
        </p:spPr>
        <p:txBody>
          <a:bodyPr vert="horz" wrap="square" lIns="0" tIns="0" rIns="0" bIns="0" rtlCol="0" anchor="t">
            <a:noAutofit/>
          </a:bodyPr>
          <a:lstStyle>
            <a:lvl1pPr marL="0" indent="0">
              <a:buFont typeface="Arial" panose="020B0604020202020204" pitchFamily="34" charset="0"/>
              <a:buNone/>
              <a:defRPr lang="en-US" sz="1600" b="0" cap="none" spc="-50" dirty="0" smtClean="0">
                <a:ln w="3175">
                  <a:noFill/>
                </a:ln>
                <a:solidFill>
                  <a:schemeClr val="bg1"/>
                </a:solidFill>
                <a:effectLst/>
                <a:cs typeface="Segoe UI" pitchFamily="34" charset="0"/>
              </a:defRPr>
            </a:lvl1pPr>
          </a:lstStyle>
          <a:p>
            <a:pPr marL="57150" lvl="0" indent="-285750">
              <a:spcBef>
                <a:spcPct val="0"/>
              </a:spcBef>
            </a:pPr>
            <a:r>
              <a:rPr lang="en-US"/>
              <a:t>Click to add text</a:t>
            </a:r>
          </a:p>
        </p:txBody>
      </p:sp>
      <p:sp>
        <p:nvSpPr>
          <p:cNvPr id="118" name="Text Placeholder 35">
            <a:extLst>
              <a:ext uri="{FF2B5EF4-FFF2-40B4-BE49-F238E27FC236}">
                <a16:creationId xmlns:a16="http://schemas.microsoft.com/office/drawing/2014/main" id="{06BE2B25-6DC7-DBA0-A1A1-4A58DF443363}"/>
              </a:ext>
            </a:extLst>
          </p:cNvPr>
          <p:cNvSpPr>
            <a:spLocks noGrp="1"/>
          </p:cNvSpPr>
          <p:nvPr>
            <p:ph type="body" sz="quarter" idx="22" hasCustomPrompt="1"/>
          </p:nvPr>
        </p:nvSpPr>
        <p:spPr>
          <a:xfrm>
            <a:off x="8102994" y="4718280"/>
            <a:ext cx="3504802" cy="586311"/>
          </a:xfrm>
        </p:spPr>
        <p:txBody>
          <a:bodyPr vert="horz" wrap="square" lIns="0" tIns="0" rIns="0" bIns="0" rtlCol="0" anchor="ctr">
            <a:noAutofit/>
          </a:bodyPr>
          <a:lstStyle>
            <a:lvl1pPr marL="0" indent="0">
              <a:buFont typeface="Arial" panose="020B0604020202020204" pitchFamily="34" charset="0"/>
              <a:buNone/>
              <a:defRPr lang="en-US" sz="2800" b="1" cap="none" spc="-50" dirty="0" smtClean="0">
                <a:ln w="3175">
                  <a:noFill/>
                </a:ln>
                <a:solidFill>
                  <a:schemeClr val="bg1"/>
                </a:solidFill>
                <a:effectLst/>
                <a:cs typeface="Segoe UI" pitchFamily="34" charset="0"/>
              </a:defRPr>
            </a:lvl1pPr>
          </a:lstStyle>
          <a:p>
            <a:pPr marL="57150" lvl="0" indent="-285750">
              <a:spcBef>
                <a:spcPct val="0"/>
              </a:spcBef>
            </a:pPr>
            <a:r>
              <a:rPr lang="en-US"/>
              <a:t>06</a:t>
            </a:r>
          </a:p>
        </p:txBody>
      </p:sp>
      <p:sp>
        <p:nvSpPr>
          <p:cNvPr id="119" name="Text Placeholder 35">
            <a:extLst>
              <a:ext uri="{FF2B5EF4-FFF2-40B4-BE49-F238E27FC236}">
                <a16:creationId xmlns:a16="http://schemas.microsoft.com/office/drawing/2014/main" id="{9A3D07B2-9D81-A77B-2541-5D865BE965AB}"/>
              </a:ext>
            </a:extLst>
          </p:cNvPr>
          <p:cNvSpPr>
            <a:spLocks noGrp="1"/>
          </p:cNvSpPr>
          <p:nvPr>
            <p:ph type="body" sz="quarter" idx="16" hasCustomPrompt="1"/>
          </p:nvPr>
        </p:nvSpPr>
        <p:spPr>
          <a:xfrm>
            <a:off x="8102994" y="5393747"/>
            <a:ext cx="3504802" cy="586311"/>
          </a:xfrm>
        </p:spPr>
        <p:txBody>
          <a:bodyPr vert="horz" wrap="square" lIns="0" tIns="0" rIns="0" bIns="0" rtlCol="0" anchor="t">
            <a:noAutofit/>
          </a:bodyPr>
          <a:lstStyle>
            <a:lvl1pPr marL="0" indent="0">
              <a:buFont typeface="Arial" panose="020B0604020202020204" pitchFamily="34" charset="0"/>
              <a:buNone/>
              <a:defRPr lang="en-US" sz="1600" b="0" cap="none" spc="-50" dirty="0" smtClean="0">
                <a:ln w="3175">
                  <a:noFill/>
                </a:ln>
                <a:solidFill>
                  <a:schemeClr val="bg1"/>
                </a:solidFill>
                <a:effectLst/>
                <a:cs typeface="Segoe UI" pitchFamily="34" charset="0"/>
              </a:defRPr>
            </a:lvl1pPr>
          </a:lstStyle>
          <a:p>
            <a:pPr marL="57150" lvl="0" indent="-285750">
              <a:spcBef>
                <a:spcPct val="0"/>
              </a:spcBef>
            </a:pPr>
            <a:r>
              <a:rPr lang="en-US"/>
              <a:t>Click to add text</a:t>
            </a:r>
          </a:p>
        </p:txBody>
      </p:sp>
    </p:spTree>
    <p:extLst>
      <p:ext uri="{BB962C8B-B14F-4D97-AF65-F5344CB8AC3E}">
        <p14:creationId xmlns:p14="http://schemas.microsoft.com/office/powerpoint/2010/main" val="2089531024"/>
      </p:ext>
    </p:extLst>
  </p:cSld>
  <p:clrMapOvr>
    <a:masterClrMapping/>
  </p:clrMapOvr>
  <p:transition>
    <p:fade/>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1_Custom Layout (Dark)">
    <p:bg>
      <p:bgPr>
        <a:solidFill>
          <a:schemeClr val="accent2">
            <a:lumMod val="75000"/>
          </a:schemeClr>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501359B-E403-0E00-AD0D-6B4E8BEB1E42}"/>
              </a:ext>
              <a:ext uri="{C183D7F6-B498-43B3-948B-1728B52AA6E4}">
                <adec:decorative xmlns:adec="http://schemas.microsoft.com/office/drawing/2017/decorative" val="1"/>
              </a:ext>
            </a:extLst>
          </p:cNvPr>
          <p:cNvSpPr>
            <a:spLocks/>
          </p:cNvSpPr>
          <p:nvPr userDrawn="1"/>
        </p:nvSpPr>
        <p:spPr bwMode="auto">
          <a:xfrm>
            <a:off x="0" y="0"/>
            <a:ext cx="12193057" cy="5206999"/>
          </a:xfrm>
          <a:prstGeom prst="rect">
            <a:avLst/>
          </a:prstGeom>
          <a:solidFill>
            <a:srgbClr val="19346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IN" sz="2000" err="1">
              <a:solidFill>
                <a:srgbClr val="FFFFFF"/>
              </a:solidFill>
              <a:ea typeface="Segoe UI" pitchFamily="34" charset="0"/>
              <a:cs typeface="Segoe UI" pitchFamily="34" charset="0"/>
            </a:endParaRPr>
          </a:p>
        </p:txBody>
      </p:sp>
      <p:grpSp>
        <p:nvGrpSpPr>
          <p:cNvPr id="7" name="Group 6">
            <a:extLst>
              <a:ext uri="{FF2B5EF4-FFF2-40B4-BE49-F238E27FC236}">
                <a16:creationId xmlns:a16="http://schemas.microsoft.com/office/drawing/2014/main" id="{DA8D1C8B-F9D1-306F-FFB7-FF567E1D1684}"/>
              </a:ext>
              <a:ext uri="{C183D7F6-B498-43B3-948B-1728B52AA6E4}">
                <adec:decorative xmlns:adec="http://schemas.microsoft.com/office/drawing/2017/decorative" val="1"/>
              </a:ext>
            </a:extLst>
          </p:cNvPr>
          <p:cNvGrpSpPr/>
          <p:nvPr userDrawn="1"/>
        </p:nvGrpSpPr>
        <p:grpSpPr>
          <a:xfrm>
            <a:off x="0" y="5206998"/>
            <a:ext cx="12193057" cy="1651001"/>
            <a:chOff x="0" y="5206998"/>
            <a:chExt cx="12193057" cy="1651001"/>
          </a:xfrm>
        </p:grpSpPr>
        <p:sp>
          <p:nvSpPr>
            <p:cNvPr id="5" name="Rectangle 4">
              <a:extLst>
                <a:ext uri="{FF2B5EF4-FFF2-40B4-BE49-F238E27FC236}">
                  <a16:creationId xmlns:a16="http://schemas.microsoft.com/office/drawing/2014/main" id="{0984C745-5F92-4EA2-4135-B0F15BCC833E}"/>
                </a:ext>
              </a:extLst>
            </p:cNvPr>
            <p:cNvSpPr>
              <a:spLocks/>
            </p:cNvSpPr>
            <p:nvPr userDrawn="1"/>
          </p:nvSpPr>
          <p:spPr bwMode="auto">
            <a:xfrm>
              <a:off x="0" y="5206998"/>
              <a:ext cx="12193057" cy="165100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IN" sz="2000" err="1">
                <a:solidFill>
                  <a:srgbClr val="FFFFFF"/>
                </a:solidFill>
                <a:ea typeface="Segoe UI" pitchFamily="34" charset="0"/>
                <a:cs typeface="Segoe UI" pitchFamily="34" charset="0"/>
              </a:endParaRPr>
            </a:p>
          </p:txBody>
        </p:sp>
        <p:pic>
          <p:nvPicPr>
            <p:cNvPr id="4" name="Picture 3">
              <a:extLst>
                <a:ext uri="{FF2B5EF4-FFF2-40B4-BE49-F238E27FC236}">
                  <a16:creationId xmlns:a16="http://schemas.microsoft.com/office/drawing/2014/main" id="{09573FE9-4926-EB61-7182-AE960842A946}"/>
                </a:ext>
              </a:extLst>
            </p:cNvPr>
            <p:cNvPicPr>
              <a:picLocks/>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0" y="5206998"/>
              <a:ext cx="12193057" cy="1651001"/>
            </a:xfrm>
            <a:prstGeom prst="rect">
              <a:avLst/>
            </a:prstGeom>
          </p:spPr>
        </p:pic>
      </p:grpSp>
      <p:pic>
        <p:nvPicPr>
          <p:cNvPr id="3" name="Picture 2">
            <a:extLst>
              <a:ext uri="{FF2B5EF4-FFF2-40B4-BE49-F238E27FC236}">
                <a16:creationId xmlns:a16="http://schemas.microsoft.com/office/drawing/2014/main" id="{FB186371-BAE1-6D51-69D4-21749D738F3C}"/>
              </a:ext>
              <a:ext uri="{C183D7F6-B498-43B3-948B-1728B52AA6E4}">
                <adec:decorative xmlns:adec="http://schemas.microsoft.com/office/drawing/2017/decorative" val="1"/>
              </a:ext>
            </a:extLst>
          </p:cNvPr>
          <p:cNvPicPr>
            <a:picLocks/>
          </p:cNvPicPr>
          <p:nvPr userDrawn="1"/>
        </p:nvPicPr>
        <p:blipFill rotWithShape="1">
          <a:blip r:embed="rId3" cstate="screen">
            <a:alphaModFix amt="50000"/>
            <a:extLst>
              <a:ext uri="{28A0092B-C50C-407E-A947-70E740481C1C}">
                <a14:useLocalDpi xmlns:a14="http://schemas.microsoft.com/office/drawing/2010/main"/>
              </a:ext>
            </a:extLst>
          </a:blip>
          <a:srcRect/>
          <a:stretch/>
        </p:blipFill>
        <p:spPr>
          <a:xfrm>
            <a:off x="0" y="0"/>
            <a:ext cx="12193057" cy="5206999"/>
          </a:xfrm>
          <a:prstGeom prst="rect">
            <a:avLst/>
          </a:prstGeom>
        </p:spPr>
      </p:pic>
      <p:sp>
        <p:nvSpPr>
          <p:cNvPr id="6" name="Rectangle: Rounded Corners 5">
            <a:extLst>
              <a:ext uri="{FF2B5EF4-FFF2-40B4-BE49-F238E27FC236}">
                <a16:creationId xmlns:a16="http://schemas.microsoft.com/office/drawing/2014/main" id="{82E7CB1C-B4FB-E4E8-378D-89A822B9992A}"/>
              </a:ext>
              <a:ext uri="{C183D7F6-B498-43B3-948B-1728B52AA6E4}">
                <adec:decorative xmlns:adec="http://schemas.microsoft.com/office/drawing/2017/decorative" val="1"/>
              </a:ext>
            </a:extLst>
          </p:cNvPr>
          <p:cNvSpPr/>
          <p:nvPr userDrawn="1"/>
        </p:nvSpPr>
        <p:spPr bwMode="auto">
          <a:xfrm>
            <a:off x="428172" y="1651000"/>
            <a:ext cx="11335657" cy="3675743"/>
          </a:xfrm>
          <a:prstGeom prst="roundRect">
            <a:avLst>
              <a:gd name="adj" fmla="val 5804"/>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err="1"/>
          </a:p>
        </p:txBody>
      </p:sp>
      <p:cxnSp>
        <p:nvCxnSpPr>
          <p:cNvPr id="16" name="Straight Connector 15">
            <a:extLst>
              <a:ext uri="{FF2B5EF4-FFF2-40B4-BE49-F238E27FC236}">
                <a16:creationId xmlns:a16="http://schemas.microsoft.com/office/drawing/2014/main" id="{6B758B3C-1829-BE77-9545-B88BC2FFAB93}"/>
              </a:ext>
              <a:ext uri="{C183D7F6-B498-43B3-948B-1728B52AA6E4}">
                <adec:decorative xmlns:adec="http://schemas.microsoft.com/office/drawing/2017/decorative" val="1"/>
              </a:ext>
            </a:extLst>
          </p:cNvPr>
          <p:cNvCxnSpPr>
            <a:cxnSpLocks/>
          </p:cNvCxnSpPr>
          <p:nvPr userDrawn="1"/>
        </p:nvCxnSpPr>
        <p:spPr>
          <a:xfrm>
            <a:off x="4349093" y="1651000"/>
            <a:ext cx="0" cy="3555997"/>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D5C3D50D-B71F-4921-0DE3-AE51025E2B13}"/>
              </a:ext>
              <a:ext uri="{C183D7F6-B498-43B3-948B-1728B52AA6E4}">
                <adec:decorative xmlns:adec="http://schemas.microsoft.com/office/drawing/2017/decorative" val="1"/>
              </a:ext>
            </a:extLst>
          </p:cNvPr>
          <p:cNvCxnSpPr>
            <a:cxnSpLocks/>
          </p:cNvCxnSpPr>
          <p:nvPr userDrawn="1"/>
        </p:nvCxnSpPr>
        <p:spPr>
          <a:xfrm>
            <a:off x="8118804" y="1651000"/>
            <a:ext cx="0" cy="3555997"/>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F7BA22FD-1A48-E027-B0B1-4B64501E8084}"/>
              </a:ext>
              <a:ext uri="{C183D7F6-B498-43B3-948B-1728B52AA6E4}">
                <adec:decorative xmlns:adec="http://schemas.microsoft.com/office/drawing/2017/decorative" val="1"/>
              </a:ext>
            </a:extLst>
          </p:cNvPr>
          <p:cNvCxnSpPr>
            <a:cxnSpLocks/>
          </p:cNvCxnSpPr>
          <p:nvPr userDrawn="1"/>
        </p:nvCxnSpPr>
        <p:spPr>
          <a:xfrm>
            <a:off x="860863" y="5326743"/>
            <a:ext cx="290512" cy="0"/>
          </a:xfrm>
          <a:prstGeom prst="line">
            <a:avLst/>
          </a:prstGeom>
          <a:ln w="57150" cap="rnd">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382A4300-F4F0-DFCE-B1E6-1D2AD3B36CAF}"/>
              </a:ext>
              <a:ext uri="{C183D7F6-B498-43B3-948B-1728B52AA6E4}">
                <adec:decorative xmlns:adec="http://schemas.microsoft.com/office/drawing/2017/decorative" val="1"/>
              </a:ext>
            </a:extLst>
          </p:cNvPr>
          <p:cNvCxnSpPr>
            <a:cxnSpLocks/>
          </p:cNvCxnSpPr>
          <p:nvPr userDrawn="1"/>
        </p:nvCxnSpPr>
        <p:spPr>
          <a:xfrm>
            <a:off x="4569263" y="5326743"/>
            <a:ext cx="290512" cy="0"/>
          </a:xfrm>
          <a:prstGeom prst="line">
            <a:avLst/>
          </a:prstGeom>
          <a:ln w="57150" cap="rnd">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CD003B42-9A0A-1450-892F-DF949CF79D89}"/>
              </a:ext>
              <a:ext uri="{C183D7F6-B498-43B3-948B-1728B52AA6E4}">
                <adec:decorative xmlns:adec="http://schemas.microsoft.com/office/drawing/2017/decorative" val="1"/>
              </a:ext>
            </a:extLst>
          </p:cNvPr>
          <p:cNvCxnSpPr>
            <a:cxnSpLocks/>
          </p:cNvCxnSpPr>
          <p:nvPr userDrawn="1"/>
        </p:nvCxnSpPr>
        <p:spPr>
          <a:xfrm>
            <a:off x="8400284" y="5326743"/>
            <a:ext cx="290512" cy="0"/>
          </a:xfrm>
          <a:prstGeom prst="line">
            <a:avLst/>
          </a:prstGeom>
          <a:ln w="57150" cap="rnd">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5" name="Title 1">
            <a:extLst>
              <a:ext uri="{FF2B5EF4-FFF2-40B4-BE49-F238E27FC236}">
                <a16:creationId xmlns:a16="http://schemas.microsoft.com/office/drawing/2014/main" id="{4B14D1A6-65FD-4FC0-50F3-CC806A0008EC}"/>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36" name="Text Placeholder 35">
            <a:extLst>
              <a:ext uri="{FF2B5EF4-FFF2-40B4-BE49-F238E27FC236}">
                <a16:creationId xmlns:a16="http://schemas.microsoft.com/office/drawing/2014/main" id="{A56BEE2C-AF3F-131B-1DF8-079AACAA8A02}"/>
              </a:ext>
            </a:extLst>
          </p:cNvPr>
          <p:cNvSpPr>
            <a:spLocks noGrp="1"/>
          </p:cNvSpPr>
          <p:nvPr userDrawn="1">
            <p:ph type="body" sz="quarter" idx="11" hasCustomPrompt="1"/>
          </p:nvPr>
        </p:nvSpPr>
        <p:spPr>
          <a:xfrm>
            <a:off x="860864" y="2117350"/>
            <a:ext cx="3206747" cy="586311"/>
          </a:xfrm>
          <a:noFill/>
        </p:spPr>
        <p:txBody>
          <a:bodyPr wrap="square" lIns="0" tIns="0" rIns="0" bIns="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headings</a:t>
            </a:r>
          </a:p>
        </p:txBody>
      </p:sp>
      <p:sp>
        <p:nvSpPr>
          <p:cNvPr id="37" name="Text Placeholder 35">
            <a:extLst>
              <a:ext uri="{FF2B5EF4-FFF2-40B4-BE49-F238E27FC236}">
                <a16:creationId xmlns:a16="http://schemas.microsoft.com/office/drawing/2014/main" id="{1964EA81-1C7A-2ED9-DB53-C865D86AC1BC}"/>
              </a:ext>
            </a:extLst>
          </p:cNvPr>
          <p:cNvSpPr>
            <a:spLocks noGrp="1"/>
          </p:cNvSpPr>
          <p:nvPr userDrawn="1">
            <p:ph type="body" sz="quarter" idx="12" hasCustomPrompt="1"/>
          </p:nvPr>
        </p:nvSpPr>
        <p:spPr>
          <a:xfrm>
            <a:off x="860864" y="2812500"/>
            <a:ext cx="3206747" cy="2045250"/>
          </a:xfrm>
          <a:noFill/>
        </p:spPr>
        <p:txBody>
          <a:bodyPr wrap="square" lIns="0" tIns="0" rIns="0" bIns="0" anchor="t">
            <a:noAutofit/>
          </a:bodyPr>
          <a:lstStyle>
            <a:lvl1pPr marL="0" inden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8" name="Text Placeholder 35">
            <a:extLst>
              <a:ext uri="{FF2B5EF4-FFF2-40B4-BE49-F238E27FC236}">
                <a16:creationId xmlns:a16="http://schemas.microsoft.com/office/drawing/2014/main" id="{5E38D344-A9EC-9BCB-768E-A0A73E9EBBBB}"/>
              </a:ext>
            </a:extLst>
          </p:cNvPr>
          <p:cNvSpPr>
            <a:spLocks noGrp="1"/>
          </p:cNvSpPr>
          <p:nvPr userDrawn="1">
            <p:ph type="body" sz="quarter" idx="13" hasCustomPrompt="1"/>
          </p:nvPr>
        </p:nvSpPr>
        <p:spPr>
          <a:xfrm>
            <a:off x="860864" y="5495936"/>
            <a:ext cx="3206747" cy="904863"/>
          </a:xfrm>
          <a:noFill/>
        </p:spPr>
        <p:txBody>
          <a:bodyPr wrap="square" lIns="0" tIns="0" rIns="0" bIns="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9" name="Text Placeholder 35">
            <a:extLst>
              <a:ext uri="{FF2B5EF4-FFF2-40B4-BE49-F238E27FC236}">
                <a16:creationId xmlns:a16="http://schemas.microsoft.com/office/drawing/2014/main" id="{3A46EB84-3018-3846-CDDB-80AA2E4F85FD}"/>
              </a:ext>
            </a:extLst>
          </p:cNvPr>
          <p:cNvSpPr>
            <a:spLocks noGrp="1"/>
          </p:cNvSpPr>
          <p:nvPr userDrawn="1">
            <p:ph type="body" sz="quarter" idx="14" hasCustomPrompt="1"/>
          </p:nvPr>
        </p:nvSpPr>
        <p:spPr>
          <a:xfrm>
            <a:off x="4630575" y="2117350"/>
            <a:ext cx="3206747" cy="586311"/>
          </a:xfrm>
          <a:noFill/>
        </p:spPr>
        <p:txBody>
          <a:bodyPr wrap="square" lIns="0" tIns="0" rIns="0" bIns="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headings</a:t>
            </a:r>
          </a:p>
        </p:txBody>
      </p:sp>
      <p:sp>
        <p:nvSpPr>
          <p:cNvPr id="40" name="Text Placeholder 35">
            <a:extLst>
              <a:ext uri="{FF2B5EF4-FFF2-40B4-BE49-F238E27FC236}">
                <a16:creationId xmlns:a16="http://schemas.microsoft.com/office/drawing/2014/main" id="{29F0A165-9B48-DA60-8072-FC27B3108E02}"/>
              </a:ext>
            </a:extLst>
          </p:cNvPr>
          <p:cNvSpPr>
            <a:spLocks noGrp="1"/>
          </p:cNvSpPr>
          <p:nvPr userDrawn="1">
            <p:ph type="body" sz="quarter" idx="15" hasCustomPrompt="1"/>
          </p:nvPr>
        </p:nvSpPr>
        <p:spPr>
          <a:xfrm>
            <a:off x="4627174" y="2812500"/>
            <a:ext cx="3206747" cy="2045250"/>
          </a:xfrm>
          <a:noFill/>
        </p:spPr>
        <p:txBody>
          <a:bodyPr wrap="square" lIns="0" tIns="0" rIns="0" bIns="0" anchor="t">
            <a:noAutofit/>
          </a:bodyPr>
          <a:lstStyle>
            <a:lvl1pPr marL="0" inden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1" name="Text Placeholder 35">
            <a:extLst>
              <a:ext uri="{FF2B5EF4-FFF2-40B4-BE49-F238E27FC236}">
                <a16:creationId xmlns:a16="http://schemas.microsoft.com/office/drawing/2014/main" id="{0AD6BF66-E9DF-9CA2-8448-6A5D5B3E2136}"/>
              </a:ext>
            </a:extLst>
          </p:cNvPr>
          <p:cNvSpPr>
            <a:spLocks noGrp="1"/>
          </p:cNvSpPr>
          <p:nvPr userDrawn="1">
            <p:ph type="body" sz="quarter" idx="16" hasCustomPrompt="1"/>
          </p:nvPr>
        </p:nvSpPr>
        <p:spPr>
          <a:xfrm>
            <a:off x="4627174" y="5495936"/>
            <a:ext cx="3206747" cy="904863"/>
          </a:xfrm>
          <a:noFill/>
        </p:spPr>
        <p:txBody>
          <a:bodyPr wrap="square" lIns="0" tIns="0" rIns="0" bIns="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2" name="Text Placeholder 35">
            <a:extLst>
              <a:ext uri="{FF2B5EF4-FFF2-40B4-BE49-F238E27FC236}">
                <a16:creationId xmlns:a16="http://schemas.microsoft.com/office/drawing/2014/main" id="{EBE6F56B-5482-0EF8-5CAD-EC491617C336}"/>
              </a:ext>
            </a:extLst>
          </p:cNvPr>
          <p:cNvSpPr>
            <a:spLocks noGrp="1"/>
          </p:cNvSpPr>
          <p:nvPr userDrawn="1">
            <p:ph type="body" sz="quarter" idx="17" hasCustomPrompt="1"/>
          </p:nvPr>
        </p:nvSpPr>
        <p:spPr>
          <a:xfrm>
            <a:off x="8400284" y="2117350"/>
            <a:ext cx="3206747" cy="586311"/>
          </a:xfrm>
          <a:noFill/>
        </p:spPr>
        <p:txBody>
          <a:bodyPr wrap="square" lIns="0" tIns="0" rIns="0" bIns="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headings</a:t>
            </a:r>
          </a:p>
        </p:txBody>
      </p:sp>
      <p:sp>
        <p:nvSpPr>
          <p:cNvPr id="43" name="Text Placeholder 35">
            <a:extLst>
              <a:ext uri="{FF2B5EF4-FFF2-40B4-BE49-F238E27FC236}">
                <a16:creationId xmlns:a16="http://schemas.microsoft.com/office/drawing/2014/main" id="{6892F850-996D-DE0C-236D-F98626083368}"/>
              </a:ext>
            </a:extLst>
          </p:cNvPr>
          <p:cNvSpPr>
            <a:spLocks noGrp="1"/>
          </p:cNvSpPr>
          <p:nvPr userDrawn="1">
            <p:ph type="body" sz="quarter" idx="18" hasCustomPrompt="1"/>
          </p:nvPr>
        </p:nvSpPr>
        <p:spPr>
          <a:xfrm>
            <a:off x="8400284" y="2812500"/>
            <a:ext cx="3206747" cy="2045250"/>
          </a:xfrm>
          <a:noFill/>
        </p:spPr>
        <p:txBody>
          <a:bodyPr wrap="square" lIns="0" tIns="0" rIns="0" bIns="0" anchor="t">
            <a:noAutofit/>
          </a:bodyPr>
          <a:lstStyle>
            <a:lvl1pPr marL="0" inden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4" name="Text Placeholder 35">
            <a:extLst>
              <a:ext uri="{FF2B5EF4-FFF2-40B4-BE49-F238E27FC236}">
                <a16:creationId xmlns:a16="http://schemas.microsoft.com/office/drawing/2014/main" id="{362F6C8C-3156-2EB4-7BB7-116F26EA5523}"/>
              </a:ext>
            </a:extLst>
          </p:cNvPr>
          <p:cNvSpPr>
            <a:spLocks noGrp="1"/>
          </p:cNvSpPr>
          <p:nvPr userDrawn="1">
            <p:ph type="body" sz="quarter" idx="19" hasCustomPrompt="1"/>
          </p:nvPr>
        </p:nvSpPr>
        <p:spPr>
          <a:xfrm>
            <a:off x="8400284" y="5495936"/>
            <a:ext cx="3206747" cy="904863"/>
          </a:xfrm>
          <a:noFill/>
        </p:spPr>
        <p:txBody>
          <a:bodyPr wrap="square" lIns="0" tIns="0" rIns="0" bIns="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639582472"/>
      </p:ext>
    </p:extLst>
  </p:cSld>
  <p:clrMapOvr>
    <a:masterClrMapping/>
  </p:clrMapOvr>
  <p:transition>
    <p:fade/>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2_Custom Layout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79EEEA00-6DD8-3183-198E-E88E291C98DC}"/>
              </a:ext>
            </a:extLst>
          </p:cNvPr>
          <p:cNvGrpSpPr>
            <a:grpSpLocks/>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B410CB63-C818-178E-8BE9-4183692F783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15126FCF-4068-A91F-598F-05CADEB35173}"/>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pic>
        <p:nvPicPr>
          <p:cNvPr id="6" name="Picture 5">
            <a:extLst>
              <a:ext uri="{FF2B5EF4-FFF2-40B4-BE49-F238E27FC236}">
                <a16:creationId xmlns:a16="http://schemas.microsoft.com/office/drawing/2014/main" id="{26CDB4C5-AFDE-6E57-64B4-7CB5198ED2E5}"/>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0" y="0"/>
            <a:ext cx="12193057" cy="2260599"/>
          </a:xfrm>
          <a:prstGeom prst="rect">
            <a:avLst/>
          </a:prstGeom>
        </p:spPr>
      </p:pic>
      <p:sp>
        <p:nvSpPr>
          <p:cNvPr id="45" name="Title 1">
            <a:extLst>
              <a:ext uri="{FF2B5EF4-FFF2-40B4-BE49-F238E27FC236}">
                <a16:creationId xmlns:a16="http://schemas.microsoft.com/office/drawing/2014/main" id="{A8F68F57-CC85-E97D-51BA-FA3977F1177C}"/>
              </a:ext>
            </a:extLst>
          </p:cNvPr>
          <p:cNvSpPr>
            <a:spLocks noGrp="1"/>
          </p:cNvSpPr>
          <p:nvPr>
            <p:ph type="title"/>
          </p:nvPr>
        </p:nvSpPr>
        <p:spPr>
          <a:xfrm>
            <a:off x="588263" y="689088"/>
            <a:ext cx="11018520" cy="553998"/>
          </a:xfrm>
        </p:spPr>
        <p:txBody>
          <a:bodyPr vert="horz" wrap="square" lIns="0" tIns="0" rIns="0" bIns="0" rtlCol="0" anchor="t">
            <a:spAutoFit/>
          </a:bodyPr>
          <a:lstStyle>
            <a:lvl1pPr marL="0" indent="0" algn="ctr">
              <a:buFont typeface="Arial" panose="020B0604020202020204" pitchFamily="34" charset="0"/>
              <a:buNone/>
              <a:defRPr lang="en-IN" dirty="0">
                <a:solidFill>
                  <a:schemeClr val="bg1"/>
                </a:solidFill>
              </a:defRPr>
            </a:lvl1pPr>
          </a:lstStyle>
          <a:p>
            <a:pPr marL="0" lvl="0"/>
            <a:r>
              <a:rPr lang="en-US"/>
              <a:t>Click to edit Master title style</a:t>
            </a:r>
            <a:endParaRPr lang="en-IN"/>
          </a:p>
        </p:txBody>
      </p:sp>
      <p:sp>
        <p:nvSpPr>
          <p:cNvPr id="46" name="Text Placeholder 35">
            <a:extLst>
              <a:ext uri="{FF2B5EF4-FFF2-40B4-BE49-F238E27FC236}">
                <a16:creationId xmlns:a16="http://schemas.microsoft.com/office/drawing/2014/main" id="{3EA6BE74-7C2D-8650-BB5D-BC4485EBBD82}"/>
              </a:ext>
            </a:extLst>
          </p:cNvPr>
          <p:cNvSpPr>
            <a:spLocks noGrp="1"/>
          </p:cNvSpPr>
          <p:nvPr>
            <p:ph type="body" sz="quarter" idx="20" hasCustomPrompt="1"/>
          </p:nvPr>
        </p:nvSpPr>
        <p:spPr>
          <a:xfrm>
            <a:off x="1979038" y="272534"/>
            <a:ext cx="8233924" cy="307777"/>
          </a:xfrm>
          <a:noFill/>
        </p:spPr>
        <p:txBody>
          <a:bodyPr wrap="square">
            <a:spAutoFit/>
          </a:bodyPr>
          <a:lstStyle>
            <a:lvl1pPr marL="0" indent="0" algn="ctr">
              <a:buFont typeface="Arial" panose="020B0604020202020204" pitchFamily="34" charset="0"/>
              <a:buNone/>
              <a:defRPr lang="en-US" sz="2000" dirty="0" smtClean="0">
                <a:solidFill>
                  <a:schemeClr val="bg1"/>
                </a:solidFill>
                <a:latin typeface="+mj-lt"/>
                <a:cs typeface="+mn-cs"/>
              </a:defRPr>
            </a:lvl1pPr>
          </a:lstStyle>
          <a:p>
            <a:pPr marL="0" lvl="0" algn="ctr" defTabSz="914400"/>
            <a:r>
              <a:rPr lang="en-US"/>
              <a:t>Trend Slide 1</a:t>
            </a:r>
          </a:p>
        </p:txBody>
      </p:sp>
      <p:sp>
        <p:nvSpPr>
          <p:cNvPr id="47" name="Text Placeholder 35">
            <a:extLst>
              <a:ext uri="{FF2B5EF4-FFF2-40B4-BE49-F238E27FC236}">
                <a16:creationId xmlns:a16="http://schemas.microsoft.com/office/drawing/2014/main" id="{E81F63D5-E1F2-C2B7-EFD0-97ED19DE6872}"/>
              </a:ext>
            </a:extLst>
          </p:cNvPr>
          <p:cNvSpPr>
            <a:spLocks noGrp="1"/>
          </p:cNvSpPr>
          <p:nvPr>
            <p:ph type="body" sz="quarter" idx="21" hasCustomPrompt="1"/>
          </p:nvPr>
        </p:nvSpPr>
        <p:spPr>
          <a:xfrm>
            <a:off x="585217" y="1383945"/>
            <a:ext cx="11021566" cy="369332"/>
          </a:xfrm>
          <a:noFill/>
        </p:spPr>
        <p:txBody>
          <a:bodyPr wrap="square" lIns="0" tIns="0" rIns="0" bIns="0" anchor="ctr">
            <a:spAutoFit/>
          </a:bodyPr>
          <a:lstStyle>
            <a:lvl1pPr marL="0" indent="0" algn="ctr">
              <a:buFont typeface="Arial" panose="020B0604020202020204" pitchFamily="34" charset="0"/>
              <a:buNone/>
              <a:defRPr lang="en-US" sz="2400" spc="-50" dirty="0" smtClean="0">
                <a:ln w="3175">
                  <a:noFill/>
                </a:ln>
                <a:solidFill>
                  <a:schemeClr val="accent1">
                    <a:lumMod val="60000"/>
                    <a:lumOff val="40000"/>
                  </a:schemeClr>
                </a:solidFill>
                <a:latin typeface="+mj-lt"/>
              </a:defRPr>
            </a:lvl1pPr>
          </a:lstStyle>
          <a:p>
            <a:pPr marL="0" lvl="0" algn="ctr">
              <a:spcBef>
                <a:spcPct val="0"/>
              </a:spcBef>
            </a:pPr>
            <a:r>
              <a:rPr lang="en-US"/>
              <a:t>Click to add Sub-Title</a:t>
            </a:r>
          </a:p>
        </p:txBody>
      </p:sp>
      <p:sp>
        <p:nvSpPr>
          <p:cNvPr id="52" name="Rectangle: Top Corners Rounded 51">
            <a:extLst>
              <a:ext uri="{FF2B5EF4-FFF2-40B4-BE49-F238E27FC236}">
                <a16:creationId xmlns:a16="http://schemas.microsoft.com/office/drawing/2014/main" id="{015E33D0-9CB3-71E7-07EF-35399DDE2664}"/>
              </a:ext>
            </a:extLst>
          </p:cNvPr>
          <p:cNvSpPr/>
          <p:nvPr userDrawn="1"/>
        </p:nvSpPr>
        <p:spPr bwMode="auto">
          <a:xfrm>
            <a:off x="588263" y="3548392"/>
            <a:ext cx="2664732" cy="917686"/>
          </a:xfrm>
          <a:prstGeom prst="round2SameRect">
            <a:avLst>
              <a:gd name="adj1" fmla="val 0"/>
              <a:gd name="adj2" fmla="val 13000"/>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365760" rtlCol="0" anchor="ctr">
            <a:noAutofit/>
          </a:bodyPr>
          <a:lstStyle/>
          <a:p>
            <a:pPr marL="0" indent="0" defTabSz="932472" fontAlgn="base">
              <a:spcBef>
                <a:spcPct val="0"/>
              </a:spcBef>
              <a:spcAft>
                <a:spcPct val="0"/>
              </a:spcAft>
              <a:buFont typeface="Arial" panose="020B0604020202020204" pitchFamily="34" charset="0"/>
              <a:buNone/>
            </a:pPr>
            <a:endParaRPr lang="en-US" sz="1400">
              <a:gradFill>
                <a:gsLst>
                  <a:gs pos="24000">
                    <a:srgbClr val="30436E"/>
                  </a:gs>
                  <a:gs pos="100000">
                    <a:schemeClr val="tx2">
                      <a:lumMod val="60000"/>
                      <a:lumOff val="40000"/>
                    </a:schemeClr>
                  </a:gs>
                </a:gsLst>
                <a:path path="circle">
                  <a:fillToRect t="100000" r="100000"/>
                </a:path>
              </a:gradFill>
              <a:latin typeface="+mj-lt"/>
              <a:cs typeface="Segoe UI" pitchFamily="34" charset="0"/>
            </a:endParaRPr>
          </a:p>
        </p:txBody>
      </p:sp>
      <p:sp>
        <p:nvSpPr>
          <p:cNvPr id="62" name="Rectangle: Top Corners Rounded 61">
            <a:extLst>
              <a:ext uri="{FF2B5EF4-FFF2-40B4-BE49-F238E27FC236}">
                <a16:creationId xmlns:a16="http://schemas.microsoft.com/office/drawing/2014/main" id="{F516416A-46E9-6D18-2A99-BE4C32522C7D}"/>
              </a:ext>
            </a:extLst>
          </p:cNvPr>
          <p:cNvSpPr/>
          <p:nvPr userDrawn="1"/>
        </p:nvSpPr>
        <p:spPr bwMode="auto">
          <a:xfrm>
            <a:off x="3372859" y="3548392"/>
            <a:ext cx="2664732" cy="917686"/>
          </a:xfrm>
          <a:prstGeom prst="round2SameRect">
            <a:avLst>
              <a:gd name="adj1" fmla="val 0"/>
              <a:gd name="adj2" fmla="val 13000"/>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365760" rtlCol="0" anchor="ctr">
            <a:noAutofit/>
          </a:bodyPr>
          <a:lstStyle/>
          <a:p>
            <a:pPr marL="0" indent="0" defTabSz="932472" fontAlgn="base">
              <a:spcBef>
                <a:spcPct val="0"/>
              </a:spcBef>
              <a:spcAft>
                <a:spcPct val="0"/>
              </a:spcAft>
              <a:buFont typeface="Arial" panose="020B0604020202020204" pitchFamily="34" charset="0"/>
              <a:buNone/>
            </a:pPr>
            <a:endParaRPr lang="en-US" sz="1400">
              <a:gradFill>
                <a:gsLst>
                  <a:gs pos="24000">
                    <a:srgbClr val="30436E"/>
                  </a:gs>
                  <a:gs pos="100000">
                    <a:schemeClr val="tx2">
                      <a:lumMod val="60000"/>
                      <a:lumOff val="40000"/>
                    </a:schemeClr>
                  </a:gs>
                </a:gsLst>
                <a:path path="circle">
                  <a:fillToRect t="100000" r="100000"/>
                </a:path>
              </a:gradFill>
              <a:latin typeface="+mj-lt"/>
              <a:cs typeface="Segoe UI" pitchFamily="34" charset="0"/>
            </a:endParaRPr>
          </a:p>
        </p:txBody>
      </p:sp>
      <p:sp>
        <p:nvSpPr>
          <p:cNvPr id="53" name="Rectangle: Top Corners Rounded 52">
            <a:extLst>
              <a:ext uri="{FF2B5EF4-FFF2-40B4-BE49-F238E27FC236}">
                <a16:creationId xmlns:a16="http://schemas.microsoft.com/office/drawing/2014/main" id="{A525E633-6C6B-F685-6744-2288E29E8511}"/>
              </a:ext>
            </a:extLst>
          </p:cNvPr>
          <p:cNvSpPr/>
          <p:nvPr userDrawn="1"/>
        </p:nvSpPr>
        <p:spPr bwMode="auto">
          <a:xfrm>
            <a:off x="6157455" y="3548392"/>
            <a:ext cx="2664732" cy="917686"/>
          </a:xfrm>
          <a:prstGeom prst="round2SameRect">
            <a:avLst>
              <a:gd name="adj1" fmla="val 0"/>
              <a:gd name="adj2" fmla="val 13000"/>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365760" rtlCol="0" anchor="ctr">
            <a:noAutofit/>
          </a:bodyPr>
          <a:lstStyle/>
          <a:p>
            <a:pPr marL="0" indent="0" defTabSz="932472" fontAlgn="base">
              <a:spcBef>
                <a:spcPct val="0"/>
              </a:spcBef>
              <a:spcAft>
                <a:spcPct val="0"/>
              </a:spcAft>
              <a:buFont typeface="Arial" panose="020B0604020202020204" pitchFamily="34" charset="0"/>
              <a:buNone/>
            </a:pPr>
            <a:endParaRPr lang="en-US" sz="1400">
              <a:gradFill>
                <a:gsLst>
                  <a:gs pos="24000">
                    <a:srgbClr val="30436E"/>
                  </a:gs>
                  <a:gs pos="100000">
                    <a:schemeClr val="tx2">
                      <a:lumMod val="60000"/>
                      <a:lumOff val="40000"/>
                    </a:schemeClr>
                  </a:gs>
                </a:gsLst>
                <a:path path="circle">
                  <a:fillToRect t="100000" r="100000"/>
                </a:path>
              </a:gradFill>
              <a:latin typeface="+mj-lt"/>
              <a:cs typeface="Segoe UI" pitchFamily="34" charset="0"/>
            </a:endParaRPr>
          </a:p>
        </p:txBody>
      </p:sp>
      <p:sp>
        <p:nvSpPr>
          <p:cNvPr id="67" name="Rectangle: Top Corners Rounded 66">
            <a:extLst>
              <a:ext uri="{FF2B5EF4-FFF2-40B4-BE49-F238E27FC236}">
                <a16:creationId xmlns:a16="http://schemas.microsoft.com/office/drawing/2014/main" id="{DD822E76-C484-70A5-0933-BA8E570BDBB6}"/>
              </a:ext>
            </a:extLst>
          </p:cNvPr>
          <p:cNvSpPr/>
          <p:nvPr userDrawn="1"/>
        </p:nvSpPr>
        <p:spPr bwMode="auto">
          <a:xfrm>
            <a:off x="8942051" y="3548392"/>
            <a:ext cx="2664732" cy="917686"/>
          </a:xfrm>
          <a:prstGeom prst="round2SameRect">
            <a:avLst>
              <a:gd name="adj1" fmla="val 0"/>
              <a:gd name="adj2" fmla="val 13000"/>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365760" rtlCol="0" anchor="ctr">
            <a:noAutofit/>
          </a:bodyPr>
          <a:lstStyle/>
          <a:p>
            <a:pPr marL="0" indent="0" defTabSz="932472" fontAlgn="base">
              <a:spcBef>
                <a:spcPct val="0"/>
              </a:spcBef>
              <a:spcAft>
                <a:spcPct val="0"/>
              </a:spcAft>
              <a:buFont typeface="Arial" panose="020B0604020202020204" pitchFamily="34" charset="0"/>
              <a:buNone/>
            </a:pPr>
            <a:endParaRPr lang="en-US" sz="1400">
              <a:gradFill>
                <a:gsLst>
                  <a:gs pos="24000">
                    <a:srgbClr val="30436E"/>
                  </a:gs>
                  <a:gs pos="100000">
                    <a:schemeClr val="tx2">
                      <a:lumMod val="60000"/>
                      <a:lumOff val="40000"/>
                    </a:schemeClr>
                  </a:gs>
                </a:gsLst>
                <a:path path="circle">
                  <a:fillToRect t="100000" r="100000"/>
                </a:path>
              </a:gradFill>
              <a:latin typeface="+mj-lt"/>
              <a:cs typeface="Segoe UI" pitchFamily="34" charset="0"/>
            </a:endParaRPr>
          </a:p>
        </p:txBody>
      </p:sp>
      <p:cxnSp>
        <p:nvCxnSpPr>
          <p:cNvPr id="27" name="Straight Connector 26">
            <a:extLst>
              <a:ext uri="{FF2B5EF4-FFF2-40B4-BE49-F238E27FC236}">
                <a16:creationId xmlns:a16="http://schemas.microsoft.com/office/drawing/2014/main" id="{C70B1A86-E066-D2E5-1484-3B8BFC53338B}"/>
              </a:ext>
            </a:extLst>
          </p:cNvPr>
          <p:cNvCxnSpPr>
            <a:cxnSpLocks/>
          </p:cNvCxnSpPr>
          <p:nvPr userDrawn="1"/>
        </p:nvCxnSpPr>
        <p:spPr>
          <a:xfrm rot="5400000">
            <a:off x="2461412" y="5407971"/>
            <a:ext cx="170303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2E96A8E6-B398-63FC-4E54-256E905746DE}"/>
              </a:ext>
            </a:extLst>
          </p:cNvPr>
          <p:cNvCxnSpPr>
            <a:cxnSpLocks/>
          </p:cNvCxnSpPr>
          <p:nvPr userDrawn="1"/>
        </p:nvCxnSpPr>
        <p:spPr>
          <a:xfrm rot="5400000">
            <a:off x="5246008" y="5407971"/>
            <a:ext cx="170303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327571C2-8AD8-5B49-8187-ACDD79DE6F2C}"/>
              </a:ext>
            </a:extLst>
          </p:cNvPr>
          <p:cNvCxnSpPr>
            <a:cxnSpLocks/>
          </p:cNvCxnSpPr>
          <p:nvPr userDrawn="1"/>
        </p:nvCxnSpPr>
        <p:spPr>
          <a:xfrm rot="5400000">
            <a:off x="8030604" y="5407971"/>
            <a:ext cx="170303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8" name="Picture Placeholder 58">
            <a:extLst>
              <a:ext uri="{FF2B5EF4-FFF2-40B4-BE49-F238E27FC236}">
                <a16:creationId xmlns:a16="http://schemas.microsoft.com/office/drawing/2014/main" id="{D64E7B78-B3CC-E403-6412-D842CAE98E11}"/>
              </a:ext>
            </a:extLst>
          </p:cNvPr>
          <p:cNvSpPr>
            <a:spLocks noGrp="1"/>
          </p:cNvSpPr>
          <p:nvPr>
            <p:ph type="pic" sz="quarter" idx="22"/>
          </p:nvPr>
        </p:nvSpPr>
        <p:spPr>
          <a:xfrm>
            <a:off x="584882" y="2021617"/>
            <a:ext cx="2664731" cy="1650080"/>
          </a:xfrm>
          <a:prstGeom prst="roundRect">
            <a:avLst>
              <a:gd name="adj" fmla="val 5988"/>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10" name="Text Placeholder 35">
            <a:extLst>
              <a:ext uri="{FF2B5EF4-FFF2-40B4-BE49-F238E27FC236}">
                <a16:creationId xmlns:a16="http://schemas.microsoft.com/office/drawing/2014/main" id="{C3A0A114-2D28-96E7-B5D9-8616F6A84B01}"/>
              </a:ext>
            </a:extLst>
          </p:cNvPr>
          <p:cNvSpPr>
            <a:spLocks noGrp="1"/>
          </p:cNvSpPr>
          <p:nvPr>
            <p:ph type="body" sz="quarter" idx="13" hasCustomPrompt="1"/>
          </p:nvPr>
        </p:nvSpPr>
        <p:spPr>
          <a:xfrm>
            <a:off x="736600" y="4045409"/>
            <a:ext cx="2368060" cy="297991"/>
          </a:xfrm>
          <a:noFill/>
        </p:spPr>
        <p:txBody>
          <a:bodyPr vert="horz" wrap="square" lIns="0" tIns="0" rIns="0" bIns="0" rtlCol="0" anchor="t">
            <a:noAutofit/>
          </a:bodyPr>
          <a:lstStyle>
            <a:lvl1pPr marL="0" indent="0">
              <a:buNone/>
              <a:defRPr kumimoji="0" lang="en-US" sz="14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0" name="Text Placeholder 35">
            <a:extLst>
              <a:ext uri="{FF2B5EF4-FFF2-40B4-BE49-F238E27FC236}">
                <a16:creationId xmlns:a16="http://schemas.microsoft.com/office/drawing/2014/main" id="{5A6A92F1-597A-C3B8-BEDB-4F9BE3267DC1}"/>
              </a:ext>
            </a:extLst>
          </p:cNvPr>
          <p:cNvSpPr>
            <a:spLocks noGrp="1"/>
          </p:cNvSpPr>
          <p:nvPr>
            <p:ph type="body" sz="quarter" idx="12" hasCustomPrompt="1"/>
          </p:nvPr>
        </p:nvSpPr>
        <p:spPr>
          <a:xfrm>
            <a:off x="736600" y="4556456"/>
            <a:ext cx="2368060" cy="1723549"/>
          </a:xfrm>
          <a:noFill/>
        </p:spPr>
        <p:txBody>
          <a:bodyPr wrap="square" lIns="0" tIns="0" rIns="0" bIns="0" anchor="t">
            <a:noAutofit/>
          </a:bodyPr>
          <a:lstStyle>
            <a:lvl1pPr marL="0" inden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9" name="Picture Placeholder 58">
            <a:extLst>
              <a:ext uri="{FF2B5EF4-FFF2-40B4-BE49-F238E27FC236}">
                <a16:creationId xmlns:a16="http://schemas.microsoft.com/office/drawing/2014/main" id="{CBC51414-C0E7-F0EC-58D1-4162E4999469}"/>
              </a:ext>
            </a:extLst>
          </p:cNvPr>
          <p:cNvSpPr>
            <a:spLocks noGrp="1"/>
          </p:cNvSpPr>
          <p:nvPr>
            <p:ph type="pic" sz="quarter" idx="23"/>
          </p:nvPr>
        </p:nvSpPr>
        <p:spPr>
          <a:xfrm>
            <a:off x="3372860" y="2021617"/>
            <a:ext cx="2664731" cy="1650080"/>
          </a:xfrm>
          <a:prstGeom prst="roundRect">
            <a:avLst>
              <a:gd name="adj" fmla="val 5988"/>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39" name="Text Placeholder 35">
            <a:extLst>
              <a:ext uri="{FF2B5EF4-FFF2-40B4-BE49-F238E27FC236}">
                <a16:creationId xmlns:a16="http://schemas.microsoft.com/office/drawing/2014/main" id="{E320E03D-6EA3-69BC-1093-C06CF5328A2E}"/>
              </a:ext>
            </a:extLst>
          </p:cNvPr>
          <p:cNvSpPr>
            <a:spLocks noGrp="1"/>
          </p:cNvSpPr>
          <p:nvPr>
            <p:ph type="body" sz="quarter" idx="15" hasCustomPrompt="1"/>
          </p:nvPr>
        </p:nvSpPr>
        <p:spPr>
          <a:xfrm>
            <a:off x="3521195" y="4045409"/>
            <a:ext cx="2368060" cy="297991"/>
          </a:xfrm>
          <a:noFill/>
        </p:spPr>
        <p:txBody>
          <a:bodyPr vert="horz" wrap="square" lIns="0" tIns="0" rIns="0" bIns="0" rtlCol="0" anchor="t">
            <a:noAutofit/>
          </a:bodyPr>
          <a:lstStyle>
            <a:lvl1pPr marL="0" indent="0">
              <a:buNone/>
              <a:defRPr kumimoji="0" lang="en-US" sz="14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5" name="Text Placeholder 35">
            <a:extLst>
              <a:ext uri="{FF2B5EF4-FFF2-40B4-BE49-F238E27FC236}">
                <a16:creationId xmlns:a16="http://schemas.microsoft.com/office/drawing/2014/main" id="{869D9A75-5C50-59D7-AD16-91379D6E8321}"/>
              </a:ext>
            </a:extLst>
          </p:cNvPr>
          <p:cNvSpPr>
            <a:spLocks noGrp="1"/>
          </p:cNvSpPr>
          <p:nvPr>
            <p:ph type="body" sz="quarter" idx="14" hasCustomPrompt="1"/>
          </p:nvPr>
        </p:nvSpPr>
        <p:spPr>
          <a:xfrm>
            <a:off x="3521195" y="4556456"/>
            <a:ext cx="2368060" cy="1723549"/>
          </a:xfrm>
          <a:noFill/>
        </p:spPr>
        <p:txBody>
          <a:bodyPr wrap="square" lIns="0" tIns="0" rIns="0" bIns="0" anchor="t">
            <a:noAutofit/>
          </a:bodyPr>
          <a:lstStyle>
            <a:lvl1pPr marL="0" inden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0" name="Picture Placeholder 58">
            <a:extLst>
              <a:ext uri="{FF2B5EF4-FFF2-40B4-BE49-F238E27FC236}">
                <a16:creationId xmlns:a16="http://schemas.microsoft.com/office/drawing/2014/main" id="{8DF92374-5BD4-3F76-B7F0-F2E8936D4C27}"/>
              </a:ext>
            </a:extLst>
          </p:cNvPr>
          <p:cNvSpPr>
            <a:spLocks noGrp="1"/>
          </p:cNvSpPr>
          <p:nvPr>
            <p:ph type="pic" sz="quarter" idx="24"/>
          </p:nvPr>
        </p:nvSpPr>
        <p:spPr>
          <a:xfrm>
            <a:off x="6157456" y="2021617"/>
            <a:ext cx="2664731" cy="1650080"/>
          </a:xfrm>
          <a:prstGeom prst="roundRect">
            <a:avLst>
              <a:gd name="adj" fmla="val 5988"/>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81" name="Text Placeholder 35">
            <a:extLst>
              <a:ext uri="{FF2B5EF4-FFF2-40B4-BE49-F238E27FC236}">
                <a16:creationId xmlns:a16="http://schemas.microsoft.com/office/drawing/2014/main" id="{3FEF280E-2EA3-C2B2-3451-4F54C000567B}"/>
              </a:ext>
            </a:extLst>
          </p:cNvPr>
          <p:cNvSpPr>
            <a:spLocks noGrp="1"/>
          </p:cNvSpPr>
          <p:nvPr>
            <p:ph type="body" sz="quarter" idx="17" hasCustomPrompt="1"/>
          </p:nvPr>
        </p:nvSpPr>
        <p:spPr>
          <a:xfrm>
            <a:off x="6305790" y="4045409"/>
            <a:ext cx="2368060" cy="297991"/>
          </a:xfrm>
          <a:noFill/>
        </p:spPr>
        <p:txBody>
          <a:bodyPr vert="horz" wrap="square" lIns="0" tIns="0" rIns="0" bIns="0" rtlCol="0" anchor="t">
            <a:noAutofit/>
          </a:bodyPr>
          <a:lstStyle>
            <a:lvl1pPr marL="0" indent="0">
              <a:buNone/>
              <a:defRPr kumimoji="0" lang="en-US" sz="14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5" name="Text Placeholder 35">
            <a:extLst>
              <a:ext uri="{FF2B5EF4-FFF2-40B4-BE49-F238E27FC236}">
                <a16:creationId xmlns:a16="http://schemas.microsoft.com/office/drawing/2014/main" id="{0DCBBEBE-FDFE-9251-43CA-DDFF404186BE}"/>
              </a:ext>
            </a:extLst>
          </p:cNvPr>
          <p:cNvSpPr>
            <a:spLocks noGrp="1"/>
          </p:cNvSpPr>
          <p:nvPr>
            <p:ph type="body" sz="quarter" idx="16" hasCustomPrompt="1"/>
          </p:nvPr>
        </p:nvSpPr>
        <p:spPr>
          <a:xfrm>
            <a:off x="6305790" y="4556456"/>
            <a:ext cx="2368060" cy="1723549"/>
          </a:xfrm>
          <a:noFill/>
        </p:spPr>
        <p:txBody>
          <a:bodyPr wrap="square" lIns="0" tIns="0" rIns="0" bIns="0" anchor="t">
            <a:noAutofit/>
          </a:bodyPr>
          <a:lstStyle>
            <a:lvl1pPr marL="0" inden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1" name="Picture Placeholder 58">
            <a:extLst>
              <a:ext uri="{FF2B5EF4-FFF2-40B4-BE49-F238E27FC236}">
                <a16:creationId xmlns:a16="http://schemas.microsoft.com/office/drawing/2014/main" id="{3710FC84-64E2-2472-B19C-432550BBF82E}"/>
              </a:ext>
            </a:extLst>
          </p:cNvPr>
          <p:cNvSpPr>
            <a:spLocks noGrp="1"/>
          </p:cNvSpPr>
          <p:nvPr>
            <p:ph type="pic" sz="quarter" idx="25"/>
          </p:nvPr>
        </p:nvSpPr>
        <p:spPr>
          <a:xfrm>
            <a:off x="8942052" y="2021617"/>
            <a:ext cx="2664731" cy="1650080"/>
          </a:xfrm>
          <a:prstGeom prst="roundRect">
            <a:avLst>
              <a:gd name="adj" fmla="val 5988"/>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92" name="Text Placeholder 35">
            <a:extLst>
              <a:ext uri="{FF2B5EF4-FFF2-40B4-BE49-F238E27FC236}">
                <a16:creationId xmlns:a16="http://schemas.microsoft.com/office/drawing/2014/main" id="{892EBCBB-B547-BE6C-98F0-452AB31DB7E9}"/>
              </a:ext>
            </a:extLst>
          </p:cNvPr>
          <p:cNvSpPr>
            <a:spLocks noGrp="1"/>
          </p:cNvSpPr>
          <p:nvPr>
            <p:ph type="body" sz="quarter" idx="19" hasCustomPrompt="1"/>
          </p:nvPr>
        </p:nvSpPr>
        <p:spPr>
          <a:xfrm>
            <a:off x="9090385" y="4045409"/>
            <a:ext cx="2368060" cy="297991"/>
          </a:xfrm>
          <a:noFill/>
        </p:spPr>
        <p:txBody>
          <a:bodyPr vert="horz" wrap="square" lIns="0" tIns="0" rIns="0" bIns="0" rtlCol="0" anchor="t">
            <a:noAutofit/>
          </a:bodyPr>
          <a:lstStyle>
            <a:lvl1pPr marL="0" indent="0">
              <a:buNone/>
              <a:defRPr kumimoji="0" lang="en-US" sz="14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93" name="Text Placeholder 35">
            <a:extLst>
              <a:ext uri="{FF2B5EF4-FFF2-40B4-BE49-F238E27FC236}">
                <a16:creationId xmlns:a16="http://schemas.microsoft.com/office/drawing/2014/main" id="{21446E10-2A13-C2BF-12D0-F0DD73232ECA}"/>
              </a:ext>
            </a:extLst>
          </p:cNvPr>
          <p:cNvSpPr>
            <a:spLocks noGrp="1"/>
          </p:cNvSpPr>
          <p:nvPr>
            <p:ph type="body" sz="quarter" idx="18" hasCustomPrompt="1"/>
          </p:nvPr>
        </p:nvSpPr>
        <p:spPr>
          <a:xfrm>
            <a:off x="9090385" y="4556456"/>
            <a:ext cx="2368060" cy="1723549"/>
          </a:xfrm>
          <a:noFill/>
        </p:spPr>
        <p:txBody>
          <a:bodyPr wrap="square" lIns="0" tIns="0" rIns="0" bIns="0" anchor="t">
            <a:noAutofit/>
          </a:bodyPr>
          <a:lstStyle>
            <a:lvl1pPr marL="0" inden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3346996478"/>
      </p:ext>
    </p:extLst>
  </p:cSld>
  <p:clrMapOvr>
    <a:masterClrMapping/>
  </p:clrMapOvr>
  <p:transition>
    <p:fade/>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userDrawn="1">
  <p:cSld name="3_Custom Layout (Dark)">
    <p:bg>
      <p:bgPr>
        <a:solidFill>
          <a:srgbClr val="193467"/>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6CB9202-F0B3-B910-BE65-EF290B4B3E0F}"/>
              </a:ext>
              <a:ext uri="{C183D7F6-B498-43B3-948B-1728B52AA6E4}">
                <adec:decorative xmlns:adec="http://schemas.microsoft.com/office/drawing/2017/decorative" val="1"/>
              </a:ext>
            </a:extLst>
          </p:cNvPr>
          <p:cNvPicPr>
            <a:picLocks/>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1" y="0"/>
            <a:ext cx="12191999" cy="6857999"/>
          </a:xfrm>
          <a:custGeom>
            <a:avLst/>
            <a:gdLst>
              <a:gd name="connsiteX0" fmla="*/ 0 w 5776683"/>
              <a:gd name="connsiteY0" fmla="*/ 0 h 6857999"/>
              <a:gd name="connsiteX1" fmla="*/ 5776683 w 5776683"/>
              <a:gd name="connsiteY1" fmla="*/ 0 h 6857999"/>
              <a:gd name="connsiteX2" fmla="*/ 5776683 w 5776683"/>
              <a:gd name="connsiteY2" fmla="*/ 6857999 h 6857999"/>
              <a:gd name="connsiteX3" fmla="*/ 0 w 5776683"/>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5776683" h="6857999">
                <a:moveTo>
                  <a:pt x="0" y="0"/>
                </a:moveTo>
                <a:lnTo>
                  <a:pt x="5776683" y="0"/>
                </a:lnTo>
                <a:lnTo>
                  <a:pt x="5776683" y="6857999"/>
                </a:lnTo>
                <a:lnTo>
                  <a:pt x="0" y="6857999"/>
                </a:lnTo>
                <a:close/>
              </a:path>
            </a:pathLst>
          </a:custGeom>
        </p:spPr>
      </p:pic>
      <p:pic>
        <p:nvPicPr>
          <p:cNvPr id="4" name="Picture 3">
            <a:extLst>
              <a:ext uri="{FF2B5EF4-FFF2-40B4-BE49-F238E27FC236}">
                <a16:creationId xmlns:a16="http://schemas.microsoft.com/office/drawing/2014/main" id="{216A86DE-F827-56A7-BFF5-4263CEF73A46}"/>
              </a:ext>
              <a:ext uri="{C183D7F6-B498-43B3-948B-1728B52AA6E4}">
                <adec:decorative xmlns:adec="http://schemas.microsoft.com/office/drawing/2017/decorative" val="1"/>
              </a:ext>
            </a:extLst>
          </p:cNvPr>
          <p:cNvPicPr>
            <a:picLocks noChangeAspect="1"/>
          </p:cNvPicPr>
          <p:nvPr userDrawn="1"/>
        </p:nvPicPr>
        <p:blipFill rotWithShape="1">
          <a:blip r:embed="rId3" cstate="screen">
            <a:alphaModFix/>
            <a:extLst>
              <a:ext uri="{28A0092B-C50C-407E-A947-70E740481C1C}">
                <a14:useLocalDpi xmlns:a14="http://schemas.microsoft.com/office/drawing/2010/main"/>
              </a:ext>
            </a:extLst>
          </a:blip>
          <a:srcRect/>
          <a:stretch/>
        </p:blipFill>
        <p:spPr>
          <a:xfrm>
            <a:off x="0" y="4597400"/>
            <a:ext cx="12193057" cy="2260599"/>
          </a:xfrm>
          <a:prstGeom prst="rect">
            <a:avLst/>
          </a:prstGeom>
        </p:spPr>
      </p:pic>
      <p:sp>
        <p:nvSpPr>
          <p:cNvPr id="14" name="Rectangle: Rounded Corners 13">
            <a:extLst>
              <a:ext uri="{FF2B5EF4-FFF2-40B4-BE49-F238E27FC236}">
                <a16:creationId xmlns:a16="http://schemas.microsoft.com/office/drawing/2014/main" id="{A2CF7B3C-1375-70E7-BF9C-325FE359C0AD}"/>
              </a:ext>
              <a:ext uri="{C183D7F6-B498-43B3-948B-1728B52AA6E4}">
                <adec:decorative xmlns:adec="http://schemas.microsoft.com/office/drawing/2017/decorative" val="1"/>
              </a:ext>
            </a:extLst>
          </p:cNvPr>
          <p:cNvSpPr/>
          <p:nvPr userDrawn="1"/>
        </p:nvSpPr>
        <p:spPr bwMode="auto">
          <a:xfrm>
            <a:off x="584709" y="1297805"/>
            <a:ext cx="3576968" cy="971550"/>
          </a:xfrm>
          <a:prstGeom prst="roundRect">
            <a:avLst/>
          </a:prstGeom>
          <a:solidFill>
            <a:schemeClr val="bg1"/>
          </a:solidFill>
          <a:ln>
            <a:noFill/>
          </a:ln>
          <a:effectLst>
            <a:outerShdw blurRad="342900" dist="38100" dir="5400000" algn="t"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005840" rtlCol="0" anchor="ctr">
            <a:noAutofit/>
          </a:bodyPr>
          <a:lstStyle/>
          <a:p>
            <a:endParaRPr lang="en-US" sz="1400">
              <a:solidFill>
                <a:schemeClr val="tx1"/>
              </a:solidFill>
            </a:endParaRPr>
          </a:p>
        </p:txBody>
      </p:sp>
      <p:cxnSp>
        <p:nvCxnSpPr>
          <p:cNvPr id="46" name="Straight Connector 45">
            <a:extLst>
              <a:ext uri="{FF2B5EF4-FFF2-40B4-BE49-F238E27FC236}">
                <a16:creationId xmlns:a16="http://schemas.microsoft.com/office/drawing/2014/main" id="{66AFFF1C-9F30-7A3B-D119-CF1212976EAB}"/>
              </a:ext>
              <a:ext uri="{C183D7F6-B498-43B3-948B-1728B52AA6E4}">
                <adec:decorative xmlns:adec="http://schemas.microsoft.com/office/drawing/2017/decorative" val="1"/>
              </a:ext>
            </a:extLst>
          </p:cNvPr>
          <p:cNvCxnSpPr>
            <a:cxnSpLocks/>
          </p:cNvCxnSpPr>
          <p:nvPr userDrawn="1"/>
        </p:nvCxnSpPr>
        <p:spPr>
          <a:xfrm>
            <a:off x="1435609" y="1573998"/>
            <a:ext cx="0" cy="4191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3" name="Rectangle: Rounded Corners 102">
            <a:extLst>
              <a:ext uri="{FF2B5EF4-FFF2-40B4-BE49-F238E27FC236}">
                <a16:creationId xmlns:a16="http://schemas.microsoft.com/office/drawing/2014/main" id="{2E4F7FC6-5051-7F30-EF33-05737A0846D1}"/>
              </a:ext>
              <a:ext uri="{C183D7F6-B498-43B3-948B-1728B52AA6E4}">
                <adec:decorative xmlns:adec="http://schemas.microsoft.com/office/drawing/2017/decorative" val="1"/>
              </a:ext>
            </a:extLst>
          </p:cNvPr>
          <p:cNvSpPr/>
          <p:nvPr userDrawn="1"/>
        </p:nvSpPr>
        <p:spPr bwMode="auto">
          <a:xfrm>
            <a:off x="4307517" y="1297805"/>
            <a:ext cx="3576968" cy="971550"/>
          </a:xfrm>
          <a:prstGeom prst="roundRect">
            <a:avLst/>
          </a:prstGeom>
          <a:solidFill>
            <a:schemeClr val="bg1"/>
          </a:solidFill>
          <a:ln>
            <a:noFill/>
          </a:ln>
          <a:effectLst>
            <a:outerShdw blurRad="342900" dist="38100" dir="5400000" algn="t"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005840" rtlCol="0" anchor="ctr">
            <a:noAutofit/>
          </a:bodyPr>
          <a:lstStyle/>
          <a:p>
            <a:endParaRPr lang="en-US" sz="1400">
              <a:solidFill>
                <a:schemeClr val="tx1"/>
              </a:solidFill>
            </a:endParaRPr>
          </a:p>
        </p:txBody>
      </p:sp>
      <p:cxnSp>
        <p:nvCxnSpPr>
          <p:cNvPr id="126" name="Straight Connector 125">
            <a:extLst>
              <a:ext uri="{FF2B5EF4-FFF2-40B4-BE49-F238E27FC236}">
                <a16:creationId xmlns:a16="http://schemas.microsoft.com/office/drawing/2014/main" id="{6219896E-5025-4584-DB70-0F4A799A689D}"/>
              </a:ext>
              <a:ext uri="{C183D7F6-B498-43B3-948B-1728B52AA6E4}">
                <adec:decorative xmlns:adec="http://schemas.microsoft.com/office/drawing/2017/decorative" val="1"/>
              </a:ext>
            </a:extLst>
          </p:cNvPr>
          <p:cNvCxnSpPr>
            <a:cxnSpLocks/>
          </p:cNvCxnSpPr>
          <p:nvPr userDrawn="1"/>
        </p:nvCxnSpPr>
        <p:spPr>
          <a:xfrm>
            <a:off x="5158417" y="1573998"/>
            <a:ext cx="0" cy="4191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3" name="Rectangle: Rounded Corners 162">
            <a:extLst>
              <a:ext uri="{FF2B5EF4-FFF2-40B4-BE49-F238E27FC236}">
                <a16:creationId xmlns:a16="http://schemas.microsoft.com/office/drawing/2014/main" id="{FF75BE38-16A7-B720-EDAE-ED6D2B9C0182}"/>
              </a:ext>
              <a:ext uri="{C183D7F6-B498-43B3-948B-1728B52AA6E4}">
                <adec:decorative xmlns:adec="http://schemas.microsoft.com/office/drawing/2017/decorative" val="1"/>
              </a:ext>
            </a:extLst>
          </p:cNvPr>
          <p:cNvSpPr/>
          <p:nvPr userDrawn="1"/>
        </p:nvSpPr>
        <p:spPr bwMode="auto">
          <a:xfrm>
            <a:off x="8030324" y="1297805"/>
            <a:ext cx="3576968" cy="971550"/>
          </a:xfrm>
          <a:prstGeom prst="roundRect">
            <a:avLst/>
          </a:prstGeom>
          <a:solidFill>
            <a:schemeClr val="bg1"/>
          </a:solidFill>
          <a:ln>
            <a:noFill/>
          </a:ln>
          <a:effectLst>
            <a:outerShdw blurRad="342900" dist="38100" dir="5400000" algn="t"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005840" rtlCol="0" anchor="ctr">
            <a:noAutofit/>
          </a:bodyPr>
          <a:lstStyle/>
          <a:p>
            <a:endParaRPr lang="en-US" sz="1400">
              <a:solidFill>
                <a:schemeClr val="tx1"/>
              </a:solidFill>
            </a:endParaRPr>
          </a:p>
        </p:txBody>
      </p:sp>
      <p:cxnSp>
        <p:nvCxnSpPr>
          <p:cNvPr id="181" name="Straight Connector 180">
            <a:extLst>
              <a:ext uri="{FF2B5EF4-FFF2-40B4-BE49-F238E27FC236}">
                <a16:creationId xmlns:a16="http://schemas.microsoft.com/office/drawing/2014/main" id="{47465EED-9251-B079-7458-4FA3AC32CA89}"/>
              </a:ext>
              <a:ext uri="{C183D7F6-B498-43B3-948B-1728B52AA6E4}">
                <adec:decorative xmlns:adec="http://schemas.microsoft.com/office/drawing/2017/decorative" val="1"/>
              </a:ext>
            </a:extLst>
          </p:cNvPr>
          <p:cNvCxnSpPr>
            <a:cxnSpLocks/>
          </p:cNvCxnSpPr>
          <p:nvPr userDrawn="1"/>
        </p:nvCxnSpPr>
        <p:spPr>
          <a:xfrm>
            <a:off x="8881224" y="1573998"/>
            <a:ext cx="0" cy="4191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09" name="Rectangle: Rounded Corners 208">
            <a:extLst>
              <a:ext uri="{FF2B5EF4-FFF2-40B4-BE49-F238E27FC236}">
                <a16:creationId xmlns:a16="http://schemas.microsoft.com/office/drawing/2014/main" id="{47386A6B-4554-5ECB-9823-E43FB1FD098C}"/>
              </a:ext>
              <a:ext uri="{C183D7F6-B498-43B3-948B-1728B52AA6E4}">
                <adec:decorative xmlns:adec="http://schemas.microsoft.com/office/drawing/2017/decorative" val="1"/>
              </a:ext>
            </a:extLst>
          </p:cNvPr>
          <p:cNvSpPr/>
          <p:nvPr userDrawn="1"/>
        </p:nvSpPr>
        <p:spPr bwMode="auto">
          <a:xfrm>
            <a:off x="588263" y="2413000"/>
            <a:ext cx="11018520" cy="3856037"/>
          </a:xfrm>
          <a:prstGeom prst="roundRect">
            <a:avLst>
              <a:gd name="adj" fmla="val 4481"/>
            </a:avLst>
          </a:prstGeom>
          <a:solidFill>
            <a:schemeClr val="bg1">
              <a:alpha val="5000"/>
            </a:schemeClr>
          </a:solidFill>
          <a:ln>
            <a:noFill/>
            <a:headEnd type="none" w="med" len="med"/>
            <a:tailEnd type="none" w="med" len="med"/>
          </a:ln>
          <a:effectLst>
            <a:outerShdw blurRad="317500" sx="102000" sy="102000" algn="ctr" rotWithShape="0">
              <a:prstClr val="black">
                <a:alpha val="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a:spcAft>
                <a:spcPts val="600"/>
              </a:spcAft>
            </a:pPr>
            <a:endParaRPr lang="en-US" sz="2000" err="1">
              <a:solidFill>
                <a:schemeClr val="bg1"/>
              </a:solidFill>
              <a:latin typeface="+mj-lt"/>
              <a:ea typeface="Segoe UI Black" panose="020B0A02040204020203" pitchFamily="34" charset="0"/>
            </a:endParaRPr>
          </a:p>
        </p:txBody>
      </p:sp>
      <p:cxnSp>
        <p:nvCxnSpPr>
          <p:cNvPr id="251" name="Straight Connector 250">
            <a:extLst>
              <a:ext uri="{FF2B5EF4-FFF2-40B4-BE49-F238E27FC236}">
                <a16:creationId xmlns:a16="http://schemas.microsoft.com/office/drawing/2014/main" id="{2CE32FE0-881B-8615-974B-FE7D5EE36163}"/>
              </a:ext>
              <a:ext uri="{C183D7F6-B498-43B3-948B-1728B52AA6E4}">
                <adec:decorative xmlns:adec="http://schemas.microsoft.com/office/drawing/2017/decorative" val="1"/>
              </a:ext>
            </a:extLst>
          </p:cNvPr>
          <p:cNvCxnSpPr>
            <a:cxnSpLocks/>
          </p:cNvCxnSpPr>
          <p:nvPr userDrawn="1"/>
        </p:nvCxnSpPr>
        <p:spPr>
          <a:xfrm rot="5400000">
            <a:off x="2456187" y="3857422"/>
            <a:ext cx="73866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86A64F0F-9D6E-0EB5-9229-DF0BC5194B43}"/>
              </a:ext>
              <a:ext uri="{C183D7F6-B498-43B3-948B-1728B52AA6E4}">
                <adec:decorative xmlns:adec="http://schemas.microsoft.com/office/drawing/2017/decorative" val="1"/>
              </a:ext>
            </a:extLst>
          </p:cNvPr>
          <p:cNvCxnSpPr>
            <a:cxnSpLocks/>
          </p:cNvCxnSpPr>
          <p:nvPr userDrawn="1"/>
        </p:nvCxnSpPr>
        <p:spPr>
          <a:xfrm rot="5400000">
            <a:off x="4636509" y="3857422"/>
            <a:ext cx="73866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657F0C70-7064-2CBC-FFDB-3237134641F7}"/>
              </a:ext>
              <a:ext uri="{C183D7F6-B498-43B3-948B-1728B52AA6E4}">
                <adec:decorative xmlns:adec="http://schemas.microsoft.com/office/drawing/2017/decorative" val="1"/>
              </a:ext>
            </a:extLst>
          </p:cNvPr>
          <p:cNvCxnSpPr>
            <a:cxnSpLocks/>
          </p:cNvCxnSpPr>
          <p:nvPr userDrawn="1"/>
        </p:nvCxnSpPr>
        <p:spPr>
          <a:xfrm rot="5400000">
            <a:off x="6816831" y="3857422"/>
            <a:ext cx="73866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21D14C52-94EB-3292-9F9D-D4E416AB14D6}"/>
              </a:ext>
              <a:ext uri="{C183D7F6-B498-43B3-948B-1728B52AA6E4}">
                <adec:decorative xmlns:adec="http://schemas.microsoft.com/office/drawing/2017/decorative" val="1"/>
              </a:ext>
            </a:extLst>
          </p:cNvPr>
          <p:cNvCxnSpPr>
            <a:cxnSpLocks/>
          </p:cNvCxnSpPr>
          <p:nvPr userDrawn="1"/>
        </p:nvCxnSpPr>
        <p:spPr>
          <a:xfrm rot="5400000">
            <a:off x="8997153" y="3857422"/>
            <a:ext cx="73866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8" name="Title 1">
            <a:extLst>
              <a:ext uri="{FF2B5EF4-FFF2-40B4-BE49-F238E27FC236}">
                <a16:creationId xmlns:a16="http://schemas.microsoft.com/office/drawing/2014/main" id="{9F0009AA-7F31-4ABA-D204-9F32713D7257}"/>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85" name="Text Placeholder 35">
            <a:extLst>
              <a:ext uri="{FF2B5EF4-FFF2-40B4-BE49-F238E27FC236}">
                <a16:creationId xmlns:a16="http://schemas.microsoft.com/office/drawing/2014/main" id="{DF54318F-C42F-2F9F-A596-D9921476FFD1}"/>
              </a:ext>
            </a:extLst>
          </p:cNvPr>
          <p:cNvSpPr>
            <a:spLocks noGrp="1"/>
          </p:cNvSpPr>
          <p:nvPr>
            <p:ph type="body" sz="quarter" idx="12" hasCustomPrompt="1"/>
          </p:nvPr>
        </p:nvSpPr>
        <p:spPr>
          <a:xfrm>
            <a:off x="1641489" y="1484103"/>
            <a:ext cx="2368060" cy="598955"/>
          </a:xfrm>
          <a:noFill/>
        </p:spPr>
        <p:txBody>
          <a:bodyPr wrap="square" lIns="0" tIns="0" rIns="0" bIns="0" anchor="t">
            <a:noAutofit/>
          </a:bodyPr>
          <a:lstStyle>
            <a:lvl1pPr marL="0" inden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46" name="Text Placeholder 35">
            <a:extLst>
              <a:ext uri="{FF2B5EF4-FFF2-40B4-BE49-F238E27FC236}">
                <a16:creationId xmlns:a16="http://schemas.microsoft.com/office/drawing/2014/main" id="{B0F68AA7-8719-1B00-8760-730F23D1DEF7}"/>
              </a:ext>
            </a:extLst>
          </p:cNvPr>
          <p:cNvSpPr>
            <a:spLocks noGrp="1"/>
          </p:cNvSpPr>
          <p:nvPr>
            <p:ph type="body" sz="quarter" idx="13" hasCustomPrompt="1"/>
          </p:nvPr>
        </p:nvSpPr>
        <p:spPr>
          <a:xfrm>
            <a:off x="5386719" y="1484103"/>
            <a:ext cx="2368060" cy="598955"/>
          </a:xfrm>
          <a:noFill/>
        </p:spPr>
        <p:txBody>
          <a:bodyPr wrap="square" lIns="0" tIns="0" rIns="0" bIns="0" anchor="t">
            <a:noAutofit/>
          </a:bodyPr>
          <a:lstStyle>
            <a:lvl1pPr marL="0" inden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98" name="Text Placeholder 35">
            <a:extLst>
              <a:ext uri="{FF2B5EF4-FFF2-40B4-BE49-F238E27FC236}">
                <a16:creationId xmlns:a16="http://schemas.microsoft.com/office/drawing/2014/main" id="{B0FF26FE-696A-7AA9-0301-9DADD71AF3DD}"/>
              </a:ext>
            </a:extLst>
          </p:cNvPr>
          <p:cNvSpPr>
            <a:spLocks noGrp="1"/>
          </p:cNvSpPr>
          <p:nvPr>
            <p:ph type="body" sz="quarter" idx="14" hasCustomPrompt="1"/>
          </p:nvPr>
        </p:nvSpPr>
        <p:spPr>
          <a:xfrm>
            <a:off x="9118761" y="1484103"/>
            <a:ext cx="2368060" cy="598955"/>
          </a:xfrm>
          <a:noFill/>
        </p:spPr>
        <p:txBody>
          <a:bodyPr wrap="square" lIns="0" tIns="0" rIns="0" bIns="0" anchor="t">
            <a:noAutofit/>
          </a:bodyPr>
          <a:lstStyle>
            <a:lvl1pPr marL="0" inden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28" name="Text Placeholder 35">
            <a:extLst>
              <a:ext uri="{FF2B5EF4-FFF2-40B4-BE49-F238E27FC236}">
                <a16:creationId xmlns:a16="http://schemas.microsoft.com/office/drawing/2014/main" id="{099CB3E9-BEFB-7D78-7B2F-340511FD299A}"/>
              </a:ext>
            </a:extLst>
          </p:cNvPr>
          <p:cNvSpPr>
            <a:spLocks noGrp="1"/>
          </p:cNvSpPr>
          <p:nvPr>
            <p:ph type="body" sz="quarter" idx="15" hasCustomPrompt="1"/>
          </p:nvPr>
        </p:nvSpPr>
        <p:spPr>
          <a:xfrm>
            <a:off x="771076" y="3557944"/>
            <a:ext cx="1946595" cy="598955"/>
          </a:xfrm>
          <a:noFill/>
        </p:spPr>
        <p:txBody>
          <a:bodyPr wrap="square" lIns="0" tIns="0" rIns="0" bIns="0" anchor="t">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46" name="Picture Placeholder 58">
            <a:extLst>
              <a:ext uri="{FF2B5EF4-FFF2-40B4-BE49-F238E27FC236}">
                <a16:creationId xmlns:a16="http://schemas.microsoft.com/office/drawing/2014/main" id="{ABB7846B-BC41-EA48-F7E6-CE3A9D572C61}"/>
              </a:ext>
            </a:extLst>
          </p:cNvPr>
          <p:cNvSpPr>
            <a:spLocks noGrp="1"/>
          </p:cNvSpPr>
          <p:nvPr>
            <p:ph type="pic" sz="quarter" idx="22"/>
          </p:nvPr>
        </p:nvSpPr>
        <p:spPr>
          <a:xfrm>
            <a:off x="696687" y="4601617"/>
            <a:ext cx="2095374" cy="1555750"/>
          </a:xfrm>
          <a:prstGeom prst="roundRect">
            <a:avLst>
              <a:gd name="adj" fmla="val 8233"/>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266" name="Text Placeholder 35">
            <a:extLst>
              <a:ext uri="{FF2B5EF4-FFF2-40B4-BE49-F238E27FC236}">
                <a16:creationId xmlns:a16="http://schemas.microsoft.com/office/drawing/2014/main" id="{EF6FA129-22E6-BB31-A892-87EBE2280452}"/>
              </a:ext>
            </a:extLst>
          </p:cNvPr>
          <p:cNvSpPr>
            <a:spLocks noGrp="1"/>
          </p:cNvSpPr>
          <p:nvPr>
            <p:ph type="body" sz="quarter" idx="16" hasCustomPrompt="1"/>
          </p:nvPr>
        </p:nvSpPr>
        <p:spPr>
          <a:xfrm>
            <a:off x="2933368" y="3557944"/>
            <a:ext cx="1946595" cy="598955"/>
          </a:xfrm>
          <a:noFill/>
        </p:spPr>
        <p:txBody>
          <a:bodyPr wrap="square" lIns="0" tIns="0" rIns="0" bIns="0" anchor="t">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80" name="Picture Placeholder 58">
            <a:extLst>
              <a:ext uri="{FF2B5EF4-FFF2-40B4-BE49-F238E27FC236}">
                <a16:creationId xmlns:a16="http://schemas.microsoft.com/office/drawing/2014/main" id="{0FD6E56B-658F-CA96-95AA-C52FFA4E2FB6}"/>
              </a:ext>
            </a:extLst>
          </p:cNvPr>
          <p:cNvSpPr>
            <a:spLocks noGrp="1"/>
          </p:cNvSpPr>
          <p:nvPr>
            <p:ph type="pic" sz="quarter" idx="23"/>
          </p:nvPr>
        </p:nvSpPr>
        <p:spPr>
          <a:xfrm>
            <a:off x="2877007" y="4601617"/>
            <a:ext cx="2095374" cy="1555750"/>
          </a:xfrm>
          <a:prstGeom prst="roundRect">
            <a:avLst>
              <a:gd name="adj" fmla="val 8233"/>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295" name="Text Placeholder 35">
            <a:extLst>
              <a:ext uri="{FF2B5EF4-FFF2-40B4-BE49-F238E27FC236}">
                <a16:creationId xmlns:a16="http://schemas.microsoft.com/office/drawing/2014/main" id="{A3292A91-B9D9-A3A7-56A7-6927AAFB80B7}"/>
              </a:ext>
            </a:extLst>
          </p:cNvPr>
          <p:cNvSpPr>
            <a:spLocks noGrp="1"/>
          </p:cNvSpPr>
          <p:nvPr>
            <p:ph type="body" sz="quarter" idx="17" hasCustomPrompt="1"/>
          </p:nvPr>
        </p:nvSpPr>
        <p:spPr>
          <a:xfrm>
            <a:off x="5113689" y="3557944"/>
            <a:ext cx="1946595" cy="598955"/>
          </a:xfrm>
          <a:noFill/>
        </p:spPr>
        <p:txBody>
          <a:bodyPr wrap="square" lIns="0" tIns="0" rIns="0" bIns="0" anchor="t">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13" name="Picture Placeholder 58">
            <a:extLst>
              <a:ext uri="{FF2B5EF4-FFF2-40B4-BE49-F238E27FC236}">
                <a16:creationId xmlns:a16="http://schemas.microsoft.com/office/drawing/2014/main" id="{86C60096-3B2C-8721-9EAC-5D5A572B7C1C}"/>
              </a:ext>
            </a:extLst>
          </p:cNvPr>
          <p:cNvSpPr>
            <a:spLocks noGrp="1"/>
          </p:cNvSpPr>
          <p:nvPr>
            <p:ph type="pic" sz="quarter" idx="24"/>
          </p:nvPr>
        </p:nvSpPr>
        <p:spPr>
          <a:xfrm>
            <a:off x="5057327" y="4601617"/>
            <a:ext cx="2095374" cy="1555750"/>
          </a:xfrm>
          <a:prstGeom prst="roundRect">
            <a:avLst>
              <a:gd name="adj" fmla="val 8233"/>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323" name="Text Placeholder 35">
            <a:extLst>
              <a:ext uri="{FF2B5EF4-FFF2-40B4-BE49-F238E27FC236}">
                <a16:creationId xmlns:a16="http://schemas.microsoft.com/office/drawing/2014/main" id="{38B2AFE8-9EA6-95DE-A86F-3187A37B11CB}"/>
              </a:ext>
            </a:extLst>
          </p:cNvPr>
          <p:cNvSpPr>
            <a:spLocks noGrp="1"/>
          </p:cNvSpPr>
          <p:nvPr>
            <p:ph type="body" sz="quarter" idx="18" hasCustomPrompt="1"/>
          </p:nvPr>
        </p:nvSpPr>
        <p:spPr>
          <a:xfrm>
            <a:off x="7294010" y="3557944"/>
            <a:ext cx="1946595" cy="598955"/>
          </a:xfrm>
          <a:noFill/>
        </p:spPr>
        <p:txBody>
          <a:bodyPr wrap="square" lIns="0" tIns="0" rIns="0" bIns="0" anchor="t">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29" name="Picture Placeholder 58">
            <a:extLst>
              <a:ext uri="{FF2B5EF4-FFF2-40B4-BE49-F238E27FC236}">
                <a16:creationId xmlns:a16="http://schemas.microsoft.com/office/drawing/2014/main" id="{7053850D-B66A-7703-3DD6-95A9D6ACA7BE}"/>
              </a:ext>
            </a:extLst>
          </p:cNvPr>
          <p:cNvSpPr>
            <a:spLocks noGrp="1"/>
          </p:cNvSpPr>
          <p:nvPr>
            <p:ph type="pic" sz="quarter" idx="25"/>
          </p:nvPr>
        </p:nvSpPr>
        <p:spPr>
          <a:xfrm>
            <a:off x="7237647" y="4601617"/>
            <a:ext cx="2095374" cy="1555750"/>
          </a:xfrm>
          <a:prstGeom prst="roundRect">
            <a:avLst>
              <a:gd name="adj" fmla="val 8233"/>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334" name="Text Placeholder 35">
            <a:extLst>
              <a:ext uri="{FF2B5EF4-FFF2-40B4-BE49-F238E27FC236}">
                <a16:creationId xmlns:a16="http://schemas.microsoft.com/office/drawing/2014/main" id="{5DCD03F2-95A1-329F-CB5D-2B5D8380F9DB}"/>
              </a:ext>
            </a:extLst>
          </p:cNvPr>
          <p:cNvSpPr>
            <a:spLocks noGrp="1"/>
          </p:cNvSpPr>
          <p:nvPr>
            <p:ph type="body" sz="quarter" idx="19" hasCustomPrompt="1"/>
          </p:nvPr>
        </p:nvSpPr>
        <p:spPr>
          <a:xfrm>
            <a:off x="9474331" y="3557944"/>
            <a:ext cx="1946595" cy="598955"/>
          </a:xfrm>
          <a:noFill/>
        </p:spPr>
        <p:txBody>
          <a:bodyPr wrap="square" lIns="0" tIns="0" rIns="0" bIns="0" anchor="t">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36" name="Picture Placeholder 58">
            <a:extLst>
              <a:ext uri="{FF2B5EF4-FFF2-40B4-BE49-F238E27FC236}">
                <a16:creationId xmlns:a16="http://schemas.microsoft.com/office/drawing/2014/main" id="{029623A3-3E91-CB8A-2DB4-411434FC7F0F}"/>
              </a:ext>
            </a:extLst>
          </p:cNvPr>
          <p:cNvSpPr>
            <a:spLocks noGrp="1"/>
          </p:cNvSpPr>
          <p:nvPr>
            <p:ph type="pic" sz="quarter" idx="26"/>
          </p:nvPr>
        </p:nvSpPr>
        <p:spPr>
          <a:xfrm>
            <a:off x="9417967" y="4601617"/>
            <a:ext cx="2095374" cy="1555750"/>
          </a:xfrm>
          <a:prstGeom prst="roundRect">
            <a:avLst>
              <a:gd name="adj" fmla="val 8233"/>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Tree>
    <p:extLst>
      <p:ext uri="{BB962C8B-B14F-4D97-AF65-F5344CB8AC3E}">
        <p14:creationId xmlns:p14="http://schemas.microsoft.com/office/powerpoint/2010/main" val="2496957617"/>
      </p:ext>
    </p:extLst>
  </p:cSld>
  <p:clrMapOvr>
    <a:masterClrMapping/>
  </p:clrMapOvr>
  <p:transition>
    <p:fade/>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userDrawn="1">
  <p:cSld name="three bullet with side image (Dark)">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50943B4-4880-E10F-62F9-1A1A72AE4FAB}"/>
              </a:ext>
              <a:ext uri="{C183D7F6-B498-43B3-948B-1728B52AA6E4}">
                <adec:decorative xmlns:adec="http://schemas.microsoft.com/office/drawing/2017/decorative" val="1"/>
              </a:ext>
            </a:extLst>
          </p:cNvPr>
          <p:cNvSpPr>
            <a:spLocks/>
          </p:cNvSpPr>
          <p:nvPr userDrawn="1"/>
        </p:nvSpPr>
        <p:spPr bwMode="auto">
          <a:xfrm>
            <a:off x="1" y="0"/>
            <a:ext cx="9524999" cy="6857999"/>
          </a:xfrm>
          <a:prstGeom prst="rect">
            <a:avLst/>
          </a:prstGeom>
          <a:solidFill>
            <a:srgbClr val="19346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IN" sz="2000" err="1">
              <a:solidFill>
                <a:srgbClr val="FFFFFF"/>
              </a:solidFill>
              <a:ea typeface="Segoe UI" pitchFamily="34" charset="0"/>
              <a:cs typeface="Segoe UI" pitchFamily="34" charset="0"/>
            </a:endParaRPr>
          </a:p>
        </p:txBody>
      </p:sp>
      <p:pic>
        <p:nvPicPr>
          <p:cNvPr id="3" name="Picture 2">
            <a:extLst>
              <a:ext uri="{FF2B5EF4-FFF2-40B4-BE49-F238E27FC236}">
                <a16:creationId xmlns:a16="http://schemas.microsoft.com/office/drawing/2014/main" id="{FF46AD0D-16AF-1F19-FA71-8FF439678DEE}"/>
              </a:ext>
              <a:ext uri="{C183D7F6-B498-43B3-948B-1728B52AA6E4}">
                <adec:decorative xmlns:adec="http://schemas.microsoft.com/office/drawing/2017/decorative" val="1"/>
              </a:ext>
            </a:extLst>
          </p:cNvPr>
          <p:cNvPicPr>
            <a:picLocks noChangeAspect="1"/>
          </p:cNvPicPr>
          <p:nvPr userDrawn="1"/>
        </p:nvPicPr>
        <p:blipFill rotWithShape="1">
          <a:blip r:embed="rId2" cstate="screen">
            <a:alphaModFix amt="35000"/>
            <a:extLst>
              <a:ext uri="{28A0092B-C50C-407E-A947-70E740481C1C}">
                <a14:useLocalDpi xmlns:a14="http://schemas.microsoft.com/office/drawing/2010/main"/>
              </a:ext>
            </a:extLst>
          </a:blip>
          <a:src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8935724E-DE71-60A9-1D72-A7CCB756B175}"/>
              </a:ext>
              <a:ext uri="{C183D7F6-B498-43B3-948B-1728B52AA6E4}">
                <adec:decorative xmlns:adec="http://schemas.microsoft.com/office/drawing/2017/decorative" val="1"/>
              </a:ext>
            </a:extLst>
          </p:cNvPr>
          <p:cNvPicPr>
            <a:picLocks/>
          </p:cNvPicPr>
          <p:nvPr userDrawn="1"/>
        </p:nvPicPr>
        <p:blipFill rotWithShape="1">
          <a:blip r:embed="rId3" cstate="screen">
            <a:alphaModFix amt="50000"/>
            <a:extLst>
              <a:ext uri="{28A0092B-C50C-407E-A947-70E740481C1C}">
                <a14:useLocalDpi xmlns:a14="http://schemas.microsoft.com/office/drawing/2010/main"/>
              </a:ext>
            </a:extLst>
          </a:blip>
          <a:srcRect l="-1"/>
          <a:stretch/>
        </p:blipFill>
        <p:spPr>
          <a:xfrm>
            <a:off x="1" y="0"/>
            <a:ext cx="9524999" cy="6857999"/>
          </a:xfrm>
          <a:custGeom>
            <a:avLst/>
            <a:gdLst>
              <a:gd name="connsiteX0" fmla="*/ 0 w 5776683"/>
              <a:gd name="connsiteY0" fmla="*/ 0 h 6857999"/>
              <a:gd name="connsiteX1" fmla="*/ 5776683 w 5776683"/>
              <a:gd name="connsiteY1" fmla="*/ 0 h 6857999"/>
              <a:gd name="connsiteX2" fmla="*/ 5776683 w 5776683"/>
              <a:gd name="connsiteY2" fmla="*/ 6857999 h 6857999"/>
              <a:gd name="connsiteX3" fmla="*/ 0 w 5776683"/>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5776683" h="6857999">
                <a:moveTo>
                  <a:pt x="0" y="0"/>
                </a:moveTo>
                <a:lnTo>
                  <a:pt x="5776683" y="0"/>
                </a:lnTo>
                <a:lnTo>
                  <a:pt x="5776683" y="6857999"/>
                </a:lnTo>
                <a:lnTo>
                  <a:pt x="0" y="6857999"/>
                </a:lnTo>
                <a:close/>
              </a:path>
            </a:pathLst>
          </a:custGeom>
        </p:spPr>
      </p:pic>
      <p:sp>
        <p:nvSpPr>
          <p:cNvPr id="5" name="Rectangle: Rounded Corners 4">
            <a:extLst>
              <a:ext uri="{FF2B5EF4-FFF2-40B4-BE49-F238E27FC236}">
                <a16:creationId xmlns:a16="http://schemas.microsoft.com/office/drawing/2014/main" id="{2ABE4288-98BB-666E-1D51-F41686B6BBE9}"/>
              </a:ext>
              <a:ext uri="{C183D7F6-B498-43B3-948B-1728B52AA6E4}">
                <adec:decorative xmlns:adec="http://schemas.microsoft.com/office/drawing/2017/decorative" val="1"/>
              </a:ext>
            </a:extLst>
          </p:cNvPr>
          <p:cNvSpPr>
            <a:spLocks/>
          </p:cNvSpPr>
          <p:nvPr userDrawn="1"/>
        </p:nvSpPr>
        <p:spPr bwMode="auto">
          <a:xfrm>
            <a:off x="317500" y="1468398"/>
            <a:ext cx="5778500" cy="4809290"/>
          </a:xfrm>
          <a:prstGeom prst="roundRect">
            <a:avLst>
              <a:gd name="adj" fmla="val 4857"/>
            </a:avLst>
          </a:prstGeom>
          <a:solidFill>
            <a:schemeClr val="bg1">
              <a:alpha val="5000"/>
            </a:schemeClr>
          </a:solidFill>
          <a:ln>
            <a:noFill/>
            <a:headEnd type="none" w="med" len="med"/>
            <a:tailEnd type="none" w="med" len="med"/>
          </a:ln>
          <a:effectLst>
            <a:outerShdw blurRad="317500" sx="102000" sy="102000" algn="ctr" rotWithShape="0">
              <a:prstClr val="black">
                <a:alpha val="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2000" err="1">
              <a:solidFill>
                <a:schemeClr val="bg1"/>
              </a:solidFill>
              <a:latin typeface="+mj-lt"/>
              <a:ea typeface="Segoe UI Black" panose="020B0A02040204020203" pitchFamily="34" charset="0"/>
            </a:endParaRPr>
          </a:p>
        </p:txBody>
      </p:sp>
      <p:sp>
        <p:nvSpPr>
          <p:cNvPr id="8" name="Freeform: Shape 7">
            <a:extLst>
              <a:ext uri="{FF2B5EF4-FFF2-40B4-BE49-F238E27FC236}">
                <a16:creationId xmlns:a16="http://schemas.microsoft.com/office/drawing/2014/main" id="{111393A8-5705-A59F-F3BF-F1226C7CC210}"/>
              </a:ext>
              <a:ext uri="{C183D7F6-B498-43B3-948B-1728B52AA6E4}">
                <adec:decorative xmlns:adec="http://schemas.microsoft.com/office/drawing/2017/decorative" val="1"/>
              </a:ext>
            </a:extLst>
          </p:cNvPr>
          <p:cNvSpPr/>
          <p:nvPr userDrawn="1"/>
        </p:nvSpPr>
        <p:spPr>
          <a:xfrm>
            <a:off x="0" y="5999523"/>
            <a:ext cx="9525000" cy="858477"/>
          </a:xfrm>
          <a:custGeom>
            <a:avLst/>
            <a:gdLst>
              <a:gd name="connsiteX0" fmla="*/ 7676696 w 9525000"/>
              <a:gd name="connsiteY0" fmla="*/ 530993 h 858477"/>
              <a:gd name="connsiteX1" fmla="*/ 8188475 w 9525000"/>
              <a:gd name="connsiteY1" fmla="*/ 547368 h 858477"/>
              <a:gd name="connsiteX2" fmla="*/ 9324798 w 9525000"/>
              <a:gd name="connsiteY2" fmla="*/ 750487 h 858477"/>
              <a:gd name="connsiteX3" fmla="*/ 9525000 w 9525000"/>
              <a:gd name="connsiteY3" fmla="*/ 808516 h 858477"/>
              <a:gd name="connsiteX4" fmla="*/ 9525000 w 9525000"/>
              <a:gd name="connsiteY4" fmla="*/ 858477 h 858477"/>
              <a:gd name="connsiteX5" fmla="*/ 4572598 w 9525000"/>
              <a:gd name="connsiteY5" fmla="*/ 858477 h 858477"/>
              <a:gd name="connsiteX6" fmla="*/ 4606017 w 9525000"/>
              <a:gd name="connsiteY6" fmla="*/ 856651 h 858477"/>
              <a:gd name="connsiteX7" fmla="*/ 7676696 w 9525000"/>
              <a:gd name="connsiteY7" fmla="*/ 530993 h 858477"/>
              <a:gd name="connsiteX8" fmla="*/ 0 w 9525000"/>
              <a:gd name="connsiteY8" fmla="*/ 0 h 858477"/>
              <a:gd name="connsiteX9" fmla="*/ 682372 w 9525000"/>
              <a:gd name="connsiteY9" fmla="*/ 218742 h 858477"/>
              <a:gd name="connsiteX10" fmla="*/ 3583790 w 9525000"/>
              <a:gd name="connsiteY10" fmla="*/ 856009 h 858477"/>
              <a:gd name="connsiteX11" fmla="*/ 3627014 w 9525000"/>
              <a:gd name="connsiteY11" fmla="*/ 858477 h 858477"/>
              <a:gd name="connsiteX12" fmla="*/ 0 w 9525000"/>
              <a:gd name="connsiteY12"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5000" h="858477">
                <a:moveTo>
                  <a:pt x="7676696" y="530993"/>
                </a:moveTo>
                <a:cubicBezTo>
                  <a:pt x="7847289" y="529316"/>
                  <a:pt x="8017882" y="534146"/>
                  <a:pt x="8188475" y="547368"/>
                </a:cubicBezTo>
                <a:cubicBezTo>
                  <a:pt x="8572310" y="578273"/>
                  <a:pt x="8956144" y="652475"/>
                  <a:pt x="9324798" y="750487"/>
                </a:cubicBezTo>
                <a:lnTo>
                  <a:pt x="9525000" y="808516"/>
                </a:lnTo>
                <a:lnTo>
                  <a:pt x="9525000"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
        <p:nvSpPr>
          <p:cNvPr id="13" name="Rectangle 12">
            <a:extLst>
              <a:ext uri="{FF2B5EF4-FFF2-40B4-BE49-F238E27FC236}">
                <a16:creationId xmlns:a16="http://schemas.microsoft.com/office/drawing/2014/main" id="{D62DDA98-5FF3-DBEA-7A67-465EFDE8955A}"/>
              </a:ext>
              <a:ext uri="{C183D7F6-B498-43B3-948B-1728B52AA6E4}">
                <adec:decorative xmlns:adec="http://schemas.microsoft.com/office/drawing/2017/decorative" val="1"/>
              </a:ext>
            </a:extLst>
          </p:cNvPr>
          <p:cNvSpPr/>
          <p:nvPr userDrawn="1"/>
        </p:nvSpPr>
        <p:spPr bwMode="auto">
          <a:xfrm>
            <a:off x="9450162" y="0"/>
            <a:ext cx="74838" cy="6858000"/>
          </a:xfrm>
          <a:prstGeom prst="rect">
            <a:avLst/>
          </a:prstGeom>
          <a:gradFill flip="none" rotWithShape="1">
            <a:gsLst>
              <a:gs pos="100000">
                <a:schemeClr val="tx2">
                  <a:lumMod val="60000"/>
                  <a:lumOff val="40000"/>
                </a:schemeClr>
              </a:gs>
              <a:gs pos="0">
                <a:schemeClr val="tx2"/>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err="1">
              <a:solidFill>
                <a:schemeClr val="bg1"/>
              </a:solidFill>
              <a:cs typeface="Segoe UI" pitchFamily="34" charset="0"/>
            </a:endParaRPr>
          </a:p>
        </p:txBody>
      </p:sp>
      <p:sp>
        <p:nvSpPr>
          <p:cNvPr id="15" name="Title 1">
            <a:extLst>
              <a:ext uri="{FF2B5EF4-FFF2-40B4-BE49-F238E27FC236}">
                <a16:creationId xmlns:a16="http://schemas.microsoft.com/office/drawing/2014/main" id="{0F70E65B-F7BD-7633-A9C4-A5602CB69B3F}"/>
              </a:ext>
            </a:extLst>
          </p:cNvPr>
          <p:cNvSpPr>
            <a:spLocks noGrp="1"/>
          </p:cNvSpPr>
          <p:nvPr>
            <p:ph type="title"/>
          </p:nvPr>
        </p:nvSpPr>
        <p:spPr>
          <a:xfrm>
            <a:off x="588263" y="457200"/>
            <a:ext cx="8393361"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16" name="Text Placeholder 35">
            <a:extLst>
              <a:ext uri="{FF2B5EF4-FFF2-40B4-BE49-F238E27FC236}">
                <a16:creationId xmlns:a16="http://schemas.microsoft.com/office/drawing/2014/main" id="{137F2901-2041-9485-514F-D231514C6C00}"/>
              </a:ext>
            </a:extLst>
          </p:cNvPr>
          <p:cNvSpPr>
            <a:spLocks noGrp="1"/>
          </p:cNvSpPr>
          <p:nvPr>
            <p:ph type="body" sz="quarter" idx="15" hasCustomPrompt="1"/>
          </p:nvPr>
        </p:nvSpPr>
        <p:spPr>
          <a:xfrm>
            <a:off x="588263" y="1627779"/>
            <a:ext cx="5261450" cy="269601"/>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7" name="Text Placeholder 35">
            <a:extLst>
              <a:ext uri="{FF2B5EF4-FFF2-40B4-BE49-F238E27FC236}">
                <a16:creationId xmlns:a16="http://schemas.microsoft.com/office/drawing/2014/main" id="{7F57E1B0-98DF-6225-9936-2D7F216E345F}"/>
              </a:ext>
            </a:extLst>
          </p:cNvPr>
          <p:cNvSpPr>
            <a:spLocks noGrp="1"/>
          </p:cNvSpPr>
          <p:nvPr>
            <p:ph type="body" sz="quarter" idx="12" hasCustomPrompt="1"/>
          </p:nvPr>
        </p:nvSpPr>
        <p:spPr>
          <a:xfrm>
            <a:off x="588263" y="2019300"/>
            <a:ext cx="5261450" cy="805053"/>
          </a:xfrm>
          <a:noFill/>
        </p:spPr>
        <p:txBody>
          <a:bodyPr wrap="square" lIns="0" tIns="0" rIns="0" bIns="0" anchor="t">
            <a:noAutofit/>
          </a:bodyPr>
          <a:lstStyle>
            <a:lvl1pPr marL="0" indent="0">
              <a:buFont typeface="Arial" panose="020B0604020202020204" pitchFamily="34" charse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8" name="Text Placeholder 35">
            <a:extLst>
              <a:ext uri="{FF2B5EF4-FFF2-40B4-BE49-F238E27FC236}">
                <a16:creationId xmlns:a16="http://schemas.microsoft.com/office/drawing/2014/main" id="{66DEE5AB-9412-F26B-6CE8-151A63C66FFE}"/>
              </a:ext>
            </a:extLst>
          </p:cNvPr>
          <p:cNvSpPr>
            <a:spLocks noGrp="1"/>
          </p:cNvSpPr>
          <p:nvPr>
            <p:ph type="body" sz="quarter" idx="16" hasCustomPrompt="1"/>
          </p:nvPr>
        </p:nvSpPr>
        <p:spPr>
          <a:xfrm>
            <a:off x="588263" y="3112802"/>
            <a:ext cx="5261450" cy="269601"/>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9" name="Text Placeholder 35">
            <a:extLst>
              <a:ext uri="{FF2B5EF4-FFF2-40B4-BE49-F238E27FC236}">
                <a16:creationId xmlns:a16="http://schemas.microsoft.com/office/drawing/2014/main" id="{5A40C563-852C-37F3-E367-EDE58C7FCD59}"/>
              </a:ext>
            </a:extLst>
          </p:cNvPr>
          <p:cNvSpPr>
            <a:spLocks noGrp="1"/>
          </p:cNvSpPr>
          <p:nvPr>
            <p:ph type="body" sz="quarter" idx="17" hasCustomPrompt="1"/>
          </p:nvPr>
        </p:nvSpPr>
        <p:spPr>
          <a:xfrm>
            <a:off x="588263" y="3504323"/>
            <a:ext cx="5261450" cy="805053"/>
          </a:xfrm>
          <a:noFill/>
        </p:spPr>
        <p:txBody>
          <a:bodyPr wrap="square" lIns="0" tIns="0" rIns="0" bIns="0" anchor="t">
            <a:noAutofit/>
          </a:bodyPr>
          <a:lstStyle>
            <a:lvl1pPr marL="0" indent="0">
              <a:buFont typeface="Arial" panose="020B0604020202020204" pitchFamily="34" charse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0" name="Text Placeholder 35">
            <a:extLst>
              <a:ext uri="{FF2B5EF4-FFF2-40B4-BE49-F238E27FC236}">
                <a16:creationId xmlns:a16="http://schemas.microsoft.com/office/drawing/2014/main" id="{15B05EA5-3AD2-E196-3400-76EA2AF587E1}"/>
              </a:ext>
            </a:extLst>
          </p:cNvPr>
          <p:cNvSpPr>
            <a:spLocks noGrp="1"/>
          </p:cNvSpPr>
          <p:nvPr>
            <p:ph type="body" sz="quarter" idx="18" hasCustomPrompt="1"/>
          </p:nvPr>
        </p:nvSpPr>
        <p:spPr>
          <a:xfrm>
            <a:off x="588263" y="4687792"/>
            <a:ext cx="5261450" cy="269601"/>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1" name="Text Placeholder 35">
            <a:extLst>
              <a:ext uri="{FF2B5EF4-FFF2-40B4-BE49-F238E27FC236}">
                <a16:creationId xmlns:a16="http://schemas.microsoft.com/office/drawing/2014/main" id="{27591425-E795-E159-9160-D589C4352E2E}"/>
              </a:ext>
            </a:extLst>
          </p:cNvPr>
          <p:cNvSpPr>
            <a:spLocks noGrp="1"/>
          </p:cNvSpPr>
          <p:nvPr>
            <p:ph type="body" sz="quarter" idx="19" hasCustomPrompt="1"/>
          </p:nvPr>
        </p:nvSpPr>
        <p:spPr>
          <a:xfrm>
            <a:off x="588263" y="5079313"/>
            <a:ext cx="5261450" cy="805053"/>
          </a:xfrm>
          <a:noFill/>
        </p:spPr>
        <p:txBody>
          <a:bodyPr wrap="square" lIns="0" tIns="0" rIns="0" bIns="0" anchor="t">
            <a:noAutofit/>
          </a:bodyPr>
          <a:lstStyle>
            <a:lvl1pPr marL="0" indent="0">
              <a:buFont typeface="Arial" panose="020B0604020202020204" pitchFamily="34" charse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2" name="Picture Placeholder 58">
            <a:extLst>
              <a:ext uri="{FF2B5EF4-FFF2-40B4-BE49-F238E27FC236}">
                <a16:creationId xmlns:a16="http://schemas.microsoft.com/office/drawing/2014/main" id="{C9FC747D-A6BA-9F50-4542-EBA890BE4B55}"/>
              </a:ext>
            </a:extLst>
          </p:cNvPr>
          <p:cNvSpPr>
            <a:spLocks noGrp="1"/>
          </p:cNvSpPr>
          <p:nvPr>
            <p:ph type="pic" sz="quarter" idx="22"/>
          </p:nvPr>
        </p:nvSpPr>
        <p:spPr>
          <a:xfrm>
            <a:off x="6657973" y="1468397"/>
            <a:ext cx="5240337" cy="4809290"/>
          </a:xfrm>
          <a:prstGeom prst="roundRect">
            <a:avLst>
              <a:gd name="adj" fmla="val 4500"/>
            </a:avLst>
          </a:prstGeom>
          <a:solidFill>
            <a:schemeClr val="bg1">
              <a:alpha val="40000"/>
            </a:schemeClr>
          </a:solidFill>
          <a:ln>
            <a:solidFill>
              <a:schemeClr val="bg1"/>
            </a:solidFill>
          </a:ln>
          <a:effectLst>
            <a:outerShdw blurRad="254000" sx="102000" sy="102000" algn="ctr" rotWithShape="0">
              <a:prstClr val="black">
                <a:alpha val="8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Tree>
    <p:extLst>
      <p:ext uri="{BB962C8B-B14F-4D97-AF65-F5344CB8AC3E}">
        <p14:creationId xmlns:p14="http://schemas.microsoft.com/office/powerpoint/2010/main" val="2562007058"/>
      </p:ext>
    </p:extLst>
  </p:cSld>
  <p:clrMapOvr>
    <a:masterClrMapping/>
  </p:clrMapOvr>
  <p:transition>
    <p:fade/>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content with side image (dark)">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5211CB7-DBF6-C36A-6D1A-4E19A7516B46}"/>
              </a:ext>
              <a:ext uri="{C183D7F6-B498-43B3-948B-1728B52AA6E4}">
                <adec:decorative xmlns:adec="http://schemas.microsoft.com/office/drawing/2017/decorative" val="1"/>
              </a:ext>
            </a:extLst>
          </p:cNvPr>
          <p:cNvSpPr>
            <a:spLocks/>
          </p:cNvSpPr>
          <p:nvPr userDrawn="1"/>
        </p:nvSpPr>
        <p:spPr bwMode="auto">
          <a:xfrm>
            <a:off x="1" y="0"/>
            <a:ext cx="9524999" cy="6857999"/>
          </a:xfrm>
          <a:prstGeom prst="rect">
            <a:avLst/>
          </a:prstGeom>
          <a:solidFill>
            <a:srgbClr val="19346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IN" sz="2000" err="1">
              <a:solidFill>
                <a:srgbClr val="FFFFFF"/>
              </a:solidFill>
              <a:ea typeface="Segoe UI" pitchFamily="34" charset="0"/>
              <a:cs typeface="Segoe UI" pitchFamily="34" charset="0"/>
            </a:endParaRPr>
          </a:p>
        </p:txBody>
      </p:sp>
      <p:pic>
        <p:nvPicPr>
          <p:cNvPr id="5" name="Picture 4">
            <a:extLst>
              <a:ext uri="{FF2B5EF4-FFF2-40B4-BE49-F238E27FC236}">
                <a16:creationId xmlns:a16="http://schemas.microsoft.com/office/drawing/2014/main" id="{10458351-7755-D79F-7FB4-8943C1CC4E66}"/>
              </a:ext>
              <a:ext uri="{C183D7F6-B498-43B3-948B-1728B52AA6E4}">
                <adec:decorative xmlns:adec="http://schemas.microsoft.com/office/drawing/2017/decorative" val="1"/>
              </a:ext>
            </a:extLst>
          </p:cNvPr>
          <p:cNvPicPr>
            <a:picLocks noChangeAspect="1"/>
          </p:cNvPicPr>
          <p:nvPr userDrawn="1"/>
        </p:nvPicPr>
        <p:blipFill rotWithShape="1">
          <a:blip r:embed="rId2" cstate="screen">
            <a:alphaModFix amt="35000"/>
            <a:extLst>
              <a:ext uri="{28A0092B-C50C-407E-A947-70E740481C1C}">
                <a14:useLocalDpi xmlns:a14="http://schemas.microsoft.com/office/drawing/2010/main"/>
              </a:ext>
            </a:extLst>
          </a:blip>
          <a:srcRect/>
          <a:stretch/>
        </p:blipFill>
        <p:spPr>
          <a:xfrm>
            <a:off x="0" y="0"/>
            <a:ext cx="12192000" cy="6858000"/>
          </a:xfrm>
          <a:prstGeom prst="rect">
            <a:avLst/>
          </a:prstGeom>
        </p:spPr>
      </p:pic>
      <p:pic>
        <p:nvPicPr>
          <p:cNvPr id="6" name="Picture 5">
            <a:extLst>
              <a:ext uri="{FF2B5EF4-FFF2-40B4-BE49-F238E27FC236}">
                <a16:creationId xmlns:a16="http://schemas.microsoft.com/office/drawing/2014/main" id="{5147BB5B-EE3F-6D49-51E7-88BA2F8843D8}"/>
              </a:ext>
              <a:ext uri="{C183D7F6-B498-43B3-948B-1728B52AA6E4}">
                <adec:decorative xmlns:adec="http://schemas.microsoft.com/office/drawing/2017/decorative" val="1"/>
              </a:ext>
            </a:extLst>
          </p:cNvPr>
          <p:cNvPicPr>
            <a:picLocks/>
          </p:cNvPicPr>
          <p:nvPr userDrawn="1"/>
        </p:nvPicPr>
        <p:blipFill rotWithShape="1">
          <a:blip r:embed="rId3" cstate="screen">
            <a:alphaModFix amt="50000"/>
            <a:extLst>
              <a:ext uri="{28A0092B-C50C-407E-A947-70E740481C1C}">
                <a14:useLocalDpi xmlns:a14="http://schemas.microsoft.com/office/drawing/2010/main"/>
              </a:ext>
            </a:extLst>
          </a:blip>
          <a:srcRect l="-1"/>
          <a:stretch/>
        </p:blipFill>
        <p:spPr>
          <a:xfrm>
            <a:off x="1" y="0"/>
            <a:ext cx="9524999" cy="6857999"/>
          </a:xfrm>
          <a:custGeom>
            <a:avLst/>
            <a:gdLst>
              <a:gd name="connsiteX0" fmla="*/ 0 w 5776683"/>
              <a:gd name="connsiteY0" fmla="*/ 0 h 6857999"/>
              <a:gd name="connsiteX1" fmla="*/ 5776683 w 5776683"/>
              <a:gd name="connsiteY1" fmla="*/ 0 h 6857999"/>
              <a:gd name="connsiteX2" fmla="*/ 5776683 w 5776683"/>
              <a:gd name="connsiteY2" fmla="*/ 6857999 h 6857999"/>
              <a:gd name="connsiteX3" fmla="*/ 0 w 5776683"/>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5776683" h="6857999">
                <a:moveTo>
                  <a:pt x="0" y="0"/>
                </a:moveTo>
                <a:lnTo>
                  <a:pt x="5776683" y="0"/>
                </a:lnTo>
                <a:lnTo>
                  <a:pt x="5776683" y="6857999"/>
                </a:lnTo>
                <a:lnTo>
                  <a:pt x="0" y="6857999"/>
                </a:lnTo>
                <a:close/>
              </a:path>
            </a:pathLst>
          </a:custGeom>
        </p:spPr>
      </p:pic>
      <p:sp>
        <p:nvSpPr>
          <p:cNvPr id="13" name="Rectangle 12">
            <a:extLst>
              <a:ext uri="{FF2B5EF4-FFF2-40B4-BE49-F238E27FC236}">
                <a16:creationId xmlns:a16="http://schemas.microsoft.com/office/drawing/2014/main" id="{686E8C9A-7CBD-7463-32E0-C4FACE3E8090}"/>
              </a:ext>
              <a:ext uri="{C183D7F6-B498-43B3-948B-1728B52AA6E4}">
                <adec:decorative xmlns:adec="http://schemas.microsoft.com/office/drawing/2017/decorative" val="1"/>
              </a:ext>
            </a:extLst>
          </p:cNvPr>
          <p:cNvSpPr/>
          <p:nvPr userDrawn="1"/>
        </p:nvSpPr>
        <p:spPr bwMode="auto">
          <a:xfrm>
            <a:off x="9450162" y="0"/>
            <a:ext cx="74838" cy="6858000"/>
          </a:xfrm>
          <a:prstGeom prst="rect">
            <a:avLst/>
          </a:prstGeom>
          <a:gradFill flip="none" rotWithShape="1">
            <a:gsLst>
              <a:gs pos="100000">
                <a:schemeClr val="tx2">
                  <a:lumMod val="60000"/>
                  <a:lumOff val="40000"/>
                </a:schemeClr>
              </a:gs>
              <a:gs pos="0">
                <a:schemeClr val="tx2"/>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000" err="1">
              <a:solidFill>
                <a:schemeClr val="bg1"/>
              </a:solidFill>
              <a:cs typeface="Segoe UI" pitchFamily="34" charset="0"/>
            </a:endParaRPr>
          </a:p>
        </p:txBody>
      </p:sp>
      <p:sp>
        <p:nvSpPr>
          <p:cNvPr id="15" name="Title 1">
            <a:extLst>
              <a:ext uri="{FF2B5EF4-FFF2-40B4-BE49-F238E27FC236}">
                <a16:creationId xmlns:a16="http://schemas.microsoft.com/office/drawing/2014/main" id="{ACB8128C-4C58-63C6-D872-2F46CF45BFC7}"/>
              </a:ext>
            </a:extLst>
          </p:cNvPr>
          <p:cNvSpPr>
            <a:spLocks noGrp="1"/>
          </p:cNvSpPr>
          <p:nvPr>
            <p:ph type="title"/>
          </p:nvPr>
        </p:nvSpPr>
        <p:spPr>
          <a:xfrm>
            <a:off x="588263" y="457200"/>
            <a:ext cx="8393361"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7" name="Freeform: Shape 6">
            <a:extLst>
              <a:ext uri="{FF2B5EF4-FFF2-40B4-BE49-F238E27FC236}">
                <a16:creationId xmlns:a16="http://schemas.microsoft.com/office/drawing/2014/main" id="{9FC4AE73-034C-C179-37D6-7B5E5BCB9880}"/>
              </a:ext>
              <a:ext uri="{C183D7F6-B498-43B3-948B-1728B52AA6E4}">
                <adec:decorative xmlns:adec="http://schemas.microsoft.com/office/drawing/2017/decorative" val="1"/>
              </a:ext>
            </a:extLst>
          </p:cNvPr>
          <p:cNvSpPr/>
          <p:nvPr userDrawn="1"/>
        </p:nvSpPr>
        <p:spPr>
          <a:xfrm>
            <a:off x="0" y="5999523"/>
            <a:ext cx="9450161" cy="858477"/>
          </a:xfrm>
          <a:custGeom>
            <a:avLst/>
            <a:gdLst>
              <a:gd name="connsiteX0" fmla="*/ 7676696 w 9525000"/>
              <a:gd name="connsiteY0" fmla="*/ 530993 h 858477"/>
              <a:gd name="connsiteX1" fmla="*/ 8188475 w 9525000"/>
              <a:gd name="connsiteY1" fmla="*/ 547368 h 858477"/>
              <a:gd name="connsiteX2" fmla="*/ 9324798 w 9525000"/>
              <a:gd name="connsiteY2" fmla="*/ 750487 h 858477"/>
              <a:gd name="connsiteX3" fmla="*/ 9525000 w 9525000"/>
              <a:gd name="connsiteY3" fmla="*/ 808516 h 858477"/>
              <a:gd name="connsiteX4" fmla="*/ 9525000 w 9525000"/>
              <a:gd name="connsiteY4" fmla="*/ 858477 h 858477"/>
              <a:gd name="connsiteX5" fmla="*/ 4572598 w 9525000"/>
              <a:gd name="connsiteY5" fmla="*/ 858477 h 858477"/>
              <a:gd name="connsiteX6" fmla="*/ 4606017 w 9525000"/>
              <a:gd name="connsiteY6" fmla="*/ 856651 h 858477"/>
              <a:gd name="connsiteX7" fmla="*/ 7676696 w 9525000"/>
              <a:gd name="connsiteY7" fmla="*/ 530993 h 858477"/>
              <a:gd name="connsiteX8" fmla="*/ 0 w 9525000"/>
              <a:gd name="connsiteY8" fmla="*/ 0 h 858477"/>
              <a:gd name="connsiteX9" fmla="*/ 682372 w 9525000"/>
              <a:gd name="connsiteY9" fmla="*/ 218742 h 858477"/>
              <a:gd name="connsiteX10" fmla="*/ 3583790 w 9525000"/>
              <a:gd name="connsiteY10" fmla="*/ 856009 h 858477"/>
              <a:gd name="connsiteX11" fmla="*/ 3627014 w 9525000"/>
              <a:gd name="connsiteY11" fmla="*/ 858477 h 858477"/>
              <a:gd name="connsiteX12" fmla="*/ 0 w 9525000"/>
              <a:gd name="connsiteY12"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5000" h="858477">
                <a:moveTo>
                  <a:pt x="7676696" y="530993"/>
                </a:moveTo>
                <a:cubicBezTo>
                  <a:pt x="7847289" y="529316"/>
                  <a:pt x="8017882" y="534146"/>
                  <a:pt x="8188475" y="547368"/>
                </a:cubicBezTo>
                <a:cubicBezTo>
                  <a:pt x="8572310" y="578273"/>
                  <a:pt x="8956144" y="652475"/>
                  <a:pt x="9324798" y="750487"/>
                </a:cubicBezTo>
                <a:lnTo>
                  <a:pt x="9525000" y="808516"/>
                </a:lnTo>
                <a:lnTo>
                  <a:pt x="9525000"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
        <p:nvSpPr>
          <p:cNvPr id="2" name="Rectangle: Rounded Corners 1">
            <a:extLst>
              <a:ext uri="{FF2B5EF4-FFF2-40B4-BE49-F238E27FC236}">
                <a16:creationId xmlns:a16="http://schemas.microsoft.com/office/drawing/2014/main" id="{BEE69CFD-242E-FE6F-BCBE-F8F384C101B7}"/>
              </a:ext>
              <a:ext uri="{C183D7F6-B498-43B3-948B-1728B52AA6E4}">
                <adec:decorative xmlns:adec="http://schemas.microsoft.com/office/drawing/2017/decorative" val="1"/>
              </a:ext>
            </a:extLst>
          </p:cNvPr>
          <p:cNvSpPr>
            <a:spLocks/>
          </p:cNvSpPr>
          <p:nvPr userDrawn="1"/>
        </p:nvSpPr>
        <p:spPr bwMode="auto">
          <a:xfrm>
            <a:off x="317500" y="1468398"/>
            <a:ext cx="6046788" cy="4809290"/>
          </a:xfrm>
          <a:prstGeom prst="roundRect">
            <a:avLst>
              <a:gd name="adj" fmla="val 4857"/>
            </a:avLst>
          </a:prstGeom>
          <a:solidFill>
            <a:schemeClr val="bg1">
              <a:alpha val="5000"/>
            </a:schemeClr>
          </a:solidFill>
          <a:ln>
            <a:noFill/>
            <a:headEnd type="none" w="med" len="med"/>
            <a:tailEnd type="none" w="med" len="med"/>
          </a:ln>
          <a:effectLst>
            <a:outerShdw blurRad="317500" sx="102000" sy="102000" algn="ctr" rotWithShape="0">
              <a:prstClr val="black">
                <a:alpha val="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lvl="0" indent="0">
              <a:spcAft>
                <a:spcPts val="600"/>
              </a:spcAft>
              <a:buFont typeface="Arial" panose="020B0604020202020204" pitchFamily="34" charset="0"/>
              <a:buNone/>
            </a:pPr>
            <a:endParaRPr lang="en-US" sz="2000" err="1">
              <a:solidFill>
                <a:schemeClr val="bg1"/>
              </a:solidFill>
              <a:latin typeface="+mj-lt"/>
              <a:ea typeface="Segoe UI Black" panose="020B0A02040204020203" pitchFamily="34" charset="0"/>
            </a:endParaRPr>
          </a:p>
        </p:txBody>
      </p:sp>
      <p:sp>
        <p:nvSpPr>
          <p:cNvPr id="17" name="Text Placeholder 35">
            <a:extLst>
              <a:ext uri="{FF2B5EF4-FFF2-40B4-BE49-F238E27FC236}">
                <a16:creationId xmlns:a16="http://schemas.microsoft.com/office/drawing/2014/main" id="{F831F155-8A54-997C-765C-6C941063424C}"/>
              </a:ext>
            </a:extLst>
          </p:cNvPr>
          <p:cNvSpPr>
            <a:spLocks noGrp="1"/>
          </p:cNvSpPr>
          <p:nvPr>
            <p:ph type="body" sz="quarter" idx="12" hasCustomPrompt="1"/>
          </p:nvPr>
        </p:nvSpPr>
        <p:spPr>
          <a:xfrm>
            <a:off x="317500" y="1468398"/>
            <a:ext cx="6046788" cy="4809290"/>
          </a:xfrm>
          <a:noFill/>
        </p:spPr>
        <p:txBody>
          <a:bodyPr wrap="square" lIns="274320" tIns="182880" rIns="182880" bIns="182880" anchor="t">
            <a:noAutofit/>
          </a:bodyPr>
          <a:lstStyle>
            <a:lvl1pPr marL="0" indent="0">
              <a:buFont typeface="Arial" panose="020B0604020202020204" pitchFamily="34" charse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2" name="Picture Placeholder 58">
            <a:extLst>
              <a:ext uri="{FF2B5EF4-FFF2-40B4-BE49-F238E27FC236}">
                <a16:creationId xmlns:a16="http://schemas.microsoft.com/office/drawing/2014/main" id="{F4E70418-56F2-1389-58B8-C8C96D2D6AE8}"/>
              </a:ext>
            </a:extLst>
          </p:cNvPr>
          <p:cNvSpPr>
            <a:spLocks noGrp="1"/>
          </p:cNvSpPr>
          <p:nvPr>
            <p:ph type="pic" sz="quarter" idx="22"/>
          </p:nvPr>
        </p:nvSpPr>
        <p:spPr>
          <a:xfrm>
            <a:off x="6657973" y="1468397"/>
            <a:ext cx="5240337" cy="4809290"/>
          </a:xfrm>
          <a:prstGeom prst="roundRect">
            <a:avLst>
              <a:gd name="adj" fmla="val 4500"/>
            </a:avLst>
          </a:prstGeom>
          <a:solidFill>
            <a:schemeClr val="bg1">
              <a:alpha val="40000"/>
            </a:schemeClr>
          </a:solidFill>
          <a:ln>
            <a:solidFill>
              <a:schemeClr val="bg1"/>
            </a:solidFill>
          </a:ln>
          <a:effectLst>
            <a:outerShdw blurRad="254000" sx="102000" sy="102000" algn="ctr" rotWithShape="0">
              <a:prstClr val="black">
                <a:alpha val="8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Tree>
    <p:extLst>
      <p:ext uri="{BB962C8B-B14F-4D97-AF65-F5344CB8AC3E}">
        <p14:creationId xmlns:p14="http://schemas.microsoft.com/office/powerpoint/2010/main" val="1458306540"/>
      </p:ext>
    </p:extLst>
  </p:cSld>
  <p:clrMapOvr>
    <a:masterClrMapping/>
  </p:clrMapOvr>
  <p:transition>
    <p:fade/>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userDrawn="1">
  <p:cSld name="Video slide (Dar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FF3B80D-FE7B-F433-4AF3-F85B6B69D59E}"/>
              </a:ext>
              <a:ext uri="{C183D7F6-B498-43B3-948B-1728B52AA6E4}">
                <adec:decorative xmlns:adec="http://schemas.microsoft.com/office/drawing/2017/decorative" val="1"/>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4" name="Rectangle: Rounded Corners 3">
            <a:extLst>
              <a:ext uri="{FF2B5EF4-FFF2-40B4-BE49-F238E27FC236}">
                <a16:creationId xmlns:a16="http://schemas.microsoft.com/office/drawing/2014/main" id="{6375EF45-343E-151E-EDED-A4CCB5B29FC1}"/>
              </a:ext>
              <a:ext uri="{C183D7F6-B498-43B3-948B-1728B52AA6E4}">
                <adec:decorative xmlns:adec="http://schemas.microsoft.com/office/drawing/2017/decorative" val="1"/>
              </a:ext>
            </a:extLst>
          </p:cNvPr>
          <p:cNvSpPr>
            <a:spLocks/>
          </p:cNvSpPr>
          <p:nvPr userDrawn="1"/>
        </p:nvSpPr>
        <p:spPr bwMode="auto">
          <a:xfrm>
            <a:off x="317500" y="1226372"/>
            <a:ext cx="3492500" cy="5051316"/>
          </a:xfrm>
          <a:prstGeom prst="roundRect">
            <a:avLst>
              <a:gd name="adj" fmla="val 4857"/>
            </a:avLst>
          </a:prstGeom>
          <a:solidFill>
            <a:schemeClr val="bg1"/>
          </a:solidFill>
          <a:ln>
            <a:solidFill>
              <a:schemeClr val="bg1"/>
            </a:solidFill>
            <a:headEnd type="none" w="med" len="med"/>
            <a:tailEnd type="none" w="med" len="med"/>
          </a:ln>
          <a:effectLst>
            <a:outerShdw blurRad="317500" sx="102000" sy="102000" algn="ctr" rotWithShape="0">
              <a:prstClr val="black">
                <a:alpha val="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2000" err="1">
              <a:gradFill>
                <a:gsLst>
                  <a:gs pos="0">
                    <a:schemeClr val="tx2"/>
                  </a:gs>
                  <a:gs pos="100000">
                    <a:schemeClr val="tx2">
                      <a:lumMod val="60000"/>
                      <a:lumOff val="40000"/>
                    </a:schemeClr>
                  </a:gs>
                </a:gsLst>
                <a:lin ang="2700000" scaled="1"/>
              </a:gradFill>
              <a:latin typeface="+mj-lt"/>
              <a:ea typeface="Segoe UI Black" panose="020B0A02040204020203" pitchFamily="34" charset="0"/>
            </a:endParaRPr>
          </a:p>
        </p:txBody>
      </p:sp>
      <p:sp>
        <p:nvSpPr>
          <p:cNvPr id="9" name="Freeform: Shape 8">
            <a:extLst>
              <a:ext uri="{FF2B5EF4-FFF2-40B4-BE49-F238E27FC236}">
                <a16:creationId xmlns:a16="http://schemas.microsoft.com/office/drawing/2014/main" id="{3AADE8D7-0EAF-E265-2FDA-EAFCFFF07F9F}"/>
              </a:ext>
              <a:ext uri="{C183D7F6-B498-43B3-948B-1728B52AA6E4}">
                <adec:decorative xmlns:adec="http://schemas.microsoft.com/office/drawing/2017/decorative" val="1"/>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wrap="square" rtlCol="0" anchor="ctr">
            <a:noAutofit/>
          </a:bodyPr>
          <a:lstStyle/>
          <a:p>
            <a:pPr marL="0" indent="0">
              <a:buFont typeface="Arial" panose="020B0604020202020204" pitchFamily="34" charset="0"/>
              <a:buNone/>
            </a:pPr>
            <a:endParaRPr lang="en-US"/>
          </a:p>
        </p:txBody>
      </p:sp>
      <p:pic>
        <p:nvPicPr>
          <p:cNvPr id="10" name="Picture 9">
            <a:extLst>
              <a:ext uri="{FF2B5EF4-FFF2-40B4-BE49-F238E27FC236}">
                <a16:creationId xmlns:a16="http://schemas.microsoft.com/office/drawing/2014/main" id="{D8238485-15BA-040F-C9BB-9F5B21C896E1}"/>
              </a:ext>
              <a:ext uri="{C183D7F6-B498-43B3-948B-1728B52AA6E4}">
                <adec:decorative xmlns:adec="http://schemas.microsoft.com/office/drawing/2017/decorative" val="1"/>
              </a:ext>
            </a:extLst>
          </p:cNvPr>
          <p:cNvPicPr>
            <a:picLocks/>
          </p:cNvPicPr>
          <p:nvPr userDrawn="1"/>
        </p:nvPicPr>
        <p:blipFill rotWithShape="1">
          <a:blip r:embed="rId3" cstate="screen">
            <a:extLst>
              <a:ext uri="{28A0092B-C50C-407E-A947-70E740481C1C}">
                <a14:useLocalDpi xmlns:a14="http://schemas.microsoft.com/office/drawing/2010/main"/>
              </a:ext>
            </a:extLst>
          </a:blip>
          <a:srcRect/>
          <a:stretch/>
        </p:blipFill>
        <p:spPr>
          <a:xfrm>
            <a:off x="4065588" y="-1"/>
            <a:ext cx="8126412" cy="6858000"/>
          </a:xfrm>
          <a:custGeom>
            <a:avLst/>
            <a:gdLst>
              <a:gd name="connsiteX0" fmla="*/ 0 w 5776683"/>
              <a:gd name="connsiteY0" fmla="*/ 0 h 6857999"/>
              <a:gd name="connsiteX1" fmla="*/ 5776683 w 5776683"/>
              <a:gd name="connsiteY1" fmla="*/ 0 h 6857999"/>
              <a:gd name="connsiteX2" fmla="*/ 5776683 w 5776683"/>
              <a:gd name="connsiteY2" fmla="*/ 6857999 h 6857999"/>
              <a:gd name="connsiteX3" fmla="*/ 0 w 5776683"/>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5776683" h="6857999">
                <a:moveTo>
                  <a:pt x="0" y="0"/>
                </a:moveTo>
                <a:lnTo>
                  <a:pt x="5776683" y="0"/>
                </a:lnTo>
                <a:lnTo>
                  <a:pt x="5776683" y="6857999"/>
                </a:lnTo>
                <a:lnTo>
                  <a:pt x="0" y="6857999"/>
                </a:lnTo>
                <a:close/>
              </a:path>
            </a:pathLst>
          </a:custGeom>
        </p:spPr>
      </p:pic>
      <p:sp>
        <p:nvSpPr>
          <p:cNvPr id="12" name="Rectangle 11">
            <a:extLst>
              <a:ext uri="{FF2B5EF4-FFF2-40B4-BE49-F238E27FC236}">
                <a16:creationId xmlns:a16="http://schemas.microsoft.com/office/drawing/2014/main" id="{B719E595-D0F0-9FD2-2D69-77E4E78A05E3}"/>
              </a:ext>
              <a:ext uri="{C183D7F6-B498-43B3-948B-1728B52AA6E4}">
                <adec:decorative xmlns:adec="http://schemas.microsoft.com/office/drawing/2017/decorative" val="1"/>
              </a:ext>
            </a:extLst>
          </p:cNvPr>
          <p:cNvSpPr/>
          <p:nvPr userDrawn="1"/>
        </p:nvSpPr>
        <p:spPr bwMode="auto">
          <a:xfrm>
            <a:off x="4065588" y="0"/>
            <a:ext cx="74838" cy="6858000"/>
          </a:xfrm>
          <a:prstGeom prst="rect">
            <a:avLst/>
          </a:prstGeom>
          <a:gradFill flip="none" rotWithShape="1">
            <a:gsLst>
              <a:gs pos="100000">
                <a:schemeClr val="tx2">
                  <a:lumMod val="60000"/>
                  <a:lumOff val="40000"/>
                </a:schemeClr>
              </a:gs>
              <a:gs pos="0">
                <a:schemeClr val="tx2"/>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err="1">
              <a:solidFill>
                <a:srgbClr val="FFFFFF"/>
              </a:solidFill>
              <a:cs typeface="Segoe UI" pitchFamily="34" charset="0"/>
            </a:endParaRPr>
          </a:p>
        </p:txBody>
      </p:sp>
      <p:sp>
        <p:nvSpPr>
          <p:cNvPr id="14" name="Title 1">
            <a:extLst>
              <a:ext uri="{FF2B5EF4-FFF2-40B4-BE49-F238E27FC236}">
                <a16:creationId xmlns:a16="http://schemas.microsoft.com/office/drawing/2014/main" id="{3EE7491C-80EC-44F5-63F9-D9C8995CB8AC}"/>
              </a:ext>
            </a:extLst>
          </p:cNvPr>
          <p:cNvSpPr>
            <a:spLocks noGrp="1"/>
          </p:cNvSpPr>
          <p:nvPr>
            <p:ph type="title" hasCustomPrompt="1"/>
          </p:nvPr>
        </p:nvSpPr>
        <p:spPr>
          <a:xfrm>
            <a:off x="588263" y="457200"/>
            <a:ext cx="3221737"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Video slide</a:t>
            </a:r>
            <a:endParaRPr lang="en-IN"/>
          </a:p>
        </p:txBody>
      </p:sp>
      <p:sp>
        <p:nvSpPr>
          <p:cNvPr id="16" name="Text Placeholder 35">
            <a:extLst>
              <a:ext uri="{FF2B5EF4-FFF2-40B4-BE49-F238E27FC236}">
                <a16:creationId xmlns:a16="http://schemas.microsoft.com/office/drawing/2014/main" id="{860C9690-DA85-8A4D-8192-F10A44D1A5CA}"/>
              </a:ext>
            </a:extLst>
          </p:cNvPr>
          <p:cNvSpPr>
            <a:spLocks noGrp="1"/>
          </p:cNvSpPr>
          <p:nvPr>
            <p:ph type="body" sz="quarter" idx="15" hasCustomPrompt="1"/>
          </p:nvPr>
        </p:nvSpPr>
        <p:spPr>
          <a:xfrm>
            <a:off x="588263" y="1525877"/>
            <a:ext cx="3031237" cy="399787"/>
          </a:xfrm>
          <a:noFill/>
        </p:spPr>
        <p:txBody>
          <a:bodyPr vert="horz" wrap="square" lIns="0" tIns="0" rIns="0" bIns="0" rtlCol="0" anchor="t">
            <a:noAutofit/>
          </a:bodyPr>
          <a:lstStyle>
            <a:lvl1pPr marL="0" indent="0">
              <a:buNone/>
              <a:defRPr kumimoji="0" lang="en-US" sz="20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7" name="Text Placeholder 35">
            <a:extLst>
              <a:ext uri="{FF2B5EF4-FFF2-40B4-BE49-F238E27FC236}">
                <a16:creationId xmlns:a16="http://schemas.microsoft.com/office/drawing/2014/main" id="{609A4BB8-D547-2DEA-5BA8-82750CB9648A}"/>
              </a:ext>
            </a:extLst>
          </p:cNvPr>
          <p:cNvSpPr>
            <a:spLocks noGrp="1"/>
          </p:cNvSpPr>
          <p:nvPr>
            <p:ph type="body" sz="quarter" idx="16" hasCustomPrompt="1"/>
          </p:nvPr>
        </p:nvSpPr>
        <p:spPr>
          <a:xfrm>
            <a:off x="588263" y="2162629"/>
            <a:ext cx="3031237" cy="3836894"/>
          </a:xfrm>
          <a:noFill/>
        </p:spPr>
        <p:txBody>
          <a:bodyPr wrap="square" lIns="0" tIns="0" rIns="0" bIns="0" anchor="t">
            <a:noAutofit/>
          </a:bodyPr>
          <a:lstStyle>
            <a:lvl1pPr marL="0" indent="0">
              <a:buFont typeface="Arial" panose="020B0604020202020204" pitchFamily="34" charset="0"/>
              <a:buNone/>
              <a:defRPr kumimoji="0" lang="en-US" sz="18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5" name="Text Placeholder 35">
            <a:extLst>
              <a:ext uri="{FF2B5EF4-FFF2-40B4-BE49-F238E27FC236}">
                <a16:creationId xmlns:a16="http://schemas.microsoft.com/office/drawing/2014/main" id="{2D394F12-658C-06E9-4907-BCC4A79E4D84}"/>
              </a:ext>
            </a:extLst>
          </p:cNvPr>
          <p:cNvSpPr>
            <a:spLocks noGrp="1"/>
          </p:cNvSpPr>
          <p:nvPr>
            <p:ph type="body" sz="quarter" idx="12" hasCustomPrompt="1"/>
          </p:nvPr>
        </p:nvSpPr>
        <p:spPr>
          <a:xfrm>
            <a:off x="4504976" y="1436689"/>
            <a:ext cx="7098760" cy="341312"/>
          </a:xfrm>
          <a:noFill/>
        </p:spPr>
        <p:txBody>
          <a:bodyPr wrap="square" lIns="0" tIns="0" rIns="0" bIns="0" anchor="t">
            <a:noAutofit/>
          </a:bodyPr>
          <a:lstStyle>
            <a:lvl1pPr marL="0" indent="0">
              <a:buFont typeface="Arial" panose="020B0604020202020204" pitchFamily="34" charset="0"/>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8" name="Media Placeholder 32">
            <a:extLst>
              <a:ext uri="{FF2B5EF4-FFF2-40B4-BE49-F238E27FC236}">
                <a16:creationId xmlns:a16="http://schemas.microsoft.com/office/drawing/2014/main" id="{F841C6BF-428C-C02F-CB96-583559870666}"/>
              </a:ext>
            </a:extLst>
          </p:cNvPr>
          <p:cNvSpPr>
            <a:spLocks noGrp="1"/>
          </p:cNvSpPr>
          <p:nvPr>
            <p:ph type="media" sz="quarter" idx="17" hasCustomPrompt="1"/>
          </p:nvPr>
        </p:nvSpPr>
        <p:spPr>
          <a:xfrm>
            <a:off x="4504976" y="2008188"/>
            <a:ext cx="7098411" cy="3940740"/>
          </a:xfrm>
          <a:prstGeom prst="roundRect">
            <a:avLst>
              <a:gd name="adj" fmla="val 4582"/>
            </a:avLst>
          </a:prstGeom>
          <a:blipFill>
            <a:blip r:embed="rId4" cstate="screen">
              <a:extLst>
                <a:ext uri="{28A0092B-C50C-407E-A947-70E740481C1C}">
                  <a14:useLocalDpi xmlns:a14="http://schemas.microsoft.com/office/drawing/2010/main"/>
                </a:ext>
              </a:extLst>
            </a:blip>
            <a:stretch>
              <a:fillRect/>
            </a:stretch>
          </a:blipFill>
          <a:ln>
            <a:solidFill>
              <a:schemeClr val="bg1"/>
            </a:solidFill>
          </a:ln>
          <a:effectLst>
            <a:outerShdw blurRad="254000" sx="102000" sy="102000" algn="ctr" rotWithShape="0">
              <a:prstClr val="black">
                <a:alpha val="8000"/>
              </a:prstClr>
            </a:outerShdw>
          </a:effectLst>
        </p:spPr>
        <p:txBody>
          <a:bodyPr vert="horz" wrap="square" lIns="0" tIns="0" rIns="0" bIns="640080" rtlCol="0" anchor="ctr">
            <a:noAutofit/>
          </a:bodyPr>
          <a:lstStyle>
            <a:lvl1pPr marL="0" indent="0" algn="ctr">
              <a:buNone/>
              <a:defRPr lang="en-IN" sz="2000">
                <a:solidFill>
                  <a:schemeClr val="bg1"/>
                </a:solidFill>
              </a:defRPr>
            </a:lvl1pPr>
          </a:lstStyle>
          <a:p>
            <a:pPr marL="228600" lvl="0" indent="-228600" algn="ctr"/>
            <a:r>
              <a:rPr lang="en-IN"/>
              <a:t>Media</a:t>
            </a:r>
          </a:p>
        </p:txBody>
      </p:sp>
    </p:spTree>
    <p:extLst>
      <p:ext uri="{BB962C8B-B14F-4D97-AF65-F5344CB8AC3E}">
        <p14:creationId xmlns:p14="http://schemas.microsoft.com/office/powerpoint/2010/main" val="516210423"/>
      </p:ext>
    </p:extLst>
  </p:cSld>
  <p:clrMapOvr>
    <a:masterClrMapping/>
  </p:clrMapOvr>
  <p:transition>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3_Blank_1">
    <p:bg>
      <p:bgPr>
        <a:solidFill>
          <a:srgbClr val="F2F2F7"/>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13939821"/>
      </p:ext>
    </p:extLst>
  </p:cSld>
  <p:clrMapOvr>
    <a:masterClrMapping/>
  </p:clrMapOvr>
  <p:transition>
    <p:fade/>
  </p:transition>
  <p:extLst>
    <p:ext uri="{DCECCB84-F9BA-43D5-87BE-67443E8EF086}">
      <p15:sldGuideLst xmlns:p15="http://schemas.microsoft.com/office/powerpoint/2012/main"/>
    </p:ext>
  </p:extLst>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userDrawn="1">
  <p:cSld name="Two Column with sub title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E3CFCCEF-3918-CF00-30D3-E294097BB72F}"/>
              </a:ext>
              <a:ext uri="{C183D7F6-B498-43B3-948B-1728B52AA6E4}">
                <adec:decorative xmlns:adec="http://schemas.microsoft.com/office/drawing/2017/decorative" val="1"/>
              </a:ext>
            </a:extLst>
          </p:cNvPr>
          <p:cNvGrpSpPr/>
          <p:nvPr userDrawn="1"/>
        </p:nvGrpSpPr>
        <p:grpSpPr>
          <a:xfrm>
            <a:off x="0" y="0"/>
            <a:ext cx="12192000" cy="6795078"/>
            <a:chOff x="0" y="62922"/>
            <a:chExt cx="12192000" cy="6795078"/>
          </a:xfrm>
        </p:grpSpPr>
        <p:pic>
          <p:nvPicPr>
            <p:cNvPr id="4" name="Picture 3" descr="A picture containing blue, electric blue, majorelle blue, blur&#10;&#10;Description automatically generated">
              <a:extLst>
                <a:ext uri="{FF2B5EF4-FFF2-40B4-BE49-F238E27FC236}">
                  <a16:creationId xmlns:a16="http://schemas.microsoft.com/office/drawing/2014/main" id="{563FD2F3-B17E-BC1A-0FAF-67264126F61A}"/>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62922"/>
              <a:ext cx="12192000" cy="6795078"/>
            </a:xfrm>
            <a:prstGeom prst="rect">
              <a:avLst/>
            </a:prstGeom>
          </p:spPr>
        </p:pic>
        <p:pic>
          <p:nvPicPr>
            <p:cNvPr id="5" name="Picture 4">
              <a:extLst>
                <a:ext uri="{FF2B5EF4-FFF2-40B4-BE49-F238E27FC236}">
                  <a16:creationId xmlns:a16="http://schemas.microsoft.com/office/drawing/2014/main" id="{264DCF94-4975-D093-B2AC-17E1D5E2BC7F}"/>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62922"/>
              <a:ext cx="12192000" cy="6795078"/>
            </a:xfrm>
            <a:prstGeom prst="rect">
              <a:avLst/>
            </a:prstGeom>
          </p:spPr>
        </p:pic>
      </p:grpSp>
      <p:grpSp>
        <p:nvGrpSpPr>
          <p:cNvPr id="6" name="Group 5">
            <a:extLst>
              <a:ext uri="{FF2B5EF4-FFF2-40B4-BE49-F238E27FC236}">
                <a16:creationId xmlns:a16="http://schemas.microsoft.com/office/drawing/2014/main" id="{0ABFE24A-D09D-E203-AA1B-897D34C38507}"/>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7" name="Group 6">
              <a:extLst>
                <a:ext uri="{FF2B5EF4-FFF2-40B4-BE49-F238E27FC236}">
                  <a16:creationId xmlns:a16="http://schemas.microsoft.com/office/drawing/2014/main" id="{E4049CEA-7EC2-5A34-82A5-516E6EC6A93C}"/>
                </a:ext>
              </a:extLst>
            </p:cNvPr>
            <p:cNvGrpSpPr/>
            <p:nvPr/>
          </p:nvGrpSpPr>
          <p:grpSpPr>
            <a:xfrm>
              <a:off x="0" y="0"/>
              <a:ext cx="12192000" cy="6858002"/>
              <a:chOff x="0" y="0"/>
              <a:chExt cx="12192000" cy="6858002"/>
            </a:xfrm>
          </p:grpSpPr>
          <p:grpSp>
            <p:nvGrpSpPr>
              <p:cNvPr id="9" name="Group 8">
                <a:extLst>
                  <a:ext uri="{FF2B5EF4-FFF2-40B4-BE49-F238E27FC236}">
                    <a16:creationId xmlns:a16="http://schemas.microsoft.com/office/drawing/2014/main" id="{7F003DE2-28AE-392B-B686-C885A07DF88C}"/>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393311F3-AE18-0246-B457-88CB80D02923}"/>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40000"/>
                    </a:prstClr>
                  </a:outerShdw>
                </a:effectLst>
              </p:spPr>
              <p:txBody>
                <a:bodyPr rtlCol="0" anchor="ctr"/>
                <a:lstStyle/>
                <a:p>
                  <a:pPr marL="0" indent="0">
                    <a:buFont typeface="Arial" panose="020B0604020202020204" pitchFamily="34" charset="0"/>
                    <a:buNone/>
                  </a:pPr>
                  <a:endParaRPr lang="en-US"/>
                </a:p>
              </p:txBody>
            </p:sp>
            <p:sp>
              <p:nvSpPr>
                <p:cNvPr id="12" name="Freeform: Shape 11">
                  <a:extLst>
                    <a:ext uri="{FF2B5EF4-FFF2-40B4-BE49-F238E27FC236}">
                      <a16:creationId xmlns:a16="http://schemas.microsoft.com/office/drawing/2014/main" id="{E4A54C77-8975-6473-897F-782C834ED95E}"/>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p>
              </p:txBody>
            </p:sp>
          </p:grpSp>
          <p:sp>
            <p:nvSpPr>
              <p:cNvPr id="10" name="Freeform: Shape 9">
                <a:extLst>
                  <a:ext uri="{FF2B5EF4-FFF2-40B4-BE49-F238E27FC236}">
                    <a16:creationId xmlns:a16="http://schemas.microsoft.com/office/drawing/2014/main" id="{09305898-E9C4-DA2A-92F6-4AED7EB430F4}"/>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p>
            </p:txBody>
          </p:sp>
        </p:grpSp>
        <p:sp>
          <p:nvSpPr>
            <p:cNvPr id="8" name="Freeform: Shape 7">
              <a:extLst>
                <a:ext uri="{FF2B5EF4-FFF2-40B4-BE49-F238E27FC236}">
                  <a16:creationId xmlns:a16="http://schemas.microsoft.com/office/drawing/2014/main" id="{2718E2A7-1A44-D454-940A-9EE4A319AD8E}"/>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29" name="Title 1">
            <a:extLst>
              <a:ext uri="{FF2B5EF4-FFF2-40B4-BE49-F238E27FC236}">
                <a16:creationId xmlns:a16="http://schemas.microsoft.com/office/drawing/2014/main" id="{DB3A8C41-1702-ADBE-95C9-F96DE2BCFB70}"/>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18" name="Text Placeholder 35">
            <a:extLst>
              <a:ext uri="{FF2B5EF4-FFF2-40B4-BE49-F238E27FC236}">
                <a16:creationId xmlns:a16="http://schemas.microsoft.com/office/drawing/2014/main" id="{F2D681CF-A6A0-F14C-96D3-D7745BFC8D35}"/>
              </a:ext>
            </a:extLst>
          </p:cNvPr>
          <p:cNvSpPr>
            <a:spLocks noGrp="1"/>
          </p:cNvSpPr>
          <p:nvPr>
            <p:ph type="body" sz="quarter" idx="17" hasCustomPrompt="1"/>
          </p:nvPr>
        </p:nvSpPr>
        <p:spPr>
          <a:xfrm>
            <a:off x="588262" y="1436688"/>
            <a:ext cx="11018519" cy="615553"/>
          </a:xfrm>
          <a:noFill/>
        </p:spPr>
        <p:txBody>
          <a:bodyPr wrap="square" lIns="0" tIns="0" rIns="0" bIns="0" anchor="t">
            <a:noAutofit/>
          </a:bodyPr>
          <a:lstStyle>
            <a:lvl1pPr marL="0" indent="0">
              <a:buFont typeface="Arial" panose="020B0604020202020204" pitchFamily="34" charset="0"/>
              <a:buNone/>
              <a:defRPr kumimoji="0" lang="en-US" sz="20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7" name="Rectangle: Rounded Corners 26">
            <a:extLst>
              <a:ext uri="{FF2B5EF4-FFF2-40B4-BE49-F238E27FC236}">
                <a16:creationId xmlns:a16="http://schemas.microsoft.com/office/drawing/2014/main" id="{92FD983C-E8E1-AFDC-C74E-954F064937D9}"/>
              </a:ext>
              <a:ext uri="{C183D7F6-B498-43B3-948B-1728B52AA6E4}">
                <adec:decorative xmlns:adec="http://schemas.microsoft.com/office/drawing/2017/decorative" val="1"/>
              </a:ext>
            </a:extLst>
          </p:cNvPr>
          <p:cNvSpPr>
            <a:spLocks/>
          </p:cNvSpPr>
          <p:nvPr userDrawn="1"/>
        </p:nvSpPr>
        <p:spPr bwMode="auto">
          <a:xfrm>
            <a:off x="588263" y="2541850"/>
            <a:ext cx="5422009" cy="3198549"/>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1600">
              <a:solidFill>
                <a:schemeClr val="bg1"/>
              </a:solidFill>
            </a:endParaRPr>
          </a:p>
        </p:txBody>
      </p:sp>
      <p:cxnSp>
        <p:nvCxnSpPr>
          <p:cNvPr id="41" name="Straight Connector 40">
            <a:extLst>
              <a:ext uri="{FF2B5EF4-FFF2-40B4-BE49-F238E27FC236}">
                <a16:creationId xmlns:a16="http://schemas.microsoft.com/office/drawing/2014/main" id="{14DF00F1-BE61-577E-8135-B5BFBC8B97F7}"/>
              </a:ext>
              <a:ext uri="{C183D7F6-B498-43B3-948B-1728B52AA6E4}">
                <adec:decorative xmlns:adec="http://schemas.microsoft.com/office/drawing/2017/decorative" val="1"/>
              </a:ext>
            </a:extLst>
          </p:cNvPr>
          <p:cNvCxnSpPr>
            <a:cxnSpLocks/>
          </p:cNvCxnSpPr>
          <p:nvPr userDrawn="1"/>
        </p:nvCxnSpPr>
        <p:spPr>
          <a:xfrm>
            <a:off x="891808" y="2541850"/>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8" name="Text Placeholder 35">
            <a:extLst>
              <a:ext uri="{FF2B5EF4-FFF2-40B4-BE49-F238E27FC236}">
                <a16:creationId xmlns:a16="http://schemas.microsoft.com/office/drawing/2014/main" id="{C5DBE4EF-3241-CB4C-3583-254E18D14D59}"/>
              </a:ext>
            </a:extLst>
          </p:cNvPr>
          <p:cNvSpPr>
            <a:spLocks noGrp="1"/>
          </p:cNvSpPr>
          <p:nvPr>
            <p:ph type="body" sz="quarter" idx="15" hasCustomPrompt="1"/>
          </p:nvPr>
        </p:nvSpPr>
        <p:spPr>
          <a:xfrm>
            <a:off x="808037" y="3401382"/>
            <a:ext cx="4992687"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4" name="Text Placeholder 35">
            <a:extLst>
              <a:ext uri="{FF2B5EF4-FFF2-40B4-BE49-F238E27FC236}">
                <a16:creationId xmlns:a16="http://schemas.microsoft.com/office/drawing/2014/main" id="{6D789100-608F-4D85-606E-DECAC8DE36C0}"/>
              </a:ext>
            </a:extLst>
          </p:cNvPr>
          <p:cNvSpPr>
            <a:spLocks noGrp="1"/>
          </p:cNvSpPr>
          <p:nvPr>
            <p:ph type="body" sz="quarter" idx="18" hasCustomPrompt="1"/>
          </p:nvPr>
        </p:nvSpPr>
        <p:spPr>
          <a:xfrm>
            <a:off x="808037" y="3810028"/>
            <a:ext cx="4992687" cy="1714471"/>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7" name="Rectangle: Rounded Corners 56">
            <a:extLst>
              <a:ext uri="{FF2B5EF4-FFF2-40B4-BE49-F238E27FC236}">
                <a16:creationId xmlns:a16="http://schemas.microsoft.com/office/drawing/2014/main" id="{2A0E944B-9897-6438-3EA5-26D9E137182F}"/>
              </a:ext>
              <a:ext uri="{C183D7F6-B498-43B3-948B-1728B52AA6E4}">
                <adec:decorative xmlns:adec="http://schemas.microsoft.com/office/drawing/2017/decorative" val="1"/>
              </a:ext>
            </a:extLst>
          </p:cNvPr>
          <p:cNvSpPr>
            <a:spLocks/>
          </p:cNvSpPr>
          <p:nvPr userDrawn="1"/>
        </p:nvSpPr>
        <p:spPr bwMode="auto">
          <a:xfrm>
            <a:off x="6187381" y="2541850"/>
            <a:ext cx="5422009" cy="3198549"/>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1600">
              <a:solidFill>
                <a:schemeClr val="bg1"/>
              </a:solidFill>
            </a:endParaRPr>
          </a:p>
        </p:txBody>
      </p:sp>
      <p:cxnSp>
        <p:nvCxnSpPr>
          <p:cNvPr id="61" name="Straight Connector 60">
            <a:extLst>
              <a:ext uri="{FF2B5EF4-FFF2-40B4-BE49-F238E27FC236}">
                <a16:creationId xmlns:a16="http://schemas.microsoft.com/office/drawing/2014/main" id="{CCB15D87-1F1A-F44C-38F8-5FE95E4E56B3}"/>
              </a:ext>
              <a:ext uri="{C183D7F6-B498-43B3-948B-1728B52AA6E4}">
                <adec:decorative xmlns:adec="http://schemas.microsoft.com/office/drawing/2017/decorative" val="1"/>
              </a:ext>
            </a:extLst>
          </p:cNvPr>
          <p:cNvCxnSpPr>
            <a:cxnSpLocks/>
          </p:cNvCxnSpPr>
          <p:nvPr userDrawn="1"/>
        </p:nvCxnSpPr>
        <p:spPr>
          <a:xfrm>
            <a:off x="6498801" y="2541850"/>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4" name="Text Placeholder 35">
            <a:extLst>
              <a:ext uri="{FF2B5EF4-FFF2-40B4-BE49-F238E27FC236}">
                <a16:creationId xmlns:a16="http://schemas.microsoft.com/office/drawing/2014/main" id="{E6EE5E53-DCE2-137C-CBD3-897D0C12CE08}"/>
              </a:ext>
            </a:extLst>
          </p:cNvPr>
          <p:cNvSpPr>
            <a:spLocks noGrp="1"/>
          </p:cNvSpPr>
          <p:nvPr>
            <p:ph type="body" sz="quarter" idx="19" hasCustomPrompt="1"/>
          </p:nvPr>
        </p:nvSpPr>
        <p:spPr>
          <a:xfrm>
            <a:off x="6415031" y="3401382"/>
            <a:ext cx="4992687"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6" name="Text Placeholder 35">
            <a:extLst>
              <a:ext uri="{FF2B5EF4-FFF2-40B4-BE49-F238E27FC236}">
                <a16:creationId xmlns:a16="http://schemas.microsoft.com/office/drawing/2014/main" id="{F973E258-E188-E73E-67B2-212B55795058}"/>
              </a:ext>
            </a:extLst>
          </p:cNvPr>
          <p:cNvSpPr>
            <a:spLocks noGrp="1"/>
          </p:cNvSpPr>
          <p:nvPr>
            <p:ph type="body" sz="quarter" idx="20" hasCustomPrompt="1"/>
          </p:nvPr>
        </p:nvSpPr>
        <p:spPr>
          <a:xfrm>
            <a:off x="6415031" y="3810028"/>
            <a:ext cx="4992687" cy="1714471"/>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423478932"/>
      </p:ext>
    </p:extLst>
  </p:cSld>
  <p:clrMapOvr>
    <a:masterClrMapping/>
  </p:clrMapOvr>
  <p:transition>
    <p:fade/>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userDrawn="1">
  <p:cSld name="Three Column with sub title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2622D58-3D17-EAE2-6819-F3574F70CA70}"/>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E77D8DDE-5A63-7362-682A-5F2001D5DE9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ECB883B7-BC08-B88B-E53C-03F97CA8BDB7}"/>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49810951-FEBA-5005-5A3E-E7A5AE53265F}"/>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7" name="Group 6">
              <a:extLst>
                <a:ext uri="{FF2B5EF4-FFF2-40B4-BE49-F238E27FC236}">
                  <a16:creationId xmlns:a16="http://schemas.microsoft.com/office/drawing/2014/main" id="{6B3EB83D-FF46-C8A3-DA66-C83EB4C3C10D}"/>
                </a:ext>
              </a:extLst>
            </p:cNvPr>
            <p:cNvGrpSpPr/>
            <p:nvPr/>
          </p:nvGrpSpPr>
          <p:grpSpPr>
            <a:xfrm>
              <a:off x="0" y="0"/>
              <a:ext cx="12192000" cy="6858002"/>
              <a:chOff x="0" y="0"/>
              <a:chExt cx="12192000" cy="6858002"/>
            </a:xfrm>
          </p:grpSpPr>
          <p:grpSp>
            <p:nvGrpSpPr>
              <p:cNvPr id="9" name="Group 8">
                <a:extLst>
                  <a:ext uri="{FF2B5EF4-FFF2-40B4-BE49-F238E27FC236}">
                    <a16:creationId xmlns:a16="http://schemas.microsoft.com/office/drawing/2014/main" id="{F7F68CA3-909F-2888-1F5B-C4B78D756738}"/>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4EB8F7A0-A283-18BC-6C1F-4082040BBE79}"/>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4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2" name="Freeform: Shape 11">
                  <a:extLst>
                    <a:ext uri="{FF2B5EF4-FFF2-40B4-BE49-F238E27FC236}">
                      <a16:creationId xmlns:a16="http://schemas.microsoft.com/office/drawing/2014/main" id="{E7B2EF12-0BF5-CE0D-6806-C543653CFBD7}"/>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0" name="Freeform: Shape 9">
                <a:extLst>
                  <a:ext uri="{FF2B5EF4-FFF2-40B4-BE49-F238E27FC236}">
                    <a16:creationId xmlns:a16="http://schemas.microsoft.com/office/drawing/2014/main" id="{D4E305A2-5DDF-F2DF-2C86-C516FCBB3211}"/>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8" name="Freeform: Shape 7">
              <a:extLst>
                <a:ext uri="{FF2B5EF4-FFF2-40B4-BE49-F238E27FC236}">
                  <a16:creationId xmlns:a16="http://schemas.microsoft.com/office/drawing/2014/main" id="{2906B5D9-755E-03EB-9EB0-6FE717F4C1AA}"/>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36" name="Title 1">
            <a:extLst>
              <a:ext uri="{FF2B5EF4-FFF2-40B4-BE49-F238E27FC236}">
                <a16:creationId xmlns:a16="http://schemas.microsoft.com/office/drawing/2014/main" id="{AA45064F-6F8B-9B56-60CA-A7293BB9DABC}"/>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24" name="Text Placeholder 35">
            <a:extLst>
              <a:ext uri="{FF2B5EF4-FFF2-40B4-BE49-F238E27FC236}">
                <a16:creationId xmlns:a16="http://schemas.microsoft.com/office/drawing/2014/main" id="{36790569-A252-B327-84E6-93AF1E96D8FC}"/>
              </a:ext>
            </a:extLst>
          </p:cNvPr>
          <p:cNvSpPr>
            <a:spLocks noGrp="1"/>
          </p:cNvSpPr>
          <p:nvPr>
            <p:ph type="body" sz="quarter" idx="17" hasCustomPrompt="1"/>
          </p:nvPr>
        </p:nvSpPr>
        <p:spPr>
          <a:xfrm>
            <a:off x="588262" y="1436688"/>
            <a:ext cx="11018519" cy="615553"/>
          </a:xfrm>
          <a:noFill/>
        </p:spPr>
        <p:txBody>
          <a:bodyPr wrap="square" lIns="0" tIns="0" rIns="0" bIns="0" anchor="t">
            <a:noAutofit/>
          </a:bodyPr>
          <a:lstStyle>
            <a:lvl1pPr marL="0" indent="0">
              <a:buFont typeface="Arial" panose="020B0604020202020204" pitchFamily="34" charset="0"/>
              <a:buNone/>
              <a:defRPr kumimoji="0" lang="en-US" sz="20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5" name="Rectangle: Rounded Corners 34">
            <a:extLst>
              <a:ext uri="{FF2B5EF4-FFF2-40B4-BE49-F238E27FC236}">
                <a16:creationId xmlns:a16="http://schemas.microsoft.com/office/drawing/2014/main" id="{3F192C70-AB04-FF1D-8CCC-DD597DBD68DB}"/>
              </a:ext>
              <a:ext uri="{C183D7F6-B498-43B3-948B-1728B52AA6E4}">
                <adec:decorative xmlns:adec="http://schemas.microsoft.com/office/drawing/2017/decorative" val="1"/>
              </a:ext>
            </a:extLst>
          </p:cNvPr>
          <p:cNvSpPr>
            <a:spLocks/>
          </p:cNvSpPr>
          <p:nvPr userDrawn="1"/>
        </p:nvSpPr>
        <p:spPr bwMode="auto">
          <a:xfrm>
            <a:off x="588264" y="2287230"/>
            <a:ext cx="3477324" cy="3981808"/>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1600">
              <a:solidFill>
                <a:schemeClr val="bg1"/>
              </a:solidFill>
            </a:endParaRPr>
          </a:p>
        </p:txBody>
      </p:sp>
      <p:cxnSp>
        <p:nvCxnSpPr>
          <p:cNvPr id="55" name="Straight Connector 54">
            <a:extLst>
              <a:ext uri="{FF2B5EF4-FFF2-40B4-BE49-F238E27FC236}">
                <a16:creationId xmlns:a16="http://schemas.microsoft.com/office/drawing/2014/main" id="{AF14E754-6BD4-B4F3-15ED-123BCFA11AD0}"/>
              </a:ext>
              <a:ext uri="{C183D7F6-B498-43B3-948B-1728B52AA6E4}">
                <adec:decorative xmlns:adec="http://schemas.microsoft.com/office/drawing/2017/decorative" val="1"/>
              </a:ext>
            </a:extLst>
          </p:cNvPr>
          <p:cNvCxnSpPr>
            <a:cxnSpLocks/>
          </p:cNvCxnSpPr>
          <p:nvPr userDrawn="1"/>
        </p:nvCxnSpPr>
        <p:spPr>
          <a:xfrm>
            <a:off x="891808" y="2287230"/>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6" name="Text Placeholder 35">
            <a:extLst>
              <a:ext uri="{FF2B5EF4-FFF2-40B4-BE49-F238E27FC236}">
                <a16:creationId xmlns:a16="http://schemas.microsoft.com/office/drawing/2014/main" id="{9955069B-B322-A5F3-6D16-24ABACED2A9A}"/>
              </a:ext>
            </a:extLst>
          </p:cNvPr>
          <p:cNvSpPr>
            <a:spLocks noGrp="1"/>
          </p:cNvSpPr>
          <p:nvPr>
            <p:ph type="body" sz="quarter" idx="15" hasCustomPrompt="1"/>
          </p:nvPr>
        </p:nvSpPr>
        <p:spPr>
          <a:xfrm>
            <a:off x="808037" y="3166392"/>
            <a:ext cx="305911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76" name="Text Placeholder 35">
            <a:extLst>
              <a:ext uri="{FF2B5EF4-FFF2-40B4-BE49-F238E27FC236}">
                <a16:creationId xmlns:a16="http://schemas.microsoft.com/office/drawing/2014/main" id="{06FDE671-1E20-A42E-0A50-E44B130921F4}"/>
              </a:ext>
            </a:extLst>
          </p:cNvPr>
          <p:cNvSpPr>
            <a:spLocks noGrp="1"/>
          </p:cNvSpPr>
          <p:nvPr>
            <p:ph type="body" sz="quarter" idx="18" hasCustomPrompt="1"/>
          </p:nvPr>
        </p:nvSpPr>
        <p:spPr>
          <a:xfrm>
            <a:off x="808037" y="3606839"/>
            <a:ext cx="3059113" cy="2430733"/>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3" name="Rectangle: Rounded Corners 82">
            <a:extLst>
              <a:ext uri="{FF2B5EF4-FFF2-40B4-BE49-F238E27FC236}">
                <a16:creationId xmlns:a16="http://schemas.microsoft.com/office/drawing/2014/main" id="{0C1CDFB8-1C55-DA56-4D67-D60377A4A1D8}"/>
              </a:ext>
              <a:ext uri="{C183D7F6-B498-43B3-948B-1728B52AA6E4}">
                <adec:decorative xmlns:adec="http://schemas.microsoft.com/office/drawing/2017/decorative" val="1"/>
              </a:ext>
            </a:extLst>
          </p:cNvPr>
          <p:cNvSpPr>
            <a:spLocks/>
          </p:cNvSpPr>
          <p:nvPr userDrawn="1"/>
        </p:nvSpPr>
        <p:spPr bwMode="auto">
          <a:xfrm>
            <a:off x="4369132" y="2287230"/>
            <a:ext cx="3477324" cy="3981808"/>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1600">
              <a:solidFill>
                <a:schemeClr val="bg1"/>
              </a:solidFill>
            </a:endParaRPr>
          </a:p>
        </p:txBody>
      </p:sp>
      <p:cxnSp>
        <p:nvCxnSpPr>
          <p:cNvPr id="91" name="Straight Connector 90">
            <a:extLst>
              <a:ext uri="{FF2B5EF4-FFF2-40B4-BE49-F238E27FC236}">
                <a16:creationId xmlns:a16="http://schemas.microsoft.com/office/drawing/2014/main" id="{EBF6A7F5-EA0F-C38C-005D-05697A85CA70}"/>
              </a:ext>
              <a:ext uri="{C183D7F6-B498-43B3-948B-1728B52AA6E4}">
                <adec:decorative xmlns:adec="http://schemas.microsoft.com/office/drawing/2017/decorative" val="1"/>
              </a:ext>
            </a:extLst>
          </p:cNvPr>
          <p:cNvCxnSpPr>
            <a:cxnSpLocks/>
          </p:cNvCxnSpPr>
          <p:nvPr userDrawn="1"/>
        </p:nvCxnSpPr>
        <p:spPr>
          <a:xfrm>
            <a:off x="4672676" y="2287230"/>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98" name="Text Placeholder 35">
            <a:extLst>
              <a:ext uri="{FF2B5EF4-FFF2-40B4-BE49-F238E27FC236}">
                <a16:creationId xmlns:a16="http://schemas.microsoft.com/office/drawing/2014/main" id="{C69F89E4-BE9D-61AD-E65E-B9C520A2DC7A}"/>
              </a:ext>
            </a:extLst>
          </p:cNvPr>
          <p:cNvSpPr>
            <a:spLocks noGrp="1"/>
          </p:cNvSpPr>
          <p:nvPr>
            <p:ph type="body" sz="quarter" idx="19" hasCustomPrompt="1"/>
          </p:nvPr>
        </p:nvSpPr>
        <p:spPr>
          <a:xfrm>
            <a:off x="4588906" y="3166392"/>
            <a:ext cx="305911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04" name="Text Placeholder 35">
            <a:extLst>
              <a:ext uri="{FF2B5EF4-FFF2-40B4-BE49-F238E27FC236}">
                <a16:creationId xmlns:a16="http://schemas.microsoft.com/office/drawing/2014/main" id="{B32118F7-5A65-3490-4F7D-A0B2FA8410C0}"/>
              </a:ext>
            </a:extLst>
          </p:cNvPr>
          <p:cNvSpPr>
            <a:spLocks noGrp="1"/>
          </p:cNvSpPr>
          <p:nvPr>
            <p:ph type="body" sz="quarter" idx="20" hasCustomPrompt="1"/>
          </p:nvPr>
        </p:nvSpPr>
        <p:spPr>
          <a:xfrm>
            <a:off x="4588906" y="3606839"/>
            <a:ext cx="3059113" cy="2430733"/>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07" name="Rectangle: Rounded Corners 106">
            <a:extLst>
              <a:ext uri="{FF2B5EF4-FFF2-40B4-BE49-F238E27FC236}">
                <a16:creationId xmlns:a16="http://schemas.microsoft.com/office/drawing/2014/main" id="{E66144AF-03CB-545E-78BA-A286157B1584}"/>
              </a:ext>
              <a:ext uri="{C183D7F6-B498-43B3-948B-1728B52AA6E4}">
                <adec:decorative xmlns:adec="http://schemas.microsoft.com/office/drawing/2017/decorative" val="1"/>
              </a:ext>
            </a:extLst>
          </p:cNvPr>
          <p:cNvSpPr>
            <a:spLocks/>
          </p:cNvSpPr>
          <p:nvPr userDrawn="1"/>
        </p:nvSpPr>
        <p:spPr bwMode="auto">
          <a:xfrm>
            <a:off x="8126412" y="2287230"/>
            <a:ext cx="3477324" cy="3981808"/>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1600">
              <a:solidFill>
                <a:schemeClr val="bg1"/>
              </a:solidFill>
            </a:endParaRPr>
          </a:p>
        </p:txBody>
      </p:sp>
      <p:cxnSp>
        <p:nvCxnSpPr>
          <p:cNvPr id="111" name="Straight Connector 110">
            <a:extLst>
              <a:ext uri="{FF2B5EF4-FFF2-40B4-BE49-F238E27FC236}">
                <a16:creationId xmlns:a16="http://schemas.microsoft.com/office/drawing/2014/main" id="{DD5AF553-B479-B588-99ED-5E0B16ACCB5A}"/>
              </a:ext>
              <a:ext uri="{C183D7F6-B498-43B3-948B-1728B52AA6E4}">
                <adec:decorative xmlns:adec="http://schemas.microsoft.com/office/drawing/2017/decorative" val="1"/>
              </a:ext>
            </a:extLst>
          </p:cNvPr>
          <p:cNvCxnSpPr>
            <a:cxnSpLocks/>
          </p:cNvCxnSpPr>
          <p:nvPr userDrawn="1"/>
        </p:nvCxnSpPr>
        <p:spPr>
          <a:xfrm>
            <a:off x="8429956" y="2287230"/>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14" name="Text Placeholder 35">
            <a:extLst>
              <a:ext uri="{FF2B5EF4-FFF2-40B4-BE49-F238E27FC236}">
                <a16:creationId xmlns:a16="http://schemas.microsoft.com/office/drawing/2014/main" id="{2DDCE853-F035-4F1D-6ADC-3D74E01CBA13}"/>
              </a:ext>
            </a:extLst>
          </p:cNvPr>
          <p:cNvSpPr>
            <a:spLocks noGrp="1"/>
          </p:cNvSpPr>
          <p:nvPr>
            <p:ph type="body" sz="quarter" idx="21" hasCustomPrompt="1"/>
          </p:nvPr>
        </p:nvSpPr>
        <p:spPr>
          <a:xfrm>
            <a:off x="8346186" y="3166392"/>
            <a:ext cx="305911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16" name="Text Placeholder 35">
            <a:extLst>
              <a:ext uri="{FF2B5EF4-FFF2-40B4-BE49-F238E27FC236}">
                <a16:creationId xmlns:a16="http://schemas.microsoft.com/office/drawing/2014/main" id="{63E421E8-4622-F672-A7DE-0041CFE8FBE5}"/>
              </a:ext>
            </a:extLst>
          </p:cNvPr>
          <p:cNvSpPr>
            <a:spLocks noGrp="1"/>
          </p:cNvSpPr>
          <p:nvPr>
            <p:ph type="body" sz="quarter" idx="22" hasCustomPrompt="1"/>
          </p:nvPr>
        </p:nvSpPr>
        <p:spPr>
          <a:xfrm>
            <a:off x="8346186" y="3606839"/>
            <a:ext cx="3059113" cy="2430733"/>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401456745"/>
      </p:ext>
    </p:extLst>
  </p:cSld>
  <p:clrMapOvr>
    <a:masterClrMapping/>
  </p:clrMapOvr>
  <p:transition>
    <p:fade/>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userDrawn="1">
  <p:cSld name="Four Column with sub title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583410A-EAEF-1265-E404-6DF4F511BB98}"/>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A5C78AAD-02FD-10AC-CC3C-30F9EAB1804D}"/>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3D13D3E9-40FD-4B69-2DA6-36CE7390384B}"/>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99532A76-E802-0E51-4936-C7EDD3BD0C99}"/>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7" name="Group 6">
              <a:extLst>
                <a:ext uri="{FF2B5EF4-FFF2-40B4-BE49-F238E27FC236}">
                  <a16:creationId xmlns:a16="http://schemas.microsoft.com/office/drawing/2014/main" id="{0AA94023-659C-DF1A-1432-D80BD0048ABA}"/>
                </a:ext>
              </a:extLst>
            </p:cNvPr>
            <p:cNvGrpSpPr/>
            <p:nvPr/>
          </p:nvGrpSpPr>
          <p:grpSpPr>
            <a:xfrm>
              <a:off x="0" y="0"/>
              <a:ext cx="12192000" cy="6858002"/>
              <a:chOff x="0" y="0"/>
              <a:chExt cx="12192000" cy="6858002"/>
            </a:xfrm>
          </p:grpSpPr>
          <p:grpSp>
            <p:nvGrpSpPr>
              <p:cNvPr id="9" name="Group 8">
                <a:extLst>
                  <a:ext uri="{FF2B5EF4-FFF2-40B4-BE49-F238E27FC236}">
                    <a16:creationId xmlns:a16="http://schemas.microsoft.com/office/drawing/2014/main" id="{4EEF02ED-858D-3E44-8A85-75B04AC34033}"/>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9303F9AF-1C03-E782-C803-2BB6C40057B6}"/>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4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2" name="Freeform: Shape 11">
                  <a:extLst>
                    <a:ext uri="{FF2B5EF4-FFF2-40B4-BE49-F238E27FC236}">
                      <a16:creationId xmlns:a16="http://schemas.microsoft.com/office/drawing/2014/main" id="{C7D8CCDE-6152-905A-F816-02DBF4194D25}"/>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0" name="Freeform: Shape 9">
                <a:extLst>
                  <a:ext uri="{FF2B5EF4-FFF2-40B4-BE49-F238E27FC236}">
                    <a16:creationId xmlns:a16="http://schemas.microsoft.com/office/drawing/2014/main" id="{29766E26-7ACB-2ACF-521B-DDD840AB7FFB}"/>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8" name="Freeform: Shape 7">
              <a:extLst>
                <a:ext uri="{FF2B5EF4-FFF2-40B4-BE49-F238E27FC236}">
                  <a16:creationId xmlns:a16="http://schemas.microsoft.com/office/drawing/2014/main" id="{29524187-AAE3-2430-A752-8B62BFFB8C6C}"/>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43" name="Title 1">
            <a:extLst>
              <a:ext uri="{FF2B5EF4-FFF2-40B4-BE49-F238E27FC236}">
                <a16:creationId xmlns:a16="http://schemas.microsoft.com/office/drawing/2014/main" id="{787345B3-AA16-9C51-1F2F-7F312B7A4DB7}"/>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28" name="Text Placeholder 35">
            <a:extLst>
              <a:ext uri="{FF2B5EF4-FFF2-40B4-BE49-F238E27FC236}">
                <a16:creationId xmlns:a16="http://schemas.microsoft.com/office/drawing/2014/main" id="{1BF1BD34-7F91-443E-8B7D-BC38F9827F34}"/>
              </a:ext>
            </a:extLst>
          </p:cNvPr>
          <p:cNvSpPr>
            <a:spLocks noGrp="1"/>
          </p:cNvSpPr>
          <p:nvPr>
            <p:ph type="body" sz="quarter" idx="17" hasCustomPrompt="1"/>
          </p:nvPr>
        </p:nvSpPr>
        <p:spPr>
          <a:xfrm>
            <a:off x="588262" y="1436688"/>
            <a:ext cx="11018519" cy="615553"/>
          </a:xfrm>
          <a:noFill/>
        </p:spPr>
        <p:txBody>
          <a:bodyPr wrap="square" lIns="0" tIns="0" rIns="0" bIns="0" anchor="t">
            <a:noAutofit/>
          </a:bodyPr>
          <a:lstStyle>
            <a:lvl1pPr marL="0" indent="0">
              <a:buFont typeface="Arial" panose="020B0604020202020204" pitchFamily="34" charset="0"/>
              <a:buNone/>
              <a:defRPr kumimoji="0" lang="en-US" sz="20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3" name="Rectangle: Rounded Corners 52">
            <a:extLst>
              <a:ext uri="{FF2B5EF4-FFF2-40B4-BE49-F238E27FC236}">
                <a16:creationId xmlns:a16="http://schemas.microsoft.com/office/drawing/2014/main" id="{35652C22-C463-E479-AF2B-2D3E833E2626}"/>
              </a:ext>
              <a:ext uri="{C183D7F6-B498-43B3-948B-1728B52AA6E4}">
                <adec:decorative xmlns:adec="http://schemas.microsoft.com/office/drawing/2017/decorative" val="1"/>
              </a:ext>
            </a:extLst>
          </p:cNvPr>
          <p:cNvSpPr>
            <a:spLocks/>
          </p:cNvSpPr>
          <p:nvPr userDrawn="1"/>
        </p:nvSpPr>
        <p:spPr bwMode="auto">
          <a:xfrm>
            <a:off x="588264" y="2287230"/>
            <a:ext cx="2574035" cy="3981808"/>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1600">
              <a:solidFill>
                <a:schemeClr val="bg1"/>
              </a:solidFill>
            </a:endParaRPr>
          </a:p>
        </p:txBody>
      </p:sp>
      <p:cxnSp>
        <p:nvCxnSpPr>
          <p:cNvPr id="69" name="Straight Connector 68">
            <a:extLst>
              <a:ext uri="{FF2B5EF4-FFF2-40B4-BE49-F238E27FC236}">
                <a16:creationId xmlns:a16="http://schemas.microsoft.com/office/drawing/2014/main" id="{C65E4C8E-E218-D4AD-15CF-A69FF6BC7FCE}"/>
              </a:ext>
              <a:ext uri="{C183D7F6-B498-43B3-948B-1728B52AA6E4}">
                <adec:decorative xmlns:adec="http://schemas.microsoft.com/office/drawing/2017/decorative" val="1"/>
              </a:ext>
            </a:extLst>
          </p:cNvPr>
          <p:cNvCxnSpPr>
            <a:cxnSpLocks/>
          </p:cNvCxnSpPr>
          <p:nvPr userDrawn="1"/>
        </p:nvCxnSpPr>
        <p:spPr>
          <a:xfrm>
            <a:off x="891808" y="2287230"/>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84" name="Text Placeholder 35">
            <a:extLst>
              <a:ext uri="{FF2B5EF4-FFF2-40B4-BE49-F238E27FC236}">
                <a16:creationId xmlns:a16="http://schemas.microsoft.com/office/drawing/2014/main" id="{0D5B07DE-9C3F-C612-1BCC-5ADA4EE3D71E}"/>
              </a:ext>
            </a:extLst>
          </p:cNvPr>
          <p:cNvSpPr>
            <a:spLocks noGrp="1"/>
          </p:cNvSpPr>
          <p:nvPr>
            <p:ph type="body" sz="quarter" idx="15" hasCustomPrompt="1"/>
          </p:nvPr>
        </p:nvSpPr>
        <p:spPr>
          <a:xfrm>
            <a:off x="808037" y="3166392"/>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98" name="Text Placeholder 35">
            <a:extLst>
              <a:ext uri="{FF2B5EF4-FFF2-40B4-BE49-F238E27FC236}">
                <a16:creationId xmlns:a16="http://schemas.microsoft.com/office/drawing/2014/main" id="{2281C67E-7FE9-E607-E9C0-6E8C182028B2}"/>
              </a:ext>
            </a:extLst>
          </p:cNvPr>
          <p:cNvSpPr>
            <a:spLocks noGrp="1"/>
          </p:cNvSpPr>
          <p:nvPr>
            <p:ph type="body" sz="quarter" idx="18" hasCustomPrompt="1"/>
          </p:nvPr>
        </p:nvSpPr>
        <p:spPr>
          <a:xfrm>
            <a:off x="808037" y="3606839"/>
            <a:ext cx="2163763" cy="2430733"/>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09" name="Rectangle: Rounded Corners 108">
            <a:extLst>
              <a:ext uri="{FF2B5EF4-FFF2-40B4-BE49-F238E27FC236}">
                <a16:creationId xmlns:a16="http://schemas.microsoft.com/office/drawing/2014/main" id="{9C37832D-BBC1-29EF-3693-02C5FD94456E}"/>
              </a:ext>
              <a:ext uri="{C183D7F6-B498-43B3-948B-1728B52AA6E4}">
                <adec:decorative xmlns:adec="http://schemas.microsoft.com/office/drawing/2017/decorative" val="1"/>
              </a:ext>
            </a:extLst>
          </p:cNvPr>
          <p:cNvSpPr>
            <a:spLocks/>
          </p:cNvSpPr>
          <p:nvPr userDrawn="1"/>
        </p:nvSpPr>
        <p:spPr bwMode="auto">
          <a:xfrm>
            <a:off x="3403960" y="2287230"/>
            <a:ext cx="2574035" cy="3981808"/>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1600">
              <a:solidFill>
                <a:schemeClr val="bg1"/>
              </a:solidFill>
            </a:endParaRPr>
          </a:p>
        </p:txBody>
      </p:sp>
      <p:cxnSp>
        <p:nvCxnSpPr>
          <p:cNvPr id="110" name="Straight Connector 109">
            <a:extLst>
              <a:ext uri="{FF2B5EF4-FFF2-40B4-BE49-F238E27FC236}">
                <a16:creationId xmlns:a16="http://schemas.microsoft.com/office/drawing/2014/main" id="{939F2199-CB00-3ABD-BF0F-4478DD166811}"/>
              </a:ext>
              <a:ext uri="{C183D7F6-B498-43B3-948B-1728B52AA6E4}">
                <adec:decorative xmlns:adec="http://schemas.microsoft.com/office/drawing/2017/decorative" val="1"/>
              </a:ext>
            </a:extLst>
          </p:cNvPr>
          <p:cNvCxnSpPr>
            <a:cxnSpLocks/>
          </p:cNvCxnSpPr>
          <p:nvPr userDrawn="1"/>
        </p:nvCxnSpPr>
        <p:spPr>
          <a:xfrm>
            <a:off x="3707504" y="2287230"/>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33" name="Text Placeholder 35">
            <a:extLst>
              <a:ext uri="{FF2B5EF4-FFF2-40B4-BE49-F238E27FC236}">
                <a16:creationId xmlns:a16="http://schemas.microsoft.com/office/drawing/2014/main" id="{6856AF34-6CD5-0E67-CBEF-3ADF42E1547F}"/>
              </a:ext>
            </a:extLst>
          </p:cNvPr>
          <p:cNvSpPr>
            <a:spLocks noGrp="1"/>
          </p:cNvSpPr>
          <p:nvPr>
            <p:ph type="body" sz="quarter" idx="19" hasCustomPrompt="1"/>
          </p:nvPr>
        </p:nvSpPr>
        <p:spPr>
          <a:xfrm>
            <a:off x="3623734" y="3166392"/>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43" name="Text Placeholder 35">
            <a:extLst>
              <a:ext uri="{FF2B5EF4-FFF2-40B4-BE49-F238E27FC236}">
                <a16:creationId xmlns:a16="http://schemas.microsoft.com/office/drawing/2014/main" id="{1F1E669A-E33C-A9D5-2F2D-B9C3CFD72809}"/>
              </a:ext>
            </a:extLst>
          </p:cNvPr>
          <p:cNvSpPr>
            <a:spLocks noGrp="1"/>
          </p:cNvSpPr>
          <p:nvPr>
            <p:ph type="body" sz="quarter" idx="20" hasCustomPrompt="1"/>
          </p:nvPr>
        </p:nvSpPr>
        <p:spPr>
          <a:xfrm>
            <a:off x="3623734" y="3606839"/>
            <a:ext cx="2163763" cy="2430733"/>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50" name="Rectangle: Rounded Corners 149">
            <a:extLst>
              <a:ext uri="{FF2B5EF4-FFF2-40B4-BE49-F238E27FC236}">
                <a16:creationId xmlns:a16="http://schemas.microsoft.com/office/drawing/2014/main" id="{0330CE2D-C47D-7096-4933-67AD267BDD9C}"/>
              </a:ext>
              <a:ext uri="{C183D7F6-B498-43B3-948B-1728B52AA6E4}">
                <adec:decorative xmlns:adec="http://schemas.microsoft.com/office/drawing/2017/decorative" val="1"/>
              </a:ext>
            </a:extLst>
          </p:cNvPr>
          <p:cNvSpPr>
            <a:spLocks/>
          </p:cNvSpPr>
          <p:nvPr userDrawn="1"/>
        </p:nvSpPr>
        <p:spPr bwMode="auto">
          <a:xfrm>
            <a:off x="6219656" y="2287230"/>
            <a:ext cx="2574035" cy="3981808"/>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1600">
              <a:solidFill>
                <a:schemeClr val="bg1"/>
              </a:solidFill>
            </a:endParaRPr>
          </a:p>
        </p:txBody>
      </p:sp>
      <p:cxnSp>
        <p:nvCxnSpPr>
          <p:cNvPr id="158" name="Straight Connector 157">
            <a:extLst>
              <a:ext uri="{FF2B5EF4-FFF2-40B4-BE49-F238E27FC236}">
                <a16:creationId xmlns:a16="http://schemas.microsoft.com/office/drawing/2014/main" id="{77869FC7-BFA9-CB48-8F56-745487AC9107}"/>
              </a:ext>
              <a:ext uri="{C183D7F6-B498-43B3-948B-1728B52AA6E4}">
                <adec:decorative xmlns:adec="http://schemas.microsoft.com/office/drawing/2017/decorative" val="1"/>
              </a:ext>
            </a:extLst>
          </p:cNvPr>
          <p:cNvCxnSpPr>
            <a:cxnSpLocks/>
          </p:cNvCxnSpPr>
          <p:nvPr userDrawn="1"/>
        </p:nvCxnSpPr>
        <p:spPr>
          <a:xfrm>
            <a:off x="6523200" y="2287230"/>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65" name="Text Placeholder 35">
            <a:extLst>
              <a:ext uri="{FF2B5EF4-FFF2-40B4-BE49-F238E27FC236}">
                <a16:creationId xmlns:a16="http://schemas.microsoft.com/office/drawing/2014/main" id="{2E4C8D99-8BC0-843D-C75C-25D5A9C41F9A}"/>
              </a:ext>
            </a:extLst>
          </p:cNvPr>
          <p:cNvSpPr>
            <a:spLocks noGrp="1"/>
          </p:cNvSpPr>
          <p:nvPr>
            <p:ph type="body" sz="quarter" idx="21" hasCustomPrompt="1"/>
          </p:nvPr>
        </p:nvSpPr>
        <p:spPr>
          <a:xfrm>
            <a:off x="6439430" y="3166392"/>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71" name="Text Placeholder 35">
            <a:extLst>
              <a:ext uri="{FF2B5EF4-FFF2-40B4-BE49-F238E27FC236}">
                <a16:creationId xmlns:a16="http://schemas.microsoft.com/office/drawing/2014/main" id="{00A7A2B4-E7FE-20A9-9EEF-B44C397FAC53}"/>
              </a:ext>
            </a:extLst>
          </p:cNvPr>
          <p:cNvSpPr>
            <a:spLocks noGrp="1"/>
          </p:cNvSpPr>
          <p:nvPr>
            <p:ph type="body" sz="quarter" idx="22" hasCustomPrompt="1"/>
          </p:nvPr>
        </p:nvSpPr>
        <p:spPr>
          <a:xfrm>
            <a:off x="6439430" y="3606839"/>
            <a:ext cx="2163763" cy="2430733"/>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74" name="Rectangle: Rounded Corners 173">
            <a:extLst>
              <a:ext uri="{FF2B5EF4-FFF2-40B4-BE49-F238E27FC236}">
                <a16:creationId xmlns:a16="http://schemas.microsoft.com/office/drawing/2014/main" id="{4571B59D-9E06-8FF1-B146-0AA2FF2EAE13}"/>
              </a:ext>
              <a:ext uri="{C183D7F6-B498-43B3-948B-1728B52AA6E4}">
                <adec:decorative xmlns:adec="http://schemas.microsoft.com/office/drawing/2017/decorative" val="1"/>
              </a:ext>
            </a:extLst>
          </p:cNvPr>
          <p:cNvSpPr>
            <a:spLocks/>
          </p:cNvSpPr>
          <p:nvPr userDrawn="1"/>
        </p:nvSpPr>
        <p:spPr bwMode="auto">
          <a:xfrm>
            <a:off x="9035353" y="2287230"/>
            <a:ext cx="2574035" cy="3981808"/>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1600">
              <a:solidFill>
                <a:schemeClr val="bg1"/>
              </a:solidFill>
            </a:endParaRPr>
          </a:p>
        </p:txBody>
      </p:sp>
      <p:cxnSp>
        <p:nvCxnSpPr>
          <p:cNvPr id="178" name="Straight Connector 177">
            <a:extLst>
              <a:ext uri="{FF2B5EF4-FFF2-40B4-BE49-F238E27FC236}">
                <a16:creationId xmlns:a16="http://schemas.microsoft.com/office/drawing/2014/main" id="{C279A0F6-AC9B-2EED-55D4-04150A0DD298}"/>
              </a:ext>
              <a:ext uri="{C183D7F6-B498-43B3-948B-1728B52AA6E4}">
                <adec:decorative xmlns:adec="http://schemas.microsoft.com/office/drawing/2017/decorative" val="1"/>
              </a:ext>
            </a:extLst>
          </p:cNvPr>
          <p:cNvCxnSpPr>
            <a:cxnSpLocks/>
          </p:cNvCxnSpPr>
          <p:nvPr userDrawn="1"/>
        </p:nvCxnSpPr>
        <p:spPr>
          <a:xfrm>
            <a:off x="9338897" y="2287230"/>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81" name="Text Placeholder 35">
            <a:extLst>
              <a:ext uri="{FF2B5EF4-FFF2-40B4-BE49-F238E27FC236}">
                <a16:creationId xmlns:a16="http://schemas.microsoft.com/office/drawing/2014/main" id="{101466BB-162A-A0E7-46C6-B3B25BB9A7AB}"/>
              </a:ext>
            </a:extLst>
          </p:cNvPr>
          <p:cNvSpPr>
            <a:spLocks noGrp="1"/>
          </p:cNvSpPr>
          <p:nvPr>
            <p:ph type="body" sz="quarter" idx="23" hasCustomPrompt="1"/>
          </p:nvPr>
        </p:nvSpPr>
        <p:spPr>
          <a:xfrm>
            <a:off x="9255127" y="3166392"/>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83" name="Text Placeholder 35">
            <a:extLst>
              <a:ext uri="{FF2B5EF4-FFF2-40B4-BE49-F238E27FC236}">
                <a16:creationId xmlns:a16="http://schemas.microsoft.com/office/drawing/2014/main" id="{605F3648-1819-2A2A-EB5C-2515ED2B6A35}"/>
              </a:ext>
            </a:extLst>
          </p:cNvPr>
          <p:cNvSpPr>
            <a:spLocks noGrp="1"/>
          </p:cNvSpPr>
          <p:nvPr>
            <p:ph type="body" sz="quarter" idx="24" hasCustomPrompt="1"/>
          </p:nvPr>
        </p:nvSpPr>
        <p:spPr>
          <a:xfrm>
            <a:off x="9255127" y="3606839"/>
            <a:ext cx="2163763" cy="2430733"/>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4288724949"/>
      </p:ext>
    </p:extLst>
  </p:cSld>
  <p:clrMapOvr>
    <a:masterClrMapping/>
  </p:clrMapOvr>
  <p:transition>
    <p:fade/>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userDrawn="1">
  <p:cSld name="two column (Dark)">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04CF64B4-D4DC-A7B6-9717-79474B64A6D7}"/>
              </a:ext>
            </a:extLst>
          </p:cNvPr>
          <p:cNvGrpSpPr/>
          <p:nvPr userDrawn="1"/>
        </p:nvGrpSpPr>
        <p:grpSpPr>
          <a:xfrm>
            <a:off x="0" y="0"/>
            <a:ext cx="12192000" cy="6858002"/>
            <a:chOff x="0" y="0"/>
            <a:chExt cx="12192000" cy="6858002"/>
          </a:xfrm>
        </p:grpSpPr>
        <p:grpSp>
          <p:nvGrpSpPr>
            <p:cNvPr id="19" name="Group 18">
              <a:extLst>
                <a:ext uri="{FF2B5EF4-FFF2-40B4-BE49-F238E27FC236}">
                  <a16:creationId xmlns:a16="http://schemas.microsoft.com/office/drawing/2014/main" id="{0162699A-E41E-3D99-C301-7FD40EEFA1DC}"/>
                </a:ext>
              </a:extLst>
            </p:cNvPr>
            <p:cNvGrpSpPr/>
            <p:nvPr userDrawn="1"/>
          </p:nvGrpSpPr>
          <p:grpSpPr>
            <a:xfrm>
              <a:off x="0" y="0"/>
              <a:ext cx="12192000" cy="6858000"/>
              <a:chOff x="0" y="0"/>
              <a:chExt cx="12192000" cy="6858000"/>
            </a:xfrm>
          </p:grpSpPr>
          <p:pic>
            <p:nvPicPr>
              <p:cNvPr id="27" name="Picture 26" descr="A picture containing blue, electric blue, majorelle blue, blur&#10;&#10;Description automatically generated">
                <a:extLst>
                  <a:ext uri="{FF2B5EF4-FFF2-40B4-BE49-F238E27FC236}">
                    <a16:creationId xmlns:a16="http://schemas.microsoft.com/office/drawing/2014/main" id="{A3204511-06CD-9FB8-D62E-92A6A5B8752E}"/>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28" name="Picture 27">
                <a:extLst>
                  <a:ext uri="{FF2B5EF4-FFF2-40B4-BE49-F238E27FC236}">
                    <a16:creationId xmlns:a16="http://schemas.microsoft.com/office/drawing/2014/main" id="{1874DA23-E87F-EB21-9DA1-567E2DD250B1}"/>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20" name="Group 19">
              <a:extLst>
                <a:ext uri="{FF2B5EF4-FFF2-40B4-BE49-F238E27FC236}">
                  <a16:creationId xmlns:a16="http://schemas.microsoft.com/office/drawing/2014/main" id="{C4910108-2A45-B41E-8FB2-6D0159D34903}"/>
                </a:ext>
              </a:extLst>
            </p:cNvPr>
            <p:cNvGrpSpPr/>
            <p:nvPr userDrawn="1"/>
          </p:nvGrpSpPr>
          <p:grpSpPr>
            <a:xfrm>
              <a:off x="0" y="0"/>
              <a:ext cx="12192000" cy="6858002"/>
              <a:chOff x="0" y="0"/>
              <a:chExt cx="12192000" cy="6858002"/>
            </a:xfrm>
          </p:grpSpPr>
          <p:grpSp>
            <p:nvGrpSpPr>
              <p:cNvPr id="21" name="Group 20">
                <a:extLst>
                  <a:ext uri="{FF2B5EF4-FFF2-40B4-BE49-F238E27FC236}">
                    <a16:creationId xmlns:a16="http://schemas.microsoft.com/office/drawing/2014/main" id="{C68EFB24-F60F-F5AA-6C8E-BC7C04D19EF0}"/>
                  </a:ext>
                </a:extLst>
              </p:cNvPr>
              <p:cNvGrpSpPr/>
              <p:nvPr/>
            </p:nvGrpSpPr>
            <p:grpSpPr>
              <a:xfrm>
                <a:off x="0" y="0"/>
                <a:ext cx="12192000" cy="6858002"/>
                <a:chOff x="0" y="0"/>
                <a:chExt cx="12192000" cy="6858002"/>
              </a:xfrm>
            </p:grpSpPr>
            <p:grpSp>
              <p:nvGrpSpPr>
                <p:cNvPr id="23" name="Group 22">
                  <a:extLst>
                    <a:ext uri="{FF2B5EF4-FFF2-40B4-BE49-F238E27FC236}">
                      <a16:creationId xmlns:a16="http://schemas.microsoft.com/office/drawing/2014/main" id="{680074C0-BD53-CF32-689D-7BA851ABBD9C}"/>
                    </a:ext>
                  </a:extLst>
                </p:cNvPr>
                <p:cNvGrpSpPr/>
                <p:nvPr/>
              </p:nvGrpSpPr>
              <p:grpSpPr>
                <a:xfrm>
                  <a:off x="9486900" y="0"/>
                  <a:ext cx="2705100" cy="694583"/>
                  <a:chOff x="9486900" y="0"/>
                  <a:chExt cx="2705100" cy="694583"/>
                </a:xfrm>
              </p:grpSpPr>
              <p:sp>
                <p:nvSpPr>
                  <p:cNvPr id="25" name="Freeform: Shape 24">
                    <a:extLst>
                      <a:ext uri="{FF2B5EF4-FFF2-40B4-BE49-F238E27FC236}">
                        <a16:creationId xmlns:a16="http://schemas.microsoft.com/office/drawing/2014/main" id="{F950FDD7-AD9B-D725-7E89-A366FA792F69}"/>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4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26" name="Freeform: Shape 25">
                    <a:extLst>
                      <a:ext uri="{FF2B5EF4-FFF2-40B4-BE49-F238E27FC236}">
                        <a16:creationId xmlns:a16="http://schemas.microsoft.com/office/drawing/2014/main" id="{3F604E45-E19D-AC53-13C6-8283B7F14ED3}"/>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24" name="Freeform: Shape 23">
                  <a:extLst>
                    <a:ext uri="{FF2B5EF4-FFF2-40B4-BE49-F238E27FC236}">
                      <a16:creationId xmlns:a16="http://schemas.microsoft.com/office/drawing/2014/main" id="{30481EC0-46B9-821A-C656-F5D7DA12FA8E}"/>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22" name="Freeform: Shape 21">
                <a:extLst>
                  <a:ext uri="{FF2B5EF4-FFF2-40B4-BE49-F238E27FC236}">
                    <a16:creationId xmlns:a16="http://schemas.microsoft.com/office/drawing/2014/main" id="{347EBAF1-FAAA-527D-5283-95F6013C3541}"/>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grpSp>
      <p:sp>
        <p:nvSpPr>
          <p:cNvPr id="2" name="Rectangle: Rounded Corners 1">
            <a:extLst>
              <a:ext uri="{FF2B5EF4-FFF2-40B4-BE49-F238E27FC236}">
                <a16:creationId xmlns:a16="http://schemas.microsoft.com/office/drawing/2014/main" id="{50F1D4C8-2BD0-D272-D4F8-7DF1015BA6A6}"/>
              </a:ext>
            </a:extLst>
          </p:cNvPr>
          <p:cNvSpPr/>
          <p:nvPr userDrawn="1"/>
        </p:nvSpPr>
        <p:spPr bwMode="auto">
          <a:xfrm>
            <a:off x="6187379" y="1468398"/>
            <a:ext cx="5422009" cy="4800640"/>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indent="0" fontAlgn="base">
              <a:spcBef>
                <a:spcPct val="0"/>
              </a:spcBef>
              <a:spcAft>
                <a:spcPts val="600"/>
              </a:spcAft>
              <a:buFont typeface="Arial" panose="020B0604020202020204" pitchFamily="34" charset="0"/>
              <a:buNone/>
            </a:pPr>
            <a:endParaRPr lang="en-US" sz="1600">
              <a:solidFill>
                <a:schemeClr val="bg1"/>
              </a:solidFill>
            </a:endParaRPr>
          </a:p>
        </p:txBody>
      </p:sp>
      <p:sp>
        <p:nvSpPr>
          <p:cNvPr id="12" name="Rectangle: Rounded Corners 11">
            <a:extLst>
              <a:ext uri="{FF2B5EF4-FFF2-40B4-BE49-F238E27FC236}">
                <a16:creationId xmlns:a16="http://schemas.microsoft.com/office/drawing/2014/main" id="{B1633E4A-EC5B-28FD-A53F-2CB0C31C79F8}"/>
              </a:ext>
            </a:extLst>
          </p:cNvPr>
          <p:cNvSpPr>
            <a:spLocks/>
          </p:cNvSpPr>
          <p:nvPr userDrawn="1"/>
        </p:nvSpPr>
        <p:spPr bwMode="auto">
          <a:xfrm>
            <a:off x="588263" y="1468398"/>
            <a:ext cx="5422009" cy="4800640"/>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indent="0" fontAlgn="base">
              <a:spcBef>
                <a:spcPct val="0"/>
              </a:spcBef>
              <a:spcAft>
                <a:spcPts val="600"/>
              </a:spcAft>
              <a:buFont typeface="Arial" panose="020B0604020202020204" pitchFamily="34" charset="0"/>
              <a:buNone/>
            </a:pPr>
            <a:endParaRPr lang="en-US" sz="1600">
              <a:solidFill>
                <a:schemeClr val="bg1"/>
              </a:solidFill>
            </a:endParaRPr>
          </a:p>
        </p:txBody>
      </p:sp>
      <p:sp>
        <p:nvSpPr>
          <p:cNvPr id="36" name="Title 1">
            <a:extLst>
              <a:ext uri="{FF2B5EF4-FFF2-40B4-BE49-F238E27FC236}">
                <a16:creationId xmlns:a16="http://schemas.microsoft.com/office/drawing/2014/main" id="{4ACE9511-F52F-C8FA-AC9A-3B9853AE68AC}"/>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38" name="Text Placeholder 35">
            <a:extLst>
              <a:ext uri="{FF2B5EF4-FFF2-40B4-BE49-F238E27FC236}">
                <a16:creationId xmlns:a16="http://schemas.microsoft.com/office/drawing/2014/main" id="{4FA88EA3-74D7-8F20-6CF6-1D7ECD77907B}"/>
              </a:ext>
            </a:extLst>
          </p:cNvPr>
          <p:cNvSpPr>
            <a:spLocks noGrp="1"/>
          </p:cNvSpPr>
          <p:nvPr>
            <p:ph type="body" sz="quarter" idx="15" hasCustomPrompt="1"/>
          </p:nvPr>
        </p:nvSpPr>
        <p:spPr>
          <a:xfrm>
            <a:off x="808037" y="2269113"/>
            <a:ext cx="4992687"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9" name="Text Placeholder 35">
            <a:extLst>
              <a:ext uri="{FF2B5EF4-FFF2-40B4-BE49-F238E27FC236}">
                <a16:creationId xmlns:a16="http://schemas.microsoft.com/office/drawing/2014/main" id="{AC594335-3B13-B806-DFDD-359BB86A058D}"/>
              </a:ext>
            </a:extLst>
          </p:cNvPr>
          <p:cNvSpPr>
            <a:spLocks noGrp="1"/>
          </p:cNvSpPr>
          <p:nvPr>
            <p:ph type="body" sz="quarter" idx="18" hasCustomPrompt="1"/>
          </p:nvPr>
        </p:nvSpPr>
        <p:spPr>
          <a:xfrm>
            <a:off x="808037" y="2692214"/>
            <a:ext cx="4992687"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0" name="Text Placeholder 35">
            <a:extLst>
              <a:ext uri="{FF2B5EF4-FFF2-40B4-BE49-F238E27FC236}">
                <a16:creationId xmlns:a16="http://schemas.microsoft.com/office/drawing/2014/main" id="{78120E1C-AC93-18FA-B5C2-EFD0079C7625}"/>
              </a:ext>
            </a:extLst>
          </p:cNvPr>
          <p:cNvSpPr>
            <a:spLocks noGrp="1"/>
          </p:cNvSpPr>
          <p:nvPr>
            <p:ph type="body" sz="quarter" idx="19" hasCustomPrompt="1"/>
          </p:nvPr>
        </p:nvSpPr>
        <p:spPr>
          <a:xfrm>
            <a:off x="6415031" y="2269113"/>
            <a:ext cx="4992687"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1" name="Text Placeholder 35">
            <a:extLst>
              <a:ext uri="{FF2B5EF4-FFF2-40B4-BE49-F238E27FC236}">
                <a16:creationId xmlns:a16="http://schemas.microsoft.com/office/drawing/2014/main" id="{773FD95C-796C-89AE-3D79-365AFA8DBB7B}"/>
              </a:ext>
            </a:extLst>
          </p:cNvPr>
          <p:cNvSpPr>
            <a:spLocks noGrp="1"/>
          </p:cNvSpPr>
          <p:nvPr>
            <p:ph type="body" sz="quarter" idx="20" hasCustomPrompt="1"/>
          </p:nvPr>
        </p:nvSpPr>
        <p:spPr>
          <a:xfrm>
            <a:off x="6415031" y="2692214"/>
            <a:ext cx="4992687"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922507513"/>
      </p:ext>
    </p:extLst>
  </p:cSld>
  <p:clrMapOvr>
    <a:masterClrMapping/>
  </p:clrMapOvr>
  <p:transition>
    <p:fade/>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userDrawn="1">
  <p:cSld name="Three Column (Dar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EEECA4E-B9EB-D9C8-1ABC-FD64965DBEC7}"/>
              </a:ext>
            </a:extLst>
          </p:cNvPr>
          <p:cNvGrpSpPr/>
          <p:nvPr userDrawn="1"/>
        </p:nvGrpSpPr>
        <p:grpSpPr>
          <a:xfrm>
            <a:off x="0" y="0"/>
            <a:ext cx="12192000" cy="6858002"/>
            <a:chOff x="0" y="0"/>
            <a:chExt cx="12192000" cy="6858002"/>
          </a:xfrm>
        </p:grpSpPr>
        <p:grpSp>
          <p:nvGrpSpPr>
            <p:cNvPr id="5" name="Group 4">
              <a:extLst>
                <a:ext uri="{FF2B5EF4-FFF2-40B4-BE49-F238E27FC236}">
                  <a16:creationId xmlns:a16="http://schemas.microsoft.com/office/drawing/2014/main" id="{E20A3CF1-986C-3BCD-E38A-1429ADF84139}"/>
                </a:ext>
              </a:extLst>
            </p:cNvPr>
            <p:cNvGrpSpPr/>
            <p:nvPr userDrawn="1"/>
          </p:nvGrpSpPr>
          <p:grpSpPr>
            <a:xfrm>
              <a:off x="0" y="0"/>
              <a:ext cx="12192000" cy="6858000"/>
              <a:chOff x="0" y="0"/>
              <a:chExt cx="12192000" cy="6858000"/>
            </a:xfrm>
          </p:grpSpPr>
          <p:pic>
            <p:nvPicPr>
              <p:cNvPr id="14" name="Picture 13" descr="A picture containing blue, electric blue, majorelle blue, blur&#10;&#10;Description automatically generated">
                <a:extLst>
                  <a:ext uri="{FF2B5EF4-FFF2-40B4-BE49-F238E27FC236}">
                    <a16:creationId xmlns:a16="http://schemas.microsoft.com/office/drawing/2014/main" id="{D4F23F2A-1483-5583-0E1D-4847763F379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5" name="Picture 14">
                <a:extLst>
                  <a:ext uri="{FF2B5EF4-FFF2-40B4-BE49-F238E27FC236}">
                    <a16:creationId xmlns:a16="http://schemas.microsoft.com/office/drawing/2014/main" id="{D7F6BC42-9F1D-22FC-BD32-5BC631E65689}"/>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7" name="Group 6">
              <a:extLst>
                <a:ext uri="{FF2B5EF4-FFF2-40B4-BE49-F238E27FC236}">
                  <a16:creationId xmlns:a16="http://schemas.microsoft.com/office/drawing/2014/main" id="{3434FE91-CE20-01C8-9536-6BE178B69EDC}"/>
                </a:ext>
              </a:extLst>
            </p:cNvPr>
            <p:cNvGrpSpPr/>
            <p:nvPr userDrawn="1"/>
          </p:nvGrpSpPr>
          <p:grpSpPr>
            <a:xfrm>
              <a:off x="0" y="0"/>
              <a:ext cx="12192000" cy="6858002"/>
              <a:chOff x="0" y="0"/>
              <a:chExt cx="12192000" cy="6858002"/>
            </a:xfrm>
          </p:grpSpPr>
          <p:grpSp>
            <p:nvGrpSpPr>
              <p:cNvPr id="8" name="Group 7">
                <a:extLst>
                  <a:ext uri="{FF2B5EF4-FFF2-40B4-BE49-F238E27FC236}">
                    <a16:creationId xmlns:a16="http://schemas.microsoft.com/office/drawing/2014/main" id="{9137EAF7-3DFA-C027-7D94-880C5F8A7B03}"/>
                  </a:ext>
                </a:extLst>
              </p:cNvPr>
              <p:cNvGrpSpPr/>
              <p:nvPr/>
            </p:nvGrpSpPr>
            <p:grpSpPr>
              <a:xfrm>
                <a:off x="0" y="0"/>
                <a:ext cx="12192000" cy="6858002"/>
                <a:chOff x="0" y="0"/>
                <a:chExt cx="12192000" cy="6858002"/>
              </a:xfrm>
            </p:grpSpPr>
            <p:grpSp>
              <p:nvGrpSpPr>
                <p:cNvPr id="10" name="Group 9">
                  <a:extLst>
                    <a:ext uri="{FF2B5EF4-FFF2-40B4-BE49-F238E27FC236}">
                      <a16:creationId xmlns:a16="http://schemas.microsoft.com/office/drawing/2014/main" id="{93602F9D-37ED-18BC-8690-C680F2ADADD5}"/>
                    </a:ext>
                  </a:extLst>
                </p:cNvPr>
                <p:cNvGrpSpPr/>
                <p:nvPr/>
              </p:nvGrpSpPr>
              <p:grpSpPr>
                <a:xfrm>
                  <a:off x="9486900" y="0"/>
                  <a:ext cx="2705100" cy="694583"/>
                  <a:chOff x="9486900" y="0"/>
                  <a:chExt cx="2705100" cy="694583"/>
                </a:xfrm>
              </p:grpSpPr>
              <p:sp>
                <p:nvSpPr>
                  <p:cNvPr id="12" name="Freeform: Shape 11">
                    <a:extLst>
                      <a:ext uri="{FF2B5EF4-FFF2-40B4-BE49-F238E27FC236}">
                        <a16:creationId xmlns:a16="http://schemas.microsoft.com/office/drawing/2014/main" id="{13827D9D-FDAE-654B-99F4-B4BD9949703E}"/>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4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3" name="Freeform: Shape 12">
                    <a:extLst>
                      <a:ext uri="{FF2B5EF4-FFF2-40B4-BE49-F238E27FC236}">
                        <a16:creationId xmlns:a16="http://schemas.microsoft.com/office/drawing/2014/main" id="{D284C2E7-31F2-BDC7-FD30-5CAB270FEDBC}"/>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1" name="Freeform: Shape 10">
                  <a:extLst>
                    <a:ext uri="{FF2B5EF4-FFF2-40B4-BE49-F238E27FC236}">
                      <a16:creationId xmlns:a16="http://schemas.microsoft.com/office/drawing/2014/main" id="{F861AD9C-4BB6-6D4B-2394-6E3128FB61DD}"/>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9" name="Freeform: Shape 8">
                <a:extLst>
                  <a:ext uri="{FF2B5EF4-FFF2-40B4-BE49-F238E27FC236}">
                    <a16:creationId xmlns:a16="http://schemas.microsoft.com/office/drawing/2014/main" id="{3AAEDB83-BA32-82E2-475A-BE96D7FF51F2}"/>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grpSp>
      <p:sp>
        <p:nvSpPr>
          <p:cNvPr id="27" name="Rectangle: Rounded Corners 26">
            <a:extLst>
              <a:ext uri="{FF2B5EF4-FFF2-40B4-BE49-F238E27FC236}">
                <a16:creationId xmlns:a16="http://schemas.microsoft.com/office/drawing/2014/main" id="{C65F0DE8-A097-3207-ACD8-D398CB97192D}"/>
              </a:ext>
            </a:extLst>
          </p:cNvPr>
          <p:cNvSpPr>
            <a:spLocks/>
          </p:cNvSpPr>
          <p:nvPr userDrawn="1"/>
        </p:nvSpPr>
        <p:spPr bwMode="auto">
          <a:xfrm>
            <a:off x="8126412" y="1468398"/>
            <a:ext cx="3477324" cy="4800640"/>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indent="0" fontAlgn="base">
              <a:spcBef>
                <a:spcPct val="0"/>
              </a:spcBef>
              <a:spcAft>
                <a:spcPts val="600"/>
              </a:spcAft>
              <a:buFont typeface="Arial" panose="020B0604020202020204" pitchFamily="34" charset="0"/>
              <a:buNone/>
            </a:pPr>
            <a:endParaRPr lang="en-US" sz="1600">
              <a:solidFill>
                <a:schemeClr val="bg1"/>
              </a:solidFill>
            </a:endParaRPr>
          </a:p>
        </p:txBody>
      </p:sp>
      <p:sp>
        <p:nvSpPr>
          <p:cNvPr id="30" name="Rectangle: Rounded Corners 29">
            <a:extLst>
              <a:ext uri="{FF2B5EF4-FFF2-40B4-BE49-F238E27FC236}">
                <a16:creationId xmlns:a16="http://schemas.microsoft.com/office/drawing/2014/main" id="{8E74AD7E-C87C-8DC8-3068-5C3AFB0E2782}"/>
              </a:ext>
            </a:extLst>
          </p:cNvPr>
          <p:cNvSpPr>
            <a:spLocks/>
          </p:cNvSpPr>
          <p:nvPr userDrawn="1"/>
        </p:nvSpPr>
        <p:spPr bwMode="auto">
          <a:xfrm>
            <a:off x="4369132" y="1468398"/>
            <a:ext cx="3477324" cy="4800640"/>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indent="0" fontAlgn="base">
              <a:spcBef>
                <a:spcPct val="0"/>
              </a:spcBef>
              <a:spcAft>
                <a:spcPts val="600"/>
              </a:spcAft>
              <a:buFont typeface="Arial" panose="020B0604020202020204" pitchFamily="34" charset="0"/>
              <a:buNone/>
            </a:pPr>
            <a:endParaRPr lang="en-US" sz="1600">
              <a:solidFill>
                <a:schemeClr val="bg1"/>
              </a:solidFill>
            </a:endParaRPr>
          </a:p>
        </p:txBody>
      </p:sp>
      <p:sp>
        <p:nvSpPr>
          <p:cNvPr id="50" name="Rectangle: Rounded Corners 49">
            <a:extLst>
              <a:ext uri="{FF2B5EF4-FFF2-40B4-BE49-F238E27FC236}">
                <a16:creationId xmlns:a16="http://schemas.microsoft.com/office/drawing/2014/main" id="{15583138-21D4-8B1D-6BB4-BFDA0882BDE2}"/>
              </a:ext>
            </a:extLst>
          </p:cNvPr>
          <p:cNvSpPr>
            <a:spLocks/>
          </p:cNvSpPr>
          <p:nvPr userDrawn="1"/>
        </p:nvSpPr>
        <p:spPr bwMode="auto">
          <a:xfrm>
            <a:off x="588264" y="1468398"/>
            <a:ext cx="3477324" cy="4800640"/>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indent="0" fontAlgn="base">
              <a:spcBef>
                <a:spcPct val="0"/>
              </a:spcBef>
              <a:spcAft>
                <a:spcPts val="600"/>
              </a:spcAft>
              <a:buFont typeface="Arial" panose="020B0604020202020204" pitchFamily="34" charset="0"/>
              <a:buNone/>
            </a:pPr>
            <a:endParaRPr lang="en-US" sz="1600">
              <a:solidFill>
                <a:schemeClr val="bg1"/>
              </a:solidFill>
            </a:endParaRPr>
          </a:p>
        </p:txBody>
      </p:sp>
      <p:sp>
        <p:nvSpPr>
          <p:cNvPr id="59" name="Title 1">
            <a:extLst>
              <a:ext uri="{FF2B5EF4-FFF2-40B4-BE49-F238E27FC236}">
                <a16:creationId xmlns:a16="http://schemas.microsoft.com/office/drawing/2014/main" id="{85898F71-11FD-517B-3F6C-CA86282F6C99}"/>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61" name="Text Placeholder 35">
            <a:extLst>
              <a:ext uri="{FF2B5EF4-FFF2-40B4-BE49-F238E27FC236}">
                <a16:creationId xmlns:a16="http://schemas.microsoft.com/office/drawing/2014/main" id="{BA9EC78B-7623-7E3F-5561-C9C308EE422D}"/>
              </a:ext>
            </a:extLst>
          </p:cNvPr>
          <p:cNvSpPr>
            <a:spLocks noGrp="1"/>
          </p:cNvSpPr>
          <p:nvPr>
            <p:ph type="body" sz="quarter" idx="15" hasCustomPrompt="1"/>
          </p:nvPr>
        </p:nvSpPr>
        <p:spPr>
          <a:xfrm>
            <a:off x="808037" y="2269113"/>
            <a:ext cx="305911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2" name="Text Placeholder 35">
            <a:extLst>
              <a:ext uri="{FF2B5EF4-FFF2-40B4-BE49-F238E27FC236}">
                <a16:creationId xmlns:a16="http://schemas.microsoft.com/office/drawing/2014/main" id="{2D805644-012F-CE9C-EE58-81411CF8625C}"/>
              </a:ext>
            </a:extLst>
          </p:cNvPr>
          <p:cNvSpPr>
            <a:spLocks noGrp="1"/>
          </p:cNvSpPr>
          <p:nvPr>
            <p:ph type="body" sz="quarter" idx="18" hasCustomPrompt="1"/>
          </p:nvPr>
        </p:nvSpPr>
        <p:spPr>
          <a:xfrm>
            <a:off x="808037" y="2692214"/>
            <a:ext cx="3059113"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3" name="Text Placeholder 35">
            <a:extLst>
              <a:ext uri="{FF2B5EF4-FFF2-40B4-BE49-F238E27FC236}">
                <a16:creationId xmlns:a16="http://schemas.microsoft.com/office/drawing/2014/main" id="{37F74FEE-022D-CFCB-12DF-E632F4732B7A}"/>
              </a:ext>
            </a:extLst>
          </p:cNvPr>
          <p:cNvSpPr>
            <a:spLocks noGrp="1"/>
          </p:cNvSpPr>
          <p:nvPr>
            <p:ph type="body" sz="quarter" idx="19" hasCustomPrompt="1"/>
          </p:nvPr>
        </p:nvSpPr>
        <p:spPr>
          <a:xfrm>
            <a:off x="4588906" y="2269113"/>
            <a:ext cx="305911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4" name="Text Placeholder 35">
            <a:extLst>
              <a:ext uri="{FF2B5EF4-FFF2-40B4-BE49-F238E27FC236}">
                <a16:creationId xmlns:a16="http://schemas.microsoft.com/office/drawing/2014/main" id="{CBB72430-2878-2057-1C09-19632B3FFC1C}"/>
              </a:ext>
            </a:extLst>
          </p:cNvPr>
          <p:cNvSpPr>
            <a:spLocks noGrp="1"/>
          </p:cNvSpPr>
          <p:nvPr>
            <p:ph type="body" sz="quarter" idx="20" hasCustomPrompt="1"/>
          </p:nvPr>
        </p:nvSpPr>
        <p:spPr>
          <a:xfrm>
            <a:off x="4588906" y="2692214"/>
            <a:ext cx="3059113"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5" name="Text Placeholder 35">
            <a:extLst>
              <a:ext uri="{FF2B5EF4-FFF2-40B4-BE49-F238E27FC236}">
                <a16:creationId xmlns:a16="http://schemas.microsoft.com/office/drawing/2014/main" id="{58EAB592-0EAB-6E24-B7C0-D5620A42679A}"/>
              </a:ext>
            </a:extLst>
          </p:cNvPr>
          <p:cNvSpPr>
            <a:spLocks noGrp="1"/>
          </p:cNvSpPr>
          <p:nvPr>
            <p:ph type="body" sz="quarter" idx="21" hasCustomPrompt="1"/>
          </p:nvPr>
        </p:nvSpPr>
        <p:spPr>
          <a:xfrm>
            <a:off x="8346186" y="2269113"/>
            <a:ext cx="305911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6" name="Text Placeholder 35">
            <a:extLst>
              <a:ext uri="{FF2B5EF4-FFF2-40B4-BE49-F238E27FC236}">
                <a16:creationId xmlns:a16="http://schemas.microsoft.com/office/drawing/2014/main" id="{C8C0A4A9-C502-C467-1D73-0218C36E1511}"/>
              </a:ext>
            </a:extLst>
          </p:cNvPr>
          <p:cNvSpPr>
            <a:spLocks noGrp="1"/>
          </p:cNvSpPr>
          <p:nvPr>
            <p:ph type="body" sz="quarter" idx="22" hasCustomPrompt="1"/>
          </p:nvPr>
        </p:nvSpPr>
        <p:spPr>
          <a:xfrm>
            <a:off x="8346186" y="2692214"/>
            <a:ext cx="3059113"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450563563"/>
      </p:ext>
    </p:extLst>
  </p:cSld>
  <p:clrMapOvr>
    <a:masterClrMapping/>
  </p:clrMapOvr>
  <p:transition>
    <p:fade/>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userDrawn="1">
  <p:cSld name="Four Column (dar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E25E5F6-0AEA-0505-0D11-F2644B1518A8}"/>
              </a:ext>
            </a:extLst>
          </p:cNvPr>
          <p:cNvGrpSpPr/>
          <p:nvPr userDrawn="1"/>
        </p:nvGrpSpPr>
        <p:grpSpPr>
          <a:xfrm>
            <a:off x="0" y="0"/>
            <a:ext cx="12192000" cy="6858002"/>
            <a:chOff x="0" y="0"/>
            <a:chExt cx="12192000" cy="6858002"/>
          </a:xfrm>
        </p:grpSpPr>
        <p:grpSp>
          <p:nvGrpSpPr>
            <p:cNvPr id="5" name="Group 4">
              <a:extLst>
                <a:ext uri="{FF2B5EF4-FFF2-40B4-BE49-F238E27FC236}">
                  <a16:creationId xmlns:a16="http://schemas.microsoft.com/office/drawing/2014/main" id="{A8E8FE9A-05B1-DA6B-09C0-278C69273AED}"/>
                </a:ext>
              </a:extLst>
            </p:cNvPr>
            <p:cNvGrpSpPr/>
            <p:nvPr userDrawn="1"/>
          </p:nvGrpSpPr>
          <p:grpSpPr>
            <a:xfrm>
              <a:off x="0" y="0"/>
              <a:ext cx="12192000" cy="6858000"/>
              <a:chOff x="0" y="0"/>
              <a:chExt cx="12192000" cy="6858000"/>
            </a:xfrm>
          </p:grpSpPr>
          <p:pic>
            <p:nvPicPr>
              <p:cNvPr id="18" name="Picture 17" descr="A picture containing blue, electric blue, majorelle blue, blur&#10;&#10;Description automatically generated">
                <a:extLst>
                  <a:ext uri="{FF2B5EF4-FFF2-40B4-BE49-F238E27FC236}">
                    <a16:creationId xmlns:a16="http://schemas.microsoft.com/office/drawing/2014/main" id="{FF1A8D6C-5318-00BA-B122-BCA77224AAA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9" name="Picture 18">
                <a:extLst>
                  <a:ext uri="{FF2B5EF4-FFF2-40B4-BE49-F238E27FC236}">
                    <a16:creationId xmlns:a16="http://schemas.microsoft.com/office/drawing/2014/main" id="{4D154F6F-16FA-5C21-74B5-40BC23D376F2}"/>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1" name="Group 10">
              <a:extLst>
                <a:ext uri="{FF2B5EF4-FFF2-40B4-BE49-F238E27FC236}">
                  <a16:creationId xmlns:a16="http://schemas.microsoft.com/office/drawing/2014/main" id="{ACE18651-1CF2-EDC9-DB80-FA60F621080E}"/>
                </a:ext>
              </a:extLst>
            </p:cNvPr>
            <p:cNvGrpSpPr/>
            <p:nvPr userDrawn="1"/>
          </p:nvGrpSpPr>
          <p:grpSpPr>
            <a:xfrm>
              <a:off x="0" y="0"/>
              <a:ext cx="12192000" cy="6858002"/>
              <a:chOff x="0" y="0"/>
              <a:chExt cx="12192000" cy="6858002"/>
            </a:xfrm>
          </p:grpSpPr>
          <p:grpSp>
            <p:nvGrpSpPr>
              <p:cNvPr id="12" name="Group 11">
                <a:extLst>
                  <a:ext uri="{FF2B5EF4-FFF2-40B4-BE49-F238E27FC236}">
                    <a16:creationId xmlns:a16="http://schemas.microsoft.com/office/drawing/2014/main" id="{0274335D-C269-B393-B63F-74B93783DB12}"/>
                  </a:ext>
                </a:extLst>
              </p:cNvPr>
              <p:cNvGrpSpPr/>
              <p:nvPr/>
            </p:nvGrpSpPr>
            <p:grpSpPr>
              <a:xfrm>
                <a:off x="0" y="0"/>
                <a:ext cx="12192000" cy="6858002"/>
                <a:chOff x="0" y="0"/>
                <a:chExt cx="12192000" cy="6858002"/>
              </a:xfrm>
            </p:grpSpPr>
            <p:grpSp>
              <p:nvGrpSpPr>
                <p:cNvPr id="14" name="Group 13">
                  <a:extLst>
                    <a:ext uri="{FF2B5EF4-FFF2-40B4-BE49-F238E27FC236}">
                      <a16:creationId xmlns:a16="http://schemas.microsoft.com/office/drawing/2014/main" id="{BA39D17A-A06B-C9B8-A137-3CEAD9585596}"/>
                    </a:ext>
                  </a:extLst>
                </p:cNvPr>
                <p:cNvGrpSpPr/>
                <p:nvPr/>
              </p:nvGrpSpPr>
              <p:grpSpPr>
                <a:xfrm>
                  <a:off x="9486900" y="0"/>
                  <a:ext cx="2705100" cy="694583"/>
                  <a:chOff x="9486900" y="0"/>
                  <a:chExt cx="2705100" cy="694583"/>
                </a:xfrm>
              </p:grpSpPr>
              <p:sp>
                <p:nvSpPr>
                  <p:cNvPr id="16" name="Freeform: Shape 15">
                    <a:extLst>
                      <a:ext uri="{FF2B5EF4-FFF2-40B4-BE49-F238E27FC236}">
                        <a16:creationId xmlns:a16="http://schemas.microsoft.com/office/drawing/2014/main" id="{C6D399D2-8778-9805-B41A-B64E2897B0E6}"/>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4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7" name="Freeform: Shape 16">
                    <a:extLst>
                      <a:ext uri="{FF2B5EF4-FFF2-40B4-BE49-F238E27FC236}">
                        <a16:creationId xmlns:a16="http://schemas.microsoft.com/office/drawing/2014/main" id="{043E795E-1F42-D6D4-8D18-6E3F8C8677DF}"/>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5" name="Freeform: Shape 14">
                  <a:extLst>
                    <a:ext uri="{FF2B5EF4-FFF2-40B4-BE49-F238E27FC236}">
                      <a16:creationId xmlns:a16="http://schemas.microsoft.com/office/drawing/2014/main" id="{E9989B36-8C0B-2987-3FC4-7EA39C9B1DCF}"/>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3" name="Freeform: Shape 12">
                <a:extLst>
                  <a:ext uri="{FF2B5EF4-FFF2-40B4-BE49-F238E27FC236}">
                    <a16:creationId xmlns:a16="http://schemas.microsoft.com/office/drawing/2014/main" id="{97FCC91B-EB4E-224D-8426-17323DCFF020}"/>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grpSp>
      <p:sp>
        <p:nvSpPr>
          <p:cNvPr id="3" name="Rectangle: Rounded Corners 2">
            <a:extLst>
              <a:ext uri="{FF2B5EF4-FFF2-40B4-BE49-F238E27FC236}">
                <a16:creationId xmlns:a16="http://schemas.microsoft.com/office/drawing/2014/main" id="{4BF0B8FD-063C-3A7B-A4E6-67D44CD479A3}"/>
              </a:ext>
            </a:extLst>
          </p:cNvPr>
          <p:cNvSpPr>
            <a:spLocks/>
          </p:cNvSpPr>
          <p:nvPr userDrawn="1"/>
        </p:nvSpPr>
        <p:spPr bwMode="auto">
          <a:xfrm>
            <a:off x="9035353" y="1468398"/>
            <a:ext cx="2574035" cy="4800640"/>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indent="0" fontAlgn="base">
              <a:spcBef>
                <a:spcPct val="0"/>
              </a:spcBef>
              <a:spcAft>
                <a:spcPts val="600"/>
              </a:spcAft>
              <a:buFont typeface="Arial" panose="020B0604020202020204" pitchFamily="34" charset="0"/>
              <a:buNone/>
            </a:pPr>
            <a:endParaRPr lang="en-US" sz="1600">
              <a:solidFill>
                <a:schemeClr val="bg1"/>
              </a:solidFill>
            </a:endParaRPr>
          </a:p>
        </p:txBody>
      </p:sp>
      <p:sp>
        <p:nvSpPr>
          <p:cNvPr id="6" name="Rectangle: Rounded Corners 5">
            <a:extLst>
              <a:ext uri="{FF2B5EF4-FFF2-40B4-BE49-F238E27FC236}">
                <a16:creationId xmlns:a16="http://schemas.microsoft.com/office/drawing/2014/main" id="{A833213E-9BF5-BA4E-112F-52147760EEB3}"/>
              </a:ext>
            </a:extLst>
          </p:cNvPr>
          <p:cNvSpPr>
            <a:spLocks/>
          </p:cNvSpPr>
          <p:nvPr userDrawn="1"/>
        </p:nvSpPr>
        <p:spPr bwMode="auto">
          <a:xfrm>
            <a:off x="6219656" y="1468398"/>
            <a:ext cx="2574035" cy="4800640"/>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indent="0" fontAlgn="base">
              <a:spcBef>
                <a:spcPct val="0"/>
              </a:spcBef>
              <a:spcAft>
                <a:spcPts val="600"/>
              </a:spcAft>
              <a:buFont typeface="Arial" panose="020B0604020202020204" pitchFamily="34" charset="0"/>
              <a:buNone/>
            </a:pPr>
            <a:endParaRPr lang="en-US" sz="1600">
              <a:solidFill>
                <a:schemeClr val="bg1"/>
              </a:solidFill>
            </a:endParaRPr>
          </a:p>
        </p:txBody>
      </p:sp>
      <p:sp>
        <p:nvSpPr>
          <p:cNvPr id="8" name="Rectangle: Rounded Corners 7">
            <a:extLst>
              <a:ext uri="{FF2B5EF4-FFF2-40B4-BE49-F238E27FC236}">
                <a16:creationId xmlns:a16="http://schemas.microsoft.com/office/drawing/2014/main" id="{18EBD841-657D-91D3-BF43-9B89FDE015CF}"/>
              </a:ext>
            </a:extLst>
          </p:cNvPr>
          <p:cNvSpPr>
            <a:spLocks/>
          </p:cNvSpPr>
          <p:nvPr userDrawn="1"/>
        </p:nvSpPr>
        <p:spPr bwMode="auto">
          <a:xfrm>
            <a:off x="3403960" y="1468398"/>
            <a:ext cx="2574035" cy="4800640"/>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indent="0" fontAlgn="base">
              <a:spcBef>
                <a:spcPct val="0"/>
              </a:spcBef>
              <a:spcAft>
                <a:spcPts val="600"/>
              </a:spcAft>
              <a:buFont typeface="Arial" panose="020B0604020202020204" pitchFamily="34" charset="0"/>
              <a:buNone/>
            </a:pPr>
            <a:endParaRPr lang="en-US" sz="1600">
              <a:solidFill>
                <a:schemeClr val="bg1"/>
              </a:solidFill>
            </a:endParaRPr>
          </a:p>
        </p:txBody>
      </p:sp>
      <p:sp>
        <p:nvSpPr>
          <p:cNvPr id="10" name="Rectangle: Rounded Corners 9">
            <a:extLst>
              <a:ext uri="{FF2B5EF4-FFF2-40B4-BE49-F238E27FC236}">
                <a16:creationId xmlns:a16="http://schemas.microsoft.com/office/drawing/2014/main" id="{37F6AD40-0DB2-B214-C350-1EB5C4F77F2E}"/>
              </a:ext>
            </a:extLst>
          </p:cNvPr>
          <p:cNvSpPr>
            <a:spLocks/>
          </p:cNvSpPr>
          <p:nvPr userDrawn="1"/>
        </p:nvSpPr>
        <p:spPr bwMode="auto">
          <a:xfrm>
            <a:off x="588264" y="1468398"/>
            <a:ext cx="2574035" cy="4800640"/>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indent="0" fontAlgn="base">
              <a:spcBef>
                <a:spcPct val="0"/>
              </a:spcBef>
              <a:spcAft>
                <a:spcPts val="600"/>
              </a:spcAft>
              <a:buFont typeface="Arial" panose="020B0604020202020204" pitchFamily="34" charset="0"/>
              <a:buNone/>
            </a:pPr>
            <a:endParaRPr lang="en-US" sz="1600">
              <a:solidFill>
                <a:schemeClr val="bg1"/>
              </a:solidFill>
            </a:endParaRPr>
          </a:p>
        </p:txBody>
      </p:sp>
      <p:sp>
        <p:nvSpPr>
          <p:cNvPr id="59" name="Title 1">
            <a:extLst>
              <a:ext uri="{FF2B5EF4-FFF2-40B4-BE49-F238E27FC236}">
                <a16:creationId xmlns:a16="http://schemas.microsoft.com/office/drawing/2014/main" id="{85898F71-11FD-517B-3F6C-CA86282F6C99}"/>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45" name="Text Placeholder 35">
            <a:extLst>
              <a:ext uri="{FF2B5EF4-FFF2-40B4-BE49-F238E27FC236}">
                <a16:creationId xmlns:a16="http://schemas.microsoft.com/office/drawing/2014/main" id="{AFA23AD8-1779-5172-D9D8-11AF2111C463}"/>
              </a:ext>
            </a:extLst>
          </p:cNvPr>
          <p:cNvSpPr>
            <a:spLocks noGrp="1"/>
          </p:cNvSpPr>
          <p:nvPr>
            <p:ph type="body" sz="quarter" idx="15" hasCustomPrompt="1"/>
          </p:nvPr>
        </p:nvSpPr>
        <p:spPr>
          <a:xfrm>
            <a:off x="808037" y="2269113"/>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7" name="Text Placeholder 35">
            <a:extLst>
              <a:ext uri="{FF2B5EF4-FFF2-40B4-BE49-F238E27FC236}">
                <a16:creationId xmlns:a16="http://schemas.microsoft.com/office/drawing/2014/main" id="{F4247A13-5444-462B-53A0-7A9C693014D8}"/>
              </a:ext>
            </a:extLst>
          </p:cNvPr>
          <p:cNvSpPr>
            <a:spLocks noGrp="1"/>
          </p:cNvSpPr>
          <p:nvPr>
            <p:ph type="body" sz="quarter" idx="18" hasCustomPrompt="1"/>
          </p:nvPr>
        </p:nvSpPr>
        <p:spPr>
          <a:xfrm>
            <a:off x="808037" y="2692214"/>
            <a:ext cx="2163763"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2" name="Text Placeholder 35">
            <a:extLst>
              <a:ext uri="{FF2B5EF4-FFF2-40B4-BE49-F238E27FC236}">
                <a16:creationId xmlns:a16="http://schemas.microsoft.com/office/drawing/2014/main" id="{CE721595-2ED2-E944-5DCB-7B9C2E6636FB}"/>
              </a:ext>
            </a:extLst>
          </p:cNvPr>
          <p:cNvSpPr>
            <a:spLocks noGrp="1"/>
          </p:cNvSpPr>
          <p:nvPr>
            <p:ph type="body" sz="quarter" idx="19" hasCustomPrompt="1"/>
          </p:nvPr>
        </p:nvSpPr>
        <p:spPr>
          <a:xfrm>
            <a:off x="3623734" y="2269113"/>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4" name="Text Placeholder 35">
            <a:extLst>
              <a:ext uri="{FF2B5EF4-FFF2-40B4-BE49-F238E27FC236}">
                <a16:creationId xmlns:a16="http://schemas.microsoft.com/office/drawing/2014/main" id="{7FA1A1FC-2E4F-9436-00E5-9A7A7D8686C2}"/>
              </a:ext>
            </a:extLst>
          </p:cNvPr>
          <p:cNvSpPr>
            <a:spLocks noGrp="1"/>
          </p:cNvSpPr>
          <p:nvPr>
            <p:ph type="body" sz="quarter" idx="20" hasCustomPrompt="1"/>
          </p:nvPr>
        </p:nvSpPr>
        <p:spPr>
          <a:xfrm>
            <a:off x="3623734" y="2692214"/>
            <a:ext cx="2163763"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7" name="Text Placeholder 35">
            <a:extLst>
              <a:ext uri="{FF2B5EF4-FFF2-40B4-BE49-F238E27FC236}">
                <a16:creationId xmlns:a16="http://schemas.microsoft.com/office/drawing/2014/main" id="{772EC14D-09D6-AEE1-6D24-94DC4AE366E6}"/>
              </a:ext>
            </a:extLst>
          </p:cNvPr>
          <p:cNvSpPr>
            <a:spLocks noGrp="1"/>
          </p:cNvSpPr>
          <p:nvPr>
            <p:ph type="body" sz="quarter" idx="21" hasCustomPrompt="1"/>
          </p:nvPr>
        </p:nvSpPr>
        <p:spPr>
          <a:xfrm>
            <a:off x="6439430" y="2269113"/>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8" name="Text Placeholder 35">
            <a:extLst>
              <a:ext uri="{FF2B5EF4-FFF2-40B4-BE49-F238E27FC236}">
                <a16:creationId xmlns:a16="http://schemas.microsoft.com/office/drawing/2014/main" id="{07BECBB1-8FF8-5336-42F4-E74763C3E6F2}"/>
              </a:ext>
            </a:extLst>
          </p:cNvPr>
          <p:cNvSpPr>
            <a:spLocks noGrp="1"/>
          </p:cNvSpPr>
          <p:nvPr>
            <p:ph type="body" sz="quarter" idx="22" hasCustomPrompt="1"/>
          </p:nvPr>
        </p:nvSpPr>
        <p:spPr>
          <a:xfrm>
            <a:off x="6439430" y="2692214"/>
            <a:ext cx="2163763"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7" name="Text Placeholder 35">
            <a:extLst>
              <a:ext uri="{FF2B5EF4-FFF2-40B4-BE49-F238E27FC236}">
                <a16:creationId xmlns:a16="http://schemas.microsoft.com/office/drawing/2014/main" id="{03328BDA-C735-F0B0-70D8-458639AF7AEF}"/>
              </a:ext>
            </a:extLst>
          </p:cNvPr>
          <p:cNvSpPr>
            <a:spLocks noGrp="1"/>
          </p:cNvSpPr>
          <p:nvPr>
            <p:ph type="body" sz="quarter" idx="23" hasCustomPrompt="1"/>
          </p:nvPr>
        </p:nvSpPr>
        <p:spPr>
          <a:xfrm>
            <a:off x="9255127" y="2269113"/>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8" name="Text Placeholder 35">
            <a:extLst>
              <a:ext uri="{FF2B5EF4-FFF2-40B4-BE49-F238E27FC236}">
                <a16:creationId xmlns:a16="http://schemas.microsoft.com/office/drawing/2014/main" id="{1B221C5F-FF34-FD3C-A4DB-5B8FA4FD17D6}"/>
              </a:ext>
            </a:extLst>
          </p:cNvPr>
          <p:cNvSpPr>
            <a:spLocks noGrp="1"/>
          </p:cNvSpPr>
          <p:nvPr>
            <p:ph type="body" sz="quarter" idx="24" hasCustomPrompt="1"/>
          </p:nvPr>
        </p:nvSpPr>
        <p:spPr>
          <a:xfrm>
            <a:off x="9255127" y="2692214"/>
            <a:ext cx="2163763"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00211357"/>
      </p:ext>
    </p:extLst>
  </p:cSld>
  <p:clrMapOvr>
    <a:masterClrMapping/>
  </p:clrMapOvr>
  <p:transition>
    <p:fade/>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preserve="1" userDrawn="1">
  <p:cSld name="Five Column (dar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98704B8-7D4D-46C4-5DA3-EE1079DD52F0}"/>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5" name="Group 4">
              <a:extLst>
                <a:ext uri="{FF2B5EF4-FFF2-40B4-BE49-F238E27FC236}">
                  <a16:creationId xmlns:a16="http://schemas.microsoft.com/office/drawing/2014/main" id="{6CFB0BD3-BB5D-83A0-1535-267C3E734D4B}"/>
                </a:ext>
              </a:extLst>
            </p:cNvPr>
            <p:cNvGrpSpPr/>
            <p:nvPr userDrawn="1"/>
          </p:nvGrpSpPr>
          <p:grpSpPr>
            <a:xfrm>
              <a:off x="0" y="0"/>
              <a:ext cx="12192000" cy="6858000"/>
              <a:chOff x="0" y="0"/>
              <a:chExt cx="12192000" cy="6858000"/>
            </a:xfrm>
          </p:grpSpPr>
          <p:pic>
            <p:nvPicPr>
              <p:cNvPr id="15" name="Picture 14" descr="A picture containing blue, electric blue, majorelle blue, blur&#10;&#10;Description automatically generated">
                <a:extLst>
                  <a:ext uri="{FF2B5EF4-FFF2-40B4-BE49-F238E27FC236}">
                    <a16:creationId xmlns:a16="http://schemas.microsoft.com/office/drawing/2014/main" id="{B789AF27-044C-032C-26AA-431A890743C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6" name="Picture 15">
                <a:extLst>
                  <a:ext uri="{FF2B5EF4-FFF2-40B4-BE49-F238E27FC236}">
                    <a16:creationId xmlns:a16="http://schemas.microsoft.com/office/drawing/2014/main" id="{9989FD12-7505-3B73-B3AA-77DF9A836DC3}"/>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7" name="Group 6">
              <a:extLst>
                <a:ext uri="{FF2B5EF4-FFF2-40B4-BE49-F238E27FC236}">
                  <a16:creationId xmlns:a16="http://schemas.microsoft.com/office/drawing/2014/main" id="{333EFD97-BBC6-D0FA-30FC-DB8F2CB8D7CB}"/>
                </a:ext>
              </a:extLst>
            </p:cNvPr>
            <p:cNvGrpSpPr/>
            <p:nvPr userDrawn="1"/>
          </p:nvGrpSpPr>
          <p:grpSpPr>
            <a:xfrm>
              <a:off x="0" y="0"/>
              <a:ext cx="12192000" cy="6858002"/>
              <a:chOff x="0" y="0"/>
              <a:chExt cx="12192000" cy="6858002"/>
            </a:xfrm>
          </p:grpSpPr>
          <p:grpSp>
            <p:nvGrpSpPr>
              <p:cNvPr id="8" name="Group 7">
                <a:extLst>
                  <a:ext uri="{FF2B5EF4-FFF2-40B4-BE49-F238E27FC236}">
                    <a16:creationId xmlns:a16="http://schemas.microsoft.com/office/drawing/2014/main" id="{DFE500D7-F3F2-C9A5-BAE4-B065E3FFDBCA}"/>
                  </a:ext>
                </a:extLst>
              </p:cNvPr>
              <p:cNvGrpSpPr/>
              <p:nvPr/>
            </p:nvGrpSpPr>
            <p:grpSpPr>
              <a:xfrm>
                <a:off x="0" y="0"/>
                <a:ext cx="12192000" cy="6858002"/>
                <a:chOff x="0" y="0"/>
                <a:chExt cx="12192000" cy="6858002"/>
              </a:xfrm>
            </p:grpSpPr>
            <p:grpSp>
              <p:nvGrpSpPr>
                <p:cNvPr id="10" name="Group 9">
                  <a:extLst>
                    <a:ext uri="{FF2B5EF4-FFF2-40B4-BE49-F238E27FC236}">
                      <a16:creationId xmlns:a16="http://schemas.microsoft.com/office/drawing/2014/main" id="{4F355B30-451A-47CA-24D6-770E6358347E}"/>
                    </a:ext>
                  </a:extLst>
                </p:cNvPr>
                <p:cNvGrpSpPr/>
                <p:nvPr/>
              </p:nvGrpSpPr>
              <p:grpSpPr>
                <a:xfrm>
                  <a:off x="9486900" y="0"/>
                  <a:ext cx="2705100" cy="694583"/>
                  <a:chOff x="9486900" y="0"/>
                  <a:chExt cx="2705100" cy="694583"/>
                </a:xfrm>
              </p:grpSpPr>
              <p:sp>
                <p:nvSpPr>
                  <p:cNvPr id="12" name="Freeform: Shape 11">
                    <a:extLst>
                      <a:ext uri="{FF2B5EF4-FFF2-40B4-BE49-F238E27FC236}">
                        <a16:creationId xmlns:a16="http://schemas.microsoft.com/office/drawing/2014/main" id="{A5B19C6B-48BC-9BAE-54C0-0108DCFE4890}"/>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4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4" name="Freeform: Shape 13">
                    <a:extLst>
                      <a:ext uri="{FF2B5EF4-FFF2-40B4-BE49-F238E27FC236}">
                        <a16:creationId xmlns:a16="http://schemas.microsoft.com/office/drawing/2014/main" id="{981CB587-7831-F3B6-5847-6F2D7C41B151}"/>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1" name="Freeform: Shape 10">
                  <a:extLst>
                    <a:ext uri="{FF2B5EF4-FFF2-40B4-BE49-F238E27FC236}">
                      <a16:creationId xmlns:a16="http://schemas.microsoft.com/office/drawing/2014/main" id="{F38A1A69-3CF0-38E3-DD15-B6B64633F0AC}"/>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9" name="Freeform: Shape 8">
                <a:extLst>
                  <a:ext uri="{FF2B5EF4-FFF2-40B4-BE49-F238E27FC236}">
                    <a16:creationId xmlns:a16="http://schemas.microsoft.com/office/drawing/2014/main" id="{EFEC32C0-8ED1-4F54-D798-1044AD4DCCC3}"/>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grpSp>
      <p:sp>
        <p:nvSpPr>
          <p:cNvPr id="13" name="Rectangle: Rounded Corners 12">
            <a:extLst>
              <a:ext uri="{FF2B5EF4-FFF2-40B4-BE49-F238E27FC236}">
                <a16:creationId xmlns:a16="http://schemas.microsoft.com/office/drawing/2014/main" id="{DA8AB36B-9DE2-43F6-AAF9-30CC30B4DA1A}"/>
              </a:ext>
              <a:ext uri="{C183D7F6-B498-43B3-948B-1728B52AA6E4}">
                <adec:decorative xmlns:adec="http://schemas.microsoft.com/office/drawing/2017/decorative" val="1"/>
              </a:ext>
            </a:extLst>
          </p:cNvPr>
          <p:cNvSpPr/>
          <p:nvPr userDrawn="1"/>
        </p:nvSpPr>
        <p:spPr bwMode="auto">
          <a:xfrm>
            <a:off x="580586" y="2477731"/>
            <a:ext cx="11030828" cy="3779977"/>
          </a:xfrm>
          <a:prstGeom prst="roundRect">
            <a:avLst>
              <a:gd name="adj" fmla="val 8554"/>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indent="0" fontAlgn="base">
              <a:spcBef>
                <a:spcPct val="0"/>
              </a:spcBef>
              <a:spcAft>
                <a:spcPts val="600"/>
              </a:spcAft>
              <a:buFont typeface="Arial" panose="020B0604020202020204" pitchFamily="34" charset="0"/>
              <a:buNone/>
            </a:pPr>
            <a:endParaRPr lang="en-US" sz="1600">
              <a:solidFill>
                <a:schemeClr val="bg1"/>
              </a:solidFill>
            </a:endParaRPr>
          </a:p>
        </p:txBody>
      </p:sp>
      <p:cxnSp>
        <p:nvCxnSpPr>
          <p:cNvPr id="20" name="Straight Connector 19">
            <a:extLst>
              <a:ext uri="{FF2B5EF4-FFF2-40B4-BE49-F238E27FC236}">
                <a16:creationId xmlns:a16="http://schemas.microsoft.com/office/drawing/2014/main" id="{15C60D05-7E7E-DAD7-1716-93FF5D735CD4}"/>
              </a:ext>
              <a:ext uri="{C183D7F6-B498-43B3-948B-1728B52AA6E4}">
                <adec:decorative xmlns:adec="http://schemas.microsoft.com/office/drawing/2017/decorative" val="1"/>
              </a:ext>
            </a:extLst>
          </p:cNvPr>
          <p:cNvCxnSpPr>
            <a:cxnSpLocks/>
          </p:cNvCxnSpPr>
          <p:nvPr/>
        </p:nvCxnSpPr>
        <p:spPr>
          <a:xfrm>
            <a:off x="7166944" y="2477730"/>
            <a:ext cx="0" cy="370219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B17E78F8-373B-05B1-B73A-73AD8CB6C3E7}"/>
              </a:ext>
              <a:ext uri="{C183D7F6-B498-43B3-948B-1728B52AA6E4}">
                <adec:decorative xmlns:adec="http://schemas.microsoft.com/office/drawing/2017/decorative" val="1"/>
              </a:ext>
            </a:extLst>
          </p:cNvPr>
          <p:cNvCxnSpPr>
            <a:cxnSpLocks/>
          </p:cNvCxnSpPr>
          <p:nvPr/>
        </p:nvCxnSpPr>
        <p:spPr>
          <a:xfrm>
            <a:off x="9351400" y="2477730"/>
            <a:ext cx="0" cy="370219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7851ADC5-D057-0A07-BB87-F7194BBDEFA0}"/>
              </a:ext>
              <a:ext uri="{C183D7F6-B498-43B3-948B-1728B52AA6E4}">
                <adec:decorative xmlns:adec="http://schemas.microsoft.com/office/drawing/2017/decorative" val="1"/>
              </a:ext>
            </a:extLst>
          </p:cNvPr>
          <p:cNvCxnSpPr>
            <a:cxnSpLocks/>
          </p:cNvCxnSpPr>
          <p:nvPr/>
        </p:nvCxnSpPr>
        <p:spPr>
          <a:xfrm>
            <a:off x="2798032" y="2477730"/>
            <a:ext cx="0" cy="370219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0B0CD0BC-C87D-A7AC-561F-E381B3CD281C}"/>
              </a:ext>
              <a:ext uri="{C183D7F6-B498-43B3-948B-1728B52AA6E4}">
                <adec:decorative xmlns:adec="http://schemas.microsoft.com/office/drawing/2017/decorative" val="1"/>
              </a:ext>
            </a:extLst>
          </p:cNvPr>
          <p:cNvCxnSpPr>
            <a:cxnSpLocks/>
          </p:cNvCxnSpPr>
          <p:nvPr/>
        </p:nvCxnSpPr>
        <p:spPr>
          <a:xfrm>
            <a:off x="4982488" y="2477730"/>
            <a:ext cx="0" cy="370219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81" name="Freeform: Shape 80">
            <a:extLst>
              <a:ext uri="{FF2B5EF4-FFF2-40B4-BE49-F238E27FC236}">
                <a16:creationId xmlns:a16="http://schemas.microsoft.com/office/drawing/2014/main" id="{F3519852-7744-5930-DEA4-644EC694E8E2}"/>
              </a:ext>
              <a:ext uri="{C183D7F6-B498-43B3-948B-1728B52AA6E4}">
                <adec:decorative xmlns:adec="http://schemas.microsoft.com/office/drawing/2017/decorative" val="1"/>
              </a:ext>
            </a:extLst>
          </p:cNvPr>
          <p:cNvSpPr/>
          <p:nvPr userDrawn="1"/>
        </p:nvSpPr>
        <p:spPr bwMode="auto">
          <a:xfrm>
            <a:off x="677174" y="6179921"/>
            <a:ext cx="10837652" cy="77787"/>
          </a:xfrm>
          <a:custGeom>
            <a:avLst/>
            <a:gdLst>
              <a:gd name="connsiteX0" fmla="*/ 0 w 10837652"/>
              <a:gd name="connsiteY0" fmla="*/ 0 h 77787"/>
              <a:gd name="connsiteX1" fmla="*/ 10837652 w 10837652"/>
              <a:gd name="connsiteY1" fmla="*/ 0 h 77787"/>
              <a:gd name="connsiteX2" fmla="*/ 10804354 w 10837652"/>
              <a:gd name="connsiteY2" fmla="*/ 27474 h 77787"/>
              <a:gd name="connsiteX3" fmla="*/ 10639640 w 10837652"/>
              <a:gd name="connsiteY3" fmla="*/ 77787 h 77787"/>
              <a:gd name="connsiteX4" fmla="*/ 198012 w 10837652"/>
              <a:gd name="connsiteY4" fmla="*/ 77787 h 77787"/>
              <a:gd name="connsiteX5" fmla="*/ 33299 w 10837652"/>
              <a:gd name="connsiteY5" fmla="*/ 27474 h 7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37652" h="77787">
                <a:moveTo>
                  <a:pt x="0" y="0"/>
                </a:moveTo>
                <a:lnTo>
                  <a:pt x="10837652" y="0"/>
                </a:lnTo>
                <a:lnTo>
                  <a:pt x="10804354" y="27474"/>
                </a:lnTo>
                <a:cubicBezTo>
                  <a:pt x="10757335" y="59239"/>
                  <a:pt x="10700654" y="77787"/>
                  <a:pt x="10639640" y="77787"/>
                </a:cubicBezTo>
                <a:lnTo>
                  <a:pt x="198012" y="77787"/>
                </a:lnTo>
                <a:cubicBezTo>
                  <a:pt x="136999" y="77787"/>
                  <a:pt x="80317" y="59239"/>
                  <a:pt x="33299" y="27474"/>
                </a:cubicBezTo>
                <a:close/>
              </a:path>
            </a:pathLst>
          </a:custGeom>
          <a:gradFill>
            <a:gsLst>
              <a:gs pos="100000">
                <a:schemeClr val="tx2">
                  <a:lumMod val="60000"/>
                  <a:lumOff val="40000"/>
                </a:schemeClr>
              </a:gs>
              <a:gs pos="0">
                <a:schemeClr val="tx2"/>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a:solidFill>
                <a:srgbClr val="FFFFFF"/>
              </a:solidFill>
              <a:ea typeface="Segoe UI" pitchFamily="34" charset="0"/>
              <a:cs typeface="Segoe UI" pitchFamily="34" charset="0"/>
            </a:endParaRPr>
          </a:p>
        </p:txBody>
      </p:sp>
      <p:sp>
        <p:nvSpPr>
          <p:cNvPr id="59" name="Title 1">
            <a:extLst>
              <a:ext uri="{FF2B5EF4-FFF2-40B4-BE49-F238E27FC236}">
                <a16:creationId xmlns:a16="http://schemas.microsoft.com/office/drawing/2014/main" id="{85898F71-11FD-517B-3F6C-CA86282F6C99}"/>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60" name="Text Placeholder 35">
            <a:extLst>
              <a:ext uri="{FF2B5EF4-FFF2-40B4-BE49-F238E27FC236}">
                <a16:creationId xmlns:a16="http://schemas.microsoft.com/office/drawing/2014/main" id="{8921A64B-A4E0-0E48-914C-15270DA6E226}"/>
              </a:ext>
            </a:extLst>
          </p:cNvPr>
          <p:cNvSpPr>
            <a:spLocks noGrp="1"/>
          </p:cNvSpPr>
          <p:nvPr userDrawn="1">
            <p:ph type="body" sz="quarter" idx="17" hasCustomPrompt="1"/>
          </p:nvPr>
        </p:nvSpPr>
        <p:spPr>
          <a:xfrm>
            <a:off x="588262" y="1436688"/>
            <a:ext cx="11018519" cy="615553"/>
          </a:xfrm>
          <a:noFill/>
        </p:spPr>
        <p:txBody>
          <a:bodyPr wrap="square" lIns="0" tIns="0" rIns="0" bIns="0" anchor="t">
            <a:noAutofit/>
          </a:bodyPr>
          <a:lstStyle>
            <a:lvl1pPr marL="0" indent="0">
              <a:buFont typeface="Arial" panose="020B0604020202020204" pitchFamily="34" charset="0"/>
              <a:buNone/>
              <a:defRPr kumimoji="0" lang="en-US" sz="20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2" name="Text Placeholder 35">
            <a:extLst>
              <a:ext uri="{FF2B5EF4-FFF2-40B4-BE49-F238E27FC236}">
                <a16:creationId xmlns:a16="http://schemas.microsoft.com/office/drawing/2014/main" id="{F7CC93B6-DC95-01DC-5602-898D1753FC8F}"/>
              </a:ext>
            </a:extLst>
          </p:cNvPr>
          <p:cNvSpPr>
            <a:spLocks noGrp="1"/>
          </p:cNvSpPr>
          <p:nvPr userDrawn="1">
            <p:ph type="body" sz="quarter" idx="15" hasCustomPrompt="1"/>
          </p:nvPr>
        </p:nvSpPr>
        <p:spPr>
          <a:xfrm>
            <a:off x="721982" y="3072803"/>
            <a:ext cx="1967644" cy="299046"/>
          </a:xfrm>
          <a:noFill/>
        </p:spPr>
        <p:txBody>
          <a:bodyPr vert="horz" wrap="square" lIns="0" tIns="0" rIns="0" bIns="0" rtlCol="0" anchor="t">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3" name="Text Placeholder 35">
            <a:extLst>
              <a:ext uri="{FF2B5EF4-FFF2-40B4-BE49-F238E27FC236}">
                <a16:creationId xmlns:a16="http://schemas.microsoft.com/office/drawing/2014/main" id="{B35E4FBE-90B1-5FB4-0A9F-A3B574F1BB25}"/>
              </a:ext>
            </a:extLst>
          </p:cNvPr>
          <p:cNvSpPr>
            <a:spLocks noGrp="1"/>
          </p:cNvSpPr>
          <p:nvPr userDrawn="1">
            <p:ph type="body" sz="quarter" idx="18" hasCustomPrompt="1"/>
          </p:nvPr>
        </p:nvSpPr>
        <p:spPr>
          <a:xfrm>
            <a:off x="721982" y="3518773"/>
            <a:ext cx="1967644" cy="2557936"/>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4" name="Text Placeholder 35">
            <a:extLst>
              <a:ext uri="{FF2B5EF4-FFF2-40B4-BE49-F238E27FC236}">
                <a16:creationId xmlns:a16="http://schemas.microsoft.com/office/drawing/2014/main" id="{AD003D60-8790-D35A-3C5B-4B041FC218B3}"/>
              </a:ext>
            </a:extLst>
          </p:cNvPr>
          <p:cNvSpPr>
            <a:spLocks noGrp="1"/>
          </p:cNvSpPr>
          <p:nvPr userDrawn="1">
            <p:ph type="body" sz="quarter" idx="19" hasCustomPrompt="1"/>
          </p:nvPr>
        </p:nvSpPr>
        <p:spPr>
          <a:xfrm>
            <a:off x="2937019" y="3072803"/>
            <a:ext cx="1967644" cy="299046"/>
          </a:xfrm>
          <a:noFill/>
        </p:spPr>
        <p:txBody>
          <a:bodyPr vert="horz" wrap="square" lIns="0" tIns="0" rIns="0" bIns="0" rtlCol="0" anchor="t">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5" name="Text Placeholder 35">
            <a:extLst>
              <a:ext uri="{FF2B5EF4-FFF2-40B4-BE49-F238E27FC236}">
                <a16:creationId xmlns:a16="http://schemas.microsoft.com/office/drawing/2014/main" id="{5D8ED371-8D6A-250E-3863-5350BC5E7E82}"/>
              </a:ext>
            </a:extLst>
          </p:cNvPr>
          <p:cNvSpPr>
            <a:spLocks noGrp="1"/>
          </p:cNvSpPr>
          <p:nvPr userDrawn="1">
            <p:ph type="body" sz="quarter" idx="20" hasCustomPrompt="1"/>
          </p:nvPr>
        </p:nvSpPr>
        <p:spPr>
          <a:xfrm>
            <a:off x="2906438" y="3518773"/>
            <a:ext cx="1967644" cy="2557936"/>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6" name="Text Placeholder 35">
            <a:extLst>
              <a:ext uri="{FF2B5EF4-FFF2-40B4-BE49-F238E27FC236}">
                <a16:creationId xmlns:a16="http://schemas.microsoft.com/office/drawing/2014/main" id="{9D1EB66A-CFA0-2E5D-D3F7-6DF2592C83F2}"/>
              </a:ext>
            </a:extLst>
          </p:cNvPr>
          <p:cNvSpPr>
            <a:spLocks noGrp="1"/>
          </p:cNvSpPr>
          <p:nvPr userDrawn="1">
            <p:ph type="body" sz="quarter" idx="21" hasCustomPrompt="1"/>
          </p:nvPr>
        </p:nvSpPr>
        <p:spPr>
          <a:xfrm>
            <a:off x="5109156" y="3072803"/>
            <a:ext cx="1967644" cy="299046"/>
          </a:xfrm>
          <a:noFill/>
        </p:spPr>
        <p:txBody>
          <a:bodyPr vert="horz" wrap="square" lIns="0" tIns="0" rIns="0" bIns="0" rtlCol="0" anchor="t">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7" name="Text Placeholder 35">
            <a:extLst>
              <a:ext uri="{FF2B5EF4-FFF2-40B4-BE49-F238E27FC236}">
                <a16:creationId xmlns:a16="http://schemas.microsoft.com/office/drawing/2014/main" id="{F138C0BB-1180-AE02-EAA1-C0AA4BB03AEA}"/>
              </a:ext>
            </a:extLst>
          </p:cNvPr>
          <p:cNvSpPr>
            <a:spLocks noGrp="1"/>
          </p:cNvSpPr>
          <p:nvPr userDrawn="1">
            <p:ph type="body" sz="quarter" idx="22" hasCustomPrompt="1"/>
          </p:nvPr>
        </p:nvSpPr>
        <p:spPr>
          <a:xfrm>
            <a:off x="5090894" y="3518773"/>
            <a:ext cx="1967644" cy="2557936"/>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8" name="Text Placeholder 35">
            <a:extLst>
              <a:ext uri="{FF2B5EF4-FFF2-40B4-BE49-F238E27FC236}">
                <a16:creationId xmlns:a16="http://schemas.microsoft.com/office/drawing/2014/main" id="{FBD629CA-3753-BD50-F584-0A9CB1045BC6}"/>
              </a:ext>
            </a:extLst>
          </p:cNvPr>
          <p:cNvSpPr>
            <a:spLocks noGrp="1"/>
          </p:cNvSpPr>
          <p:nvPr userDrawn="1">
            <p:ph type="body" sz="quarter" idx="23" hasCustomPrompt="1"/>
          </p:nvPr>
        </p:nvSpPr>
        <p:spPr>
          <a:xfrm>
            <a:off x="7285545" y="3072803"/>
            <a:ext cx="1967644" cy="299046"/>
          </a:xfrm>
          <a:noFill/>
        </p:spPr>
        <p:txBody>
          <a:bodyPr vert="horz" wrap="square" lIns="0" tIns="0" rIns="0" bIns="0" rtlCol="0" anchor="t">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9" name="Text Placeholder 35">
            <a:extLst>
              <a:ext uri="{FF2B5EF4-FFF2-40B4-BE49-F238E27FC236}">
                <a16:creationId xmlns:a16="http://schemas.microsoft.com/office/drawing/2014/main" id="{09E664BB-4DDC-F4D5-7EA6-F9EFEE5DAD71}"/>
              </a:ext>
            </a:extLst>
          </p:cNvPr>
          <p:cNvSpPr>
            <a:spLocks noGrp="1"/>
          </p:cNvSpPr>
          <p:nvPr userDrawn="1">
            <p:ph type="body" sz="quarter" idx="24" hasCustomPrompt="1"/>
          </p:nvPr>
        </p:nvSpPr>
        <p:spPr>
          <a:xfrm>
            <a:off x="7275350" y="3518773"/>
            <a:ext cx="1967644" cy="2557936"/>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90" name="Text Placeholder 35">
            <a:extLst>
              <a:ext uri="{FF2B5EF4-FFF2-40B4-BE49-F238E27FC236}">
                <a16:creationId xmlns:a16="http://schemas.microsoft.com/office/drawing/2014/main" id="{DAA12B3D-86DE-D1B2-33ED-17B269B2A35A}"/>
              </a:ext>
            </a:extLst>
          </p:cNvPr>
          <p:cNvSpPr>
            <a:spLocks noGrp="1"/>
          </p:cNvSpPr>
          <p:nvPr userDrawn="1">
            <p:ph type="body" sz="quarter" idx="25" hasCustomPrompt="1"/>
          </p:nvPr>
        </p:nvSpPr>
        <p:spPr>
          <a:xfrm>
            <a:off x="9459807" y="3074808"/>
            <a:ext cx="1967644" cy="299046"/>
          </a:xfrm>
          <a:noFill/>
        </p:spPr>
        <p:txBody>
          <a:bodyPr vert="horz" wrap="square" lIns="0" tIns="0" rIns="0" bIns="0" rtlCol="0" anchor="t">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91" name="Text Placeholder 35">
            <a:extLst>
              <a:ext uri="{FF2B5EF4-FFF2-40B4-BE49-F238E27FC236}">
                <a16:creationId xmlns:a16="http://schemas.microsoft.com/office/drawing/2014/main" id="{82962E1E-EADE-2CEF-D066-99136F6789AB}"/>
              </a:ext>
            </a:extLst>
          </p:cNvPr>
          <p:cNvSpPr>
            <a:spLocks noGrp="1"/>
          </p:cNvSpPr>
          <p:nvPr userDrawn="1">
            <p:ph type="body" sz="quarter" idx="26" hasCustomPrompt="1"/>
          </p:nvPr>
        </p:nvSpPr>
        <p:spPr>
          <a:xfrm>
            <a:off x="9459807" y="3520778"/>
            <a:ext cx="1967644" cy="2557936"/>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906606598"/>
      </p:ext>
    </p:extLst>
  </p:cSld>
  <p:clrMapOvr>
    <a:masterClrMapping/>
  </p:clrMapOvr>
  <p:transition>
    <p:fade/>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userDrawn="1">
  <p:cSld name="1_content with side image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CDDACDF-E91A-E905-1F10-5A3B5538FF09}"/>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76F4DF44-B21E-C368-4DEB-B1FA8C21688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BE0A9CFB-6818-48EC-8068-57249818A939}"/>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8E85A788-854D-8EAE-1FC3-8FE9827F6309}"/>
              </a:ext>
              <a:ext uri="{C183D7F6-B498-43B3-948B-1728B52AA6E4}">
                <adec:decorative xmlns:adec="http://schemas.microsoft.com/office/drawing/2017/decorative" val="1"/>
              </a:ext>
            </a:extLst>
          </p:cNvPr>
          <p:cNvGrpSpPr/>
          <p:nvPr userDrawn="1"/>
        </p:nvGrpSpPr>
        <p:grpSpPr>
          <a:xfrm>
            <a:off x="9486900" y="0"/>
            <a:ext cx="2705100" cy="694583"/>
            <a:chOff x="9486900" y="0"/>
            <a:chExt cx="2705100" cy="694583"/>
          </a:xfrm>
        </p:grpSpPr>
        <p:sp>
          <p:nvSpPr>
            <p:cNvPr id="7" name="Freeform: Shape 6">
              <a:extLst>
                <a:ext uri="{FF2B5EF4-FFF2-40B4-BE49-F238E27FC236}">
                  <a16:creationId xmlns:a16="http://schemas.microsoft.com/office/drawing/2014/main" id="{14997B84-C50D-599F-9CFA-65280AF6A6A7}"/>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4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8" name="Freeform: Shape 7">
              <a:extLst>
                <a:ext uri="{FF2B5EF4-FFF2-40B4-BE49-F238E27FC236}">
                  <a16:creationId xmlns:a16="http://schemas.microsoft.com/office/drawing/2014/main" id="{07D4EA90-D625-30D5-7D29-C53284FEF080}"/>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cxnSp>
        <p:nvCxnSpPr>
          <p:cNvPr id="11" name="Straight Connector 10">
            <a:extLst>
              <a:ext uri="{FF2B5EF4-FFF2-40B4-BE49-F238E27FC236}">
                <a16:creationId xmlns:a16="http://schemas.microsoft.com/office/drawing/2014/main" id="{591B683C-991C-64E1-6F9A-9E8E82B5F8CA}"/>
              </a:ext>
              <a:ext uri="{C183D7F6-B498-43B3-948B-1728B52AA6E4}">
                <adec:decorative xmlns:adec="http://schemas.microsoft.com/office/drawing/2017/decorative" val="1"/>
              </a:ext>
            </a:extLst>
          </p:cNvPr>
          <p:cNvCxnSpPr>
            <a:cxnSpLocks/>
          </p:cNvCxnSpPr>
          <p:nvPr userDrawn="1"/>
        </p:nvCxnSpPr>
        <p:spPr>
          <a:xfrm>
            <a:off x="588263" y="2278213"/>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89B17D06-2B06-A1D6-0FBC-032B1EE7D8A8}"/>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3" name="Freeform: Shape 12">
              <a:extLst>
                <a:ext uri="{FF2B5EF4-FFF2-40B4-BE49-F238E27FC236}">
                  <a16:creationId xmlns:a16="http://schemas.microsoft.com/office/drawing/2014/main" id="{DD0AE5BD-19F0-D0AE-42B1-A8E4454CDCEF}"/>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4" name="Freeform: Shape 13">
              <a:extLst>
                <a:ext uri="{FF2B5EF4-FFF2-40B4-BE49-F238E27FC236}">
                  <a16:creationId xmlns:a16="http://schemas.microsoft.com/office/drawing/2014/main" id="{1154C99A-8C0D-EABC-13FC-155A579C3AF6}"/>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16" name="Title 1">
            <a:extLst>
              <a:ext uri="{FF2B5EF4-FFF2-40B4-BE49-F238E27FC236}">
                <a16:creationId xmlns:a16="http://schemas.microsoft.com/office/drawing/2014/main" id="{A8CB4E05-213E-1AAB-2F8F-1B197E0BCEDA}"/>
              </a:ext>
            </a:extLst>
          </p:cNvPr>
          <p:cNvSpPr>
            <a:spLocks noGrp="1"/>
          </p:cNvSpPr>
          <p:nvPr>
            <p:ph type="title" hasCustomPrompt="1"/>
          </p:nvPr>
        </p:nvSpPr>
        <p:spPr>
          <a:xfrm>
            <a:off x="588263" y="786193"/>
            <a:ext cx="4956194" cy="1107996"/>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a:t>
            </a:r>
            <a:br>
              <a:rPr lang="en-US"/>
            </a:br>
            <a:r>
              <a:rPr lang="en-US"/>
              <a:t>title style</a:t>
            </a:r>
            <a:endParaRPr lang="en-IN"/>
          </a:p>
        </p:txBody>
      </p:sp>
      <p:sp>
        <p:nvSpPr>
          <p:cNvPr id="17" name="Text Placeholder 35">
            <a:extLst>
              <a:ext uri="{FF2B5EF4-FFF2-40B4-BE49-F238E27FC236}">
                <a16:creationId xmlns:a16="http://schemas.microsoft.com/office/drawing/2014/main" id="{1F869892-E7B2-AEDD-8D4E-B7FDCAD90C00}"/>
              </a:ext>
            </a:extLst>
          </p:cNvPr>
          <p:cNvSpPr>
            <a:spLocks noGrp="1"/>
          </p:cNvSpPr>
          <p:nvPr>
            <p:ph type="body" sz="quarter" idx="17" hasCustomPrompt="1"/>
          </p:nvPr>
        </p:nvSpPr>
        <p:spPr>
          <a:xfrm>
            <a:off x="588263" y="2524791"/>
            <a:ext cx="4956194" cy="2315908"/>
          </a:xfrm>
          <a:noFill/>
        </p:spPr>
        <p:txBody>
          <a:bodyPr wrap="square" lIns="0" tIns="0" rIns="0" bIns="0" anchor="t">
            <a:noAutofit/>
          </a:bodyPr>
          <a:lstStyle>
            <a:lvl1pPr marL="0" indent="0">
              <a:buFont typeface="Arial" panose="020B0604020202020204" pitchFamily="34" charset="0"/>
              <a:buNone/>
              <a:defRPr kumimoji="0" lang="en-US" sz="20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8" name="Picture Placeholder 58">
            <a:extLst>
              <a:ext uri="{FF2B5EF4-FFF2-40B4-BE49-F238E27FC236}">
                <a16:creationId xmlns:a16="http://schemas.microsoft.com/office/drawing/2014/main" id="{29C44985-F4B2-4B87-1A53-B5D35B74BC2A}"/>
              </a:ext>
            </a:extLst>
          </p:cNvPr>
          <p:cNvSpPr>
            <a:spLocks noGrp="1"/>
          </p:cNvSpPr>
          <p:nvPr>
            <p:ph type="pic" sz="quarter" idx="22"/>
          </p:nvPr>
        </p:nvSpPr>
        <p:spPr>
          <a:xfrm>
            <a:off x="5919788" y="585786"/>
            <a:ext cx="5686424" cy="5686424"/>
          </a:xfrm>
          <a:prstGeom prst="roundRect">
            <a:avLst>
              <a:gd name="adj" fmla="val 5988"/>
            </a:avLst>
          </a:prstGeom>
          <a:solidFill>
            <a:schemeClr val="bg1">
              <a:alpha val="40000"/>
            </a:schemeClr>
          </a:solid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solidFill>
                  <a:schemeClr val="bg1"/>
                </a:solidFill>
              </a:defRPr>
            </a:lvl1pPr>
          </a:lstStyle>
          <a:p>
            <a:endParaRPr lang="en-IN"/>
          </a:p>
        </p:txBody>
      </p:sp>
    </p:spTree>
    <p:extLst>
      <p:ext uri="{BB962C8B-B14F-4D97-AF65-F5344CB8AC3E}">
        <p14:creationId xmlns:p14="http://schemas.microsoft.com/office/powerpoint/2010/main" val="847085060"/>
      </p:ext>
    </p:extLst>
  </p:cSld>
  <p:clrMapOvr>
    <a:masterClrMapping/>
  </p:clrMapOvr>
  <p:transition>
    <p:fade/>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preserve="1" userDrawn="1">
  <p:cSld name="two image column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1335457-EC2F-EB1A-B0F6-B940276E473A}"/>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5D1B9DF4-F760-B216-0DA3-A94449F01C3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62861989-7235-CD1D-DA25-AF315104DEDA}"/>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1B4BD8C0-6577-4A34-D015-202645ED9084}"/>
              </a:ext>
              <a:ext uri="{C183D7F6-B498-43B3-948B-1728B52AA6E4}">
                <adec:decorative xmlns:adec="http://schemas.microsoft.com/office/drawing/2017/decorative" val="1"/>
              </a:ext>
            </a:extLst>
          </p:cNvPr>
          <p:cNvGrpSpPr/>
          <p:nvPr userDrawn="1"/>
        </p:nvGrpSpPr>
        <p:grpSpPr>
          <a:xfrm>
            <a:off x="9486900" y="0"/>
            <a:ext cx="2705100" cy="694583"/>
            <a:chOff x="9486900" y="0"/>
            <a:chExt cx="2705100" cy="694583"/>
          </a:xfrm>
        </p:grpSpPr>
        <p:sp>
          <p:nvSpPr>
            <p:cNvPr id="7" name="Freeform: Shape 6">
              <a:extLst>
                <a:ext uri="{FF2B5EF4-FFF2-40B4-BE49-F238E27FC236}">
                  <a16:creationId xmlns:a16="http://schemas.microsoft.com/office/drawing/2014/main" id="{28CD6D2B-4CF3-771A-2080-BD0FE0AB8550}"/>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4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8" name="Freeform: Shape 7">
              <a:extLst>
                <a:ext uri="{FF2B5EF4-FFF2-40B4-BE49-F238E27FC236}">
                  <a16:creationId xmlns:a16="http://schemas.microsoft.com/office/drawing/2014/main" id="{221EBDC2-FCB3-34D3-D939-CE2DE575E919}"/>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grpSp>
        <p:nvGrpSpPr>
          <p:cNvPr id="9" name="Group 8">
            <a:extLst>
              <a:ext uri="{FF2B5EF4-FFF2-40B4-BE49-F238E27FC236}">
                <a16:creationId xmlns:a16="http://schemas.microsoft.com/office/drawing/2014/main" id="{9AA6A546-0095-CC92-363A-70F8CB37C7E6}"/>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0" name="Freeform: Shape 9">
              <a:extLst>
                <a:ext uri="{FF2B5EF4-FFF2-40B4-BE49-F238E27FC236}">
                  <a16:creationId xmlns:a16="http://schemas.microsoft.com/office/drawing/2014/main" id="{DD7F24C4-768D-5560-3FB1-02AB410DDE7F}"/>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1" name="Freeform: Shape 10">
              <a:extLst>
                <a:ext uri="{FF2B5EF4-FFF2-40B4-BE49-F238E27FC236}">
                  <a16:creationId xmlns:a16="http://schemas.microsoft.com/office/drawing/2014/main" id="{7545ECDA-69F1-8AA4-0B5B-FDF86DD1E090}"/>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19" name="Title 1">
            <a:extLst>
              <a:ext uri="{FF2B5EF4-FFF2-40B4-BE49-F238E27FC236}">
                <a16:creationId xmlns:a16="http://schemas.microsoft.com/office/drawing/2014/main" id="{34C023AE-5A2D-858C-C490-9C186F157A86}"/>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14" name="Rectangle: Rounded Corners 13">
            <a:extLst>
              <a:ext uri="{FF2B5EF4-FFF2-40B4-BE49-F238E27FC236}">
                <a16:creationId xmlns:a16="http://schemas.microsoft.com/office/drawing/2014/main" id="{B752E2FC-EF70-9CA1-0453-071FF6E396A3}"/>
              </a:ext>
              <a:ext uri="{C183D7F6-B498-43B3-948B-1728B52AA6E4}">
                <adec:decorative xmlns:adec="http://schemas.microsoft.com/office/drawing/2017/decorative" val="1"/>
              </a:ext>
            </a:extLst>
          </p:cNvPr>
          <p:cNvSpPr/>
          <p:nvPr userDrawn="1"/>
        </p:nvSpPr>
        <p:spPr bwMode="auto">
          <a:xfrm>
            <a:off x="730416" y="1436914"/>
            <a:ext cx="5078970" cy="4814502"/>
          </a:xfrm>
          <a:prstGeom prst="roundRect">
            <a:avLst>
              <a:gd name="adj" fmla="val 6115"/>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indent="0" algn="ctr">
              <a:buFont typeface="Arial" panose="020B0604020202020204" pitchFamily="34" charset="0"/>
              <a:buNone/>
            </a:pPr>
            <a:endParaRPr lang="en-US" err="1">
              <a:solidFill>
                <a:schemeClr val="bg1"/>
              </a:solidFill>
            </a:endParaRPr>
          </a:p>
        </p:txBody>
      </p:sp>
      <p:sp>
        <p:nvSpPr>
          <p:cNvPr id="33" name="Picture Placeholder 58">
            <a:extLst>
              <a:ext uri="{FF2B5EF4-FFF2-40B4-BE49-F238E27FC236}">
                <a16:creationId xmlns:a16="http://schemas.microsoft.com/office/drawing/2014/main" id="{3231FACE-796E-0AB0-0DFB-D36D4AA9081E}"/>
              </a:ext>
            </a:extLst>
          </p:cNvPr>
          <p:cNvSpPr>
            <a:spLocks noGrp="1"/>
          </p:cNvSpPr>
          <p:nvPr>
            <p:ph type="pic" sz="quarter" idx="22"/>
          </p:nvPr>
        </p:nvSpPr>
        <p:spPr>
          <a:xfrm>
            <a:off x="868326" y="1567440"/>
            <a:ext cx="4803150" cy="3156968"/>
          </a:xfrm>
          <a:prstGeom prst="roundRect">
            <a:avLst>
              <a:gd name="adj" fmla="val 5023"/>
            </a:avLst>
          </a:prstGeom>
          <a:solidFill>
            <a:schemeClr val="bg1">
              <a:alpha val="40000"/>
            </a:schemeClr>
          </a:solid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36" name="Text Placeholder 35">
            <a:extLst>
              <a:ext uri="{FF2B5EF4-FFF2-40B4-BE49-F238E27FC236}">
                <a16:creationId xmlns:a16="http://schemas.microsoft.com/office/drawing/2014/main" id="{52CCE436-7175-560D-31F9-7D5BD152B258}"/>
              </a:ext>
            </a:extLst>
          </p:cNvPr>
          <p:cNvSpPr>
            <a:spLocks noGrp="1"/>
          </p:cNvSpPr>
          <p:nvPr>
            <p:ph type="body" sz="quarter" idx="15" hasCustomPrompt="1"/>
          </p:nvPr>
        </p:nvSpPr>
        <p:spPr>
          <a:xfrm>
            <a:off x="977203" y="4945137"/>
            <a:ext cx="4585398" cy="372431"/>
          </a:xfrm>
          <a:noFill/>
        </p:spPr>
        <p:txBody>
          <a:bodyPr wrap="square" lIns="0" tIns="0" rIns="0" bIns="0" anchor="t">
            <a:noAutofit/>
          </a:bodyPr>
          <a:lstStyle>
            <a:lvl1pPr marL="0" indent="0" algn="ctr">
              <a:buFont typeface="Arial" panose="020B0604020202020204" pitchFamily="34" charset="0"/>
              <a:buNone/>
              <a:defRPr kumimoji="0" lang="en-US" sz="2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2" name="Text Placeholder 35">
            <a:extLst>
              <a:ext uri="{FF2B5EF4-FFF2-40B4-BE49-F238E27FC236}">
                <a16:creationId xmlns:a16="http://schemas.microsoft.com/office/drawing/2014/main" id="{BBEB8DE5-3415-D38E-75DE-5227E77472C3}"/>
              </a:ext>
            </a:extLst>
          </p:cNvPr>
          <p:cNvSpPr>
            <a:spLocks noGrp="1"/>
          </p:cNvSpPr>
          <p:nvPr>
            <p:ph type="body" sz="quarter" idx="17" hasCustomPrompt="1"/>
          </p:nvPr>
        </p:nvSpPr>
        <p:spPr>
          <a:xfrm>
            <a:off x="977202" y="5418500"/>
            <a:ext cx="4585397" cy="524945"/>
          </a:xfrm>
          <a:noFill/>
        </p:spPr>
        <p:txBody>
          <a:bodyPr wrap="square" lIns="0" tIns="0" rIns="0" bIns="0" anchor="t">
            <a:noAutofit/>
          </a:bodyPr>
          <a:lstStyle>
            <a:lvl1pPr marL="0" indent="0" algn="ctr">
              <a:buFont typeface="Arial" panose="020B0604020202020204" pitchFamily="34" charset="0"/>
              <a:buNone/>
              <a:defRPr kumimoji="0" lang="en-US" sz="18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6" name="Rectangle: Rounded Corners 45">
            <a:extLst>
              <a:ext uri="{FF2B5EF4-FFF2-40B4-BE49-F238E27FC236}">
                <a16:creationId xmlns:a16="http://schemas.microsoft.com/office/drawing/2014/main" id="{80B8A980-FFF3-DAEE-17CD-BFA3E9A874EA}"/>
              </a:ext>
              <a:ext uri="{C183D7F6-B498-43B3-948B-1728B52AA6E4}">
                <adec:decorative xmlns:adec="http://schemas.microsoft.com/office/drawing/2017/decorative" val="1"/>
              </a:ext>
            </a:extLst>
          </p:cNvPr>
          <p:cNvSpPr/>
          <p:nvPr userDrawn="1"/>
        </p:nvSpPr>
        <p:spPr bwMode="auto">
          <a:xfrm>
            <a:off x="6382614" y="1436914"/>
            <a:ext cx="5078970" cy="4814502"/>
          </a:xfrm>
          <a:prstGeom prst="roundRect">
            <a:avLst>
              <a:gd name="adj" fmla="val 6115"/>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indent="0" algn="ctr">
              <a:buFont typeface="Arial" panose="020B0604020202020204" pitchFamily="34" charset="0"/>
              <a:buNone/>
            </a:pPr>
            <a:endParaRPr lang="en-US" err="1">
              <a:solidFill>
                <a:schemeClr val="bg1"/>
              </a:solidFill>
            </a:endParaRPr>
          </a:p>
        </p:txBody>
      </p:sp>
      <p:sp>
        <p:nvSpPr>
          <p:cNvPr id="52" name="Picture Placeholder 58">
            <a:extLst>
              <a:ext uri="{FF2B5EF4-FFF2-40B4-BE49-F238E27FC236}">
                <a16:creationId xmlns:a16="http://schemas.microsoft.com/office/drawing/2014/main" id="{FEE313CF-09FA-C64A-8E0C-FD2516BAD7BE}"/>
              </a:ext>
            </a:extLst>
          </p:cNvPr>
          <p:cNvSpPr>
            <a:spLocks noGrp="1"/>
          </p:cNvSpPr>
          <p:nvPr>
            <p:ph type="pic" sz="quarter" idx="23"/>
          </p:nvPr>
        </p:nvSpPr>
        <p:spPr>
          <a:xfrm>
            <a:off x="6520524" y="1567440"/>
            <a:ext cx="4803150" cy="3156968"/>
          </a:xfrm>
          <a:prstGeom prst="roundRect">
            <a:avLst>
              <a:gd name="adj" fmla="val 5023"/>
            </a:avLst>
          </a:prstGeom>
          <a:solidFill>
            <a:schemeClr val="bg1">
              <a:alpha val="40000"/>
            </a:schemeClr>
          </a:solid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53" name="Text Placeholder 35">
            <a:extLst>
              <a:ext uri="{FF2B5EF4-FFF2-40B4-BE49-F238E27FC236}">
                <a16:creationId xmlns:a16="http://schemas.microsoft.com/office/drawing/2014/main" id="{ADF6C677-0FC9-20E6-0017-2763FC62C0F6}"/>
              </a:ext>
            </a:extLst>
          </p:cNvPr>
          <p:cNvSpPr>
            <a:spLocks noGrp="1"/>
          </p:cNvSpPr>
          <p:nvPr>
            <p:ph type="body" sz="quarter" idx="18" hasCustomPrompt="1"/>
          </p:nvPr>
        </p:nvSpPr>
        <p:spPr>
          <a:xfrm>
            <a:off x="6629400" y="4945137"/>
            <a:ext cx="4585398" cy="372431"/>
          </a:xfrm>
          <a:noFill/>
        </p:spPr>
        <p:txBody>
          <a:bodyPr wrap="square" lIns="0" tIns="0" rIns="0" bIns="0" anchor="t">
            <a:noAutofit/>
          </a:bodyPr>
          <a:lstStyle>
            <a:lvl1pPr marL="0" indent="0" algn="ctr">
              <a:buFont typeface="Arial" panose="020B0604020202020204" pitchFamily="34" charset="0"/>
              <a:buNone/>
              <a:defRPr kumimoji="0" lang="en-US" sz="2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5" name="Text Placeholder 35">
            <a:extLst>
              <a:ext uri="{FF2B5EF4-FFF2-40B4-BE49-F238E27FC236}">
                <a16:creationId xmlns:a16="http://schemas.microsoft.com/office/drawing/2014/main" id="{CEB9D15B-2371-5C71-D92A-F3B469AAC02D}"/>
              </a:ext>
            </a:extLst>
          </p:cNvPr>
          <p:cNvSpPr>
            <a:spLocks noGrp="1"/>
          </p:cNvSpPr>
          <p:nvPr>
            <p:ph type="body" sz="quarter" idx="19" hasCustomPrompt="1"/>
          </p:nvPr>
        </p:nvSpPr>
        <p:spPr>
          <a:xfrm>
            <a:off x="6629401" y="5418500"/>
            <a:ext cx="4585397" cy="524945"/>
          </a:xfrm>
          <a:noFill/>
        </p:spPr>
        <p:txBody>
          <a:bodyPr wrap="square" lIns="0" tIns="0" rIns="0" bIns="0" anchor="t">
            <a:noAutofit/>
          </a:bodyPr>
          <a:lstStyle>
            <a:lvl1pPr marL="0" indent="0" algn="ctr">
              <a:buFont typeface="Arial" panose="020B0604020202020204" pitchFamily="34" charset="0"/>
              <a:buNone/>
              <a:defRPr kumimoji="0" lang="en-US" sz="18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194455535"/>
      </p:ext>
    </p:extLst>
  </p:cSld>
  <p:clrMapOvr>
    <a:masterClrMapping/>
  </p:clrMapOvr>
  <p:transition>
    <p:fade/>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userDrawn="1">
  <p:cSld name="Title with side image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7CF072F3-E83D-7BC9-B889-8822192322AE}"/>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93EF610A-A7B7-A534-75A2-EFD5BC312E7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592F6666-2516-F221-7719-FC24033CBA83}"/>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2D2B7BF2-6CC1-8452-E2F7-172E34A95C19}"/>
              </a:ext>
              <a:ext uri="{C183D7F6-B498-43B3-948B-1728B52AA6E4}">
                <adec:decorative xmlns:adec="http://schemas.microsoft.com/office/drawing/2017/decorative" val="1"/>
              </a:ext>
            </a:extLst>
          </p:cNvPr>
          <p:cNvGrpSpPr/>
          <p:nvPr userDrawn="1"/>
        </p:nvGrpSpPr>
        <p:grpSpPr>
          <a:xfrm>
            <a:off x="9486900" y="0"/>
            <a:ext cx="2705100" cy="694583"/>
            <a:chOff x="9486900" y="0"/>
            <a:chExt cx="2705100" cy="694583"/>
          </a:xfrm>
        </p:grpSpPr>
        <p:sp>
          <p:nvSpPr>
            <p:cNvPr id="7" name="Freeform: Shape 6">
              <a:extLst>
                <a:ext uri="{FF2B5EF4-FFF2-40B4-BE49-F238E27FC236}">
                  <a16:creationId xmlns:a16="http://schemas.microsoft.com/office/drawing/2014/main" id="{AE17A165-F18F-AC2F-F3AC-15252E043E49}"/>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40000"/>
                </a:prstClr>
              </a:outerShdw>
            </a:effectLst>
          </p:spPr>
          <p:txBody>
            <a:bodyPr rtlCol="0" anchor="ctr"/>
            <a:lstStyle/>
            <a:p>
              <a:endParaRPr lang="en-US">
                <a:solidFill>
                  <a:schemeClr val="bg1"/>
                </a:solidFill>
              </a:endParaRPr>
            </a:p>
          </p:txBody>
        </p:sp>
        <p:sp>
          <p:nvSpPr>
            <p:cNvPr id="8" name="Freeform: Shape 7">
              <a:extLst>
                <a:ext uri="{FF2B5EF4-FFF2-40B4-BE49-F238E27FC236}">
                  <a16:creationId xmlns:a16="http://schemas.microsoft.com/office/drawing/2014/main" id="{46FE4C56-E270-0802-E54E-C3CB0E5BADDE}"/>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grpSp>
        <p:nvGrpSpPr>
          <p:cNvPr id="10" name="Group 9">
            <a:extLst>
              <a:ext uri="{FF2B5EF4-FFF2-40B4-BE49-F238E27FC236}">
                <a16:creationId xmlns:a16="http://schemas.microsoft.com/office/drawing/2014/main" id="{FBA366A9-CB5F-587B-731C-7AF44856C2ED}"/>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1" name="Freeform: Shape 10">
              <a:extLst>
                <a:ext uri="{FF2B5EF4-FFF2-40B4-BE49-F238E27FC236}">
                  <a16:creationId xmlns:a16="http://schemas.microsoft.com/office/drawing/2014/main" id="{A90FF5AA-C114-0551-5D69-21436E408389}"/>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endParaRPr lang="en-US">
                <a:solidFill>
                  <a:schemeClr val="bg1"/>
                </a:solidFill>
              </a:endParaRPr>
            </a:p>
          </p:txBody>
        </p:sp>
        <p:sp>
          <p:nvSpPr>
            <p:cNvPr id="12" name="Freeform: Shape 11">
              <a:extLst>
                <a:ext uri="{FF2B5EF4-FFF2-40B4-BE49-F238E27FC236}">
                  <a16:creationId xmlns:a16="http://schemas.microsoft.com/office/drawing/2014/main" id="{CF2B147F-132E-7F96-D00D-4D0B0EF86247}"/>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endParaRPr lang="en-US"/>
            </a:p>
          </p:txBody>
        </p:sp>
      </p:grpSp>
      <p:sp>
        <p:nvSpPr>
          <p:cNvPr id="15" name="Title 1">
            <a:extLst>
              <a:ext uri="{FF2B5EF4-FFF2-40B4-BE49-F238E27FC236}">
                <a16:creationId xmlns:a16="http://schemas.microsoft.com/office/drawing/2014/main" id="{579F99F0-94F9-9F50-E1D6-E129252E013F}"/>
              </a:ext>
            </a:extLst>
          </p:cNvPr>
          <p:cNvSpPr>
            <a:spLocks noGrp="1"/>
          </p:cNvSpPr>
          <p:nvPr>
            <p:ph type="title" hasCustomPrompt="1"/>
          </p:nvPr>
        </p:nvSpPr>
        <p:spPr>
          <a:xfrm>
            <a:off x="588263" y="2813445"/>
            <a:ext cx="4956194" cy="1107996"/>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a:t>
            </a:r>
            <a:br>
              <a:rPr lang="en-US"/>
            </a:br>
            <a:r>
              <a:rPr lang="en-US"/>
              <a:t>title style</a:t>
            </a:r>
            <a:endParaRPr lang="en-IN"/>
          </a:p>
        </p:txBody>
      </p:sp>
      <p:sp>
        <p:nvSpPr>
          <p:cNvPr id="14" name="Picture Placeholder 58">
            <a:extLst>
              <a:ext uri="{FF2B5EF4-FFF2-40B4-BE49-F238E27FC236}">
                <a16:creationId xmlns:a16="http://schemas.microsoft.com/office/drawing/2014/main" id="{04C8C2BA-A4DE-C21C-53E0-D3F5453389BF}"/>
              </a:ext>
            </a:extLst>
          </p:cNvPr>
          <p:cNvSpPr>
            <a:spLocks noGrp="1"/>
          </p:cNvSpPr>
          <p:nvPr>
            <p:ph type="pic" sz="quarter" idx="22"/>
          </p:nvPr>
        </p:nvSpPr>
        <p:spPr>
          <a:xfrm>
            <a:off x="5919788" y="585786"/>
            <a:ext cx="5686424" cy="5686424"/>
          </a:xfrm>
          <a:prstGeom prst="roundRect">
            <a:avLst>
              <a:gd name="adj" fmla="val 5988"/>
            </a:avLst>
          </a:prstGeom>
          <a:solidFill>
            <a:schemeClr val="bg1">
              <a:alpha val="40000"/>
            </a:schemeClr>
          </a:solid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solidFill>
                  <a:schemeClr val="bg1"/>
                </a:solidFill>
              </a:defRPr>
            </a:lvl1pPr>
          </a:lstStyle>
          <a:p>
            <a:endParaRPr lang="en-IN"/>
          </a:p>
        </p:txBody>
      </p:sp>
    </p:spTree>
    <p:extLst>
      <p:ext uri="{BB962C8B-B14F-4D97-AF65-F5344CB8AC3E}">
        <p14:creationId xmlns:p14="http://schemas.microsoft.com/office/powerpoint/2010/main" val="2841192554"/>
      </p:ext>
    </p:extLst>
  </p:cSld>
  <p:clrMapOvr>
    <a:masterClrMapping/>
  </p:clrMapOvr>
  <p:transition>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_Title_IPS_Energy">
    <p:bg>
      <p:bgPr>
        <a:solidFill>
          <a:schemeClr val="tx1"/>
        </a:solidFill>
        <a:effectLst/>
      </p:bgPr>
    </p:bg>
    <p:spTree>
      <p:nvGrpSpPr>
        <p:cNvPr id="1" name=""/>
        <p:cNvGrpSpPr/>
        <p:nvPr/>
      </p:nvGrpSpPr>
      <p:grpSpPr>
        <a:xfrm>
          <a:off x="0" y="0"/>
          <a:ext cx="0" cy="0"/>
          <a:chOff x="0" y="0"/>
          <a:chExt cx="0" cy="0"/>
        </a:xfrm>
      </p:grpSpPr>
      <p:pic>
        <p:nvPicPr>
          <p:cNvPr id="4" name="Picture 3" descr="A blue planet with lights&#10;&#10;Description automatically generated">
            <a:extLst>
              <a:ext uri="{FF2B5EF4-FFF2-40B4-BE49-F238E27FC236}">
                <a16:creationId xmlns:a16="http://schemas.microsoft.com/office/drawing/2014/main" id="{88F962BF-04BD-0C97-EED5-F89AFF4F539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7" name="Freeform: Shape 16">
            <a:extLst>
              <a:ext uri="{FF2B5EF4-FFF2-40B4-BE49-F238E27FC236}">
                <a16:creationId xmlns:a16="http://schemas.microsoft.com/office/drawing/2014/main" id="{50F0A597-5712-CB94-356B-400C5AD79203}"/>
              </a:ext>
            </a:extLst>
          </p:cNvPr>
          <p:cNvSpPr/>
          <p:nvPr userDrawn="1"/>
        </p:nvSpPr>
        <p:spPr bwMode="auto">
          <a:xfrm>
            <a:off x="5830987" y="0"/>
            <a:ext cx="6361013" cy="6857997"/>
          </a:xfrm>
          <a:custGeom>
            <a:avLst/>
            <a:gdLst>
              <a:gd name="connsiteX0" fmla="*/ 2161533 w 6361013"/>
              <a:gd name="connsiteY0" fmla="*/ 0 h 6857997"/>
              <a:gd name="connsiteX1" fmla="*/ 6361013 w 6361013"/>
              <a:gd name="connsiteY1" fmla="*/ 0 h 6857997"/>
              <a:gd name="connsiteX2" fmla="*/ 6361013 w 6361013"/>
              <a:gd name="connsiteY2" fmla="*/ 140415 h 6857997"/>
              <a:gd name="connsiteX3" fmla="*/ 6361013 w 6361013"/>
              <a:gd name="connsiteY3" fmla="*/ 3980616 h 6857997"/>
              <a:gd name="connsiteX4" fmla="*/ 6323101 w 6361013"/>
              <a:gd name="connsiteY4" fmla="*/ 4125401 h 6857997"/>
              <a:gd name="connsiteX5" fmla="*/ 5963546 w 6361013"/>
              <a:gd name="connsiteY5" fmla="*/ 6857996 h 6857997"/>
              <a:gd name="connsiteX6" fmla="*/ 5688886 w 6361013"/>
              <a:gd name="connsiteY6" fmla="*/ 6857996 h 6857997"/>
              <a:gd name="connsiteX7" fmla="*/ 5688886 w 6361013"/>
              <a:gd name="connsiteY7" fmla="*/ 6857997 h 6857997"/>
              <a:gd name="connsiteX8" fmla="*/ 795515 w 6361013"/>
              <a:gd name="connsiteY8" fmla="*/ 6857996 h 6857997"/>
              <a:gd name="connsiteX9" fmla="*/ 795516 w 6361013"/>
              <a:gd name="connsiteY9" fmla="*/ 6857995 h 6857997"/>
              <a:gd name="connsiteX10" fmla="*/ 0 w 6361013"/>
              <a:gd name="connsiteY10" fmla="*/ 6857995 h 6857997"/>
              <a:gd name="connsiteX11" fmla="*/ 1836200 w 6361013"/>
              <a:gd name="connsiteY11" fmla="*/ 925859 h 6857997"/>
              <a:gd name="connsiteX12" fmla="*/ 1886873 w 6361013"/>
              <a:gd name="connsiteY12" fmla="*/ 1 h 6857997"/>
              <a:gd name="connsiteX13" fmla="*/ 2161533 w 6361013"/>
              <a:gd name="connsiteY13" fmla="*/ 1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1013" h="6857997">
                <a:moveTo>
                  <a:pt x="2161533" y="0"/>
                </a:moveTo>
                <a:lnTo>
                  <a:pt x="6361013" y="0"/>
                </a:lnTo>
                <a:lnTo>
                  <a:pt x="6361013" y="140415"/>
                </a:lnTo>
                <a:lnTo>
                  <a:pt x="6361013" y="3980616"/>
                </a:lnTo>
                <a:lnTo>
                  <a:pt x="6323101" y="4125401"/>
                </a:lnTo>
                <a:cubicBezTo>
                  <a:pt x="6120865" y="5008527"/>
                  <a:pt x="5998351" y="5922049"/>
                  <a:pt x="5963546" y="6857996"/>
                </a:cubicBezTo>
                <a:lnTo>
                  <a:pt x="5688886" y="6857996"/>
                </a:lnTo>
                <a:lnTo>
                  <a:pt x="5688886" y="6857997"/>
                </a:lnTo>
                <a:lnTo>
                  <a:pt x="795515" y="6857996"/>
                </a:lnTo>
                <a:lnTo>
                  <a:pt x="795516" y="6857995"/>
                </a:lnTo>
                <a:lnTo>
                  <a:pt x="0" y="6857995"/>
                </a:lnTo>
                <a:cubicBezTo>
                  <a:pt x="1006258" y="5078618"/>
                  <a:pt x="1651495" y="3068069"/>
                  <a:pt x="1836200" y="925859"/>
                </a:cubicBezTo>
                <a:lnTo>
                  <a:pt x="1886873" y="1"/>
                </a:lnTo>
                <a:lnTo>
                  <a:pt x="2161533" y="1"/>
                </a:lnTo>
                <a:close/>
              </a:path>
            </a:pathLst>
          </a:custGeom>
          <a:gradFill flip="none" rotWithShape="1">
            <a:gsLst>
              <a:gs pos="94000">
                <a:schemeClr val="accent4"/>
              </a:gs>
              <a:gs pos="20000">
                <a:srgbClr val="9BF00B"/>
              </a:gs>
            </a:gsLst>
            <a:lin ang="27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32472" fontAlgn="base">
              <a:spcBef>
                <a:spcPct val="0"/>
              </a:spcBef>
              <a:spcAft>
                <a:spcPct val="0"/>
              </a:spcAft>
            </a:pPr>
            <a:endParaRPr lang="en-US" sz="2000" err="1">
              <a:solidFill>
                <a:srgbClr val="FFFFFF"/>
              </a:solidFill>
              <a:ea typeface="Segoe UI" pitchFamily="34" charset="0"/>
              <a:cs typeface="Segoe UI" pitchFamily="34" charset="0"/>
            </a:endParaRPr>
          </a:p>
        </p:txBody>
      </p:sp>
      <p:sp>
        <p:nvSpPr>
          <p:cNvPr id="2" name="Title 1">
            <a:extLst>
              <a:ext uri="{FF2B5EF4-FFF2-40B4-BE49-F238E27FC236}">
                <a16:creationId xmlns:a16="http://schemas.microsoft.com/office/drawing/2014/main" id="{25D0408F-4A76-4E13-B20C-89E0FD40DC32}"/>
              </a:ext>
            </a:extLst>
          </p:cNvPr>
          <p:cNvSpPr>
            <a:spLocks noGrp="1"/>
          </p:cNvSpPr>
          <p:nvPr>
            <p:ph type="title" hasCustomPrompt="1"/>
          </p:nvPr>
        </p:nvSpPr>
        <p:spPr>
          <a:xfrm>
            <a:off x="588263" y="3152001"/>
            <a:ext cx="4737800" cy="1107996"/>
          </a:xfrm>
        </p:spPr>
        <p:txBody>
          <a:bodyPr wrap="square" anchor="b" anchorCtr="0">
            <a:spAutoFit/>
          </a:bodyPr>
          <a:lstStyle>
            <a:lvl1pPr>
              <a:defRPr>
                <a:solidFill>
                  <a:schemeClr val="tx1"/>
                </a:solidFill>
              </a:defRPr>
            </a:lvl1pPr>
          </a:lstStyle>
          <a:p>
            <a:r>
              <a:rPr lang="en-US"/>
              <a:t>Event name or </a:t>
            </a:r>
            <a:br>
              <a:rPr lang="en-US"/>
            </a:br>
            <a:r>
              <a:rPr lang="en-US"/>
              <a:t>presentation title </a:t>
            </a:r>
          </a:p>
        </p:txBody>
      </p:sp>
      <p:sp>
        <p:nvSpPr>
          <p:cNvPr id="5" name="Text Placeholder 4"/>
          <p:cNvSpPr>
            <a:spLocks noGrp="1"/>
          </p:cNvSpPr>
          <p:nvPr>
            <p:ph type="body" sz="quarter" idx="12" hasCustomPrompt="1"/>
          </p:nvPr>
        </p:nvSpPr>
        <p:spPr>
          <a:xfrm>
            <a:off x="582042" y="4782281"/>
            <a:ext cx="4734044" cy="307777"/>
          </a:xfrm>
          <a:noFill/>
        </p:spPr>
        <p:txBody>
          <a:bodyPr wrap="square" lIns="0" tIns="0" rIns="0" bIns="0">
            <a:spAutoFit/>
          </a:bodyPr>
          <a:lstStyle>
            <a:lvl1pPr marL="0" indent="0">
              <a:spcBef>
                <a:spcPts val="0"/>
              </a:spcBef>
              <a:buNone/>
              <a:defRPr sz="2000" spc="0" baseline="0">
                <a:solidFill>
                  <a:schemeClr val="tx1"/>
                </a:solidFill>
                <a:latin typeface="+mn-lt"/>
                <a:cs typeface="Segoe UI" panose="020B0502040204020203" pitchFamily="34" charset="0"/>
              </a:defRPr>
            </a:lvl1pPr>
          </a:lstStyle>
          <a:p>
            <a:pPr lvl="0"/>
            <a:r>
              <a:rPr lang="en-US"/>
              <a:t>Speaker name or subtitle</a:t>
            </a:r>
          </a:p>
        </p:txBody>
      </p:sp>
      <p:pic>
        <p:nvPicPr>
          <p:cNvPr id="7" name="MS logo white - EMF" descr="Microsoft logo white text version">
            <a:extLst>
              <a:ext uri="{FF2B5EF4-FFF2-40B4-BE49-F238E27FC236}">
                <a16:creationId xmlns:a16="http://schemas.microsoft.com/office/drawing/2014/main" id="{B75A0920-A5C0-44B4-805C-2A21395BDE6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black">
          <a:xfrm>
            <a:off x="584200" y="585788"/>
            <a:ext cx="1366245" cy="292608"/>
          </a:xfrm>
          <a:prstGeom prst="rect">
            <a:avLst/>
          </a:prstGeom>
        </p:spPr>
      </p:pic>
      <p:sp>
        <p:nvSpPr>
          <p:cNvPr id="14" name="Picture Placeholder 13">
            <a:extLst>
              <a:ext uri="{FF2B5EF4-FFF2-40B4-BE49-F238E27FC236}">
                <a16:creationId xmlns:a16="http://schemas.microsoft.com/office/drawing/2014/main" id="{81271761-C604-221D-B424-8CBEF4F99A9A}"/>
              </a:ext>
            </a:extLst>
          </p:cNvPr>
          <p:cNvSpPr>
            <a:spLocks noGrp="1"/>
          </p:cNvSpPr>
          <p:nvPr>
            <p:ph type="pic" sz="quarter" idx="14" hasCustomPrompt="1"/>
          </p:nvPr>
        </p:nvSpPr>
        <p:spPr>
          <a:xfrm>
            <a:off x="5978012" y="0"/>
            <a:ext cx="6213988" cy="6857998"/>
          </a:xfrm>
          <a:custGeom>
            <a:avLst/>
            <a:gdLst>
              <a:gd name="connsiteX0" fmla="*/ 1886874 w 6213988"/>
              <a:gd name="connsiteY0" fmla="*/ 0 h 6857998"/>
              <a:gd name="connsiteX1" fmla="*/ 6213988 w 6213988"/>
              <a:gd name="connsiteY1" fmla="*/ 0 h 6857998"/>
              <a:gd name="connsiteX2" fmla="*/ 6213988 w 6213988"/>
              <a:gd name="connsiteY2" fmla="*/ 140414 h 6857998"/>
              <a:gd name="connsiteX3" fmla="*/ 6213988 w 6213988"/>
              <a:gd name="connsiteY3" fmla="*/ 3472644 h 6857998"/>
              <a:gd name="connsiteX4" fmla="*/ 6048441 w 6213988"/>
              <a:gd name="connsiteY4" fmla="*/ 4125403 h 6857998"/>
              <a:gd name="connsiteX5" fmla="*/ 5688887 w 6213988"/>
              <a:gd name="connsiteY5" fmla="*/ 6857998 h 6857998"/>
              <a:gd name="connsiteX6" fmla="*/ 795515 w 6213988"/>
              <a:gd name="connsiteY6" fmla="*/ 6857998 h 6857998"/>
              <a:gd name="connsiteX7" fmla="*/ 795516 w 6213988"/>
              <a:gd name="connsiteY7" fmla="*/ 6857997 h 6857998"/>
              <a:gd name="connsiteX8" fmla="*/ 0 w 6213988"/>
              <a:gd name="connsiteY8" fmla="*/ 6857997 h 6857998"/>
              <a:gd name="connsiteX9" fmla="*/ 1868695 w 6213988"/>
              <a:gd name="connsiteY9" fmla="*/ 464835 h 685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13988" h="6857998">
                <a:moveTo>
                  <a:pt x="1886874" y="0"/>
                </a:moveTo>
                <a:lnTo>
                  <a:pt x="6213988" y="0"/>
                </a:lnTo>
                <a:lnTo>
                  <a:pt x="6213988" y="140414"/>
                </a:lnTo>
                <a:lnTo>
                  <a:pt x="6213988" y="3472644"/>
                </a:lnTo>
                <a:lnTo>
                  <a:pt x="6048441" y="4125403"/>
                </a:lnTo>
                <a:cubicBezTo>
                  <a:pt x="5846205" y="5008529"/>
                  <a:pt x="5723692" y="5922052"/>
                  <a:pt x="5688887" y="6857998"/>
                </a:cubicBezTo>
                <a:lnTo>
                  <a:pt x="795515" y="6857998"/>
                </a:lnTo>
                <a:lnTo>
                  <a:pt x="795516" y="6857997"/>
                </a:lnTo>
                <a:lnTo>
                  <a:pt x="0" y="6857997"/>
                </a:lnTo>
                <a:cubicBezTo>
                  <a:pt x="1078134" y="4951521"/>
                  <a:pt x="1741830" y="2779670"/>
                  <a:pt x="1868695" y="464835"/>
                </a:cubicBezTo>
                <a:close/>
              </a:path>
            </a:pathLst>
          </a:custGeom>
          <a:blipFill dpi="0" rotWithShape="1">
            <a:blip r:embed="rId4" cstate="print">
              <a:extLst>
                <a:ext uri="{28A0092B-C50C-407E-A947-70E740481C1C}">
                  <a14:useLocalDpi xmlns:a14="http://schemas.microsoft.com/office/drawing/2010/main"/>
                </a:ext>
              </a:extLst>
            </a:blip>
            <a:srcRect/>
            <a:stretch>
              <a:fillRect/>
            </a:stretch>
          </a:blipFill>
        </p:spPr>
        <p:txBody>
          <a:bodyPr wrap="square" tIns="3931920">
            <a:noAutofit/>
          </a:bodyPr>
          <a:lstStyle>
            <a:lvl1pPr marL="0" indent="0" algn="ctr">
              <a:buNone/>
              <a:defRPr lang="en-US" sz="1600" kern="1200" spc="0" baseline="0" dirty="0">
                <a:solidFill>
                  <a:schemeClr val="bg1"/>
                </a:solidFill>
                <a:latin typeface="+mj-lt"/>
                <a:ea typeface="+mn-ea"/>
                <a:cs typeface="Segoe UI" panose="020B0502040204020203" pitchFamily="34" charset="0"/>
              </a:defRPr>
            </a:lvl1pPr>
          </a:lstStyle>
          <a:p>
            <a:pPr marL="0" marR="0" lvl="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lang="en-US"/>
              <a:t>Drag &amp; drop your photo here </a:t>
            </a:r>
            <a:br>
              <a:rPr lang="en-US"/>
            </a:br>
            <a:r>
              <a:rPr lang="en-US"/>
              <a:t>or click or tap icon above</a:t>
            </a:r>
            <a:br>
              <a:rPr lang="en-US"/>
            </a:br>
            <a:r>
              <a:rPr lang="en-US"/>
              <a:t>to insert</a:t>
            </a:r>
          </a:p>
        </p:txBody>
      </p:sp>
    </p:spTree>
    <p:extLst>
      <p:ext uri="{BB962C8B-B14F-4D97-AF65-F5344CB8AC3E}">
        <p14:creationId xmlns:p14="http://schemas.microsoft.com/office/powerpoint/2010/main" val="501520020"/>
      </p:ext>
    </p:extLst>
  </p:cSld>
  <p:clrMapOvr>
    <a:overrideClrMapping bg1="dk1" tx1="lt1" bg2="dk2" tx2="lt2" accent1="accent1" accent2="accent2" accent3="accent3" accent4="accent4" accent5="accent5" accent6="accent6" hlink="hlink" folHlink="folHlink"/>
  </p:clrMapOvr>
  <p:extLst>
    <p:ext uri="{DCECCB84-F9BA-43D5-87BE-67443E8EF086}">
      <p15:sldGuideLst xmlns:p15="http://schemas.microsoft.com/office/powerpoint/2012/main">
        <p15:guide id="2" orient="horz" pos="2496">
          <p15:clr>
            <a:srgbClr val="5ACBF0"/>
          </p15:clr>
        </p15:guide>
        <p15:guide id="3" pos="3341">
          <p15:clr>
            <a:srgbClr val="5ACBF0"/>
          </p15:clr>
        </p15:guide>
        <p15:guide id="5" orient="horz" pos="2160">
          <p15:clr>
            <a:srgbClr val="FBAE40"/>
          </p15:clr>
        </p15:guide>
        <p15:guide id="6" orient="horz" pos="2229">
          <p15:clr>
            <a:srgbClr val="5ACBF0"/>
          </p15:clr>
        </p15:guide>
        <p15:guide id="7" pos="2996">
          <p15:clr>
            <a:srgbClr val="5ACBF0"/>
          </p15:clr>
        </p15:guide>
      </p15:sldGuideLst>
    </p:ext>
  </p:extLst>
</p:sldLayout>
</file>

<file path=ppt/slideLayouts/slideLayout620.xml><?xml version="1.0" encoding="utf-8"?>
<p:sldLayout xmlns:a="http://schemas.openxmlformats.org/drawingml/2006/main" xmlns:r="http://schemas.openxmlformats.org/officeDocument/2006/relationships" xmlns:p="http://schemas.openxmlformats.org/presentationml/2006/main" preserve="1" userDrawn="1">
  <p:cSld name="Quote slide with circle image (Dark)">
    <p:spTree>
      <p:nvGrpSpPr>
        <p:cNvPr id="1" name=""/>
        <p:cNvGrpSpPr/>
        <p:nvPr/>
      </p:nvGrpSpPr>
      <p:grpSpPr>
        <a:xfrm>
          <a:off x="0" y="0"/>
          <a:ext cx="0" cy="0"/>
          <a:chOff x="0" y="0"/>
          <a:chExt cx="0" cy="0"/>
        </a:xfrm>
      </p:grpSpPr>
      <p:pic>
        <p:nvPicPr>
          <p:cNvPr id="3" name="Picture 2" descr="A picture containing blue, electric blue, majorelle blue, blur&#10;&#10;Description automatically generated">
            <a:extLst>
              <a:ext uri="{FF2B5EF4-FFF2-40B4-BE49-F238E27FC236}">
                <a16:creationId xmlns:a16="http://schemas.microsoft.com/office/drawing/2014/main" id="{66E22722-B5B3-DF7A-B6A5-A775F1571F1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33E3849C-FB19-714C-D137-0B6806FECA4E}"/>
              </a:ext>
            </a:extLst>
          </p:cNvPr>
          <p:cNvPicPr>
            <a:picLocks noChangeAspect="1"/>
          </p:cNvPicPr>
          <p:nvPr userDrawn="1"/>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5" name="Rectangle 4">
            <a:extLst>
              <a:ext uri="{FF2B5EF4-FFF2-40B4-BE49-F238E27FC236}">
                <a16:creationId xmlns:a16="http://schemas.microsoft.com/office/drawing/2014/main" id="{770EAC04-1B38-68C8-658E-19A667C83441}"/>
              </a:ext>
            </a:extLst>
          </p:cNvPr>
          <p:cNvSpPr/>
          <p:nvPr userDrawn="1"/>
        </p:nvSpPr>
        <p:spPr bwMode="auto">
          <a:xfrm rot="5400000" flipV="1">
            <a:off x="223839" y="360365"/>
            <a:ext cx="2017712" cy="1296988"/>
          </a:xfrm>
          <a:prstGeom prst="rect">
            <a:avLst/>
          </a:prstGeom>
          <a:gradFill>
            <a:gsLst>
              <a:gs pos="16000">
                <a:schemeClr val="tx2">
                  <a:alpha val="0"/>
                </a:schemeClr>
              </a:gs>
              <a:gs pos="84000">
                <a:schemeClr val="tx2">
                  <a:lumMod val="75000"/>
                </a:schemeClr>
              </a:gs>
            </a:gsLst>
            <a:lin ang="10800000" scaled="1"/>
          </a:gradFill>
          <a:ln>
            <a:noFill/>
            <a:headEnd type="none" w="med" len="med"/>
            <a:tailEnd type="none" w="med" len="med"/>
          </a:ln>
          <a:effectLst>
            <a:outerShdw blurRad="76200" dist="38100" dir="10800000" sx="101000" sy="101000" algn="r" rotWithShape="0">
              <a:schemeClr val="tx1">
                <a:alpha val="10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IN" sz="2000" err="1">
              <a:solidFill>
                <a:srgbClr val="FFFFFF"/>
              </a:solidFill>
              <a:ea typeface="Segoe UI" pitchFamily="34" charset="0"/>
              <a:cs typeface="Segoe UI" pitchFamily="34" charset="0"/>
            </a:endParaRPr>
          </a:p>
        </p:txBody>
      </p:sp>
      <p:sp>
        <p:nvSpPr>
          <p:cNvPr id="7" name="Oval 6">
            <a:extLst>
              <a:ext uri="{FF2B5EF4-FFF2-40B4-BE49-F238E27FC236}">
                <a16:creationId xmlns:a16="http://schemas.microsoft.com/office/drawing/2014/main" id="{AF93028C-5304-B9F8-4FFE-E7B115839A12}"/>
              </a:ext>
            </a:extLst>
          </p:cNvPr>
          <p:cNvSpPr/>
          <p:nvPr userDrawn="1"/>
        </p:nvSpPr>
        <p:spPr bwMode="auto">
          <a:xfrm>
            <a:off x="7675881" y="1463040"/>
            <a:ext cx="3931920" cy="3931920"/>
          </a:xfrm>
          <a:prstGeom prst="ellipse">
            <a:avLst/>
          </a:prstGeom>
          <a:solidFill>
            <a:schemeClr val="bg1"/>
          </a:solidFill>
          <a:ln w="8467" cap="flat">
            <a:noFill/>
            <a:prstDash val="solid"/>
            <a:miter/>
          </a:ln>
          <a:effectLst>
            <a:outerShdw blurRad="444500" dist="317500" dir="8100000" sx="95000" sy="95000" algn="tr" rotWithShape="0">
              <a:prstClr val="black">
                <a:alpha val="55000"/>
              </a:prstClr>
            </a:outerShdw>
          </a:effectLst>
        </p:spPr>
        <p:txBody>
          <a:bodyPr rtlCol="0" anchor="ctr"/>
          <a:lstStyle/>
          <a:p>
            <a:endParaRPr lang="en-IN" err="1">
              <a:solidFill>
                <a:schemeClr val="tx1"/>
              </a:solidFill>
            </a:endParaRPr>
          </a:p>
        </p:txBody>
      </p:sp>
      <p:sp>
        <p:nvSpPr>
          <p:cNvPr id="8" name="Graphic 28">
            <a:extLst>
              <a:ext uri="{FF2B5EF4-FFF2-40B4-BE49-F238E27FC236}">
                <a16:creationId xmlns:a16="http://schemas.microsoft.com/office/drawing/2014/main" id="{B863102E-9688-B676-72F4-CE919D9B706C}"/>
              </a:ext>
            </a:extLst>
          </p:cNvPr>
          <p:cNvSpPr/>
          <p:nvPr userDrawn="1"/>
        </p:nvSpPr>
        <p:spPr>
          <a:xfrm>
            <a:off x="754008" y="1432563"/>
            <a:ext cx="965312" cy="725262"/>
          </a:xfrm>
          <a:custGeom>
            <a:avLst/>
            <a:gdLst>
              <a:gd name="connsiteX0" fmla="*/ 325088 w 3616928"/>
              <a:gd name="connsiteY0" fmla="*/ 2493836 h 2717482"/>
              <a:gd name="connsiteX1" fmla="*/ 0 w 3616928"/>
              <a:gd name="connsiteY1" fmla="*/ 1620108 h 2717482"/>
              <a:gd name="connsiteX2" fmla="*/ 1086517 w 3616928"/>
              <a:gd name="connsiteY2" fmla="*/ 19336 h 2717482"/>
              <a:gd name="connsiteX3" fmla="*/ 1300734 w 3616928"/>
              <a:gd name="connsiteY3" fmla="*/ 71628 h 2717482"/>
              <a:gd name="connsiteX4" fmla="*/ 1300734 w 3616928"/>
              <a:gd name="connsiteY4" fmla="*/ 71628 h 2717482"/>
              <a:gd name="connsiteX5" fmla="*/ 1253776 w 3616928"/>
              <a:gd name="connsiteY5" fmla="*/ 305943 h 2717482"/>
              <a:gd name="connsiteX6" fmla="*/ 710375 w 3616928"/>
              <a:gd name="connsiteY6" fmla="*/ 858584 h 2717482"/>
              <a:gd name="connsiteX7" fmla="*/ 930497 w 3616928"/>
              <a:gd name="connsiteY7" fmla="*/ 1294448 h 2717482"/>
              <a:gd name="connsiteX8" fmla="*/ 934784 w 3616928"/>
              <a:gd name="connsiteY8" fmla="*/ 1295020 h 2717482"/>
              <a:gd name="connsiteX9" fmla="*/ 1585055 w 3616928"/>
              <a:gd name="connsiteY9" fmla="*/ 2006251 h 2717482"/>
              <a:gd name="connsiteX10" fmla="*/ 1387412 w 3616928"/>
              <a:gd name="connsiteY10" fmla="*/ 2507743 h 2717482"/>
              <a:gd name="connsiteX11" fmla="*/ 1375791 w 3616928"/>
              <a:gd name="connsiteY11" fmla="*/ 2520316 h 2717482"/>
              <a:gd name="connsiteX12" fmla="*/ 873919 w 3616928"/>
              <a:gd name="connsiteY12" fmla="*/ 2717483 h 2717482"/>
              <a:gd name="connsiteX13" fmla="*/ 325279 w 3616928"/>
              <a:gd name="connsiteY13" fmla="*/ 2493931 h 2717482"/>
              <a:gd name="connsiteX14" fmla="*/ 325279 w 3616928"/>
              <a:gd name="connsiteY14" fmla="*/ 2493931 h 2717482"/>
              <a:gd name="connsiteX15" fmla="*/ 2357057 w 3616928"/>
              <a:gd name="connsiteY15" fmla="*/ 2493836 h 2717482"/>
              <a:gd name="connsiteX16" fmla="*/ 2031968 w 3616928"/>
              <a:gd name="connsiteY16" fmla="*/ 1620108 h 2717482"/>
              <a:gd name="connsiteX17" fmla="*/ 3118485 w 3616928"/>
              <a:gd name="connsiteY17" fmla="*/ 19336 h 2717482"/>
              <a:gd name="connsiteX18" fmla="*/ 3332703 w 3616928"/>
              <a:gd name="connsiteY18" fmla="*/ 71628 h 2717482"/>
              <a:gd name="connsiteX19" fmla="*/ 3332703 w 3616928"/>
              <a:gd name="connsiteY19" fmla="*/ 71628 h 2717482"/>
              <a:gd name="connsiteX20" fmla="*/ 3285744 w 3616928"/>
              <a:gd name="connsiteY20" fmla="*/ 305943 h 2717482"/>
              <a:gd name="connsiteX21" fmla="*/ 2742343 w 3616928"/>
              <a:gd name="connsiteY21" fmla="*/ 858584 h 2717482"/>
              <a:gd name="connsiteX22" fmla="*/ 2962370 w 3616928"/>
              <a:gd name="connsiteY22" fmla="*/ 1294448 h 2717482"/>
              <a:gd name="connsiteX23" fmla="*/ 2966657 w 3616928"/>
              <a:gd name="connsiteY23" fmla="*/ 1295020 h 2717482"/>
              <a:gd name="connsiteX24" fmla="*/ 3616928 w 3616928"/>
              <a:gd name="connsiteY24" fmla="*/ 2006251 h 2717482"/>
              <a:gd name="connsiteX25" fmla="*/ 3413760 w 3616928"/>
              <a:gd name="connsiteY25" fmla="*/ 2514220 h 2717482"/>
              <a:gd name="connsiteX26" fmla="*/ 2905792 w 3616928"/>
              <a:gd name="connsiteY26" fmla="*/ 2717388 h 2717482"/>
              <a:gd name="connsiteX27" fmla="*/ 2357152 w 3616928"/>
              <a:gd name="connsiteY27" fmla="*/ 2493836 h 2717482"/>
              <a:gd name="connsiteX28" fmla="*/ 2357152 w 3616928"/>
              <a:gd name="connsiteY28" fmla="*/ 2493836 h 271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16928" h="2717482">
                <a:moveTo>
                  <a:pt x="325088" y="2493836"/>
                </a:moveTo>
                <a:cubicBezTo>
                  <a:pt x="121920" y="2270380"/>
                  <a:pt x="0" y="2026539"/>
                  <a:pt x="0" y="1620108"/>
                </a:cubicBezTo>
                <a:cubicBezTo>
                  <a:pt x="0" y="954025"/>
                  <a:pt x="445675" y="359188"/>
                  <a:pt x="1086517" y="19336"/>
                </a:cubicBezTo>
                <a:cubicBezTo>
                  <a:pt x="1160812" y="-20097"/>
                  <a:pt x="1252918" y="2477"/>
                  <a:pt x="1300734" y="71628"/>
                </a:cubicBezTo>
                <a:lnTo>
                  <a:pt x="1300734" y="71628"/>
                </a:lnTo>
                <a:cubicBezTo>
                  <a:pt x="1354550" y="149448"/>
                  <a:pt x="1333310" y="254699"/>
                  <a:pt x="1253776" y="305943"/>
                </a:cubicBezTo>
                <a:cubicBezTo>
                  <a:pt x="981075" y="481585"/>
                  <a:pt x="813911" y="674466"/>
                  <a:pt x="710375" y="858584"/>
                </a:cubicBezTo>
                <a:cubicBezTo>
                  <a:pt x="606838" y="1042702"/>
                  <a:pt x="723805" y="1266159"/>
                  <a:pt x="930497" y="1294448"/>
                </a:cubicBezTo>
                <a:cubicBezTo>
                  <a:pt x="931926" y="1294639"/>
                  <a:pt x="933355" y="1294829"/>
                  <a:pt x="934784" y="1295020"/>
                </a:cubicBezTo>
                <a:cubicBezTo>
                  <a:pt x="1300543" y="1335691"/>
                  <a:pt x="1585055" y="1620108"/>
                  <a:pt x="1585055" y="2006251"/>
                </a:cubicBezTo>
                <a:cubicBezTo>
                  <a:pt x="1585055" y="2186369"/>
                  <a:pt x="1506188" y="2366487"/>
                  <a:pt x="1387412" y="2507743"/>
                </a:cubicBezTo>
                <a:cubicBezTo>
                  <a:pt x="1383792" y="2512124"/>
                  <a:pt x="1379887" y="2516315"/>
                  <a:pt x="1375791" y="2520316"/>
                </a:cubicBezTo>
                <a:cubicBezTo>
                  <a:pt x="1235012" y="2658237"/>
                  <a:pt x="1074230" y="2717483"/>
                  <a:pt x="873919" y="2717483"/>
                </a:cubicBezTo>
                <a:cubicBezTo>
                  <a:pt x="650367" y="2717483"/>
                  <a:pt x="447199" y="2615851"/>
                  <a:pt x="325279" y="2493931"/>
                </a:cubicBezTo>
                <a:lnTo>
                  <a:pt x="325279" y="2493931"/>
                </a:lnTo>
                <a:close/>
                <a:moveTo>
                  <a:pt x="2357057" y="2493836"/>
                </a:moveTo>
                <a:cubicBezTo>
                  <a:pt x="2153888" y="2270284"/>
                  <a:pt x="2031968" y="2026444"/>
                  <a:pt x="2031968" y="1620108"/>
                </a:cubicBezTo>
                <a:cubicBezTo>
                  <a:pt x="2031968" y="954025"/>
                  <a:pt x="2477643" y="359188"/>
                  <a:pt x="3118485" y="19336"/>
                </a:cubicBezTo>
                <a:cubicBezTo>
                  <a:pt x="3192780" y="-20097"/>
                  <a:pt x="3284887" y="2477"/>
                  <a:pt x="3332703" y="71628"/>
                </a:cubicBezTo>
                <a:lnTo>
                  <a:pt x="3332703" y="71628"/>
                </a:lnTo>
                <a:cubicBezTo>
                  <a:pt x="3386519" y="149448"/>
                  <a:pt x="3365278" y="254699"/>
                  <a:pt x="3285744" y="305943"/>
                </a:cubicBezTo>
                <a:cubicBezTo>
                  <a:pt x="3013043" y="481585"/>
                  <a:pt x="2845880" y="674466"/>
                  <a:pt x="2742343" y="858584"/>
                </a:cubicBezTo>
                <a:cubicBezTo>
                  <a:pt x="2640140" y="1040416"/>
                  <a:pt x="2755773" y="1266159"/>
                  <a:pt x="2962370" y="1294448"/>
                </a:cubicBezTo>
                <a:cubicBezTo>
                  <a:pt x="2963799" y="1294639"/>
                  <a:pt x="2965228" y="1294829"/>
                  <a:pt x="2966657" y="1295020"/>
                </a:cubicBezTo>
                <a:cubicBezTo>
                  <a:pt x="3332416" y="1335691"/>
                  <a:pt x="3616928" y="1620108"/>
                  <a:pt x="3616928" y="2006251"/>
                </a:cubicBezTo>
                <a:cubicBezTo>
                  <a:pt x="3616928" y="2189131"/>
                  <a:pt x="3535680" y="2372011"/>
                  <a:pt x="3413760" y="2514220"/>
                </a:cubicBezTo>
                <a:cubicBezTo>
                  <a:pt x="3291840" y="2656428"/>
                  <a:pt x="3108960" y="2717388"/>
                  <a:pt x="2905792" y="2717388"/>
                </a:cubicBezTo>
                <a:cubicBezTo>
                  <a:pt x="2682240" y="2717388"/>
                  <a:pt x="2479072" y="2615756"/>
                  <a:pt x="2357152" y="2493836"/>
                </a:cubicBezTo>
                <a:lnTo>
                  <a:pt x="2357152" y="2493836"/>
                </a:lnTo>
                <a:close/>
              </a:path>
            </a:pathLst>
          </a:custGeom>
          <a:solidFill>
            <a:schemeClr val="bg1"/>
          </a:solidFill>
          <a:ln w="3175">
            <a:solidFill>
              <a:schemeClr val="bg1"/>
            </a:solidFill>
            <a:headEnd type="none" w="med" len="med"/>
            <a:tailEnd type="none" w="med" len="med"/>
          </a:ln>
          <a:effectLst>
            <a:outerShdw blurRad="50800" dist="76200" dir="8100000" algn="tr" rotWithShape="0">
              <a:schemeClr val="tx2">
                <a:alpha val="25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000">
              <a:solidFill>
                <a:srgbClr val="FFFFFF"/>
              </a:solidFill>
              <a:cs typeface="Segoe UI" pitchFamily="34" charset="0"/>
            </a:endParaRPr>
          </a:p>
        </p:txBody>
      </p:sp>
      <p:grpSp>
        <p:nvGrpSpPr>
          <p:cNvPr id="9" name="Group 8">
            <a:extLst>
              <a:ext uri="{FF2B5EF4-FFF2-40B4-BE49-F238E27FC236}">
                <a16:creationId xmlns:a16="http://schemas.microsoft.com/office/drawing/2014/main" id="{8EFB388B-E329-DA0A-A4D7-D91918B6B689}"/>
              </a:ext>
            </a:extLst>
          </p:cNvPr>
          <p:cNvGrpSpPr/>
          <p:nvPr userDrawn="1"/>
        </p:nvGrpSpPr>
        <p:grpSpPr>
          <a:xfrm>
            <a:off x="7471836" y="1"/>
            <a:ext cx="4720163" cy="1211986"/>
            <a:chOff x="4863262" y="0"/>
            <a:chExt cx="6378217" cy="1637721"/>
          </a:xfrm>
        </p:grpSpPr>
        <p:sp>
          <p:nvSpPr>
            <p:cNvPr id="10" name="Freeform: Shape 9">
              <a:extLst>
                <a:ext uri="{FF2B5EF4-FFF2-40B4-BE49-F238E27FC236}">
                  <a16:creationId xmlns:a16="http://schemas.microsoft.com/office/drawing/2014/main" id="{84A5E03B-15CA-E373-8011-3DC181F004CD}"/>
                </a:ext>
              </a:extLst>
            </p:cNvPr>
            <p:cNvSpPr/>
            <p:nvPr/>
          </p:nvSpPr>
          <p:spPr>
            <a:xfrm>
              <a:off x="4863262" y="0"/>
              <a:ext cx="6378217" cy="1637721"/>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p>
          </p:txBody>
        </p:sp>
        <p:sp>
          <p:nvSpPr>
            <p:cNvPr id="11" name="Freeform: Shape 10">
              <a:extLst>
                <a:ext uri="{FF2B5EF4-FFF2-40B4-BE49-F238E27FC236}">
                  <a16:creationId xmlns:a16="http://schemas.microsoft.com/office/drawing/2014/main" id="{75B93DFD-7253-B0D7-B4FC-7042F893CCAC}"/>
                </a:ext>
              </a:extLst>
            </p:cNvPr>
            <p:cNvSpPr/>
            <p:nvPr/>
          </p:nvSpPr>
          <p:spPr>
            <a:xfrm>
              <a:off x="4863262" y="0"/>
              <a:ext cx="6378217" cy="1017107"/>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p>
          </p:txBody>
        </p:sp>
      </p:grpSp>
      <p:grpSp>
        <p:nvGrpSpPr>
          <p:cNvPr id="12" name="Group 11">
            <a:extLst>
              <a:ext uri="{FF2B5EF4-FFF2-40B4-BE49-F238E27FC236}">
                <a16:creationId xmlns:a16="http://schemas.microsoft.com/office/drawing/2014/main" id="{45F9E862-C8B6-F40B-DEB5-6AF843B09383}"/>
              </a:ext>
            </a:extLst>
          </p:cNvPr>
          <p:cNvGrpSpPr/>
          <p:nvPr userDrawn="1"/>
        </p:nvGrpSpPr>
        <p:grpSpPr>
          <a:xfrm>
            <a:off x="0" y="5477179"/>
            <a:ext cx="5299075" cy="1381018"/>
            <a:chOff x="950520" y="5263912"/>
            <a:chExt cx="6117399" cy="1594285"/>
          </a:xfrm>
        </p:grpSpPr>
        <p:sp>
          <p:nvSpPr>
            <p:cNvPr id="13" name="Freeform: Shape 12">
              <a:extLst>
                <a:ext uri="{FF2B5EF4-FFF2-40B4-BE49-F238E27FC236}">
                  <a16:creationId xmlns:a16="http://schemas.microsoft.com/office/drawing/2014/main" id="{F015E282-78BA-28C1-E48E-735F196898A6}"/>
                </a:ext>
              </a:extLst>
            </p:cNvPr>
            <p:cNvSpPr/>
            <p:nvPr/>
          </p:nvSpPr>
          <p:spPr>
            <a:xfrm>
              <a:off x="950520" y="5263912"/>
              <a:ext cx="6117399" cy="1594285"/>
            </a:xfrm>
            <a:custGeom>
              <a:avLst/>
              <a:gdLst>
                <a:gd name="connsiteX0" fmla="*/ 6117400 w 6117399"/>
                <a:gd name="connsiteY0" fmla="*/ 1594285 h 1594285"/>
                <a:gd name="connsiteX1" fmla="*/ 2120397 w 6117399"/>
                <a:gd name="connsiteY1" fmla="*/ 5581 h 1594285"/>
                <a:gd name="connsiteX2" fmla="*/ 0 w 6117399"/>
                <a:gd name="connsiteY2" fmla="*/ 450163 h 1594285"/>
                <a:gd name="connsiteX3" fmla="*/ 0 w 6117399"/>
                <a:gd name="connsiteY3" fmla="*/ 1594285 h 1594285"/>
                <a:gd name="connsiteX4" fmla="*/ 6117400 w 6117399"/>
                <a:gd name="connsiteY4" fmla="*/ 1594285 h 1594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7399" h="1594285">
                  <a:moveTo>
                    <a:pt x="6117400" y="1594285"/>
                  </a:moveTo>
                  <a:cubicBezTo>
                    <a:pt x="4701294" y="1374449"/>
                    <a:pt x="3506331" y="76378"/>
                    <a:pt x="2120397" y="5581"/>
                  </a:cubicBezTo>
                  <a:cubicBezTo>
                    <a:pt x="865565" y="-58485"/>
                    <a:pt x="0" y="450163"/>
                    <a:pt x="0" y="450163"/>
                  </a:cubicBezTo>
                  <a:lnTo>
                    <a:pt x="0" y="1594285"/>
                  </a:lnTo>
                  <a:lnTo>
                    <a:pt x="6117400" y="1594285"/>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wrap="square" rtlCol="0" anchor="ctr">
              <a:noAutofit/>
            </a:bodyPr>
            <a:lstStyle/>
            <a:p>
              <a:endParaRPr lang="en-US"/>
            </a:p>
          </p:txBody>
        </p:sp>
        <p:sp>
          <p:nvSpPr>
            <p:cNvPr id="14" name="Freeform: Shape 13">
              <a:extLst>
                <a:ext uri="{FF2B5EF4-FFF2-40B4-BE49-F238E27FC236}">
                  <a16:creationId xmlns:a16="http://schemas.microsoft.com/office/drawing/2014/main" id="{B0122188-199D-D5DC-D048-E3259AB72EE4}"/>
                </a:ext>
              </a:extLst>
            </p:cNvPr>
            <p:cNvSpPr/>
            <p:nvPr/>
          </p:nvSpPr>
          <p:spPr>
            <a:xfrm>
              <a:off x="950520" y="5868051"/>
              <a:ext cx="6117399" cy="990146"/>
            </a:xfrm>
            <a:custGeom>
              <a:avLst/>
              <a:gdLst>
                <a:gd name="connsiteX0" fmla="*/ 6117400 w 6117399"/>
                <a:gd name="connsiteY0" fmla="*/ 990147 h 990146"/>
                <a:gd name="connsiteX1" fmla="*/ 2190046 w 6117399"/>
                <a:gd name="connsiteY1" fmla="*/ 4210 h 990146"/>
                <a:gd name="connsiteX2" fmla="*/ 0 w 6117399"/>
                <a:gd name="connsiteY2" fmla="*/ 311513 h 990146"/>
                <a:gd name="connsiteX3" fmla="*/ 0 w 6117399"/>
                <a:gd name="connsiteY3" fmla="*/ 990147 h 990146"/>
                <a:gd name="connsiteX4" fmla="*/ 6117400 w 6117399"/>
                <a:gd name="connsiteY4" fmla="*/ 990147 h 990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7399" h="990146">
                  <a:moveTo>
                    <a:pt x="6117400" y="990147"/>
                  </a:moveTo>
                  <a:cubicBezTo>
                    <a:pt x="4519312" y="837029"/>
                    <a:pt x="3378436" y="48241"/>
                    <a:pt x="2190046" y="4210"/>
                  </a:cubicBezTo>
                  <a:cubicBezTo>
                    <a:pt x="934462" y="-42275"/>
                    <a:pt x="0" y="311513"/>
                    <a:pt x="0" y="311513"/>
                  </a:cubicBezTo>
                  <a:lnTo>
                    <a:pt x="0" y="990147"/>
                  </a:lnTo>
                  <a:lnTo>
                    <a:pt x="6117400" y="99014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70000"/>
                </a:prstClr>
              </a:outerShdw>
            </a:effectLst>
          </p:spPr>
          <p:txBody>
            <a:bodyPr wrap="square" rtlCol="0" anchor="ctr">
              <a:noAutofit/>
            </a:bodyPr>
            <a:lstStyle/>
            <a:p>
              <a:endParaRPr lang="en-US"/>
            </a:p>
          </p:txBody>
        </p:sp>
      </p:grpSp>
      <p:sp>
        <p:nvSpPr>
          <p:cNvPr id="18" name="Text Placeholder 35">
            <a:extLst>
              <a:ext uri="{FF2B5EF4-FFF2-40B4-BE49-F238E27FC236}">
                <a16:creationId xmlns:a16="http://schemas.microsoft.com/office/drawing/2014/main" id="{BD3C3D3A-B804-24C4-3670-A60637D801F8}"/>
              </a:ext>
            </a:extLst>
          </p:cNvPr>
          <p:cNvSpPr>
            <a:spLocks noGrp="1"/>
          </p:cNvSpPr>
          <p:nvPr>
            <p:ph type="body" sz="quarter" idx="17" hasCustomPrompt="1"/>
          </p:nvPr>
        </p:nvSpPr>
        <p:spPr>
          <a:xfrm>
            <a:off x="1236664" y="2505671"/>
            <a:ext cx="5656263" cy="2215991"/>
          </a:xfrm>
          <a:noFill/>
        </p:spPr>
        <p:txBody>
          <a:bodyPr wrap="square" lIns="0" tIns="0" rIns="0" bIns="0" anchor="t">
            <a:noAutofit/>
          </a:bodyPr>
          <a:lstStyle>
            <a:lvl1pPr marL="0" indent="0" algn="l">
              <a:buNone/>
              <a:defRPr kumimoji="0" lang="en-US" sz="2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9" name="Text Placeholder 35">
            <a:extLst>
              <a:ext uri="{FF2B5EF4-FFF2-40B4-BE49-F238E27FC236}">
                <a16:creationId xmlns:a16="http://schemas.microsoft.com/office/drawing/2014/main" id="{3AA1D0C2-76E9-7278-2049-B187D5FC10E4}"/>
              </a:ext>
            </a:extLst>
          </p:cNvPr>
          <p:cNvSpPr>
            <a:spLocks noGrp="1"/>
          </p:cNvSpPr>
          <p:nvPr>
            <p:ph type="body" sz="quarter" idx="15" hasCustomPrompt="1"/>
          </p:nvPr>
        </p:nvSpPr>
        <p:spPr>
          <a:xfrm>
            <a:off x="1236664" y="4969297"/>
            <a:ext cx="5656263" cy="275690"/>
          </a:xfrm>
          <a:noFill/>
        </p:spPr>
        <p:txBody>
          <a:bodyPr wrap="square" lIns="0" tIns="0" rIns="0" bIns="0" anchor="t">
            <a:noAutofit/>
          </a:bodyPr>
          <a:lstStyle>
            <a:lvl1pPr marL="0" indent="0" algn="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Narrator</a:t>
            </a:r>
          </a:p>
        </p:txBody>
      </p:sp>
      <p:sp>
        <p:nvSpPr>
          <p:cNvPr id="17" name="Picture Placeholder 58">
            <a:extLst>
              <a:ext uri="{FF2B5EF4-FFF2-40B4-BE49-F238E27FC236}">
                <a16:creationId xmlns:a16="http://schemas.microsoft.com/office/drawing/2014/main" id="{6DA8A634-F07E-B50C-1BA8-0CB62155DE7A}"/>
              </a:ext>
            </a:extLst>
          </p:cNvPr>
          <p:cNvSpPr>
            <a:spLocks noGrp="1"/>
          </p:cNvSpPr>
          <p:nvPr>
            <p:ph type="pic" sz="quarter" idx="22"/>
          </p:nvPr>
        </p:nvSpPr>
        <p:spPr>
          <a:xfrm>
            <a:off x="7758432" y="1545591"/>
            <a:ext cx="3766818" cy="3766818"/>
          </a:xfrm>
          <a:prstGeom prst="ellipse">
            <a:avLst/>
          </a:prstGeom>
          <a:solidFill>
            <a:schemeClr val="bg1">
              <a:alpha val="40000"/>
            </a:schemeClr>
          </a:solid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Tree>
    <p:extLst>
      <p:ext uri="{BB962C8B-B14F-4D97-AF65-F5344CB8AC3E}">
        <p14:creationId xmlns:p14="http://schemas.microsoft.com/office/powerpoint/2010/main" val="3256937738"/>
      </p:ext>
    </p:extLst>
  </p:cSld>
  <p:clrMapOvr>
    <a:masterClrMapping/>
  </p:clrMapOvr>
  <p:transition>
    <p:fade/>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userDrawn="1">
  <p:cSld name="Quote slide with box image (Dar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9D39174-8A80-2D08-5E69-4EAEC5FC616B}"/>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EE71F3A4-FB3F-81D4-707D-C1CC017E3C33}"/>
              </a:ext>
              <a:ext uri="{C183D7F6-B498-43B3-948B-1728B52AA6E4}">
                <adec:decorative xmlns:adec="http://schemas.microsoft.com/office/drawing/2017/decorative" val="1"/>
              </a:ext>
            </a:extLst>
          </p:cNvPr>
          <p:cNvPicPr>
            <a:picLocks noChangeAspect="1"/>
          </p:cNvPicPr>
          <p:nvPr userDrawn="1"/>
        </p:nvPicPr>
        <p:blipFill rotWithShape="1">
          <a:blip r:embed="rId3" cstate="screen">
            <a:alphaModFix amt="70000"/>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5" name="Rectangle: Rounded Corners 4">
            <a:extLst>
              <a:ext uri="{FF2B5EF4-FFF2-40B4-BE49-F238E27FC236}">
                <a16:creationId xmlns:a16="http://schemas.microsoft.com/office/drawing/2014/main" id="{E0F2D002-979D-5C94-184D-43E1100E59F4}"/>
              </a:ext>
              <a:ext uri="{C183D7F6-B498-43B3-948B-1728B52AA6E4}">
                <adec:decorative xmlns:adec="http://schemas.microsoft.com/office/drawing/2017/decorative" val="1"/>
              </a:ext>
            </a:extLst>
          </p:cNvPr>
          <p:cNvSpPr/>
          <p:nvPr userDrawn="1"/>
        </p:nvSpPr>
        <p:spPr bwMode="auto">
          <a:xfrm>
            <a:off x="6892925" y="585788"/>
            <a:ext cx="4716463" cy="5683249"/>
          </a:xfrm>
          <a:prstGeom prst="roundRect">
            <a:avLst>
              <a:gd name="adj" fmla="val 6345"/>
            </a:avLst>
          </a:prstGeom>
          <a:solidFill>
            <a:schemeClr val="bg1"/>
          </a:solidFill>
          <a:ln>
            <a:noFill/>
            <a:headEnd type="none" w="med" len="med"/>
            <a:tailEnd type="none" w="med" len="med"/>
          </a:ln>
          <a:effectLst>
            <a:outerShdw blurRad="431800" sx="102000" sy="102000" algn="ctr" rotWithShape="0">
              <a:prstClr val="black">
                <a:alpha val="4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endParaRPr lang="en-IN" sz="2000" err="1">
              <a:solidFill>
                <a:srgbClr val="FFFFFF"/>
              </a:solidFill>
              <a:ea typeface="Segoe UI" pitchFamily="34" charset="0"/>
              <a:cs typeface="Segoe UI" pitchFamily="34" charset="0"/>
            </a:endParaRPr>
          </a:p>
        </p:txBody>
      </p:sp>
      <p:sp>
        <p:nvSpPr>
          <p:cNvPr id="6" name="Rectangle 5">
            <a:extLst>
              <a:ext uri="{FF2B5EF4-FFF2-40B4-BE49-F238E27FC236}">
                <a16:creationId xmlns:a16="http://schemas.microsoft.com/office/drawing/2014/main" id="{6E620489-3B35-B2FF-2B1F-FD7FE22D4DE6}"/>
              </a:ext>
              <a:ext uri="{C183D7F6-B498-43B3-948B-1728B52AA6E4}">
                <adec:decorative xmlns:adec="http://schemas.microsoft.com/office/drawing/2017/decorative" val="1"/>
              </a:ext>
            </a:extLst>
          </p:cNvPr>
          <p:cNvSpPr/>
          <p:nvPr userDrawn="1"/>
        </p:nvSpPr>
        <p:spPr bwMode="auto">
          <a:xfrm>
            <a:off x="0" y="2017713"/>
            <a:ext cx="6892925" cy="3486784"/>
          </a:xfrm>
          <a:prstGeom prst="rect">
            <a:avLst/>
          </a:prstGeom>
          <a:gradFill flip="none" rotWithShape="1">
            <a:gsLst>
              <a:gs pos="0">
                <a:schemeClr val="tx1">
                  <a:alpha val="0"/>
                </a:schemeClr>
              </a:gs>
              <a:gs pos="99000">
                <a:schemeClr val="tx1">
                  <a:alpha val="30000"/>
                </a:schemeClr>
              </a:gs>
            </a:gsLst>
            <a:lin ang="10800000" scaled="1"/>
            <a:tileRect/>
          </a:gradFill>
          <a:ln>
            <a:noFill/>
            <a:headEnd type="none" w="med" len="med"/>
            <a:tailEnd type="none" w="med" len="med"/>
          </a:ln>
          <a:effectLst>
            <a:outerShdw blurRad="381000" dist="38100" dir="10800000" algn="r" rotWithShape="0">
              <a:prstClr val="black">
                <a:alpha val="6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IN" sz="2000" err="1">
              <a:solidFill>
                <a:srgbClr val="FFFFFF"/>
              </a:solidFill>
              <a:ea typeface="Segoe UI" pitchFamily="34" charset="0"/>
              <a:cs typeface="Segoe UI" pitchFamily="34" charset="0"/>
            </a:endParaRPr>
          </a:p>
        </p:txBody>
      </p:sp>
      <p:grpSp>
        <p:nvGrpSpPr>
          <p:cNvPr id="9" name="Group 8">
            <a:extLst>
              <a:ext uri="{FF2B5EF4-FFF2-40B4-BE49-F238E27FC236}">
                <a16:creationId xmlns:a16="http://schemas.microsoft.com/office/drawing/2014/main" id="{BF5D12B4-76DF-612A-81F7-817627203F85}"/>
              </a:ext>
              <a:ext uri="{C183D7F6-B498-43B3-948B-1728B52AA6E4}">
                <adec:decorative xmlns:adec="http://schemas.microsoft.com/office/drawing/2017/decorative" val="1"/>
              </a:ext>
            </a:extLst>
          </p:cNvPr>
          <p:cNvGrpSpPr/>
          <p:nvPr userDrawn="1"/>
        </p:nvGrpSpPr>
        <p:grpSpPr>
          <a:xfrm>
            <a:off x="584200" y="1215243"/>
            <a:ext cx="965312" cy="977565"/>
            <a:chOff x="142812" y="139308"/>
            <a:chExt cx="301753" cy="305583"/>
          </a:xfrm>
        </p:grpSpPr>
        <p:sp>
          <p:nvSpPr>
            <p:cNvPr id="10" name="Rectangle: Rounded Corners 9">
              <a:extLst>
                <a:ext uri="{FF2B5EF4-FFF2-40B4-BE49-F238E27FC236}">
                  <a16:creationId xmlns:a16="http://schemas.microsoft.com/office/drawing/2014/main" id="{6E311E46-274D-2F70-2EDE-ADC9249D6033}"/>
                </a:ext>
              </a:extLst>
            </p:cNvPr>
            <p:cNvSpPr/>
            <p:nvPr/>
          </p:nvSpPr>
          <p:spPr bwMode="auto">
            <a:xfrm>
              <a:off x="142812" y="139308"/>
              <a:ext cx="301753" cy="305583"/>
            </a:xfrm>
            <a:prstGeom prst="roundRect">
              <a:avLst>
                <a:gd name="adj" fmla="val 17933"/>
              </a:avLst>
            </a:prstGeom>
            <a:solidFill>
              <a:schemeClr val="bg1"/>
            </a:solidFill>
            <a:ln>
              <a:noFill/>
              <a:headEnd type="none" w="med" len="med"/>
              <a:tailEnd type="none" w="med" len="med"/>
            </a:ln>
            <a:effectLst>
              <a:outerShdw blurRad="190500" dist="177800" dir="8100000" sx="90000" sy="90000" algn="tr" rotWithShape="0">
                <a:prstClr val="black">
                  <a:alpha val="1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err="1">
                <a:solidFill>
                  <a:srgbClr val="FFFFFF"/>
                </a:solidFill>
                <a:ea typeface="Segoe UI" pitchFamily="34" charset="0"/>
                <a:cs typeface="Segoe UI" pitchFamily="34" charset="0"/>
              </a:endParaRPr>
            </a:p>
          </p:txBody>
        </p:sp>
        <p:sp>
          <p:nvSpPr>
            <p:cNvPr id="11" name="Oval 10">
              <a:extLst>
                <a:ext uri="{FF2B5EF4-FFF2-40B4-BE49-F238E27FC236}">
                  <a16:creationId xmlns:a16="http://schemas.microsoft.com/office/drawing/2014/main" id="{B909BD42-BC8A-370C-B49A-5DA13164C98D}"/>
                </a:ext>
              </a:extLst>
            </p:cNvPr>
            <p:cNvSpPr/>
            <p:nvPr/>
          </p:nvSpPr>
          <p:spPr bwMode="auto">
            <a:xfrm>
              <a:off x="177513" y="175925"/>
              <a:ext cx="232350" cy="232350"/>
            </a:xfrm>
            <a:prstGeom prst="ellipse">
              <a:avLst/>
            </a:prstGeom>
            <a:gradFill flip="none" rotWithShape="1">
              <a:gsLst>
                <a:gs pos="24000">
                  <a:schemeClr val="tx2"/>
                </a:gs>
                <a:gs pos="100000">
                  <a:schemeClr val="tx2">
                    <a:lumMod val="60000"/>
                    <a:lumOff val="40000"/>
                  </a:schemeClr>
                </a:gs>
              </a:gsLst>
              <a:path path="circle">
                <a:fillToRect t="100000" r="100000"/>
              </a:path>
              <a:tileRect l="-100000" b="-100000"/>
            </a:gradFill>
            <a:ln w="3175">
              <a:solidFill>
                <a:schemeClr val="bg1"/>
              </a:solidFill>
              <a:headEnd type="none" w="med" len="med"/>
              <a:tailEnd type="none" w="med" len="med"/>
            </a:ln>
            <a:effectLst>
              <a:outerShdw blurRad="50800" dist="76200" dir="8100000" algn="tr" rotWithShape="0">
                <a:schemeClr val="tx2">
                  <a:alpha val="25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000" err="1">
                <a:solidFill>
                  <a:srgbClr val="FFFFFF"/>
                </a:solidFill>
                <a:cs typeface="Segoe UI" pitchFamily="34" charset="0"/>
              </a:endParaRPr>
            </a:p>
          </p:txBody>
        </p:sp>
      </p:grpSp>
      <p:sp>
        <p:nvSpPr>
          <p:cNvPr id="12" name="Graphic 28">
            <a:extLst>
              <a:ext uri="{FF2B5EF4-FFF2-40B4-BE49-F238E27FC236}">
                <a16:creationId xmlns:a16="http://schemas.microsoft.com/office/drawing/2014/main" id="{2D590AED-3B64-F4BC-B5B9-3A5C906E257C}"/>
              </a:ext>
              <a:ext uri="{C183D7F6-B498-43B3-948B-1728B52AA6E4}">
                <adec:decorative xmlns:adec="http://schemas.microsoft.com/office/drawing/2017/decorative" val="1"/>
              </a:ext>
            </a:extLst>
          </p:cNvPr>
          <p:cNvSpPr/>
          <p:nvPr userDrawn="1"/>
        </p:nvSpPr>
        <p:spPr>
          <a:xfrm>
            <a:off x="821642" y="1519790"/>
            <a:ext cx="490428" cy="368470"/>
          </a:xfrm>
          <a:custGeom>
            <a:avLst/>
            <a:gdLst>
              <a:gd name="connsiteX0" fmla="*/ 325088 w 3616928"/>
              <a:gd name="connsiteY0" fmla="*/ 2493836 h 2717482"/>
              <a:gd name="connsiteX1" fmla="*/ 0 w 3616928"/>
              <a:gd name="connsiteY1" fmla="*/ 1620108 h 2717482"/>
              <a:gd name="connsiteX2" fmla="*/ 1086517 w 3616928"/>
              <a:gd name="connsiteY2" fmla="*/ 19336 h 2717482"/>
              <a:gd name="connsiteX3" fmla="*/ 1300734 w 3616928"/>
              <a:gd name="connsiteY3" fmla="*/ 71628 h 2717482"/>
              <a:gd name="connsiteX4" fmla="*/ 1300734 w 3616928"/>
              <a:gd name="connsiteY4" fmla="*/ 71628 h 2717482"/>
              <a:gd name="connsiteX5" fmla="*/ 1253776 w 3616928"/>
              <a:gd name="connsiteY5" fmla="*/ 305943 h 2717482"/>
              <a:gd name="connsiteX6" fmla="*/ 710375 w 3616928"/>
              <a:gd name="connsiteY6" fmla="*/ 858584 h 2717482"/>
              <a:gd name="connsiteX7" fmla="*/ 930497 w 3616928"/>
              <a:gd name="connsiteY7" fmla="*/ 1294448 h 2717482"/>
              <a:gd name="connsiteX8" fmla="*/ 934784 w 3616928"/>
              <a:gd name="connsiteY8" fmla="*/ 1295020 h 2717482"/>
              <a:gd name="connsiteX9" fmla="*/ 1585055 w 3616928"/>
              <a:gd name="connsiteY9" fmla="*/ 2006251 h 2717482"/>
              <a:gd name="connsiteX10" fmla="*/ 1387412 w 3616928"/>
              <a:gd name="connsiteY10" fmla="*/ 2507743 h 2717482"/>
              <a:gd name="connsiteX11" fmla="*/ 1375791 w 3616928"/>
              <a:gd name="connsiteY11" fmla="*/ 2520316 h 2717482"/>
              <a:gd name="connsiteX12" fmla="*/ 873919 w 3616928"/>
              <a:gd name="connsiteY12" fmla="*/ 2717483 h 2717482"/>
              <a:gd name="connsiteX13" fmla="*/ 325279 w 3616928"/>
              <a:gd name="connsiteY13" fmla="*/ 2493931 h 2717482"/>
              <a:gd name="connsiteX14" fmla="*/ 325279 w 3616928"/>
              <a:gd name="connsiteY14" fmla="*/ 2493931 h 2717482"/>
              <a:gd name="connsiteX15" fmla="*/ 2357057 w 3616928"/>
              <a:gd name="connsiteY15" fmla="*/ 2493836 h 2717482"/>
              <a:gd name="connsiteX16" fmla="*/ 2031968 w 3616928"/>
              <a:gd name="connsiteY16" fmla="*/ 1620108 h 2717482"/>
              <a:gd name="connsiteX17" fmla="*/ 3118485 w 3616928"/>
              <a:gd name="connsiteY17" fmla="*/ 19336 h 2717482"/>
              <a:gd name="connsiteX18" fmla="*/ 3332703 w 3616928"/>
              <a:gd name="connsiteY18" fmla="*/ 71628 h 2717482"/>
              <a:gd name="connsiteX19" fmla="*/ 3332703 w 3616928"/>
              <a:gd name="connsiteY19" fmla="*/ 71628 h 2717482"/>
              <a:gd name="connsiteX20" fmla="*/ 3285744 w 3616928"/>
              <a:gd name="connsiteY20" fmla="*/ 305943 h 2717482"/>
              <a:gd name="connsiteX21" fmla="*/ 2742343 w 3616928"/>
              <a:gd name="connsiteY21" fmla="*/ 858584 h 2717482"/>
              <a:gd name="connsiteX22" fmla="*/ 2962370 w 3616928"/>
              <a:gd name="connsiteY22" fmla="*/ 1294448 h 2717482"/>
              <a:gd name="connsiteX23" fmla="*/ 2966657 w 3616928"/>
              <a:gd name="connsiteY23" fmla="*/ 1295020 h 2717482"/>
              <a:gd name="connsiteX24" fmla="*/ 3616928 w 3616928"/>
              <a:gd name="connsiteY24" fmla="*/ 2006251 h 2717482"/>
              <a:gd name="connsiteX25" fmla="*/ 3413760 w 3616928"/>
              <a:gd name="connsiteY25" fmla="*/ 2514220 h 2717482"/>
              <a:gd name="connsiteX26" fmla="*/ 2905792 w 3616928"/>
              <a:gd name="connsiteY26" fmla="*/ 2717388 h 2717482"/>
              <a:gd name="connsiteX27" fmla="*/ 2357152 w 3616928"/>
              <a:gd name="connsiteY27" fmla="*/ 2493836 h 2717482"/>
              <a:gd name="connsiteX28" fmla="*/ 2357152 w 3616928"/>
              <a:gd name="connsiteY28" fmla="*/ 2493836 h 271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16928" h="2717482">
                <a:moveTo>
                  <a:pt x="325088" y="2493836"/>
                </a:moveTo>
                <a:cubicBezTo>
                  <a:pt x="121920" y="2270380"/>
                  <a:pt x="0" y="2026539"/>
                  <a:pt x="0" y="1620108"/>
                </a:cubicBezTo>
                <a:cubicBezTo>
                  <a:pt x="0" y="954025"/>
                  <a:pt x="445675" y="359188"/>
                  <a:pt x="1086517" y="19336"/>
                </a:cubicBezTo>
                <a:cubicBezTo>
                  <a:pt x="1160812" y="-20097"/>
                  <a:pt x="1252918" y="2477"/>
                  <a:pt x="1300734" y="71628"/>
                </a:cubicBezTo>
                <a:lnTo>
                  <a:pt x="1300734" y="71628"/>
                </a:lnTo>
                <a:cubicBezTo>
                  <a:pt x="1354550" y="149448"/>
                  <a:pt x="1333310" y="254699"/>
                  <a:pt x="1253776" y="305943"/>
                </a:cubicBezTo>
                <a:cubicBezTo>
                  <a:pt x="981075" y="481585"/>
                  <a:pt x="813911" y="674466"/>
                  <a:pt x="710375" y="858584"/>
                </a:cubicBezTo>
                <a:cubicBezTo>
                  <a:pt x="606838" y="1042702"/>
                  <a:pt x="723805" y="1266159"/>
                  <a:pt x="930497" y="1294448"/>
                </a:cubicBezTo>
                <a:cubicBezTo>
                  <a:pt x="931926" y="1294639"/>
                  <a:pt x="933355" y="1294829"/>
                  <a:pt x="934784" y="1295020"/>
                </a:cubicBezTo>
                <a:cubicBezTo>
                  <a:pt x="1300543" y="1335691"/>
                  <a:pt x="1585055" y="1620108"/>
                  <a:pt x="1585055" y="2006251"/>
                </a:cubicBezTo>
                <a:cubicBezTo>
                  <a:pt x="1585055" y="2186369"/>
                  <a:pt x="1506188" y="2366487"/>
                  <a:pt x="1387412" y="2507743"/>
                </a:cubicBezTo>
                <a:cubicBezTo>
                  <a:pt x="1383792" y="2512124"/>
                  <a:pt x="1379887" y="2516315"/>
                  <a:pt x="1375791" y="2520316"/>
                </a:cubicBezTo>
                <a:cubicBezTo>
                  <a:pt x="1235012" y="2658237"/>
                  <a:pt x="1074230" y="2717483"/>
                  <a:pt x="873919" y="2717483"/>
                </a:cubicBezTo>
                <a:cubicBezTo>
                  <a:pt x="650367" y="2717483"/>
                  <a:pt x="447199" y="2615851"/>
                  <a:pt x="325279" y="2493931"/>
                </a:cubicBezTo>
                <a:lnTo>
                  <a:pt x="325279" y="2493931"/>
                </a:lnTo>
                <a:close/>
                <a:moveTo>
                  <a:pt x="2357057" y="2493836"/>
                </a:moveTo>
                <a:cubicBezTo>
                  <a:pt x="2153888" y="2270284"/>
                  <a:pt x="2031968" y="2026444"/>
                  <a:pt x="2031968" y="1620108"/>
                </a:cubicBezTo>
                <a:cubicBezTo>
                  <a:pt x="2031968" y="954025"/>
                  <a:pt x="2477643" y="359188"/>
                  <a:pt x="3118485" y="19336"/>
                </a:cubicBezTo>
                <a:cubicBezTo>
                  <a:pt x="3192780" y="-20097"/>
                  <a:pt x="3284887" y="2477"/>
                  <a:pt x="3332703" y="71628"/>
                </a:cubicBezTo>
                <a:lnTo>
                  <a:pt x="3332703" y="71628"/>
                </a:lnTo>
                <a:cubicBezTo>
                  <a:pt x="3386519" y="149448"/>
                  <a:pt x="3365278" y="254699"/>
                  <a:pt x="3285744" y="305943"/>
                </a:cubicBezTo>
                <a:cubicBezTo>
                  <a:pt x="3013043" y="481585"/>
                  <a:pt x="2845880" y="674466"/>
                  <a:pt x="2742343" y="858584"/>
                </a:cubicBezTo>
                <a:cubicBezTo>
                  <a:pt x="2640140" y="1040416"/>
                  <a:pt x="2755773" y="1266159"/>
                  <a:pt x="2962370" y="1294448"/>
                </a:cubicBezTo>
                <a:cubicBezTo>
                  <a:pt x="2963799" y="1294639"/>
                  <a:pt x="2965228" y="1294829"/>
                  <a:pt x="2966657" y="1295020"/>
                </a:cubicBezTo>
                <a:cubicBezTo>
                  <a:pt x="3332416" y="1335691"/>
                  <a:pt x="3616928" y="1620108"/>
                  <a:pt x="3616928" y="2006251"/>
                </a:cubicBezTo>
                <a:cubicBezTo>
                  <a:pt x="3616928" y="2189131"/>
                  <a:pt x="3535680" y="2372011"/>
                  <a:pt x="3413760" y="2514220"/>
                </a:cubicBezTo>
                <a:cubicBezTo>
                  <a:pt x="3291840" y="2656428"/>
                  <a:pt x="3108960" y="2717388"/>
                  <a:pt x="2905792" y="2717388"/>
                </a:cubicBezTo>
                <a:cubicBezTo>
                  <a:pt x="2682240" y="2717388"/>
                  <a:pt x="2479072" y="2615756"/>
                  <a:pt x="2357152" y="2493836"/>
                </a:cubicBezTo>
                <a:lnTo>
                  <a:pt x="2357152" y="2493836"/>
                </a:lnTo>
                <a:close/>
              </a:path>
            </a:pathLst>
          </a:custGeom>
          <a:solidFill>
            <a:schemeClr val="bg1"/>
          </a:solidFill>
          <a:ln w="3175">
            <a:solidFill>
              <a:schemeClr val="bg1"/>
            </a:solidFill>
            <a:headEnd type="none" w="med" len="med"/>
            <a:tailEnd type="none" w="med" len="med"/>
          </a:ln>
          <a:effectLst>
            <a:outerShdw blurRad="50800" dist="76200" dir="8100000" algn="tr" rotWithShape="0">
              <a:schemeClr val="tx2">
                <a:alpha val="25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000">
              <a:solidFill>
                <a:srgbClr val="FFFFFF"/>
              </a:solidFill>
              <a:cs typeface="Segoe UI" pitchFamily="34" charset="0"/>
            </a:endParaRPr>
          </a:p>
        </p:txBody>
      </p:sp>
      <p:sp>
        <p:nvSpPr>
          <p:cNvPr id="14" name="Text Placeholder 35">
            <a:extLst>
              <a:ext uri="{FF2B5EF4-FFF2-40B4-BE49-F238E27FC236}">
                <a16:creationId xmlns:a16="http://schemas.microsoft.com/office/drawing/2014/main" id="{02EF1E71-0382-4513-27F8-A573764F5AAD}"/>
              </a:ext>
            </a:extLst>
          </p:cNvPr>
          <p:cNvSpPr>
            <a:spLocks noGrp="1"/>
          </p:cNvSpPr>
          <p:nvPr>
            <p:ph type="body" sz="quarter" idx="17" hasCustomPrompt="1"/>
          </p:nvPr>
        </p:nvSpPr>
        <p:spPr>
          <a:xfrm>
            <a:off x="584200" y="2686834"/>
            <a:ext cx="5829300" cy="1732236"/>
          </a:xfrm>
          <a:noFill/>
        </p:spPr>
        <p:txBody>
          <a:bodyPr wrap="square" lIns="0" tIns="0" rIns="0" bIns="0" anchor="t">
            <a:noAutofit/>
          </a:bodyPr>
          <a:lstStyle>
            <a:lvl1pPr marL="0" indent="0" algn="l">
              <a:buNone/>
              <a:defRPr kumimoji="0" lang="en-US" sz="2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5" name="Text Placeholder 35">
            <a:extLst>
              <a:ext uri="{FF2B5EF4-FFF2-40B4-BE49-F238E27FC236}">
                <a16:creationId xmlns:a16="http://schemas.microsoft.com/office/drawing/2014/main" id="{F36B7424-9BA3-2874-37AA-D45994593555}"/>
              </a:ext>
            </a:extLst>
          </p:cNvPr>
          <p:cNvSpPr>
            <a:spLocks noGrp="1"/>
          </p:cNvSpPr>
          <p:nvPr>
            <p:ph type="body" sz="quarter" idx="15" hasCustomPrompt="1"/>
          </p:nvPr>
        </p:nvSpPr>
        <p:spPr>
          <a:xfrm>
            <a:off x="582613" y="4756201"/>
            <a:ext cx="5830888" cy="275690"/>
          </a:xfrm>
          <a:noFill/>
        </p:spPr>
        <p:txBody>
          <a:bodyPr wrap="square" lIns="0" tIns="0" rIns="0" bIns="0" anchor="t">
            <a:noAutofit/>
          </a:bodyPr>
          <a:lstStyle>
            <a:lvl1pPr marL="0" indent="0" algn="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Narrator</a:t>
            </a:r>
          </a:p>
        </p:txBody>
      </p:sp>
      <p:sp>
        <p:nvSpPr>
          <p:cNvPr id="16" name="Picture Placeholder 58">
            <a:extLst>
              <a:ext uri="{FF2B5EF4-FFF2-40B4-BE49-F238E27FC236}">
                <a16:creationId xmlns:a16="http://schemas.microsoft.com/office/drawing/2014/main" id="{6203129B-B6A0-80FE-E261-3AE8434A5CB1}"/>
              </a:ext>
            </a:extLst>
          </p:cNvPr>
          <p:cNvSpPr>
            <a:spLocks noGrp="1"/>
          </p:cNvSpPr>
          <p:nvPr>
            <p:ph type="pic" sz="quarter" idx="22"/>
          </p:nvPr>
        </p:nvSpPr>
        <p:spPr>
          <a:xfrm>
            <a:off x="7110413" y="800101"/>
            <a:ext cx="4281488" cy="5257794"/>
          </a:xfrm>
          <a:prstGeom prst="roundRect">
            <a:avLst>
              <a:gd name="adj" fmla="val 4431"/>
            </a:avLst>
          </a:prstGeom>
          <a:solidFill>
            <a:schemeClr val="bg1">
              <a:alpha val="40000"/>
            </a:schemeClr>
          </a:solid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Tree>
    <p:extLst>
      <p:ext uri="{BB962C8B-B14F-4D97-AF65-F5344CB8AC3E}">
        <p14:creationId xmlns:p14="http://schemas.microsoft.com/office/powerpoint/2010/main" val="1494905761"/>
      </p:ext>
    </p:extLst>
  </p:cSld>
  <p:clrMapOvr>
    <a:masterClrMapping/>
  </p:clrMapOvr>
  <p:transition>
    <p:fade/>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userDrawn="1">
  <p:cSld name="4_custom layout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CD09D48-91F1-226C-E485-B721D7C4ACFF}"/>
              </a:ext>
              <a:ext uri="{C183D7F6-B498-43B3-948B-1728B52AA6E4}">
                <adec:decorative xmlns:adec="http://schemas.microsoft.com/office/drawing/2017/decorative" val="1"/>
              </a:ext>
            </a:extLst>
          </p:cNvPr>
          <p:cNvGrpSpPr/>
          <p:nvPr userDrawn="1"/>
        </p:nvGrpSpPr>
        <p:grpSpPr>
          <a:xfrm>
            <a:off x="0" y="0"/>
            <a:ext cx="12192000" cy="6795078"/>
            <a:chOff x="0" y="62922"/>
            <a:chExt cx="12192000" cy="6795078"/>
          </a:xfrm>
        </p:grpSpPr>
        <p:pic>
          <p:nvPicPr>
            <p:cNvPr id="4" name="Picture 3" descr="A picture containing blue, electric blue, majorelle blue, blur&#10;&#10;Description automatically generated">
              <a:extLst>
                <a:ext uri="{FF2B5EF4-FFF2-40B4-BE49-F238E27FC236}">
                  <a16:creationId xmlns:a16="http://schemas.microsoft.com/office/drawing/2014/main" id="{67964EF7-8D19-D3F0-E828-0E1D83C52DC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62922"/>
              <a:ext cx="12192000" cy="6795078"/>
            </a:xfrm>
            <a:prstGeom prst="rect">
              <a:avLst/>
            </a:prstGeom>
          </p:spPr>
        </p:pic>
        <p:pic>
          <p:nvPicPr>
            <p:cNvPr id="5" name="Picture 4">
              <a:extLst>
                <a:ext uri="{FF2B5EF4-FFF2-40B4-BE49-F238E27FC236}">
                  <a16:creationId xmlns:a16="http://schemas.microsoft.com/office/drawing/2014/main" id="{C44B2F78-21E6-3BF0-DFD5-7683A327CB49}"/>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62922"/>
              <a:ext cx="12192000" cy="6795078"/>
            </a:xfrm>
            <a:prstGeom prst="rect">
              <a:avLst/>
            </a:prstGeom>
          </p:spPr>
        </p:pic>
      </p:grpSp>
      <p:grpSp>
        <p:nvGrpSpPr>
          <p:cNvPr id="6" name="Group 5">
            <a:extLst>
              <a:ext uri="{FF2B5EF4-FFF2-40B4-BE49-F238E27FC236}">
                <a16:creationId xmlns:a16="http://schemas.microsoft.com/office/drawing/2014/main" id="{617F2815-2723-8B68-1895-6F75E8862D7D}"/>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7" name="Group 6">
              <a:extLst>
                <a:ext uri="{FF2B5EF4-FFF2-40B4-BE49-F238E27FC236}">
                  <a16:creationId xmlns:a16="http://schemas.microsoft.com/office/drawing/2014/main" id="{B9A27B1C-368E-BD59-3CAD-0D5C2B8916D6}"/>
                </a:ext>
              </a:extLst>
            </p:cNvPr>
            <p:cNvGrpSpPr/>
            <p:nvPr/>
          </p:nvGrpSpPr>
          <p:grpSpPr>
            <a:xfrm>
              <a:off x="0" y="0"/>
              <a:ext cx="12192000" cy="6858002"/>
              <a:chOff x="0" y="0"/>
              <a:chExt cx="12192000" cy="6858002"/>
            </a:xfrm>
          </p:grpSpPr>
          <p:grpSp>
            <p:nvGrpSpPr>
              <p:cNvPr id="9" name="Group 8">
                <a:extLst>
                  <a:ext uri="{FF2B5EF4-FFF2-40B4-BE49-F238E27FC236}">
                    <a16:creationId xmlns:a16="http://schemas.microsoft.com/office/drawing/2014/main" id="{8B939BCA-4EA2-A201-945F-BE978159287C}"/>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FE7973B7-4DAE-CD9B-D7A6-6662912FCE9D}"/>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12" name="Freeform: Shape 11">
                  <a:extLst>
                    <a:ext uri="{FF2B5EF4-FFF2-40B4-BE49-F238E27FC236}">
                      <a16:creationId xmlns:a16="http://schemas.microsoft.com/office/drawing/2014/main" id="{EC95961F-3CB5-1F23-81EC-159C024A83F3}"/>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p>
              </p:txBody>
            </p:sp>
          </p:grpSp>
          <p:sp>
            <p:nvSpPr>
              <p:cNvPr id="10" name="Freeform: Shape 9">
                <a:extLst>
                  <a:ext uri="{FF2B5EF4-FFF2-40B4-BE49-F238E27FC236}">
                    <a16:creationId xmlns:a16="http://schemas.microsoft.com/office/drawing/2014/main" id="{5B985903-2D31-FC1B-0009-3AA6C0F934F8}"/>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grpSp>
        <p:sp>
          <p:nvSpPr>
            <p:cNvPr id="8" name="Freeform: Shape 7">
              <a:extLst>
                <a:ext uri="{FF2B5EF4-FFF2-40B4-BE49-F238E27FC236}">
                  <a16:creationId xmlns:a16="http://schemas.microsoft.com/office/drawing/2014/main" id="{3B55194A-D386-BFF1-143D-B6E2BB4E09C2}"/>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13" name="Rectangle: Single Corner Rounded 12">
            <a:extLst>
              <a:ext uri="{FF2B5EF4-FFF2-40B4-BE49-F238E27FC236}">
                <a16:creationId xmlns:a16="http://schemas.microsoft.com/office/drawing/2014/main" id="{8374FACD-52DD-EA00-5EF3-BC4189A80511}"/>
              </a:ext>
              <a:ext uri="{C183D7F6-B498-43B3-948B-1728B52AA6E4}">
                <adec:decorative xmlns:adec="http://schemas.microsoft.com/office/drawing/2017/decorative" val="1"/>
              </a:ext>
            </a:extLst>
          </p:cNvPr>
          <p:cNvSpPr/>
          <p:nvPr userDrawn="1"/>
        </p:nvSpPr>
        <p:spPr bwMode="auto">
          <a:xfrm flipH="1" flipV="1">
            <a:off x="588262" y="1436687"/>
            <a:ext cx="11603738" cy="4818968"/>
          </a:xfrm>
          <a:prstGeom prst="round1Rect">
            <a:avLst>
              <a:gd name="adj" fmla="val 9815"/>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indent="0" algn="ctr">
              <a:buFont typeface="Arial" panose="020B0604020202020204" pitchFamily="34" charset="0"/>
              <a:buNone/>
            </a:pPr>
            <a:endParaRPr lang="en-US" err="1">
              <a:solidFill>
                <a:schemeClr val="bg1"/>
              </a:solidFill>
            </a:endParaRPr>
          </a:p>
        </p:txBody>
      </p:sp>
      <p:sp>
        <p:nvSpPr>
          <p:cNvPr id="14" name="Rectangle 13">
            <a:extLst>
              <a:ext uri="{FF2B5EF4-FFF2-40B4-BE49-F238E27FC236}">
                <a16:creationId xmlns:a16="http://schemas.microsoft.com/office/drawing/2014/main" id="{49C9DDBF-8B25-3840-D167-F7A82E6FE24F}"/>
              </a:ext>
              <a:ext uri="{C183D7F6-B498-43B3-948B-1728B52AA6E4}">
                <adec:decorative xmlns:adec="http://schemas.microsoft.com/office/drawing/2017/decorative" val="1"/>
              </a:ext>
            </a:extLst>
          </p:cNvPr>
          <p:cNvSpPr/>
          <p:nvPr userDrawn="1"/>
        </p:nvSpPr>
        <p:spPr bwMode="auto">
          <a:xfrm>
            <a:off x="588262" y="1436687"/>
            <a:ext cx="11603738" cy="27432"/>
          </a:xfrm>
          <a:prstGeom prst="rect">
            <a:avLst/>
          </a:prstGeom>
          <a:gradFill>
            <a:gsLst>
              <a:gs pos="100000">
                <a:schemeClr val="tx2">
                  <a:lumMod val="60000"/>
                  <a:lumOff val="40000"/>
                </a:schemeClr>
              </a:gs>
              <a:gs pos="0">
                <a:schemeClr val="tx2"/>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err="1">
              <a:solidFill>
                <a:srgbClr val="FFFFFF"/>
              </a:solidFill>
              <a:cs typeface="Segoe UI" pitchFamily="34" charset="0"/>
            </a:endParaRPr>
          </a:p>
        </p:txBody>
      </p:sp>
      <p:cxnSp>
        <p:nvCxnSpPr>
          <p:cNvPr id="19" name="Straight Connector 18">
            <a:extLst>
              <a:ext uri="{FF2B5EF4-FFF2-40B4-BE49-F238E27FC236}">
                <a16:creationId xmlns:a16="http://schemas.microsoft.com/office/drawing/2014/main" id="{F91E9A27-D6CC-6ADB-3B1A-09AD805944C2}"/>
              </a:ext>
              <a:ext uri="{C183D7F6-B498-43B3-948B-1728B52AA6E4}">
                <adec:decorative xmlns:adec="http://schemas.microsoft.com/office/drawing/2017/decorative" val="1"/>
              </a:ext>
            </a:extLst>
          </p:cNvPr>
          <p:cNvCxnSpPr>
            <a:cxnSpLocks/>
          </p:cNvCxnSpPr>
          <p:nvPr userDrawn="1"/>
        </p:nvCxnSpPr>
        <p:spPr>
          <a:xfrm>
            <a:off x="588262" y="3960694"/>
            <a:ext cx="5368038" cy="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FBA56D00-DB58-EDF1-0A30-1D11A02C988D}"/>
              </a:ext>
              <a:ext uri="{C183D7F6-B498-43B3-948B-1728B52AA6E4}">
                <adec:decorative xmlns:adec="http://schemas.microsoft.com/office/drawing/2017/decorative" val="1"/>
              </a:ext>
            </a:extLst>
          </p:cNvPr>
          <p:cNvCxnSpPr>
            <a:cxnSpLocks/>
          </p:cNvCxnSpPr>
          <p:nvPr userDrawn="1"/>
        </p:nvCxnSpPr>
        <p:spPr>
          <a:xfrm rot="16200000">
            <a:off x="443006" y="2381007"/>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2702CFBE-401A-43E3-048B-447ADDF25605}"/>
              </a:ext>
              <a:ext uri="{C183D7F6-B498-43B3-948B-1728B52AA6E4}">
                <adec:decorative xmlns:adec="http://schemas.microsoft.com/office/drawing/2017/decorative" val="1"/>
              </a:ext>
            </a:extLst>
          </p:cNvPr>
          <p:cNvCxnSpPr>
            <a:cxnSpLocks/>
          </p:cNvCxnSpPr>
          <p:nvPr userDrawn="1"/>
        </p:nvCxnSpPr>
        <p:spPr>
          <a:xfrm rot="16200000">
            <a:off x="443006" y="4506369"/>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4" name="Title 1">
            <a:extLst>
              <a:ext uri="{FF2B5EF4-FFF2-40B4-BE49-F238E27FC236}">
                <a16:creationId xmlns:a16="http://schemas.microsoft.com/office/drawing/2014/main" id="{0AF20B33-9D22-25D5-0CFB-8DFC6DD87003}"/>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35" name="Text Placeholder 35">
            <a:extLst>
              <a:ext uri="{FF2B5EF4-FFF2-40B4-BE49-F238E27FC236}">
                <a16:creationId xmlns:a16="http://schemas.microsoft.com/office/drawing/2014/main" id="{4037518A-EA26-1916-E462-AE8ECFD50937}"/>
              </a:ext>
            </a:extLst>
          </p:cNvPr>
          <p:cNvSpPr>
            <a:spLocks noGrp="1"/>
          </p:cNvSpPr>
          <p:nvPr>
            <p:ph type="body" sz="quarter" idx="15" hasCustomPrompt="1"/>
          </p:nvPr>
        </p:nvSpPr>
        <p:spPr>
          <a:xfrm>
            <a:off x="777238" y="1621002"/>
            <a:ext cx="10826500" cy="298305"/>
          </a:xfrm>
          <a:noFill/>
        </p:spPr>
        <p:txBody>
          <a:bodyPr wrap="square" lIns="0" tIns="0" rIns="0" bIns="0" anchor="t">
            <a:noAutofit/>
          </a:bodyPr>
          <a:lstStyle>
            <a:lvl1pPr marL="0" indent="0" algn="l">
              <a:buFont typeface="Arial" panose="020B0604020202020204" pitchFamily="34" charse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6" name="Text Placeholder 35">
            <a:extLst>
              <a:ext uri="{FF2B5EF4-FFF2-40B4-BE49-F238E27FC236}">
                <a16:creationId xmlns:a16="http://schemas.microsoft.com/office/drawing/2014/main" id="{9B957023-D5C8-4C46-7AF3-D557E5C52B36}"/>
              </a:ext>
            </a:extLst>
          </p:cNvPr>
          <p:cNvSpPr>
            <a:spLocks noGrp="1"/>
          </p:cNvSpPr>
          <p:nvPr>
            <p:ph type="body" sz="quarter" idx="16" hasCustomPrompt="1"/>
          </p:nvPr>
        </p:nvSpPr>
        <p:spPr>
          <a:xfrm>
            <a:off x="1402152" y="2261674"/>
            <a:ext cx="4314125"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7" name="Text Placeholder 35">
            <a:extLst>
              <a:ext uri="{FF2B5EF4-FFF2-40B4-BE49-F238E27FC236}">
                <a16:creationId xmlns:a16="http://schemas.microsoft.com/office/drawing/2014/main" id="{294C83CD-3C29-43EC-9DE9-6C8EDB40C39B}"/>
              </a:ext>
            </a:extLst>
          </p:cNvPr>
          <p:cNvSpPr>
            <a:spLocks noGrp="1"/>
          </p:cNvSpPr>
          <p:nvPr>
            <p:ph type="body" sz="quarter" idx="17" hasCustomPrompt="1"/>
          </p:nvPr>
        </p:nvSpPr>
        <p:spPr>
          <a:xfrm>
            <a:off x="1533639" y="2611299"/>
            <a:ext cx="4182638" cy="1236793"/>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8" name="Text Placeholder 35">
            <a:extLst>
              <a:ext uri="{FF2B5EF4-FFF2-40B4-BE49-F238E27FC236}">
                <a16:creationId xmlns:a16="http://schemas.microsoft.com/office/drawing/2014/main" id="{D0679245-30A6-784E-C5A4-39B1596ABD57}"/>
              </a:ext>
            </a:extLst>
          </p:cNvPr>
          <p:cNvSpPr>
            <a:spLocks noGrp="1"/>
          </p:cNvSpPr>
          <p:nvPr>
            <p:ph type="body" sz="quarter" idx="18" hasCustomPrompt="1"/>
          </p:nvPr>
        </p:nvSpPr>
        <p:spPr>
          <a:xfrm>
            <a:off x="1402152" y="4384037"/>
            <a:ext cx="4314125"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9" name="Text Placeholder 35">
            <a:extLst>
              <a:ext uri="{FF2B5EF4-FFF2-40B4-BE49-F238E27FC236}">
                <a16:creationId xmlns:a16="http://schemas.microsoft.com/office/drawing/2014/main" id="{C6D3CFE0-62C9-7A43-A5F6-FE9BC528729B}"/>
              </a:ext>
            </a:extLst>
          </p:cNvPr>
          <p:cNvSpPr>
            <a:spLocks noGrp="1"/>
          </p:cNvSpPr>
          <p:nvPr>
            <p:ph type="body" sz="quarter" idx="19" hasCustomPrompt="1"/>
          </p:nvPr>
        </p:nvSpPr>
        <p:spPr>
          <a:xfrm>
            <a:off x="1533639" y="4733662"/>
            <a:ext cx="4182638" cy="1236793"/>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1" name="Picture Placeholder 58">
            <a:extLst>
              <a:ext uri="{FF2B5EF4-FFF2-40B4-BE49-F238E27FC236}">
                <a16:creationId xmlns:a16="http://schemas.microsoft.com/office/drawing/2014/main" id="{7B5AAAD8-C5EB-3E6E-0760-A7F9BAF331FF}"/>
              </a:ext>
            </a:extLst>
          </p:cNvPr>
          <p:cNvSpPr>
            <a:spLocks noGrp="1"/>
          </p:cNvSpPr>
          <p:nvPr>
            <p:ph type="pic" sz="quarter" idx="22"/>
          </p:nvPr>
        </p:nvSpPr>
        <p:spPr>
          <a:xfrm>
            <a:off x="5998916" y="2417148"/>
            <a:ext cx="5604824" cy="3227274"/>
          </a:xfrm>
          <a:prstGeom prst="roundRect">
            <a:avLst>
              <a:gd name="adj" fmla="val 4431"/>
            </a:avLst>
          </a:prstGeom>
          <a:solidFill>
            <a:schemeClr val="bg1">
              <a:alpha val="40000"/>
            </a:schemeClr>
          </a:solidFill>
          <a:ln>
            <a:solidFill>
              <a:schemeClr val="bg1"/>
            </a:solidFill>
          </a:ln>
          <a:effectLst>
            <a:outerShdw blurRad="266700" sx="102000" sy="102000" algn="ctr" rotWithShape="0">
              <a:prstClr val="black">
                <a:alpha val="15000"/>
              </a:prstClr>
            </a:outerShdw>
          </a:effectLst>
        </p:spPr>
        <p:txBody>
          <a:bodyPr bIns="640080" anchor="ctr">
            <a:noAutofit/>
          </a:bodyPr>
          <a:lstStyle>
            <a:lvl1pPr marL="0" indent="0" algn="ctr">
              <a:buFont typeface="Arial" panose="020B0604020202020204" pitchFamily="34" charset="0"/>
              <a:buNone/>
              <a:defRPr sz="2000">
                <a:solidFill>
                  <a:schemeClr val="bg1"/>
                </a:solidFill>
              </a:defRPr>
            </a:lvl1pPr>
          </a:lstStyle>
          <a:p>
            <a:endParaRPr lang="en-IN"/>
          </a:p>
        </p:txBody>
      </p:sp>
      <p:sp>
        <p:nvSpPr>
          <p:cNvPr id="40" name="Text Placeholder 35">
            <a:extLst>
              <a:ext uri="{FF2B5EF4-FFF2-40B4-BE49-F238E27FC236}">
                <a16:creationId xmlns:a16="http://schemas.microsoft.com/office/drawing/2014/main" id="{9C0064E9-2676-9B0B-2197-936C8E2D5A44}"/>
              </a:ext>
            </a:extLst>
          </p:cNvPr>
          <p:cNvSpPr>
            <a:spLocks noGrp="1"/>
          </p:cNvSpPr>
          <p:nvPr>
            <p:ph type="body" sz="quarter" idx="20" hasCustomPrompt="1"/>
          </p:nvPr>
        </p:nvSpPr>
        <p:spPr>
          <a:xfrm>
            <a:off x="5998914" y="5869249"/>
            <a:ext cx="5488235" cy="139110"/>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1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3325780964"/>
      </p:ext>
    </p:extLst>
  </p:cSld>
  <p:clrMapOvr>
    <a:masterClrMapping/>
  </p:clrMapOvr>
  <p:transition>
    <p:fade/>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userDrawn="1">
  <p:cSld name="5_Custom Layout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6579011D-1C7C-A2D2-7808-778E3AF0A329}"/>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1405A153-0FFD-A2D6-638C-28F3375F9F36}"/>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D3AB161C-9D77-344D-0323-290CAD47B99D}"/>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sp>
        <p:nvSpPr>
          <p:cNvPr id="6" name="Rectangle 5">
            <a:extLst>
              <a:ext uri="{FF2B5EF4-FFF2-40B4-BE49-F238E27FC236}">
                <a16:creationId xmlns:a16="http://schemas.microsoft.com/office/drawing/2014/main" id="{765890C9-BA95-2FE6-8773-A60695F10BCC}"/>
              </a:ext>
              <a:ext uri="{C183D7F6-B498-43B3-948B-1728B52AA6E4}">
                <adec:decorative xmlns:adec="http://schemas.microsoft.com/office/drawing/2017/decorative" val="1"/>
              </a:ext>
            </a:extLst>
          </p:cNvPr>
          <p:cNvSpPr/>
          <p:nvPr userDrawn="1"/>
        </p:nvSpPr>
        <p:spPr bwMode="auto">
          <a:xfrm rot="16200000">
            <a:off x="6061472" y="-4758631"/>
            <a:ext cx="69057" cy="12192002"/>
          </a:xfrm>
          <a:prstGeom prst="rect">
            <a:avLst/>
          </a:prstGeom>
          <a:gradFill flip="none" rotWithShape="1">
            <a:gsLst>
              <a:gs pos="100000">
                <a:schemeClr val="tx2">
                  <a:lumMod val="60000"/>
                  <a:lumOff val="40000"/>
                </a:schemeClr>
              </a:gs>
              <a:gs pos="20000">
                <a:schemeClr val="tx2"/>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err="1">
              <a:solidFill>
                <a:srgbClr val="FFFFFF"/>
              </a:solidFill>
              <a:cs typeface="Segoe UI" pitchFamily="34" charset="0"/>
            </a:endParaRPr>
          </a:p>
        </p:txBody>
      </p:sp>
      <p:grpSp>
        <p:nvGrpSpPr>
          <p:cNvPr id="7" name="Group 6">
            <a:extLst>
              <a:ext uri="{FF2B5EF4-FFF2-40B4-BE49-F238E27FC236}">
                <a16:creationId xmlns:a16="http://schemas.microsoft.com/office/drawing/2014/main" id="{2FA1BDB4-6EB2-0357-3B85-B3F56B10EBA5}"/>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8" name="Group 7">
              <a:extLst>
                <a:ext uri="{FF2B5EF4-FFF2-40B4-BE49-F238E27FC236}">
                  <a16:creationId xmlns:a16="http://schemas.microsoft.com/office/drawing/2014/main" id="{C8145BDC-F2EF-D1D7-6F29-82C55C01A23D}"/>
                </a:ext>
              </a:extLst>
            </p:cNvPr>
            <p:cNvGrpSpPr/>
            <p:nvPr/>
          </p:nvGrpSpPr>
          <p:grpSpPr>
            <a:xfrm>
              <a:off x="0" y="0"/>
              <a:ext cx="12192000" cy="6858002"/>
              <a:chOff x="0" y="0"/>
              <a:chExt cx="12192000" cy="6858002"/>
            </a:xfrm>
          </p:grpSpPr>
          <p:grpSp>
            <p:nvGrpSpPr>
              <p:cNvPr id="10" name="Group 9">
                <a:extLst>
                  <a:ext uri="{FF2B5EF4-FFF2-40B4-BE49-F238E27FC236}">
                    <a16:creationId xmlns:a16="http://schemas.microsoft.com/office/drawing/2014/main" id="{6DBD9920-8688-04DD-AFE5-C5E74AE7A447}"/>
                  </a:ext>
                </a:extLst>
              </p:cNvPr>
              <p:cNvGrpSpPr/>
              <p:nvPr/>
            </p:nvGrpSpPr>
            <p:grpSpPr>
              <a:xfrm>
                <a:off x="9486900" y="0"/>
                <a:ext cx="2705100" cy="694583"/>
                <a:chOff x="9486900" y="0"/>
                <a:chExt cx="2705100" cy="694583"/>
              </a:xfrm>
            </p:grpSpPr>
            <p:sp>
              <p:nvSpPr>
                <p:cNvPr id="12" name="Freeform: Shape 11">
                  <a:extLst>
                    <a:ext uri="{FF2B5EF4-FFF2-40B4-BE49-F238E27FC236}">
                      <a16:creationId xmlns:a16="http://schemas.microsoft.com/office/drawing/2014/main" id="{C00AC885-4AA7-1995-4F2C-071DB9B34759}"/>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4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3" name="Freeform: Shape 12">
                  <a:extLst>
                    <a:ext uri="{FF2B5EF4-FFF2-40B4-BE49-F238E27FC236}">
                      <a16:creationId xmlns:a16="http://schemas.microsoft.com/office/drawing/2014/main" id="{1669860A-6C81-F026-FAF3-A86F6CE4ED83}"/>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1" name="Freeform: Shape 10">
                <a:extLst>
                  <a:ext uri="{FF2B5EF4-FFF2-40B4-BE49-F238E27FC236}">
                    <a16:creationId xmlns:a16="http://schemas.microsoft.com/office/drawing/2014/main" id="{65C4A214-FF46-CE62-C4E3-DBD245C79BC5}"/>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9" name="Freeform: Shape 8">
              <a:extLst>
                <a:ext uri="{FF2B5EF4-FFF2-40B4-BE49-F238E27FC236}">
                  <a16:creationId xmlns:a16="http://schemas.microsoft.com/office/drawing/2014/main" id="{17039192-0BBB-AF94-CF10-B163B256C6EB}"/>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grpSp>
      <p:sp>
        <p:nvSpPr>
          <p:cNvPr id="14" name="Rectangle: Top Corners Rounded 13">
            <a:extLst>
              <a:ext uri="{FF2B5EF4-FFF2-40B4-BE49-F238E27FC236}">
                <a16:creationId xmlns:a16="http://schemas.microsoft.com/office/drawing/2014/main" id="{378E9B85-FD23-5291-6803-9521E13AAA85}"/>
              </a:ext>
              <a:ext uri="{C183D7F6-B498-43B3-948B-1728B52AA6E4}">
                <adec:decorative xmlns:adec="http://schemas.microsoft.com/office/drawing/2017/decorative" val="1"/>
              </a:ext>
            </a:extLst>
          </p:cNvPr>
          <p:cNvSpPr/>
          <p:nvPr userDrawn="1"/>
        </p:nvSpPr>
        <p:spPr bwMode="auto">
          <a:xfrm rot="16200000">
            <a:off x="2937230" y="1964970"/>
            <a:ext cx="1908830" cy="6614889"/>
          </a:xfrm>
          <a:prstGeom prst="round2SameRect">
            <a:avLst>
              <a:gd name="adj1" fmla="val 9481"/>
              <a:gd name="adj2" fmla="val 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indent="0" algn="ctr">
              <a:buFont typeface="Arial" panose="020B0604020202020204" pitchFamily="34" charset="0"/>
              <a:buNone/>
            </a:pPr>
            <a:endParaRPr lang="en-US" err="1">
              <a:solidFill>
                <a:schemeClr val="bg1"/>
              </a:solidFill>
            </a:endParaRPr>
          </a:p>
        </p:txBody>
      </p:sp>
      <p:cxnSp>
        <p:nvCxnSpPr>
          <p:cNvPr id="17" name="Straight Connector 16">
            <a:extLst>
              <a:ext uri="{FF2B5EF4-FFF2-40B4-BE49-F238E27FC236}">
                <a16:creationId xmlns:a16="http://schemas.microsoft.com/office/drawing/2014/main" id="{B14EFCE7-4A4D-3160-4EF8-6BCDDC364BC6}"/>
              </a:ext>
              <a:ext uri="{C183D7F6-B498-43B3-948B-1728B52AA6E4}">
                <adec:decorative xmlns:adec="http://schemas.microsoft.com/office/drawing/2017/decorative" val="1"/>
              </a:ext>
            </a:extLst>
          </p:cNvPr>
          <p:cNvCxnSpPr>
            <a:cxnSpLocks/>
          </p:cNvCxnSpPr>
          <p:nvPr userDrawn="1"/>
        </p:nvCxnSpPr>
        <p:spPr>
          <a:xfrm rot="5400000">
            <a:off x="2908877" y="5272415"/>
            <a:ext cx="1703030" cy="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CD8B3620-9E88-798D-E42D-DDF13FEA7D58}"/>
              </a:ext>
            </a:extLst>
          </p:cNvPr>
          <p:cNvCxnSpPr>
            <a:cxnSpLocks/>
          </p:cNvCxnSpPr>
          <p:nvPr userDrawn="1"/>
        </p:nvCxnSpPr>
        <p:spPr>
          <a:xfrm flipH="1">
            <a:off x="1432561" y="2769472"/>
            <a:ext cx="5387339" cy="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4" name="Title 1">
            <a:extLst>
              <a:ext uri="{FF2B5EF4-FFF2-40B4-BE49-F238E27FC236}">
                <a16:creationId xmlns:a16="http://schemas.microsoft.com/office/drawing/2014/main" id="{386064D2-13E1-572C-329E-2685E1408598}"/>
              </a:ext>
            </a:extLst>
          </p:cNvPr>
          <p:cNvSpPr>
            <a:spLocks noGrp="1"/>
          </p:cNvSpPr>
          <p:nvPr>
            <p:ph type="title"/>
          </p:nvPr>
        </p:nvSpPr>
        <p:spPr>
          <a:xfrm>
            <a:off x="588263" y="457200"/>
            <a:ext cx="6429757"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35" name="Text Placeholder 35">
            <a:extLst>
              <a:ext uri="{FF2B5EF4-FFF2-40B4-BE49-F238E27FC236}">
                <a16:creationId xmlns:a16="http://schemas.microsoft.com/office/drawing/2014/main" id="{E491AA92-D73B-6E33-721B-4F139E3205E4}"/>
              </a:ext>
            </a:extLst>
          </p:cNvPr>
          <p:cNvSpPr>
            <a:spLocks noGrp="1"/>
          </p:cNvSpPr>
          <p:nvPr>
            <p:ph type="body" sz="quarter" idx="16" hasCustomPrompt="1"/>
          </p:nvPr>
        </p:nvSpPr>
        <p:spPr>
          <a:xfrm>
            <a:off x="1432340" y="1509442"/>
            <a:ext cx="5387339"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6" name="Text Placeholder 35">
            <a:extLst>
              <a:ext uri="{FF2B5EF4-FFF2-40B4-BE49-F238E27FC236}">
                <a16:creationId xmlns:a16="http://schemas.microsoft.com/office/drawing/2014/main" id="{0943156C-40F4-8A48-5E6D-AAD60CC3B45D}"/>
              </a:ext>
            </a:extLst>
          </p:cNvPr>
          <p:cNvSpPr>
            <a:spLocks noGrp="1"/>
          </p:cNvSpPr>
          <p:nvPr>
            <p:ph type="body" sz="quarter" idx="18" hasCustomPrompt="1"/>
          </p:nvPr>
        </p:nvSpPr>
        <p:spPr>
          <a:xfrm>
            <a:off x="1432340" y="1895144"/>
            <a:ext cx="5387339" cy="73255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7" name="Text Placeholder 35">
            <a:extLst>
              <a:ext uri="{FF2B5EF4-FFF2-40B4-BE49-F238E27FC236}">
                <a16:creationId xmlns:a16="http://schemas.microsoft.com/office/drawing/2014/main" id="{B5100769-766C-D10B-F6CB-BC1C67659FDE}"/>
              </a:ext>
            </a:extLst>
          </p:cNvPr>
          <p:cNvSpPr>
            <a:spLocks noGrp="1"/>
          </p:cNvSpPr>
          <p:nvPr>
            <p:ph type="body" sz="quarter" idx="19" hasCustomPrompt="1"/>
          </p:nvPr>
        </p:nvSpPr>
        <p:spPr>
          <a:xfrm>
            <a:off x="1432340" y="2907015"/>
            <a:ext cx="5387339"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8" name="Text Placeholder 35">
            <a:extLst>
              <a:ext uri="{FF2B5EF4-FFF2-40B4-BE49-F238E27FC236}">
                <a16:creationId xmlns:a16="http://schemas.microsoft.com/office/drawing/2014/main" id="{DF239A77-6870-09E0-EBCA-C8A6DEDD98A1}"/>
              </a:ext>
            </a:extLst>
          </p:cNvPr>
          <p:cNvSpPr>
            <a:spLocks noGrp="1"/>
          </p:cNvSpPr>
          <p:nvPr>
            <p:ph type="body" sz="quarter" idx="20" hasCustomPrompt="1"/>
          </p:nvPr>
        </p:nvSpPr>
        <p:spPr>
          <a:xfrm>
            <a:off x="1432340" y="3292717"/>
            <a:ext cx="5387339" cy="73255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9" name="Text Placeholder 35">
            <a:extLst>
              <a:ext uri="{FF2B5EF4-FFF2-40B4-BE49-F238E27FC236}">
                <a16:creationId xmlns:a16="http://schemas.microsoft.com/office/drawing/2014/main" id="{72D22397-195F-7C5B-3BCB-3E13FA171310}"/>
              </a:ext>
            </a:extLst>
          </p:cNvPr>
          <p:cNvSpPr>
            <a:spLocks noGrp="1"/>
          </p:cNvSpPr>
          <p:nvPr>
            <p:ph type="body" sz="quarter" idx="21" hasCustomPrompt="1"/>
          </p:nvPr>
        </p:nvSpPr>
        <p:spPr>
          <a:xfrm>
            <a:off x="784641" y="4468158"/>
            <a:ext cx="276984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0" name="Text Placeholder 35">
            <a:extLst>
              <a:ext uri="{FF2B5EF4-FFF2-40B4-BE49-F238E27FC236}">
                <a16:creationId xmlns:a16="http://schemas.microsoft.com/office/drawing/2014/main" id="{CC463DDF-4012-B1E9-19C2-9B1C0962CB64}"/>
              </a:ext>
            </a:extLst>
          </p:cNvPr>
          <p:cNvSpPr>
            <a:spLocks noGrp="1"/>
          </p:cNvSpPr>
          <p:nvPr>
            <p:ph type="body" sz="quarter" idx="22" hasCustomPrompt="1"/>
          </p:nvPr>
        </p:nvSpPr>
        <p:spPr>
          <a:xfrm>
            <a:off x="784641" y="4853859"/>
            <a:ext cx="2769840" cy="1223629"/>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1" name="Text Placeholder 35">
            <a:extLst>
              <a:ext uri="{FF2B5EF4-FFF2-40B4-BE49-F238E27FC236}">
                <a16:creationId xmlns:a16="http://schemas.microsoft.com/office/drawing/2014/main" id="{438EFA4A-A8C7-49F9-3827-4FA4A6E0F3DC}"/>
              </a:ext>
            </a:extLst>
          </p:cNvPr>
          <p:cNvSpPr>
            <a:spLocks noGrp="1"/>
          </p:cNvSpPr>
          <p:nvPr>
            <p:ph type="body" sz="quarter" idx="23" hasCustomPrompt="1"/>
          </p:nvPr>
        </p:nvSpPr>
        <p:spPr>
          <a:xfrm>
            <a:off x="3966301" y="4468158"/>
            <a:ext cx="276984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2" name="Text Placeholder 35">
            <a:extLst>
              <a:ext uri="{FF2B5EF4-FFF2-40B4-BE49-F238E27FC236}">
                <a16:creationId xmlns:a16="http://schemas.microsoft.com/office/drawing/2014/main" id="{5EC1ED19-3FAA-4E32-70A9-E69DF22EC12F}"/>
              </a:ext>
            </a:extLst>
          </p:cNvPr>
          <p:cNvSpPr>
            <a:spLocks noGrp="1"/>
          </p:cNvSpPr>
          <p:nvPr>
            <p:ph type="body" sz="quarter" idx="24" hasCustomPrompt="1"/>
          </p:nvPr>
        </p:nvSpPr>
        <p:spPr>
          <a:xfrm>
            <a:off x="3966301" y="4853859"/>
            <a:ext cx="2769840" cy="1223629"/>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3" name="Picture Placeholder 58">
            <a:extLst>
              <a:ext uri="{FF2B5EF4-FFF2-40B4-BE49-F238E27FC236}">
                <a16:creationId xmlns:a16="http://schemas.microsoft.com/office/drawing/2014/main" id="{F20CB609-76D6-2283-30D6-80BBB75FCEC8}"/>
              </a:ext>
            </a:extLst>
          </p:cNvPr>
          <p:cNvSpPr>
            <a:spLocks noGrp="1"/>
          </p:cNvSpPr>
          <p:nvPr>
            <p:ph type="pic" sz="quarter" idx="25"/>
          </p:nvPr>
        </p:nvSpPr>
        <p:spPr>
          <a:xfrm>
            <a:off x="7199091" y="215899"/>
            <a:ext cx="4410299" cy="6426199"/>
          </a:xfrm>
          <a:prstGeom prst="roundRect">
            <a:avLst>
              <a:gd name="adj" fmla="val 5089"/>
            </a:avLst>
          </a:prstGeom>
          <a:solidFill>
            <a:schemeClr val="bg1">
              <a:alpha val="40000"/>
            </a:schemeClr>
          </a:solidFill>
          <a:ln>
            <a:solidFill>
              <a:schemeClr val="bg1"/>
            </a:solidFill>
          </a:ln>
          <a:effectLst>
            <a:outerShdw blurRad="266700" sx="102000" sy="102000" algn="ctr" rotWithShape="0">
              <a:prstClr val="black">
                <a:alpha val="1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Tree>
    <p:extLst>
      <p:ext uri="{BB962C8B-B14F-4D97-AF65-F5344CB8AC3E}">
        <p14:creationId xmlns:p14="http://schemas.microsoft.com/office/powerpoint/2010/main" val="2969484193"/>
      </p:ext>
    </p:extLst>
  </p:cSld>
  <p:clrMapOvr>
    <a:masterClrMapping/>
  </p:clrMapOvr>
  <p:transition>
    <p:fade/>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preserve="1" userDrawn="1">
  <p:cSld name="Journey slide (Dar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4A5B046-59E0-972E-F8C1-34708B147DE8}"/>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AE439117-F8A5-C6CE-6461-FB96C254E4FE}"/>
              </a:ext>
              <a:ext uri="{C183D7F6-B498-43B3-948B-1728B52AA6E4}">
                <adec:decorative xmlns:adec="http://schemas.microsoft.com/office/drawing/2017/decorative" val="1"/>
              </a:ext>
            </a:extLst>
          </p:cNvPr>
          <p:cNvPicPr>
            <a:picLocks noChangeAspect="1"/>
          </p:cNvPicPr>
          <p:nvPr userDrawn="1"/>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5" name="Rectangle 4">
            <a:extLst>
              <a:ext uri="{FF2B5EF4-FFF2-40B4-BE49-F238E27FC236}">
                <a16:creationId xmlns:a16="http://schemas.microsoft.com/office/drawing/2014/main" id="{46412AB3-9178-BD49-8DA0-44FF6A9F02CE}"/>
              </a:ext>
              <a:ext uri="{C183D7F6-B498-43B3-948B-1728B52AA6E4}">
                <adec:decorative xmlns:adec="http://schemas.microsoft.com/office/drawing/2017/decorative" val="1"/>
              </a:ext>
            </a:extLst>
          </p:cNvPr>
          <p:cNvSpPr/>
          <p:nvPr userDrawn="1"/>
        </p:nvSpPr>
        <p:spPr bwMode="auto">
          <a:xfrm>
            <a:off x="0" y="1663700"/>
            <a:ext cx="12192000" cy="3975100"/>
          </a:xfrm>
          <a:prstGeom prst="rect">
            <a:avLst/>
          </a:prstGeom>
          <a:solidFill>
            <a:schemeClr val="bg1">
              <a:alpha val="5000"/>
            </a:schemeClr>
          </a:solidFill>
          <a:ln w="3175">
            <a:gradFill>
              <a:gsLst>
                <a:gs pos="0">
                  <a:schemeClr val="bg1">
                    <a:lumMod val="99000"/>
                    <a:alpha val="5000"/>
                  </a:schemeClr>
                </a:gs>
                <a:gs pos="100000">
                  <a:schemeClr val="tx2"/>
                </a:gs>
              </a:gsLst>
              <a:lin ang="5400000" scaled="1"/>
            </a:gradFill>
            <a:headEnd type="none" w="med" len="med"/>
            <a:tailEnd type="none" w="med" len="med"/>
          </a:ln>
          <a:effectLst>
            <a:outerShdw blurRad="571500" dist="38100" dir="2700000" algn="tl" rotWithShape="0">
              <a:prstClr val="black">
                <a:alpha val="5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fontAlgn="base">
              <a:spcBef>
                <a:spcPct val="0"/>
              </a:spcBef>
              <a:spcAft>
                <a:spcPts val="600"/>
              </a:spcAft>
              <a:buFont typeface="Arial" panose="020B0604020202020204" pitchFamily="34" charset="0"/>
              <a:buNone/>
            </a:pPr>
            <a:endParaRPr lang="en-US" sz="2000" err="1">
              <a:solidFill>
                <a:schemeClr val="bg1"/>
              </a:solidFill>
              <a:latin typeface="+mj-lt"/>
              <a:ea typeface="Segoe UI Black" panose="020B0A02040204020203" pitchFamily="34" charset="0"/>
            </a:endParaRPr>
          </a:p>
        </p:txBody>
      </p:sp>
      <p:cxnSp>
        <p:nvCxnSpPr>
          <p:cNvPr id="8" name="Straight Connector 7">
            <a:extLst>
              <a:ext uri="{FF2B5EF4-FFF2-40B4-BE49-F238E27FC236}">
                <a16:creationId xmlns:a16="http://schemas.microsoft.com/office/drawing/2014/main" id="{79FEAACB-A92D-48D2-828C-4E09A76C5F5F}"/>
              </a:ext>
              <a:ext uri="{C183D7F6-B498-43B3-948B-1728B52AA6E4}">
                <adec:decorative xmlns:adec="http://schemas.microsoft.com/office/drawing/2017/decorative" val="1"/>
              </a:ext>
            </a:extLst>
          </p:cNvPr>
          <p:cNvCxnSpPr>
            <a:cxnSpLocks/>
          </p:cNvCxnSpPr>
          <p:nvPr/>
        </p:nvCxnSpPr>
        <p:spPr>
          <a:xfrm>
            <a:off x="484632" y="3437367"/>
            <a:ext cx="11222737" cy="0"/>
          </a:xfrm>
          <a:prstGeom prst="line">
            <a:avLst/>
          </a:prstGeom>
          <a:ln w="231775" cap="rnd">
            <a:gradFill flip="none" rotWithShape="1">
              <a:gsLst>
                <a:gs pos="0">
                  <a:schemeClr val="tx2">
                    <a:lumMod val="50000"/>
                  </a:schemeClr>
                </a:gs>
                <a:gs pos="100000">
                  <a:schemeClr val="tx2">
                    <a:lumMod val="60000"/>
                    <a:lumOff val="40000"/>
                  </a:schemeClr>
                </a:gs>
              </a:gsLst>
              <a:lin ang="0" scaled="1"/>
              <a:tileRect/>
            </a:gradFill>
            <a:headEnd type="none" w="lg" len="med"/>
            <a:tailEnd type="none" w="lg" len="med"/>
          </a:ln>
          <a:effectLst>
            <a:outerShdw blurRad="127000" dist="38100" dir="5400000" algn="t"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2AD2F12-CB4D-616E-E0BA-E7FF540F1EA2}"/>
              </a:ext>
              <a:ext uri="{C183D7F6-B498-43B3-948B-1728B52AA6E4}">
                <adec:decorative xmlns:adec="http://schemas.microsoft.com/office/drawing/2017/decorative" val="1"/>
              </a:ext>
            </a:extLst>
          </p:cNvPr>
          <p:cNvCxnSpPr>
            <a:cxnSpLocks/>
          </p:cNvCxnSpPr>
          <p:nvPr/>
        </p:nvCxnSpPr>
        <p:spPr>
          <a:xfrm>
            <a:off x="484632" y="3440798"/>
            <a:ext cx="11222737" cy="0"/>
          </a:xfrm>
          <a:prstGeom prst="line">
            <a:avLst/>
          </a:prstGeom>
          <a:ln w="57150" cap="rnd">
            <a:gradFill flip="none" rotWithShape="1">
              <a:gsLst>
                <a:gs pos="0">
                  <a:schemeClr val="bg1">
                    <a:lumMod val="95000"/>
                  </a:schemeClr>
                </a:gs>
                <a:gs pos="100000">
                  <a:schemeClr val="bg1"/>
                </a:gs>
              </a:gsLst>
              <a:lin ang="0" scaled="1"/>
              <a:tileRect/>
            </a:gradFill>
            <a:headEnd type="none" w="lg" len="med"/>
            <a:tailEnd type="none" w="lg" len="med"/>
          </a:ln>
          <a:effectLst>
            <a:outerShdw blurRad="127000" dist="38100" dir="5400000" algn="t"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cxnSp>
      <p:grpSp>
        <p:nvGrpSpPr>
          <p:cNvPr id="60" name="Group 59">
            <a:extLst>
              <a:ext uri="{FF2B5EF4-FFF2-40B4-BE49-F238E27FC236}">
                <a16:creationId xmlns:a16="http://schemas.microsoft.com/office/drawing/2014/main" id="{F93A6098-6275-2D2D-5D0D-D30882EAAB1A}"/>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61" name="Group 60">
              <a:extLst>
                <a:ext uri="{FF2B5EF4-FFF2-40B4-BE49-F238E27FC236}">
                  <a16:creationId xmlns:a16="http://schemas.microsoft.com/office/drawing/2014/main" id="{1120C87C-41F6-535E-C3EF-1E7FB6DAA3A0}"/>
                </a:ext>
              </a:extLst>
            </p:cNvPr>
            <p:cNvGrpSpPr/>
            <p:nvPr/>
          </p:nvGrpSpPr>
          <p:grpSpPr>
            <a:xfrm>
              <a:off x="0" y="0"/>
              <a:ext cx="12192000" cy="6858002"/>
              <a:chOff x="0" y="0"/>
              <a:chExt cx="12192000" cy="6858002"/>
            </a:xfrm>
          </p:grpSpPr>
          <p:grpSp>
            <p:nvGrpSpPr>
              <p:cNvPr id="63" name="Group 62">
                <a:extLst>
                  <a:ext uri="{FF2B5EF4-FFF2-40B4-BE49-F238E27FC236}">
                    <a16:creationId xmlns:a16="http://schemas.microsoft.com/office/drawing/2014/main" id="{2848DB1C-4508-050F-79AA-9E3B2D0F959D}"/>
                  </a:ext>
                </a:extLst>
              </p:cNvPr>
              <p:cNvGrpSpPr/>
              <p:nvPr/>
            </p:nvGrpSpPr>
            <p:grpSpPr>
              <a:xfrm>
                <a:off x="9486900" y="0"/>
                <a:ext cx="2705100" cy="694583"/>
                <a:chOff x="9486900" y="0"/>
                <a:chExt cx="2705100" cy="694583"/>
              </a:xfrm>
            </p:grpSpPr>
            <p:sp>
              <p:nvSpPr>
                <p:cNvPr id="65" name="Freeform: Shape 64">
                  <a:extLst>
                    <a:ext uri="{FF2B5EF4-FFF2-40B4-BE49-F238E27FC236}">
                      <a16:creationId xmlns:a16="http://schemas.microsoft.com/office/drawing/2014/main" id="{7B68DDC4-B2B8-80C0-1C9F-1C57CC99DABF}"/>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66" name="Freeform: Shape 65">
                  <a:extLst>
                    <a:ext uri="{FF2B5EF4-FFF2-40B4-BE49-F238E27FC236}">
                      <a16:creationId xmlns:a16="http://schemas.microsoft.com/office/drawing/2014/main" id="{7AC86BD7-10E6-8DEF-0575-09A294566998}"/>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64" name="Freeform: Shape 63">
                <a:extLst>
                  <a:ext uri="{FF2B5EF4-FFF2-40B4-BE49-F238E27FC236}">
                    <a16:creationId xmlns:a16="http://schemas.microsoft.com/office/drawing/2014/main" id="{16CE70C2-FD38-D729-58CE-3006778DDEB8}"/>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30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grpSp>
        <p:sp>
          <p:nvSpPr>
            <p:cNvPr id="62" name="Freeform: Shape 61">
              <a:extLst>
                <a:ext uri="{FF2B5EF4-FFF2-40B4-BE49-F238E27FC236}">
                  <a16:creationId xmlns:a16="http://schemas.microsoft.com/office/drawing/2014/main" id="{E6EA16CD-6DCE-FC65-B870-3C1BE0FBA250}"/>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grpSp>
      <p:sp>
        <p:nvSpPr>
          <p:cNvPr id="67" name="Title 1">
            <a:extLst>
              <a:ext uri="{FF2B5EF4-FFF2-40B4-BE49-F238E27FC236}">
                <a16:creationId xmlns:a16="http://schemas.microsoft.com/office/drawing/2014/main" id="{458BF5E6-C801-CE32-4857-8F86425191A6}"/>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68" name="Text Placeholder 35">
            <a:extLst>
              <a:ext uri="{FF2B5EF4-FFF2-40B4-BE49-F238E27FC236}">
                <a16:creationId xmlns:a16="http://schemas.microsoft.com/office/drawing/2014/main" id="{BB9DFC15-607F-54DB-357C-04CD1CE9FDEC}"/>
              </a:ext>
            </a:extLst>
          </p:cNvPr>
          <p:cNvSpPr>
            <a:spLocks noGrp="1"/>
          </p:cNvSpPr>
          <p:nvPr>
            <p:ph type="body" sz="quarter" idx="21" hasCustomPrompt="1"/>
          </p:nvPr>
        </p:nvSpPr>
        <p:spPr>
          <a:xfrm>
            <a:off x="1229360" y="2143341"/>
            <a:ext cx="266804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69" name="Text Placeholder 35">
            <a:extLst>
              <a:ext uri="{FF2B5EF4-FFF2-40B4-BE49-F238E27FC236}">
                <a16:creationId xmlns:a16="http://schemas.microsoft.com/office/drawing/2014/main" id="{189414AC-6F31-B358-37BD-98B4D94B2FB0}"/>
              </a:ext>
            </a:extLst>
          </p:cNvPr>
          <p:cNvSpPr>
            <a:spLocks noGrp="1"/>
          </p:cNvSpPr>
          <p:nvPr>
            <p:ph type="body" sz="quarter" idx="22" hasCustomPrompt="1"/>
          </p:nvPr>
        </p:nvSpPr>
        <p:spPr>
          <a:xfrm>
            <a:off x="1229360" y="2466318"/>
            <a:ext cx="2668037"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70" name="Text Placeholder 35">
            <a:extLst>
              <a:ext uri="{FF2B5EF4-FFF2-40B4-BE49-F238E27FC236}">
                <a16:creationId xmlns:a16="http://schemas.microsoft.com/office/drawing/2014/main" id="{95424BEE-6890-D3E6-DDDF-B9937D75673A}"/>
              </a:ext>
            </a:extLst>
          </p:cNvPr>
          <p:cNvSpPr>
            <a:spLocks noGrp="1"/>
          </p:cNvSpPr>
          <p:nvPr>
            <p:ph type="body" sz="quarter" idx="23" hasCustomPrompt="1"/>
          </p:nvPr>
        </p:nvSpPr>
        <p:spPr>
          <a:xfrm>
            <a:off x="4692907" y="2143341"/>
            <a:ext cx="266804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71" name="Text Placeholder 35">
            <a:extLst>
              <a:ext uri="{FF2B5EF4-FFF2-40B4-BE49-F238E27FC236}">
                <a16:creationId xmlns:a16="http://schemas.microsoft.com/office/drawing/2014/main" id="{0DDA5669-4F4C-BF00-5A68-D29157DB3035}"/>
              </a:ext>
            </a:extLst>
          </p:cNvPr>
          <p:cNvSpPr>
            <a:spLocks noGrp="1"/>
          </p:cNvSpPr>
          <p:nvPr>
            <p:ph type="body" sz="quarter" idx="24" hasCustomPrompt="1"/>
          </p:nvPr>
        </p:nvSpPr>
        <p:spPr>
          <a:xfrm>
            <a:off x="4692907" y="2466318"/>
            <a:ext cx="2668037"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72" name="Text Placeholder 35">
            <a:extLst>
              <a:ext uri="{FF2B5EF4-FFF2-40B4-BE49-F238E27FC236}">
                <a16:creationId xmlns:a16="http://schemas.microsoft.com/office/drawing/2014/main" id="{3DDD5FF4-28C3-5688-D4D5-D310B4C9EF43}"/>
              </a:ext>
            </a:extLst>
          </p:cNvPr>
          <p:cNvSpPr>
            <a:spLocks noGrp="1"/>
          </p:cNvSpPr>
          <p:nvPr>
            <p:ph type="body" sz="quarter" idx="25" hasCustomPrompt="1"/>
          </p:nvPr>
        </p:nvSpPr>
        <p:spPr>
          <a:xfrm>
            <a:off x="8156454" y="2143341"/>
            <a:ext cx="266804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73" name="Text Placeholder 35">
            <a:extLst>
              <a:ext uri="{FF2B5EF4-FFF2-40B4-BE49-F238E27FC236}">
                <a16:creationId xmlns:a16="http://schemas.microsoft.com/office/drawing/2014/main" id="{E25B8280-4D41-B249-B0BE-CB743A8BB013}"/>
              </a:ext>
            </a:extLst>
          </p:cNvPr>
          <p:cNvSpPr>
            <a:spLocks noGrp="1"/>
          </p:cNvSpPr>
          <p:nvPr>
            <p:ph type="body" sz="quarter" idx="26" hasCustomPrompt="1"/>
          </p:nvPr>
        </p:nvSpPr>
        <p:spPr>
          <a:xfrm>
            <a:off x="8156454" y="2466318"/>
            <a:ext cx="2668037"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76" name="Text Placeholder 35">
            <a:extLst>
              <a:ext uri="{FF2B5EF4-FFF2-40B4-BE49-F238E27FC236}">
                <a16:creationId xmlns:a16="http://schemas.microsoft.com/office/drawing/2014/main" id="{6FD07BB8-E65C-4D7B-3227-5B6B27FF0DE9}"/>
              </a:ext>
            </a:extLst>
          </p:cNvPr>
          <p:cNvSpPr>
            <a:spLocks noGrp="1"/>
          </p:cNvSpPr>
          <p:nvPr>
            <p:ph type="body" sz="quarter" idx="29" hasCustomPrompt="1"/>
          </p:nvPr>
        </p:nvSpPr>
        <p:spPr>
          <a:xfrm>
            <a:off x="3018508" y="3830449"/>
            <a:ext cx="266804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77" name="Text Placeholder 35">
            <a:extLst>
              <a:ext uri="{FF2B5EF4-FFF2-40B4-BE49-F238E27FC236}">
                <a16:creationId xmlns:a16="http://schemas.microsoft.com/office/drawing/2014/main" id="{59B7617D-5400-AD67-34DE-4DED7F0BF422}"/>
              </a:ext>
            </a:extLst>
          </p:cNvPr>
          <p:cNvSpPr>
            <a:spLocks noGrp="1"/>
          </p:cNvSpPr>
          <p:nvPr>
            <p:ph type="body" sz="quarter" idx="30" hasCustomPrompt="1"/>
          </p:nvPr>
        </p:nvSpPr>
        <p:spPr>
          <a:xfrm>
            <a:off x="3018508" y="4153425"/>
            <a:ext cx="2668037" cy="1154805"/>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74" name="Text Placeholder 35">
            <a:extLst>
              <a:ext uri="{FF2B5EF4-FFF2-40B4-BE49-F238E27FC236}">
                <a16:creationId xmlns:a16="http://schemas.microsoft.com/office/drawing/2014/main" id="{A7201DD7-B2B1-18D8-C764-B00E25118D54}"/>
              </a:ext>
            </a:extLst>
          </p:cNvPr>
          <p:cNvSpPr>
            <a:spLocks noGrp="1"/>
          </p:cNvSpPr>
          <p:nvPr>
            <p:ph type="body" sz="quarter" idx="27" hasCustomPrompt="1"/>
          </p:nvPr>
        </p:nvSpPr>
        <p:spPr>
          <a:xfrm>
            <a:off x="6482055" y="3830449"/>
            <a:ext cx="266804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75" name="Text Placeholder 35">
            <a:extLst>
              <a:ext uri="{FF2B5EF4-FFF2-40B4-BE49-F238E27FC236}">
                <a16:creationId xmlns:a16="http://schemas.microsoft.com/office/drawing/2014/main" id="{F4B8B905-C7DA-7937-0719-71BFCCA4A0AE}"/>
              </a:ext>
            </a:extLst>
          </p:cNvPr>
          <p:cNvSpPr>
            <a:spLocks noGrp="1"/>
          </p:cNvSpPr>
          <p:nvPr>
            <p:ph type="body" sz="quarter" idx="28" hasCustomPrompt="1"/>
          </p:nvPr>
        </p:nvSpPr>
        <p:spPr>
          <a:xfrm>
            <a:off x="6482055" y="4153425"/>
            <a:ext cx="2668037" cy="1154805"/>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78" name="Text Placeholder 35">
            <a:extLst>
              <a:ext uri="{FF2B5EF4-FFF2-40B4-BE49-F238E27FC236}">
                <a16:creationId xmlns:a16="http://schemas.microsoft.com/office/drawing/2014/main" id="{27A0A4C3-06DD-141F-B062-3F1926EFC76D}"/>
              </a:ext>
            </a:extLst>
          </p:cNvPr>
          <p:cNvSpPr>
            <a:spLocks noGrp="1"/>
          </p:cNvSpPr>
          <p:nvPr>
            <p:ph type="body" sz="quarter" idx="31" hasCustomPrompt="1"/>
          </p:nvPr>
        </p:nvSpPr>
        <p:spPr>
          <a:xfrm>
            <a:off x="9945603" y="3830449"/>
            <a:ext cx="1827298"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79" name="Text Placeholder 35">
            <a:extLst>
              <a:ext uri="{FF2B5EF4-FFF2-40B4-BE49-F238E27FC236}">
                <a16:creationId xmlns:a16="http://schemas.microsoft.com/office/drawing/2014/main" id="{6AEA7289-7121-7115-FDCB-317D2D9C3BF0}"/>
              </a:ext>
            </a:extLst>
          </p:cNvPr>
          <p:cNvSpPr>
            <a:spLocks noGrp="1"/>
          </p:cNvSpPr>
          <p:nvPr>
            <p:ph type="body" sz="quarter" idx="32" hasCustomPrompt="1"/>
          </p:nvPr>
        </p:nvSpPr>
        <p:spPr>
          <a:xfrm>
            <a:off x="9945604" y="4153425"/>
            <a:ext cx="1827296" cy="1154805"/>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170961912"/>
      </p:ext>
    </p:extLst>
  </p:cSld>
  <p:clrMapOvr>
    <a:masterClrMapping/>
  </p:clrMapOvr>
  <p:transition>
    <p:fade/>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Journey slide 2 (Dar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42D6FE3-3B27-1DFD-0D96-8B845B1D339E}"/>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CC51E1B8-74C0-FCF7-6360-5E09521D177B}"/>
              </a:ext>
              <a:ext uri="{C183D7F6-B498-43B3-948B-1728B52AA6E4}">
                <adec:decorative xmlns:adec="http://schemas.microsoft.com/office/drawing/2017/decorative" val="1"/>
              </a:ext>
            </a:extLst>
          </p:cNvPr>
          <p:cNvPicPr>
            <a:picLocks noChangeAspect="1"/>
          </p:cNvPicPr>
          <p:nvPr userDrawn="1"/>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nvGrpSpPr>
          <p:cNvPr id="5" name="Group 4">
            <a:extLst>
              <a:ext uri="{FF2B5EF4-FFF2-40B4-BE49-F238E27FC236}">
                <a16:creationId xmlns:a16="http://schemas.microsoft.com/office/drawing/2014/main" id="{575E6861-E08B-2006-2C1A-C0134ACA3E90}"/>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6" name="Group 5">
              <a:extLst>
                <a:ext uri="{FF2B5EF4-FFF2-40B4-BE49-F238E27FC236}">
                  <a16:creationId xmlns:a16="http://schemas.microsoft.com/office/drawing/2014/main" id="{D76EFE29-6736-0590-0F90-2DE6443B4897}"/>
                </a:ext>
              </a:extLst>
            </p:cNvPr>
            <p:cNvGrpSpPr/>
            <p:nvPr/>
          </p:nvGrpSpPr>
          <p:grpSpPr>
            <a:xfrm>
              <a:off x="0" y="0"/>
              <a:ext cx="12192000" cy="6858002"/>
              <a:chOff x="0" y="0"/>
              <a:chExt cx="12192000" cy="6858002"/>
            </a:xfrm>
          </p:grpSpPr>
          <p:grpSp>
            <p:nvGrpSpPr>
              <p:cNvPr id="8" name="Group 7">
                <a:extLst>
                  <a:ext uri="{FF2B5EF4-FFF2-40B4-BE49-F238E27FC236}">
                    <a16:creationId xmlns:a16="http://schemas.microsoft.com/office/drawing/2014/main" id="{D4897373-7F99-1627-C04F-E621CF58ED5F}"/>
                  </a:ext>
                </a:extLst>
              </p:cNvPr>
              <p:cNvGrpSpPr/>
              <p:nvPr/>
            </p:nvGrpSpPr>
            <p:grpSpPr>
              <a:xfrm>
                <a:off x="9486900" y="0"/>
                <a:ext cx="2705100" cy="694583"/>
                <a:chOff x="9486900" y="0"/>
                <a:chExt cx="2705100" cy="694583"/>
              </a:xfrm>
            </p:grpSpPr>
            <p:sp>
              <p:nvSpPr>
                <p:cNvPr id="10" name="Freeform: Shape 9">
                  <a:extLst>
                    <a:ext uri="{FF2B5EF4-FFF2-40B4-BE49-F238E27FC236}">
                      <a16:creationId xmlns:a16="http://schemas.microsoft.com/office/drawing/2014/main" id="{6B82EA48-DAB6-55ED-13B8-C129CFE63787}"/>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1" name="Freeform: Shape 10">
                  <a:extLst>
                    <a:ext uri="{FF2B5EF4-FFF2-40B4-BE49-F238E27FC236}">
                      <a16:creationId xmlns:a16="http://schemas.microsoft.com/office/drawing/2014/main" id="{F8F8D310-F6C8-C061-815D-2B38C9477176}"/>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9" name="Freeform: Shape 8">
                <a:extLst>
                  <a:ext uri="{FF2B5EF4-FFF2-40B4-BE49-F238E27FC236}">
                    <a16:creationId xmlns:a16="http://schemas.microsoft.com/office/drawing/2014/main" id="{F1434399-00A1-8F02-0D47-6A971607F892}"/>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30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grpSp>
        <p:sp>
          <p:nvSpPr>
            <p:cNvPr id="7" name="Freeform: Shape 6">
              <a:extLst>
                <a:ext uri="{FF2B5EF4-FFF2-40B4-BE49-F238E27FC236}">
                  <a16:creationId xmlns:a16="http://schemas.microsoft.com/office/drawing/2014/main" id="{D96CDF64-9A87-F83A-707E-B0698057723D}"/>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grpSp>
      <p:sp>
        <p:nvSpPr>
          <p:cNvPr id="13" name="Rectangle: Single Corner Rounded 12">
            <a:extLst>
              <a:ext uri="{FF2B5EF4-FFF2-40B4-BE49-F238E27FC236}">
                <a16:creationId xmlns:a16="http://schemas.microsoft.com/office/drawing/2014/main" id="{70AB124E-D719-02B2-A829-283ADD554E46}"/>
              </a:ext>
              <a:ext uri="{C183D7F6-B498-43B3-948B-1728B52AA6E4}">
                <adec:decorative xmlns:adec="http://schemas.microsoft.com/office/drawing/2017/decorative" val="1"/>
              </a:ext>
            </a:extLst>
          </p:cNvPr>
          <p:cNvSpPr/>
          <p:nvPr userDrawn="1"/>
        </p:nvSpPr>
        <p:spPr bwMode="auto">
          <a:xfrm flipV="1">
            <a:off x="-1" y="1436688"/>
            <a:ext cx="12192001" cy="4595812"/>
          </a:xfrm>
          <a:prstGeom prst="round1Rect">
            <a:avLst>
              <a:gd name="adj" fmla="val 17740"/>
            </a:avLst>
          </a:prstGeom>
          <a:solidFill>
            <a:schemeClr val="bg1">
              <a:alpha val="5000"/>
            </a:schemeClr>
          </a:solidFill>
          <a:ln w="3175">
            <a:gradFill>
              <a:gsLst>
                <a:gs pos="0">
                  <a:schemeClr val="bg1">
                    <a:lumMod val="99000"/>
                    <a:alpha val="5000"/>
                  </a:schemeClr>
                </a:gs>
                <a:gs pos="100000">
                  <a:schemeClr val="tx2"/>
                </a:gs>
              </a:gsLst>
              <a:lin ang="5400000" scaled="1"/>
            </a:gradFill>
            <a:headEnd type="none" w="med" len="med"/>
            <a:tailEnd type="none" w="med" len="med"/>
          </a:ln>
          <a:effectLst>
            <a:outerShdw blurRad="571500" dist="38100" dir="2700000" algn="tl" rotWithShape="0">
              <a:prstClr val="black">
                <a:alpha val="5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fontAlgn="base">
              <a:spcBef>
                <a:spcPct val="0"/>
              </a:spcBef>
              <a:spcAft>
                <a:spcPts val="600"/>
              </a:spcAft>
              <a:buFont typeface="Arial" panose="020B0604020202020204" pitchFamily="34" charset="0"/>
              <a:buNone/>
            </a:pPr>
            <a:endParaRPr lang="en-US" sz="2000">
              <a:solidFill>
                <a:schemeClr val="bg1"/>
              </a:solidFill>
              <a:latin typeface="+mj-lt"/>
              <a:ea typeface="Segoe UI Black" panose="020B0A02040204020203" pitchFamily="34" charset="0"/>
            </a:endParaRPr>
          </a:p>
        </p:txBody>
      </p:sp>
      <p:sp>
        <p:nvSpPr>
          <p:cNvPr id="14" name="Rectangle: Top Corners Rounded 13">
            <a:extLst>
              <a:ext uri="{FF2B5EF4-FFF2-40B4-BE49-F238E27FC236}">
                <a16:creationId xmlns:a16="http://schemas.microsoft.com/office/drawing/2014/main" id="{68A552BB-576F-1E88-CFA9-61230400739B}"/>
              </a:ext>
              <a:ext uri="{C183D7F6-B498-43B3-948B-1728B52AA6E4}">
                <adec:decorative xmlns:adec="http://schemas.microsoft.com/office/drawing/2017/decorative" val="1"/>
              </a:ext>
            </a:extLst>
          </p:cNvPr>
          <p:cNvSpPr/>
          <p:nvPr userDrawn="1"/>
        </p:nvSpPr>
        <p:spPr bwMode="auto">
          <a:xfrm rot="5400000" flipH="1">
            <a:off x="5433569" y="-2076654"/>
            <a:ext cx="736600" cy="11603740"/>
          </a:xfrm>
          <a:prstGeom prst="round2SameRect">
            <a:avLst>
              <a:gd name="adj1" fmla="val 50000"/>
              <a:gd name="adj2" fmla="val 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chemeClr val="tx1"/>
              </a:solidFill>
              <a:cs typeface="Segoe UI" pitchFamily="34" charset="0"/>
            </a:endParaRPr>
          </a:p>
        </p:txBody>
      </p:sp>
      <p:sp>
        <p:nvSpPr>
          <p:cNvPr id="45" name="Title 1">
            <a:extLst>
              <a:ext uri="{FF2B5EF4-FFF2-40B4-BE49-F238E27FC236}">
                <a16:creationId xmlns:a16="http://schemas.microsoft.com/office/drawing/2014/main" id="{CEAC6A46-1430-1B76-FCED-FC7C29AB3612}"/>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42" name="Text Placeholder 35">
            <a:extLst>
              <a:ext uri="{FF2B5EF4-FFF2-40B4-BE49-F238E27FC236}">
                <a16:creationId xmlns:a16="http://schemas.microsoft.com/office/drawing/2014/main" id="{148A49D8-5813-6529-9752-9EA0BEEE7966}"/>
              </a:ext>
            </a:extLst>
          </p:cNvPr>
          <p:cNvSpPr>
            <a:spLocks noGrp="1"/>
          </p:cNvSpPr>
          <p:nvPr>
            <p:ph type="body" sz="quarter" idx="30" hasCustomPrompt="1"/>
          </p:nvPr>
        </p:nvSpPr>
        <p:spPr>
          <a:xfrm>
            <a:off x="2555001" y="2046848"/>
            <a:ext cx="2224934"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3" name="Text Placeholder 35">
            <a:extLst>
              <a:ext uri="{FF2B5EF4-FFF2-40B4-BE49-F238E27FC236}">
                <a16:creationId xmlns:a16="http://schemas.microsoft.com/office/drawing/2014/main" id="{52E5FBA0-273F-E26E-B729-D4A77A04E71E}"/>
              </a:ext>
            </a:extLst>
          </p:cNvPr>
          <p:cNvSpPr>
            <a:spLocks noGrp="1"/>
          </p:cNvSpPr>
          <p:nvPr>
            <p:ph type="body" sz="quarter" idx="31" hasCustomPrompt="1"/>
          </p:nvPr>
        </p:nvSpPr>
        <p:spPr>
          <a:xfrm>
            <a:off x="6163613" y="2046848"/>
            <a:ext cx="2224934"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4" name="Text Placeholder 35">
            <a:extLst>
              <a:ext uri="{FF2B5EF4-FFF2-40B4-BE49-F238E27FC236}">
                <a16:creationId xmlns:a16="http://schemas.microsoft.com/office/drawing/2014/main" id="{7D7C18BE-5B23-17A1-2A4A-6202E9CD8BC3}"/>
              </a:ext>
            </a:extLst>
          </p:cNvPr>
          <p:cNvSpPr>
            <a:spLocks noGrp="1"/>
          </p:cNvSpPr>
          <p:nvPr>
            <p:ph type="body" sz="quarter" idx="32" hasCustomPrompt="1"/>
          </p:nvPr>
        </p:nvSpPr>
        <p:spPr>
          <a:xfrm>
            <a:off x="9772226" y="2046848"/>
            <a:ext cx="1831511"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3" name="Text Placeholder 35">
            <a:extLst>
              <a:ext uri="{FF2B5EF4-FFF2-40B4-BE49-F238E27FC236}">
                <a16:creationId xmlns:a16="http://schemas.microsoft.com/office/drawing/2014/main" id="{D3EBE101-992A-308E-88CA-151CDA547095}"/>
              </a:ext>
            </a:extLst>
          </p:cNvPr>
          <p:cNvSpPr>
            <a:spLocks noGrp="1"/>
          </p:cNvSpPr>
          <p:nvPr>
            <p:ph type="body" sz="quarter" idx="21" hasCustomPrompt="1"/>
          </p:nvPr>
        </p:nvSpPr>
        <p:spPr>
          <a:xfrm>
            <a:off x="717550" y="3605883"/>
            <a:ext cx="153035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35" name="Text Placeholder 35">
            <a:extLst>
              <a:ext uri="{FF2B5EF4-FFF2-40B4-BE49-F238E27FC236}">
                <a16:creationId xmlns:a16="http://schemas.microsoft.com/office/drawing/2014/main" id="{75F6DB81-2B06-0702-5952-D99FF76D8744}"/>
              </a:ext>
            </a:extLst>
          </p:cNvPr>
          <p:cNvSpPr>
            <a:spLocks noGrp="1"/>
          </p:cNvSpPr>
          <p:nvPr>
            <p:ph type="body" sz="quarter" idx="23" hasCustomPrompt="1"/>
          </p:nvPr>
        </p:nvSpPr>
        <p:spPr>
          <a:xfrm>
            <a:off x="2521855" y="3605883"/>
            <a:ext cx="153035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36" name="Text Placeholder 35">
            <a:extLst>
              <a:ext uri="{FF2B5EF4-FFF2-40B4-BE49-F238E27FC236}">
                <a16:creationId xmlns:a16="http://schemas.microsoft.com/office/drawing/2014/main" id="{16DD49E8-9D9F-71B6-9196-A39FF19B6027}"/>
              </a:ext>
            </a:extLst>
          </p:cNvPr>
          <p:cNvSpPr>
            <a:spLocks noGrp="1"/>
          </p:cNvSpPr>
          <p:nvPr>
            <p:ph type="body" sz="quarter" idx="24" hasCustomPrompt="1"/>
          </p:nvPr>
        </p:nvSpPr>
        <p:spPr>
          <a:xfrm>
            <a:off x="4326160" y="3605883"/>
            <a:ext cx="153035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37" name="Text Placeholder 35">
            <a:extLst>
              <a:ext uri="{FF2B5EF4-FFF2-40B4-BE49-F238E27FC236}">
                <a16:creationId xmlns:a16="http://schemas.microsoft.com/office/drawing/2014/main" id="{5C5217AB-2FA9-93A3-6620-B0E0487556B5}"/>
              </a:ext>
            </a:extLst>
          </p:cNvPr>
          <p:cNvSpPr>
            <a:spLocks noGrp="1"/>
          </p:cNvSpPr>
          <p:nvPr>
            <p:ph type="body" sz="quarter" idx="25" hasCustomPrompt="1"/>
          </p:nvPr>
        </p:nvSpPr>
        <p:spPr>
          <a:xfrm>
            <a:off x="6130465" y="3605883"/>
            <a:ext cx="153035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38" name="Text Placeholder 35">
            <a:extLst>
              <a:ext uri="{FF2B5EF4-FFF2-40B4-BE49-F238E27FC236}">
                <a16:creationId xmlns:a16="http://schemas.microsoft.com/office/drawing/2014/main" id="{541CD13A-E0B5-99C0-044F-9FAA02E20EB1}"/>
              </a:ext>
            </a:extLst>
          </p:cNvPr>
          <p:cNvSpPr>
            <a:spLocks noGrp="1"/>
          </p:cNvSpPr>
          <p:nvPr>
            <p:ph type="body" sz="quarter" idx="26" hasCustomPrompt="1"/>
          </p:nvPr>
        </p:nvSpPr>
        <p:spPr>
          <a:xfrm>
            <a:off x="7934770" y="3605883"/>
            <a:ext cx="153035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39" name="Text Placeholder 35">
            <a:extLst>
              <a:ext uri="{FF2B5EF4-FFF2-40B4-BE49-F238E27FC236}">
                <a16:creationId xmlns:a16="http://schemas.microsoft.com/office/drawing/2014/main" id="{E949BB2D-E1D5-20CB-F8FD-33D595CF831D}"/>
              </a:ext>
            </a:extLst>
          </p:cNvPr>
          <p:cNvSpPr>
            <a:spLocks noGrp="1"/>
          </p:cNvSpPr>
          <p:nvPr>
            <p:ph type="body" sz="quarter" idx="27" hasCustomPrompt="1"/>
          </p:nvPr>
        </p:nvSpPr>
        <p:spPr>
          <a:xfrm>
            <a:off x="9739075" y="3605883"/>
            <a:ext cx="153035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34" name="Text Placeholder 35">
            <a:extLst>
              <a:ext uri="{FF2B5EF4-FFF2-40B4-BE49-F238E27FC236}">
                <a16:creationId xmlns:a16="http://schemas.microsoft.com/office/drawing/2014/main" id="{DA426B23-927C-FD71-FCFD-55F06FCA1B66}"/>
              </a:ext>
            </a:extLst>
          </p:cNvPr>
          <p:cNvSpPr>
            <a:spLocks noGrp="1"/>
          </p:cNvSpPr>
          <p:nvPr>
            <p:ph type="body" sz="quarter" idx="22" hasCustomPrompt="1"/>
          </p:nvPr>
        </p:nvSpPr>
        <p:spPr>
          <a:xfrm>
            <a:off x="750695" y="4737667"/>
            <a:ext cx="2224934"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0" name="Text Placeholder 35">
            <a:extLst>
              <a:ext uri="{FF2B5EF4-FFF2-40B4-BE49-F238E27FC236}">
                <a16:creationId xmlns:a16="http://schemas.microsoft.com/office/drawing/2014/main" id="{7339EB25-DBF8-2DA9-F8AA-38BA83D13521}"/>
              </a:ext>
            </a:extLst>
          </p:cNvPr>
          <p:cNvSpPr>
            <a:spLocks noGrp="1"/>
          </p:cNvSpPr>
          <p:nvPr>
            <p:ph type="body" sz="quarter" idx="28" hasCustomPrompt="1"/>
          </p:nvPr>
        </p:nvSpPr>
        <p:spPr>
          <a:xfrm>
            <a:off x="4359307" y="4737667"/>
            <a:ext cx="2224934"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1" name="Text Placeholder 35">
            <a:extLst>
              <a:ext uri="{FF2B5EF4-FFF2-40B4-BE49-F238E27FC236}">
                <a16:creationId xmlns:a16="http://schemas.microsoft.com/office/drawing/2014/main" id="{519F66D2-B094-4DD5-B653-75D9A5561677}"/>
              </a:ext>
            </a:extLst>
          </p:cNvPr>
          <p:cNvSpPr>
            <a:spLocks noGrp="1"/>
          </p:cNvSpPr>
          <p:nvPr>
            <p:ph type="body" sz="quarter" idx="29" hasCustomPrompt="1"/>
          </p:nvPr>
        </p:nvSpPr>
        <p:spPr>
          <a:xfrm>
            <a:off x="7967919" y="4737667"/>
            <a:ext cx="2224934"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074344017"/>
      </p:ext>
    </p:extLst>
  </p:cSld>
  <p:clrMapOvr>
    <a:masterClrMapping/>
  </p:clrMapOvr>
  <p:transition>
    <p:fade/>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Table slide (Dark)">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874A330F-DDD7-6DF9-0C2B-2C2EA20C8EC6}"/>
              </a:ext>
            </a:extLst>
          </p:cNvPr>
          <p:cNvGrpSpPr/>
          <p:nvPr userDrawn="1"/>
        </p:nvGrpSpPr>
        <p:grpSpPr>
          <a:xfrm>
            <a:off x="0" y="0"/>
            <a:ext cx="12192000" cy="6858002"/>
            <a:chOff x="0" y="0"/>
            <a:chExt cx="12192000" cy="6858002"/>
          </a:xfrm>
        </p:grpSpPr>
        <p:grpSp>
          <p:nvGrpSpPr>
            <p:cNvPr id="3" name="Group 2">
              <a:extLst>
                <a:ext uri="{FF2B5EF4-FFF2-40B4-BE49-F238E27FC236}">
                  <a16:creationId xmlns:a16="http://schemas.microsoft.com/office/drawing/2014/main" id="{17BDB50D-FC04-E2B7-C48F-442EA377C86F}"/>
                </a:ext>
              </a:extLst>
            </p:cNvPr>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803F587C-4752-0120-FF5E-4E77D202A33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E80BD8AB-3887-B6E4-FF30-02B77D702E27}"/>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D9AEBB9E-0EA3-3CF9-5E84-2AD025ABEBA3}"/>
                </a:ext>
              </a:extLst>
            </p:cNvPr>
            <p:cNvGrpSpPr/>
            <p:nvPr userDrawn="1"/>
          </p:nvGrpSpPr>
          <p:grpSpPr>
            <a:xfrm>
              <a:off x="0" y="0"/>
              <a:ext cx="12192000" cy="6858002"/>
              <a:chOff x="0" y="0"/>
              <a:chExt cx="12192000" cy="6858002"/>
            </a:xfrm>
          </p:grpSpPr>
          <p:grpSp>
            <p:nvGrpSpPr>
              <p:cNvPr id="7" name="Group 6">
                <a:extLst>
                  <a:ext uri="{FF2B5EF4-FFF2-40B4-BE49-F238E27FC236}">
                    <a16:creationId xmlns:a16="http://schemas.microsoft.com/office/drawing/2014/main" id="{783062F9-78A8-3C20-DE7A-F3101BE763CC}"/>
                  </a:ext>
                </a:extLst>
              </p:cNvPr>
              <p:cNvGrpSpPr/>
              <p:nvPr/>
            </p:nvGrpSpPr>
            <p:grpSpPr>
              <a:xfrm>
                <a:off x="0" y="0"/>
                <a:ext cx="12192000" cy="6858002"/>
                <a:chOff x="0" y="0"/>
                <a:chExt cx="12192000" cy="6858002"/>
              </a:xfrm>
            </p:grpSpPr>
            <p:grpSp>
              <p:nvGrpSpPr>
                <p:cNvPr id="9" name="Group 8">
                  <a:extLst>
                    <a:ext uri="{FF2B5EF4-FFF2-40B4-BE49-F238E27FC236}">
                      <a16:creationId xmlns:a16="http://schemas.microsoft.com/office/drawing/2014/main" id="{A04F062B-9A5C-E7A5-630E-7F5ED1BE26D2}"/>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D5D9E7ED-3A7D-DA98-F03F-E33C76EA6D10}"/>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12" name="Freeform: Shape 11">
                    <a:extLst>
                      <a:ext uri="{FF2B5EF4-FFF2-40B4-BE49-F238E27FC236}">
                        <a16:creationId xmlns:a16="http://schemas.microsoft.com/office/drawing/2014/main" id="{40801A54-6F60-A7D0-43C8-BC30F73BBDA2}"/>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10" name="Freeform: Shape 9">
                  <a:extLst>
                    <a:ext uri="{FF2B5EF4-FFF2-40B4-BE49-F238E27FC236}">
                      <a16:creationId xmlns:a16="http://schemas.microsoft.com/office/drawing/2014/main" id="{F4C353FE-A337-4604-1B2F-9C1C2955E0F1}"/>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8" name="Freeform: Shape 7">
                <a:extLst>
                  <a:ext uri="{FF2B5EF4-FFF2-40B4-BE49-F238E27FC236}">
                    <a16:creationId xmlns:a16="http://schemas.microsoft.com/office/drawing/2014/main" id="{2AF0A7C8-246B-1CEF-A00E-97CD85F3745F}"/>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13" name="Rectangle: Top Corners Rounded 12">
            <a:extLst>
              <a:ext uri="{FF2B5EF4-FFF2-40B4-BE49-F238E27FC236}">
                <a16:creationId xmlns:a16="http://schemas.microsoft.com/office/drawing/2014/main" id="{271E3197-E26B-45C1-DD94-4A613C6354AE}"/>
              </a:ext>
            </a:extLst>
          </p:cNvPr>
          <p:cNvSpPr>
            <a:spLocks/>
          </p:cNvSpPr>
          <p:nvPr userDrawn="1"/>
        </p:nvSpPr>
        <p:spPr bwMode="auto">
          <a:xfrm flipH="1">
            <a:off x="588263" y="1733550"/>
            <a:ext cx="11015472" cy="4535488"/>
          </a:xfrm>
          <a:prstGeom prst="round2SameRect">
            <a:avLst>
              <a:gd name="adj1" fmla="val 0"/>
              <a:gd name="adj2" fmla="val 4489"/>
            </a:avLst>
          </a:prstGeom>
          <a:solidFill>
            <a:schemeClr val="tx2">
              <a:alpha val="50000"/>
            </a:schemeClr>
          </a:solidFill>
          <a:ln>
            <a:noFill/>
            <a:headEnd type="none" w="med" len="med"/>
            <a:tailEnd type="none" w="med" len="med"/>
          </a:ln>
          <a:effectLst>
            <a:outerShdw blurRad="571500" dist="444500" dir="804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a:spcAft>
                <a:spcPts val="600"/>
              </a:spcAft>
            </a:pPr>
            <a:endParaRPr lang="en-US" sz="1600" err="1">
              <a:solidFill>
                <a:schemeClr val="tx1"/>
              </a:solidFill>
            </a:endParaRPr>
          </a:p>
        </p:txBody>
      </p:sp>
      <p:sp>
        <p:nvSpPr>
          <p:cNvPr id="14" name="Rectangle: Top Corners Rounded 13">
            <a:extLst>
              <a:ext uri="{FF2B5EF4-FFF2-40B4-BE49-F238E27FC236}">
                <a16:creationId xmlns:a16="http://schemas.microsoft.com/office/drawing/2014/main" id="{DD05F191-7555-34BA-B45C-AE7DE52D8836}"/>
              </a:ext>
            </a:extLst>
          </p:cNvPr>
          <p:cNvSpPr>
            <a:spLocks/>
          </p:cNvSpPr>
          <p:nvPr userDrawn="1"/>
        </p:nvSpPr>
        <p:spPr bwMode="auto">
          <a:xfrm flipH="1">
            <a:off x="587206" y="1428750"/>
            <a:ext cx="11017586" cy="596900"/>
          </a:xfrm>
          <a:prstGeom prst="round2SameRect">
            <a:avLst>
              <a:gd name="adj1" fmla="val 39007"/>
              <a:gd name="adj2" fmla="val 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000" err="1">
              <a:solidFill>
                <a:schemeClr val="bg1"/>
              </a:solidFill>
              <a:cs typeface="Segoe UI" pitchFamily="34" charset="0"/>
            </a:endParaRPr>
          </a:p>
        </p:txBody>
      </p:sp>
      <p:sp>
        <p:nvSpPr>
          <p:cNvPr id="17" name="Title 1">
            <a:extLst>
              <a:ext uri="{FF2B5EF4-FFF2-40B4-BE49-F238E27FC236}">
                <a16:creationId xmlns:a16="http://schemas.microsoft.com/office/drawing/2014/main" id="{A6446783-E9BE-EE7B-DDAA-4BCDACD80AC3}"/>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Tree>
    <p:extLst>
      <p:ext uri="{BB962C8B-B14F-4D97-AF65-F5344CB8AC3E}">
        <p14:creationId xmlns:p14="http://schemas.microsoft.com/office/powerpoint/2010/main" val="2976319593"/>
      </p:ext>
    </p:extLst>
  </p:cSld>
  <p:clrMapOvr>
    <a:masterClrMapping/>
  </p:clrMapOvr>
  <p:transition>
    <p:fade/>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Title only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B363C66-72AD-0E93-28D4-C669190056B8}"/>
              </a:ext>
            </a:extLst>
          </p:cNvPr>
          <p:cNvGrpSpPr/>
          <p:nvPr userDrawn="1"/>
        </p:nvGrpSpPr>
        <p:grpSpPr>
          <a:xfrm>
            <a:off x="0" y="0"/>
            <a:ext cx="12192000" cy="6858002"/>
            <a:chOff x="0" y="0"/>
            <a:chExt cx="12192000" cy="6858002"/>
          </a:xfrm>
        </p:grpSpPr>
        <p:grpSp>
          <p:nvGrpSpPr>
            <p:cNvPr id="4" name="Group 3">
              <a:extLst>
                <a:ext uri="{FF2B5EF4-FFF2-40B4-BE49-F238E27FC236}">
                  <a16:creationId xmlns:a16="http://schemas.microsoft.com/office/drawing/2014/main" id="{036CB204-80CF-5C05-00D4-6522A363309E}"/>
                </a:ext>
              </a:extLst>
            </p:cNvPr>
            <p:cNvGrpSpPr/>
            <p:nvPr userDrawn="1"/>
          </p:nvGrpSpPr>
          <p:grpSpPr>
            <a:xfrm>
              <a:off x="0" y="0"/>
              <a:ext cx="12192000" cy="6858000"/>
              <a:chOff x="0" y="0"/>
              <a:chExt cx="12192000" cy="6858000"/>
            </a:xfrm>
          </p:grpSpPr>
          <p:pic>
            <p:nvPicPr>
              <p:cNvPr id="12" name="Picture 11" descr="A picture containing blue, electric blue, majorelle blue, blur&#10;&#10;Description automatically generated">
                <a:extLst>
                  <a:ext uri="{FF2B5EF4-FFF2-40B4-BE49-F238E27FC236}">
                    <a16:creationId xmlns:a16="http://schemas.microsoft.com/office/drawing/2014/main" id="{3600F912-90CC-925B-6278-FC1727358D0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6" name="Picture 15">
                <a:extLst>
                  <a:ext uri="{FF2B5EF4-FFF2-40B4-BE49-F238E27FC236}">
                    <a16:creationId xmlns:a16="http://schemas.microsoft.com/office/drawing/2014/main" id="{A528B455-FECB-B7D6-8FDE-2BD26324B127}"/>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5" name="Group 4">
              <a:extLst>
                <a:ext uri="{FF2B5EF4-FFF2-40B4-BE49-F238E27FC236}">
                  <a16:creationId xmlns:a16="http://schemas.microsoft.com/office/drawing/2014/main" id="{5BC8496B-4DAF-63EE-5AFF-13FDF20CF832}"/>
                </a:ext>
              </a:extLst>
            </p:cNvPr>
            <p:cNvGrpSpPr/>
            <p:nvPr userDrawn="1"/>
          </p:nvGrpSpPr>
          <p:grpSpPr>
            <a:xfrm>
              <a:off x="0" y="0"/>
              <a:ext cx="12192000" cy="6858002"/>
              <a:chOff x="0" y="0"/>
              <a:chExt cx="12192000" cy="6858002"/>
            </a:xfrm>
          </p:grpSpPr>
          <p:grpSp>
            <p:nvGrpSpPr>
              <p:cNvPr id="6" name="Group 5">
                <a:extLst>
                  <a:ext uri="{FF2B5EF4-FFF2-40B4-BE49-F238E27FC236}">
                    <a16:creationId xmlns:a16="http://schemas.microsoft.com/office/drawing/2014/main" id="{B30AFDA1-5FC7-2B43-88B2-43863D232F69}"/>
                  </a:ext>
                </a:extLst>
              </p:cNvPr>
              <p:cNvGrpSpPr/>
              <p:nvPr/>
            </p:nvGrpSpPr>
            <p:grpSpPr>
              <a:xfrm>
                <a:off x="0" y="0"/>
                <a:ext cx="12192000" cy="6858002"/>
                <a:chOff x="0" y="0"/>
                <a:chExt cx="12192000" cy="6858002"/>
              </a:xfrm>
            </p:grpSpPr>
            <p:grpSp>
              <p:nvGrpSpPr>
                <p:cNvPr id="8" name="Group 7">
                  <a:extLst>
                    <a:ext uri="{FF2B5EF4-FFF2-40B4-BE49-F238E27FC236}">
                      <a16:creationId xmlns:a16="http://schemas.microsoft.com/office/drawing/2014/main" id="{D0B02FFC-A32A-F3BE-3E95-79CE346B4955}"/>
                    </a:ext>
                  </a:extLst>
                </p:cNvPr>
                <p:cNvGrpSpPr/>
                <p:nvPr/>
              </p:nvGrpSpPr>
              <p:grpSpPr>
                <a:xfrm>
                  <a:off x="9486900" y="0"/>
                  <a:ext cx="2705100" cy="694583"/>
                  <a:chOff x="9486900" y="0"/>
                  <a:chExt cx="2705100" cy="694583"/>
                </a:xfrm>
              </p:grpSpPr>
              <p:sp>
                <p:nvSpPr>
                  <p:cNvPr id="10" name="Freeform: Shape 9">
                    <a:extLst>
                      <a:ext uri="{FF2B5EF4-FFF2-40B4-BE49-F238E27FC236}">
                        <a16:creationId xmlns:a16="http://schemas.microsoft.com/office/drawing/2014/main" id="{898A0F8A-0B9B-58F2-2FE7-B8E7B3543199}"/>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11" name="Freeform: Shape 10">
                    <a:extLst>
                      <a:ext uri="{FF2B5EF4-FFF2-40B4-BE49-F238E27FC236}">
                        <a16:creationId xmlns:a16="http://schemas.microsoft.com/office/drawing/2014/main" id="{6D747D3C-2451-FA89-28AD-1469BA113F4B}"/>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9" name="Freeform: Shape 8">
                  <a:extLst>
                    <a:ext uri="{FF2B5EF4-FFF2-40B4-BE49-F238E27FC236}">
                      <a16:creationId xmlns:a16="http://schemas.microsoft.com/office/drawing/2014/main" id="{831EEA3D-EDA2-D0AE-B040-3D77052A4E93}"/>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7" name="Freeform: Shape 6">
                <a:extLst>
                  <a:ext uri="{FF2B5EF4-FFF2-40B4-BE49-F238E27FC236}">
                    <a16:creationId xmlns:a16="http://schemas.microsoft.com/office/drawing/2014/main" id="{DCB8B348-739B-0B41-0AEF-A96A3E004DC8}"/>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15" name="Title 1">
            <a:extLst>
              <a:ext uri="{FF2B5EF4-FFF2-40B4-BE49-F238E27FC236}">
                <a16:creationId xmlns:a16="http://schemas.microsoft.com/office/drawing/2014/main" id="{99811C9C-EE36-8FFD-4326-C94016CC8C71}"/>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Tree>
    <p:extLst>
      <p:ext uri="{BB962C8B-B14F-4D97-AF65-F5344CB8AC3E}">
        <p14:creationId xmlns:p14="http://schemas.microsoft.com/office/powerpoint/2010/main" val="1368165221"/>
      </p:ext>
    </p:extLst>
  </p:cSld>
  <p:clrMapOvr>
    <a:masterClrMapping/>
  </p:clrMapOvr>
  <p:transition>
    <p:fade/>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preserve="1" userDrawn="1">
  <p:cSld name="Chart slide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F5108E6-F6F8-A1F5-D4D2-168834BBD8D3}"/>
              </a:ext>
              <a:ext uri="{C183D7F6-B498-43B3-948B-1728B52AA6E4}">
                <adec:decorative xmlns:adec="http://schemas.microsoft.com/office/drawing/2017/decorative" val="1"/>
              </a:ext>
            </a:extLst>
          </p:cNvPr>
          <p:cNvGrpSpPr/>
          <p:nvPr userDrawn="1"/>
        </p:nvGrpSpPr>
        <p:grpSpPr>
          <a:xfrm>
            <a:off x="0" y="0"/>
            <a:ext cx="12192000" cy="6795078"/>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82E60905-D987-21A2-FFB1-C791541C93F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10BC4C46-3888-2503-8FA7-E7099CE0B0B5}"/>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6F28955F-905C-5BE2-F38D-47D06EBBBC25}"/>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7" name="Group 6">
              <a:extLst>
                <a:ext uri="{FF2B5EF4-FFF2-40B4-BE49-F238E27FC236}">
                  <a16:creationId xmlns:a16="http://schemas.microsoft.com/office/drawing/2014/main" id="{FD5F1DF1-B26F-5F38-677F-549B56603FCD}"/>
                </a:ext>
              </a:extLst>
            </p:cNvPr>
            <p:cNvGrpSpPr/>
            <p:nvPr/>
          </p:nvGrpSpPr>
          <p:grpSpPr>
            <a:xfrm>
              <a:off x="0" y="0"/>
              <a:ext cx="12192000" cy="6858002"/>
              <a:chOff x="0" y="0"/>
              <a:chExt cx="12192000" cy="6858002"/>
            </a:xfrm>
          </p:grpSpPr>
          <p:grpSp>
            <p:nvGrpSpPr>
              <p:cNvPr id="9" name="Group 8">
                <a:extLst>
                  <a:ext uri="{FF2B5EF4-FFF2-40B4-BE49-F238E27FC236}">
                    <a16:creationId xmlns:a16="http://schemas.microsoft.com/office/drawing/2014/main" id="{14CB9709-BB9B-6D0E-86E9-E6402290ABAE}"/>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DAE64557-0FC7-FE0D-9C0B-66910B13DCA2}"/>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12" name="Freeform: Shape 11">
                  <a:extLst>
                    <a:ext uri="{FF2B5EF4-FFF2-40B4-BE49-F238E27FC236}">
                      <a16:creationId xmlns:a16="http://schemas.microsoft.com/office/drawing/2014/main" id="{57EB0CEA-736C-A6B5-49A3-2D7056524E70}"/>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10" name="Freeform: Shape 9">
                <a:extLst>
                  <a:ext uri="{FF2B5EF4-FFF2-40B4-BE49-F238E27FC236}">
                    <a16:creationId xmlns:a16="http://schemas.microsoft.com/office/drawing/2014/main" id="{D27B92EA-0834-4C12-CB46-D141B90558CF}"/>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30000"/>
                  </a:prstClr>
                </a:outerShdw>
              </a:effectLst>
            </p:spPr>
            <p:txBody>
              <a:bodyPr wrap="square" rtlCol="0" anchor="ctr">
                <a:noAutofit/>
              </a:bodyPr>
              <a:lstStyle/>
              <a:p>
                <a:endParaRPr lang="en-US">
                  <a:solidFill>
                    <a:schemeClr val="bg1"/>
                  </a:solidFill>
                </a:endParaRPr>
              </a:p>
            </p:txBody>
          </p:sp>
        </p:grpSp>
        <p:sp>
          <p:nvSpPr>
            <p:cNvPr id="8" name="Freeform: Shape 7">
              <a:extLst>
                <a:ext uri="{FF2B5EF4-FFF2-40B4-BE49-F238E27FC236}">
                  <a16:creationId xmlns:a16="http://schemas.microsoft.com/office/drawing/2014/main" id="{991E6195-8EC5-A016-E27E-79A12AAF102B}"/>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endParaRPr lang="en-US">
                <a:solidFill>
                  <a:schemeClr val="bg1"/>
                </a:solidFill>
              </a:endParaRPr>
            </a:p>
          </p:txBody>
        </p:sp>
      </p:grpSp>
      <p:sp>
        <p:nvSpPr>
          <p:cNvPr id="13" name="Rectangle: Rounded Corners 12">
            <a:extLst>
              <a:ext uri="{FF2B5EF4-FFF2-40B4-BE49-F238E27FC236}">
                <a16:creationId xmlns:a16="http://schemas.microsoft.com/office/drawing/2014/main" id="{80D6BA44-DC14-C18F-8042-67753A9036AC}"/>
              </a:ext>
              <a:ext uri="{C183D7F6-B498-43B3-948B-1728B52AA6E4}">
                <adec:decorative xmlns:adec="http://schemas.microsoft.com/office/drawing/2017/decorative" val="1"/>
              </a:ext>
            </a:extLst>
          </p:cNvPr>
          <p:cNvSpPr>
            <a:spLocks/>
          </p:cNvSpPr>
          <p:nvPr userDrawn="1"/>
        </p:nvSpPr>
        <p:spPr bwMode="auto">
          <a:xfrm flipH="1">
            <a:off x="7069254" y="1428750"/>
            <a:ext cx="4539340" cy="4478564"/>
          </a:xfrm>
          <a:prstGeom prst="roundRect">
            <a:avLst>
              <a:gd name="adj" fmla="val 6884"/>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err="1">
              <a:solidFill>
                <a:schemeClr val="bg1"/>
              </a:solidFill>
            </a:endParaRPr>
          </a:p>
        </p:txBody>
      </p:sp>
      <p:sp>
        <p:nvSpPr>
          <p:cNvPr id="14" name="Rectangle: Rounded Corners 13">
            <a:extLst>
              <a:ext uri="{FF2B5EF4-FFF2-40B4-BE49-F238E27FC236}">
                <a16:creationId xmlns:a16="http://schemas.microsoft.com/office/drawing/2014/main" id="{82BD30B4-F090-031E-0456-132A1C717A4C}"/>
              </a:ext>
              <a:ext uri="{C183D7F6-B498-43B3-948B-1728B52AA6E4}">
                <adec:decorative xmlns:adec="http://schemas.microsoft.com/office/drawing/2017/decorative" val="1"/>
              </a:ext>
            </a:extLst>
          </p:cNvPr>
          <p:cNvSpPr>
            <a:spLocks/>
          </p:cNvSpPr>
          <p:nvPr userDrawn="1"/>
        </p:nvSpPr>
        <p:spPr bwMode="auto">
          <a:xfrm flipH="1">
            <a:off x="588263" y="1428750"/>
            <a:ext cx="6291508" cy="4478564"/>
          </a:xfrm>
          <a:prstGeom prst="roundRect">
            <a:avLst>
              <a:gd name="adj" fmla="val 6033"/>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err="1">
              <a:solidFill>
                <a:schemeClr val="bg1"/>
              </a:solidFill>
            </a:endParaRPr>
          </a:p>
        </p:txBody>
      </p:sp>
      <p:sp>
        <p:nvSpPr>
          <p:cNvPr id="18" name="Title 1">
            <a:extLst>
              <a:ext uri="{FF2B5EF4-FFF2-40B4-BE49-F238E27FC236}">
                <a16:creationId xmlns:a16="http://schemas.microsoft.com/office/drawing/2014/main" id="{0AC946C8-1EF7-AB95-20E5-E529D07E8A58}"/>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Tree>
    <p:extLst>
      <p:ext uri="{BB962C8B-B14F-4D97-AF65-F5344CB8AC3E}">
        <p14:creationId xmlns:p14="http://schemas.microsoft.com/office/powerpoint/2010/main" val="2925069377"/>
      </p:ext>
    </p:extLst>
  </p:cSld>
  <p:clrMapOvr>
    <a:masterClrMapping/>
  </p:clrMapOvr>
  <p:transition>
    <p:fade/>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preserve="1" userDrawn="1">
  <p:cSld name="Content with venn diagram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E8879C0-FA43-E72C-072A-9FF215101006}"/>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FA7CA2AB-A783-6A4E-A150-AB8C5EC7868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E179F96F-A61F-F9DB-2A42-8A2685403DD4}"/>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B2591517-E68A-0823-F095-19185AE61A99}"/>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7" name="Group 6">
              <a:extLst>
                <a:ext uri="{FF2B5EF4-FFF2-40B4-BE49-F238E27FC236}">
                  <a16:creationId xmlns:a16="http://schemas.microsoft.com/office/drawing/2014/main" id="{5B936E5E-A088-1300-15A2-A199C5C73558}"/>
                </a:ext>
              </a:extLst>
            </p:cNvPr>
            <p:cNvGrpSpPr/>
            <p:nvPr/>
          </p:nvGrpSpPr>
          <p:grpSpPr>
            <a:xfrm>
              <a:off x="0" y="0"/>
              <a:ext cx="12192000" cy="6858002"/>
              <a:chOff x="0" y="0"/>
              <a:chExt cx="12192000" cy="6858002"/>
            </a:xfrm>
          </p:grpSpPr>
          <p:grpSp>
            <p:nvGrpSpPr>
              <p:cNvPr id="9" name="Group 8">
                <a:extLst>
                  <a:ext uri="{FF2B5EF4-FFF2-40B4-BE49-F238E27FC236}">
                    <a16:creationId xmlns:a16="http://schemas.microsoft.com/office/drawing/2014/main" id="{952C1DDE-2498-91AF-7F3F-124AD3E8DE2C}"/>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8A9D393A-AC0B-6291-6EC3-6654F3B03AE4}"/>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12" name="Freeform: Shape 11">
                  <a:extLst>
                    <a:ext uri="{FF2B5EF4-FFF2-40B4-BE49-F238E27FC236}">
                      <a16:creationId xmlns:a16="http://schemas.microsoft.com/office/drawing/2014/main" id="{54166D34-F33B-BE5E-F8E6-B264FF24906E}"/>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10" name="Freeform: Shape 9">
                <a:extLst>
                  <a:ext uri="{FF2B5EF4-FFF2-40B4-BE49-F238E27FC236}">
                    <a16:creationId xmlns:a16="http://schemas.microsoft.com/office/drawing/2014/main" id="{8AE73743-B861-5DE2-1C6A-475E414C6FAB}"/>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endParaRPr lang="en-US">
                  <a:solidFill>
                    <a:schemeClr val="bg1"/>
                  </a:solidFill>
                </a:endParaRPr>
              </a:p>
            </p:txBody>
          </p:sp>
        </p:grpSp>
        <p:sp>
          <p:nvSpPr>
            <p:cNvPr id="8" name="Freeform: Shape 7">
              <a:extLst>
                <a:ext uri="{FF2B5EF4-FFF2-40B4-BE49-F238E27FC236}">
                  <a16:creationId xmlns:a16="http://schemas.microsoft.com/office/drawing/2014/main" id="{0CE7177C-A577-4462-BA5B-051EAD097135}"/>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endParaRPr lang="en-US">
                <a:solidFill>
                  <a:schemeClr val="bg1"/>
                </a:solidFill>
              </a:endParaRPr>
            </a:p>
          </p:txBody>
        </p:sp>
      </p:grpSp>
      <p:sp>
        <p:nvSpPr>
          <p:cNvPr id="13" name="Rectangle: Single Corner Rounded 12">
            <a:extLst>
              <a:ext uri="{FF2B5EF4-FFF2-40B4-BE49-F238E27FC236}">
                <a16:creationId xmlns:a16="http://schemas.microsoft.com/office/drawing/2014/main" id="{7BB55CB6-BA4A-E3D5-645C-7F36B6CD6AF0}"/>
              </a:ext>
              <a:ext uri="{C183D7F6-B498-43B3-948B-1728B52AA6E4}">
                <adec:decorative xmlns:adec="http://schemas.microsoft.com/office/drawing/2017/decorative" val="1"/>
              </a:ext>
            </a:extLst>
          </p:cNvPr>
          <p:cNvSpPr/>
          <p:nvPr userDrawn="1"/>
        </p:nvSpPr>
        <p:spPr bwMode="auto">
          <a:xfrm>
            <a:off x="0" y="1436688"/>
            <a:ext cx="7467600" cy="5421312"/>
          </a:xfrm>
          <a:prstGeom prst="round1Rect">
            <a:avLst>
              <a:gd name="adj" fmla="val 11027"/>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Text Placeholder 35">
            <a:extLst>
              <a:ext uri="{FF2B5EF4-FFF2-40B4-BE49-F238E27FC236}">
                <a16:creationId xmlns:a16="http://schemas.microsoft.com/office/drawing/2014/main" id="{AF034EAB-2E3D-D643-0B99-E818D4CD2EDC}"/>
              </a:ext>
            </a:extLst>
          </p:cNvPr>
          <p:cNvSpPr>
            <a:spLocks noGrp="1"/>
          </p:cNvSpPr>
          <p:nvPr>
            <p:ph type="body" sz="quarter" idx="26" hasCustomPrompt="1"/>
          </p:nvPr>
        </p:nvSpPr>
        <p:spPr>
          <a:xfrm>
            <a:off x="8127999" y="3072485"/>
            <a:ext cx="3478787" cy="553998"/>
          </a:xfrm>
        </p:spPr>
        <p:txBody>
          <a:bodyPr vert="horz" wrap="square" lIns="0" tIns="0" rIns="0" bIns="0" rtlCol="0" anchor="t">
            <a:spAutoFit/>
          </a:bodyPr>
          <a:lstStyle>
            <a:lvl1pPr marL="0" indent="0">
              <a:buNone/>
              <a:defRPr lang="en-US" sz="3600" b="1" cap="none" spc="-50" dirty="0">
                <a:ln w="3175">
                  <a:noFill/>
                </a:ln>
                <a:solidFill>
                  <a:schemeClr val="bg1"/>
                </a:solidFill>
                <a:effectLst/>
                <a:latin typeface="+mn-lt"/>
              </a:defRPr>
            </a:lvl1pPr>
          </a:lstStyle>
          <a:p>
            <a:pPr marL="228600" lvl="0" indent="-228600">
              <a:spcBef>
                <a:spcPct val="0"/>
              </a:spcBef>
            </a:pPr>
            <a:r>
              <a:rPr lang="en-US"/>
              <a:t>02</a:t>
            </a:r>
          </a:p>
        </p:txBody>
      </p:sp>
      <p:sp>
        <p:nvSpPr>
          <p:cNvPr id="37" name="Title 1">
            <a:extLst>
              <a:ext uri="{FF2B5EF4-FFF2-40B4-BE49-F238E27FC236}">
                <a16:creationId xmlns:a16="http://schemas.microsoft.com/office/drawing/2014/main" id="{0CB835E1-7049-E087-9A1A-298CE16395B7}"/>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40" name="Text Placeholder 35">
            <a:extLst>
              <a:ext uri="{FF2B5EF4-FFF2-40B4-BE49-F238E27FC236}">
                <a16:creationId xmlns:a16="http://schemas.microsoft.com/office/drawing/2014/main" id="{6215A782-12AB-D629-E35A-6E935ADBC0EB}"/>
              </a:ext>
            </a:extLst>
          </p:cNvPr>
          <p:cNvSpPr>
            <a:spLocks noGrp="1"/>
          </p:cNvSpPr>
          <p:nvPr>
            <p:ph type="body" sz="quarter" idx="23" hasCustomPrompt="1"/>
          </p:nvPr>
        </p:nvSpPr>
        <p:spPr>
          <a:xfrm>
            <a:off x="8127999" y="1352010"/>
            <a:ext cx="3478787" cy="553998"/>
          </a:xfrm>
        </p:spPr>
        <p:txBody>
          <a:bodyPr vert="horz" wrap="square" lIns="0" tIns="0" rIns="0" bIns="0" rtlCol="0" anchor="t">
            <a:spAutoFit/>
          </a:bodyPr>
          <a:lstStyle>
            <a:lvl1pPr marL="0" indent="0">
              <a:buNone/>
              <a:defRPr lang="en-US" sz="3600" b="1" cap="none" spc="-50" dirty="0">
                <a:ln w="3175">
                  <a:noFill/>
                </a:ln>
                <a:solidFill>
                  <a:schemeClr val="bg1"/>
                </a:solidFill>
                <a:effectLst/>
                <a:latin typeface="+mn-lt"/>
              </a:defRPr>
            </a:lvl1pPr>
          </a:lstStyle>
          <a:p>
            <a:pPr marL="228600" lvl="0" indent="-228600">
              <a:spcBef>
                <a:spcPct val="0"/>
              </a:spcBef>
            </a:pPr>
            <a:r>
              <a:rPr lang="en-US"/>
              <a:t>01</a:t>
            </a:r>
          </a:p>
        </p:txBody>
      </p:sp>
      <p:sp>
        <p:nvSpPr>
          <p:cNvPr id="38" name="Text Placeholder 35">
            <a:extLst>
              <a:ext uri="{FF2B5EF4-FFF2-40B4-BE49-F238E27FC236}">
                <a16:creationId xmlns:a16="http://schemas.microsoft.com/office/drawing/2014/main" id="{07B4BF87-1C47-8917-D288-5578973F8D8C}"/>
              </a:ext>
            </a:extLst>
          </p:cNvPr>
          <p:cNvSpPr>
            <a:spLocks noGrp="1"/>
          </p:cNvSpPr>
          <p:nvPr>
            <p:ph type="body" sz="quarter" idx="21" hasCustomPrompt="1"/>
          </p:nvPr>
        </p:nvSpPr>
        <p:spPr>
          <a:xfrm>
            <a:off x="8127999" y="1949738"/>
            <a:ext cx="3478787"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39" name="Text Placeholder 35">
            <a:extLst>
              <a:ext uri="{FF2B5EF4-FFF2-40B4-BE49-F238E27FC236}">
                <a16:creationId xmlns:a16="http://schemas.microsoft.com/office/drawing/2014/main" id="{36AB4032-C2BF-A099-3CA7-4A57D251BEFF}"/>
              </a:ext>
            </a:extLst>
          </p:cNvPr>
          <p:cNvSpPr>
            <a:spLocks noGrp="1"/>
          </p:cNvSpPr>
          <p:nvPr>
            <p:ph type="body" sz="quarter" idx="22" hasCustomPrompt="1"/>
          </p:nvPr>
        </p:nvSpPr>
        <p:spPr>
          <a:xfrm>
            <a:off x="8127999" y="2277208"/>
            <a:ext cx="3478783"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1" name="Text Placeholder 35">
            <a:extLst>
              <a:ext uri="{FF2B5EF4-FFF2-40B4-BE49-F238E27FC236}">
                <a16:creationId xmlns:a16="http://schemas.microsoft.com/office/drawing/2014/main" id="{50899BBF-606C-66FA-800D-C5409F2E44E4}"/>
              </a:ext>
            </a:extLst>
          </p:cNvPr>
          <p:cNvSpPr>
            <a:spLocks noGrp="1"/>
          </p:cNvSpPr>
          <p:nvPr>
            <p:ph type="body" sz="quarter" idx="24" hasCustomPrompt="1"/>
          </p:nvPr>
        </p:nvSpPr>
        <p:spPr>
          <a:xfrm>
            <a:off x="8127999" y="3670213"/>
            <a:ext cx="3478787"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42" name="Text Placeholder 35">
            <a:extLst>
              <a:ext uri="{FF2B5EF4-FFF2-40B4-BE49-F238E27FC236}">
                <a16:creationId xmlns:a16="http://schemas.microsoft.com/office/drawing/2014/main" id="{BCDCCCD1-EBE9-2267-68B8-D32015846134}"/>
              </a:ext>
            </a:extLst>
          </p:cNvPr>
          <p:cNvSpPr>
            <a:spLocks noGrp="1"/>
          </p:cNvSpPr>
          <p:nvPr>
            <p:ph type="body" sz="quarter" idx="25" hasCustomPrompt="1"/>
          </p:nvPr>
        </p:nvSpPr>
        <p:spPr>
          <a:xfrm>
            <a:off x="8127999" y="3997683"/>
            <a:ext cx="3478783"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6" name="Text Placeholder 35">
            <a:extLst>
              <a:ext uri="{FF2B5EF4-FFF2-40B4-BE49-F238E27FC236}">
                <a16:creationId xmlns:a16="http://schemas.microsoft.com/office/drawing/2014/main" id="{C565B56E-F858-CB19-32C6-2305C6ADC3D6}"/>
              </a:ext>
            </a:extLst>
          </p:cNvPr>
          <p:cNvSpPr>
            <a:spLocks noGrp="1"/>
          </p:cNvSpPr>
          <p:nvPr>
            <p:ph type="body" sz="quarter" idx="29" hasCustomPrompt="1"/>
          </p:nvPr>
        </p:nvSpPr>
        <p:spPr>
          <a:xfrm>
            <a:off x="8127999" y="4797025"/>
            <a:ext cx="3478787" cy="553998"/>
          </a:xfrm>
        </p:spPr>
        <p:txBody>
          <a:bodyPr vert="horz" wrap="square" lIns="0" tIns="0" rIns="0" bIns="0" rtlCol="0" anchor="t">
            <a:spAutoFit/>
          </a:bodyPr>
          <a:lstStyle>
            <a:lvl1pPr marL="0" indent="0">
              <a:buNone/>
              <a:defRPr lang="en-US" sz="3600" b="1" cap="none" spc="-50" dirty="0">
                <a:ln w="3175">
                  <a:noFill/>
                </a:ln>
                <a:solidFill>
                  <a:schemeClr val="bg1"/>
                </a:solidFill>
                <a:effectLst/>
                <a:latin typeface="+mn-lt"/>
              </a:defRPr>
            </a:lvl1pPr>
          </a:lstStyle>
          <a:p>
            <a:pPr marL="228600" lvl="0" indent="-228600">
              <a:spcBef>
                <a:spcPct val="0"/>
              </a:spcBef>
            </a:pPr>
            <a:r>
              <a:rPr lang="en-US"/>
              <a:t>03</a:t>
            </a:r>
          </a:p>
        </p:txBody>
      </p:sp>
      <p:sp>
        <p:nvSpPr>
          <p:cNvPr id="44" name="Text Placeholder 35">
            <a:extLst>
              <a:ext uri="{FF2B5EF4-FFF2-40B4-BE49-F238E27FC236}">
                <a16:creationId xmlns:a16="http://schemas.microsoft.com/office/drawing/2014/main" id="{1AE91CED-35D1-7968-988F-D0E391632042}"/>
              </a:ext>
            </a:extLst>
          </p:cNvPr>
          <p:cNvSpPr>
            <a:spLocks noGrp="1"/>
          </p:cNvSpPr>
          <p:nvPr>
            <p:ph type="body" sz="quarter" idx="27" hasCustomPrompt="1"/>
          </p:nvPr>
        </p:nvSpPr>
        <p:spPr>
          <a:xfrm>
            <a:off x="8127999" y="5394753"/>
            <a:ext cx="3478787"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45" name="Text Placeholder 35">
            <a:extLst>
              <a:ext uri="{FF2B5EF4-FFF2-40B4-BE49-F238E27FC236}">
                <a16:creationId xmlns:a16="http://schemas.microsoft.com/office/drawing/2014/main" id="{B20B879D-9E24-FEC6-307F-6791BFD9C0BB}"/>
              </a:ext>
            </a:extLst>
          </p:cNvPr>
          <p:cNvSpPr>
            <a:spLocks noGrp="1"/>
          </p:cNvSpPr>
          <p:nvPr>
            <p:ph type="body" sz="quarter" idx="28" hasCustomPrompt="1"/>
          </p:nvPr>
        </p:nvSpPr>
        <p:spPr>
          <a:xfrm>
            <a:off x="8127999" y="5722223"/>
            <a:ext cx="3478783"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989942204"/>
      </p:ext>
    </p:extLst>
  </p:cSld>
  <p:clrMapOvr>
    <a:masterClrMapping/>
  </p:clrMapOvr>
  <p:transition>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Title with content (Dark)">
    <p:bg>
      <p:bgPr>
        <a:solidFill>
          <a:schemeClr val="accent2">
            <a:lumMod val="75000"/>
          </a:schemeClr>
        </a:solidFill>
        <a:effectLst/>
      </p:bgPr>
    </p:bg>
    <p:spTree>
      <p:nvGrpSpPr>
        <p:cNvPr id="1" name=""/>
        <p:cNvGrpSpPr/>
        <p:nvPr/>
      </p:nvGrpSpPr>
      <p:grpSpPr>
        <a:xfrm>
          <a:off x="0" y="0"/>
          <a:ext cx="0" cy="0"/>
          <a:chOff x="0" y="0"/>
          <a:chExt cx="0" cy="0"/>
        </a:xfrm>
      </p:grpSpPr>
      <p:pic>
        <p:nvPicPr>
          <p:cNvPr id="3" name="Picture 2" descr="A picture containing blue, electric blue, majorelle blue, blur&#10;&#10;Description automatically generated">
            <a:extLst>
              <a:ext uri="{FF2B5EF4-FFF2-40B4-BE49-F238E27FC236}">
                <a16:creationId xmlns:a16="http://schemas.microsoft.com/office/drawing/2014/main" id="{AA092C94-5957-3E6A-1480-4C4DE1FF891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A6708EA7-EC51-72C8-268E-5939AD345E33}"/>
              </a:ext>
            </a:extLst>
          </p:cNvPr>
          <p:cNvPicPr>
            <a:picLocks noChangeAspect="1"/>
          </p:cNvPicPr>
          <p:nvPr userDrawn="1"/>
        </p:nvPicPr>
        <p:blipFill>
          <a:blip r:embed="rId3" cstate="screen">
            <a:alphaModFix amt="2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nvGrpSpPr>
          <p:cNvPr id="6" name="Group 5">
            <a:extLst>
              <a:ext uri="{FF2B5EF4-FFF2-40B4-BE49-F238E27FC236}">
                <a16:creationId xmlns:a16="http://schemas.microsoft.com/office/drawing/2014/main" id="{0782BB2D-878A-C79C-8FEE-F3E9C32B7A20}"/>
              </a:ext>
            </a:extLst>
          </p:cNvPr>
          <p:cNvGrpSpPr/>
          <p:nvPr userDrawn="1"/>
        </p:nvGrpSpPr>
        <p:grpSpPr>
          <a:xfrm>
            <a:off x="0" y="0"/>
            <a:ext cx="12192001" cy="6858000"/>
            <a:chOff x="0" y="0"/>
            <a:chExt cx="12192001" cy="6858000"/>
          </a:xfrm>
        </p:grpSpPr>
        <p:grpSp>
          <p:nvGrpSpPr>
            <p:cNvPr id="7" name="Group 6">
              <a:extLst>
                <a:ext uri="{FF2B5EF4-FFF2-40B4-BE49-F238E27FC236}">
                  <a16:creationId xmlns:a16="http://schemas.microsoft.com/office/drawing/2014/main" id="{44CE9868-D5B4-8263-386A-4CA2DC766016}"/>
                </a:ext>
              </a:extLst>
            </p:cNvPr>
            <p:cNvGrpSpPr/>
            <p:nvPr/>
          </p:nvGrpSpPr>
          <p:grpSpPr>
            <a:xfrm>
              <a:off x="0" y="5699775"/>
              <a:ext cx="12192001" cy="1158225"/>
              <a:chOff x="0" y="5699775"/>
              <a:chExt cx="12192001" cy="1158225"/>
            </a:xfrm>
          </p:grpSpPr>
          <p:grpSp>
            <p:nvGrpSpPr>
              <p:cNvPr id="11" name="Group 10">
                <a:extLst>
                  <a:ext uri="{FF2B5EF4-FFF2-40B4-BE49-F238E27FC236}">
                    <a16:creationId xmlns:a16="http://schemas.microsoft.com/office/drawing/2014/main" id="{4B2731DB-A196-6667-839D-1CF405BC27DA}"/>
                  </a:ext>
                </a:extLst>
              </p:cNvPr>
              <p:cNvGrpSpPr/>
              <p:nvPr/>
            </p:nvGrpSpPr>
            <p:grpSpPr>
              <a:xfrm>
                <a:off x="0" y="5699775"/>
                <a:ext cx="2603500" cy="1158225"/>
                <a:chOff x="0" y="5475269"/>
                <a:chExt cx="3108154" cy="1382731"/>
              </a:xfrm>
            </p:grpSpPr>
            <p:sp>
              <p:nvSpPr>
                <p:cNvPr id="13" name="Freeform: Shape 12">
                  <a:extLst>
                    <a:ext uri="{FF2B5EF4-FFF2-40B4-BE49-F238E27FC236}">
                      <a16:creationId xmlns:a16="http://schemas.microsoft.com/office/drawing/2014/main" id="{B290C075-8D93-0A1D-AB3A-3711B0159D53}"/>
                    </a:ext>
                  </a:extLst>
                </p:cNvPr>
                <p:cNvSpPr/>
                <p:nvPr/>
              </p:nvSpPr>
              <p:spPr>
                <a:xfrm>
                  <a:off x="1" y="5475269"/>
                  <a:ext cx="3108153" cy="1382731"/>
                </a:xfrm>
                <a:custGeom>
                  <a:avLst/>
                  <a:gdLst>
                    <a:gd name="connsiteX0" fmla="*/ 0 w 3108153"/>
                    <a:gd name="connsiteY0" fmla="*/ 0 h 1382731"/>
                    <a:gd name="connsiteX1" fmla="*/ 49187 w 3108153"/>
                    <a:gd name="connsiteY1" fmla="*/ 26851 h 1382731"/>
                    <a:gd name="connsiteX2" fmla="*/ 2953266 w 3108153"/>
                    <a:gd name="connsiteY2" fmla="*/ 1337112 h 1382731"/>
                    <a:gd name="connsiteX3" fmla="*/ 3108153 w 3108153"/>
                    <a:gd name="connsiteY3" fmla="*/ 1382731 h 1382731"/>
                    <a:gd name="connsiteX4" fmla="*/ 0 w 3108153"/>
                    <a:gd name="connsiteY4" fmla="*/ 1382731 h 1382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153" h="1382731">
                      <a:moveTo>
                        <a:pt x="0" y="0"/>
                      </a:moveTo>
                      <a:lnTo>
                        <a:pt x="49187" y="26851"/>
                      </a:lnTo>
                      <a:cubicBezTo>
                        <a:pt x="696787" y="387015"/>
                        <a:pt x="1749136" y="957758"/>
                        <a:pt x="2953266" y="1337112"/>
                      </a:cubicBezTo>
                      <a:lnTo>
                        <a:pt x="3108153" y="1382731"/>
                      </a:lnTo>
                      <a:lnTo>
                        <a:pt x="0" y="1382731"/>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40000"/>
                    </a:prstClr>
                  </a:outerShdw>
                </a:effectLst>
              </p:spPr>
              <p:txBody>
                <a:bodyPr rtlCol="0" anchor="ctr"/>
                <a:lstStyle/>
                <a:p>
                  <a:endParaRPr lang="en-US"/>
                </a:p>
              </p:txBody>
            </p:sp>
            <p:sp>
              <p:nvSpPr>
                <p:cNvPr id="14" name="Freeform: Shape 13">
                  <a:extLst>
                    <a:ext uri="{FF2B5EF4-FFF2-40B4-BE49-F238E27FC236}">
                      <a16:creationId xmlns:a16="http://schemas.microsoft.com/office/drawing/2014/main" id="{A18526D2-1ED7-F8DF-5A3F-E1C674B33B1F}"/>
                    </a:ext>
                  </a:extLst>
                </p:cNvPr>
                <p:cNvSpPr/>
                <p:nvPr/>
              </p:nvSpPr>
              <p:spPr>
                <a:xfrm>
                  <a:off x="0" y="6299084"/>
                  <a:ext cx="1844515" cy="558916"/>
                </a:xfrm>
                <a:custGeom>
                  <a:avLst/>
                  <a:gdLst>
                    <a:gd name="connsiteX0" fmla="*/ 0 w 1844515"/>
                    <a:gd name="connsiteY0" fmla="*/ 0 h 558916"/>
                    <a:gd name="connsiteX1" fmla="*/ 682372 w 1844515"/>
                    <a:gd name="connsiteY1" fmla="*/ 218742 h 558916"/>
                    <a:gd name="connsiteX2" fmla="*/ 1701934 w 1844515"/>
                    <a:gd name="connsiteY2" fmla="*/ 523820 h 558916"/>
                    <a:gd name="connsiteX3" fmla="*/ 1844515 w 1844515"/>
                    <a:gd name="connsiteY3" fmla="*/ 558916 h 558916"/>
                    <a:gd name="connsiteX4" fmla="*/ 0 w 1844515"/>
                    <a:gd name="connsiteY4" fmla="*/ 558916 h 55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4515" h="558916">
                      <a:moveTo>
                        <a:pt x="0" y="0"/>
                      </a:moveTo>
                      <a:lnTo>
                        <a:pt x="682372" y="218742"/>
                      </a:lnTo>
                      <a:cubicBezTo>
                        <a:pt x="938262" y="302311"/>
                        <a:pt x="1290111" y="415196"/>
                        <a:pt x="1701934" y="523820"/>
                      </a:cubicBezTo>
                      <a:lnTo>
                        <a:pt x="1844515" y="558916"/>
                      </a:lnTo>
                      <a:lnTo>
                        <a:pt x="0" y="558916"/>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p>
              </p:txBody>
            </p:sp>
          </p:grpSp>
          <p:sp>
            <p:nvSpPr>
              <p:cNvPr id="12" name="Freeform: Shape 11">
                <a:extLst>
                  <a:ext uri="{FF2B5EF4-FFF2-40B4-BE49-F238E27FC236}">
                    <a16:creationId xmlns:a16="http://schemas.microsoft.com/office/drawing/2014/main" id="{601D34B9-C248-63DE-9425-0FAC638EBA69}"/>
                  </a:ext>
                </a:extLst>
              </p:cNvPr>
              <p:cNvSpPr/>
              <p:nvPr/>
            </p:nvSpPr>
            <p:spPr>
              <a:xfrm>
                <a:off x="7988300" y="6359756"/>
                <a:ext cx="4203701" cy="498243"/>
              </a:xfrm>
              <a:custGeom>
                <a:avLst/>
                <a:gdLst>
                  <a:gd name="connsiteX0" fmla="*/ 3112003 w 4634189"/>
                  <a:gd name="connsiteY0" fmla="*/ 828 h 549266"/>
                  <a:gd name="connsiteX1" fmla="*/ 3889121 w 4634189"/>
                  <a:gd name="connsiteY1" fmla="*/ 43171 h 549266"/>
                  <a:gd name="connsiteX2" fmla="*/ 4471106 w 4634189"/>
                  <a:gd name="connsiteY2" fmla="*/ 158542 h 549266"/>
                  <a:gd name="connsiteX3" fmla="*/ 4634189 w 4634189"/>
                  <a:gd name="connsiteY3" fmla="*/ 204851 h 549266"/>
                  <a:gd name="connsiteX4" fmla="*/ 4634189 w 4634189"/>
                  <a:gd name="connsiteY4" fmla="*/ 549266 h 549266"/>
                  <a:gd name="connsiteX5" fmla="*/ 0 w 4634189"/>
                  <a:gd name="connsiteY5" fmla="*/ 549266 h 549266"/>
                  <a:gd name="connsiteX6" fmla="*/ 3528 w 4634189"/>
                  <a:gd name="connsiteY6" fmla="*/ 548460 h 549266"/>
                  <a:gd name="connsiteX7" fmla="*/ 3112003 w 4634189"/>
                  <a:gd name="connsiteY7" fmla="*/ 828 h 54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4189" h="549266">
                    <a:moveTo>
                      <a:pt x="3112003" y="828"/>
                    </a:moveTo>
                    <a:cubicBezTo>
                      <a:pt x="3371042" y="-3508"/>
                      <a:pt x="3630082" y="8981"/>
                      <a:pt x="3889121" y="43171"/>
                    </a:cubicBezTo>
                    <a:cubicBezTo>
                      <a:pt x="4083401" y="69810"/>
                      <a:pt x="4277681" y="108889"/>
                      <a:pt x="4471106" y="158542"/>
                    </a:cubicBezTo>
                    <a:lnTo>
                      <a:pt x="4634189" y="204851"/>
                    </a:lnTo>
                    <a:lnTo>
                      <a:pt x="4634189" y="549266"/>
                    </a:lnTo>
                    <a:lnTo>
                      <a:pt x="0" y="549266"/>
                    </a:lnTo>
                    <a:lnTo>
                      <a:pt x="3528" y="548460"/>
                    </a:lnTo>
                    <a:cubicBezTo>
                      <a:pt x="1039687" y="304727"/>
                      <a:pt x="2075845" y="18173"/>
                      <a:pt x="3112003" y="828"/>
                    </a:cubicBez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40000"/>
                  </a:prstClr>
                </a:outerShdw>
              </a:effectLst>
            </p:spPr>
            <p:txBody>
              <a:bodyPr rtlCol="0" anchor="ctr"/>
              <a:lstStyle/>
              <a:p>
                <a:endParaRPr lang="en-US"/>
              </a:p>
            </p:txBody>
          </p:sp>
        </p:grpSp>
        <p:grpSp>
          <p:nvGrpSpPr>
            <p:cNvPr id="8" name="Group 7">
              <a:extLst>
                <a:ext uri="{FF2B5EF4-FFF2-40B4-BE49-F238E27FC236}">
                  <a16:creationId xmlns:a16="http://schemas.microsoft.com/office/drawing/2014/main" id="{EEB2ECCC-816E-B28E-64AF-B89A03E04879}"/>
                </a:ext>
              </a:extLst>
            </p:cNvPr>
            <p:cNvGrpSpPr/>
            <p:nvPr/>
          </p:nvGrpSpPr>
          <p:grpSpPr>
            <a:xfrm>
              <a:off x="9486900" y="0"/>
              <a:ext cx="2705100" cy="694583"/>
              <a:chOff x="9486900" y="0"/>
              <a:chExt cx="2705100" cy="694583"/>
            </a:xfrm>
          </p:grpSpPr>
          <p:sp>
            <p:nvSpPr>
              <p:cNvPr id="9" name="Freeform: Shape 8">
                <a:extLst>
                  <a:ext uri="{FF2B5EF4-FFF2-40B4-BE49-F238E27FC236}">
                    <a16:creationId xmlns:a16="http://schemas.microsoft.com/office/drawing/2014/main" id="{4B5925CD-3150-44C7-14D4-97065DB0E1C1}"/>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40000"/>
                  </a:prstClr>
                </a:outerShdw>
              </a:effectLst>
            </p:spPr>
            <p:txBody>
              <a:bodyPr rtlCol="0" anchor="ctr"/>
              <a:lstStyle/>
              <a:p>
                <a:endParaRPr lang="en-US"/>
              </a:p>
            </p:txBody>
          </p:sp>
          <p:sp>
            <p:nvSpPr>
              <p:cNvPr id="10" name="Freeform: Shape 9">
                <a:extLst>
                  <a:ext uri="{FF2B5EF4-FFF2-40B4-BE49-F238E27FC236}">
                    <a16:creationId xmlns:a16="http://schemas.microsoft.com/office/drawing/2014/main" id="{E407D646-1CE3-33B6-F8EC-B74423BB3CF6}"/>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p>
            </p:txBody>
          </p:sp>
        </p:grpSp>
      </p:grpSp>
      <p:sp>
        <p:nvSpPr>
          <p:cNvPr id="15" name="Title 1">
            <a:extLst>
              <a:ext uri="{FF2B5EF4-FFF2-40B4-BE49-F238E27FC236}">
                <a16:creationId xmlns:a16="http://schemas.microsoft.com/office/drawing/2014/main" id="{19D7B461-7CDD-60B2-752A-D57005362B75}"/>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2" name="Text Placeholder 13">
            <a:extLst>
              <a:ext uri="{FF2B5EF4-FFF2-40B4-BE49-F238E27FC236}">
                <a16:creationId xmlns:a16="http://schemas.microsoft.com/office/drawing/2014/main" id="{A37C3D04-0454-4C3E-ABA1-108393CAEC87}"/>
              </a:ext>
            </a:extLst>
          </p:cNvPr>
          <p:cNvSpPr>
            <a:spLocks noGrp="1"/>
          </p:cNvSpPr>
          <p:nvPr>
            <p:ph type="body" sz="quarter" idx="10"/>
          </p:nvPr>
        </p:nvSpPr>
        <p:spPr>
          <a:xfrm>
            <a:off x="588962" y="1437180"/>
            <a:ext cx="11018520" cy="1612749"/>
          </a:xfrm>
        </p:spPr>
        <p:txBody>
          <a:bodyPr/>
          <a:lstStyle>
            <a:lvl1pPr marL="0" indent="0">
              <a:buNone/>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N"/>
          </a:p>
        </p:txBody>
      </p:sp>
    </p:spTree>
    <p:extLst>
      <p:ext uri="{BB962C8B-B14F-4D97-AF65-F5344CB8AC3E}">
        <p14:creationId xmlns:p14="http://schemas.microsoft.com/office/powerpoint/2010/main" val="347728810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preserve="1" userDrawn="1">
  <p:cSld name="Pyramid slide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ECDC6972-23CA-3300-EDB4-109A197299DF}"/>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924FF1EB-18BD-1966-ACCE-D94152B5003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53234AF1-69F4-D405-A2A5-2FAAC8D010EE}"/>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31167EA5-A747-0369-DA83-C0321B1995A1}"/>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7" name="Group 6">
              <a:extLst>
                <a:ext uri="{FF2B5EF4-FFF2-40B4-BE49-F238E27FC236}">
                  <a16:creationId xmlns:a16="http://schemas.microsoft.com/office/drawing/2014/main" id="{EF945ADD-E77A-DD29-F01A-20F30E233A75}"/>
                </a:ext>
              </a:extLst>
            </p:cNvPr>
            <p:cNvGrpSpPr/>
            <p:nvPr/>
          </p:nvGrpSpPr>
          <p:grpSpPr>
            <a:xfrm>
              <a:off x="0" y="0"/>
              <a:ext cx="12192000" cy="6858002"/>
              <a:chOff x="0" y="0"/>
              <a:chExt cx="12192000" cy="6858002"/>
            </a:xfrm>
          </p:grpSpPr>
          <p:grpSp>
            <p:nvGrpSpPr>
              <p:cNvPr id="9" name="Group 8">
                <a:extLst>
                  <a:ext uri="{FF2B5EF4-FFF2-40B4-BE49-F238E27FC236}">
                    <a16:creationId xmlns:a16="http://schemas.microsoft.com/office/drawing/2014/main" id="{5F595E67-387A-2EA7-6456-14D105486C80}"/>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BD7FA6BA-63E8-4B96-4FBE-BB616FCCF13B}"/>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12" name="Freeform: Shape 11">
                  <a:extLst>
                    <a:ext uri="{FF2B5EF4-FFF2-40B4-BE49-F238E27FC236}">
                      <a16:creationId xmlns:a16="http://schemas.microsoft.com/office/drawing/2014/main" id="{6CF8393E-A694-5A9A-ABDA-5EAC43AF0856}"/>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10" name="Freeform: Shape 9">
                <a:extLst>
                  <a:ext uri="{FF2B5EF4-FFF2-40B4-BE49-F238E27FC236}">
                    <a16:creationId xmlns:a16="http://schemas.microsoft.com/office/drawing/2014/main" id="{4E878C13-065E-3898-C0ED-2DA7D3227D15}"/>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endParaRPr lang="en-US">
                  <a:solidFill>
                    <a:schemeClr val="bg1"/>
                  </a:solidFill>
                </a:endParaRPr>
              </a:p>
            </p:txBody>
          </p:sp>
        </p:grpSp>
        <p:sp>
          <p:nvSpPr>
            <p:cNvPr id="8" name="Freeform: Shape 7">
              <a:extLst>
                <a:ext uri="{FF2B5EF4-FFF2-40B4-BE49-F238E27FC236}">
                  <a16:creationId xmlns:a16="http://schemas.microsoft.com/office/drawing/2014/main" id="{D67CD042-7365-247B-C2A6-29F2AF1DEE62}"/>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endParaRPr lang="en-US">
                <a:solidFill>
                  <a:schemeClr val="bg1"/>
                </a:solidFill>
              </a:endParaRPr>
            </a:p>
          </p:txBody>
        </p:sp>
      </p:grpSp>
      <p:sp>
        <p:nvSpPr>
          <p:cNvPr id="13" name="Rectangle 12">
            <a:extLst>
              <a:ext uri="{FF2B5EF4-FFF2-40B4-BE49-F238E27FC236}">
                <a16:creationId xmlns:a16="http://schemas.microsoft.com/office/drawing/2014/main" id="{A0D3F5FB-F504-7273-60B0-E352EA2B1D0E}"/>
              </a:ext>
              <a:ext uri="{C183D7F6-B498-43B3-948B-1728B52AA6E4}">
                <adec:decorative xmlns:adec="http://schemas.microsoft.com/office/drawing/2017/decorative" val="1"/>
              </a:ext>
            </a:extLst>
          </p:cNvPr>
          <p:cNvSpPr/>
          <p:nvPr userDrawn="1"/>
        </p:nvSpPr>
        <p:spPr bwMode="auto">
          <a:xfrm>
            <a:off x="0" y="1436688"/>
            <a:ext cx="12192000" cy="4646612"/>
          </a:xfrm>
          <a:prstGeom prst="rect">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46" name="Title 1">
            <a:extLst>
              <a:ext uri="{FF2B5EF4-FFF2-40B4-BE49-F238E27FC236}">
                <a16:creationId xmlns:a16="http://schemas.microsoft.com/office/drawing/2014/main" id="{3AADEA7D-7308-9B45-06B2-B2259E4E7CF8}"/>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Tree>
    <p:extLst>
      <p:ext uri="{BB962C8B-B14F-4D97-AF65-F5344CB8AC3E}">
        <p14:creationId xmlns:p14="http://schemas.microsoft.com/office/powerpoint/2010/main" val="462793261"/>
      </p:ext>
    </p:extLst>
  </p:cSld>
  <p:clrMapOvr>
    <a:masterClrMapping/>
  </p:clrMapOvr>
  <p:transition>
    <p:fade/>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preserve="1" userDrawn="1">
  <p:cSld name="6_custom layout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614248CB-5698-FF7B-6538-600BA47353CC}"/>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B176B034-901C-1F82-171B-435D2B20F76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79B4DD4E-E67C-34A5-0B30-B4C8CC8A5912}"/>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7E1302F9-D982-798B-B108-0562122DE58F}"/>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7" name="Group 6">
              <a:extLst>
                <a:ext uri="{FF2B5EF4-FFF2-40B4-BE49-F238E27FC236}">
                  <a16:creationId xmlns:a16="http://schemas.microsoft.com/office/drawing/2014/main" id="{DA5E5E54-5A4D-72A2-EF60-F7EDAA4AF351}"/>
                </a:ext>
              </a:extLst>
            </p:cNvPr>
            <p:cNvGrpSpPr/>
            <p:nvPr/>
          </p:nvGrpSpPr>
          <p:grpSpPr>
            <a:xfrm>
              <a:off x="0" y="0"/>
              <a:ext cx="12192000" cy="6858002"/>
              <a:chOff x="0" y="0"/>
              <a:chExt cx="12192000" cy="6858002"/>
            </a:xfrm>
          </p:grpSpPr>
          <p:grpSp>
            <p:nvGrpSpPr>
              <p:cNvPr id="9" name="Group 8">
                <a:extLst>
                  <a:ext uri="{FF2B5EF4-FFF2-40B4-BE49-F238E27FC236}">
                    <a16:creationId xmlns:a16="http://schemas.microsoft.com/office/drawing/2014/main" id="{D33A7637-FB0D-5C20-9F4E-6D1A0DB05BB2}"/>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4401B8B9-2B48-8104-29D1-FD6826B8C2FA}"/>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2" name="Freeform: Shape 11">
                  <a:extLst>
                    <a:ext uri="{FF2B5EF4-FFF2-40B4-BE49-F238E27FC236}">
                      <a16:creationId xmlns:a16="http://schemas.microsoft.com/office/drawing/2014/main" id="{36801F86-C036-250C-71B1-0A0D7EFB2D0F}"/>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0" name="Freeform: Shape 9">
                <a:extLst>
                  <a:ext uri="{FF2B5EF4-FFF2-40B4-BE49-F238E27FC236}">
                    <a16:creationId xmlns:a16="http://schemas.microsoft.com/office/drawing/2014/main" id="{C852F0F2-407E-EBED-3F62-E3D4C1D5BF6B}"/>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8" name="Freeform: Shape 7">
              <a:extLst>
                <a:ext uri="{FF2B5EF4-FFF2-40B4-BE49-F238E27FC236}">
                  <a16:creationId xmlns:a16="http://schemas.microsoft.com/office/drawing/2014/main" id="{67A2CCF2-B385-EB7E-4059-B2FB601BEAB9}"/>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grpSp>
      <p:sp>
        <p:nvSpPr>
          <p:cNvPr id="13" name="Rectangle: Single Corner Rounded 12">
            <a:extLst>
              <a:ext uri="{FF2B5EF4-FFF2-40B4-BE49-F238E27FC236}">
                <a16:creationId xmlns:a16="http://schemas.microsoft.com/office/drawing/2014/main" id="{29E05340-EAB3-BF76-6461-A52DC59EB9A5}"/>
              </a:ext>
              <a:ext uri="{C183D7F6-B498-43B3-948B-1728B52AA6E4}">
                <adec:decorative xmlns:adec="http://schemas.microsoft.com/office/drawing/2017/decorative" val="1"/>
              </a:ext>
            </a:extLst>
          </p:cNvPr>
          <p:cNvSpPr/>
          <p:nvPr userDrawn="1"/>
        </p:nvSpPr>
        <p:spPr bwMode="auto">
          <a:xfrm>
            <a:off x="0" y="1436688"/>
            <a:ext cx="5740400" cy="5113533"/>
          </a:xfrm>
          <a:prstGeom prst="round1Rect">
            <a:avLst>
              <a:gd name="adj" fmla="val 13021"/>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indent="0" algn="ctr">
              <a:buFont typeface="Arial" panose="020B0604020202020204" pitchFamily="34" charset="0"/>
              <a:buNone/>
            </a:pPr>
            <a:endParaRPr lang="en-US"/>
          </a:p>
        </p:txBody>
      </p:sp>
      <p:sp>
        <p:nvSpPr>
          <p:cNvPr id="20" name="Rectangle 19">
            <a:extLst>
              <a:ext uri="{FF2B5EF4-FFF2-40B4-BE49-F238E27FC236}">
                <a16:creationId xmlns:a16="http://schemas.microsoft.com/office/drawing/2014/main" id="{429E4EC0-E6DF-0784-45EC-7C4F0CB40D4E}"/>
              </a:ext>
              <a:ext uri="{C183D7F6-B498-43B3-948B-1728B52AA6E4}">
                <adec:decorative xmlns:adec="http://schemas.microsoft.com/office/drawing/2017/decorative" val="1"/>
              </a:ext>
            </a:extLst>
          </p:cNvPr>
          <p:cNvSpPr/>
          <p:nvPr userDrawn="1"/>
        </p:nvSpPr>
        <p:spPr bwMode="auto">
          <a:xfrm rot="5400000" flipH="1">
            <a:off x="5942111" y="608110"/>
            <a:ext cx="307777" cy="12192000"/>
          </a:xfrm>
          <a:prstGeom prst="rect">
            <a:avLst/>
          </a:prstGeom>
          <a:gradFill flip="none" rotWithShape="1">
            <a:gsLst>
              <a:gs pos="35000">
                <a:schemeClr val="tx2"/>
              </a:gs>
              <a:gs pos="100000">
                <a:schemeClr val="tx2">
                  <a:lumMod val="60000"/>
                  <a:lumOff val="4000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chemeClr val="bg1"/>
              </a:solidFill>
              <a:cs typeface="Segoe UI" pitchFamily="34" charset="0"/>
            </a:endParaRPr>
          </a:p>
        </p:txBody>
      </p:sp>
      <p:cxnSp>
        <p:nvCxnSpPr>
          <p:cNvPr id="21" name="Straight Connector 20">
            <a:extLst>
              <a:ext uri="{FF2B5EF4-FFF2-40B4-BE49-F238E27FC236}">
                <a16:creationId xmlns:a16="http://schemas.microsoft.com/office/drawing/2014/main" id="{1485150E-FD47-127E-B673-87034023E3A9}"/>
              </a:ext>
              <a:ext uri="{C183D7F6-B498-43B3-948B-1728B52AA6E4}">
                <adec:decorative xmlns:adec="http://schemas.microsoft.com/office/drawing/2017/decorative" val="1"/>
              </a:ext>
            </a:extLst>
          </p:cNvPr>
          <p:cNvCxnSpPr>
            <a:cxnSpLocks/>
          </p:cNvCxnSpPr>
          <p:nvPr userDrawn="1"/>
        </p:nvCxnSpPr>
        <p:spPr>
          <a:xfrm>
            <a:off x="588263" y="1436688"/>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83ACBB4-384E-885D-7CBB-FDF6BEECA133}"/>
              </a:ext>
              <a:ext uri="{C183D7F6-B498-43B3-948B-1728B52AA6E4}">
                <adec:decorative xmlns:adec="http://schemas.microsoft.com/office/drawing/2017/decorative" val="1"/>
              </a:ext>
            </a:extLst>
          </p:cNvPr>
          <p:cNvCxnSpPr>
            <a:cxnSpLocks/>
          </p:cNvCxnSpPr>
          <p:nvPr userDrawn="1"/>
        </p:nvCxnSpPr>
        <p:spPr>
          <a:xfrm>
            <a:off x="6242050" y="1436688"/>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3" name="Title 1">
            <a:extLst>
              <a:ext uri="{FF2B5EF4-FFF2-40B4-BE49-F238E27FC236}">
                <a16:creationId xmlns:a16="http://schemas.microsoft.com/office/drawing/2014/main" id="{E864A51C-A10A-791A-1F2F-D7F40621687C}"/>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24" name="Text Placeholder 35">
            <a:extLst>
              <a:ext uri="{FF2B5EF4-FFF2-40B4-BE49-F238E27FC236}">
                <a16:creationId xmlns:a16="http://schemas.microsoft.com/office/drawing/2014/main" id="{C5240CBC-7D1F-D0EB-B270-D1A8E397C72E}"/>
              </a:ext>
            </a:extLst>
          </p:cNvPr>
          <p:cNvSpPr>
            <a:spLocks noGrp="1"/>
          </p:cNvSpPr>
          <p:nvPr>
            <p:ph type="body" sz="quarter" idx="25" hasCustomPrompt="1"/>
          </p:nvPr>
        </p:nvSpPr>
        <p:spPr>
          <a:xfrm>
            <a:off x="588263" y="1789499"/>
            <a:ext cx="4710812" cy="4210022"/>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8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5" name="Text Placeholder 35">
            <a:extLst>
              <a:ext uri="{FF2B5EF4-FFF2-40B4-BE49-F238E27FC236}">
                <a16:creationId xmlns:a16="http://schemas.microsoft.com/office/drawing/2014/main" id="{568557E8-52CA-7494-0F15-97192FF3574B}"/>
              </a:ext>
            </a:extLst>
          </p:cNvPr>
          <p:cNvSpPr>
            <a:spLocks noGrp="1"/>
          </p:cNvSpPr>
          <p:nvPr>
            <p:ph type="body" sz="quarter" idx="21" hasCustomPrompt="1"/>
          </p:nvPr>
        </p:nvSpPr>
        <p:spPr>
          <a:xfrm>
            <a:off x="6242050" y="1709268"/>
            <a:ext cx="5361686" cy="307775"/>
          </a:xfrm>
          <a:noFill/>
        </p:spPr>
        <p:txBody>
          <a:bodyPr vert="horz" wrap="square" lIns="0" tIns="0" rIns="0" bIns="0" rtlCol="0" anchor="t">
            <a:noAutofit/>
          </a:bodyPr>
          <a:lstStyle>
            <a:lvl1pPr marL="0" indent="0">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Text Placeholder 35">
            <a:extLst>
              <a:ext uri="{FF2B5EF4-FFF2-40B4-BE49-F238E27FC236}">
                <a16:creationId xmlns:a16="http://schemas.microsoft.com/office/drawing/2014/main" id="{A24E86BE-7759-B356-C8A8-88ED77B2C491}"/>
              </a:ext>
            </a:extLst>
          </p:cNvPr>
          <p:cNvSpPr>
            <a:spLocks noGrp="1"/>
          </p:cNvSpPr>
          <p:nvPr>
            <p:ph type="body" sz="quarter" idx="26" hasCustomPrompt="1"/>
          </p:nvPr>
        </p:nvSpPr>
        <p:spPr>
          <a:xfrm>
            <a:off x="6242049" y="2158477"/>
            <a:ext cx="5361685" cy="1477328"/>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8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7" name="Text Placeholder 35">
            <a:extLst>
              <a:ext uri="{FF2B5EF4-FFF2-40B4-BE49-F238E27FC236}">
                <a16:creationId xmlns:a16="http://schemas.microsoft.com/office/drawing/2014/main" id="{CCB3333D-D5A8-4332-0DDF-EA9406656A84}"/>
              </a:ext>
            </a:extLst>
          </p:cNvPr>
          <p:cNvSpPr>
            <a:spLocks noGrp="1"/>
          </p:cNvSpPr>
          <p:nvPr>
            <p:ph type="body" sz="quarter" idx="27" hasCustomPrompt="1"/>
          </p:nvPr>
        </p:nvSpPr>
        <p:spPr>
          <a:xfrm>
            <a:off x="6242050" y="4049818"/>
            <a:ext cx="5361686" cy="307775"/>
          </a:xfrm>
          <a:noFill/>
        </p:spPr>
        <p:txBody>
          <a:bodyPr vert="horz" wrap="square" lIns="0" tIns="0" rIns="0" bIns="0" rtlCol="0" anchor="t">
            <a:noAutofit/>
          </a:bodyPr>
          <a:lstStyle>
            <a:lvl1pPr marL="0" indent="0">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8" name="Text Placeholder 35">
            <a:extLst>
              <a:ext uri="{FF2B5EF4-FFF2-40B4-BE49-F238E27FC236}">
                <a16:creationId xmlns:a16="http://schemas.microsoft.com/office/drawing/2014/main" id="{EF298AF3-BA50-1E5A-2D87-AD25C976757F}"/>
              </a:ext>
            </a:extLst>
          </p:cNvPr>
          <p:cNvSpPr>
            <a:spLocks noGrp="1"/>
          </p:cNvSpPr>
          <p:nvPr>
            <p:ph type="body" sz="quarter" idx="28" hasCustomPrompt="1"/>
          </p:nvPr>
        </p:nvSpPr>
        <p:spPr>
          <a:xfrm>
            <a:off x="6242049" y="4499027"/>
            <a:ext cx="5361685" cy="1477328"/>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8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93256986"/>
      </p:ext>
    </p:extLst>
  </p:cSld>
  <p:clrMapOvr>
    <a:masterClrMapping/>
  </p:clrMapOvr>
  <p:transition>
    <p:fade/>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userDrawn="1">
  <p:cSld name="Customer story slide (Dar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C5216DB-886C-1209-F59E-1FF3A7115660}"/>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5" name="Group 4">
              <a:extLst>
                <a:ext uri="{FF2B5EF4-FFF2-40B4-BE49-F238E27FC236}">
                  <a16:creationId xmlns:a16="http://schemas.microsoft.com/office/drawing/2014/main" id="{1B0DF6C4-49F2-30D1-69C3-45FFD14CEDBF}"/>
                </a:ext>
              </a:extLst>
            </p:cNvPr>
            <p:cNvGrpSpPr/>
            <p:nvPr userDrawn="1"/>
          </p:nvGrpSpPr>
          <p:grpSpPr>
            <a:xfrm>
              <a:off x="0" y="0"/>
              <a:ext cx="12192000" cy="6858000"/>
              <a:chOff x="0" y="0"/>
              <a:chExt cx="12192000" cy="6858000"/>
            </a:xfrm>
          </p:grpSpPr>
          <p:pic>
            <p:nvPicPr>
              <p:cNvPr id="32" name="Picture 31" descr="A picture containing blue, electric blue, majorelle blue, blur&#10;&#10;Description automatically generated">
                <a:extLst>
                  <a:ext uri="{FF2B5EF4-FFF2-40B4-BE49-F238E27FC236}">
                    <a16:creationId xmlns:a16="http://schemas.microsoft.com/office/drawing/2014/main" id="{4CC43BD4-1985-F9B3-44AE-6C68FB362A1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33" name="Picture 32">
                <a:extLst>
                  <a:ext uri="{FF2B5EF4-FFF2-40B4-BE49-F238E27FC236}">
                    <a16:creationId xmlns:a16="http://schemas.microsoft.com/office/drawing/2014/main" id="{B4C10C80-D9BE-482B-B12F-DD0965C83419}"/>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9FF627A0-12F6-F460-B544-FBB2F7D2A318}"/>
                </a:ext>
              </a:extLst>
            </p:cNvPr>
            <p:cNvGrpSpPr/>
            <p:nvPr userDrawn="1"/>
          </p:nvGrpSpPr>
          <p:grpSpPr>
            <a:xfrm>
              <a:off x="0" y="0"/>
              <a:ext cx="12192000" cy="6858002"/>
              <a:chOff x="0" y="0"/>
              <a:chExt cx="12192000" cy="6858002"/>
            </a:xfrm>
          </p:grpSpPr>
          <p:grpSp>
            <p:nvGrpSpPr>
              <p:cNvPr id="11" name="Group 10">
                <a:extLst>
                  <a:ext uri="{FF2B5EF4-FFF2-40B4-BE49-F238E27FC236}">
                    <a16:creationId xmlns:a16="http://schemas.microsoft.com/office/drawing/2014/main" id="{450D8E45-35B6-B4E2-FDC3-4DF308DB27BA}"/>
                  </a:ext>
                </a:extLst>
              </p:cNvPr>
              <p:cNvGrpSpPr/>
              <p:nvPr/>
            </p:nvGrpSpPr>
            <p:grpSpPr>
              <a:xfrm>
                <a:off x="0" y="0"/>
                <a:ext cx="12192000" cy="6858002"/>
                <a:chOff x="0" y="0"/>
                <a:chExt cx="12192000" cy="6858002"/>
              </a:xfrm>
            </p:grpSpPr>
            <p:grpSp>
              <p:nvGrpSpPr>
                <p:cNvPr id="13" name="Group 12">
                  <a:extLst>
                    <a:ext uri="{FF2B5EF4-FFF2-40B4-BE49-F238E27FC236}">
                      <a16:creationId xmlns:a16="http://schemas.microsoft.com/office/drawing/2014/main" id="{8252B64A-D78A-9FE3-C7E3-3A2E5492F12B}"/>
                    </a:ext>
                  </a:extLst>
                </p:cNvPr>
                <p:cNvGrpSpPr/>
                <p:nvPr/>
              </p:nvGrpSpPr>
              <p:grpSpPr>
                <a:xfrm>
                  <a:off x="9486900" y="0"/>
                  <a:ext cx="2705100" cy="694583"/>
                  <a:chOff x="9486900" y="0"/>
                  <a:chExt cx="2705100" cy="694583"/>
                </a:xfrm>
              </p:grpSpPr>
              <p:sp>
                <p:nvSpPr>
                  <p:cNvPr id="22" name="Freeform: Shape 21">
                    <a:extLst>
                      <a:ext uri="{FF2B5EF4-FFF2-40B4-BE49-F238E27FC236}">
                        <a16:creationId xmlns:a16="http://schemas.microsoft.com/office/drawing/2014/main" id="{3A2A68B5-18BF-DCBE-D545-1F1EEE608582}"/>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31" name="Freeform: Shape 30">
                    <a:extLst>
                      <a:ext uri="{FF2B5EF4-FFF2-40B4-BE49-F238E27FC236}">
                        <a16:creationId xmlns:a16="http://schemas.microsoft.com/office/drawing/2014/main" id="{EC3BC400-28E0-DFD7-A22F-962FB51CAA6B}"/>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18" name="Freeform: Shape 17">
                  <a:extLst>
                    <a:ext uri="{FF2B5EF4-FFF2-40B4-BE49-F238E27FC236}">
                      <a16:creationId xmlns:a16="http://schemas.microsoft.com/office/drawing/2014/main" id="{86938314-582E-2943-CC2F-39AC385C3C10}"/>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12" name="Freeform: Shape 11">
                <a:extLst>
                  <a:ext uri="{FF2B5EF4-FFF2-40B4-BE49-F238E27FC236}">
                    <a16:creationId xmlns:a16="http://schemas.microsoft.com/office/drawing/2014/main" id="{750AE3A2-F49C-48CF-5346-988DA98C4B90}"/>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7" name="Rectangle: Top Corners Rounded 6">
            <a:extLst>
              <a:ext uri="{FF2B5EF4-FFF2-40B4-BE49-F238E27FC236}">
                <a16:creationId xmlns:a16="http://schemas.microsoft.com/office/drawing/2014/main" id="{CB0B2AFE-795D-9F81-C2DA-BE6BA5909955}"/>
              </a:ext>
              <a:ext uri="{C183D7F6-B498-43B3-948B-1728B52AA6E4}">
                <adec:decorative xmlns:adec="http://schemas.microsoft.com/office/drawing/2017/decorative" val="1"/>
              </a:ext>
            </a:extLst>
          </p:cNvPr>
          <p:cNvSpPr/>
          <p:nvPr userDrawn="1"/>
        </p:nvSpPr>
        <p:spPr bwMode="auto">
          <a:xfrm flipH="1">
            <a:off x="2994654" y="4151782"/>
            <a:ext cx="9211883" cy="2706217"/>
          </a:xfrm>
          <a:prstGeom prst="round2SameRect">
            <a:avLst>
              <a:gd name="adj1" fmla="val 0"/>
              <a:gd name="adj2" fmla="val 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IN" err="1"/>
          </a:p>
        </p:txBody>
      </p:sp>
      <p:cxnSp>
        <p:nvCxnSpPr>
          <p:cNvPr id="14" name="Straight Connector 13">
            <a:extLst>
              <a:ext uri="{FF2B5EF4-FFF2-40B4-BE49-F238E27FC236}">
                <a16:creationId xmlns:a16="http://schemas.microsoft.com/office/drawing/2014/main" id="{240601D4-D2FE-80E8-0313-1518A2FC8769}"/>
              </a:ext>
              <a:ext uri="{C183D7F6-B498-43B3-948B-1728B52AA6E4}">
                <adec:decorative xmlns:adec="http://schemas.microsoft.com/office/drawing/2017/decorative" val="1"/>
              </a:ext>
            </a:extLst>
          </p:cNvPr>
          <p:cNvCxnSpPr>
            <a:cxnSpLocks/>
          </p:cNvCxnSpPr>
          <p:nvPr userDrawn="1"/>
        </p:nvCxnSpPr>
        <p:spPr>
          <a:xfrm>
            <a:off x="6106501" y="4618652"/>
            <a:ext cx="0" cy="165038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17FC7B6-87F7-724E-0723-3E4E32D4F3A6}"/>
              </a:ext>
              <a:ext uri="{C183D7F6-B498-43B3-948B-1728B52AA6E4}">
                <adec:decorative xmlns:adec="http://schemas.microsoft.com/office/drawing/2017/decorative" val="1"/>
              </a:ext>
            </a:extLst>
          </p:cNvPr>
          <p:cNvCxnSpPr>
            <a:cxnSpLocks/>
          </p:cNvCxnSpPr>
          <p:nvPr userDrawn="1"/>
        </p:nvCxnSpPr>
        <p:spPr>
          <a:xfrm>
            <a:off x="9060569" y="4618652"/>
            <a:ext cx="0" cy="165038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 name="Graphic 28">
            <a:extLst>
              <a:ext uri="{FF2B5EF4-FFF2-40B4-BE49-F238E27FC236}">
                <a16:creationId xmlns:a16="http://schemas.microsoft.com/office/drawing/2014/main" id="{7F00291F-6782-6CC4-396F-B301C212B1CB}"/>
              </a:ext>
              <a:ext uri="{C183D7F6-B498-43B3-948B-1728B52AA6E4}">
                <adec:decorative xmlns:adec="http://schemas.microsoft.com/office/drawing/2017/decorative" val="1"/>
              </a:ext>
            </a:extLst>
          </p:cNvPr>
          <p:cNvSpPr/>
          <p:nvPr userDrawn="1"/>
        </p:nvSpPr>
        <p:spPr>
          <a:xfrm>
            <a:off x="3261646" y="2635838"/>
            <a:ext cx="310218" cy="233074"/>
          </a:xfrm>
          <a:custGeom>
            <a:avLst/>
            <a:gdLst>
              <a:gd name="connsiteX0" fmla="*/ 325088 w 3616928"/>
              <a:gd name="connsiteY0" fmla="*/ 2493836 h 2717482"/>
              <a:gd name="connsiteX1" fmla="*/ 0 w 3616928"/>
              <a:gd name="connsiteY1" fmla="*/ 1620108 h 2717482"/>
              <a:gd name="connsiteX2" fmla="*/ 1086517 w 3616928"/>
              <a:gd name="connsiteY2" fmla="*/ 19336 h 2717482"/>
              <a:gd name="connsiteX3" fmla="*/ 1300734 w 3616928"/>
              <a:gd name="connsiteY3" fmla="*/ 71628 h 2717482"/>
              <a:gd name="connsiteX4" fmla="*/ 1300734 w 3616928"/>
              <a:gd name="connsiteY4" fmla="*/ 71628 h 2717482"/>
              <a:gd name="connsiteX5" fmla="*/ 1253776 w 3616928"/>
              <a:gd name="connsiteY5" fmla="*/ 305943 h 2717482"/>
              <a:gd name="connsiteX6" fmla="*/ 710375 w 3616928"/>
              <a:gd name="connsiteY6" fmla="*/ 858584 h 2717482"/>
              <a:gd name="connsiteX7" fmla="*/ 930497 w 3616928"/>
              <a:gd name="connsiteY7" fmla="*/ 1294448 h 2717482"/>
              <a:gd name="connsiteX8" fmla="*/ 934784 w 3616928"/>
              <a:gd name="connsiteY8" fmla="*/ 1295020 h 2717482"/>
              <a:gd name="connsiteX9" fmla="*/ 1585055 w 3616928"/>
              <a:gd name="connsiteY9" fmla="*/ 2006251 h 2717482"/>
              <a:gd name="connsiteX10" fmla="*/ 1387412 w 3616928"/>
              <a:gd name="connsiteY10" fmla="*/ 2507743 h 2717482"/>
              <a:gd name="connsiteX11" fmla="*/ 1375791 w 3616928"/>
              <a:gd name="connsiteY11" fmla="*/ 2520316 h 2717482"/>
              <a:gd name="connsiteX12" fmla="*/ 873919 w 3616928"/>
              <a:gd name="connsiteY12" fmla="*/ 2717483 h 2717482"/>
              <a:gd name="connsiteX13" fmla="*/ 325279 w 3616928"/>
              <a:gd name="connsiteY13" fmla="*/ 2493931 h 2717482"/>
              <a:gd name="connsiteX14" fmla="*/ 325279 w 3616928"/>
              <a:gd name="connsiteY14" fmla="*/ 2493931 h 2717482"/>
              <a:gd name="connsiteX15" fmla="*/ 2357057 w 3616928"/>
              <a:gd name="connsiteY15" fmla="*/ 2493836 h 2717482"/>
              <a:gd name="connsiteX16" fmla="*/ 2031968 w 3616928"/>
              <a:gd name="connsiteY16" fmla="*/ 1620108 h 2717482"/>
              <a:gd name="connsiteX17" fmla="*/ 3118485 w 3616928"/>
              <a:gd name="connsiteY17" fmla="*/ 19336 h 2717482"/>
              <a:gd name="connsiteX18" fmla="*/ 3332703 w 3616928"/>
              <a:gd name="connsiteY18" fmla="*/ 71628 h 2717482"/>
              <a:gd name="connsiteX19" fmla="*/ 3332703 w 3616928"/>
              <a:gd name="connsiteY19" fmla="*/ 71628 h 2717482"/>
              <a:gd name="connsiteX20" fmla="*/ 3285744 w 3616928"/>
              <a:gd name="connsiteY20" fmla="*/ 305943 h 2717482"/>
              <a:gd name="connsiteX21" fmla="*/ 2742343 w 3616928"/>
              <a:gd name="connsiteY21" fmla="*/ 858584 h 2717482"/>
              <a:gd name="connsiteX22" fmla="*/ 2962370 w 3616928"/>
              <a:gd name="connsiteY22" fmla="*/ 1294448 h 2717482"/>
              <a:gd name="connsiteX23" fmla="*/ 2966657 w 3616928"/>
              <a:gd name="connsiteY23" fmla="*/ 1295020 h 2717482"/>
              <a:gd name="connsiteX24" fmla="*/ 3616928 w 3616928"/>
              <a:gd name="connsiteY24" fmla="*/ 2006251 h 2717482"/>
              <a:gd name="connsiteX25" fmla="*/ 3413760 w 3616928"/>
              <a:gd name="connsiteY25" fmla="*/ 2514220 h 2717482"/>
              <a:gd name="connsiteX26" fmla="*/ 2905792 w 3616928"/>
              <a:gd name="connsiteY26" fmla="*/ 2717388 h 2717482"/>
              <a:gd name="connsiteX27" fmla="*/ 2357152 w 3616928"/>
              <a:gd name="connsiteY27" fmla="*/ 2493836 h 2717482"/>
              <a:gd name="connsiteX28" fmla="*/ 2357152 w 3616928"/>
              <a:gd name="connsiteY28" fmla="*/ 2493836 h 271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16928" h="2717482">
                <a:moveTo>
                  <a:pt x="325088" y="2493836"/>
                </a:moveTo>
                <a:cubicBezTo>
                  <a:pt x="121920" y="2270380"/>
                  <a:pt x="0" y="2026539"/>
                  <a:pt x="0" y="1620108"/>
                </a:cubicBezTo>
                <a:cubicBezTo>
                  <a:pt x="0" y="954025"/>
                  <a:pt x="445675" y="359188"/>
                  <a:pt x="1086517" y="19336"/>
                </a:cubicBezTo>
                <a:cubicBezTo>
                  <a:pt x="1160812" y="-20097"/>
                  <a:pt x="1252918" y="2477"/>
                  <a:pt x="1300734" y="71628"/>
                </a:cubicBezTo>
                <a:lnTo>
                  <a:pt x="1300734" y="71628"/>
                </a:lnTo>
                <a:cubicBezTo>
                  <a:pt x="1354550" y="149448"/>
                  <a:pt x="1333310" y="254699"/>
                  <a:pt x="1253776" y="305943"/>
                </a:cubicBezTo>
                <a:cubicBezTo>
                  <a:pt x="981075" y="481585"/>
                  <a:pt x="813911" y="674466"/>
                  <a:pt x="710375" y="858584"/>
                </a:cubicBezTo>
                <a:cubicBezTo>
                  <a:pt x="606838" y="1042702"/>
                  <a:pt x="723805" y="1266159"/>
                  <a:pt x="930497" y="1294448"/>
                </a:cubicBezTo>
                <a:cubicBezTo>
                  <a:pt x="931926" y="1294639"/>
                  <a:pt x="933355" y="1294829"/>
                  <a:pt x="934784" y="1295020"/>
                </a:cubicBezTo>
                <a:cubicBezTo>
                  <a:pt x="1300543" y="1335691"/>
                  <a:pt x="1585055" y="1620108"/>
                  <a:pt x="1585055" y="2006251"/>
                </a:cubicBezTo>
                <a:cubicBezTo>
                  <a:pt x="1585055" y="2186369"/>
                  <a:pt x="1506188" y="2366487"/>
                  <a:pt x="1387412" y="2507743"/>
                </a:cubicBezTo>
                <a:cubicBezTo>
                  <a:pt x="1383792" y="2512124"/>
                  <a:pt x="1379887" y="2516315"/>
                  <a:pt x="1375791" y="2520316"/>
                </a:cubicBezTo>
                <a:cubicBezTo>
                  <a:pt x="1235012" y="2658237"/>
                  <a:pt x="1074230" y="2717483"/>
                  <a:pt x="873919" y="2717483"/>
                </a:cubicBezTo>
                <a:cubicBezTo>
                  <a:pt x="650367" y="2717483"/>
                  <a:pt x="447199" y="2615851"/>
                  <a:pt x="325279" y="2493931"/>
                </a:cubicBezTo>
                <a:lnTo>
                  <a:pt x="325279" y="2493931"/>
                </a:lnTo>
                <a:close/>
                <a:moveTo>
                  <a:pt x="2357057" y="2493836"/>
                </a:moveTo>
                <a:cubicBezTo>
                  <a:pt x="2153888" y="2270284"/>
                  <a:pt x="2031968" y="2026444"/>
                  <a:pt x="2031968" y="1620108"/>
                </a:cubicBezTo>
                <a:cubicBezTo>
                  <a:pt x="2031968" y="954025"/>
                  <a:pt x="2477643" y="359188"/>
                  <a:pt x="3118485" y="19336"/>
                </a:cubicBezTo>
                <a:cubicBezTo>
                  <a:pt x="3192780" y="-20097"/>
                  <a:pt x="3284887" y="2477"/>
                  <a:pt x="3332703" y="71628"/>
                </a:cubicBezTo>
                <a:lnTo>
                  <a:pt x="3332703" y="71628"/>
                </a:lnTo>
                <a:cubicBezTo>
                  <a:pt x="3386519" y="149448"/>
                  <a:pt x="3365278" y="254699"/>
                  <a:pt x="3285744" y="305943"/>
                </a:cubicBezTo>
                <a:cubicBezTo>
                  <a:pt x="3013043" y="481585"/>
                  <a:pt x="2845880" y="674466"/>
                  <a:pt x="2742343" y="858584"/>
                </a:cubicBezTo>
                <a:cubicBezTo>
                  <a:pt x="2640140" y="1040416"/>
                  <a:pt x="2755773" y="1266159"/>
                  <a:pt x="2962370" y="1294448"/>
                </a:cubicBezTo>
                <a:cubicBezTo>
                  <a:pt x="2963799" y="1294639"/>
                  <a:pt x="2965228" y="1294829"/>
                  <a:pt x="2966657" y="1295020"/>
                </a:cubicBezTo>
                <a:cubicBezTo>
                  <a:pt x="3332416" y="1335691"/>
                  <a:pt x="3616928" y="1620108"/>
                  <a:pt x="3616928" y="2006251"/>
                </a:cubicBezTo>
                <a:cubicBezTo>
                  <a:pt x="3616928" y="2189131"/>
                  <a:pt x="3535680" y="2372011"/>
                  <a:pt x="3413760" y="2514220"/>
                </a:cubicBezTo>
                <a:cubicBezTo>
                  <a:pt x="3291840" y="2656428"/>
                  <a:pt x="3108960" y="2717388"/>
                  <a:pt x="2905792" y="2717388"/>
                </a:cubicBezTo>
                <a:cubicBezTo>
                  <a:pt x="2682240" y="2717388"/>
                  <a:pt x="2479072" y="2615756"/>
                  <a:pt x="2357152" y="2493836"/>
                </a:cubicBezTo>
                <a:lnTo>
                  <a:pt x="2357152" y="2493836"/>
                </a:lnTo>
                <a:close/>
              </a:path>
            </a:pathLst>
          </a:custGeom>
          <a:gradFill flip="none" rotWithShape="1">
            <a:gsLst>
              <a:gs pos="24000">
                <a:schemeClr val="tx2"/>
              </a:gs>
              <a:gs pos="100000">
                <a:schemeClr val="tx2">
                  <a:lumMod val="60000"/>
                  <a:lumOff val="40000"/>
                </a:schemeClr>
              </a:gs>
            </a:gsLst>
            <a:path path="circle">
              <a:fillToRect t="100000" r="100000"/>
            </a:path>
            <a:tileRect l="-100000" b="-100000"/>
          </a:gradFill>
          <a:ln w="3175">
            <a:solidFill>
              <a:schemeClr val="bg1"/>
            </a:solidFill>
            <a:headEnd type="none" w="med" len="med"/>
            <a:tailEnd type="none" w="med" len="med"/>
          </a:ln>
          <a:effectLst>
            <a:outerShdw blurRad="50800" dist="76200" dir="8100000" algn="tr" rotWithShape="0">
              <a:schemeClr val="tx2">
                <a:alpha val="25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a:solidFill>
                <a:srgbClr val="FFFFFF"/>
              </a:solidFill>
              <a:cs typeface="Segoe UI" pitchFamily="34" charset="0"/>
            </a:endParaRPr>
          </a:p>
        </p:txBody>
      </p:sp>
      <p:sp>
        <p:nvSpPr>
          <p:cNvPr id="30" name="Picture Placeholder 58">
            <a:extLst>
              <a:ext uri="{FF2B5EF4-FFF2-40B4-BE49-F238E27FC236}">
                <a16:creationId xmlns:a16="http://schemas.microsoft.com/office/drawing/2014/main" id="{1E339855-0DB0-BCBE-30A5-B1E26386DFCD}"/>
              </a:ext>
            </a:extLst>
          </p:cNvPr>
          <p:cNvSpPr>
            <a:spLocks noGrp="1"/>
          </p:cNvSpPr>
          <p:nvPr>
            <p:ph type="pic" sz="quarter" idx="25"/>
          </p:nvPr>
        </p:nvSpPr>
        <p:spPr>
          <a:xfrm>
            <a:off x="2994653" y="2"/>
            <a:ext cx="9197347" cy="2538746"/>
          </a:xfrm>
          <a:prstGeom prst="rect">
            <a:avLst/>
          </a:prstGeom>
          <a:solidFill>
            <a:schemeClr val="bg1">
              <a:alpha val="40000"/>
            </a:schemeClr>
          </a:solidFill>
          <a:ln>
            <a:noFill/>
          </a:ln>
          <a:effectLst>
            <a:outerShdw blurRad="266700" sx="102000" sy="102000" algn="ctr" rotWithShape="0">
              <a:prstClr val="black">
                <a:alpha val="1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16" name="Rectangle 15">
            <a:extLst>
              <a:ext uri="{FF2B5EF4-FFF2-40B4-BE49-F238E27FC236}">
                <a16:creationId xmlns:a16="http://schemas.microsoft.com/office/drawing/2014/main" id="{33F6DA76-488A-41D4-9F00-067E99B9A922}"/>
              </a:ext>
              <a:ext uri="{C183D7F6-B498-43B3-948B-1728B52AA6E4}">
                <adec:decorative xmlns:adec="http://schemas.microsoft.com/office/drawing/2017/decorative" val="1"/>
              </a:ext>
            </a:extLst>
          </p:cNvPr>
          <p:cNvSpPr/>
          <p:nvPr userDrawn="1"/>
        </p:nvSpPr>
        <p:spPr bwMode="auto">
          <a:xfrm>
            <a:off x="-1" y="0"/>
            <a:ext cx="2994654" cy="6858000"/>
          </a:xfrm>
          <a:prstGeom prst="rect">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IN" err="1"/>
          </a:p>
        </p:txBody>
      </p:sp>
      <p:sp>
        <p:nvSpPr>
          <p:cNvPr id="20" name="Freeform: Shape 19">
            <a:extLst>
              <a:ext uri="{FF2B5EF4-FFF2-40B4-BE49-F238E27FC236}">
                <a16:creationId xmlns:a16="http://schemas.microsoft.com/office/drawing/2014/main" id="{38DD06AD-7D76-9067-276E-0F17E128B877}"/>
              </a:ext>
            </a:extLst>
          </p:cNvPr>
          <p:cNvSpPr/>
          <p:nvPr userDrawn="1"/>
        </p:nvSpPr>
        <p:spPr>
          <a:xfrm flipH="1">
            <a:off x="0" y="5513380"/>
            <a:ext cx="2994654" cy="1344622"/>
          </a:xfrm>
          <a:custGeom>
            <a:avLst/>
            <a:gdLst>
              <a:gd name="connsiteX0" fmla="*/ 1472469 w 2994654"/>
              <a:gd name="connsiteY0" fmla="*/ 828 h 1344622"/>
              <a:gd name="connsiteX1" fmla="*/ 306791 w 2994654"/>
              <a:gd name="connsiteY1" fmla="*/ 117459 h 1344622"/>
              <a:gd name="connsiteX2" fmla="*/ 0 w 2994654"/>
              <a:gd name="connsiteY2" fmla="*/ 174536 h 1344622"/>
              <a:gd name="connsiteX3" fmla="*/ 0 w 2994654"/>
              <a:gd name="connsiteY3" fmla="*/ 1344622 h 1344622"/>
              <a:gd name="connsiteX4" fmla="*/ 2994654 w 2994654"/>
              <a:gd name="connsiteY4" fmla="*/ 1344622 h 1344622"/>
              <a:gd name="connsiteX5" fmla="*/ 2994654 w 2994654"/>
              <a:gd name="connsiteY5" fmla="*/ 204851 h 1344622"/>
              <a:gd name="connsiteX6" fmla="*/ 2831572 w 2994654"/>
              <a:gd name="connsiteY6" fmla="*/ 158542 h 1344622"/>
              <a:gd name="connsiteX7" fmla="*/ 2249587 w 2994654"/>
              <a:gd name="connsiteY7" fmla="*/ 43171 h 1344622"/>
              <a:gd name="connsiteX8" fmla="*/ 1472469 w 2994654"/>
              <a:gd name="connsiteY8" fmla="*/ 828 h 134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4654" h="1344622">
                <a:moveTo>
                  <a:pt x="1472469" y="828"/>
                </a:moveTo>
                <a:cubicBezTo>
                  <a:pt x="1083910" y="7332"/>
                  <a:pt x="695350" y="51694"/>
                  <a:pt x="306791" y="117459"/>
                </a:cubicBezTo>
                <a:lnTo>
                  <a:pt x="0" y="174536"/>
                </a:lnTo>
                <a:lnTo>
                  <a:pt x="0" y="1344622"/>
                </a:lnTo>
                <a:lnTo>
                  <a:pt x="2994654" y="1344622"/>
                </a:lnTo>
                <a:lnTo>
                  <a:pt x="2994654" y="204851"/>
                </a:lnTo>
                <a:lnTo>
                  <a:pt x="2831572" y="158542"/>
                </a:lnTo>
                <a:cubicBezTo>
                  <a:pt x="2638147" y="108889"/>
                  <a:pt x="2443867" y="69810"/>
                  <a:pt x="2249587" y="43171"/>
                </a:cubicBezTo>
                <a:cubicBezTo>
                  <a:pt x="1990547" y="8981"/>
                  <a:pt x="1731508" y="-3508"/>
                  <a:pt x="1472469" y="828"/>
                </a:cubicBezTo>
                <a:close/>
              </a:path>
            </a:pathLst>
          </a:cu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US">
              <a:solidFill>
                <a:schemeClr val="lt1"/>
              </a:solidFill>
            </a:endParaRPr>
          </a:p>
        </p:txBody>
      </p:sp>
      <p:sp>
        <p:nvSpPr>
          <p:cNvPr id="24" name="Text Placeholder 35">
            <a:extLst>
              <a:ext uri="{FF2B5EF4-FFF2-40B4-BE49-F238E27FC236}">
                <a16:creationId xmlns:a16="http://schemas.microsoft.com/office/drawing/2014/main" id="{1BB974A8-A836-A5B7-AA47-C86F9115B067}"/>
              </a:ext>
            </a:extLst>
          </p:cNvPr>
          <p:cNvSpPr>
            <a:spLocks noGrp="1"/>
          </p:cNvSpPr>
          <p:nvPr>
            <p:ph type="body" sz="quarter" idx="21" hasCustomPrompt="1"/>
          </p:nvPr>
        </p:nvSpPr>
        <p:spPr>
          <a:xfrm>
            <a:off x="403859" y="1709268"/>
            <a:ext cx="2125981" cy="307775"/>
          </a:xfrm>
          <a:noFill/>
        </p:spPr>
        <p:txBody>
          <a:bodyPr vert="horz" wrap="square" lIns="0" tIns="0" rIns="0" bIns="0" rtlCol="0" anchor="t">
            <a:noAutofit/>
          </a:bodyPr>
          <a:lstStyle>
            <a:lvl1pPr marL="0" indent="0">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Customer Story</a:t>
            </a:r>
          </a:p>
        </p:txBody>
      </p:sp>
      <p:sp>
        <p:nvSpPr>
          <p:cNvPr id="23" name="Text Placeholder 35">
            <a:extLst>
              <a:ext uri="{FF2B5EF4-FFF2-40B4-BE49-F238E27FC236}">
                <a16:creationId xmlns:a16="http://schemas.microsoft.com/office/drawing/2014/main" id="{CB435F08-83C4-6039-9412-D302CC3999B4}"/>
              </a:ext>
            </a:extLst>
          </p:cNvPr>
          <p:cNvSpPr>
            <a:spLocks noGrp="1"/>
          </p:cNvSpPr>
          <p:nvPr>
            <p:ph type="body" sz="quarter" idx="17" hasCustomPrompt="1"/>
          </p:nvPr>
        </p:nvSpPr>
        <p:spPr>
          <a:xfrm>
            <a:off x="292100" y="585789"/>
            <a:ext cx="1437389" cy="438552"/>
          </a:xfrm>
          <a:noFill/>
        </p:spPr>
        <p:txBody>
          <a:bodyPr wrap="square" lIns="0" tIns="0" rIns="0" bIns="0" anchor="ctr">
            <a:noAutofit/>
          </a:bodyPr>
          <a:lstStyle>
            <a:lvl1pPr marL="0" indent="0" algn="ctr">
              <a:spcBef>
                <a:spcPts val="200"/>
              </a:spcBef>
              <a:spcAft>
                <a:spcPts val="200"/>
              </a:spcAft>
              <a:buFont typeface="Arial" panose="020B0604020202020204" pitchFamily="34" charset="0"/>
              <a:buNone/>
              <a:defRPr kumimoji="0" lang="en-US" sz="2000" b="0" i="0" u="none" strike="noStrike" cap="none" spc="300"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LOGO</a:t>
            </a:r>
          </a:p>
        </p:txBody>
      </p:sp>
      <p:sp>
        <p:nvSpPr>
          <p:cNvPr id="25" name="Text Placeholder 35">
            <a:extLst>
              <a:ext uri="{FF2B5EF4-FFF2-40B4-BE49-F238E27FC236}">
                <a16:creationId xmlns:a16="http://schemas.microsoft.com/office/drawing/2014/main" id="{A7B2012D-4EB9-EABC-528F-B87B4CFB4457}"/>
              </a:ext>
            </a:extLst>
          </p:cNvPr>
          <p:cNvSpPr>
            <a:spLocks noGrp="1"/>
          </p:cNvSpPr>
          <p:nvPr>
            <p:ph type="body" sz="quarter" idx="26" hasCustomPrompt="1"/>
          </p:nvPr>
        </p:nvSpPr>
        <p:spPr>
          <a:xfrm>
            <a:off x="3268757" y="3008649"/>
            <a:ext cx="8524504" cy="493577"/>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Text Placeholder 35">
            <a:extLst>
              <a:ext uri="{FF2B5EF4-FFF2-40B4-BE49-F238E27FC236}">
                <a16:creationId xmlns:a16="http://schemas.microsoft.com/office/drawing/2014/main" id="{81FC70E6-DB43-AF79-348B-F75BBD482630}"/>
              </a:ext>
            </a:extLst>
          </p:cNvPr>
          <p:cNvSpPr>
            <a:spLocks noGrp="1"/>
          </p:cNvSpPr>
          <p:nvPr>
            <p:ph type="body" sz="quarter" idx="27" hasCustomPrompt="1"/>
          </p:nvPr>
        </p:nvSpPr>
        <p:spPr>
          <a:xfrm>
            <a:off x="3268757" y="3710940"/>
            <a:ext cx="8524504" cy="184393"/>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1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 Name, Role, Department</a:t>
            </a:r>
          </a:p>
        </p:txBody>
      </p:sp>
      <p:sp>
        <p:nvSpPr>
          <p:cNvPr id="27" name="Text Placeholder 35">
            <a:extLst>
              <a:ext uri="{FF2B5EF4-FFF2-40B4-BE49-F238E27FC236}">
                <a16:creationId xmlns:a16="http://schemas.microsoft.com/office/drawing/2014/main" id="{65BC0285-0DE3-2D98-1A3F-FC79103F6EDC}"/>
              </a:ext>
            </a:extLst>
          </p:cNvPr>
          <p:cNvSpPr>
            <a:spLocks noGrp="1"/>
          </p:cNvSpPr>
          <p:nvPr>
            <p:ph type="body" sz="quarter" idx="28" hasCustomPrompt="1"/>
          </p:nvPr>
        </p:nvSpPr>
        <p:spPr>
          <a:xfrm>
            <a:off x="3268756" y="4618652"/>
            <a:ext cx="2721411" cy="165038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8" name="Text Placeholder 35">
            <a:extLst>
              <a:ext uri="{FF2B5EF4-FFF2-40B4-BE49-F238E27FC236}">
                <a16:creationId xmlns:a16="http://schemas.microsoft.com/office/drawing/2014/main" id="{0E93D11B-CFFD-6B8F-3513-58E06080C0B7}"/>
              </a:ext>
            </a:extLst>
          </p:cNvPr>
          <p:cNvSpPr>
            <a:spLocks noGrp="1"/>
          </p:cNvSpPr>
          <p:nvPr>
            <p:ph type="body" sz="quarter" idx="29" hasCustomPrompt="1"/>
          </p:nvPr>
        </p:nvSpPr>
        <p:spPr>
          <a:xfrm>
            <a:off x="6222825" y="4618652"/>
            <a:ext cx="2721407" cy="165038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9" name="Text Placeholder 35">
            <a:extLst>
              <a:ext uri="{FF2B5EF4-FFF2-40B4-BE49-F238E27FC236}">
                <a16:creationId xmlns:a16="http://schemas.microsoft.com/office/drawing/2014/main" id="{6960B92C-ECCB-92B3-5D62-AF11A8BEEA4C}"/>
              </a:ext>
            </a:extLst>
          </p:cNvPr>
          <p:cNvSpPr>
            <a:spLocks noGrp="1"/>
          </p:cNvSpPr>
          <p:nvPr>
            <p:ph type="body" sz="quarter" idx="30" hasCustomPrompt="1"/>
          </p:nvPr>
        </p:nvSpPr>
        <p:spPr>
          <a:xfrm>
            <a:off x="9176892" y="4618652"/>
            <a:ext cx="2721415" cy="165038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grpSp>
        <p:nvGrpSpPr>
          <p:cNvPr id="37" name="Group 36">
            <a:extLst>
              <a:ext uri="{FF2B5EF4-FFF2-40B4-BE49-F238E27FC236}">
                <a16:creationId xmlns:a16="http://schemas.microsoft.com/office/drawing/2014/main" id="{E4776AAC-9A32-F029-8160-C8B636AF5080}"/>
              </a:ext>
              <a:ext uri="{C183D7F6-B498-43B3-948B-1728B52AA6E4}">
                <adec:decorative xmlns:adec="http://schemas.microsoft.com/office/drawing/2017/decorative" val="1"/>
              </a:ext>
            </a:extLst>
          </p:cNvPr>
          <p:cNvGrpSpPr/>
          <p:nvPr userDrawn="1"/>
        </p:nvGrpSpPr>
        <p:grpSpPr>
          <a:xfrm>
            <a:off x="327695" y="6180906"/>
            <a:ext cx="1554479" cy="343989"/>
            <a:chOff x="327695" y="6180906"/>
            <a:chExt cx="1554479" cy="343989"/>
          </a:xfrm>
        </p:grpSpPr>
        <p:pic>
          <p:nvPicPr>
            <p:cNvPr id="21" name="Graphic 20">
              <a:extLst>
                <a:ext uri="{FF2B5EF4-FFF2-40B4-BE49-F238E27FC236}">
                  <a16:creationId xmlns:a16="http://schemas.microsoft.com/office/drawing/2014/main" id="{649BEB6C-392D-2446-EF6C-749B11626C32}"/>
                </a:ext>
              </a:extLst>
            </p:cNvPr>
            <p:cNvPicPr>
              <a:picLocks noChangeAspect="1"/>
            </p:cNvPicPr>
            <p:nvPr userDrawn="1"/>
          </p:nvPicPr>
          <p:blipFill rotWithShape="1">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rcRect t="-3268" r="76718"/>
            <a:stretch/>
          </p:blipFill>
          <p:spPr>
            <a:xfrm>
              <a:off x="327695" y="6180906"/>
              <a:ext cx="361915" cy="343989"/>
            </a:xfrm>
            <a:prstGeom prst="rect">
              <a:avLst/>
            </a:prstGeom>
          </p:spPr>
        </p:pic>
        <p:pic>
          <p:nvPicPr>
            <p:cNvPr id="36" name="Graphic 35">
              <a:extLst>
                <a:ext uri="{FF2B5EF4-FFF2-40B4-BE49-F238E27FC236}">
                  <a16:creationId xmlns:a16="http://schemas.microsoft.com/office/drawing/2014/main" id="{90BB7AFC-1C37-439A-40FD-08922295A1B1}"/>
                </a:ext>
              </a:extLst>
            </p:cNvPr>
            <p:cNvPicPr>
              <a:picLocks noChangeAspect="1"/>
            </p:cNvPicPr>
            <p:nvPr userDrawn="1"/>
          </p:nvPicPr>
          <p:blipFill rotWithShape="1">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rcRect l="25488" t="-3268"/>
            <a:stretch/>
          </p:blipFill>
          <p:spPr>
            <a:xfrm>
              <a:off x="723899" y="6180906"/>
              <a:ext cx="1158275" cy="343989"/>
            </a:xfrm>
            <a:prstGeom prst="rect">
              <a:avLst/>
            </a:prstGeom>
          </p:spPr>
        </p:pic>
      </p:grpSp>
      <p:sp>
        <p:nvSpPr>
          <p:cNvPr id="38" name="Text Placeholder 35">
            <a:extLst>
              <a:ext uri="{FF2B5EF4-FFF2-40B4-BE49-F238E27FC236}">
                <a16:creationId xmlns:a16="http://schemas.microsoft.com/office/drawing/2014/main" id="{8FD5FFDC-A6EB-3C87-986F-196C59661E0C}"/>
              </a:ext>
            </a:extLst>
          </p:cNvPr>
          <p:cNvSpPr>
            <a:spLocks noGrp="1"/>
          </p:cNvSpPr>
          <p:nvPr>
            <p:ph type="body" sz="quarter" idx="31" hasCustomPrompt="1"/>
          </p:nvPr>
        </p:nvSpPr>
        <p:spPr>
          <a:xfrm>
            <a:off x="3268758" y="4279285"/>
            <a:ext cx="2721418" cy="21544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9" name="Text Placeholder 35">
            <a:extLst>
              <a:ext uri="{FF2B5EF4-FFF2-40B4-BE49-F238E27FC236}">
                <a16:creationId xmlns:a16="http://schemas.microsoft.com/office/drawing/2014/main" id="{54DFE48E-8FCA-F310-ED49-531C1EC2F6C4}"/>
              </a:ext>
            </a:extLst>
          </p:cNvPr>
          <p:cNvSpPr>
            <a:spLocks noGrp="1"/>
          </p:cNvSpPr>
          <p:nvPr>
            <p:ph type="body" sz="quarter" idx="32" hasCustomPrompt="1"/>
          </p:nvPr>
        </p:nvSpPr>
        <p:spPr>
          <a:xfrm>
            <a:off x="6222825" y="4279285"/>
            <a:ext cx="2721418" cy="21544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0" name="Text Placeholder 35">
            <a:extLst>
              <a:ext uri="{FF2B5EF4-FFF2-40B4-BE49-F238E27FC236}">
                <a16:creationId xmlns:a16="http://schemas.microsoft.com/office/drawing/2014/main" id="{820F9AEF-BAC6-1441-BB7B-65BCFBABC58E}"/>
              </a:ext>
            </a:extLst>
          </p:cNvPr>
          <p:cNvSpPr>
            <a:spLocks noGrp="1"/>
          </p:cNvSpPr>
          <p:nvPr>
            <p:ph type="body" sz="quarter" idx="33" hasCustomPrompt="1"/>
          </p:nvPr>
        </p:nvSpPr>
        <p:spPr>
          <a:xfrm>
            <a:off x="9176892" y="4279285"/>
            <a:ext cx="2721418" cy="21544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3231002911"/>
      </p:ext>
    </p:extLst>
  </p:cSld>
  <p:clrMapOvr>
    <a:masterClrMapping/>
  </p:clrMapOvr>
  <p:transition>
    <p:fade/>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preserve="1" userDrawn="1">
  <p:cSld name="4 Images with title slide (Dark)_1">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55A9151-FF5A-BBFA-FC6F-5C5AE7189D5D}"/>
              </a:ext>
              <a:ext uri="{C183D7F6-B498-43B3-948B-1728B52AA6E4}">
                <adec:decorative xmlns:adec="http://schemas.microsoft.com/office/drawing/2017/decorative" val="1"/>
              </a:ext>
            </a:extLst>
          </p:cNvPr>
          <p:cNvGrpSpPr/>
          <p:nvPr userDrawn="1"/>
        </p:nvGrpSpPr>
        <p:grpSpPr>
          <a:xfrm>
            <a:off x="0" y="0"/>
            <a:ext cx="12192000" cy="6858000"/>
            <a:chOff x="152400" y="15240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0A84938D-A507-AB36-62B2-FB591251701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pic>
          <p:nvPicPr>
            <p:cNvPr id="5" name="Picture 4">
              <a:extLst>
                <a:ext uri="{FF2B5EF4-FFF2-40B4-BE49-F238E27FC236}">
                  <a16:creationId xmlns:a16="http://schemas.microsoft.com/office/drawing/2014/main" id="{89728012-CF59-23C4-91FC-A1A5826B8AD1}"/>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grpSp>
      <p:pic>
        <p:nvPicPr>
          <p:cNvPr id="6" name="Picture 5">
            <a:extLst>
              <a:ext uri="{FF2B5EF4-FFF2-40B4-BE49-F238E27FC236}">
                <a16:creationId xmlns:a16="http://schemas.microsoft.com/office/drawing/2014/main" id="{83DDF3A7-E272-1CE1-A437-7B26DA334BC1}"/>
              </a:ext>
              <a:ext uri="{C183D7F6-B498-43B3-948B-1728B52AA6E4}">
                <adec:decorative xmlns:adec="http://schemas.microsoft.com/office/drawing/2017/decorative" val="1"/>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0" y="3380843"/>
            <a:ext cx="12193057" cy="3504589"/>
          </a:xfrm>
          <a:prstGeom prst="rect">
            <a:avLst/>
          </a:prstGeom>
        </p:spPr>
      </p:pic>
      <p:sp>
        <p:nvSpPr>
          <p:cNvPr id="7" name="Rectangle 6">
            <a:extLst>
              <a:ext uri="{FF2B5EF4-FFF2-40B4-BE49-F238E27FC236}">
                <a16:creationId xmlns:a16="http://schemas.microsoft.com/office/drawing/2014/main" id="{FF640766-8DEA-E672-8D9D-BC44E399AE82}"/>
              </a:ext>
              <a:ext uri="{C183D7F6-B498-43B3-948B-1728B52AA6E4}">
                <adec:decorative xmlns:adec="http://schemas.microsoft.com/office/drawing/2017/decorative" val="1"/>
              </a:ext>
            </a:extLst>
          </p:cNvPr>
          <p:cNvSpPr/>
          <p:nvPr userDrawn="1"/>
        </p:nvSpPr>
        <p:spPr bwMode="auto">
          <a:xfrm>
            <a:off x="0" y="3380845"/>
            <a:ext cx="12204700" cy="96310"/>
          </a:xfrm>
          <a:prstGeom prst="rect">
            <a:avLst/>
          </a:prstGeom>
          <a:gradFill>
            <a:gsLst>
              <a:gs pos="55000">
                <a:schemeClr val="accent3"/>
              </a:gs>
              <a:gs pos="100000">
                <a:schemeClr val="accent6">
                  <a:lumMod val="50000"/>
                </a:schemeClr>
              </a:gs>
              <a:gs pos="0">
                <a:schemeClr val="accent1"/>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8" name="Oval 7">
            <a:extLst>
              <a:ext uri="{FF2B5EF4-FFF2-40B4-BE49-F238E27FC236}">
                <a16:creationId xmlns:a16="http://schemas.microsoft.com/office/drawing/2014/main" id="{20C57929-B31F-EF91-FE4E-332BE7BA5E08}"/>
              </a:ext>
              <a:ext uri="{C183D7F6-B498-43B3-948B-1728B52AA6E4}">
                <adec:decorative xmlns:adec="http://schemas.microsoft.com/office/drawing/2017/decorative" val="1"/>
              </a:ext>
            </a:extLst>
          </p:cNvPr>
          <p:cNvSpPr/>
          <p:nvPr userDrawn="1"/>
        </p:nvSpPr>
        <p:spPr bwMode="auto">
          <a:xfrm>
            <a:off x="428582" y="2130382"/>
            <a:ext cx="2624668" cy="262466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9" name="Oval 8">
            <a:extLst>
              <a:ext uri="{FF2B5EF4-FFF2-40B4-BE49-F238E27FC236}">
                <a16:creationId xmlns:a16="http://schemas.microsoft.com/office/drawing/2014/main" id="{20096B18-4570-3752-4CE0-8EE6264ABCF4}"/>
              </a:ext>
              <a:ext uri="{C183D7F6-B498-43B3-948B-1728B52AA6E4}">
                <adec:decorative xmlns:adec="http://schemas.microsoft.com/office/drawing/2017/decorative" val="1"/>
              </a:ext>
            </a:extLst>
          </p:cNvPr>
          <p:cNvSpPr/>
          <p:nvPr userDrawn="1"/>
        </p:nvSpPr>
        <p:spPr bwMode="auto">
          <a:xfrm>
            <a:off x="3331632" y="2130382"/>
            <a:ext cx="2624668" cy="262466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10" name="Oval 9">
            <a:extLst>
              <a:ext uri="{FF2B5EF4-FFF2-40B4-BE49-F238E27FC236}">
                <a16:creationId xmlns:a16="http://schemas.microsoft.com/office/drawing/2014/main" id="{47FF1D14-F194-9610-B7BB-70F6EC8A1358}"/>
              </a:ext>
              <a:ext uri="{C183D7F6-B498-43B3-948B-1728B52AA6E4}">
                <adec:decorative xmlns:adec="http://schemas.microsoft.com/office/drawing/2017/decorative" val="1"/>
              </a:ext>
            </a:extLst>
          </p:cNvPr>
          <p:cNvSpPr/>
          <p:nvPr userDrawn="1"/>
        </p:nvSpPr>
        <p:spPr bwMode="auto">
          <a:xfrm>
            <a:off x="6234682" y="2130382"/>
            <a:ext cx="2624668" cy="262466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11" name="Oval 10">
            <a:extLst>
              <a:ext uri="{FF2B5EF4-FFF2-40B4-BE49-F238E27FC236}">
                <a16:creationId xmlns:a16="http://schemas.microsoft.com/office/drawing/2014/main" id="{05E0A4AD-4BFA-17D2-AEB6-E0AAA16039C1}"/>
              </a:ext>
              <a:ext uri="{C183D7F6-B498-43B3-948B-1728B52AA6E4}">
                <adec:decorative xmlns:adec="http://schemas.microsoft.com/office/drawing/2017/decorative" val="1"/>
              </a:ext>
            </a:extLst>
          </p:cNvPr>
          <p:cNvSpPr/>
          <p:nvPr userDrawn="1"/>
        </p:nvSpPr>
        <p:spPr bwMode="auto">
          <a:xfrm>
            <a:off x="9137733" y="2130382"/>
            <a:ext cx="2624668" cy="262466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grpSp>
        <p:nvGrpSpPr>
          <p:cNvPr id="12" name="Group 11">
            <a:extLst>
              <a:ext uri="{FF2B5EF4-FFF2-40B4-BE49-F238E27FC236}">
                <a16:creationId xmlns:a16="http://schemas.microsoft.com/office/drawing/2014/main" id="{14734127-B7FD-F03F-717F-4565F3FDFF47}"/>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3" name="Freeform: Shape 12">
              <a:extLst>
                <a:ext uri="{FF2B5EF4-FFF2-40B4-BE49-F238E27FC236}">
                  <a16:creationId xmlns:a16="http://schemas.microsoft.com/office/drawing/2014/main" id="{EFB952DC-E675-56C9-318B-BDF9F8A5290E}"/>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p>
          </p:txBody>
        </p:sp>
        <p:sp>
          <p:nvSpPr>
            <p:cNvPr id="14" name="Freeform: Shape 13">
              <a:extLst>
                <a:ext uri="{FF2B5EF4-FFF2-40B4-BE49-F238E27FC236}">
                  <a16:creationId xmlns:a16="http://schemas.microsoft.com/office/drawing/2014/main" id="{98B78243-DDC4-2C3C-FE6F-24D6F5BFDA0D}"/>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2" name="Title 1">
            <a:extLst>
              <a:ext uri="{FF2B5EF4-FFF2-40B4-BE49-F238E27FC236}">
                <a16:creationId xmlns:a16="http://schemas.microsoft.com/office/drawing/2014/main" id="{CD5F8989-84B4-41C0-9DB0-F9CA38637906}"/>
              </a:ext>
            </a:extLst>
          </p:cNvPr>
          <p:cNvSpPr>
            <a:spLocks noGrp="1"/>
          </p:cNvSpPr>
          <p:nvPr>
            <p:ph type="title"/>
          </p:nvPr>
        </p:nvSpPr>
        <p:spPr>
          <a:xfrm>
            <a:off x="588263" y="885909"/>
            <a:ext cx="11018520" cy="553998"/>
          </a:xfrm>
        </p:spPr>
        <p:txBody>
          <a:bodyPr/>
          <a:lstStyle>
            <a:lvl1pPr algn="ctr">
              <a:defRPr>
                <a:solidFill>
                  <a:schemeClr val="bg1"/>
                </a:solidFill>
              </a:defRPr>
            </a:lvl1pPr>
          </a:lstStyle>
          <a:p>
            <a:r>
              <a:rPr lang="en-US"/>
              <a:t>Click to edit Master title style</a:t>
            </a:r>
            <a:endParaRPr lang="en-IN"/>
          </a:p>
        </p:txBody>
      </p:sp>
      <p:sp>
        <p:nvSpPr>
          <p:cNvPr id="16" name="Picture Placeholder 58">
            <a:extLst>
              <a:ext uri="{FF2B5EF4-FFF2-40B4-BE49-F238E27FC236}">
                <a16:creationId xmlns:a16="http://schemas.microsoft.com/office/drawing/2014/main" id="{A388FA8F-5A7D-02EA-D20F-E4128F5AC089}"/>
              </a:ext>
            </a:extLst>
          </p:cNvPr>
          <p:cNvSpPr>
            <a:spLocks noGrp="1"/>
          </p:cNvSpPr>
          <p:nvPr>
            <p:ph type="pic" sz="quarter" idx="24"/>
          </p:nvPr>
        </p:nvSpPr>
        <p:spPr>
          <a:xfrm>
            <a:off x="583672" y="2286000"/>
            <a:ext cx="2314489" cy="2314489"/>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17" name="Text Placeholder 35">
            <a:extLst>
              <a:ext uri="{FF2B5EF4-FFF2-40B4-BE49-F238E27FC236}">
                <a16:creationId xmlns:a16="http://schemas.microsoft.com/office/drawing/2014/main" id="{024D7F62-8C18-59AF-ED90-8E11DD462F69}"/>
              </a:ext>
            </a:extLst>
          </p:cNvPr>
          <p:cNvSpPr>
            <a:spLocks noGrp="1"/>
          </p:cNvSpPr>
          <p:nvPr>
            <p:ph type="body" sz="quarter" idx="21" hasCustomPrompt="1"/>
          </p:nvPr>
        </p:nvSpPr>
        <p:spPr>
          <a:xfrm>
            <a:off x="677926" y="5013628"/>
            <a:ext cx="2125981" cy="553998"/>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8" name="Picture Placeholder 58">
            <a:extLst>
              <a:ext uri="{FF2B5EF4-FFF2-40B4-BE49-F238E27FC236}">
                <a16:creationId xmlns:a16="http://schemas.microsoft.com/office/drawing/2014/main" id="{A259161E-A370-C997-516C-3DEB7C87E2F0}"/>
              </a:ext>
            </a:extLst>
          </p:cNvPr>
          <p:cNvSpPr>
            <a:spLocks noGrp="1"/>
          </p:cNvSpPr>
          <p:nvPr>
            <p:ph type="pic" sz="quarter" idx="23"/>
          </p:nvPr>
        </p:nvSpPr>
        <p:spPr>
          <a:xfrm>
            <a:off x="3486722" y="2286000"/>
            <a:ext cx="2314489" cy="2314489"/>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19" name="Text Placeholder 35">
            <a:extLst>
              <a:ext uri="{FF2B5EF4-FFF2-40B4-BE49-F238E27FC236}">
                <a16:creationId xmlns:a16="http://schemas.microsoft.com/office/drawing/2014/main" id="{6E6E7E4D-ED7E-6BDD-1573-0CD3ACA002F1}"/>
              </a:ext>
            </a:extLst>
          </p:cNvPr>
          <p:cNvSpPr>
            <a:spLocks noGrp="1"/>
          </p:cNvSpPr>
          <p:nvPr>
            <p:ph type="body" sz="quarter" idx="26" hasCustomPrompt="1"/>
          </p:nvPr>
        </p:nvSpPr>
        <p:spPr>
          <a:xfrm>
            <a:off x="3580975" y="5013628"/>
            <a:ext cx="2125981" cy="553998"/>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0" name="Picture Placeholder 58">
            <a:extLst>
              <a:ext uri="{FF2B5EF4-FFF2-40B4-BE49-F238E27FC236}">
                <a16:creationId xmlns:a16="http://schemas.microsoft.com/office/drawing/2014/main" id="{782DF517-15A7-E94E-11A2-9399257AE7AE}"/>
              </a:ext>
            </a:extLst>
          </p:cNvPr>
          <p:cNvSpPr>
            <a:spLocks noGrp="1"/>
          </p:cNvSpPr>
          <p:nvPr>
            <p:ph type="pic" sz="quarter" idx="22"/>
          </p:nvPr>
        </p:nvSpPr>
        <p:spPr>
          <a:xfrm>
            <a:off x="6389772" y="2286000"/>
            <a:ext cx="2314489" cy="2314489"/>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21" name="Text Placeholder 35">
            <a:extLst>
              <a:ext uri="{FF2B5EF4-FFF2-40B4-BE49-F238E27FC236}">
                <a16:creationId xmlns:a16="http://schemas.microsoft.com/office/drawing/2014/main" id="{11F2FBFA-D4C1-0141-84AC-007BD4491203}"/>
              </a:ext>
            </a:extLst>
          </p:cNvPr>
          <p:cNvSpPr>
            <a:spLocks noGrp="1"/>
          </p:cNvSpPr>
          <p:nvPr>
            <p:ph type="body" sz="quarter" idx="27" hasCustomPrompt="1"/>
          </p:nvPr>
        </p:nvSpPr>
        <p:spPr>
          <a:xfrm>
            <a:off x="6484026" y="5013628"/>
            <a:ext cx="2125981" cy="553998"/>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2" name="Picture Placeholder 58">
            <a:extLst>
              <a:ext uri="{FF2B5EF4-FFF2-40B4-BE49-F238E27FC236}">
                <a16:creationId xmlns:a16="http://schemas.microsoft.com/office/drawing/2014/main" id="{3D0BFE87-3D19-052F-136A-56C41D5ACD8A}"/>
              </a:ext>
            </a:extLst>
          </p:cNvPr>
          <p:cNvSpPr>
            <a:spLocks noGrp="1"/>
          </p:cNvSpPr>
          <p:nvPr>
            <p:ph type="pic" sz="quarter" idx="25"/>
          </p:nvPr>
        </p:nvSpPr>
        <p:spPr>
          <a:xfrm>
            <a:off x="9292823" y="2286000"/>
            <a:ext cx="2314489" cy="2314489"/>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23" name="Text Placeholder 35">
            <a:extLst>
              <a:ext uri="{FF2B5EF4-FFF2-40B4-BE49-F238E27FC236}">
                <a16:creationId xmlns:a16="http://schemas.microsoft.com/office/drawing/2014/main" id="{A840F39B-BD9C-158B-E796-F5B6CF182C3E}"/>
              </a:ext>
            </a:extLst>
          </p:cNvPr>
          <p:cNvSpPr>
            <a:spLocks noGrp="1"/>
          </p:cNvSpPr>
          <p:nvPr>
            <p:ph type="body" sz="quarter" idx="28" hasCustomPrompt="1"/>
          </p:nvPr>
        </p:nvSpPr>
        <p:spPr>
          <a:xfrm>
            <a:off x="9388093" y="5013628"/>
            <a:ext cx="2125981" cy="553998"/>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3891885815"/>
      </p:ext>
    </p:extLst>
  </p:cSld>
  <p:clrMapOvr>
    <a:masterClrMapping/>
  </p:clrMapOvr>
  <p:transition>
    <p:fade/>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preserve="1" userDrawn="1">
  <p:cSld name="4 Images with title slide (Dark)">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5DFFAE00-ADDA-2B85-005F-09E7A4C8202D}"/>
              </a:ext>
              <a:ext uri="{C183D7F6-B498-43B3-948B-1728B52AA6E4}">
                <adec:decorative xmlns:adec="http://schemas.microsoft.com/office/drawing/2017/decorative" val="1"/>
              </a:ext>
            </a:extLst>
          </p:cNvPr>
          <p:cNvGrpSpPr/>
          <p:nvPr userDrawn="1"/>
        </p:nvGrpSpPr>
        <p:grpSpPr>
          <a:xfrm>
            <a:off x="0" y="0"/>
            <a:ext cx="12192000" cy="6858000"/>
            <a:chOff x="152400" y="152400"/>
            <a:chExt cx="12192000" cy="6858000"/>
          </a:xfrm>
        </p:grpSpPr>
        <p:pic>
          <p:nvPicPr>
            <p:cNvPr id="14" name="Picture 13" descr="A picture containing blue, electric blue, majorelle blue, blur&#10;&#10;Description automatically generated">
              <a:extLst>
                <a:ext uri="{FF2B5EF4-FFF2-40B4-BE49-F238E27FC236}">
                  <a16:creationId xmlns:a16="http://schemas.microsoft.com/office/drawing/2014/main" id="{27528F61-87FF-0752-31F1-5C25E7478CF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pic>
          <p:nvPicPr>
            <p:cNvPr id="18" name="Picture 17">
              <a:extLst>
                <a:ext uri="{FF2B5EF4-FFF2-40B4-BE49-F238E27FC236}">
                  <a16:creationId xmlns:a16="http://schemas.microsoft.com/office/drawing/2014/main" id="{D90328CB-5CAE-A6FF-358E-183BCD32B9C7}"/>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grpSp>
      <p:pic>
        <p:nvPicPr>
          <p:cNvPr id="4" name="Picture 3">
            <a:extLst>
              <a:ext uri="{FF2B5EF4-FFF2-40B4-BE49-F238E27FC236}">
                <a16:creationId xmlns:a16="http://schemas.microsoft.com/office/drawing/2014/main" id="{B91713A6-4CFD-7852-D53E-D2F7EFA96CEB}"/>
              </a:ext>
              <a:ext uri="{C183D7F6-B498-43B3-948B-1728B52AA6E4}">
                <adec:decorative xmlns:adec="http://schemas.microsoft.com/office/drawing/2017/decorative" val="1"/>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0" y="2509729"/>
            <a:ext cx="12193057" cy="4348271"/>
          </a:xfrm>
          <a:prstGeom prst="rect">
            <a:avLst/>
          </a:prstGeom>
        </p:spPr>
      </p:pic>
      <p:sp>
        <p:nvSpPr>
          <p:cNvPr id="5" name="Rectangle 4">
            <a:extLst>
              <a:ext uri="{FF2B5EF4-FFF2-40B4-BE49-F238E27FC236}">
                <a16:creationId xmlns:a16="http://schemas.microsoft.com/office/drawing/2014/main" id="{DDF0C499-A5E0-0389-D65C-41EB65E93905}"/>
              </a:ext>
              <a:ext uri="{C183D7F6-B498-43B3-948B-1728B52AA6E4}">
                <adec:decorative xmlns:adec="http://schemas.microsoft.com/office/drawing/2017/decorative" val="1"/>
              </a:ext>
            </a:extLst>
          </p:cNvPr>
          <p:cNvSpPr/>
          <p:nvPr userDrawn="1"/>
        </p:nvSpPr>
        <p:spPr bwMode="auto">
          <a:xfrm>
            <a:off x="0" y="2489529"/>
            <a:ext cx="12204700" cy="96310"/>
          </a:xfrm>
          <a:prstGeom prst="rect">
            <a:avLst/>
          </a:prstGeom>
          <a:gradFill>
            <a:gsLst>
              <a:gs pos="55000">
                <a:schemeClr val="accent3"/>
              </a:gs>
              <a:gs pos="100000">
                <a:schemeClr val="accent6">
                  <a:lumMod val="50000"/>
                </a:schemeClr>
              </a:gs>
              <a:gs pos="0">
                <a:schemeClr val="accent1"/>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6" name="Oval 5">
            <a:extLst>
              <a:ext uri="{FF2B5EF4-FFF2-40B4-BE49-F238E27FC236}">
                <a16:creationId xmlns:a16="http://schemas.microsoft.com/office/drawing/2014/main" id="{98D39D3D-109D-B0CA-79A5-47CBF4D8F892}"/>
              </a:ext>
              <a:ext uri="{C183D7F6-B498-43B3-948B-1728B52AA6E4}">
                <adec:decorative xmlns:adec="http://schemas.microsoft.com/office/drawing/2017/decorative" val="1"/>
              </a:ext>
            </a:extLst>
          </p:cNvPr>
          <p:cNvSpPr/>
          <p:nvPr userDrawn="1"/>
        </p:nvSpPr>
        <p:spPr bwMode="auto">
          <a:xfrm>
            <a:off x="518160" y="1328644"/>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sp>
        <p:nvSpPr>
          <p:cNvPr id="7" name="Oval 6">
            <a:extLst>
              <a:ext uri="{FF2B5EF4-FFF2-40B4-BE49-F238E27FC236}">
                <a16:creationId xmlns:a16="http://schemas.microsoft.com/office/drawing/2014/main" id="{1650D25D-8D3A-3F76-BB1A-E01457CADFB3}"/>
              </a:ext>
              <a:ext uri="{C183D7F6-B498-43B3-948B-1728B52AA6E4}">
                <adec:decorative xmlns:adec="http://schemas.microsoft.com/office/drawing/2017/decorative" val="1"/>
              </a:ext>
            </a:extLst>
          </p:cNvPr>
          <p:cNvSpPr/>
          <p:nvPr userDrawn="1"/>
        </p:nvSpPr>
        <p:spPr bwMode="auto">
          <a:xfrm>
            <a:off x="3421210" y="1328644"/>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sp>
        <p:nvSpPr>
          <p:cNvPr id="8" name="Oval 7">
            <a:extLst>
              <a:ext uri="{FF2B5EF4-FFF2-40B4-BE49-F238E27FC236}">
                <a16:creationId xmlns:a16="http://schemas.microsoft.com/office/drawing/2014/main" id="{2DE843D5-AA85-106A-8FCE-8FA1768A96B4}"/>
              </a:ext>
              <a:ext uri="{C183D7F6-B498-43B3-948B-1728B52AA6E4}">
                <adec:decorative xmlns:adec="http://schemas.microsoft.com/office/drawing/2017/decorative" val="1"/>
              </a:ext>
            </a:extLst>
          </p:cNvPr>
          <p:cNvSpPr/>
          <p:nvPr userDrawn="1"/>
        </p:nvSpPr>
        <p:spPr bwMode="auto">
          <a:xfrm>
            <a:off x="6324260" y="1328644"/>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sp>
        <p:nvSpPr>
          <p:cNvPr id="9" name="Oval 8">
            <a:extLst>
              <a:ext uri="{FF2B5EF4-FFF2-40B4-BE49-F238E27FC236}">
                <a16:creationId xmlns:a16="http://schemas.microsoft.com/office/drawing/2014/main" id="{8F45DF70-720F-9C3F-B991-4C925337EBEB}"/>
              </a:ext>
              <a:ext uri="{C183D7F6-B498-43B3-948B-1728B52AA6E4}">
                <adec:decorative xmlns:adec="http://schemas.microsoft.com/office/drawing/2017/decorative" val="1"/>
              </a:ext>
            </a:extLst>
          </p:cNvPr>
          <p:cNvSpPr/>
          <p:nvPr userDrawn="1"/>
        </p:nvSpPr>
        <p:spPr bwMode="auto">
          <a:xfrm>
            <a:off x="9227311" y="1328644"/>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grpSp>
        <p:nvGrpSpPr>
          <p:cNvPr id="15" name="Group 14">
            <a:extLst>
              <a:ext uri="{FF2B5EF4-FFF2-40B4-BE49-F238E27FC236}">
                <a16:creationId xmlns:a16="http://schemas.microsoft.com/office/drawing/2014/main" id="{7804821A-B1E3-EAB8-62C7-308FE33665C8}"/>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6" name="Freeform: Shape 15">
              <a:extLst>
                <a:ext uri="{FF2B5EF4-FFF2-40B4-BE49-F238E27FC236}">
                  <a16:creationId xmlns:a16="http://schemas.microsoft.com/office/drawing/2014/main" id="{F2394F0D-0480-DF67-1FDC-2648D126DDE4}"/>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17" name="Freeform: Shape 16">
              <a:extLst>
                <a:ext uri="{FF2B5EF4-FFF2-40B4-BE49-F238E27FC236}">
                  <a16:creationId xmlns:a16="http://schemas.microsoft.com/office/drawing/2014/main" id="{8710236E-2AFF-9ED3-DFD5-EBCCC2E7C36C}"/>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22" name="Title 1">
            <a:extLst>
              <a:ext uri="{FF2B5EF4-FFF2-40B4-BE49-F238E27FC236}">
                <a16:creationId xmlns:a16="http://schemas.microsoft.com/office/drawing/2014/main" id="{DAA61676-99B5-8DE3-ECEF-1C8FCE995AAB}"/>
              </a:ext>
            </a:extLst>
          </p:cNvPr>
          <p:cNvSpPr>
            <a:spLocks noGrp="1"/>
          </p:cNvSpPr>
          <p:nvPr>
            <p:ph type="title"/>
          </p:nvPr>
        </p:nvSpPr>
        <p:spPr>
          <a:xfrm>
            <a:off x="586740" y="451793"/>
            <a:ext cx="11018520" cy="553998"/>
          </a:xfrm>
        </p:spPr>
        <p:txBody>
          <a:bodyPr vert="horz" wrap="square" lIns="0" tIns="0" rIns="0" bIns="0" rtlCol="0" anchor="t">
            <a:spAutoFit/>
          </a:bodyPr>
          <a:lstStyle>
            <a:lvl1pPr marL="0" indent="0" algn="ctr">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25" name="Picture Placeholder 58">
            <a:extLst>
              <a:ext uri="{FF2B5EF4-FFF2-40B4-BE49-F238E27FC236}">
                <a16:creationId xmlns:a16="http://schemas.microsoft.com/office/drawing/2014/main" id="{C7DD5644-32F3-5AB9-9AE0-8BF2C8B78B4D}"/>
              </a:ext>
            </a:extLst>
          </p:cNvPr>
          <p:cNvSpPr>
            <a:spLocks noGrp="1"/>
          </p:cNvSpPr>
          <p:nvPr>
            <p:ph type="pic" sz="quarter" idx="24"/>
          </p:nvPr>
        </p:nvSpPr>
        <p:spPr>
          <a:xfrm>
            <a:off x="662665" y="1473677"/>
            <a:ext cx="2156504" cy="2156504"/>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dirty="0"/>
            </a:lvl1pPr>
          </a:lstStyle>
          <a:p>
            <a:endParaRPr lang="en-IN"/>
          </a:p>
        </p:txBody>
      </p:sp>
      <p:sp>
        <p:nvSpPr>
          <p:cNvPr id="3" name="Text Placeholder 35">
            <a:extLst>
              <a:ext uri="{FF2B5EF4-FFF2-40B4-BE49-F238E27FC236}">
                <a16:creationId xmlns:a16="http://schemas.microsoft.com/office/drawing/2014/main" id="{CB7BFC61-7233-1806-2967-562E350868C8}"/>
              </a:ext>
            </a:extLst>
          </p:cNvPr>
          <p:cNvSpPr>
            <a:spLocks noGrp="1"/>
          </p:cNvSpPr>
          <p:nvPr>
            <p:ph type="body" sz="quarter" idx="21" hasCustomPrompt="1"/>
          </p:nvPr>
        </p:nvSpPr>
        <p:spPr>
          <a:xfrm>
            <a:off x="582613" y="4004637"/>
            <a:ext cx="2316608" cy="266808"/>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1" name="Text Placeholder 35">
            <a:extLst>
              <a:ext uri="{FF2B5EF4-FFF2-40B4-BE49-F238E27FC236}">
                <a16:creationId xmlns:a16="http://schemas.microsoft.com/office/drawing/2014/main" id="{CD3FDA3F-1B66-9AFA-1A5C-CC3EF461516A}"/>
              </a:ext>
            </a:extLst>
          </p:cNvPr>
          <p:cNvSpPr>
            <a:spLocks noGrp="1"/>
          </p:cNvSpPr>
          <p:nvPr>
            <p:ph type="body" sz="quarter" idx="29" hasCustomPrompt="1"/>
          </p:nvPr>
        </p:nvSpPr>
        <p:spPr>
          <a:xfrm>
            <a:off x="582613" y="4373880"/>
            <a:ext cx="2316608" cy="189515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4" name="Picture Placeholder 58">
            <a:extLst>
              <a:ext uri="{FF2B5EF4-FFF2-40B4-BE49-F238E27FC236}">
                <a16:creationId xmlns:a16="http://schemas.microsoft.com/office/drawing/2014/main" id="{3A020D8F-AFC6-0C57-3480-A0C9EE5FC618}"/>
              </a:ext>
            </a:extLst>
          </p:cNvPr>
          <p:cNvSpPr>
            <a:spLocks noGrp="1"/>
          </p:cNvSpPr>
          <p:nvPr>
            <p:ph type="pic" sz="quarter" idx="23"/>
          </p:nvPr>
        </p:nvSpPr>
        <p:spPr>
          <a:xfrm>
            <a:off x="3565715" y="1473677"/>
            <a:ext cx="2156504" cy="2156504"/>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dirty="0"/>
            </a:lvl1pPr>
          </a:lstStyle>
          <a:p>
            <a:endParaRPr lang="en-IN"/>
          </a:p>
        </p:txBody>
      </p:sp>
      <p:sp>
        <p:nvSpPr>
          <p:cNvPr id="19" name="Text Placeholder 35">
            <a:extLst>
              <a:ext uri="{FF2B5EF4-FFF2-40B4-BE49-F238E27FC236}">
                <a16:creationId xmlns:a16="http://schemas.microsoft.com/office/drawing/2014/main" id="{95CB8413-C5EF-6665-249C-477E070C20FF}"/>
              </a:ext>
            </a:extLst>
          </p:cNvPr>
          <p:cNvSpPr>
            <a:spLocks noGrp="1"/>
          </p:cNvSpPr>
          <p:nvPr>
            <p:ph type="body" sz="quarter" idx="26" hasCustomPrompt="1"/>
          </p:nvPr>
        </p:nvSpPr>
        <p:spPr>
          <a:xfrm>
            <a:off x="3485662" y="4004637"/>
            <a:ext cx="2316608" cy="266808"/>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2" name="Text Placeholder 35">
            <a:extLst>
              <a:ext uri="{FF2B5EF4-FFF2-40B4-BE49-F238E27FC236}">
                <a16:creationId xmlns:a16="http://schemas.microsoft.com/office/drawing/2014/main" id="{2DEF5C95-0772-4C8B-A69A-8392425F4839}"/>
              </a:ext>
            </a:extLst>
          </p:cNvPr>
          <p:cNvSpPr>
            <a:spLocks noGrp="1"/>
          </p:cNvSpPr>
          <p:nvPr>
            <p:ph type="body" sz="quarter" idx="30" hasCustomPrompt="1"/>
          </p:nvPr>
        </p:nvSpPr>
        <p:spPr>
          <a:xfrm>
            <a:off x="3485662" y="4373880"/>
            <a:ext cx="2316608" cy="189515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3" name="Picture Placeholder 58">
            <a:extLst>
              <a:ext uri="{FF2B5EF4-FFF2-40B4-BE49-F238E27FC236}">
                <a16:creationId xmlns:a16="http://schemas.microsoft.com/office/drawing/2014/main" id="{AA721A8C-0C40-C601-CB98-E1649E64B40B}"/>
              </a:ext>
            </a:extLst>
          </p:cNvPr>
          <p:cNvSpPr>
            <a:spLocks noGrp="1"/>
          </p:cNvSpPr>
          <p:nvPr>
            <p:ph type="pic" sz="quarter" idx="22"/>
          </p:nvPr>
        </p:nvSpPr>
        <p:spPr>
          <a:xfrm>
            <a:off x="6468765" y="1473677"/>
            <a:ext cx="2156504" cy="2156504"/>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dirty="0"/>
            </a:lvl1pPr>
          </a:lstStyle>
          <a:p>
            <a:endParaRPr lang="en-IN"/>
          </a:p>
        </p:txBody>
      </p:sp>
      <p:sp>
        <p:nvSpPr>
          <p:cNvPr id="20" name="Text Placeholder 35">
            <a:extLst>
              <a:ext uri="{FF2B5EF4-FFF2-40B4-BE49-F238E27FC236}">
                <a16:creationId xmlns:a16="http://schemas.microsoft.com/office/drawing/2014/main" id="{ED20114E-7F68-4348-1DDC-C93012CE9B34}"/>
              </a:ext>
            </a:extLst>
          </p:cNvPr>
          <p:cNvSpPr>
            <a:spLocks noGrp="1"/>
          </p:cNvSpPr>
          <p:nvPr>
            <p:ph type="body" sz="quarter" idx="27" hasCustomPrompt="1"/>
          </p:nvPr>
        </p:nvSpPr>
        <p:spPr>
          <a:xfrm>
            <a:off x="6388713" y="4004637"/>
            <a:ext cx="2316608" cy="266808"/>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3" name="Text Placeholder 35">
            <a:extLst>
              <a:ext uri="{FF2B5EF4-FFF2-40B4-BE49-F238E27FC236}">
                <a16:creationId xmlns:a16="http://schemas.microsoft.com/office/drawing/2014/main" id="{BA6B6957-0357-2D78-4B70-01490782D2A9}"/>
              </a:ext>
            </a:extLst>
          </p:cNvPr>
          <p:cNvSpPr>
            <a:spLocks noGrp="1"/>
          </p:cNvSpPr>
          <p:nvPr>
            <p:ph type="body" sz="quarter" idx="31" hasCustomPrompt="1"/>
          </p:nvPr>
        </p:nvSpPr>
        <p:spPr>
          <a:xfrm>
            <a:off x="6388713" y="4373880"/>
            <a:ext cx="2316608" cy="189515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Picture Placeholder 58">
            <a:extLst>
              <a:ext uri="{FF2B5EF4-FFF2-40B4-BE49-F238E27FC236}">
                <a16:creationId xmlns:a16="http://schemas.microsoft.com/office/drawing/2014/main" id="{DB1D3263-7F9D-7A55-7501-F75A9D673748}"/>
              </a:ext>
            </a:extLst>
          </p:cNvPr>
          <p:cNvSpPr>
            <a:spLocks noGrp="1"/>
          </p:cNvSpPr>
          <p:nvPr>
            <p:ph type="pic" sz="quarter" idx="25"/>
          </p:nvPr>
        </p:nvSpPr>
        <p:spPr>
          <a:xfrm>
            <a:off x="9371816" y="1473677"/>
            <a:ext cx="2156504" cy="2156504"/>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a:lvl1pPr>
          </a:lstStyle>
          <a:p>
            <a:endParaRPr lang="en-IN"/>
          </a:p>
        </p:txBody>
      </p:sp>
      <p:sp>
        <p:nvSpPr>
          <p:cNvPr id="21" name="Text Placeholder 35">
            <a:extLst>
              <a:ext uri="{FF2B5EF4-FFF2-40B4-BE49-F238E27FC236}">
                <a16:creationId xmlns:a16="http://schemas.microsoft.com/office/drawing/2014/main" id="{6077B410-07C7-D809-301D-51367049AE9E}"/>
              </a:ext>
            </a:extLst>
          </p:cNvPr>
          <p:cNvSpPr>
            <a:spLocks noGrp="1"/>
          </p:cNvSpPr>
          <p:nvPr>
            <p:ph type="body" sz="quarter" idx="28" hasCustomPrompt="1"/>
          </p:nvPr>
        </p:nvSpPr>
        <p:spPr>
          <a:xfrm>
            <a:off x="9292780" y="4004637"/>
            <a:ext cx="2316608" cy="266808"/>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4" name="Text Placeholder 35">
            <a:extLst>
              <a:ext uri="{FF2B5EF4-FFF2-40B4-BE49-F238E27FC236}">
                <a16:creationId xmlns:a16="http://schemas.microsoft.com/office/drawing/2014/main" id="{45BFC8E5-28F5-7F26-9151-3CDFE03BDDA7}"/>
              </a:ext>
            </a:extLst>
          </p:cNvPr>
          <p:cNvSpPr>
            <a:spLocks noGrp="1"/>
          </p:cNvSpPr>
          <p:nvPr>
            <p:ph type="body" sz="quarter" idx="32" hasCustomPrompt="1"/>
          </p:nvPr>
        </p:nvSpPr>
        <p:spPr>
          <a:xfrm>
            <a:off x="9292780" y="4373880"/>
            <a:ext cx="2316608" cy="189515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31843481"/>
      </p:ext>
    </p:extLst>
  </p:cSld>
  <p:clrMapOvr>
    <a:masterClrMapping/>
  </p:clrMapOvr>
  <p:transition>
    <p:fade/>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preserve="1" userDrawn="1">
  <p:cSld name="5 Images with title slide (Dark)">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AE437AAF-49B9-ED6D-66B6-4CEEEE3C3AAF}"/>
              </a:ext>
              <a:ext uri="{C183D7F6-B498-43B3-948B-1728B52AA6E4}">
                <adec:decorative xmlns:adec="http://schemas.microsoft.com/office/drawing/2017/decorative" val="1"/>
              </a:ext>
            </a:extLst>
          </p:cNvPr>
          <p:cNvGrpSpPr/>
          <p:nvPr userDrawn="1"/>
        </p:nvGrpSpPr>
        <p:grpSpPr>
          <a:xfrm>
            <a:off x="0" y="0"/>
            <a:ext cx="12192000" cy="6858000"/>
            <a:chOff x="152400" y="152400"/>
            <a:chExt cx="12192000" cy="6858000"/>
          </a:xfrm>
        </p:grpSpPr>
        <p:pic>
          <p:nvPicPr>
            <p:cNvPr id="21" name="Picture 20" descr="A picture containing blue, electric blue, majorelle blue, blur&#10;&#10;Description automatically generated">
              <a:extLst>
                <a:ext uri="{FF2B5EF4-FFF2-40B4-BE49-F238E27FC236}">
                  <a16:creationId xmlns:a16="http://schemas.microsoft.com/office/drawing/2014/main" id="{6F8DD459-301D-42B7-74AC-F746CB6BCF7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pic>
          <p:nvPicPr>
            <p:cNvPr id="31" name="Picture 30">
              <a:extLst>
                <a:ext uri="{FF2B5EF4-FFF2-40B4-BE49-F238E27FC236}">
                  <a16:creationId xmlns:a16="http://schemas.microsoft.com/office/drawing/2014/main" id="{CB4FF100-775E-F111-CD52-9AE0CE27E854}"/>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grpSp>
      <p:pic>
        <p:nvPicPr>
          <p:cNvPr id="4" name="Picture 3">
            <a:extLst>
              <a:ext uri="{FF2B5EF4-FFF2-40B4-BE49-F238E27FC236}">
                <a16:creationId xmlns:a16="http://schemas.microsoft.com/office/drawing/2014/main" id="{B91713A6-4CFD-7852-D53E-D2F7EFA96CEB}"/>
              </a:ext>
              <a:ext uri="{C183D7F6-B498-43B3-948B-1728B52AA6E4}">
                <adec:decorative xmlns:adec="http://schemas.microsoft.com/office/drawing/2017/decorative" val="1"/>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0" y="2509729"/>
            <a:ext cx="12193057" cy="4348271"/>
          </a:xfrm>
          <a:prstGeom prst="rect">
            <a:avLst/>
          </a:prstGeom>
        </p:spPr>
      </p:pic>
      <p:sp>
        <p:nvSpPr>
          <p:cNvPr id="5" name="Rectangle 4">
            <a:extLst>
              <a:ext uri="{FF2B5EF4-FFF2-40B4-BE49-F238E27FC236}">
                <a16:creationId xmlns:a16="http://schemas.microsoft.com/office/drawing/2014/main" id="{DDF0C499-A5E0-0389-D65C-41EB65E93905}"/>
              </a:ext>
              <a:ext uri="{C183D7F6-B498-43B3-948B-1728B52AA6E4}">
                <adec:decorative xmlns:adec="http://schemas.microsoft.com/office/drawing/2017/decorative" val="1"/>
              </a:ext>
            </a:extLst>
          </p:cNvPr>
          <p:cNvSpPr/>
          <p:nvPr userDrawn="1"/>
        </p:nvSpPr>
        <p:spPr bwMode="auto">
          <a:xfrm>
            <a:off x="0" y="2489529"/>
            <a:ext cx="12204700" cy="96310"/>
          </a:xfrm>
          <a:prstGeom prst="rect">
            <a:avLst/>
          </a:prstGeom>
          <a:gradFill>
            <a:gsLst>
              <a:gs pos="55000">
                <a:schemeClr val="accent3"/>
              </a:gs>
              <a:gs pos="100000">
                <a:schemeClr val="accent6">
                  <a:lumMod val="50000"/>
                </a:schemeClr>
              </a:gs>
              <a:gs pos="0">
                <a:schemeClr val="accent1"/>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6" name="Oval 5">
            <a:extLst>
              <a:ext uri="{FF2B5EF4-FFF2-40B4-BE49-F238E27FC236}">
                <a16:creationId xmlns:a16="http://schemas.microsoft.com/office/drawing/2014/main" id="{98D39D3D-109D-B0CA-79A5-47CBF4D8F892}"/>
              </a:ext>
              <a:ext uri="{C183D7F6-B498-43B3-948B-1728B52AA6E4}">
                <adec:decorative xmlns:adec="http://schemas.microsoft.com/office/drawing/2017/decorative" val="1"/>
              </a:ext>
            </a:extLst>
          </p:cNvPr>
          <p:cNvSpPr/>
          <p:nvPr userDrawn="1"/>
        </p:nvSpPr>
        <p:spPr bwMode="auto">
          <a:xfrm>
            <a:off x="469676" y="1463040"/>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7" name="Oval 6">
            <a:extLst>
              <a:ext uri="{FF2B5EF4-FFF2-40B4-BE49-F238E27FC236}">
                <a16:creationId xmlns:a16="http://schemas.microsoft.com/office/drawing/2014/main" id="{1650D25D-8D3A-3F76-BB1A-E01457CADFB3}"/>
              </a:ext>
              <a:ext uri="{C183D7F6-B498-43B3-948B-1728B52AA6E4}">
                <adec:decorative xmlns:adec="http://schemas.microsoft.com/office/drawing/2017/decorative" val="1"/>
              </a:ext>
            </a:extLst>
          </p:cNvPr>
          <p:cNvSpPr/>
          <p:nvPr userDrawn="1"/>
        </p:nvSpPr>
        <p:spPr bwMode="auto">
          <a:xfrm>
            <a:off x="2741205" y="1463040"/>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8" name="Oval 7">
            <a:extLst>
              <a:ext uri="{FF2B5EF4-FFF2-40B4-BE49-F238E27FC236}">
                <a16:creationId xmlns:a16="http://schemas.microsoft.com/office/drawing/2014/main" id="{2DE843D5-AA85-106A-8FCE-8FA1768A96B4}"/>
              </a:ext>
              <a:ext uri="{C183D7F6-B498-43B3-948B-1728B52AA6E4}">
                <adec:decorative xmlns:adec="http://schemas.microsoft.com/office/drawing/2017/decorative" val="1"/>
              </a:ext>
            </a:extLst>
          </p:cNvPr>
          <p:cNvSpPr/>
          <p:nvPr userDrawn="1"/>
        </p:nvSpPr>
        <p:spPr bwMode="auto">
          <a:xfrm>
            <a:off x="5012734" y="1463040"/>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9" name="Oval 8">
            <a:extLst>
              <a:ext uri="{FF2B5EF4-FFF2-40B4-BE49-F238E27FC236}">
                <a16:creationId xmlns:a16="http://schemas.microsoft.com/office/drawing/2014/main" id="{8F45DF70-720F-9C3F-B991-4C925337EBEB}"/>
              </a:ext>
              <a:ext uri="{C183D7F6-B498-43B3-948B-1728B52AA6E4}">
                <adec:decorative xmlns:adec="http://schemas.microsoft.com/office/drawing/2017/decorative" val="1"/>
              </a:ext>
            </a:extLst>
          </p:cNvPr>
          <p:cNvSpPr/>
          <p:nvPr userDrawn="1"/>
        </p:nvSpPr>
        <p:spPr bwMode="auto">
          <a:xfrm>
            <a:off x="7284263" y="1463040"/>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grpSp>
        <p:nvGrpSpPr>
          <p:cNvPr id="15" name="Group 14">
            <a:extLst>
              <a:ext uri="{FF2B5EF4-FFF2-40B4-BE49-F238E27FC236}">
                <a16:creationId xmlns:a16="http://schemas.microsoft.com/office/drawing/2014/main" id="{7804821A-B1E3-EAB8-62C7-308FE33665C8}"/>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6" name="Freeform: Shape 15">
              <a:extLst>
                <a:ext uri="{FF2B5EF4-FFF2-40B4-BE49-F238E27FC236}">
                  <a16:creationId xmlns:a16="http://schemas.microsoft.com/office/drawing/2014/main" id="{F2394F0D-0480-DF67-1FDC-2648D126DDE4}"/>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17" name="Freeform: Shape 16">
              <a:extLst>
                <a:ext uri="{FF2B5EF4-FFF2-40B4-BE49-F238E27FC236}">
                  <a16:creationId xmlns:a16="http://schemas.microsoft.com/office/drawing/2014/main" id="{8710236E-2AFF-9ED3-DFD5-EBCCC2E7C36C}"/>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13" name="Oval 12">
            <a:extLst>
              <a:ext uri="{FF2B5EF4-FFF2-40B4-BE49-F238E27FC236}">
                <a16:creationId xmlns:a16="http://schemas.microsoft.com/office/drawing/2014/main" id="{CF0C8522-3CB5-3A5C-3CC1-9BB9BF7250E9}"/>
              </a:ext>
              <a:ext uri="{C183D7F6-B498-43B3-948B-1728B52AA6E4}">
                <adec:decorative xmlns:adec="http://schemas.microsoft.com/office/drawing/2017/decorative" val="1"/>
              </a:ext>
            </a:extLst>
          </p:cNvPr>
          <p:cNvSpPr/>
          <p:nvPr userDrawn="1"/>
        </p:nvSpPr>
        <p:spPr bwMode="auto">
          <a:xfrm>
            <a:off x="9555792" y="1463040"/>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22" name="Title 1">
            <a:extLst>
              <a:ext uri="{FF2B5EF4-FFF2-40B4-BE49-F238E27FC236}">
                <a16:creationId xmlns:a16="http://schemas.microsoft.com/office/drawing/2014/main" id="{DAA61676-99B5-8DE3-ECEF-1C8FCE995AAB}"/>
              </a:ext>
            </a:extLst>
          </p:cNvPr>
          <p:cNvSpPr>
            <a:spLocks noGrp="1"/>
          </p:cNvSpPr>
          <p:nvPr>
            <p:ph type="title"/>
          </p:nvPr>
        </p:nvSpPr>
        <p:spPr>
          <a:xfrm>
            <a:off x="586740" y="451793"/>
            <a:ext cx="11018520" cy="553998"/>
          </a:xfrm>
        </p:spPr>
        <p:txBody>
          <a:bodyPr vert="horz" wrap="square" lIns="0" tIns="0" rIns="0" bIns="0" rtlCol="0" anchor="t">
            <a:spAutoFit/>
          </a:bodyPr>
          <a:lstStyle>
            <a:lvl1pPr marL="0" indent="0" algn="ctr">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25" name="Picture Placeholder 58">
            <a:extLst>
              <a:ext uri="{FF2B5EF4-FFF2-40B4-BE49-F238E27FC236}">
                <a16:creationId xmlns:a16="http://schemas.microsoft.com/office/drawing/2014/main" id="{C7DD5644-32F3-5AB9-9AE0-8BF2C8B78B4D}"/>
              </a:ext>
            </a:extLst>
          </p:cNvPr>
          <p:cNvSpPr>
            <a:spLocks noGrp="1"/>
          </p:cNvSpPr>
          <p:nvPr>
            <p:ph type="pic" sz="quarter" idx="24"/>
          </p:nvPr>
        </p:nvSpPr>
        <p:spPr>
          <a:xfrm>
            <a:off x="598297" y="1592190"/>
            <a:ext cx="1919480" cy="1919478"/>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3" name="Text Placeholder 35">
            <a:extLst>
              <a:ext uri="{FF2B5EF4-FFF2-40B4-BE49-F238E27FC236}">
                <a16:creationId xmlns:a16="http://schemas.microsoft.com/office/drawing/2014/main" id="{97A471DB-1DCC-8062-0414-4B5A7AB54B5E}"/>
              </a:ext>
            </a:extLst>
          </p:cNvPr>
          <p:cNvSpPr>
            <a:spLocks noGrp="1"/>
          </p:cNvSpPr>
          <p:nvPr>
            <p:ph type="body" sz="quarter" idx="21" hasCustomPrompt="1"/>
          </p:nvPr>
        </p:nvSpPr>
        <p:spPr>
          <a:xfrm>
            <a:off x="584200" y="3921107"/>
            <a:ext cx="1933578" cy="266808"/>
          </a:xfrm>
          <a:noFill/>
        </p:spPr>
        <p:txBody>
          <a:bodyPr vert="horz" wrap="square" lIns="0" tIns="0" rIns="0" bIns="0" rtlCol="0" anchor="b">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5" name="Text Placeholder 35">
            <a:extLst>
              <a:ext uri="{FF2B5EF4-FFF2-40B4-BE49-F238E27FC236}">
                <a16:creationId xmlns:a16="http://schemas.microsoft.com/office/drawing/2014/main" id="{90C6ECF6-2CA9-BD12-0EC4-04ED0B510A3F}"/>
              </a:ext>
            </a:extLst>
          </p:cNvPr>
          <p:cNvSpPr>
            <a:spLocks noGrp="1"/>
          </p:cNvSpPr>
          <p:nvPr>
            <p:ph type="body" sz="quarter" idx="29" hasCustomPrompt="1"/>
          </p:nvPr>
        </p:nvSpPr>
        <p:spPr>
          <a:xfrm>
            <a:off x="584200" y="4267200"/>
            <a:ext cx="1933578" cy="2001838"/>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4" name="Picture Placeholder 58">
            <a:extLst>
              <a:ext uri="{FF2B5EF4-FFF2-40B4-BE49-F238E27FC236}">
                <a16:creationId xmlns:a16="http://schemas.microsoft.com/office/drawing/2014/main" id="{3A020D8F-AFC6-0C57-3480-A0C9EE5FC618}"/>
              </a:ext>
            </a:extLst>
          </p:cNvPr>
          <p:cNvSpPr>
            <a:spLocks noGrp="1"/>
          </p:cNvSpPr>
          <p:nvPr>
            <p:ph type="pic" sz="quarter" idx="23"/>
          </p:nvPr>
        </p:nvSpPr>
        <p:spPr>
          <a:xfrm>
            <a:off x="2869826" y="1592190"/>
            <a:ext cx="1919480" cy="1919478"/>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32" name="Text Placeholder 35">
            <a:extLst>
              <a:ext uri="{FF2B5EF4-FFF2-40B4-BE49-F238E27FC236}">
                <a16:creationId xmlns:a16="http://schemas.microsoft.com/office/drawing/2014/main" id="{CF76E1A8-FEC4-8F30-3C91-C516F6A3F310}"/>
              </a:ext>
            </a:extLst>
          </p:cNvPr>
          <p:cNvSpPr>
            <a:spLocks noGrp="1"/>
          </p:cNvSpPr>
          <p:nvPr>
            <p:ph type="body" sz="quarter" idx="26" hasCustomPrompt="1"/>
          </p:nvPr>
        </p:nvSpPr>
        <p:spPr>
          <a:xfrm>
            <a:off x="2869826" y="3921107"/>
            <a:ext cx="1919481" cy="266808"/>
          </a:xfrm>
          <a:noFill/>
        </p:spPr>
        <p:txBody>
          <a:bodyPr vert="horz" wrap="square" lIns="0" tIns="0" rIns="0" bIns="0" rtlCol="0" anchor="b">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6" name="Text Placeholder 35">
            <a:extLst>
              <a:ext uri="{FF2B5EF4-FFF2-40B4-BE49-F238E27FC236}">
                <a16:creationId xmlns:a16="http://schemas.microsoft.com/office/drawing/2014/main" id="{C3333A1E-E69C-F7EB-D99C-CF0F53BDF8F0}"/>
              </a:ext>
            </a:extLst>
          </p:cNvPr>
          <p:cNvSpPr>
            <a:spLocks noGrp="1"/>
          </p:cNvSpPr>
          <p:nvPr>
            <p:ph type="body" sz="quarter" idx="30" hasCustomPrompt="1"/>
          </p:nvPr>
        </p:nvSpPr>
        <p:spPr>
          <a:xfrm>
            <a:off x="2869826" y="4267200"/>
            <a:ext cx="1919481" cy="2001838"/>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3" name="Picture Placeholder 58">
            <a:extLst>
              <a:ext uri="{FF2B5EF4-FFF2-40B4-BE49-F238E27FC236}">
                <a16:creationId xmlns:a16="http://schemas.microsoft.com/office/drawing/2014/main" id="{AA721A8C-0C40-C601-CB98-E1649E64B40B}"/>
              </a:ext>
            </a:extLst>
          </p:cNvPr>
          <p:cNvSpPr>
            <a:spLocks noGrp="1"/>
          </p:cNvSpPr>
          <p:nvPr>
            <p:ph type="pic" sz="quarter" idx="22"/>
          </p:nvPr>
        </p:nvSpPr>
        <p:spPr>
          <a:xfrm>
            <a:off x="5141355" y="1592190"/>
            <a:ext cx="1919480" cy="1919478"/>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33" name="Text Placeholder 35">
            <a:extLst>
              <a:ext uri="{FF2B5EF4-FFF2-40B4-BE49-F238E27FC236}">
                <a16:creationId xmlns:a16="http://schemas.microsoft.com/office/drawing/2014/main" id="{29CC8A25-8282-B793-B8F9-CA7C5F3B42D7}"/>
              </a:ext>
            </a:extLst>
          </p:cNvPr>
          <p:cNvSpPr>
            <a:spLocks noGrp="1"/>
          </p:cNvSpPr>
          <p:nvPr>
            <p:ph type="body" sz="quarter" idx="27" hasCustomPrompt="1"/>
          </p:nvPr>
        </p:nvSpPr>
        <p:spPr>
          <a:xfrm>
            <a:off x="5141355" y="3921107"/>
            <a:ext cx="1919481" cy="266808"/>
          </a:xfrm>
          <a:noFill/>
        </p:spPr>
        <p:txBody>
          <a:bodyPr vert="horz" wrap="square" lIns="0" tIns="0" rIns="0" bIns="0" rtlCol="0" anchor="b">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7" name="Text Placeholder 35">
            <a:extLst>
              <a:ext uri="{FF2B5EF4-FFF2-40B4-BE49-F238E27FC236}">
                <a16:creationId xmlns:a16="http://schemas.microsoft.com/office/drawing/2014/main" id="{E2F40382-3888-9376-FD1C-A3A20E0F82BE}"/>
              </a:ext>
            </a:extLst>
          </p:cNvPr>
          <p:cNvSpPr>
            <a:spLocks noGrp="1"/>
          </p:cNvSpPr>
          <p:nvPr>
            <p:ph type="body" sz="quarter" idx="31" hasCustomPrompt="1"/>
          </p:nvPr>
        </p:nvSpPr>
        <p:spPr>
          <a:xfrm>
            <a:off x="5141355" y="4267200"/>
            <a:ext cx="1919481" cy="2001838"/>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Picture Placeholder 58">
            <a:extLst>
              <a:ext uri="{FF2B5EF4-FFF2-40B4-BE49-F238E27FC236}">
                <a16:creationId xmlns:a16="http://schemas.microsoft.com/office/drawing/2014/main" id="{DB1D3263-7F9D-7A55-7501-F75A9D673748}"/>
              </a:ext>
            </a:extLst>
          </p:cNvPr>
          <p:cNvSpPr>
            <a:spLocks noGrp="1"/>
          </p:cNvSpPr>
          <p:nvPr>
            <p:ph type="pic" sz="quarter" idx="25"/>
          </p:nvPr>
        </p:nvSpPr>
        <p:spPr>
          <a:xfrm>
            <a:off x="7412884" y="1592190"/>
            <a:ext cx="1919480" cy="1919478"/>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34" name="Text Placeholder 35">
            <a:extLst>
              <a:ext uri="{FF2B5EF4-FFF2-40B4-BE49-F238E27FC236}">
                <a16:creationId xmlns:a16="http://schemas.microsoft.com/office/drawing/2014/main" id="{76D5CA59-CC08-9768-F7B0-7F0452A8C42F}"/>
              </a:ext>
            </a:extLst>
          </p:cNvPr>
          <p:cNvSpPr>
            <a:spLocks noGrp="1"/>
          </p:cNvSpPr>
          <p:nvPr>
            <p:ph type="body" sz="quarter" idx="28" hasCustomPrompt="1"/>
          </p:nvPr>
        </p:nvSpPr>
        <p:spPr>
          <a:xfrm>
            <a:off x="7412884" y="3921107"/>
            <a:ext cx="1919481" cy="266808"/>
          </a:xfrm>
          <a:noFill/>
        </p:spPr>
        <p:txBody>
          <a:bodyPr vert="horz" wrap="square" lIns="0" tIns="0" rIns="0" bIns="0" rtlCol="0" anchor="b">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8" name="Text Placeholder 35">
            <a:extLst>
              <a:ext uri="{FF2B5EF4-FFF2-40B4-BE49-F238E27FC236}">
                <a16:creationId xmlns:a16="http://schemas.microsoft.com/office/drawing/2014/main" id="{EADDC656-AF20-ADD0-6600-D5B60D058367}"/>
              </a:ext>
            </a:extLst>
          </p:cNvPr>
          <p:cNvSpPr>
            <a:spLocks noGrp="1"/>
          </p:cNvSpPr>
          <p:nvPr>
            <p:ph type="body" sz="quarter" idx="32" hasCustomPrompt="1"/>
          </p:nvPr>
        </p:nvSpPr>
        <p:spPr>
          <a:xfrm>
            <a:off x="7412884" y="4267200"/>
            <a:ext cx="1919481" cy="2001838"/>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4" name="Picture Placeholder 58">
            <a:extLst>
              <a:ext uri="{FF2B5EF4-FFF2-40B4-BE49-F238E27FC236}">
                <a16:creationId xmlns:a16="http://schemas.microsoft.com/office/drawing/2014/main" id="{4565F35D-0B79-E345-D56C-E4C9C6AE3EFC}"/>
              </a:ext>
            </a:extLst>
          </p:cNvPr>
          <p:cNvSpPr>
            <a:spLocks noGrp="1"/>
          </p:cNvSpPr>
          <p:nvPr>
            <p:ph type="pic" sz="quarter" idx="33"/>
          </p:nvPr>
        </p:nvSpPr>
        <p:spPr>
          <a:xfrm>
            <a:off x="9684413" y="1592190"/>
            <a:ext cx="1919480" cy="1919478"/>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39" name="Text Placeholder 35">
            <a:extLst>
              <a:ext uri="{FF2B5EF4-FFF2-40B4-BE49-F238E27FC236}">
                <a16:creationId xmlns:a16="http://schemas.microsoft.com/office/drawing/2014/main" id="{7E1776C1-1814-EC86-13D2-E6D4F6CB6D2C}"/>
              </a:ext>
            </a:extLst>
          </p:cNvPr>
          <p:cNvSpPr>
            <a:spLocks noGrp="1"/>
          </p:cNvSpPr>
          <p:nvPr>
            <p:ph type="body" sz="quarter" idx="34" hasCustomPrompt="1"/>
          </p:nvPr>
        </p:nvSpPr>
        <p:spPr>
          <a:xfrm>
            <a:off x="9684412" y="3921107"/>
            <a:ext cx="1919481" cy="266808"/>
          </a:xfrm>
          <a:noFill/>
        </p:spPr>
        <p:txBody>
          <a:bodyPr vert="horz" wrap="square" lIns="0" tIns="0" rIns="0" bIns="0" rtlCol="0" anchor="b">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0" name="Text Placeholder 35">
            <a:extLst>
              <a:ext uri="{FF2B5EF4-FFF2-40B4-BE49-F238E27FC236}">
                <a16:creationId xmlns:a16="http://schemas.microsoft.com/office/drawing/2014/main" id="{BB1B9FC9-7B57-4F44-F370-731D9B6AD977}"/>
              </a:ext>
            </a:extLst>
          </p:cNvPr>
          <p:cNvSpPr>
            <a:spLocks noGrp="1"/>
          </p:cNvSpPr>
          <p:nvPr>
            <p:ph type="body" sz="quarter" idx="35" hasCustomPrompt="1"/>
          </p:nvPr>
        </p:nvSpPr>
        <p:spPr>
          <a:xfrm>
            <a:off x="9684412" y="4267200"/>
            <a:ext cx="1919481" cy="2001838"/>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1251275523"/>
      </p:ext>
    </p:extLst>
  </p:cSld>
  <p:clrMapOvr>
    <a:masterClrMapping/>
  </p:clrMapOvr>
  <p:transition>
    <p:fade/>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6 Images with title slide (Dark)">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8210354E-5467-C896-DA54-72B8A9FBB0D1}"/>
              </a:ext>
              <a:ext uri="{C183D7F6-B498-43B3-948B-1728B52AA6E4}">
                <adec:decorative xmlns:adec="http://schemas.microsoft.com/office/drawing/2017/decorative" val="1"/>
              </a:ext>
            </a:extLst>
          </p:cNvPr>
          <p:cNvGrpSpPr/>
          <p:nvPr userDrawn="1"/>
        </p:nvGrpSpPr>
        <p:grpSpPr>
          <a:xfrm>
            <a:off x="0" y="0"/>
            <a:ext cx="12192000" cy="6858000"/>
            <a:chOff x="152400" y="152400"/>
            <a:chExt cx="12192000" cy="6858000"/>
          </a:xfrm>
        </p:grpSpPr>
        <p:pic>
          <p:nvPicPr>
            <p:cNvPr id="14" name="Picture 13" descr="A picture containing blue, electric blue, majorelle blue, blur&#10;&#10;Description automatically generated">
              <a:extLst>
                <a:ext uri="{FF2B5EF4-FFF2-40B4-BE49-F238E27FC236}">
                  <a16:creationId xmlns:a16="http://schemas.microsoft.com/office/drawing/2014/main" id="{51084DD3-F6DB-AB19-B193-0F23DA9777F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pic>
          <p:nvPicPr>
            <p:cNvPr id="23" name="Picture 22">
              <a:extLst>
                <a:ext uri="{FF2B5EF4-FFF2-40B4-BE49-F238E27FC236}">
                  <a16:creationId xmlns:a16="http://schemas.microsoft.com/office/drawing/2014/main" id="{905300BF-8950-E605-E5AB-49BCA18AE9BE}"/>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grpSp>
      <p:pic>
        <p:nvPicPr>
          <p:cNvPr id="4" name="Picture 3">
            <a:extLst>
              <a:ext uri="{FF2B5EF4-FFF2-40B4-BE49-F238E27FC236}">
                <a16:creationId xmlns:a16="http://schemas.microsoft.com/office/drawing/2014/main" id="{B91713A6-4CFD-7852-D53E-D2F7EFA96CEB}"/>
              </a:ext>
              <a:ext uri="{C183D7F6-B498-43B3-948B-1728B52AA6E4}">
                <adec:decorative xmlns:adec="http://schemas.microsoft.com/office/drawing/2017/decorative" val="1"/>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0" y="2509729"/>
            <a:ext cx="12193057" cy="4348271"/>
          </a:xfrm>
          <a:prstGeom prst="rect">
            <a:avLst/>
          </a:prstGeom>
        </p:spPr>
      </p:pic>
      <p:sp>
        <p:nvSpPr>
          <p:cNvPr id="5" name="Rectangle 4">
            <a:extLst>
              <a:ext uri="{FF2B5EF4-FFF2-40B4-BE49-F238E27FC236}">
                <a16:creationId xmlns:a16="http://schemas.microsoft.com/office/drawing/2014/main" id="{DDF0C499-A5E0-0389-D65C-41EB65E93905}"/>
              </a:ext>
              <a:ext uri="{C183D7F6-B498-43B3-948B-1728B52AA6E4}">
                <adec:decorative xmlns:adec="http://schemas.microsoft.com/office/drawing/2017/decorative" val="1"/>
              </a:ext>
            </a:extLst>
          </p:cNvPr>
          <p:cNvSpPr/>
          <p:nvPr userDrawn="1"/>
        </p:nvSpPr>
        <p:spPr bwMode="auto">
          <a:xfrm>
            <a:off x="0" y="2489529"/>
            <a:ext cx="12204700" cy="96310"/>
          </a:xfrm>
          <a:prstGeom prst="rect">
            <a:avLst/>
          </a:prstGeom>
          <a:gradFill>
            <a:gsLst>
              <a:gs pos="55000">
                <a:schemeClr val="accent3"/>
              </a:gs>
              <a:gs pos="100000">
                <a:schemeClr val="accent6">
                  <a:lumMod val="50000"/>
                </a:schemeClr>
              </a:gs>
              <a:gs pos="0">
                <a:schemeClr val="accent1"/>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6" name="Oval 5">
            <a:extLst>
              <a:ext uri="{FF2B5EF4-FFF2-40B4-BE49-F238E27FC236}">
                <a16:creationId xmlns:a16="http://schemas.microsoft.com/office/drawing/2014/main" id="{98D39D3D-109D-B0CA-79A5-47CBF4D8F892}"/>
              </a:ext>
              <a:ext uri="{C183D7F6-B498-43B3-948B-1728B52AA6E4}">
                <adec:decorative xmlns:adec="http://schemas.microsoft.com/office/drawing/2017/decorative" val="1"/>
              </a:ext>
            </a:extLst>
          </p:cNvPr>
          <p:cNvSpPr/>
          <p:nvPr userDrawn="1"/>
        </p:nvSpPr>
        <p:spPr bwMode="auto">
          <a:xfrm>
            <a:off x="486453" y="16967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grpSp>
        <p:nvGrpSpPr>
          <p:cNvPr id="15" name="Group 14">
            <a:extLst>
              <a:ext uri="{FF2B5EF4-FFF2-40B4-BE49-F238E27FC236}">
                <a16:creationId xmlns:a16="http://schemas.microsoft.com/office/drawing/2014/main" id="{7804821A-B1E3-EAB8-62C7-308FE33665C8}"/>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6" name="Freeform: Shape 15">
              <a:extLst>
                <a:ext uri="{FF2B5EF4-FFF2-40B4-BE49-F238E27FC236}">
                  <a16:creationId xmlns:a16="http://schemas.microsoft.com/office/drawing/2014/main" id="{F2394F0D-0480-DF67-1FDC-2648D126DDE4}"/>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17" name="Freeform: Shape 16">
              <a:extLst>
                <a:ext uri="{FF2B5EF4-FFF2-40B4-BE49-F238E27FC236}">
                  <a16:creationId xmlns:a16="http://schemas.microsoft.com/office/drawing/2014/main" id="{8710236E-2AFF-9ED3-DFD5-EBCCC2E7C36C}"/>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20" name="Oval 19">
            <a:extLst>
              <a:ext uri="{FF2B5EF4-FFF2-40B4-BE49-F238E27FC236}">
                <a16:creationId xmlns:a16="http://schemas.microsoft.com/office/drawing/2014/main" id="{D1702F11-134B-4BAA-AA4E-98AC2F316145}"/>
              </a:ext>
              <a:ext uri="{C183D7F6-B498-43B3-948B-1728B52AA6E4}">
                <adec:decorative xmlns:adec="http://schemas.microsoft.com/office/drawing/2017/decorative" val="1"/>
              </a:ext>
            </a:extLst>
          </p:cNvPr>
          <p:cNvSpPr/>
          <p:nvPr userDrawn="1"/>
        </p:nvSpPr>
        <p:spPr bwMode="auto">
          <a:xfrm>
            <a:off x="2400233" y="16967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1" name="Oval 30">
            <a:extLst>
              <a:ext uri="{FF2B5EF4-FFF2-40B4-BE49-F238E27FC236}">
                <a16:creationId xmlns:a16="http://schemas.microsoft.com/office/drawing/2014/main" id="{1DFE77D6-B942-4EFC-000A-9C389535E5AD}"/>
              </a:ext>
              <a:ext uri="{C183D7F6-B498-43B3-948B-1728B52AA6E4}">
                <adec:decorative xmlns:adec="http://schemas.microsoft.com/office/drawing/2017/decorative" val="1"/>
              </a:ext>
            </a:extLst>
          </p:cNvPr>
          <p:cNvSpPr/>
          <p:nvPr userDrawn="1"/>
        </p:nvSpPr>
        <p:spPr bwMode="auto">
          <a:xfrm>
            <a:off x="4314013" y="16967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3" name="Oval 32">
            <a:extLst>
              <a:ext uri="{FF2B5EF4-FFF2-40B4-BE49-F238E27FC236}">
                <a16:creationId xmlns:a16="http://schemas.microsoft.com/office/drawing/2014/main" id="{302E49D4-B829-E21E-AF5A-71371107A9FE}"/>
              </a:ext>
              <a:ext uri="{C183D7F6-B498-43B3-948B-1728B52AA6E4}">
                <adec:decorative xmlns:adec="http://schemas.microsoft.com/office/drawing/2017/decorative" val="1"/>
              </a:ext>
            </a:extLst>
          </p:cNvPr>
          <p:cNvSpPr/>
          <p:nvPr userDrawn="1"/>
        </p:nvSpPr>
        <p:spPr bwMode="auto">
          <a:xfrm>
            <a:off x="6227793" y="16967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5" name="Oval 34">
            <a:extLst>
              <a:ext uri="{FF2B5EF4-FFF2-40B4-BE49-F238E27FC236}">
                <a16:creationId xmlns:a16="http://schemas.microsoft.com/office/drawing/2014/main" id="{E453B493-A5FA-EEC7-A986-E813F579C97C}"/>
              </a:ext>
              <a:ext uri="{C183D7F6-B498-43B3-948B-1728B52AA6E4}">
                <adec:decorative xmlns:adec="http://schemas.microsoft.com/office/drawing/2017/decorative" val="1"/>
              </a:ext>
            </a:extLst>
          </p:cNvPr>
          <p:cNvSpPr/>
          <p:nvPr userDrawn="1"/>
        </p:nvSpPr>
        <p:spPr bwMode="auto">
          <a:xfrm>
            <a:off x="8141573" y="16967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7" name="Oval 36">
            <a:extLst>
              <a:ext uri="{FF2B5EF4-FFF2-40B4-BE49-F238E27FC236}">
                <a16:creationId xmlns:a16="http://schemas.microsoft.com/office/drawing/2014/main" id="{2430F640-40DC-E8AC-3BAB-464D55067EC4}"/>
              </a:ext>
              <a:ext uri="{C183D7F6-B498-43B3-948B-1728B52AA6E4}">
                <adec:decorative xmlns:adec="http://schemas.microsoft.com/office/drawing/2017/decorative" val="1"/>
              </a:ext>
            </a:extLst>
          </p:cNvPr>
          <p:cNvSpPr/>
          <p:nvPr userDrawn="1"/>
        </p:nvSpPr>
        <p:spPr bwMode="auto">
          <a:xfrm>
            <a:off x="10055355" y="16967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22" name="Title 1">
            <a:extLst>
              <a:ext uri="{FF2B5EF4-FFF2-40B4-BE49-F238E27FC236}">
                <a16:creationId xmlns:a16="http://schemas.microsoft.com/office/drawing/2014/main" id="{DAA61676-99B5-8DE3-ECEF-1C8FCE995AAB}"/>
              </a:ext>
            </a:extLst>
          </p:cNvPr>
          <p:cNvSpPr>
            <a:spLocks noGrp="1"/>
          </p:cNvSpPr>
          <p:nvPr>
            <p:ph type="title"/>
          </p:nvPr>
        </p:nvSpPr>
        <p:spPr>
          <a:xfrm>
            <a:off x="586740" y="451793"/>
            <a:ext cx="11018520" cy="553998"/>
          </a:xfrm>
        </p:spPr>
        <p:txBody>
          <a:bodyPr vert="horz" wrap="square" lIns="0" tIns="0" rIns="0" bIns="0" rtlCol="0" anchor="t">
            <a:spAutoFit/>
          </a:bodyPr>
          <a:lstStyle>
            <a:lvl1pPr marL="0" indent="0" algn="ctr">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25" name="Picture Placeholder 58">
            <a:extLst>
              <a:ext uri="{FF2B5EF4-FFF2-40B4-BE49-F238E27FC236}">
                <a16:creationId xmlns:a16="http://schemas.microsoft.com/office/drawing/2014/main" id="{C7DD5644-32F3-5AB9-9AE0-8BF2C8B78B4D}"/>
              </a:ext>
            </a:extLst>
          </p:cNvPr>
          <p:cNvSpPr>
            <a:spLocks noGrp="1"/>
          </p:cNvSpPr>
          <p:nvPr>
            <p:ph type="pic" sz="quarter" idx="24"/>
          </p:nvPr>
        </p:nvSpPr>
        <p:spPr>
          <a:xfrm>
            <a:off x="584200" y="17944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3" name="Text Placeholder 35">
            <a:extLst>
              <a:ext uri="{FF2B5EF4-FFF2-40B4-BE49-F238E27FC236}">
                <a16:creationId xmlns:a16="http://schemas.microsoft.com/office/drawing/2014/main" id="{119B2796-E50C-EB49-F1F5-31A39C9E15BC}"/>
              </a:ext>
            </a:extLst>
          </p:cNvPr>
          <p:cNvSpPr>
            <a:spLocks noGrp="1"/>
          </p:cNvSpPr>
          <p:nvPr>
            <p:ph type="body" sz="quarter" idx="21" hasCustomPrompt="1"/>
          </p:nvPr>
        </p:nvSpPr>
        <p:spPr>
          <a:xfrm>
            <a:off x="584201" y="3727201"/>
            <a:ext cx="1458761" cy="266808"/>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4" name="Text Placeholder 35">
            <a:extLst>
              <a:ext uri="{FF2B5EF4-FFF2-40B4-BE49-F238E27FC236}">
                <a16:creationId xmlns:a16="http://schemas.microsoft.com/office/drawing/2014/main" id="{2991ADBB-4E46-A512-E714-73BF3F49D1B9}"/>
              </a:ext>
            </a:extLst>
          </p:cNvPr>
          <p:cNvSpPr>
            <a:spLocks noGrp="1"/>
          </p:cNvSpPr>
          <p:nvPr>
            <p:ph type="body" sz="quarter" idx="29" hasCustomPrompt="1"/>
          </p:nvPr>
        </p:nvSpPr>
        <p:spPr>
          <a:xfrm>
            <a:off x="584201" y="4085449"/>
            <a:ext cx="1458762" cy="2178086"/>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1" name="Picture Placeholder 58">
            <a:extLst>
              <a:ext uri="{FF2B5EF4-FFF2-40B4-BE49-F238E27FC236}">
                <a16:creationId xmlns:a16="http://schemas.microsoft.com/office/drawing/2014/main" id="{42A55147-953F-B9A9-99C2-9FC4CA6BE46F}"/>
              </a:ext>
            </a:extLst>
          </p:cNvPr>
          <p:cNvSpPr>
            <a:spLocks noGrp="1"/>
          </p:cNvSpPr>
          <p:nvPr>
            <p:ph type="pic" sz="quarter" idx="36"/>
          </p:nvPr>
        </p:nvSpPr>
        <p:spPr>
          <a:xfrm>
            <a:off x="2497980" y="17944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7" name="Text Placeholder 35">
            <a:extLst>
              <a:ext uri="{FF2B5EF4-FFF2-40B4-BE49-F238E27FC236}">
                <a16:creationId xmlns:a16="http://schemas.microsoft.com/office/drawing/2014/main" id="{182A81C3-4BB6-D158-FEE2-FF4A5FAF1A18}"/>
              </a:ext>
            </a:extLst>
          </p:cNvPr>
          <p:cNvSpPr>
            <a:spLocks noGrp="1"/>
          </p:cNvSpPr>
          <p:nvPr>
            <p:ph type="body" sz="quarter" idx="26" hasCustomPrompt="1"/>
          </p:nvPr>
        </p:nvSpPr>
        <p:spPr>
          <a:xfrm>
            <a:off x="2497980" y="3727201"/>
            <a:ext cx="1448127" cy="266808"/>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Text Placeholder 35">
            <a:extLst>
              <a:ext uri="{FF2B5EF4-FFF2-40B4-BE49-F238E27FC236}">
                <a16:creationId xmlns:a16="http://schemas.microsoft.com/office/drawing/2014/main" id="{2E0E1073-8B82-D6BA-F524-C80B0EA3512F}"/>
              </a:ext>
            </a:extLst>
          </p:cNvPr>
          <p:cNvSpPr>
            <a:spLocks noGrp="1"/>
          </p:cNvSpPr>
          <p:nvPr>
            <p:ph type="body" sz="quarter" idx="30" hasCustomPrompt="1"/>
          </p:nvPr>
        </p:nvSpPr>
        <p:spPr>
          <a:xfrm>
            <a:off x="2497979" y="4085449"/>
            <a:ext cx="1458762" cy="2178086"/>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2" name="Picture Placeholder 58">
            <a:extLst>
              <a:ext uri="{FF2B5EF4-FFF2-40B4-BE49-F238E27FC236}">
                <a16:creationId xmlns:a16="http://schemas.microsoft.com/office/drawing/2014/main" id="{DE2674AD-377C-4DC5-84B9-2E5282684CDA}"/>
              </a:ext>
            </a:extLst>
          </p:cNvPr>
          <p:cNvSpPr>
            <a:spLocks noGrp="1"/>
          </p:cNvSpPr>
          <p:nvPr>
            <p:ph type="pic" sz="quarter" idx="37"/>
          </p:nvPr>
        </p:nvSpPr>
        <p:spPr>
          <a:xfrm>
            <a:off x="4411760" y="17944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8" name="Text Placeholder 35">
            <a:extLst>
              <a:ext uri="{FF2B5EF4-FFF2-40B4-BE49-F238E27FC236}">
                <a16:creationId xmlns:a16="http://schemas.microsoft.com/office/drawing/2014/main" id="{166F6DAA-0E05-7D33-DF48-CD3D1CB61534}"/>
              </a:ext>
            </a:extLst>
          </p:cNvPr>
          <p:cNvSpPr>
            <a:spLocks noGrp="1"/>
          </p:cNvSpPr>
          <p:nvPr>
            <p:ph type="body" sz="quarter" idx="27" hasCustomPrompt="1"/>
          </p:nvPr>
        </p:nvSpPr>
        <p:spPr>
          <a:xfrm>
            <a:off x="4411760" y="3727201"/>
            <a:ext cx="1448127" cy="266808"/>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1" name="Text Placeholder 35">
            <a:extLst>
              <a:ext uri="{FF2B5EF4-FFF2-40B4-BE49-F238E27FC236}">
                <a16:creationId xmlns:a16="http://schemas.microsoft.com/office/drawing/2014/main" id="{5AD700B9-F0BF-1056-83E4-7EFD3D02A1AD}"/>
              </a:ext>
            </a:extLst>
          </p:cNvPr>
          <p:cNvSpPr>
            <a:spLocks noGrp="1"/>
          </p:cNvSpPr>
          <p:nvPr>
            <p:ph type="body" sz="quarter" idx="31" hasCustomPrompt="1"/>
          </p:nvPr>
        </p:nvSpPr>
        <p:spPr>
          <a:xfrm>
            <a:off x="4411759" y="4085449"/>
            <a:ext cx="1458762" cy="2178086"/>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4" name="Picture Placeholder 58">
            <a:extLst>
              <a:ext uri="{FF2B5EF4-FFF2-40B4-BE49-F238E27FC236}">
                <a16:creationId xmlns:a16="http://schemas.microsoft.com/office/drawing/2014/main" id="{EAF7E0EB-CA3F-F97E-9810-CF0682265AEC}"/>
              </a:ext>
            </a:extLst>
          </p:cNvPr>
          <p:cNvSpPr>
            <a:spLocks noGrp="1"/>
          </p:cNvSpPr>
          <p:nvPr>
            <p:ph type="pic" sz="quarter" idx="38"/>
          </p:nvPr>
        </p:nvSpPr>
        <p:spPr>
          <a:xfrm>
            <a:off x="6325540" y="17944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9" name="Text Placeholder 35">
            <a:extLst>
              <a:ext uri="{FF2B5EF4-FFF2-40B4-BE49-F238E27FC236}">
                <a16:creationId xmlns:a16="http://schemas.microsoft.com/office/drawing/2014/main" id="{5105ED6F-D384-1BBE-BD4F-8951360571BD}"/>
              </a:ext>
            </a:extLst>
          </p:cNvPr>
          <p:cNvSpPr>
            <a:spLocks noGrp="1"/>
          </p:cNvSpPr>
          <p:nvPr>
            <p:ph type="body" sz="quarter" idx="28" hasCustomPrompt="1"/>
          </p:nvPr>
        </p:nvSpPr>
        <p:spPr>
          <a:xfrm>
            <a:off x="6325540" y="3727201"/>
            <a:ext cx="1448127" cy="266808"/>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2" name="Text Placeholder 35">
            <a:extLst>
              <a:ext uri="{FF2B5EF4-FFF2-40B4-BE49-F238E27FC236}">
                <a16:creationId xmlns:a16="http://schemas.microsoft.com/office/drawing/2014/main" id="{59EE9454-25F0-AA75-5E45-246F4ED13A43}"/>
              </a:ext>
            </a:extLst>
          </p:cNvPr>
          <p:cNvSpPr>
            <a:spLocks noGrp="1"/>
          </p:cNvSpPr>
          <p:nvPr>
            <p:ph type="body" sz="quarter" idx="32" hasCustomPrompt="1"/>
          </p:nvPr>
        </p:nvSpPr>
        <p:spPr>
          <a:xfrm>
            <a:off x="6325539" y="4085449"/>
            <a:ext cx="1458762" cy="2178086"/>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6" name="Picture Placeholder 58">
            <a:extLst>
              <a:ext uri="{FF2B5EF4-FFF2-40B4-BE49-F238E27FC236}">
                <a16:creationId xmlns:a16="http://schemas.microsoft.com/office/drawing/2014/main" id="{94730077-6404-CF07-BB44-5F3FB6144AB6}"/>
              </a:ext>
            </a:extLst>
          </p:cNvPr>
          <p:cNvSpPr>
            <a:spLocks noGrp="1"/>
          </p:cNvSpPr>
          <p:nvPr>
            <p:ph type="pic" sz="quarter" idx="39"/>
          </p:nvPr>
        </p:nvSpPr>
        <p:spPr>
          <a:xfrm>
            <a:off x="8239320" y="17944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43" name="Text Placeholder 35">
            <a:extLst>
              <a:ext uri="{FF2B5EF4-FFF2-40B4-BE49-F238E27FC236}">
                <a16:creationId xmlns:a16="http://schemas.microsoft.com/office/drawing/2014/main" id="{41CBB04E-43B7-DCBF-8F6B-8D20F8DBCA1E}"/>
              </a:ext>
            </a:extLst>
          </p:cNvPr>
          <p:cNvSpPr>
            <a:spLocks noGrp="1"/>
          </p:cNvSpPr>
          <p:nvPr>
            <p:ph type="body" sz="quarter" idx="34" hasCustomPrompt="1"/>
          </p:nvPr>
        </p:nvSpPr>
        <p:spPr>
          <a:xfrm>
            <a:off x="8239320" y="3727201"/>
            <a:ext cx="1448127" cy="266808"/>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4" name="Text Placeholder 35">
            <a:extLst>
              <a:ext uri="{FF2B5EF4-FFF2-40B4-BE49-F238E27FC236}">
                <a16:creationId xmlns:a16="http://schemas.microsoft.com/office/drawing/2014/main" id="{6F77CE56-CAAF-9433-0DCF-F0D49B504DFD}"/>
              </a:ext>
            </a:extLst>
          </p:cNvPr>
          <p:cNvSpPr>
            <a:spLocks noGrp="1"/>
          </p:cNvSpPr>
          <p:nvPr>
            <p:ph type="body" sz="quarter" idx="35" hasCustomPrompt="1"/>
          </p:nvPr>
        </p:nvSpPr>
        <p:spPr>
          <a:xfrm>
            <a:off x="8239319" y="4085449"/>
            <a:ext cx="1458762" cy="2178086"/>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8" name="Picture Placeholder 58">
            <a:extLst>
              <a:ext uri="{FF2B5EF4-FFF2-40B4-BE49-F238E27FC236}">
                <a16:creationId xmlns:a16="http://schemas.microsoft.com/office/drawing/2014/main" id="{AB094ACA-CDE8-BDBF-F139-FAD9F7EBAC70}"/>
              </a:ext>
            </a:extLst>
          </p:cNvPr>
          <p:cNvSpPr>
            <a:spLocks noGrp="1"/>
          </p:cNvSpPr>
          <p:nvPr>
            <p:ph type="pic" sz="quarter" idx="40"/>
          </p:nvPr>
        </p:nvSpPr>
        <p:spPr>
          <a:xfrm>
            <a:off x="10153102" y="17944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45" name="Text Placeholder 35">
            <a:extLst>
              <a:ext uri="{FF2B5EF4-FFF2-40B4-BE49-F238E27FC236}">
                <a16:creationId xmlns:a16="http://schemas.microsoft.com/office/drawing/2014/main" id="{025E90EA-2C28-E6C2-F2B5-84A08F2F5B53}"/>
              </a:ext>
            </a:extLst>
          </p:cNvPr>
          <p:cNvSpPr>
            <a:spLocks noGrp="1"/>
          </p:cNvSpPr>
          <p:nvPr>
            <p:ph type="body" sz="quarter" idx="41" hasCustomPrompt="1"/>
          </p:nvPr>
        </p:nvSpPr>
        <p:spPr>
          <a:xfrm>
            <a:off x="10163737" y="3727201"/>
            <a:ext cx="1448127" cy="266808"/>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6" name="Text Placeholder 35">
            <a:extLst>
              <a:ext uri="{FF2B5EF4-FFF2-40B4-BE49-F238E27FC236}">
                <a16:creationId xmlns:a16="http://schemas.microsoft.com/office/drawing/2014/main" id="{BCE46786-82C4-1E69-8DB3-6199CE524C9E}"/>
              </a:ext>
            </a:extLst>
          </p:cNvPr>
          <p:cNvSpPr>
            <a:spLocks noGrp="1"/>
          </p:cNvSpPr>
          <p:nvPr>
            <p:ph type="body" sz="quarter" idx="42" hasCustomPrompt="1"/>
          </p:nvPr>
        </p:nvSpPr>
        <p:spPr>
          <a:xfrm>
            <a:off x="10163736" y="4085449"/>
            <a:ext cx="1458762" cy="2178086"/>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4206101007"/>
      </p:ext>
    </p:extLst>
  </p:cSld>
  <p:clrMapOvr>
    <a:masterClrMapping/>
  </p:clrMapOvr>
  <p:transition>
    <p:fade/>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4 speakers slide (Dark)">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B0C7CBE9-25ED-87EA-1681-22A22FCC2C5C}"/>
              </a:ext>
              <a:ext uri="{C183D7F6-B498-43B3-948B-1728B52AA6E4}">
                <adec:decorative xmlns:adec="http://schemas.microsoft.com/office/drawing/2017/decorative" val="1"/>
              </a:ext>
            </a:extLst>
          </p:cNvPr>
          <p:cNvGrpSpPr/>
          <p:nvPr userDrawn="1"/>
        </p:nvGrpSpPr>
        <p:grpSpPr>
          <a:xfrm>
            <a:off x="0" y="0"/>
            <a:ext cx="12192000" cy="6858000"/>
            <a:chOff x="152400" y="152400"/>
            <a:chExt cx="12192000" cy="6858000"/>
          </a:xfrm>
        </p:grpSpPr>
        <p:pic>
          <p:nvPicPr>
            <p:cNvPr id="14" name="Picture 13" descr="A picture containing blue, electric blue, majorelle blue, blur&#10;&#10;Description automatically generated">
              <a:extLst>
                <a:ext uri="{FF2B5EF4-FFF2-40B4-BE49-F238E27FC236}">
                  <a16:creationId xmlns:a16="http://schemas.microsoft.com/office/drawing/2014/main" id="{39C32F9C-E976-07CF-E8A6-A91C215CB36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pic>
          <p:nvPicPr>
            <p:cNvPr id="18" name="Picture 17">
              <a:extLst>
                <a:ext uri="{FF2B5EF4-FFF2-40B4-BE49-F238E27FC236}">
                  <a16:creationId xmlns:a16="http://schemas.microsoft.com/office/drawing/2014/main" id="{A16356B1-94B0-1798-E629-A5B7CA0A4E50}"/>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grpSp>
      <p:pic>
        <p:nvPicPr>
          <p:cNvPr id="4" name="Picture 3">
            <a:extLst>
              <a:ext uri="{FF2B5EF4-FFF2-40B4-BE49-F238E27FC236}">
                <a16:creationId xmlns:a16="http://schemas.microsoft.com/office/drawing/2014/main" id="{B91713A6-4CFD-7852-D53E-D2F7EFA96CEB}"/>
              </a:ext>
              <a:ext uri="{C183D7F6-B498-43B3-948B-1728B52AA6E4}">
                <adec:decorative xmlns:adec="http://schemas.microsoft.com/office/drawing/2017/decorative" val="1"/>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0" y="3099867"/>
            <a:ext cx="12193057" cy="3758133"/>
          </a:xfrm>
          <a:prstGeom prst="rect">
            <a:avLst/>
          </a:prstGeom>
        </p:spPr>
      </p:pic>
      <p:sp>
        <p:nvSpPr>
          <p:cNvPr id="5" name="Rectangle 4">
            <a:extLst>
              <a:ext uri="{FF2B5EF4-FFF2-40B4-BE49-F238E27FC236}">
                <a16:creationId xmlns:a16="http://schemas.microsoft.com/office/drawing/2014/main" id="{DDF0C499-A5E0-0389-D65C-41EB65E93905}"/>
              </a:ext>
              <a:ext uri="{C183D7F6-B498-43B3-948B-1728B52AA6E4}">
                <adec:decorative xmlns:adec="http://schemas.microsoft.com/office/drawing/2017/decorative" val="1"/>
              </a:ext>
            </a:extLst>
          </p:cNvPr>
          <p:cNvSpPr/>
          <p:nvPr userDrawn="1"/>
        </p:nvSpPr>
        <p:spPr bwMode="auto">
          <a:xfrm>
            <a:off x="0" y="3042965"/>
            <a:ext cx="12204700" cy="96310"/>
          </a:xfrm>
          <a:prstGeom prst="rect">
            <a:avLst/>
          </a:prstGeom>
          <a:gradFill>
            <a:gsLst>
              <a:gs pos="55000">
                <a:schemeClr val="accent3"/>
              </a:gs>
              <a:gs pos="100000">
                <a:schemeClr val="accent6">
                  <a:lumMod val="50000"/>
                </a:schemeClr>
              </a:gs>
              <a:gs pos="0">
                <a:schemeClr val="accent1"/>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6" name="Oval 5">
            <a:extLst>
              <a:ext uri="{FF2B5EF4-FFF2-40B4-BE49-F238E27FC236}">
                <a16:creationId xmlns:a16="http://schemas.microsoft.com/office/drawing/2014/main" id="{98D39D3D-109D-B0CA-79A5-47CBF4D8F892}"/>
              </a:ext>
              <a:ext uri="{C183D7F6-B498-43B3-948B-1728B52AA6E4}">
                <adec:decorative xmlns:adec="http://schemas.microsoft.com/office/drawing/2017/decorative" val="1"/>
              </a:ext>
            </a:extLst>
          </p:cNvPr>
          <p:cNvSpPr/>
          <p:nvPr userDrawn="1"/>
        </p:nvSpPr>
        <p:spPr bwMode="auto">
          <a:xfrm>
            <a:off x="518160" y="1826650"/>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sp>
        <p:nvSpPr>
          <p:cNvPr id="7" name="Oval 6">
            <a:extLst>
              <a:ext uri="{FF2B5EF4-FFF2-40B4-BE49-F238E27FC236}">
                <a16:creationId xmlns:a16="http://schemas.microsoft.com/office/drawing/2014/main" id="{1650D25D-8D3A-3F76-BB1A-E01457CADFB3}"/>
              </a:ext>
              <a:ext uri="{C183D7F6-B498-43B3-948B-1728B52AA6E4}">
                <adec:decorative xmlns:adec="http://schemas.microsoft.com/office/drawing/2017/decorative" val="1"/>
              </a:ext>
            </a:extLst>
          </p:cNvPr>
          <p:cNvSpPr/>
          <p:nvPr userDrawn="1"/>
        </p:nvSpPr>
        <p:spPr bwMode="auto">
          <a:xfrm>
            <a:off x="3421210" y="1826650"/>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sp>
        <p:nvSpPr>
          <p:cNvPr id="8" name="Oval 7">
            <a:extLst>
              <a:ext uri="{FF2B5EF4-FFF2-40B4-BE49-F238E27FC236}">
                <a16:creationId xmlns:a16="http://schemas.microsoft.com/office/drawing/2014/main" id="{2DE843D5-AA85-106A-8FCE-8FA1768A96B4}"/>
              </a:ext>
              <a:ext uri="{C183D7F6-B498-43B3-948B-1728B52AA6E4}">
                <adec:decorative xmlns:adec="http://schemas.microsoft.com/office/drawing/2017/decorative" val="1"/>
              </a:ext>
            </a:extLst>
          </p:cNvPr>
          <p:cNvSpPr/>
          <p:nvPr userDrawn="1"/>
        </p:nvSpPr>
        <p:spPr bwMode="auto">
          <a:xfrm>
            <a:off x="6324260" y="1826650"/>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sp>
        <p:nvSpPr>
          <p:cNvPr id="9" name="Oval 8">
            <a:extLst>
              <a:ext uri="{FF2B5EF4-FFF2-40B4-BE49-F238E27FC236}">
                <a16:creationId xmlns:a16="http://schemas.microsoft.com/office/drawing/2014/main" id="{8F45DF70-720F-9C3F-B991-4C925337EBEB}"/>
              </a:ext>
              <a:ext uri="{C183D7F6-B498-43B3-948B-1728B52AA6E4}">
                <adec:decorative xmlns:adec="http://schemas.microsoft.com/office/drawing/2017/decorative" val="1"/>
              </a:ext>
            </a:extLst>
          </p:cNvPr>
          <p:cNvSpPr/>
          <p:nvPr userDrawn="1"/>
        </p:nvSpPr>
        <p:spPr bwMode="auto">
          <a:xfrm>
            <a:off x="9227311" y="1826650"/>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grpSp>
        <p:nvGrpSpPr>
          <p:cNvPr id="15" name="Group 14">
            <a:extLst>
              <a:ext uri="{FF2B5EF4-FFF2-40B4-BE49-F238E27FC236}">
                <a16:creationId xmlns:a16="http://schemas.microsoft.com/office/drawing/2014/main" id="{7804821A-B1E3-EAB8-62C7-308FE33665C8}"/>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6" name="Freeform: Shape 15">
              <a:extLst>
                <a:ext uri="{FF2B5EF4-FFF2-40B4-BE49-F238E27FC236}">
                  <a16:creationId xmlns:a16="http://schemas.microsoft.com/office/drawing/2014/main" id="{F2394F0D-0480-DF67-1FDC-2648D126DDE4}"/>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17" name="Freeform: Shape 16">
              <a:extLst>
                <a:ext uri="{FF2B5EF4-FFF2-40B4-BE49-F238E27FC236}">
                  <a16:creationId xmlns:a16="http://schemas.microsoft.com/office/drawing/2014/main" id="{8710236E-2AFF-9ED3-DFD5-EBCCC2E7C36C}"/>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22" name="Title 1">
            <a:extLst>
              <a:ext uri="{FF2B5EF4-FFF2-40B4-BE49-F238E27FC236}">
                <a16:creationId xmlns:a16="http://schemas.microsoft.com/office/drawing/2014/main" id="{DAA61676-99B5-8DE3-ECEF-1C8FCE995AAB}"/>
              </a:ext>
            </a:extLst>
          </p:cNvPr>
          <p:cNvSpPr>
            <a:spLocks noGrp="1"/>
          </p:cNvSpPr>
          <p:nvPr>
            <p:ph type="title"/>
          </p:nvPr>
        </p:nvSpPr>
        <p:spPr>
          <a:xfrm>
            <a:off x="586740" y="451793"/>
            <a:ext cx="11018520" cy="553998"/>
          </a:xfrm>
        </p:spPr>
        <p:txBody>
          <a:bodyPr vert="horz" wrap="square" lIns="0" tIns="0" rIns="0" bIns="0" rtlCol="0" anchor="t">
            <a:spAutoFit/>
          </a:bodyPr>
          <a:lstStyle>
            <a:lvl1pPr marL="0" indent="0" algn="ctr">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25" name="Picture Placeholder 58">
            <a:extLst>
              <a:ext uri="{FF2B5EF4-FFF2-40B4-BE49-F238E27FC236}">
                <a16:creationId xmlns:a16="http://schemas.microsoft.com/office/drawing/2014/main" id="{C7DD5644-32F3-5AB9-9AE0-8BF2C8B78B4D}"/>
              </a:ext>
            </a:extLst>
          </p:cNvPr>
          <p:cNvSpPr>
            <a:spLocks noGrp="1"/>
          </p:cNvSpPr>
          <p:nvPr>
            <p:ph type="pic" sz="quarter" idx="24"/>
          </p:nvPr>
        </p:nvSpPr>
        <p:spPr>
          <a:xfrm>
            <a:off x="662665" y="1971683"/>
            <a:ext cx="2156504" cy="2156504"/>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dirty="0"/>
            </a:lvl1pPr>
          </a:lstStyle>
          <a:p>
            <a:endParaRPr lang="en-IN"/>
          </a:p>
        </p:txBody>
      </p:sp>
      <p:sp>
        <p:nvSpPr>
          <p:cNvPr id="27" name="Text Placeholder 35">
            <a:extLst>
              <a:ext uri="{FF2B5EF4-FFF2-40B4-BE49-F238E27FC236}">
                <a16:creationId xmlns:a16="http://schemas.microsoft.com/office/drawing/2014/main" id="{1D99A484-90D0-7EB2-D3F7-F8DF2779EEB4}"/>
              </a:ext>
            </a:extLst>
          </p:cNvPr>
          <p:cNvSpPr>
            <a:spLocks noGrp="1"/>
          </p:cNvSpPr>
          <p:nvPr>
            <p:ph type="body" sz="quarter" idx="21" hasCustomPrompt="1"/>
          </p:nvPr>
        </p:nvSpPr>
        <p:spPr>
          <a:xfrm>
            <a:off x="582613" y="4433192"/>
            <a:ext cx="2316608" cy="625103"/>
          </a:xfrm>
          <a:noFill/>
        </p:spPr>
        <p:txBody>
          <a:bodyPr vert="horz" wrap="square" lIns="0" tIns="0" rIns="0" bIns="0" rtlCol="0" anchor="b">
            <a:noAutofit/>
          </a:bodyPr>
          <a:lstStyle>
            <a:lvl1pPr marL="0" indent="0" algn="ctr">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 name="Text Placeholder 35">
            <a:extLst>
              <a:ext uri="{FF2B5EF4-FFF2-40B4-BE49-F238E27FC236}">
                <a16:creationId xmlns:a16="http://schemas.microsoft.com/office/drawing/2014/main" id="{6AED311F-E0BF-F139-4248-DCB9A5543568}"/>
              </a:ext>
            </a:extLst>
          </p:cNvPr>
          <p:cNvSpPr>
            <a:spLocks noGrp="1"/>
          </p:cNvSpPr>
          <p:nvPr>
            <p:ph type="body" sz="quarter" idx="29" hasCustomPrompt="1"/>
          </p:nvPr>
        </p:nvSpPr>
        <p:spPr>
          <a:xfrm>
            <a:off x="582613" y="5162470"/>
            <a:ext cx="2316608" cy="561161"/>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4" name="Picture Placeholder 58">
            <a:extLst>
              <a:ext uri="{FF2B5EF4-FFF2-40B4-BE49-F238E27FC236}">
                <a16:creationId xmlns:a16="http://schemas.microsoft.com/office/drawing/2014/main" id="{3A020D8F-AFC6-0C57-3480-A0C9EE5FC618}"/>
              </a:ext>
            </a:extLst>
          </p:cNvPr>
          <p:cNvSpPr>
            <a:spLocks noGrp="1"/>
          </p:cNvSpPr>
          <p:nvPr>
            <p:ph type="pic" sz="quarter" idx="23"/>
          </p:nvPr>
        </p:nvSpPr>
        <p:spPr>
          <a:xfrm>
            <a:off x="3565715" y="1971683"/>
            <a:ext cx="2156504" cy="2156504"/>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dirty="0"/>
            </a:lvl1pPr>
          </a:lstStyle>
          <a:p>
            <a:endParaRPr lang="en-IN"/>
          </a:p>
        </p:txBody>
      </p:sp>
      <p:sp>
        <p:nvSpPr>
          <p:cNvPr id="28" name="Text Placeholder 35">
            <a:extLst>
              <a:ext uri="{FF2B5EF4-FFF2-40B4-BE49-F238E27FC236}">
                <a16:creationId xmlns:a16="http://schemas.microsoft.com/office/drawing/2014/main" id="{0111F4EF-E084-6066-3B94-F88DB1BD3D34}"/>
              </a:ext>
            </a:extLst>
          </p:cNvPr>
          <p:cNvSpPr>
            <a:spLocks noGrp="1"/>
          </p:cNvSpPr>
          <p:nvPr>
            <p:ph type="body" sz="quarter" idx="26" hasCustomPrompt="1"/>
          </p:nvPr>
        </p:nvSpPr>
        <p:spPr>
          <a:xfrm>
            <a:off x="3485662" y="4433192"/>
            <a:ext cx="2316608" cy="625103"/>
          </a:xfrm>
          <a:noFill/>
        </p:spPr>
        <p:txBody>
          <a:bodyPr vert="horz" wrap="square" lIns="0" tIns="0" rIns="0" bIns="0" rtlCol="0" anchor="b">
            <a:noAutofit/>
          </a:bodyPr>
          <a:lstStyle>
            <a:lvl1pPr marL="0" indent="0" algn="ctr">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0" name="Text Placeholder 35">
            <a:extLst>
              <a:ext uri="{FF2B5EF4-FFF2-40B4-BE49-F238E27FC236}">
                <a16:creationId xmlns:a16="http://schemas.microsoft.com/office/drawing/2014/main" id="{7C593DC5-D794-C4A7-485A-8C84C085BF8C}"/>
              </a:ext>
            </a:extLst>
          </p:cNvPr>
          <p:cNvSpPr>
            <a:spLocks noGrp="1"/>
          </p:cNvSpPr>
          <p:nvPr>
            <p:ph type="body" sz="quarter" idx="30" hasCustomPrompt="1"/>
          </p:nvPr>
        </p:nvSpPr>
        <p:spPr>
          <a:xfrm>
            <a:off x="3485662" y="5162470"/>
            <a:ext cx="2316608" cy="561161"/>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3" name="Picture Placeholder 58">
            <a:extLst>
              <a:ext uri="{FF2B5EF4-FFF2-40B4-BE49-F238E27FC236}">
                <a16:creationId xmlns:a16="http://schemas.microsoft.com/office/drawing/2014/main" id="{AA721A8C-0C40-C601-CB98-E1649E64B40B}"/>
              </a:ext>
            </a:extLst>
          </p:cNvPr>
          <p:cNvSpPr>
            <a:spLocks noGrp="1"/>
          </p:cNvSpPr>
          <p:nvPr>
            <p:ph type="pic" sz="quarter" idx="22"/>
          </p:nvPr>
        </p:nvSpPr>
        <p:spPr>
          <a:xfrm>
            <a:off x="6468765" y="1971683"/>
            <a:ext cx="2156504" cy="2156504"/>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dirty="0"/>
            </a:lvl1pPr>
          </a:lstStyle>
          <a:p>
            <a:endParaRPr lang="en-IN"/>
          </a:p>
        </p:txBody>
      </p:sp>
      <p:sp>
        <p:nvSpPr>
          <p:cNvPr id="29" name="Text Placeholder 35">
            <a:extLst>
              <a:ext uri="{FF2B5EF4-FFF2-40B4-BE49-F238E27FC236}">
                <a16:creationId xmlns:a16="http://schemas.microsoft.com/office/drawing/2014/main" id="{8A43F944-7445-2B74-3DCF-F1E52F2F3889}"/>
              </a:ext>
            </a:extLst>
          </p:cNvPr>
          <p:cNvSpPr>
            <a:spLocks noGrp="1"/>
          </p:cNvSpPr>
          <p:nvPr>
            <p:ph type="body" sz="quarter" idx="27" hasCustomPrompt="1"/>
          </p:nvPr>
        </p:nvSpPr>
        <p:spPr>
          <a:xfrm>
            <a:off x="6388713" y="4433192"/>
            <a:ext cx="2316608" cy="625103"/>
          </a:xfrm>
          <a:noFill/>
        </p:spPr>
        <p:txBody>
          <a:bodyPr vert="horz" wrap="square" lIns="0" tIns="0" rIns="0" bIns="0" rtlCol="0" anchor="b">
            <a:noAutofit/>
          </a:bodyPr>
          <a:lstStyle>
            <a:lvl1pPr marL="0" indent="0" algn="ctr">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1" name="Text Placeholder 35">
            <a:extLst>
              <a:ext uri="{FF2B5EF4-FFF2-40B4-BE49-F238E27FC236}">
                <a16:creationId xmlns:a16="http://schemas.microsoft.com/office/drawing/2014/main" id="{C46BF6D1-44DE-F917-E931-5EF61CCC8C4A}"/>
              </a:ext>
            </a:extLst>
          </p:cNvPr>
          <p:cNvSpPr>
            <a:spLocks noGrp="1"/>
          </p:cNvSpPr>
          <p:nvPr>
            <p:ph type="body" sz="quarter" idx="31" hasCustomPrompt="1"/>
          </p:nvPr>
        </p:nvSpPr>
        <p:spPr>
          <a:xfrm>
            <a:off x="6388713" y="5162470"/>
            <a:ext cx="2316608" cy="561161"/>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Picture Placeholder 58">
            <a:extLst>
              <a:ext uri="{FF2B5EF4-FFF2-40B4-BE49-F238E27FC236}">
                <a16:creationId xmlns:a16="http://schemas.microsoft.com/office/drawing/2014/main" id="{DB1D3263-7F9D-7A55-7501-F75A9D673748}"/>
              </a:ext>
            </a:extLst>
          </p:cNvPr>
          <p:cNvSpPr>
            <a:spLocks noGrp="1"/>
          </p:cNvSpPr>
          <p:nvPr>
            <p:ph type="pic" sz="quarter" idx="25"/>
          </p:nvPr>
        </p:nvSpPr>
        <p:spPr>
          <a:xfrm>
            <a:off x="9371816" y="1971683"/>
            <a:ext cx="2156504" cy="2156504"/>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a:lvl1pPr>
          </a:lstStyle>
          <a:p>
            <a:endParaRPr lang="en-IN"/>
          </a:p>
        </p:txBody>
      </p:sp>
      <p:sp>
        <p:nvSpPr>
          <p:cNvPr id="30" name="Text Placeholder 35">
            <a:extLst>
              <a:ext uri="{FF2B5EF4-FFF2-40B4-BE49-F238E27FC236}">
                <a16:creationId xmlns:a16="http://schemas.microsoft.com/office/drawing/2014/main" id="{E5FAC0CF-AB26-FD92-E080-52985124A761}"/>
              </a:ext>
            </a:extLst>
          </p:cNvPr>
          <p:cNvSpPr>
            <a:spLocks noGrp="1"/>
          </p:cNvSpPr>
          <p:nvPr>
            <p:ph type="body" sz="quarter" idx="28" hasCustomPrompt="1"/>
          </p:nvPr>
        </p:nvSpPr>
        <p:spPr>
          <a:xfrm>
            <a:off x="9292780" y="4433192"/>
            <a:ext cx="2316608" cy="625103"/>
          </a:xfrm>
          <a:noFill/>
        </p:spPr>
        <p:txBody>
          <a:bodyPr vert="horz" wrap="square" lIns="0" tIns="0" rIns="0" bIns="0" rtlCol="0" anchor="b">
            <a:noAutofit/>
          </a:bodyPr>
          <a:lstStyle>
            <a:lvl1pPr marL="0" indent="0" algn="ctr">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2" name="Text Placeholder 35">
            <a:extLst>
              <a:ext uri="{FF2B5EF4-FFF2-40B4-BE49-F238E27FC236}">
                <a16:creationId xmlns:a16="http://schemas.microsoft.com/office/drawing/2014/main" id="{60B2F3A3-25F8-3E69-C2C4-1B8B2C8830F8}"/>
              </a:ext>
            </a:extLst>
          </p:cNvPr>
          <p:cNvSpPr>
            <a:spLocks noGrp="1"/>
          </p:cNvSpPr>
          <p:nvPr>
            <p:ph type="body" sz="quarter" idx="32" hasCustomPrompt="1"/>
          </p:nvPr>
        </p:nvSpPr>
        <p:spPr>
          <a:xfrm>
            <a:off x="9292780" y="5162470"/>
            <a:ext cx="2316608" cy="561161"/>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4123219991"/>
      </p:ext>
    </p:extLst>
  </p:cSld>
  <p:clrMapOvr>
    <a:masterClrMapping/>
  </p:clrMapOvr>
  <p:transition>
    <p:fade/>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5 Speakers slide (Dark)">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5D92EA39-61E4-3951-F223-22385E4811F4}"/>
              </a:ext>
              <a:ext uri="{C183D7F6-B498-43B3-948B-1728B52AA6E4}">
                <adec:decorative xmlns:adec="http://schemas.microsoft.com/office/drawing/2017/decorative" val="1"/>
              </a:ext>
            </a:extLst>
          </p:cNvPr>
          <p:cNvGrpSpPr/>
          <p:nvPr userDrawn="1"/>
        </p:nvGrpSpPr>
        <p:grpSpPr>
          <a:xfrm>
            <a:off x="0" y="0"/>
            <a:ext cx="12192000" cy="6858000"/>
            <a:chOff x="152400" y="152400"/>
            <a:chExt cx="12192000" cy="6858000"/>
          </a:xfrm>
        </p:grpSpPr>
        <p:pic>
          <p:nvPicPr>
            <p:cNvPr id="5" name="Picture 4" descr="A picture containing blue, electric blue, majorelle blue, blur&#10;&#10;Description automatically generated">
              <a:extLst>
                <a:ext uri="{FF2B5EF4-FFF2-40B4-BE49-F238E27FC236}">
                  <a16:creationId xmlns:a16="http://schemas.microsoft.com/office/drawing/2014/main" id="{E7FCC180-6FDC-F9EF-1B84-0E21FE3DF6B9}"/>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pic>
          <p:nvPicPr>
            <p:cNvPr id="15" name="Picture 14">
              <a:extLst>
                <a:ext uri="{FF2B5EF4-FFF2-40B4-BE49-F238E27FC236}">
                  <a16:creationId xmlns:a16="http://schemas.microsoft.com/office/drawing/2014/main" id="{4BB9465A-4DF9-6146-BAC5-A1C31D7CF119}"/>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grpSp>
      <p:pic>
        <p:nvPicPr>
          <p:cNvPr id="20" name="Picture 19">
            <a:extLst>
              <a:ext uri="{FF2B5EF4-FFF2-40B4-BE49-F238E27FC236}">
                <a16:creationId xmlns:a16="http://schemas.microsoft.com/office/drawing/2014/main" id="{F58F077D-AD83-5BF8-FB02-676B81572C85}"/>
              </a:ext>
              <a:ext uri="{C183D7F6-B498-43B3-948B-1728B52AA6E4}">
                <adec:decorative xmlns:adec="http://schemas.microsoft.com/office/drawing/2017/decorative" val="1"/>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0" y="3099867"/>
            <a:ext cx="12193057" cy="3758133"/>
          </a:xfrm>
          <a:prstGeom prst="rect">
            <a:avLst/>
          </a:prstGeom>
        </p:spPr>
      </p:pic>
      <p:sp>
        <p:nvSpPr>
          <p:cNvPr id="21" name="Rectangle 20">
            <a:extLst>
              <a:ext uri="{FF2B5EF4-FFF2-40B4-BE49-F238E27FC236}">
                <a16:creationId xmlns:a16="http://schemas.microsoft.com/office/drawing/2014/main" id="{D6ECC369-2C29-D532-9E7E-8C4FE487A76E}"/>
              </a:ext>
              <a:ext uri="{C183D7F6-B498-43B3-948B-1728B52AA6E4}">
                <adec:decorative xmlns:adec="http://schemas.microsoft.com/office/drawing/2017/decorative" val="1"/>
              </a:ext>
            </a:extLst>
          </p:cNvPr>
          <p:cNvSpPr/>
          <p:nvPr userDrawn="1"/>
        </p:nvSpPr>
        <p:spPr bwMode="auto">
          <a:xfrm>
            <a:off x="0" y="3042965"/>
            <a:ext cx="12204700" cy="96310"/>
          </a:xfrm>
          <a:prstGeom prst="rect">
            <a:avLst/>
          </a:prstGeom>
          <a:gradFill>
            <a:gsLst>
              <a:gs pos="55000">
                <a:schemeClr val="accent3"/>
              </a:gs>
              <a:gs pos="100000">
                <a:schemeClr val="accent6">
                  <a:lumMod val="50000"/>
                </a:schemeClr>
              </a:gs>
              <a:gs pos="0">
                <a:schemeClr val="accent1"/>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grpSp>
        <p:nvGrpSpPr>
          <p:cNvPr id="31" name="Group 30">
            <a:extLst>
              <a:ext uri="{FF2B5EF4-FFF2-40B4-BE49-F238E27FC236}">
                <a16:creationId xmlns:a16="http://schemas.microsoft.com/office/drawing/2014/main" id="{B1940E9D-6D9D-0130-946D-3054594670E0}"/>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32" name="Freeform: Shape 31">
              <a:extLst>
                <a:ext uri="{FF2B5EF4-FFF2-40B4-BE49-F238E27FC236}">
                  <a16:creationId xmlns:a16="http://schemas.microsoft.com/office/drawing/2014/main" id="{76D281CC-6A0E-B1F5-67B5-8219B7AA9A15}"/>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33" name="Freeform: Shape 32">
              <a:extLst>
                <a:ext uri="{FF2B5EF4-FFF2-40B4-BE49-F238E27FC236}">
                  <a16:creationId xmlns:a16="http://schemas.microsoft.com/office/drawing/2014/main" id="{ACEB436E-0A50-E046-D24D-FFE89B6B2DC4}"/>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6" name="Oval 5">
            <a:extLst>
              <a:ext uri="{FF2B5EF4-FFF2-40B4-BE49-F238E27FC236}">
                <a16:creationId xmlns:a16="http://schemas.microsoft.com/office/drawing/2014/main" id="{98D39D3D-109D-B0CA-79A5-47CBF4D8F892}"/>
              </a:ext>
              <a:ext uri="{C183D7F6-B498-43B3-948B-1728B52AA6E4}">
                <adec:decorative xmlns:adec="http://schemas.microsoft.com/office/drawing/2017/decorative" val="1"/>
              </a:ext>
            </a:extLst>
          </p:cNvPr>
          <p:cNvSpPr/>
          <p:nvPr userDrawn="1"/>
        </p:nvSpPr>
        <p:spPr bwMode="auto">
          <a:xfrm>
            <a:off x="469676" y="1904551"/>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7" name="Oval 6">
            <a:extLst>
              <a:ext uri="{FF2B5EF4-FFF2-40B4-BE49-F238E27FC236}">
                <a16:creationId xmlns:a16="http://schemas.microsoft.com/office/drawing/2014/main" id="{1650D25D-8D3A-3F76-BB1A-E01457CADFB3}"/>
              </a:ext>
              <a:ext uri="{C183D7F6-B498-43B3-948B-1728B52AA6E4}">
                <adec:decorative xmlns:adec="http://schemas.microsoft.com/office/drawing/2017/decorative" val="1"/>
              </a:ext>
            </a:extLst>
          </p:cNvPr>
          <p:cNvSpPr/>
          <p:nvPr userDrawn="1"/>
        </p:nvSpPr>
        <p:spPr bwMode="auto">
          <a:xfrm>
            <a:off x="2741205" y="1904551"/>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8" name="Oval 7">
            <a:extLst>
              <a:ext uri="{FF2B5EF4-FFF2-40B4-BE49-F238E27FC236}">
                <a16:creationId xmlns:a16="http://schemas.microsoft.com/office/drawing/2014/main" id="{2DE843D5-AA85-106A-8FCE-8FA1768A96B4}"/>
              </a:ext>
              <a:ext uri="{C183D7F6-B498-43B3-948B-1728B52AA6E4}">
                <adec:decorative xmlns:adec="http://schemas.microsoft.com/office/drawing/2017/decorative" val="1"/>
              </a:ext>
            </a:extLst>
          </p:cNvPr>
          <p:cNvSpPr/>
          <p:nvPr userDrawn="1"/>
        </p:nvSpPr>
        <p:spPr bwMode="auto">
          <a:xfrm>
            <a:off x="5012734" y="1904551"/>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9" name="Oval 8">
            <a:extLst>
              <a:ext uri="{FF2B5EF4-FFF2-40B4-BE49-F238E27FC236}">
                <a16:creationId xmlns:a16="http://schemas.microsoft.com/office/drawing/2014/main" id="{8F45DF70-720F-9C3F-B991-4C925337EBEB}"/>
              </a:ext>
              <a:ext uri="{C183D7F6-B498-43B3-948B-1728B52AA6E4}">
                <adec:decorative xmlns:adec="http://schemas.microsoft.com/office/drawing/2017/decorative" val="1"/>
              </a:ext>
            </a:extLst>
          </p:cNvPr>
          <p:cNvSpPr/>
          <p:nvPr userDrawn="1"/>
        </p:nvSpPr>
        <p:spPr bwMode="auto">
          <a:xfrm>
            <a:off x="7284263" y="1904551"/>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13" name="Oval 12">
            <a:extLst>
              <a:ext uri="{FF2B5EF4-FFF2-40B4-BE49-F238E27FC236}">
                <a16:creationId xmlns:a16="http://schemas.microsoft.com/office/drawing/2014/main" id="{CF0C8522-3CB5-3A5C-3CC1-9BB9BF7250E9}"/>
              </a:ext>
              <a:ext uri="{C183D7F6-B498-43B3-948B-1728B52AA6E4}">
                <adec:decorative xmlns:adec="http://schemas.microsoft.com/office/drawing/2017/decorative" val="1"/>
              </a:ext>
            </a:extLst>
          </p:cNvPr>
          <p:cNvSpPr/>
          <p:nvPr userDrawn="1"/>
        </p:nvSpPr>
        <p:spPr bwMode="auto">
          <a:xfrm>
            <a:off x="9555792" y="1904551"/>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22" name="Title 1">
            <a:extLst>
              <a:ext uri="{FF2B5EF4-FFF2-40B4-BE49-F238E27FC236}">
                <a16:creationId xmlns:a16="http://schemas.microsoft.com/office/drawing/2014/main" id="{DAA61676-99B5-8DE3-ECEF-1C8FCE995AAB}"/>
              </a:ext>
            </a:extLst>
          </p:cNvPr>
          <p:cNvSpPr>
            <a:spLocks noGrp="1"/>
          </p:cNvSpPr>
          <p:nvPr>
            <p:ph type="title"/>
          </p:nvPr>
        </p:nvSpPr>
        <p:spPr>
          <a:xfrm>
            <a:off x="586740" y="451793"/>
            <a:ext cx="11018520" cy="553998"/>
          </a:xfrm>
        </p:spPr>
        <p:txBody>
          <a:bodyPr vert="horz" wrap="square" lIns="0" tIns="0" rIns="0" bIns="0" rtlCol="0" anchor="t">
            <a:spAutoFit/>
          </a:bodyPr>
          <a:lstStyle>
            <a:lvl1pPr marL="0" indent="0" algn="ctr">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25" name="Picture Placeholder 58">
            <a:extLst>
              <a:ext uri="{FF2B5EF4-FFF2-40B4-BE49-F238E27FC236}">
                <a16:creationId xmlns:a16="http://schemas.microsoft.com/office/drawing/2014/main" id="{C7DD5644-32F3-5AB9-9AE0-8BF2C8B78B4D}"/>
              </a:ext>
            </a:extLst>
          </p:cNvPr>
          <p:cNvSpPr>
            <a:spLocks noGrp="1"/>
          </p:cNvSpPr>
          <p:nvPr>
            <p:ph type="pic" sz="quarter" idx="24"/>
          </p:nvPr>
        </p:nvSpPr>
        <p:spPr>
          <a:xfrm>
            <a:off x="598297" y="2033701"/>
            <a:ext cx="1919480" cy="1919478"/>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27" name="Text Placeholder 35">
            <a:extLst>
              <a:ext uri="{FF2B5EF4-FFF2-40B4-BE49-F238E27FC236}">
                <a16:creationId xmlns:a16="http://schemas.microsoft.com/office/drawing/2014/main" id="{1D99A484-90D0-7EB2-D3F7-F8DF2779EEB4}"/>
              </a:ext>
            </a:extLst>
          </p:cNvPr>
          <p:cNvSpPr>
            <a:spLocks noGrp="1"/>
          </p:cNvSpPr>
          <p:nvPr>
            <p:ph type="body" sz="quarter" idx="21" hasCustomPrompt="1"/>
          </p:nvPr>
        </p:nvSpPr>
        <p:spPr>
          <a:xfrm>
            <a:off x="584200" y="4150959"/>
            <a:ext cx="1933578" cy="625103"/>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 name="Text Placeholder 35">
            <a:extLst>
              <a:ext uri="{FF2B5EF4-FFF2-40B4-BE49-F238E27FC236}">
                <a16:creationId xmlns:a16="http://schemas.microsoft.com/office/drawing/2014/main" id="{6AED311F-E0BF-F139-4248-DCB9A5543568}"/>
              </a:ext>
            </a:extLst>
          </p:cNvPr>
          <p:cNvSpPr>
            <a:spLocks noGrp="1"/>
          </p:cNvSpPr>
          <p:nvPr>
            <p:ph type="body" sz="quarter" idx="29" hasCustomPrompt="1"/>
          </p:nvPr>
        </p:nvSpPr>
        <p:spPr>
          <a:xfrm>
            <a:off x="584200" y="4873101"/>
            <a:ext cx="1933578" cy="561161"/>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4" name="Picture Placeholder 58">
            <a:extLst>
              <a:ext uri="{FF2B5EF4-FFF2-40B4-BE49-F238E27FC236}">
                <a16:creationId xmlns:a16="http://schemas.microsoft.com/office/drawing/2014/main" id="{3A020D8F-AFC6-0C57-3480-A0C9EE5FC618}"/>
              </a:ext>
            </a:extLst>
          </p:cNvPr>
          <p:cNvSpPr>
            <a:spLocks noGrp="1"/>
          </p:cNvSpPr>
          <p:nvPr>
            <p:ph type="pic" sz="quarter" idx="23"/>
          </p:nvPr>
        </p:nvSpPr>
        <p:spPr>
          <a:xfrm>
            <a:off x="2869826" y="2033701"/>
            <a:ext cx="1919480" cy="1919478"/>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28" name="Text Placeholder 35">
            <a:extLst>
              <a:ext uri="{FF2B5EF4-FFF2-40B4-BE49-F238E27FC236}">
                <a16:creationId xmlns:a16="http://schemas.microsoft.com/office/drawing/2014/main" id="{0111F4EF-E084-6066-3B94-F88DB1BD3D34}"/>
              </a:ext>
            </a:extLst>
          </p:cNvPr>
          <p:cNvSpPr>
            <a:spLocks noGrp="1"/>
          </p:cNvSpPr>
          <p:nvPr>
            <p:ph type="body" sz="quarter" idx="26" hasCustomPrompt="1"/>
          </p:nvPr>
        </p:nvSpPr>
        <p:spPr>
          <a:xfrm>
            <a:off x="2869826" y="4150959"/>
            <a:ext cx="1919481" cy="625103"/>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0" name="Text Placeholder 35">
            <a:extLst>
              <a:ext uri="{FF2B5EF4-FFF2-40B4-BE49-F238E27FC236}">
                <a16:creationId xmlns:a16="http://schemas.microsoft.com/office/drawing/2014/main" id="{7C593DC5-D794-C4A7-485A-8C84C085BF8C}"/>
              </a:ext>
            </a:extLst>
          </p:cNvPr>
          <p:cNvSpPr>
            <a:spLocks noGrp="1"/>
          </p:cNvSpPr>
          <p:nvPr>
            <p:ph type="body" sz="quarter" idx="30" hasCustomPrompt="1"/>
          </p:nvPr>
        </p:nvSpPr>
        <p:spPr>
          <a:xfrm>
            <a:off x="2869826" y="4873101"/>
            <a:ext cx="1919481" cy="561161"/>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3" name="Picture Placeholder 58">
            <a:extLst>
              <a:ext uri="{FF2B5EF4-FFF2-40B4-BE49-F238E27FC236}">
                <a16:creationId xmlns:a16="http://schemas.microsoft.com/office/drawing/2014/main" id="{AA721A8C-0C40-C601-CB98-E1649E64B40B}"/>
              </a:ext>
            </a:extLst>
          </p:cNvPr>
          <p:cNvSpPr>
            <a:spLocks noGrp="1"/>
          </p:cNvSpPr>
          <p:nvPr>
            <p:ph type="pic" sz="quarter" idx="22"/>
          </p:nvPr>
        </p:nvSpPr>
        <p:spPr>
          <a:xfrm>
            <a:off x="5141355" y="2033701"/>
            <a:ext cx="1919480" cy="1919478"/>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29" name="Text Placeholder 35">
            <a:extLst>
              <a:ext uri="{FF2B5EF4-FFF2-40B4-BE49-F238E27FC236}">
                <a16:creationId xmlns:a16="http://schemas.microsoft.com/office/drawing/2014/main" id="{8A43F944-7445-2B74-3DCF-F1E52F2F3889}"/>
              </a:ext>
            </a:extLst>
          </p:cNvPr>
          <p:cNvSpPr>
            <a:spLocks noGrp="1"/>
          </p:cNvSpPr>
          <p:nvPr>
            <p:ph type="body" sz="quarter" idx="27" hasCustomPrompt="1"/>
          </p:nvPr>
        </p:nvSpPr>
        <p:spPr>
          <a:xfrm>
            <a:off x="5141355" y="4150959"/>
            <a:ext cx="1919481" cy="625103"/>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1" name="Text Placeholder 35">
            <a:extLst>
              <a:ext uri="{FF2B5EF4-FFF2-40B4-BE49-F238E27FC236}">
                <a16:creationId xmlns:a16="http://schemas.microsoft.com/office/drawing/2014/main" id="{C46BF6D1-44DE-F917-E931-5EF61CCC8C4A}"/>
              </a:ext>
            </a:extLst>
          </p:cNvPr>
          <p:cNvSpPr>
            <a:spLocks noGrp="1"/>
          </p:cNvSpPr>
          <p:nvPr>
            <p:ph type="body" sz="quarter" idx="31" hasCustomPrompt="1"/>
          </p:nvPr>
        </p:nvSpPr>
        <p:spPr>
          <a:xfrm>
            <a:off x="5141355" y="4873101"/>
            <a:ext cx="1919481" cy="561161"/>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Picture Placeholder 58">
            <a:extLst>
              <a:ext uri="{FF2B5EF4-FFF2-40B4-BE49-F238E27FC236}">
                <a16:creationId xmlns:a16="http://schemas.microsoft.com/office/drawing/2014/main" id="{DB1D3263-7F9D-7A55-7501-F75A9D673748}"/>
              </a:ext>
            </a:extLst>
          </p:cNvPr>
          <p:cNvSpPr>
            <a:spLocks noGrp="1"/>
          </p:cNvSpPr>
          <p:nvPr>
            <p:ph type="pic" sz="quarter" idx="25"/>
          </p:nvPr>
        </p:nvSpPr>
        <p:spPr>
          <a:xfrm>
            <a:off x="7412884" y="2033701"/>
            <a:ext cx="1919480" cy="1919478"/>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30" name="Text Placeholder 35">
            <a:extLst>
              <a:ext uri="{FF2B5EF4-FFF2-40B4-BE49-F238E27FC236}">
                <a16:creationId xmlns:a16="http://schemas.microsoft.com/office/drawing/2014/main" id="{E5FAC0CF-AB26-FD92-E080-52985124A761}"/>
              </a:ext>
            </a:extLst>
          </p:cNvPr>
          <p:cNvSpPr>
            <a:spLocks noGrp="1"/>
          </p:cNvSpPr>
          <p:nvPr>
            <p:ph type="body" sz="quarter" idx="28" hasCustomPrompt="1"/>
          </p:nvPr>
        </p:nvSpPr>
        <p:spPr>
          <a:xfrm>
            <a:off x="7412884" y="4150959"/>
            <a:ext cx="1919481" cy="625103"/>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2" name="Text Placeholder 35">
            <a:extLst>
              <a:ext uri="{FF2B5EF4-FFF2-40B4-BE49-F238E27FC236}">
                <a16:creationId xmlns:a16="http://schemas.microsoft.com/office/drawing/2014/main" id="{60B2F3A3-25F8-3E69-C2C4-1B8B2C8830F8}"/>
              </a:ext>
            </a:extLst>
          </p:cNvPr>
          <p:cNvSpPr>
            <a:spLocks noGrp="1"/>
          </p:cNvSpPr>
          <p:nvPr>
            <p:ph type="body" sz="quarter" idx="32" hasCustomPrompt="1"/>
          </p:nvPr>
        </p:nvSpPr>
        <p:spPr>
          <a:xfrm>
            <a:off x="7412884" y="4873101"/>
            <a:ext cx="1919481" cy="561161"/>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4" name="Picture Placeholder 58">
            <a:extLst>
              <a:ext uri="{FF2B5EF4-FFF2-40B4-BE49-F238E27FC236}">
                <a16:creationId xmlns:a16="http://schemas.microsoft.com/office/drawing/2014/main" id="{4565F35D-0B79-E345-D56C-E4C9C6AE3EFC}"/>
              </a:ext>
            </a:extLst>
          </p:cNvPr>
          <p:cNvSpPr>
            <a:spLocks noGrp="1"/>
          </p:cNvSpPr>
          <p:nvPr>
            <p:ph type="pic" sz="quarter" idx="33"/>
          </p:nvPr>
        </p:nvSpPr>
        <p:spPr>
          <a:xfrm>
            <a:off x="9684413" y="2033701"/>
            <a:ext cx="1919480" cy="1919478"/>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18" name="Text Placeholder 35">
            <a:extLst>
              <a:ext uri="{FF2B5EF4-FFF2-40B4-BE49-F238E27FC236}">
                <a16:creationId xmlns:a16="http://schemas.microsoft.com/office/drawing/2014/main" id="{46CEA24A-61CC-A676-09C2-65CEB1DC3B68}"/>
              </a:ext>
            </a:extLst>
          </p:cNvPr>
          <p:cNvSpPr>
            <a:spLocks noGrp="1"/>
          </p:cNvSpPr>
          <p:nvPr>
            <p:ph type="body" sz="quarter" idx="34" hasCustomPrompt="1"/>
          </p:nvPr>
        </p:nvSpPr>
        <p:spPr>
          <a:xfrm>
            <a:off x="9684412" y="4150959"/>
            <a:ext cx="1919481" cy="625103"/>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9" name="Text Placeholder 35">
            <a:extLst>
              <a:ext uri="{FF2B5EF4-FFF2-40B4-BE49-F238E27FC236}">
                <a16:creationId xmlns:a16="http://schemas.microsoft.com/office/drawing/2014/main" id="{EB20AC39-B691-43F7-C28F-EA9095D844CE}"/>
              </a:ext>
            </a:extLst>
          </p:cNvPr>
          <p:cNvSpPr>
            <a:spLocks noGrp="1"/>
          </p:cNvSpPr>
          <p:nvPr>
            <p:ph type="body" sz="quarter" idx="35" hasCustomPrompt="1"/>
          </p:nvPr>
        </p:nvSpPr>
        <p:spPr>
          <a:xfrm>
            <a:off x="9684412" y="4873101"/>
            <a:ext cx="1919481" cy="561161"/>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3628384558"/>
      </p:ext>
    </p:extLst>
  </p:cSld>
  <p:clrMapOvr>
    <a:masterClrMapping/>
  </p:clrMapOvr>
  <p:transition>
    <p:fade/>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6 speakers slide (Dark)">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32C96A17-7F33-9136-FAEB-5C3D157112BF}"/>
              </a:ext>
              <a:ext uri="{C183D7F6-B498-43B3-948B-1728B52AA6E4}">
                <adec:decorative xmlns:adec="http://schemas.microsoft.com/office/drawing/2017/decorative" val="1"/>
              </a:ext>
            </a:extLst>
          </p:cNvPr>
          <p:cNvGrpSpPr/>
          <p:nvPr userDrawn="1"/>
        </p:nvGrpSpPr>
        <p:grpSpPr>
          <a:xfrm>
            <a:off x="0" y="0"/>
            <a:ext cx="12192000" cy="6858000"/>
            <a:chOff x="152400" y="152400"/>
            <a:chExt cx="12192000" cy="6858000"/>
          </a:xfrm>
        </p:grpSpPr>
        <p:pic>
          <p:nvPicPr>
            <p:cNvPr id="5" name="Picture 4" descr="A picture containing blue, electric blue, majorelle blue, blur&#10;&#10;Description automatically generated">
              <a:extLst>
                <a:ext uri="{FF2B5EF4-FFF2-40B4-BE49-F238E27FC236}">
                  <a16:creationId xmlns:a16="http://schemas.microsoft.com/office/drawing/2014/main" id="{4707BE70-988F-C4F9-FD61-4E435E81504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pic>
          <p:nvPicPr>
            <p:cNvPr id="15" name="Picture 14">
              <a:extLst>
                <a:ext uri="{FF2B5EF4-FFF2-40B4-BE49-F238E27FC236}">
                  <a16:creationId xmlns:a16="http://schemas.microsoft.com/office/drawing/2014/main" id="{1DE42749-1B7C-4092-961F-298A6C6AD4ED}"/>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grpSp>
      <p:pic>
        <p:nvPicPr>
          <p:cNvPr id="7" name="Picture 6">
            <a:extLst>
              <a:ext uri="{FF2B5EF4-FFF2-40B4-BE49-F238E27FC236}">
                <a16:creationId xmlns:a16="http://schemas.microsoft.com/office/drawing/2014/main" id="{56CE2223-793E-DC36-6096-9A224C75A598}"/>
              </a:ext>
              <a:ext uri="{C183D7F6-B498-43B3-948B-1728B52AA6E4}">
                <adec:decorative xmlns:adec="http://schemas.microsoft.com/office/drawing/2017/decorative" val="1"/>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0" y="3099867"/>
            <a:ext cx="12193057" cy="3758133"/>
          </a:xfrm>
          <a:prstGeom prst="rect">
            <a:avLst/>
          </a:prstGeom>
        </p:spPr>
      </p:pic>
      <p:sp>
        <p:nvSpPr>
          <p:cNvPr id="8" name="Rectangle 7">
            <a:extLst>
              <a:ext uri="{FF2B5EF4-FFF2-40B4-BE49-F238E27FC236}">
                <a16:creationId xmlns:a16="http://schemas.microsoft.com/office/drawing/2014/main" id="{21E1321F-0FDD-E7D4-2A40-C00D72A456A0}"/>
              </a:ext>
              <a:ext uri="{C183D7F6-B498-43B3-948B-1728B52AA6E4}">
                <adec:decorative xmlns:adec="http://schemas.microsoft.com/office/drawing/2017/decorative" val="1"/>
              </a:ext>
            </a:extLst>
          </p:cNvPr>
          <p:cNvSpPr/>
          <p:nvPr userDrawn="1"/>
        </p:nvSpPr>
        <p:spPr bwMode="auto">
          <a:xfrm>
            <a:off x="0" y="3042965"/>
            <a:ext cx="12204700" cy="96310"/>
          </a:xfrm>
          <a:prstGeom prst="rect">
            <a:avLst/>
          </a:prstGeom>
          <a:gradFill>
            <a:gsLst>
              <a:gs pos="55000">
                <a:schemeClr val="accent3"/>
              </a:gs>
              <a:gs pos="100000">
                <a:schemeClr val="accent6">
                  <a:lumMod val="50000"/>
                </a:schemeClr>
              </a:gs>
              <a:gs pos="0">
                <a:schemeClr val="accent1"/>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grpSp>
        <p:nvGrpSpPr>
          <p:cNvPr id="9" name="Group 8">
            <a:extLst>
              <a:ext uri="{FF2B5EF4-FFF2-40B4-BE49-F238E27FC236}">
                <a16:creationId xmlns:a16="http://schemas.microsoft.com/office/drawing/2014/main" id="{F27FD47A-7C97-5667-ADA3-E0AE7D1B3492}"/>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3" name="Freeform: Shape 12">
              <a:extLst>
                <a:ext uri="{FF2B5EF4-FFF2-40B4-BE49-F238E27FC236}">
                  <a16:creationId xmlns:a16="http://schemas.microsoft.com/office/drawing/2014/main" id="{D9878666-54D5-F6EF-2ACC-80649371323D}"/>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14" name="Freeform: Shape 13">
              <a:extLst>
                <a:ext uri="{FF2B5EF4-FFF2-40B4-BE49-F238E27FC236}">
                  <a16:creationId xmlns:a16="http://schemas.microsoft.com/office/drawing/2014/main" id="{AA39B6E0-B067-A29A-8E1F-5700A6E65278}"/>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6" name="Oval 5">
            <a:extLst>
              <a:ext uri="{FF2B5EF4-FFF2-40B4-BE49-F238E27FC236}">
                <a16:creationId xmlns:a16="http://schemas.microsoft.com/office/drawing/2014/main" id="{98D39D3D-109D-B0CA-79A5-47CBF4D8F892}"/>
              </a:ext>
              <a:ext uri="{C183D7F6-B498-43B3-948B-1728B52AA6E4}">
                <adec:decorative xmlns:adec="http://schemas.microsoft.com/office/drawing/2017/decorative" val="1"/>
              </a:ext>
            </a:extLst>
          </p:cNvPr>
          <p:cNvSpPr/>
          <p:nvPr userDrawn="1"/>
        </p:nvSpPr>
        <p:spPr bwMode="auto">
          <a:xfrm>
            <a:off x="486453" y="22301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20" name="Oval 19">
            <a:extLst>
              <a:ext uri="{FF2B5EF4-FFF2-40B4-BE49-F238E27FC236}">
                <a16:creationId xmlns:a16="http://schemas.microsoft.com/office/drawing/2014/main" id="{D1702F11-134B-4BAA-AA4E-98AC2F316145}"/>
              </a:ext>
              <a:ext uri="{C183D7F6-B498-43B3-948B-1728B52AA6E4}">
                <adec:decorative xmlns:adec="http://schemas.microsoft.com/office/drawing/2017/decorative" val="1"/>
              </a:ext>
            </a:extLst>
          </p:cNvPr>
          <p:cNvSpPr/>
          <p:nvPr userDrawn="1"/>
        </p:nvSpPr>
        <p:spPr bwMode="auto">
          <a:xfrm>
            <a:off x="2400233" y="22301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1" name="Oval 30">
            <a:extLst>
              <a:ext uri="{FF2B5EF4-FFF2-40B4-BE49-F238E27FC236}">
                <a16:creationId xmlns:a16="http://schemas.microsoft.com/office/drawing/2014/main" id="{1DFE77D6-B942-4EFC-000A-9C389535E5AD}"/>
              </a:ext>
              <a:ext uri="{C183D7F6-B498-43B3-948B-1728B52AA6E4}">
                <adec:decorative xmlns:adec="http://schemas.microsoft.com/office/drawing/2017/decorative" val="1"/>
              </a:ext>
            </a:extLst>
          </p:cNvPr>
          <p:cNvSpPr/>
          <p:nvPr userDrawn="1"/>
        </p:nvSpPr>
        <p:spPr bwMode="auto">
          <a:xfrm>
            <a:off x="4314013" y="22301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3" name="Oval 32">
            <a:extLst>
              <a:ext uri="{FF2B5EF4-FFF2-40B4-BE49-F238E27FC236}">
                <a16:creationId xmlns:a16="http://schemas.microsoft.com/office/drawing/2014/main" id="{302E49D4-B829-E21E-AF5A-71371107A9FE}"/>
              </a:ext>
              <a:ext uri="{C183D7F6-B498-43B3-948B-1728B52AA6E4}">
                <adec:decorative xmlns:adec="http://schemas.microsoft.com/office/drawing/2017/decorative" val="1"/>
              </a:ext>
            </a:extLst>
          </p:cNvPr>
          <p:cNvSpPr/>
          <p:nvPr userDrawn="1"/>
        </p:nvSpPr>
        <p:spPr bwMode="auto">
          <a:xfrm>
            <a:off x="6227793" y="22301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5" name="Oval 34">
            <a:extLst>
              <a:ext uri="{FF2B5EF4-FFF2-40B4-BE49-F238E27FC236}">
                <a16:creationId xmlns:a16="http://schemas.microsoft.com/office/drawing/2014/main" id="{E453B493-A5FA-EEC7-A986-E813F579C97C}"/>
              </a:ext>
              <a:ext uri="{C183D7F6-B498-43B3-948B-1728B52AA6E4}">
                <adec:decorative xmlns:adec="http://schemas.microsoft.com/office/drawing/2017/decorative" val="1"/>
              </a:ext>
            </a:extLst>
          </p:cNvPr>
          <p:cNvSpPr/>
          <p:nvPr userDrawn="1"/>
        </p:nvSpPr>
        <p:spPr bwMode="auto">
          <a:xfrm>
            <a:off x="8141573" y="22301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7" name="Oval 36">
            <a:extLst>
              <a:ext uri="{FF2B5EF4-FFF2-40B4-BE49-F238E27FC236}">
                <a16:creationId xmlns:a16="http://schemas.microsoft.com/office/drawing/2014/main" id="{2430F640-40DC-E8AC-3BAB-464D55067EC4}"/>
              </a:ext>
              <a:ext uri="{C183D7F6-B498-43B3-948B-1728B52AA6E4}">
                <adec:decorative xmlns:adec="http://schemas.microsoft.com/office/drawing/2017/decorative" val="1"/>
              </a:ext>
            </a:extLst>
          </p:cNvPr>
          <p:cNvSpPr/>
          <p:nvPr userDrawn="1"/>
        </p:nvSpPr>
        <p:spPr bwMode="auto">
          <a:xfrm>
            <a:off x="10055355" y="22301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22" name="Title 1">
            <a:extLst>
              <a:ext uri="{FF2B5EF4-FFF2-40B4-BE49-F238E27FC236}">
                <a16:creationId xmlns:a16="http://schemas.microsoft.com/office/drawing/2014/main" id="{DAA61676-99B5-8DE3-ECEF-1C8FCE995AAB}"/>
              </a:ext>
            </a:extLst>
          </p:cNvPr>
          <p:cNvSpPr>
            <a:spLocks noGrp="1"/>
          </p:cNvSpPr>
          <p:nvPr>
            <p:ph type="title"/>
          </p:nvPr>
        </p:nvSpPr>
        <p:spPr>
          <a:xfrm>
            <a:off x="586740" y="451793"/>
            <a:ext cx="11018520" cy="553998"/>
          </a:xfrm>
        </p:spPr>
        <p:txBody>
          <a:bodyPr vert="horz" wrap="square" lIns="0" tIns="0" rIns="0" bIns="0" rtlCol="0" anchor="t">
            <a:spAutoFit/>
          </a:bodyPr>
          <a:lstStyle>
            <a:lvl1pPr marL="0" indent="0" algn="ctr">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25" name="Picture Placeholder 58">
            <a:extLst>
              <a:ext uri="{FF2B5EF4-FFF2-40B4-BE49-F238E27FC236}">
                <a16:creationId xmlns:a16="http://schemas.microsoft.com/office/drawing/2014/main" id="{C7DD5644-32F3-5AB9-9AE0-8BF2C8B78B4D}"/>
              </a:ext>
            </a:extLst>
          </p:cNvPr>
          <p:cNvSpPr>
            <a:spLocks noGrp="1"/>
          </p:cNvSpPr>
          <p:nvPr>
            <p:ph type="pic" sz="quarter" idx="24"/>
          </p:nvPr>
        </p:nvSpPr>
        <p:spPr>
          <a:xfrm>
            <a:off x="584200" y="23278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27" name="Text Placeholder 35">
            <a:extLst>
              <a:ext uri="{FF2B5EF4-FFF2-40B4-BE49-F238E27FC236}">
                <a16:creationId xmlns:a16="http://schemas.microsoft.com/office/drawing/2014/main" id="{1D99A484-90D0-7EB2-D3F7-F8DF2779EEB4}"/>
              </a:ext>
            </a:extLst>
          </p:cNvPr>
          <p:cNvSpPr>
            <a:spLocks noGrp="1"/>
          </p:cNvSpPr>
          <p:nvPr>
            <p:ph type="body" sz="quarter" idx="21" hasCustomPrompt="1"/>
          </p:nvPr>
        </p:nvSpPr>
        <p:spPr>
          <a:xfrm>
            <a:off x="584201" y="3952119"/>
            <a:ext cx="1458761" cy="529570"/>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 name="Text Placeholder 35">
            <a:extLst>
              <a:ext uri="{FF2B5EF4-FFF2-40B4-BE49-F238E27FC236}">
                <a16:creationId xmlns:a16="http://schemas.microsoft.com/office/drawing/2014/main" id="{6AED311F-E0BF-F139-4248-DCB9A5543568}"/>
              </a:ext>
            </a:extLst>
          </p:cNvPr>
          <p:cNvSpPr>
            <a:spLocks noGrp="1"/>
          </p:cNvSpPr>
          <p:nvPr>
            <p:ph type="body" sz="quarter" idx="29" hasCustomPrompt="1"/>
          </p:nvPr>
        </p:nvSpPr>
        <p:spPr>
          <a:xfrm>
            <a:off x="584201" y="4618849"/>
            <a:ext cx="1458762" cy="74926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1" name="Picture Placeholder 58">
            <a:extLst>
              <a:ext uri="{FF2B5EF4-FFF2-40B4-BE49-F238E27FC236}">
                <a16:creationId xmlns:a16="http://schemas.microsoft.com/office/drawing/2014/main" id="{42A55147-953F-B9A9-99C2-9FC4CA6BE46F}"/>
              </a:ext>
            </a:extLst>
          </p:cNvPr>
          <p:cNvSpPr>
            <a:spLocks noGrp="1"/>
          </p:cNvSpPr>
          <p:nvPr>
            <p:ph type="pic" sz="quarter" idx="36"/>
          </p:nvPr>
        </p:nvSpPr>
        <p:spPr>
          <a:xfrm>
            <a:off x="2497980" y="23278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28" name="Text Placeholder 35">
            <a:extLst>
              <a:ext uri="{FF2B5EF4-FFF2-40B4-BE49-F238E27FC236}">
                <a16:creationId xmlns:a16="http://schemas.microsoft.com/office/drawing/2014/main" id="{0111F4EF-E084-6066-3B94-F88DB1BD3D34}"/>
              </a:ext>
            </a:extLst>
          </p:cNvPr>
          <p:cNvSpPr>
            <a:spLocks noGrp="1"/>
          </p:cNvSpPr>
          <p:nvPr>
            <p:ph type="body" sz="quarter" idx="26" hasCustomPrompt="1"/>
          </p:nvPr>
        </p:nvSpPr>
        <p:spPr>
          <a:xfrm>
            <a:off x="2497980" y="3952119"/>
            <a:ext cx="1448127" cy="529570"/>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0" name="Text Placeholder 35">
            <a:extLst>
              <a:ext uri="{FF2B5EF4-FFF2-40B4-BE49-F238E27FC236}">
                <a16:creationId xmlns:a16="http://schemas.microsoft.com/office/drawing/2014/main" id="{7C593DC5-D794-C4A7-485A-8C84C085BF8C}"/>
              </a:ext>
            </a:extLst>
          </p:cNvPr>
          <p:cNvSpPr>
            <a:spLocks noGrp="1"/>
          </p:cNvSpPr>
          <p:nvPr>
            <p:ph type="body" sz="quarter" idx="30" hasCustomPrompt="1"/>
          </p:nvPr>
        </p:nvSpPr>
        <p:spPr>
          <a:xfrm>
            <a:off x="2497979" y="4618849"/>
            <a:ext cx="1458762" cy="74926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2" name="Picture Placeholder 58">
            <a:extLst>
              <a:ext uri="{FF2B5EF4-FFF2-40B4-BE49-F238E27FC236}">
                <a16:creationId xmlns:a16="http://schemas.microsoft.com/office/drawing/2014/main" id="{DE2674AD-377C-4DC5-84B9-2E5282684CDA}"/>
              </a:ext>
            </a:extLst>
          </p:cNvPr>
          <p:cNvSpPr>
            <a:spLocks noGrp="1"/>
          </p:cNvSpPr>
          <p:nvPr>
            <p:ph type="pic" sz="quarter" idx="37"/>
          </p:nvPr>
        </p:nvSpPr>
        <p:spPr>
          <a:xfrm>
            <a:off x="4411760" y="23278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29" name="Text Placeholder 35">
            <a:extLst>
              <a:ext uri="{FF2B5EF4-FFF2-40B4-BE49-F238E27FC236}">
                <a16:creationId xmlns:a16="http://schemas.microsoft.com/office/drawing/2014/main" id="{8A43F944-7445-2B74-3DCF-F1E52F2F3889}"/>
              </a:ext>
            </a:extLst>
          </p:cNvPr>
          <p:cNvSpPr>
            <a:spLocks noGrp="1"/>
          </p:cNvSpPr>
          <p:nvPr>
            <p:ph type="body" sz="quarter" idx="27" hasCustomPrompt="1"/>
          </p:nvPr>
        </p:nvSpPr>
        <p:spPr>
          <a:xfrm>
            <a:off x="4411760" y="3952119"/>
            <a:ext cx="1448127" cy="529570"/>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1" name="Text Placeholder 35">
            <a:extLst>
              <a:ext uri="{FF2B5EF4-FFF2-40B4-BE49-F238E27FC236}">
                <a16:creationId xmlns:a16="http://schemas.microsoft.com/office/drawing/2014/main" id="{C46BF6D1-44DE-F917-E931-5EF61CCC8C4A}"/>
              </a:ext>
            </a:extLst>
          </p:cNvPr>
          <p:cNvSpPr>
            <a:spLocks noGrp="1"/>
          </p:cNvSpPr>
          <p:nvPr>
            <p:ph type="body" sz="quarter" idx="31" hasCustomPrompt="1"/>
          </p:nvPr>
        </p:nvSpPr>
        <p:spPr>
          <a:xfrm>
            <a:off x="4411759" y="4618849"/>
            <a:ext cx="1458762" cy="74926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4" name="Picture Placeholder 58">
            <a:extLst>
              <a:ext uri="{FF2B5EF4-FFF2-40B4-BE49-F238E27FC236}">
                <a16:creationId xmlns:a16="http://schemas.microsoft.com/office/drawing/2014/main" id="{EAF7E0EB-CA3F-F97E-9810-CF0682265AEC}"/>
              </a:ext>
            </a:extLst>
          </p:cNvPr>
          <p:cNvSpPr>
            <a:spLocks noGrp="1"/>
          </p:cNvSpPr>
          <p:nvPr>
            <p:ph type="pic" sz="quarter" idx="38"/>
          </p:nvPr>
        </p:nvSpPr>
        <p:spPr>
          <a:xfrm>
            <a:off x="6325540" y="23278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30" name="Text Placeholder 35">
            <a:extLst>
              <a:ext uri="{FF2B5EF4-FFF2-40B4-BE49-F238E27FC236}">
                <a16:creationId xmlns:a16="http://schemas.microsoft.com/office/drawing/2014/main" id="{E5FAC0CF-AB26-FD92-E080-52985124A761}"/>
              </a:ext>
            </a:extLst>
          </p:cNvPr>
          <p:cNvSpPr>
            <a:spLocks noGrp="1"/>
          </p:cNvSpPr>
          <p:nvPr>
            <p:ph type="body" sz="quarter" idx="28" hasCustomPrompt="1"/>
          </p:nvPr>
        </p:nvSpPr>
        <p:spPr>
          <a:xfrm>
            <a:off x="6325540" y="3952119"/>
            <a:ext cx="1448127" cy="529570"/>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2" name="Text Placeholder 35">
            <a:extLst>
              <a:ext uri="{FF2B5EF4-FFF2-40B4-BE49-F238E27FC236}">
                <a16:creationId xmlns:a16="http://schemas.microsoft.com/office/drawing/2014/main" id="{60B2F3A3-25F8-3E69-C2C4-1B8B2C8830F8}"/>
              </a:ext>
            </a:extLst>
          </p:cNvPr>
          <p:cNvSpPr>
            <a:spLocks noGrp="1"/>
          </p:cNvSpPr>
          <p:nvPr>
            <p:ph type="body" sz="quarter" idx="32" hasCustomPrompt="1"/>
          </p:nvPr>
        </p:nvSpPr>
        <p:spPr>
          <a:xfrm>
            <a:off x="6325539" y="4618849"/>
            <a:ext cx="1458762" cy="74926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6" name="Picture Placeholder 58">
            <a:extLst>
              <a:ext uri="{FF2B5EF4-FFF2-40B4-BE49-F238E27FC236}">
                <a16:creationId xmlns:a16="http://schemas.microsoft.com/office/drawing/2014/main" id="{94730077-6404-CF07-BB44-5F3FB6144AB6}"/>
              </a:ext>
            </a:extLst>
          </p:cNvPr>
          <p:cNvSpPr>
            <a:spLocks noGrp="1"/>
          </p:cNvSpPr>
          <p:nvPr>
            <p:ph type="pic" sz="quarter" idx="39"/>
          </p:nvPr>
        </p:nvSpPr>
        <p:spPr>
          <a:xfrm>
            <a:off x="8239320" y="23278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18" name="Text Placeholder 35">
            <a:extLst>
              <a:ext uri="{FF2B5EF4-FFF2-40B4-BE49-F238E27FC236}">
                <a16:creationId xmlns:a16="http://schemas.microsoft.com/office/drawing/2014/main" id="{46CEA24A-61CC-A676-09C2-65CEB1DC3B68}"/>
              </a:ext>
            </a:extLst>
          </p:cNvPr>
          <p:cNvSpPr>
            <a:spLocks noGrp="1"/>
          </p:cNvSpPr>
          <p:nvPr>
            <p:ph type="body" sz="quarter" idx="34" hasCustomPrompt="1"/>
          </p:nvPr>
        </p:nvSpPr>
        <p:spPr>
          <a:xfrm>
            <a:off x="8239320" y="3952119"/>
            <a:ext cx="1448127" cy="529570"/>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9" name="Text Placeholder 35">
            <a:extLst>
              <a:ext uri="{FF2B5EF4-FFF2-40B4-BE49-F238E27FC236}">
                <a16:creationId xmlns:a16="http://schemas.microsoft.com/office/drawing/2014/main" id="{EB20AC39-B691-43F7-C28F-EA9095D844CE}"/>
              </a:ext>
            </a:extLst>
          </p:cNvPr>
          <p:cNvSpPr>
            <a:spLocks noGrp="1"/>
          </p:cNvSpPr>
          <p:nvPr>
            <p:ph type="body" sz="quarter" idx="35" hasCustomPrompt="1"/>
          </p:nvPr>
        </p:nvSpPr>
        <p:spPr>
          <a:xfrm>
            <a:off x="8239319" y="4618849"/>
            <a:ext cx="1458762" cy="74926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8" name="Picture Placeholder 58">
            <a:extLst>
              <a:ext uri="{FF2B5EF4-FFF2-40B4-BE49-F238E27FC236}">
                <a16:creationId xmlns:a16="http://schemas.microsoft.com/office/drawing/2014/main" id="{AB094ACA-CDE8-BDBF-F139-FAD9F7EBAC70}"/>
              </a:ext>
            </a:extLst>
          </p:cNvPr>
          <p:cNvSpPr>
            <a:spLocks noGrp="1"/>
          </p:cNvSpPr>
          <p:nvPr>
            <p:ph type="pic" sz="quarter" idx="40"/>
          </p:nvPr>
        </p:nvSpPr>
        <p:spPr>
          <a:xfrm>
            <a:off x="10153102" y="2327869"/>
            <a:ext cx="1458762" cy="1458760"/>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39" name="Text Placeholder 35">
            <a:extLst>
              <a:ext uri="{FF2B5EF4-FFF2-40B4-BE49-F238E27FC236}">
                <a16:creationId xmlns:a16="http://schemas.microsoft.com/office/drawing/2014/main" id="{617E7719-FAEE-A779-D036-99FBACC045AF}"/>
              </a:ext>
            </a:extLst>
          </p:cNvPr>
          <p:cNvSpPr>
            <a:spLocks noGrp="1"/>
          </p:cNvSpPr>
          <p:nvPr>
            <p:ph type="body" sz="quarter" idx="41" hasCustomPrompt="1"/>
          </p:nvPr>
        </p:nvSpPr>
        <p:spPr>
          <a:xfrm>
            <a:off x="10163737" y="3952119"/>
            <a:ext cx="1448127" cy="529570"/>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0" name="Text Placeholder 35">
            <a:extLst>
              <a:ext uri="{FF2B5EF4-FFF2-40B4-BE49-F238E27FC236}">
                <a16:creationId xmlns:a16="http://schemas.microsoft.com/office/drawing/2014/main" id="{39714483-8AAD-2FC7-F030-69AE44D86130}"/>
              </a:ext>
            </a:extLst>
          </p:cNvPr>
          <p:cNvSpPr>
            <a:spLocks noGrp="1"/>
          </p:cNvSpPr>
          <p:nvPr>
            <p:ph type="body" sz="quarter" idx="42" hasCustomPrompt="1"/>
          </p:nvPr>
        </p:nvSpPr>
        <p:spPr>
          <a:xfrm>
            <a:off x="10163736" y="4618849"/>
            <a:ext cx="1458762" cy="74926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3505386587"/>
      </p:ext>
    </p:extLst>
  </p:cSld>
  <p:clrMapOvr>
    <a:masterClrMapping/>
  </p:clrMapOvr>
  <p:transition>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Agenda six topic (dark)">
    <p:bg>
      <p:bgPr>
        <a:solidFill>
          <a:srgbClr val="193467"/>
        </a:solidFill>
        <a:effectLst/>
      </p:bgPr>
    </p:bg>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23057C64-DAD8-9401-7EE5-A4D097376B67}"/>
              </a:ext>
              <a:ext uri="{C183D7F6-B498-43B3-948B-1728B52AA6E4}">
                <adec:decorative xmlns:adec="http://schemas.microsoft.com/office/drawing/2017/decorative" val="1"/>
              </a:ext>
            </a:extLst>
          </p:cNvPr>
          <p:cNvPicPr>
            <a:picLocks noChangeAspect="1"/>
          </p:cNvPicPr>
          <p:nvPr userDrawn="1"/>
        </p:nvPicPr>
        <p:blipFill rotWithShape="1">
          <a:blip r:embed="rId2">
            <a:alphaModFix amt="50000"/>
          </a:blip>
          <a:stretch/>
        </p:blipFill>
        <p:spPr>
          <a:xfrm>
            <a:off x="-528" y="-3345"/>
            <a:ext cx="12193057" cy="6864691"/>
          </a:xfrm>
          <a:prstGeom prst="rect">
            <a:avLst/>
          </a:prstGeom>
        </p:spPr>
      </p:pic>
      <p:sp>
        <p:nvSpPr>
          <p:cNvPr id="2" name="Rectangle: Rounded Corners 1">
            <a:extLst>
              <a:ext uri="{FF2B5EF4-FFF2-40B4-BE49-F238E27FC236}">
                <a16:creationId xmlns:a16="http://schemas.microsoft.com/office/drawing/2014/main" id="{7AFCDF00-F91D-6DE8-AF01-F8EEC9A54303}"/>
              </a:ext>
              <a:ext uri="{C183D7F6-B498-43B3-948B-1728B52AA6E4}">
                <adec:decorative xmlns:adec="http://schemas.microsoft.com/office/drawing/2017/decorative" val="1"/>
              </a:ext>
            </a:extLst>
          </p:cNvPr>
          <p:cNvSpPr/>
          <p:nvPr userDrawn="1"/>
        </p:nvSpPr>
        <p:spPr bwMode="auto">
          <a:xfrm>
            <a:off x="4123399" y="147578"/>
            <a:ext cx="7774914" cy="6562845"/>
          </a:xfrm>
          <a:prstGeom prst="roundRect">
            <a:avLst>
              <a:gd name="adj" fmla="val 3093"/>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fontAlgn="base">
              <a:spcBef>
                <a:spcPct val="0"/>
              </a:spcBef>
              <a:spcAft>
                <a:spcPts val="600"/>
              </a:spcAft>
            </a:pPr>
            <a:endParaRPr lang="en-IN" sz="2000" err="1">
              <a:solidFill>
                <a:schemeClr val="bg1"/>
              </a:solidFill>
              <a:latin typeface="+mj-lt"/>
              <a:ea typeface="Segoe UI Black" panose="020B0A02040204020203" pitchFamily="34" charset="0"/>
            </a:endParaRPr>
          </a:p>
        </p:txBody>
      </p:sp>
      <p:pic>
        <p:nvPicPr>
          <p:cNvPr id="23" name="Picture 22">
            <a:extLst>
              <a:ext uri="{FF2B5EF4-FFF2-40B4-BE49-F238E27FC236}">
                <a16:creationId xmlns:a16="http://schemas.microsoft.com/office/drawing/2014/main" id="{84C713CF-BC05-F985-2DB3-B0781AAB84EF}"/>
              </a:ext>
              <a:ext uri="{C183D7F6-B498-43B3-948B-1728B52AA6E4}">
                <adec:decorative xmlns:adec="http://schemas.microsoft.com/office/drawing/2017/decorative" val="1"/>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5415" y="0"/>
            <a:ext cx="3888175" cy="6157818"/>
          </a:xfrm>
          <a:custGeom>
            <a:avLst/>
            <a:gdLst>
              <a:gd name="connsiteX0" fmla="*/ 0 w 3888175"/>
              <a:gd name="connsiteY0" fmla="*/ 0 h 6157818"/>
              <a:gd name="connsiteX1" fmla="*/ 3888175 w 3888175"/>
              <a:gd name="connsiteY1" fmla="*/ 0 h 6157818"/>
              <a:gd name="connsiteX2" fmla="*/ 3888175 w 3888175"/>
              <a:gd name="connsiteY2" fmla="*/ 5845507 h 6157818"/>
              <a:gd name="connsiteX3" fmla="*/ 3575864 w 3888175"/>
              <a:gd name="connsiteY3" fmla="*/ 6157818 h 6157818"/>
              <a:gd name="connsiteX4" fmla="*/ 0 w 3888175"/>
              <a:gd name="connsiteY4" fmla="*/ 6157818 h 6157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8175" h="6157818">
                <a:moveTo>
                  <a:pt x="0" y="0"/>
                </a:moveTo>
                <a:lnTo>
                  <a:pt x="3888175" y="0"/>
                </a:lnTo>
                <a:lnTo>
                  <a:pt x="3888175" y="5845507"/>
                </a:lnTo>
                <a:cubicBezTo>
                  <a:pt x="3888175" y="6017992"/>
                  <a:pt x="3748349" y="6157818"/>
                  <a:pt x="3575864" y="6157818"/>
                </a:cubicBezTo>
                <a:lnTo>
                  <a:pt x="0" y="6157818"/>
                </a:lnTo>
                <a:close/>
              </a:path>
            </a:pathLst>
          </a:custGeom>
          <a:ln w="3175">
            <a:gradFill flip="none" rotWithShape="1">
              <a:gsLst>
                <a:gs pos="28037">
                  <a:schemeClr val="tx2">
                    <a:lumMod val="50000"/>
                  </a:schemeClr>
                </a:gs>
                <a:gs pos="100000">
                  <a:schemeClr val="bg1">
                    <a:alpha val="25000"/>
                  </a:schemeClr>
                </a:gs>
              </a:gsLst>
              <a:lin ang="2700000" scaled="1"/>
              <a:tileRect/>
            </a:gradFill>
          </a:ln>
          <a:effectLst>
            <a:outerShdw blurRad="317500" dist="38100" dir="2700000" algn="tl" rotWithShape="0">
              <a:prstClr val="black">
                <a:alpha val="40000"/>
              </a:prstClr>
            </a:outerShdw>
          </a:effectLst>
        </p:spPr>
      </p:pic>
      <p:sp>
        <p:nvSpPr>
          <p:cNvPr id="14" name="Text Placeholder 33">
            <a:extLst>
              <a:ext uri="{FF2B5EF4-FFF2-40B4-BE49-F238E27FC236}">
                <a16:creationId xmlns:a16="http://schemas.microsoft.com/office/drawing/2014/main" id="{FCD54D1F-3F81-F213-059C-44EF38A6A5AD}"/>
              </a:ext>
            </a:extLst>
          </p:cNvPr>
          <p:cNvSpPr>
            <a:spLocks noGrp="1"/>
          </p:cNvSpPr>
          <p:nvPr>
            <p:ph type="body" sz="quarter" idx="10" hasCustomPrompt="1"/>
          </p:nvPr>
        </p:nvSpPr>
        <p:spPr>
          <a:xfrm>
            <a:off x="588263" y="2801910"/>
            <a:ext cx="3012187" cy="553998"/>
          </a:xfrm>
        </p:spPr>
        <p:txBody>
          <a:bodyPr vert="horz" wrap="square" lIns="0" tIns="0" rIns="0" bIns="0" rtlCol="0" anchor="t">
            <a:spAutoFit/>
          </a:bodyPr>
          <a:lstStyle>
            <a:lvl1pPr marL="0" indent="0">
              <a:buNone/>
              <a:defRPr lang="en-IN" sz="3600" b="0" cap="none" spc="-50" dirty="0">
                <a:ln w="3175">
                  <a:noFill/>
                </a:ln>
                <a:solidFill>
                  <a:schemeClr val="bg1"/>
                </a:solidFill>
                <a:effectLst/>
                <a:latin typeface="+mj-lt"/>
              </a:defRPr>
            </a:lvl1pPr>
          </a:lstStyle>
          <a:p>
            <a:pPr marL="342900" lvl="0" indent="-571500">
              <a:spcBef>
                <a:spcPct val="0"/>
              </a:spcBef>
            </a:pPr>
            <a:r>
              <a:rPr lang="en-US"/>
              <a:t>Title</a:t>
            </a:r>
            <a:endParaRPr lang="en-IN"/>
          </a:p>
        </p:txBody>
      </p:sp>
      <p:sp>
        <p:nvSpPr>
          <p:cNvPr id="34" name="Text Placeholder 35">
            <a:extLst>
              <a:ext uri="{FF2B5EF4-FFF2-40B4-BE49-F238E27FC236}">
                <a16:creationId xmlns:a16="http://schemas.microsoft.com/office/drawing/2014/main" id="{7E7093CC-A28E-61AE-DF21-5887F9CD93BA}"/>
              </a:ext>
            </a:extLst>
          </p:cNvPr>
          <p:cNvSpPr>
            <a:spLocks noGrp="1"/>
          </p:cNvSpPr>
          <p:nvPr>
            <p:ph type="body" sz="quarter" idx="17" hasCustomPrompt="1"/>
          </p:nvPr>
        </p:nvSpPr>
        <p:spPr>
          <a:xfrm>
            <a:off x="4480553" y="831489"/>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8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01</a:t>
            </a:r>
          </a:p>
        </p:txBody>
      </p:sp>
      <p:sp>
        <p:nvSpPr>
          <p:cNvPr id="45" name="Text Placeholder 35">
            <a:extLst>
              <a:ext uri="{FF2B5EF4-FFF2-40B4-BE49-F238E27FC236}">
                <a16:creationId xmlns:a16="http://schemas.microsoft.com/office/drawing/2014/main" id="{03F5D594-59A9-7128-2AC0-BC5441B6FDCA}"/>
              </a:ext>
            </a:extLst>
          </p:cNvPr>
          <p:cNvSpPr>
            <a:spLocks noGrp="1"/>
          </p:cNvSpPr>
          <p:nvPr>
            <p:ph type="body" sz="quarter" idx="11" hasCustomPrompt="1"/>
          </p:nvPr>
        </p:nvSpPr>
        <p:spPr>
          <a:xfrm>
            <a:off x="5436016" y="831489"/>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cxnSp>
        <p:nvCxnSpPr>
          <p:cNvPr id="56" name="Straight Connector 55">
            <a:extLst>
              <a:ext uri="{FF2B5EF4-FFF2-40B4-BE49-F238E27FC236}">
                <a16:creationId xmlns:a16="http://schemas.microsoft.com/office/drawing/2014/main" id="{224F05AE-4ECB-A201-B025-E12913E52A24}"/>
              </a:ext>
            </a:extLst>
          </p:cNvPr>
          <p:cNvCxnSpPr/>
          <p:nvPr userDrawn="1"/>
        </p:nvCxnSpPr>
        <p:spPr>
          <a:xfrm>
            <a:off x="5436017" y="1539522"/>
            <a:ext cx="5812462" cy="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12" name="Text Placeholder 35">
            <a:extLst>
              <a:ext uri="{FF2B5EF4-FFF2-40B4-BE49-F238E27FC236}">
                <a16:creationId xmlns:a16="http://schemas.microsoft.com/office/drawing/2014/main" id="{C2EFC6E3-948E-47C7-FD35-012ECA924CF4}"/>
              </a:ext>
            </a:extLst>
          </p:cNvPr>
          <p:cNvSpPr>
            <a:spLocks noGrp="1"/>
          </p:cNvSpPr>
          <p:nvPr>
            <p:ph type="body" sz="quarter" idx="22" hasCustomPrompt="1"/>
          </p:nvPr>
        </p:nvSpPr>
        <p:spPr>
          <a:xfrm>
            <a:off x="4480553" y="1720618"/>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8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02</a:t>
            </a:r>
          </a:p>
        </p:txBody>
      </p:sp>
      <p:sp>
        <p:nvSpPr>
          <p:cNvPr id="121" name="Text Placeholder 35">
            <a:extLst>
              <a:ext uri="{FF2B5EF4-FFF2-40B4-BE49-F238E27FC236}">
                <a16:creationId xmlns:a16="http://schemas.microsoft.com/office/drawing/2014/main" id="{C2EDBE18-7096-479B-D0F8-34FA32595F88}"/>
              </a:ext>
            </a:extLst>
          </p:cNvPr>
          <p:cNvSpPr>
            <a:spLocks noGrp="1"/>
          </p:cNvSpPr>
          <p:nvPr>
            <p:ph type="body" sz="quarter" idx="16" hasCustomPrompt="1"/>
          </p:nvPr>
        </p:nvSpPr>
        <p:spPr>
          <a:xfrm>
            <a:off x="5436016" y="1720618"/>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cxnSp>
        <p:nvCxnSpPr>
          <p:cNvPr id="126" name="Straight Connector 125">
            <a:extLst>
              <a:ext uri="{FF2B5EF4-FFF2-40B4-BE49-F238E27FC236}">
                <a16:creationId xmlns:a16="http://schemas.microsoft.com/office/drawing/2014/main" id="{77259012-1ADE-F706-01EC-C1A0EE16301E}"/>
              </a:ext>
            </a:extLst>
          </p:cNvPr>
          <p:cNvCxnSpPr/>
          <p:nvPr userDrawn="1"/>
        </p:nvCxnSpPr>
        <p:spPr>
          <a:xfrm>
            <a:off x="5436017" y="2428652"/>
            <a:ext cx="5812462" cy="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48" name="Text Placeholder 35">
            <a:extLst>
              <a:ext uri="{FF2B5EF4-FFF2-40B4-BE49-F238E27FC236}">
                <a16:creationId xmlns:a16="http://schemas.microsoft.com/office/drawing/2014/main" id="{5F298676-8469-1D6E-5A87-67816E1633BA}"/>
              </a:ext>
            </a:extLst>
          </p:cNvPr>
          <p:cNvSpPr>
            <a:spLocks noGrp="1"/>
          </p:cNvSpPr>
          <p:nvPr>
            <p:ph type="body" sz="quarter" idx="21" hasCustomPrompt="1"/>
          </p:nvPr>
        </p:nvSpPr>
        <p:spPr>
          <a:xfrm>
            <a:off x="4480553" y="2609748"/>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8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03</a:t>
            </a:r>
          </a:p>
        </p:txBody>
      </p:sp>
      <p:sp>
        <p:nvSpPr>
          <p:cNvPr id="155" name="Text Placeholder 35">
            <a:extLst>
              <a:ext uri="{FF2B5EF4-FFF2-40B4-BE49-F238E27FC236}">
                <a16:creationId xmlns:a16="http://schemas.microsoft.com/office/drawing/2014/main" id="{E6F8FE11-9E8D-4805-1C88-A8C6A54C13A0}"/>
              </a:ext>
            </a:extLst>
          </p:cNvPr>
          <p:cNvSpPr>
            <a:spLocks noGrp="1"/>
          </p:cNvSpPr>
          <p:nvPr>
            <p:ph type="body" sz="quarter" idx="15" hasCustomPrompt="1"/>
          </p:nvPr>
        </p:nvSpPr>
        <p:spPr>
          <a:xfrm>
            <a:off x="5436016" y="2609748"/>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cxnSp>
        <p:nvCxnSpPr>
          <p:cNvPr id="159" name="Straight Connector 158">
            <a:extLst>
              <a:ext uri="{FF2B5EF4-FFF2-40B4-BE49-F238E27FC236}">
                <a16:creationId xmlns:a16="http://schemas.microsoft.com/office/drawing/2014/main" id="{469E280D-0991-4834-DE3E-07993B04AB60}"/>
              </a:ext>
            </a:extLst>
          </p:cNvPr>
          <p:cNvCxnSpPr/>
          <p:nvPr userDrawn="1"/>
        </p:nvCxnSpPr>
        <p:spPr>
          <a:xfrm>
            <a:off x="5436017" y="3317782"/>
            <a:ext cx="5812462" cy="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75" name="Text Placeholder 35">
            <a:extLst>
              <a:ext uri="{FF2B5EF4-FFF2-40B4-BE49-F238E27FC236}">
                <a16:creationId xmlns:a16="http://schemas.microsoft.com/office/drawing/2014/main" id="{8E0C175E-BAD3-3B62-EAF3-822025AB0028}"/>
              </a:ext>
            </a:extLst>
          </p:cNvPr>
          <p:cNvSpPr>
            <a:spLocks noGrp="1"/>
          </p:cNvSpPr>
          <p:nvPr>
            <p:ph type="body" sz="quarter" idx="20" hasCustomPrompt="1"/>
          </p:nvPr>
        </p:nvSpPr>
        <p:spPr>
          <a:xfrm>
            <a:off x="4480553" y="3498879"/>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8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04</a:t>
            </a:r>
          </a:p>
        </p:txBody>
      </p:sp>
      <p:sp>
        <p:nvSpPr>
          <p:cNvPr id="180" name="Text Placeholder 35">
            <a:extLst>
              <a:ext uri="{FF2B5EF4-FFF2-40B4-BE49-F238E27FC236}">
                <a16:creationId xmlns:a16="http://schemas.microsoft.com/office/drawing/2014/main" id="{35EF1574-7163-CDA3-0FC4-1347399B20E9}"/>
              </a:ext>
            </a:extLst>
          </p:cNvPr>
          <p:cNvSpPr>
            <a:spLocks noGrp="1"/>
          </p:cNvSpPr>
          <p:nvPr>
            <p:ph type="body" sz="quarter" idx="14" hasCustomPrompt="1"/>
          </p:nvPr>
        </p:nvSpPr>
        <p:spPr>
          <a:xfrm>
            <a:off x="5436016" y="3498879"/>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cxnSp>
        <p:nvCxnSpPr>
          <p:cNvPr id="183" name="Straight Connector 182">
            <a:extLst>
              <a:ext uri="{FF2B5EF4-FFF2-40B4-BE49-F238E27FC236}">
                <a16:creationId xmlns:a16="http://schemas.microsoft.com/office/drawing/2014/main" id="{EA470ABB-713A-CC7B-3021-C344E59AF1BF}"/>
              </a:ext>
            </a:extLst>
          </p:cNvPr>
          <p:cNvCxnSpPr/>
          <p:nvPr userDrawn="1"/>
        </p:nvCxnSpPr>
        <p:spPr>
          <a:xfrm>
            <a:off x="5436017" y="4206912"/>
            <a:ext cx="5812462" cy="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93" name="Text Placeholder 35">
            <a:extLst>
              <a:ext uri="{FF2B5EF4-FFF2-40B4-BE49-F238E27FC236}">
                <a16:creationId xmlns:a16="http://schemas.microsoft.com/office/drawing/2014/main" id="{62BA1341-24BA-AD13-20B1-2D454B7D325A}"/>
              </a:ext>
            </a:extLst>
          </p:cNvPr>
          <p:cNvSpPr>
            <a:spLocks noGrp="1"/>
          </p:cNvSpPr>
          <p:nvPr>
            <p:ph type="body" sz="quarter" idx="19" hasCustomPrompt="1"/>
          </p:nvPr>
        </p:nvSpPr>
        <p:spPr>
          <a:xfrm>
            <a:off x="4480553" y="4388009"/>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8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05</a:t>
            </a:r>
          </a:p>
        </p:txBody>
      </p:sp>
      <p:sp>
        <p:nvSpPr>
          <p:cNvPr id="196" name="Text Placeholder 35">
            <a:extLst>
              <a:ext uri="{FF2B5EF4-FFF2-40B4-BE49-F238E27FC236}">
                <a16:creationId xmlns:a16="http://schemas.microsoft.com/office/drawing/2014/main" id="{50106356-E0E1-A677-8D3A-A684E0B6E300}"/>
              </a:ext>
            </a:extLst>
          </p:cNvPr>
          <p:cNvSpPr>
            <a:spLocks noGrp="1"/>
          </p:cNvSpPr>
          <p:nvPr>
            <p:ph type="body" sz="quarter" idx="13" hasCustomPrompt="1"/>
          </p:nvPr>
        </p:nvSpPr>
        <p:spPr>
          <a:xfrm>
            <a:off x="5436016" y="4388009"/>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cxnSp>
        <p:nvCxnSpPr>
          <p:cNvPr id="198" name="Straight Connector 197">
            <a:extLst>
              <a:ext uri="{FF2B5EF4-FFF2-40B4-BE49-F238E27FC236}">
                <a16:creationId xmlns:a16="http://schemas.microsoft.com/office/drawing/2014/main" id="{80E4BEDF-6C5E-0CCF-3921-96CFD7EF5B62}"/>
              </a:ext>
            </a:extLst>
          </p:cNvPr>
          <p:cNvCxnSpPr/>
          <p:nvPr userDrawn="1"/>
        </p:nvCxnSpPr>
        <p:spPr>
          <a:xfrm>
            <a:off x="5436017" y="5096041"/>
            <a:ext cx="5812462" cy="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02" name="Text Placeholder 35">
            <a:extLst>
              <a:ext uri="{FF2B5EF4-FFF2-40B4-BE49-F238E27FC236}">
                <a16:creationId xmlns:a16="http://schemas.microsoft.com/office/drawing/2014/main" id="{0BAF8433-CF2F-59AB-4687-DD42731860C9}"/>
              </a:ext>
            </a:extLst>
          </p:cNvPr>
          <p:cNvSpPr>
            <a:spLocks noGrp="1"/>
          </p:cNvSpPr>
          <p:nvPr>
            <p:ph type="body" sz="quarter" idx="18" hasCustomPrompt="1"/>
          </p:nvPr>
        </p:nvSpPr>
        <p:spPr>
          <a:xfrm>
            <a:off x="4480553" y="5277137"/>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8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06</a:t>
            </a:r>
          </a:p>
        </p:txBody>
      </p:sp>
      <p:sp>
        <p:nvSpPr>
          <p:cNvPr id="203" name="Text Placeholder 35">
            <a:extLst>
              <a:ext uri="{FF2B5EF4-FFF2-40B4-BE49-F238E27FC236}">
                <a16:creationId xmlns:a16="http://schemas.microsoft.com/office/drawing/2014/main" id="{6198D1F1-53EB-C0B6-EFD7-B89A09909809}"/>
              </a:ext>
            </a:extLst>
          </p:cNvPr>
          <p:cNvSpPr>
            <a:spLocks noGrp="1"/>
          </p:cNvSpPr>
          <p:nvPr>
            <p:ph type="body" sz="quarter" idx="12" hasCustomPrompt="1"/>
          </p:nvPr>
        </p:nvSpPr>
        <p:spPr>
          <a:xfrm>
            <a:off x="5436016" y="5277137"/>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Tree>
    <p:extLst>
      <p:ext uri="{BB962C8B-B14F-4D97-AF65-F5344CB8AC3E}">
        <p14:creationId xmlns:p14="http://schemas.microsoft.com/office/powerpoint/2010/main" val="321040676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1_number slides (Dark)">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03F8F33C-36B0-3938-4FB3-06AED66B33A0}"/>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6" name="Picture 5" descr="A picture containing blue, electric blue, majorelle blue, blur&#10;&#10;Description automatically generated">
              <a:extLst>
                <a:ext uri="{FF2B5EF4-FFF2-40B4-BE49-F238E27FC236}">
                  <a16:creationId xmlns:a16="http://schemas.microsoft.com/office/drawing/2014/main" id="{10CFB731-0428-6760-37AA-C747C08253D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7" name="Picture 6">
              <a:extLst>
                <a:ext uri="{FF2B5EF4-FFF2-40B4-BE49-F238E27FC236}">
                  <a16:creationId xmlns:a16="http://schemas.microsoft.com/office/drawing/2014/main" id="{633FBA36-16CB-70E7-4769-F07A4F612126}"/>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5" name="Group 14">
            <a:extLst>
              <a:ext uri="{FF2B5EF4-FFF2-40B4-BE49-F238E27FC236}">
                <a16:creationId xmlns:a16="http://schemas.microsoft.com/office/drawing/2014/main" id="{BDEFB36A-0DF8-50F5-7642-DDF68D674174}"/>
              </a:ext>
              <a:ext uri="{C183D7F6-B498-43B3-948B-1728B52AA6E4}">
                <adec:decorative xmlns:adec="http://schemas.microsoft.com/office/drawing/2017/decorative" val="1"/>
              </a:ext>
            </a:extLst>
          </p:cNvPr>
          <p:cNvGrpSpPr/>
          <p:nvPr/>
        </p:nvGrpSpPr>
        <p:grpSpPr>
          <a:xfrm>
            <a:off x="9486900" y="0"/>
            <a:ext cx="2705100" cy="694583"/>
            <a:chOff x="9486900" y="0"/>
            <a:chExt cx="2705100" cy="694583"/>
          </a:xfrm>
        </p:grpSpPr>
        <p:sp>
          <p:nvSpPr>
            <p:cNvPr id="17" name="Freeform: Shape 16">
              <a:extLst>
                <a:ext uri="{FF2B5EF4-FFF2-40B4-BE49-F238E27FC236}">
                  <a16:creationId xmlns:a16="http://schemas.microsoft.com/office/drawing/2014/main" id="{071324C1-6F80-F13D-F260-83A883C50602}"/>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8" name="Freeform: Shape 17">
              <a:extLst>
                <a:ext uri="{FF2B5EF4-FFF2-40B4-BE49-F238E27FC236}">
                  <a16:creationId xmlns:a16="http://schemas.microsoft.com/office/drawing/2014/main" id="{DE657F75-11EF-3D83-BBAE-6A2F198193DB}"/>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6" name="Freeform: Shape 15">
            <a:extLst>
              <a:ext uri="{FF2B5EF4-FFF2-40B4-BE49-F238E27FC236}">
                <a16:creationId xmlns:a16="http://schemas.microsoft.com/office/drawing/2014/main" id="{061AFDB9-2434-2087-EA70-17BFABFA74E6}"/>
              </a:ext>
              <a:ext uri="{C183D7F6-B498-43B3-948B-1728B52AA6E4}">
                <adec:decorative xmlns:adec="http://schemas.microsoft.com/office/drawing/2017/decorative" val="1"/>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35" name="Text Placeholder 35">
            <a:extLst>
              <a:ext uri="{FF2B5EF4-FFF2-40B4-BE49-F238E27FC236}">
                <a16:creationId xmlns:a16="http://schemas.microsoft.com/office/drawing/2014/main" id="{44736DFE-57C2-C7B6-D060-90F4798A1EF6}"/>
              </a:ext>
            </a:extLst>
          </p:cNvPr>
          <p:cNvSpPr>
            <a:spLocks noGrp="1"/>
          </p:cNvSpPr>
          <p:nvPr>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3" name="TextBox 12">
            <a:extLst>
              <a:ext uri="{FF2B5EF4-FFF2-40B4-BE49-F238E27FC236}">
                <a16:creationId xmlns:a16="http://schemas.microsoft.com/office/drawing/2014/main" id="{35CB53DE-8200-864F-38C2-7AB9911F24E6}"/>
              </a:ext>
              <a:ext uri="{C183D7F6-B498-43B3-948B-1728B52AA6E4}">
                <adec:decorative xmlns:adec="http://schemas.microsoft.com/office/drawing/2017/decorative" val="1"/>
              </a:ext>
            </a:extLst>
          </p:cNvPr>
          <p:cNvSpPr txBox="1"/>
          <p:nvPr/>
        </p:nvSpPr>
        <p:spPr>
          <a:xfrm>
            <a:off x="582611" y="625475"/>
            <a:ext cx="3740149" cy="7632859"/>
          </a:xfrm>
          <a:prstGeom prst="rect">
            <a:avLst/>
          </a:prstGeom>
          <a:noFill/>
        </p:spPr>
        <p:txBody>
          <a:bodyPr wrap="square" lIns="0" tIns="0" rIns="0" bIns="0" rtlCol="0">
            <a:spAutoFit/>
          </a:bodyPr>
          <a:lstStyle/>
          <a:p>
            <a:pPr algn="l"/>
            <a:r>
              <a:rPr lang="en-US" sz="49600" b="1">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latin typeface="+mn-lt"/>
              </a:rPr>
              <a:t>1</a:t>
            </a:r>
            <a:endParaRPr lang="en-IN" sz="49600" b="1" err="1">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latin typeface="+mn-lt"/>
            </a:endParaRPr>
          </a:p>
        </p:txBody>
      </p:sp>
      <p:sp>
        <p:nvSpPr>
          <p:cNvPr id="14" name="Freeform: Shape 13">
            <a:extLst>
              <a:ext uri="{FF2B5EF4-FFF2-40B4-BE49-F238E27FC236}">
                <a16:creationId xmlns:a16="http://schemas.microsoft.com/office/drawing/2014/main" id="{A6531176-52DB-A5CB-CFF7-9197A9918E07}"/>
              </a:ext>
              <a:ext uri="{C183D7F6-B498-43B3-948B-1728B52AA6E4}">
                <adec:decorative xmlns:adec="http://schemas.microsoft.com/office/drawing/2017/decorative" val="1"/>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Tree>
    <p:extLst>
      <p:ext uri="{BB962C8B-B14F-4D97-AF65-F5344CB8AC3E}">
        <p14:creationId xmlns:p14="http://schemas.microsoft.com/office/powerpoint/2010/main" val="4225722880"/>
      </p:ext>
    </p:extLst>
  </p:cSld>
  <p:clrMapOvr>
    <a:masterClrMapping/>
  </p:clrMapOvr>
  <p:transition>
    <p:fade/>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userDrawn="1">
  <p:cSld name="2_number slides (Dark)">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03F8F33C-36B0-3938-4FB3-06AED66B33A0}"/>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6" name="Picture 5" descr="A picture containing blue, electric blue, majorelle blue, blur&#10;&#10;Description automatically generated">
              <a:extLst>
                <a:ext uri="{FF2B5EF4-FFF2-40B4-BE49-F238E27FC236}">
                  <a16:creationId xmlns:a16="http://schemas.microsoft.com/office/drawing/2014/main" id="{10CFB731-0428-6760-37AA-C747C08253D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7" name="Picture 6">
              <a:extLst>
                <a:ext uri="{FF2B5EF4-FFF2-40B4-BE49-F238E27FC236}">
                  <a16:creationId xmlns:a16="http://schemas.microsoft.com/office/drawing/2014/main" id="{633FBA36-16CB-70E7-4769-F07A4F612126}"/>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5" name="Group 14">
            <a:extLst>
              <a:ext uri="{FF2B5EF4-FFF2-40B4-BE49-F238E27FC236}">
                <a16:creationId xmlns:a16="http://schemas.microsoft.com/office/drawing/2014/main" id="{BDEFB36A-0DF8-50F5-7642-DDF68D674174}"/>
              </a:ext>
              <a:ext uri="{C183D7F6-B498-43B3-948B-1728B52AA6E4}">
                <adec:decorative xmlns:adec="http://schemas.microsoft.com/office/drawing/2017/decorative" val="1"/>
              </a:ext>
            </a:extLst>
          </p:cNvPr>
          <p:cNvGrpSpPr/>
          <p:nvPr/>
        </p:nvGrpSpPr>
        <p:grpSpPr>
          <a:xfrm>
            <a:off x="9486900" y="0"/>
            <a:ext cx="2705100" cy="694583"/>
            <a:chOff x="9486900" y="0"/>
            <a:chExt cx="2705100" cy="694583"/>
          </a:xfrm>
        </p:grpSpPr>
        <p:sp>
          <p:nvSpPr>
            <p:cNvPr id="17" name="Freeform: Shape 16">
              <a:extLst>
                <a:ext uri="{FF2B5EF4-FFF2-40B4-BE49-F238E27FC236}">
                  <a16:creationId xmlns:a16="http://schemas.microsoft.com/office/drawing/2014/main" id="{071324C1-6F80-F13D-F260-83A883C50602}"/>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8" name="Freeform: Shape 17">
              <a:extLst>
                <a:ext uri="{FF2B5EF4-FFF2-40B4-BE49-F238E27FC236}">
                  <a16:creationId xmlns:a16="http://schemas.microsoft.com/office/drawing/2014/main" id="{DE657F75-11EF-3D83-BBAE-6A2F198193DB}"/>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6" name="Freeform: Shape 15">
            <a:extLst>
              <a:ext uri="{FF2B5EF4-FFF2-40B4-BE49-F238E27FC236}">
                <a16:creationId xmlns:a16="http://schemas.microsoft.com/office/drawing/2014/main" id="{061AFDB9-2434-2087-EA70-17BFABFA74E6}"/>
              </a:ext>
              <a:ext uri="{C183D7F6-B498-43B3-948B-1728B52AA6E4}">
                <adec:decorative xmlns:adec="http://schemas.microsoft.com/office/drawing/2017/decorative" val="1"/>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35" name="Text Placeholder 35">
            <a:extLst>
              <a:ext uri="{FF2B5EF4-FFF2-40B4-BE49-F238E27FC236}">
                <a16:creationId xmlns:a16="http://schemas.microsoft.com/office/drawing/2014/main" id="{44736DFE-57C2-C7B6-D060-90F4798A1EF6}"/>
              </a:ext>
            </a:extLst>
          </p:cNvPr>
          <p:cNvSpPr>
            <a:spLocks noGrp="1"/>
          </p:cNvSpPr>
          <p:nvPr>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3" name="TextBox 12">
            <a:extLst>
              <a:ext uri="{FF2B5EF4-FFF2-40B4-BE49-F238E27FC236}">
                <a16:creationId xmlns:a16="http://schemas.microsoft.com/office/drawing/2014/main" id="{35CB53DE-8200-864F-38C2-7AB9911F24E6}"/>
              </a:ext>
              <a:ext uri="{C183D7F6-B498-43B3-948B-1728B52AA6E4}">
                <adec:decorative xmlns:adec="http://schemas.microsoft.com/office/drawing/2017/decorative" val="1"/>
              </a:ext>
            </a:extLst>
          </p:cNvPr>
          <p:cNvSpPr txBox="1"/>
          <p:nvPr/>
        </p:nvSpPr>
        <p:spPr>
          <a:xfrm>
            <a:off x="582611" y="640715"/>
            <a:ext cx="3740149" cy="7632859"/>
          </a:xfrm>
          <a:prstGeom prst="rect">
            <a:avLst/>
          </a:prstGeom>
          <a:noFill/>
        </p:spPr>
        <p:txBody>
          <a:bodyPr wrap="square" lIns="0" tIns="0" rIns="0" bIns="0" rtlCol="0">
            <a:spAutoFit/>
          </a:bodyPr>
          <a:lstStyle>
            <a:defPPr>
              <a:defRPr lang="en-US"/>
            </a:defPPr>
            <a:lvl1pPr>
              <a:defRPr sz="49600" b="1">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defRPr>
            </a:lvl1pPr>
          </a:lstStyle>
          <a:p>
            <a:pPr lvl="0"/>
            <a:r>
              <a:rPr lang="en-US"/>
              <a:t>2</a:t>
            </a:r>
            <a:endParaRPr lang="en-IN" err="1"/>
          </a:p>
        </p:txBody>
      </p:sp>
      <p:sp>
        <p:nvSpPr>
          <p:cNvPr id="14" name="Freeform: Shape 13">
            <a:extLst>
              <a:ext uri="{FF2B5EF4-FFF2-40B4-BE49-F238E27FC236}">
                <a16:creationId xmlns:a16="http://schemas.microsoft.com/office/drawing/2014/main" id="{A6531176-52DB-A5CB-CFF7-9197A9918E07}"/>
              </a:ext>
              <a:ext uri="{C183D7F6-B498-43B3-948B-1728B52AA6E4}">
                <adec:decorative xmlns:adec="http://schemas.microsoft.com/office/drawing/2017/decorative" val="1"/>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Tree>
    <p:extLst>
      <p:ext uri="{BB962C8B-B14F-4D97-AF65-F5344CB8AC3E}">
        <p14:creationId xmlns:p14="http://schemas.microsoft.com/office/powerpoint/2010/main" val="3011087433"/>
      </p:ext>
    </p:extLst>
  </p:cSld>
  <p:clrMapOvr>
    <a:masterClrMapping/>
  </p:clrMapOvr>
  <p:transition>
    <p:fade/>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userDrawn="1">
  <p:cSld name="3_number slides (Dark)">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A907CB34-064C-D7F8-98AC-E5FB408A8602}"/>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6" name="Picture 5" descr="A picture containing blue, electric blue, majorelle blue, blur&#10;&#10;Description automatically generated">
              <a:extLst>
                <a:ext uri="{FF2B5EF4-FFF2-40B4-BE49-F238E27FC236}">
                  <a16:creationId xmlns:a16="http://schemas.microsoft.com/office/drawing/2014/main" id="{C24D999D-197C-5B5A-F889-A232F8EBFF07}"/>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7" name="Picture 6">
              <a:extLst>
                <a:ext uri="{FF2B5EF4-FFF2-40B4-BE49-F238E27FC236}">
                  <a16:creationId xmlns:a16="http://schemas.microsoft.com/office/drawing/2014/main" id="{A2F12E30-B628-6D7A-45C9-F273BE0EB1EA}"/>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0" name="Group 9">
            <a:extLst>
              <a:ext uri="{FF2B5EF4-FFF2-40B4-BE49-F238E27FC236}">
                <a16:creationId xmlns:a16="http://schemas.microsoft.com/office/drawing/2014/main" id="{6D24C534-F7D2-D3B5-8F97-B07BDD082782}"/>
              </a:ext>
              <a:ext uri="{C183D7F6-B498-43B3-948B-1728B52AA6E4}">
                <adec:decorative xmlns:adec="http://schemas.microsoft.com/office/drawing/2017/decorative" val="1"/>
              </a:ext>
            </a:extLst>
          </p:cNvPr>
          <p:cNvGrpSpPr/>
          <p:nvPr/>
        </p:nvGrpSpPr>
        <p:grpSpPr>
          <a:xfrm>
            <a:off x="0" y="0"/>
            <a:ext cx="12192000" cy="6858002"/>
            <a:chOff x="0" y="0"/>
            <a:chExt cx="12192000" cy="6858002"/>
          </a:xfrm>
        </p:grpSpPr>
        <p:grpSp>
          <p:nvGrpSpPr>
            <p:cNvPr id="15" name="Group 14">
              <a:extLst>
                <a:ext uri="{FF2B5EF4-FFF2-40B4-BE49-F238E27FC236}">
                  <a16:creationId xmlns:a16="http://schemas.microsoft.com/office/drawing/2014/main" id="{EDF752B1-0604-19FC-E97B-656FA2FB3858}"/>
                </a:ext>
              </a:extLst>
            </p:cNvPr>
            <p:cNvGrpSpPr/>
            <p:nvPr/>
          </p:nvGrpSpPr>
          <p:grpSpPr>
            <a:xfrm>
              <a:off x="9486900" y="0"/>
              <a:ext cx="2705100" cy="694583"/>
              <a:chOff x="9486900" y="0"/>
              <a:chExt cx="2705100" cy="694583"/>
            </a:xfrm>
          </p:grpSpPr>
          <p:sp>
            <p:nvSpPr>
              <p:cNvPr id="17" name="Freeform: Shape 16">
                <a:extLst>
                  <a:ext uri="{FF2B5EF4-FFF2-40B4-BE49-F238E27FC236}">
                    <a16:creationId xmlns:a16="http://schemas.microsoft.com/office/drawing/2014/main" id="{AC366D49-A0F0-DCF8-8D94-20E0FEADA3CF}"/>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8" name="Freeform: Shape 17">
                <a:extLst>
                  <a:ext uri="{FF2B5EF4-FFF2-40B4-BE49-F238E27FC236}">
                    <a16:creationId xmlns:a16="http://schemas.microsoft.com/office/drawing/2014/main" id="{81A52E7A-D47D-F281-F56C-DBE38B3BDA7C}"/>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6" name="Freeform: Shape 15">
              <a:extLst>
                <a:ext uri="{FF2B5EF4-FFF2-40B4-BE49-F238E27FC236}">
                  <a16:creationId xmlns:a16="http://schemas.microsoft.com/office/drawing/2014/main" id="{595B6817-63E0-0980-A442-A9BA67C2C398}"/>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35" name="Text Placeholder 35">
            <a:extLst>
              <a:ext uri="{FF2B5EF4-FFF2-40B4-BE49-F238E27FC236}">
                <a16:creationId xmlns:a16="http://schemas.microsoft.com/office/drawing/2014/main" id="{44736DFE-57C2-C7B6-D060-90F4798A1EF6}"/>
              </a:ext>
            </a:extLst>
          </p:cNvPr>
          <p:cNvSpPr>
            <a:spLocks noGrp="1"/>
          </p:cNvSpPr>
          <p:nvPr userDrawn="1">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userDrawn="1">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3" name="TextBox 12">
            <a:extLst>
              <a:ext uri="{FF2B5EF4-FFF2-40B4-BE49-F238E27FC236}">
                <a16:creationId xmlns:a16="http://schemas.microsoft.com/office/drawing/2014/main" id="{35CB53DE-8200-864F-38C2-7AB9911F24E6}"/>
              </a:ext>
              <a:ext uri="{C183D7F6-B498-43B3-948B-1728B52AA6E4}">
                <adec:decorative xmlns:adec="http://schemas.microsoft.com/office/drawing/2017/decorative" val="1"/>
              </a:ext>
            </a:extLst>
          </p:cNvPr>
          <p:cNvSpPr txBox="1"/>
          <p:nvPr userDrawn="1"/>
        </p:nvSpPr>
        <p:spPr>
          <a:xfrm>
            <a:off x="582611" y="555807"/>
            <a:ext cx="3740149" cy="7632859"/>
          </a:xfrm>
          <a:prstGeom prst="rect">
            <a:avLst/>
          </a:prstGeom>
          <a:noFill/>
        </p:spPr>
        <p:txBody>
          <a:bodyPr wrap="square" lIns="0" tIns="0" rIns="0" bIns="0" rtlCol="0">
            <a:spAutoFit/>
          </a:bodyPr>
          <a:lstStyle>
            <a:defPPr>
              <a:defRPr lang="en-US"/>
            </a:defPPr>
            <a:lvl1pPr>
              <a:defRPr sz="49600" b="1">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defRPr>
            </a:lvl1pPr>
          </a:lstStyle>
          <a:p>
            <a:pPr lvl="0"/>
            <a:r>
              <a:rPr lang="en-US"/>
              <a:t>3</a:t>
            </a:r>
            <a:endParaRPr lang="en-IN"/>
          </a:p>
        </p:txBody>
      </p:sp>
      <p:sp>
        <p:nvSpPr>
          <p:cNvPr id="14" name="Freeform: Shape 13">
            <a:extLst>
              <a:ext uri="{FF2B5EF4-FFF2-40B4-BE49-F238E27FC236}">
                <a16:creationId xmlns:a16="http://schemas.microsoft.com/office/drawing/2014/main" id="{FE777CC7-B6C5-7088-B772-CD2E90937096}"/>
              </a:ext>
              <a:ext uri="{C183D7F6-B498-43B3-948B-1728B52AA6E4}">
                <adec:decorative xmlns:adec="http://schemas.microsoft.com/office/drawing/2017/decorative" val="1"/>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Tree>
    <p:extLst>
      <p:ext uri="{BB962C8B-B14F-4D97-AF65-F5344CB8AC3E}">
        <p14:creationId xmlns:p14="http://schemas.microsoft.com/office/powerpoint/2010/main" val="914470609"/>
      </p:ext>
    </p:extLst>
  </p:cSld>
  <p:clrMapOvr>
    <a:masterClrMapping/>
  </p:clrMapOvr>
  <p:transition>
    <p:fade/>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userDrawn="1">
  <p:cSld name="4_number slides (Dark)">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024008C6-7FA5-45DD-90E5-4D92D6E44F41}"/>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6" name="Picture 5" descr="A picture containing blue, electric blue, majorelle blue, blur&#10;&#10;Description automatically generated">
              <a:extLst>
                <a:ext uri="{FF2B5EF4-FFF2-40B4-BE49-F238E27FC236}">
                  <a16:creationId xmlns:a16="http://schemas.microsoft.com/office/drawing/2014/main" id="{4183580B-BD77-72FD-90DA-1596E60D14FA}"/>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7" name="Picture 6">
              <a:extLst>
                <a:ext uri="{FF2B5EF4-FFF2-40B4-BE49-F238E27FC236}">
                  <a16:creationId xmlns:a16="http://schemas.microsoft.com/office/drawing/2014/main" id="{85F8D123-B5D0-6A40-F57E-32827378D30D}"/>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0" name="Group 9">
            <a:extLst>
              <a:ext uri="{FF2B5EF4-FFF2-40B4-BE49-F238E27FC236}">
                <a16:creationId xmlns:a16="http://schemas.microsoft.com/office/drawing/2014/main" id="{4A883064-0295-F799-5179-E0B8DC3A9EA6}"/>
              </a:ext>
              <a:ext uri="{C183D7F6-B498-43B3-948B-1728B52AA6E4}">
                <adec:decorative xmlns:adec="http://schemas.microsoft.com/office/drawing/2017/decorative" val="1"/>
              </a:ext>
            </a:extLst>
          </p:cNvPr>
          <p:cNvGrpSpPr/>
          <p:nvPr/>
        </p:nvGrpSpPr>
        <p:grpSpPr>
          <a:xfrm>
            <a:off x="0" y="0"/>
            <a:ext cx="12192000" cy="6858002"/>
            <a:chOff x="0" y="0"/>
            <a:chExt cx="12192000" cy="6858002"/>
          </a:xfrm>
        </p:grpSpPr>
        <p:grpSp>
          <p:nvGrpSpPr>
            <p:cNvPr id="15" name="Group 14">
              <a:extLst>
                <a:ext uri="{FF2B5EF4-FFF2-40B4-BE49-F238E27FC236}">
                  <a16:creationId xmlns:a16="http://schemas.microsoft.com/office/drawing/2014/main" id="{D3C73739-74F9-9DD7-9C59-D4E06A789AC6}"/>
                </a:ext>
              </a:extLst>
            </p:cNvPr>
            <p:cNvGrpSpPr/>
            <p:nvPr/>
          </p:nvGrpSpPr>
          <p:grpSpPr>
            <a:xfrm>
              <a:off x="9486900" y="0"/>
              <a:ext cx="2705100" cy="694583"/>
              <a:chOff x="9486900" y="0"/>
              <a:chExt cx="2705100" cy="694583"/>
            </a:xfrm>
          </p:grpSpPr>
          <p:sp>
            <p:nvSpPr>
              <p:cNvPr id="17" name="Freeform: Shape 16">
                <a:extLst>
                  <a:ext uri="{FF2B5EF4-FFF2-40B4-BE49-F238E27FC236}">
                    <a16:creationId xmlns:a16="http://schemas.microsoft.com/office/drawing/2014/main" id="{165902BB-16D8-C91F-EA68-7EBF7E5B5784}"/>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8" name="Freeform: Shape 17">
                <a:extLst>
                  <a:ext uri="{FF2B5EF4-FFF2-40B4-BE49-F238E27FC236}">
                    <a16:creationId xmlns:a16="http://schemas.microsoft.com/office/drawing/2014/main" id="{23119770-54E3-5B0C-7437-D1E56DDAC302}"/>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6" name="Freeform: Shape 15">
              <a:extLst>
                <a:ext uri="{FF2B5EF4-FFF2-40B4-BE49-F238E27FC236}">
                  <a16:creationId xmlns:a16="http://schemas.microsoft.com/office/drawing/2014/main" id="{F52CDA68-0512-4E3D-D85E-352EDEDF2FBB}"/>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35" name="Text Placeholder 35">
            <a:extLst>
              <a:ext uri="{FF2B5EF4-FFF2-40B4-BE49-F238E27FC236}">
                <a16:creationId xmlns:a16="http://schemas.microsoft.com/office/drawing/2014/main" id="{44736DFE-57C2-C7B6-D060-90F4798A1EF6}"/>
              </a:ext>
            </a:extLst>
          </p:cNvPr>
          <p:cNvSpPr>
            <a:spLocks noGrp="1"/>
          </p:cNvSpPr>
          <p:nvPr userDrawn="1">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userDrawn="1">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3" name="TextBox 12">
            <a:extLst>
              <a:ext uri="{FF2B5EF4-FFF2-40B4-BE49-F238E27FC236}">
                <a16:creationId xmlns:a16="http://schemas.microsoft.com/office/drawing/2014/main" id="{35CB53DE-8200-864F-38C2-7AB9911F24E6}"/>
              </a:ext>
              <a:ext uri="{C183D7F6-B498-43B3-948B-1728B52AA6E4}">
                <adec:decorative xmlns:adec="http://schemas.microsoft.com/office/drawing/2017/decorative" val="1"/>
              </a:ext>
            </a:extLst>
          </p:cNvPr>
          <p:cNvSpPr txBox="1"/>
          <p:nvPr userDrawn="1"/>
        </p:nvSpPr>
        <p:spPr>
          <a:xfrm>
            <a:off x="582611" y="640715"/>
            <a:ext cx="3740149" cy="7632859"/>
          </a:xfrm>
          <a:prstGeom prst="rect">
            <a:avLst/>
          </a:prstGeom>
          <a:noFill/>
        </p:spPr>
        <p:txBody>
          <a:bodyPr wrap="square" lIns="0" tIns="0" rIns="0" bIns="0" rtlCol="0">
            <a:spAutoFit/>
          </a:bodyPr>
          <a:lstStyle>
            <a:defPPr>
              <a:defRPr lang="en-US"/>
            </a:defPPr>
            <a:lvl1pPr>
              <a:defRPr sz="49600" b="1">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defRPr>
            </a:lvl1pPr>
          </a:lstStyle>
          <a:p>
            <a:pPr lvl="0"/>
            <a:r>
              <a:rPr lang="en-US"/>
              <a:t>4</a:t>
            </a:r>
            <a:endParaRPr lang="en-IN" err="1"/>
          </a:p>
        </p:txBody>
      </p:sp>
      <p:sp>
        <p:nvSpPr>
          <p:cNvPr id="14" name="Freeform: Shape 13">
            <a:extLst>
              <a:ext uri="{FF2B5EF4-FFF2-40B4-BE49-F238E27FC236}">
                <a16:creationId xmlns:a16="http://schemas.microsoft.com/office/drawing/2014/main" id="{2C44267B-8E19-5FCB-8D3B-4E294F011114}"/>
              </a:ext>
              <a:ext uri="{C183D7F6-B498-43B3-948B-1728B52AA6E4}">
                <adec:decorative xmlns:adec="http://schemas.microsoft.com/office/drawing/2017/decorative" val="1"/>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Tree>
    <p:extLst>
      <p:ext uri="{BB962C8B-B14F-4D97-AF65-F5344CB8AC3E}">
        <p14:creationId xmlns:p14="http://schemas.microsoft.com/office/powerpoint/2010/main" val="1535695036"/>
      </p:ext>
    </p:extLst>
  </p:cSld>
  <p:clrMapOvr>
    <a:masterClrMapping/>
  </p:clrMapOvr>
  <p:transition>
    <p:fade/>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5_number slides (Dark)">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1CB00D89-2DA2-92B9-46B2-B0A446AA071D}"/>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6" name="Picture 5" descr="A picture containing blue, electric blue, majorelle blue, blur&#10;&#10;Description automatically generated">
              <a:extLst>
                <a:ext uri="{FF2B5EF4-FFF2-40B4-BE49-F238E27FC236}">
                  <a16:creationId xmlns:a16="http://schemas.microsoft.com/office/drawing/2014/main" id="{CC971C12-893B-5608-36A6-D0D07162BE3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7" name="Picture 6">
              <a:extLst>
                <a:ext uri="{FF2B5EF4-FFF2-40B4-BE49-F238E27FC236}">
                  <a16:creationId xmlns:a16="http://schemas.microsoft.com/office/drawing/2014/main" id="{C44E1FD0-9347-DBC3-547E-91C88B9835A2}"/>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0" name="Group 9">
            <a:extLst>
              <a:ext uri="{FF2B5EF4-FFF2-40B4-BE49-F238E27FC236}">
                <a16:creationId xmlns:a16="http://schemas.microsoft.com/office/drawing/2014/main" id="{46CE0E17-E206-56E0-CEBC-2293BDE84A96}"/>
              </a:ext>
              <a:ext uri="{C183D7F6-B498-43B3-948B-1728B52AA6E4}">
                <adec:decorative xmlns:adec="http://schemas.microsoft.com/office/drawing/2017/decorative" val="1"/>
              </a:ext>
            </a:extLst>
          </p:cNvPr>
          <p:cNvGrpSpPr/>
          <p:nvPr/>
        </p:nvGrpSpPr>
        <p:grpSpPr>
          <a:xfrm>
            <a:off x="0" y="0"/>
            <a:ext cx="12192000" cy="6858002"/>
            <a:chOff x="0" y="0"/>
            <a:chExt cx="12192000" cy="6858002"/>
          </a:xfrm>
        </p:grpSpPr>
        <p:grpSp>
          <p:nvGrpSpPr>
            <p:cNvPr id="15" name="Group 14">
              <a:extLst>
                <a:ext uri="{FF2B5EF4-FFF2-40B4-BE49-F238E27FC236}">
                  <a16:creationId xmlns:a16="http://schemas.microsoft.com/office/drawing/2014/main" id="{1BBF723D-56FD-73AE-5D59-E8E4EE504D60}"/>
                </a:ext>
              </a:extLst>
            </p:cNvPr>
            <p:cNvGrpSpPr/>
            <p:nvPr/>
          </p:nvGrpSpPr>
          <p:grpSpPr>
            <a:xfrm>
              <a:off x="9486900" y="0"/>
              <a:ext cx="2705100" cy="694583"/>
              <a:chOff x="9486900" y="0"/>
              <a:chExt cx="2705100" cy="694583"/>
            </a:xfrm>
          </p:grpSpPr>
          <p:sp>
            <p:nvSpPr>
              <p:cNvPr id="17" name="Freeform: Shape 16">
                <a:extLst>
                  <a:ext uri="{FF2B5EF4-FFF2-40B4-BE49-F238E27FC236}">
                    <a16:creationId xmlns:a16="http://schemas.microsoft.com/office/drawing/2014/main" id="{43645C1F-46DE-9214-DDE6-280FCA94F119}"/>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8" name="Freeform: Shape 17">
                <a:extLst>
                  <a:ext uri="{FF2B5EF4-FFF2-40B4-BE49-F238E27FC236}">
                    <a16:creationId xmlns:a16="http://schemas.microsoft.com/office/drawing/2014/main" id="{09FC4963-B1AB-9AF1-3D4B-86D529629225}"/>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6" name="Freeform: Shape 15">
              <a:extLst>
                <a:ext uri="{FF2B5EF4-FFF2-40B4-BE49-F238E27FC236}">
                  <a16:creationId xmlns:a16="http://schemas.microsoft.com/office/drawing/2014/main" id="{557F2FAE-BD39-BE39-FF6E-6F9DF36D6441}"/>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35" name="Text Placeholder 35">
            <a:extLst>
              <a:ext uri="{FF2B5EF4-FFF2-40B4-BE49-F238E27FC236}">
                <a16:creationId xmlns:a16="http://schemas.microsoft.com/office/drawing/2014/main" id="{44736DFE-57C2-C7B6-D060-90F4798A1EF6}"/>
              </a:ext>
            </a:extLst>
          </p:cNvPr>
          <p:cNvSpPr>
            <a:spLocks noGrp="1"/>
          </p:cNvSpPr>
          <p:nvPr userDrawn="1">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userDrawn="1">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3" name="TextBox 12">
            <a:extLst>
              <a:ext uri="{FF2B5EF4-FFF2-40B4-BE49-F238E27FC236}">
                <a16:creationId xmlns:a16="http://schemas.microsoft.com/office/drawing/2014/main" id="{35CB53DE-8200-864F-38C2-7AB9911F24E6}"/>
              </a:ext>
              <a:ext uri="{C183D7F6-B498-43B3-948B-1728B52AA6E4}">
                <adec:decorative xmlns:adec="http://schemas.microsoft.com/office/drawing/2017/decorative" val="1"/>
              </a:ext>
            </a:extLst>
          </p:cNvPr>
          <p:cNvSpPr txBox="1"/>
          <p:nvPr userDrawn="1"/>
        </p:nvSpPr>
        <p:spPr>
          <a:xfrm>
            <a:off x="582611" y="555807"/>
            <a:ext cx="3740149" cy="7632859"/>
          </a:xfrm>
          <a:prstGeom prst="rect">
            <a:avLst/>
          </a:prstGeom>
          <a:noFill/>
        </p:spPr>
        <p:txBody>
          <a:bodyPr wrap="square" lIns="0" tIns="0" rIns="0" bIns="0" rtlCol="0">
            <a:spAutoFit/>
          </a:bodyPr>
          <a:lstStyle>
            <a:defPPr>
              <a:defRPr lang="en-US"/>
            </a:defPPr>
            <a:lvl1pPr>
              <a:defRPr sz="49600" b="1">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defRPr>
            </a:lvl1pPr>
          </a:lstStyle>
          <a:p>
            <a:pPr lvl="0"/>
            <a:r>
              <a:rPr lang="en-US"/>
              <a:t>5</a:t>
            </a:r>
            <a:endParaRPr lang="en-IN"/>
          </a:p>
        </p:txBody>
      </p:sp>
      <p:sp>
        <p:nvSpPr>
          <p:cNvPr id="14" name="Freeform: Shape 13">
            <a:extLst>
              <a:ext uri="{FF2B5EF4-FFF2-40B4-BE49-F238E27FC236}">
                <a16:creationId xmlns:a16="http://schemas.microsoft.com/office/drawing/2014/main" id="{F4E3460B-2E73-E573-4A5B-D550D76654D9}"/>
              </a:ext>
              <a:ext uri="{C183D7F6-B498-43B3-948B-1728B52AA6E4}">
                <adec:decorative xmlns:adec="http://schemas.microsoft.com/office/drawing/2017/decorative" val="1"/>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Tree>
    <p:extLst>
      <p:ext uri="{BB962C8B-B14F-4D97-AF65-F5344CB8AC3E}">
        <p14:creationId xmlns:p14="http://schemas.microsoft.com/office/powerpoint/2010/main" val="566541432"/>
      </p:ext>
    </p:extLst>
  </p:cSld>
  <p:clrMapOvr>
    <a:masterClrMapping/>
  </p:clrMapOvr>
  <p:transition>
    <p:fade/>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6_number slides (Dark)">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2E58D21F-A93E-CD03-EC47-FB8DD1022D5B}"/>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6" name="Picture 5" descr="A picture containing blue, electric blue, majorelle blue, blur&#10;&#10;Description automatically generated">
              <a:extLst>
                <a:ext uri="{FF2B5EF4-FFF2-40B4-BE49-F238E27FC236}">
                  <a16:creationId xmlns:a16="http://schemas.microsoft.com/office/drawing/2014/main" id="{900035A3-ECA5-E0C2-9DE5-EDA7B308584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7" name="Picture 6">
              <a:extLst>
                <a:ext uri="{FF2B5EF4-FFF2-40B4-BE49-F238E27FC236}">
                  <a16:creationId xmlns:a16="http://schemas.microsoft.com/office/drawing/2014/main" id="{D654B9A9-43CC-7953-82D9-11C16809A625}"/>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0" name="Group 9">
            <a:extLst>
              <a:ext uri="{FF2B5EF4-FFF2-40B4-BE49-F238E27FC236}">
                <a16:creationId xmlns:a16="http://schemas.microsoft.com/office/drawing/2014/main" id="{30A3B1A0-D6E6-90ED-A38D-424143A4B1A5}"/>
              </a:ext>
              <a:ext uri="{C183D7F6-B498-43B3-948B-1728B52AA6E4}">
                <adec:decorative xmlns:adec="http://schemas.microsoft.com/office/drawing/2017/decorative" val="1"/>
              </a:ext>
            </a:extLst>
          </p:cNvPr>
          <p:cNvGrpSpPr/>
          <p:nvPr/>
        </p:nvGrpSpPr>
        <p:grpSpPr>
          <a:xfrm>
            <a:off x="0" y="0"/>
            <a:ext cx="12192000" cy="6858002"/>
            <a:chOff x="0" y="0"/>
            <a:chExt cx="12192000" cy="6858002"/>
          </a:xfrm>
        </p:grpSpPr>
        <p:grpSp>
          <p:nvGrpSpPr>
            <p:cNvPr id="15" name="Group 14">
              <a:extLst>
                <a:ext uri="{FF2B5EF4-FFF2-40B4-BE49-F238E27FC236}">
                  <a16:creationId xmlns:a16="http://schemas.microsoft.com/office/drawing/2014/main" id="{DE58E119-8C7B-9D2F-9583-620FEFA0423A}"/>
                </a:ext>
              </a:extLst>
            </p:cNvPr>
            <p:cNvGrpSpPr/>
            <p:nvPr/>
          </p:nvGrpSpPr>
          <p:grpSpPr>
            <a:xfrm>
              <a:off x="9486900" y="0"/>
              <a:ext cx="2705100" cy="694583"/>
              <a:chOff x="9486900" y="0"/>
              <a:chExt cx="2705100" cy="694583"/>
            </a:xfrm>
          </p:grpSpPr>
          <p:sp>
            <p:nvSpPr>
              <p:cNvPr id="17" name="Freeform: Shape 16">
                <a:extLst>
                  <a:ext uri="{FF2B5EF4-FFF2-40B4-BE49-F238E27FC236}">
                    <a16:creationId xmlns:a16="http://schemas.microsoft.com/office/drawing/2014/main" id="{115ECAC6-1FAE-5C1C-CFA2-9D2975BD9F33}"/>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8" name="Freeform: Shape 17">
                <a:extLst>
                  <a:ext uri="{FF2B5EF4-FFF2-40B4-BE49-F238E27FC236}">
                    <a16:creationId xmlns:a16="http://schemas.microsoft.com/office/drawing/2014/main" id="{F3152805-8DA0-5167-7E35-DCAC3B2B2EB7}"/>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6" name="Freeform: Shape 15">
              <a:extLst>
                <a:ext uri="{FF2B5EF4-FFF2-40B4-BE49-F238E27FC236}">
                  <a16:creationId xmlns:a16="http://schemas.microsoft.com/office/drawing/2014/main" id="{D2BA64A5-B92C-C9FE-7215-04FBF69D9DD4}"/>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35" name="Text Placeholder 35">
            <a:extLst>
              <a:ext uri="{FF2B5EF4-FFF2-40B4-BE49-F238E27FC236}">
                <a16:creationId xmlns:a16="http://schemas.microsoft.com/office/drawing/2014/main" id="{44736DFE-57C2-C7B6-D060-90F4798A1EF6}"/>
              </a:ext>
            </a:extLst>
          </p:cNvPr>
          <p:cNvSpPr>
            <a:spLocks noGrp="1"/>
          </p:cNvSpPr>
          <p:nvPr userDrawn="1">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userDrawn="1">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3" name="TextBox 12">
            <a:extLst>
              <a:ext uri="{FF2B5EF4-FFF2-40B4-BE49-F238E27FC236}">
                <a16:creationId xmlns:a16="http://schemas.microsoft.com/office/drawing/2014/main" id="{35CB53DE-8200-864F-38C2-7AB9911F24E6}"/>
              </a:ext>
              <a:ext uri="{C183D7F6-B498-43B3-948B-1728B52AA6E4}">
                <adec:decorative xmlns:adec="http://schemas.microsoft.com/office/drawing/2017/decorative" val="1"/>
              </a:ext>
            </a:extLst>
          </p:cNvPr>
          <p:cNvSpPr txBox="1"/>
          <p:nvPr userDrawn="1"/>
        </p:nvSpPr>
        <p:spPr>
          <a:xfrm>
            <a:off x="582611" y="555807"/>
            <a:ext cx="3740149" cy="7632859"/>
          </a:xfrm>
          <a:prstGeom prst="rect">
            <a:avLst/>
          </a:prstGeom>
          <a:noFill/>
        </p:spPr>
        <p:txBody>
          <a:bodyPr wrap="square" lIns="0" tIns="0" rIns="0" bIns="0" rtlCol="0">
            <a:spAutoFit/>
          </a:bodyPr>
          <a:lstStyle>
            <a:defPPr>
              <a:defRPr lang="en-US"/>
            </a:defPPr>
            <a:lvl1pPr>
              <a:defRPr sz="49600" b="1">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defRPr>
            </a:lvl1pPr>
          </a:lstStyle>
          <a:p>
            <a:pPr lvl="0"/>
            <a:r>
              <a:rPr lang="en-US"/>
              <a:t>6</a:t>
            </a:r>
            <a:endParaRPr lang="en-IN"/>
          </a:p>
        </p:txBody>
      </p:sp>
      <p:sp>
        <p:nvSpPr>
          <p:cNvPr id="14" name="Freeform: Shape 13">
            <a:extLst>
              <a:ext uri="{FF2B5EF4-FFF2-40B4-BE49-F238E27FC236}">
                <a16:creationId xmlns:a16="http://schemas.microsoft.com/office/drawing/2014/main" id="{C93D4AA9-DE5D-D31E-3D1D-D7FCDA9FD312}"/>
              </a:ext>
              <a:ext uri="{C183D7F6-B498-43B3-948B-1728B52AA6E4}">
                <adec:decorative xmlns:adec="http://schemas.microsoft.com/office/drawing/2017/decorative" val="1"/>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Tree>
    <p:extLst>
      <p:ext uri="{BB962C8B-B14F-4D97-AF65-F5344CB8AC3E}">
        <p14:creationId xmlns:p14="http://schemas.microsoft.com/office/powerpoint/2010/main" val="3568304574"/>
      </p:ext>
    </p:extLst>
  </p:cSld>
  <p:clrMapOvr>
    <a:masterClrMapping/>
  </p:clrMapOvr>
  <p:transition>
    <p:fade/>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7_number slides (Dark)">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8429C006-8A1D-8F89-99B1-BF5178727FAD}"/>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6" name="Picture 5" descr="A picture containing blue, electric blue, majorelle blue, blur&#10;&#10;Description automatically generated">
              <a:extLst>
                <a:ext uri="{FF2B5EF4-FFF2-40B4-BE49-F238E27FC236}">
                  <a16:creationId xmlns:a16="http://schemas.microsoft.com/office/drawing/2014/main" id="{0347DA2C-9466-A52B-40AB-17E283D12E4E}"/>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7" name="Picture 6">
              <a:extLst>
                <a:ext uri="{FF2B5EF4-FFF2-40B4-BE49-F238E27FC236}">
                  <a16:creationId xmlns:a16="http://schemas.microsoft.com/office/drawing/2014/main" id="{22745345-4692-8096-60F5-AF05DAA31C66}"/>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0" name="Group 9">
            <a:extLst>
              <a:ext uri="{FF2B5EF4-FFF2-40B4-BE49-F238E27FC236}">
                <a16:creationId xmlns:a16="http://schemas.microsoft.com/office/drawing/2014/main" id="{F17CE76A-29DA-FCCB-A80F-224FDAD23C43}"/>
              </a:ext>
              <a:ext uri="{C183D7F6-B498-43B3-948B-1728B52AA6E4}">
                <adec:decorative xmlns:adec="http://schemas.microsoft.com/office/drawing/2017/decorative" val="1"/>
              </a:ext>
            </a:extLst>
          </p:cNvPr>
          <p:cNvGrpSpPr/>
          <p:nvPr/>
        </p:nvGrpSpPr>
        <p:grpSpPr>
          <a:xfrm>
            <a:off x="0" y="0"/>
            <a:ext cx="12192000" cy="6858002"/>
            <a:chOff x="0" y="0"/>
            <a:chExt cx="12192000" cy="6858002"/>
          </a:xfrm>
        </p:grpSpPr>
        <p:grpSp>
          <p:nvGrpSpPr>
            <p:cNvPr id="15" name="Group 14">
              <a:extLst>
                <a:ext uri="{FF2B5EF4-FFF2-40B4-BE49-F238E27FC236}">
                  <a16:creationId xmlns:a16="http://schemas.microsoft.com/office/drawing/2014/main" id="{2B4269A7-041F-E563-39E6-B156437C6CE0}"/>
                </a:ext>
              </a:extLst>
            </p:cNvPr>
            <p:cNvGrpSpPr/>
            <p:nvPr/>
          </p:nvGrpSpPr>
          <p:grpSpPr>
            <a:xfrm>
              <a:off x="9486900" y="0"/>
              <a:ext cx="2705100" cy="694583"/>
              <a:chOff x="9486900" y="0"/>
              <a:chExt cx="2705100" cy="694583"/>
            </a:xfrm>
          </p:grpSpPr>
          <p:sp>
            <p:nvSpPr>
              <p:cNvPr id="17" name="Freeform: Shape 16">
                <a:extLst>
                  <a:ext uri="{FF2B5EF4-FFF2-40B4-BE49-F238E27FC236}">
                    <a16:creationId xmlns:a16="http://schemas.microsoft.com/office/drawing/2014/main" id="{DF8EA209-F48D-A61B-307B-AEF1A671497E}"/>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8" name="Freeform: Shape 17">
                <a:extLst>
                  <a:ext uri="{FF2B5EF4-FFF2-40B4-BE49-F238E27FC236}">
                    <a16:creationId xmlns:a16="http://schemas.microsoft.com/office/drawing/2014/main" id="{F35F310F-9C3E-7227-7A63-F93AD69AF9B2}"/>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6" name="Freeform: Shape 15">
              <a:extLst>
                <a:ext uri="{FF2B5EF4-FFF2-40B4-BE49-F238E27FC236}">
                  <a16:creationId xmlns:a16="http://schemas.microsoft.com/office/drawing/2014/main" id="{E3E82270-853B-F4E1-DE4E-2BB8431DC100}"/>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35" name="Text Placeholder 35">
            <a:extLst>
              <a:ext uri="{FF2B5EF4-FFF2-40B4-BE49-F238E27FC236}">
                <a16:creationId xmlns:a16="http://schemas.microsoft.com/office/drawing/2014/main" id="{44736DFE-57C2-C7B6-D060-90F4798A1EF6}"/>
              </a:ext>
            </a:extLst>
          </p:cNvPr>
          <p:cNvSpPr>
            <a:spLocks noGrp="1"/>
          </p:cNvSpPr>
          <p:nvPr userDrawn="1">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userDrawn="1">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3" name="TextBox 12">
            <a:extLst>
              <a:ext uri="{FF2B5EF4-FFF2-40B4-BE49-F238E27FC236}">
                <a16:creationId xmlns:a16="http://schemas.microsoft.com/office/drawing/2014/main" id="{35CB53DE-8200-864F-38C2-7AB9911F24E6}"/>
              </a:ext>
              <a:ext uri="{C183D7F6-B498-43B3-948B-1728B52AA6E4}">
                <adec:decorative xmlns:adec="http://schemas.microsoft.com/office/drawing/2017/decorative" val="1"/>
              </a:ext>
            </a:extLst>
          </p:cNvPr>
          <p:cNvSpPr txBox="1"/>
          <p:nvPr userDrawn="1"/>
        </p:nvSpPr>
        <p:spPr>
          <a:xfrm>
            <a:off x="582611" y="571047"/>
            <a:ext cx="3740149" cy="7632859"/>
          </a:xfrm>
          <a:prstGeom prst="rect">
            <a:avLst/>
          </a:prstGeom>
          <a:noFill/>
        </p:spPr>
        <p:txBody>
          <a:bodyPr wrap="square" lIns="0" tIns="0" rIns="0" bIns="0" rtlCol="0">
            <a:spAutoFit/>
          </a:bodyPr>
          <a:lstStyle>
            <a:defPPr>
              <a:defRPr lang="en-US"/>
            </a:defPPr>
            <a:lvl1pPr>
              <a:defRPr sz="49600" b="1">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defRPr>
            </a:lvl1pPr>
          </a:lstStyle>
          <a:p>
            <a:pPr lvl="0"/>
            <a:r>
              <a:rPr lang="en-US"/>
              <a:t>7</a:t>
            </a:r>
            <a:endParaRPr lang="en-IN" err="1"/>
          </a:p>
        </p:txBody>
      </p:sp>
      <p:sp>
        <p:nvSpPr>
          <p:cNvPr id="14" name="Freeform: Shape 13">
            <a:extLst>
              <a:ext uri="{FF2B5EF4-FFF2-40B4-BE49-F238E27FC236}">
                <a16:creationId xmlns:a16="http://schemas.microsoft.com/office/drawing/2014/main" id="{31596FD6-9A43-B0EB-8E6C-BDABAB4486BC}"/>
              </a:ext>
              <a:ext uri="{C183D7F6-B498-43B3-948B-1728B52AA6E4}">
                <adec:decorative xmlns:adec="http://schemas.microsoft.com/office/drawing/2017/decorative" val="1"/>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Tree>
    <p:extLst>
      <p:ext uri="{BB962C8B-B14F-4D97-AF65-F5344CB8AC3E}">
        <p14:creationId xmlns:p14="http://schemas.microsoft.com/office/powerpoint/2010/main" val="3294972764"/>
      </p:ext>
    </p:extLst>
  </p:cSld>
  <p:clrMapOvr>
    <a:masterClrMapping/>
  </p:clrMapOvr>
  <p:transition>
    <p:fade/>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8_number slides (Dark)">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F1D0FB89-6570-5E4D-018B-D99E29F562EB}"/>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6" name="Picture 5" descr="A picture containing blue, electric blue, majorelle blue, blur&#10;&#10;Description automatically generated">
              <a:extLst>
                <a:ext uri="{FF2B5EF4-FFF2-40B4-BE49-F238E27FC236}">
                  <a16:creationId xmlns:a16="http://schemas.microsoft.com/office/drawing/2014/main" id="{B952ADD1-833B-116E-4ECC-05C1A267AED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7" name="Picture 6">
              <a:extLst>
                <a:ext uri="{FF2B5EF4-FFF2-40B4-BE49-F238E27FC236}">
                  <a16:creationId xmlns:a16="http://schemas.microsoft.com/office/drawing/2014/main" id="{4B514CFA-7782-D87B-AEC1-559B1A127B72}"/>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0" name="Group 9">
            <a:extLst>
              <a:ext uri="{FF2B5EF4-FFF2-40B4-BE49-F238E27FC236}">
                <a16:creationId xmlns:a16="http://schemas.microsoft.com/office/drawing/2014/main" id="{FD860205-FCAE-78DE-D5ED-0E3186EF814F}"/>
              </a:ext>
              <a:ext uri="{C183D7F6-B498-43B3-948B-1728B52AA6E4}">
                <adec:decorative xmlns:adec="http://schemas.microsoft.com/office/drawing/2017/decorative" val="1"/>
              </a:ext>
            </a:extLst>
          </p:cNvPr>
          <p:cNvGrpSpPr/>
          <p:nvPr/>
        </p:nvGrpSpPr>
        <p:grpSpPr>
          <a:xfrm>
            <a:off x="0" y="0"/>
            <a:ext cx="12192000" cy="6858002"/>
            <a:chOff x="0" y="0"/>
            <a:chExt cx="12192000" cy="6858002"/>
          </a:xfrm>
        </p:grpSpPr>
        <p:grpSp>
          <p:nvGrpSpPr>
            <p:cNvPr id="15" name="Group 14">
              <a:extLst>
                <a:ext uri="{FF2B5EF4-FFF2-40B4-BE49-F238E27FC236}">
                  <a16:creationId xmlns:a16="http://schemas.microsoft.com/office/drawing/2014/main" id="{548E8EA9-8ACE-E1B3-42E3-C2F6FA275756}"/>
                </a:ext>
              </a:extLst>
            </p:cNvPr>
            <p:cNvGrpSpPr/>
            <p:nvPr/>
          </p:nvGrpSpPr>
          <p:grpSpPr>
            <a:xfrm>
              <a:off x="9486900" y="0"/>
              <a:ext cx="2705100" cy="694583"/>
              <a:chOff x="9486900" y="0"/>
              <a:chExt cx="2705100" cy="694583"/>
            </a:xfrm>
          </p:grpSpPr>
          <p:sp>
            <p:nvSpPr>
              <p:cNvPr id="17" name="Freeform: Shape 16">
                <a:extLst>
                  <a:ext uri="{FF2B5EF4-FFF2-40B4-BE49-F238E27FC236}">
                    <a16:creationId xmlns:a16="http://schemas.microsoft.com/office/drawing/2014/main" id="{E2BB5F71-A943-BC3B-7B26-6AAD53C0A74C}"/>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8" name="Freeform: Shape 17">
                <a:extLst>
                  <a:ext uri="{FF2B5EF4-FFF2-40B4-BE49-F238E27FC236}">
                    <a16:creationId xmlns:a16="http://schemas.microsoft.com/office/drawing/2014/main" id="{D0B85113-CC15-A37F-B1F5-0A26FFFC1A5D}"/>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6" name="Freeform: Shape 15">
              <a:extLst>
                <a:ext uri="{FF2B5EF4-FFF2-40B4-BE49-F238E27FC236}">
                  <a16:creationId xmlns:a16="http://schemas.microsoft.com/office/drawing/2014/main" id="{7437BF8F-5993-C96E-AC92-F57A13BEDF81}"/>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35" name="Text Placeholder 35">
            <a:extLst>
              <a:ext uri="{FF2B5EF4-FFF2-40B4-BE49-F238E27FC236}">
                <a16:creationId xmlns:a16="http://schemas.microsoft.com/office/drawing/2014/main" id="{44736DFE-57C2-C7B6-D060-90F4798A1EF6}"/>
              </a:ext>
            </a:extLst>
          </p:cNvPr>
          <p:cNvSpPr>
            <a:spLocks noGrp="1"/>
          </p:cNvSpPr>
          <p:nvPr userDrawn="1">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userDrawn="1">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3" name="TextBox 12">
            <a:extLst>
              <a:ext uri="{FF2B5EF4-FFF2-40B4-BE49-F238E27FC236}">
                <a16:creationId xmlns:a16="http://schemas.microsoft.com/office/drawing/2014/main" id="{35CB53DE-8200-864F-38C2-7AB9911F24E6}"/>
              </a:ext>
              <a:ext uri="{C183D7F6-B498-43B3-948B-1728B52AA6E4}">
                <adec:decorative xmlns:adec="http://schemas.microsoft.com/office/drawing/2017/decorative" val="1"/>
              </a:ext>
            </a:extLst>
          </p:cNvPr>
          <p:cNvSpPr txBox="1"/>
          <p:nvPr userDrawn="1"/>
        </p:nvSpPr>
        <p:spPr>
          <a:xfrm>
            <a:off x="582611" y="555807"/>
            <a:ext cx="3740149" cy="7632859"/>
          </a:xfrm>
          <a:prstGeom prst="rect">
            <a:avLst/>
          </a:prstGeom>
          <a:noFill/>
        </p:spPr>
        <p:txBody>
          <a:bodyPr wrap="square" lIns="0" tIns="0" rIns="0" bIns="0" rtlCol="0">
            <a:spAutoFit/>
          </a:bodyPr>
          <a:lstStyle>
            <a:defPPr>
              <a:defRPr lang="en-US"/>
            </a:defPPr>
            <a:lvl1pPr>
              <a:defRPr sz="49600" b="1">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defRPr>
            </a:lvl1pPr>
          </a:lstStyle>
          <a:p>
            <a:pPr lvl="0"/>
            <a:r>
              <a:rPr lang="en-US"/>
              <a:t>8</a:t>
            </a:r>
            <a:endParaRPr lang="en-IN"/>
          </a:p>
        </p:txBody>
      </p:sp>
      <p:sp>
        <p:nvSpPr>
          <p:cNvPr id="14" name="Freeform: Shape 13">
            <a:extLst>
              <a:ext uri="{FF2B5EF4-FFF2-40B4-BE49-F238E27FC236}">
                <a16:creationId xmlns:a16="http://schemas.microsoft.com/office/drawing/2014/main" id="{1ACD0974-2DCA-E7A6-A86C-6A594EA18FC5}"/>
              </a:ext>
              <a:ext uri="{C183D7F6-B498-43B3-948B-1728B52AA6E4}">
                <adec:decorative xmlns:adec="http://schemas.microsoft.com/office/drawing/2017/decorative" val="1"/>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Tree>
    <p:extLst>
      <p:ext uri="{BB962C8B-B14F-4D97-AF65-F5344CB8AC3E}">
        <p14:creationId xmlns:p14="http://schemas.microsoft.com/office/powerpoint/2010/main" val="1700468888"/>
      </p:ext>
    </p:extLst>
  </p:cSld>
  <p:clrMapOvr>
    <a:masterClrMapping/>
  </p:clrMapOvr>
  <p:transition>
    <p:fade/>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userDrawn="1">
  <p:cSld name="9_number slides (Dark)">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5811C7DA-CE9B-720F-23D6-C3E0B26CE0F9}"/>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14" name="Picture 13" descr="A picture containing blue, electric blue, majorelle blue, blur&#10;&#10;Description automatically generated">
              <a:extLst>
                <a:ext uri="{FF2B5EF4-FFF2-40B4-BE49-F238E27FC236}">
                  <a16:creationId xmlns:a16="http://schemas.microsoft.com/office/drawing/2014/main" id="{EA990D72-62FF-7276-D6A8-7CB4F604F389}"/>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5" name="Picture 14">
              <a:extLst>
                <a:ext uri="{FF2B5EF4-FFF2-40B4-BE49-F238E27FC236}">
                  <a16:creationId xmlns:a16="http://schemas.microsoft.com/office/drawing/2014/main" id="{BF980D98-64AB-8534-57E5-AA6FA60349CA}"/>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6" name="Group 15">
            <a:extLst>
              <a:ext uri="{FF2B5EF4-FFF2-40B4-BE49-F238E27FC236}">
                <a16:creationId xmlns:a16="http://schemas.microsoft.com/office/drawing/2014/main" id="{749E9DA9-685B-ABF8-643B-E50A935BE6BC}"/>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17" name="Group 16">
              <a:extLst>
                <a:ext uri="{FF2B5EF4-FFF2-40B4-BE49-F238E27FC236}">
                  <a16:creationId xmlns:a16="http://schemas.microsoft.com/office/drawing/2014/main" id="{2F03625D-E784-AEB9-DEF9-B2DCBB3E4E73}"/>
                </a:ext>
              </a:extLst>
            </p:cNvPr>
            <p:cNvGrpSpPr/>
            <p:nvPr/>
          </p:nvGrpSpPr>
          <p:grpSpPr>
            <a:xfrm>
              <a:off x="9486900" y="0"/>
              <a:ext cx="2705100" cy="694583"/>
              <a:chOff x="9486900" y="0"/>
              <a:chExt cx="2705100" cy="694583"/>
            </a:xfrm>
          </p:grpSpPr>
          <p:sp>
            <p:nvSpPr>
              <p:cNvPr id="19" name="Freeform: Shape 18">
                <a:extLst>
                  <a:ext uri="{FF2B5EF4-FFF2-40B4-BE49-F238E27FC236}">
                    <a16:creationId xmlns:a16="http://schemas.microsoft.com/office/drawing/2014/main" id="{7D833D94-173C-EDB4-AA0C-552FEA0B3A72}"/>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20" name="Freeform: Shape 19">
                <a:extLst>
                  <a:ext uri="{FF2B5EF4-FFF2-40B4-BE49-F238E27FC236}">
                    <a16:creationId xmlns:a16="http://schemas.microsoft.com/office/drawing/2014/main" id="{AB861CFF-8871-4294-29A7-7817D92DF9A8}"/>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8" name="Freeform: Shape 17">
              <a:extLst>
                <a:ext uri="{FF2B5EF4-FFF2-40B4-BE49-F238E27FC236}">
                  <a16:creationId xmlns:a16="http://schemas.microsoft.com/office/drawing/2014/main" id="{E520BCC2-9520-E974-48BE-E10B84865F32}"/>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35" name="Text Placeholder 35">
            <a:extLst>
              <a:ext uri="{FF2B5EF4-FFF2-40B4-BE49-F238E27FC236}">
                <a16:creationId xmlns:a16="http://schemas.microsoft.com/office/drawing/2014/main" id="{44736DFE-57C2-C7B6-D060-90F4798A1EF6}"/>
              </a:ext>
            </a:extLst>
          </p:cNvPr>
          <p:cNvSpPr>
            <a:spLocks noGrp="1"/>
          </p:cNvSpPr>
          <p:nvPr>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3" name="TextBox 12">
            <a:extLst>
              <a:ext uri="{FF2B5EF4-FFF2-40B4-BE49-F238E27FC236}">
                <a16:creationId xmlns:a16="http://schemas.microsoft.com/office/drawing/2014/main" id="{35CB53DE-8200-864F-38C2-7AB9911F24E6}"/>
              </a:ext>
              <a:ext uri="{C183D7F6-B498-43B3-948B-1728B52AA6E4}">
                <adec:decorative xmlns:adec="http://schemas.microsoft.com/office/drawing/2017/decorative" val="1"/>
              </a:ext>
            </a:extLst>
          </p:cNvPr>
          <p:cNvSpPr txBox="1"/>
          <p:nvPr userDrawn="1"/>
        </p:nvSpPr>
        <p:spPr>
          <a:xfrm>
            <a:off x="582611" y="555807"/>
            <a:ext cx="3740149" cy="7632859"/>
          </a:xfrm>
          <a:prstGeom prst="rect">
            <a:avLst/>
          </a:prstGeom>
          <a:noFill/>
        </p:spPr>
        <p:txBody>
          <a:bodyPr wrap="square" lIns="0" tIns="0" rIns="0" bIns="0" rtlCol="0">
            <a:spAutoFit/>
          </a:bodyPr>
          <a:lstStyle>
            <a:defPPr>
              <a:defRPr lang="en-US"/>
            </a:defPPr>
            <a:lvl1pPr lvl="0">
              <a:defRPr sz="49600" b="1">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defRPr>
            </a:lvl1pPr>
          </a:lstStyle>
          <a:p>
            <a:pPr lvl="0"/>
            <a:r>
              <a:rPr lang="en-US"/>
              <a:t>9</a:t>
            </a:r>
            <a:endParaRPr lang="en-IN"/>
          </a:p>
        </p:txBody>
      </p:sp>
      <p:sp>
        <p:nvSpPr>
          <p:cNvPr id="21" name="Freeform: Shape 20">
            <a:extLst>
              <a:ext uri="{FF2B5EF4-FFF2-40B4-BE49-F238E27FC236}">
                <a16:creationId xmlns:a16="http://schemas.microsoft.com/office/drawing/2014/main" id="{FA419A7C-8141-3F92-FD68-B7197E76EF86}"/>
              </a:ext>
              <a:ext uri="{C183D7F6-B498-43B3-948B-1728B52AA6E4}">
                <adec:decorative xmlns:adec="http://schemas.microsoft.com/office/drawing/2017/decorative" val="1"/>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Tree>
    <p:extLst>
      <p:ext uri="{BB962C8B-B14F-4D97-AF65-F5344CB8AC3E}">
        <p14:creationId xmlns:p14="http://schemas.microsoft.com/office/powerpoint/2010/main" val="2890377425"/>
      </p:ext>
    </p:extLst>
  </p:cSld>
  <p:clrMapOvr>
    <a:masterClrMapping/>
  </p:clrMapOvr>
  <p:transition>
    <p:fade/>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userDrawn="1">
  <p:cSld name="10_number slides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C3E246FB-AB81-B8EC-A355-536B234B1F17}"/>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4E58D35A-F47C-A3A9-69E0-FF65F121F3ED}"/>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7" name="Picture 6">
              <a:extLst>
                <a:ext uri="{FF2B5EF4-FFF2-40B4-BE49-F238E27FC236}">
                  <a16:creationId xmlns:a16="http://schemas.microsoft.com/office/drawing/2014/main" id="{81FB571C-8009-012C-D301-FDA4D31F140F}"/>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8" name="Group 7">
            <a:extLst>
              <a:ext uri="{FF2B5EF4-FFF2-40B4-BE49-F238E27FC236}">
                <a16:creationId xmlns:a16="http://schemas.microsoft.com/office/drawing/2014/main" id="{72AB9765-2DC6-7DD2-4906-4C16C9B7FE4C}"/>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10" name="Group 9">
              <a:extLst>
                <a:ext uri="{FF2B5EF4-FFF2-40B4-BE49-F238E27FC236}">
                  <a16:creationId xmlns:a16="http://schemas.microsoft.com/office/drawing/2014/main" id="{67398666-1EA3-A10B-B2D4-9388F9671461}"/>
                </a:ext>
              </a:extLst>
            </p:cNvPr>
            <p:cNvGrpSpPr/>
            <p:nvPr/>
          </p:nvGrpSpPr>
          <p:grpSpPr>
            <a:xfrm>
              <a:off x="9486900" y="0"/>
              <a:ext cx="2705100" cy="694583"/>
              <a:chOff x="9486900" y="0"/>
              <a:chExt cx="2705100" cy="694583"/>
            </a:xfrm>
          </p:grpSpPr>
          <p:sp>
            <p:nvSpPr>
              <p:cNvPr id="15" name="Freeform: Shape 14">
                <a:extLst>
                  <a:ext uri="{FF2B5EF4-FFF2-40B4-BE49-F238E27FC236}">
                    <a16:creationId xmlns:a16="http://schemas.microsoft.com/office/drawing/2014/main" id="{F65FAC2F-AEBE-7EBC-4267-98783C21AB70}"/>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6" name="Freeform: Shape 15">
                <a:extLst>
                  <a:ext uri="{FF2B5EF4-FFF2-40B4-BE49-F238E27FC236}">
                    <a16:creationId xmlns:a16="http://schemas.microsoft.com/office/drawing/2014/main" id="{73F8BF48-7161-8B4A-77B6-BCB7F80740D9}"/>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4" name="Freeform: Shape 13">
              <a:extLst>
                <a:ext uri="{FF2B5EF4-FFF2-40B4-BE49-F238E27FC236}">
                  <a16:creationId xmlns:a16="http://schemas.microsoft.com/office/drawing/2014/main" id="{8729867E-785A-91D7-0FEF-675C8E5BC3AB}"/>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35" name="Text Placeholder 35">
            <a:extLst>
              <a:ext uri="{FF2B5EF4-FFF2-40B4-BE49-F238E27FC236}">
                <a16:creationId xmlns:a16="http://schemas.microsoft.com/office/drawing/2014/main" id="{44736DFE-57C2-C7B6-D060-90F4798A1EF6}"/>
              </a:ext>
            </a:extLst>
          </p:cNvPr>
          <p:cNvSpPr>
            <a:spLocks noGrp="1"/>
          </p:cNvSpPr>
          <p:nvPr>
            <p:ph type="body" sz="quarter" idx="21" hasCustomPrompt="1"/>
          </p:nvPr>
        </p:nvSpPr>
        <p:spPr>
          <a:xfrm>
            <a:off x="5928359" y="2745600"/>
            <a:ext cx="5681029"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p:ph type="body" sz="quarter" idx="22" hasCustomPrompt="1"/>
          </p:nvPr>
        </p:nvSpPr>
        <p:spPr>
          <a:xfrm>
            <a:off x="5928359" y="3634600"/>
            <a:ext cx="5681029"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3" name="TextBox 12">
            <a:extLst>
              <a:ext uri="{FF2B5EF4-FFF2-40B4-BE49-F238E27FC236}">
                <a16:creationId xmlns:a16="http://schemas.microsoft.com/office/drawing/2014/main" id="{35CB53DE-8200-864F-38C2-7AB9911F24E6}"/>
              </a:ext>
              <a:ext uri="{C183D7F6-B498-43B3-948B-1728B52AA6E4}">
                <adec:decorative xmlns:adec="http://schemas.microsoft.com/office/drawing/2017/decorative" val="1"/>
              </a:ext>
            </a:extLst>
          </p:cNvPr>
          <p:cNvSpPr txBox="1"/>
          <p:nvPr userDrawn="1"/>
        </p:nvSpPr>
        <p:spPr>
          <a:xfrm>
            <a:off x="536891" y="1622607"/>
            <a:ext cx="5345749" cy="6355586"/>
          </a:xfrm>
          <a:prstGeom prst="rect">
            <a:avLst/>
          </a:prstGeom>
          <a:noFill/>
        </p:spPr>
        <p:txBody>
          <a:bodyPr wrap="square" lIns="0" tIns="0" rIns="0" bIns="0" rtlCol="0">
            <a:spAutoFit/>
          </a:bodyPr>
          <a:lstStyle/>
          <a:p>
            <a:pPr marL="0" lvl="0" algn="l" defTabSz="914400" rtl="0" eaLnBrk="1" latinLnBrk="0" hangingPunct="1"/>
            <a:r>
              <a:rPr lang="en-US" sz="41300" b="1" kern="1200">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latin typeface="+mn-lt"/>
                <a:ea typeface="+mn-ea"/>
                <a:cs typeface="+mn-cs"/>
              </a:rPr>
              <a:t>10</a:t>
            </a:r>
            <a:endParaRPr lang="en-IN" sz="41300" b="1" kern="1200">
              <a:ln w="15875">
                <a:noFill/>
              </a:ln>
              <a:gradFill flip="none" rotWithShape="1">
                <a:gsLst>
                  <a:gs pos="20000">
                    <a:srgbClr val="5070A6"/>
                  </a:gs>
                  <a:gs pos="84000">
                    <a:schemeClr val="tx2">
                      <a:lumMod val="75000"/>
                    </a:schemeClr>
                  </a:gs>
                </a:gsLst>
                <a:lin ang="5400000" scaled="1"/>
                <a:tileRect/>
              </a:gradFill>
              <a:effectLst>
                <a:outerShdw blurRad="317500" dist="38100" dir="5400000" algn="t" rotWithShape="0">
                  <a:schemeClr val="tx1">
                    <a:alpha val="46000"/>
                  </a:schemeClr>
                </a:outerShdw>
              </a:effectLst>
              <a:latin typeface="+mn-lt"/>
              <a:ea typeface="+mn-ea"/>
              <a:cs typeface="+mn-cs"/>
            </a:endParaRPr>
          </a:p>
        </p:txBody>
      </p:sp>
      <p:sp>
        <p:nvSpPr>
          <p:cNvPr id="17" name="Freeform: Shape 16">
            <a:extLst>
              <a:ext uri="{FF2B5EF4-FFF2-40B4-BE49-F238E27FC236}">
                <a16:creationId xmlns:a16="http://schemas.microsoft.com/office/drawing/2014/main" id="{2E907715-9034-6B72-5B58-B64A11570B87}"/>
              </a:ext>
              <a:ext uri="{C183D7F6-B498-43B3-948B-1728B52AA6E4}">
                <adec:decorative xmlns:adec="http://schemas.microsoft.com/office/drawing/2017/decorative" val="1"/>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Tree>
    <p:extLst>
      <p:ext uri="{BB962C8B-B14F-4D97-AF65-F5344CB8AC3E}">
        <p14:creationId xmlns:p14="http://schemas.microsoft.com/office/powerpoint/2010/main" val="1666538388"/>
      </p:ext>
    </p:extLst>
  </p:cSld>
  <p:clrMapOvr>
    <a:masterClrMapping/>
  </p:clrMapOvr>
  <p:transition>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Agenda eight topic (dark)">
    <p:bg>
      <p:bgPr>
        <a:solidFill>
          <a:srgbClr val="193467"/>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70B8DFE-881E-388A-2E01-A518F7E75D68}"/>
              </a:ext>
              <a:ext uri="{C183D7F6-B498-43B3-948B-1728B52AA6E4}">
                <adec:decorative xmlns:adec="http://schemas.microsoft.com/office/drawing/2017/decorative" val="1"/>
              </a:ext>
            </a:extLst>
          </p:cNvPr>
          <p:cNvPicPr>
            <a:picLocks noChangeAspect="1"/>
          </p:cNvPicPr>
          <p:nvPr userDrawn="1"/>
        </p:nvPicPr>
        <p:blipFill rotWithShape="1">
          <a:blip r:embed="rId2">
            <a:alphaModFix amt="50000"/>
          </a:blip>
          <a:stretch/>
        </p:blipFill>
        <p:spPr>
          <a:xfrm>
            <a:off x="-528" y="-3345"/>
            <a:ext cx="12193057" cy="6864691"/>
          </a:xfrm>
          <a:prstGeom prst="rect">
            <a:avLst/>
          </a:prstGeom>
        </p:spPr>
      </p:pic>
      <p:pic>
        <p:nvPicPr>
          <p:cNvPr id="3" name="Picture 2">
            <a:extLst>
              <a:ext uri="{FF2B5EF4-FFF2-40B4-BE49-F238E27FC236}">
                <a16:creationId xmlns:a16="http://schemas.microsoft.com/office/drawing/2014/main" id="{423DD631-C778-53A9-8073-57102E742346}"/>
              </a:ext>
              <a:ext uri="{C183D7F6-B498-43B3-948B-1728B52AA6E4}">
                <adec:decorative xmlns:adec="http://schemas.microsoft.com/office/drawing/2017/decorative" val="1"/>
              </a:ext>
            </a:extLst>
          </p:cNvPr>
          <p:cNvPicPr>
            <a:picLocks noChangeAspect="1"/>
          </p:cNvPicPr>
          <p:nvPr userDrawn="1"/>
        </p:nvPicPr>
        <p:blipFill rotWithShape="1">
          <a:blip r:embed="rId3" cstate="screen">
            <a:alphaModFix amt="25000"/>
            <a:extLst>
              <a:ext uri="{28A0092B-C50C-407E-A947-70E740481C1C}">
                <a14:useLocalDpi xmlns:a14="http://schemas.microsoft.com/office/drawing/2010/main"/>
              </a:ext>
            </a:extLst>
          </a:blip>
          <a:srcRect/>
          <a:stretch/>
        </p:blipFill>
        <p:spPr>
          <a:xfrm>
            <a:off x="0" y="0"/>
            <a:ext cx="12192000" cy="6858000"/>
          </a:xfrm>
          <a:prstGeom prst="rect">
            <a:avLst/>
          </a:prstGeom>
        </p:spPr>
      </p:pic>
      <p:pic>
        <p:nvPicPr>
          <p:cNvPr id="6" name="Picture 5">
            <a:extLst>
              <a:ext uri="{FF2B5EF4-FFF2-40B4-BE49-F238E27FC236}">
                <a16:creationId xmlns:a16="http://schemas.microsoft.com/office/drawing/2014/main" id="{622A4C08-8D9B-7EB7-4EFC-CDD476EE593F}"/>
              </a:ext>
              <a:ext uri="{C183D7F6-B498-43B3-948B-1728B52AA6E4}">
                <adec:decorative xmlns:adec="http://schemas.microsoft.com/office/drawing/2017/decorative" val="1"/>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5415" y="0"/>
            <a:ext cx="3888175" cy="6269038"/>
          </a:xfrm>
          <a:custGeom>
            <a:avLst/>
            <a:gdLst>
              <a:gd name="connsiteX0" fmla="*/ 0 w 3888175"/>
              <a:gd name="connsiteY0" fmla="*/ 0 h 6157818"/>
              <a:gd name="connsiteX1" fmla="*/ 3888175 w 3888175"/>
              <a:gd name="connsiteY1" fmla="*/ 0 h 6157818"/>
              <a:gd name="connsiteX2" fmla="*/ 3888175 w 3888175"/>
              <a:gd name="connsiteY2" fmla="*/ 5845507 h 6157818"/>
              <a:gd name="connsiteX3" fmla="*/ 3575864 w 3888175"/>
              <a:gd name="connsiteY3" fmla="*/ 6157818 h 6157818"/>
              <a:gd name="connsiteX4" fmla="*/ 0 w 3888175"/>
              <a:gd name="connsiteY4" fmla="*/ 6157818 h 6157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8175" h="6157818">
                <a:moveTo>
                  <a:pt x="0" y="0"/>
                </a:moveTo>
                <a:lnTo>
                  <a:pt x="3888175" y="0"/>
                </a:lnTo>
                <a:lnTo>
                  <a:pt x="3888175" y="5845507"/>
                </a:lnTo>
                <a:cubicBezTo>
                  <a:pt x="3888175" y="6017992"/>
                  <a:pt x="3748349" y="6157818"/>
                  <a:pt x="3575864" y="6157818"/>
                </a:cubicBezTo>
                <a:lnTo>
                  <a:pt x="0" y="6157818"/>
                </a:lnTo>
                <a:close/>
              </a:path>
            </a:pathLst>
          </a:custGeom>
          <a:ln>
            <a:gradFill flip="none" rotWithShape="1">
              <a:gsLst>
                <a:gs pos="28037">
                  <a:schemeClr val="tx2">
                    <a:lumMod val="50000"/>
                  </a:schemeClr>
                </a:gs>
                <a:gs pos="100000">
                  <a:schemeClr val="bg1"/>
                </a:gs>
              </a:gsLst>
              <a:lin ang="2700000" scaled="1"/>
              <a:tileRect/>
            </a:gradFill>
          </a:ln>
          <a:effectLst>
            <a:outerShdw blurRad="317500" dist="38100" dir="2700000" algn="tl" rotWithShape="0">
              <a:prstClr val="black">
                <a:alpha val="40000"/>
              </a:prstClr>
            </a:outerShdw>
          </a:effectLst>
        </p:spPr>
      </p:pic>
      <p:sp>
        <p:nvSpPr>
          <p:cNvPr id="7" name="Rectangle: Rounded Corners 6">
            <a:extLst>
              <a:ext uri="{FF2B5EF4-FFF2-40B4-BE49-F238E27FC236}">
                <a16:creationId xmlns:a16="http://schemas.microsoft.com/office/drawing/2014/main" id="{5CA1D436-3B66-752F-B501-0FD893F56553}"/>
              </a:ext>
              <a:ext uri="{C183D7F6-B498-43B3-948B-1728B52AA6E4}">
                <adec:decorative xmlns:adec="http://schemas.microsoft.com/office/drawing/2017/decorative" val="1"/>
              </a:ext>
            </a:extLst>
          </p:cNvPr>
          <p:cNvSpPr/>
          <p:nvPr/>
        </p:nvSpPr>
        <p:spPr bwMode="auto">
          <a:xfrm>
            <a:off x="4123399" y="147578"/>
            <a:ext cx="7774914" cy="6562845"/>
          </a:xfrm>
          <a:prstGeom prst="roundRect">
            <a:avLst>
              <a:gd name="adj" fmla="val 3093"/>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fontAlgn="base">
              <a:spcBef>
                <a:spcPct val="0"/>
              </a:spcBef>
              <a:spcAft>
                <a:spcPts val="600"/>
              </a:spcAft>
            </a:pPr>
            <a:endParaRPr lang="en-IN" sz="2000" err="1">
              <a:solidFill>
                <a:schemeClr val="bg1"/>
              </a:solidFill>
              <a:latin typeface="+mj-lt"/>
              <a:ea typeface="Segoe UI Black" panose="020B0A02040204020203" pitchFamily="34" charset="0"/>
            </a:endParaRPr>
          </a:p>
        </p:txBody>
      </p:sp>
      <p:sp>
        <p:nvSpPr>
          <p:cNvPr id="34" name="Text Placeholder 33">
            <a:extLst>
              <a:ext uri="{FF2B5EF4-FFF2-40B4-BE49-F238E27FC236}">
                <a16:creationId xmlns:a16="http://schemas.microsoft.com/office/drawing/2014/main" id="{37FD1376-F363-B9B2-E836-2CEB56DB6E56}"/>
              </a:ext>
            </a:extLst>
          </p:cNvPr>
          <p:cNvSpPr>
            <a:spLocks noGrp="1"/>
          </p:cNvSpPr>
          <p:nvPr userDrawn="1">
            <p:ph type="body" sz="quarter" idx="10" hasCustomPrompt="1"/>
          </p:nvPr>
        </p:nvSpPr>
        <p:spPr>
          <a:xfrm>
            <a:off x="588263" y="2801910"/>
            <a:ext cx="3012187" cy="553998"/>
          </a:xfrm>
        </p:spPr>
        <p:txBody>
          <a:bodyPr vert="horz" wrap="square" lIns="0" tIns="0" rIns="0" bIns="0" rtlCol="0" anchor="t">
            <a:spAutoFit/>
          </a:bodyPr>
          <a:lstStyle>
            <a:lvl1pPr marL="0" indent="0">
              <a:buNone/>
              <a:defRPr lang="en-IN" sz="3600" b="0" cap="none" spc="-50" dirty="0">
                <a:ln w="3175">
                  <a:noFill/>
                </a:ln>
                <a:solidFill>
                  <a:schemeClr val="bg1"/>
                </a:solidFill>
                <a:effectLst/>
                <a:latin typeface="+mj-lt"/>
              </a:defRPr>
            </a:lvl1pPr>
          </a:lstStyle>
          <a:p>
            <a:pPr marL="342900" lvl="0" indent="-571500">
              <a:spcBef>
                <a:spcPct val="0"/>
              </a:spcBef>
            </a:pPr>
            <a:r>
              <a:rPr lang="en-US"/>
              <a:t>Title</a:t>
            </a:r>
            <a:endParaRPr lang="en-IN"/>
          </a:p>
        </p:txBody>
      </p:sp>
      <p:sp>
        <p:nvSpPr>
          <p:cNvPr id="42" name="Text Placeholder 35">
            <a:extLst>
              <a:ext uri="{FF2B5EF4-FFF2-40B4-BE49-F238E27FC236}">
                <a16:creationId xmlns:a16="http://schemas.microsoft.com/office/drawing/2014/main" id="{27E77BF6-2F02-6AB1-244C-A33EEA6866E6}"/>
              </a:ext>
            </a:extLst>
          </p:cNvPr>
          <p:cNvSpPr>
            <a:spLocks noGrp="1"/>
          </p:cNvSpPr>
          <p:nvPr>
            <p:ph type="body" sz="quarter" idx="35" hasCustomPrompt="1"/>
          </p:nvPr>
        </p:nvSpPr>
        <p:spPr>
          <a:xfrm>
            <a:off x="4480553" y="527444"/>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01</a:t>
            </a:r>
          </a:p>
        </p:txBody>
      </p:sp>
      <p:sp>
        <p:nvSpPr>
          <p:cNvPr id="43" name="Text Placeholder 35">
            <a:extLst>
              <a:ext uri="{FF2B5EF4-FFF2-40B4-BE49-F238E27FC236}">
                <a16:creationId xmlns:a16="http://schemas.microsoft.com/office/drawing/2014/main" id="{558DA852-A25B-3004-E952-719FA55D94FB}"/>
              </a:ext>
            </a:extLst>
          </p:cNvPr>
          <p:cNvSpPr>
            <a:spLocks noGrp="1"/>
          </p:cNvSpPr>
          <p:nvPr>
            <p:ph type="body" sz="quarter" idx="36" hasCustomPrompt="1"/>
          </p:nvPr>
        </p:nvSpPr>
        <p:spPr>
          <a:xfrm>
            <a:off x="5436016" y="527444"/>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44" name="Text Placeholder 35">
            <a:extLst>
              <a:ext uri="{FF2B5EF4-FFF2-40B4-BE49-F238E27FC236}">
                <a16:creationId xmlns:a16="http://schemas.microsoft.com/office/drawing/2014/main" id="{5C08C2F8-5024-C4BC-16C1-47D660E2FC69}"/>
              </a:ext>
            </a:extLst>
          </p:cNvPr>
          <p:cNvSpPr>
            <a:spLocks noGrp="1"/>
          </p:cNvSpPr>
          <p:nvPr>
            <p:ph type="body" sz="quarter" idx="37" hasCustomPrompt="1"/>
          </p:nvPr>
        </p:nvSpPr>
        <p:spPr>
          <a:xfrm>
            <a:off x="4480553" y="1281381"/>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02</a:t>
            </a:r>
          </a:p>
        </p:txBody>
      </p:sp>
      <p:sp>
        <p:nvSpPr>
          <p:cNvPr id="45" name="Text Placeholder 35">
            <a:extLst>
              <a:ext uri="{FF2B5EF4-FFF2-40B4-BE49-F238E27FC236}">
                <a16:creationId xmlns:a16="http://schemas.microsoft.com/office/drawing/2014/main" id="{A18A491A-45A0-7F25-09EA-A8BC6C2D2382}"/>
              </a:ext>
            </a:extLst>
          </p:cNvPr>
          <p:cNvSpPr>
            <a:spLocks noGrp="1"/>
          </p:cNvSpPr>
          <p:nvPr>
            <p:ph type="body" sz="quarter" idx="38" hasCustomPrompt="1"/>
          </p:nvPr>
        </p:nvSpPr>
        <p:spPr>
          <a:xfrm>
            <a:off x="5436016" y="1281381"/>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2" name="Text Placeholder 35">
            <a:extLst>
              <a:ext uri="{FF2B5EF4-FFF2-40B4-BE49-F238E27FC236}">
                <a16:creationId xmlns:a16="http://schemas.microsoft.com/office/drawing/2014/main" id="{956A9372-5D07-5C45-7C37-29797CA487FF}"/>
              </a:ext>
            </a:extLst>
          </p:cNvPr>
          <p:cNvSpPr>
            <a:spLocks noGrp="1"/>
          </p:cNvSpPr>
          <p:nvPr userDrawn="1">
            <p:ph type="body" sz="quarter" idx="17" hasCustomPrompt="1"/>
          </p:nvPr>
        </p:nvSpPr>
        <p:spPr>
          <a:xfrm>
            <a:off x="4480553" y="2035318"/>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03</a:t>
            </a:r>
          </a:p>
        </p:txBody>
      </p:sp>
      <p:sp>
        <p:nvSpPr>
          <p:cNvPr id="36" name="Text Placeholder 35">
            <a:extLst>
              <a:ext uri="{FF2B5EF4-FFF2-40B4-BE49-F238E27FC236}">
                <a16:creationId xmlns:a16="http://schemas.microsoft.com/office/drawing/2014/main" id="{25EF701A-EECF-9B1A-6540-7EFB3A28B325}"/>
              </a:ext>
            </a:extLst>
          </p:cNvPr>
          <p:cNvSpPr>
            <a:spLocks noGrp="1"/>
          </p:cNvSpPr>
          <p:nvPr userDrawn="1">
            <p:ph type="body" sz="quarter" idx="11" hasCustomPrompt="1"/>
          </p:nvPr>
        </p:nvSpPr>
        <p:spPr>
          <a:xfrm>
            <a:off x="5436016" y="2035318"/>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16" name="Text Placeholder 35">
            <a:extLst>
              <a:ext uri="{FF2B5EF4-FFF2-40B4-BE49-F238E27FC236}">
                <a16:creationId xmlns:a16="http://schemas.microsoft.com/office/drawing/2014/main" id="{8CC548CB-B856-5757-3FE8-ECA642FC3526}"/>
              </a:ext>
            </a:extLst>
          </p:cNvPr>
          <p:cNvSpPr>
            <a:spLocks noGrp="1"/>
          </p:cNvSpPr>
          <p:nvPr userDrawn="1">
            <p:ph type="body" sz="quarter" idx="22" hasCustomPrompt="1"/>
          </p:nvPr>
        </p:nvSpPr>
        <p:spPr>
          <a:xfrm>
            <a:off x="4480553" y="2789255"/>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04</a:t>
            </a:r>
          </a:p>
        </p:txBody>
      </p:sp>
      <p:sp>
        <p:nvSpPr>
          <p:cNvPr id="41" name="Text Placeholder 35">
            <a:extLst>
              <a:ext uri="{FF2B5EF4-FFF2-40B4-BE49-F238E27FC236}">
                <a16:creationId xmlns:a16="http://schemas.microsoft.com/office/drawing/2014/main" id="{C1B8DE60-C280-DB99-5F3A-50EE10BF0D0F}"/>
              </a:ext>
            </a:extLst>
          </p:cNvPr>
          <p:cNvSpPr>
            <a:spLocks noGrp="1"/>
          </p:cNvSpPr>
          <p:nvPr userDrawn="1">
            <p:ph type="body" sz="quarter" idx="16" hasCustomPrompt="1"/>
          </p:nvPr>
        </p:nvSpPr>
        <p:spPr>
          <a:xfrm>
            <a:off x="5436016" y="2789255"/>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14" name="Text Placeholder 35">
            <a:extLst>
              <a:ext uri="{FF2B5EF4-FFF2-40B4-BE49-F238E27FC236}">
                <a16:creationId xmlns:a16="http://schemas.microsoft.com/office/drawing/2014/main" id="{40CE3D49-5D1D-C6CC-D4F1-E75D834D5F86}"/>
              </a:ext>
            </a:extLst>
          </p:cNvPr>
          <p:cNvSpPr>
            <a:spLocks noGrp="1"/>
          </p:cNvSpPr>
          <p:nvPr userDrawn="1">
            <p:ph type="body" sz="quarter" idx="21" hasCustomPrompt="1"/>
          </p:nvPr>
        </p:nvSpPr>
        <p:spPr>
          <a:xfrm>
            <a:off x="4480553" y="3543192"/>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05</a:t>
            </a:r>
          </a:p>
        </p:txBody>
      </p:sp>
      <p:sp>
        <p:nvSpPr>
          <p:cNvPr id="40" name="Text Placeholder 35">
            <a:extLst>
              <a:ext uri="{FF2B5EF4-FFF2-40B4-BE49-F238E27FC236}">
                <a16:creationId xmlns:a16="http://schemas.microsoft.com/office/drawing/2014/main" id="{5C7AE02B-FB9D-762B-AB5F-DE191AC40875}"/>
              </a:ext>
            </a:extLst>
          </p:cNvPr>
          <p:cNvSpPr>
            <a:spLocks noGrp="1"/>
          </p:cNvSpPr>
          <p:nvPr userDrawn="1">
            <p:ph type="body" sz="quarter" idx="15" hasCustomPrompt="1"/>
          </p:nvPr>
        </p:nvSpPr>
        <p:spPr>
          <a:xfrm>
            <a:off x="5436016" y="3543192"/>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12" name="Text Placeholder 35">
            <a:extLst>
              <a:ext uri="{FF2B5EF4-FFF2-40B4-BE49-F238E27FC236}">
                <a16:creationId xmlns:a16="http://schemas.microsoft.com/office/drawing/2014/main" id="{B622147B-A43D-FAE4-FCD2-1B938D7FC3E3}"/>
              </a:ext>
            </a:extLst>
          </p:cNvPr>
          <p:cNvSpPr>
            <a:spLocks noGrp="1"/>
          </p:cNvSpPr>
          <p:nvPr userDrawn="1">
            <p:ph type="body" sz="quarter" idx="20" hasCustomPrompt="1"/>
          </p:nvPr>
        </p:nvSpPr>
        <p:spPr>
          <a:xfrm>
            <a:off x="4480553" y="4297129"/>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06</a:t>
            </a:r>
          </a:p>
        </p:txBody>
      </p:sp>
      <p:sp>
        <p:nvSpPr>
          <p:cNvPr id="39" name="Text Placeholder 35">
            <a:extLst>
              <a:ext uri="{FF2B5EF4-FFF2-40B4-BE49-F238E27FC236}">
                <a16:creationId xmlns:a16="http://schemas.microsoft.com/office/drawing/2014/main" id="{7B6DF795-EF74-1C8A-39CC-8B2DD75A94C0}"/>
              </a:ext>
            </a:extLst>
          </p:cNvPr>
          <p:cNvSpPr>
            <a:spLocks noGrp="1"/>
          </p:cNvSpPr>
          <p:nvPr userDrawn="1">
            <p:ph type="body" sz="quarter" idx="14" hasCustomPrompt="1"/>
          </p:nvPr>
        </p:nvSpPr>
        <p:spPr>
          <a:xfrm>
            <a:off x="5436016" y="4297129"/>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10" name="Text Placeholder 35">
            <a:extLst>
              <a:ext uri="{FF2B5EF4-FFF2-40B4-BE49-F238E27FC236}">
                <a16:creationId xmlns:a16="http://schemas.microsoft.com/office/drawing/2014/main" id="{2B10AC93-2B34-EE9C-672C-DB79A9B274F9}"/>
              </a:ext>
            </a:extLst>
          </p:cNvPr>
          <p:cNvSpPr>
            <a:spLocks noGrp="1"/>
          </p:cNvSpPr>
          <p:nvPr userDrawn="1">
            <p:ph type="body" sz="quarter" idx="19" hasCustomPrompt="1"/>
          </p:nvPr>
        </p:nvSpPr>
        <p:spPr>
          <a:xfrm>
            <a:off x="4480553" y="5051066"/>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07</a:t>
            </a:r>
          </a:p>
        </p:txBody>
      </p:sp>
      <p:sp>
        <p:nvSpPr>
          <p:cNvPr id="38" name="Text Placeholder 35">
            <a:extLst>
              <a:ext uri="{FF2B5EF4-FFF2-40B4-BE49-F238E27FC236}">
                <a16:creationId xmlns:a16="http://schemas.microsoft.com/office/drawing/2014/main" id="{2E3339B5-7B67-FB30-EEE4-5E79A97FC1B6}"/>
              </a:ext>
            </a:extLst>
          </p:cNvPr>
          <p:cNvSpPr>
            <a:spLocks noGrp="1"/>
          </p:cNvSpPr>
          <p:nvPr userDrawn="1">
            <p:ph type="body" sz="quarter" idx="13" hasCustomPrompt="1"/>
          </p:nvPr>
        </p:nvSpPr>
        <p:spPr>
          <a:xfrm>
            <a:off x="5436016" y="5051066"/>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5" name="Text Placeholder 35">
            <a:extLst>
              <a:ext uri="{FF2B5EF4-FFF2-40B4-BE49-F238E27FC236}">
                <a16:creationId xmlns:a16="http://schemas.microsoft.com/office/drawing/2014/main" id="{A0097874-DF6B-47A3-BEB4-438610EE5773}"/>
              </a:ext>
            </a:extLst>
          </p:cNvPr>
          <p:cNvSpPr>
            <a:spLocks noGrp="1"/>
          </p:cNvSpPr>
          <p:nvPr userDrawn="1">
            <p:ph type="body" sz="quarter" idx="18" hasCustomPrompt="1"/>
          </p:nvPr>
        </p:nvSpPr>
        <p:spPr>
          <a:xfrm>
            <a:off x="4480553" y="5805000"/>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bg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08</a:t>
            </a:r>
          </a:p>
        </p:txBody>
      </p:sp>
      <p:sp>
        <p:nvSpPr>
          <p:cNvPr id="37" name="Text Placeholder 35">
            <a:extLst>
              <a:ext uri="{FF2B5EF4-FFF2-40B4-BE49-F238E27FC236}">
                <a16:creationId xmlns:a16="http://schemas.microsoft.com/office/drawing/2014/main" id="{D7FDD5DE-6586-AF13-BA53-08047CC60BAF}"/>
              </a:ext>
            </a:extLst>
          </p:cNvPr>
          <p:cNvSpPr>
            <a:spLocks noGrp="1"/>
          </p:cNvSpPr>
          <p:nvPr userDrawn="1">
            <p:ph type="body" sz="quarter" idx="12" hasCustomPrompt="1"/>
          </p:nvPr>
        </p:nvSpPr>
        <p:spPr>
          <a:xfrm>
            <a:off x="5436016" y="5805000"/>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bg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Tree>
    <p:extLst>
      <p:ext uri="{BB962C8B-B14F-4D97-AF65-F5344CB8AC3E}">
        <p14:creationId xmlns:p14="http://schemas.microsoft.com/office/powerpoint/2010/main" val="414779060"/>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preserve="1" userDrawn="1">
  <p:cSld name="1_Section slide (Dar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914164-CAA3-0F6A-F741-5E504963EE43}"/>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ACA34002-9D98-CB8E-E823-EADC55F227F4}"/>
              </a:ext>
              <a:ext uri="{C183D7F6-B498-43B3-948B-1728B52AA6E4}">
                <adec:decorative xmlns:adec="http://schemas.microsoft.com/office/drawing/2017/decorative" val="1"/>
              </a:ext>
            </a:extLst>
          </p:cNvPr>
          <p:cNvPicPr>
            <a:picLocks noChangeAspect="1"/>
          </p:cNvPicPr>
          <p:nvPr userDrawn="1"/>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5" name="Freeform: Shape 4">
            <a:extLst>
              <a:ext uri="{FF2B5EF4-FFF2-40B4-BE49-F238E27FC236}">
                <a16:creationId xmlns:a16="http://schemas.microsoft.com/office/drawing/2014/main" id="{BF481CAB-474F-1A52-A8F2-AD28A8D40DEC}"/>
              </a:ext>
              <a:ext uri="{C183D7F6-B498-43B3-948B-1728B52AA6E4}">
                <adec:decorative xmlns:adec="http://schemas.microsoft.com/office/drawing/2017/decorative" val="1"/>
              </a:ext>
            </a:extLst>
          </p:cNvPr>
          <p:cNvSpPr/>
          <p:nvPr userDrawn="1"/>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wrap="square" rtlCol="0" anchor="ctr">
            <a:noAutofit/>
          </a:bodyPr>
          <a:lstStyle/>
          <a:p>
            <a:endParaRPr lang="en-US"/>
          </a:p>
        </p:txBody>
      </p:sp>
      <p:sp>
        <p:nvSpPr>
          <p:cNvPr id="6" name="Freeform: Shape 5">
            <a:extLst>
              <a:ext uri="{FF2B5EF4-FFF2-40B4-BE49-F238E27FC236}">
                <a16:creationId xmlns:a16="http://schemas.microsoft.com/office/drawing/2014/main" id="{FB92616F-094B-3245-6D5B-F1BCD72A97BC}"/>
              </a:ext>
              <a:ext uri="{C183D7F6-B498-43B3-948B-1728B52AA6E4}">
                <adec:decorative xmlns:adec="http://schemas.microsoft.com/office/drawing/2017/decorative" val="1"/>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endParaRPr lang="en-US"/>
          </a:p>
        </p:txBody>
      </p:sp>
      <p:grpSp>
        <p:nvGrpSpPr>
          <p:cNvPr id="8" name="Group 7">
            <a:extLst>
              <a:ext uri="{FF2B5EF4-FFF2-40B4-BE49-F238E27FC236}">
                <a16:creationId xmlns:a16="http://schemas.microsoft.com/office/drawing/2014/main" id="{E8F767AF-BA08-2513-8339-7EAC30F3AE39}"/>
              </a:ext>
              <a:ext uri="{C183D7F6-B498-43B3-948B-1728B52AA6E4}">
                <adec:decorative xmlns:adec="http://schemas.microsoft.com/office/drawing/2017/decorative" val="1"/>
              </a:ext>
            </a:extLst>
          </p:cNvPr>
          <p:cNvGrpSpPr/>
          <p:nvPr userDrawn="1"/>
        </p:nvGrpSpPr>
        <p:grpSpPr>
          <a:xfrm>
            <a:off x="7471836" y="1"/>
            <a:ext cx="4720163" cy="1211986"/>
            <a:chOff x="4863262" y="0"/>
            <a:chExt cx="6378217" cy="1637721"/>
          </a:xfrm>
        </p:grpSpPr>
        <p:sp>
          <p:nvSpPr>
            <p:cNvPr id="9" name="Freeform: Shape 8">
              <a:extLst>
                <a:ext uri="{FF2B5EF4-FFF2-40B4-BE49-F238E27FC236}">
                  <a16:creationId xmlns:a16="http://schemas.microsoft.com/office/drawing/2014/main" id="{F5CE3B39-2D23-B342-D3BA-F6E9F718A899}"/>
                </a:ext>
              </a:extLst>
            </p:cNvPr>
            <p:cNvSpPr/>
            <p:nvPr/>
          </p:nvSpPr>
          <p:spPr>
            <a:xfrm>
              <a:off x="4863262" y="0"/>
              <a:ext cx="6378217" cy="1637721"/>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p>
          </p:txBody>
        </p:sp>
        <p:sp>
          <p:nvSpPr>
            <p:cNvPr id="10" name="Freeform: Shape 9">
              <a:extLst>
                <a:ext uri="{FF2B5EF4-FFF2-40B4-BE49-F238E27FC236}">
                  <a16:creationId xmlns:a16="http://schemas.microsoft.com/office/drawing/2014/main" id="{26AA7BA4-2A0D-20F1-264F-BF7859FB3A9D}"/>
                </a:ext>
              </a:extLst>
            </p:cNvPr>
            <p:cNvSpPr/>
            <p:nvPr/>
          </p:nvSpPr>
          <p:spPr>
            <a:xfrm>
              <a:off x="4863262" y="0"/>
              <a:ext cx="6378217" cy="1017107"/>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p>
          </p:txBody>
        </p:sp>
      </p:grpSp>
      <p:pic>
        <p:nvPicPr>
          <p:cNvPr id="22" name="Picture 21">
            <a:extLst>
              <a:ext uri="{FF2B5EF4-FFF2-40B4-BE49-F238E27FC236}">
                <a16:creationId xmlns:a16="http://schemas.microsoft.com/office/drawing/2014/main" id="{58961409-EB4A-98B0-4F4F-6B43A85B751C}"/>
              </a:ext>
              <a:ext uri="{C183D7F6-B498-43B3-948B-1728B52AA6E4}">
                <adec:decorative xmlns:adec="http://schemas.microsoft.com/office/drawing/2017/decorative" val="1"/>
              </a:ext>
            </a:extLst>
          </p:cNvPr>
          <p:cNvPicPr>
            <a:picLocks noChangeAspect="1"/>
          </p:cNvPicPr>
          <p:nvPr userDrawn="1"/>
        </p:nvPicPr>
        <p:blipFill>
          <a:blip r:embed="rId3" cstate="screen">
            <a:alphaModFix amt="35000"/>
            <a:extLst>
              <a:ext uri="{28A0092B-C50C-407E-A947-70E740481C1C}">
                <a14:useLocalDpi xmlns:a14="http://schemas.microsoft.com/office/drawing/2010/main"/>
              </a:ext>
            </a:extLst>
          </a:blip>
          <a:stretch>
            <a:fillRect/>
          </a:stretch>
        </p:blipFill>
        <p:spPr>
          <a:xfrm>
            <a:off x="0" y="-1"/>
            <a:ext cx="12192000" cy="6858000"/>
          </a:xfrm>
          <a:prstGeom prst="rect">
            <a:avLst/>
          </a:prstGeom>
        </p:spPr>
      </p:pic>
      <p:sp>
        <p:nvSpPr>
          <p:cNvPr id="23" name="Freeform: Shape 22">
            <a:extLst>
              <a:ext uri="{FF2B5EF4-FFF2-40B4-BE49-F238E27FC236}">
                <a16:creationId xmlns:a16="http://schemas.microsoft.com/office/drawing/2014/main" id="{304DC6C6-0901-7E13-8977-07449A013283}"/>
              </a:ext>
              <a:ext uri="{C183D7F6-B498-43B3-948B-1728B52AA6E4}">
                <adec:decorative xmlns:adec="http://schemas.microsoft.com/office/drawing/2017/decorative" val="1"/>
              </a:ext>
            </a:extLst>
          </p:cNvPr>
          <p:cNvSpPr/>
          <p:nvPr userDrawn="1"/>
        </p:nvSpPr>
        <p:spPr>
          <a:xfrm>
            <a:off x="0" y="4679914"/>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Shape 23">
            <a:extLst>
              <a:ext uri="{FF2B5EF4-FFF2-40B4-BE49-F238E27FC236}">
                <a16:creationId xmlns:a16="http://schemas.microsoft.com/office/drawing/2014/main" id="{AFD1EFBC-A332-8C67-A774-B816E680A367}"/>
              </a:ext>
              <a:ext uri="{C183D7F6-B498-43B3-948B-1728B52AA6E4}">
                <adec:decorative xmlns:adec="http://schemas.microsoft.com/office/drawing/2017/decorative" val="1"/>
              </a:ext>
            </a:extLst>
          </p:cNvPr>
          <p:cNvSpPr/>
          <p:nvPr userDrawn="1"/>
        </p:nvSpPr>
        <p:spPr>
          <a:xfrm>
            <a:off x="0" y="5999522"/>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 name="Rectangle 15">
            <a:extLst>
              <a:ext uri="{FF2B5EF4-FFF2-40B4-BE49-F238E27FC236}">
                <a16:creationId xmlns:a16="http://schemas.microsoft.com/office/drawing/2014/main" id="{E2FC0965-4144-7B0E-916F-401B71853545}"/>
              </a:ext>
              <a:ext uri="{C183D7F6-B498-43B3-948B-1728B52AA6E4}">
                <adec:decorative xmlns:adec="http://schemas.microsoft.com/office/drawing/2017/decorative" val="1"/>
              </a:ext>
            </a:extLst>
          </p:cNvPr>
          <p:cNvSpPr>
            <a:spLocks/>
          </p:cNvSpPr>
          <p:nvPr userDrawn="1"/>
        </p:nvSpPr>
        <p:spPr bwMode="auto">
          <a:xfrm>
            <a:off x="0" y="2090058"/>
            <a:ext cx="10043886" cy="2677886"/>
          </a:xfrm>
          <a:prstGeom prst="rect">
            <a:avLst/>
          </a:prstGeom>
          <a:gradFill>
            <a:gsLst>
              <a:gs pos="100000">
                <a:schemeClr val="tx1">
                  <a:alpha val="0"/>
                </a:schemeClr>
              </a:gs>
              <a:gs pos="0">
                <a:schemeClr val="tx1">
                  <a:alpha val="30000"/>
                </a:schemeClr>
              </a:gs>
            </a:gsLst>
            <a:lin ang="0" scaled="1"/>
          </a:gra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2000" err="1">
              <a:solidFill>
                <a:schemeClr val="bg1"/>
              </a:solidFill>
              <a:latin typeface="+mj-lt"/>
              <a:ea typeface="Segoe UI Black" panose="020B0A02040204020203" pitchFamily="34" charset="0"/>
            </a:endParaRPr>
          </a:p>
        </p:txBody>
      </p:sp>
      <p:sp>
        <p:nvSpPr>
          <p:cNvPr id="11" name="Title 1">
            <a:extLst>
              <a:ext uri="{FF2B5EF4-FFF2-40B4-BE49-F238E27FC236}">
                <a16:creationId xmlns:a16="http://schemas.microsoft.com/office/drawing/2014/main" id="{26E1DE67-EA92-347A-4107-9E037F21BED1}"/>
              </a:ext>
            </a:extLst>
          </p:cNvPr>
          <p:cNvSpPr>
            <a:spLocks noGrp="1"/>
          </p:cNvSpPr>
          <p:nvPr>
            <p:ph type="title" hasCustomPrompt="1"/>
          </p:nvPr>
        </p:nvSpPr>
        <p:spPr>
          <a:xfrm>
            <a:off x="586740" y="3013503"/>
            <a:ext cx="11018520" cy="830997"/>
          </a:xfrm>
        </p:spPr>
        <p:txBody>
          <a:bodyPr vert="horz" wrap="square" lIns="0" tIns="0" rIns="0" bIns="0" rtlCol="0" anchor="ctr">
            <a:spAutoFit/>
          </a:bodyPr>
          <a:lstStyle>
            <a:lvl1pPr marL="0" indent="0" algn="l" defTabSz="932742" rtl="0" eaLnBrk="1" fontAlgn="base" latinLnBrk="0" hangingPunct="1">
              <a:lnSpc>
                <a:spcPct val="100000"/>
              </a:lnSpc>
              <a:spcBef>
                <a:spcPct val="0"/>
              </a:spcBef>
              <a:spcAft>
                <a:spcPct val="0"/>
              </a:spcAft>
              <a:buFont typeface="Arial" panose="020B0604020202020204" pitchFamily="34" charset="0"/>
              <a:buNone/>
              <a:defRPr lang="en-IN" sz="5400" b="0" kern="1200" cap="none" spc="-50" baseline="0" dirty="0">
                <a:ln w="3175">
                  <a:noFill/>
                </a:ln>
                <a:gradFill flip="none" rotWithShape="1">
                  <a:gsLst>
                    <a:gs pos="80000">
                      <a:schemeClr val="accent1">
                        <a:lumMod val="60000"/>
                        <a:lumOff val="40000"/>
                      </a:schemeClr>
                    </a:gs>
                    <a:gs pos="20000">
                      <a:srgbClr val="BD39C2"/>
                    </a:gs>
                  </a:gsLst>
                  <a:path path="circle">
                    <a:fillToRect l="100000" t="100000"/>
                  </a:path>
                  <a:tileRect r="-100000" b="-100000"/>
                </a:gradFill>
                <a:effectLst/>
                <a:latin typeface="+mj-lt"/>
                <a:ea typeface="+mn-ea"/>
                <a:cs typeface="Segoe UI" pitchFamily="34" charset="0"/>
              </a:defRPr>
            </a:lvl1pPr>
          </a:lstStyle>
          <a:p>
            <a:pPr marL="0" lvl="0"/>
            <a:r>
              <a:rPr lang="en-US"/>
              <a:t>Section Title</a:t>
            </a:r>
            <a:endParaRPr lang="en-IN"/>
          </a:p>
        </p:txBody>
      </p:sp>
    </p:spTree>
    <p:extLst>
      <p:ext uri="{BB962C8B-B14F-4D97-AF65-F5344CB8AC3E}">
        <p14:creationId xmlns:p14="http://schemas.microsoft.com/office/powerpoint/2010/main" val="3662134638"/>
      </p:ext>
    </p:extLst>
  </p:cSld>
  <p:clrMapOvr>
    <a:masterClrMapping/>
  </p:clrMapOvr>
  <p:transition>
    <p:fade/>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userDrawn="1">
  <p:cSld name="Section slide with speaker (Dar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914164-CAA3-0F6A-F741-5E504963EE43}"/>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ACA34002-9D98-CB8E-E823-EADC55F227F4}"/>
              </a:ext>
              <a:ext uri="{C183D7F6-B498-43B3-948B-1728B52AA6E4}">
                <adec:decorative xmlns:adec="http://schemas.microsoft.com/office/drawing/2017/decorative" val="1"/>
              </a:ext>
            </a:extLst>
          </p:cNvPr>
          <p:cNvPicPr>
            <a:picLocks noChangeAspect="1"/>
          </p:cNvPicPr>
          <p:nvPr userDrawn="1"/>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5" name="Freeform: Shape 4">
            <a:extLst>
              <a:ext uri="{FF2B5EF4-FFF2-40B4-BE49-F238E27FC236}">
                <a16:creationId xmlns:a16="http://schemas.microsoft.com/office/drawing/2014/main" id="{BF481CAB-474F-1A52-A8F2-AD28A8D40DEC}"/>
              </a:ext>
              <a:ext uri="{C183D7F6-B498-43B3-948B-1728B52AA6E4}">
                <adec:decorative xmlns:adec="http://schemas.microsoft.com/office/drawing/2017/decorative" val="1"/>
              </a:ext>
            </a:extLst>
          </p:cNvPr>
          <p:cNvSpPr/>
          <p:nvPr userDrawn="1"/>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wrap="square" rtlCol="0" anchor="ctr">
            <a:noAutofit/>
          </a:bodyPr>
          <a:lstStyle/>
          <a:p>
            <a:endParaRPr lang="en-US"/>
          </a:p>
        </p:txBody>
      </p:sp>
      <p:sp>
        <p:nvSpPr>
          <p:cNvPr id="6" name="Freeform: Shape 5">
            <a:extLst>
              <a:ext uri="{FF2B5EF4-FFF2-40B4-BE49-F238E27FC236}">
                <a16:creationId xmlns:a16="http://schemas.microsoft.com/office/drawing/2014/main" id="{FB92616F-094B-3245-6D5B-F1BCD72A97BC}"/>
              </a:ext>
              <a:ext uri="{C183D7F6-B498-43B3-948B-1728B52AA6E4}">
                <adec:decorative xmlns:adec="http://schemas.microsoft.com/office/drawing/2017/decorative" val="1"/>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endParaRPr lang="en-US"/>
          </a:p>
        </p:txBody>
      </p:sp>
      <p:grpSp>
        <p:nvGrpSpPr>
          <p:cNvPr id="8" name="Group 7">
            <a:extLst>
              <a:ext uri="{FF2B5EF4-FFF2-40B4-BE49-F238E27FC236}">
                <a16:creationId xmlns:a16="http://schemas.microsoft.com/office/drawing/2014/main" id="{E8F767AF-BA08-2513-8339-7EAC30F3AE39}"/>
              </a:ext>
              <a:ext uri="{C183D7F6-B498-43B3-948B-1728B52AA6E4}">
                <adec:decorative xmlns:adec="http://schemas.microsoft.com/office/drawing/2017/decorative" val="1"/>
              </a:ext>
            </a:extLst>
          </p:cNvPr>
          <p:cNvGrpSpPr/>
          <p:nvPr userDrawn="1"/>
        </p:nvGrpSpPr>
        <p:grpSpPr>
          <a:xfrm>
            <a:off x="7471836" y="1"/>
            <a:ext cx="4720163" cy="1211986"/>
            <a:chOff x="4863262" y="0"/>
            <a:chExt cx="6378217" cy="1637721"/>
          </a:xfrm>
        </p:grpSpPr>
        <p:sp>
          <p:nvSpPr>
            <p:cNvPr id="9" name="Freeform: Shape 8">
              <a:extLst>
                <a:ext uri="{FF2B5EF4-FFF2-40B4-BE49-F238E27FC236}">
                  <a16:creationId xmlns:a16="http://schemas.microsoft.com/office/drawing/2014/main" id="{F5CE3B39-2D23-B342-D3BA-F6E9F718A899}"/>
                </a:ext>
              </a:extLst>
            </p:cNvPr>
            <p:cNvSpPr/>
            <p:nvPr/>
          </p:nvSpPr>
          <p:spPr>
            <a:xfrm>
              <a:off x="4863262" y="0"/>
              <a:ext cx="6378217" cy="1637721"/>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p>
          </p:txBody>
        </p:sp>
        <p:sp>
          <p:nvSpPr>
            <p:cNvPr id="10" name="Freeform: Shape 9">
              <a:extLst>
                <a:ext uri="{FF2B5EF4-FFF2-40B4-BE49-F238E27FC236}">
                  <a16:creationId xmlns:a16="http://schemas.microsoft.com/office/drawing/2014/main" id="{26AA7BA4-2A0D-20F1-264F-BF7859FB3A9D}"/>
                </a:ext>
              </a:extLst>
            </p:cNvPr>
            <p:cNvSpPr/>
            <p:nvPr/>
          </p:nvSpPr>
          <p:spPr>
            <a:xfrm>
              <a:off x="4863262" y="0"/>
              <a:ext cx="6378217" cy="1017107"/>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p>
          </p:txBody>
        </p:sp>
      </p:grpSp>
      <p:sp>
        <p:nvSpPr>
          <p:cNvPr id="11" name="Title 1">
            <a:extLst>
              <a:ext uri="{FF2B5EF4-FFF2-40B4-BE49-F238E27FC236}">
                <a16:creationId xmlns:a16="http://schemas.microsoft.com/office/drawing/2014/main" id="{26E1DE67-EA92-347A-4107-9E037F21BED1}"/>
              </a:ext>
            </a:extLst>
          </p:cNvPr>
          <p:cNvSpPr>
            <a:spLocks noGrp="1"/>
          </p:cNvSpPr>
          <p:nvPr>
            <p:ph type="title" hasCustomPrompt="1"/>
          </p:nvPr>
        </p:nvSpPr>
        <p:spPr>
          <a:xfrm>
            <a:off x="586740" y="3121224"/>
            <a:ext cx="11018520" cy="553998"/>
          </a:xfrm>
        </p:spPr>
        <p:txBody>
          <a:bodyPr vert="horz" wrap="square" lIns="0" tIns="0" rIns="0" bIns="0" rtlCol="0" anchor="t">
            <a:spAutoFit/>
          </a:bodyPr>
          <a:lstStyle>
            <a:lvl1pPr marL="0" indent="0" algn="l">
              <a:buFont typeface="Arial" panose="020B0604020202020204" pitchFamily="34" charset="0"/>
              <a:buNone/>
              <a:defRPr lang="en-IN" sz="3600" dirty="0">
                <a:solidFill>
                  <a:schemeClr val="bg1"/>
                </a:solidFill>
              </a:defRPr>
            </a:lvl1pPr>
          </a:lstStyle>
          <a:p>
            <a:pPr marL="0" lvl="0"/>
            <a:r>
              <a:rPr lang="en-US"/>
              <a:t>Section Title</a:t>
            </a:r>
            <a:endParaRPr lang="en-IN"/>
          </a:p>
        </p:txBody>
      </p:sp>
      <p:sp>
        <p:nvSpPr>
          <p:cNvPr id="2" name="Text Placeholder 12">
            <a:extLst>
              <a:ext uri="{FF2B5EF4-FFF2-40B4-BE49-F238E27FC236}">
                <a16:creationId xmlns:a16="http://schemas.microsoft.com/office/drawing/2014/main" id="{DA89C425-EF35-BBDE-29C5-4EA0FF03A8AD}"/>
              </a:ext>
            </a:extLst>
          </p:cNvPr>
          <p:cNvSpPr>
            <a:spLocks noGrp="1"/>
          </p:cNvSpPr>
          <p:nvPr>
            <p:ph type="body" sz="quarter" idx="10" hasCustomPrompt="1"/>
          </p:nvPr>
        </p:nvSpPr>
        <p:spPr>
          <a:xfrm>
            <a:off x="586740" y="3824976"/>
            <a:ext cx="11018520" cy="369332"/>
          </a:xfrm>
        </p:spPr>
        <p:txBody>
          <a:bodyPr/>
          <a:lstStyle>
            <a:lvl1pPr marL="0" indent="0" algn="l" defTabSz="932742" rtl="0" eaLnBrk="1" latinLnBrk="0" hangingPunct="1">
              <a:lnSpc>
                <a:spcPct val="100000"/>
              </a:lnSpc>
              <a:spcBef>
                <a:spcPct val="0"/>
              </a:spcBef>
              <a:buFont typeface="Arial" panose="020B0604020202020204" pitchFamily="34" charset="0"/>
              <a:buNone/>
              <a:defRPr lang="en-US" sz="2400" b="0" kern="1200" cap="none" spc="-50" baseline="0" dirty="0" smtClean="0">
                <a:ln w="3175">
                  <a:noFill/>
                </a:ln>
                <a:solidFill>
                  <a:schemeClr val="bg1"/>
                </a:solidFill>
                <a:effectLst/>
                <a:latin typeface="+mn-lt"/>
                <a:ea typeface="+mn-ea"/>
                <a:cs typeface="Segoe UI" pitchFamily="34" charset="0"/>
              </a:defRPr>
            </a:lvl1pPr>
          </a:lstStyle>
          <a:p>
            <a:pPr lvl="0"/>
            <a:r>
              <a:rPr lang="en-US"/>
              <a:t>Speaker</a:t>
            </a:r>
          </a:p>
        </p:txBody>
      </p:sp>
    </p:spTree>
    <p:extLst>
      <p:ext uri="{BB962C8B-B14F-4D97-AF65-F5344CB8AC3E}">
        <p14:creationId xmlns:p14="http://schemas.microsoft.com/office/powerpoint/2010/main" val="3775741733"/>
      </p:ext>
    </p:extLst>
  </p:cSld>
  <p:clrMapOvr>
    <a:masterClrMapping/>
  </p:clrMapOvr>
  <p:transition>
    <p:fade/>
  </p:transition>
</p:sldLayout>
</file>

<file path=ppt/slideLayouts/slideLayout652.xml><?xml version="1.0" encoding="utf-8"?>
<p:sldLayout xmlns:a="http://schemas.openxmlformats.org/drawingml/2006/main" xmlns:r="http://schemas.openxmlformats.org/officeDocument/2006/relationships" xmlns:p="http://schemas.openxmlformats.org/presentationml/2006/main" preserve="1" userDrawn="1">
  <p:cSld name="Thank you slide (Dark)">
    <p:bg>
      <p:bgPr>
        <a:solidFill>
          <a:srgbClr val="193467"/>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00D39EF-245B-4578-7A25-0CE07E44D94D}"/>
              </a:ext>
              <a:ext uri="{C183D7F6-B498-43B3-948B-1728B52AA6E4}">
                <adec:decorative xmlns:adec="http://schemas.microsoft.com/office/drawing/2017/decorative" val="1"/>
              </a:ext>
            </a:extLst>
          </p:cNvPr>
          <p:cNvPicPr>
            <a:picLocks noChangeAspect="1"/>
          </p:cNvPicPr>
          <p:nvPr userDrawn="1"/>
        </p:nvPicPr>
        <p:blipFill>
          <a:blip r:embed="rId2" cstate="screen">
            <a:alphaModFix amt="7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Rectangle 3">
            <a:extLst>
              <a:ext uri="{FF2B5EF4-FFF2-40B4-BE49-F238E27FC236}">
                <a16:creationId xmlns:a16="http://schemas.microsoft.com/office/drawing/2014/main" id="{57617481-9B3F-FFDD-0C71-883CAA17C5CA}"/>
              </a:ext>
              <a:ext uri="{C183D7F6-B498-43B3-948B-1728B52AA6E4}">
                <adec:decorative xmlns:adec="http://schemas.microsoft.com/office/drawing/2017/decorative" val="1"/>
              </a:ext>
            </a:extLst>
          </p:cNvPr>
          <p:cNvSpPr/>
          <p:nvPr userDrawn="1"/>
        </p:nvSpPr>
        <p:spPr bwMode="auto">
          <a:xfrm>
            <a:off x="0" y="2207895"/>
            <a:ext cx="7251700" cy="2442210"/>
          </a:xfrm>
          <a:prstGeom prst="rect">
            <a:avLst/>
          </a:prstGeom>
          <a:gradFill flip="none" rotWithShape="1">
            <a:gsLst>
              <a:gs pos="25000">
                <a:schemeClr val="tx1">
                  <a:alpha val="0"/>
                </a:schemeClr>
              </a:gs>
              <a:gs pos="100000">
                <a:schemeClr val="tx1">
                  <a:alpha val="30000"/>
                </a:schemeClr>
              </a:gs>
            </a:gsLst>
            <a:lin ang="10800000" scaled="1"/>
            <a:tileRect/>
          </a:gradFill>
          <a:ln>
            <a:noFill/>
            <a:headEnd type="none" w="med" len="med"/>
            <a:tailEnd type="none" w="med" len="med"/>
          </a:ln>
          <a:effectLst>
            <a:outerShdw blurRad="381000" dist="38100" dir="10800000" algn="r" rotWithShape="0">
              <a:prstClr val="black">
                <a:alpha val="6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IN" sz="2000" err="1">
              <a:solidFill>
                <a:srgbClr val="FFFFFF"/>
              </a:solidFill>
              <a:ea typeface="Segoe UI" pitchFamily="34" charset="0"/>
              <a:cs typeface="Segoe UI" pitchFamily="34" charset="0"/>
            </a:endParaRPr>
          </a:p>
        </p:txBody>
      </p:sp>
      <p:pic>
        <p:nvPicPr>
          <p:cNvPr id="5" name="Graphic 4">
            <a:extLst>
              <a:ext uri="{FF2B5EF4-FFF2-40B4-BE49-F238E27FC236}">
                <a16:creationId xmlns:a16="http://schemas.microsoft.com/office/drawing/2014/main" id="{A16D3558-B2CB-67CD-5D52-CB78FE8B0C2D}"/>
              </a:ext>
              <a:ext uri="{C183D7F6-B498-43B3-948B-1728B52AA6E4}">
                <adec:decorative xmlns:adec="http://schemas.microsoft.com/office/drawing/2017/decorative" val="1"/>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584200" y="588962"/>
            <a:ext cx="1391154" cy="293688"/>
          </a:xfrm>
          <a:prstGeom prst="rect">
            <a:avLst/>
          </a:prstGeom>
        </p:spPr>
      </p:pic>
      <p:sp>
        <p:nvSpPr>
          <p:cNvPr id="6" name="Text Box 3">
            <a:extLst>
              <a:ext uri="{FF2B5EF4-FFF2-40B4-BE49-F238E27FC236}">
                <a16:creationId xmlns:a16="http://schemas.microsoft.com/office/drawing/2014/main" id="{BB3E694C-B8C6-5D8C-FFA0-C51B7783137E}"/>
              </a:ext>
              <a:ext uri="{C183D7F6-B498-43B3-948B-1728B52AA6E4}">
                <adec:decorative xmlns:adec="http://schemas.microsoft.com/office/drawing/2017/decorative" val="1"/>
              </a:ext>
            </a:extLst>
          </p:cNvPr>
          <p:cNvSpPr txBox="1">
            <a:spLocks noChangeArrowheads="1"/>
          </p:cNvSpPr>
          <p:nvPr userDrawn="1"/>
        </p:nvSpPr>
        <p:spPr bwMode="blackWhite">
          <a:xfrm>
            <a:off x="584200" y="6161316"/>
            <a:ext cx="4482124" cy="107722"/>
          </a:xfrm>
          <a:prstGeom prst="rect">
            <a:avLst/>
          </a:prstGeom>
          <a:noFill/>
          <a:ln w="12700">
            <a:noFill/>
            <a:miter lim="800000"/>
            <a:headEnd type="none" w="sm" len="sm"/>
            <a:tailEnd type="none" w="sm" len="sm"/>
          </a:ln>
          <a:effectLst/>
        </p:spPr>
        <p:txBody>
          <a:bodyPr vert="horz" wrap="square" lIns="0" tIns="0" rIns="0" bIns="0" numCol="1" anchor="b" anchorCtr="0" compatLnSpc="1">
            <a:prstTxWarp prst="textNoShape">
              <a:avLst/>
            </a:prstTxWarp>
            <a:spAutoFit/>
          </a:bodyPr>
          <a:lstStyle/>
          <a:p>
            <a:pPr defTabSz="932290" eaLnBrk="0" hangingPunct="0"/>
            <a:r>
              <a:rPr lang="en-US" sz="700">
                <a:solidFill>
                  <a:schemeClr val="bg1">
                    <a:lumMod val="95000"/>
                  </a:schemeClr>
                </a:solidFill>
                <a:cs typeface="Segoe UI" pitchFamily="34" charset="0"/>
              </a:rPr>
              <a:t>© Copyright Microsoft Corporation. All rights reserved. </a:t>
            </a:r>
          </a:p>
        </p:txBody>
      </p:sp>
      <p:sp>
        <p:nvSpPr>
          <p:cNvPr id="8" name="Title 1">
            <a:extLst>
              <a:ext uri="{FF2B5EF4-FFF2-40B4-BE49-F238E27FC236}">
                <a16:creationId xmlns:a16="http://schemas.microsoft.com/office/drawing/2014/main" id="{513FD8D5-474C-9E23-5DD6-11FA075C05CD}"/>
              </a:ext>
            </a:extLst>
          </p:cNvPr>
          <p:cNvSpPr>
            <a:spLocks noGrp="1"/>
          </p:cNvSpPr>
          <p:nvPr>
            <p:ph type="title" hasCustomPrompt="1"/>
          </p:nvPr>
        </p:nvSpPr>
        <p:spPr>
          <a:xfrm>
            <a:off x="586740" y="2967335"/>
            <a:ext cx="11018520" cy="923330"/>
          </a:xfrm>
        </p:spPr>
        <p:txBody>
          <a:bodyPr vert="horz" wrap="square" lIns="0" tIns="0" rIns="0" bIns="0" rtlCol="0" anchor="t">
            <a:spAutoFit/>
          </a:bodyPr>
          <a:lstStyle>
            <a:lvl1pPr marL="0" indent="0" algn="l">
              <a:buFont typeface="Arial" panose="020B0604020202020204" pitchFamily="34" charset="0"/>
              <a:buNone/>
              <a:defRPr lang="en-IN" sz="6000" dirty="0">
                <a:solidFill>
                  <a:schemeClr val="bg1"/>
                </a:solidFill>
              </a:defRPr>
            </a:lvl1pPr>
          </a:lstStyle>
          <a:p>
            <a:pPr marL="0" lvl="0"/>
            <a:r>
              <a:rPr lang="en-US"/>
              <a:t>Thank you</a:t>
            </a:r>
            <a:endParaRPr lang="en-IN"/>
          </a:p>
        </p:txBody>
      </p:sp>
    </p:spTree>
    <p:extLst>
      <p:ext uri="{BB962C8B-B14F-4D97-AF65-F5344CB8AC3E}">
        <p14:creationId xmlns:p14="http://schemas.microsoft.com/office/powerpoint/2010/main" val="3476408837"/>
      </p:ext>
    </p:extLst>
  </p:cSld>
  <p:clrMapOvr>
    <a:masterClrMapping/>
  </p:clrMapOvr>
  <p:transition>
    <p:fade/>
  </p:transition>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userDrawn="1">
  <p:cSld name="Thank you slide with different languages (Dark)">
    <p:bg>
      <p:bgPr>
        <a:solidFill>
          <a:srgbClr val="193467"/>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00D39EF-245B-4578-7A25-0CE07E44D94D}"/>
              </a:ext>
              <a:ext uri="{C183D7F6-B498-43B3-948B-1728B52AA6E4}">
                <adec:decorative xmlns:adec="http://schemas.microsoft.com/office/drawing/2017/decorative" val="1"/>
              </a:ext>
            </a:extLst>
          </p:cNvPr>
          <p:cNvPicPr>
            <a:picLocks noChangeAspect="1"/>
          </p:cNvPicPr>
          <p:nvPr userDrawn="1"/>
        </p:nvPicPr>
        <p:blipFill>
          <a:blip r:embed="rId2" cstate="screen">
            <a:alphaModFix amt="7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Graphic 4">
            <a:extLst>
              <a:ext uri="{FF2B5EF4-FFF2-40B4-BE49-F238E27FC236}">
                <a16:creationId xmlns:a16="http://schemas.microsoft.com/office/drawing/2014/main" id="{A16D3558-B2CB-67CD-5D52-CB78FE8B0C2D}"/>
              </a:ext>
              <a:ext uri="{C183D7F6-B498-43B3-948B-1728B52AA6E4}">
                <adec:decorative xmlns:adec="http://schemas.microsoft.com/office/drawing/2017/decorative" val="1"/>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584200" y="588962"/>
            <a:ext cx="1391154" cy="293688"/>
          </a:xfrm>
          <a:prstGeom prst="rect">
            <a:avLst/>
          </a:prstGeom>
        </p:spPr>
      </p:pic>
      <p:sp>
        <p:nvSpPr>
          <p:cNvPr id="2" name="Text Box 3">
            <a:extLst>
              <a:ext uri="{FF2B5EF4-FFF2-40B4-BE49-F238E27FC236}">
                <a16:creationId xmlns:a16="http://schemas.microsoft.com/office/drawing/2014/main" id="{6161F624-3C46-7225-3634-55ACC3EDF8AF}"/>
              </a:ext>
              <a:ext uri="{C183D7F6-B498-43B3-948B-1728B52AA6E4}">
                <adec:decorative xmlns:adec="http://schemas.microsoft.com/office/drawing/2017/decorative" val="1"/>
              </a:ext>
            </a:extLst>
          </p:cNvPr>
          <p:cNvSpPr txBox="1">
            <a:spLocks noChangeArrowheads="1"/>
          </p:cNvSpPr>
          <p:nvPr userDrawn="1"/>
        </p:nvSpPr>
        <p:spPr bwMode="blackWhite">
          <a:xfrm>
            <a:off x="584200" y="6564313"/>
            <a:ext cx="4482124" cy="107722"/>
          </a:xfrm>
          <a:prstGeom prst="rect">
            <a:avLst/>
          </a:prstGeom>
          <a:noFill/>
          <a:ln w="12700">
            <a:noFill/>
            <a:miter lim="800000"/>
            <a:headEnd type="none" w="sm" len="sm"/>
            <a:tailEnd type="none" w="sm" len="sm"/>
          </a:ln>
          <a:effectLst/>
        </p:spPr>
        <p:txBody>
          <a:bodyPr vert="horz" wrap="square" lIns="0" tIns="0" rIns="0" bIns="0" numCol="1" anchor="b" anchorCtr="0" compatLnSpc="1">
            <a:prstTxWarp prst="textNoShape">
              <a:avLst/>
            </a:prstTxWarp>
            <a:spAutoFit/>
          </a:bodyPr>
          <a:lstStyle/>
          <a:p>
            <a:pPr defTabSz="932290" eaLnBrk="0" hangingPunct="0"/>
            <a:r>
              <a:rPr lang="en-US" sz="700">
                <a:solidFill>
                  <a:schemeClr val="bg1"/>
                </a:solidFill>
                <a:cs typeface="Segoe UI" pitchFamily="34" charset="0"/>
              </a:rPr>
              <a:t>© Copyright Microsoft Corporation. All rights reserved. </a:t>
            </a:r>
          </a:p>
        </p:txBody>
      </p:sp>
      <p:grpSp>
        <p:nvGrpSpPr>
          <p:cNvPr id="9" name="Group 8">
            <a:extLst>
              <a:ext uri="{FF2B5EF4-FFF2-40B4-BE49-F238E27FC236}">
                <a16:creationId xmlns:a16="http://schemas.microsoft.com/office/drawing/2014/main" id="{584DE0B8-F7AC-91F0-091A-FA7458C94545}"/>
              </a:ext>
              <a:ext uri="{C183D7F6-B498-43B3-948B-1728B52AA6E4}">
                <adec:decorative xmlns:adec="http://schemas.microsoft.com/office/drawing/2017/decorative" val="1"/>
              </a:ext>
            </a:extLst>
          </p:cNvPr>
          <p:cNvGrpSpPr/>
          <p:nvPr userDrawn="1"/>
        </p:nvGrpSpPr>
        <p:grpSpPr>
          <a:xfrm>
            <a:off x="1269635" y="1098787"/>
            <a:ext cx="9656866" cy="4836402"/>
            <a:chOff x="1269635" y="1098787"/>
            <a:chExt cx="9656866" cy="4836402"/>
          </a:xfrm>
        </p:grpSpPr>
        <p:sp>
          <p:nvSpPr>
            <p:cNvPr id="10" name="Freeform 234">
              <a:extLst>
                <a:ext uri="{FF2B5EF4-FFF2-40B4-BE49-F238E27FC236}">
                  <a16:creationId xmlns:a16="http://schemas.microsoft.com/office/drawing/2014/main" id="{8E1C39E2-6A5D-A383-FAD6-A5024CC2A5A4}"/>
                </a:ext>
                <a:ext uri="{C183D7F6-B498-43B3-948B-1728B52AA6E4}">
                  <adec:decorative xmlns:adec="http://schemas.microsoft.com/office/drawing/2017/decorative" val="1"/>
                </a:ext>
              </a:extLst>
            </p:cNvPr>
            <p:cNvSpPr>
              <a:spLocks noEditPoints="1"/>
            </p:cNvSpPr>
            <p:nvPr/>
          </p:nvSpPr>
          <p:spPr bwMode="auto">
            <a:xfrm>
              <a:off x="1269635" y="2252686"/>
              <a:ext cx="1434671" cy="182384"/>
            </a:xfrm>
            <a:custGeom>
              <a:avLst/>
              <a:gdLst>
                <a:gd name="T0" fmla="*/ 0 w 472"/>
                <a:gd name="T1" fmla="*/ 0 h 60"/>
                <a:gd name="T2" fmla="*/ 28 w 472"/>
                <a:gd name="T3" fmla="*/ 57 h 60"/>
                <a:gd name="T4" fmla="*/ 46 w 472"/>
                <a:gd name="T5" fmla="*/ 29 h 60"/>
                <a:gd name="T6" fmla="*/ 34 w 472"/>
                <a:gd name="T7" fmla="*/ 48 h 60"/>
                <a:gd name="T8" fmla="*/ 6 w 472"/>
                <a:gd name="T9" fmla="*/ 54 h 60"/>
                <a:gd name="T10" fmla="*/ 41 w 472"/>
                <a:gd name="T11" fmla="*/ 29 h 60"/>
                <a:gd name="T12" fmla="*/ 73 w 472"/>
                <a:gd name="T13" fmla="*/ 0 h 60"/>
                <a:gd name="T14" fmla="*/ 63 w 472"/>
                <a:gd name="T15" fmla="*/ 42 h 60"/>
                <a:gd name="T16" fmla="*/ 101 w 472"/>
                <a:gd name="T17" fmla="*/ 59 h 60"/>
                <a:gd name="T18" fmla="*/ 75 w 472"/>
                <a:gd name="T19" fmla="*/ 10 h 60"/>
                <a:gd name="T20" fmla="*/ 76 w 472"/>
                <a:gd name="T21" fmla="*/ 6 h 60"/>
                <a:gd name="T22" fmla="*/ 87 w 472"/>
                <a:gd name="T23" fmla="*/ 37 h 60"/>
                <a:gd name="T24" fmla="*/ 119 w 472"/>
                <a:gd name="T25" fmla="*/ 11 h 60"/>
                <a:gd name="T26" fmla="*/ 116 w 472"/>
                <a:gd name="T27" fmla="*/ 8 h 60"/>
                <a:gd name="T28" fmla="*/ 116 w 472"/>
                <a:gd name="T29" fmla="*/ 59 h 60"/>
                <a:gd name="T30" fmla="*/ 117 w 472"/>
                <a:gd name="T31" fmla="*/ 0 h 60"/>
                <a:gd name="T32" fmla="*/ 152 w 472"/>
                <a:gd name="T33" fmla="*/ 51 h 60"/>
                <a:gd name="T34" fmla="*/ 152 w 472"/>
                <a:gd name="T35" fmla="*/ 44 h 60"/>
                <a:gd name="T36" fmla="*/ 157 w 472"/>
                <a:gd name="T37" fmla="*/ 59 h 60"/>
                <a:gd name="T38" fmla="*/ 179 w 472"/>
                <a:gd name="T39" fmla="*/ 31 h 60"/>
                <a:gd name="T40" fmla="*/ 178 w 472"/>
                <a:gd name="T41" fmla="*/ 59 h 60"/>
                <a:gd name="T42" fmla="*/ 178 w 472"/>
                <a:gd name="T43" fmla="*/ 0 h 60"/>
                <a:gd name="T44" fmla="*/ 179 w 472"/>
                <a:gd name="T45" fmla="*/ 27 h 60"/>
                <a:gd name="T46" fmla="*/ 210 w 472"/>
                <a:gd name="T47" fmla="*/ 0 h 60"/>
                <a:gd name="T48" fmla="*/ 204 w 472"/>
                <a:gd name="T49" fmla="*/ 59 h 60"/>
                <a:gd name="T50" fmla="*/ 242 w 472"/>
                <a:gd name="T51" fmla="*/ 36 h 60"/>
                <a:gd name="T52" fmla="*/ 247 w 472"/>
                <a:gd name="T53" fmla="*/ 36 h 60"/>
                <a:gd name="T54" fmla="*/ 279 w 472"/>
                <a:gd name="T55" fmla="*/ 36 h 60"/>
                <a:gd name="T56" fmla="*/ 284 w 472"/>
                <a:gd name="T57" fmla="*/ 35 h 60"/>
                <a:gd name="T58" fmla="*/ 355 w 472"/>
                <a:gd name="T59" fmla="*/ 15 h 60"/>
                <a:gd name="T60" fmla="*/ 354 w 472"/>
                <a:gd name="T61" fmla="*/ 9 h 60"/>
                <a:gd name="T62" fmla="*/ 334 w 472"/>
                <a:gd name="T63" fmla="*/ 59 h 60"/>
                <a:gd name="T64" fmla="*/ 335 w 472"/>
                <a:gd name="T65" fmla="*/ 46 h 60"/>
                <a:gd name="T66" fmla="*/ 337 w 472"/>
                <a:gd name="T67" fmla="*/ 52 h 60"/>
                <a:gd name="T68" fmla="*/ 356 w 472"/>
                <a:gd name="T69" fmla="*/ 0 h 60"/>
                <a:gd name="T70" fmla="*/ 370 w 472"/>
                <a:gd name="T71" fmla="*/ 52 h 60"/>
                <a:gd name="T72" fmla="*/ 372 w 472"/>
                <a:gd name="T73" fmla="*/ 48 h 60"/>
                <a:gd name="T74" fmla="*/ 373 w 472"/>
                <a:gd name="T75" fmla="*/ 59 h 60"/>
                <a:gd name="T76" fmla="*/ 429 w 472"/>
                <a:gd name="T77" fmla="*/ 0 h 60"/>
                <a:gd name="T78" fmla="*/ 405 w 472"/>
                <a:gd name="T79" fmla="*/ 27 h 60"/>
                <a:gd name="T80" fmla="*/ 405 w 472"/>
                <a:gd name="T81" fmla="*/ 32 h 60"/>
                <a:gd name="T82" fmla="*/ 430 w 472"/>
                <a:gd name="T83" fmla="*/ 59 h 60"/>
                <a:gd name="T84" fmla="*/ 442 w 472"/>
                <a:gd name="T85" fmla="*/ 0 h 60"/>
                <a:gd name="T86" fmla="*/ 472 w 472"/>
                <a:gd name="T87"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2" h="60">
                  <a:moveTo>
                    <a:pt x="39" y="7"/>
                  </a:moveTo>
                  <a:cubicBezTo>
                    <a:pt x="33" y="2"/>
                    <a:pt x="26" y="0"/>
                    <a:pt x="16" y="0"/>
                  </a:cubicBezTo>
                  <a:cubicBezTo>
                    <a:pt x="0" y="0"/>
                    <a:pt x="0" y="0"/>
                    <a:pt x="0" y="0"/>
                  </a:cubicBezTo>
                  <a:cubicBezTo>
                    <a:pt x="0" y="59"/>
                    <a:pt x="0" y="59"/>
                    <a:pt x="0" y="59"/>
                  </a:cubicBezTo>
                  <a:cubicBezTo>
                    <a:pt x="15" y="59"/>
                    <a:pt x="15" y="59"/>
                    <a:pt x="15" y="59"/>
                  </a:cubicBezTo>
                  <a:cubicBezTo>
                    <a:pt x="20" y="59"/>
                    <a:pt x="24" y="58"/>
                    <a:pt x="28" y="57"/>
                  </a:cubicBezTo>
                  <a:cubicBezTo>
                    <a:pt x="32" y="55"/>
                    <a:pt x="35" y="53"/>
                    <a:pt x="38" y="51"/>
                  </a:cubicBezTo>
                  <a:cubicBezTo>
                    <a:pt x="41" y="48"/>
                    <a:pt x="43" y="45"/>
                    <a:pt x="44" y="41"/>
                  </a:cubicBezTo>
                  <a:cubicBezTo>
                    <a:pt x="46" y="37"/>
                    <a:pt x="46" y="33"/>
                    <a:pt x="46" y="29"/>
                  </a:cubicBezTo>
                  <a:cubicBezTo>
                    <a:pt x="46" y="19"/>
                    <a:pt x="44" y="12"/>
                    <a:pt x="39" y="7"/>
                  </a:cubicBezTo>
                  <a:close/>
                  <a:moveTo>
                    <a:pt x="39" y="40"/>
                  </a:moveTo>
                  <a:cubicBezTo>
                    <a:pt x="38" y="43"/>
                    <a:pt x="36" y="45"/>
                    <a:pt x="34" y="48"/>
                  </a:cubicBezTo>
                  <a:cubicBezTo>
                    <a:pt x="32" y="50"/>
                    <a:pt x="29" y="51"/>
                    <a:pt x="26" y="52"/>
                  </a:cubicBezTo>
                  <a:cubicBezTo>
                    <a:pt x="22" y="53"/>
                    <a:pt x="19" y="54"/>
                    <a:pt x="15" y="54"/>
                  </a:cubicBezTo>
                  <a:cubicBezTo>
                    <a:pt x="6" y="54"/>
                    <a:pt x="6" y="54"/>
                    <a:pt x="6" y="54"/>
                  </a:cubicBezTo>
                  <a:cubicBezTo>
                    <a:pt x="6" y="5"/>
                    <a:pt x="6" y="5"/>
                    <a:pt x="6" y="5"/>
                  </a:cubicBezTo>
                  <a:cubicBezTo>
                    <a:pt x="15" y="5"/>
                    <a:pt x="15" y="5"/>
                    <a:pt x="15" y="5"/>
                  </a:cubicBezTo>
                  <a:cubicBezTo>
                    <a:pt x="32" y="5"/>
                    <a:pt x="41" y="13"/>
                    <a:pt x="41" y="29"/>
                  </a:cubicBezTo>
                  <a:cubicBezTo>
                    <a:pt x="41" y="33"/>
                    <a:pt x="40" y="36"/>
                    <a:pt x="39" y="40"/>
                  </a:cubicBezTo>
                  <a:close/>
                  <a:moveTo>
                    <a:pt x="79" y="0"/>
                  </a:moveTo>
                  <a:cubicBezTo>
                    <a:pt x="73" y="0"/>
                    <a:pt x="73" y="0"/>
                    <a:pt x="73" y="0"/>
                  </a:cubicBezTo>
                  <a:cubicBezTo>
                    <a:pt x="51" y="59"/>
                    <a:pt x="51" y="59"/>
                    <a:pt x="51" y="59"/>
                  </a:cubicBezTo>
                  <a:cubicBezTo>
                    <a:pt x="57" y="59"/>
                    <a:pt x="57" y="59"/>
                    <a:pt x="57" y="59"/>
                  </a:cubicBezTo>
                  <a:cubicBezTo>
                    <a:pt x="63" y="42"/>
                    <a:pt x="63" y="42"/>
                    <a:pt x="63" y="42"/>
                  </a:cubicBezTo>
                  <a:cubicBezTo>
                    <a:pt x="89" y="42"/>
                    <a:pt x="89" y="42"/>
                    <a:pt x="89" y="42"/>
                  </a:cubicBezTo>
                  <a:cubicBezTo>
                    <a:pt x="95" y="59"/>
                    <a:pt x="95" y="59"/>
                    <a:pt x="95" y="59"/>
                  </a:cubicBezTo>
                  <a:cubicBezTo>
                    <a:pt x="101" y="59"/>
                    <a:pt x="101" y="59"/>
                    <a:pt x="101" y="59"/>
                  </a:cubicBezTo>
                  <a:lnTo>
                    <a:pt x="79" y="0"/>
                  </a:lnTo>
                  <a:close/>
                  <a:moveTo>
                    <a:pt x="65" y="37"/>
                  </a:moveTo>
                  <a:cubicBezTo>
                    <a:pt x="75" y="10"/>
                    <a:pt x="75" y="10"/>
                    <a:pt x="75" y="10"/>
                  </a:cubicBezTo>
                  <a:cubicBezTo>
                    <a:pt x="75" y="10"/>
                    <a:pt x="75" y="9"/>
                    <a:pt x="75" y="8"/>
                  </a:cubicBezTo>
                  <a:cubicBezTo>
                    <a:pt x="76" y="8"/>
                    <a:pt x="76" y="7"/>
                    <a:pt x="76" y="6"/>
                  </a:cubicBezTo>
                  <a:cubicBezTo>
                    <a:pt x="76" y="6"/>
                    <a:pt x="76" y="6"/>
                    <a:pt x="76" y="6"/>
                  </a:cubicBezTo>
                  <a:cubicBezTo>
                    <a:pt x="76" y="7"/>
                    <a:pt x="76" y="8"/>
                    <a:pt x="77" y="8"/>
                  </a:cubicBezTo>
                  <a:cubicBezTo>
                    <a:pt x="77" y="9"/>
                    <a:pt x="77" y="10"/>
                    <a:pt x="77" y="10"/>
                  </a:cubicBezTo>
                  <a:cubicBezTo>
                    <a:pt x="87" y="37"/>
                    <a:pt x="87" y="37"/>
                    <a:pt x="87" y="37"/>
                  </a:cubicBezTo>
                  <a:lnTo>
                    <a:pt x="65" y="37"/>
                  </a:lnTo>
                  <a:close/>
                  <a:moveTo>
                    <a:pt x="151" y="59"/>
                  </a:moveTo>
                  <a:cubicBezTo>
                    <a:pt x="119" y="11"/>
                    <a:pt x="119" y="11"/>
                    <a:pt x="119" y="11"/>
                  </a:cubicBezTo>
                  <a:cubicBezTo>
                    <a:pt x="118" y="11"/>
                    <a:pt x="118" y="10"/>
                    <a:pt x="117" y="10"/>
                  </a:cubicBezTo>
                  <a:cubicBezTo>
                    <a:pt x="117" y="9"/>
                    <a:pt x="117" y="8"/>
                    <a:pt x="116" y="8"/>
                  </a:cubicBezTo>
                  <a:cubicBezTo>
                    <a:pt x="116" y="8"/>
                    <a:pt x="116" y="8"/>
                    <a:pt x="116" y="8"/>
                  </a:cubicBezTo>
                  <a:cubicBezTo>
                    <a:pt x="116" y="8"/>
                    <a:pt x="116" y="9"/>
                    <a:pt x="116" y="10"/>
                  </a:cubicBezTo>
                  <a:cubicBezTo>
                    <a:pt x="116" y="11"/>
                    <a:pt x="116" y="12"/>
                    <a:pt x="116" y="13"/>
                  </a:cubicBezTo>
                  <a:cubicBezTo>
                    <a:pt x="116" y="59"/>
                    <a:pt x="116" y="59"/>
                    <a:pt x="116" y="59"/>
                  </a:cubicBezTo>
                  <a:cubicBezTo>
                    <a:pt x="111" y="59"/>
                    <a:pt x="111" y="59"/>
                    <a:pt x="111" y="59"/>
                  </a:cubicBezTo>
                  <a:cubicBezTo>
                    <a:pt x="111" y="0"/>
                    <a:pt x="111" y="0"/>
                    <a:pt x="111" y="0"/>
                  </a:cubicBezTo>
                  <a:cubicBezTo>
                    <a:pt x="117" y="0"/>
                    <a:pt x="117" y="0"/>
                    <a:pt x="117" y="0"/>
                  </a:cubicBezTo>
                  <a:cubicBezTo>
                    <a:pt x="149" y="47"/>
                    <a:pt x="149" y="47"/>
                    <a:pt x="149" y="47"/>
                  </a:cubicBezTo>
                  <a:cubicBezTo>
                    <a:pt x="150" y="48"/>
                    <a:pt x="150" y="48"/>
                    <a:pt x="151" y="49"/>
                  </a:cubicBezTo>
                  <a:cubicBezTo>
                    <a:pt x="151" y="50"/>
                    <a:pt x="151" y="50"/>
                    <a:pt x="152" y="51"/>
                  </a:cubicBezTo>
                  <a:cubicBezTo>
                    <a:pt x="152" y="51"/>
                    <a:pt x="152" y="51"/>
                    <a:pt x="152" y="51"/>
                  </a:cubicBezTo>
                  <a:cubicBezTo>
                    <a:pt x="152" y="50"/>
                    <a:pt x="152" y="49"/>
                    <a:pt x="152" y="48"/>
                  </a:cubicBezTo>
                  <a:cubicBezTo>
                    <a:pt x="152" y="46"/>
                    <a:pt x="152" y="45"/>
                    <a:pt x="152" y="44"/>
                  </a:cubicBezTo>
                  <a:cubicBezTo>
                    <a:pt x="152" y="0"/>
                    <a:pt x="152" y="0"/>
                    <a:pt x="152" y="0"/>
                  </a:cubicBezTo>
                  <a:cubicBezTo>
                    <a:pt x="157" y="0"/>
                    <a:pt x="157" y="0"/>
                    <a:pt x="157" y="0"/>
                  </a:cubicBezTo>
                  <a:cubicBezTo>
                    <a:pt x="157" y="59"/>
                    <a:pt x="157" y="59"/>
                    <a:pt x="157" y="59"/>
                  </a:cubicBezTo>
                  <a:lnTo>
                    <a:pt x="151" y="59"/>
                  </a:lnTo>
                  <a:close/>
                  <a:moveTo>
                    <a:pt x="204" y="59"/>
                  </a:moveTo>
                  <a:cubicBezTo>
                    <a:pt x="179" y="31"/>
                    <a:pt x="179" y="31"/>
                    <a:pt x="179" y="31"/>
                  </a:cubicBezTo>
                  <a:cubicBezTo>
                    <a:pt x="179" y="31"/>
                    <a:pt x="178" y="30"/>
                    <a:pt x="178" y="30"/>
                  </a:cubicBezTo>
                  <a:cubicBezTo>
                    <a:pt x="178" y="30"/>
                    <a:pt x="178" y="30"/>
                    <a:pt x="178" y="30"/>
                  </a:cubicBezTo>
                  <a:cubicBezTo>
                    <a:pt x="178" y="59"/>
                    <a:pt x="178" y="59"/>
                    <a:pt x="178" y="59"/>
                  </a:cubicBezTo>
                  <a:cubicBezTo>
                    <a:pt x="173" y="59"/>
                    <a:pt x="173" y="59"/>
                    <a:pt x="173" y="59"/>
                  </a:cubicBezTo>
                  <a:cubicBezTo>
                    <a:pt x="173" y="0"/>
                    <a:pt x="173" y="0"/>
                    <a:pt x="173" y="0"/>
                  </a:cubicBezTo>
                  <a:cubicBezTo>
                    <a:pt x="178" y="0"/>
                    <a:pt x="178" y="0"/>
                    <a:pt x="178" y="0"/>
                  </a:cubicBezTo>
                  <a:cubicBezTo>
                    <a:pt x="178" y="28"/>
                    <a:pt x="178" y="28"/>
                    <a:pt x="178" y="28"/>
                  </a:cubicBezTo>
                  <a:cubicBezTo>
                    <a:pt x="178" y="28"/>
                    <a:pt x="178" y="28"/>
                    <a:pt x="178" y="28"/>
                  </a:cubicBezTo>
                  <a:cubicBezTo>
                    <a:pt x="178" y="27"/>
                    <a:pt x="179" y="27"/>
                    <a:pt x="179" y="27"/>
                  </a:cubicBezTo>
                  <a:cubicBezTo>
                    <a:pt x="179" y="27"/>
                    <a:pt x="179" y="26"/>
                    <a:pt x="180" y="26"/>
                  </a:cubicBezTo>
                  <a:cubicBezTo>
                    <a:pt x="203" y="0"/>
                    <a:pt x="203" y="0"/>
                    <a:pt x="203" y="0"/>
                  </a:cubicBezTo>
                  <a:cubicBezTo>
                    <a:pt x="210" y="0"/>
                    <a:pt x="210" y="0"/>
                    <a:pt x="210" y="0"/>
                  </a:cubicBezTo>
                  <a:cubicBezTo>
                    <a:pt x="184" y="28"/>
                    <a:pt x="184" y="28"/>
                    <a:pt x="184" y="28"/>
                  </a:cubicBezTo>
                  <a:cubicBezTo>
                    <a:pt x="211" y="59"/>
                    <a:pt x="211" y="59"/>
                    <a:pt x="211" y="59"/>
                  </a:cubicBezTo>
                  <a:lnTo>
                    <a:pt x="204" y="59"/>
                  </a:lnTo>
                  <a:close/>
                  <a:moveTo>
                    <a:pt x="284" y="35"/>
                  </a:moveTo>
                  <a:cubicBezTo>
                    <a:pt x="284" y="52"/>
                    <a:pt x="277" y="60"/>
                    <a:pt x="263" y="60"/>
                  </a:cubicBezTo>
                  <a:cubicBezTo>
                    <a:pt x="249" y="60"/>
                    <a:pt x="242" y="52"/>
                    <a:pt x="242" y="36"/>
                  </a:cubicBezTo>
                  <a:cubicBezTo>
                    <a:pt x="242" y="0"/>
                    <a:pt x="242" y="0"/>
                    <a:pt x="242" y="0"/>
                  </a:cubicBezTo>
                  <a:cubicBezTo>
                    <a:pt x="247" y="0"/>
                    <a:pt x="247" y="0"/>
                    <a:pt x="247" y="0"/>
                  </a:cubicBezTo>
                  <a:cubicBezTo>
                    <a:pt x="247" y="36"/>
                    <a:pt x="247" y="36"/>
                    <a:pt x="247" y="36"/>
                  </a:cubicBezTo>
                  <a:cubicBezTo>
                    <a:pt x="247" y="42"/>
                    <a:pt x="249" y="47"/>
                    <a:pt x="251" y="50"/>
                  </a:cubicBezTo>
                  <a:cubicBezTo>
                    <a:pt x="254" y="53"/>
                    <a:pt x="258" y="55"/>
                    <a:pt x="263" y="55"/>
                  </a:cubicBezTo>
                  <a:cubicBezTo>
                    <a:pt x="274" y="55"/>
                    <a:pt x="279" y="49"/>
                    <a:pt x="279" y="36"/>
                  </a:cubicBezTo>
                  <a:cubicBezTo>
                    <a:pt x="279" y="0"/>
                    <a:pt x="279" y="0"/>
                    <a:pt x="279" y="0"/>
                  </a:cubicBezTo>
                  <a:cubicBezTo>
                    <a:pt x="284" y="0"/>
                    <a:pt x="284" y="0"/>
                    <a:pt x="284" y="0"/>
                  </a:cubicBezTo>
                  <a:lnTo>
                    <a:pt x="284" y="35"/>
                  </a:lnTo>
                  <a:close/>
                  <a:moveTo>
                    <a:pt x="373" y="59"/>
                  </a:moveTo>
                  <a:cubicBezTo>
                    <a:pt x="368" y="59"/>
                    <a:pt x="368" y="59"/>
                    <a:pt x="368" y="59"/>
                  </a:cubicBezTo>
                  <a:cubicBezTo>
                    <a:pt x="355" y="15"/>
                    <a:pt x="355" y="15"/>
                    <a:pt x="355" y="15"/>
                  </a:cubicBezTo>
                  <a:cubicBezTo>
                    <a:pt x="355" y="14"/>
                    <a:pt x="354" y="13"/>
                    <a:pt x="354" y="12"/>
                  </a:cubicBezTo>
                  <a:cubicBezTo>
                    <a:pt x="354" y="11"/>
                    <a:pt x="354" y="10"/>
                    <a:pt x="354" y="9"/>
                  </a:cubicBezTo>
                  <a:cubicBezTo>
                    <a:pt x="354" y="9"/>
                    <a:pt x="354" y="9"/>
                    <a:pt x="354" y="9"/>
                  </a:cubicBezTo>
                  <a:cubicBezTo>
                    <a:pt x="354" y="11"/>
                    <a:pt x="353" y="13"/>
                    <a:pt x="353" y="15"/>
                  </a:cubicBezTo>
                  <a:cubicBezTo>
                    <a:pt x="339" y="59"/>
                    <a:pt x="339" y="59"/>
                    <a:pt x="339" y="59"/>
                  </a:cubicBezTo>
                  <a:cubicBezTo>
                    <a:pt x="334" y="59"/>
                    <a:pt x="334" y="59"/>
                    <a:pt x="334" y="59"/>
                  </a:cubicBezTo>
                  <a:cubicBezTo>
                    <a:pt x="316" y="0"/>
                    <a:pt x="316" y="0"/>
                    <a:pt x="316" y="0"/>
                  </a:cubicBezTo>
                  <a:cubicBezTo>
                    <a:pt x="322" y="0"/>
                    <a:pt x="322" y="0"/>
                    <a:pt x="322" y="0"/>
                  </a:cubicBezTo>
                  <a:cubicBezTo>
                    <a:pt x="335" y="46"/>
                    <a:pt x="335" y="46"/>
                    <a:pt x="335" y="46"/>
                  </a:cubicBezTo>
                  <a:cubicBezTo>
                    <a:pt x="336" y="47"/>
                    <a:pt x="336" y="48"/>
                    <a:pt x="336" y="49"/>
                  </a:cubicBezTo>
                  <a:cubicBezTo>
                    <a:pt x="336" y="50"/>
                    <a:pt x="336" y="51"/>
                    <a:pt x="337" y="52"/>
                  </a:cubicBezTo>
                  <a:cubicBezTo>
                    <a:pt x="337" y="52"/>
                    <a:pt x="337" y="52"/>
                    <a:pt x="337" y="52"/>
                  </a:cubicBezTo>
                  <a:cubicBezTo>
                    <a:pt x="337" y="51"/>
                    <a:pt x="337" y="49"/>
                    <a:pt x="338" y="46"/>
                  </a:cubicBezTo>
                  <a:cubicBezTo>
                    <a:pt x="352" y="0"/>
                    <a:pt x="352" y="0"/>
                    <a:pt x="352" y="0"/>
                  </a:cubicBezTo>
                  <a:cubicBezTo>
                    <a:pt x="356" y="0"/>
                    <a:pt x="356" y="0"/>
                    <a:pt x="356" y="0"/>
                  </a:cubicBezTo>
                  <a:cubicBezTo>
                    <a:pt x="369" y="46"/>
                    <a:pt x="369" y="46"/>
                    <a:pt x="369" y="46"/>
                  </a:cubicBezTo>
                  <a:cubicBezTo>
                    <a:pt x="370" y="47"/>
                    <a:pt x="370" y="48"/>
                    <a:pt x="370" y="49"/>
                  </a:cubicBezTo>
                  <a:cubicBezTo>
                    <a:pt x="370" y="50"/>
                    <a:pt x="370" y="51"/>
                    <a:pt x="370" y="52"/>
                  </a:cubicBezTo>
                  <a:cubicBezTo>
                    <a:pt x="371" y="52"/>
                    <a:pt x="371" y="52"/>
                    <a:pt x="371" y="52"/>
                  </a:cubicBezTo>
                  <a:cubicBezTo>
                    <a:pt x="371" y="51"/>
                    <a:pt x="371" y="51"/>
                    <a:pt x="371" y="50"/>
                  </a:cubicBezTo>
                  <a:cubicBezTo>
                    <a:pt x="371" y="49"/>
                    <a:pt x="371" y="48"/>
                    <a:pt x="372" y="48"/>
                  </a:cubicBezTo>
                  <a:cubicBezTo>
                    <a:pt x="385" y="0"/>
                    <a:pt x="385" y="0"/>
                    <a:pt x="385" y="0"/>
                  </a:cubicBezTo>
                  <a:cubicBezTo>
                    <a:pt x="390" y="0"/>
                    <a:pt x="390" y="0"/>
                    <a:pt x="390" y="0"/>
                  </a:cubicBezTo>
                  <a:lnTo>
                    <a:pt x="373" y="59"/>
                  </a:lnTo>
                  <a:close/>
                  <a:moveTo>
                    <a:pt x="400" y="59"/>
                  </a:moveTo>
                  <a:cubicBezTo>
                    <a:pt x="400" y="0"/>
                    <a:pt x="400" y="0"/>
                    <a:pt x="400" y="0"/>
                  </a:cubicBezTo>
                  <a:cubicBezTo>
                    <a:pt x="429" y="0"/>
                    <a:pt x="429" y="0"/>
                    <a:pt x="429" y="0"/>
                  </a:cubicBezTo>
                  <a:cubicBezTo>
                    <a:pt x="429" y="5"/>
                    <a:pt x="429" y="5"/>
                    <a:pt x="429" y="5"/>
                  </a:cubicBezTo>
                  <a:cubicBezTo>
                    <a:pt x="405" y="5"/>
                    <a:pt x="405" y="5"/>
                    <a:pt x="405" y="5"/>
                  </a:cubicBezTo>
                  <a:cubicBezTo>
                    <a:pt x="405" y="27"/>
                    <a:pt x="405" y="27"/>
                    <a:pt x="405" y="27"/>
                  </a:cubicBezTo>
                  <a:cubicBezTo>
                    <a:pt x="427" y="27"/>
                    <a:pt x="427" y="27"/>
                    <a:pt x="427" y="27"/>
                  </a:cubicBezTo>
                  <a:cubicBezTo>
                    <a:pt x="427" y="32"/>
                    <a:pt x="427" y="32"/>
                    <a:pt x="427" y="32"/>
                  </a:cubicBezTo>
                  <a:cubicBezTo>
                    <a:pt x="405" y="32"/>
                    <a:pt x="405" y="32"/>
                    <a:pt x="405" y="32"/>
                  </a:cubicBezTo>
                  <a:cubicBezTo>
                    <a:pt x="405" y="54"/>
                    <a:pt x="405" y="54"/>
                    <a:pt x="405" y="54"/>
                  </a:cubicBezTo>
                  <a:cubicBezTo>
                    <a:pt x="430" y="54"/>
                    <a:pt x="430" y="54"/>
                    <a:pt x="430" y="54"/>
                  </a:cubicBezTo>
                  <a:cubicBezTo>
                    <a:pt x="430" y="59"/>
                    <a:pt x="430" y="59"/>
                    <a:pt x="430" y="59"/>
                  </a:cubicBezTo>
                  <a:lnTo>
                    <a:pt x="400" y="59"/>
                  </a:lnTo>
                  <a:close/>
                  <a:moveTo>
                    <a:pt x="442" y="59"/>
                  </a:moveTo>
                  <a:cubicBezTo>
                    <a:pt x="442" y="0"/>
                    <a:pt x="442" y="0"/>
                    <a:pt x="442" y="0"/>
                  </a:cubicBezTo>
                  <a:cubicBezTo>
                    <a:pt x="448" y="0"/>
                    <a:pt x="448" y="0"/>
                    <a:pt x="448" y="0"/>
                  </a:cubicBezTo>
                  <a:cubicBezTo>
                    <a:pt x="448" y="54"/>
                    <a:pt x="448" y="54"/>
                    <a:pt x="448" y="54"/>
                  </a:cubicBezTo>
                  <a:cubicBezTo>
                    <a:pt x="472" y="54"/>
                    <a:pt x="472" y="54"/>
                    <a:pt x="472" y="54"/>
                  </a:cubicBezTo>
                  <a:cubicBezTo>
                    <a:pt x="472" y="59"/>
                    <a:pt x="472" y="59"/>
                    <a:pt x="472" y="59"/>
                  </a:cubicBezTo>
                  <a:lnTo>
                    <a:pt x="442" y="59"/>
                  </a:lnTo>
                  <a:close/>
                </a:path>
              </a:pathLst>
            </a:custGeom>
            <a:solidFill>
              <a:srgbClr val="FFBCC2"/>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effectLst/>
                <a:uLnTx/>
                <a:uFillTx/>
                <a:latin typeface="Segoe UI Semilight"/>
                <a:ea typeface="+mn-ea"/>
                <a:cs typeface="+mn-cs"/>
              </a:endParaRPr>
            </a:p>
          </p:txBody>
        </p:sp>
        <p:sp>
          <p:nvSpPr>
            <p:cNvPr id="11" name="Freeform 244">
              <a:extLst>
                <a:ext uri="{FF2B5EF4-FFF2-40B4-BE49-F238E27FC236}">
                  <a16:creationId xmlns:a16="http://schemas.microsoft.com/office/drawing/2014/main" id="{8D4CDBEF-8CE9-A682-C017-D2C9A9443DF6}"/>
                </a:ext>
                <a:ext uri="{C183D7F6-B498-43B3-948B-1728B52AA6E4}">
                  <adec:decorative xmlns:adec="http://schemas.microsoft.com/office/drawing/2017/decorative" val="1"/>
                </a:ext>
              </a:extLst>
            </p:cNvPr>
            <p:cNvSpPr>
              <a:spLocks noEditPoints="1"/>
            </p:cNvSpPr>
            <p:nvPr/>
          </p:nvSpPr>
          <p:spPr bwMode="auto">
            <a:xfrm>
              <a:off x="1777862" y="1694482"/>
              <a:ext cx="1220176" cy="273577"/>
            </a:xfrm>
            <a:custGeom>
              <a:avLst/>
              <a:gdLst>
                <a:gd name="T0" fmla="*/ 0 w 402"/>
                <a:gd name="T1" fmla="*/ 21 h 90"/>
                <a:gd name="T2" fmla="*/ 18 w 402"/>
                <a:gd name="T3" fmla="*/ 89 h 90"/>
                <a:gd name="T4" fmla="*/ 54 w 402"/>
                <a:gd name="T5" fmla="*/ 54 h 90"/>
                <a:gd name="T6" fmla="*/ 39 w 402"/>
                <a:gd name="T7" fmla="*/ 75 h 90"/>
                <a:gd name="T8" fmla="*/ 8 w 402"/>
                <a:gd name="T9" fmla="*/ 82 h 90"/>
                <a:gd name="T10" fmla="*/ 19 w 402"/>
                <a:gd name="T11" fmla="*/ 29 h 90"/>
                <a:gd name="T12" fmla="*/ 39 w 402"/>
                <a:gd name="T13" fmla="*/ 75 h 90"/>
                <a:gd name="T14" fmla="*/ 27 w 402"/>
                <a:gd name="T15" fmla="*/ 15 h 90"/>
                <a:gd name="T16" fmla="*/ 10 w 402"/>
                <a:gd name="T17" fmla="*/ 0 h 90"/>
                <a:gd name="T18" fmla="*/ 23 w 402"/>
                <a:gd name="T19" fmla="*/ 10 h 90"/>
                <a:gd name="T20" fmla="*/ 37 w 402"/>
                <a:gd name="T21" fmla="*/ 0 h 90"/>
                <a:gd name="T22" fmla="*/ 84 w 402"/>
                <a:gd name="T23" fmla="*/ 21 h 90"/>
                <a:gd name="T24" fmla="*/ 67 w 402"/>
                <a:gd name="T25" fmla="*/ 89 h 90"/>
                <a:gd name="T26" fmla="*/ 102 w 402"/>
                <a:gd name="T27" fmla="*/ 70 h 90"/>
                <a:gd name="T28" fmla="*/ 118 w 402"/>
                <a:gd name="T29" fmla="*/ 89 h 90"/>
                <a:gd name="T30" fmla="*/ 77 w 402"/>
                <a:gd name="T31" fmla="*/ 63 h 90"/>
                <a:gd name="T32" fmla="*/ 88 w 402"/>
                <a:gd name="T33" fmla="*/ 30 h 90"/>
                <a:gd name="T34" fmla="*/ 89 w 402"/>
                <a:gd name="T35" fmla="*/ 34 h 90"/>
                <a:gd name="T36" fmla="*/ 77 w 402"/>
                <a:gd name="T37" fmla="*/ 63 h 90"/>
                <a:gd name="T38" fmla="*/ 164 w 402"/>
                <a:gd name="T39" fmla="*/ 89 h 90"/>
                <a:gd name="T40" fmla="*/ 136 w 402"/>
                <a:gd name="T41" fmla="*/ 56 h 90"/>
                <a:gd name="T42" fmla="*/ 136 w 402"/>
                <a:gd name="T43" fmla="*/ 89 h 90"/>
                <a:gd name="T44" fmla="*/ 128 w 402"/>
                <a:gd name="T45" fmla="*/ 21 h 90"/>
                <a:gd name="T46" fmla="*/ 136 w 402"/>
                <a:gd name="T47" fmla="*/ 53 h 90"/>
                <a:gd name="T48" fmla="*/ 138 w 402"/>
                <a:gd name="T49" fmla="*/ 51 h 90"/>
                <a:gd name="T50" fmla="*/ 173 w 402"/>
                <a:gd name="T51" fmla="*/ 21 h 90"/>
                <a:gd name="T52" fmla="*/ 175 w 402"/>
                <a:gd name="T53" fmla="*/ 89 h 90"/>
                <a:gd name="T54" fmla="*/ 208 w 402"/>
                <a:gd name="T55" fmla="*/ 90 h 90"/>
                <a:gd name="T56" fmla="*/ 183 w 402"/>
                <a:gd name="T57" fmla="*/ 21 h 90"/>
                <a:gd name="T58" fmla="*/ 191 w 402"/>
                <a:gd name="T59" fmla="*/ 62 h 90"/>
                <a:gd name="T60" fmla="*/ 226 w 402"/>
                <a:gd name="T61" fmla="*/ 63 h 90"/>
                <a:gd name="T62" fmla="*/ 233 w 402"/>
                <a:gd name="T63" fmla="*/ 21 h 90"/>
                <a:gd name="T64" fmla="*/ 267 w 402"/>
                <a:gd name="T65" fmla="*/ 65 h 90"/>
                <a:gd name="T66" fmla="*/ 249 w 402"/>
                <a:gd name="T67" fmla="*/ 90 h 90"/>
                <a:gd name="T68" fmla="*/ 242 w 402"/>
                <a:gd name="T69" fmla="*/ 81 h 90"/>
                <a:gd name="T70" fmla="*/ 260 w 402"/>
                <a:gd name="T71" fmla="*/ 65 h 90"/>
                <a:gd name="T72" fmla="*/ 267 w 402"/>
                <a:gd name="T73" fmla="*/ 21 h 90"/>
                <a:gd name="T74" fmla="*/ 320 w 402"/>
                <a:gd name="T75" fmla="*/ 89 h 90"/>
                <a:gd name="T76" fmla="*/ 285 w 402"/>
                <a:gd name="T77" fmla="*/ 21 h 90"/>
                <a:gd name="T78" fmla="*/ 319 w 402"/>
                <a:gd name="T79" fmla="*/ 29 h 90"/>
                <a:gd name="T80" fmla="*/ 292 w 402"/>
                <a:gd name="T81" fmla="*/ 51 h 90"/>
                <a:gd name="T82" fmla="*/ 317 w 402"/>
                <a:gd name="T83" fmla="*/ 58 h 90"/>
                <a:gd name="T84" fmla="*/ 292 w 402"/>
                <a:gd name="T85" fmla="*/ 82 h 90"/>
                <a:gd name="T86" fmla="*/ 320 w 402"/>
                <a:gd name="T87" fmla="*/ 89 h 90"/>
                <a:gd name="T88" fmla="*/ 394 w 402"/>
                <a:gd name="T89" fmla="*/ 89 h 90"/>
                <a:gd name="T90" fmla="*/ 395 w 402"/>
                <a:gd name="T91" fmla="*/ 31 h 90"/>
                <a:gd name="T92" fmla="*/ 393 w 402"/>
                <a:gd name="T93" fmla="*/ 37 h 90"/>
                <a:gd name="T94" fmla="*/ 366 w 402"/>
                <a:gd name="T95" fmla="*/ 89 h 90"/>
                <a:gd name="T96" fmla="*/ 341 w 402"/>
                <a:gd name="T97" fmla="*/ 31 h 90"/>
                <a:gd name="T98" fmla="*/ 341 w 402"/>
                <a:gd name="T99" fmla="*/ 44 h 90"/>
                <a:gd name="T100" fmla="*/ 333 w 402"/>
                <a:gd name="T101" fmla="*/ 89 h 90"/>
                <a:gd name="T102" fmla="*/ 344 w 402"/>
                <a:gd name="T103" fmla="*/ 21 h 90"/>
                <a:gd name="T104" fmla="*/ 368 w 402"/>
                <a:gd name="T105" fmla="*/ 77 h 90"/>
                <a:gd name="T106" fmla="*/ 371 w 402"/>
                <a:gd name="T107" fmla="*/ 68 h 90"/>
                <a:gd name="T108" fmla="*/ 402 w 402"/>
                <a:gd name="T109" fmla="*/ 2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2" h="90">
                  <a:moveTo>
                    <a:pt x="19" y="21"/>
                  </a:moveTo>
                  <a:cubicBezTo>
                    <a:pt x="0" y="21"/>
                    <a:pt x="0" y="21"/>
                    <a:pt x="0" y="21"/>
                  </a:cubicBezTo>
                  <a:cubicBezTo>
                    <a:pt x="0" y="89"/>
                    <a:pt x="0" y="89"/>
                    <a:pt x="0" y="89"/>
                  </a:cubicBezTo>
                  <a:cubicBezTo>
                    <a:pt x="18" y="89"/>
                    <a:pt x="18" y="89"/>
                    <a:pt x="18" y="89"/>
                  </a:cubicBezTo>
                  <a:cubicBezTo>
                    <a:pt x="29" y="89"/>
                    <a:pt x="38" y="86"/>
                    <a:pt x="45" y="79"/>
                  </a:cubicBezTo>
                  <a:cubicBezTo>
                    <a:pt x="51" y="73"/>
                    <a:pt x="54" y="65"/>
                    <a:pt x="54" y="54"/>
                  </a:cubicBezTo>
                  <a:cubicBezTo>
                    <a:pt x="54" y="32"/>
                    <a:pt x="43" y="21"/>
                    <a:pt x="19" y="21"/>
                  </a:cubicBezTo>
                  <a:close/>
                  <a:moveTo>
                    <a:pt x="39" y="75"/>
                  </a:moveTo>
                  <a:cubicBezTo>
                    <a:pt x="34" y="79"/>
                    <a:pt x="27" y="82"/>
                    <a:pt x="18" y="82"/>
                  </a:cubicBezTo>
                  <a:cubicBezTo>
                    <a:pt x="8" y="82"/>
                    <a:pt x="8" y="82"/>
                    <a:pt x="8" y="82"/>
                  </a:cubicBezTo>
                  <a:cubicBezTo>
                    <a:pt x="8" y="29"/>
                    <a:pt x="8" y="29"/>
                    <a:pt x="8" y="29"/>
                  </a:cubicBezTo>
                  <a:cubicBezTo>
                    <a:pt x="19" y="29"/>
                    <a:pt x="19" y="29"/>
                    <a:pt x="19" y="29"/>
                  </a:cubicBezTo>
                  <a:cubicBezTo>
                    <a:pt x="37" y="29"/>
                    <a:pt x="46" y="37"/>
                    <a:pt x="46" y="54"/>
                  </a:cubicBezTo>
                  <a:cubicBezTo>
                    <a:pt x="46" y="63"/>
                    <a:pt x="44" y="70"/>
                    <a:pt x="39" y="75"/>
                  </a:cubicBezTo>
                  <a:close/>
                  <a:moveTo>
                    <a:pt x="37" y="0"/>
                  </a:moveTo>
                  <a:cubicBezTo>
                    <a:pt x="27" y="15"/>
                    <a:pt x="27" y="15"/>
                    <a:pt x="27" y="15"/>
                  </a:cubicBezTo>
                  <a:cubicBezTo>
                    <a:pt x="20" y="15"/>
                    <a:pt x="20" y="15"/>
                    <a:pt x="20" y="15"/>
                  </a:cubicBezTo>
                  <a:cubicBezTo>
                    <a:pt x="10" y="0"/>
                    <a:pt x="10" y="0"/>
                    <a:pt x="10" y="0"/>
                  </a:cubicBezTo>
                  <a:cubicBezTo>
                    <a:pt x="16" y="0"/>
                    <a:pt x="16" y="0"/>
                    <a:pt x="16" y="0"/>
                  </a:cubicBezTo>
                  <a:cubicBezTo>
                    <a:pt x="23" y="10"/>
                    <a:pt x="23" y="10"/>
                    <a:pt x="23" y="10"/>
                  </a:cubicBezTo>
                  <a:cubicBezTo>
                    <a:pt x="31" y="0"/>
                    <a:pt x="31" y="0"/>
                    <a:pt x="31" y="0"/>
                  </a:cubicBezTo>
                  <a:lnTo>
                    <a:pt x="37" y="0"/>
                  </a:lnTo>
                  <a:close/>
                  <a:moveTo>
                    <a:pt x="92" y="21"/>
                  </a:moveTo>
                  <a:cubicBezTo>
                    <a:pt x="84" y="21"/>
                    <a:pt x="84" y="21"/>
                    <a:pt x="84" y="21"/>
                  </a:cubicBezTo>
                  <a:cubicBezTo>
                    <a:pt x="58" y="89"/>
                    <a:pt x="58" y="89"/>
                    <a:pt x="58" y="89"/>
                  </a:cubicBezTo>
                  <a:cubicBezTo>
                    <a:pt x="67" y="89"/>
                    <a:pt x="67" y="89"/>
                    <a:pt x="67" y="89"/>
                  </a:cubicBezTo>
                  <a:cubicBezTo>
                    <a:pt x="74" y="70"/>
                    <a:pt x="74" y="70"/>
                    <a:pt x="74" y="70"/>
                  </a:cubicBezTo>
                  <a:cubicBezTo>
                    <a:pt x="102" y="70"/>
                    <a:pt x="102" y="70"/>
                    <a:pt x="102" y="70"/>
                  </a:cubicBezTo>
                  <a:cubicBezTo>
                    <a:pt x="110" y="89"/>
                    <a:pt x="110" y="89"/>
                    <a:pt x="110" y="89"/>
                  </a:cubicBezTo>
                  <a:cubicBezTo>
                    <a:pt x="118" y="89"/>
                    <a:pt x="118" y="89"/>
                    <a:pt x="118" y="89"/>
                  </a:cubicBezTo>
                  <a:lnTo>
                    <a:pt x="92" y="21"/>
                  </a:lnTo>
                  <a:close/>
                  <a:moveTo>
                    <a:pt x="77" y="63"/>
                  </a:moveTo>
                  <a:cubicBezTo>
                    <a:pt x="87" y="34"/>
                    <a:pt x="87" y="34"/>
                    <a:pt x="87" y="34"/>
                  </a:cubicBezTo>
                  <a:cubicBezTo>
                    <a:pt x="87" y="33"/>
                    <a:pt x="88" y="32"/>
                    <a:pt x="88" y="30"/>
                  </a:cubicBezTo>
                  <a:cubicBezTo>
                    <a:pt x="88" y="30"/>
                    <a:pt x="88" y="30"/>
                    <a:pt x="88" y="30"/>
                  </a:cubicBezTo>
                  <a:cubicBezTo>
                    <a:pt x="89" y="32"/>
                    <a:pt x="89" y="33"/>
                    <a:pt x="89" y="34"/>
                  </a:cubicBezTo>
                  <a:cubicBezTo>
                    <a:pt x="100" y="63"/>
                    <a:pt x="100" y="63"/>
                    <a:pt x="100" y="63"/>
                  </a:cubicBezTo>
                  <a:lnTo>
                    <a:pt x="77" y="63"/>
                  </a:lnTo>
                  <a:close/>
                  <a:moveTo>
                    <a:pt x="175" y="89"/>
                  </a:moveTo>
                  <a:cubicBezTo>
                    <a:pt x="164" y="89"/>
                    <a:pt x="164" y="89"/>
                    <a:pt x="164" y="89"/>
                  </a:cubicBezTo>
                  <a:cubicBezTo>
                    <a:pt x="138" y="58"/>
                    <a:pt x="138" y="58"/>
                    <a:pt x="138" y="58"/>
                  </a:cubicBezTo>
                  <a:cubicBezTo>
                    <a:pt x="137" y="57"/>
                    <a:pt x="137" y="56"/>
                    <a:pt x="136" y="56"/>
                  </a:cubicBezTo>
                  <a:cubicBezTo>
                    <a:pt x="136" y="56"/>
                    <a:pt x="136" y="56"/>
                    <a:pt x="136" y="56"/>
                  </a:cubicBezTo>
                  <a:cubicBezTo>
                    <a:pt x="136" y="89"/>
                    <a:pt x="136" y="89"/>
                    <a:pt x="136" y="89"/>
                  </a:cubicBezTo>
                  <a:cubicBezTo>
                    <a:pt x="128" y="89"/>
                    <a:pt x="128" y="89"/>
                    <a:pt x="128" y="89"/>
                  </a:cubicBezTo>
                  <a:cubicBezTo>
                    <a:pt x="128" y="21"/>
                    <a:pt x="128" y="21"/>
                    <a:pt x="128" y="21"/>
                  </a:cubicBezTo>
                  <a:cubicBezTo>
                    <a:pt x="136" y="21"/>
                    <a:pt x="136" y="21"/>
                    <a:pt x="136" y="21"/>
                  </a:cubicBezTo>
                  <a:cubicBezTo>
                    <a:pt x="136" y="53"/>
                    <a:pt x="136" y="53"/>
                    <a:pt x="136" y="53"/>
                  </a:cubicBezTo>
                  <a:cubicBezTo>
                    <a:pt x="136" y="53"/>
                    <a:pt x="136" y="53"/>
                    <a:pt x="136" y="53"/>
                  </a:cubicBezTo>
                  <a:cubicBezTo>
                    <a:pt x="137" y="52"/>
                    <a:pt x="137" y="52"/>
                    <a:pt x="138" y="51"/>
                  </a:cubicBezTo>
                  <a:cubicBezTo>
                    <a:pt x="163" y="21"/>
                    <a:pt x="163" y="21"/>
                    <a:pt x="163" y="21"/>
                  </a:cubicBezTo>
                  <a:cubicBezTo>
                    <a:pt x="173" y="21"/>
                    <a:pt x="173" y="21"/>
                    <a:pt x="173" y="21"/>
                  </a:cubicBezTo>
                  <a:cubicBezTo>
                    <a:pt x="144" y="54"/>
                    <a:pt x="144" y="54"/>
                    <a:pt x="144" y="54"/>
                  </a:cubicBezTo>
                  <a:lnTo>
                    <a:pt x="175" y="89"/>
                  </a:lnTo>
                  <a:close/>
                  <a:moveTo>
                    <a:pt x="233" y="62"/>
                  </a:moveTo>
                  <a:cubicBezTo>
                    <a:pt x="233" y="80"/>
                    <a:pt x="225" y="90"/>
                    <a:pt x="208" y="90"/>
                  </a:cubicBezTo>
                  <a:cubicBezTo>
                    <a:pt x="191" y="90"/>
                    <a:pt x="183" y="81"/>
                    <a:pt x="183" y="63"/>
                  </a:cubicBezTo>
                  <a:cubicBezTo>
                    <a:pt x="183" y="21"/>
                    <a:pt x="183" y="21"/>
                    <a:pt x="183" y="21"/>
                  </a:cubicBezTo>
                  <a:cubicBezTo>
                    <a:pt x="191" y="21"/>
                    <a:pt x="191" y="21"/>
                    <a:pt x="191" y="21"/>
                  </a:cubicBezTo>
                  <a:cubicBezTo>
                    <a:pt x="191" y="62"/>
                    <a:pt x="191" y="62"/>
                    <a:pt x="191" y="62"/>
                  </a:cubicBezTo>
                  <a:cubicBezTo>
                    <a:pt x="191" y="76"/>
                    <a:pt x="197" y="83"/>
                    <a:pt x="209" y="83"/>
                  </a:cubicBezTo>
                  <a:cubicBezTo>
                    <a:pt x="220" y="83"/>
                    <a:pt x="226" y="76"/>
                    <a:pt x="226" y="63"/>
                  </a:cubicBezTo>
                  <a:cubicBezTo>
                    <a:pt x="226" y="21"/>
                    <a:pt x="226" y="21"/>
                    <a:pt x="226" y="21"/>
                  </a:cubicBezTo>
                  <a:cubicBezTo>
                    <a:pt x="233" y="21"/>
                    <a:pt x="233" y="21"/>
                    <a:pt x="233" y="21"/>
                  </a:cubicBezTo>
                  <a:lnTo>
                    <a:pt x="233" y="62"/>
                  </a:lnTo>
                  <a:close/>
                  <a:moveTo>
                    <a:pt x="267" y="65"/>
                  </a:moveTo>
                  <a:cubicBezTo>
                    <a:pt x="267" y="73"/>
                    <a:pt x="266" y="79"/>
                    <a:pt x="262" y="83"/>
                  </a:cubicBezTo>
                  <a:cubicBezTo>
                    <a:pt x="259" y="88"/>
                    <a:pt x="255" y="90"/>
                    <a:pt x="249" y="90"/>
                  </a:cubicBezTo>
                  <a:cubicBezTo>
                    <a:pt x="246" y="90"/>
                    <a:pt x="244" y="90"/>
                    <a:pt x="242" y="89"/>
                  </a:cubicBezTo>
                  <a:cubicBezTo>
                    <a:pt x="242" y="81"/>
                    <a:pt x="242" y="81"/>
                    <a:pt x="242" y="81"/>
                  </a:cubicBezTo>
                  <a:cubicBezTo>
                    <a:pt x="244" y="82"/>
                    <a:pt x="246" y="83"/>
                    <a:pt x="249" y="83"/>
                  </a:cubicBezTo>
                  <a:cubicBezTo>
                    <a:pt x="256" y="83"/>
                    <a:pt x="260" y="77"/>
                    <a:pt x="260" y="65"/>
                  </a:cubicBezTo>
                  <a:cubicBezTo>
                    <a:pt x="260" y="21"/>
                    <a:pt x="260" y="21"/>
                    <a:pt x="260" y="21"/>
                  </a:cubicBezTo>
                  <a:cubicBezTo>
                    <a:pt x="267" y="21"/>
                    <a:pt x="267" y="21"/>
                    <a:pt x="267" y="21"/>
                  </a:cubicBezTo>
                  <a:lnTo>
                    <a:pt x="267" y="65"/>
                  </a:lnTo>
                  <a:close/>
                  <a:moveTo>
                    <a:pt x="320" y="89"/>
                  </a:moveTo>
                  <a:cubicBezTo>
                    <a:pt x="285" y="89"/>
                    <a:pt x="285" y="89"/>
                    <a:pt x="285" y="89"/>
                  </a:cubicBezTo>
                  <a:cubicBezTo>
                    <a:pt x="285" y="21"/>
                    <a:pt x="285" y="21"/>
                    <a:pt x="285" y="21"/>
                  </a:cubicBezTo>
                  <a:cubicBezTo>
                    <a:pt x="319" y="21"/>
                    <a:pt x="319" y="21"/>
                    <a:pt x="319" y="21"/>
                  </a:cubicBezTo>
                  <a:cubicBezTo>
                    <a:pt x="319" y="29"/>
                    <a:pt x="319" y="29"/>
                    <a:pt x="319" y="29"/>
                  </a:cubicBezTo>
                  <a:cubicBezTo>
                    <a:pt x="292" y="29"/>
                    <a:pt x="292" y="29"/>
                    <a:pt x="292" y="29"/>
                  </a:cubicBezTo>
                  <a:cubicBezTo>
                    <a:pt x="292" y="51"/>
                    <a:pt x="292" y="51"/>
                    <a:pt x="292" y="51"/>
                  </a:cubicBezTo>
                  <a:cubicBezTo>
                    <a:pt x="317" y="51"/>
                    <a:pt x="317" y="51"/>
                    <a:pt x="317" y="51"/>
                  </a:cubicBezTo>
                  <a:cubicBezTo>
                    <a:pt x="317" y="58"/>
                    <a:pt x="317" y="58"/>
                    <a:pt x="317" y="58"/>
                  </a:cubicBezTo>
                  <a:cubicBezTo>
                    <a:pt x="292" y="58"/>
                    <a:pt x="292" y="58"/>
                    <a:pt x="292" y="58"/>
                  </a:cubicBezTo>
                  <a:cubicBezTo>
                    <a:pt x="292" y="82"/>
                    <a:pt x="292" y="82"/>
                    <a:pt x="292" y="82"/>
                  </a:cubicBezTo>
                  <a:cubicBezTo>
                    <a:pt x="320" y="82"/>
                    <a:pt x="320" y="82"/>
                    <a:pt x="320" y="82"/>
                  </a:cubicBezTo>
                  <a:lnTo>
                    <a:pt x="320" y="89"/>
                  </a:lnTo>
                  <a:close/>
                  <a:moveTo>
                    <a:pt x="402" y="89"/>
                  </a:moveTo>
                  <a:cubicBezTo>
                    <a:pt x="394" y="89"/>
                    <a:pt x="394" y="89"/>
                    <a:pt x="394" y="89"/>
                  </a:cubicBezTo>
                  <a:cubicBezTo>
                    <a:pt x="394" y="44"/>
                    <a:pt x="394" y="44"/>
                    <a:pt x="394" y="44"/>
                  </a:cubicBezTo>
                  <a:cubicBezTo>
                    <a:pt x="394" y="40"/>
                    <a:pt x="394" y="36"/>
                    <a:pt x="395" y="31"/>
                  </a:cubicBezTo>
                  <a:cubicBezTo>
                    <a:pt x="395" y="31"/>
                    <a:pt x="395" y="31"/>
                    <a:pt x="395" y="31"/>
                  </a:cubicBezTo>
                  <a:cubicBezTo>
                    <a:pt x="394" y="34"/>
                    <a:pt x="393" y="36"/>
                    <a:pt x="393" y="37"/>
                  </a:cubicBezTo>
                  <a:cubicBezTo>
                    <a:pt x="370" y="89"/>
                    <a:pt x="370" y="89"/>
                    <a:pt x="370" y="89"/>
                  </a:cubicBezTo>
                  <a:cubicBezTo>
                    <a:pt x="366" y="89"/>
                    <a:pt x="366" y="89"/>
                    <a:pt x="366" y="89"/>
                  </a:cubicBezTo>
                  <a:cubicBezTo>
                    <a:pt x="343" y="37"/>
                    <a:pt x="343" y="37"/>
                    <a:pt x="343" y="37"/>
                  </a:cubicBezTo>
                  <a:cubicBezTo>
                    <a:pt x="342" y="36"/>
                    <a:pt x="341" y="34"/>
                    <a:pt x="341" y="31"/>
                  </a:cubicBezTo>
                  <a:cubicBezTo>
                    <a:pt x="341" y="31"/>
                    <a:pt x="341" y="31"/>
                    <a:pt x="341" y="31"/>
                  </a:cubicBezTo>
                  <a:cubicBezTo>
                    <a:pt x="341" y="33"/>
                    <a:pt x="341" y="38"/>
                    <a:pt x="341" y="44"/>
                  </a:cubicBezTo>
                  <a:cubicBezTo>
                    <a:pt x="341" y="89"/>
                    <a:pt x="341" y="89"/>
                    <a:pt x="341" y="89"/>
                  </a:cubicBezTo>
                  <a:cubicBezTo>
                    <a:pt x="333" y="89"/>
                    <a:pt x="333" y="89"/>
                    <a:pt x="333" y="89"/>
                  </a:cubicBezTo>
                  <a:cubicBezTo>
                    <a:pt x="333" y="21"/>
                    <a:pt x="333" y="21"/>
                    <a:pt x="333" y="21"/>
                  </a:cubicBezTo>
                  <a:cubicBezTo>
                    <a:pt x="344" y="21"/>
                    <a:pt x="344" y="21"/>
                    <a:pt x="344" y="21"/>
                  </a:cubicBezTo>
                  <a:cubicBezTo>
                    <a:pt x="364" y="68"/>
                    <a:pt x="364" y="68"/>
                    <a:pt x="364" y="68"/>
                  </a:cubicBezTo>
                  <a:cubicBezTo>
                    <a:pt x="366" y="72"/>
                    <a:pt x="367" y="75"/>
                    <a:pt x="368" y="77"/>
                  </a:cubicBezTo>
                  <a:cubicBezTo>
                    <a:pt x="368" y="77"/>
                    <a:pt x="368" y="77"/>
                    <a:pt x="368" y="77"/>
                  </a:cubicBezTo>
                  <a:cubicBezTo>
                    <a:pt x="369" y="73"/>
                    <a:pt x="370" y="70"/>
                    <a:pt x="371" y="68"/>
                  </a:cubicBezTo>
                  <a:cubicBezTo>
                    <a:pt x="392" y="21"/>
                    <a:pt x="392" y="21"/>
                    <a:pt x="392" y="21"/>
                  </a:cubicBezTo>
                  <a:cubicBezTo>
                    <a:pt x="402" y="21"/>
                    <a:pt x="402" y="21"/>
                    <a:pt x="402" y="21"/>
                  </a:cubicBezTo>
                  <a:lnTo>
                    <a:pt x="402" y="89"/>
                  </a:lnTo>
                  <a:close/>
                </a:path>
              </a:pathLst>
            </a:custGeom>
            <a:solidFill>
              <a:srgbClr val="EA424E"/>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12" name="Freeform 246">
              <a:extLst>
                <a:ext uri="{FF2B5EF4-FFF2-40B4-BE49-F238E27FC236}">
                  <a16:creationId xmlns:a16="http://schemas.microsoft.com/office/drawing/2014/main" id="{239B1569-5F91-8689-5196-AF940C6AB57C}"/>
                </a:ext>
                <a:ext uri="{C183D7F6-B498-43B3-948B-1728B52AA6E4}">
                  <adec:decorative xmlns:adec="http://schemas.microsoft.com/office/drawing/2017/decorative" val="1"/>
                </a:ext>
              </a:extLst>
            </p:cNvPr>
            <p:cNvSpPr>
              <a:spLocks noEditPoints="1"/>
            </p:cNvSpPr>
            <p:nvPr/>
          </p:nvSpPr>
          <p:spPr bwMode="auto">
            <a:xfrm>
              <a:off x="3075086" y="1112496"/>
              <a:ext cx="1685408" cy="431404"/>
            </a:xfrm>
            <a:custGeom>
              <a:avLst/>
              <a:gdLst>
                <a:gd name="T0" fmla="*/ 216 w 461"/>
                <a:gd name="T1" fmla="*/ 107 h 118"/>
                <a:gd name="T2" fmla="*/ 219 w 461"/>
                <a:gd name="T3" fmla="*/ 97 h 118"/>
                <a:gd name="T4" fmla="*/ 208 w 461"/>
                <a:gd name="T5" fmla="*/ 103 h 118"/>
                <a:gd name="T6" fmla="*/ 390 w 461"/>
                <a:gd name="T7" fmla="*/ 71 h 118"/>
                <a:gd name="T8" fmla="*/ 395 w 461"/>
                <a:gd name="T9" fmla="*/ 46 h 118"/>
                <a:gd name="T10" fmla="*/ 406 w 461"/>
                <a:gd name="T11" fmla="*/ 50 h 118"/>
                <a:gd name="T12" fmla="*/ 382 w 461"/>
                <a:gd name="T13" fmla="*/ 82 h 118"/>
                <a:gd name="T14" fmla="*/ 306 w 461"/>
                <a:gd name="T15" fmla="*/ 72 h 118"/>
                <a:gd name="T16" fmla="*/ 296 w 461"/>
                <a:gd name="T17" fmla="*/ 31 h 118"/>
                <a:gd name="T18" fmla="*/ 272 w 461"/>
                <a:gd name="T19" fmla="*/ 44 h 118"/>
                <a:gd name="T20" fmla="*/ 234 w 461"/>
                <a:gd name="T21" fmla="*/ 53 h 118"/>
                <a:gd name="T22" fmla="*/ 251 w 461"/>
                <a:gd name="T23" fmla="*/ 83 h 118"/>
                <a:gd name="T24" fmla="*/ 237 w 461"/>
                <a:gd name="T25" fmla="*/ 40 h 118"/>
                <a:gd name="T26" fmla="*/ 272 w 461"/>
                <a:gd name="T27" fmla="*/ 87 h 118"/>
                <a:gd name="T28" fmla="*/ 306 w 461"/>
                <a:gd name="T29" fmla="*/ 72 h 118"/>
                <a:gd name="T30" fmla="*/ 246 w 461"/>
                <a:gd name="T31" fmla="*/ 82 h 118"/>
                <a:gd name="T32" fmla="*/ 295 w 461"/>
                <a:gd name="T33" fmla="*/ 72 h 118"/>
                <a:gd name="T34" fmla="*/ 98 w 461"/>
                <a:gd name="T35" fmla="*/ 48 h 118"/>
                <a:gd name="T36" fmla="*/ 61 w 461"/>
                <a:gd name="T37" fmla="*/ 57 h 118"/>
                <a:gd name="T38" fmla="*/ 93 w 461"/>
                <a:gd name="T39" fmla="*/ 82 h 118"/>
                <a:gd name="T40" fmla="*/ 83 w 461"/>
                <a:gd name="T41" fmla="*/ 51 h 118"/>
                <a:gd name="T42" fmla="*/ 65 w 461"/>
                <a:gd name="T43" fmla="*/ 87 h 118"/>
                <a:gd name="T44" fmla="*/ 77 w 461"/>
                <a:gd name="T45" fmla="*/ 51 h 118"/>
                <a:gd name="T46" fmla="*/ 77 w 461"/>
                <a:gd name="T47" fmla="*/ 51 h 118"/>
                <a:gd name="T48" fmla="*/ 316 w 461"/>
                <a:gd name="T49" fmla="*/ 55 h 118"/>
                <a:gd name="T50" fmla="*/ 331 w 461"/>
                <a:gd name="T51" fmla="*/ 59 h 118"/>
                <a:gd name="T52" fmla="*/ 326 w 461"/>
                <a:gd name="T53" fmla="*/ 60 h 118"/>
                <a:gd name="T54" fmla="*/ 353 w 461"/>
                <a:gd name="T55" fmla="*/ 46 h 118"/>
                <a:gd name="T56" fmla="*/ 359 w 461"/>
                <a:gd name="T57" fmla="*/ 47 h 118"/>
                <a:gd name="T58" fmla="*/ 341 w 461"/>
                <a:gd name="T59" fmla="*/ 57 h 118"/>
                <a:gd name="T60" fmla="*/ 174 w 461"/>
                <a:gd name="T61" fmla="*/ 55 h 118"/>
                <a:gd name="T62" fmla="*/ 189 w 461"/>
                <a:gd name="T63" fmla="*/ 59 h 118"/>
                <a:gd name="T64" fmla="*/ 185 w 461"/>
                <a:gd name="T65" fmla="*/ 60 h 118"/>
                <a:gd name="T66" fmla="*/ 211 w 461"/>
                <a:gd name="T67" fmla="*/ 46 h 118"/>
                <a:gd name="T68" fmla="*/ 217 w 461"/>
                <a:gd name="T69" fmla="*/ 47 h 118"/>
                <a:gd name="T70" fmla="*/ 199 w 461"/>
                <a:gd name="T71" fmla="*/ 57 h 118"/>
                <a:gd name="T72" fmla="*/ 28 w 461"/>
                <a:gd name="T73" fmla="*/ 82 h 118"/>
                <a:gd name="T74" fmla="*/ 3 w 461"/>
                <a:gd name="T75" fmla="*/ 48 h 118"/>
                <a:gd name="T76" fmla="*/ 13 w 461"/>
                <a:gd name="T77" fmla="*/ 37 h 118"/>
                <a:gd name="T78" fmla="*/ 23 w 461"/>
                <a:gd name="T79" fmla="*/ 82 h 118"/>
                <a:gd name="T80" fmla="*/ 45 w 461"/>
                <a:gd name="T81" fmla="*/ 87 h 118"/>
                <a:gd name="T82" fmla="*/ 15 w 461"/>
                <a:gd name="T83" fmla="*/ 42 h 118"/>
                <a:gd name="T84" fmla="*/ 456 w 461"/>
                <a:gd name="T85" fmla="*/ 31 h 118"/>
                <a:gd name="T86" fmla="*/ 429 w 461"/>
                <a:gd name="T87" fmla="*/ 59 h 118"/>
                <a:gd name="T88" fmla="*/ 423 w 461"/>
                <a:gd name="T89" fmla="*/ 82 h 118"/>
                <a:gd name="T90" fmla="*/ 461 w 461"/>
                <a:gd name="T91" fmla="*/ 87 h 118"/>
                <a:gd name="T92" fmla="*/ 423 w 461"/>
                <a:gd name="T93" fmla="*/ 43 h 118"/>
                <a:gd name="T94" fmla="*/ 154 w 461"/>
                <a:gd name="T95" fmla="*/ 31 h 118"/>
                <a:gd name="T96" fmla="*/ 127 w 461"/>
                <a:gd name="T97" fmla="*/ 59 h 118"/>
                <a:gd name="T98" fmla="*/ 122 w 461"/>
                <a:gd name="T99" fmla="*/ 82 h 118"/>
                <a:gd name="T100" fmla="*/ 160 w 461"/>
                <a:gd name="T101" fmla="*/ 87 h 118"/>
                <a:gd name="T102" fmla="*/ 121 w 461"/>
                <a:gd name="T103" fmla="*/ 43 h 118"/>
                <a:gd name="T104" fmla="*/ 412 w 461"/>
                <a:gd name="T105" fmla="*/ 2 h 118"/>
                <a:gd name="T106" fmla="*/ 374 w 461"/>
                <a:gd name="T107" fmla="*/ 15 h 118"/>
                <a:gd name="T108" fmla="*/ 412 w 461"/>
                <a:gd name="T109" fmla="*/ 2 h 118"/>
                <a:gd name="T110" fmla="*/ 379 w 461"/>
                <a:gd name="T111" fmla="*/ 1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1" h="118">
                  <a:moveTo>
                    <a:pt x="219" y="97"/>
                  </a:moveTo>
                  <a:cubicBezTo>
                    <a:pt x="218" y="94"/>
                    <a:pt x="213" y="91"/>
                    <a:pt x="208" y="92"/>
                  </a:cubicBezTo>
                  <a:cubicBezTo>
                    <a:pt x="197" y="96"/>
                    <a:pt x="205" y="114"/>
                    <a:pt x="216" y="107"/>
                  </a:cubicBezTo>
                  <a:cubicBezTo>
                    <a:pt x="214" y="109"/>
                    <a:pt x="215" y="114"/>
                    <a:pt x="214" y="118"/>
                  </a:cubicBezTo>
                  <a:cubicBezTo>
                    <a:pt x="216" y="118"/>
                    <a:pt x="218" y="118"/>
                    <a:pt x="220" y="117"/>
                  </a:cubicBezTo>
                  <a:cubicBezTo>
                    <a:pt x="219" y="111"/>
                    <a:pt x="221" y="103"/>
                    <a:pt x="219" y="97"/>
                  </a:cubicBezTo>
                  <a:close/>
                  <a:moveTo>
                    <a:pt x="208" y="103"/>
                  </a:moveTo>
                  <a:cubicBezTo>
                    <a:pt x="206" y="99"/>
                    <a:pt x="209" y="95"/>
                    <a:pt x="214" y="97"/>
                  </a:cubicBezTo>
                  <a:cubicBezTo>
                    <a:pt x="218" y="101"/>
                    <a:pt x="212" y="107"/>
                    <a:pt x="208" y="103"/>
                  </a:cubicBezTo>
                  <a:close/>
                  <a:moveTo>
                    <a:pt x="371" y="51"/>
                  </a:moveTo>
                  <a:cubicBezTo>
                    <a:pt x="377" y="51"/>
                    <a:pt x="384" y="50"/>
                    <a:pt x="390" y="51"/>
                  </a:cubicBezTo>
                  <a:cubicBezTo>
                    <a:pt x="390" y="71"/>
                    <a:pt x="390" y="71"/>
                    <a:pt x="390" y="71"/>
                  </a:cubicBezTo>
                  <a:cubicBezTo>
                    <a:pt x="380" y="65"/>
                    <a:pt x="372" y="78"/>
                    <a:pt x="378" y="85"/>
                  </a:cubicBezTo>
                  <a:cubicBezTo>
                    <a:pt x="383" y="91"/>
                    <a:pt x="394" y="88"/>
                    <a:pt x="395" y="81"/>
                  </a:cubicBezTo>
                  <a:cubicBezTo>
                    <a:pt x="396" y="71"/>
                    <a:pt x="394" y="55"/>
                    <a:pt x="395" y="46"/>
                  </a:cubicBezTo>
                  <a:cubicBezTo>
                    <a:pt x="389" y="45"/>
                    <a:pt x="381" y="45"/>
                    <a:pt x="376" y="46"/>
                  </a:cubicBezTo>
                  <a:cubicBezTo>
                    <a:pt x="376" y="31"/>
                    <a:pt x="403" y="33"/>
                    <a:pt x="401" y="50"/>
                  </a:cubicBezTo>
                  <a:cubicBezTo>
                    <a:pt x="406" y="50"/>
                    <a:pt x="406" y="50"/>
                    <a:pt x="406" y="50"/>
                  </a:cubicBezTo>
                  <a:cubicBezTo>
                    <a:pt x="408" y="24"/>
                    <a:pt x="367" y="26"/>
                    <a:pt x="371" y="51"/>
                  </a:cubicBezTo>
                  <a:close/>
                  <a:moveTo>
                    <a:pt x="389" y="82"/>
                  </a:moveTo>
                  <a:cubicBezTo>
                    <a:pt x="387" y="83"/>
                    <a:pt x="384" y="83"/>
                    <a:pt x="382" y="82"/>
                  </a:cubicBezTo>
                  <a:cubicBezTo>
                    <a:pt x="380" y="78"/>
                    <a:pt x="383" y="73"/>
                    <a:pt x="388" y="75"/>
                  </a:cubicBezTo>
                  <a:cubicBezTo>
                    <a:pt x="390" y="77"/>
                    <a:pt x="390" y="81"/>
                    <a:pt x="389" y="82"/>
                  </a:cubicBezTo>
                  <a:close/>
                  <a:moveTo>
                    <a:pt x="306" y="72"/>
                  </a:moveTo>
                  <a:cubicBezTo>
                    <a:pt x="305" y="70"/>
                    <a:pt x="303" y="70"/>
                    <a:pt x="301" y="67"/>
                  </a:cubicBezTo>
                  <a:cubicBezTo>
                    <a:pt x="301" y="31"/>
                    <a:pt x="301" y="31"/>
                    <a:pt x="301" y="31"/>
                  </a:cubicBezTo>
                  <a:cubicBezTo>
                    <a:pt x="296" y="31"/>
                    <a:pt x="296" y="31"/>
                    <a:pt x="296" y="31"/>
                  </a:cubicBezTo>
                  <a:cubicBezTo>
                    <a:pt x="296" y="67"/>
                    <a:pt x="296" y="67"/>
                    <a:pt x="296" y="67"/>
                  </a:cubicBezTo>
                  <a:cubicBezTo>
                    <a:pt x="285" y="69"/>
                    <a:pt x="279" y="75"/>
                    <a:pt x="272" y="80"/>
                  </a:cubicBezTo>
                  <a:cubicBezTo>
                    <a:pt x="271" y="68"/>
                    <a:pt x="274" y="55"/>
                    <a:pt x="272" y="44"/>
                  </a:cubicBezTo>
                  <a:cubicBezTo>
                    <a:pt x="270" y="25"/>
                    <a:pt x="235" y="29"/>
                    <a:pt x="229" y="42"/>
                  </a:cubicBezTo>
                  <a:cubicBezTo>
                    <a:pt x="233" y="43"/>
                    <a:pt x="237" y="43"/>
                    <a:pt x="240" y="46"/>
                  </a:cubicBezTo>
                  <a:cubicBezTo>
                    <a:pt x="236" y="47"/>
                    <a:pt x="234" y="49"/>
                    <a:pt x="234" y="53"/>
                  </a:cubicBezTo>
                  <a:cubicBezTo>
                    <a:pt x="233" y="59"/>
                    <a:pt x="233" y="72"/>
                    <a:pt x="234" y="79"/>
                  </a:cubicBezTo>
                  <a:cubicBezTo>
                    <a:pt x="234" y="80"/>
                    <a:pt x="234" y="82"/>
                    <a:pt x="234" y="83"/>
                  </a:cubicBezTo>
                  <a:cubicBezTo>
                    <a:pt x="237" y="90"/>
                    <a:pt x="249" y="89"/>
                    <a:pt x="251" y="83"/>
                  </a:cubicBezTo>
                  <a:cubicBezTo>
                    <a:pt x="254" y="75"/>
                    <a:pt x="246" y="67"/>
                    <a:pt x="239" y="71"/>
                  </a:cubicBezTo>
                  <a:cubicBezTo>
                    <a:pt x="238" y="58"/>
                    <a:pt x="238" y="47"/>
                    <a:pt x="248" y="46"/>
                  </a:cubicBezTo>
                  <a:cubicBezTo>
                    <a:pt x="245" y="43"/>
                    <a:pt x="241" y="42"/>
                    <a:pt x="237" y="40"/>
                  </a:cubicBezTo>
                  <a:cubicBezTo>
                    <a:pt x="245" y="33"/>
                    <a:pt x="265" y="34"/>
                    <a:pt x="267" y="45"/>
                  </a:cubicBezTo>
                  <a:cubicBezTo>
                    <a:pt x="269" y="57"/>
                    <a:pt x="266" y="74"/>
                    <a:pt x="267" y="87"/>
                  </a:cubicBezTo>
                  <a:cubicBezTo>
                    <a:pt x="272" y="87"/>
                    <a:pt x="272" y="87"/>
                    <a:pt x="272" y="87"/>
                  </a:cubicBezTo>
                  <a:cubicBezTo>
                    <a:pt x="276" y="83"/>
                    <a:pt x="282" y="78"/>
                    <a:pt x="287" y="75"/>
                  </a:cubicBezTo>
                  <a:cubicBezTo>
                    <a:pt x="286" y="79"/>
                    <a:pt x="287" y="83"/>
                    <a:pt x="289" y="85"/>
                  </a:cubicBezTo>
                  <a:cubicBezTo>
                    <a:pt x="297" y="94"/>
                    <a:pt x="312" y="83"/>
                    <a:pt x="306" y="72"/>
                  </a:cubicBezTo>
                  <a:close/>
                  <a:moveTo>
                    <a:pt x="239" y="76"/>
                  </a:moveTo>
                  <a:cubicBezTo>
                    <a:pt x="240" y="75"/>
                    <a:pt x="242" y="74"/>
                    <a:pt x="245" y="75"/>
                  </a:cubicBezTo>
                  <a:cubicBezTo>
                    <a:pt x="247" y="76"/>
                    <a:pt x="247" y="81"/>
                    <a:pt x="246" y="82"/>
                  </a:cubicBezTo>
                  <a:cubicBezTo>
                    <a:pt x="242" y="86"/>
                    <a:pt x="236" y="80"/>
                    <a:pt x="239" y="76"/>
                  </a:cubicBezTo>
                  <a:close/>
                  <a:moveTo>
                    <a:pt x="301" y="82"/>
                  </a:moveTo>
                  <a:cubicBezTo>
                    <a:pt x="294" y="88"/>
                    <a:pt x="286" y="74"/>
                    <a:pt x="295" y="72"/>
                  </a:cubicBezTo>
                  <a:cubicBezTo>
                    <a:pt x="297" y="72"/>
                    <a:pt x="299" y="72"/>
                    <a:pt x="301" y="72"/>
                  </a:cubicBezTo>
                  <a:cubicBezTo>
                    <a:pt x="303" y="74"/>
                    <a:pt x="303" y="80"/>
                    <a:pt x="301" y="82"/>
                  </a:cubicBezTo>
                  <a:close/>
                  <a:moveTo>
                    <a:pt x="98" y="48"/>
                  </a:moveTo>
                  <a:cubicBezTo>
                    <a:pt x="97" y="37"/>
                    <a:pt x="87" y="30"/>
                    <a:pt x="75" y="31"/>
                  </a:cubicBezTo>
                  <a:cubicBezTo>
                    <a:pt x="62" y="32"/>
                    <a:pt x="55" y="42"/>
                    <a:pt x="55" y="58"/>
                  </a:cubicBezTo>
                  <a:cubicBezTo>
                    <a:pt x="57" y="58"/>
                    <a:pt x="60" y="58"/>
                    <a:pt x="61" y="57"/>
                  </a:cubicBezTo>
                  <a:cubicBezTo>
                    <a:pt x="60" y="46"/>
                    <a:pt x="64" y="40"/>
                    <a:pt x="71" y="37"/>
                  </a:cubicBezTo>
                  <a:cubicBezTo>
                    <a:pt x="81" y="33"/>
                    <a:pt x="91" y="39"/>
                    <a:pt x="93" y="47"/>
                  </a:cubicBezTo>
                  <a:cubicBezTo>
                    <a:pt x="95" y="57"/>
                    <a:pt x="92" y="71"/>
                    <a:pt x="93" y="82"/>
                  </a:cubicBezTo>
                  <a:cubicBezTo>
                    <a:pt x="86" y="82"/>
                    <a:pt x="78" y="83"/>
                    <a:pt x="71" y="82"/>
                  </a:cubicBezTo>
                  <a:cubicBezTo>
                    <a:pt x="71" y="63"/>
                    <a:pt x="71" y="63"/>
                    <a:pt x="71" y="63"/>
                  </a:cubicBezTo>
                  <a:cubicBezTo>
                    <a:pt x="78" y="67"/>
                    <a:pt x="86" y="60"/>
                    <a:pt x="83" y="51"/>
                  </a:cubicBezTo>
                  <a:cubicBezTo>
                    <a:pt x="81" y="44"/>
                    <a:pt x="69" y="43"/>
                    <a:pt x="66" y="51"/>
                  </a:cubicBezTo>
                  <a:cubicBezTo>
                    <a:pt x="64" y="55"/>
                    <a:pt x="65" y="63"/>
                    <a:pt x="65" y="69"/>
                  </a:cubicBezTo>
                  <a:cubicBezTo>
                    <a:pt x="65" y="87"/>
                    <a:pt x="65" y="87"/>
                    <a:pt x="65" y="87"/>
                  </a:cubicBezTo>
                  <a:cubicBezTo>
                    <a:pt x="98" y="87"/>
                    <a:pt x="98" y="87"/>
                    <a:pt x="98" y="87"/>
                  </a:cubicBezTo>
                  <a:cubicBezTo>
                    <a:pt x="98" y="74"/>
                    <a:pt x="100" y="59"/>
                    <a:pt x="98" y="48"/>
                  </a:cubicBezTo>
                  <a:close/>
                  <a:moveTo>
                    <a:pt x="77" y="51"/>
                  </a:moveTo>
                  <a:cubicBezTo>
                    <a:pt x="79" y="52"/>
                    <a:pt x="79" y="55"/>
                    <a:pt x="78" y="57"/>
                  </a:cubicBezTo>
                  <a:cubicBezTo>
                    <a:pt x="78" y="58"/>
                    <a:pt x="78" y="58"/>
                    <a:pt x="77" y="58"/>
                  </a:cubicBezTo>
                  <a:cubicBezTo>
                    <a:pt x="69" y="63"/>
                    <a:pt x="68" y="46"/>
                    <a:pt x="77" y="51"/>
                  </a:cubicBezTo>
                  <a:close/>
                  <a:moveTo>
                    <a:pt x="359" y="47"/>
                  </a:moveTo>
                  <a:cubicBezTo>
                    <a:pt x="357" y="37"/>
                    <a:pt x="348" y="30"/>
                    <a:pt x="335" y="31"/>
                  </a:cubicBezTo>
                  <a:cubicBezTo>
                    <a:pt x="323" y="32"/>
                    <a:pt x="317" y="43"/>
                    <a:pt x="316" y="55"/>
                  </a:cubicBezTo>
                  <a:cubicBezTo>
                    <a:pt x="316" y="64"/>
                    <a:pt x="317" y="76"/>
                    <a:pt x="316" y="87"/>
                  </a:cubicBezTo>
                  <a:cubicBezTo>
                    <a:pt x="322" y="87"/>
                    <a:pt x="322" y="87"/>
                    <a:pt x="322" y="87"/>
                  </a:cubicBezTo>
                  <a:cubicBezTo>
                    <a:pt x="325" y="78"/>
                    <a:pt x="329" y="69"/>
                    <a:pt x="331" y="59"/>
                  </a:cubicBezTo>
                  <a:cubicBezTo>
                    <a:pt x="333" y="61"/>
                    <a:pt x="336" y="63"/>
                    <a:pt x="339" y="62"/>
                  </a:cubicBezTo>
                  <a:cubicBezTo>
                    <a:pt x="355" y="60"/>
                    <a:pt x="345" y="36"/>
                    <a:pt x="332" y="45"/>
                  </a:cubicBezTo>
                  <a:cubicBezTo>
                    <a:pt x="329" y="48"/>
                    <a:pt x="328" y="54"/>
                    <a:pt x="326" y="60"/>
                  </a:cubicBezTo>
                  <a:cubicBezTo>
                    <a:pt x="325" y="65"/>
                    <a:pt x="323" y="70"/>
                    <a:pt x="321" y="75"/>
                  </a:cubicBezTo>
                  <a:cubicBezTo>
                    <a:pt x="321" y="60"/>
                    <a:pt x="320" y="46"/>
                    <a:pt x="327" y="39"/>
                  </a:cubicBezTo>
                  <a:cubicBezTo>
                    <a:pt x="336" y="32"/>
                    <a:pt x="350" y="37"/>
                    <a:pt x="353" y="46"/>
                  </a:cubicBezTo>
                  <a:cubicBezTo>
                    <a:pt x="356" y="57"/>
                    <a:pt x="352" y="74"/>
                    <a:pt x="354" y="87"/>
                  </a:cubicBezTo>
                  <a:cubicBezTo>
                    <a:pt x="359" y="87"/>
                    <a:pt x="359" y="87"/>
                    <a:pt x="359" y="87"/>
                  </a:cubicBezTo>
                  <a:cubicBezTo>
                    <a:pt x="358" y="74"/>
                    <a:pt x="360" y="60"/>
                    <a:pt x="359" y="47"/>
                  </a:cubicBezTo>
                  <a:close/>
                  <a:moveTo>
                    <a:pt x="341" y="57"/>
                  </a:moveTo>
                  <a:cubicBezTo>
                    <a:pt x="339" y="57"/>
                    <a:pt x="336" y="57"/>
                    <a:pt x="335" y="57"/>
                  </a:cubicBezTo>
                  <a:cubicBezTo>
                    <a:pt x="328" y="45"/>
                    <a:pt x="349" y="48"/>
                    <a:pt x="341" y="57"/>
                  </a:cubicBezTo>
                  <a:close/>
                  <a:moveTo>
                    <a:pt x="217" y="47"/>
                  </a:moveTo>
                  <a:cubicBezTo>
                    <a:pt x="215" y="37"/>
                    <a:pt x="206" y="30"/>
                    <a:pt x="193" y="31"/>
                  </a:cubicBezTo>
                  <a:cubicBezTo>
                    <a:pt x="181" y="32"/>
                    <a:pt x="175" y="43"/>
                    <a:pt x="174" y="55"/>
                  </a:cubicBezTo>
                  <a:cubicBezTo>
                    <a:pt x="174" y="64"/>
                    <a:pt x="175" y="76"/>
                    <a:pt x="174" y="87"/>
                  </a:cubicBezTo>
                  <a:cubicBezTo>
                    <a:pt x="180" y="87"/>
                    <a:pt x="180" y="87"/>
                    <a:pt x="180" y="87"/>
                  </a:cubicBezTo>
                  <a:cubicBezTo>
                    <a:pt x="183" y="78"/>
                    <a:pt x="187" y="69"/>
                    <a:pt x="189" y="59"/>
                  </a:cubicBezTo>
                  <a:cubicBezTo>
                    <a:pt x="191" y="61"/>
                    <a:pt x="194" y="63"/>
                    <a:pt x="197" y="62"/>
                  </a:cubicBezTo>
                  <a:cubicBezTo>
                    <a:pt x="213" y="60"/>
                    <a:pt x="203" y="36"/>
                    <a:pt x="191" y="45"/>
                  </a:cubicBezTo>
                  <a:cubicBezTo>
                    <a:pt x="187" y="48"/>
                    <a:pt x="186" y="54"/>
                    <a:pt x="185" y="60"/>
                  </a:cubicBezTo>
                  <a:cubicBezTo>
                    <a:pt x="183" y="65"/>
                    <a:pt x="181" y="70"/>
                    <a:pt x="179" y="75"/>
                  </a:cubicBezTo>
                  <a:cubicBezTo>
                    <a:pt x="179" y="60"/>
                    <a:pt x="178" y="46"/>
                    <a:pt x="185" y="39"/>
                  </a:cubicBezTo>
                  <a:cubicBezTo>
                    <a:pt x="194" y="32"/>
                    <a:pt x="208" y="37"/>
                    <a:pt x="211" y="46"/>
                  </a:cubicBezTo>
                  <a:cubicBezTo>
                    <a:pt x="214" y="57"/>
                    <a:pt x="210" y="74"/>
                    <a:pt x="212" y="87"/>
                  </a:cubicBezTo>
                  <a:cubicBezTo>
                    <a:pt x="217" y="87"/>
                    <a:pt x="217" y="87"/>
                    <a:pt x="217" y="87"/>
                  </a:cubicBezTo>
                  <a:cubicBezTo>
                    <a:pt x="216" y="74"/>
                    <a:pt x="218" y="60"/>
                    <a:pt x="217" y="47"/>
                  </a:cubicBezTo>
                  <a:close/>
                  <a:moveTo>
                    <a:pt x="199" y="57"/>
                  </a:moveTo>
                  <a:cubicBezTo>
                    <a:pt x="197" y="57"/>
                    <a:pt x="195" y="57"/>
                    <a:pt x="193" y="57"/>
                  </a:cubicBezTo>
                  <a:cubicBezTo>
                    <a:pt x="186" y="45"/>
                    <a:pt x="207" y="48"/>
                    <a:pt x="199" y="57"/>
                  </a:cubicBezTo>
                  <a:close/>
                  <a:moveTo>
                    <a:pt x="39" y="32"/>
                  </a:moveTo>
                  <a:cubicBezTo>
                    <a:pt x="39" y="48"/>
                    <a:pt x="40" y="66"/>
                    <a:pt x="39" y="82"/>
                  </a:cubicBezTo>
                  <a:cubicBezTo>
                    <a:pt x="36" y="82"/>
                    <a:pt x="31" y="83"/>
                    <a:pt x="28" y="82"/>
                  </a:cubicBezTo>
                  <a:cubicBezTo>
                    <a:pt x="29" y="72"/>
                    <a:pt x="27" y="64"/>
                    <a:pt x="28" y="56"/>
                  </a:cubicBezTo>
                  <a:cubicBezTo>
                    <a:pt x="29" y="51"/>
                    <a:pt x="33" y="48"/>
                    <a:pt x="33" y="42"/>
                  </a:cubicBezTo>
                  <a:cubicBezTo>
                    <a:pt x="33" y="25"/>
                    <a:pt x="0" y="28"/>
                    <a:pt x="3" y="48"/>
                  </a:cubicBezTo>
                  <a:cubicBezTo>
                    <a:pt x="4" y="51"/>
                    <a:pt x="6" y="54"/>
                    <a:pt x="8" y="55"/>
                  </a:cubicBezTo>
                  <a:cubicBezTo>
                    <a:pt x="16" y="59"/>
                    <a:pt x="26" y="48"/>
                    <a:pt x="20" y="41"/>
                  </a:cubicBezTo>
                  <a:cubicBezTo>
                    <a:pt x="18" y="39"/>
                    <a:pt x="16" y="38"/>
                    <a:pt x="13" y="37"/>
                  </a:cubicBezTo>
                  <a:cubicBezTo>
                    <a:pt x="19" y="35"/>
                    <a:pt x="27" y="35"/>
                    <a:pt x="28" y="42"/>
                  </a:cubicBezTo>
                  <a:cubicBezTo>
                    <a:pt x="28" y="47"/>
                    <a:pt x="24" y="50"/>
                    <a:pt x="23" y="56"/>
                  </a:cubicBezTo>
                  <a:cubicBezTo>
                    <a:pt x="22" y="65"/>
                    <a:pt x="24" y="74"/>
                    <a:pt x="23" y="82"/>
                  </a:cubicBezTo>
                  <a:cubicBezTo>
                    <a:pt x="16" y="82"/>
                    <a:pt x="16" y="82"/>
                    <a:pt x="16" y="82"/>
                  </a:cubicBezTo>
                  <a:cubicBezTo>
                    <a:pt x="16" y="83"/>
                    <a:pt x="16" y="86"/>
                    <a:pt x="16" y="87"/>
                  </a:cubicBezTo>
                  <a:cubicBezTo>
                    <a:pt x="45" y="87"/>
                    <a:pt x="45" y="87"/>
                    <a:pt x="45" y="87"/>
                  </a:cubicBezTo>
                  <a:cubicBezTo>
                    <a:pt x="45" y="32"/>
                    <a:pt x="45" y="32"/>
                    <a:pt x="45" y="32"/>
                  </a:cubicBezTo>
                  <a:lnTo>
                    <a:pt x="39" y="32"/>
                  </a:lnTo>
                  <a:close/>
                  <a:moveTo>
                    <a:pt x="15" y="42"/>
                  </a:moveTo>
                  <a:cubicBezTo>
                    <a:pt x="20" y="46"/>
                    <a:pt x="14" y="53"/>
                    <a:pt x="9" y="50"/>
                  </a:cubicBezTo>
                  <a:cubicBezTo>
                    <a:pt x="6" y="47"/>
                    <a:pt x="9" y="39"/>
                    <a:pt x="15" y="42"/>
                  </a:cubicBezTo>
                  <a:close/>
                  <a:moveTo>
                    <a:pt x="456" y="31"/>
                  </a:moveTo>
                  <a:cubicBezTo>
                    <a:pt x="456" y="82"/>
                    <a:pt x="456" y="82"/>
                    <a:pt x="456" y="82"/>
                  </a:cubicBezTo>
                  <a:cubicBezTo>
                    <a:pt x="429" y="82"/>
                    <a:pt x="429" y="82"/>
                    <a:pt x="429" y="82"/>
                  </a:cubicBezTo>
                  <a:cubicBezTo>
                    <a:pt x="429" y="59"/>
                    <a:pt x="429" y="59"/>
                    <a:pt x="429" y="59"/>
                  </a:cubicBezTo>
                  <a:cubicBezTo>
                    <a:pt x="429" y="46"/>
                    <a:pt x="432" y="29"/>
                    <a:pt x="418" y="31"/>
                  </a:cubicBezTo>
                  <a:cubicBezTo>
                    <a:pt x="406" y="32"/>
                    <a:pt x="409" y="54"/>
                    <a:pt x="423" y="49"/>
                  </a:cubicBezTo>
                  <a:cubicBezTo>
                    <a:pt x="423" y="82"/>
                    <a:pt x="423" y="82"/>
                    <a:pt x="423" y="82"/>
                  </a:cubicBezTo>
                  <a:cubicBezTo>
                    <a:pt x="421" y="82"/>
                    <a:pt x="418" y="82"/>
                    <a:pt x="417" y="82"/>
                  </a:cubicBezTo>
                  <a:cubicBezTo>
                    <a:pt x="417" y="87"/>
                    <a:pt x="417" y="87"/>
                    <a:pt x="417" y="87"/>
                  </a:cubicBezTo>
                  <a:cubicBezTo>
                    <a:pt x="461" y="87"/>
                    <a:pt x="461" y="87"/>
                    <a:pt x="461" y="87"/>
                  </a:cubicBezTo>
                  <a:cubicBezTo>
                    <a:pt x="461" y="31"/>
                    <a:pt x="461" y="31"/>
                    <a:pt x="461" y="31"/>
                  </a:cubicBezTo>
                  <a:lnTo>
                    <a:pt x="456" y="31"/>
                  </a:lnTo>
                  <a:close/>
                  <a:moveTo>
                    <a:pt x="423" y="43"/>
                  </a:moveTo>
                  <a:cubicBezTo>
                    <a:pt x="419" y="46"/>
                    <a:pt x="413" y="43"/>
                    <a:pt x="416" y="37"/>
                  </a:cubicBezTo>
                  <a:cubicBezTo>
                    <a:pt x="420" y="33"/>
                    <a:pt x="427" y="38"/>
                    <a:pt x="423" y="43"/>
                  </a:cubicBezTo>
                  <a:close/>
                  <a:moveTo>
                    <a:pt x="154" y="31"/>
                  </a:moveTo>
                  <a:cubicBezTo>
                    <a:pt x="154" y="82"/>
                    <a:pt x="154" y="82"/>
                    <a:pt x="154" y="82"/>
                  </a:cubicBezTo>
                  <a:cubicBezTo>
                    <a:pt x="127" y="82"/>
                    <a:pt x="127" y="82"/>
                    <a:pt x="127" y="82"/>
                  </a:cubicBezTo>
                  <a:cubicBezTo>
                    <a:pt x="127" y="59"/>
                    <a:pt x="127" y="59"/>
                    <a:pt x="127" y="59"/>
                  </a:cubicBezTo>
                  <a:cubicBezTo>
                    <a:pt x="127" y="46"/>
                    <a:pt x="130" y="29"/>
                    <a:pt x="116" y="31"/>
                  </a:cubicBezTo>
                  <a:cubicBezTo>
                    <a:pt x="104" y="32"/>
                    <a:pt x="107" y="54"/>
                    <a:pt x="122" y="49"/>
                  </a:cubicBezTo>
                  <a:cubicBezTo>
                    <a:pt x="122" y="82"/>
                    <a:pt x="122" y="82"/>
                    <a:pt x="122" y="82"/>
                  </a:cubicBezTo>
                  <a:cubicBezTo>
                    <a:pt x="119" y="82"/>
                    <a:pt x="117" y="82"/>
                    <a:pt x="115" y="82"/>
                  </a:cubicBezTo>
                  <a:cubicBezTo>
                    <a:pt x="115" y="87"/>
                    <a:pt x="115" y="87"/>
                    <a:pt x="115" y="87"/>
                  </a:cubicBezTo>
                  <a:cubicBezTo>
                    <a:pt x="160" y="87"/>
                    <a:pt x="160" y="87"/>
                    <a:pt x="160" y="87"/>
                  </a:cubicBezTo>
                  <a:cubicBezTo>
                    <a:pt x="160" y="31"/>
                    <a:pt x="160" y="31"/>
                    <a:pt x="160" y="31"/>
                  </a:cubicBezTo>
                  <a:lnTo>
                    <a:pt x="154" y="31"/>
                  </a:lnTo>
                  <a:close/>
                  <a:moveTo>
                    <a:pt x="121" y="43"/>
                  </a:moveTo>
                  <a:cubicBezTo>
                    <a:pt x="117" y="46"/>
                    <a:pt x="111" y="43"/>
                    <a:pt x="114" y="37"/>
                  </a:cubicBezTo>
                  <a:cubicBezTo>
                    <a:pt x="118" y="33"/>
                    <a:pt x="125" y="38"/>
                    <a:pt x="121" y="43"/>
                  </a:cubicBezTo>
                  <a:close/>
                  <a:moveTo>
                    <a:pt x="412" y="2"/>
                  </a:moveTo>
                  <a:cubicBezTo>
                    <a:pt x="407" y="10"/>
                    <a:pt x="399" y="15"/>
                    <a:pt x="389" y="18"/>
                  </a:cubicBezTo>
                  <a:cubicBezTo>
                    <a:pt x="391" y="16"/>
                    <a:pt x="391" y="16"/>
                    <a:pt x="391" y="14"/>
                  </a:cubicBezTo>
                  <a:cubicBezTo>
                    <a:pt x="393" y="0"/>
                    <a:pt x="372" y="2"/>
                    <a:pt x="374" y="15"/>
                  </a:cubicBezTo>
                  <a:cubicBezTo>
                    <a:pt x="375" y="21"/>
                    <a:pt x="383" y="23"/>
                    <a:pt x="390" y="22"/>
                  </a:cubicBezTo>
                  <a:cubicBezTo>
                    <a:pt x="402" y="21"/>
                    <a:pt x="410" y="12"/>
                    <a:pt x="416" y="5"/>
                  </a:cubicBezTo>
                  <a:cubicBezTo>
                    <a:pt x="414" y="4"/>
                    <a:pt x="413" y="3"/>
                    <a:pt x="412" y="2"/>
                  </a:cubicBezTo>
                  <a:close/>
                  <a:moveTo>
                    <a:pt x="379" y="15"/>
                  </a:moveTo>
                  <a:cubicBezTo>
                    <a:pt x="376" y="9"/>
                    <a:pt x="384" y="6"/>
                    <a:pt x="386" y="10"/>
                  </a:cubicBezTo>
                  <a:cubicBezTo>
                    <a:pt x="389" y="14"/>
                    <a:pt x="383" y="19"/>
                    <a:pt x="379" y="15"/>
                  </a:cubicBezTo>
                  <a:close/>
                </a:path>
              </a:pathLst>
            </a:custGeom>
            <a:solidFill>
              <a:srgbClr val="00BCF2"/>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5">
                    <a:lumMod val="75000"/>
                  </a:schemeClr>
                </a:solidFill>
                <a:effectLst/>
                <a:uLnTx/>
                <a:uFillTx/>
                <a:latin typeface="Segoe UI Semilight"/>
                <a:ea typeface="+mn-ea"/>
                <a:cs typeface="+mn-cs"/>
              </a:endParaRPr>
            </a:p>
          </p:txBody>
        </p:sp>
        <p:sp>
          <p:nvSpPr>
            <p:cNvPr id="13" name="Freeform 221">
              <a:extLst>
                <a:ext uri="{FF2B5EF4-FFF2-40B4-BE49-F238E27FC236}">
                  <a16:creationId xmlns:a16="http://schemas.microsoft.com/office/drawing/2014/main" id="{35A92087-3304-5287-54D8-CB16A6F55BDC}"/>
                </a:ext>
                <a:ext uri="{C183D7F6-B498-43B3-948B-1728B52AA6E4}">
                  <adec:decorative xmlns:adec="http://schemas.microsoft.com/office/drawing/2017/decorative" val="1"/>
                </a:ext>
              </a:extLst>
            </p:cNvPr>
            <p:cNvSpPr>
              <a:spLocks noEditPoints="1"/>
            </p:cNvSpPr>
            <p:nvPr/>
          </p:nvSpPr>
          <p:spPr bwMode="auto">
            <a:xfrm rot="16200000">
              <a:off x="9515227" y="2892332"/>
              <a:ext cx="217852" cy="978802"/>
            </a:xfrm>
            <a:custGeom>
              <a:avLst/>
              <a:gdLst>
                <a:gd name="T0" fmla="*/ 0 w 120"/>
                <a:gd name="T1" fmla="*/ 58 h 539"/>
                <a:gd name="T2" fmla="*/ 59 w 120"/>
                <a:gd name="T3" fmla="*/ 0 h 539"/>
                <a:gd name="T4" fmla="*/ 120 w 120"/>
                <a:gd name="T5" fmla="*/ 63 h 539"/>
                <a:gd name="T6" fmla="*/ 95 w 120"/>
                <a:gd name="T7" fmla="*/ 95 h 539"/>
                <a:gd name="T8" fmla="*/ 92 w 120"/>
                <a:gd name="T9" fmla="*/ 33 h 539"/>
                <a:gd name="T10" fmla="*/ 28 w 120"/>
                <a:gd name="T11" fmla="*/ 31 h 539"/>
                <a:gd name="T12" fmla="*/ 21 w 120"/>
                <a:gd name="T13" fmla="*/ 80 h 539"/>
                <a:gd name="T14" fmla="*/ 49 w 120"/>
                <a:gd name="T15" fmla="*/ 55 h 539"/>
                <a:gd name="T16" fmla="*/ 65 w 120"/>
                <a:gd name="T17" fmla="*/ 99 h 539"/>
                <a:gd name="T18" fmla="*/ 2 w 120"/>
                <a:gd name="T19" fmla="*/ 117 h 539"/>
                <a:gd name="T20" fmla="*/ 49 w 120"/>
                <a:gd name="T21" fmla="*/ 137 h 539"/>
                <a:gd name="T22" fmla="*/ 48 w 120"/>
                <a:gd name="T23" fmla="*/ 151 h 539"/>
                <a:gd name="T24" fmla="*/ 40 w 120"/>
                <a:gd name="T25" fmla="*/ 162 h 539"/>
                <a:gd name="T26" fmla="*/ 2 w 120"/>
                <a:gd name="T27" fmla="*/ 185 h 539"/>
                <a:gd name="T28" fmla="*/ 2 w 120"/>
                <a:gd name="T29" fmla="*/ 208 h 539"/>
                <a:gd name="T30" fmla="*/ 34 w 120"/>
                <a:gd name="T31" fmla="*/ 187 h 539"/>
                <a:gd name="T32" fmla="*/ 46 w 120"/>
                <a:gd name="T33" fmla="*/ 178 h 539"/>
                <a:gd name="T34" fmla="*/ 55 w 120"/>
                <a:gd name="T35" fmla="*/ 168 h 539"/>
                <a:gd name="T36" fmla="*/ 59 w 120"/>
                <a:gd name="T37" fmla="*/ 179 h 539"/>
                <a:gd name="T38" fmla="*/ 75 w 120"/>
                <a:gd name="T39" fmla="*/ 192 h 539"/>
                <a:gd name="T40" fmla="*/ 101 w 120"/>
                <a:gd name="T41" fmla="*/ 191 h 539"/>
                <a:gd name="T42" fmla="*/ 116 w 120"/>
                <a:gd name="T43" fmla="*/ 171 h 539"/>
                <a:gd name="T44" fmla="*/ 118 w 120"/>
                <a:gd name="T45" fmla="*/ 118 h 539"/>
                <a:gd name="T46" fmla="*/ 103 w 120"/>
                <a:gd name="T47" fmla="*/ 153 h 539"/>
                <a:gd name="T48" fmla="*/ 85 w 120"/>
                <a:gd name="T49" fmla="*/ 174 h 539"/>
                <a:gd name="T50" fmla="*/ 70 w 120"/>
                <a:gd name="T51" fmla="*/ 168 h 539"/>
                <a:gd name="T52" fmla="*/ 65 w 120"/>
                <a:gd name="T53" fmla="*/ 153 h 539"/>
                <a:gd name="T54" fmla="*/ 103 w 120"/>
                <a:gd name="T55" fmla="*/ 137 h 539"/>
                <a:gd name="T56" fmla="*/ 4 w 120"/>
                <a:gd name="T57" fmla="*/ 206 h 539"/>
                <a:gd name="T58" fmla="*/ 2 w 120"/>
                <a:gd name="T59" fmla="*/ 226 h 539"/>
                <a:gd name="T60" fmla="*/ 31 w 120"/>
                <a:gd name="T61" fmla="*/ 282 h 539"/>
                <a:gd name="T62" fmla="*/ 1 w 120"/>
                <a:gd name="T63" fmla="*/ 314 h 539"/>
                <a:gd name="T64" fmla="*/ 118 w 120"/>
                <a:gd name="T65" fmla="*/ 249 h 539"/>
                <a:gd name="T66" fmla="*/ 101 w 120"/>
                <a:gd name="T67" fmla="*/ 259 h 539"/>
                <a:gd name="T68" fmla="*/ 47 w 120"/>
                <a:gd name="T69" fmla="*/ 277 h 539"/>
                <a:gd name="T70" fmla="*/ 94 w 120"/>
                <a:gd name="T71" fmla="*/ 257 h 539"/>
                <a:gd name="T72" fmla="*/ 110 w 120"/>
                <a:gd name="T73" fmla="*/ 414 h 539"/>
                <a:gd name="T74" fmla="*/ 18 w 120"/>
                <a:gd name="T75" fmla="*/ 413 h 539"/>
                <a:gd name="T76" fmla="*/ 1 w 120"/>
                <a:gd name="T77" fmla="*/ 322 h 539"/>
                <a:gd name="T78" fmla="*/ 102 w 120"/>
                <a:gd name="T79" fmla="*/ 387 h 539"/>
                <a:gd name="T80" fmla="*/ 118 w 120"/>
                <a:gd name="T81" fmla="*/ 328 h 539"/>
                <a:gd name="T82" fmla="*/ 110 w 120"/>
                <a:gd name="T83" fmla="*/ 414 h 539"/>
                <a:gd name="T84" fmla="*/ 1 w 120"/>
                <a:gd name="T85" fmla="*/ 428 h 539"/>
                <a:gd name="T86" fmla="*/ 118 w 120"/>
                <a:gd name="T87" fmla="*/ 448 h 539"/>
                <a:gd name="T88" fmla="*/ 1 w 120"/>
                <a:gd name="T89" fmla="*/ 539 h 539"/>
                <a:gd name="T90" fmla="*/ 118 w 120"/>
                <a:gd name="T91" fmla="*/ 474 h 539"/>
                <a:gd name="T92" fmla="*/ 101 w 120"/>
                <a:gd name="T93" fmla="*/ 537 h 539"/>
                <a:gd name="T94" fmla="*/ 68 w 120"/>
                <a:gd name="T95" fmla="*/ 493 h 539"/>
                <a:gd name="T96" fmla="*/ 52 w 120"/>
                <a:gd name="T97" fmla="*/ 533 h 539"/>
                <a:gd name="T98" fmla="*/ 18 w 120"/>
                <a:gd name="T99" fmla="*/ 493 h 539"/>
                <a:gd name="T100" fmla="*/ 1 w 120"/>
                <a:gd name="T101" fmla="*/ 539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0" h="539">
                  <a:moveTo>
                    <a:pt x="10" y="99"/>
                  </a:moveTo>
                  <a:cubicBezTo>
                    <a:pt x="3" y="87"/>
                    <a:pt x="0" y="73"/>
                    <a:pt x="0" y="58"/>
                  </a:cubicBezTo>
                  <a:cubicBezTo>
                    <a:pt x="0" y="41"/>
                    <a:pt x="5" y="27"/>
                    <a:pt x="16" y="16"/>
                  </a:cubicBezTo>
                  <a:cubicBezTo>
                    <a:pt x="27" y="6"/>
                    <a:pt x="41" y="0"/>
                    <a:pt x="59" y="0"/>
                  </a:cubicBezTo>
                  <a:cubicBezTo>
                    <a:pt x="77" y="0"/>
                    <a:pt x="92" y="6"/>
                    <a:pt x="103" y="18"/>
                  </a:cubicBezTo>
                  <a:cubicBezTo>
                    <a:pt x="115" y="30"/>
                    <a:pt x="120" y="45"/>
                    <a:pt x="120" y="63"/>
                  </a:cubicBezTo>
                  <a:cubicBezTo>
                    <a:pt x="120" y="76"/>
                    <a:pt x="119" y="87"/>
                    <a:pt x="115" y="95"/>
                  </a:cubicBezTo>
                  <a:cubicBezTo>
                    <a:pt x="95" y="95"/>
                    <a:pt x="95" y="95"/>
                    <a:pt x="95" y="95"/>
                  </a:cubicBezTo>
                  <a:cubicBezTo>
                    <a:pt x="101" y="86"/>
                    <a:pt x="104" y="76"/>
                    <a:pt x="104" y="63"/>
                  </a:cubicBezTo>
                  <a:cubicBezTo>
                    <a:pt x="104" y="51"/>
                    <a:pt x="100" y="41"/>
                    <a:pt x="92" y="33"/>
                  </a:cubicBezTo>
                  <a:cubicBezTo>
                    <a:pt x="83" y="25"/>
                    <a:pt x="73" y="21"/>
                    <a:pt x="60" y="21"/>
                  </a:cubicBezTo>
                  <a:cubicBezTo>
                    <a:pt x="46" y="21"/>
                    <a:pt x="36" y="24"/>
                    <a:pt x="28" y="31"/>
                  </a:cubicBezTo>
                  <a:cubicBezTo>
                    <a:pt x="20" y="38"/>
                    <a:pt x="17" y="47"/>
                    <a:pt x="16" y="59"/>
                  </a:cubicBezTo>
                  <a:cubicBezTo>
                    <a:pt x="16" y="67"/>
                    <a:pt x="18" y="74"/>
                    <a:pt x="21" y="80"/>
                  </a:cubicBezTo>
                  <a:cubicBezTo>
                    <a:pt x="49" y="80"/>
                    <a:pt x="49" y="80"/>
                    <a:pt x="49" y="80"/>
                  </a:cubicBezTo>
                  <a:cubicBezTo>
                    <a:pt x="49" y="55"/>
                    <a:pt x="49" y="55"/>
                    <a:pt x="49" y="55"/>
                  </a:cubicBezTo>
                  <a:cubicBezTo>
                    <a:pt x="65" y="55"/>
                    <a:pt x="65" y="55"/>
                    <a:pt x="65" y="55"/>
                  </a:cubicBezTo>
                  <a:cubicBezTo>
                    <a:pt x="65" y="99"/>
                    <a:pt x="65" y="99"/>
                    <a:pt x="65" y="99"/>
                  </a:cubicBezTo>
                  <a:lnTo>
                    <a:pt x="10" y="99"/>
                  </a:lnTo>
                  <a:close/>
                  <a:moveTo>
                    <a:pt x="2" y="117"/>
                  </a:moveTo>
                  <a:cubicBezTo>
                    <a:pt x="2" y="137"/>
                    <a:pt x="2" y="137"/>
                    <a:pt x="2" y="137"/>
                  </a:cubicBezTo>
                  <a:cubicBezTo>
                    <a:pt x="49" y="137"/>
                    <a:pt x="49" y="137"/>
                    <a:pt x="49" y="137"/>
                  </a:cubicBezTo>
                  <a:cubicBezTo>
                    <a:pt x="49" y="145"/>
                    <a:pt x="49" y="145"/>
                    <a:pt x="49" y="145"/>
                  </a:cubicBezTo>
                  <a:cubicBezTo>
                    <a:pt x="49" y="147"/>
                    <a:pt x="49" y="149"/>
                    <a:pt x="48" y="151"/>
                  </a:cubicBezTo>
                  <a:cubicBezTo>
                    <a:pt x="48" y="153"/>
                    <a:pt x="47" y="155"/>
                    <a:pt x="45" y="157"/>
                  </a:cubicBezTo>
                  <a:cubicBezTo>
                    <a:pt x="44" y="158"/>
                    <a:pt x="42" y="160"/>
                    <a:pt x="40" y="162"/>
                  </a:cubicBezTo>
                  <a:cubicBezTo>
                    <a:pt x="38" y="163"/>
                    <a:pt x="36" y="165"/>
                    <a:pt x="33" y="166"/>
                  </a:cubicBezTo>
                  <a:cubicBezTo>
                    <a:pt x="2" y="185"/>
                    <a:pt x="2" y="185"/>
                    <a:pt x="2" y="185"/>
                  </a:cubicBezTo>
                  <a:cubicBezTo>
                    <a:pt x="2" y="205"/>
                    <a:pt x="2" y="205"/>
                    <a:pt x="2" y="205"/>
                  </a:cubicBezTo>
                  <a:cubicBezTo>
                    <a:pt x="2" y="208"/>
                    <a:pt x="2" y="208"/>
                    <a:pt x="2" y="208"/>
                  </a:cubicBezTo>
                  <a:cubicBezTo>
                    <a:pt x="4" y="206"/>
                    <a:pt x="4" y="206"/>
                    <a:pt x="4" y="206"/>
                  </a:cubicBezTo>
                  <a:cubicBezTo>
                    <a:pt x="34" y="187"/>
                    <a:pt x="34" y="187"/>
                    <a:pt x="34" y="187"/>
                  </a:cubicBezTo>
                  <a:cubicBezTo>
                    <a:pt x="37" y="185"/>
                    <a:pt x="39" y="184"/>
                    <a:pt x="41" y="182"/>
                  </a:cubicBezTo>
                  <a:cubicBezTo>
                    <a:pt x="43" y="181"/>
                    <a:pt x="45" y="180"/>
                    <a:pt x="46" y="178"/>
                  </a:cubicBezTo>
                  <a:cubicBezTo>
                    <a:pt x="48" y="177"/>
                    <a:pt x="49" y="175"/>
                    <a:pt x="51" y="174"/>
                  </a:cubicBezTo>
                  <a:cubicBezTo>
                    <a:pt x="52" y="172"/>
                    <a:pt x="54" y="170"/>
                    <a:pt x="55" y="168"/>
                  </a:cubicBezTo>
                  <a:cubicBezTo>
                    <a:pt x="55" y="168"/>
                    <a:pt x="55" y="168"/>
                    <a:pt x="55" y="168"/>
                  </a:cubicBezTo>
                  <a:cubicBezTo>
                    <a:pt x="56" y="172"/>
                    <a:pt x="58" y="176"/>
                    <a:pt x="59" y="179"/>
                  </a:cubicBezTo>
                  <a:cubicBezTo>
                    <a:pt x="61" y="182"/>
                    <a:pt x="64" y="185"/>
                    <a:pt x="66" y="187"/>
                  </a:cubicBezTo>
                  <a:cubicBezTo>
                    <a:pt x="69" y="189"/>
                    <a:pt x="72" y="191"/>
                    <a:pt x="75" y="192"/>
                  </a:cubicBezTo>
                  <a:cubicBezTo>
                    <a:pt x="79" y="193"/>
                    <a:pt x="83" y="194"/>
                    <a:pt x="87" y="194"/>
                  </a:cubicBezTo>
                  <a:cubicBezTo>
                    <a:pt x="92" y="194"/>
                    <a:pt x="97" y="193"/>
                    <a:pt x="101" y="191"/>
                  </a:cubicBezTo>
                  <a:cubicBezTo>
                    <a:pt x="105" y="189"/>
                    <a:pt x="108" y="187"/>
                    <a:pt x="111" y="183"/>
                  </a:cubicBezTo>
                  <a:cubicBezTo>
                    <a:pt x="113" y="180"/>
                    <a:pt x="115" y="176"/>
                    <a:pt x="116" y="171"/>
                  </a:cubicBezTo>
                  <a:cubicBezTo>
                    <a:pt x="118" y="167"/>
                    <a:pt x="118" y="162"/>
                    <a:pt x="118" y="156"/>
                  </a:cubicBezTo>
                  <a:cubicBezTo>
                    <a:pt x="118" y="118"/>
                    <a:pt x="118" y="118"/>
                    <a:pt x="118" y="118"/>
                  </a:cubicBezTo>
                  <a:lnTo>
                    <a:pt x="2" y="117"/>
                  </a:lnTo>
                  <a:close/>
                  <a:moveTo>
                    <a:pt x="103" y="153"/>
                  </a:moveTo>
                  <a:cubicBezTo>
                    <a:pt x="103" y="160"/>
                    <a:pt x="101" y="165"/>
                    <a:pt x="98" y="168"/>
                  </a:cubicBezTo>
                  <a:cubicBezTo>
                    <a:pt x="95" y="172"/>
                    <a:pt x="90" y="174"/>
                    <a:pt x="85" y="174"/>
                  </a:cubicBezTo>
                  <a:cubicBezTo>
                    <a:pt x="82" y="174"/>
                    <a:pt x="79" y="173"/>
                    <a:pt x="76" y="172"/>
                  </a:cubicBezTo>
                  <a:cubicBezTo>
                    <a:pt x="74" y="171"/>
                    <a:pt x="72" y="170"/>
                    <a:pt x="70" y="168"/>
                  </a:cubicBezTo>
                  <a:cubicBezTo>
                    <a:pt x="68" y="166"/>
                    <a:pt x="67" y="164"/>
                    <a:pt x="66" y="161"/>
                  </a:cubicBezTo>
                  <a:cubicBezTo>
                    <a:pt x="65" y="159"/>
                    <a:pt x="65" y="156"/>
                    <a:pt x="65" y="153"/>
                  </a:cubicBezTo>
                  <a:cubicBezTo>
                    <a:pt x="65" y="137"/>
                    <a:pt x="65" y="137"/>
                    <a:pt x="65" y="137"/>
                  </a:cubicBezTo>
                  <a:cubicBezTo>
                    <a:pt x="103" y="137"/>
                    <a:pt x="103" y="137"/>
                    <a:pt x="103" y="137"/>
                  </a:cubicBezTo>
                  <a:lnTo>
                    <a:pt x="103" y="153"/>
                  </a:lnTo>
                  <a:close/>
                  <a:moveTo>
                    <a:pt x="4" y="206"/>
                  </a:moveTo>
                  <a:cubicBezTo>
                    <a:pt x="2" y="205"/>
                    <a:pt x="2" y="205"/>
                    <a:pt x="2" y="205"/>
                  </a:cubicBezTo>
                  <a:cubicBezTo>
                    <a:pt x="2" y="226"/>
                    <a:pt x="2" y="226"/>
                    <a:pt x="2" y="226"/>
                  </a:cubicBezTo>
                  <a:cubicBezTo>
                    <a:pt x="31" y="236"/>
                    <a:pt x="31" y="236"/>
                    <a:pt x="31" y="236"/>
                  </a:cubicBezTo>
                  <a:cubicBezTo>
                    <a:pt x="31" y="282"/>
                    <a:pt x="31" y="282"/>
                    <a:pt x="31" y="282"/>
                  </a:cubicBezTo>
                  <a:cubicBezTo>
                    <a:pt x="1" y="293"/>
                    <a:pt x="1" y="293"/>
                    <a:pt x="1" y="293"/>
                  </a:cubicBezTo>
                  <a:cubicBezTo>
                    <a:pt x="1" y="314"/>
                    <a:pt x="1" y="314"/>
                    <a:pt x="1" y="314"/>
                  </a:cubicBezTo>
                  <a:cubicBezTo>
                    <a:pt x="118" y="271"/>
                    <a:pt x="118" y="271"/>
                    <a:pt x="118" y="271"/>
                  </a:cubicBezTo>
                  <a:cubicBezTo>
                    <a:pt x="118" y="249"/>
                    <a:pt x="118" y="249"/>
                    <a:pt x="118" y="249"/>
                  </a:cubicBezTo>
                  <a:lnTo>
                    <a:pt x="4" y="206"/>
                  </a:lnTo>
                  <a:close/>
                  <a:moveTo>
                    <a:pt x="101" y="259"/>
                  </a:moveTo>
                  <a:cubicBezTo>
                    <a:pt x="98" y="260"/>
                    <a:pt x="95" y="260"/>
                    <a:pt x="94" y="261"/>
                  </a:cubicBezTo>
                  <a:cubicBezTo>
                    <a:pt x="47" y="277"/>
                    <a:pt x="47" y="277"/>
                    <a:pt x="47" y="277"/>
                  </a:cubicBezTo>
                  <a:cubicBezTo>
                    <a:pt x="47" y="241"/>
                    <a:pt x="47" y="241"/>
                    <a:pt x="47" y="241"/>
                  </a:cubicBezTo>
                  <a:cubicBezTo>
                    <a:pt x="94" y="257"/>
                    <a:pt x="94" y="257"/>
                    <a:pt x="94" y="257"/>
                  </a:cubicBezTo>
                  <a:cubicBezTo>
                    <a:pt x="95" y="258"/>
                    <a:pt x="98" y="259"/>
                    <a:pt x="101" y="259"/>
                  </a:cubicBezTo>
                  <a:close/>
                  <a:moveTo>
                    <a:pt x="110" y="414"/>
                  </a:moveTo>
                  <a:cubicBezTo>
                    <a:pt x="18" y="350"/>
                    <a:pt x="18" y="350"/>
                    <a:pt x="18" y="350"/>
                  </a:cubicBezTo>
                  <a:cubicBezTo>
                    <a:pt x="18" y="413"/>
                    <a:pt x="18" y="413"/>
                    <a:pt x="18" y="413"/>
                  </a:cubicBezTo>
                  <a:cubicBezTo>
                    <a:pt x="1" y="413"/>
                    <a:pt x="1" y="413"/>
                    <a:pt x="1" y="413"/>
                  </a:cubicBezTo>
                  <a:cubicBezTo>
                    <a:pt x="1" y="322"/>
                    <a:pt x="1" y="322"/>
                    <a:pt x="1" y="322"/>
                  </a:cubicBezTo>
                  <a:cubicBezTo>
                    <a:pt x="10" y="322"/>
                    <a:pt x="10" y="322"/>
                    <a:pt x="10" y="322"/>
                  </a:cubicBezTo>
                  <a:cubicBezTo>
                    <a:pt x="102" y="387"/>
                    <a:pt x="102" y="387"/>
                    <a:pt x="102" y="387"/>
                  </a:cubicBezTo>
                  <a:cubicBezTo>
                    <a:pt x="102" y="328"/>
                    <a:pt x="102" y="328"/>
                    <a:pt x="102" y="328"/>
                  </a:cubicBezTo>
                  <a:cubicBezTo>
                    <a:pt x="118" y="328"/>
                    <a:pt x="118" y="328"/>
                    <a:pt x="118" y="328"/>
                  </a:cubicBezTo>
                  <a:cubicBezTo>
                    <a:pt x="118" y="414"/>
                    <a:pt x="118" y="414"/>
                    <a:pt x="118" y="414"/>
                  </a:cubicBezTo>
                  <a:lnTo>
                    <a:pt x="110" y="414"/>
                  </a:lnTo>
                  <a:close/>
                  <a:moveTo>
                    <a:pt x="1" y="448"/>
                  </a:moveTo>
                  <a:cubicBezTo>
                    <a:pt x="1" y="428"/>
                    <a:pt x="1" y="428"/>
                    <a:pt x="1" y="428"/>
                  </a:cubicBezTo>
                  <a:cubicBezTo>
                    <a:pt x="118" y="428"/>
                    <a:pt x="118" y="428"/>
                    <a:pt x="118" y="428"/>
                  </a:cubicBezTo>
                  <a:cubicBezTo>
                    <a:pt x="118" y="448"/>
                    <a:pt x="118" y="448"/>
                    <a:pt x="118" y="448"/>
                  </a:cubicBezTo>
                  <a:lnTo>
                    <a:pt x="1" y="448"/>
                  </a:lnTo>
                  <a:close/>
                  <a:moveTo>
                    <a:pt x="1" y="539"/>
                  </a:moveTo>
                  <a:cubicBezTo>
                    <a:pt x="1" y="474"/>
                    <a:pt x="1" y="474"/>
                    <a:pt x="1" y="474"/>
                  </a:cubicBezTo>
                  <a:cubicBezTo>
                    <a:pt x="118" y="474"/>
                    <a:pt x="118" y="474"/>
                    <a:pt x="118" y="474"/>
                  </a:cubicBezTo>
                  <a:cubicBezTo>
                    <a:pt x="118" y="537"/>
                    <a:pt x="118" y="537"/>
                    <a:pt x="118" y="537"/>
                  </a:cubicBezTo>
                  <a:cubicBezTo>
                    <a:pt x="101" y="537"/>
                    <a:pt x="101" y="537"/>
                    <a:pt x="101" y="537"/>
                  </a:cubicBezTo>
                  <a:cubicBezTo>
                    <a:pt x="102" y="493"/>
                    <a:pt x="102" y="493"/>
                    <a:pt x="102" y="493"/>
                  </a:cubicBezTo>
                  <a:cubicBezTo>
                    <a:pt x="68" y="493"/>
                    <a:pt x="68" y="493"/>
                    <a:pt x="68" y="493"/>
                  </a:cubicBezTo>
                  <a:cubicBezTo>
                    <a:pt x="68" y="533"/>
                    <a:pt x="68" y="533"/>
                    <a:pt x="68" y="533"/>
                  </a:cubicBezTo>
                  <a:cubicBezTo>
                    <a:pt x="52" y="533"/>
                    <a:pt x="52" y="533"/>
                    <a:pt x="52" y="533"/>
                  </a:cubicBezTo>
                  <a:cubicBezTo>
                    <a:pt x="52" y="493"/>
                    <a:pt x="52" y="493"/>
                    <a:pt x="52" y="493"/>
                  </a:cubicBezTo>
                  <a:cubicBezTo>
                    <a:pt x="18" y="493"/>
                    <a:pt x="18" y="493"/>
                    <a:pt x="18" y="493"/>
                  </a:cubicBezTo>
                  <a:cubicBezTo>
                    <a:pt x="18" y="539"/>
                    <a:pt x="18" y="539"/>
                    <a:pt x="18" y="539"/>
                  </a:cubicBezTo>
                  <a:lnTo>
                    <a:pt x="1" y="539"/>
                  </a:lnTo>
                  <a:close/>
                </a:path>
              </a:pathLst>
            </a:custGeom>
            <a:solidFill>
              <a:srgbClr val="EA424E"/>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14" name="Freeform 222">
              <a:extLst>
                <a:ext uri="{FF2B5EF4-FFF2-40B4-BE49-F238E27FC236}">
                  <a16:creationId xmlns:a16="http://schemas.microsoft.com/office/drawing/2014/main" id="{3F905082-54DF-D92A-2E2F-1DCE014F7B3F}"/>
                </a:ext>
                <a:ext uri="{C183D7F6-B498-43B3-948B-1728B52AA6E4}">
                  <adec:decorative xmlns:adec="http://schemas.microsoft.com/office/drawing/2017/decorative" val="1"/>
                </a:ext>
              </a:extLst>
            </p:cNvPr>
            <p:cNvSpPr>
              <a:spLocks noEditPoints="1"/>
            </p:cNvSpPr>
            <p:nvPr/>
          </p:nvSpPr>
          <p:spPr bwMode="auto">
            <a:xfrm rot="16200000">
              <a:off x="7140191" y="614150"/>
              <a:ext cx="364768" cy="1361460"/>
            </a:xfrm>
            <a:custGeom>
              <a:avLst/>
              <a:gdLst>
                <a:gd name="T0" fmla="*/ 2 w 120"/>
                <a:gd name="T1" fmla="*/ 105 h 448"/>
                <a:gd name="T2" fmla="*/ 103 w 120"/>
                <a:gd name="T3" fmla="*/ 107 h 448"/>
                <a:gd name="T4" fmla="*/ 91 w 120"/>
                <a:gd name="T5" fmla="*/ 103 h 448"/>
                <a:gd name="T6" fmla="*/ 2 w 120"/>
                <a:gd name="T7" fmla="*/ 56 h 448"/>
                <a:gd name="T8" fmla="*/ 103 w 120"/>
                <a:gd name="T9" fmla="*/ 13 h 448"/>
                <a:gd name="T10" fmla="*/ 80 w 120"/>
                <a:gd name="T11" fmla="*/ 13 h 448"/>
                <a:gd name="T12" fmla="*/ 2 w 120"/>
                <a:gd name="T13" fmla="*/ 0 h 448"/>
                <a:gd name="T14" fmla="*/ 118 w 120"/>
                <a:gd name="T15" fmla="*/ 18 h 448"/>
                <a:gd name="T16" fmla="*/ 23 w 120"/>
                <a:gd name="T17" fmla="*/ 59 h 448"/>
                <a:gd name="T18" fmla="*/ 37 w 120"/>
                <a:gd name="T19" fmla="*/ 65 h 448"/>
                <a:gd name="T20" fmla="*/ 118 w 120"/>
                <a:gd name="T21" fmla="*/ 119 h 448"/>
                <a:gd name="T22" fmla="*/ 2 w 120"/>
                <a:gd name="T23" fmla="*/ 212 h 448"/>
                <a:gd name="T24" fmla="*/ 118 w 120"/>
                <a:gd name="T25" fmla="*/ 150 h 448"/>
                <a:gd name="T26" fmla="*/ 106 w 120"/>
                <a:gd name="T27" fmla="*/ 209 h 448"/>
                <a:gd name="T28" fmla="*/ 67 w 120"/>
                <a:gd name="T29" fmla="*/ 163 h 448"/>
                <a:gd name="T30" fmla="*/ 55 w 120"/>
                <a:gd name="T31" fmla="*/ 206 h 448"/>
                <a:gd name="T32" fmla="*/ 14 w 120"/>
                <a:gd name="T33" fmla="*/ 163 h 448"/>
                <a:gd name="T34" fmla="*/ 2 w 120"/>
                <a:gd name="T35" fmla="*/ 212 h 448"/>
                <a:gd name="T36" fmla="*/ 2 w 120"/>
                <a:gd name="T37" fmla="*/ 248 h 448"/>
                <a:gd name="T38" fmla="*/ 51 w 120"/>
                <a:gd name="T39" fmla="*/ 259 h 448"/>
                <a:gd name="T40" fmla="*/ 47 w 120"/>
                <a:gd name="T41" fmla="*/ 272 h 448"/>
                <a:gd name="T42" fmla="*/ 34 w 120"/>
                <a:gd name="T43" fmla="*/ 282 h 448"/>
                <a:gd name="T44" fmla="*/ 2 w 120"/>
                <a:gd name="T45" fmla="*/ 318 h 448"/>
                <a:gd name="T46" fmla="*/ 43 w 120"/>
                <a:gd name="T47" fmla="*/ 292 h 448"/>
                <a:gd name="T48" fmla="*/ 52 w 120"/>
                <a:gd name="T49" fmla="*/ 284 h 448"/>
                <a:gd name="T50" fmla="*/ 56 w 120"/>
                <a:gd name="T51" fmla="*/ 278 h 448"/>
                <a:gd name="T52" fmla="*/ 67 w 120"/>
                <a:gd name="T53" fmla="*/ 297 h 448"/>
                <a:gd name="T54" fmla="*/ 87 w 120"/>
                <a:gd name="T55" fmla="*/ 304 h 448"/>
                <a:gd name="T56" fmla="*/ 111 w 120"/>
                <a:gd name="T57" fmla="*/ 294 h 448"/>
                <a:gd name="T58" fmla="*/ 118 w 120"/>
                <a:gd name="T59" fmla="*/ 269 h 448"/>
                <a:gd name="T60" fmla="*/ 2 w 120"/>
                <a:gd name="T61" fmla="*/ 234 h 448"/>
                <a:gd name="T62" fmla="*/ 101 w 120"/>
                <a:gd name="T63" fmla="*/ 284 h 448"/>
                <a:gd name="T64" fmla="*/ 77 w 120"/>
                <a:gd name="T65" fmla="*/ 288 h 448"/>
                <a:gd name="T66" fmla="*/ 65 w 120"/>
                <a:gd name="T67" fmla="*/ 276 h 448"/>
                <a:gd name="T68" fmla="*/ 64 w 120"/>
                <a:gd name="T69" fmla="*/ 248 h 448"/>
                <a:gd name="T70" fmla="*/ 106 w 120"/>
                <a:gd name="T71" fmla="*/ 266 h 448"/>
                <a:gd name="T72" fmla="*/ 0 w 120"/>
                <a:gd name="T73" fmla="*/ 379 h 448"/>
                <a:gd name="T74" fmla="*/ 58 w 120"/>
                <a:gd name="T75" fmla="*/ 324 h 448"/>
                <a:gd name="T76" fmla="*/ 120 w 120"/>
                <a:gd name="T77" fmla="*/ 383 h 448"/>
                <a:gd name="T78" fmla="*/ 101 w 120"/>
                <a:gd name="T79" fmla="*/ 411 h 448"/>
                <a:gd name="T80" fmla="*/ 94 w 120"/>
                <a:gd name="T81" fmla="*/ 351 h 448"/>
                <a:gd name="T82" fmla="*/ 25 w 120"/>
                <a:gd name="T83" fmla="*/ 350 h 448"/>
                <a:gd name="T84" fmla="*/ 20 w 120"/>
                <a:gd name="T85" fmla="*/ 411 h 448"/>
                <a:gd name="T86" fmla="*/ 2 w 120"/>
                <a:gd name="T87" fmla="*/ 448 h 448"/>
                <a:gd name="T88" fmla="*/ 118 w 120"/>
                <a:gd name="T89" fmla="*/ 435 h 448"/>
                <a:gd name="T90" fmla="*/ 2 w 120"/>
                <a:gd name="T9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 h="448">
                  <a:moveTo>
                    <a:pt x="2" y="119"/>
                  </a:moveTo>
                  <a:cubicBezTo>
                    <a:pt x="2" y="105"/>
                    <a:pt x="2" y="105"/>
                    <a:pt x="2" y="105"/>
                  </a:cubicBezTo>
                  <a:cubicBezTo>
                    <a:pt x="80" y="105"/>
                    <a:pt x="80" y="105"/>
                    <a:pt x="80" y="105"/>
                  </a:cubicBezTo>
                  <a:cubicBezTo>
                    <a:pt x="86" y="105"/>
                    <a:pt x="94" y="106"/>
                    <a:pt x="103" y="107"/>
                  </a:cubicBezTo>
                  <a:cubicBezTo>
                    <a:pt x="103" y="106"/>
                    <a:pt x="103" y="106"/>
                    <a:pt x="103" y="106"/>
                  </a:cubicBezTo>
                  <a:cubicBezTo>
                    <a:pt x="97" y="105"/>
                    <a:pt x="94" y="104"/>
                    <a:pt x="91" y="103"/>
                  </a:cubicBezTo>
                  <a:cubicBezTo>
                    <a:pt x="2" y="63"/>
                    <a:pt x="2" y="63"/>
                    <a:pt x="2" y="63"/>
                  </a:cubicBezTo>
                  <a:cubicBezTo>
                    <a:pt x="2" y="56"/>
                    <a:pt x="2" y="56"/>
                    <a:pt x="2" y="56"/>
                  </a:cubicBezTo>
                  <a:cubicBezTo>
                    <a:pt x="91" y="16"/>
                    <a:pt x="91" y="16"/>
                    <a:pt x="91" y="16"/>
                  </a:cubicBezTo>
                  <a:cubicBezTo>
                    <a:pt x="93" y="15"/>
                    <a:pt x="97" y="14"/>
                    <a:pt x="103" y="13"/>
                  </a:cubicBezTo>
                  <a:cubicBezTo>
                    <a:pt x="103" y="12"/>
                    <a:pt x="103" y="12"/>
                    <a:pt x="103" y="12"/>
                  </a:cubicBezTo>
                  <a:cubicBezTo>
                    <a:pt x="98" y="13"/>
                    <a:pt x="90" y="13"/>
                    <a:pt x="80" y="13"/>
                  </a:cubicBezTo>
                  <a:cubicBezTo>
                    <a:pt x="2" y="13"/>
                    <a:pt x="2" y="13"/>
                    <a:pt x="2" y="13"/>
                  </a:cubicBezTo>
                  <a:cubicBezTo>
                    <a:pt x="2" y="0"/>
                    <a:pt x="2" y="0"/>
                    <a:pt x="2" y="0"/>
                  </a:cubicBezTo>
                  <a:cubicBezTo>
                    <a:pt x="118" y="0"/>
                    <a:pt x="118" y="0"/>
                    <a:pt x="118" y="0"/>
                  </a:cubicBezTo>
                  <a:cubicBezTo>
                    <a:pt x="118" y="18"/>
                    <a:pt x="118" y="18"/>
                    <a:pt x="118" y="18"/>
                  </a:cubicBezTo>
                  <a:cubicBezTo>
                    <a:pt x="37" y="54"/>
                    <a:pt x="37" y="54"/>
                    <a:pt x="37" y="54"/>
                  </a:cubicBezTo>
                  <a:cubicBezTo>
                    <a:pt x="31" y="57"/>
                    <a:pt x="26" y="58"/>
                    <a:pt x="23" y="59"/>
                  </a:cubicBezTo>
                  <a:cubicBezTo>
                    <a:pt x="23" y="60"/>
                    <a:pt x="23" y="60"/>
                    <a:pt x="23" y="60"/>
                  </a:cubicBezTo>
                  <a:cubicBezTo>
                    <a:pt x="29" y="62"/>
                    <a:pt x="34" y="64"/>
                    <a:pt x="37" y="65"/>
                  </a:cubicBezTo>
                  <a:cubicBezTo>
                    <a:pt x="118" y="102"/>
                    <a:pt x="118" y="102"/>
                    <a:pt x="118" y="102"/>
                  </a:cubicBezTo>
                  <a:cubicBezTo>
                    <a:pt x="118" y="119"/>
                    <a:pt x="118" y="119"/>
                    <a:pt x="118" y="119"/>
                  </a:cubicBezTo>
                  <a:lnTo>
                    <a:pt x="2" y="119"/>
                  </a:lnTo>
                  <a:close/>
                  <a:moveTo>
                    <a:pt x="2" y="212"/>
                  </a:moveTo>
                  <a:cubicBezTo>
                    <a:pt x="2" y="150"/>
                    <a:pt x="2" y="150"/>
                    <a:pt x="2" y="150"/>
                  </a:cubicBezTo>
                  <a:cubicBezTo>
                    <a:pt x="118" y="150"/>
                    <a:pt x="118" y="150"/>
                    <a:pt x="118" y="150"/>
                  </a:cubicBezTo>
                  <a:cubicBezTo>
                    <a:pt x="118" y="209"/>
                    <a:pt x="118" y="209"/>
                    <a:pt x="118" y="209"/>
                  </a:cubicBezTo>
                  <a:cubicBezTo>
                    <a:pt x="106" y="209"/>
                    <a:pt x="106" y="209"/>
                    <a:pt x="106" y="209"/>
                  </a:cubicBezTo>
                  <a:cubicBezTo>
                    <a:pt x="106" y="163"/>
                    <a:pt x="106" y="163"/>
                    <a:pt x="106" y="163"/>
                  </a:cubicBezTo>
                  <a:cubicBezTo>
                    <a:pt x="67" y="163"/>
                    <a:pt x="67" y="163"/>
                    <a:pt x="67" y="163"/>
                  </a:cubicBezTo>
                  <a:cubicBezTo>
                    <a:pt x="67" y="206"/>
                    <a:pt x="67" y="206"/>
                    <a:pt x="67" y="206"/>
                  </a:cubicBezTo>
                  <a:cubicBezTo>
                    <a:pt x="55" y="206"/>
                    <a:pt x="55" y="206"/>
                    <a:pt x="55" y="206"/>
                  </a:cubicBezTo>
                  <a:cubicBezTo>
                    <a:pt x="55" y="163"/>
                    <a:pt x="55" y="163"/>
                    <a:pt x="55" y="163"/>
                  </a:cubicBezTo>
                  <a:cubicBezTo>
                    <a:pt x="14" y="163"/>
                    <a:pt x="14" y="163"/>
                    <a:pt x="14" y="163"/>
                  </a:cubicBezTo>
                  <a:cubicBezTo>
                    <a:pt x="14" y="212"/>
                    <a:pt x="14" y="212"/>
                    <a:pt x="14" y="212"/>
                  </a:cubicBezTo>
                  <a:lnTo>
                    <a:pt x="2" y="212"/>
                  </a:lnTo>
                  <a:close/>
                  <a:moveTo>
                    <a:pt x="2" y="234"/>
                  </a:moveTo>
                  <a:cubicBezTo>
                    <a:pt x="2" y="248"/>
                    <a:pt x="2" y="248"/>
                    <a:pt x="2" y="248"/>
                  </a:cubicBezTo>
                  <a:cubicBezTo>
                    <a:pt x="51" y="248"/>
                    <a:pt x="51" y="248"/>
                    <a:pt x="51" y="248"/>
                  </a:cubicBezTo>
                  <a:cubicBezTo>
                    <a:pt x="51" y="259"/>
                    <a:pt x="51" y="259"/>
                    <a:pt x="51" y="259"/>
                  </a:cubicBezTo>
                  <a:cubicBezTo>
                    <a:pt x="51" y="261"/>
                    <a:pt x="51" y="264"/>
                    <a:pt x="50" y="266"/>
                  </a:cubicBezTo>
                  <a:cubicBezTo>
                    <a:pt x="50" y="268"/>
                    <a:pt x="49" y="270"/>
                    <a:pt x="47" y="272"/>
                  </a:cubicBezTo>
                  <a:cubicBezTo>
                    <a:pt x="46" y="273"/>
                    <a:pt x="44" y="275"/>
                    <a:pt x="42" y="277"/>
                  </a:cubicBezTo>
                  <a:cubicBezTo>
                    <a:pt x="40" y="278"/>
                    <a:pt x="37" y="280"/>
                    <a:pt x="34" y="282"/>
                  </a:cubicBezTo>
                  <a:cubicBezTo>
                    <a:pt x="2" y="301"/>
                    <a:pt x="2" y="301"/>
                    <a:pt x="2" y="301"/>
                  </a:cubicBezTo>
                  <a:cubicBezTo>
                    <a:pt x="2" y="318"/>
                    <a:pt x="2" y="318"/>
                    <a:pt x="2" y="318"/>
                  </a:cubicBezTo>
                  <a:cubicBezTo>
                    <a:pt x="37" y="296"/>
                    <a:pt x="37" y="296"/>
                    <a:pt x="37" y="296"/>
                  </a:cubicBezTo>
                  <a:cubicBezTo>
                    <a:pt x="39" y="294"/>
                    <a:pt x="41" y="293"/>
                    <a:pt x="43" y="292"/>
                  </a:cubicBezTo>
                  <a:cubicBezTo>
                    <a:pt x="45" y="290"/>
                    <a:pt x="47" y="289"/>
                    <a:pt x="49" y="288"/>
                  </a:cubicBezTo>
                  <a:cubicBezTo>
                    <a:pt x="50" y="286"/>
                    <a:pt x="51" y="285"/>
                    <a:pt x="52" y="284"/>
                  </a:cubicBezTo>
                  <a:cubicBezTo>
                    <a:pt x="54" y="282"/>
                    <a:pt x="55" y="280"/>
                    <a:pt x="55" y="278"/>
                  </a:cubicBezTo>
                  <a:cubicBezTo>
                    <a:pt x="56" y="278"/>
                    <a:pt x="56" y="278"/>
                    <a:pt x="56" y="278"/>
                  </a:cubicBezTo>
                  <a:cubicBezTo>
                    <a:pt x="57" y="282"/>
                    <a:pt x="58" y="286"/>
                    <a:pt x="60" y="289"/>
                  </a:cubicBezTo>
                  <a:cubicBezTo>
                    <a:pt x="62" y="292"/>
                    <a:pt x="64" y="295"/>
                    <a:pt x="67" y="297"/>
                  </a:cubicBezTo>
                  <a:cubicBezTo>
                    <a:pt x="70" y="300"/>
                    <a:pt x="73" y="301"/>
                    <a:pt x="76" y="303"/>
                  </a:cubicBezTo>
                  <a:cubicBezTo>
                    <a:pt x="79" y="304"/>
                    <a:pt x="83" y="304"/>
                    <a:pt x="87" y="304"/>
                  </a:cubicBezTo>
                  <a:cubicBezTo>
                    <a:pt x="92" y="304"/>
                    <a:pt x="97" y="303"/>
                    <a:pt x="101" y="302"/>
                  </a:cubicBezTo>
                  <a:cubicBezTo>
                    <a:pt x="105" y="300"/>
                    <a:pt x="108" y="297"/>
                    <a:pt x="111" y="294"/>
                  </a:cubicBezTo>
                  <a:cubicBezTo>
                    <a:pt x="113" y="291"/>
                    <a:pt x="115" y="287"/>
                    <a:pt x="116" y="283"/>
                  </a:cubicBezTo>
                  <a:cubicBezTo>
                    <a:pt x="118" y="279"/>
                    <a:pt x="118" y="274"/>
                    <a:pt x="118" y="269"/>
                  </a:cubicBezTo>
                  <a:cubicBezTo>
                    <a:pt x="118" y="234"/>
                    <a:pt x="118" y="234"/>
                    <a:pt x="118" y="234"/>
                  </a:cubicBezTo>
                  <a:lnTo>
                    <a:pt x="2" y="234"/>
                  </a:lnTo>
                  <a:close/>
                  <a:moveTo>
                    <a:pt x="106" y="266"/>
                  </a:moveTo>
                  <a:cubicBezTo>
                    <a:pt x="106" y="274"/>
                    <a:pt x="104" y="280"/>
                    <a:pt x="101" y="284"/>
                  </a:cubicBezTo>
                  <a:cubicBezTo>
                    <a:pt x="97" y="288"/>
                    <a:pt x="92" y="290"/>
                    <a:pt x="86" y="290"/>
                  </a:cubicBezTo>
                  <a:cubicBezTo>
                    <a:pt x="83" y="290"/>
                    <a:pt x="79" y="289"/>
                    <a:pt x="77" y="288"/>
                  </a:cubicBezTo>
                  <a:cubicBezTo>
                    <a:pt x="74" y="287"/>
                    <a:pt x="71" y="285"/>
                    <a:pt x="70" y="283"/>
                  </a:cubicBezTo>
                  <a:cubicBezTo>
                    <a:pt x="68" y="281"/>
                    <a:pt x="66" y="279"/>
                    <a:pt x="65" y="276"/>
                  </a:cubicBezTo>
                  <a:cubicBezTo>
                    <a:pt x="64" y="273"/>
                    <a:pt x="64" y="270"/>
                    <a:pt x="64" y="266"/>
                  </a:cubicBezTo>
                  <a:cubicBezTo>
                    <a:pt x="64" y="248"/>
                    <a:pt x="64" y="248"/>
                    <a:pt x="64" y="248"/>
                  </a:cubicBezTo>
                  <a:cubicBezTo>
                    <a:pt x="106" y="248"/>
                    <a:pt x="106" y="248"/>
                    <a:pt x="106" y="248"/>
                  </a:cubicBezTo>
                  <a:lnTo>
                    <a:pt x="106" y="266"/>
                  </a:lnTo>
                  <a:close/>
                  <a:moveTo>
                    <a:pt x="6" y="411"/>
                  </a:moveTo>
                  <a:cubicBezTo>
                    <a:pt x="2" y="402"/>
                    <a:pt x="0" y="391"/>
                    <a:pt x="0" y="379"/>
                  </a:cubicBezTo>
                  <a:cubicBezTo>
                    <a:pt x="0" y="362"/>
                    <a:pt x="5" y="349"/>
                    <a:pt x="16" y="339"/>
                  </a:cubicBezTo>
                  <a:cubicBezTo>
                    <a:pt x="26" y="329"/>
                    <a:pt x="40" y="324"/>
                    <a:pt x="58" y="324"/>
                  </a:cubicBezTo>
                  <a:cubicBezTo>
                    <a:pt x="76" y="324"/>
                    <a:pt x="91" y="329"/>
                    <a:pt x="103" y="341"/>
                  </a:cubicBezTo>
                  <a:cubicBezTo>
                    <a:pt x="115" y="352"/>
                    <a:pt x="120" y="366"/>
                    <a:pt x="120" y="383"/>
                  </a:cubicBezTo>
                  <a:cubicBezTo>
                    <a:pt x="120" y="394"/>
                    <a:pt x="119" y="404"/>
                    <a:pt x="115" y="411"/>
                  </a:cubicBezTo>
                  <a:cubicBezTo>
                    <a:pt x="101" y="411"/>
                    <a:pt x="101" y="411"/>
                    <a:pt x="101" y="411"/>
                  </a:cubicBezTo>
                  <a:cubicBezTo>
                    <a:pt x="106" y="403"/>
                    <a:pt x="108" y="393"/>
                    <a:pt x="108" y="383"/>
                  </a:cubicBezTo>
                  <a:cubicBezTo>
                    <a:pt x="108" y="370"/>
                    <a:pt x="103" y="359"/>
                    <a:pt x="94" y="351"/>
                  </a:cubicBezTo>
                  <a:cubicBezTo>
                    <a:pt x="85" y="342"/>
                    <a:pt x="74" y="338"/>
                    <a:pt x="59" y="338"/>
                  </a:cubicBezTo>
                  <a:cubicBezTo>
                    <a:pt x="44" y="338"/>
                    <a:pt x="33" y="342"/>
                    <a:pt x="25" y="350"/>
                  </a:cubicBezTo>
                  <a:cubicBezTo>
                    <a:pt x="16" y="358"/>
                    <a:pt x="12" y="368"/>
                    <a:pt x="12" y="380"/>
                  </a:cubicBezTo>
                  <a:cubicBezTo>
                    <a:pt x="12" y="392"/>
                    <a:pt x="14" y="402"/>
                    <a:pt x="20" y="411"/>
                  </a:cubicBezTo>
                  <a:lnTo>
                    <a:pt x="6" y="411"/>
                  </a:lnTo>
                  <a:close/>
                  <a:moveTo>
                    <a:pt x="2" y="448"/>
                  </a:moveTo>
                  <a:cubicBezTo>
                    <a:pt x="2" y="435"/>
                    <a:pt x="2" y="435"/>
                    <a:pt x="2" y="435"/>
                  </a:cubicBezTo>
                  <a:cubicBezTo>
                    <a:pt x="118" y="435"/>
                    <a:pt x="118" y="435"/>
                    <a:pt x="118" y="435"/>
                  </a:cubicBezTo>
                  <a:cubicBezTo>
                    <a:pt x="118" y="448"/>
                    <a:pt x="118" y="448"/>
                    <a:pt x="118" y="448"/>
                  </a:cubicBezTo>
                  <a:lnTo>
                    <a:pt x="2" y="448"/>
                  </a:lnTo>
                  <a:close/>
                </a:path>
              </a:pathLst>
            </a:custGeom>
            <a:solidFill>
              <a:srgbClr val="0078D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4"/>
                </a:solidFill>
                <a:effectLst/>
                <a:uLnTx/>
                <a:uFillTx/>
                <a:latin typeface="Segoe UI Semilight"/>
                <a:ea typeface="+mn-ea"/>
                <a:cs typeface="+mn-cs"/>
              </a:endParaRPr>
            </a:p>
          </p:txBody>
        </p:sp>
        <p:sp>
          <p:nvSpPr>
            <p:cNvPr id="15" name="Freeform 223">
              <a:extLst>
                <a:ext uri="{FF2B5EF4-FFF2-40B4-BE49-F238E27FC236}">
                  <a16:creationId xmlns:a16="http://schemas.microsoft.com/office/drawing/2014/main" id="{820F7002-6025-8CF3-58EF-66562FB7DE99}"/>
                </a:ext>
                <a:ext uri="{C183D7F6-B498-43B3-948B-1728B52AA6E4}">
                  <adec:decorative xmlns:adec="http://schemas.microsoft.com/office/drawing/2017/decorative" val="1"/>
                </a:ext>
              </a:extLst>
            </p:cNvPr>
            <p:cNvSpPr>
              <a:spLocks noEditPoints="1"/>
            </p:cNvSpPr>
            <p:nvPr/>
          </p:nvSpPr>
          <p:spPr bwMode="auto">
            <a:xfrm>
              <a:off x="3246095" y="2182577"/>
              <a:ext cx="2423656" cy="477795"/>
            </a:xfrm>
            <a:custGeom>
              <a:avLst/>
              <a:gdLst>
                <a:gd name="T0" fmla="*/ 69 w 798"/>
                <a:gd name="T1" fmla="*/ 157 h 157"/>
                <a:gd name="T2" fmla="*/ 0 w 798"/>
                <a:gd name="T3" fmla="*/ 81 h 157"/>
                <a:gd name="T4" fmla="*/ 75 w 798"/>
                <a:gd name="T5" fmla="*/ 0 h 157"/>
                <a:gd name="T6" fmla="*/ 114 w 798"/>
                <a:gd name="T7" fmla="*/ 20 h 157"/>
                <a:gd name="T8" fmla="*/ 28 w 798"/>
                <a:gd name="T9" fmla="*/ 29 h 157"/>
                <a:gd name="T10" fmla="*/ 27 w 798"/>
                <a:gd name="T11" fmla="*/ 129 h 157"/>
                <a:gd name="T12" fmla="*/ 107 w 798"/>
                <a:gd name="T13" fmla="*/ 139 h 157"/>
                <a:gd name="T14" fmla="*/ 71 w 798"/>
                <a:gd name="T15" fmla="*/ 89 h 157"/>
                <a:gd name="T16" fmla="*/ 117 w 798"/>
                <a:gd name="T17" fmla="*/ 79 h 157"/>
                <a:gd name="T18" fmla="*/ 219 w 798"/>
                <a:gd name="T19" fmla="*/ 106 h 157"/>
                <a:gd name="T20" fmla="*/ 201 w 798"/>
                <a:gd name="T21" fmla="*/ 84 h 157"/>
                <a:gd name="T22" fmla="*/ 237 w 798"/>
                <a:gd name="T23" fmla="*/ 42 h 157"/>
                <a:gd name="T24" fmla="*/ 194 w 798"/>
                <a:gd name="T25" fmla="*/ 3 h 157"/>
                <a:gd name="T26" fmla="*/ 152 w 798"/>
                <a:gd name="T27" fmla="*/ 154 h 157"/>
                <a:gd name="T28" fmla="*/ 162 w 798"/>
                <a:gd name="T29" fmla="*/ 87 h 157"/>
                <a:gd name="T30" fmla="*/ 197 w 798"/>
                <a:gd name="T31" fmla="*/ 92 h 157"/>
                <a:gd name="T32" fmla="*/ 230 w 798"/>
                <a:gd name="T33" fmla="*/ 154 h 157"/>
                <a:gd name="T34" fmla="*/ 219 w 798"/>
                <a:gd name="T35" fmla="*/ 106 h 157"/>
                <a:gd name="T36" fmla="*/ 162 w 798"/>
                <a:gd name="T37" fmla="*/ 77 h 157"/>
                <a:gd name="T38" fmla="*/ 191 w 798"/>
                <a:gd name="T39" fmla="*/ 13 h 157"/>
                <a:gd name="T40" fmla="*/ 226 w 798"/>
                <a:gd name="T41" fmla="*/ 43 h 157"/>
                <a:gd name="T42" fmla="*/ 189 w 798"/>
                <a:gd name="T43" fmla="*/ 77 h 157"/>
                <a:gd name="T44" fmla="*/ 316 w 798"/>
                <a:gd name="T45" fmla="*/ 3 h 157"/>
                <a:gd name="T46" fmla="*/ 270 w 798"/>
                <a:gd name="T47" fmla="*/ 154 h 157"/>
                <a:gd name="T48" fmla="*/ 353 w 798"/>
                <a:gd name="T49" fmla="*/ 107 h 157"/>
                <a:gd name="T50" fmla="*/ 382 w 798"/>
                <a:gd name="T51" fmla="*/ 154 h 157"/>
                <a:gd name="T52" fmla="*/ 291 w 798"/>
                <a:gd name="T53" fmla="*/ 98 h 157"/>
                <a:gd name="T54" fmla="*/ 320 w 798"/>
                <a:gd name="T55" fmla="*/ 16 h 157"/>
                <a:gd name="T56" fmla="*/ 322 w 798"/>
                <a:gd name="T57" fmla="*/ 21 h 157"/>
                <a:gd name="T58" fmla="*/ 350 w 798"/>
                <a:gd name="T59" fmla="*/ 98 h 157"/>
                <a:gd name="T60" fmla="*/ 504 w 798"/>
                <a:gd name="T61" fmla="*/ 149 h 157"/>
                <a:gd name="T62" fmla="*/ 415 w 798"/>
                <a:gd name="T63" fmla="*/ 136 h 157"/>
                <a:gd name="T64" fmla="*/ 417 w 798"/>
                <a:gd name="T65" fmla="*/ 23 h 157"/>
                <a:gd name="T66" fmla="*/ 504 w 798"/>
                <a:gd name="T67" fmla="*/ 6 h 157"/>
                <a:gd name="T68" fmla="*/ 471 w 798"/>
                <a:gd name="T69" fmla="*/ 10 h 157"/>
                <a:gd name="T70" fmla="*/ 407 w 798"/>
                <a:gd name="T71" fmla="*/ 81 h 157"/>
                <a:gd name="T72" fmla="*/ 467 w 798"/>
                <a:gd name="T73" fmla="*/ 147 h 157"/>
                <a:gd name="T74" fmla="*/ 504 w 798"/>
                <a:gd name="T75" fmla="*/ 149 h 157"/>
                <a:gd name="T76" fmla="*/ 538 w 798"/>
                <a:gd name="T77" fmla="*/ 3 h 157"/>
                <a:gd name="T78" fmla="*/ 548 w 798"/>
                <a:gd name="T79" fmla="*/ 154 h 157"/>
                <a:gd name="T80" fmla="*/ 641 w 798"/>
                <a:gd name="T81" fmla="*/ 3 h 157"/>
                <a:gd name="T82" fmla="*/ 574 w 798"/>
                <a:gd name="T83" fmla="*/ 154 h 157"/>
                <a:gd name="T84" fmla="*/ 603 w 798"/>
                <a:gd name="T85" fmla="*/ 107 h 157"/>
                <a:gd name="T86" fmla="*/ 686 w 798"/>
                <a:gd name="T87" fmla="*/ 154 h 157"/>
                <a:gd name="T88" fmla="*/ 641 w 798"/>
                <a:gd name="T89" fmla="*/ 3 h 157"/>
                <a:gd name="T90" fmla="*/ 632 w 798"/>
                <a:gd name="T91" fmla="*/ 27 h 157"/>
                <a:gd name="T92" fmla="*/ 636 w 798"/>
                <a:gd name="T93" fmla="*/ 16 h 157"/>
                <a:gd name="T94" fmla="*/ 639 w 798"/>
                <a:gd name="T95" fmla="*/ 28 h 157"/>
                <a:gd name="T96" fmla="*/ 607 w 798"/>
                <a:gd name="T97" fmla="*/ 98 h 157"/>
                <a:gd name="T98" fmla="*/ 719 w 798"/>
                <a:gd name="T99" fmla="*/ 137 h 157"/>
                <a:gd name="T100" fmla="*/ 778 w 798"/>
                <a:gd name="T101" fmla="*/ 140 h 157"/>
                <a:gd name="T102" fmla="*/ 781 w 798"/>
                <a:gd name="T103" fmla="*/ 101 h 157"/>
                <a:gd name="T104" fmla="*/ 725 w 798"/>
                <a:gd name="T105" fmla="*/ 60 h 157"/>
                <a:gd name="T106" fmla="*/ 732 w 798"/>
                <a:gd name="T107" fmla="*/ 12 h 157"/>
                <a:gd name="T108" fmla="*/ 792 w 798"/>
                <a:gd name="T109" fmla="*/ 5 h 157"/>
                <a:gd name="T110" fmla="*/ 764 w 798"/>
                <a:gd name="T111" fmla="*/ 10 h 157"/>
                <a:gd name="T112" fmla="*/ 730 w 798"/>
                <a:gd name="T113" fmla="*/ 38 h 157"/>
                <a:gd name="T114" fmla="*/ 763 w 798"/>
                <a:gd name="T115" fmla="*/ 75 h 157"/>
                <a:gd name="T116" fmla="*/ 798 w 798"/>
                <a:gd name="T117" fmla="*/ 118 h 157"/>
                <a:gd name="T118" fmla="*/ 752 w 798"/>
                <a:gd name="T119" fmla="*/ 157 h 157"/>
                <a:gd name="T120" fmla="*/ 719 w 798"/>
                <a:gd name="T121" fmla="*/ 14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8" h="157">
                  <a:moveTo>
                    <a:pt x="117" y="144"/>
                  </a:moveTo>
                  <a:cubicBezTo>
                    <a:pt x="101" y="153"/>
                    <a:pt x="85" y="157"/>
                    <a:pt x="69" y="157"/>
                  </a:cubicBezTo>
                  <a:cubicBezTo>
                    <a:pt x="48" y="157"/>
                    <a:pt x="32" y="150"/>
                    <a:pt x="19" y="136"/>
                  </a:cubicBezTo>
                  <a:cubicBezTo>
                    <a:pt x="6" y="122"/>
                    <a:pt x="0" y="104"/>
                    <a:pt x="0" y="81"/>
                  </a:cubicBezTo>
                  <a:cubicBezTo>
                    <a:pt x="0" y="58"/>
                    <a:pt x="7" y="39"/>
                    <a:pt x="20" y="23"/>
                  </a:cubicBezTo>
                  <a:cubicBezTo>
                    <a:pt x="34" y="8"/>
                    <a:pt x="52" y="0"/>
                    <a:pt x="75" y="0"/>
                  </a:cubicBezTo>
                  <a:cubicBezTo>
                    <a:pt x="89" y="0"/>
                    <a:pt x="101" y="3"/>
                    <a:pt x="114" y="8"/>
                  </a:cubicBezTo>
                  <a:cubicBezTo>
                    <a:pt x="114" y="20"/>
                    <a:pt x="114" y="20"/>
                    <a:pt x="114" y="20"/>
                  </a:cubicBezTo>
                  <a:cubicBezTo>
                    <a:pt x="100" y="13"/>
                    <a:pt x="87" y="10"/>
                    <a:pt x="74" y="10"/>
                  </a:cubicBezTo>
                  <a:cubicBezTo>
                    <a:pt x="55" y="10"/>
                    <a:pt x="39" y="16"/>
                    <a:pt x="28" y="29"/>
                  </a:cubicBezTo>
                  <a:cubicBezTo>
                    <a:pt x="16" y="43"/>
                    <a:pt x="10" y="59"/>
                    <a:pt x="10" y="79"/>
                  </a:cubicBezTo>
                  <a:cubicBezTo>
                    <a:pt x="10" y="101"/>
                    <a:pt x="16" y="117"/>
                    <a:pt x="27" y="129"/>
                  </a:cubicBezTo>
                  <a:cubicBezTo>
                    <a:pt x="38" y="141"/>
                    <a:pt x="52" y="147"/>
                    <a:pt x="71" y="147"/>
                  </a:cubicBezTo>
                  <a:cubicBezTo>
                    <a:pt x="84" y="147"/>
                    <a:pt x="96" y="144"/>
                    <a:pt x="107" y="139"/>
                  </a:cubicBezTo>
                  <a:cubicBezTo>
                    <a:pt x="107" y="89"/>
                    <a:pt x="107" y="89"/>
                    <a:pt x="107" y="89"/>
                  </a:cubicBezTo>
                  <a:cubicBezTo>
                    <a:pt x="71" y="89"/>
                    <a:pt x="71" y="89"/>
                    <a:pt x="71" y="89"/>
                  </a:cubicBezTo>
                  <a:cubicBezTo>
                    <a:pt x="71" y="79"/>
                    <a:pt x="71" y="79"/>
                    <a:pt x="71" y="79"/>
                  </a:cubicBezTo>
                  <a:cubicBezTo>
                    <a:pt x="117" y="79"/>
                    <a:pt x="117" y="79"/>
                    <a:pt x="117" y="79"/>
                  </a:cubicBezTo>
                  <a:lnTo>
                    <a:pt x="117" y="144"/>
                  </a:lnTo>
                  <a:close/>
                  <a:moveTo>
                    <a:pt x="219" y="106"/>
                  </a:moveTo>
                  <a:cubicBezTo>
                    <a:pt x="213" y="94"/>
                    <a:pt x="207" y="87"/>
                    <a:pt x="201" y="84"/>
                  </a:cubicBezTo>
                  <a:cubicBezTo>
                    <a:pt x="201" y="84"/>
                    <a:pt x="201" y="84"/>
                    <a:pt x="201" y="84"/>
                  </a:cubicBezTo>
                  <a:cubicBezTo>
                    <a:pt x="213" y="82"/>
                    <a:pt x="221" y="77"/>
                    <a:pt x="228" y="70"/>
                  </a:cubicBezTo>
                  <a:cubicBezTo>
                    <a:pt x="234" y="62"/>
                    <a:pt x="237" y="53"/>
                    <a:pt x="237" y="42"/>
                  </a:cubicBezTo>
                  <a:cubicBezTo>
                    <a:pt x="237" y="31"/>
                    <a:pt x="233" y="21"/>
                    <a:pt x="226" y="14"/>
                  </a:cubicBezTo>
                  <a:cubicBezTo>
                    <a:pt x="218" y="7"/>
                    <a:pt x="207" y="3"/>
                    <a:pt x="194" y="3"/>
                  </a:cubicBezTo>
                  <a:cubicBezTo>
                    <a:pt x="152" y="3"/>
                    <a:pt x="152" y="3"/>
                    <a:pt x="152" y="3"/>
                  </a:cubicBezTo>
                  <a:cubicBezTo>
                    <a:pt x="152" y="154"/>
                    <a:pt x="152" y="154"/>
                    <a:pt x="152" y="154"/>
                  </a:cubicBezTo>
                  <a:cubicBezTo>
                    <a:pt x="162" y="154"/>
                    <a:pt x="162" y="154"/>
                    <a:pt x="162" y="154"/>
                  </a:cubicBezTo>
                  <a:cubicBezTo>
                    <a:pt x="162" y="87"/>
                    <a:pt x="162" y="87"/>
                    <a:pt x="162" y="87"/>
                  </a:cubicBezTo>
                  <a:cubicBezTo>
                    <a:pt x="181" y="87"/>
                    <a:pt x="181" y="87"/>
                    <a:pt x="181" y="87"/>
                  </a:cubicBezTo>
                  <a:cubicBezTo>
                    <a:pt x="188" y="87"/>
                    <a:pt x="193" y="88"/>
                    <a:pt x="197" y="92"/>
                  </a:cubicBezTo>
                  <a:cubicBezTo>
                    <a:pt x="201" y="95"/>
                    <a:pt x="205" y="101"/>
                    <a:pt x="209" y="110"/>
                  </a:cubicBezTo>
                  <a:cubicBezTo>
                    <a:pt x="230" y="154"/>
                    <a:pt x="230" y="154"/>
                    <a:pt x="230" y="154"/>
                  </a:cubicBezTo>
                  <a:cubicBezTo>
                    <a:pt x="241" y="154"/>
                    <a:pt x="241" y="154"/>
                    <a:pt x="241" y="154"/>
                  </a:cubicBezTo>
                  <a:lnTo>
                    <a:pt x="219" y="106"/>
                  </a:lnTo>
                  <a:close/>
                  <a:moveTo>
                    <a:pt x="189" y="77"/>
                  </a:moveTo>
                  <a:cubicBezTo>
                    <a:pt x="162" y="77"/>
                    <a:pt x="162" y="77"/>
                    <a:pt x="162" y="77"/>
                  </a:cubicBezTo>
                  <a:cubicBezTo>
                    <a:pt x="162" y="13"/>
                    <a:pt x="162" y="13"/>
                    <a:pt x="162" y="13"/>
                  </a:cubicBezTo>
                  <a:cubicBezTo>
                    <a:pt x="191" y="13"/>
                    <a:pt x="191" y="13"/>
                    <a:pt x="191" y="13"/>
                  </a:cubicBezTo>
                  <a:cubicBezTo>
                    <a:pt x="202" y="13"/>
                    <a:pt x="211" y="15"/>
                    <a:pt x="217" y="21"/>
                  </a:cubicBezTo>
                  <a:cubicBezTo>
                    <a:pt x="223" y="26"/>
                    <a:pt x="226" y="34"/>
                    <a:pt x="226" y="43"/>
                  </a:cubicBezTo>
                  <a:cubicBezTo>
                    <a:pt x="226" y="54"/>
                    <a:pt x="223" y="62"/>
                    <a:pt x="216" y="68"/>
                  </a:cubicBezTo>
                  <a:cubicBezTo>
                    <a:pt x="209" y="74"/>
                    <a:pt x="200" y="77"/>
                    <a:pt x="189" y="77"/>
                  </a:cubicBezTo>
                  <a:close/>
                  <a:moveTo>
                    <a:pt x="326" y="3"/>
                  </a:moveTo>
                  <a:cubicBezTo>
                    <a:pt x="316" y="3"/>
                    <a:pt x="316" y="3"/>
                    <a:pt x="316" y="3"/>
                  </a:cubicBezTo>
                  <a:cubicBezTo>
                    <a:pt x="259" y="154"/>
                    <a:pt x="259" y="154"/>
                    <a:pt x="259" y="154"/>
                  </a:cubicBezTo>
                  <a:cubicBezTo>
                    <a:pt x="270" y="154"/>
                    <a:pt x="270" y="154"/>
                    <a:pt x="270" y="154"/>
                  </a:cubicBezTo>
                  <a:cubicBezTo>
                    <a:pt x="288" y="107"/>
                    <a:pt x="288" y="107"/>
                    <a:pt x="288" y="107"/>
                  </a:cubicBezTo>
                  <a:cubicBezTo>
                    <a:pt x="353" y="107"/>
                    <a:pt x="353" y="107"/>
                    <a:pt x="353" y="107"/>
                  </a:cubicBezTo>
                  <a:cubicBezTo>
                    <a:pt x="371" y="154"/>
                    <a:pt x="371" y="154"/>
                    <a:pt x="371" y="154"/>
                  </a:cubicBezTo>
                  <a:cubicBezTo>
                    <a:pt x="382" y="154"/>
                    <a:pt x="382" y="154"/>
                    <a:pt x="382" y="154"/>
                  </a:cubicBezTo>
                  <a:lnTo>
                    <a:pt x="326" y="3"/>
                  </a:lnTo>
                  <a:close/>
                  <a:moveTo>
                    <a:pt x="291" y="98"/>
                  </a:moveTo>
                  <a:cubicBezTo>
                    <a:pt x="317" y="27"/>
                    <a:pt x="317" y="27"/>
                    <a:pt x="317" y="27"/>
                  </a:cubicBezTo>
                  <a:cubicBezTo>
                    <a:pt x="318" y="25"/>
                    <a:pt x="319" y="21"/>
                    <a:pt x="320" y="16"/>
                  </a:cubicBezTo>
                  <a:cubicBezTo>
                    <a:pt x="321" y="16"/>
                    <a:pt x="321" y="16"/>
                    <a:pt x="321" y="16"/>
                  </a:cubicBezTo>
                  <a:cubicBezTo>
                    <a:pt x="321" y="18"/>
                    <a:pt x="322" y="20"/>
                    <a:pt x="322" y="21"/>
                  </a:cubicBezTo>
                  <a:cubicBezTo>
                    <a:pt x="323" y="23"/>
                    <a:pt x="323" y="26"/>
                    <a:pt x="324" y="28"/>
                  </a:cubicBezTo>
                  <a:cubicBezTo>
                    <a:pt x="350" y="98"/>
                    <a:pt x="350" y="98"/>
                    <a:pt x="350" y="98"/>
                  </a:cubicBezTo>
                  <a:lnTo>
                    <a:pt x="291" y="98"/>
                  </a:lnTo>
                  <a:close/>
                  <a:moveTo>
                    <a:pt x="504" y="149"/>
                  </a:moveTo>
                  <a:cubicBezTo>
                    <a:pt x="492" y="154"/>
                    <a:pt x="479" y="157"/>
                    <a:pt x="466" y="157"/>
                  </a:cubicBezTo>
                  <a:cubicBezTo>
                    <a:pt x="445" y="157"/>
                    <a:pt x="428" y="150"/>
                    <a:pt x="415" y="136"/>
                  </a:cubicBezTo>
                  <a:cubicBezTo>
                    <a:pt x="402" y="122"/>
                    <a:pt x="396" y="104"/>
                    <a:pt x="396" y="82"/>
                  </a:cubicBezTo>
                  <a:cubicBezTo>
                    <a:pt x="396" y="57"/>
                    <a:pt x="403" y="37"/>
                    <a:pt x="417" y="23"/>
                  </a:cubicBezTo>
                  <a:cubicBezTo>
                    <a:pt x="431" y="8"/>
                    <a:pt x="449" y="0"/>
                    <a:pt x="471" y="0"/>
                  </a:cubicBezTo>
                  <a:cubicBezTo>
                    <a:pt x="483" y="0"/>
                    <a:pt x="494" y="2"/>
                    <a:pt x="504" y="6"/>
                  </a:cubicBezTo>
                  <a:cubicBezTo>
                    <a:pt x="504" y="17"/>
                    <a:pt x="504" y="17"/>
                    <a:pt x="504" y="17"/>
                  </a:cubicBezTo>
                  <a:cubicBezTo>
                    <a:pt x="494" y="12"/>
                    <a:pt x="482" y="10"/>
                    <a:pt x="471" y="10"/>
                  </a:cubicBezTo>
                  <a:cubicBezTo>
                    <a:pt x="452" y="10"/>
                    <a:pt x="436" y="16"/>
                    <a:pt x="424" y="29"/>
                  </a:cubicBezTo>
                  <a:cubicBezTo>
                    <a:pt x="412" y="42"/>
                    <a:pt x="407" y="59"/>
                    <a:pt x="407" y="81"/>
                  </a:cubicBezTo>
                  <a:cubicBezTo>
                    <a:pt x="407" y="101"/>
                    <a:pt x="412" y="118"/>
                    <a:pt x="424" y="130"/>
                  </a:cubicBezTo>
                  <a:cubicBezTo>
                    <a:pt x="435" y="141"/>
                    <a:pt x="449" y="147"/>
                    <a:pt x="467" y="147"/>
                  </a:cubicBezTo>
                  <a:cubicBezTo>
                    <a:pt x="481" y="147"/>
                    <a:pt x="493" y="145"/>
                    <a:pt x="504" y="139"/>
                  </a:cubicBezTo>
                  <a:lnTo>
                    <a:pt x="504" y="149"/>
                  </a:lnTo>
                  <a:close/>
                  <a:moveTo>
                    <a:pt x="538" y="154"/>
                  </a:moveTo>
                  <a:cubicBezTo>
                    <a:pt x="538" y="3"/>
                    <a:pt x="538" y="3"/>
                    <a:pt x="538" y="3"/>
                  </a:cubicBezTo>
                  <a:cubicBezTo>
                    <a:pt x="548" y="3"/>
                    <a:pt x="548" y="3"/>
                    <a:pt x="548" y="3"/>
                  </a:cubicBezTo>
                  <a:cubicBezTo>
                    <a:pt x="548" y="154"/>
                    <a:pt x="548" y="154"/>
                    <a:pt x="548" y="154"/>
                  </a:cubicBezTo>
                  <a:lnTo>
                    <a:pt x="538" y="154"/>
                  </a:lnTo>
                  <a:close/>
                  <a:moveTo>
                    <a:pt x="641" y="3"/>
                  </a:moveTo>
                  <a:cubicBezTo>
                    <a:pt x="631" y="3"/>
                    <a:pt x="631" y="3"/>
                    <a:pt x="631" y="3"/>
                  </a:cubicBezTo>
                  <a:cubicBezTo>
                    <a:pt x="574" y="154"/>
                    <a:pt x="574" y="154"/>
                    <a:pt x="574" y="154"/>
                  </a:cubicBezTo>
                  <a:cubicBezTo>
                    <a:pt x="586" y="154"/>
                    <a:pt x="586" y="154"/>
                    <a:pt x="586" y="154"/>
                  </a:cubicBezTo>
                  <a:cubicBezTo>
                    <a:pt x="603" y="107"/>
                    <a:pt x="603" y="107"/>
                    <a:pt x="603" y="107"/>
                  </a:cubicBezTo>
                  <a:cubicBezTo>
                    <a:pt x="669" y="107"/>
                    <a:pt x="669" y="107"/>
                    <a:pt x="669" y="107"/>
                  </a:cubicBezTo>
                  <a:cubicBezTo>
                    <a:pt x="686" y="154"/>
                    <a:pt x="686" y="154"/>
                    <a:pt x="686" y="154"/>
                  </a:cubicBezTo>
                  <a:cubicBezTo>
                    <a:pt x="698" y="154"/>
                    <a:pt x="698" y="154"/>
                    <a:pt x="698" y="154"/>
                  </a:cubicBezTo>
                  <a:lnTo>
                    <a:pt x="641" y="3"/>
                  </a:lnTo>
                  <a:close/>
                  <a:moveTo>
                    <a:pt x="607" y="98"/>
                  </a:moveTo>
                  <a:cubicBezTo>
                    <a:pt x="632" y="27"/>
                    <a:pt x="632" y="27"/>
                    <a:pt x="632" y="27"/>
                  </a:cubicBezTo>
                  <a:cubicBezTo>
                    <a:pt x="633" y="25"/>
                    <a:pt x="634" y="21"/>
                    <a:pt x="636" y="16"/>
                  </a:cubicBezTo>
                  <a:cubicBezTo>
                    <a:pt x="636" y="16"/>
                    <a:pt x="636" y="16"/>
                    <a:pt x="636" y="16"/>
                  </a:cubicBezTo>
                  <a:cubicBezTo>
                    <a:pt x="637" y="18"/>
                    <a:pt x="637" y="20"/>
                    <a:pt x="638" y="21"/>
                  </a:cubicBezTo>
                  <a:cubicBezTo>
                    <a:pt x="638" y="23"/>
                    <a:pt x="639" y="26"/>
                    <a:pt x="639" y="28"/>
                  </a:cubicBezTo>
                  <a:cubicBezTo>
                    <a:pt x="665" y="98"/>
                    <a:pt x="665" y="98"/>
                    <a:pt x="665" y="98"/>
                  </a:cubicBezTo>
                  <a:lnTo>
                    <a:pt x="607" y="98"/>
                  </a:lnTo>
                  <a:close/>
                  <a:moveTo>
                    <a:pt x="719" y="149"/>
                  </a:moveTo>
                  <a:cubicBezTo>
                    <a:pt x="719" y="137"/>
                    <a:pt x="719" y="137"/>
                    <a:pt x="719" y="137"/>
                  </a:cubicBezTo>
                  <a:cubicBezTo>
                    <a:pt x="729" y="144"/>
                    <a:pt x="740" y="147"/>
                    <a:pt x="751" y="147"/>
                  </a:cubicBezTo>
                  <a:cubicBezTo>
                    <a:pt x="763" y="147"/>
                    <a:pt x="772" y="145"/>
                    <a:pt x="778" y="140"/>
                  </a:cubicBezTo>
                  <a:cubicBezTo>
                    <a:pt x="785" y="135"/>
                    <a:pt x="788" y="128"/>
                    <a:pt x="788" y="120"/>
                  </a:cubicBezTo>
                  <a:cubicBezTo>
                    <a:pt x="788" y="112"/>
                    <a:pt x="786" y="106"/>
                    <a:pt x="781" y="101"/>
                  </a:cubicBezTo>
                  <a:cubicBezTo>
                    <a:pt x="777" y="96"/>
                    <a:pt x="768" y="90"/>
                    <a:pt x="755" y="82"/>
                  </a:cubicBezTo>
                  <a:cubicBezTo>
                    <a:pt x="739" y="73"/>
                    <a:pt x="730" y="66"/>
                    <a:pt x="725" y="60"/>
                  </a:cubicBezTo>
                  <a:cubicBezTo>
                    <a:pt x="721" y="54"/>
                    <a:pt x="719" y="47"/>
                    <a:pt x="719" y="39"/>
                  </a:cubicBezTo>
                  <a:cubicBezTo>
                    <a:pt x="719" y="28"/>
                    <a:pt x="724" y="19"/>
                    <a:pt x="732" y="12"/>
                  </a:cubicBezTo>
                  <a:cubicBezTo>
                    <a:pt x="740" y="4"/>
                    <a:pt x="751" y="0"/>
                    <a:pt x="765" y="0"/>
                  </a:cubicBezTo>
                  <a:cubicBezTo>
                    <a:pt x="774" y="0"/>
                    <a:pt x="783" y="2"/>
                    <a:pt x="792" y="5"/>
                  </a:cubicBezTo>
                  <a:cubicBezTo>
                    <a:pt x="792" y="16"/>
                    <a:pt x="792" y="16"/>
                    <a:pt x="792" y="16"/>
                  </a:cubicBezTo>
                  <a:cubicBezTo>
                    <a:pt x="783" y="12"/>
                    <a:pt x="774" y="10"/>
                    <a:pt x="764" y="10"/>
                  </a:cubicBezTo>
                  <a:cubicBezTo>
                    <a:pt x="753" y="10"/>
                    <a:pt x="745" y="13"/>
                    <a:pt x="739" y="18"/>
                  </a:cubicBezTo>
                  <a:cubicBezTo>
                    <a:pt x="733" y="23"/>
                    <a:pt x="730" y="30"/>
                    <a:pt x="730" y="38"/>
                  </a:cubicBezTo>
                  <a:cubicBezTo>
                    <a:pt x="730" y="45"/>
                    <a:pt x="732" y="52"/>
                    <a:pt x="736" y="56"/>
                  </a:cubicBezTo>
                  <a:cubicBezTo>
                    <a:pt x="741" y="61"/>
                    <a:pt x="749" y="67"/>
                    <a:pt x="763" y="75"/>
                  </a:cubicBezTo>
                  <a:cubicBezTo>
                    <a:pt x="777" y="83"/>
                    <a:pt x="787" y="90"/>
                    <a:pt x="791" y="96"/>
                  </a:cubicBezTo>
                  <a:cubicBezTo>
                    <a:pt x="796" y="102"/>
                    <a:pt x="798" y="110"/>
                    <a:pt x="798" y="118"/>
                  </a:cubicBezTo>
                  <a:cubicBezTo>
                    <a:pt x="798" y="129"/>
                    <a:pt x="794" y="139"/>
                    <a:pt x="786" y="146"/>
                  </a:cubicBezTo>
                  <a:cubicBezTo>
                    <a:pt x="778" y="153"/>
                    <a:pt x="767" y="157"/>
                    <a:pt x="752" y="157"/>
                  </a:cubicBezTo>
                  <a:cubicBezTo>
                    <a:pt x="747" y="157"/>
                    <a:pt x="741" y="156"/>
                    <a:pt x="734" y="155"/>
                  </a:cubicBezTo>
                  <a:cubicBezTo>
                    <a:pt x="727" y="153"/>
                    <a:pt x="722" y="151"/>
                    <a:pt x="719" y="149"/>
                  </a:cubicBezTo>
                  <a:close/>
                </a:path>
              </a:pathLst>
            </a:custGeom>
            <a:solidFill>
              <a:srgbClr val="8761C4"/>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tx2">
                    <a:lumMod val="90000"/>
                    <a:lumOff val="10000"/>
                  </a:schemeClr>
                </a:solidFill>
                <a:effectLst/>
                <a:uLnTx/>
                <a:uFillTx/>
                <a:latin typeface="Segoe UI Semilight"/>
                <a:ea typeface="+mn-ea"/>
                <a:cs typeface="Segoe UI Semilight"/>
              </a:endParaRPr>
            </a:p>
          </p:txBody>
        </p:sp>
        <p:sp>
          <p:nvSpPr>
            <p:cNvPr id="16" name="Freeform 224">
              <a:extLst>
                <a:ext uri="{FF2B5EF4-FFF2-40B4-BE49-F238E27FC236}">
                  <a16:creationId xmlns:a16="http://schemas.microsoft.com/office/drawing/2014/main" id="{37E2696D-8573-7144-7DC8-B73756FD224D}"/>
                </a:ext>
                <a:ext uri="{C183D7F6-B498-43B3-948B-1728B52AA6E4}">
                  <adec:decorative xmlns:adec="http://schemas.microsoft.com/office/drawing/2017/decorative" val="1"/>
                </a:ext>
              </a:extLst>
            </p:cNvPr>
            <p:cNvSpPr>
              <a:spLocks noEditPoints="1"/>
            </p:cNvSpPr>
            <p:nvPr/>
          </p:nvSpPr>
          <p:spPr bwMode="auto">
            <a:xfrm>
              <a:off x="2076655" y="2719697"/>
              <a:ext cx="990269" cy="282567"/>
            </a:xfrm>
            <a:custGeom>
              <a:avLst/>
              <a:gdLst>
                <a:gd name="T0" fmla="*/ 8 w 326"/>
                <a:gd name="T1" fmla="*/ 48 h 93"/>
                <a:gd name="T2" fmla="*/ 6 w 326"/>
                <a:gd name="T3" fmla="*/ 46 h 93"/>
                <a:gd name="T4" fmla="*/ 0 w 326"/>
                <a:gd name="T5" fmla="*/ 91 h 93"/>
                <a:gd name="T6" fmla="*/ 6 w 326"/>
                <a:gd name="T7" fmla="*/ 1 h 93"/>
                <a:gd name="T8" fmla="*/ 6 w 326"/>
                <a:gd name="T9" fmla="*/ 43 h 93"/>
                <a:gd name="T10" fmla="*/ 44 w 326"/>
                <a:gd name="T11" fmla="*/ 1 h 93"/>
                <a:gd name="T12" fmla="*/ 13 w 326"/>
                <a:gd name="T13" fmla="*/ 45 h 93"/>
                <a:gd name="T14" fmla="*/ 46 w 326"/>
                <a:gd name="T15" fmla="*/ 91 h 93"/>
                <a:gd name="T16" fmla="*/ 68 w 326"/>
                <a:gd name="T17" fmla="*/ 1 h 93"/>
                <a:gd name="T18" fmla="*/ 74 w 326"/>
                <a:gd name="T19" fmla="*/ 91 h 93"/>
                <a:gd name="T20" fmla="*/ 97 w 326"/>
                <a:gd name="T21" fmla="*/ 91 h 93"/>
                <a:gd name="T22" fmla="*/ 103 w 326"/>
                <a:gd name="T23" fmla="*/ 1 h 93"/>
                <a:gd name="T24" fmla="*/ 97 w 326"/>
                <a:gd name="T25" fmla="*/ 91 h 93"/>
                <a:gd name="T26" fmla="*/ 151 w 326"/>
                <a:gd name="T27" fmla="*/ 91 h 93"/>
                <a:gd name="T28" fmla="*/ 144 w 326"/>
                <a:gd name="T29" fmla="*/ 7 h 93"/>
                <a:gd name="T30" fmla="*/ 119 w 326"/>
                <a:gd name="T31" fmla="*/ 1 h 93"/>
                <a:gd name="T32" fmla="*/ 177 w 326"/>
                <a:gd name="T33" fmla="*/ 7 h 93"/>
                <a:gd name="T34" fmla="*/ 251 w 326"/>
                <a:gd name="T35" fmla="*/ 12 h 93"/>
                <a:gd name="T36" fmla="*/ 190 w 326"/>
                <a:gd name="T37" fmla="*/ 12 h 93"/>
                <a:gd name="T38" fmla="*/ 190 w 326"/>
                <a:gd name="T39" fmla="*/ 80 h 93"/>
                <a:gd name="T40" fmla="*/ 251 w 326"/>
                <a:gd name="T41" fmla="*/ 80 h 93"/>
                <a:gd name="T42" fmla="*/ 251 w 326"/>
                <a:gd name="T43" fmla="*/ 12 h 93"/>
                <a:gd name="T44" fmla="*/ 220 w 326"/>
                <a:gd name="T45" fmla="*/ 87 h 93"/>
                <a:gd name="T46" fmla="*/ 185 w 326"/>
                <a:gd name="T47" fmla="*/ 46 h 93"/>
                <a:gd name="T48" fmla="*/ 221 w 326"/>
                <a:gd name="T49" fmla="*/ 5 h 93"/>
                <a:gd name="T50" fmla="*/ 256 w 326"/>
                <a:gd name="T51" fmla="*/ 46 h 93"/>
                <a:gd name="T52" fmla="*/ 278 w 326"/>
                <a:gd name="T53" fmla="*/ 88 h 93"/>
                <a:gd name="T54" fmla="*/ 298 w 326"/>
                <a:gd name="T55" fmla="*/ 87 h 93"/>
                <a:gd name="T56" fmla="*/ 319 w 326"/>
                <a:gd name="T57" fmla="*/ 70 h 93"/>
                <a:gd name="T58" fmla="*/ 300 w 326"/>
                <a:gd name="T59" fmla="*/ 48 h 93"/>
                <a:gd name="T60" fmla="*/ 279 w 326"/>
                <a:gd name="T61" fmla="*/ 22 h 93"/>
                <a:gd name="T62" fmla="*/ 306 w 326"/>
                <a:gd name="T63" fmla="*/ 0 h 93"/>
                <a:gd name="T64" fmla="*/ 322 w 326"/>
                <a:gd name="T65" fmla="*/ 9 h 93"/>
                <a:gd name="T66" fmla="*/ 291 w 326"/>
                <a:gd name="T67" fmla="*/ 10 h 93"/>
                <a:gd name="T68" fmla="*/ 289 w 326"/>
                <a:gd name="T69" fmla="*/ 33 h 93"/>
                <a:gd name="T70" fmla="*/ 321 w 326"/>
                <a:gd name="T71" fmla="*/ 56 h 93"/>
                <a:gd name="T72" fmla="*/ 318 w 326"/>
                <a:gd name="T73" fmla="*/ 86 h 93"/>
                <a:gd name="T74" fmla="*/ 287 w 326"/>
                <a:gd name="T75"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6" h="93">
                  <a:moveTo>
                    <a:pt x="46" y="91"/>
                  </a:moveTo>
                  <a:cubicBezTo>
                    <a:pt x="8" y="48"/>
                    <a:pt x="8" y="48"/>
                    <a:pt x="8" y="48"/>
                  </a:cubicBezTo>
                  <a:cubicBezTo>
                    <a:pt x="7" y="47"/>
                    <a:pt x="7" y="46"/>
                    <a:pt x="6" y="46"/>
                  </a:cubicBezTo>
                  <a:cubicBezTo>
                    <a:pt x="6" y="46"/>
                    <a:pt x="6" y="46"/>
                    <a:pt x="6" y="46"/>
                  </a:cubicBezTo>
                  <a:cubicBezTo>
                    <a:pt x="6" y="91"/>
                    <a:pt x="6" y="91"/>
                    <a:pt x="6" y="91"/>
                  </a:cubicBezTo>
                  <a:cubicBezTo>
                    <a:pt x="0" y="91"/>
                    <a:pt x="0" y="91"/>
                    <a:pt x="0" y="91"/>
                  </a:cubicBezTo>
                  <a:cubicBezTo>
                    <a:pt x="0" y="1"/>
                    <a:pt x="0" y="1"/>
                    <a:pt x="0" y="1"/>
                  </a:cubicBezTo>
                  <a:cubicBezTo>
                    <a:pt x="6" y="1"/>
                    <a:pt x="6" y="1"/>
                    <a:pt x="6" y="1"/>
                  </a:cubicBezTo>
                  <a:cubicBezTo>
                    <a:pt x="6" y="43"/>
                    <a:pt x="6" y="43"/>
                    <a:pt x="6" y="43"/>
                  </a:cubicBezTo>
                  <a:cubicBezTo>
                    <a:pt x="6" y="43"/>
                    <a:pt x="6" y="43"/>
                    <a:pt x="6" y="43"/>
                  </a:cubicBezTo>
                  <a:cubicBezTo>
                    <a:pt x="7" y="43"/>
                    <a:pt x="7" y="42"/>
                    <a:pt x="8" y="41"/>
                  </a:cubicBezTo>
                  <a:cubicBezTo>
                    <a:pt x="44" y="1"/>
                    <a:pt x="44" y="1"/>
                    <a:pt x="44" y="1"/>
                  </a:cubicBezTo>
                  <a:cubicBezTo>
                    <a:pt x="53" y="1"/>
                    <a:pt x="53" y="1"/>
                    <a:pt x="53" y="1"/>
                  </a:cubicBezTo>
                  <a:cubicBezTo>
                    <a:pt x="13" y="45"/>
                    <a:pt x="13" y="45"/>
                    <a:pt x="13" y="45"/>
                  </a:cubicBezTo>
                  <a:cubicBezTo>
                    <a:pt x="55" y="91"/>
                    <a:pt x="55" y="91"/>
                    <a:pt x="55" y="91"/>
                  </a:cubicBezTo>
                  <a:lnTo>
                    <a:pt x="46" y="91"/>
                  </a:lnTo>
                  <a:close/>
                  <a:moveTo>
                    <a:pt x="68" y="91"/>
                  </a:moveTo>
                  <a:cubicBezTo>
                    <a:pt x="68" y="1"/>
                    <a:pt x="68" y="1"/>
                    <a:pt x="68" y="1"/>
                  </a:cubicBezTo>
                  <a:cubicBezTo>
                    <a:pt x="74" y="1"/>
                    <a:pt x="74" y="1"/>
                    <a:pt x="74" y="1"/>
                  </a:cubicBezTo>
                  <a:cubicBezTo>
                    <a:pt x="74" y="91"/>
                    <a:pt x="74" y="91"/>
                    <a:pt x="74" y="91"/>
                  </a:cubicBezTo>
                  <a:lnTo>
                    <a:pt x="68" y="91"/>
                  </a:lnTo>
                  <a:close/>
                  <a:moveTo>
                    <a:pt x="97" y="91"/>
                  </a:moveTo>
                  <a:cubicBezTo>
                    <a:pt x="97" y="1"/>
                    <a:pt x="97" y="1"/>
                    <a:pt x="97" y="1"/>
                  </a:cubicBezTo>
                  <a:cubicBezTo>
                    <a:pt x="103" y="1"/>
                    <a:pt x="103" y="1"/>
                    <a:pt x="103" y="1"/>
                  </a:cubicBezTo>
                  <a:cubicBezTo>
                    <a:pt x="103" y="91"/>
                    <a:pt x="103" y="91"/>
                    <a:pt x="103" y="91"/>
                  </a:cubicBezTo>
                  <a:lnTo>
                    <a:pt x="97" y="91"/>
                  </a:lnTo>
                  <a:close/>
                  <a:moveTo>
                    <a:pt x="151" y="7"/>
                  </a:moveTo>
                  <a:cubicBezTo>
                    <a:pt x="151" y="91"/>
                    <a:pt x="151" y="91"/>
                    <a:pt x="151" y="91"/>
                  </a:cubicBezTo>
                  <a:cubicBezTo>
                    <a:pt x="144" y="91"/>
                    <a:pt x="144" y="91"/>
                    <a:pt x="144" y="91"/>
                  </a:cubicBezTo>
                  <a:cubicBezTo>
                    <a:pt x="144" y="7"/>
                    <a:pt x="144" y="7"/>
                    <a:pt x="144" y="7"/>
                  </a:cubicBezTo>
                  <a:cubicBezTo>
                    <a:pt x="119" y="7"/>
                    <a:pt x="119" y="7"/>
                    <a:pt x="119" y="7"/>
                  </a:cubicBezTo>
                  <a:cubicBezTo>
                    <a:pt x="119" y="1"/>
                    <a:pt x="119" y="1"/>
                    <a:pt x="119" y="1"/>
                  </a:cubicBezTo>
                  <a:cubicBezTo>
                    <a:pt x="177" y="1"/>
                    <a:pt x="177" y="1"/>
                    <a:pt x="177" y="1"/>
                  </a:cubicBezTo>
                  <a:cubicBezTo>
                    <a:pt x="177" y="7"/>
                    <a:pt x="177" y="7"/>
                    <a:pt x="177" y="7"/>
                  </a:cubicBezTo>
                  <a:lnTo>
                    <a:pt x="151" y="7"/>
                  </a:lnTo>
                  <a:close/>
                  <a:moveTo>
                    <a:pt x="251" y="12"/>
                  </a:moveTo>
                  <a:cubicBezTo>
                    <a:pt x="244" y="4"/>
                    <a:pt x="234" y="0"/>
                    <a:pt x="222" y="0"/>
                  </a:cubicBezTo>
                  <a:cubicBezTo>
                    <a:pt x="208" y="0"/>
                    <a:pt x="198" y="4"/>
                    <a:pt x="190" y="12"/>
                  </a:cubicBezTo>
                  <a:cubicBezTo>
                    <a:pt x="182" y="21"/>
                    <a:pt x="178" y="33"/>
                    <a:pt x="178" y="47"/>
                  </a:cubicBezTo>
                  <a:cubicBezTo>
                    <a:pt x="178" y="60"/>
                    <a:pt x="182" y="71"/>
                    <a:pt x="190" y="80"/>
                  </a:cubicBezTo>
                  <a:cubicBezTo>
                    <a:pt x="197" y="88"/>
                    <a:pt x="207" y="93"/>
                    <a:pt x="220" y="93"/>
                  </a:cubicBezTo>
                  <a:cubicBezTo>
                    <a:pt x="233" y="93"/>
                    <a:pt x="243" y="88"/>
                    <a:pt x="251" y="80"/>
                  </a:cubicBezTo>
                  <a:cubicBezTo>
                    <a:pt x="259" y="71"/>
                    <a:pt x="263" y="60"/>
                    <a:pt x="263" y="45"/>
                  </a:cubicBezTo>
                  <a:cubicBezTo>
                    <a:pt x="263" y="31"/>
                    <a:pt x="259" y="20"/>
                    <a:pt x="251" y="12"/>
                  </a:cubicBezTo>
                  <a:close/>
                  <a:moveTo>
                    <a:pt x="246" y="76"/>
                  </a:moveTo>
                  <a:cubicBezTo>
                    <a:pt x="240" y="83"/>
                    <a:pt x="231" y="87"/>
                    <a:pt x="220" y="87"/>
                  </a:cubicBezTo>
                  <a:cubicBezTo>
                    <a:pt x="209" y="87"/>
                    <a:pt x="201" y="83"/>
                    <a:pt x="194" y="76"/>
                  </a:cubicBezTo>
                  <a:cubicBezTo>
                    <a:pt x="188" y="69"/>
                    <a:pt x="185" y="59"/>
                    <a:pt x="185" y="46"/>
                  </a:cubicBezTo>
                  <a:cubicBezTo>
                    <a:pt x="185" y="34"/>
                    <a:pt x="188" y="24"/>
                    <a:pt x="195" y="17"/>
                  </a:cubicBezTo>
                  <a:cubicBezTo>
                    <a:pt x="202" y="9"/>
                    <a:pt x="210" y="5"/>
                    <a:pt x="221" y="5"/>
                  </a:cubicBezTo>
                  <a:cubicBezTo>
                    <a:pt x="232" y="5"/>
                    <a:pt x="240" y="9"/>
                    <a:pt x="247" y="16"/>
                  </a:cubicBezTo>
                  <a:cubicBezTo>
                    <a:pt x="253" y="23"/>
                    <a:pt x="256" y="33"/>
                    <a:pt x="256" y="46"/>
                  </a:cubicBezTo>
                  <a:cubicBezTo>
                    <a:pt x="256" y="59"/>
                    <a:pt x="253" y="69"/>
                    <a:pt x="246" y="76"/>
                  </a:cubicBezTo>
                  <a:close/>
                  <a:moveTo>
                    <a:pt x="278" y="88"/>
                  </a:moveTo>
                  <a:cubicBezTo>
                    <a:pt x="278" y="81"/>
                    <a:pt x="278" y="81"/>
                    <a:pt x="278" y="81"/>
                  </a:cubicBezTo>
                  <a:cubicBezTo>
                    <a:pt x="285" y="85"/>
                    <a:pt x="291" y="87"/>
                    <a:pt x="298" y="87"/>
                  </a:cubicBezTo>
                  <a:cubicBezTo>
                    <a:pt x="305" y="87"/>
                    <a:pt x="310" y="85"/>
                    <a:pt x="314" y="83"/>
                  </a:cubicBezTo>
                  <a:cubicBezTo>
                    <a:pt x="317" y="80"/>
                    <a:pt x="319" y="76"/>
                    <a:pt x="319" y="70"/>
                  </a:cubicBezTo>
                  <a:cubicBezTo>
                    <a:pt x="319" y="66"/>
                    <a:pt x="318" y="62"/>
                    <a:pt x="316" y="59"/>
                  </a:cubicBezTo>
                  <a:cubicBezTo>
                    <a:pt x="313" y="57"/>
                    <a:pt x="308" y="53"/>
                    <a:pt x="300" y="48"/>
                  </a:cubicBezTo>
                  <a:cubicBezTo>
                    <a:pt x="291" y="43"/>
                    <a:pt x="285" y="38"/>
                    <a:pt x="282" y="35"/>
                  </a:cubicBezTo>
                  <a:cubicBezTo>
                    <a:pt x="280" y="31"/>
                    <a:pt x="279" y="27"/>
                    <a:pt x="279" y="22"/>
                  </a:cubicBezTo>
                  <a:cubicBezTo>
                    <a:pt x="279" y="16"/>
                    <a:pt x="281" y="11"/>
                    <a:pt x="286" y="6"/>
                  </a:cubicBezTo>
                  <a:cubicBezTo>
                    <a:pt x="291" y="2"/>
                    <a:pt x="298" y="0"/>
                    <a:pt x="306" y="0"/>
                  </a:cubicBezTo>
                  <a:cubicBezTo>
                    <a:pt x="311" y="0"/>
                    <a:pt x="317" y="0"/>
                    <a:pt x="322" y="2"/>
                  </a:cubicBezTo>
                  <a:cubicBezTo>
                    <a:pt x="322" y="9"/>
                    <a:pt x="322" y="9"/>
                    <a:pt x="322" y="9"/>
                  </a:cubicBezTo>
                  <a:cubicBezTo>
                    <a:pt x="317" y="6"/>
                    <a:pt x="311" y="5"/>
                    <a:pt x="305" y="5"/>
                  </a:cubicBezTo>
                  <a:cubicBezTo>
                    <a:pt x="299" y="5"/>
                    <a:pt x="294" y="7"/>
                    <a:pt x="291" y="10"/>
                  </a:cubicBezTo>
                  <a:cubicBezTo>
                    <a:pt x="287" y="13"/>
                    <a:pt x="285" y="17"/>
                    <a:pt x="285" y="22"/>
                  </a:cubicBezTo>
                  <a:cubicBezTo>
                    <a:pt x="285" y="26"/>
                    <a:pt x="286" y="30"/>
                    <a:pt x="289" y="33"/>
                  </a:cubicBezTo>
                  <a:cubicBezTo>
                    <a:pt x="291" y="35"/>
                    <a:pt x="297" y="39"/>
                    <a:pt x="305" y="44"/>
                  </a:cubicBezTo>
                  <a:cubicBezTo>
                    <a:pt x="313" y="48"/>
                    <a:pt x="319" y="53"/>
                    <a:pt x="321" y="56"/>
                  </a:cubicBezTo>
                  <a:cubicBezTo>
                    <a:pt x="324" y="60"/>
                    <a:pt x="326" y="64"/>
                    <a:pt x="326" y="69"/>
                  </a:cubicBezTo>
                  <a:cubicBezTo>
                    <a:pt x="326" y="76"/>
                    <a:pt x="323" y="82"/>
                    <a:pt x="318" y="86"/>
                  </a:cubicBezTo>
                  <a:cubicBezTo>
                    <a:pt x="314" y="90"/>
                    <a:pt x="307" y="93"/>
                    <a:pt x="298" y="93"/>
                  </a:cubicBezTo>
                  <a:cubicBezTo>
                    <a:pt x="295" y="93"/>
                    <a:pt x="291" y="92"/>
                    <a:pt x="287" y="91"/>
                  </a:cubicBezTo>
                  <a:cubicBezTo>
                    <a:pt x="283" y="90"/>
                    <a:pt x="280" y="89"/>
                    <a:pt x="278" y="88"/>
                  </a:cubicBezTo>
                  <a:close/>
                </a:path>
              </a:pathLst>
            </a:custGeom>
            <a:solidFill>
              <a:schemeClr val="accent4">
                <a:lumMod val="60000"/>
                <a:lumOff val="40000"/>
              </a:schemeClr>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17" name="Freeform 225">
              <a:extLst>
                <a:ext uri="{FF2B5EF4-FFF2-40B4-BE49-F238E27FC236}">
                  <a16:creationId xmlns:a16="http://schemas.microsoft.com/office/drawing/2014/main" id="{9EC1E724-B62E-F79C-E40B-A083B75AD60D}"/>
                </a:ext>
                <a:ext uri="{C183D7F6-B498-43B3-948B-1728B52AA6E4}">
                  <adec:decorative xmlns:adec="http://schemas.microsoft.com/office/drawing/2017/decorative" val="1"/>
                </a:ext>
              </a:extLst>
            </p:cNvPr>
            <p:cNvSpPr>
              <a:spLocks noEditPoints="1"/>
            </p:cNvSpPr>
            <p:nvPr/>
          </p:nvSpPr>
          <p:spPr bwMode="auto">
            <a:xfrm>
              <a:off x="7708982" y="4214803"/>
              <a:ext cx="1408983" cy="371217"/>
            </a:xfrm>
            <a:custGeom>
              <a:avLst/>
              <a:gdLst>
                <a:gd name="T0" fmla="*/ 39 w 581"/>
                <a:gd name="T1" fmla="*/ 0 h 153"/>
                <a:gd name="T2" fmla="*/ 0 w 581"/>
                <a:gd name="T3" fmla="*/ 153 h 153"/>
                <a:gd name="T4" fmla="*/ 95 w 581"/>
                <a:gd name="T5" fmla="*/ 131 h 153"/>
                <a:gd name="T6" fmla="*/ 96 w 581"/>
                <a:gd name="T7" fmla="*/ 19 h 153"/>
                <a:gd name="T8" fmla="*/ 35 w 581"/>
                <a:gd name="T9" fmla="*/ 143 h 153"/>
                <a:gd name="T10" fmla="*/ 11 w 581"/>
                <a:gd name="T11" fmla="*/ 9 h 153"/>
                <a:gd name="T12" fmla="*/ 105 w 581"/>
                <a:gd name="T13" fmla="*/ 75 h 153"/>
                <a:gd name="T14" fmla="*/ 184 w 581"/>
                <a:gd name="T15" fmla="*/ 0 h 153"/>
                <a:gd name="T16" fmla="*/ 116 w 581"/>
                <a:gd name="T17" fmla="*/ 153 h 153"/>
                <a:gd name="T18" fmla="*/ 145 w 581"/>
                <a:gd name="T19" fmla="*/ 105 h 153"/>
                <a:gd name="T20" fmla="*/ 229 w 581"/>
                <a:gd name="T21" fmla="*/ 153 h 153"/>
                <a:gd name="T22" fmla="*/ 184 w 581"/>
                <a:gd name="T23" fmla="*/ 0 h 153"/>
                <a:gd name="T24" fmla="*/ 174 w 581"/>
                <a:gd name="T25" fmla="*/ 24 h 153"/>
                <a:gd name="T26" fmla="*/ 178 w 581"/>
                <a:gd name="T27" fmla="*/ 13 h 153"/>
                <a:gd name="T28" fmla="*/ 182 w 581"/>
                <a:gd name="T29" fmla="*/ 25 h 153"/>
                <a:gd name="T30" fmla="*/ 149 w 581"/>
                <a:gd name="T31" fmla="*/ 95 h 153"/>
                <a:gd name="T32" fmla="*/ 271 w 581"/>
                <a:gd name="T33" fmla="*/ 29 h 153"/>
                <a:gd name="T34" fmla="*/ 264 w 581"/>
                <a:gd name="T35" fmla="*/ 19 h 153"/>
                <a:gd name="T36" fmla="*/ 264 w 581"/>
                <a:gd name="T37" fmla="*/ 26 h 153"/>
                <a:gd name="T38" fmla="*/ 254 w 581"/>
                <a:gd name="T39" fmla="*/ 153 h 153"/>
                <a:gd name="T40" fmla="*/ 262 w 581"/>
                <a:gd name="T41" fmla="*/ 0 h 153"/>
                <a:gd name="T42" fmla="*/ 359 w 581"/>
                <a:gd name="T43" fmla="*/ 132 h 153"/>
                <a:gd name="T44" fmla="*/ 359 w 581"/>
                <a:gd name="T45" fmla="*/ 119 h 153"/>
                <a:gd name="T46" fmla="*/ 369 w 581"/>
                <a:gd name="T47" fmla="*/ 0 h 153"/>
                <a:gd name="T48" fmla="*/ 362 w 581"/>
                <a:gd name="T49" fmla="*/ 153 h 153"/>
                <a:gd name="T50" fmla="*/ 409 w 581"/>
                <a:gd name="T51" fmla="*/ 80 h 153"/>
                <a:gd name="T52" fmla="*/ 406 w 581"/>
                <a:gd name="T53" fmla="*/ 76 h 153"/>
                <a:gd name="T54" fmla="*/ 395 w 581"/>
                <a:gd name="T55" fmla="*/ 153 h 153"/>
                <a:gd name="T56" fmla="*/ 406 w 581"/>
                <a:gd name="T57" fmla="*/ 0 h 153"/>
                <a:gd name="T58" fmla="*/ 406 w 581"/>
                <a:gd name="T59" fmla="*/ 72 h 153"/>
                <a:gd name="T60" fmla="*/ 471 w 581"/>
                <a:gd name="T61" fmla="*/ 0 h 153"/>
                <a:gd name="T62" fmla="*/ 418 w 581"/>
                <a:gd name="T63" fmla="*/ 74 h 153"/>
                <a:gd name="T64" fmla="*/ 474 w 581"/>
                <a:gd name="T65" fmla="*/ 153 h 153"/>
                <a:gd name="T66" fmla="*/ 506 w 581"/>
                <a:gd name="T67" fmla="*/ 0 h 153"/>
                <a:gd name="T68" fmla="*/ 578 w 581"/>
                <a:gd name="T69" fmla="*/ 9 h 153"/>
                <a:gd name="T70" fmla="*/ 517 w 581"/>
                <a:gd name="T71" fmla="*/ 71 h 153"/>
                <a:gd name="T72" fmla="*/ 573 w 581"/>
                <a:gd name="T73" fmla="*/ 80 h 153"/>
                <a:gd name="T74" fmla="*/ 517 w 581"/>
                <a:gd name="T75" fmla="*/ 143 h 153"/>
                <a:gd name="T76" fmla="*/ 581 w 581"/>
                <a:gd name="T77"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1" h="153">
                  <a:moveTo>
                    <a:pt x="96" y="19"/>
                  </a:moveTo>
                  <a:cubicBezTo>
                    <a:pt x="83" y="6"/>
                    <a:pt x="64" y="0"/>
                    <a:pt x="39" y="0"/>
                  </a:cubicBezTo>
                  <a:cubicBezTo>
                    <a:pt x="0" y="0"/>
                    <a:pt x="0" y="0"/>
                    <a:pt x="0" y="0"/>
                  </a:cubicBezTo>
                  <a:cubicBezTo>
                    <a:pt x="0" y="153"/>
                    <a:pt x="0" y="153"/>
                    <a:pt x="0" y="153"/>
                  </a:cubicBezTo>
                  <a:cubicBezTo>
                    <a:pt x="36" y="153"/>
                    <a:pt x="36" y="153"/>
                    <a:pt x="36" y="153"/>
                  </a:cubicBezTo>
                  <a:cubicBezTo>
                    <a:pt x="61" y="153"/>
                    <a:pt x="81" y="146"/>
                    <a:pt x="95" y="131"/>
                  </a:cubicBezTo>
                  <a:cubicBezTo>
                    <a:pt x="109" y="116"/>
                    <a:pt x="116" y="97"/>
                    <a:pt x="116" y="74"/>
                  </a:cubicBezTo>
                  <a:cubicBezTo>
                    <a:pt x="116" y="50"/>
                    <a:pt x="110" y="31"/>
                    <a:pt x="96" y="19"/>
                  </a:cubicBezTo>
                  <a:close/>
                  <a:moveTo>
                    <a:pt x="87" y="126"/>
                  </a:moveTo>
                  <a:cubicBezTo>
                    <a:pt x="75" y="137"/>
                    <a:pt x="57" y="143"/>
                    <a:pt x="35" y="143"/>
                  </a:cubicBezTo>
                  <a:cubicBezTo>
                    <a:pt x="11" y="143"/>
                    <a:pt x="11" y="143"/>
                    <a:pt x="11" y="143"/>
                  </a:cubicBezTo>
                  <a:cubicBezTo>
                    <a:pt x="11" y="9"/>
                    <a:pt x="11" y="9"/>
                    <a:pt x="11" y="9"/>
                  </a:cubicBezTo>
                  <a:cubicBezTo>
                    <a:pt x="37" y="9"/>
                    <a:pt x="37" y="9"/>
                    <a:pt x="37" y="9"/>
                  </a:cubicBezTo>
                  <a:cubicBezTo>
                    <a:pt x="83" y="9"/>
                    <a:pt x="105" y="31"/>
                    <a:pt x="105" y="75"/>
                  </a:cubicBezTo>
                  <a:cubicBezTo>
                    <a:pt x="105" y="97"/>
                    <a:pt x="99" y="114"/>
                    <a:pt x="87" y="126"/>
                  </a:cubicBezTo>
                  <a:close/>
                  <a:moveTo>
                    <a:pt x="184" y="0"/>
                  </a:moveTo>
                  <a:cubicBezTo>
                    <a:pt x="174" y="0"/>
                    <a:pt x="174" y="0"/>
                    <a:pt x="174" y="0"/>
                  </a:cubicBezTo>
                  <a:cubicBezTo>
                    <a:pt x="116" y="153"/>
                    <a:pt x="116" y="153"/>
                    <a:pt x="116" y="153"/>
                  </a:cubicBezTo>
                  <a:cubicBezTo>
                    <a:pt x="127" y="153"/>
                    <a:pt x="127" y="153"/>
                    <a:pt x="127" y="153"/>
                  </a:cubicBezTo>
                  <a:cubicBezTo>
                    <a:pt x="145" y="105"/>
                    <a:pt x="145" y="105"/>
                    <a:pt x="145" y="105"/>
                  </a:cubicBezTo>
                  <a:cubicBezTo>
                    <a:pt x="211" y="105"/>
                    <a:pt x="211" y="105"/>
                    <a:pt x="211" y="105"/>
                  </a:cubicBezTo>
                  <a:cubicBezTo>
                    <a:pt x="229" y="153"/>
                    <a:pt x="229" y="153"/>
                    <a:pt x="229" y="153"/>
                  </a:cubicBezTo>
                  <a:cubicBezTo>
                    <a:pt x="241" y="153"/>
                    <a:pt x="241" y="153"/>
                    <a:pt x="241" y="153"/>
                  </a:cubicBezTo>
                  <a:lnTo>
                    <a:pt x="184" y="0"/>
                  </a:lnTo>
                  <a:close/>
                  <a:moveTo>
                    <a:pt x="149" y="95"/>
                  </a:moveTo>
                  <a:cubicBezTo>
                    <a:pt x="174" y="24"/>
                    <a:pt x="174" y="24"/>
                    <a:pt x="174" y="24"/>
                  </a:cubicBezTo>
                  <a:cubicBezTo>
                    <a:pt x="176" y="22"/>
                    <a:pt x="177" y="18"/>
                    <a:pt x="178" y="13"/>
                  </a:cubicBezTo>
                  <a:cubicBezTo>
                    <a:pt x="178" y="13"/>
                    <a:pt x="178" y="13"/>
                    <a:pt x="178" y="13"/>
                  </a:cubicBezTo>
                  <a:cubicBezTo>
                    <a:pt x="179" y="15"/>
                    <a:pt x="179" y="17"/>
                    <a:pt x="180" y="18"/>
                  </a:cubicBezTo>
                  <a:cubicBezTo>
                    <a:pt x="180" y="20"/>
                    <a:pt x="181" y="23"/>
                    <a:pt x="182" y="25"/>
                  </a:cubicBezTo>
                  <a:cubicBezTo>
                    <a:pt x="208" y="95"/>
                    <a:pt x="208" y="95"/>
                    <a:pt x="208" y="95"/>
                  </a:cubicBezTo>
                  <a:lnTo>
                    <a:pt x="149" y="95"/>
                  </a:lnTo>
                  <a:close/>
                  <a:moveTo>
                    <a:pt x="362" y="153"/>
                  </a:moveTo>
                  <a:cubicBezTo>
                    <a:pt x="271" y="29"/>
                    <a:pt x="271" y="29"/>
                    <a:pt x="271" y="29"/>
                  </a:cubicBezTo>
                  <a:cubicBezTo>
                    <a:pt x="269" y="27"/>
                    <a:pt x="267" y="24"/>
                    <a:pt x="266" y="22"/>
                  </a:cubicBezTo>
                  <a:cubicBezTo>
                    <a:pt x="264" y="19"/>
                    <a:pt x="264" y="19"/>
                    <a:pt x="264" y="19"/>
                  </a:cubicBezTo>
                  <a:cubicBezTo>
                    <a:pt x="264" y="19"/>
                    <a:pt x="264" y="19"/>
                    <a:pt x="264" y="19"/>
                  </a:cubicBezTo>
                  <a:cubicBezTo>
                    <a:pt x="264" y="21"/>
                    <a:pt x="264" y="24"/>
                    <a:pt x="264" y="26"/>
                  </a:cubicBezTo>
                  <a:cubicBezTo>
                    <a:pt x="264" y="153"/>
                    <a:pt x="264" y="153"/>
                    <a:pt x="264" y="153"/>
                  </a:cubicBezTo>
                  <a:cubicBezTo>
                    <a:pt x="254" y="153"/>
                    <a:pt x="254" y="153"/>
                    <a:pt x="254" y="153"/>
                  </a:cubicBezTo>
                  <a:cubicBezTo>
                    <a:pt x="254" y="0"/>
                    <a:pt x="254" y="0"/>
                    <a:pt x="254" y="0"/>
                  </a:cubicBezTo>
                  <a:cubicBezTo>
                    <a:pt x="262" y="0"/>
                    <a:pt x="262" y="0"/>
                    <a:pt x="262" y="0"/>
                  </a:cubicBezTo>
                  <a:cubicBezTo>
                    <a:pt x="352" y="122"/>
                    <a:pt x="352" y="122"/>
                    <a:pt x="352" y="122"/>
                  </a:cubicBezTo>
                  <a:cubicBezTo>
                    <a:pt x="354" y="125"/>
                    <a:pt x="356" y="128"/>
                    <a:pt x="359" y="132"/>
                  </a:cubicBezTo>
                  <a:cubicBezTo>
                    <a:pt x="359" y="132"/>
                    <a:pt x="359" y="132"/>
                    <a:pt x="359" y="132"/>
                  </a:cubicBezTo>
                  <a:cubicBezTo>
                    <a:pt x="359" y="127"/>
                    <a:pt x="359" y="123"/>
                    <a:pt x="359" y="119"/>
                  </a:cubicBezTo>
                  <a:cubicBezTo>
                    <a:pt x="359" y="0"/>
                    <a:pt x="359" y="0"/>
                    <a:pt x="359" y="0"/>
                  </a:cubicBezTo>
                  <a:cubicBezTo>
                    <a:pt x="369" y="0"/>
                    <a:pt x="369" y="0"/>
                    <a:pt x="369" y="0"/>
                  </a:cubicBezTo>
                  <a:cubicBezTo>
                    <a:pt x="369" y="153"/>
                    <a:pt x="369" y="153"/>
                    <a:pt x="369" y="153"/>
                  </a:cubicBezTo>
                  <a:lnTo>
                    <a:pt x="362" y="153"/>
                  </a:lnTo>
                  <a:close/>
                  <a:moveTo>
                    <a:pt x="474" y="153"/>
                  </a:moveTo>
                  <a:cubicBezTo>
                    <a:pt x="409" y="80"/>
                    <a:pt x="409" y="80"/>
                    <a:pt x="409" y="80"/>
                  </a:cubicBezTo>
                  <a:cubicBezTo>
                    <a:pt x="408" y="78"/>
                    <a:pt x="407" y="77"/>
                    <a:pt x="406" y="76"/>
                  </a:cubicBezTo>
                  <a:cubicBezTo>
                    <a:pt x="406" y="76"/>
                    <a:pt x="406" y="76"/>
                    <a:pt x="406" y="76"/>
                  </a:cubicBezTo>
                  <a:cubicBezTo>
                    <a:pt x="406" y="153"/>
                    <a:pt x="406" y="153"/>
                    <a:pt x="406" y="153"/>
                  </a:cubicBezTo>
                  <a:cubicBezTo>
                    <a:pt x="395" y="153"/>
                    <a:pt x="395" y="153"/>
                    <a:pt x="395" y="153"/>
                  </a:cubicBezTo>
                  <a:cubicBezTo>
                    <a:pt x="395" y="0"/>
                    <a:pt x="395" y="0"/>
                    <a:pt x="395" y="0"/>
                  </a:cubicBezTo>
                  <a:cubicBezTo>
                    <a:pt x="406" y="0"/>
                    <a:pt x="406" y="0"/>
                    <a:pt x="406" y="0"/>
                  </a:cubicBezTo>
                  <a:cubicBezTo>
                    <a:pt x="406" y="72"/>
                    <a:pt x="406" y="72"/>
                    <a:pt x="406" y="72"/>
                  </a:cubicBezTo>
                  <a:cubicBezTo>
                    <a:pt x="406" y="72"/>
                    <a:pt x="406" y="72"/>
                    <a:pt x="406" y="72"/>
                  </a:cubicBezTo>
                  <a:cubicBezTo>
                    <a:pt x="407" y="70"/>
                    <a:pt x="408" y="69"/>
                    <a:pt x="409" y="68"/>
                  </a:cubicBezTo>
                  <a:cubicBezTo>
                    <a:pt x="471" y="0"/>
                    <a:pt x="471" y="0"/>
                    <a:pt x="471" y="0"/>
                  </a:cubicBezTo>
                  <a:cubicBezTo>
                    <a:pt x="485" y="0"/>
                    <a:pt x="485" y="0"/>
                    <a:pt x="485" y="0"/>
                  </a:cubicBezTo>
                  <a:cubicBezTo>
                    <a:pt x="418" y="74"/>
                    <a:pt x="418" y="74"/>
                    <a:pt x="418" y="74"/>
                  </a:cubicBezTo>
                  <a:cubicBezTo>
                    <a:pt x="489" y="153"/>
                    <a:pt x="489" y="153"/>
                    <a:pt x="489" y="153"/>
                  </a:cubicBezTo>
                  <a:lnTo>
                    <a:pt x="474" y="153"/>
                  </a:lnTo>
                  <a:close/>
                  <a:moveTo>
                    <a:pt x="506" y="153"/>
                  </a:moveTo>
                  <a:cubicBezTo>
                    <a:pt x="506" y="0"/>
                    <a:pt x="506" y="0"/>
                    <a:pt x="506" y="0"/>
                  </a:cubicBezTo>
                  <a:cubicBezTo>
                    <a:pt x="578" y="0"/>
                    <a:pt x="578" y="0"/>
                    <a:pt x="578" y="0"/>
                  </a:cubicBezTo>
                  <a:cubicBezTo>
                    <a:pt x="578" y="9"/>
                    <a:pt x="578" y="9"/>
                    <a:pt x="578" y="9"/>
                  </a:cubicBezTo>
                  <a:cubicBezTo>
                    <a:pt x="517" y="9"/>
                    <a:pt x="517" y="9"/>
                    <a:pt x="517" y="9"/>
                  </a:cubicBezTo>
                  <a:cubicBezTo>
                    <a:pt x="517" y="71"/>
                    <a:pt x="517" y="71"/>
                    <a:pt x="517" y="71"/>
                  </a:cubicBezTo>
                  <a:cubicBezTo>
                    <a:pt x="573" y="71"/>
                    <a:pt x="573" y="71"/>
                    <a:pt x="573" y="71"/>
                  </a:cubicBezTo>
                  <a:cubicBezTo>
                    <a:pt x="573" y="80"/>
                    <a:pt x="573" y="80"/>
                    <a:pt x="573" y="80"/>
                  </a:cubicBezTo>
                  <a:cubicBezTo>
                    <a:pt x="517" y="80"/>
                    <a:pt x="517" y="80"/>
                    <a:pt x="517" y="80"/>
                  </a:cubicBezTo>
                  <a:cubicBezTo>
                    <a:pt x="517" y="143"/>
                    <a:pt x="517" y="143"/>
                    <a:pt x="517" y="143"/>
                  </a:cubicBezTo>
                  <a:cubicBezTo>
                    <a:pt x="581" y="143"/>
                    <a:pt x="581" y="143"/>
                    <a:pt x="581" y="143"/>
                  </a:cubicBezTo>
                  <a:cubicBezTo>
                    <a:pt x="581" y="153"/>
                    <a:pt x="581" y="153"/>
                    <a:pt x="581" y="153"/>
                  </a:cubicBezTo>
                  <a:lnTo>
                    <a:pt x="506" y="153"/>
                  </a:lnTo>
                  <a:close/>
                </a:path>
              </a:pathLst>
            </a:custGeom>
            <a:solidFill>
              <a:schemeClr val="accent4"/>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18" name="Freeform 226">
              <a:extLst>
                <a:ext uri="{FF2B5EF4-FFF2-40B4-BE49-F238E27FC236}">
                  <a16:creationId xmlns:a16="http://schemas.microsoft.com/office/drawing/2014/main" id="{AB4897B4-0874-4CED-B0AB-08CF10F0F903}"/>
                </a:ext>
                <a:ext uri="{C183D7F6-B498-43B3-948B-1728B52AA6E4}">
                  <adec:decorative xmlns:adec="http://schemas.microsoft.com/office/drawing/2017/decorative" val="1"/>
                </a:ext>
              </a:extLst>
            </p:cNvPr>
            <p:cNvSpPr>
              <a:spLocks noEditPoints="1"/>
            </p:cNvSpPr>
            <p:nvPr/>
          </p:nvSpPr>
          <p:spPr bwMode="auto">
            <a:xfrm>
              <a:off x="5951530" y="2362867"/>
              <a:ext cx="629355" cy="292843"/>
            </a:xfrm>
            <a:custGeom>
              <a:avLst/>
              <a:gdLst>
                <a:gd name="T0" fmla="*/ 34 w 207"/>
                <a:gd name="T1" fmla="*/ 6 h 96"/>
                <a:gd name="T2" fmla="*/ 34 w 207"/>
                <a:gd name="T3" fmla="*/ 96 h 96"/>
                <a:gd name="T4" fmla="*/ 27 w 207"/>
                <a:gd name="T5" fmla="*/ 96 h 96"/>
                <a:gd name="T6" fmla="*/ 27 w 207"/>
                <a:gd name="T7" fmla="*/ 6 h 96"/>
                <a:gd name="T8" fmla="*/ 0 w 207"/>
                <a:gd name="T9" fmla="*/ 6 h 96"/>
                <a:gd name="T10" fmla="*/ 0 w 207"/>
                <a:gd name="T11" fmla="*/ 0 h 96"/>
                <a:gd name="T12" fmla="*/ 62 w 207"/>
                <a:gd name="T13" fmla="*/ 0 h 96"/>
                <a:gd name="T14" fmla="*/ 62 w 207"/>
                <a:gd name="T15" fmla="*/ 6 h 96"/>
                <a:gd name="T16" fmla="*/ 34 w 207"/>
                <a:gd name="T17" fmla="*/ 6 h 96"/>
                <a:gd name="T18" fmla="*/ 97 w 207"/>
                <a:gd name="T19" fmla="*/ 0 h 96"/>
                <a:gd name="T20" fmla="*/ 90 w 207"/>
                <a:gd name="T21" fmla="*/ 0 h 96"/>
                <a:gd name="T22" fmla="*/ 54 w 207"/>
                <a:gd name="T23" fmla="*/ 96 h 96"/>
                <a:gd name="T24" fmla="*/ 61 w 207"/>
                <a:gd name="T25" fmla="*/ 96 h 96"/>
                <a:gd name="T26" fmla="*/ 72 w 207"/>
                <a:gd name="T27" fmla="*/ 66 h 96"/>
                <a:gd name="T28" fmla="*/ 114 w 207"/>
                <a:gd name="T29" fmla="*/ 66 h 96"/>
                <a:gd name="T30" fmla="*/ 125 w 207"/>
                <a:gd name="T31" fmla="*/ 96 h 96"/>
                <a:gd name="T32" fmla="*/ 132 w 207"/>
                <a:gd name="T33" fmla="*/ 96 h 96"/>
                <a:gd name="T34" fmla="*/ 97 w 207"/>
                <a:gd name="T35" fmla="*/ 0 h 96"/>
                <a:gd name="T36" fmla="*/ 75 w 207"/>
                <a:gd name="T37" fmla="*/ 60 h 96"/>
                <a:gd name="T38" fmla="*/ 91 w 207"/>
                <a:gd name="T39" fmla="*/ 16 h 96"/>
                <a:gd name="T40" fmla="*/ 93 w 207"/>
                <a:gd name="T41" fmla="*/ 9 h 96"/>
                <a:gd name="T42" fmla="*/ 93 w 207"/>
                <a:gd name="T43" fmla="*/ 9 h 96"/>
                <a:gd name="T44" fmla="*/ 94 w 207"/>
                <a:gd name="T45" fmla="*/ 12 h 96"/>
                <a:gd name="T46" fmla="*/ 95 w 207"/>
                <a:gd name="T47" fmla="*/ 16 h 96"/>
                <a:gd name="T48" fmla="*/ 112 w 207"/>
                <a:gd name="T49" fmla="*/ 60 h 96"/>
                <a:gd name="T50" fmla="*/ 75 w 207"/>
                <a:gd name="T51" fmla="*/ 60 h 96"/>
                <a:gd name="T52" fmla="*/ 198 w 207"/>
                <a:gd name="T53" fmla="*/ 96 h 96"/>
                <a:gd name="T54" fmla="*/ 157 w 207"/>
                <a:gd name="T55" fmla="*/ 50 h 96"/>
                <a:gd name="T56" fmla="*/ 156 w 207"/>
                <a:gd name="T57" fmla="*/ 48 h 96"/>
                <a:gd name="T58" fmla="*/ 155 w 207"/>
                <a:gd name="T59" fmla="*/ 48 h 96"/>
                <a:gd name="T60" fmla="*/ 155 w 207"/>
                <a:gd name="T61" fmla="*/ 96 h 96"/>
                <a:gd name="T62" fmla="*/ 149 w 207"/>
                <a:gd name="T63" fmla="*/ 96 h 96"/>
                <a:gd name="T64" fmla="*/ 149 w 207"/>
                <a:gd name="T65" fmla="*/ 0 h 96"/>
                <a:gd name="T66" fmla="*/ 155 w 207"/>
                <a:gd name="T67" fmla="*/ 0 h 96"/>
                <a:gd name="T68" fmla="*/ 155 w 207"/>
                <a:gd name="T69" fmla="*/ 45 h 96"/>
                <a:gd name="T70" fmla="*/ 156 w 207"/>
                <a:gd name="T71" fmla="*/ 45 h 96"/>
                <a:gd name="T72" fmla="*/ 157 w 207"/>
                <a:gd name="T73" fmla="*/ 43 h 96"/>
                <a:gd name="T74" fmla="*/ 196 w 207"/>
                <a:gd name="T75" fmla="*/ 0 h 96"/>
                <a:gd name="T76" fmla="*/ 205 w 207"/>
                <a:gd name="T77" fmla="*/ 0 h 96"/>
                <a:gd name="T78" fmla="*/ 163 w 207"/>
                <a:gd name="T79" fmla="*/ 47 h 96"/>
                <a:gd name="T80" fmla="*/ 207 w 207"/>
                <a:gd name="T81" fmla="*/ 96 h 96"/>
                <a:gd name="T82" fmla="*/ 198 w 207"/>
                <a:gd name="T8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7" h="96">
                  <a:moveTo>
                    <a:pt x="34" y="6"/>
                  </a:moveTo>
                  <a:cubicBezTo>
                    <a:pt x="34" y="96"/>
                    <a:pt x="34" y="96"/>
                    <a:pt x="34" y="96"/>
                  </a:cubicBezTo>
                  <a:cubicBezTo>
                    <a:pt x="27" y="96"/>
                    <a:pt x="27" y="96"/>
                    <a:pt x="27" y="96"/>
                  </a:cubicBezTo>
                  <a:cubicBezTo>
                    <a:pt x="27" y="6"/>
                    <a:pt x="27" y="6"/>
                    <a:pt x="27" y="6"/>
                  </a:cubicBezTo>
                  <a:cubicBezTo>
                    <a:pt x="0" y="6"/>
                    <a:pt x="0" y="6"/>
                    <a:pt x="0" y="6"/>
                  </a:cubicBezTo>
                  <a:cubicBezTo>
                    <a:pt x="0" y="0"/>
                    <a:pt x="0" y="0"/>
                    <a:pt x="0" y="0"/>
                  </a:cubicBezTo>
                  <a:cubicBezTo>
                    <a:pt x="62" y="0"/>
                    <a:pt x="62" y="0"/>
                    <a:pt x="62" y="0"/>
                  </a:cubicBezTo>
                  <a:cubicBezTo>
                    <a:pt x="62" y="6"/>
                    <a:pt x="62" y="6"/>
                    <a:pt x="62" y="6"/>
                  </a:cubicBezTo>
                  <a:lnTo>
                    <a:pt x="34" y="6"/>
                  </a:lnTo>
                  <a:close/>
                  <a:moveTo>
                    <a:pt x="97" y="0"/>
                  </a:moveTo>
                  <a:cubicBezTo>
                    <a:pt x="90" y="0"/>
                    <a:pt x="90" y="0"/>
                    <a:pt x="90" y="0"/>
                  </a:cubicBezTo>
                  <a:cubicBezTo>
                    <a:pt x="54" y="96"/>
                    <a:pt x="54" y="96"/>
                    <a:pt x="54" y="96"/>
                  </a:cubicBezTo>
                  <a:cubicBezTo>
                    <a:pt x="61" y="96"/>
                    <a:pt x="61" y="96"/>
                    <a:pt x="61" y="96"/>
                  </a:cubicBezTo>
                  <a:cubicBezTo>
                    <a:pt x="72" y="66"/>
                    <a:pt x="72" y="66"/>
                    <a:pt x="72" y="66"/>
                  </a:cubicBezTo>
                  <a:cubicBezTo>
                    <a:pt x="114" y="66"/>
                    <a:pt x="114" y="66"/>
                    <a:pt x="114" y="66"/>
                  </a:cubicBezTo>
                  <a:cubicBezTo>
                    <a:pt x="125" y="96"/>
                    <a:pt x="125" y="96"/>
                    <a:pt x="125" y="96"/>
                  </a:cubicBezTo>
                  <a:cubicBezTo>
                    <a:pt x="132" y="96"/>
                    <a:pt x="132" y="96"/>
                    <a:pt x="132" y="96"/>
                  </a:cubicBezTo>
                  <a:lnTo>
                    <a:pt x="97" y="0"/>
                  </a:lnTo>
                  <a:close/>
                  <a:moveTo>
                    <a:pt x="75" y="60"/>
                  </a:moveTo>
                  <a:cubicBezTo>
                    <a:pt x="91" y="16"/>
                    <a:pt x="91" y="16"/>
                    <a:pt x="91" y="16"/>
                  </a:cubicBezTo>
                  <a:cubicBezTo>
                    <a:pt x="92" y="14"/>
                    <a:pt x="92" y="12"/>
                    <a:pt x="93" y="9"/>
                  </a:cubicBezTo>
                  <a:cubicBezTo>
                    <a:pt x="93" y="9"/>
                    <a:pt x="93" y="9"/>
                    <a:pt x="93" y="9"/>
                  </a:cubicBezTo>
                  <a:cubicBezTo>
                    <a:pt x="94" y="10"/>
                    <a:pt x="94" y="11"/>
                    <a:pt x="94" y="12"/>
                  </a:cubicBezTo>
                  <a:cubicBezTo>
                    <a:pt x="95" y="13"/>
                    <a:pt x="95" y="15"/>
                    <a:pt x="95" y="16"/>
                  </a:cubicBezTo>
                  <a:cubicBezTo>
                    <a:pt x="112" y="60"/>
                    <a:pt x="112" y="60"/>
                    <a:pt x="112" y="60"/>
                  </a:cubicBezTo>
                  <a:lnTo>
                    <a:pt x="75" y="60"/>
                  </a:lnTo>
                  <a:close/>
                  <a:moveTo>
                    <a:pt x="198" y="96"/>
                  </a:moveTo>
                  <a:cubicBezTo>
                    <a:pt x="157" y="50"/>
                    <a:pt x="157" y="50"/>
                    <a:pt x="157" y="50"/>
                  </a:cubicBezTo>
                  <a:cubicBezTo>
                    <a:pt x="156" y="49"/>
                    <a:pt x="156" y="49"/>
                    <a:pt x="156" y="48"/>
                  </a:cubicBezTo>
                  <a:cubicBezTo>
                    <a:pt x="155" y="48"/>
                    <a:pt x="155" y="48"/>
                    <a:pt x="155" y="48"/>
                  </a:cubicBezTo>
                  <a:cubicBezTo>
                    <a:pt x="155" y="96"/>
                    <a:pt x="155" y="96"/>
                    <a:pt x="155" y="96"/>
                  </a:cubicBezTo>
                  <a:cubicBezTo>
                    <a:pt x="149" y="96"/>
                    <a:pt x="149" y="96"/>
                    <a:pt x="149" y="96"/>
                  </a:cubicBezTo>
                  <a:cubicBezTo>
                    <a:pt x="149" y="0"/>
                    <a:pt x="149" y="0"/>
                    <a:pt x="149" y="0"/>
                  </a:cubicBezTo>
                  <a:cubicBezTo>
                    <a:pt x="155" y="0"/>
                    <a:pt x="155" y="0"/>
                    <a:pt x="155" y="0"/>
                  </a:cubicBezTo>
                  <a:cubicBezTo>
                    <a:pt x="155" y="45"/>
                    <a:pt x="155" y="45"/>
                    <a:pt x="155" y="45"/>
                  </a:cubicBezTo>
                  <a:cubicBezTo>
                    <a:pt x="156" y="45"/>
                    <a:pt x="156" y="45"/>
                    <a:pt x="156" y="45"/>
                  </a:cubicBezTo>
                  <a:cubicBezTo>
                    <a:pt x="156" y="45"/>
                    <a:pt x="157" y="44"/>
                    <a:pt x="157" y="43"/>
                  </a:cubicBezTo>
                  <a:cubicBezTo>
                    <a:pt x="196" y="0"/>
                    <a:pt x="196" y="0"/>
                    <a:pt x="196" y="0"/>
                  </a:cubicBezTo>
                  <a:cubicBezTo>
                    <a:pt x="205" y="0"/>
                    <a:pt x="205" y="0"/>
                    <a:pt x="205" y="0"/>
                  </a:cubicBezTo>
                  <a:cubicBezTo>
                    <a:pt x="163" y="47"/>
                    <a:pt x="163" y="47"/>
                    <a:pt x="163" y="47"/>
                  </a:cubicBezTo>
                  <a:cubicBezTo>
                    <a:pt x="207" y="96"/>
                    <a:pt x="207" y="96"/>
                    <a:pt x="207" y="96"/>
                  </a:cubicBezTo>
                  <a:lnTo>
                    <a:pt x="198" y="96"/>
                  </a:lnTo>
                  <a:close/>
                </a:path>
              </a:pathLst>
            </a:custGeom>
            <a:solidFill>
              <a:srgbClr val="95C7E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19" name="Freeform 227">
              <a:extLst>
                <a:ext uri="{FF2B5EF4-FFF2-40B4-BE49-F238E27FC236}">
                  <a16:creationId xmlns:a16="http://schemas.microsoft.com/office/drawing/2014/main" id="{DC91E3E9-1A25-49D0-5F65-106F429B8006}"/>
                </a:ext>
                <a:ext uri="{C183D7F6-B498-43B3-948B-1728B52AA6E4}">
                  <adec:decorative xmlns:adec="http://schemas.microsoft.com/office/drawing/2017/decorative" val="1"/>
                </a:ext>
              </a:extLst>
            </p:cNvPr>
            <p:cNvSpPr>
              <a:spLocks noEditPoints="1"/>
            </p:cNvSpPr>
            <p:nvPr/>
          </p:nvSpPr>
          <p:spPr bwMode="auto">
            <a:xfrm>
              <a:off x="6514730" y="1804137"/>
              <a:ext cx="1557973" cy="222200"/>
            </a:xfrm>
            <a:custGeom>
              <a:avLst/>
              <a:gdLst>
                <a:gd name="T0" fmla="*/ 4 w 513"/>
                <a:gd name="T1" fmla="*/ 61 h 73"/>
                <a:gd name="T2" fmla="*/ 19 w 513"/>
                <a:gd name="T3" fmla="*/ 65 h 73"/>
                <a:gd name="T4" fmla="*/ 33 w 513"/>
                <a:gd name="T5" fmla="*/ 49 h 73"/>
                <a:gd name="T6" fmla="*/ 17 w 513"/>
                <a:gd name="T7" fmla="*/ 39 h 73"/>
                <a:gd name="T8" fmla="*/ 1 w 513"/>
                <a:gd name="T9" fmla="*/ 26 h 73"/>
                <a:gd name="T10" fmla="*/ 8 w 513"/>
                <a:gd name="T11" fmla="*/ 5 h 73"/>
                <a:gd name="T12" fmla="*/ 39 w 513"/>
                <a:gd name="T13" fmla="*/ 3 h 73"/>
                <a:gd name="T14" fmla="*/ 18 w 513"/>
                <a:gd name="T15" fmla="*/ 8 h 73"/>
                <a:gd name="T16" fmla="*/ 9 w 513"/>
                <a:gd name="T17" fmla="*/ 18 h 73"/>
                <a:gd name="T18" fmla="*/ 17 w 513"/>
                <a:gd name="T19" fmla="*/ 29 h 73"/>
                <a:gd name="T20" fmla="*/ 37 w 513"/>
                <a:gd name="T21" fmla="*/ 41 h 73"/>
                <a:gd name="T22" fmla="*/ 40 w 513"/>
                <a:gd name="T23" fmla="*/ 62 h 73"/>
                <a:gd name="T24" fmla="*/ 17 w 513"/>
                <a:gd name="T25" fmla="*/ 73 h 73"/>
                <a:gd name="T26" fmla="*/ 4 w 513"/>
                <a:gd name="T27" fmla="*/ 70 h 73"/>
                <a:gd name="T28" fmla="*/ 75 w 513"/>
                <a:gd name="T29" fmla="*/ 1 h 73"/>
                <a:gd name="T30" fmla="*/ 64 w 513"/>
                <a:gd name="T31" fmla="*/ 52 h 73"/>
                <a:gd name="T32" fmla="*/ 111 w 513"/>
                <a:gd name="T33" fmla="*/ 71 h 73"/>
                <a:gd name="T34" fmla="*/ 78 w 513"/>
                <a:gd name="T35" fmla="*/ 14 h 73"/>
                <a:gd name="T36" fmla="*/ 80 w 513"/>
                <a:gd name="T37" fmla="*/ 14 h 73"/>
                <a:gd name="T38" fmla="*/ 157 w 513"/>
                <a:gd name="T39" fmla="*/ 71 h 73"/>
                <a:gd name="T40" fmla="*/ 129 w 513"/>
                <a:gd name="T41" fmla="*/ 1 h 73"/>
                <a:gd name="T42" fmla="*/ 157 w 513"/>
                <a:gd name="T43" fmla="*/ 71 h 73"/>
                <a:gd name="T44" fmla="*/ 231 w 513"/>
                <a:gd name="T45" fmla="*/ 24 h 73"/>
                <a:gd name="T46" fmla="*/ 230 w 513"/>
                <a:gd name="T47" fmla="*/ 18 h 73"/>
                <a:gd name="T48" fmla="*/ 178 w 513"/>
                <a:gd name="T49" fmla="*/ 18 h 73"/>
                <a:gd name="T50" fmla="*/ 176 w 513"/>
                <a:gd name="T51" fmla="*/ 24 h 73"/>
                <a:gd name="T52" fmla="*/ 168 w 513"/>
                <a:gd name="T53" fmla="*/ 1 h 73"/>
                <a:gd name="T54" fmla="*/ 204 w 513"/>
                <a:gd name="T55" fmla="*/ 59 h 73"/>
                <a:gd name="T56" fmla="*/ 229 w 513"/>
                <a:gd name="T57" fmla="*/ 1 h 73"/>
                <a:gd name="T58" fmla="*/ 285 w 513"/>
                <a:gd name="T59" fmla="*/ 1 h 73"/>
                <a:gd name="T60" fmla="*/ 259 w 513"/>
                <a:gd name="T61" fmla="*/ 71 h 73"/>
                <a:gd name="T62" fmla="*/ 303 w 513"/>
                <a:gd name="T63" fmla="*/ 71 h 73"/>
                <a:gd name="T64" fmla="*/ 269 w 513"/>
                <a:gd name="T65" fmla="*/ 44 h 73"/>
                <a:gd name="T66" fmla="*/ 281 w 513"/>
                <a:gd name="T67" fmla="*/ 10 h 73"/>
                <a:gd name="T68" fmla="*/ 269 w 513"/>
                <a:gd name="T69" fmla="*/ 44 h 73"/>
                <a:gd name="T70" fmla="*/ 336 w 513"/>
                <a:gd name="T71" fmla="*/ 71 h 73"/>
                <a:gd name="T72" fmla="*/ 308 w 513"/>
                <a:gd name="T73" fmla="*/ 9 h 73"/>
                <a:gd name="T74" fmla="*/ 357 w 513"/>
                <a:gd name="T75" fmla="*/ 9 h 73"/>
                <a:gd name="T76" fmla="*/ 395 w 513"/>
                <a:gd name="T77" fmla="*/ 1 h 73"/>
                <a:gd name="T78" fmla="*/ 403 w 513"/>
                <a:gd name="T79" fmla="*/ 45 h 73"/>
                <a:gd name="T80" fmla="*/ 438 w 513"/>
                <a:gd name="T81" fmla="*/ 22 h 73"/>
                <a:gd name="T82" fmla="*/ 412 w 513"/>
                <a:gd name="T83" fmla="*/ 37 h 73"/>
                <a:gd name="T84" fmla="*/ 413 w 513"/>
                <a:gd name="T85" fmla="*/ 9 h 73"/>
                <a:gd name="T86" fmla="*/ 504 w 513"/>
                <a:gd name="T87" fmla="*/ 10 h 73"/>
                <a:gd name="T88" fmla="*/ 446 w 513"/>
                <a:gd name="T89" fmla="*/ 37 h 73"/>
                <a:gd name="T90" fmla="*/ 504 w 513"/>
                <a:gd name="T91" fmla="*/ 63 h 73"/>
                <a:gd name="T92" fmla="*/ 497 w 513"/>
                <a:gd name="T93" fmla="*/ 58 h 73"/>
                <a:gd name="T94" fmla="*/ 455 w 513"/>
                <a:gd name="T95" fmla="*/ 36 h 73"/>
                <a:gd name="T96" fmla="*/ 498 w 513"/>
                <a:gd name="T97" fmla="*/ 1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3" h="73">
                  <a:moveTo>
                    <a:pt x="0" y="69"/>
                  </a:moveTo>
                  <a:cubicBezTo>
                    <a:pt x="0" y="59"/>
                    <a:pt x="0" y="59"/>
                    <a:pt x="0" y="59"/>
                  </a:cubicBezTo>
                  <a:cubicBezTo>
                    <a:pt x="1" y="60"/>
                    <a:pt x="2" y="61"/>
                    <a:pt x="4" y="61"/>
                  </a:cubicBezTo>
                  <a:cubicBezTo>
                    <a:pt x="5" y="62"/>
                    <a:pt x="7" y="63"/>
                    <a:pt x="9" y="63"/>
                  </a:cubicBezTo>
                  <a:cubicBezTo>
                    <a:pt x="11" y="64"/>
                    <a:pt x="12" y="64"/>
                    <a:pt x="14" y="65"/>
                  </a:cubicBezTo>
                  <a:cubicBezTo>
                    <a:pt x="16" y="65"/>
                    <a:pt x="17" y="65"/>
                    <a:pt x="19" y="65"/>
                  </a:cubicBezTo>
                  <a:cubicBezTo>
                    <a:pt x="24" y="65"/>
                    <a:pt x="28" y="64"/>
                    <a:pt x="30" y="62"/>
                  </a:cubicBezTo>
                  <a:cubicBezTo>
                    <a:pt x="33" y="60"/>
                    <a:pt x="34" y="58"/>
                    <a:pt x="34" y="54"/>
                  </a:cubicBezTo>
                  <a:cubicBezTo>
                    <a:pt x="34" y="52"/>
                    <a:pt x="33" y="51"/>
                    <a:pt x="33" y="49"/>
                  </a:cubicBezTo>
                  <a:cubicBezTo>
                    <a:pt x="32" y="48"/>
                    <a:pt x="31" y="47"/>
                    <a:pt x="29" y="45"/>
                  </a:cubicBezTo>
                  <a:cubicBezTo>
                    <a:pt x="28" y="44"/>
                    <a:pt x="26" y="43"/>
                    <a:pt x="24" y="42"/>
                  </a:cubicBezTo>
                  <a:cubicBezTo>
                    <a:pt x="22" y="41"/>
                    <a:pt x="20" y="40"/>
                    <a:pt x="17" y="39"/>
                  </a:cubicBezTo>
                  <a:cubicBezTo>
                    <a:pt x="15" y="38"/>
                    <a:pt x="13" y="36"/>
                    <a:pt x="11" y="35"/>
                  </a:cubicBezTo>
                  <a:cubicBezTo>
                    <a:pt x="8" y="34"/>
                    <a:pt x="7" y="32"/>
                    <a:pt x="5" y="31"/>
                  </a:cubicBezTo>
                  <a:cubicBezTo>
                    <a:pt x="3" y="29"/>
                    <a:pt x="2" y="28"/>
                    <a:pt x="1" y="26"/>
                  </a:cubicBezTo>
                  <a:cubicBezTo>
                    <a:pt x="0" y="24"/>
                    <a:pt x="0" y="21"/>
                    <a:pt x="0" y="19"/>
                  </a:cubicBezTo>
                  <a:cubicBezTo>
                    <a:pt x="0" y="16"/>
                    <a:pt x="1" y="13"/>
                    <a:pt x="2" y="11"/>
                  </a:cubicBezTo>
                  <a:cubicBezTo>
                    <a:pt x="4" y="8"/>
                    <a:pt x="5" y="6"/>
                    <a:pt x="8" y="5"/>
                  </a:cubicBezTo>
                  <a:cubicBezTo>
                    <a:pt x="10" y="3"/>
                    <a:pt x="13" y="2"/>
                    <a:pt x="15" y="1"/>
                  </a:cubicBezTo>
                  <a:cubicBezTo>
                    <a:pt x="18" y="1"/>
                    <a:pt x="21" y="0"/>
                    <a:pt x="24" y="0"/>
                  </a:cubicBezTo>
                  <a:cubicBezTo>
                    <a:pt x="31" y="0"/>
                    <a:pt x="36" y="1"/>
                    <a:pt x="39" y="3"/>
                  </a:cubicBezTo>
                  <a:cubicBezTo>
                    <a:pt x="39" y="12"/>
                    <a:pt x="39" y="12"/>
                    <a:pt x="39" y="12"/>
                  </a:cubicBezTo>
                  <a:cubicBezTo>
                    <a:pt x="35" y="9"/>
                    <a:pt x="30" y="8"/>
                    <a:pt x="24" y="8"/>
                  </a:cubicBezTo>
                  <a:cubicBezTo>
                    <a:pt x="22" y="8"/>
                    <a:pt x="20" y="8"/>
                    <a:pt x="18" y="8"/>
                  </a:cubicBezTo>
                  <a:cubicBezTo>
                    <a:pt x="16" y="8"/>
                    <a:pt x="15" y="9"/>
                    <a:pt x="13" y="10"/>
                  </a:cubicBezTo>
                  <a:cubicBezTo>
                    <a:pt x="12" y="11"/>
                    <a:pt x="11" y="12"/>
                    <a:pt x="10" y="13"/>
                  </a:cubicBezTo>
                  <a:cubicBezTo>
                    <a:pt x="9" y="15"/>
                    <a:pt x="9" y="16"/>
                    <a:pt x="9" y="18"/>
                  </a:cubicBezTo>
                  <a:cubicBezTo>
                    <a:pt x="9" y="20"/>
                    <a:pt x="9" y="21"/>
                    <a:pt x="10" y="23"/>
                  </a:cubicBezTo>
                  <a:cubicBezTo>
                    <a:pt x="10" y="24"/>
                    <a:pt x="11" y="25"/>
                    <a:pt x="13" y="26"/>
                  </a:cubicBezTo>
                  <a:cubicBezTo>
                    <a:pt x="14" y="27"/>
                    <a:pt x="15" y="28"/>
                    <a:pt x="17" y="29"/>
                  </a:cubicBezTo>
                  <a:cubicBezTo>
                    <a:pt x="19" y="30"/>
                    <a:pt x="21" y="32"/>
                    <a:pt x="24" y="33"/>
                  </a:cubicBezTo>
                  <a:cubicBezTo>
                    <a:pt x="26" y="34"/>
                    <a:pt x="29" y="35"/>
                    <a:pt x="31" y="37"/>
                  </a:cubicBezTo>
                  <a:cubicBezTo>
                    <a:pt x="33" y="38"/>
                    <a:pt x="35" y="40"/>
                    <a:pt x="37" y="41"/>
                  </a:cubicBezTo>
                  <a:cubicBezTo>
                    <a:pt x="39" y="43"/>
                    <a:pt x="40" y="45"/>
                    <a:pt x="41" y="47"/>
                  </a:cubicBezTo>
                  <a:cubicBezTo>
                    <a:pt x="42" y="49"/>
                    <a:pt x="42" y="51"/>
                    <a:pt x="42" y="54"/>
                  </a:cubicBezTo>
                  <a:cubicBezTo>
                    <a:pt x="42" y="57"/>
                    <a:pt x="42" y="60"/>
                    <a:pt x="40" y="62"/>
                  </a:cubicBezTo>
                  <a:cubicBezTo>
                    <a:pt x="39" y="65"/>
                    <a:pt x="37" y="67"/>
                    <a:pt x="35" y="68"/>
                  </a:cubicBezTo>
                  <a:cubicBezTo>
                    <a:pt x="33" y="70"/>
                    <a:pt x="30" y="71"/>
                    <a:pt x="27" y="72"/>
                  </a:cubicBezTo>
                  <a:cubicBezTo>
                    <a:pt x="24" y="72"/>
                    <a:pt x="21" y="73"/>
                    <a:pt x="17" y="73"/>
                  </a:cubicBezTo>
                  <a:cubicBezTo>
                    <a:pt x="16" y="73"/>
                    <a:pt x="15" y="72"/>
                    <a:pt x="13" y="72"/>
                  </a:cubicBezTo>
                  <a:cubicBezTo>
                    <a:pt x="12" y="72"/>
                    <a:pt x="10" y="72"/>
                    <a:pt x="8" y="71"/>
                  </a:cubicBezTo>
                  <a:cubicBezTo>
                    <a:pt x="7" y="71"/>
                    <a:pt x="5" y="71"/>
                    <a:pt x="4" y="70"/>
                  </a:cubicBezTo>
                  <a:cubicBezTo>
                    <a:pt x="2" y="70"/>
                    <a:pt x="1" y="69"/>
                    <a:pt x="0" y="69"/>
                  </a:cubicBezTo>
                  <a:close/>
                  <a:moveTo>
                    <a:pt x="84" y="1"/>
                  </a:moveTo>
                  <a:cubicBezTo>
                    <a:pt x="75" y="1"/>
                    <a:pt x="75" y="1"/>
                    <a:pt x="75" y="1"/>
                  </a:cubicBezTo>
                  <a:cubicBezTo>
                    <a:pt x="48" y="71"/>
                    <a:pt x="48" y="71"/>
                    <a:pt x="48" y="71"/>
                  </a:cubicBezTo>
                  <a:cubicBezTo>
                    <a:pt x="57" y="71"/>
                    <a:pt x="57" y="71"/>
                    <a:pt x="57" y="71"/>
                  </a:cubicBezTo>
                  <a:cubicBezTo>
                    <a:pt x="64" y="52"/>
                    <a:pt x="64" y="52"/>
                    <a:pt x="64" y="52"/>
                  </a:cubicBezTo>
                  <a:cubicBezTo>
                    <a:pt x="94" y="52"/>
                    <a:pt x="94" y="52"/>
                    <a:pt x="94" y="52"/>
                  </a:cubicBezTo>
                  <a:cubicBezTo>
                    <a:pt x="101" y="71"/>
                    <a:pt x="101" y="71"/>
                    <a:pt x="101" y="71"/>
                  </a:cubicBezTo>
                  <a:cubicBezTo>
                    <a:pt x="111" y="71"/>
                    <a:pt x="111" y="71"/>
                    <a:pt x="111" y="71"/>
                  </a:cubicBezTo>
                  <a:lnTo>
                    <a:pt x="84" y="1"/>
                  </a:lnTo>
                  <a:close/>
                  <a:moveTo>
                    <a:pt x="67" y="44"/>
                  </a:moveTo>
                  <a:cubicBezTo>
                    <a:pt x="78" y="14"/>
                    <a:pt x="78" y="14"/>
                    <a:pt x="78" y="14"/>
                  </a:cubicBezTo>
                  <a:cubicBezTo>
                    <a:pt x="78" y="13"/>
                    <a:pt x="79" y="12"/>
                    <a:pt x="79" y="10"/>
                  </a:cubicBezTo>
                  <a:cubicBezTo>
                    <a:pt x="79" y="10"/>
                    <a:pt x="79" y="10"/>
                    <a:pt x="79" y="10"/>
                  </a:cubicBezTo>
                  <a:cubicBezTo>
                    <a:pt x="80" y="12"/>
                    <a:pt x="80" y="14"/>
                    <a:pt x="80" y="14"/>
                  </a:cubicBezTo>
                  <a:cubicBezTo>
                    <a:pt x="91" y="44"/>
                    <a:pt x="91" y="44"/>
                    <a:pt x="91" y="44"/>
                  </a:cubicBezTo>
                  <a:lnTo>
                    <a:pt x="67" y="44"/>
                  </a:lnTo>
                  <a:close/>
                  <a:moveTo>
                    <a:pt x="157" y="71"/>
                  </a:moveTo>
                  <a:cubicBezTo>
                    <a:pt x="121" y="71"/>
                    <a:pt x="121" y="71"/>
                    <a:pt x="121" y="71"/>
                  </a:cubicBezTo>
                  <a:cubicBezTo>
                    <a:pt x="121" y="1"/>
                    <a:pt x="121" y="1"/>
                    <a:pt x="121" y="1"/>
                  </a:cubicBezTo>
                  <a:cubicBezTo>
                    <a:pt x="129" y="1"/>
                    <a:pt x="129" y="1"/>
                    <a:pt x="129" y="1"/>
                  </a:cubicBezTo>
                  <a:cubicBezTo>
                    <a:pt x="129" y="64"/>
                    <a:pt x="129" y="64"/>
                    <a:pt x="129" y="64"/>
                  </a:cubicBezTo>
                  <a:cubicBezTo>
                    <a:pt x="157" y="64"/>
                    <a:pt x="157" y="64"/>
                    <a:pt x="157" y="64"/>
                  </a:cubicBezTo>
                  <a:lnTo>
                    <a:pt x="157" y="71"/>
                  </a:lnTo>
                  <a:close/>
                  <a:moveTo>
                    <a:pt x="239" y="71"/>
                  </a:moveTo>
                  <a:cubicBezTo>
                    <a:pt x="231" y="71"/>
                    <a:pt x="231" y="71"/>
                    <a:pt x="231" y="71"/>
                  </a:cubicBezTo>
                  <a:cubicBezTo>
                    <a:pt x="231" y="24"/>
                    <a:pt x="231" y="24"/>
                    <a:pt x="231" y="24"/>
                  </a:cubicBezTo>
                  <a:cubicBezTo>
                    <a:pt x="231" y="21"/>
                    <a:pt x="231" y="16"/>
                    <a:pt x="232" y="11"/>
                  </a:cubicBezTo>
                  <a:cubicBezTo>
                    <a:pt x="232" y="11"/>
                    <a:pt x="232" y="11"/>
                    <a:pt x="232" y="11"/>
                  </a:cubicBezTo>
                  <a:cubicBezTo>
                    <a:pt x="231" y="14"/>
                    <a:pt x="230" y="16"/>
                    <a:pt x="230" y="18"/>
                  </a:cubicBezTo>
                  <a:cubicBezTo>
                    <a:pt x="206" y="71"/>
                    <a:pt x="206" y="71"/>
                    <a:pt x="206" y="71"/>
                  </a:cubicBezTo>
                  <a:cubicBezTo>
                    <a:pt x="202" y="71"/>
                    <a:pt x="202" y="71"/>
                    <a:pt x="202" y="71"/>
                  </a:cubicBezTo>
                  <a:cubicBezTo>
                    <a:pt x="178" y="18"/>
                    <a:pt x="178" y="18"/>
                    <a:pt x="178" y="18"/>
                  </a:cubicBezTo>
                  <a:cubicBezTo>
                    <a:pt x="177" y="16"/>
                    <a:pt x="176" y="14"/>
                    <a:pt x="176" y="11"/>
                  </a:cubicBezTo>
                  <a:cubicBezTo>
                    <a:pt x="176" y="11"/>
                    <a:pt x="176" y="11"/>
                    <a:pt x="176" y="11"/>
                  </a:cubicBezTo>
                  <a:cubicBezTo>
                    <a:pt x="176" y="14"/>
                    <a:pt x="176" y="18"/>
                    <a:pt x="176" y="24"/>
                  </a:cubicBezTo>
                  <a:cubicBezTo>
                    <a:pt x="176" y="71"/>
                    <a:pt x="176" y="71"/>
                    <a:pt x="176" y="71"/>
                  </a:cubicBezTo>
                  <a:cubicBezTo>
                    <a:pt x="168" y="71"/>
                    <a:pt x="168" y="71"/>
                    <a:pt x="168" y="71"/>
                  </a:cubicBezTo>
                  <a:cubicBezTo>
                    <a:pt x="168" y="1"/>
                    <a:pt x="168" y="1"/>
                    <a:pt x="168" y="1"/>
                  </a:cubicBezTo>
                  <a:cubicBezTo>
                    <a:pt x="179" y="1"/>
                    <a:pt x="179" y="1"/>
                    <a:pt x="179" y="1"/>
                  </a:cubicBezTo>
                  <a:cubicBezTo>
                    <a:pt x="200" y="50"/>
                    <a:pt x="200" y="50"/>
                    <a:pt x="200" y="50"/>
                  </a:cubicBezTo>
                  <a:cubicBezTo>
                    <a:pt x="202" y="54"/>
                    <a:pt x="203" y="57"/>
                    <a:pt x="204" y="59"/>
                  </a:cubicBezTo>
                  <a:cubicBezTo>
                    <a:pt x="204" y="59"/>
                    <a:pt x="204" y="59"/>
                    <a:pt x="204" y="59"/>
                  </a:cubicBezTo>
                  <a:cubicBezTo>
                    <a:pt x="205" y="55"/>
                    <a:pt x="206" y="52"/>
                    <a:pt x="207" y="50"/>
                  </a:cubicBezTo>
                  <a:cubicBezTo>
                    <a:pt x="229" y="1"/>
                    <a:pt x="229" y="1"/>
                    <a:pt x="229" y="1"/>
                  </a:cubicBezTo>
                  <a:cubicBezTo>
                    <a:pt x="239" y="1"/>
                    <a:pt x="239" y="1"/>
                    <a:pt x="239" y="1"/>
                  </a:cubicBezTo>
                  <a:lnTo>
                    <a:pt x="239" y="71"/>
                  </a:lnTo>
                  <a:close/>
                  <a:moveTo>
                    <a:pt x="285" y="1"/>
                  </a:moveTo>
                  <a:cubicBezTo>
                    <a:pt x="277" y="1"/>
                    <a:pt x="277" y="1"/>
                    <a:pt x="277" y="1"/>
                  </a:cubicBezTo>
                  <a:cubicBezTo>
                    <a:pt x="250" y="71"/>
                    <a:pt x="250" y="71"/>
                    <a:pt x="250" y="71"/>
                  </a:cubicBezTo>
                  <a:cubicBezTo>
                    <a:pt x="259" y="71"/>
                    <a:pt x="259" y="71"/>
                    <a:pt x="259" y="71"/>
                  </a:cubicBezTo>
                  <a:cubicBezTo>
                    <a:pt x="266" y="52"/>
                    <a:pt x="266" y="52"/>
                    <a:pt x="266" y="52"/>
                  </a:cubicBezTo>
                  <a:cubicBezTo>
                    <a:pt x="296" y="52"/>
                    <a:pt x="296" y="52"/>
                    <a:pt x="296" y="52"/>
                  </a:cubicBezTo>
                  <a:cubicBezTo>
                    <a:pt x="303" y="71"/>
                    <a:pt x="303" y="71"/>
                    <a:pt x="303" y="71"/>
                  </a:cubicBezTo>
                  <a:cubicBezTo>
                    <a:pt x="312" y="71"/>
                    <a:pt x="312" y="71"/>
                    <a:pt x="312" y="71"/>
                  </a:cubicBezTo>
                  <a:lnTo>
                    <a:pt x="285" y="1"/>
                  </a:lnTo>
                  <a:close/>
                  <a:moveTo>
                    <a:pt x="269" y="44"/>
                  </a:moveTo>
                  <a:cubicBezTo>
                    <a:pt x="279" y="14"/>
                    <a:pt x="279" y="14"/>
                    <a:pt x="279" y="14"/>
                  </a:cubicBezTo>
                  <a:cubicBezTo>
                    <a:pt x="280" y="13"/>
                    <a:pt x="280" y="12"/>
                    <a:pt x="281" y="10"/>
                  </a:cubicBezTo>
                  <a:cubicBezTo>
                    <a:pt x="281" y="10"/>
                    <a:pt x="281" y="10"/>
                    <a:pt x="281" y="10"/>
                  </a:cubicBezTo>
                  <a:cubicBezTo>
                    <a:pt x="281" y="12"/>
                    <a:pt x="282" y="14"/>
                    <a:pt x="282" y="14"/>
                  </a:cubicBezTo>
                  <a:cubicBezTo>
                    <a:pt x="293" y="44"/>
                    <a:pt x="293" y="44"/>
                    <a:pt x="293" y="44"/>
                  </a:cubicBezTo>
                  <a:lnTo>
                    <a:pt x="269" y="44"/>
                  </a:lnTo>
                  <a:close/>
                  <a:moveTo>
                    <a:pt x="357" y="9"/>
                  </a:moveTo>
                  <a:cubicBezTo>
                    <a:pt x="336" y="9"/>
                    <a:pt x="336" y="9"/>
                    <a:pt x="336" y="9"/>
                  </a:cubicBezTo>
                  <a:cubicBezTo>
                    <a:pt x="336" y="71"/>
                    <a:pt x="336" y="71"/>
                    <a:pt x="336" y="71"/>
                  </a:cubicBezTo>
                  <a:cubicBezTo>
                    <a:pt x="328" y="71"/>
                    <a:pt x="328" y="71"/>
                    <a:pt x="328" y="71"/>
                  </a:cubicBezTo>
                  <a:cubicBezTo>
                    <a:pt x="328" y="9"/>
                    <a:pt x="328" y="9"/>
                    <a:pt x="328" y="9"/>
                  </a:cubicBezTo>
                  <a:cubicBezTo>
                    <a:pt x="308" y="9"/>
                    <a:pt x="308" y="9"/>
                    <a:pt x="308" y="9"/>
                  </a:cubicBezTo>
                  <a:cubicBezTo>
                    <a:pt x="308" y="1"/>
                    <a:pt x="308" y="1"/>
                    <a:pt x="308" y="1"/>
                  </a:cubicBezTo>
                  <a:cubicBezTo>
                    <a:pt x="357" y="1"/>
                    <a:pt x="357" y="1"/>
                    <a:pt x="357" y="1"/>
                  </a:cubicBezTo>
                  <a:lnTo>
                    <a:pt x="357" y="9"/>
                  </a:lnTo>
                  <a:close/>
                  <a:moveTo>
                    <a:pt x="432" y="7"/>
                  </a:moveTo>
                  <a:cubicBezTo>
                    <a:pt x="428" y="3"/>
                    <a:pt x="422" y="1"/>
                    <a:pt x="414" y="1"/>
                  </a:cubicBezTo>
                  <a:cubicBezTo>
                    <a:pt x="395" y="1"/>
                    <a:pt x="395" y="1"/>
                    <a:pt x="395" y="1"/>
                  </a:cubicBezTo>
                  <a:cubicBezTo>
                    <a:pt x="395" y="71"/>
                    <a:pt x="395" y="71"/>
                    <a:pt x="395" y="71"/>
                  </a:cubicBezTo>
                  <a:cubicBezTo>
                    <a:pt x="403" y="71"/>
                    <a:pt x="403" y="71"/>
                    <a:pt x="403" y="71"/>
                  </a:cubicBezTo>
                  <a:cubicBezTo>
                    <a:pt x="403" y="45"/>
                    <a:pt x="403" y="45"/>
                    <a:pt x="403" y="45"/>
                  </a:cubicBezTo>
                  <a:cubicBezTo>
                    <a:pt x="412" y="45"/>
                    <a:pt x="412" y="45"/>
                    <a:pt x="412" y="45"/>
                  </a:cubicBezTo>
                  <a:cubicBezTo>
                    <a:pt x="420" y="45"/>
                    <a:pt x="426" y="43"/>
                    <a:pt x="431" y="39"/>
                  </a:cubicBezTo>
                  <a:cubicBezTo>
                    <a:pt x="436" y="34"/>
                    <a:pt x="438" y="29"/>
                    <a:pt x="438" y="22"/>
                  </a:cubicBezTo>
                  <a:cubicBezTo>
                    <a:pt x="438" y="16"/>
                    <a:pt x="436" y="10"/>
                    <a:pt x="432" y="7"/>
                  </a:cubicBezTo>
                  <a:close/>
                  <a:moveTo>
                    <a:pt x="425" y="34"/>
                  </a:moveTo>
                  <a:cubicBezTo>
                    <a:pt x="422" y="36"/>
                    <a:pt x="417" y="37"/>
                    <a:pt x="412" y="37"/>
                  </a:cubicBezTo>
                  <a:cubicBezTo>
                    <a:pt x="403" y="37"/>
                    <a:pt x="403" y="37"/>
                    <a:pt x="403" y="37"/>
                  </a:cubicBezTo>
                  <a:cubicBezTo>
                    <a:pt x="403" y="9"/>
                    <a:pt x="403" y="9"/>
                    <a:pt x="403" y="9"/>
                  </a:cubicBezTo>
                  <a:cubicBezTo>
                    <a:pt x="413" y="9"/>
                    <a:pt x="413" y="9"/>
                    <a:pt x="413" y="9"/>
                  </a:cubicBezTo>
                  <a:cubicBezTo>
                    <a:pt x="424" y="9"/>
                    <a:pt x="429" y="13"/>
                    <a:pt x="429" y="23"/>
                  </a:cubicBezTo>
                  <a:cubicBezTo>
                    <a:pt x="429" y="27"/>
                    <a:pt x="428" y="31"/>
                    <a:pt x="425" y="34"/>
                  </a:cubicBezTo>
                  <a:close/>
                  <a:moveTo>
                    <a:pt x="504" y="10"/>
                  </a:moveTo>
                  <a:cubicBezTo>
                    <a:pt x="498" y="3"/>
                    <a:pt x="490" y="0"/>
                    <a:pt x="480" y="0"/>
                  </a:cubicBezTo>
                  <a:cubicBezTo>
                    <a:pt x="470" y="0"/>
                    <a:pt x="462" y="3"/>
                    <a:pt x="456" y="10"/>
                  </a:cubicBezTo>
                  <a:cubicBezTo>
                    <a:pt x="450" y="17"/>
                    <a:pt x="446" y="26"/>
                    <a:pt x="446" y="37"/>
                  </a:cubicBezTo>
                  <a:cubicBezTo>
                    <a:pt x="446" y="48"/>
                    <a:pt x="449" y="56"/>
                    <a:pt x="455" y="63"/>
                  </a:cubicBezTo>
                  <a:cubicBezTo>
                    <a:pt x="461" y="69"/>
                    <a:pt x="469" y="73"/>
                    <a:pt x="479" y="73"/>
                  </a:cubicBezTo>
                  <a:cubicBezTo>
                    <a:pt x="489" y="73"/>
                    <a:pt x="498" y="69"/>
                    <a:pt x="504" y="63"/>
                  </a:cubicBezTo>
                  <a:cubicBezTo>
                    <a:pt x="510" y="56"/>
                    <a:pt x="513" y="47"/>
                    <a:pt x="513" y="35"/>
                  </a:cubicBezTo>
                  <a:cubicBezTo>
                    <a:pt x="513" y="25"/>
                    <a:pt x="510" y="16"/>
                    <a:pt x="504" y="10"/>
                  </a:cubicBezTo>
                  <a:close/>
                  <a:moveTo>
                    <a:pt x="497" y="58"/>
                  </a:moveTo>
                  <a:cubicBezTo>
                    <a:pt x="493" y="63"/>
                    <a:pt x="487" y="65"/>
                    <a:pt x="479" y="65"/>
                  </a:cubicBezTo>
                  <a:cubicBezTo>
                    <a:pt x="472" y="65"/>
                    <a:pt x="466" y="63"/>
                    <a:pt x="462" y="57"/>
                  </a:cubicBezTo>
                  <a:cubicBezTo>
                    <a:pt x="457" y="52"/>
                    <a:pt x="455" y="45"/>
                    <a:pt x="455" y="36"/>
                  </a:cubicBezTo>
                  <a:cubicBezTo>
                    <a:pt x="455" y="28"/>
                    <a:pt x="457" y="21"/>
                    <a:pt x="462" y="16"/>
                  </a:cubicBezTo>
                  <a:cubicBezTo>
                    <a:pt x="467" y="10"/>
                    <a:pt x="473" y="8"/>
                    <a:pt x="480" y="8"/>
                  </a:cubicBezTo>
                  <a:cubicBezTo>
                    <a:pt x="487" y="8"/>
                    <a:pt x="493" y="10"/>
                    <a:pt x="498" y="15"/>
                  </a:cubicBezTo>
                  <a:cubicBezTo>
                    <a:pt x="502" y="20"/>
                    <a:pt x="504" y="27"/>
                    <a:pt x="504" y="37"/>
                  </a:cubicBezTo>
                  <a:cubicBezTo>
                    <a:pt x="504" y="46"/>
                    <a:pt x="502" y="53"/>
                    <a:pt x="497" y="58"/>
                  </a:cubicBezTo>
                  <a:close/>
                </a:path>
              </a:pathLst>
            </a:custGeom>
            <a:solidFill>
              <a:srgbClr val="EA424E"/>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4"/>
                </a:solidFill>
                <a:effectLst/>
                <a:uLnTx/>
                <a:uFillTx/>
                <a:latin typeface="Segoe UI Semilight"/>
                <a:ea typeface="+mn-ea"/>
                <a:cs typeface="+mn-cs"/>
              </a:endParaRPr>
            </a:p>
          </p:txBody>
        </p:sp>
        <p:sp>
          <p:nvSpPr>
            <p:cNvPr id="20" name="Freeform 229">
              <a:extLst>
                <a:ext uri="{FF2B5EF4-FFF2-40B4-BE49-F238E27FC236}">
                  <a16:creationId xmlns:a16="http://schemas.microsoft.com/office/drawing/2014/main" id="{B66574FF-C293-B228-CF74-A679148F4391}"/>
                </a:ext>
                <a:ext uri="{C183D7F6-B498-43B3-948B-1728B52AA6E4}">
                  <adec:decorative xmlns:adec="http://schemas.microsoft.com/office/drawing/2017/decorative" val="1"/>
                </a:ext>
              </a:extLst>
            </p:cNvPr>
            <p:cNvSpPr>
              <a:spLocks noEditPoints="1"/>
            </p:cNvSpPr>
            <p:nvPr/>
          </p:nvSpPr>
          <p:spPr bwMode="auto">
            <a:xfrm rot="16200000">
              <a:off x="9594955" y="3334053"/>
              <a:ext cx="162367" cy="1082779"/>
            </a:xfrm>
            <a:custGeom>
              <a:avLst/>
              <a:gdLst>
                <a:gd name="T0" fmla="*/ 0 w 69"/>
                <a:gd name="T1" fmla="*/ 33 h 459"/>
                <a:gd name="T2" fmla="*/ 33 w 69"/>
                <a:gd name="T3" fmla="*/ 0 h 459"/>
                <a:gd name="T4" fmla="*/ 69 w 69"/>
                <a:gd name="T5" fmla="*/ 35 h 459"/>
                <a:gd name="T6" fmla="*/ 52 w 69"/>
                <a:gd name="T7" fmla="*/ 52 h 459"/>
                <a:gd name="T8" fmla="*/ 50 w 69"/>
                <a:gd name="T9" fmla="*/ 21 h 459"/>
                <a:gd name="T10" fmla="*/ 19 w 69"/>
                <a:gd name="T11" fmla="*/ 21 h 459"/>
                <a:gd name="T12" fmla="*/ 17 w 69"/>
                <a:gd name="T13" fmla="*/ 52 h 459"/>
                <a:gd name="T14" fmla="*/ 1 w 69"/>
                <a:gd name="T15" fmla="*/ 121 h 459"/>
                <a:gd name="T16" fmla="*/ 55 w 69"/>
                <a:gd name="T17" fmla="*/ 106 h 459"/>
                <a:gd name="T18" fmla="*/ 1 w 69"/>
                <a:gd name="T19" fmla="*/ 78 h 459"/>
                <a:gd name="T20" fmla="*/ 68 w 69"/>
                <a:gd name="T21" fmla="*/ 63 h 459"/>
                <a:gd name="T22" fmla="*/ 1 w 69"/>
                <a:gd name="T23" fmla="*/ 121 h 459"/>
                <a:gd name="T24" fmla="*/ 1 w 69"/>
                <a:gd name="T25" fmla="*/ 146 h 459"/>
                <a:gd name="T26" fmla="*/ 16 w 69"/>
                <a:gd name="T27" fmla="*/ 174 h 459"/>
                <a:gd name="T28" fmla="*/ 1 w 69"/>
                <a:gd name="T29" fmla="*/ 195 h 459"/>
                <a:gd name="T30" fmla="*/ 68 w 69"/>
                <a:gd name="T31" fmla="*/ 154 h 459"/>
                <a:gd name="T32" fmla="*/ 56 w 69"/>
                <a:gd name="T33" fmla="*/ 162 h 459"/>
                <a:gd name="T34" fmla="*/ 27 w 69"/>
                <a:gd name="T35" fmla="*/ 171 h 459"/>
                <a:gd name="T36" fmla="*/ 50 w 69"/>
                <a:gd name="T37" fmla="*/ 161 h 459"/>
                <a:gd name="T38" fmla="*/ 3 w 69"/>
                <a:gd name="T39" fmla="*/ 250 h 459"/>
                <a:gd name="T40" fmla="*/ 9 w 69"/>
                <a:gd name="T41" fmla="*/ 207 h 459"/>
                <a:gd name="T42" fmla="*/ 59 w 69"/>
                <a:gd name="T43" fmla="*/ 208 h 459"/>
                <a:gd name="T44" fmla="*/ 67 w 69"/>
                <a:gd name="T45" fmla="*/ 250 h 459"/>
                <a:gd name="T46" fmla="*/ 56 w 69"/>
                <a:gd name="T47" fmla="*/ 235 h 459"/>
                <a:gd name="T48" fmla="*/ 34 w 69"/>
                <a:gd name="T49" fmla="*/ 214 h 459"/>
                <a:gd name="T50" fmla="*/ 13 w 69"/>
                <a:gd name="T51" fmla="*/ 234 h 459"/>
                <a:gd name="T52" fmla="*/ 3 w 69"/>
                <a:gd name="T53" fmla="*/ 250 h 459"/>
                <a:gd name="T54" fmla="*/ 1 w 69"/>
                <a:gd name="T55" fmla="*/ 308 h 459"/>
                <a:gd name="T56" fmla="*/ 49 w 69"/>
                <a:gd name="T57" fmla="*/ 308 h 459"/>
                <a:gd name="T58" fmla="*/ 43 w 69"/>
                <a:gd name="T59" fmla="*/ 305 h 459"/>
                <a:gd name="T60" fmla="*/ 1 w 69"/>
                <a:gd name="T61" fmla="*/ 262 h 459"/>
                <a:gd name="T62" fmla="*/ 68 w 69"/>
                <a:gd name="T63" fmla="*/ 276 h 459"/>
                <a:gd name="T64" fmla="*/ 22 w 69"/>
                <a:gd name="T65" fmla="*/ 276 h 459"/>
                <a:gd name="T66" fmla="*/ 27 w 69"/>
                <a:gd name="T67" fmla="*/ 280 h 459"/>
                <a:gd name="T68" fmla="*/ 68 w 69"/>
                <a:gd name="T69" fmla="*/ 322 h 459"/>
                <a:gd name="T70" fmla="*/ 1 w 69"/>
                <a:gd name="T71" fmla="*/ 337 h 459"/>
                <a:gd name="T72" fmla="*/ 7 w 69"/>
                <a:gd name="T73" fmla="*/ 382 h 459"/>
                <a:gd name="T74" fmla="*/ 36 w 69"/>
                <a:gd name="T75" fmla="*/ 382 h 459"/>
                <a:gd name="T76" fmla="*/ 41 w 69"/>
                <a:gd name="T77" fmla="*/ 352 h 459"/>
                <a:gd name="T78" fmla="*/ 56 w 69"/>
                <a:gd name="T79" fmla="*/ 380 h 459"/>
                <a:gd name="T80" fmla="*/ 68 w 69"/>
                <a:gd name="T81" fmla="*/ 337 h 459"/>
                <a:gd name="T82" fmla="*/ 30 w 69"/>
                <a:gd name="T83" fmla="*/ 362 h 459"/>
                <a:gd name="T84" fmla="*/ 12 w 69"/>
                <a:gd name="T85" fmla="*/ 361 h 459"/>
                <a:gd name="T86" fmla="*/ 30 w 69"/>
                <a:gd name="T87" fmla="*/ 352 h 459"/>
                <a:gd name="T88" fmla="*/ 59 w 69"/>
                <a:gd name="T89" fmla="*/ 403 h 459"/>
                <a:gd name="T90" fmla="*/ 9 w 69"/>
                <a:gd name="T91" fmla="*/ 403 h 459"/>
                <a:gd name="T92" fmla="*/ 10 w 69"/>
                <a:gd name="T93" fmla="*/ 450 h 459"/>
                <a:gd name="T94" fmla="*/ 60 w 69"/>
                <a:gd name="T95" fmla="*/ 450 h 459"/>
                <a:gd name="T96" fmla="*/ 59 w 69"/>
                <a:gd name="T97" fmla="*/ 403 h 459"/>
                <a:gd name="T98" fmla="*/ 34 w 69"/>
                <a:gd name="T99" fmla="*/ 443 h 459"/>
                <a:gd name="T100" fmla="*/ 13 w 69"/>
                <a:gd name="T101" fmla="*/ 426 h 459"/>
                <a:gd name="T102" fmla="*/ 34 w 69"/>
                <a:gd name="T103" fmla="*/ 409 h 459"/>
                <a:gd name="T104" fmla="*/ 56 w 69"/>
                <a:gd name="T105" fmla="*/ 42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 h="459">
                  <a:moveTo>
                    <a:pt x="3" y="52"/>
                  </a:moveTo>
                  <a:cubicBezTo>
                    <a:pt x="1" y="47"/>
                    <a:pt x="0" y="41"/>
                    <a:pt x="0" y="33"/>
                  </a:cubicBezTo>
                  <a:cubicBezTo>
                    <a:pt x="0" y="22"/>
                    <a:pt x="3" y="14"/>
                    <a:pt x="9" y="9"/>
                  </a:cubicBezTo>
                  <a:cubicBezTo>
                    <a:pt x="15" y="3"/>
                    <a:pt x="23" y="0"/>
                    <a:pt x="33" y="0"/>
                  </a:cubicBezTo>
                  <a:cubicBezTo>
                    <a:pt x="44" y="0"/>
                    <a:pt x="52" y="3"/>
                    <a:pt x="59" y="10"/>
                  </a:cubicBezTo>
                  <a:cubicBezTo>
                    <a:pt x="66" y="16"/>
                    <a:pt x="69" y="25"/>
                    <a:pt x="69" y="35"/>
                  </a:cubicBezTo>
                  <a:cubicBezTo>
                    <a:pt x="69" y="42"/>
                    <a:pt x="68" y="47"/>
                    <a:pt x="67" y="52"/>
                  </a:cubicBezTo>
                  <a:cubicBezTo>
                    <a:pt x="52" y="52"/>
                    <a:pt x="52" y="52"/>
                    <a:pt x="52" y="52"/>
                  </a:cubicBezTo>
                  <a:cubicBezTo>
                    <a:pt x="55" y="47"/>
                    <a:pt x="56" y="42"/>
                    <a:pt x="56" y="37"/>
                  </a:cubicBezTo>
                  <a:cubicBezTo>
                    <a:pt x="56" y="30"/>
                    <a:pt x="54" y="25"/>
                    <a:pt x="50" y="21"/>
                  </a:cubicBezTo>
                  <a:cubicBezTo>
                    <a:pt x="46" y="18"/>
                    <a:pt x="41" y="16"/>
                    <a:pt x="34" y="16"/>
                  </a:cubicBezTo>
                  <a:cubicBezTo>
                    <a:pt x="28" y="16"/>
                    <a:pt x="22" y="17"/>
                    <a:pt x="19" y="21"/>
                  </a:cubicBezTo>
                  <a:cubicBezTo>
                    <a:pt x="15" y="25"/>
                    <a:pt x="13" y="30"/>
                    <a:pt x="13" y="36"/>
                  </a:cubicBezTo>
                  <a:cubicBezTo>
                    <a:pt x="13" y="42"/>
                    <a:pt x="14" y="47"/>
                    <a:pt x="17" y="52"/>
                  </a:cubicBezTo>
                  <a:lnTo>
                    <a:pt x="3" y="52"/>
                  </a:lnTo>
                  <a:close/>
                  <a:moveTo>
                    <a:pt x="1" y="121"/>
                  </a:moveTo>
                  <a:cubicBezTo>
                    <a:pt x="1" y="106"/>
                    <a:pt x="1" y="106"/>
                    <a:pt x="1" y="106"/>
                  </a:cubicBezTo>
                  <a:cubicBezTo>
                    <a:pt x="55" y="106"/>
                    <a:pt x="55" y="106"/>
                    <a:pt x="55" y="106"/>
                  </a:cubicBezTo>
                  <a:cubicBezTo>
                    <a:pt x="55" y="78"/>
                    <a:pt x="55" y="78"/>
                    <a:pt x="55" y="78"/>
                  </a:cubicBezTo>
                  <a:cubicBezTo>
                    <a:pt x="1" y="78"/>
                    <a:pt x="1" y="78"/>
                    <a:pt x="1" y="78"/>
                  </a:cubicBezTo>
                  <a:cubicBezTo>
                    <a:pt x="1" y="63"/>
                    <a:pt x="1" y="63"/>
                    <a:pt x="1" y="63"/>
                  </a:cubicBezTo>
                  <a:cubicBezTo>
                    <a:pt x="68" y="63"/>
                    <a:pt x="68" y="63"/>
                    <a:pt x="68" y="63"/>
                  </a:cubicBezTo>
                  <a:cubicBezTo>
                    <a:pt x="68" y="121"/>
                    <a:pt x="68" y="121"/>
                    <a:pt x="68" y="121"/>
                  </a:cubicBezTo>
                  <a:lnTo>
                    <a:pt x="1" y="121"/>
                  </a:lnTo>
                  <a:close/>
                  <a:moveTo>
                    <a:pt x="1" y="129"/>
                  </a:moveTo>
                  <a:cubicBezTo>
                    <a:pt x="1" y="146"/>
                    <a:pt x="1" y="146"/>
                    <a:pt x="1" y="146"/>
                  </a:cubicBezTo>
                  <a:cubicBezTo>
                    <a:pt x="16" y="150"/>
                    <a:pt x="16" y="150"/>
                    <a:pt x="16" y="150"/>
                  </a:cubicBezTo>
                  <a:cubicBezTo>
                    <a:pt x="16" y="174"/>
                    <a:pt x="16" y="174"/>
                    <a:pt x="16" y="174"/>
                  </a:cubicBezTo>
                  <a:cubicBezTo>
                    <a:pt x="1" y="179"/>
                    <a:pt x="1" y="179"/>
                    <a:pt x="1" y="179"/>
                  </a:cubicBezTo>
                  <a:cubicBezTo>
                    <a:pt x="1" y="195"/>
                    <a:pt x="1" y="195"/>
                    <a:pt x="1" y="195"/>
                  </a:cubicBezTo>
                  <a:cubicBezTo>
                    <a:pt x="68" y="171"/>
                    <a:pt x="68" y="171"/>
                    <a:pt x="68" y="171"/>
                  </a:cubicBezTo>
                  <a:cubicBezTo>
                    <a:pt x="68" y="154"/>
                    <a:pt x="68" y="154"/>
                    <a:pt x="68" y="154"/>
                  </a:cubicBezTo>
                  <a:lnTo>
                    <a:pt x="1" y="129"/>
                  </a:lnTo>
                  <a:close/>
                  <a:moveTo>
                    <a:pt x="56" y="162"/>
                  </a:moveTo>
                  <a:cubicBezTo>
                    <a:pt x="54" y="162"/>
                    <a:pt x="52" y="163"/>
                    <a:pt x="50" y="163"/>
                  </a:cubicBezTo>
                  <a:cubicBezTo>
                    <a:pt x="27" y="171"/>
                    <a:pt x="27" y="171"/>
                    <a:pt x="27" y="171"/>
                  </a:cubicBezTo>
                  <a:cubicBezTo>
                    <a:pt x="27" y="153"/>
                    <a:pt x="27" y="153"/>
                    <a:pt x="27" y="153"/>
                  </a:cubicBezTo>
                  <a:cubicBezTo>
                    <a:pt x="50" y="161"/>
                    <a:pt x="50" y="161"/>
                    <a:pt x="50" y="161"/>
                  </a:cubicBezTo>
                  <a:cubicBezTo>
                    <a:pt x="52" y="161"/>
                    <a:pt x="54" y="162"/>
                    <a:pt x="56" y="162"/>
                  </a:cubicBezTo>
                  <a:close/>
                  <a:moveTo>
                    <a:pt x="3" y="250"/>
                  </a:moveTo>
                  <a:cubicBezTo>
                    <a:pt x="1" y="246"/>
                    <a:pt x="0" y="239"/>
                    <a:pt x="0" y="231"/>
                  </a:cubicBezTo>
                  <a:cubicBezTo>
                    <a:pt x="0" y="221"/>
                    <a:pt x="3" y="213"/>
                    <a:pt x="9" y="207"/>
                  </a:cubicBezTo>
                  <a:cubicBezTo>
                    <a:pt x="15" y="201"/>
                    <a:pt x="23" y="198"/>
                    <a:pt x="33" y="198"/>
                  </a:cubicBezTo>
                  <a:cubicBezTo>
                    <a:pt x="44" y="198"/>
                    <a:pt x="52" y="202"/>
                    <a:pt x="59" y="208"/>
                  </a:cubicBezTo>
                  <a:cubicBezTo>
                    <a:pt x="66" y="215"/>
                    <a:pt x="69" y="223"/>
                    <a:pt x="69" y="234"/>
                  </a:cubicBezTo>
                  <a:cubicBezTo>
                    <a:pt x="69" y="240"/>
                    <a:pt x="68" y="246"/>
                    <a:pt x="67" y="250"/>
                  </a:cubicBezTo>
                  <a:cubicBezTo>
                    <a:pt x="52" y="250"/>
                    <a:pt x="52" y="250"/>
                    <a:pt x="52" y="250"/>
                  </a:cubicBezTo>
                  <a:cubicBezTo>
                    <a:pt x="55" y="246"/>
                    <a:pt x="56" y="241"/>
                    <a:pt x="56" y="235"/>
                  </a:cubicBezTo>
                  <a:cubicBezTo>
                    <a:pt x="56" y="229"/>
                    <a:pt x="54" y="224"/>
                    <a:pt x="50" y="220"/>
                  </a:cubicBezTo>
                  <a:cubicBezTo>
                    <a:pt x="46" y="216"/>
                    <a:pt x="41" y="214"/>
                    <a:pt x="34" y="214"/>
                  </a:cubicBezTo>
                  <a:cubicBezTo>
                    <a:pt x="28" y="214"/>
                    <a:pt x="22" y="216"/>
                    <a:pt x="19" y="220"/>
                  </a:cubicBezTo>
                  <a:cubicBezTo>
                    <a:pt x="15" y="223"/>
                    <a:pt x="13" y="228"/>
                    <a:pt x="13" y="234"/>
                  </a:cubicBezTo>
                  <a:cubicBezTo>
                    <a:pt x="13" y="240"/>
                    <a:pt x="14" y="246"/>
                    <a:pt x="17" y="250"/>
                  </a:cubicBezTo>
                  <a:lnTo>
                    <a:pt x="3" y="250"/>
                  </a:lnTo>
                  <a:close/>
                  <a:moveTo>
                    <a:pt x="1" y="322"/>
                  </a:moveTo>
                  <a:cubicBezTo>
                    <a:pt x="1" y="308"/>
                    <a:pt x="1" y="308"/>
                    <a:pt x="1" y="308"/>
                  </a:cubicBezTo>
                  <a:cubicBezTo>
                    <a:pt x="38" y="308"/>
                    <a:pt x="38" y="308"/>
                    <a:pt x="38" y="308"/>
                  </a:cubicBezTo>
                  <a:cubicBezTo>
                    <a:pt x="42" y="308"/>
                    <a:pt x="46" y="308"/>
                    <a:pt x="49" y="308"/>
                  </a:cubicBezTo>
                  <a:cubicBezTo>
                    <a:pt x="49" y="308"/>
                    <a:pt x="49" y="308"/>
                    <a:pt x="49" y="308"/>
                  </a:cubicBezTo>
                  <a:cubicBezTo>
                    <a:pt x="47" y="307"/>
                    <a:pt x="45" y="306"/>
                    <a:pt x="43" y="305"/>
                  </a:cubicBezTo>
                  <a:cubicBezTo>
                    <a:pt x="1" y="277"/>
                    <a:pt x="1" y="277"/>
                    <a:pt x="1" y="277"/>
                  </a:cubicBezTo>
                  <a:cubicBezTo>
                    <a:pt x="1" y="262"/>
                    <a:pt x="1" y="262"/>
                    <a:pt x="1" y="262"/>
                  </a:cubicBezTo>
                  <a:cubicBezTo>
                    <a:pt x="68" y="262"/>
                    <a:pt x="68" y="262"/>
                    <a:pt x="68" y="262"/>
                  </a:cubicBezTo>
                  <a:cubicBezTo>
                    <a:pt x="68" y="276"/>
                    <a:pt x="68" y="276"/>
                    <a:pt x="68" y="276"/>
                  </a:cubicBezTo>
                  <a:cubicBezTo>
                    <a:pt x="31" y="276"/>
                    <a:pt x="31" y="276"/>
                    <a:pt x="31" y="276"/>
                  </a:cubicBezTo>
                  <a:cubicBezTo>
                    <a:pt x="26" y="276"/>
                    <a:pt x="23" y="276"/>
                    <a:pt x="22" y="276"/>
                  </a:cubicBezTo>
                  <a:cubicBezTo>
                    <a:pt x="22" y="276"/>
                    <a:pt x="22" y="276"/>
                    <a:pt x="22" y="276"/>
                  </a:cubicBezTo>
                  <a:cubicBezTo>
                    <a:pt x="22" y="276"/>
                    <a:pt x="24" y="277"/>
                    <a:pt x="27" y="280"/>
                  </a:cubicBezTo>
                  <a:cubicBezTo>
                    <a:pt x="68" y="306"/>
                    <a:pt x="68" y="306"/>
                    <a:pt x="68" y="306"/>
                  </a:cubicBezTo>
                  <a:cubicBezTo>
                    <a:pt x="68" y="322"/>
                    <a:pt x="68" y="322"/>
                    <a:pt x="68" y="322"/>
                  </a:cubicBezTo>
                  <a:lnTo>
                    <a:pt x="1" y="322"/>
                  </a:lnTo>
                  <a:close/>
                  <a:moveTo>
                    <a:pt x="1" y="337"/>
                  </a:moveTo>
                  <a:cubicBezTo>
                    <a:pt x="1" y="364"/>
                    <a:pt x="1" y="364"/>
                    <a:pt x="1" y="364"/>
                  </a:cubicBezTo>
                  <a:cubicBezTo>
                    <a:pt x="1" y="372"/>
                    <a:pt x="3" y="377"/>
                    <a:pt x="7" y="382"/>
                  </a:cubicBezTo>
                  <a:cubicBezTo>
                    <a:pt x="10" y="386"/>
                    <a:pt x="16" y="388"/>
                    <a:pt x="22" y="388"/>
                  </a:cubicBezTo>
                  <a:cubicBezTo>
                    <a:pt x="28" y="388"/>
                    <a:pt x="33" y="386"/>
                    <a:pt x="36" y="382"/>
                  </a:cubicBezTo>
                  <a:cubicBezTo>
                    <a:pt x="39" y="378"/>
                    <a:pt x="41" y="373"/>
                    <a:pt x="41" y="365"/>
                  </a:cubicBezTo>
                  <a:cubicBezTo>
                    <a:pt x="41" y="352"/>
                    <a:pt x="41" y="352"/>
                    <a:pt x="41" y="352"/>
                  </a:cubicBezTo>
                  <a:cubicBezTo>
                    <a:pt x="56" y="352"/>
                    <a:pt x="56" y="352"/>
                    <a:pt x="56" y="352"/>
                  </a:cubicBezTo>
                  <a:cubicBezTo>
                    <a:pt x="56" y="380"/>
                    <a:pt x="56" y="380"/>
                    <a:pt x="56" y="380"/>
                  </a:cubicBezTo>
                  <a:cubicBezTo>
                    <a:pt x="68" y="380"/>
                    <a:pt x="68" y="380"/>
                    <a:pt x="68" y="380"/>
                  </a:cubicBezTo>
                  <a:cubicBezTo>
                    <a:pt x="68" y="337"/>
                    <a:pt x="68" y="337"/>
                    <a:pt x="68" y="337"/>
                  </a:cubicBezTo>
                  <a:lnTo>
                    <a:pt x="1" y="337"/>
                  </a:lnTo>
                  <a:close/>
                  <a:moveTo>
                    <a:pt x="30" y="362"/>
                  </a:moveTo>
                  <a:cubicBezTo>
                    <a:pt x="30" y="368"/>
                    <a:pt x="27" y="372"/>
                    <a:pt x="21" y="372"/>
                  </a:cubicBezTo>
                  <a:cubicBezTo>
                    <a:pt x="15" y="372"/>
                    <a:pt x="12" y="368"/>
                    <a:pt x="12" y="361"/>
                  </a:cubicBezTo>
                  <a:cubicBezTo>
                    <a:pt x="12" y="352"/>
                    <a:pt x="12" y="352"/>
                    <a:pt x="12" y="352"/>
                  </a:cubicBezTo>
                  <a:cubicBezTo>
                    <a:pt x="30" y="352"/>
                    <a:pt x="30" y="352"/>
                    <a:pt x="30" y="352"/>
                  </a:cubicBezTo>
                  <a:lnTo>
                    <a:pt x="30" y="362"/>
                  </a:lnTo>
                  <a:close/>
                  <a:moveTo>
                    <a:pt x="59" y="403"/>
                  </a:moveTo>
                  <a:cubicBezTo>
                    <a:pt x="53" y="397"/>
                    <a:pt x="44" y="394"/>
                    <a:pt x="34" y="394"/>
                  </a:cubicBezTo>
                  <a:cubicBezTo>
                    <a:pt x="24" y="394"/>
                    <a:pt x="15" y="397"/>
                    <a:pt x="9" y="403"/>
                  </a:cubicBezTo>
                  <a:cubicBezTo>
                    <a:pt x="3" y="409"/>
                    <a:pt x="0" y="416"/>
                    <a:pt x="0" y="426"/>
                  </a:cubicBezTo>
                  <a:cubicBezTo>
                    <a:pt x="0" y="436"/>
                    <a:pt x="3" y="444"/>
                    <a:pt x="10" y="450"/>
                  </a:cubicBezTo>
                  <a:cubicBezTo>
                    <a:pt x="16" y="456"/>
                    <a:pt x="24" y="459"/>
                    <a:pt x="35" y="459"/>
                  </a:cubicBezTo>
                  <a:cubicBezTo>
                    <a:pt x="45" y="459"/>
                    <a:pt x="53" y="456"/>
                    <a:pt x="60" y="450"/>
                  </a:cubicBezTo>
                  <a:cubicBezTo>
                    <a:pt x="66" y="444"/>
                    <a:pt x="69" y="437"/>
                    <a:pt x="69" y="427"/>
                  </a:cubicBezTo>
                  <a:cubicBezTo>
                    <a:pt x="69" y="417"/>
                    <a:pt x="66" y="409"/>
                    <a:pt x="59" y="403"/>
                  </a:cubicBezTo>
                  <a:close/>
                  <a:moveTo>
                    <a:pt x="50" y="439"/>
                  </a:moveTo>
                  <a:cubicBezTo>
                    <a:pt x="46" y="442"/>
                    <a:pt x="41" y="443"/>
                    <a:pt x="34" y="443"/>
                  </a:cubicBezTo>
                  <a:cubicBezTo>
                    <a:pt x="27" y="443"/>
                    <a:pt x="22" y="442"/>
                    <a:pt x="19" y="439"/>
                  </a:cubicBezTo>
                  <a:cubicBezTo>
                    <a:pt x="15" y="436"/>
                    <a:pt x="13" y="432"/>
                    <a:pt x="13" y="426"/>
                  </a:cubicBezTo>
                  <a:cubicBezTo>
                    <a:pt x="13" y="421"/>
                    <a:pt x="15" y="417"/>
                    <a:pt x="19" y="414"/>
                  </a:cubicBezTo>
                  <a:cubicBezTo>
                    <a:pt x="23" y="411"/>
                    <a:pt x="28" y="409"/>
                    <a:pt x="34" y="409"/>
                  </a:cubicBezTo>
                  <a:cubicBezTo>
                    <a:pt x="41" y="409"/>
                    <a:pt x="46" y="411"/>
                    <a:pt x="50" y="414"/>
                  </a:cubicBezTo>
                  <a:cubicBezTo>
                    <a:pt x="54" y="417"/>
                    <a:pt x="56" y="421"/>
                    <a:pt x="56" y="427"/>
                  </a:cubicBezTo>
                  <a:cubicBezTo>
                    <a:pt x="56" y="432"/>
                    <a:pt x="54" y="436"/>
                    <a:pt x="50" y="439"/>
                  </a:cubicBezTo>
                  <a:close/>
                </a:path>
              </a:pathLst>
            </a:custGeom>
            <a:solidFill>
              <a:srgbClr val="BB9575"/>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21" name="Freeform 230">
              <a:extLst>
                <a:ext uri="{FF2B5EF4-FFF2-40B4-BE49-F238E27FC236}">
                  <a16:creationId xmlns:a16="http://schemas.microsoft.com/office/drawing/2014/main" id="{F6341E86-9697-D970-30FB-452F76CE5B21}"/>
                </a:ext>
                <a:ext uri="{C183D7F6-B498-43B3-948B-1728B52AA6E4}">
                  <adec:decorative xmlns:adec="http://schemas.microsoft.com/office/drawing/2017/decorative" val="1"/>
                </a:ext>
              </a:extLst>
            </p:cNvPr>
            <p:cNvSpPr>
              <a:spLocks noEditPoints="1"/>
            </p:cNvSpPr>
            <p:nvPr/>
          </p:nvSpPr>
          <p:spPr bwMode="auto">
            <a:xfrm>
              <a:off x="9116212" y="1833507"/>
              <a:ext cx="1045498" cy="495776"/>
            </a:xfrm>
            <a:custGeom>
              <a:avLst/>
              <a:gdLst>
                <a:gd name="T0" fmla="*/ 38 w 344"/>
                <a:gd name="T1" fmla="*/ 56 h 163"/>
                <a:gd name="T2" fmla="*/ 50 w 344"/>
                <a:gd name="T3" fmla="*/ 114 h 163"/>
                <a:gd name="T4" fmla="*/ 20 w 344"/>
                <a:gd name="T5" fmla="*/ 136 h 163"/>
                <a:gd name="T6" fmla="*/ 0 w 344"/>
                <a:gd name="T7" fmla="*/ 54 h 163"/>
                <a:gd name="T8" fmla="*/ 38 w 344"/>
                <a:gd name="T9" fmla="*/ 29 h 163"/>
                <a:gd name="T10" fmla="*/ 16 w 344"/>
                <a:gd name="T11" fmla="*/ 7 h 163"/>
                <a:gd name="T12" fmla="*/ 93 w 344"/>
                <a:gd name="T13" fmla="*/ 23 h 163"/>
                <a:gd name="T14" fmla="*/ 76 w 344"/>
                <a:gd name="T15" fmla="*/ 14 h 163"/>
                <a:gd name="T16" fmla="*/ 45 w 344"/>
                <a:gd name="T17" fmla="*/ 97 h 163"/>
                <a:gd name="T18" fmla="*/ 61 w 344"/>
                <a:gd name="T19" fmla="*/ 136 h 163"/>
                <a:gd name="T20" fmla="*/ 94 w 344"/>
                <a:gd name="T21" fmla="*/ 107 h 163"/>
                <a:gd name="T22" fmla="*/ 71 w 344"/>
                <a:gd name="T23" fmla="*/ 150 h 163"/>
                <a:gd name="T24" fmla="*/ 94 w 344"/>
                <a:gd name="T25" fmla="*/ 161 h 163"/>
                <a:gd name="T26" fmla="*/ 107 w 344"/>
                <a:gd name="T27" fmla="*/ 23 h 163"/>
                <a:gd name="T28" fmla="*/ 94 w 344"/>
                <a:gd name="T29" fmla="*/ 98 h 163"/>
                <a:gd name="T30" fmla="*/ 94 w 344"/>
                <a:gd name="T31" fmla="*/ 73 h 163"/>
                <a:gd name="T32" fmla="*/ 94 w 344"/>
                <a:gd name="T33" fmla="*/ 47 h 163"/>
                <a:gd name="T34" fmla="*/ 137 w 344"/>
                <a:gd name="T35" fmla="*/ 2 h 163"/>
                <a:gd name="T36" fmla="*/ 146 w 344"/>
                <a:gd name="T37" fmla="*/ 46 h 163"/>
                <a:gd name="T38" fmla="*/ 163 w 344"/>
                <a:gd name="T39" fmla="*/ 52 h 163"/>
                <a:gd name="T40" fmla="*/ 132 w 344"/>
                <a:gd name="T41" fmla="*/ 162 h 163"/>
                <a:gd name="T42" fmla="*/ 113 w 344"/>
                <a:gd name="T43" fmla="*/ 145 h 163"/>
                <a:gd name="T44" fmla="*/ 126 w 344"/>
                <a:gd name="T45" fmla="*/ 52 h 163"/>
                <a:gd name="T46" fmla="*/ 123 w 344"/>
                <a:gd name="T47" fmla="*/ 85 h 163"/>
                <a:gd name="T48" fmla="*/ 122 w 344"/>
                <a:gd name="T49" fmla="*/ 110 h 163"/>
                <a:gd name="T50" fmla="*/ 113 w 344"/>
                <a:gd name="T51" fmla="*/ 70 h 163"/>
                <a:gd name="T52" fmla="*/ 217 w 344"/>
                <a:gd name="T53" fmla="*/ 56 h 163"/>
                <a:gd name="T54" fmla="*/ 229 w 344"/>
                <a:gd name="T55" fmla="*/ 114 h 163"/>
                <a:gd name="T56" fmla="*/ 199 w 344"/>
                <a:gd name="T57" fmla="*/ 136 h 163"/>
                <a:gd name="T58" fmla="*/ 179 w 344"/>
                <a:gd name="T59" fmla="*/ 54 h 163"/>
                <a:gd name="T60" fmla="*/ 217 w 344"/>
                <a:gd name="T61" fmla="*/ 29 h 163"/>
                <a:gd name="T62" fmla="*/ 195 w 344"/>
                <a:gd name="T63" fmla="*/ 7 h 163"/>
                <a:gd name="T64" fmla="*/ 272 w 344"/>
                <a:gd name="T65" fmla="*/ 23 h 163"/>
                <a:gd name="T66" fmla="*/ 255 w 344"/>
                <a:gd name="T67" fmla="*/ 14 h 163"/>
                <a:gd name="T68" fmla="*/ 224 w 344"/>
                <a:gd name="T69" fmla="*/ 97 h 163"/>
                <a:gd name="T70" fmla="*/ 240 w 344"/>
                <a:gd name="T71" fmla="*/ 136 h 163"/>
                <a:gd name="T72" fmla="*/ 273 w 344"/>
                <a:gd name="T73" fmla="*/ 107 h 163"/>
                <a:gd name="T74" fmla="*/ 250 w 344"/>
                <a:gd name="T75" fmla="*/ 150 h 163"/>
                <a:gd name="T76" fmla="*/ 273 w 344"/>
                <a:gd name="T77" fmla="*/ 161 h 163"/>
                <a:gd name="T78" fmla="*/ 286 w 344"/>
                <a:gd name="T79" fmla="*/ 23 h 163"/>
                <a:gd name="T80" fmla="*/ 273 w 344"/>
                <a:gd name="T81" fmla="*/ 98 h 163"/>
                <a:gd name="T82" fmla="*/ 273 w 344"/>
                <a:gd name="T83" fmla="*/ 73 h 163"/>
                <a:gd name="T84" fmla="*/ 273 w 344"/>
                <a:gd name="T85" fmla="*/ 47 h 163"/>
                <a:gd name="T86" fmla="*/ 316 w 344"/>
                <a:gd name="T87" fmla="*/ 2 h 163"/>
                <a:gd name="T88" fmla="*/ 325 w 344"/>
                <a:gd name="T89" fmla="*/ 46 h 163"/>
                <a:gd name="T90" fmla="*/ 342 w 344"/>
                <a:gd name="T91" fmla="*/ 52 h 163"/>
                <a:gd name="T92" fmla="*/ 311 w 344"/>
                <a:gd name="T93" fmla="*/ 162 h 163"/>
                <a:gd name="T94" fmla="*/ 292 w 344"/>
                <a:gd name="T95" fmla="*/ 145 h 163"/>
                <a:gd name="T96" fmla="*/ 305 w 344"/>
                <a:gd name="T97" fmla="*/ 52 h 163"/>
                <a:gd name="T98" fmla="*/ 302 w 344"/>
                <a:gd name="T99" fmla="*/ 85 h 163"/>
                <a:gd name="T100" fmla="*/ 301 w 344"/>
                <a:gd name="T101" fmla="*/ 110 h 163"/>
                <a:gd name="T102" fmla="*/ 292 w 344"/>
                <a:gd name="T103" fmla="*/ 7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4" h="163">
                  <a:moveTo>
                    <a:pt x="0" y="54"/>
                  </a:moveTo>
                  <a:cubicBezTo>
                    <a:pt x="5" y="56"/>
                    <a:pt x="11" y="56"/>
                    <a:pt x="20" y="56"/>
                  </a:cubicBezTo>
                  <a:cubicBezTo>
                    <a:pt x="22" y="56"/>
                    <a:pt x="22" y="56"/>
                    <a:pt x="22" y="56"/>
                  </a:cubicBezTo>
                  <a:cubicBezTo>
                    <a:pt x="29" y="48"/>
                    <a:pt x="29" y="48"/>
                    <a:pt x="29" y="48"/>
                  </a:cubicBezTo>
                  <a:cubicBezTo>
                    <a:pt x="33" y="51"/>
                    <a:pt x="36" y="54"/>
                    <a:pt x="38" y="56"/>
                  </a:cubicBezTo>
                  <a:cubicBezTo>
                    <a:pt x="38" y="57"/>
                    <a:pt x="39" y="58"/>
                    <a:pt x="39" y="58"/>
                  </a:cubicBezTo>
                  <a:cubicBezTo>
                    <a:pt x="39" y="59"/>
                    <a:pt x="36" y="61"/>
                    <a:pt x="31" y="64"/>
                  </a:cubicBezTo>
                  <a:cubicBezTo>
                    <a:pt x="31" y="130"/>
                    <a:pt x="31" y="130"/>
                    <a:pt x="31" y="130"/>
                  </a:cubicBezTo>
                  <a:cubicBezTo>
                    <a:pt x="33" y="128"/>
                    <a:pt x="35" y="127"/>
                    <a:pt x="37" y="126"/>
                  </a:cubicBezTo>
                  <a:cubicBezTo>
                    <a:pt x="42" y="121"/>
                    <a:pt x="47" y="118"/>
                    <a:pt x="50" y="114"/>
                  </a:cubicBezTo>
                  <a:cubicBezTo>
                    <a:pt x="51" y="117"/>
                    <a:pt x="51" y="117"/>
                    <a:pt x="51" y="117"/>
                  </a:cubicBezTo>
                  <a:cubicBezTo>
                    <a:pt x="49" y="121"/>
                    <a:pt x="46" y="125"/>
                    <a:pt x="43" y="128"/>
                  </a:cubicBezTo>
                  <a:cubicBezTo>
                    <a:pt x="40" y="133"/>
                    <a:pt x="37" y="137"/>
                    <a:pt x="33" y="141"/>
                  </a:cubicBezTo>
                  <a:cubicBezTo>
                    <a:pt x="33" y="146"/>
                    <a:pt x="32" y="149"/>
                    <a:pt x="31" y="149"/>
                  </a:cubicBezTo>
                  <a:cubicBezTo>
                    <a:pt x="30" y="149"/>
                    <a:pt x="27" y="145"/>
                    <a:pt x="20" y="136"/>
                  </a:cubicBezTo>
                  <a:cubicBezTo>
                    <a:pt x="22" y="136"/>
                    <a:pt x="23" y="135"/>
                    <a:pt x="24" y="134"/>
                  </a:cubicBezTo>
                  <a:cubicBezTo>
                    <a:pt x="24" y="61"/>
                    <a:pt x="24" y="61"/>
                    <a:pt x="24" y="61"/>
                  </a:cubicBezTo>
                  <a:cubicBezTo>
                    <a:pt x="20" y="61"/>
                    <a:pt x="20" y="61"/>
                    <a:pt x="20" y="61"/>
                  </a:cubicBezTo>
                  <a:cubicBezTo>
                    <a:pt x="11" y="61"/>
                    <a:pt x="5" y="61"/>
                    <a:pt x="3" y="62"/>
                  </a:cubicBezTo>
                  <a:cubicBezTo>
                    <a:pt x="0" y="54"/>
                    <a:pt x="0" y="54"/>
                    <a:pt x="0" y="54"/>
                  </a:cubicBezTo>
                  <a:cubicBezTo>
                    <a:pt x="0" y="54"/>
                    <a:pt x="0" y="54"/>
                    <a:pt x="0" y="54"/>
                  </a:cubicBezTo>
                  <a:close/>
                  <a:moveTo>
                    <a:pt x="18" y="5"/>
                  </a:moveTo>
                  <a:cubicBezTo>
                    <a:pt x="23" y="7"/>
                    <a:pt x="27" y="11"/>
                    <a:pt x="30" y="15"/>
                  </a:cubicBezTo>
                  <a:cubicBezTo>
                    <a:pt x="33" y="18"/>
                    <a:pt x="35" y="20"/>
                    <a:pt x="36" y="23"/>
                  </a:cubicBezTo>
                  <a:cubicBezTo>
                    <a:pt x="37" y="25"/>
                    <a:pt x="38" y="27"/>
                    <a:pt x="38" y="29"/>
                  </a:cubicBezTo>
                  <a:cubicBezTo>
                    <a:pt x="38" y="33"/>
                    <a:pt x="36" y="34"/>
                    <a:pt x="33" y="34"/>
                  </a:cubicBezTo>
                  <a:cubicBezTo>
                    <a:pt x="32" y="34"/>
                    <a:pt x="31" y="34"/>
                    <a:pt x="31" y="34"/>
                  </a:cubicBezTo>
                  <a:cubicBezTo>
                    <a:pt x="31" y="33"/>
                    <a:pt x="30" y="32"/>
                    <a:pt x="29" y="29"/>
                  </a:cubicBezTo>
                  <a:cubicBezTo>
                    <a:pt x="27" y="25"/>
                    <a:pt x="26" y="20"/>
                    <a:pt x="24" y="17"/>
                  </a:cubicBezTo>
                  <a:cubicBezTo>
                    <a:pt x="22" y="14"/>
                    <a:pt x="19" y="11"/>
                    <a:pt x="16" y="7"/>
                  </a:cubicBezTo>
                  <a:cubicBezTo>
                    <a:pt x="18" y="5"/>
                    <a:pt x="18" y="5"/>
                    <a:pt x="18" y="5"/>
                  </a:cubicBezTo>
                  <a:cubicBezTo>
                    <a:pt x="18" y="5"/>
                    <a:pt x="18" y="5"/>
                    <a:pt x="18" y="5"/>
                  </a:cubicBezTo>
                  <a:close/>
                  <a:moveTo>
                    <a:pt x="107" y="23"/>
                  </a:moveTo>
                  <a:cubicBezTo>
                    <a:pt x="106" y="20"/>
                    <a:pt x="103" y="18"/>
                    <a:pt x="98" y="16"/>
                  </a:cubicBezTo>
                  <a:cubicBezTo>
                    <a:pt x="98" y="16"/>
                    <a:pt x="98" y="16"/>
                    <a:pt x="93" y="23"/>
                  </a:cubicBezTo>
                  <a:cubicBezTo>
                    <a:pt x="93" y="23"/>
                    <a:pt x="93" y="23"/>
                    <a:pt x="76" y="23"/>
                  </a:cubicBezTo>
                  <a:cubicBezTo>
                    <a:pt x="80" y="19"/>
                    <a:pt x="83" y="14"/>
                    <a:pt x="85" y="9"/>
                  </a:cubicBezTo>
                  <a:cubicBezTo>
                    <a:pt x="90" y="9"/>
                    <a:pt x="94" y="9"/>
                    <a:pt x="94" y="7"/>
                  </a:cubicBezTo>
                  <a:cubicBezTo>
                    <a:pt x="94" y="5"/>
                    <a:pt x="88" y="3"/>
                    <a:pt x="77" y="0"/>
                  </a:cubicBezTo>
                  <a:cubicBezTo>
                    <a:pt x="77" y="6"/>
                    <a:pt x="76" y="10"/>
                    <a:pt x="76" y="14"/>
                  </a:cubicBezTo>
                  <a:cubicBezTo>
                    <a:pt x="75" y="16"/>
                    <a:pt x="74" y="20"/>
                    <a:pt x="73" y="23"/>
                  </a:cubicBezTo>
                  <a:cubicBezTo>
                    <a:pt x="73" y="23"/>
                    <a:pt x="73" y="23"/>
                    <a:pt x="70" y="23"/>
                  </a:cubicBezTo>
                  <a:cubicBezTo>
                    <a:pt x="70" y="23"/>
                    <a:pt x="70" y="23"/>
                    <a:pt x="60" y="18"/>
                  </a:cubicBezTo>
                  <a:cubicBezTo>
                    <a:pt x="60" y="18"/>
                    <a:pt x="60" y="18"/>
                    <a:pt x="60" y="98"/>
                  </a:cubicBezTo>
                  <a:cubicBezTo>
                    <a:pt x="54" y="98"/>
                    <a:pt x="49" y="98"/>
                    <a:pt x="45" y="97"/>
                  </a:cubicBezTo>
                  <a:cubicBezTo>
                    <a:pt x="45" y="97"/>
                    <a:pt x="45" y="97"/>
                    <a:pt x="48" y="105"/>
                  </a:cubicBezTo>
                  <a:cubicBezTo>
                    <a:pt x="50" y="104"/>
                    <a:pt x="56" y="104"/>
                    <a:pt x="65" y="104"/>
                  </a:cubicBezTo>
                  <a:cubicBezTo>
                    <a:pt x="65" y="104"/>
                    <a:pt x="65" y="104"/>
                    <a:pt x="87" y="104"/>
                  </a:cubicBezTo>
                  <a:cubicBezTo>
                    <a:pt x="83" y="111"/>
                    <a:pt x="79" y="116"/>
                    <a:pt x="75" y="122"/>
                  </a:cubicBezTo>
                  <a:cubicBezTo>
                    <a:pt x="71" y="127"/>
                    <a:pt x="66" y="132"/>
                    <a:pt x="61" y="136"/>
                  </a:cubicBezTo>
                  <a:cubicBezTo>
                    <a:pt x="56" y="142"/>
                    <a:pt x="49" y="148"/>
                    <a:pt x="40" y="154"/>
                  </a:cubicBezTo>
                  <a:cubicBezTo>
                    <a:pt x="40" y="154"/>
                    <a:pt x="40" y="154"/>
                    <a:pt x="42" y="156"/>
                  </a:cubicBezTo>
                  <a:cubicBezTo>
                    <a:pt x="51" y="151"/>
                    <a:pt x="60" y="145"/>
                    <a:pt x="66" y="141"/>
                  </a:cubicBezTo>
                  <a:cubicBezTo>
                    <a:pt x="72" y="135"/>
                    <a:pt x="78" y="129"/>
                    <a:pt x="84" y="123"/>
                  </a:cubicBezTo>
                  <a:cubicBezTo>
                    <a:pt x="87" y="119"/>
                    <a:pt x="91" y="113"/>
                    <a:pt x="94" y="107"/>
                  </a:cubicBezTo>
                  <a:cubicBezTo>
                    <a:pt x="94" y="107"/>
                    <a:pt x="94" y="107"/>
                    <a:pt x="94" y="143"/>
                  </a:cubicBezTo>
                  <a:cubicBezTo>
                    <a:pt x="94" y="145"/>
                    <a:pt x="94" y="148"/>
                    <a:pt x="92" y="148"/>
                  </a:cubicBezTo>
                  <a:cubicBezTo>
                    <a:pt x="92" y="149"/>
                    <a:pt x="89" y="149"/>
                    <a:pt x="87" y="149"/>
                  </a:cubicBezTo>
                  <a:cubicBezTo>
                    <a:pt x="82" y="149"/>
                    <a:pt x="77" y="148"/>
                    <a:pt x="71" y="146"/>
                  </a:cubicBezTo>
                  <a:cubicBezTo>
                    <a:pt x="71" y="146"/>
                    <a:pt x="71" y="146"/>
                    <a:pt x="71" y="150"/>
                  </a:cubicBezTo>
                  <a:cubicBezTo>
                    <a:pt x="75" y="151"/>
                    <a:pt x="78" y="152"/>
                    <a:pt x="81" y="153"/>
                  </a:cubicBezTo>
                  <a:cubicBezTo>
                    <a:pt x="83" y="154"/>
                    <a:pt x="85" y="155"/>
                    <a:pt x="87" y="156"/>
                  </a:cubicBezTo>
                  <a:cubicBezTo>
                    <a:pt x="87" y="157"/>
                    <a:pt x="87" y="158"/>
                    <a:pt x="87" y="159"/>
                  </a:cubicBezTo>
                  <a:cubicBezTo>
                    <a:pt x="87" y="159"/>
                    <a:pt x="87" y="159"/>
                    <a:pt x="88" y="163"/>
                  </a:cubicBezTo>
                  <a:cubicBezTo>
                    <a:pt x="89" y="163"/>
                    <a:pt x="92" y="162"/>
                    <a:pt x="94" y="161"/>
                  </a:cubicBezTo>
                  <a:cubicBezTo>
                    <a:pt x="96" y="159"/>
                    <a:pt x="98" y="158"/>
                    <a:pt x="99" y="156"/>
                  </a:cubicBezTo>
                  <a:cubicBezTo>
                    <a:pt x="101" y="154"/>
                    <a:pt x="102" y="151"/>
                    <a:pt x="102" y="147"/>
                  </a:cubicBezTo>
                  <a:cubicBezTo>
                    <a:pt x="102" y="147"/>
                    <a:pt x="102" y="147"/>
                    <a:pt x="102" y="31"/>
                  </a:cubicBezTo>
                  <a:cubicBezTo>
                    <a:pt x="107" y="28"/>
                    <a:pt x="109" y="26"/>
                    <a:pt x="109" y="25"/>
                  </a:cubicBezTo>
                  <a:cubicBezTo>
                    <a:pt x="109" y="25"/>
                    <a:pt x="109" y="24"/>
                    <a:pt x="107" y="23"/>
                  </a:cubicBezTo>
                  <a:close/>
                  <a:moveTo>
                    <a:pt x="94" y="98"/>
                  </a:moveTo>
                  <a:cubicBezTo>
                    <a:pt x="94" y="98"/>
                    <a:pt x="94" y="98"/>
                    <a:pt x="68" y="98"/>
                  </a:cubicBezTo>
                  <a:cubicBezTo>
                    <a:pt x="68" y="78"/>
                    <a:pt x="68" y="78"/>
                    <a:pt x="68" y="78"/>
                  </a:cubicBezTo>
                  <a:cubicBezTo>
                    <a:pt x="68" y="78"/>
                    <a:pt x="68" y="78"/>
                    <a:pt x="94" y="78"/>
                  </a:cubicBezTo>
                  <a:cubicBezTo>
                    <a:pt x="94" y="78"/>
                    <a:pt x="94" y="78"/>
                    <a:pt x="94" y="98"/>
                  </a:cubicBezTo>
                  <a:close/>
                  <a:moveTo>
                    <a:pt x="94" y="73"/>
                  </a:moveTo>
                  <a:cubicBezTo>
                    <a:pt x="94" y="73"/>
                    <a:pt x="94" y="73"/>
                    <a:pt x="68" y="73"/>
                  </a:cubicBezTo>
                  <a:cubicBezTo>
                    <a:pt x="68" y="52"/>
                    <a:pt x="68" y="52"/>
                    <a:pt x="68" y="52"/>
                  </a:cubicBezTo>
                  <a:cubicBezTo>
                    <a:pt x="68" y="52"/>
                    <a:pt x="68" y="52"/>
                    <a:pt x="94" y="52"/>
                  </a:cubicBezTo>
                  <a:cubicBezTo>
                    <a:pt x="94" y="52"/>
                    <a:pt x="94" y="52"/>
                    <a:pt x="94" y="73"/>
                  </a:cubicBezTo>
                  <a:close/>
                  <a:moveTo>
                    <a:pt x="94" y="47"/>
                  </a:moveTo>
                  <a:cubicBezTo>
                    <a:pt x="94" y="47"/>
                    <a:pt x="94" y="47"/>
                    <a:pt x="68" y="47"/>
                  </a:cubicBezTo>
                  <a:cubicBezTo>
                    <a:pt x="68" y="28"/>
                    <a:pt x="68" y="28"/>
                    <a:pt x="68" y="28"/>
                  </a:cubicBezTo>
                  <a:cubicBezTo>
                    <a:pt x="68" y="28"/>
                    <a:pt x="68" y="28"/>
                    <a:pt x="94" y="28"/>
                  </a:cubicBezTo>
                  <a:cubicBezTo>
                    <a:pt x="94" y="28"/>
                    <a:pt x="94" y="28"/>
                    <a:pt x="94" y="47"/>
                  </a:cubicBezTo>
                  <a:close/>
                  <a:moveTo>
                    <a:pt x="105" y="44"/>
                  </a:moveTo>
                  <a:cubicBezTo>
                    <a:pt x="110" y="45"/>
                    <a:pt x="117" y="46"/>
                    <a:pt x="126" y="46"/>
                  </a:cubicBezTo>
                  <a:cubicBezTo>
                    <a:pt x="138" y="46"/>
                    <a:pt x="138" y="46"/>
                    <a:pt x="138" y="46"/>
                  </a:cubicBezTo>
                  <a:cubicBezTo>
                    <a:pt x="138" y="16"/>
                    <a:pt x="138" y="16"/>
                    <a:pt x="138" y="16"/>
                  </a:cubicBezTo>
                  <a:cubicBezTo>
                    <a:pt x="138" y="9"/>
                    <a:pt x="137" y="5"/>
                    <a:pt x="137" y="2"/>
                  </a:cubicBezTo>
                  <a:cubicBezTo>
                    <a:pt x="143" y="3"/>
                    <a:pt x="149" y="5"/>
                    <a:pt x="154" y="7"/>
                  </a:cubicBezTo>
                  <a:cubicBezTo>
                    <a:pt x="155" y="7"/>
                    <a:pt x="156" y="7"/>
                    <a:pt x="156" y="8"/>
                  </a:cubicBezTo>
                  <a:cubicBezTo>
                    <a:pt x="156" y="9"/>
                    <a:pt x="155" y="10"/>
                    <a:pt x="154" y="11"/>
                  </a:cubicBezTo>
                  <a:cubicBezTo>
                    <a:pt x="151" y="12"/>
                    <a:pt x="149" y="12"/>
                    <a:pt x="146" y="13"/>
                  </a:cubicBezTo>
                  <a:cubicBezTo>
                    <a:pt x="146" y="46"/>
                    <a:pt x="146" y="46"/>
                    <a:pt x="146" y="46"/>
                  </a:cubicBezTo>
                  <a:cubicBezTo>
                    <a:pt x="147" y="46"/>
                    <a:pt x="147" y="46"/>
                    <a:pt x="147" y="46"/>
                  </a:cubicBezTo>
                  <a:cubicBezTo>
                    <a:pt x="154" y="38"/>
                    <a:pt x="154" y="38"/>
                    <a:pt x="154" y="38"/>
                  </a:cubicBezTo>
                  <a:cubicBezTo>
                    <a:pt x="158" y="41"/>
                    <a:pt x="161" y="44"/>
                    <a:pt x="164" y="47"/>
                  </a:cubicBezTo>
                  <a:cubicBezTo>
                    <a:pt x="165" y="47"/>
                    <a:pt x="165" y="47"/>
                    <a:pt x="165" y="48"/>
                  </a:cubicBezTo>
                  <a:cubicBezTo>
                    <a:pt x="165" y="50"/>
                    <a:pt x="165" y="52"/>
                    <a:pt x="163" y="52"/>
                  </a:cubicBezTo>
                  <a:cubicBezTo>
                    <a:pt x="146" y="52"/>
                    <a:pt x="146" y="52"/>
                    <a:pt x="146" y="52"/>
                  </a:cubicBezTo>
                  <a:cubicBezTo>
                    <a:pt x="146" y="146"/>
                    <a:pt x="146" y="146"/>
                    <a:pt x="146" y="146"/>
                  </a:cubicBezTo>
                  <a:cubicBezTo>
                    <a:pt x="146" y="150"/>
                    <a:pt x="145" y="153"/>
                    <a:pt x="143" y="155"/>
                  </a:cubicBezTo>
                  <a:cubicBezTo>
                    <a:pt x="142" y="157"/>
                    <a:pt x="141" y="159"/>
                    <a:pt x="138" y="160"/>
                  </a:cubicBezTo>
                  <a:cubicBezTo>
                    <a:pt x="136" y="161"/>
                    <a:pt x="134" y="162"/>
                    <a:pt x="132" y="162"/>
                  </a:cubicBezTo>
                  <a:cubicBezTo>
                    <a:pt x="132" y="159"/>
                    <a:pt x="132" y="159"/>
                    <a:pt x="132" y="159"/>
                  </a:cubicBezTo>
                  <a:cubicBezTo>
                    <a:pt x="132" y="157"/>
                    <a:pt x="131" y="156"/>
                    <a:pt x="130" y="156"/>
                  </a:cubicBezTo>
                  <a:cubicBezTo>
                    <a:pt x="130" y="154"/>
                    <a:pt x="127" y="153"/>
                    <a:pt x="124" y="152"/>
                  </a:cubicBezTo>
                  <a:cubicBezTo>
                    <a:pt x="121" y="151"/>
                    <a:pt x="117" y="150"/>
                    <a:pt x="113" y="150"/>
                  </a:cubicBezTo>
                  <a:cubicBezTo>
                    <a:pt x="113" y="145"/>
                    <a:pt x="113" y="145"/>
                    <a:pt x="113" y="145"/>
                  </a:cubicBezTo>
                  <a:cubicBezTo>
                    <a:pt x="119" y="148"/>
                    <a:pt x="125" y="148"/>
                    <a:pt x="131" y="148"/>
                  </a:cubicBezTo>
                  <a:cubicBezTo>
                    <a:pt x="134" y="148"/>
                    <a:pt x="135" y="148"/>
                    <a:pt x="136" y="148"/>
                  </a:cubicBezTo>
                  <a:cubicBezTo>
                    <a:pt x="137" y="147"/>
                    <a:pt x="138" y="145"/>
                    <a:pt x="138" y="142"/>
                  </a:cubicBezTo>
                  <a:cubicBezTo>
                    <a:pt x="138" y="52"/>
                    <a:pt x="138" y="52"/>
                    <a:pt x="138" y="52"/>
                  </a:cubicBezTo>
                  <a:cubicBezTo>
                    <a:pt x="126" y="52"/>
                    <a:pt x="126" y="52"/>
                    <a:pt x="126" y="52"/>
                  </a:cubicBezTo>
                  <a:cubicBezTo>
                    <a:pt x="118" y="52"/>
                    <a:pt x="112" y="52"/>
                    <a:pt x="109" y="52"/>
                  </a:cubicBezTo>
                  <a:cubicBezTo>
                    <a:pt x="105" y="44"/>
                    <a:pt x="105" y="44"/>
                    <a:pt x="105" y="44"/>
                  </a:cubicBezTo>
                  <a:cubicBezTo>
                    <a:pt x="105" y="44"/>
                    <a:pt x="105" y="44"/>
                    <a:pt x="105" y="44"/>
                  </a:cubicBezTo>
                  <a:close/>
                  <a:moveTo>
                    <a:pt x="113" y="70"/>
                  </a:moveTo>
                  <a:cubicBezTo>
                    <a:pt x="117" y="75"/>
                    <a:pt x="121" y="80"/>
                    <a:pt x="123" y="85"/>
                  </a:cubicBezTo>
                  <a:cubicBezTo>
                    <a:pt x="125" y="88"/>
                    <a:pt x="127" y="92"/>
                    <a:pt x="127" y="96"/>
                  </a:cubicBezTo>
                  <a:cubicBezTo>
                    <a:pt x="129" y="99"/>
                    <a:pt x="130" y="101"/>
                    <a:pt x="130" y="104"/>
                  </a:cubicBezTo>
                  <a:cubicBezTo>
                    <a:pt x="130" y="105"/>
                    <a:pt x="129" y="107"/>
                    <a:pt x="128" y="108"/>
                  </a:cubicBezTo>
                  <a:cubicBezTo>
                    <a:pt x="127" y="110"/>
                    <a:pt x="126" y="110"/>
                    <a:pt x="125" y="110"/>
                  </a:cubicBezTo>
                  <a:cubicBezTo>
                    <a:pt x="124" y="110"/>
                    <a:pt x="123" y="110"/>
                    <a:pt x="122" y="110"/>
                  </a:cubicBezTo>
                  <a:cubicBezTo>
                    <a:pt x="121" y="108"/>
                    <a:pt x="121" y="107"/>
                    <a:pt x="121" y="105"/>
                  </a:cubicBezTo>
                  <a:cubicBezTo>
                    <a:pt x="120" y="97"/>
                    <a:pt x="119" y="91"/>
                    <a:pt x="118" y="87"/>
                  </a:cubicBezTo>
                  <a:cubicBezTo>
                    <a:pt x="116" y="83"/>
                    <a:pt x="114" y="78"/>
                    <a:pt x="111" y="72"/>
                  </a:cubicBezTo>
                  <a:cubicBezTo>
                    <a:pt x="113" y="70"/>
                    <a:pt x="113" y="70"/>
                    <a:pt x="113" y="70"/>
                  </a:cubicBezTo>
                  <a:cubicBezTo>
                    <a:pt x="113" y="70"/>
                    <a:pt x="113" y="70"/>
                    <a:pt x="113" y="70"/>
                  </a:cubicBezTo>
                  <a:close/>
                  <a:moveTo>
                    <a:pt x="179" y="54"/>
                  </a:moveTo>
                  <a:cubicBezTo>
                    <a:pt x="184" y="56"/>
                    <a:pt x="190" y="56"/>
                    <a:pt x="199" y="56"/>
                  </a:cubicBezTo>
                  <a:cubicBezTo>
                    <a:pt x="201" y="56"/>
                    <a:pt x="201" y="56"/>
                    <a:pt x="201" y="56"/>
                  </a:cubicBezTo>
                  <a:cubicBezTo>
                    <a:pt x="208" y="48"/>
                    <a:pt x="208" y="48"/>
                    <a:pt x="208" y="48"/>
                  </a:cubicBezTo>
                  <a:cubicBezTo>
                    <a:pt x="212" y="51"/>
                    <a:pt x="215" y="54"/>
                    <a:pt x="217" y="56"/>
                  </a:cubicBezTo>
                  <a:cubicBezTo>
                    <a:pt x="217" y="57"/>
                    <a:pt x="218" y="58"/>
                    <a:pt x="218" y="58"/>
                  </a:cubicBezTo>
                  <a:cubicBezTo>
                    <a:pt x="218" y="59"/>
                    <a:pt x="215" y="61"/>
                    <a:pt x="210" y="64"/>
                  </a:cubicBezTo>
                  <a:cubicBezTo>
                    <a:pt x="210" y="130"/>
                    <a:pt x="210" y="130"/>
                    <a:pt x="210" y="130"/>
                  </a:cubicBezTo>
                  <a:cubicBezTo>
                    <a:pt x="213" y="128"/>
                    <a:pt x="214" y="127"/>
                    <a:pt x="215" y="126"/>
                  </a:cubicBezTo>
                  <a:cubicBezTo>
                    <a:pt x="222" y="121"/>
                    <a:pt x="226" y="118"/>
                    <a:pt x="229" y="114"/>
                  </a:cubicBezTo>
                  <a:cubicBezTo>
                    <a:pt x="230" y="117"/>
                    <a:pt x="230" y="117"/>
                    <a:pt x="230" y="117"/>
                  </a:cubicBezTo>
                  <a:cubicBezTo>
                    <a:pt x="228" y="121"/>
                    <a:pt x="225" y="125"/>
                    <a:pt x="222" y="128"/>
                  </a:cubicBezTo>
                  <a:cubicBezTo>
                    <a:pt x="219" y="133"/>
                    <a:pt x="215" y="137"/>
                    <a:pt x="212" y="141"/>
                  </a:cubicBezTo>
                  <a:cubicBezTo>
                    <a:pt x="212" y="146"/>
                    <a:pt x="211" y="149"/>
                    <a:pt x="210" y="149"/>
                  </a:cubicBezTo>
                  <a:cubicBezTo>
                    <a:pt x="209" y="149"/>
                    <a:pt x="206" y="145"/>
                    <a:pt x="199" y="136"/>
                  </a:cubicBezTo>
                  <a:cubicBezTo>
                    <a:pt x="201" y="136"/>
                    <a:pt x="202" y="135"/>
                    <a:pt x="203" y="134"/>
                  </a:cubicBezTo>
                  <a:cubicBezTo>
                    <a:pt x="203" y="61"/>
                    <a:pt x="203" y="61"/>
                    <a:pt x="203" y="61"/>
                  </a:cubicBezTo>
                  <a:cubicBezTo>
                    <a:pt x="199" y="61"/>
                    <a:pt x="199" y="61"/>
                    <a:pt x="199" y="61"/>
                  </a:cubicBezTo>
                  <a:cubicBezTo>
                    <a:pt x="190" y="61"/>
                    <a:pt x="184" y="61"/>
                    <a:pt x="182" y="62"/>
                  </a:cubicBezTo>
                  <a:cubicBezTo>
                    <a:pt x="179" y="54"/>
                    <a:pt x="179" y="54"/>
                    <a:pt x="179" y="54"/>
                  </a:cubicBezTo>
                  <a:cubicBezTo>
                    <a:pt x="179" y="54"/>
                    <a:pt x="179" y="54"/>
                    <a:pt x="179" y="54"/>
                  </a:cubicBezTo>
                  <a:close/>
                  <a:moveTo>
                    <a:pt x="197" y="5"/>
                  </a:moveTo>
                  <a:cubicBezTo>
                    <a:pt x="202" y="7"/>
                    <a:pt x="206" y="11"/>
                    <a:pt x="209" y="15"/>
                  </a:cubicBezTo>
                  <a:cubicBezTo>
                    <a:pt x="212" y="18"/>
                    <a:pt x="214" y="20"/>
                    <a:pt x="215" y="23"/>
                  </a:cubicBezTo>
                  <a:cubicBezTo>
                    <a:pt x="216" y="25"/>
                    <a:pt x="217" y="27"/>
                    <a:pt x="217" y="29"/>
                  </a:cubicBezTo>
                  <a:cubicBezTo>
                    <a:pt x="217" y="33"/>
                    <a:pt x="215" y="34"/>
                    <a:pt x="212" y="34"/>
                  </a:cubicBezTo>
                  <a:cubicBezTo>
                    <a:pt x="211" y="34"/>
                    <a:pt x="210" y="34"/>
                    <a:pt x="210" y="34"/>
                  </a:cubicBezTo>
                  <a:cubicBezTo>
                    <a:pt x="209" y="33"/>
                    <a:pt x="209" y="32"/>
                    <a:pt x="208" y="29"/>
                  </a:cubicBezTo>
                  <a:cubicBezTo>
                    <a:pt x="206" y="25"/>
                    <a:pt x="205" y="20"/>
                    <a:pt x="203" y="17"/>
                  </a:cubicBezTo>
                  <a:cubicBezTo>
                    <a:pt x="201" y="14"/>
                    <a:pt x="198" y="11"/>
                    <a:pt x="195" y="7"/>
                  </a:cubicBezTo>
                  <a:cubicBezTo>
                    <a:pt x="197" y="5"/>
                    <a:pt x="197" y="5"/>
                    <a:pt x="197" y="5"/>
                  </a:cubicBezTo>
                  <a:cubicBezTo>
                    <a:pt x="197" y="5"/>
                    <a:pt x="197" y="5"/>
                    <a:pt x="197" y="5"/>
                  </a:cubicBezTo>
                  <a:close/>
                  <a:moveTo>
                    <a:pt x="286" y="23"/>
                  </a:moveTo>
                  <a:cubicBezTo>
                    <a:pt x="285" y="20"/>
                    <a:pt x="282" y="18"/>
                    <a:pt x="277" y="16"/>
                  </a:cubicBezTo>
                  <a:cubicBezTo>
                    <a:pt x="277" y="16"/>
                    <a:pt x="277" y="16"/>
                    <a:pt x="272" y="23"/>
                  </a:cubicBezTo>
                  <a:cubicBezTo>
                    <a:pt x="272" y="23"/>
                    <a:pt x="272" y="23"/>
                    <a:pt x="255" y="23"/>
                  </a:cubicBezTo>
                  <a:cubicBezTo>
                    <a:pt x="259" y="19"/>
                    <a:pt x="261" y="14"/>
                    <a:pt x="263" y="9"/>
                  </a:cubicBezTo>
                  <a:cubicBezTo>
                    <a:pt x="269" y="9"/>
                    <a:pt x="273" y="9"/>
                    <a:pt x="273" y="7"/>
                  </a:cubicBezTo>
                  <a:cubicBezTo>
                    <a:pt x="273" y="5"/>
                    <a:pt x="267" y="3"/>
                    <a:pt x="256" y="0"/>
                  </a:cubicBezTo>
                  <a:cubicBezTo>
                    <a:pt x="256" y="6"/>
                    <a:pt x="255" y="10"/>
                    <a:pt x="255" y="14"/>
                  </a:cubicBezTo>
                  <a:cubicBezTo>
                    <a:pt x="254" y="16"/>
                    <a:pt x="253" y="20"/>
                    <a:pt x="251" y="23"/>
                  </a:cubicBezTo>
                  <a:cubicBezTo>
                    <a:pt x="251" y="23"/>
                    <a:pt x="251" y="23"/>
                    <a:pt x="249" y="23"/>
                  </a:cubicBezTo>
                  <a:cubicBezTo>
                    <a:pt x="249" y="23"/>
                    <a:pt x="249" y="23"/>
                    <a:pt x="239" y="18"/>
                  </a:cubicBezTo>
                  <a:cubicBezTo>
                    <a:pt x="239" y="18"/>
                    <a:pt x="239" y="18"/>
                    <a:pt x="239" y="98"/>
                  </a:cubicBezTo>
                  <a:cubicBezTo>
                    <a:pt x="233" y="98"/>
                    <a:pt x="228" y="98"/>
                    <a:pt x="224" y="97"/>
                  </a:cubicBezTo>
                  <a:cubicBezTo>
                    <a:pt x="224" y="97"/>
                    <a:pt x="224" y="97"/>
                    <a:pt x="227" y="105"/>
                  </a:cubicBezTo>
                  <a:cubicBezTo>
                    <a:pt x="229" y="104"/>
                    <a:pt x="235" y="104"/>
                    <a:pt x="244" y="104"/>
                  </a:cubicBezTo>
                  <a:cubicBezTo>
                    <a:pt x="244" y="104"/>
                    <a:pt x="244" y="104"/>
                    <a:pt x="266" y="104"/>
                  </a:cubicBezTo>
                  <a:cubicBezTo>
                    <a:pt x="262" y="111"/>
                    <a:pt x="258" y="116"/>
                    <a:pt x="254" y="122"/>
                  </a:cubicBezTo>
                  <a:cubicBezTo>
                    <a:pt x="250" y="127"/>
                    <a:pt x="245" y="132"/>
                    <a:pt x="240" y="136"/>
                  </a:cubicBezTo>
                  <a:cubicBezTo>
                    <a:pt x="235" y="142"/>
                    <a:pt x="228" y="148"/>
                    <a:pt x="219" y="154"/>
                  </a:cubicBezTo>
                  <a:cubicBezTo>
                    <a:pt x="219" y="154"/>
                    <a:pt x="219" y="154"/>
                    <a:pt x="221" y="156"/>
                  </a:cubicBezTo>
                  <a:cubicBezTo>
                    <a:pt x="230" y="151"/>
                    <a:pt x="239" y="145"/>
                    <a:pt x="245" y="141"/>
                  </a:cubicBezTo>
                  <a:cubicBezTo>
                    <a:pt x="251" y="135"/>
                    <a:pt x="257" y="129"/>
                    <a:pt x="262" y="123"/>
                  </a:cubicBezTo>
                  <a:cubicBezTo>
                    <a:pt x="266" y="119"/>
                    <a:pt x="270" y="113"/>
                    <a:pt x="273" y="107"/>
                  </a:cubicBezTo>
                  <a:cubicBezTo>
                    <a:pt x="273" y="107"/>
                    <a:pt x="273" y="107"/>
                    <a:pt x="273" y="143"/>
                  </a:cubicBezTo>
                  <a:cubicBezTo>
                    <a:pt x="273" y="145"/>
                    <a:pt x="273" y="148"/>
                    <a:pt x="271" y="148"/>
                  </a:cubicBezTo>
                  <a:cubicBezTo>
                    <a:pt x="271" y="149"/>
                    <a:pt x="268" y="149"/>
                    <a:pt x="266" y="149"/>
                  </a:cubicBezTo>
                  <a:cubicBezTo>
                    <a:pt x="261" y="149"/>
                    <a:pt x="255" y="148"/>
                    <a:pt x="250" y="146"/>
                  </a:cubicBezTo>
                  <a:cubicBezTo>
                    <a:pt x="250" y="146"/>
                    <a:pt x="250" y="146"/>
                    <a:pt x="250" y="150"/>
                  </a:cubicBezTo>
                  <a:cubicBezTo>
                    <a:pt x="254" y="151"/>
                    <a:pt x="257" y="152"/>
                    <a:pt x="260" y="153"/>
                  </a:cubicBezTo>
                  <a:cubicBezTo>
                    <a:pt x="262" y="154"/>
                    <a:pt x="264" y="155"/>
                    <a:pt x="266" y="156"/>
                  </a:cubicBezTo>
                  <a:cubicBezTo>
                    <a:pt x="266" y="157"/>
                    <a:pt x="266" y="158"/>
                    <a:pt x="266" y="159"/>
                  </a:cubicBezTo>
                  <a:cubicBezTo>
                    <a:pt x="266" y="159"/>
                    <a:pt x="266" y="159"/>
                    <a:pt x="267" y="163"/>
                  </a:cubicBezTo>
                  <a:cubicBezTo>
                    <a:pt x="268" y="163"/>
                    <a:pt x="271" y="162"/>
                    <a:pt x="273" y="161"/>
                  </a:cubicBezTo>
                  <a:cubicBezTo>
                    <a:pt x="275" y="159"/>
                    <a:pt x="277" y="158"/>
                    <a:pt x="278" y="156"/>
                  </a:cubicBezTo>
                  <a:cubicBezTo>
                    <a:pt x="280" y="154"/>
                    <a:pt x="281" y="151"/>
                    <a:pt x="281" y="147"/>
                  </a:cubicBezTo>
                  <a:cubicBezTo>
                    <a:pt x="281" y="147"/>
                    <a:pt x="281" y="147"/>
                    <a:pt x="281" y="31"/>
                  </a:cubicBezTo>
                  <a:cubicBezTo>
                    <a:pt x="286" y="28"/>
                    <a:pt x="288" y="26"/>
                    <a:pt x="288" y="25"/>
                  </a:cubicBezTo>
                  <a:cubicBezTo>
                    <a:pt x="288" y="25"/>
                    <a:pt x="288" y="24"/>
                    <a:pt x="286" y="23"/>
                  </a:cubicBezTo>
                  <a:close/>
                  <a:moveTo>
                    <a:pt x="273" y="98"/>
                  </a:moveTo>
                  <a:cubicBezTo>
                    <a:pt x="273" y="98"/>
                    <a:pt x="273" y="98"/>
                    <a:pt x="247" y="98"/>
                  </a:cubicBezTo>
                  <a:cubicBezTo>
                    <a:pt x="247" y="78"/>
                    <a:pt x="247" y="78"/>
                    <a:pt x="247" y="78"/>
                  </a:cubicBezTo>
                  <a:cubicBezTo>
                    <a:pt x="247" y="78"/>
                    <a:pt x="247" y="78"/>
                    <a:pt x="273" y="78"/>
                  </a:cubicBezTo>
                  <a:cubicBezTo>
                    <a:pt x="273" y="78"/>
                    <a:pt x="273" y="78"/>
                    <a:pt x="273" y="98"/>
                  </a:cubicBezTo>
                  <a:close/>
                  <a:moveTo>
                    <a:pt x="273" y="73"/>
                  </a:moveTo>
                  <a:cubicBezTo>
                    <a:pt x="273" y="73"/>
                    <a:pt x="273" y="73"/>
                    <a:pt x="247" y="73"/>
                  </a:cubicBezTo>
                  <a:cubicBezTo>
                    <a:pt x="247" y="52"/>
                    <a:pt x="247" y="52"/>
                    <a:pt x="247" y="52"/>
                  </a:cubicBezTo>
                  <a:cubicBezTo>
                    <a:pt x="247" y="52"/>
                    <a:pt x="247" y="52"/>
                    <a:pt x="273" y="52"/>
                  </a:cubicBezTo>
                  <a:cubicBezTo>
                    <a:pt x="273" y="52"/>
                    <a:pt x="273" y="52"/>
                    <a:pt x="273" y="73"/>
                  </a:cubicBezTo>
                  <a:close/>
                  <a:moveTo>
                    <a:pt x="273" y="47"/>
                  </a:moveTo>
                  <a:cubicBezTo>
                    <a:pt x="273" y="47"/>
                    <a:pt x="273" y="47"/>
                    <a:pt x="247" y="47"/>
                  </a:cubicBezTo>
                  <a:cubicBezTo>
                    <a:pt x="247" y="28"/>
                    <a:pt x="247" y="28"/>
                    <a:pt x="247" y="28"/>
                  </a:cubicBezTo>
                  <a:cubicBezTo>
                    <a:pt x="247" y="28"/>
                    <a:pt x="247" y="28"/>
                    <a:pt x="273" y="28"/>
                  </a:cubicBezTo>
                  <a:cubicBezTo>
                    <a:pt x="273" y="28"/>
                    <a:pt x="273" y="28"/>
                    <a:pt x="273" y="47"/>
                  </a:cubicBezTo>
                  <a:close/>
                  <a:moveTo>
                    <a:pt x="284" y="44"/>
                  </a:moveTo>
                  <a:cubicBezTo>
                    <a:pt x="289" y="45"/>
                    <a:pt x="296" y="46"/>
                    <a:pt x="305" y="46"/>
                  </a:cubicBezTo>
                  <a:cubicBezTo>
                    <a:pt x="317" y="46"/>
                    <a:pt x="317" y="46"/>
                    <a:pt x="317" y="46"/>
                  </a:cubicBezTo>
                  <a:cubicBezTo>
                    <a:pt x="317" y="16"/>
                    <a:pt x="317" y="16"/>
                    <a:pt x="317" y="16"/>
                  </a:cubicBezTo>
                  <a:cubicBezTo>
                    <a:pt x="317" y="9"/>
                    <a:pt x="316" y="5"/>
                    <a:pt x="316" y="2"/>
                  </a:cubicBezTo>
                  <a:cubicBezTo>
                    <a:pt x="322" y="3"/>
                    <a:pt x="328" y="5"/>
                    <a:pt x="333" y="7"/>
                  </a:cubicBezTo>
                  <a:cubicBezTo>
                    <a:pt x="334" y="7"/>
                    <a:pt x="335" y="7"/>
                    <a:pt x="335" y="8"/>
                  </a:cubicBezTo>
                  <a:cubicBezTo>
                    <a:pt x="335" y="9"/>
                    <a:pt x="334" y="10"/>
                    <a:pt x="333" y="11"/>
                  </a:cubicBezTo>
                  <a:cubicBezTo>
                    <a:pt x="330" y="12"/>
                    <a:pt x="328" y="12"/>
                    <a:pt x="325" y="13"/>
                  </a:cubicBezTo>
                  <a:cubicBezTo>
                    <a:pt x="325" y="46"/>
                    <a:pt x="325" y="46"/>
                    <a:pt x="325" y="46"/>
                  </a:cubicBezTo>
                  <a:cubicBezTo>
                    <a:pt x="326" y="46"/>
                    <a:pt x="326" y="46"/>
                    <a:pt x="326" y="46"/>
                  </a:cubicBezTo>
                  <a:cubicBezTo>
                    <a:pt x="333" y="38"/>
                    <a:pt x="333" y="38"/>
                    <a:pt x="333" y="38"/>
                  </a:cubicBezTo>
                  <a:cubicBezTo>
                    <a:pt x="336" y="41"/>
                    <a:pt x="340" y="44"/>
                    <a:pt x="343" y="47"/>
                  </a:cubicBezTo>
                  <a:cubicBezTo>
                    <a:pt x="344" y="47"/>
                    <a:pt x="344" y="47"/>
                    <a:pt x="344" y="48"/>
                  </a:cubicBezTo>
                  <a:cubicBezTo>
                    <a:pt x="344" y="50"/>
                    <a:pt x="344" y="52"/>
                    <a:pt x="342" y="52"/>
                  </a:cubicBezTo>
                  <a:cubicBezTo>
                    <a:pt x="325" y="52"/>
                    <a:pt x="325" y="52"/>
                    <a:pt x="325" y="52"/>
                  </a:cubicBezTo>
                  <a:cubicBezTo>
                    <a:pt x="325" y="146"/>
                    <a:pt x="325" y="146"/>
                    <a:pt x="325" y="146"/>
                  </a:cubicBezTo>
                  <a:cubicBezTo>
                    <a:pt x="325" y="150"/>
                    <a:pt x="324" y="153"/>
                    <a:pt x="322" y="155"/>
                  </a:cubicBezTo>
                  <a:cubicBezTo>
                    <a:pt x="321" y="157"/>
                    <a:pt x="320" y="159"/>
                    <a:pt x="317" y="160"/>
                  </a:cubicBezTo>
                  <a:cubicBezTo>
                    <a:pt x="315" y="161"/>
                    <a:pt x="313" y="162"/>
                    <a:pt x="311" y="162"/>
                  </a:cubicBezTo>
                  <a:cubicBezTo>
                    <a:pt x="311" y="159"/>
                    <a:pt x="311" y="159"/>
                    <a:pt x="311" y="159"/>
                  </a:cubicBezTo>
                  <a:cubicBezTo>
                    <a:pt x="311" y="157"/>
                    <a:pt x="310" y="156"/>
                    <a:pt x="309" y="156"/>
                  </a:cubicBezTo>
                  <a:cubicBezTo>
                    <a:pt x="308" y="154"/>
                    <a:pt x="306" y="153"/>
                    <a:pt x="303" y="152"/>
                  </a:cubicBezTo>
                  <a:cubicBezTo>
                    <a:pt x="300" y="151"/>
                    <a:pt x="296" y="150"/>
                    <a:pt x="292" y="150"/>
                  </a:cubicBezTo>
                  <a:cubicBezTo>
                    <a:pt x="292" y="145"/>
                    <a:pt x="292" y="145"/>
                    <a:pt x="292" y="145"/>
                  </a:cubicBezTo>
                  <a:cubicBezTo>
                    <a:pt x="298" y="148"/>
                    <a:pt x="304" y="148"/>
                    <a:pt x="309" y="148"/>
                  </a:cubicBezTo>
                  <a:cubicBezTo>
                    <a:pt x="313" y="148"/>
                    <a:pt x="314" y="148"/>
                    <a:pt x="315" y="148"/>
                  </a:cubicBezTo>
                  <a:cubicBezTo>
                    <a:pt x="316" y="147"/>
                    <a:pt x="317" y="145"/>
                    <a:pt x="317" y="142"/>
                  </a:cubicBezTo>
                  <a:cubicBezTo>
                    <a:pt x="317" y="52"/>
                    <a:pt x="317" y="52"/>
                    <a:pt x="317" y="52"/>
                  </a:cubicBezTo>
                  <a:cubicBezTo>
                    <a:pt x="305" y="52"/>
                    <a:pt x="305" y="52"/>
                    <a:pt x="305" y="52"/>
                  </a:cubicBezTo>
                  <a:cubicBezTo>
                    <a:pt x="297" y="52"/>
                    <a:pt x="291" y="52"/>
                    <a:pt x="288" y="52"/>
                  </a:cubicBezTo>
                  <a:cubicBezTo>
                    <a:pt x="284" y="44"/>
                    <a:pt x="284" y="44"/>
                    <a:pt x="284" y="44"/>
                  </a:cubicBezTo>
                  <a:cubicBezTo>
                    <a:pt x="284" y="44"/>
                    <a:pt x="284" y="44"/>
                    <a:pt x="284" y="44"/>
                  </a:cubicBezTo>
                  <a:close/>
                  <a:moveTo>
                    <a:pt x="292" y="70"/>
                  </a:moveTo>
                  <a:cubicBezTo>
                    <a:pt x="296" y="75"/>
                    <a:pt x="300" y="80"/>
                    <a:pt x="302" y="85"/>
                  </a:cubicBezTo>
                  <a:cubicBezTo>
                    <a:pt x="304" y="88"/>
                    <a:pt x="306" y="92"/>
                    <a:pt x="306" y="96"/>
                  </a:cubicBezTo>
                  <a:cubicBezTo>
                    <a:pt x="308" y="99"/>
                    <a:pt x="308" y="101"/>
                    <a:pt x="308" y="104"/>
                  </a:cubicBezTo>
                  <a:cubicBezTo>
                    <a:pt x="308" y="105"/>
                    <a:pt x="308" y="107"/>
                    <a:pt x="307" y="108"/>
                  </a:cubicBezTo>
                  <a:cubicBezTo>
                    <a:pt x="306" y="110"/>
                    <a:pt x="305" y="110"/>
                    <a:pt x="304" y="110"/>
                  </a:cubicBezTo>
                  <a:cubicBezTo>
                    <a:pt x="303" y="110"/>
                    <a:pt x="302" y="110"/>
                    <a:pt x="301" y="110"/>
                  </a:cubicBezTo>
                  <a:cubicBezTo>
                    <a:pt x="300" y="108"/>
                    <a:pt x="300" y="107"/>
                    <a:pt x="300" y="105"/>
                  </a:cubicBezTo>
                  <a:cubicBezTo>
                    <a:pt x="299" y="97"/>
                    <a:pt x="298" y="91"/>
                    <a:pt x="297" y="87"/>
                  </a:cubicBezTo>
                  <a:cubicBezTo>
                    <a:pt x="295" y="83"/>
                    <a:pt x="293" y="78"/>
                    <a:pt x="290" y="72"/>
                  </a:cubicBezTo>
                  <a:cubicBezTo>
                    <a:pt x="292" y="70"/>
                    <a:pt x="292" y="70"/>
                    <a:pt x="292" y="70"/>
                  </a:cubicBezTo>
                  <a:cubicBezTo>
                    <a:pt x="292" y="70"/>
                    <a:pt x="292" y="70"/>
                    <a:pt x="292" y="70"/>
                  </a:cubicBezTo>
                  <a:close/>
                </a:path>
              </a:pathLst>
            </a:custGeom>
            <a:solidFill>
              <a:srgbClr val="D29FD6"/>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22" name="Freeform 231">
              <a:extLst>
                <a:ext uri="{FF2B5EF4-FFF2-40B4-BE49-F238E27FC236}">
                  <a16:creationId xmlns:a16="http://schemas.microsoft.com/office/drawing/2014/main" id="{652F3D98-67F9-4D5F-B6AF-138493A82E4E}"/>
                </a:ext>
                <a:ext uri="{C183D7F6-B498-43B3-948B-1728B52AA6E4}">
                  <adec:decorative xmlns:adec="http://schemas.microsoft.com/office/drawing/2017/decorative" val="1"/>
                </a:ext>
              </a:extLst>
            </p:cNvPr>
            <p:cNvSpPr>
              <a:spLocks noEditPoints="1"/>
            </p:cNvSpPr>
            <p:nvPr/>
          </p:nvSpPr>
          <p:spPr bwMode="auto">
            <a:xfrm>
              <a:off x="9134749" y="2706701"/>
              <a:ext cx="1791752" cy="319999"/>
            </a:xfrm>
            <a:custGeom>
              <a:avLst/>
              <a:gdLst>
                <a:gd name="T0" fmla="*/ 22 w 632"/>
                <a:gd name="T1" fmla="*/ 21 h 113"/>
                <a:gd name="T2" fmla="*/ 50 w 632"/>
                <a:gd name="T3" fmla="*/ 21 h 113"/>
                <a:gd name="T4" fmla="*/ 99 w 632"/>
                <a:gd name="T5" fmla="*/ 15 h 113"/>
                <a:gd name="T6" fmla="*/ 97 w 632"/>
                <a:gd name="T7" fmla="*/ 49 h 113"/>
                <a:gd name="T8" fmla="*/ 101 w 632"/>
                <a:gd name="T9" fmla="*/ 84 h 113"/>
                <a:gd name="T10" fmla="*/ 118 w 632"/>
                <a:gd name="T11" fmla="*/ 82 h 113"/>
                <a:gd name="T12" fmla="*/ 145 w 632"/>
                <a:gd name="T13" fmla="*/ 82 h 113"/>
                <a:gd name="T14" fmla="*/ 140 w 632"/>
                <a:gd name="T15" fmla="*/ 59 h 113"/>
                <a:gd name="T16" fmla="*/ 115 w 632"/>
                <a:gd name="T17" fmla="*/ 40 h 113"/>
                <a:gd name="T18" fmla="*/ 129 w 632"/>
                <a:gd name="T19" fmla="*/ 15 h 113"/>
                <a:gd name="T20" fmla="*/ 138 w 632"/>
                <a:gd name="T21" fmla="*/ 20 h 113"/>
                <a:gd name="T22" fmla="*/ 121 w 632"/>
                <a:gd name="T23" fmla="*/ 32 h 113"/>
                <a:gd name="T24" fmla="*/ 138 w 632"/>
                <a:gd name="T25" fmla="*/ 50 h 113"/>
                <a:gd name="T26" fmla="*/ 157 w 632"/>
                <a:gd name="T27" fmla="*/ 71 h 113"/>
                <a:gd name="T28" fmla="*/ 132 w 632"/>
                <a:gd name="T29" fmla="*/ 91 h 113"/>
                <a:gd name="T30" fmla="*/ 114 w 632"/>
                <a:gd name="T31" fmla="*/ 87 h 113"/>
                <a:gd name="T32" fmla="*/ 129 w 632"/>
                <a:gd name="T33" fmla="*/ 113 h 113"/>
                <a:gd name="T34" fmla="*/ 134 w 632"/>
                <a:gd name="T35" fmla="*/ 100 h 113"/>
                <a:gd name="T36" fmla="*/ 136 w 632"/>
                <a:gd name="T37" fmla="*/ 90 h 113"/>
                <a:gd name="T38" fmla="*/ 172 w 632"/>
                <a:gd name="T39" fmla="*/ 90 h 113"/>
                <a:gd name="T40" fmla="*/ 179 w 632"/>
                <a:gd name="T41" fmla="*/ 21 h 113"/>
                <a:gd name="T42" fmla="*/ 179 w 632"/>
                <a:gd name="T43" fmla="*/ 55 h 113"/>
                <a:gd name="T44" fmla="*/ 172 w 632"/>
                <a:gd name="T45" fmla="*/ 90 h 113"/>
                <a:gd name="T46" fmla="*/ 233 w 632"/>
                <a:gd name="T47" fmla="*/ 53 h 113"/>
                <a:gd name="T48" fmla="*/ 233 w 632"/>
                <a:gd name="T49" fmla="*/ 15 h 113"/>
                <a:gd name="T50" fmla="*/ 235 w 632"/>
                <a:gd name="T51" fmla="*/ 48 h 113"/>
                <a:gd name="T52" fmla="*/ 275 w 632"/>
                <a:gd name="T53" fmla="*/ 90 h 113"/>
                <a:gd name="T54" fmla="*/ 293 w 632"/>
                <a:gd name="T55" fmla="*/ 53 h 113"/>
                <a:gd name="T56" fmla="*/ 286 w 632"/>
                <a:gd name="T57" fmla="*/ 15 h 113"/>
                <a:gd name="T58" fmla="*/ 294 w 632"/>
                <a:gd name="T59" fmla="*/ 49 h 113"/>
                <a:gd name="T60" fmla="*/ 300 w 632"/>
                <a:gd name="T61" fmla="*/ 51 h 113"/>
                <a:gd name="T62" fmla="*/ 371 w 632"/>
                <a:gd name="T63" fmla="*/ 91 h 113"/>
                <a:gd name="T64" fmla="*/ 351 w 632"/>
                <a:gd name="T65" fmla="*/ 60 h 113"/>
                <a:gd name="T66" fmla="*/ 392 w 632"/>
                <a:gd name="T67" fmla="*/ 15 h 113"/>
                <a:gd name="T68" fmla="*/ 361 w 632"/>
                <a:gd name="T69" fmla="*/ 8 h 113"/>
                <a:gd name="T70" fmla="*/ 360 w 632"/>
                <a:gd name="T71" fmla="*/ 1 h 113"/>
                <a:gd name="T72" fmla="*/ 367 w 632"/>
                <a:gd name="T73" fmla="*/ 2 h 113"/>
                <a:gd name="T74" fmla="*/ 382 w 632"/>
                <a:gd name="T75" fmla="*/ 9 h 113"/>
                <a:gd name="T76" fmla="*/ 381 w 632"/>
                <a:gd name="T77" fmla="*/ 0 h 113"/>
                <a:gd name="T78" fmla="*/ 382 w 632"/>
                <a:gd name="T79" fmla="*/ 9 h 113"/>
                <a:gd name="T80" fmla="*/ 446 w 632"/>
                <a:gd name="T81" fmla="*/ 57 h 113"/>
                <a:gd name="T82" fmla="*/ 456 w 632"/>
                <a:gd name="T83" fmla="*/ 48 h 113"/>
                <a:gd name="T84" fmla="*/ 454 w 632"/>
                <a:gd name="T85" fmla="*/ 20 h 113"/>
                <a:gd name="T86" fmla="*/ 417 w 632"/>
                <a:gd name="T87" fmla="*/ 90 h 113"/>
                <a:gd name="T88" fmla="*/ 437 w 632"/>
                <a:gd name="T89" fmla="*/ 58 h 113"/>
                <a:gd name="T90" fmla="*/ 458 w 632"/>
                <a:gd name="T91" fmla="*/ 90 h 113"/>
                <a:gd name="T92" fmla="*/ 424 w 632"/>
                <a:gd name="T93" fmla="*/ 51 h 113"/>
                <a:gd name="T94" fmla="*/ 454 w 632"/>
                <a:gd name="T95" fmla="*/ 35 h 113"/>
                <a:gd name="T96" fmla="*/ 437 w 632"/>
                <a:gd name="T97" fmla="*/ 51 h 113"/>
                <a:gd name="T98" fmla="*/ 486 w 632"/>
                <a:gd name="T99" fmla="*/ 84 h 113"/>
                <a:gd name="T100" fmla="*/ 529 w 632"/>
                <a:gd name="T101" fmla="*/ 90 h 113"/>
                <a:gd name="T102" fmla="*/ 536 w 632"/>
                <a:gd name="T103" fmla="*/ 21 h 113"/>
                <a:gd name="T104" fmla="*/ 536 w 632"/>
                <a:gd name="T105" fmla="*/ 55 h 113"/>
                <a:gd name="T106" fmla="*/ 529 w 632"/>
                <a:gd name="T107" fmla="*/ 90 h 113"/>
                <a:gd name="T108" fmla="*/ 613 w 632"/>
                <a:gd name="T109" fmla="*/ 57 h 113"/>
                <a:gd name="T110" fmla="*/ 622 w 632"/>
                <a:gd name="T111" fmla="*/ 48 h 113"/>
                <a:gd name="T112" fmla="*/ 620 w 632"/>
                <a:gd name="T113" fmla="*/ 20 h 113"/>
                <a:gd name="T114" fmla="*/ 583 w 632"/>
                <a:gd name="T115" fmla="*/ 90 h 113"/>
                <a:gd name="T116" fmla="*/ 603 w 632"/>
                <a:gd name="T117" fmla="*/ 58 h 113"/>
                <a:gd name="T118" fmla="*/ 624 w 632"/>
                <a:gd name="T119" fmla="*/ 90 h 113"/>
                <a:gd name="T120" fmla="*/ 590 w 632"/>
                <a:gd name="T121" fmla="*/ 51 h 113"/>
                <a:gd name="T122" fmla="*/ 620 w 632"/>
                <a:gd name="T123" fmla="*/ 35 h 113"/>
                <a:gd name="T124" fmla="*/ 603 w 632"/>
                <a:gd name="T125" fmla="*/ 5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2" h="113">
                  <a:moveTo>
                    <a:pt x="29" y="21"/>
                  </a:moveTo>
                  <a:cubicBezTo>
                    <a:pt x="29" y="90"/>
                    <a:pt x="29" y="90"/>
                    <a:pt x="29" y="90"/>
                  </a:cubicBezTo>
                  <a:cubicBezTo>
                    <a:pt x="22" y="90"/>
                    <a:pt x="22" y="90"/>
                    <a:pt x="22" y="90"/>
                  </a:cubicBezTo>
                  <a:cubicBezTo>
                    <a:pt x="22" y="21"/>
                    <a:pt x="22" y="21"/>
                    <a:pt x="22" y="21"/>
                  </a:cubicBezTo>
                  <a:cubicBezTo>
                    <a:pt x="0" y="21"/>
                    <a:pt x="0" y="21"/>
                    <a:pt x="0" y="21"/>
                  </a:cubicBezTo>
                  <a:cubicBezTo>
                    <a:pt x="0" y="15"/>
                    <a:pt x="0" y="15"/>
                    <a:pt x="0" y="15"/>
                  </a:cubicBezTo>
                  <a:cubicBezTo>
                    <a:pt x="50" y="15"/>
                    <a:pt x="50" y="15"/>
                    <a:pt x="50" y="15"/>
                  </a:cubicBezTo>
                  <a:cubicBezTo>
                    <a:pt x="50" y="21"/>
                    <a:pt x="50" y="21"/>
                    <a:pt x="50" y="21"/>
                  </a:cubicBezTo>
                  <a:lnTo>
                    <a:pt x="29" y="21"/>
                  </a:lnTo>
                  <a:close/>
                  <a:moveTo>
                    <a:pt x="63" y="90"/>
                  </a:moveTo>
                  <a:cubicBezTo>
                    <a:pt x="63" y="15"/>
                    <a:pt x="63" y="15"/>
                    <a:pt x="63" y="15"/>
                  </a:cubicBezTo>
                  <a:cubicBezTo>
                    <a:pt x="99" y="15"/>
                    <a:pt x="99" y="15"/>
                    <a:pt x="99" y="15"/>
                  </a:cubicBezTo>
                  <a:cubicBezTo>
                    <a:pt x="99" y="21"/>
                    <a:pt x="99" y="21"/>
                    <a:pt x="99" y="21"/>
                  </a:cubicBezTo>
                  <a:cubicBezTo>
                    <a:pt x="70" y="21"/>
                    <a:pt x="70" y="21"/>
                    <a:pt x="70" y="21"/>
                  </a:cubicBezTo>
                  <a:cubicBezTo>
                    <a:pt x="70" y="49"/>
                    <a:pt x="70" y="49"/>
                    <a:pt x="70" y="49"/>
                  </a:cubicBezTo>
                  <a:cubicBezTo>
                    <a:pt x="97" y="49"/>
                    <a:pt x="97" y="49"/>
                    <a:pt x="97" y="49"/>
                  </a:cubicBezTo>
                  <a:cubicBezTo>
                    <a:pt x="97" y="55"/>
                    <a:pt x="97" y="55"/>
                    <a:pt x="97" y="55"/>
                  </a:cubicBezTo>
                  <a:cubicBezTo>
                    <a:pt x="70" y="55"/>
                    <a:pt x="70" y="55"/>
                    <a:pt x="70" y="55"/>
                  </a:cubicBezTo>
                  <a:cubicBezTo>
                    <a:pt x="70" y="84"/>
                    <a:pt x="70" y="84"/>
                    <a:pt x="70" y="84"/>
                  </a:cubicBezTo>
                  <a:cubicBezTo>
                    <a:pt x="101" y="84"/>
                    <a:pt x="101" y="84"/>
                    <a:pt x="101" y="84"/>
                  </a:cubicBezTo>
                  <a:cubicBezTo>
                    <a:pt x="101" y="90"/>
                    <a:pt x="101" y="90"/>
                    <a:pt x="101" y="90"/>
                  </a:cubicBezTo>
                  <a:lnTo>
                    <a:pt x="63" y="90"/>
                  </a:lnTo>
                  <a:close/>
                  <a:moveTo>
                    <a:pt x="114" y="79"/>
                  </a:moveTo>
                  <a:cubicBezTo>
                    <a:pt x="115" y="80"/>
                    <a:pt x="117" y="81"/>
                    <a:pt x="118" y="82"/>
                  </a:cubicBezTo>
                  <a:cubicBezTo>
                    <a:pt x="120" y="82"/>
                    <a:pt x="121" y="83"/>
                    <a:pt x="123" y="84"/>
                  </a:cubicBezTo>
                  <a:cubicBezTo>
                    <a:pt x="124" y="84"/>
                    <a:pt x="126" y="84"/>
                    <a:pt x="128" y="85"/>
                  </a:cubicBezTo>
                  <a:cubicBezTo>
                    <a:pt x="129" y="85"/>
                    <a:pt x="131" y="85"/>
                    <a:pt x="132" y="85"/>
                  </a:cubicBezTo>
                  <a:cubicBezTo>
                    <a:pt x="138" y="85"/>
                    <a:pt x="142" y="84"/>
                    <a:pt x="145" y="82"/>
                  </a:cubicBezTo>
                  <a:cubicBezTo>
                    <a:pt x="148" y="80"/>
                    <a:pt x="149" y="76"/>
                    <a:pt x="149" y="72"/>
                  </a:cubicBezTo>
                  <a:cubicBezTo>
                    <a:pt x="149" y="70"/>
                    <a:pt x="149" y="68"/>
                    <a:pt x="148" y="67"/>
                  </a:cubicBezTo>
                  <a:cubicBezTo>
                    <a:pt x="148" y="66"/>
                    <a:pt x="147" y="64"/>
                    <a:pt x="145" y="63"/>
                  </a:cubicBezTo>
                  <a:cubicBezTo>
                    <a:pt x="144" y="62"/>
                    <a:pt x="142" y="60"/>
                    <a:pt x="140" y="59"/>
                  </a:cubicBezTo>
                  <a:cubicBezTo>
                    <a:pt x="138" y="58"/>
                    <a:pt x="135" y="56"/>
                    <a:pt x="132" y="55"/>
                  </a:cubicBezTo>
                  <a:cubicBezTo>
                    <a:pt x="129" y="53"/>
                    <a:pt x="126" y="51"/>
                    <a:pt x="124" y="50"/>
                  </a:cubicBezTo>
                  <a:cubicBezTo>
                    <a:pt x="122" y="48"/>
                    <a:pt x="120" y="47"/>
                    <a:pt x="118" y="45"/>
                  </a:cubicBezTo>
                  <a:cubicBezTo>
                    <a:pt x="117" y="43"/>
                    <a:pt x="116" y="42"/>
                    <a:pt x="115" y="40"/>
                  </a:cubicBezTo>
                  <a:cubicBezTo>
                    <a:pt x="115" y="38"/>
                    <a:pt x="114" y="36"/>
                    <a:pt x="114" y="33"/>
                  </a:cubicBezTo>
                  <a:cubicBezTo>
                    <a:pt x="114" y="30"/>
                    <a:pt x="115" y="27"/>
                    <a:pt x="116" y="25"/>
                  </a:cubicBezTo>
                  <a:cubicBezTo>
                    <a:pt x="117" y="23"/>
                    <a:pt x="119" y="20"/>
                    <a:pt x="121" y="19"/>
                  </a:cubicBezTo>
                  <a:cubicBezTo>
                    <a:pt x="124" y="17"/>
                    <a:pt x="126" y="16"/>
                    <a:pt x="129" y="15"/>
                  </a:cubicBezTo>
                  <a:cubicBezTo>
                    <a:pt x="132" y="14"/>
                    <a:pt x="135" y="14"/>
                    <a:pt x="139" y="14"/>
                  </a:cubicBezTo>
                  <a:cubicBezTo>
                    <a:pt x="145" y="14"/>
                    <a:pt x="149" y="14"/>
                    <a:pt x="153" y="16"/>
                  </a:cubicBezTo>
                  <a:cubicBezTo>
                    <a:pt x="153" y="24"/>
                    <a:pt x="153" y="24"/>
                    <a:pt x="153" y="24"/>
                  </a:cubicBezTo>
                  <a:cubicBezTo>
                    <a:pt x="149" y="21"/>
                    <a:pt x="144" y="20"/>
                    <a:pt x="138" y="20"/>
                  </a:cubicBezTo>
                  <a:cubicBezTo>
                    <a:pt x="136" y="20"/>
                    <a:pt x="133" y="20"/>
                    <a:pt x="132" y="21"/>
                  </a:cubicBezTo>
                  <a:cubicBezTo>
                    <a:pt x="130" y="21"/>
                    <a:pt x="128" y="22"/>
                    <a:pt x="126" y="23"/>
                  </a:cubicBezTo>
                  <a:cubicBezTo>
                    <a:pt x="125" y="24"/>
                    <a:pt x="124" y="25"/>
                    <a:pt x="123" y="27"/>
                  </a:cubicBezTo>
                  <a:cubicBezTo>
                    <a:pt x="122" y="29"/>
                    <a:pt x="121" y="30"/>
                    <a:pt x="121" y="32"/>
                  </a:cubicBezTo>
                  <a:cubicBezTo>
                    <a:pt x="121" y="34"/>
                    <a:pt x="122" y="36"/>
                    <a:pt x="122" y="37"/>
                  </a:cubicBezTo>
                  <a:cubicBezTo>
                    <a:pt x="123" y="39"/>
                    <a:pt x="124" y="40"/>
                    <a:pt x="125" y="42"/>
                  </a:cubicBezTo>
                  <a:cubicBezTo>
                    <a:pt x="126" y="43"/>
                    <a:pt x="128" y="44"/>
                    <a:pt x="130" y="45"/>
                  </a:cubicBezTo>
                  <a:cubicBezTo>
                    <a:pt x="132" y="47"/>
                    <a:pt x="135" y="48"/>
                    <a:pt x="138" y="50"/>
                  </a:cubicBezTo>
                  <a:cubicBezTo>
                    <a:pt x="141" y="51"/>
                    <a:pt x="144" y="53"/>
                    <a:pt x="146" y="54"/>
                  </a:cubicBezTo>
                  <a:cubicBezTo>
                    <a:pt x="148" y="56"/>
                    <a:pt x="150" y="58"/>
                    <a:pt x="152" y="59"/>
                  </a:cubicBezTo>
                  <a:cubicBezTo>
                    <a:pt x="153" y="61"/>
                    <a:pt x="155" y="63"/>
                    <a:pt x="155" y="65"/>
                  </a:cubicBezTo>
                  <a:cubicBezTo>
                    <a:pt x="156" y="67"/>
                    <a:pt x="157" y="69"/>
                    <a:pt x="157" y="71"/>
                  </a:cubicBezTo>
                  <a:cubicBezTo>
                    <a:pt x="157" y="75"/>
                    <a:pt x="156" y="78"/>
                    <a:pt x="155" y="80"/>
                  </a:cubicBezTo>
                  <a:cubicBezTo>
                    <a:pt x="154" y="83"/>
                    <a:pt x="152" y="85"/>
                    <a:pt x="150" y="86"/>
                  </a:cubicBezTo>
                  <a:cubicBezTo>
                    <a:pt x="147" y="88"/>
                    <a:pt x="145" y="89"/>
                    <a:pt x="142" y="90"/>
                  </a:cubicBezTo>
                  <a:cubicBezTo>
                    <a:pt x="139" y="91"/>
                    <a:pt x="135" y="91"/>
                    <a:pt x="132" y="91"/>
                  </a:cubicBezTo>
                  <a:cubicBezTo>
                    <a:pt x="130" y="91"/>
                    <a:pt x="129" y="91"/>
                    <a:pt x="127" y="91"/>
                  </a:cubicBezTo>
                  <a:cubicBezTo>
                    <a:pt x="126" y="91"/>
                    <a:pt x="124" y="91"/>
                    <a:pt x="122" y="90"/>
                  </a:cubicBezTo>
                  <a:cubicBezTo>
                    <a:pt x="121" y="90"/>
                    <a:pt x="119" y="89"/>
                    <a:pt x="118" y="89"/>
                  </a:cubicBezTo>
                  <a:cubicBezTo>
                    <a:pt x="116" y="88"/>
                    <a:pt x="115" y="88"/>
                    <a:pt x="114" y="87"/>
                  </a:cubicBezTo>
                  <a:lnTo>
                    <a:pt x="114" y="79"/>
                  </a:lnTo>
                  <a:close/>
                  <a:moveTo>
                    <a:pt x="147" y="104"/>
                  </a:moveTo>
                  <a:cubicBezTo>
                    <a:pt x="147" y="110"/>
                    <a:pt x="142" y="113"/>
                    <a:pt x="133" y="113"/>
                  </a:cubicBezTo>
                  <a:cubicBezTo>
                    <a:pt x="131" y="113"/>
                    <a:pt x="130" y="113"/>
                    <a:pt x="129" y="113"/>
                  </a:cubicBezTo>
                  <a:cubicBezTo>
                    <a:pt x="129" y="108"/>
                    <a:pt x="129" y="108"/>
                    <a:pt x="129" y="108"/>
                  </a:cubicBezTo>
                  <a:cubicBezTo>
                    <a:pt x="131" y="109"/>
                    <a:pt x="132" y="109"/>
                    <a:pt x="133" y="109"/>
                  </a:cubicBezTo>
                  <a:cubicBezTo>
                    <a:pt x="138" y="109"/>
                    <a:pt x="141" y="107"/>
                    <a:pt x="141" y="104"/>
                  </a:cubicBezTo>
                  <a:cubicBezTo>
                    <a:pt x="141" y="101"/>
                    <a:pt x="139" y="100"/>
                    <a:pt x="134" y="100"/>
                  </a:cubicBezTo>
                  <a:cubicBezTo>
                    <a:pt x="133" y="100"/>
                    <a:pt x="133" y="100"/>
                    <a:pt x="132" y="100"/>
                  </a:cubicBezTo>
                  <a:cubicBezTo>
                    <a:pt x="132" y="100"/>
                    <a:pt x="132" y="100"/>
                    <a:pt x="131" y="100"/>
                  </a:cubicBezTo>
                  <a:cubicBezTo>
                    <a:pt x="131" y="90"/>
                    <a:pt x="131" y="90"/>
                    <a:pt x="131" y="90"/>
                  </a:cubicBezTo>
                  <a:cubicBezTo>
                    <a:pt x="136" y="90"/>
                    <a:pt x="136" y="90"/>
                    <a:pt x="136" y="90"/>
                  </a:cubicBezTo>
                  <a:cubicBezTo>
                    <a:pt x="136" y="96"/>
                    <a:pt x="136" y="96"/>
                    <a:pt x="136" y="96"/>
                  </a:cubicBezTo>
                  <a:cubicBezTo>
                    <a:pt x="139" y="96"/>
                    <a:pt x="142" y="97"/>
                    <a:pt x="144" y="98"/>
                  </a:cubicBezTo>
                  <a:cubicBezTo>
                    <a:pt x="146" y="99"/>
                    <a:pt x="147" y="101"/>
                    <a:pt x="147" y="104"/>
                  </a:cubicBezTo>
                  <a:close/>
                  <a:moveTo>
                    <a:pt x="172" y="90"/>
                  </a:moveTo>
                  <a:cubicBezTo>
                    <a:pt x="172" y="15"/>
                    <a:pt x="172" y="15"/>
                    <a:pt x="172" y="15"/>
                  </a:cubicBezTo>
                  <a:cubicBezTo>
                    <a:pt x="209" y="15"/>
                    <a:pt x="209" y="15"/>
                    <a:pt x="209" y="15"/>
                  </a:cubicBezTo>
                  <a:cubicBezTo>
                    <a:pt x="209" y="21"/>
                    <a:pt x="209" y="21"/>
                    <a:pt x="209" y="21"/>
                  </a:cubicBezTo>
                  <a:cubicBezTo>
                    <a:pt x="179" y="21"/>
                    <a:pt x="179" y="21"/>
                    <a:pt x="179" y="21"/>
                  </a:cubicBezTo>
                  <a:cubicBezTo>
                    <a:pt x="179" y="49"/>
                    <a:pt x="179" y="49"/>
                    <a:pt x="179" y="49"/>
                  </a:cubicBezTo>
                  <a:cubicBezTo>
                    <a:pt x="207" y="49"/>
                    <a:pt x="207" y="49"/>
                    <a:pt x="207" y="49"/>
                  </a:cubicBezTo>
                  <a:cubicBezTo>
                    <a:pt x="207" y="55"/>
                    <a:pt x="207" y="55"/>
                    <a:pt x="207" y="55"/>
                  </a:cubicBezTo>
                  <a:cubicBezTo>
                    <a:pt x="179" y="55"/>
                    <a:pt x="179" y="55"/>
                    <a:pt x="179" y="55"/>
                  </a:cubicBezTo>
                  <a:cubicBezTo>
                    <a:pt x="179" y="84"/>
                    <a:pt x="179" y="84"/>
                    <a:pt x="179" y="84"/>
                  </a:cubicBezTo>
                  <a:cubicBezTo>
                    <a:pt x="211" y="84"/>
                    <a:pt x="211" y="84"/>
                    <a:pt x="211" y="84"/>
                  </a:cubicBezTo>
                  <a:cubicBezTo>
                    <a:pt x="211" y="90"/>
                    <a:pt x="211" y="90"/>
                    <a:pt x="211" y="90"/>
                  </a:cubicBezTo>
                  <a:lnTo>
                    <a:pt x="172" y="90"/>
                  </a:lnTo>
                  <a:close/>
                  <a:moveTo>
                    <a:pt x="266" y="90"/>
                  </a:moveTo>
                  <a:cubicBezTo>
                    <a:pt x="235" y="55"/>
                    <a:pt x="235" y="55"/>
                    <a:pt x="235" y="55"/>
                  </a:cubicBezTo>
                  <a:cubicBezTo>
                    <a:pt x="234" y="54"/>
                    <a:pt x="234" y="53"/>
                    <a:pt x="233" y="53"/>
                  </a:cubicBezTo>
                  <a:cubicBezTo>
                    <a:pt x="233" y="53"/>
                    <a:pt x="233" y="53"/>
                    <a:pt x="233" y="53"/>
                  </a:cubicBezTo>
                  <a:cubicBezTo>
                    <a:pt x="233" y="90"/>
                    <a:pt x="233" y="90"/>
                    <a:pt x="233" y="90"/>
                  </a:cubicBezTo>
                  <a:cubicBezTo>
                    <a:pt x="226" y="90"/>
                    <a:pt x="226" y="90"/>
                    <a:pt x="226" y="90"/>
                  </a:cubicBezTo>
                  <a:cubicBezTo>
                    <a:pt x="226" y="15"/>
                    <a:pt x="226" y="15"/>
                    <a:pt x="226" y="15"/>
                  </a:cubicBezTo>
                  <a:cubicBezTo>
                    <a:pt x="233" y="15"/>
                    <a:pt x="233" y="15"/>
                    <a:pt x="233" y="15"/>
                  </a:cubicBezTo>
                  <a:cubicBezTo>
                    <a:pt x="233" y="50"/>
                    <a:pt x="233" y="50"/>
                    <a:pt x="233" y="50"/>
                  </a:cubicBezTo>
                  <a:cubicBezTo>
                    <a:pt x="233" y="50"/>
                    <a:pt x="233" y="50"/>
                    <a:pt x="233" y="50"/>
                  </a:cubicBezTo>
                  <a:cubicBezTo>
                    <a:pt x="234" y="50"/>
                    <a:pt x="234" y="49"/>
                    <a:pt x="234" y="49"/>
                  </a:cubicBezTo>
                  <a:cubicBezTo>
                    <a:pt x="235" y="49"/>
                    <a:pt x="235" y="48"/>
                    <a:pt x="235" y="48"/>
                  </a:cubicBezTo>
                  <a:cubicBezTo>
                    <a:pt x="264" y="15"/>
                    <a:pt x="264" y="15"/>
                    <a:pt x="264" y="15"/>
                  </a:cubicBezTo>
                  <a:cubicBezTo>
                    <a:pt x="273" y="15"/>
                    <a:pt x="273" y="15"/>
                    <a:pt x="273" y="15"/>
                  </a:cubicBezTo>
                  <a:cubicBezTo>
                    <a:pt x="241" y="51"/>
                    <a:pt x="241" y="51"/>
                    <a:pt x="241" y="51"/>
                  </a:cubicBezTo>
                  <a:cubicBezTo>
                    <a:pt x="275" y="90"/>
                    <a:pt x="275" y="90"/>
                    <a:pt x="275" y="90"/>
                  </a:cubicBezTo>
                  <a:lnTo>
                    <a:pt x="266" y="90"/>
                  </a:lnTo>
                  <a:close/>
                  <a:moveTo>
                    <a:pt x="325" y="90"/>
                  </a:moveTo>
                  <a:cubicBezTo>
                    <a:pt x="295" y="55"/>
                    <a:pt x="295" y="55"/>
                    <a:pt x="295" y="55"/>
                  </a:cubicBezTo>
                  <a:cubicBezTo>
                    <a:pt x="294" y="54"/>
                    <a:pt x="293" y="53"/>
                    <a:pt x="293" y="53"/>
                  </a:cubicBezTo>
                  <a:cubicBezTo>
                    <a:pt x="293" y="53"/>
                    <a:pt x="293" y="53"/>
                    <a:pt x="293" y="53"/>
                  </a:cubicBezTo>
                  <a:cubicBezTo>
                    <a:pt x="293" y="90"/>
                    <a:pt x="293" y="90"/>
                    <a:pt x="293" y="90"/>
                  </a:cubicBezTo>
                  <a:cubicBezTo>
                    <a:pt x="286" y="90"/>
                    <a:pt x="286" y="90"/>
                    <a:pt x="286" y="90"/>
                  </a:cubicBezTo>
                  <a:cubicBezTo>
                    <a:pt x="286" y="15"/>
                    <a:pt x="286" y="15"/>
                    <a:pt x="286" y="15"/>
                  </a:cubicBezTo>
                  <a:cubicBezTo>
                    <a:pt x="293" y="15"/>
                    <a:pt x="293" y="15"/>
                    <a:pt x="293" y="15"/>
                  </a:cubicBezTo>
                  <a:cubicBezTo>
                    <a:pt x="293" y="50"/>
                    <a:pt x="293" y="50"/>
                    <a:pt x="293" y="50"/>
                  </a:cubicBezTo>
                  <a:cubicBezTo>
                    <a:pt x="293" y="50"/>
                    <a:pt x="293" y="50"/>
                    <a:pt x="293" y="50"/>
                  </a:cubicBezTo>
                  <a:cubicBezTo>
                    <a:pt x="293" y="50"/>
                    <a:pt x="293" y="49"/>
                    <a:pt x="294" y="49"/>
                  </a:cubicBezTo>
                  <a:cubicBezTo>
                    <a:pt x="294" y="49"/>
                    <a:pt x="294" y="48"/>
                    <a:pt x="295" y="48"/>
                  </a:cubicBezTo>
                  <a:cubicBezTo>
                    <a:pt x="324" y="15"/>
                    <a:pt x="324" y="15"/>
                    <a:pt x="324" y="15"/>
                  </a:cubicBezTo>
                  <a:cubicBezTo>
                    <a:pt x="333" y="15"/>
                    <a:pt x="333" y="15"/>
                    <a:pt x="333" y="15"/>
                  </a:cubicBezTo>
                  <a:cubicBezTo>
                    <a:pt x="300" y="51"/>
                    <a:pt x="300" y="51"/>
                    <a:pt x="300" y="51"/>
                  </a:cubicBezTo>
                  <a:cubicBezTo>
                    <a:pt x="335" y="90"/>
                    <a:pt x="335" y="90"/>
                    <a:pt x="335" y="90"/>
                  </a:cubicBezTo>
                  <a:lnTo>
                    <a:pt x="325" y="90"/>
                  </a:lnTo>
                  <a:close/>
                  <a:moveTo>
                    <a:pt x="398" y="60"/>
                  </a:moveTo>
                  <a:cubicBezTo>
                    <a:pt x="398" y="81"/>
                    <a:pt x="389" y="91"/>
                    <a:pt x="371" y="91"/>
                  </a:cubicBezTo>
                  <a:cubicBezTo>
                    <a:pt x="353" y="91"/>
                    <a:pt x="344" y="81"/>
                    <a:pt x="344" y="61"/>
                  </a:cubicBezTo>
                  <a:cubicBezTo>
                    <a:pt x="344" y="15"/>
                    <a:pt x="344" y="15"/>
                    <a:pt x="344" y="15"/>
                  </a:cubicBezTo>
                  <a:cubicBezTo>
                    <a:pt x="351" y="15"/>
                    <a:pt x="351" y="15"/>
                    <a:pt x="351" y="15"/>
                  </a:cubicBezTo>
                  <a:cubicBezTo>
                    <a:pt x="351" y="60"/>
                    <a:pt x="351" y="60"/>
                    <a:pt x="351" y="60"/>
                  </a:cubicBezTo>
                  <a:cubicBezTo>
                    <a:pt x="351" y="69"/>
                    <a:pt x="353" y="75"/>
                    <a:pt x="356" y="79"/>
                  </a:cubicBezTo>
                  <a:cubicBezTo>
                    <a:pt x="360" y="83"/>
                    <a:pt x="365" y="85"/>
                    <a:pt x="372" y="85"/>
                  </a:cubicBezTo>
                  <a:cubicBezTo>
                    <a:pt x="385" y="85"/>
                    <a:pt x="392" y="77"/>
                    <a:pt x="392" y="61"/>
                  </a:cubicBezTo>
                  <a:cubicBezTo>
                    <a:pt x="392" y="15"/>
                    <a:pt x="392" y="15"/>
                    <a:pt x="392" y="15"/>
                  </a:cubicBezTo>
                  <a:cubicBezTo>
                    <a:pt x="398" y="15"/>
                    <a:pt x="398" y="15"/>
                    <a:pt x="398" y="15"/>
                  </a:cubicBezTo>
                  <a:lnTo>
                    <a:pt x="398" y="60"/>
                  </a:lnTo>
                  <a:close/>
                  <a:moveTo>
                    <a:pt x="363" y="9"/>
                  </a:moveTo>
                  <a:cubicBezTo>
                    <a:pt x="362" y="9"/>
                    <a:pt x="362" y="9"/>
                    <a:pt x="361" y="8"/>
                  </a:cubicBezTo>
                  <a:cubicBezTo>
                    <a:pt x="360" y="8"/>
                    <a:pt x="360" y="8"/>
                    <a:pt x="360" y="7"/>
                  </a:cubicBezTo>
                  <a:cubicBezTo>
                    <a:pt x="359" y="7"/>
                    <a:pt x="359" y="6"/>
                    <a:pt x="359" y="6"/>
                  </a:cubicBezTo>
                  <a:cubicBezTo>
                    <a:pt x="358" y="5"/>
                    <a:pt x="358" y="5"/>
                    <a:pt x="358" y="4"/>
                  </a:cubicBezTo>
                  <a:cubicBezTo>
                    <a:pt x="358" y="3"/>
                    <a:pt x="359" y="2"/>
                    <a:pt x="360" y="1"/>
                  </a:cubicBezTo>
                  <a:cubicBezTo>
                    <a:pt x="360" y="0"/>
                    <a:pt x="361" y="0"/>
                    <a:pt x="363" y="0"/>
                  </a:cubicBezTo>
                  <a:cubicBezTo>
                    <a:pt x="363" y="0"/>
                    <a:pt x="364" y="0"/>
                    <a:pt x="364" y="0"/>
                  </a:cubicBezTo>
                  <a:cubicBezTo>
                    <a:pt x="365" y="0"/>
                    <a:pt x="365" y="1"/>
                    <a:pt x="366" y="1"/>
                  </a:cubicBezTo>
                  <a:cubicBezTo>
                    <a:pt x="366" y="1"/>
                    <a:pt x="367" y="2"/>
                    <a:pt x="367" y="2"/>
                  </a:cubicBezTo>
                  <a:cubicBezTo>
                    <a:pt x="367" y="3"/>
                    <a:pt x="367" y="4"/>
                    <a:pt x="367" y="4"/>
                  </a:cubicBezTo>
                  <a:cubicBezTo>
                    <a:pt x="367" y="5"/>
                    <a:pt x="367" y="6"/>
                    <a:pt x="366" y="7"/>
                  </a:cubicBezTo>
                  <a:cubicBezTo>
                    <a:pt x="365" y="8"/>
                    <a:pt x="364" y="9"/>
                    <a:pt x="363" y="9"/>
                  </a:cubicBezTo>
                  <a:close/>
                  <a:moveTo>
                    <a:pt x="382" y="9"/>
                  </a:moveTo>
                  <a:cubicBezTo>
                    <a:pt x="380" y="9"/>
                    <a:pt x="379" y="8"/>
                    <a:pt x="379" y="7"/>
                  </a:cubicBezTo>
                  <a:cubicBezTo>
                    <a:pt x="378" y="7"/>
                    <a:pt x="377" y="5"/>
                    <a:pt x="377" y="4"/>
                  </a:cubicBezTo>
                  <a:cubicBezTo>
                    <a:pt x="377" y="3"/>
                    <a:pt x="378" y="2"/>
                    <a:pt x="378" y="1"/>
                  </a:cubicBezTo>
                  <a:cubicBezTo>
                    <a:pt x="379" y="0"/>
                    <a:pt x="380" y="0"/>
                    <a:pt x="381" y="0"/>
                  </a:cubicBezTo>
                  <a:cubicBezTo>
                    <a:pt x="383" y="0"/>
                    <a:pt x="384" y="0"/>
                    <a:pt x="385" y="1"/>
                  </a:cubicBezTo>
                  <a:cubicBezTo>
                    <a:pt x="386" y="2"/>
                    <a:pt x="386" y="3"/>
                    <a:pt x="386" y="4"/>
                  </a:cubicBezTo>
                  <a:cubicBezTo>
                    <a:pt x="386" y="5"/>
                    <a:pt x="386" y="6"/>
                    <a:pt x="385" y="7"/>
                  </a:cubicBezTo>
                  <a:cubicBezTo>
                    <a:pt x="384" y="8"/>
                    <a:pt x="383" y="9"/>
                    <a:pt x="382" y="9"/>
                  </a:cubicBezTo>
                  <a:close/>
                  <a:moveTo>
                    <a:pt x="454" y="67"/>
                  </a:moveTo>
                  <a:cubicBezTo>
                    <a:pt x="453" y="65"/>
                    <a:pt x="452" y="64"/>
                    <a:pt x="451" y="63"/>
                  </a:cubicBezTo>
                  <a:cubicBezTo>
                    <a:pt x="450" y="61"/>
                    <a:pt x="450" y="60"/>
                    <a:pt x="449" y="59"/>
                  </a:cubicBezTo>
                  <a:cubicBezTo>
                    <a:pt x="448" y="58"/>
                    <a:pt x="447" y="58"/>
                    <a:pt x="446" y="57"/>
                  </a:cubicBezTo>
                  <a:cubicBezTo>
                    <a:pt x="446" y="56"/>
                    <a:pt x="445" y="56"/>
                    <a:pt x="444" y="55"/>
                  </a:cubicBezTo>
                  <a:cubicBezTo>
                    <a:pt x="444" y="55"/>
                    <a:pt x="444" y="55"/>
                    <a:pt x="444" y="55"/>
                  </a:cubicBezTo>
                  <a:cubicBezTo>
                    <a:pt x="446" y="54"/>
                    <a:pt x="449" y="54"/>
                    <a:pt x="451" y="52"/>
                  </a:cubicBezTo>
                  <a:cubicBezTo>
                    <a:pt x="453" y="51"/>
                    <a:pt x="455" y="50"/>
                    <a:pt x="456" y="48"/>
                  </a:cubicBezTo>
                  <a:cubicBezTo>
                    <a:pt x="458" y="46"/>
                    <a:pt x="459" y="44"/>
                    <a:pt x="460" y="42"/>
                  </a:cubicBezTo>
                  <a:cubicBezTo>
                    <a:pt x="460" y="40"/>
                    <a:pt x="461" y="37"/>
                    <a:pt x="461" y="35"/>
                  </a:cubicBezTo>
                  <a:cubicBezTo>
                    <a:pt x="461" y="31"/>
                    <a:pt x="460" y="28"/>
                    <a:pt x="459" y="26"/>
                  </a:cubicBezTo>
                  <a:cubicBezTo>
                    <a:pt x="458" y="23"/>
                    <a:pt x="456" y="21"/>
                    <a:pt x="454" y="20"/>
                  </a:cubicBezTo>
                  <a:cubicBezTo>
                    <a:pt x="452" y="18"/>
                    <a:pt x="450" y="17"/>
                    <a:pt x="447" y="16"/>
                  </a:cubicBezTo>
                  <a:cubicBezTo>
                    <a:pt x="444" y="15"/>
                    <a:pt x="442" y="15"/>
                    <a:pt x="439" y="15"/>
                  </a:cubicBezTo>
                  <a:cubicBezTo>
                    <a:pt x="417" y="15"/>
                    <a:pt x="417" y="15"/>
                    <a:pt x="417" y="15"/>
                  </a:cubicBezTo>
                  <a:cubicBezTo>
                    <a:pt x="417" y="90"/>
                    <a:pt x="417" y="90"/>
                    <a:pt x="417" y="90"/>
                  </a:cubicBezTo>
                  <a:cubicBezTo>
                    <a:pt x="424" y="90"/>
                    <a:pt x="424" y="90"/>
                    <a:pt x="424" y="90"/>
                  </a:cubicBezTo>
                  <a:cubicBezTo>
                    <a:pt x="424" y="57"/>
                    <a:pt x="424" y="57"/>
                    <a:pt x="424" y="57"/>
                  </a:cubicBezTo>
                  <a:cubicBezTo>
                    <a:pt x="432" y="57"/>
                    <a:pt x="432" y="57"/>
                    <a:pt x="432" y="57"/>
                  </a:cubicBezTo>
                  <a:cubicBezTo>
                    <a:pt x="434" y="57"/>
                    <a:pt x="435" y="57"/>
                    <a:pt x="437" y="58"/>
                  </a:cubicBezTo>
                  <a:cubicBezTo>
                    <a:pt x="438" y="58"/>
                    <a:pt x="439" y="59"/>
                    <a:pt x="440" y="60"/>
                  </a:cubicBezTo>
                  <a:cubicBezTo>
                    <a:pt x="441" y="61"/>
                    <a:pt x="442" y="62"/>
                    <a:pt x="443" y="63"/>
                  </a:cubicBezTo>
                  <a:cubicBezTo>
                    <a:pt x="445" y="65"/>
                    <a:pt x="446" y="66"/>
                    <a:pt x="447" y="69"/>
                  </a:cubicBezTo>
                  <a:cubicBezTo>
                    <a:pt x="458" y="90"/>
                    <a:pt x="458" y="90"/>
                    <a:pt x="458" y="90"/>
                  </a:cubicBezTo>
                  <a:cubicBezTo>
                    <a:pt x="466" y="90"/>
                    <a:pt x="466" y="90"/>
                    <a:pt x="466" y="90"/>
                  </a:cubicBezTo>
                  <a:lnTo>
                    <a:pt x="454" y="67"/>
                  </a:lnTo>
                  <a:close/>
                  <a:moveTo>
                    <a:pt x="437" y="51"/>
                  </a:moveTo>
                  <a:cubicBezTo>
                    <a:pt x="424" y="51"/>
                    <a:pt x="424" y="51"/>
                    <a:pt x="424" y="51"/>
                  </a:cubicBezTo>
                  <a:cubicBezTo>
                    <a:pt x="424" y="21"/>
                    <a:pt x="424" y="21"/>
                    <a:pt x="424" y="21"/>
                  </a:cubicBezTo>
                  <a:cubicBezTo>
                    <a:pt x="437" y="21"/>
                    <a:pt x="437" y="21"/>
                    <a:pt x="437" y="21"/>
                  </a:cubicBezTo>
                  <a:cubicBezTo>
                    <a:pt x="442" y="21"/>
                    <a:pt x="447" y="22"/>
                    <a:pt x="449" y="25"/>
                  </a:cubicBezTo>
                  <a:cubicBezTo>
                    <a:pt x="452" y="27"/>
                    <a:pt x="454" y="31"/>
                    <a:pt x="454" y="35"/>
                  </a:cubicBezTo>
                  <a:cubicBezTo>
                    <a:pt x="454" y="38"/>
                    <a:pt x="453" y="40"/>
                    <a:pt x="452" y="42"/>
                  </a:cubicBezTo>
                  <a:cubicBezTo>
                    <a:pt x="452" y="44"/>
                    <a:pt x="450" y="45"/>
                    <a:pt x="449" y="47"/>
                  </a:cubicBezTo>
                  <a:cubicBezTo>
                    <a:pt x="447" y="48"/>
                    <a:pt x="446" y="49"/>
                    <a:pt x="443" y="50"/>
                  </a:cubicBezTo>
                  <a:cubicBezTo>
                    <a:pt x="441" y="51"/>
                    <a:pt x="439" y="51"/>
                    <a:pt x="437" y="51"/>
                  </a:cubicBezTo>
                  <a:close/>
                  <a:moveTo>
                    <a:pt x="479" y="90"/>
                  </a:moveTo>
                  <a:cubicBezTo>
                    <a:pt x="479" y="15"/>
                    <a:pt x="479" y="15"/>
                    <a:pt x="479" y="15"/>
                  </a:cubicBezTo>
                  <a:cubicBezTo>
                    <a:pt x="486" y="15"/>
                    <a:pt x="486" y="15"/>
                    <a:pt x="486" y="15"/>
                  </a:cubicBezTo>
                  <a:cubicBezTo>
                    <a:pt x="486" y="84"/>
                    <a:pt x="486" y="84"/>
                    <a:pt x="486" y="84"/>
                  </a:cubicBezTo>
                  <a:cubicBezTo>
                    <a:pt x="516" y="84"/>
                    <a:pt x="516" y="84"/>
                    <a:pt x="516" y="84"/>
                  </a:cubicBezTo>
                  <a:cubicBezTo>
                    <a:pt x="516" y="90"/>
                    <a:pt x="516" y="90"/>
                    <a:pt x="516" y="90"/>
                  </a:cubicBezTo>
                  <a:lnTo>
                    <a:pt x="479" y="90"/>
                  </a:lnTo>
                  <a:close/>
                  <a:moveTo>
                    <a:pt x="529" y="90"/>
                  </a:moveTo>
                  <a:cubicBezTo>
                    <a:pt x="529" y="15"/>
                    <a:pt x="529" y="15"/>
                    <a:pt x="529" y="15"/>
                  </a:cubicBezTo>
                  <a:cubicBezTo>
                    <a:pt x="566" y="15"/>
                    <a:pt x="566" y="15"/>
                    <a:pt x="566" y="15"/>
                  </a:cubicBezTo>
                  <a:cubicBezTo>
                    <a:pt x="566" y="21"/>
                    <a:pt x="566" y="21"/>
                    <a:pt x="566" y="21"/>
                  </a:cubicBezTo>
                  <a:cubicBezTo>
                    <a:pt x="536" y="21"/>
                    <a:pt x="536" y="21"/>
                    <a:pt x="536" y="21"/>
                  </a:cubicBezTo>
                  <a:cubicBezTo>
                    <a:pt x="536" y="49"/>
                    <a:pt x="536" y="49"/>
                    <a:pt x="536" y="49"/>
                  </a:cubicBezTo>
                  <a:cubicBezTo>
                    <a:pt x="564" y="49"/>
                    <a:pt x="564" y="49"/>
                    <a:pt x="564" y="49"/>
                  </a:cubicBezTo>
                  <a:cubicBezTo>
                    <a:pt x="564" y="55"/>
                    <a:pt x="564" y="55"/>
                    <a:pt x="564" y="55"/>
                  </a:cubicBezTo>
                  <a:cubicBezTo>
                    <a:pt x="536" y="55"/>
                    <a:pt x="536" y="55"/>
                    <a:pt x="536" y="55"/>
                  </a:cubicBezTo>
                  <a:cubicBezTo>
                    <a:pt x="536" y="84"/>
                    <a:pt x="536" y="84"/>
                    <a:pt x="536" y="84"/>
                  </a:cubicBezTo>
                  <a:cubicBezTo>
                    <a:pt x="567" y="84"/>
                    <a:pt x="567" y="84"/>
                    <a:pt x="567" y="84"/>
                  </a:cubicBezTo>
                  <a:cubicBezTo>
                    <a:pt x="567" y="90"/>
                    <a:pt x="567" y="90"/>
                    <a:pt x="567" y="90"/>
                  </a:cubicBezTo>
                  <a:lnTo>
                    <a:pt x="529" y="90"/>
                  </a:lnTo>
                  <a:close/>
                  <a:moveTo>
                    <a:pt x="620" y="67"/>
                  </a:moveTo>
                  <a:cubicBezTo>
                    <a:pt x="619" y="65"/>
                    <a:pt x="618" y="64"/>
                    <a:pt x="617" y="63"/>
                  </a:cubicBezTo>
                  <a:cubicBezTo>
                    <a:pt x="617" y="61"/>
                    <a:pt x="616" y="60"/>
                    <a:pt x="615" y="59"/>
                  </a:cubicBezTo>
                  <a:cubicBezTo>
                    <a:pt x="614" y="58"/>
                    <a:pt x="613" y="58"/>
                    <a:pt x="613" y="57"/>
                  </a:cubicBezTo>
                  <a:cubicBezTo>
                    <a:pt x="612" y="56"/>
                    <a:pt x="611" y="56"/>
                    <a:pt x="610" y="55"/>
                  </a:cubicBezTo>
                  <a:cubicBezTo>
                    <a:pt x="610" y="55"/>
                    <a:pt x="610" y="55"/>
                    <a:pt x="610" y="55"/>
                  </a:cubicBezTo>
                  <a:cubicBezTo>
                    <a:pt x="612" y="54"/>
                    <a:pt x="615" y="54"/>
                    <a:pt x="617" y="52"/>
                  </a:cubicBezTo>
                  <a:cubicBezTo>
                    <a:pt x="619" y="51"/>
                    <a:pt x="621" y="50"/>
                    <a:pt x="622" y="48"/>
                  </a:cubicBezTo>
                  <a:cubicBezTo>
                    <a:pt x="624" y="46"/>
                    <a:pt x="625" y="44"/>
                    <a:pt x="626" y="42"/>
                  </a:cubicBezTo>
                  <a:cubicBezTo>
                    <a:pt x="627" y="40"/>
                    <a:pt x="627" y="37"/>
                    <a:pt x="627" y="35"/>
                  </a:cubicBezTo>
                  <a:cubicBezTo>
                    <a:pt x="627" y="31"/>
                    <a:pt x="626" y="28"/>
                    <a:pt x="625" y="26"/>
                  </a:cubicBezTo>
                  <a:cubicBezTo>
                    <a:pt x="624" y="23"/>
                    <a:pt x="622" y="21"/>
                    <a:pt x="620" y="20"/>
                  </a:cubicBezTo>
                  <a:cubicBezTo>
                    <a:pt x="618" y="18"/>
                    <a:pt x="616" y="17"/>
                    <a:pt x="613" y="16"/>
                  </a:cubicBezTo>
                  <a:cubicBezTo>
                    <a:pt x="610" y="15"/>
                    <a:pt x="608" y="15"/>
                    <a:pt x="605" y="15"/>
                  </a:cubicBezTo>
                  <a:cubicBezTo>
                    <a:pt x="583" y="15"/>
                    <a:pt x="583" y="15"/>
                    <a:pt x="583" y="15"/>
                  </a:cubicBezTo>
                  <a:cubicBezTo>
                    <a:pt x="583" y="90"/>
                    <a:pt x="583" y="90"/>
                    <a:pt x="583" y="90"/>
                  </a:cubicBezTo>
                  <a:cubicBezTo>
                    <a:pt x="590" y="90"/>
                    <a:pt x="590" y="90"/>
                    <a:pt x="590" y="90"/>
                  </a:cubicBezTo>
                  <a:cubicBezTo>
                    <a:pt x="590" y="57"/>
                    <a:pt x="590" y="57"/>
                    <a:pt x="590" y="57"/>
                  </a:cubicBezTo>
                  <a:cubicBezTo>
                    <a:pt x="598" y="57"/>
                    <a:pt x="598" y="57"/>
                    <a:pt x="598" y="57"/>
                  </a:cubicBezTo>
                  <a:cubicBezTo>
                    <a:pt x="600" y="57"/>
                    <a:pt x="601" y="57"/>
                    <a:pt x="603" y="58"/>
                  </a:cubicBezTo>
                  <a:cubicBezTo>
                    <a:pt x="604" y="58"/>
                    <a:pt x="605" y="59"/>
                    <a:pt x="606" y="60"/>
                  </a:cubicBezTo>
                  <a:cubicBezTo>
                    <a:pt x="607" y="61"/>
                    <a:pt x="609" y="62"/>
                    <a:pt x="610" y="63"/>
                  </a:cubicBezTo>
                  <a:cubicBezTo>
                    <a:pt x="611" y="65"/>
                    <a:pt x="612" y="66"/>
                    <a:pt x="613" y="69"/>
                  </a:cubicBezTo>
                  <a:cubicBezTo>
                    <a:pt x="624" y="90"/>
                    <a:pt x="624" y="90"/>
                    <a:pt x="624" y="90"/>
                  </a:cubicBezTo>
                  <a:cubicBezTo>
                    <a:pt x="632" y="90"/>
                    <a:pt x="632" y="90"/>
                    <a:pt x="632" y="90"/>
                  </a:cubicBezTo>
                  <a:lnTo>
                    <a:pt x="620" y="67"/>
                  </a:lnTo>
                  <a:close/>
                  <a:moveTo>
                    <a:pt x="603" y="51"/>
                  </a:moveTo>
                  <a:cubicBezTo>
                    <a:pt x="590" y="51"/>
                    <a:pt x="590" y="51"/>
                    <a:pt x="590" y="51"/>
                  </a:cubicBezTo>
                  <a:cubicBezTo>
                    <a:pt x="590" y="21"/>
                    <a:pt x="590" y="21"/>
                    <a:pt x="590" y="21"/>
                  </a:cubicBezTo>
                  <a:cubicBezTo>
                    <a:pt x="603" y="21"/>
                    <a:pt x="603" y="21"/>
                    <a:pt x="603" y="21"/>
                  </a:cubicBezTo>
                  <a:cubicBezTo>
                    <a:pt x="609" y="21"/>
                    <a:pt x="613" y="22"/>
                    <a:pt x="615" y="25"/>
                  </a:cubicBezTo>
                  <a:cubicBezTo>
                    <a:pt x="618" y="27"/>
                    <a:pt x="620" y="31"/>
                    <a:pt x="620" y="35"/>
                  </a:cubicBezTo>
                  <a:cubicBezTo>
                    <a:pt x="620" y="38"/>
                    <a:pt x="619" y="40"/>
                    <a:pt x="618" y="42"/>
                  </a:cubicBezTo>
                  <a:cubicBezTo>
                    <a:pt x="618" y="44"/>
                    <a:pt x="616" y="45"/>
                    <a:pt x="615" y="47"/>
                  </a:cubicBezTo>
                  <a:cubicBezTo>
                    <a:pt x="613" y="48"/>
                    <a:pt x="612" y="49"/>
                    <a:pt x="610" y="50"/>
                  </a:cubicBezTo>
                  <a:cubicBezTo>
                    <a:pt x="607" y="51"/>
                    <a:pt x="605" y="51"/>
                    <a:pt x="603" y="51"/>
                  </a:cubicBezTo>
                  <a:close/>
                </a:path>
              </a:pathLst>
            </a:custGeom>
            <a:solidFill>
              <a:schemeClr val="accent4"/>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23" name="Freeform 232">
              <a:extLst>
                <a:ext uri="{FF2B5EF4-FFF2-40B4-BE49-F238E27FC236}">
                  <a16:creationId xmlns:a16="http://schemas.microsoft.com/office/drawing/2014/main" id="{E913F960-9C78-D39D-BE73-11E28A81BF5F}"/>
                </a:ext>
                <a:ext uri="{C183D7F6-B498-43B3-948B-1728B52AA6E4}">
                  <adec:decorative xmlns:adec="http://schemas.microsoft.com/office/drawing/2017/decorative" val="1"/>
                </a:ext>
              </a:extLst>
            </p:cNvPr>
            <p:cNvSpPr>
              <a:spLocks noEditPoints="1"/>
            </p:cNvSpPr>
            <p:nvPr/>
          </p:nvSpPr>
          <p:spPr bwMode="auto">
            <a:xfrm>
              <a:off x="6815645" y="2421951"/>
              <a:ext cx="1950999" cy="233759"/>
            </a:xfrm>
            <a:custGeom>
              <a:avLst/>
              <a:gdLst>
                <a:gd name="T0" fmla="*/ 21 w 642"/>
                <a:gd name="T1" fmla="*/ 76 h 77"/>
                <a:gd name="T2" fmla="*/ 0 w 642"/>
                <a:gd name="T3" fmla="*/ 1 h 77"/>
                <a:gd name="T4" fmla="*/ 27 w 642"/>
                <a:gd name="T5" fmla="*/ 6 h 77"/>
                <a:gd name="T6" fmla="*/ 96 w 642"/>
                <a:gd name="T7" fmla="*/ 1 h 77"/>
                <a:gd name="T8" fmla="*/ 66 w 642"/>
                <a:gd name="T9" fmla="*/ 36 h 77"/>
                <a:gd name="T10" fmla="*/ 66 w 642"/>
                <a:gd name="T11" fmla="*/ 40 h 77"/>
                <a:gd name="T12" fmla="*/ 98 w 642"/>
                <a:gd name="T13" fmla="*/ 76 h 77"/>
                <a:gd name="T14" fmla="*/ 139 w 642"/>
                <a:gd name="T15" fmla="*/ 41 h 77"/>
                <a:gd name="T16" fmla="*/ 157 w 642"/>
                <a:gd name="T17" fmla="*/ 20 h 77"/>
                <a:gd name="T18" fmla="*/ 115 w 642"/>
                <a:gd name="T19" fmla="*/ 1 h 77"/>
                <a:gd name="T20" fmla="*/ 120 w 642"/>
                <a:gd name="T21" fmla="*/ 43 h 77"/>
                <a:gd name="T22" fmla="*/ 143 w 642"/>
                <a:gd name="T23" fmla="*/ 54 h 77"/>
                <a:gd name="T24" fmla="*/ 148 w 642"/>
                <a:gd name="T25" fmla="*/ 52 h 77"/>
                <a:gd name="T26" fmla="*/ 120 w 642"/>
                <a:gd name="T27" fmla="*/ 6 h 77"/>
                <a:gd name="T28" fmla="*/ 152 w 642"/>
                <a:gd name="T29" fmla="*/ 21 h 77"/>
                <a:gd name="T30" fmla="*/ 175 w 642"/>
                <a:gd name="T31" fmla="*/ 76 h 77"/>
                <a:gd name="T32" fmla="*/ 180 w 642"/>
                <a:gd name="T33" fmla="*/ 76 h 77"/>
                <a:gd name="T34" fmla="*/ 264 w 642"/>
                <a:gd name="T35" fmla="*/ 23 h 77"/>
                <a:gd name="T36" fmla="*/ 262 w 642"/>
                <a:gd name="T37" fmla="*/ 18 h 77"/>
                <a:gd name="T38" fmla="*/ 207 w 642"/>
                <a:gd name="T39" fmla="*/ 18 h 77"/>
                <a:gd name="T40" fmla="*/ 204 w 642"/>
                <a:gd name="T41" fmla="*/ 21 h 77"/>
                <a:gd name="T42" fmla="*/ 199 w 642"/>
                <a:gd name="T43" fmla="*/ 1 h 77"/>
                <a:gd name="T44" fmla="*/ 233 w 642"/>
                <a:gd name="T45" fmla="*/ 63 h 77"/>
                <a:gd name="T46" fmla="*/ 235 w 642"/>
                <a:gd name="T47" fmla="*/ 68 h 77"/>
                <a:gd name="T48" fmla="*/ 265 w 642"/>
                <a:gd name="T49" fmla="*/ 1 h 77"/>
                <a:gd name="T50" fmla="*/ 264 w 642"/>
                <a:gd name="T51" fmla="*/ 76 h 77"/>
                <a:gd name="T52" fmla="*/ 282 w 642"/>
                <a:gd name="T53" fmla="*/ 76 h 77"/>
                <a:gd name="T54" fmla="*/ 329 w 642"/>
                <a:gd name="T55" fmla="*/ 53 h 77"/>
                <a:gd name="T56" fmla="*/ 316 w 642"/>
                <a:gd name="T57" fmla="*/ 1 h 77"/>
                <a:gd name="T58" fmla="*/ 313 w 642"/>
                <a:gd name="T59" fmla="*/ 7 h 77"/>
                <a:gd name="T60" fmla="*/ 315 w 642"/>
                <a:gd name="T61" fmla="*/ 13 h 77"/>
                <a:gd name="T62" fmla="*/ 425 w 642"/>
                <a:gd name="T63" fmla="*/ 76 h 77"/>
                <a:gd name="T64" fmla="*/ 391 w 642"/>
                <a:gd name="T65" fmla="*/ 38 h 77"/>
                <a:gd name="T66" fmla="*/ 386 w 642"/>
                <a:gd name="T67" fmla="*/ 1 h 77"/>
                <a:gd name="T68" fmla="*/ 391 w 642"/>
                <a:gd name="T69" fmla="*/ 36 h 77"/>
                <a:gd name="T70" fmla="*/ 430 w 642"/>
                <a:gd name="T71" fmla="*/ 1 h 77"/>
                <a:gd name="T72" fmla="*/ 425 w 642"/>
                <a:gd name="T73" fmla="*/ 76 h 77"/>
                <a:gd name="T74" fmla="*/ 436 w 642"/>
                <a:gd name="T75" fmla="*/ 76 h 77"/>
                <a:gd name="T76" fmla="*/ 483 w 642"/>
                <a:gd name="T77" fmla="*/ 53 h 77"/>
                <a:gd name="T78" fmla="*/ 469 w 642"/>
                <a:gd name="T79" fmla="*/ 1 h 77"/>
                <a:gd name="T80" fmla="*/ 467 w 642"/>
                <a:gd name="T81" fmla="*/ 7 h 77"/>
                <a:gd name="T82" fmla="*/ 468 w 642"/>
                <a:gd name="T83" fmla="*/ 13 h 77"/>
                <a:gd name="T84" fmla="*/ 508 w 642"/>
                <a:gd name="T85" fmla="*/ 73 h 77"/>
                <a:gd name="T86" fmla="*/ 538 w 642"/>
                <a:gd name="T87" fmla="*/ 69 h 77"/>
                <a:gd name="T88" fmla="*/ 526 w 642"/>
                <a:gd name="T89" fmla="*/ 40 h 77"/>
                <a:gd name="T90" fmla="*/ 514 w 642"/>
                <a:gd name="T91" fmla="*/ 5 h 77"/>
                <a:gd name="T92" fmla="*/ 544 w 642"/>
                <a:gd name="T93" fmla="*/ 7 h 77"/>
                <a:gd name="T94" fmla="*/ 514 w 642"/>
                <a:gd name="T95" fmla="*/ 18 h 77"/>
                <a:gd name="T96" fmla="*/ 544 w 642"/>
                <a:gd name="T97" fmla="*/ 47 h 77"/>
                <a:gd name="T98" fmla="*/ 524 w 642"/>
                <a:gd name="T99" fmla="*/ 77 h 77"/>
                <a:gd name="T100" fmla="*/ 564 w 642"/>
                <a:gd name="T101" fmla="*/ 76 h 77"/>
                <a:gd name="T102" fmla="*/ 569 w 642"/>
                <a:gd name="T103" fmla="*/ 76 h 77"/>
                <a:gd name="T104" fmla="*/ 636 w 642"/>
                <a:gd name="T105" fmla="*/ 40 h 77"/>
                <a:gd name="T106" fmla="*/ 588 w 642"/>
                <a:gd name="T107" fmla="*/ 76 h 77"/>
                <a:gd name="T108" fmla="*/ 593 w 642"/>
                <a:gd name="T109" fmla="*/ 35 h 77"/>
                <a:gd name="T110" fmla="*/ 642 w 642"/>
                <a:gd name="T111" fmla="*/ 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2" h="77">
                  <a:moveTo>
                    <a:pt x="27" y="6"/>
                  </a:moveTo>
                  <a:cubicBezTo>
                    <a:pt x="27" y="76"/>
                    <a:pt x="27" y="76"/>
                    <a:pt x="27" y="76"/>
                  </a:cubicBezTo>
                  <a:cubicBezTo>
                    <a:pt x="21" y="76"/>
                    <a:pt x="21" y="76"/>
                    <a:pt x="21" y="76"/>
                  </a:cubicBezTo>
                  <a:cubicBezTo>
                    <a:pt x="21" y="6"/>
                    <a:pt x="21" y="6"/>
                    <a:pt x="21" y="6"/>
                  </a:cubicBezTo>
                  <a:cubicBezTo>
                    <a:pt x="0" y="6"/>
                    <a:pt x="0" y="6"/>
                    <a:pt x="0" y="6"/>
                  </a:cubicBezTo>
                  <a:cubicBezTo>
                    <a:pt x="0" y="1"/>
                    <a:pt x="0" y="1"/>
                    <a:pt x="0" y="1"/>
                  </a:cubicBezTo>
                  <a:cubicBezTo>
                    <a:pt x="48" y="1"/>
                    <a:pt x="48" y="1"/>
                    <a:pt x="48" y="1"/>
                  </a:cubicBezTo>
                  <a:cubicBezTo>
                    <a:pt x="48" y="6"/>
                    <a:pt x="48" y="6"/>
                    <a:pt x="48" y="6"/>
                  </a:cubicBezTo>
                  <a:lnTo>
                    <a:pt x="27" y="6"/>
                  </a:lnTo>
                  <a:close/>
                  <a:moveTo>
                    <a:pt x="61" y="76"/>
                  </a:moveTo>
                  <a:cubicBezTo>
                    <a:pt x="61" y="1"/>
                    <a:pt x="61" y="1"/>
                    <a:pt x="61" y="1"/>
                  </a:cubicBezTo>
                  <a:cubicBezTo>
                    <a:pt x="96" y="1"/>
                    <a:pt x="96" y="1"/>
                    <a:pt x="96" y="1"/>
                  </a:cubicBezTo>
                  <a:cubicBezTo>
                    <a:pt x="96" y="6"/>
                    <a:pt x="96" y="6"/>
                    <a:pt x="96" y="6"/>
                  </a:cubicBezTo>
                  <a:cubicBezTo>
                    <a:pt x="66" y="6"/>
                    <a:pt x="66" y="6"/>
                    <a:pt x="66" y="6"/>
                  </a:cubicBezTo>
                  <a:cubicBezTo>
                    <a:pt x="66" y="36"/>
                    <a:pt x="66" y="36"/>
                    <a:pt x="66" y="36"/>
                  </a:cubicBezTo>
                  <a:cubicBezTo>
                    <a:pt x="94" y="36"/>
                    <a:pt x="94" y="36"/>
                    <a:pt x="94" y="36"/>
                  </a:cubicBezTo>
                  <a:cubicBezTo>
                    <a:pt x="94" y="40"/>
                    <a:pt x="94" y="40"/>
                    <a:pt x="94" y="40"/>
                  </a:cubicBezTo>
                  <a:cubicBezTo>
                    <a:pt x="66" y="40"/>
                    <a:pt x="66" y="40"/>
                    <a:pt x="66" y="40"/>
                  </a:cubicBezTo>
                  <a:cubicBezTo>
                    <a:pt x="66" y="71"/>
                    <a:pt x="66" y="71"/>
                    <a:pt x="66" y="71"/>
                  </a:cubicBezTo>
                  <a:cubicBezTo>
                    <a:pt x="98" y="71"/>
                    <a:pt x="98" y="71"/>
                    <a:pt x="98" y="71"/>
                  </a:cubicBezTo>
                  <a:cubicBezTo>
                    <a:pt x="98" y="76"/>
                    <a:pt x="98" y="76"/>
                    <a:pt x="98" y="76"/>
                  </a:cubicBezTo>
                  <a:lnTo>
                    <a:pt x="61" y="76"/>
                  </a:lnTo>
                  <a:close/>
                  <a:moveTo>
                    <a:pt x="148" y="52"/>
                  </a:moveTo>
                  <a:cubicBezTo>
                    <a:pt x="145" y="46"/>
                    <a:pt x="142" y="42"/>
                    <a:pt x="139" y="41"/>
                  </a:cubicBezTo>
                  <a:cubicBezTo>
                    <a:pt x="139" y="41"/>
                    <a:pt x="139" y="41"/>
                    <a:pt x="139" y="41"/>
                  </a:cubicBezTo>
                  <a:cubicBezTo>
                    <a:pt x="145" y="40"/>
                    <a:pt x="149" y="38"/>
                    <a:pt x="152" y="34"/>
                  </a:cubicBezTo>
                  <a:cubicBezTo>
                    <a:pt x="156" y="30"/>
                    <a:pt x="157" y="26"/>
                    <a:pt x="157" y="20"/>
                  </a:cubicBezTo>
                  <a:cubicBezTo>
                    <a:pt x="157" y="14"/>
                    <a:pt x="155" y="10"/>
                    <a:pt x="151" y="6"/>
                  </a:cubicBezTo>
                  <a:cubicBezTo>
                    <a:pt x="148" y="3"/>
                    <a:pt x="142" y="1"/>
                    <a:pt x="136" y="1"/>
                  </a:cubicBezTo>
                  <a:cubicBezTo>
                    <a:pt x="115" y="1"/>
                    <a:pt x="115" y="1"/>
                    <a:pt x="115" y="1"/>
                  </a:cubicBezTo>
                  <a:cubicBezTo>
                    <a:pt x="115" y="76"/>
                    <a:pt x="115" y="76"/>
                    <a:pt x="115" y="76"/>
                  </a:cubicBezTo>
                  <a:cubicBezTo>
                    <a:pt x="120" y="76"/>
                    <a:pt x="120" y="76"/>
                    <a:pt x="120" y="76"/>
                  </a:cubicBezTo>
                  <a:cubicBezTo>
                    <a:pt x="120" y="43"/>
                    <a:pt x="120" y="43"/>
                    <a:pt x="120" y="43"/>
                  </a:cubicBezTo>
                  <a:cubicBezTo>
                    <a:pt x="129" y="43"/>
                    <a:pt x="129" y="43"/>
                    <a:pt x="129" y="43"/>
                  </a:cubicBezTo>
                  <a:cubicBezTo>
                    <a:pt x="133" y="43"/>
                    <a:pt x="135" y="43"/>
                    <a:pt x="137" y="45"/>
                  </a:cubicBezTo>
                  <a:cubicBezTo>
                    <a:pt x="139" y="46"/>
                    <a:pt x="141" y="49"/>
                    <a:pt x="143" y="54"/>
                  </a:cubicBezTo>
                  <a:cubicBezTo>
                    <a:pt x="153" y="76"/>
                    <a:pt x="153" y="76"/>
                    <a:pt x="153" y="76"/>
                  </a:cubicBezTo>
                  <a:cubicBezTo>
                    <a:pt x="159" y="76"/>
                    <a:pt x="159" y="76"/>
                    <a:pt x="159" y="76"/>
                  </a:cubicBezTo>
                  <a:lnTo>
                    <a:pt x="148" y="52"/>
                  </a:lnTo>
                  <a:close/>
                  <a:moveTo>
                    <a:pt x="133" y="38"/>
                  </a:moveTo>
                  <a:cubicBezTo>
                    <a:pt x="120" y="38"/>
                    <a:pt x="120" y="38"/>
                    <a:pt x="120" y="38"/>
                  </a:cubicBezTo>
                  <a:cubicBezTo>
                    <a:pt x="120" y="6"/>
                    <a:pt x="120" y="6"/>
                    <a:pt x="120" y="6"/>
                  </a:cubicBezTo>
                  <a:cubicBezTo>
                    <a:pt x="134" y="6"/>
                    <a:pt x="134" y="6"/>
                    <a:pt x="134" y="6"/>
                  </a:cubicBezTo>
                  <a:cubicBezTo>
                    <a:pt x="140" y="6"/>
                    <a:pt x="144" y="7"/>
                    <a:pt x="147" y="10"/>
                  </a:cubicBezTo>
                  <a:cubicBezTo>
                    <a:pt x="150" y="12"/>
                    <a:pt x="152" y="16"/>
                    <a:pt x="152" y="21"/>
                  </a:cubicBezTo>
                  <a:cubicBezTo>
                    <a:pt x="152" y="26"/>
                    <a:pt x="150" y="30"/>
                    <a:pt x="147" y="33"/>
                  </a:cubicBezTo>
                  <a:cubicBezTo>
                    <a:pt x="143" y="36"/>
                    <a:pt x="139" y="38"/>
                    <a:pt x="133" y="38"/>
                  </a:cubicBezTo>
                  <a:close/>
                  <a:moveTo>
                    <a:pt x="175" y="76"/>
                  </a:moveTo>
                  <a:cubicBezTo>
                    <a:pt x="175" y="1"/>
                    <a:pt x="175" y="1"/>
                    <a:pt x="175" y="1"/>
                  </a:cubicBezTo>
                  <a:cubicBezTo>
                    <a:pt x="180" y="1"/>
                    <a:pt x="180" y="1"/>
                    <a:pt x="180" y="1"/>
                  </a:cubicBezTo>
                  <a:cubicBezTo>
                    <a:pt x="180" y="76"/>
                    <a:pt x="180" y="76"/>
                    <a:pt x="180" y="76"/>
                  </a:cubicBezTo>
                  <a:lnTo>
                    <a:pt x="175" y="76"/>
                  </a:lnTo>
                  <a:close/>
                  <a:moveTo>
                    <a:pt x="264" y="76"/>
                  </a:moveTo>
                  <a:cubicBezTo>
                    <a:pt x="264" y="23"/>
                    <a:pt x="264" y="23"/>
                    <a:pt x="264" y="23"/>
                  </a:cubicBezTo>
                  <a:cubicBezTo>
                    <a:pt x="264" y="21"/>
                    <a:pt x="265" y="18"/>
                    <a:pt x="265" y="12"/>
                  </a:cubicBezTo>
                  <a:cubicBezTo>
                    <a:pt x="265" y="12"/>
                    <a:pt x="265" y="12"/>
                    <a:pt x="265" y="12"/>
                  </a:cubicBezTo>
                  <a:cubicBezTo>
                    <a:pt x="264" y="14"/>
                    <a:pt x="263" y="17"/>
                    <a:pt x="262" y="18"/>
                  </a:cubicBezTo>
                  <a:cubicBezTo>
                    <a:pt x="235" y="76"/>
                    <a:pt x="235" y="76"/>
                    <a:pt x="235" y="76"/>
                  </a:cubicBezTo>
                  <a:cubicBezTo>
                    <a:pt x="234" y="76"/>
                    <a:pt x="234" y="76"/>
                    <a:pt x="234" y="76"/>
                  </a:cubicBezTo>
                  <a:cubicBezTo>
                    <a:pt x="207" y="18"/>
                    <a:pt x="207" y="18"/>
                    <a:pt x="207" y="18"/>
                  </a:cubicBezTo>
                  <a:cubicBezTo>
                    <a:pt x="206" y="17"/>
                    <a:pt x="205" y="14"/>
                    <a:pt x="204" y="11"/>
                  </a:cubicBezTo>
                  <a:cubicBezTo>
                    <a:pt x="204" y="11"/>
                    <a:pt x="204" y="11"/>
                    <a:pt x="204" y="11"/>
                  </a:cubicBezTo>
                  <a:cubicBezTo>
                    <a:pt x="204" y="15"/>
                    <a:pt x="204" y="18"/>
                    <a:pt x="204" y="21"/>
                  </a:cubicBezTo>
                  <a:cubicBezTo>
                    <a:pt x="204" y="76"/>
                    <a:pt x="204" y="76"/>
                    <a:pt x="204" y="76"/>
                  </a:cubicBezTo>
                  <a:cubicBezTo>
                    <a:pt x="199" y="76"/>
                    <a:pt x="199" y="76"/>
                    <a:pt x="199" y="76"/>
                  </a:cubicBezTo>
                  <a:cubicBezTo>
                    <a:pt x="199" y="1"/>
                    <a:pt x="199" y="1"/>
                    <a:pt x="199" y="1"/>
                  </a:cubicBezTo>
                  <a:cubicBezTo>
                    <a:pt x="204" y="1"/>
                    <a:pt x="204" y="1"/>
                    <a:pt x="204" y="1"/>
                  </a:cubicBezTo>
                  <a:cubicBezTo>
                    <a:pt x="232" y="61"/>
                    <a:pt x="232" y="61"/>
                    <a:pt x="232" y="61"/>
                  </a:cubicBezTo>
                  <a:cubicBezTo>
                    <a:pt x="232" y="62"/>
                    <a:pt x="232" y="62"/>
                    <a:pt x="233" y="63"/>
                  </a:cubicBezTo>
                  <a:cubicBezTo>
                    <a:pt x="233" y="63"/>
                    <a:pt x="233" y="64"/>
                    <a:pt x="233" y="65"/>
                  </a:cubicBezTo>
                  <a:cubicBezTo>
                    <a:pt x="234" y="66"/>
                    <a:pt x="234" y="67"/>
                    <a:pt x="234" y="68"/>
                  </a:cubicBezTo>
                  <a:cubicBezTo>
                    <a:pt x="235" y="68"/>
                    <a:pt x="235" y="68"/>
                    <a:pt x="235" y="68"/>
                  </a:cubicBezTo>
                  <a:cubicBezTo>
                    <a:pt x="235" y="66"/>
                    <a:pt x="235" y="66"/>
                    <a:pt x="235" y="66"/>
                  </a:cubicBezTo>
                  <a:cubicBezTo>
                    <a:pt x="235" y="66"/>
                    <a:pt x="236" y="64"/>
                    <a:pt x="237" y="61"/>
                  </a:cubicBezTo>
                  <a:cubicBezTo>
                    <a:pt x="265" y="1"/>
                    <a:pt x="265" y="1"/>
                    <a:pt x="265" y="1"/>
                  </a:cubicBezTo>
                  <a:cubicBezTo>
                    <a:pt x="269" y="1"/>
                    <a:pt x="269" y="1"/>
                    <a:pt x="269" y="1"/>
                  </a:cubicBezTo>
                  <a:cubicBezTo>
                    <a:pt x="269" y="76"/>
                    <a:pt x="269" y="76"/>
                    <a:pt x="269" y="76"/>
                  </a:cubicBezTo>
                  <a:lnTo>
                    <a:pt x="264" y="76"/>
                  </a:lnTo>
                  <a:close/>
                  <a:moveTo>
                    <a:pt x="316" y="1"/>
                  </a:moveTo>
                  <a:cubicBezTo>
                    <a:pt x="311" y="1"/>
                    <a:pt x="311" y="1"/>
                    <a:pt x="311" y="1"/>
                  </a:cubicBezTo>
                  <a:cubicBezTo>
                    <a:pt x="282" y="76"/>
                    <a:pt x="282" y="76"/>
                    <a:pt x="282" y="76"/>
                  </a:cubicBezTo>
                  <a:cubicBezTo>
                    <a:pt x="288" y="76"/>
                    <a:pt x="288" y="76"/>
                    <a:pt x="288" y="76"/>
                  </a:cubicBezTo>
                  <a:cubicBezTo>
                    <a:pt x="297" y="53"/>
                    <a:pt x="297" y="53"/>
                    <a:pt x="297" y="53"/>
                  </a:cubicBezTo>
                  <a:cubicBezTo>
                    <a:pt x="329" y="53"/>
                    <a:pt x="329" y="53"/>
                    <a:pt x="329" y="53"/>
                  </a:cubicBezTo>
                  <a:cubicBezTo>
                    <a:pt x="338" y="76"/>
                    <a:pt x="338" y="76"/>
                    <a:pt x="338" y="76"/>
                  </a:cubicBezTo>
                  <a:cubicBezTo>
                    <a:pt x="344" y="76"/>
                    <a:pt x="344" y="76"/>
                    <a:pt x="344" y="76"/>
                  </a:cubicBezTo>
                  <a:lnTo>
                    <a:pt x="316" y="1"/>
                  </a:lnTo>
                  <a:close/>
                  <a:moveTo>
                    <a:pt x="298" y="48"/>
                  </a:moveTo>
                  <a:cubicBezTo>
                    <a:pt x="311" y="13"/>
                    <a:pt x="311" y="13"/>
                    <a:pt x="311" y="13"/>
                  </a:cubicBezTo>
                  <a:cubicBezTo>
                    <a:pt x="312" y="12"/>
                    <a:pt x="312" y="10"/>
                    <a:pt x="313" y="7"/>
                  </a:cubicBezTo>
                  <a:cubicBezTo>
                    <a:pt x="313" y="7"/>
                    <a:pt x="313" y="7"/>
                    <a:pt x="313" y="7"/>
                  </a:cubicBezTo>
                  <a:cubicBezTo>
                    <a:pt x="313" y="8"/>
                    <a:pt x="313" y="9"/>
                    <a:pt x="314" y="10"/>
                  </a:cubicBezTo>
                  <a:cubicBezTo>
                    <a:pt x="314" y="11"/>
                    <a:pt x="314" y="12"/>
                    <a:pt x="315" y="13"/>
                  </a:cubicBezTo>
                  <a:cubicBezTo>
                    <a:pt x="327" y="48"/>
                    <a:pt x="327" y="48"/>
                    <a:pt x="327" y="48"/>
                  </a:cubicBezTo>
                  <a:lnTo>
                    <a:pt x="298" y="48"/>
                  </a:lnTo>
                  <a:close/>
                  <a:moveTo>
                    <a:pt x="425" y="76"/>
                  </a:moveTo>
                  <a:cubicBezTo>
                    <a:pt x="393" y="40"/>
                    <a:pt x="393" y="40"/>
                    <a:pt x="393" y="40"/>
                  </a:cubicBezTo>
                  <a:cubicBezTo>
                    <a:pt x="392" y="39"/>
                    <a:pt x="391" y="39"/>
                    <a:pt x="391" y="38"/>
                  </a:cubicBezTo>
                  <a:cubicBezTo>
                    <a:pt x="391" y="38"/>
                    <a:pt x="391" y="38"/>
                    <a:pt x="391" y="38"/>
                  </a:cubicBezTo>
                  <a:cubicBezTo>
                    <a:pt x="391" y="76"/>
                    <a:pt x="391" y="76"/>
                    <a:pt x="391" y="76"/>
                  </a:cubicBezTo>
                  <a:cubicBezTo>
                    <a:pt x="386" y="76"/>
                    <a:pt x="386" y="76"/>
                    <a:pt x="386" y="76"/>
                  </a:cubicBezTo>
                  <a:cubicBezTo>
                    <a:pt x="386" y="1"/>
                    <a:pt x="386" y="1"/>
                    <a:pt x="386" y="1"/>
                  </a:cubicBezTo>
                  <a:cubicBezTo>
                    <a:pt x="391" y="1"/>
                    <a:pt x="391" y="1"/>
                    <a:pt x="391" y="1"/>
                  </a:cubicBezTo>
                  <a:cubicBezTo>
                    <a:pt x="391" y="36"/>
                    <a:pt x="391" y="36"/>
                    <a:pt x="391" y="36"/>
                  </a:cubicBezTo>
                  <a:cubicBezTo>
                    <a:pt x="391" y="36"/>
                    <a:pt x="391" y="36"/>
                    <a:pt x="391" y="36"/>
                  </a:cubicBezTo>
                  <a:cubicBezTo>
                    <a:pt x="392" y="36"/>
                    <a:pt x="392" y="35"/>
                    <a:pt x="393" y="34"/>
                  </a:cubicBezTo>
                  <a:cubicBezTo>
                    <a:pt x="423" y="1"/>
                    <a:pt x="423" y="1"/>
                    <a:pt x="423" y="1"/>
                  </a:cubicBezTo>
                  <a:cubicBezTo>
                    <a:pt x="430" y="1"/>
                    <a:pt x="430" y="1"/>
                    <a:pt x="430" y="1"/>
                  </a:cubicBezTo>
                  <a:cubicBezTo>
                    <a:pt x="397" y="37"/>
                    <a:pt x="397" y="37"/>
                    <a:pt x="397" y="37"/>
                  </a:cubicBezTo>
                  <a:cubicBezTo>
                    <a:pt x="432" y="76"/>
                    <a:pt x="432" y="76"/>
                    <a:pt x="432" y="76"/>
                  </a:cubicBezTo>
                  <a:lnTo>
                    <a:pt x="425" y="76"/>
                  </a:lnTo>
                  <a:close/>
                  <a:moveTo>
                    <a:pt x="469" y="1"/>
                  </a:moveTo>
                  <a:cubicBezTo>
                    <a:pt x="464" y="1"/>
                    <a:pt x="464" y="1"/>
                    <a:pt x="464" y="1"/>
                  </a:cubicBezTo>
                  <a:cubicBezTo>
                    <a:pt x="436" y="76"/>
                    <a:pt x="436" y="76"/>
                    <a:pt x="436" y="76"/>
                  </a:cubicBezTo>
                  <a:cubicBezTo>
                    <a:pt x="442" y="76"/>
                    <a:pt x="442" y="76"/>
                    <a:pt x="442" y="76"/>
                  </a:cubicBezTo>
                  <a:cubicBezTo>
                    <a:pt x="450" y="53"/>
                    <a:pt x="450" y="53"/>
                    <a:pt x="450" y="53"/>
                  </a:cubicBezTo>
                  <a:cubicBezTo>
                    <a:pt x="483" y="53"/>
                    <a:pt x="483" y="53"/>
                    <a:pt x="483" y="53"/>
                  </a:cubicBezTo>
                  <a:cubicBezTo>
                    <a:pt x="492" y="76"/>
                    <a:pt x="492" y="76"/>
                    <a:pt x="492" y="76"/>
                  </a:cubicBezTo>
                  <a:cubicBezTo>
                    <a:pt x="497" y="76"/>
                    <a:pt x="497" y="76"/>
                    <a:pt x="497" y="76"/>
                  </a:cubicBezTo>
                  <a:lnTo>
                    <a:pt x="469" y="1"/>
                  </a:lnTo>
                  <a:close/>
                  <a:moveTo>
                    <a:pt x="452" y="48"/>
                  </a:moveTo>
                  <a:cubicBezTo>
                    <a:pt x="465" y="13"/>
                    <a:pt x="465" y="13"/>
                    <a:pt x="465" y="13"/>
                  </a:cubicBezTo>
                  <a:cubicBezTo>
                    <a:pt x="465" y="12"/>
                    <a:pt x="466" y="10"/>
                    <a:pt x="467" y="7"/>
                  </a:cubicBezTo>
                  <a:cubicBezTo>
                    <a:pt x="467" y="7"/>
                    <a:pt x="467" y="7"/>
                    <a:pt x="467" y="7"/>
                  </a:cubicBezTo>
                  <a:cubicBezTo>
                    <a:pt x="467" y="8"/>
                    <a:pt x="467" y="9"/>
                    <a:pt x="468" y="10"/>
                  </a:cubicBezTo>
                  <a:cubicBezTo>
                    <a:pt x="468" y="11"/>
                    <a:pt x="468" y="12"/>
                    <a:pt x="468" y="13"/>
                  </a:cubicBezTo>
                  <a:cubicBezTo>
                    <a:pt x="481" y="48"/>
                    <a:pt x="481" y="48"/>
                    <a:pt x="481" y="48"/>
                  </a:cubicBezTo>
                  <a:lnTo>
                    <a:pt x="452" y="48"/>
                  </a:lnTo>
                  <a:close/>
                  <a:moveTo>
                    <a:pt x="508" y="73"/>
                  </a:moveTo>
                  <a:cubicBezTo>
                    <a:pt x="508" y="67"/>
                    <a:pt x="508" y="67"/>
                    <a:pt x="508" y="67"/>
                  </a:cubicBezTo>
                  <a:cubicBezTo>
                    <a:pt x="513" y="71"/>
                    <a:pt x="519" y="73"/>
                    <a:pt x="524" y="73"/>
                  </a:cubicBezTo>
                  <a:cubicBezTo>
                    <a:pt x="530" y="73"/>
                    <a:pt x="535" y="71"/>
                    <a:pt x="538" y="69"/>
                  </a:cubicBezTo>
                  <a:cubicBezTo>
                    <a:pt x="541" y="67"/>
                    <a:pt x="542" y="63"/>
                    <a:pt x="542" y="59"/>
                  </a:cubicBezTo>
                  <a:cubicBezTo>
                    <a:pt x="542" y="55"/>
                    <a:pt x="541" y="52"/>
                    <a:pt x="539" y="50"/>
                  </a:cubicBezTo>
                  <a:cubicBezTo>
                    <a:pt x="537" y="47"/>
                    <a:pt x="533" y="44"/>
                    <a:pt x="526" y="40"/>
                  </a:cubicBezTo>
                  <a:cubicBezTo>
                    <a:pt x="518" y="36"/>
                    <a:pt x="513" y="32"/>
                    <a:pt x="511" y="29"/>
                  </a:cubicBezTo>
                  <a:cubicBezTo>
                    <a:pt x="509" y="26"/>
                    <a:pt x="508" y="23"/>
                    <a:pt x="508" y="19"/>
                  </a:cubicBezTo>
                  <a:cubicBezTo>
                    <a:pt x="508" y="13"/>
                    <a:pt x="510" y="9"/>
                    <a:pt x="514" y="5"/>
                  </a:cubicBezTo>
                  <a:cubicBezTo>
                    <a:pt x="519" y="1"/>
                    <a:pt x="524" y="0"/>
                    <a:pt x="531" y="0"/>
                  </a:cubicBezTo>
                  <a:cubicBezTo>
                    <a:pt x="535" y="0"/>
                    <a:pt x="540" y="0"/>
                    <a:pt x="544" y="2"/>
                  </a:cubicBezTo>
                  <a:cubicBezTo>
                    <a:pt x="544" y="7"/>
                    <a:pt x="544" y="7"/>
                    <a:pt x="544" y="7"/>
                  </a:cubicBezTo>
                  <a:cubicBezTo>
                    <a:pt x="540" y="5"/>
                    <a:pt x="535" y="4"/>
                    <a:pt x="530" y="4"/>
                  </a:cubicBezTo>
                  <a:cubicBezTo>
                    <a:pt x="525" y="4"/>
                    <a:pt x="521" y="6"/>
                    <a:pt x="518" y="8"/>
                  </a:cubicBezTo>
                  <a:cubicBezTo>
                    <a:pt x="515" y="11"/>
                    <a:pt x="514" y="14"/>
                    <a:pt x="514" y="18"/>
                  </a:cubicBezTo>
                  <a:cubicBezTo>
                    <a:pt x="514" y="22"/>
                    <a:pt x="515" y="25"/>
                    <a:pt x="517" y="27"/>
                  </a:cubicBezTo>
                  <a:cubicBezTo>
                    <a:pt x="519" y="29"/>
                    <a:pt x="523" y="33"/>
                    <a:pt x="530" y="36"/>
                  </a:cubicBezTo>
                  <a:cubicBezTo>
                    <a:pt x="537" y="40"/>
                    <a:pt x="542" y="44"/>
                    <a:pt x="544" y="47"/>
                  </a:cubicBezTo>
                  <a:cubicBezTo>
                    <a:pt x="546" y="50"/>
                    <a:pt x="547" y="54"/>
                    <a:pt x="547" y="58"/>
                  </a:cubicBezTo>
                  <a:cubicBezTo>
                    <a:pt x="547" y="64"/>
                    <a:pt x="545" y="68"/>
                    <a:pt x="541" y="72"/>
                  </a:cubicBezTo>
                  <a:cubicBezTo>
                    <a:pt x="537" y="76"/>
                    <a:pt x="532" y="77"/>
                    <a:pt x="524" y="77"/>
                  </a:cubicBezTo>
                  <a:cubicBezTo>
                    <a:pt x="522" y="77"/>
                    <a:pt x="519" y="77"/>
                    <a:pt x="516" y="76"/>
                  </a:cubicBezTo>
                  <a:cubicBezTo>
                    <a:pt x="512" y="75"/>
                    <a:pt x="510" y="74"/>
                    <a:pt x="508" y="73"/>
                  </a:cubicBezTo>
                  <a:close/>
                  <a:moveTo>
                    <a:pt x="564" y="76"/>
                  </a:moveTo>
                  <a:cubicBezTo>
                    <a:pt x="564" y="1"/>
                    <a:pt x="564" y="1"/>
                    <a:pt x="564" y="1"/>
                  </a:cubicBezTo>
                  <a:cubicBezTo>
                    <a:pt x="569" y="1"/>
                    <a:pt x="569" y="1"/>
                    <a:pt x="569" y="1"/>
                  </a:cubicBezTo>
                  <a:cubicBezTo>
                    <a:pt x="569" y="76"/>
                    <a:pt x="569" y="76"/>
                    <a:pt x="569" y="76"/>
                  </a:cubicBezTo>
                  <a:lnTo>
                    <a:pt x="564" y="76"/>
                  </a:lnTo>
                  <a:close/>
                  <a:moveTo>
                    <a:pt x="636" y="76"/>
                  </a:moveTo>
                  <a:cubicBezTo>
                    <a:pt x="636" y="40"/>
                    <a:pt x="636" y="40"/>
                    <a:pt x="636" y="40"/>
                  </a:cubicBezTo>
                  <a:cubicBezTo>
                    <a:pt x="593" y="40"/>
                    <a:pt x="593" y="40"/>
                    <a:pt x="593" y="40"/>
                  </a:cubicBezTo>
                  <a:cubicBezTo>
                    <a:pt x="593" y="76"/>
                    <a:pt x="593" y="76"/>
                    <a:pt x="593" y="76"/>
                  </a:cubicBezTo>
                  <a:cubicBezTo>
                    <a:pt x="588" y="76"/>
                    <a:pt x="588" y="76"/>
                    <a:pt x="588" y="76"/>
                  </a:cubicBezTo>
                  <a:cubicBezTo>
                    <a:pt x="588" y="1"/>
                    <a:pt x="588" y="1"/>
                    <a:pt x="588" y="1"/>
                  </a:cubicBezTo>
                  <a:cubicBezTo>
                    <a:pt x="593" y="1"/>
                    <a:pt x="593" y="1"/>
                    <a:pt x="593" y="1"/>
                  </a:cubicBezTo>
                  <a:cubicBezTo>
                    <a:pt x="593" y="35"/>
                    <a:pt x="593" y="35"/>
                    <a:pt x="593" y="35"/>
                  </a:cubicBezTo>
                  <a:cubicBezTo>
                    <a:pt x="636" y="35"/>
                    <a:pt x="636" y="35"/>
                    <a:pt x="636" y="35"/>
                  </a:cubicBezTo>
                  <a:cubicBezTo>
                    <a:pt x="636" y="1"/>
                    <a:pt x="636" y="1"/>
                    <a:pt x="636" y="1"/>
                  </a:cubicBezTo>
                  <a:cubicBezTo>
                    <a:pt x="642" y="1"/>
                    <a:pt x="642" y="1"/>
                    <a:pt x="642" y="1"/>
                  </a:cubicBezTo>
                  <a:cubicBezTo>
                    <a:pt x="642" y="76"/>
                    <a:pt x="642" y="76"/>
                    <a:pt x="642" y="76"/>
                  </a:cubicBezTo>
                  <a:lnTo>
                    <a:pt x="636" y="76"/>
                  </a:lnTo>
                  <a:close/>
                </a:path>
              </a:pathLst>
            </a:custGeom>
            <a:solidFill>
              <a:srgbClr val="D6D2CA"/>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24" name="Freeform 233">
              <a:extLst>
                <a:ext uri="{FF2B5EF4-FFF2-40B4-BE49-F238E27FC236}">
                  <a16:creationId xmlns:a16="http://schemas.microsoft.com/office/drawing/2014/main" id="{2EDE83D4-972F-2F7C-172C-A767F819F3D6}"/>
                </a:ext>
                <a:ext uri="{C183D7F6-B498-43B3-948B-1728B52AA6E4}">
                  <adec:decorative xmlns:adec="http://schemas.microsoft.com/office/drawing/2017/decorative" val="1"/>
                </a:ext>
              </a:extLst>
            </p:cNvPr>
            <p:cNvSpPr>
              <a:spLocks noEditPoints="1"/>
            </p:cNvSpPr>
            <p:nvPr/>
          </p:nvSpPr>
          <p:spPr bwMode="auto">
            <a:xfrm>
              <a:off x="7020893" y="4999159"/>
              <a:ext cx="1408983" cy="237614"/>
            </a:xfrm>
            <a:custGeom>
              <a:avLst/>
              <a:gdLst>
                <a:gd name="T0" fmla="*/ 53 w 464"/>
                <a:gd name="T1" fmla="*/ 9 h 78"/>
                <a:gd name="T2" fmla="*/ 51 w 464"/>
                <a:gd name="T3" fmla="*/ 14 h 78"/>
                <a:gd name="T4" fmla="*/ 7 w 464"/>
                <a:gd name="T5" fmla="*/ 15 h 78"/>
                <a:gd name="T6" fmla="*/ 5 w 464"/>
                <a:gd name="T7" fmla="*/ 13 h 78"/>
                <a:gd name="T8" fmla="*/ 0 w 464"/>
                <a:gd name="T9" fmla="*/ 60 h 78"/>
                <a:gd name="T10" fmla="*/ 27 w 464"/>
                <a:gd name="T11" fmla="*/ 45 h 78"/>
                <a:gd name="T12" fmla="*/ 29 w 464"/>
                <a:gd name="T13" fmla="*/ 51 h 78"/>
                <a:gd name="T14" fmla="*/ 52 w 464"/>
                <a:gd name="T15" fmla="*/ 1 h 78"/>
                <a:gd name="T16" fmla="*/ 53 w 464"/>
                <a:gd name="T17" fmla="*/ 60 h 78"/>
                <a:gd name="T18" fmla="*/ 73 w 464"/>
                <a:gd name="T19" fmla="*/ 37 h 78"/>
                <a:gd name="T20" fmla="*/ 78 w 464"/>
                <a:gd name="T21" fmla="*/ 37 h 78"/>
                <a:gd name="T22" fmla="*/ 110 w 464"/>
                <a:gd name="T23" fmla="*/ 37 h 78"/>
                <a:gd name="T24" fmla="*/ 115 w 464"/>
                <a:gd name="T25" fmla="*/ 36 h 78"/>
                <a:gd name="T26" fmla="*/ 135 w 464"/>
                <a:gd name="T27" fmla="*/ 1 h 78"/>
                <a:gd name="T28" fmla="*/ 159 w 464"/>
                <a:gd name="T29" fmla="*/ 60 h 78"/>
                <a:gd name="T30" fmla="*/ 182 w 464"/>
                <a:gd name="T31" fmla="*/ 60 h 78"/>
                <a:gd name="T32" fmla="*/ 159 w 464"/>
                <a:gd name="T33" fmla="*/ 6 h 78"/>
                <a:gd name="T34" fmla="*/ 199 w 464"/>
                <a:gd name="T35" fmla="*/ 6 h 78"/>
                <a:gd name="T36" fmla="*/ 178 w 464"/>
                <a:gd name="T37" fmla="*/ 78 h 78"/>
                <a:gd name="T38" fmla="*/ 178 w 464"/>
                <a:gd name="T39" fmla="*/ 75 h 78"/>
                <a:gd name="T40" fmla="*/ 178 w 464"/>
                <a:gd name="T41" fmla="*/ 68 h 78"/>
                <a:gd name="T42" fmla="*/ 180 w 464"/>
                <a:gd name="T43" fmla="*/ 60 h 78"/>
                <a:gd name="T44" fmla="*/ 189 w 464"/>
                <a:gd name="T45" fmla="*/ 71 h 78"/>
                <a:gd name="T46" fmla="*/ 208 w 464"/>
                <a:gd name="T47" fmla="*/ 37 h 78"/>
                <a:gd name="T48" fmla="*/ 213 w 464"/>
                <a:gd name="T49" fmla="*/ 37 h 78"/>
                <a:gd name="T50" fmla="*/ 245 w 464"/>
                <a:gd name="T51" fmla="*/ 37 h 78"/>
                <a:gd name="T52" fmla="*/ 250 w 464"/>
                <a:gd name="T53" fmla="*/ 36 h 78"/>
                <a:gd name="T54" fmla="*/ 318 w 464"/>
                <a:gd name="T55" fmla="*/ 9 h 78"/>
                <a:gd name="T56" fmla="*/ 316 w 464"/>
                <a:gd name="T57" fmla="*/ 14 h 78"/>
                <a:gd name="T58" fmla="*/ 272 w 464"/>
                <a:gd name="T59" fmla="*/ 15 h 78"/>
                <a:gd name="T60" fmla="*/ 270 w 464"/>
                <a:gd name="T61" fmla="*/ 13 h 78"/>
                <a:gd name="T62" fmla="*/ 265 w 464"/>
                <a:gd name="T63" fmla="*/ 60 h 78"/>
                <a:gd name="T64" fmla="*/ 292 w 464"/>
                <a:gd name="T65" fmla="*/ 45 h 78"/>
                <a:gd name="T66" fmla="*/ 294 w 464"/>
                <a:gd name="T67" fmla="*/ 51 h 78"/>
                <a:gd name="T68" fmla="*/ 317 w 464"/>
                <a:gd name="T69" fmla="*/ 1 h 78"/>
                <a:gd name="T70" fmla="*/ 317 w 464"/>
                <a:gd name="T71" fmla="*/ 60 h 78"/>
                <a:gd name="T72" fmla="*/ 367 w 464"/>
                <a:gd name="T73" fmla="*/ 1 h 78"/>
                <a:gd name="T74" fmla="*/ 344 w 464"/>
                <a:gd name="T75" fmla="*/ 27 h 78"/>
                <a:gd name="T76" fmla="*/ 344 w 464"/>
                <a:gd name="T77" fmla="*/ 32 h 78"/>
                <a:gd name="T78" fmla="*/ 368 w 464"/>
                <a:gd name="T79" fmla="*/ 60 h 78"/>
                <a:gd name="T80" fmla="*/ 382 w 464"/>
                <a:gd name="T81" fmla="*/ 53 h 78"/>
                <a:gd name="T82" fmla="*/ 393 w 464"/>
                <a:gd name="T83" fmla="*/ 56 h 78"/>
                <a:gd name="T84" fmla="*/ 406 w 464"/>
                <a:gd name="T85" fmla="*/ 42 h 78"/>
                <a:gd name="T86" fmla="*/ 393 w 464"/>
                <a:gd name="T87" fmla="*/ 32 h 78"/>
                <a:gd name="T88" fmla="*/ 380 w 464"/>
                <a:gd name="T89" fmla="*/ 20 h 78"/>
                <a:gd name="T90" fmla="*/ 384 w 464"/>
                <a:gd name="T91" fmla="*/ 4 h 78"/>
                <a:gd name="T92" fmla="*/ 410 w 464"/>
                <a:gd name="T93" fmla="*/ 2 h 78"/>
                <a:gd name="T94" fmla="*/ 392 w 464"/>
                <a:gd name="T95" fmla="*/ 5 h 78"/>
                <a:gd name="T96" fmla="*/ 384 w 464"/>
                <a:gd name="T97" fmla="*/ 15 h 78"/>
                <a:gd name="T98" fmla="*/ 391 w 464"/>
                <a:gd name="T99" fmla="*/ 25 h 78"/>
                <a:gd name="T100" fmla="*/ 408 w 464"/>
                <a:gd name="T101" fmla="*/ 36 h 78"/>
                <a:gd name="T102" fmla="*/ 411 w 464"/>
                <a:gd name="T103" fmla="*/ 52 h 78"/>
                <a:gd name="T104" fmla="*/ 393 w 464"/>
                <a:gd name="T105" fmla="*/ 61 h 78"/>
                <a:gd name="T106" fmla="*/ 381 w 464"/>
                <a:gd name="T107" fmla="*/ 59 h 78"/>
                <a:gd name="T108" fmla="*/ 464 w 464"/>
                <a:gd name="T109" fmla="*/ 58 h 78"/>
                <a:gd name="T110" fmla="*/ 428 w 464"/>
                <a:gd name="T111" fmla="*/ 53 h 78"/>
                <a:gd name="T112" fmla="*/ 423 w 464"/>
                <a:gd name="T113" fmla="*/ 19 h 78"/>
                <a:gd name="T114" fmla="*/ 451 w 464"/>
                <a:gd name="T115" fmla="*/ 0 h 78"/>
                <a:gd name="T116" fmla="*/ 451 w 464"/>
                <a:gd name="T117" fmla="*/ 5 h 78"/>
                <a:gd name="T118" fmla="*/ 428 w 464"/>
                <a:gd name="T119" fmla="*/ 21 h 78"/>
                <a:gd name="T120" fmla="*/ 432 w 464"/>
                <a:gd name="T121" fmla="*/ 49 h 78"/>
                <a:gd name="T122" fmla="*/ 464 w 464"/>
                <a:gd name="T123" fmla="*/ 5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4" h="78">
                  <a:moveTo>
                    <a:pt x="53" y="60"/>
                  </a:moveTo>
                  <a:cubicBezTo>
                    <a:pt x="53" y="19"/>
                    <a:pt x="53" y="19"/>
                    <a:pt x="53" y="19"/>
                  </a:cubicBezTo>
                  <a:cubicBezTo>
                    <a:pt x="53" y="17"/>
                    <a:pt x="53" y="14"/>
                    <a:pt x="53" y="9"/>
                  </a:cubicBezTo>
                  <a:cubicBezTo>
                    <a:pt x="53" y="9"/>
                    <a:pt x="53" y="9"/>
                    <a:pt x="53" y="9"/>
                  </a:cubicBezTo>
                  <a:cubicBezTo>
                    <a:pt x="53" y="10"/>
                    <a:pt x="52" y="11"/>
                    <a:pt x="52" y="12"/>
                  </a:cubicBezTo>
                  <a:cubicBezTo>
                    <a:pt x="52" y="13"/>
                    <a:pt x="51" y="14"/>
                    <a:pt x="51" y="14"/>
                  </a:cubicBezTo>
                  <a:cubicBezTo>
                    <a:pt x="30" y="60"/>
                    <a:pt x="30" y="60"/>
                    <a:pt x="30" y="60"/>
                  </a:cubicBezTo>
                  <a:cubicBezTo>
                    <a:pt x="28" y="60"/>
                    <a:pt x="28" y="60"/>
                    <a:pt x="28" y="60"/>
                  </a:cubicBezTo>
                  <a:cubicBezTo>
                    <a:pt x="7" y="15"/>
                    <a:pt x="7" y="15"/>
                    <a:pt x="7" y="15"/>
                  </a:cubicBezTo>
                  <a:cubicBezTo>
                    <a:pt x="7" y="13"/>
                    <a:pt x="6" y="11"/>
                    <a:pt x="5" y="9"/>
                  </a:cubicBezTo>
                  <a:cubicBezTo>
                    <a:pt x="5" y="9"/>
                    <a:pt x="5" y="9"/>
                    <a:pt x="5" y="9"/>
                  </a:cubicBezTo>
                  <a:cubicBezTo>
                    <a:pt x="5" y="10"/>
                    <a:pt x="5" y="12"/>
                    <a:pt x="5" y="13"/>
                  </a:cubicBezTo>
                  <a:cubicBezTo>
                    <a:pt x="6" y="15"/>
                    <a:pt x="6" y="17"/>
                    <a:pt x="6" y="19"/>
                  </a:cubicBezTo>
                  <a:cubicBezTo>
                    <a:pt x="6" y="60"/>
                    <a:pt x="6" y="60"/>
                    <a:pt x="6" y="60"/>
                  </a:cubicBezTo>
                  <a:cubicBezTo>
                    <a:pt x="0" y="60"/>
                    <a:pt x="0" y="60"/>
                    <a:pt x="0" y="60"/>
                  </a:cubicBezTo>
                  <a:cubicBezTo>
                    <a:pt x="0" y="1"/>
                    <a:pt x="0" y="1"/>
                    <a:pt x="0" y="1"/>
                  </a:cubicBezTo>
                  <a:cubicBezTo>
                    <a:pt x="7" y="1"/>
                    <a:pt x="7" y="1"/>
                    <a:pt x="7" y="1"/>
                  </a:cubicBezTo>
                  <a:cubicBezTo>
                    <a:pt x="27" y="45"/>
                    <a:pt x="27" y="45"/>
                    <a:pt x="27" y="45"/>
                  </a:cubicBezTo>
                  <a:cubicBezTo>
                    <a:pt x="27" y="46"/>
                    <a:pt x="28" y="47"/>
                    <a:pt x="28" y="48"/>
                  </a:cubicBezTo>
                  <a:cubicBezTo>
                    <a:pt x="28" y="49"/>
                    <a:pt x="29" y="50"/>
                    <a:pt x="29" y="51"/>
                  </a:cubicBezTo>
                  <a:cubicBezTo>
                    <a:pt x="29" y="51"/>
                    <a:pt x="29" y="51"/>
                    <a:pt x="29" y="51"/>
                  </a:cubicBezTo>
                  <a:cubicBezTo>
                    <a:pt x="30" y="50"/>
                    <a:pt x="30" y="49"/>
                    <a:pt x="30" y="48"/>
                  </a:cubicBezTo>
                  <a:cubicBezTo>
                    <a:pt x="31" y="47"/>
                    <a:pt x="31" y="46"/>
                    <a:pt x="32" y="45"/>
                  </a:cubicBezTo>
                  <a:cubicBezTo>
                    <a:pt x="52" y="1"/>
                    <a:pt x="52" y="1"/>
                    <a:pt x="52" y="1"/>
                  </a:cubicBezTo>
                  <a:cubicBezTo>
                    <a:pt x="58" y="1"/>
                    <a:pt x="58" y="1"/>
                    <a:pt x="58" y="1"/>
                  </a:cubicBezTo>
                  <a:cubicBezTo>
                    <a:pt x="58" y="60"/>
                    <a:pt x="58" y="60"/>
                    <a:pt x="58" y="60"/>
                  </a:cubicBezTo>
                  <a:lnTo>
                    <a:pt x="53" y="60"/>
                  </a:lnTo>
                  <a:close/>
                  <a:moveTo>
                    <a:pt x="115" y="36"/>
                  </a:moveTo>
                  <a:cubicBezTo>
                    <a:pt x="115" y="53"/>
                    <a:pt x="108" y="61"/>
                    <a:pt x="94" y="61"/>
                  </a:cubicBezTo>
                  <a:cubicBezTo>
                    <a:pt x="80" y="61"/>
                    <a:pt x="73" y="53"/>
                    <a:pt x="73" y="37"/>
                  </a:cubicBezTo>
                  <a:cubicBezTo>
                    <a:pt x="73" y="1"/>
                    <a:pt x="73" y="1"/>
                    <a:pt x="73" y="1"/>
                  </a:cubicBezTo>
                  <a:cubicBezTo>
                    <a:pt x="78" y="1"/>
                    <a:pt x="78" y="1"/>
                    <a:pt x="78" y="1"/>
                  </a:cubicBezTo>
                  <a:cubicBezTo>
                    <a:pt x="78" y="37"/>
                    <a:pt x="78" y="37"/>
                    <a:pt x="78" y="37"/>
                  </a:cubicBezTo>
                  <a:cubicBezTo>
                    <a:pt x="78" y="43"/>
                    <a:pt x="80" y="48"/>
                    <a:pt x="82" y="51"/>
                  </a:cubicBezTo>
                  <a:cubicBezTo>
                    <a:pt x="85" y="54"/>
                    <a:pt x="89" y="56"/>
                    <a:pt x="94" y="56"/>
                  </a:cubicBezTo>
                  <a:cubicBezTo>
                    <a:pt x="105" y="56"/>
                    <a:pt x="110" y="50"/>
                    <a:pt x="110" y="37"/>
                  </a:cubicBezTo>
                  <a:cubicBezTo>
                    <a:pt x="110" y="1"/>
                    <a:pt x="110" y="1"/>
                    <a:pt x="110" y="1"/>
                  </a:cubicBezTo>
                  <a:cubicBezTo>
                    <a:pt x="115" y="1"/>
                    <a:pt x="115" y="1"/>
                    <a:pt x="115" y="1"/>
                  </a:cubicBezTo>
                  <a:lnTo>
                    <a:pt x="115" y="36"/>
                  </a:lnTo>
                  <a:close/>
                  <a:moveTo>
                    <a:pt x="130" y="60"/>
                  </a:moveTo>
                  <a:cubicBezTo>
                    <a:pt x="130" y="1"/>
                    <a:pt x="130" y="1"/>
                    <a:pt x="130" y="1"/>
                  </a:cubicBezTo>
                  <a:cubicBezTo>
                    <a:pt x="135" y="1"/>
                    <a:pt x="135" y="1"/>
                    <a:pt x="135" y="1"/>
                  </a:cubicBezTo>
                  <a:cubicBezTo>
                    <a:pt x="135" y="55"/>
                    <a:pt x="135" y="55"/>
                    <a:pt x="135" y="55"/>
                  </a:cubicBezTo>
                  <a:cubicBezTo>
                    <a:pt x="159" y="55"/>
                    <a:pt x="159" y="55"/>
                    <a:pt x="159" y="55"/>
                  </a:cubicBezTo>
                  <a:cubicBezTo>
                    <a:pt x="159" y="60"/>
                    <a:pt x="159" y="60"/>
                    <a:pt x="159" y="60"/>
                  </a:cubicBezTo>
                  <a:lnTo>
                    <a:pt x="130" y="60"/>
                  </a:lnTo>
                  <a:close/>
                  <a:moveTo>
                    <a:pt x="182" y="6"/>
                  </a:moveTo>
                  <a:cubicBezTo>
                    <a:pt x="182" y="60"/>
                    <a:pt x="182" y="60"/>
                    <a:pt x="182" y="60"/>
                  </a:cubicBezTo>
                  <a:cubicBezTo>
                    <a:pt x="176" y="60"/>
                    <a:pt x="176" y="60"/>
                    <a:pt x="176" y="60"/>
                  </a:cubicBezTo>
                  <a:cubicBezTo>
                    <a:pt x="176" y="6"/>
                    <a:pt x="176" y="6"/>
                    <a:pt x="176" y="6"/>
                  </a:cubicBezTo>
                  <a:cubicBezTo>
                    <a:pt x="159" y="6"/>
                    <a:pt x="159" y="6"/>
                    <a:pt x="159" y="6"/>
                  </a:cubicBezTo>
                  <a:cubicBezTo>
                    <a:pt x="159" y="1"/>
                    <a:pt x="159" y="1"/>
                    <a:pt x="159" y="1"/>
                  </a:cubicBezTo>
                  <a:cubicBezTo>
                    <a:pt x="199" y="1"/>
                    <a:pt x="199" y="1"/>
                    <a:pt x="199" y="1"/>
                  </a:cubicBezTo>
                  <a:cubicBezTo>
                    <a:pt x="199" y="6"/>
                    <a:pt x="199" y="6"/>
                    <a:pt x="199" y="6"/>
                  </a:cubicBezTo>
                  <a:lnTo>
                    <a:pt x="182" y="6"/>
                  </a:lnTo>
                  <a:close/>
                  <a:moveTo>
                    <a:pt x="189" y="71"/>
                  </a:moveTo>
                  <a:cubicBezTo>
                    <a:pt x="189" y="76"/>
                    <a:pt x="185" y="78"/>
                    <a:pt x="178" y="78"/>
                  </a:cubicBezTo>
                  <a:cubicBezTo>
                    <a:pt x="177" y="78"/>
                    <a:pt x="176" y="78"/>
                    <a:pt x="175" y="78"/>
                  </a:cubicBezTo>
                  <a:cubicBezTo>
                    <a:pt x="175" y="74"/>
                    <a:pt x="175" y="74"/>
                    <a:pt x="175" y="74"/>
                  </a:cubicBezTo>
                  <a:cubicBezTo>
                    <a:pt x="176" y="75"/>
                    <a:pt x="177" y="75"/>
                    <a:pt x="178" y="75"/>
                  </a:cubicBezTo>
                  <a:cubicBezTo>
                    <a:pt x="182" y="75"/>
                    <a:pt x="184" y="73"/>
                    <a:pt x="184" y="71"/>
                  </a:cubicBezTo>
                  <a:cubicBezTo>
                    <a:pt x="184" y="69"/>
                    <a:pt x="182" y="67"/>
                    <a:pt x="179" y="67"/>
                  </a:cubicBezTo>
                  <a:cubicBezTo>
                    <a:pt x="178" y="67"/>
                    <a:pt x="178" y="67"/>
                    <a:pt x="178" y="68"/>
                  </a:cubicBezTo>
                  <a:cubicBezTo>
                    <a:pt x="177" y="68"/>
                    <a:pt x="177" y="68"/>
                    <a:pt x="176" y="68"/>
                  </a:cubicBezTo>
                  <a:cubicBezTo>
                    <a:pt x="176" y="60"/>
                    <a:pt x="176" y="60"/>
                    <a:pt x="176" y="60"/>
                  </a:cubicBezTo>
                  <a:cubicBezTo>
                    <a:pt x="180" y="60"/>
                    <a:pt x="180" y="60"/>
                    <a:pt x="180" y="60"/>
                  </a:cubicBezTo>
                  <a:cubicBezTo>
                    <a:pt x="180" y="65"/>
                    <a:pt x="180" y="65"/>
                    <a:pt x="180" y="65"/>
                  </a:cubicBezTo>
                  <a:cubicBezTo>
                    <a:pt x="183" y="65"/>
                    <a:pt x="185" y="65"/>
                    <a:pt x="187" y="66"/>
                  </a:cubicBezTo>
                  <a:cubicBezTo>
                    <a:pt x="188" y="67"/>
                    <a:pt x="189" y="69"/>
                    <a:pt x="189" y="71"/>
                  </a:cubicBezTo>
                  <a:close/>
                  <a:moveTo>
                    <a:pt x="250" y="36"/>
                  </a:moveTo>
                  <a:cubicBezTo>
                    <a:pt x="250" y="53"/>
                    <a:pt x="243" y="61"/>
                    <a:pt x="229" y="61"/>
                  </a:cubicBezTo>
                  <a:cubicBezTo>
                    <a:pt x="215" y="61"/>
                    <a:pt x="208" y="53"/>
                    <a:pt x="208" y="37"/>
                  </a:cubicBezTo>
                  <a:cubicBezTo>
                    <a:pt x="208" y="1"/>
                    <a:pt x="208" y="1"/>
                    <a:pt x="208" y="1"/>
                  </a:cubicBezTo>
                  <a:cubicBezTo>
                    <a:pt x="213" y="1"/>
                    <a:pt x="213" y="1"/>
                    <a:pt x="213" y="1"/>
                  </a:cubicBezTo>
                  <a:cubicBezTo>
                    <a:pt x="213" y="37"/>
                    <a:pt x="213" y="37"/>
                    <a:pt x="213" y="37"/>
                  </a:cubicBezTo>
                  <a:cubicBezTo>
                    <a:pt x="213" y="43"/>
                    <a:pt x="215" y="48"/>
                    <a:pt x="217" y="51"/>
                  </a:cubicBezTo>
                  <a:cubicBezTo>
                    <a:pt x="220" y="54"/>
                    <a:pt x="224" y="56"/>
                    <a:pt x="229" y="56"/>
                  </a:cubicBezTo>
                  <a:cubicBezTo>
                    <a:pt x="240" y="56"/>
                    <a:pt x="245" y="50"/>
                    <a:pt x="245" y="37"/>
                  </a:cubicBezTo>
                  <a:cubicBezTo>
                    <a:pt x="245" y="1"/>
                    <a:pt x="245" y="1"/>
                    <a:pt x="245" y="1"/>
                  </a:cubicBezTo>
                  <a:cubicBezTo>
                    <a:pt x="250" y="1"/>
                    <a:pt x="250" y="1"/>
                    <a:pt x="250" y="1"/>
                  </a:cubicBezTo>
                  <a:lnTo>
                    <a:pt x="250" y="36"/>
                  </a:lnTo>
                  <a:close/>
                  <a:moveTo>
                    <a:pt x="317" y="60"/>
                  </a:moveTo>
                  <a:cubicBezTo>
                    <a:pt x="317" y="19"/>
                    <a:pt x="317" y="19"/>
                    <a:pt x="317" y="19"/>
                  </a:cubicBezTo>
                  <a:cubicBezTo>
                    <a:pt x="317" y="17"/>
                    <a:pt x="318" y="14"/>
                    <a:pt x="318" y="9"/>
                  </a:cubicBezTo>
                  <a:cubicBezTo>
                    <a:pt x="318" y="9"/>
                    <a:pt x="318" y="9"/>
                    <a:pt x="318" y="9"/>
                  </a:cubicBezTo>
                  <a:cubicBezTo>
                    <a:pt x="317" y="10"/>
                    <a:pt x="317" y="11"/>
                    <a:pt x="317" y="12"/>
                  </a:cubicBezTo>
                  <a:cubicBezTo>
                    <a:pt x="316" y="13"/>
                    <a:pt x="316" y="14"/>
                    <a:pt x="316" y="14"/>
                  </a:cubicBezTo>
                  <a:cubicBezTo>
                    <a:pt x="295" y="60"/>
                    <a:pt x="295" y="60"/>
                    <a:pt x="295" y="60"/>
                  </a:cubicBezTo>
                  <a:cubicBezTo>
                    <a:pt x="293" y="60"/>
                    <a:pt x="293" y="60"/>
                    <a:pt x="293" y="60"/>
                  </a:cubicBezTo>
                  <a:cubicBezTo>
                    <a:pt x="272" y="15"/>
                    <a:pt x="272" y="15"/>
                    <a:pt x="272" y="15"/>
                  </a:cubicBezTo>
                  <a:cubicBezTo>
                    <a:pt x="271" y="13"/>
                    <a:pt x="271" y="11"/>
                    <a:pt x="270" y="9"/>
                  </a:cubicBezTo>
                  <a:cubicBezTo>
                    <a:pt x="270" y="9"/>
                    <a:pt x="270" y="9"/>
                    <a:pt x="270" y="9"/>
                  </a:cubicBezTo>
                  <a:cubicBezTo>
                    <a:pt x="270" y="10"/>
                    <a:pt x="270" y="12"/>
                    <a:pt x="270" y="13"/>
                  </a:cubicBezTo>
                  <a:cubicBezTo>
                    <a:pt x="270" y="15"/>
                    <a:pt x="270" y="17"/>
                    <a:pt x="270" y="19"/>
                  </a:cubicBezTo>
                  <a:cubicBezTo>
                    <a:pt x="270" y="60"/>
                    <a:pt x="270" y="60"/>
                    <a:pt x="270" y="60"/>
                  </a:cubicBezTo>
                  <a:cubicBezTo>
                    <a:pt x="265" y="60"/>
                    <a:pt x="265" y="60"/>
                    <a:pt x="265" y="60"/>
                  </a:cubicBezTo>
                  <a:cubicBezTo>
                    <a:pt x="265" y="1"/>
                    <a:pt x="265" y="1"/>
                    <a:pt x="265" y="1"/>
                  </a:cubicBezTo>
                  <a:cubicBezTo>
                    <a:pt x="271" y="1"/>
                    <a:pt x="271" y="1"/>
                    <a:pt x="271" y="1"/>
                  </a:cubicBezTo>
                  <a:cubicBezTo>
                    <a:pt x="292" y="45"/>
                    <a:pt x="292" y="45"/>
                    <a:pt x="292" y="45"/>
                  </a:cubicBezTo>
                  <a:cubicBezTo>
                    <a:pt x="292" y="46"/>
                    <a:pt x="292" y="47"/>
                    <a:pt x="293" y="48"/>
                  </a:cubicBezTo>
                  <a:cubicBezTo>
                    <a:pt x="293" y="49"/>
                    <a:pt x="294" y="50"/>
                    <a:pt x="294" y="51"/>
                  </a:cubicBezTo>
                  <a:cubicBezTo>
                    <a:pt x="294" y="51"/>
                    <a:pt x="294" y="51"/>
                    <a:pt x="294" y="51"/>
                  </a:cubicBezTo>
                  <a:cubicBezTo>
                    <a:pt x="295" y="50"/>
                    <a:pt x="295" y="49"/>
                    <a:pt x="295" y="48"/>
                  </a:cubicBezTo>
                  <a:cubicBezTo>
                    <a:pt x="296" y="47"/>
                    <a:pt x="296" y="46"/>
                    <a:pt x="296" y="45"/>
                  </a:cubicBezTo>
                  <a:cubicBezTo>
                    <a:pt x="317" y="1"/>
                    <a:pt x="317" y="1"/>
                    <a:pt x="317" y="1"/>
                  </a:cubicBezTo>
                  <a:cubicBezTo>
                    <a:pt x="323" y="1"/>
                    <a:pt x="323" y="1"/>
                    <a:pt x="323" y="1"/>
                  </a:cubicBezTo>
                  <a:cubicBezTo>
                    <a:pt x="323" y="60"/>
                    <a:pt x="323" y="60"/>
                    <a:pt x="323" y="60"/>
                  </a:cubicBezTo>
                  <a:lnTo>
                    <a:pt x="317" y="60"/>
                  </a:lnTo>
                  <a:close/>
                  <a:moveTo>
                    <a:pt x="338" y="60"/>
                  </a:moveTo>
                  <a:cubicBezTo>
                    <a:pt x="338" y="1"/>
                    <a:pt x="338" y="1"/>
                    <a:pt x="338" y="1"/>
                  </a:cubicBezTo>
                  <a:cubicBezTo>
                    <a:pt x="367" y="1"/>
                    <a:pt x="367" y="1"/>
                    <a:pt x="367" y="1"/>
                  </a:cubicBezTo>
                  <a:cubicBezTo>
                    <a:pt x="367" y="6"/>
                    <a:pt x="367" y="6"/>
                    <a:pt x="367" y="6"/>
                  </a:cubicBezTo>
                  <a:cubicBezTo>
                    <a:pt x="344" y="6"/>
                    <a:pt x="344" y="6"/>
                    <a:pt x="344" y="6"/>
                  </a:cubicBezTo>
                  <a:cubicBezTo>
                    <a:pt x="344" y="27"/>
                    <a:pt x="344" y="27"/>
                    <a:pt x="344" y="27"/>
                  </a:cubicBezTo>
                  <a:cubicBezTo>
                    <a:pt x="365" y="27"/>
                    <a:pt x="365" y="27"/>
                    <a:pt x="365" y="27"/>
                  </a:cubicBezTo>
                  <a:cubicBezTo>
                    <a:pt x="365" y="32"/>
                    <a:pt x="365" y="32"/>
                    <a:pt x="365" y="32"/>
                  </a:cubicBezTo>
                  <a:cubicBezTo>
                    <a:pt x="344" y="32"/>
                    <a:pt x="344" y="32"/>
                    <a:pt x="344" y="32"/>
                  </a:cubicBezTo>
                  <a:cubicBezTo>
                    <a:pt x="344" y="55"/>
                    <a:pt x="344" y="55"/>
                    <a:pt x="344" y="55"/>
                  </a:cubicBezTo>
                  <a:cubicBezTo>
                    <a:pt x="368" y="55"/>
                    <a:pt x="368" y="55"/>
                    <a:pt x="368" y="55"/>
                  </a:cubicBezTo>
                  <a:cubicBezTo>
                    <a:pt x="368" y="60"/>
                    <a:pt x="368" y="60"/>
                    <a:pt x="368" y="60"/>
                  </a:cubicBezTo>
                  <a:lnTo>
                    <a:pt x="338" y="60"/>
                  </a:lnTo>
                  <a:close/>
                  <a:moveTo>
                    <a:pt x="379" y="51"/>
                  </a:moveTo>
                  <a:cubicBezTo>
                    <a:pt x="380" y="52"/>
                    <a:pt x="381" y="53"/>
                    <a:pt x="382" y="53"/>
                  </a:cubicBezTo>
                  <a:cubicBezTo>
                    <a:pt x="383" y="54"/>
                    <a:pt x="384" y="54"/>
                    <a:pt x="386" y="55"/>
                  </a:cubicBezTo>
                  <a:cubicBezTo>
                    <a:pt x="387" y="55"/>
                    <a:pt x="388" y="56"/>
                    <a:pt x="389" y="56"/>
                  </a:cubicBezTo>
                  <a:cubicBezTo>
                    <a:pt x="391" y="56"/>
                    <a:pt x="392" y="56"/>
                    <a:pt x="393" y="56"/>
                  </a:cubicBezTo>
                  <a:cubicBezTo>
                    <a:pt x="397" y="56"/>
                    <a:pt x="401" y="55"/>
                    <a:pt x="403" y="53"/>
                  </a:cubicBezTo>
                  <a:cubicBezTo>
                    <a:pt x="405" y="52"/>
                    <a:pt x="406" y="49"/>
                    <a:pt x="406" y="46"/>
                  </a:cubicBezTo>
                  <a:cubicBezTo>
                    <a:pt x="406" y="44"/>
                    <a:pt x="406" y="43"/>
                    <a:pt x="406" y="42"/>
                  </a:cubicBezTo>
                  <a:cubicBezTo>
                    <a:pt x="405" y="41"/>
                    <a:pt x="404" y="40"/>
                    <a:pt x="403" y="39"/>
                  </a:cubicBezTo>
                  <a:cubicBezTo>
                    <a:pt x="402" y="38"/>
                    <a:pt x="401" y="37"/>
                    <a:pt x="399" y="35"/>
                  </a:cubicBezTo>
                  <a:cubicBezTo>
                    <a:pt x="397" y="34"/>
                    <a:pt x="395" y="33"/>
                    <a:pt x="393" y="32"/>
                  </a:cubicBezTo>
                  <a:cubicBezTo>
                    <a:pt x="390" y="31"/>
                    <a:pt x="388" y="29"/>
                    <a:pt x="386" y="28"/>
                  </a:cubicBezTo>
                  <a:cubicBezTo>
                    <a:pt x="385" y="27"/>
                    <a:pt x="383" y="26"/>
                    <a:pt x="382" y="24"/>
                  </a:cubicBezTo>
                  <a:cubicBezTo>
                    <a:pt x="381" y="23"/>
                    <a:pt x="380" y="22"/>
                    <a:pt x="380" y="20"/>
                  </a:cubicBezTo>
                  <a:cubicBezTo>
                    <a:pt x="379" y="19"/>
                    <a:pt x="379" y="17"/>
                    <a:pt x="379" y="15"/>
                  </a:cubicBezTo>
                  <a:cubicBezTo>
                    <a:pt x="379" y="13"/>
                    <a:pt x="379" y="11"/>
                    <a:pt x="380" y="9"/>
                  </a:cubicBezTo>
                  <a:cubicBezTo>
                    <a:pt x="381" y="7"/>
                    <a:pt x="383" y="5"/>
                    <a:pt x="384" y="4"/>
                  </a:cubicBezTo>
                  <a:cubicBezTo>
                    <a:pt x="386" y="3"/>
                    <a:pt x="388" y="1"/>
                    <a:pt x="391" y="1"/>
                  </a:cubicBezTo>
                  <a:cubicBezTo>
                    <a:pt x="393" y="0"/>
                    <a:pt x="395" y="0"/>
                    <a:pt x="398" y="0"/>
                  </a:cubicBezTo>
                  <a:cubicBezTo>
                    <a:pt x="403" y="0"/>
                    <a:pt x="407" y="0"/>
                    <a:pt x="410" y="2"/>
                  </a:cubicBezTo>
                  <a:cubicBezTo>
                    <a:pt x="410" y="8"/>
                    <a:pt x="410" y="8"/>
                    <a:pt x="410" y="8"/>
                  </a:cubicBezTo>
                  <a:cubicBezTo>
                    <a:pt x="406" y="6"/>
                    <a:pt x="402" y="5"/>
                    <a:pt x="397" y="5"/>
                  </a:cubicBezTo>
                  <a:cubicBezTo>
                    <a:pt x="396" y="5"/>
                    <a:pt x="394" y="5"/>
                    <a:pt x="392" y="5"/>
                  </a:cubicBezTo>
                  <a:cubicBezTo>
                    <a:pt x="391" y="6"/>
                    <a:pt x="389" y="6"/>
                    <a:pt x="388" y="7"/>
                  </a:cubicBezTo>
                  <a:cubicBezTo>
                    <a:pt x="387" y="8"/>
                    <a:pt x="386" y="9"/>
                    <a:pt x="386" y="10"/>
                  </a:cubicBezTo>
                  <a:cubicBezTo>
                    <a:pt x="385" y="12"/>
                    <a:pt x="384" y="13"/>
                    <a:pt x="384" y="15"/>
                  </a:cubicBezTo>
                  <a:cubicBezTo>
                    <a:pt x="384" y="16"/>
                    <a:pt x="385" y="17"/>
                    <a:pt x="385" y="19"/>
                  </a:cubicBezTo>
                  <a:cubicBezTo>
                    <a:pt x="386" y="20"/>
                    <a:pt x="386" y="21"/>
                    <a:pt x="387" y="22"/>
                  </a:cubicBezTo>
                  <a:cubicBezTo>
                    <a:pt x="388" y="23"/>
                    <a:pt x="390" y="24"/>
                    <a:pt x="391" y="25"/>
                  </a:cubicBezTo>
                  <a:cubicBezTo>
                    <a:pt x="393" y="26"/>
                    <a:pt x="395" y="27"/>
                    <a:pt x="397" y="28"/>
                  </a:cubicBezTo>
                  <a:cubicBezTo>
                    <a:pt x="400" y="29"/>
                    <a:pt x="402" y="31"/>
                    <a:pt x="404" y="32"/>
                  </a:cubicBezTo>
                  <a:cubicBezTo>
                    <a:pt x="406" y="33"/>
                    <a:pt x="407" y="35"/>
                    <a:pt x="408" y="36"/>
                  </a:cubicBezTo>
                  <a:cubicBezTo>
                    <a:pt x="410" y="37"/>
                    <a:pt x="411" y="39"/>
                    <a:pt x="411" y="40"/>
                  </a:cubicBezTo>
                  <a:cubicBezTo>
                    <a:pt x="412" y="42"/>
                    <a:pt x="412" y="43"/>
                    <a:pt x="412" y="45"/>
                  </a:cubicBezTo>
                  <a:cubicBezTo>
                    <a:pt x="412" y="48"/>
                    <a:pt x="412" y="50"/>
                    <a:pt x="411" y="52"/>
                  </a:cubicBezTo>
                  <a:cubicBezTo>
                    <a:pt x="410" y="54"/>
                    <a:pt x="408" y="56"/>
                    <a:pt x="407" y="57"/>
                  </a:cubicBezTo>
                  <a:cubicBezTo>
                    <a:pt x="405" y="58"/>
                    <a:pt x="403" y="59"/>
                    <a:pt x="400" y="60"/>
                  </a:cubicBezTo>
                  <a:cubicBezTo>
                    <a:pt x="398" y="61"/>
                    <a:pt x="395" y="61"/>
                    <a:pt x="393" y="61"/>
                  </a:cubicBezTo>
                  <a:cubicBezTo>
                    <a:pt x="392" y="61"/>
                    <a:pt x="390" y="61"/>
                    <a:pt x="389" y="61"/>
                  </a:cubicBezTo>
                  <a:cubicBezTo>
                    <a:pt x="388" y="61"/>
                    <a:pt x="387" y="60"/>
                    <a:pt x="385" y="60"/>
                  </a:cubicBezTo>
                  <a:cubicBezTo>
                    <a:pt x="384" y="60"/>
                    <a:pt x="383" y="59"/>
                    <a:pt x="381" y="59"/>
                  </a:cubicBezTo>
                  <a:cubicBezTo>
                    <a:pt x="380" y="59"/>
                    <a:pt x="379" y="58"/>
                    <a:pt x="379" y="58"/>
                  </a:cubicBezTo>
                  <a:lnTo>
                    <a:pt x="379" y="51"/>
                  </a:lnTo>
                  <a:close/>
                  <a:moveTo>
                    <a:pt x="464" y="58"/>
                  </a:moveTo>
                  <a:cubicBezTo>
                    <a:pt x="460" y="60"/>
                    <a:pt x="454" y="61"/>
                    <a:pt x="449" y="61"/>
                  </a:cubicBezTo>
                  <a:cubicBezTo>
                    <a:pt x="444" y="61"/>
                    <a:pt x="441" y="60"/>
                    <a:pt x="437" y="59"/>
                  </a:cubicBezTo>
                  <a:cubicBezTo>
                    <a:pt x="434" y="57"/>
                    <a:pt x="431" y="55"/>
                    <a:pt x="428" y="53"/>
                  </a:cubicBezTo>
                  <a:cubicBezTo>
                    <a:pt x="426" y="50"/>
                    <a:pt x="424" y="47"/>
                    <a:pt x="423" y="43"/>
                  </a:cubicBezTo>
                  <a:cubicBezTo>
                    <a:pt x="422" y="40"/>
                    <a:pt x="421" y="36"/>
                    <a:pt x="421" y="32"/>
                  </a:cubicBezTo>
                  <a:cubicBezTo>
                    <a:pt x="421" y="27"/>
                    <a:pt x="422" y="23"/>
                    <a:pt x="423" y="19"/>
                  </a:cubicBezTo>
                  <a:cubicBezTo>
                    <a:pt x="424" y="15"/>
                    <a:pt x="426" y="12"/>
                    <a:pt x="429" y="9"/>
                  </a:cubicBezTo>
                  <a:cubicBezTo>
                    <a:pt x="432" y="6"/>
                    <a:pt x="435" y="4"/>
                    <a:pt x="438" y="2"/>
                  </a:cubicBezTo>
                  <a:cubicBezTo>
                    <a:pt x="442" y="1"/>
                    <a:pt x="446" y="0"/>
                    <a:pt x="451" y="0"/>
                  </a:cubicBezTo>
                  <a:cubicBezTo>
                    <a:pt x="456" y="0"/>
                    <a:pt x="460" y="0"/>
                    <a:pt x="464" y="2"/>
                  </a:cubicBezTo>
                  <a:cubicBezTo>
                    <a:pt x="464" y="8"/>
                    <a:pt x="464" y="8"/>
                    <a:pt x="464" y="8"/>
                  </a:cubicBezTo>
                  <a:cubicBezTo>
                    <a:pt x="460" y="6"/>
                    <a:pt x="455" y="5"/>
                    <a:pt x="451" y="5"/>
                  </a:cubicBezTo>
                  <a:cubicBezTo>
                    <a:pt x="447" y="5"/>
                    <a:pt x="443" y="5"/>
                    <a:pt x="440" y="7"/>
                  </a:cubicBezTo>
                  <a:cubicBezTo>
                    <a:pt x="437" y="8"/>
                    <a:pt x="435" y="10"/>
                    <a:pt x="433" y="12"/>
                  </a:cubicBezTo>
                  <a:cubicBezTo>
                    <a:pt x="431" y="15"/>
                    <a:pt x="429" y="17"/>
                    <a:pt x="428" y="21"/>
                  </a:cubicBezTo>
                  <a:cubicBezTo>
                    <a:pt x="427" y="24"/>
                    <a:pt x="427" y="27"/>
                    <a:pt x="427" y="31"/>
                  </a:cubicBezTo>
                  <a:cubicBezTo>
                    <a:pt x="427" y="35"/>
                    <a:pt x="427" y="38"/>
                    <a:pt x="428" y="41"/>
                  </a:cubicBezTo>
                  <a:cubicBezTo>
                    <a:pt x="429" y="44"/>
                    <a:pt x="430" y="46"/>
                    <a:pt x="432" y="49"/>
                  </a:cubicBezTo>
                  <a:cubicBezTo>
                    <a:pt x="434" y="51"/>
                    <a:pt x="437" y="53"/>
                    <a:pt x="439" y="54"/>
                  </a:cubicBezTo>
                  <a:cubicBezTo>
                    <a:pt x="442" y="55"/>
                    <a:pt x="445" y="56"/>
                    <a:pt x="449" y="56"/>
                  </a:cubicBezTo>
                  <a:cubicBezTo>
                    <a:pt x="455" y="56"/>
                    <a:pt x="460" y="55"/>
                    <a:pt x="464" y="52"/>
                  </a:cubicBezTo>
                  <a:lnTo>
                    <a:pt x="464" y="58"/>
                  </a:lnTo>
                  <a:close/>
                </a:path>
              </a:pathLst>
            </a:custGeom>
            <a:solidFill>
              <a:srgbClr val="5CC4B1"/>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25" name="Freeform 236">
              <a:extLst>
                <a:ext uri="{FF2B5EF4-FFF2-40B4-BE49-F238E27FC236}">
                  <a16:creationId xmlns:a16="http://schemas.microsoft.com/office/drawing/2014/main" id="{501EB981-F206-B8AB-0372-BE901E8F1F2E}"/>
                </a:ext>
                <a:ext uri="{C183D7F6-B498-43B3-948B-1728B52AA6E4}">
                  <adec:decorative xmlns:adec="http://schemas.microsoft.com/office/drawing/2017/decorative" val="1"/>
                </a:ext>
              </a:extLst>
            </p:cNvPr>
            <p:cNvSpPr>
              <a:spLocks noEditPoints="1"/>
            </p:cNvSpPr>
            <p:nvPr/>
          </p:nvSpPr>
          <p:spPr bwMode="auto">
            <a:xfrm rot="16200000">
              <a:off x="5307293" y="1022674"/>
              <a:ext cx="336945" cy="1680561"/>
            </a:xfrm>
            <a:custGeom>
              <a:avLst/>
              <a:gdLst>
                <a:gd name="T0" fmla="*/ 28 w 103"/>
                <a:gd name="T1" fmla="*/ 6 h 512"/>
                <a:gd name="T2" fmla="*/ 52 w 103"/>
                <a:gd name="T3" fmla="*/ 12 h 512"/>
                <a:gd name="T4" fmla="*/ 64 w 103"/>
                <a:gd name="T5" fmla="*/ 2 h 512"/>
                <a:gd name="T6" fmla="*/ 76 w 103"/>
                <a:gd name="T7" fmla="*/ 37 h 512"/>
                <a:gd name="T8" fmla="*/ 63 w 103"/>
                <a:gd name="T9" fmla="*/ 14 h 512"/>
                <a:gd name="T10" fmla="*/ 56 w 103"/>
                <a:gd name="T11" fmla="*/ 33 h 512"/>
                <a:gd name="T12" fmla="*/ 40 w 103"/>
                <a:gd name="T13" fmla="*/ 12 h 512"/>
                <a:gd name="T14" fmla="*/ 36 w 103"/>
                <a:gd name="T15" fmla="*/ 40 h 512"/>
                <a:gd name="T16" fmla="*/ 66 w 103"/>
                <a:gd name="T17" fmla="*/ 51 h 512"/>
                <a:gd name="T18" fmla="*/ 77 w 103"/>
                <a:gd name="T19" fmla="*/ 44 h 512"/>
                <a:gd name="T20" fmla="*/ 62 w 103"/>
                <a:gd name="T21" fmla="*/ 63 h 512"/>
                <a:gd name="T22" fmla="*/ 37 w 103"/>
                <a:gd name="T23" fmla="*/ 84 h 512"/>
                <a:gd name="T24" fmla="*/ 77 w 103"/>
                <a:gd name="T25" fmla="*/ 93 h 512"/>
                <a:gd name="T26" fmla="*/ 24 w 103"/>
                <a:gd name="T27" fmla="*/ 75 h 512"/>
                <a:gd name="T28" fmla="*/ 60 w 103"/>
                <a:gd name="T29" fmla="*/ 52 h 512"/>
                <a:gd name="T30" fmla="*/ 4 w 103"/>
                <a:gd name="T31" fmla="*/ 146 h 512"/>
                <a:gd name="T32" fmla="*/ 1 w 103"/>
                <a:gd name="T33" fmla="*/ 116 h 512"/>
                <a:gd name="T34" fmla="*/ 61 w 103"/>
                <a:gd name="T35" fmla="*/ 117 h 512"/>
                <a:gd name="T36" fmla="*/ 78 w 103"/>
                <a:gd name="T37" fmla="*/ 106 h 512"/>
                <a:gd name="T38" fmla="*/ 70 w 103"/>
                <a:gd name="T39" fmla="*/ 125 h 512"/>
                <a:gd name="T40" fmla="*/ 77 w 103"/>
                <a:gd name="T41" fmla="*/ 157 h 512"/>
                <a:gd name="T42" fmla="*/ 10 w 103"/>
                <a:gd name="T43" fmla="*/ 156 h 512"/>
                <a:gd name="T44" fmla="*/ 66 w 103"/>
                <a:gd name="T45" fmla="*/ 204 h 512"/>
                <a:gd name="T46" fmla="*/ 70 w 103"/>
                <a:gd name="T47" fmla="*/ 168 h 512"/>
                <a:gd name="T48" fmla="*/ 24 w 103"/>
                <a:gd name="T49" fmla="*/ 183 h 512"/>
                <a:gd name="T50" fmla="*/ 24 w 103"/>
                <a:gd name="T51" fmla="*/ 215 h 512"/>
                <a:gd name="T52" fmla="*/ 34 w 103"/>
                <a:gd name="T53" fmla="*/ 219 h 512"/>
                <a:gd name="T54" fmla="*/ 77 w 103"/>
                <a:gd name="T55" fmla="*/ 220 h 512"/>
                <a:gd name="T56" fmla="*/ 52 w 103"/>
                <a:gd name="T57" fmla="*/ 200 h 512"/>
                <a:gd name="T58" fmla="*/ 33 w 103"/>
                <a:gd name="T59" fmla="*/ 185 h 512"/>
                <a:gd name="T60" fmla="*/ 64 w 103"/>
                <a:gd name="T61" fmla="*/ 177 h 512"/>
                <a:gd name="T62" fmla="*/ 52 w 103"/>
                <a:gd name="T63" fmla="*/ 200 h 512"/>
                <a:gd name="T64" fmla="*/ 5 w 103"/>
                <a:gd name="T65" fmla="*/ 230 h 512"/>
                <a:gd name="T66" fmla="*/ 29 w 103"/>
                <a:gd name="T67" fmla="*/ 242 h 512"/>
                <a:gd name="T68" fmla="*/ 52 w 103"/>
                <a:gd name="T69" fmla="*/ 281 h 512"/>
                <a:gd name="T70" fmla="*/ 71 w 103"/>
                <a:gd name="T71" fmla="*/ 237 h 512"/>
                <a:gd name="T72" fmla="*/ 33 w 103"/>
                <a:gd name="T73" fmla="*/ 255 h 512"/>
                <a:gd name="T74" fmla="*/ 52 w 103"/>
                <a:gd name="T75" fmla="*/ 242 h 512"/>
                <a:gd name="T76" fmla="*/ 64 w 103"/>
                <a:gd name="T77" fmla="*/ 265 h 512"/>
                <a:gd name="T78" fmla="*/ 40 w 103"/>
                <a:gd name="T79" fmla="*/ 294 h 512"/>
                <a:gd name="T80" fmla="*/ 41 w 103"/>
                <a:gd name="T81" fmla="*/ 306 h 512"/>
                <a:gd name="T82" fmla="*/ 26 w 103"/>
                <a:gd name="T83" fmla="*/ 315 h 512"/>
                <a:gd name="T84" fmla="*/ 24 w 103"/>
                <a:gd name="T85" fmla="*/ 347 h 512"/>
                <a:gd name="T86" fmla="*/ 68 w 103"/>
                <a:gd name="T87" fmla="*/ 365 h 512"/>
                <a:gd name="T88" fmla="*/ 77 w 103"/>
                <a:gd name="T89" fmla="*/ 348 h 512"/>
                <a:gd name="T90" fmla="*/ 50 w 103"/>
                <a:gd name="T91" fmla="*/ 360 h 512"/>
                <a:gd name="T92" fmla="*/ 38 w 103"/>
                <a:gd name="T93" fmla="*/ 337 h 512"/>
                <a:gd name="T94" fmla="*/ 68 w 103"/>
                <a:gd name="T95" fmla="*/ 354 h 512"/>
                <a:gd name="T96" fmla="*/ 41 w 103"/>
                <a:gd name="T97" fmla="*/ 412 h 512"/>
                <a:gd name="T98" fmla="*/ 26 w 103"/>
                <a:gd name="T99" fmla="*/ 424 h 512"/>
                <a:gd name="T100" fmla="*/ 68 w 103"/>
                <a:gd name="T101" fmla="*/ 401 h 512"/>
                <a:gd name="T102" fmla="*/ 73 w 103"/>
                <a:gd name="T103" fmla="*/ 382 h 512"/>
                <a:gd name="T104" fmla="*/ 68 w 103"/>
                <a:gd name="T105" fmla="*/ 432 h 512"/>
                <a:gd name="T106" fmla="*/ 24 w 103"/>
                <a:gd name="T107" fmla="*/ 459 h 512"/>
                <a:gd name="T108" fmla="*/ 77 w 103"/>
                <a:gd name="T109" fmla="*/ 444 h 512"/>
                <a:gd name="T110" fmla="*/ 37 w 103"/>
                <a:gd name="T111" fmla="*/ 452 h 512"/>
                <a:gd name="T112" fmla="*/ 63 w 103"/>
                <a:gd name="T113" fmla="*/ 469 h 512"/>
                <a:gd name="T114" fmla="*/ 34 w 103"/>
                <a:gd name="T115" fmla="*/ 491 h 512"/>
                <a:gd name="T116" fmla="*/ 77 w 103"/>
                <a:gd name="T117" fmla="*/ 493 h 512"/>
                <a:gd name="T118" fmla="*/ 30 w 103"/>
                <a:gd name="T119" fmla="*/ 507 h 512"/>
                <a:gd name="T120" fmla="*/ 103 w 103"/>
                <a:gd name="T121" fmla="*/ 485 h 512"/>
                <a:gd name="T122" fmla="*/ 103 w 103"/>
                <a:gd name="T123" fmla="*/ 474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 h="512">
                  <a:moveTo>
                    <a:pt x="26" y="40"/>
                  </a:moveTo>
                  <a:cubicBezTo>
                    <a:pt x="24" y="35"/>
                    <a:pt x="24" y="29"/>
                    <a:pt x="24" y="22"/>
                  </a:cubicBezTo>
                  <a:cubicBezTo>
                    <a:pt x="24" y="15"/>
                    <a:pt x="25" y="10"/>
                    <a:pt x="28" y="6"/>
                  </a:cubicBezTo>
                  <a:cubicBezTo>
                    <a:pt x="31" y="2"/>
                    <a:pt x="34" y="0"/>
                    <a:pt x="39" y="0"/>
                  </a:cubicBezTo>
                  <a:cubicBezTo>
                    <a:pt x="42" y="0"/>
                    <a:pt x="45" y="1"/>
                    <a:pt x="47" y="3"/>
                  </a:cubicBezTo>
                  <a:cubicBezTo>
                    <a:pt x="50" y="6"/>
                    <a:pt x="51" y="9"/>
                    <a:pt x="52" y="12"/>
                  </a:cubicBezTo>
                  <a:cubicBezTo>
                    <a:pt x="52" y="12"/>
                    <a:pt x="52" y="12"/>
                    <a:pt x="52" y="12"/>
                  </a:cubicBezTo>
                  <a:cubicBezTo>
                    <a:pt x="53" y="9"/>
                    <a:pt x="54" y="7"/>
                    <a:pt x="56" y="5"/>
                  </a:cubicBezTo>
                  <a:cubicBezTo>
                    <a:pt x="58" y="3"/>
                    <a:pt x="61" y="2"/>
                    <a:pt x="64" y="2"/>
                  </a:cubicBezTo>
                  <a:cubicBezTo>
                    <a:pt x="68" y="2"/>
                    <a:pt x="72" y="4"/>
                    <a:pt x="75" y="8"/>
                  </a:cubicBezTo>
                  <a:cubicBezTo>
                    <a:pt x="77" y="11"/>
                    <a:pt x="79" y="16"/>
                    <a:pt x="79" y="23"/>
                  </a:cubicBezTo>
                  <a:cubicBezTo>
                    <a:pt x="79" y="28"/>
                    <a:pt x="78" y="33"/>
                    <a:pt x="76" y="37"/>
                  </a:cubicBezTo>
                  <a:cubicBezTo>
                    <a:pt x="66" y="37"/>
                    <a:pt x="66" y="37"/>
                    <a:pt x="66" y="37"/>
                  </a:cubicBezTo>
                  <a:cubicBezTo>
                    <a:pt x="69" y="33"/>
                    <a:pt x="70" y="28"/>
                    <a:pt x="70" y="24"/>
                  </a:cubicBezTo>
                  <a:cubicBezTo>
                    <a:pt x="70" y="17"/>
                    <a:pt x="68" y="14"/>
                    <a:pt x="63" y="14"/>
                  </a:cubicBezTo>
                  <a:cubicBezTo>
                    <a:pt x="61" y="14"/>
                    <a:pt x="59" y="15"/>
                    <a:pt x="58" y="18"/>
                  </a:cubicBezTo>
                  <a:cubicBezTo>
                    <a:pt x="57" y="20"/>
                    <a:pt x="56" y="23"/>
                    <a:pt x="56" y="27"/>
                  </a:cubicBezTo>
                  <a:cubicBezTo>
                    <a:pt x="56" y="29"/>
                    <a:pt x="56" y="31"/>
                    <a:pt x="56" y="33"/>
                  </a:cubicBezTo>
                  <a:cubicBezTo>
                    <a:pt x="47" y="33"/>
                    <a:pt x="47" y="33"/>
                    <a:pt x="47" y="33"/>
                  </a:cubicBezTo>
                  <a:cubicBezTo>
                    <a:pt x="47" y="30"/>
                    <a:pt x="48" y="28"/>
                    <a:pt x="48" y="25"/>
                  </a:cubicBezTo>
                  <a:cubicBezTo>
                    <a:pt x="48" y="16"/>
                    <a:pt x="45" y="12"/>
                    <a:pt x="40" y="12"/>
                  </a:cubicBezTo>
                  <a:cubicBezTo>
                    <a:pt x="38" y="12"/>
                    <a:pt x="36" y="13"/>
                    <a:pt x="34" y="15"/>
                  </a:cubicBezTo>
                  <a:cubicBezTo>
                    <a:pt x="33" y="17"/>
                    <a:pt x="32" y="20"/>
                    <a:pt x="32" y="24"/>
                  </a:cubicBezTo>
                  <a:cubicBezTo>
                    <a:pt x="32" y="30"/>
                    <a:pt x="34" y="35"/>
                    <a:pt x="36" y="40"/>
                  </a:cubicBezTo>
                  <a:lnTo>
                    <a:pt x="26" y="40"/>
                  </a:lnTo>
                  <a:close/>
                  <a:moveTo>
                    <a:pt x="60" y="52"/>
                  </a:moveTo>
                  <a:cubicBezTo>
                    <a:pt x="63" y="52"/>
                    <a:pt x="65" y="51"/>
                    <a:pt x="66" y="51"/>
                  </a:cubicBezTo>
                  <a:cubicBezTo>
                    <a:pt x="68" y="50"/>
                    <a:pt x="68" y="49"/>
                    <a:pt x="68" y="47"/>
                  </a:cubicBezTo>
                  <a:cubicBezTo>
                    <a:pt x="68" y="46"/>
                    <a:pt x="68" y="45"/>
                    <a:pt x="68" y="44"/>
                  </a:cubicBezTo>
                  <a:cubicBezTo>
                    <a:pt x="77" y="44"/>
                    <a:pt x="77" y="44"/>
                    <a:pt x="77" y="44"/>
                  </a:cubicBezTo>
                  <a:cubicBezTo>
                    <a:pt x="78" y="46"/>
                    <a:pt x="78" y="49"/>
                    <a:pt x="78" y="51"/>
                  </a:cubicBezTo>
                  <a:cubicBezTo>
                    <a:pt x="78" y="56"/>
                    <a:pt x="77" y="59"/>
                    <a:pt x="74" y="61"/>
                  </a:cubicBezTo>
                  <a:cubicBezTo>
                    <a:pt x="72" y="63"/>
                    <a:pt x="68" y="63"/>
                    <a:pt x="62" y="63"/>
                  </a:cubicBezTo>
                  <a:cubicBezTo>
                    <a:pt x="49" y="63"/>
                    <a:pt x="49" y="63"/>
                    <a:pt x="49" y="63"/>
                  </a:cubicBezTo>
                  <a:cubicBezTo>
                    <a:pt x="39" y="63"/>
                    <a:pt x="34" y="67"/>
                    <a:pt x="34" y="76"/>
                  </a:cubicBezTo>
                  <a:cubicBezTo>
                    <a:pt x="34" y="79"/>
                    <a:pt x="35" y="82"/>
                    <a:pt x="37" y="84"/>
                  </a:cubicBezTo>
                  <a:cubicBezTo>
                    <a:pt x="40" y="86"/>
                    <a:pt x="44" y="87"/>
                    <a:pt x="49" y="87"/>
                  </a:cubicBezTo>
                  <a:cubicBezTo>
                    <a:pt x="59" y="87"/>
                    <a:pt x="68" y="85"/>
                    <a:pt x="77" y="81"/>
                  </a:cubicBezTo>
                  <a:cubicBezTo>
                    <a:pt x="77" y="93"/>
                    <a:pt x="77" y="93"/>
                    <a:pt x="77" y="93"/>
                  </a:cubicBezTo>
                  <a:cubicBezTo>
                    <a:pt x="69" y="97"/>
                    <a:pt x="59" y="99"/>
                    <a:pt x="49" y="99"/>
                  </a:cubicBezTo>
                  <a:cubicBezTo>
                    <a:pt x="41" y="99"/>
                    <a:pt x="35" y="97"/>
                    <a:pt x="30" y="93"/>
                  </a:cubicBezTo>
                  <a:cubicBezTo>
                    <a:pt x="26" y="89"/>
                    <a:pt x="24" y="83"/>
                    <a:pt x="24" y="75"/>
                  </a:cubicBezTo>
                  <a:cubicBezTo>
                    <a:pt x="24" y="68"/>
                    <a:pt x="26" y="62"/>
                    <a:pt x="30" y="58"/>
                  </a:cubicBezTo>
                  <a:cubicBezTo>
                    <a:pt x="34" y="54"/>
                    <a:pt x="40" y="52"/>
                    <a:pt x="47" y="52"/>
                  </a:cubicBezTo>
                  <a:lnTo>
                    <a:pt x="60" y="52"/>
                  </a:lnTo>
                  <a:close/>
                  <a:moveTo>
                    <a:pt x="1" y="160"/>
                  </a:moveTo>
                  <a:cubicBezTo>
                    <a:pt x="1" y="158"/>
                    <a:pt x="0" y="156"/>
                    <a:pt x="0" y="154"/>
                  </a:cubicBezTo>
                  <a:cubicBezTo>
                    <a:pt x="0" y="151"/>
                    <a:pt x="1" y="148"/>
                    <a:pt x="4" y="146"/>
                  </a:cubicBezTo>
                  <a:cubicBezTo>
                    <a:pt x="6" y="144"/>
                    <a:pt x="9" y="141"/>
                    <a:pt x="15" y="139"/>
                  </a:cubicBezTo>
                  <a:cubicBezTo>
                    <a:pt x="32" y="131"/>
                    <a:pt x="32" y="131"/>
                    <a:pt x="32" y="131"/>
                  </a:cubicBezTo>
                  <a:cubicBezTo>
                    <a:pt x="1" y="116"/>
                    <a:pt x="1" y="116"/>
                    <a:pt x="1" y="116"/>
                  </a:cubicBezTo>
                  <a:cubicBezTo>
                    <a:pt x="1" y="103"/>
                    <a:pt x="1" y="103"/>
                    <a:pt x="1" y="103"/>
                  </a:cubicBezTo>
                  <a:cubicBezTo>
                    <a:pt x="43" y="126"/>
                    <a:pt x="43" y="126"/>
                    <a:pt x="43" y="126"/>
                  </a:cubicBezTo>
                  <a:cubicBezTo>
                    <a:pt x="61" y="117"/>
                    <a:pt x="61" y="117"/>
                    <a:pt x="61" y="117"/>
                  </a:cubicBezTo>
                  <a:cubicBezTo>
                    <a:pt x="66" y="115"/>
                    <a:pt x="69" y="113"/>
                    <a:pt x="69" y="111"/>
                  </a:cubicBezTo>
                  <a:cubicBezTo>
                    <a:pt x="69" y="109"/>
                    <a:pt x="68" y="107"/>
                    <a:pt x="68" y="106"/>
                  </a:cubicBezTo>
                  <a:cubicBezTo>
                    <a:pt x="78" y="106"/>
                    <a:pt x="78" y="106"/>
                    <a:pt x="78" y="106"/>
                  </a:cubicBezTo>
                  <a:cubicBezTo>
                    <a:pt x="78" y="107"/>
                    <a:pt x="79" y="109"/>
                    <a:pt x="79" y="112"/>
                  </a:cubicBezTo>
                  <a:cubicBezTo>
                    <a:pt x="79" y="115"/>
                    <a:pt x="78" y="118"/>
                    <a:pt x="77" y="119"/>
                  </a:cubicBezTo>
                  <a:cubicBezTo>
                    <a:pt x="75" y="121"/>
                    <a:pt x="73" y="123"/>
                    <a:pt x="70" y="125"/>
                  </a:cubicBezTo>
                  <a:cubicBezTo>
                    <a:pt x="53" y="132"/>
                    <a:pt x="53" y="132"/>
                    <a:pt x="53" y="132"/>
                  </a:cubicBezTo>
                  <a:cubicBezTo>
                    <a:pt x="77" y="144"/>
                    <a:pt x="77" y="144"/>
                    <a:pt x="77" y="144"/>
                  </a:cubicBezTo>
                  <a:cubicBezTo>
                    <a:pt x="77" y="157"/>
                    <a:pt x="77" y="157"/>
                    <a:pt x="77" y="157"/>
                  </a:cubicBezTo>
                  <a:cubicBezTo>
                    <a:pt x="42" y="138"/>
                    <a:pt x="42" y="138"/>
                    <a:pt x="42" y="138"/>
                  </a:cubicBezTo>
                  <a:cubicBezTo>
                    <a:pt x="17" y="149"/>
                    <a:pt x="17" y="149"/>
                    <a:pt x="17" y="149"/>
                  </a:cubicBezTo>
                  <a:cubicBezTo>
                    <a:pt x="13" y="151"/>
                    <a:pt x="10" y="153"/>
                    <a:pt x="10" y="156"/>
                  </a:cubicBezTo>
                  <a:cubicBezTo>
                    <a:pt x="10" y="157"/>
                    <a:pt x="11" y="159"/>
                    <a:pt x="11" y="160"/>
                  </a:cubicBezTo>
                  <a:lnTo>
                    <a:pt x="1" y="160"/>
                  </a:lnTo>
                  <a:close/>
                  <a:moveTo>
                    <a:pt x="66" y="204"/>
                  </a:moveTo>
                  <a:cubicBezTo>
                    <a:pt x="70" y="202"/>
                    <a:pt x="73" y="200"/>
                    <a:pt x="75" y="197"/>
                  </a:cubicBezTo>
                  <a:cubicBezTo>
                    <a:pt x="77" y="194"/>
                    <a:pt x="79" y="190"/>
                    <a:pt x="79" y="186"/>
                  </a:cubicBezTo>
                  <a:cubicBezTo>
                    <a:pt x="79" y="179"/>
                    <a:pt x="76" y="173"/>
                    <a:pt x="70" y="168"/>
                  </a:cubicBezTo>
                  <a:cubicBezTo>
                    <a:pt x="65" y="164"/>
                    <a:pt x="58" y="162"/>
                    <a:pt x="50" y="162"/>
                  </a:cubicBezTo>
                  <a:cubicBezTo>
                    <a:pt x="42" y="162"/>
                    <a:pt x="36" y="164"/>
                    <a:pt x="31" y="167"/>
                  </a:cubicBezTo>
                  <a:cubicBezTo>
                    <a:pt x="26" y="171"/>
                    <a:pt x="24" y="176"/>
                    <a:pt x="24" y="183"/>
                  </a:cubicBezTo>
                  <a:cubicBezTo>
                    <a:pt x="24" y="191"/>
                    <a:pt x="28" y="198"/>
                    <a:pt x="38" y="203"/>
                  </a:cubicBezTo>
                  <a:cubicBezTo>
                    <a:pt x="38" y="203"/>
                    <a:pt x="38" y="203"/>
                    <a:pt x="38" y="203"/>
                  </a:cubicBezTo>
                  <a:cubicBezTo>
                    <a:pt x="29" y="205"/>
                    <a:pt x="24" y="209"/>
                    <a:pt x="24" y="215"/>
                  </a:cubicBezTo>
                  <a:cubicBezTo>
                    <a:pt x="24" y="217"/>
                    <a:pt x="25" y="219"/>
                    <a:pt x="25" y="221"/>
                  </a:cubicBezTo>
                  <a:cubicBezTo>
                    <a:pt x="35" y="222"/>
                    <a:pt x="35" y="222"/>
                    <a:pt x="35" y="222"/>
                  </a:cubicBezTo>
                  <a:cubicBezTo>
                    <a:pt x="35" y="221"/>
                    <a:pt x="34" y="220"/>
                    <a:pt x="34" y="219"/>
                  </a:cubicBezTo>
                  <a:cubicBezTo>
                    <a:pt x="34" y="217"/>
                    <a:pt x="36" y="215"/>
                    <a:pt x="38" y="214"/>
                  </a:cubicBezTo>
                  <a:cubicBezTo>
                    <a:pt x="40" y="212"/>
                    <a:pt x="45" y="211"/>
                    <a:pt x="51" y="210"/>
                  </a:cubicBezTo>
                  <a:cubicBezTo>
                    <a:pt x="77" y="220"/>
                    <a:pt x="77" y="220"/>
                    <a:pt x="77" y="220"/>
                  </a:cubicBezTo>
                  <a:cubicBezTo>
                    <a:pt x="77" y="208"/>
                    <a:pt x="77" y="208"/>
                    <a:pt x="77" y="208"/>
                  </a:cubicBezTo>
                  <a:cubicBezTo>
                    <a:pt x="66" y="204"/>
                    <a:pt x="66" y="204"/>
                    <a:pt x="66" y="204"/>
                  </a:cubicBezTo>
                  <a:close/>
                  <a:moveTo>
                    <a:pt x="52" y="200"/>
                  </a:moveTo>
                  <a:cubicBezTo>
                    <a:pt x="50" y="200"/>
                    <a:pt x="50" y="200"/>
                    <a:pt x="50" y="200"/>
                  </a:cubicBezTo>
                  <a:cubicBezTo>
                    <a:pt x="44" y="198"/>
                    <a:pt x="40" y="196"/>
                    <a:pt x="38" y="193"/>
                  </a:cubicBezTo>
                  <a:cubicBezTo>
                    <a:pt x="35" y="191"/>
                    <a:pt x="33" y="188"/>
                    <a:pt x="33" y="185"/>
                  </a:cubicBezTo>
                  <a:cubicBezTo>
                    <a:pt x="33" y="182"/>
                    <a:pt x="35" y="179"/>
                    <a:pt x="38" y="177"/>
                  </a:cubicBezTo>
                  <a:cubicBezTo>
                    <a:pt x="41" y="175"/>
                    <a:pt x="45" y="174"/>
                    <a:pt x="50" y="174"/>
                  </a:cubicBezTo>
                  <a:cubicBezTo>
                    <a:pt x="56" y="174"/>
                    <a:pt x="60" y="175"/>
                    <a:pt x="64" y="177"/>
                  </a:cubicBezTo>
                  <a:cubicBezTo>
                    <a:pt x="67" y="180"/>
                    <a:pt x="69" y="183"/>
                    <a:pt x="69" y="187"/>
                  </a:cubicBezTo>
                  <a:cubicBezTo>
                    <a:pt x="69" y="190"/>
                    <a:pt x="68" y="193"/>
                    <a:pt x="65" y="195"/>
                  </a:cubicBezTo>
                  <a:cubicBezTo>
                    <a:pt x="62" y="197"/>
                    <a:pt x="57" y="199"/>
                    <a:pt x="52" y="200"/>
                  </a:cubicBezTo>
                  <a:close/>
                  <a:moveTo>
                    <a:pt x="71" y="237"/>
                  </a:moveTo>
                  <a:cubicBezTo>
                    <a:pt x="67" y="232"/>
                    <a:pt x="60" y="230"/>
                    <a:pt x="51" y="230"/>
                  </a:cubicBezTo>
                  <a:cubicBezTo>
                    <a:pt x="5" y="230"/>
                    <a:pt x="5" y="230"/>
                    <a:pt x="5" y="230"/>
                  </a:cubicBezTo>
                  <a:cubicBezTo>
                    <a:pt x="5" y="242"/>
                    <a:pt x="5" y="242"/>
                    <a:pt x="5" y="242"/>
                  </a:cubicBezTo>
                  <a:cubicBezTo>
                    <a:pt x="29" y="242"/>
                    <a:pt x="29" y="242"/>
                    <a:pt x="29" y="242"/>
                  </a:cubicBezTo>
                  <a:cubicBezTo>
                    <a:pt x="29" y="242"/>
                    <a:pt x="29" y="242"/>
                    <a:pt x="29" y="242"/>
                  </a:cubicBezTo>
                  <a:cubicBezTo>
                    <a:pt x="26" y="246"/>
                    <a:pt x="24" y="251"/>
                    <a:pt x="24" y="257"/>
                  </a:cubicBezTo>
                  <a:cubicBezTo>
                    <a:pt x="24" y="265"/>
                    <a:pt x="26" y="271"/>
                    <a:pt x="31" y="275"/>
                  </a:cubicBezTo>
                  <a:cubicBezTo>
                    <a:pt x="36" y="279"/>
                    <a:pt x="43" y="281"/>
                    <a:pt x="52" y="281"/>
                  </a:cubicBezTo>
                  <a:cubicBezTo>
                    <a:pt x="59" y="281"/>
                    <a:pt x="66" y="279"/>
                    <a:pt x="71" y="274"/>
                  </a:cubicBezTo>
                  <a:cubicBezTo>
                    <a:pt x="76" y="269"/>
                    <a:pt x="79" y="263"/>
                    <a:pt x="79" y="255"/>
                  </a:cubicBezTo>
                  <a:cubicBezTo>
                    <a:pt x="79" y="247"/>
                    <a:pt x="76" y="241"/>
                    <a:pt x="71" y="237"/>
                  </a:cubicBezTo>
                  <a:close/>
                  <a:moveTo>
                    <a:pt x="64" y="265"/>
                  </a:moveTo>
                  <a:cubicBezTo>
                    <a:pt x="61" y="268"/>
                    <a:pt x="56" y="269"/>
                    <a:pt x="51" y="269"/>
                  </a:cubicBezTo>
                  <a:cubicBezTo>
                    <a:pt x="39" y="269"/>
                    <a:pt x="33" y="264"/>
                    <a:pt x="33" y="255"/>
                  </a:cubicBezTo>
                  <a:cubicBezTo>
                    <a:pt x="33" y="252"/>
                    <a:pt x="34" y="250"/>
                    <a:pt x="35" y="247"/>
                  </a:cubicBezTo>
                  <a:cubicBezTo>
                    <a:pt x="36" y="245"/>
                    <a:pt x="37" y="243"/>
                    <a:pt x="39" y="242"/>
                  </a:cubicBezTo>
                  <a:cubicBezTo>
                    <a:pt x="52" y="242"/>
                    <a:pt x="52" y="242"/>
                    <a:pt x="52" y="242"/>
                  </a:cubicBezTo>
                  <a:cubicBezTo>
                    <a:pt x="58" y="242"/>
                    <a:pt x="62" y="243"/>
                    <a:pt x="65" y="245"/>
                  </a:cubicBezTo>
                  <a:cubicBezTo>
                    <a:pt x="68" y="248"/>
                    <a:pt x="69" y="251"/>
                    <a:pt x="69" y="255"/>
                  </a:cubicBezTo>
                  <a:cubicBezTo>
                    <a:pt x="69" y="259"/>
                    <a:pt x="67" y="263"/>
                    <a:pt x="64" y="265"/>
                  </a:cubicBezTo>
                  <a:close/>
                  <a:moveTo>
                    <a:pt x="26" y="315"/>
                  </a:moveTo>
                  <a:cubicBezTo>
                    <a:pt x="25" y="313"/>
                    <a:pt x="24" y="310"/>
                    <a:pt x="24" y="308"/>
                  </a:cubicBezTo>
                  <a:cubicBezTo>
                    <a:pt x="24" y="299"/>
                    <a:pt x="29" y="294"/>
                    <a:pt x="40" y="294"/>
                  </a:cubicBezTo>
                  <a:cubicBezTo>
                    <a:pt x="77" y="294"/>
                    <a:pt x="77" y="294"/>
                    <a:pt x="77" y="294"/>
                  </a:cubicBezTo>
                  <a:cubicBezTo>
                    <a:pt x="77" y="306"/>
                    <a:pt x="77" y="306"/>
                    <a:pt x="77" y="306"/>
                  </a:cubicBezTo>
                  <a:cubicBezTo>
                    <a:pt x="41" y="306"/>
                    <a:pt x="41" y="306"/>
                    <a:pt x="41" y="306"/>
                  </a:cubicBezTo>
                  <a:cubicBezTo>
                    <a:pt x="36" y="306"/>
                    <a:pt x="34" y="307"/>
                    <a:pt x="34" y="311"/>
                  </a:cubicBezTo>
                  <a:cubicBezTo>
                    <a:pt x="34" y="312"/>
                    <a:pt x="34" y="314"/>
                    <a:pt x="35" y="315"/>
                  </a:cubicBezTo>
                  <a:lnTo>
                    <a:pt x="26" y="315"/>
                  </a:lnTo>
                  <a:close/>
                  <a:moveTo>
                    <a:pt x="51" y="321"/>
                  </a:moveTo>
                  <a:cubicBezTo>
                    <a:pt x="42" y="321"/>
                    <a:pt x="36" y="323"/>
                    <a:pt x="31" y="328"/>
                  </a:cubicBezTo>
                  <a:cubicBezTo>
                    <a:pt x="26" y="333"/>
                    <a:pt x="24" y="339"/>
                    <a:pt x="24" y="347"/>
                  </a:cubicBezTo>
                  <a:cubicBezTo>
                    <a:pt x="24" y="354"/>
                    <a:pt x="26" y="360"/>
                    <a:pt x="31" y="365"/>
                  </a:cubicBezTo>
                  <a:cubicBezTo>
                    <a:pt x="36" y="369"/>
                    <a:pt x="42" y="372"/>
                    <a:pt x="50" y="372"/>
                  </a:cubicBezTo>
                  <a:cubicBezTo>
                    <a:pt x="57" y="372"/>
                    <a:pt x="63" y="369"/>
                    <a:pt x="68" y="365"/>
                  </a:cubicBezTo>
                  <a:cubicBezTo>
                    <a:pt x="68" y="378"/>
                    <a:pt x="68" y="378"/>
                    <a:pt x="68" y="378"/>
                  </a:cubicBezTo>
                  <a:cubicBezTo>
                    <a:pt x="77" y="378"/>
                    <a:pt x="77" y="378"/>
                    <a:pt x="77" y="378"/>
                  </a:cubicBezTo>
                  <a:cubicBezTo>
                    <a:pt x="77" y="348"/>
                    <a:pt x="77" y="348"/>
                    <a:pt x="77" y="348"/>
                  </a:cubicBezTo>
                  <a:cubicBezTo>
                    <a:pt x="77" y="330"/>
                    <a:pt x="68" y="321"/>
                    <a:pt x="51" y="321"/>
                  </a:cubicBezTo>
                  <a:close/>
                  <a:moveTo>
                    <a:pt x="68" y="354"/>
                  </a:moveTo>
                  <a:cubicBezTo>
                    <a:pt x="63" y="358"/>
                    <a:pt x="57" y="360"/>
                    <a:pt x="50" y="360"/>
                  </a:cubicBezTo>
                  <a:cubicBezTo>
                    <a:pt x="45" y="360"/>
                    <a:pt x="41" y="358"/>
                    <a:pt x="38" y="356"/>
                  </a:cubicBezTo>
                  <a:cubicBezTo>
                    <a:pt x="35" y="354"/>
                    <a:pt x="33" y="351"/>
                    <a:pt x="33" y="347"/>
                  </a:cubicBezTo>
                  <a:cubicBezTo>
                    <a:pt x="33" y="343"/>
                    <a:pt x="35" y="339"/>
                    <a:pt x="38" y="337"/>
                  </a:cubicBezTo>
                  <a:cubicBezTo>
                    <a:pt x="41" y="334"/>
                    <a:pt x="45" y="333"/>
                    <a:pt x="50" y="333"/>
                  </a:cubicBezTo>
                  <a:cubicBezTo>
                    <a:pt x="62" y="333"/>
                    <a:pt x="68" y="338"/>
                    <a:pt x="68" y="349"/>
                  </a:cubicBezTo>
                  <a:lnTo>
                    <a:pt x="68" y="354"/>
                  </a:lnTo>
                  <a:close/>
                  <a:moveTo>
                    <a:pt x="68" y="432"/>
                  </a:moveTo>
                  <a:cubicBezTo>
                    <a:pt x="68" y="412"/>
                    <a:pt x="68" y="412"/>
                    <a:pt x="68" y="412"/>
                  </a:cubicBezTo>
                  <a:cubicBezTo>
                    <a:pt x="41" y="412"/>
                    <a:pt x="41" y="412"/>
                    <a:pt x="41" y="412"/>
                  </a:cubicBezTo>
                  <a:cubicBezTo>
                    <a:pt x="36" y="412"/>
                    <a:pt x="34" y="414"/>
                    <a:pt x="34" y="418"/>
                  </a:cubicBezTo>
                  <a:cubicBezTo>
                    <a:pt x="34" y="420"/>
                    <a:pt x="34" y="422"/>
                    <a:pt x="35" y="424"/>
                  </a:cubicBezTo>
                  <a:cubicBezTo>
                    <a:pt x="26" y="424"/>
                    <a:pt x="26" y="424"/>
                    <a:pt x="26" y="424"/>
                  </a:cubicBezTo>
                  <a:cubicBezTo>
                    <a:pt x="25" y="421"/>
                    <a:pt x="24" y="418"/>
                    <a:pt x="24" y="415"/>
                  </a:cubicBezTo>
                  <a:cubicBezTo>
                    <a:pt x="24" y="405"/>
                    <a:pt x="29" y="401"/>
                    <a:pt x="40" y="401"/>
                  </a:cubicBezTo>
                  <a:cubicBezTo>
                    <a:pt x="68" y="401"/>
                    <a:pt x="68" y="401"/>
                    <a:pt x="68" y="401"/>
                  </a:cubicBezTo>
                  <a:cubicBezTo>
                    <a:pt x="68" y="394"/>
                    <a:pt x="68" y="394"/>
                    <a:pt x="68" y="394"/>
                  </a:cubicBezTo>
                  <a:cubicBezTo>
                    <a:pt x="68" y="390"/>
                    <a:pt x="67" y="386"/>
                    <a:pt x="63" y="382"/>
                  </a:cubicBezTo>
                  <a:cubicBezTo>
                    <a:pt x="73" y="382"/>
                    <a:pt x="73" y="382"/>
                    <a:pt x="73" y="382"/>
                  </a:cubicBezTo>
                  <a:cubicBezTo>
                    <a:pt x="76" y="384"/>
                    <a:pt x="77" y="389"/>
                    <a:pt x="77" y="395"/>
                  </a:cubicBezTo>
                  <a:cubicBezTo>
                    <a:pt x="77" y="432"/>
                    <a:pt x="77" y="432"/>
                    <a:pt x="77" y="432"/>
                  </a:cubicBezTo>
                  <a:lnTo>
                    <a:pt x="68" y="432"/>
                  </a:lnTo>
                  <a:close/>
                  <a:moveTo>
                    <a:pt x="34" y="475"/>
                  </a:moveTo>
                  <a:cubicBezTo>
                    <a:pt x="34" y="475"/>
                    <a:pt x="34" y="475"/>
                    <a:pt x="34" y="475"/>
                  </a:cubicBezTo>
                  <a:cubicBezTo>
                    <a:pt x="27" y="471"/>
                    <a:pt x="24" y="466"/>
                    <a:pt x="24" y="459"/>
                  </a:cubicBezTo>
                  <a:cubicBezTo>
                    <a:pt x="24" y="452"/>
                    <a:pt x="26" y="447"/>
                    <a:pt x="30" y="443"/>
                  </a:cubicBezTo>
                  <a:cubicBezTo>
                    <a:pt x="35" y="439"/>
                    <a:pt x="41" y="438"/>
                    <a:pt x="49" y="438"/>
                  </a:cubicBezTo>
                  <a:cubicBezTo>
                    <a:pt x="57" y="438"/>
                    <a:pt x="67" y="440"/>
                    <a:pt x="77" y="444"/>
                  </a:cubicBezTo>
                  <a:cubicBezTo>
                    <a:pt x="77" y="457"/>
                    <a:pt x="77" y="457"/>
                    <a:pt x="77" y="457"/>
                  </a:cubicBezTo>
                  <a:cubicBezTo>
                    <a:pt x="67" y="452"/>
                    <a:pt x="57" y="449"/>
                    <a:pt x="49" y="449"/>
                  </a:cubicBezTo>
                  <a:cubicBezTo>
                    <a:pt x="44" y="449"/>
                    <a:pt x="40" y="450"/>
                    <a:pt x="37" y="452"/>
                  </a:cubicBezTo>
                  <a:cubicBezTo>
                    <a:pt x="35" y="454"/>
                    <a:pt x="34" y="456"/>
                    <a:pt x="34" y="459"/>
                  </a:cubicBezTo>
                  <a:cubicBezTo>
                    <a:pt x="34" y="466"/>
                    <a:pt x="39" y="469"/>
                    <a:pt x="49" y="469"/>
                  </a:cubicBezTo>
                  <a:cubicBezTo>
                    <a:pt x="63" y="469"/>
                    <a:pt x="63" y="469"/>
                    <a:pt x="63" y="469"/>
                  </a:cubicBezTo>
                  <a:cubicBezTo>
                    <a:pt x="63" y="481"/>
                    <a:pt x="63" y="481"/>
                    <a:pt x="63" y="481"/>
                  </a:cubicBezTo>
                  <a:cubicBezTo>
                    <a:pt x="49" y="481"/>
                    <a:pt x="49" y="481"/>
                    <a:pt x="49" y="481"/>
                  </a:cubicBezTo>
                  <a:cubicBezTo>
                    <a:pt x="39" y="481"/>
                    <a:pt x="34" y="484"/>
                    <a:pt x="34" y="491"/>
                  </a:cubicBezTo>
                  <a:cubicBezTo>
                    <a:pt x="34" y="494"/>
                    <a:pt x="35" y="496"/>
                    <a:pt x="37" y="498"/>
                  </a:cubicBezTo>
                  <a:cubicBezTo>
                    <a:pt x="40" y="500"/>
                    <a:pt x="44" y="501"/>
                    <a:pt x="49" y="501"/>
                  </a:cubicBezTo>
                  <a:cubicBezTo>
                    <a:pt x="57" y="501"/>
                    <a:pt x="67" y="498"/>
                    <a:pt x="77" y="493"/>
                  </a:cubicBezTo>
                  <a:cubicBezTo>
                    <a:pt x="77" y="506"/>
                    <a:pt x="77" y="506"/>
                    <a:pt x="77" y="506"/>
                  </a:cubicBezTo>
                  <a:cubicBezTo>
                    <a:pt x="67" y="510"/>
                    <a:pt x="57" y="512"/>
                    <a:pt x="49" y="512"/>
                  </a:cubicBezTo>
                  <a:cubicBezTo>
                    <a:pt x="41" y="512"/>
                    <a:pt x="35" y="510"/>
                    <a:pt x="30" y="507"/>
                  </a:cubicBezTo>
                  <a:cubicBezTo>
                    <a:pt x="26" y="503"/>
                    <a:pt x="24" y="498"/>
                    <a:pt x="24" y="491"/>
                  </a:cubicBezTo>
                  <a:cubicBezTo>
                    <a:pt x="24" y="484"/>
                    <a:pt x="27" y="479"/>
                    <a:pt x="34" y="475"/>
                  </a:cubicBezTo>
                  <a:close/>
                  <a:moveTo>
                    <a:pt x="103" y="485"/>
                  </a:moveTo>
                  <a:cubicBezTo>
                    <a:pt x="85" y="475"/>
                    <a:pt x="85" y="475"/>
                    <a:pt x="85" y="475"/>
                  </a:cubicBezTo>
                  <a:cubicBezTo>
                    <a:pt x="85" y="469"/>
                    <a:pt x="85" y="469"/>
                    <a:pt x="85" y="469"/>
                  </a:cubicBezTo>
                  <a:cubicBezTo>
                    <a:pt x="103" y="474"/>
                    <a:pt x="103" y="474"/>
                    <a:pt x="103" y="474"/>
                  </a:cubicBezTo>
                  <a:lnTo>
                    <a:pt x="103" y="485"/>
                  </a:lnTo>
                  <a:close/>
                </a:path>
              </a:pathLst>
            </a:custGeom>
            <a:solidFill>
              <a:srgbClr val="F8BB21"/>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3"/>
                </a:solidFill>
                <a:effectLst/>
                <a:uLnTx/>
                <a:uFillTx/>
                <a:latin typeface="Segoe UI Semilight"/>
                <a:ea typeface="+mn-ea"/>
                <a:cs typeface="+mn-cs"/>
              </a:endParaRPr>
            </a:p>
          </p:txBody>
        </p:sp>
        <p:sp>
          <p:nvSpPr>
            <p:cNvPr id="26" name="Freeform 237">
              <a:extLst>
                <a:ext uri="{FF2B5EF4-FFF2-40B4-BE49-F238E27FC236}">
                  <a16:creationId xmlns:a16="http://schemas.microsoft.com/office/drawing/2014/main" id="{59D9DF78-99E8-CEC2-F38A-27BA3F85F5A3}"/>
                </a:ext>
                <a:ext uri="{C183D7F6-B498-43B3-948B-1728B52AA6E4}">
                  <adec:decorative xmlns:adec="http://schemas.microsoft.com/office/drawing/2017/decorative" val="1"/>
                </a:ext>
              </a:extLst>
            </p:cNvPr>
            <p:cNvSpPr>
              <a:spLocks noEditPoints="1"/>
            </p:cNvSpPr>
            <p:nvPr/>
          </p:nvSpPr>
          <p:spPr bwMode="auto">
            <a:xfrm>
              <a:off x="3076592" y="4926642"/>
              <a:ext cx="3322733" cy="350641"/>
            </a:xfrm>
            <a:custGeom>
              <a:avLst/>
              <a:gdLst>
                <a:gd name="T0" fmla="*/ 57 w 1094"/>
                <a:gd name="T1" fmla="*/ 47 h 115"/>
                <a:gd name="T2" fmla="*/ 39 w 1094"/>
                <a:gd name="T3" fmla="*/ 24 h 115"/>
                <a:gd name="T4" fmla="*/ 4 w 1094"/>
                <a:gd name="T5" fmla="*/ 24 h 115"/>
                <a:gd name="T6" fmla="*/ 14 w 1094"/>
                <a:gd name="T7" fmla="*/ 105 h 115"/>
                <a:gd name="T8" fmla="*/ 68 w 1094"/>
                <a:gd name="T9" fmla="*/ 56 h 115"/>
                <a:gd name="T10" fmla="*/ 99 w 1094"/>
                <a:gd name="T11" fmla="*/ 79 h 115"/>
                <a:gd name="T12" fmla="*/ 35 w 1094"/>
                <a:gd name="T13" fmla="*/ 88 h 115"/>
                <a:gd name="T14" fmla="*/ 42 w 1094"/>
                <a:gd name="T15" fmla="*/ 82 h 115"/>
                <a:gd name="T16" fmla="*/ 134 w 1094"/>
                <a:gd name="T17" fmla="*/ 17 h 115"/>
                <a:gd name="T18" fmla="*/ 133 w 1094"/>
                <a:gd name="T19" fmla="*/ 71 h 115"/>
                <a:gd name="T20" fmla="*/ 188 w 1094"/>
                <a:gd name="T21" fmla="*/ 54 h 115"/>
                <a:gd name="T22" fmla="*/ 190 w 1094"/>
                <a:gd name="T23" fmla="*/ 10 h 115"/>
                <a:gd name="T24" fmla="*/ 282 w 1094"/>
                <a:gd name="T25" fmla="*/ 66 h 115"/>
                <a:gd name="T26" fmla="*/ 257 w 1094"/>
                <a:gd name="T27" fmla="*/ 103 h 115"/>
                <a:gd name="T28" fmla="*/ 218 w 1094"/>
                <a:gd name="T29" fmla="*/ 111 h 115"/>
                <a:gd name="T30" fmla="*/ 236 w 1094"/>
                <a:gd name="T31" fmla="*/ 38 h 115"/>
                <a:gd name="T32" fmla="*/ 293 w 1094"/>
                <a:gd name="T33" fmla="*/ 26 h 115"/>
                <a:gd name="T34" fmla="*/ 291 w 1094"/>
                <a:gd name="T35" fmla="*/ 30 h 115"/>
                <a:gd name="T36" fmla="*/ 311 w 1094"/>
                <a:gd name="T37" fmla="*/ 22 h 115"/>
                <a:gd name="T38" fmla="*/ 408 w 1094"/>
                <a:gd name="T39" fmla="*/ 46 h 115"/>
                <a:gd name="T40" fmla="*/ 372 w 1094"/>
                <a:gd name="T41" fmla="*/ 112 h 115"/>
                <a:gd name="T42" fmla="*/ 367 w 1094"/>
                <a:gd name="T43" fmla="*/ 11 h 115"/>
                <a:gd name="T44" fmla="*/ 482 w 1094"/>
                <a:gd name="T45" fmla="*/ 38 h 115"/>
                <a:gd name="T46" fmla="*/ 502 w 1094"/>
                <a:gd name="T47" fmla="*/ 67 h 115"/>
                <a:gd name="T48" fmla="*/ 449 w 1094"/>
                <a:gd name="T49" fmla="*/ 7 h 115"/>
                <a:gd name="T50" fmla="*/ 615 w 1094"/>
                <a:gd name="T51" fmla="*/ 104 h 115"/>
                <a:gd name="T52" fmla="*/ 553 w 1094"/>
                <a:gd name="T53" fmla="*/ 60 h 115"/>
                <a:gd name="T54" fmla="*/ 615 w 1094"/>
                <a:gd name="T55" fmla="*/ 104 h 115"/>
                <a:gd name="T56" fmla="*/ 538 w 1094"/>
                <a:gd name="T57" fmla="*/ 22 h 115"/>
                <a:gd name="T58" fmla="*/ 567 w 1094"/>
                <a:gd name="T59" fmla="*/ 47 h 115"/>
                <a:gd name="T60" fmla="*/ 619 w 1094"/>
                <a:gd name="T61" fmla="*/ 56 h 115"/>
                <a:gd name="T62" fmla="*/ 631 w 1094"/>
                <a:gd name="T63" fmla="*/ 45 h 115"/>
                <a:gd name="T64" fmla="*/ 716 w 1094"/>
                <a:gd name="T65" fmla="*/ 78 h 115"/>
                <a:gd name="T66" fmla="*/ 671 w 1094"/>
                <a:gd name="T67" fmla="*/ 40 h 115"/>
                <a:gd name="T68" fmla="*/ 685 w 1094"/>
                <a:gd name="T69" fmla="*/ 7 h 115"/>
                <a:gd name="T70" fmla="*/ 740 w 1094"/>
                <a:gd name="T71" fmla="*/ 32 h 115"/>
                <a:gd name="T72" fmla="*/ 671 w 1094"/>
                <a:gd name="T73" fmla="*/ 73 h 115"/>
                <a:gd name="T74" fmla="*/ 716 w 1094"/>
                <a:gd name="T75" fmla="*/ 3 h 115"/>
                <a:gd name="T76" fmla="*/ 733 w 1094"/>
                <a:gd name="T77" fmla="*/ 0 h 115"/>
                <a:gd name="T78" fmla="*/ 776 w 1094"/>
                <a:gd name="T79" fmla="*/ 20 h 115"/>
                <a:gd name="T80" fmla="*/ 806 w 1094"/>
                <a:gd name="T81" fmla="*/ 72 h 115"/>
                <a:gd name="T82" fmla="*/ 764 w 1094"/>
                <a:gd name="T83" fmla="*/ 18 h 115"/>
                <a:gd name="T84" fmla="*/ 865 w 1094"/>
                <a:gd name="T85" fmla="*/ 73 h 115"/>
                <a:gd name="T86" fmla="*/ 932 w 1094"/>
                <a:gd name="T87" fmla="*/ 52 h 115"/>
                <a:gd name="T88" fmla="*/ 932 w 1094"/>
                <a:gd name="T89" fmla="*/ 9 h 115"/>
                <a:gd name="T90" fmla="*/ 881 w 1094"/>
                <a:gd name="T91" fmla="*/ 23 h 115"/>
                <a:gd name="T92" fmla="*/ 916 w 1094"/>
                <a:gd name="T93" fmla="*/ 53 h 115"/>
                <a:gd name="T94" fmla="*/ 913 w 1094"/>
                <a:gd name="T95" fmla="*/ 60 h 115"/>
                <a:gd name="T96" fmla="*/ 912 w 1094"/>
                <a:gd name="T97" fmla="*/ 112 h 115"/>
                <a:gd name="T98" fmla="*/ 933 w 1094"/>
                <a:gd name="T99" fmla="*/ 80 h 115"/>
                <a:gd name="T100" fmla="*/ 926 w 1094"/>
                <a:gd name="T101" fmla="*/ 85 h 115"/>
                <a:gd name="T102" fmla="*/ 1058 w 1094"/>
                <a:gd name="T103" fmla="*/ 6 h 115"/>
                <a:gd name="T104" fmla="*/ 991 w 1094"/>
                <a:gd name="T105" fmla="*/ 33 h 115"/>
                <a:gd name="T106" fmla="*/ 1034 w 1094"/>
                <a:gd name="T107" fmla="*/ 87 h 115"/>
                <a:gd name="T108" fmla="*/ 1056 w 1094"/>
                <a:gd name="T109" fmla="*/ 80 h 115"/>
                <a:gd name="T110" fmla="*/ 1094 w 1094"/>
                <a:gd name="T111" fmla="*/ 23 h 115"/>
                <a:gd name="T112" fmla="*/ 1048 w 1094"/>
                <a:gd name="T113" fmla="*/ 6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94" h="115">
                  <a:moveTo>
                    <a:pt x="70" y="48"/>
                  </a:moveTo>
                  <a:cubicBezTo>
                    <a:pt x="71" y="47"/>
                    <a:pt x="71" y="45"/>
                    <a:pt x="72" y="43"/>
                  </a:cubicBezTo>
                  <a:cubicBezTo>
                    <a:pt x="63" y="41"/>
                    <a:pt x="63" y="41"/>
                    <a:pt x="63" y="41"/>
                  </a:cubicBezTo>
                  <a:cubicBezTo>
                    <a:pt x="63" y="43"/>
                    <a:pt x="62" y="45"/>
                    <a:pt x="62" y="47"/>
                  </a:cubicBezTo>
                  <a:cubicBezTo>
                    <a:pt x="60" y="47"/>
                    <a:pt x="59" y="47"/>
                    <a:pt x="57" y="47"/>
                  </a:cubicBezTo>
                  <a:cubicBezTo>
                    <a:pt x="55" y="47"/>
                    <a:pt x="47" y="47"/>
                    <a:pt x="39" y="50"/>
                  </a:cubicBezTo>
                  <a:cubicBezTo>
                    <a:pt x="39" y="44"/>
                    <a:pt x="39" y="38"/>
                    <a:pt x="39" y="32"/>
                  </a:cubicBezTo>
                  <a:cubicBezTo>
                    <a:pt x="53" y="31"/>
                    <a:pt x="76" y="30"/>
                    <a:pt x="89" y="27"/>
                  </a:cubicBezTo>
                  <a:cubicBezTo>
                    <a:pt x="88" y="19"/>
                    <a:pt x="88" y="19"/>
                    <a:pt x="88" y="19"/>
                  </a:cubicBezTo>
                  <a:cubicBezTo>
                    <a:pt x="75" y="22"/>
                    <a:pt x="53" y="24"/>
                    <a:pt x="39" y="24"/>
                  </a:cubicBezTo>
                  <a:cubicBezTo>
                    <a:pt x="40" y="19"/>
                    <a:pt x="40" y="14"/>
                    <a:pt x="40" y="9"/>
                  </a:cubicBezTo>
                  <a:cubicBezTo>
                    <a:pt x="42" y="9"/>
                    <a:pt x="43" y="8"/>
                    <a:pt x="44" y="7"/>
                  </a:cubicBezTo>
                  <a:cubicBezTo>
                    <a:pt x="31" y="6"/>
                    <a:pt x="31" y="6"/>
                    <a:pt x="31" y="6"/>
                  </a:cubicBezTo>
                  <a:cubicBezTo>
                    <a:pt x="31" y="12"/>
                    <a:pt x="31" y="19"/>
                    <a:pt x="31" y="24"/>
                  </a:cubicBezTo>
                  <a:cubicBezTo>
                    <a:pt x="21" y="24"/>
                    <a:pt x="10" y="24"/>
                    <a:pt x="4" y="24"/>
                  </a:cubicBezTo>
                  <a:cubicBezTo>
                    <a:pt x="4" y="32"/>
                    <a:pt x="4" y="32"/>
                    <a:pt x="4" y="32"/>
                  </a:cubicBezTo>
                  <a:cubicBezTo>
                    <a:pt x="8" y="32"/>
                    <a:pt x="10" y="32"/>
                    <a:pt x="31" y="32"/>
                  </a:cubicBezTo>
                  <a:cubicBezTo>
                    <a:pt x="31" y="39"/>
                    <a:pt x="31" y="46"/>
                    <a:pt x="31" y="52"/>
                  </a:cubicBezTo>
                  <a:cubicBezTo>
                    <a:pt x="13" y="59"/>
                    <a:pt x="0" y="72"/>
                    <a:pt x="0" y="89"/>
                  </a:cubicBezTo>
                  <a:cubicBezTo>
                    <a:pt x="0" y="98"/>
                    <a:pt x="5" y="105"/>
                    <a:pt x="14" y="105"/>
                  </a:cubicBezTo>
                  <a:cubicBezTo>
                    <a:pt x="20" y="105"/>
                    <a:pt x="27" y="103"/>
                    <a:pt x="37" y="96"/>
                  </a:cubicBezTo>
                  <a:cubicBezTo>
                    <a:pt x="38" y="98"/>
                    <a:pt x="39" y="100"/>
                    <a:pt x="40" y="102"/>
                  </a:cubicBezTo>
                  <a:cubicBezTo>
                    <a:pt x="47" y="97"/>
                    <a:pt x="47" y="97"/>
                    <a:pt x="47" y="97"/>
                  </a:cubicBezTo>
                  <a:cubicBezTo>
                    <a:pt x="46" y="96"/>
                    <a:pt x="45" y="93"/>
                    <a:pt x="44" y="91"/>
                  </a:cubicBezTo>
                  <a:cubicBezTo>
                    <a:pt x="54" y="82"/>
                    <a:pt x="62" y="69"/>
                    <a:pt x="68" y="56"/>
                  </a:cubicBezTo>
                  <a:cubicBezTo>
                    <a:pt x="81" y="58"/>
                    <a:pt x="90" y="65"/>
                    <a:pt x="90" y="79"/>
                  </a:cubicBezTo>
                  <a:cubicBezTo>
                    <a:pt x="90" y="79"/>
                    <a:pt x="90" y="79"/>
                    <a:pt x="90" y="79"/>
                  </a:cubicBezTo>
                  <a:cubicBezTo>
                    <a:pt x="90" y="95"/>
                    <a:pt x="75" y="104"/>
                    <a:pt x="50" y="106"/>
                  </a:cubicBezTo>
                  <a:cubicBezTo>
                    <a:pt x="51" y="108"/>
                    <a:pt x="52" y="111"/>
                    <a:pt x="53" y="113"/>
                  </a:cubicBezTo>
                  <a:cubicBezTo>
                    <a:pt x="83" y="110"/>
                    <a:pt x="99" y="98"/>
                    <a:pt x="99" y="79"/>
                  </a:cubicBezTo>
                  <a:cubicBezTo>
                    <a:pt x="99" y="65"/>
                    <a:pt x="91" y="52"/>
                    <a:pt x="70" y="48"/>
                  </a:cubicBezTo>
                  <a:close/>
                  <a:moveTo>
                    <a:pt x="16" y="97"/>
                  </a:moveTo>
                  <a:cubicBezTo>
                    <a:pt x="12" y="97"/>
                    <a:pt x="8" y="95"/>
                    <a:pt x="8" y="88"/>
                  </a:cubicBezTo>
                  <a:cubicBezTo>
                    <a:pt x="8" y="76"/>
                    <a:pt x="18" y="66"/>
                    <a:pt x="31" y="60"/>
                  </a:cubicBezTo>
                  <a:cubicBezTo>
                    <a:pt x="32" y="71"/>
                    <a:pt x="33" y="81"/>
                    <a:pt x="35" y="88"/>
                  </a:cubicBezTo>
                  <a:cubicBezTo>
                    <a:pt x="28" y="93"/>
                    <a:pt x="22" y="97"/>
                    <a:pt x="16" y="97"/>
                  </a:cubicBezTo>
                  <a:close/>
                  <a:moveTo>
                    <a:pt x="42" y="82"/>
                  </a:moveTo>
                  <a:cubicBezTo>
                    <a:pt x="40" y="75"/>
                    <a:pt x="39" y="67"/>
                    <a:pt x="39" y="57"/>
                  </a:cubicBezTo>
                  <a:cubicBezTo>
                    <a:pt x="48" y="54"/>
                    <a:pt x="57" y="54"/>
                    <a:pt x="59" y="55"/>
                  </a:cubicBezTo>
                  <a:cubicBezTo>
                    <a:pt x="55" y="65"/>
                    <a:pt x="49" y="75"/>
                    <a:pt x="42" y="82"/>
                  </a:cubicBezTo>
                  <a:close/>
                  <a:moveTo>
                    <a:pt x="125" y="75"/>
                  </a:moveTo>
                  <a:cubicBezTo>
                    <a:pt x="123" y="68"/>
                    <a:pt x="122" y="59"/>
                    <a:pt x="122" y="52"/>
                  </a:cubicBezTo>
                  <a:cubicBezTo>
                    <a:pt x="122" y="41"/>
                    <a:pt x="123" y="28"/>
                    <a:pt x="126" y="13"/>
                  </a:cubicBezTo>
                  <a:cubicBezTo>
                    <a:pt x="138" y="15"/>
                    <a:pt x="138" y="15"/>
                    <a:pt x="138" y="15"/>
                  </a:cubicBezTo>
                  <a:cubicBezTo>
                    <a:pt x="137" y="16"/>
                    <a:pt x="136" y="17"/>
                    <a:pt x="134" y="17"/>
                  </a:cubicBezTo>
                  <a:cubicBezTo>
                    <a:pt x="132" y="27"/>
                    <a:pt x="130" y="42"/>
                    <a:pt x="130" y="52"/>
                  </a:cubicBezTo>
                  <a:cubicBezTo>
                    <a:pt x="130" y="54"/>
                    <a:pt x="130" y="57"/>
                    <a:pt x="131" y="58"/>
                  </a:cubicBezTo>
                  <a:cubicBezTo>
                    <a:pt x="133" y="52"/>
                    <a:pt x="137" y="44"/>
                    <a:pt x="140" y="40"/>
                  </a:cubicBezTo>
                  <a:cubicBezTo>
                    <a:pt x="141" y="41"/>
                    <a:pt x="143" y="44"/>
                    <a:pt x="145" y="45"/>
                  </a:cubicBezTo>
                  <a:cubicBezTo>
                    <a:pt x="136" y="61"/>
                    <a:pt x="133" y="65"/>
                    <a:pt x="133" y="71"/>
                  </a:cubicBezTo>
                  <a:cubicBezTo>
                    <a:pt x="133" y="71"/>
                    <a:pt x="133" y="72"/>
                    <a:pt x="133" y="74"/>
                  </a:cubicBezTo>
                  <a:lnTo>
                    <a:pt x="125" y="75"/>
                  </a:lnTo>
                  <a:close/>
                  <a:moveTo>
                    <a:pt x="190" y="10"/>
                  </a:moveTo>
                  <a:cubicBezTo>
                    <a:pt x="189" y="11"/>
                    <a:pt x="188" y="12"/>
                    <a:pt x="186" y="12"/>
                  </a:cubicBezTo>
                  <a:cubicBezTo>
                    <a:pt x="187" y="23"/>
                    <a:pt x="188" y="40"/>
                    <a:pt x="188" y="54"/>
                  </a:cubicBezTo>
                  <a:cubicBezTo>
                    <a:pt x="188" y="77"/>
                    <a:pt x="180" y="98"/>
                    <a:pt x="144" y="113"/>
                  </a:cubicBezTo>
                  <a:cubicBezTo>
                    <a:pt x="142" y="111"/>
                    <a:pt x="140" y="108"/>
                    <a:pt x="138" y="106"/>
                  </a:cubicBezTo>
                  <a:cubicBezTo>
                    <a:pt x="171" y="94"/>
                    <a:pt x="179" y="74"/>
                    <a:pt x="179" y="54"/>
                  </a:cubicBezTo>
                  <a:cubicBezTo>
                    <a:pt x="179" y="39"/>
                    <a:pt x="178" y="22"/>
                    <a:pt x="177" y="9"/>
                  </a:cubicBezTo>
                  <a:lnTo>
                    <a:pt x="190" y="10"/>
                  </a:lnTo>
                  <a:close/>
                  <a:moveTo>
                    <a:pt x="253" y="10"/>
                  </a:moveTo>
                  <a:cubicBezTo>
                    <a:pt x="253" y="11"/>
                    <a:pt x="252" y="12"/>
                    <a:pt x="249" y="12"/>
                  </a:cubicBezTo>
                  <a:cubicBezTo>
                    <a:pt x="248" y="19"/>
                    <a:pt x="246" y="30"/>
                    <a:pt x="244" y="38"/>
                  </a:cubicBezTo>
                  <a:cubicBezTo>
                    <a:pt x="250" y="37"/>
                    <a:pt x="255" y="37"/>
                    <a:pt x="258" y="37"/>
                  </a:cubicBezTo>
                  <a:cubicBezTo>
                    <a:pt x="276" y="36"/>
                    <a:pt x="282" y="48"/>
                    <a:pt x="282" y="66"/>
                  </a:cubicBezTo>
                  <a:cubicBezTo>
                    <a:pt x="282" y="75"/>
                    <a:pt x="281" y="86"/>
                    <a:pt x="278" y="93"/>
                  </a:cubicBezTo>
                  <a:cubicBezTo>
                    <a:pt x="274" y="106"/>
                    <a:pt x="267" y="111"/>
                    <a:pt x="257" y="111"/>
                  </a:cubicBezTo>
                  <a:cubicBezTo>
                    <a:pt x="252" y="111"/>
                    <a:pt x="245" y="109"/>
                    <a:pt x="235" y="101"/>
                  </a:cubicBezTo>
                  <a:cubicBezTo>
                    <a:pt x="236" y="99"/>
                    <a:pt x="237" y="96"/>
                    <a:pt x="238" y="94"/>
                  </a:cubicBezTo>
                  <a:cubicBezTo>
                    <a:pt x="248" y="101"/>
                    <a:pt x="253" y="103"/>
                    <a:pt x="257" y="103"/>
                  </a:cubicBezTo>
                  <a:cubicBezTo>
                    <a:pt x="264" y="103"/>
                    <a:pt x="268" y="99"/>
                    <a:pt x="270" y="91"/>
                  </a:cubicBezTo>
                  <a:cubicBezTo>
                    <a:pt x="273" y="83"/>
                    <a:pt x="274" y="72"/>
                    <a:pt x="274" y="66"/>
                  </a:cubicBezTo>
                  <a:cubicBezTo>
                    <a:pt x="274" y="52"/>
                    <a:pt x="269" y="44"/>
                    <a:pt x="257" y="44"/>
                  </a:cubicBezTo>
                  <a:cubicBezTo>
                    <a:pt x="254" y="44"/>
                    <a:pt x="249" y="45"/>
                    <a:pt x="243" y="46"/>
                  </a:cubicBezTo>
                  <a:cubicBezTo>
                    <a:pt x="237" y="70"/>
                    <a:pt x="230" y="91"/>
                    <a:pt x="218" y="111"/>
                  </a:cubicBezTo>
                  <a:cubicBezTo>
                    <a:pt x="210" y="107"/>
                    <a:pt x="210" y="107"/>
                    <a:pt x="210" y="107"/>
                  </a:cubicBezTo>
                  <a:cubicBezTo>
                    <a:pt x="222" y="88"/>
                    <a:pt x="228" y="69"/>
                    <a:pt x="234" y="47"/>
                  </a:cubicBezTo>
                  <a:cubicBezTo>
                    <a:pt x="228" y="47"/>
                    <a:pt x="219" y="48"/>
                    <a:pt x="213" y="49"/>
                  </a:cubicBezTo>
                  <a:cubicBezTo>
                    <a:pt x="212" y="41"/>
                    <a:pt x="212" y="41"/>
                    <a:pt x="212" y="41"/>
                  </a:cubicBezTo>
                  <a:cubicBezTo>
                    <a:pt x="218" y="40"/>
                    <a:pt x="228" y="39"/>
                    <a:pt x="236" y="38"/>
                  </a:cubicBezTo>
                  <a:cubicBezTo>
                    <a:pt x="237" y="30"/>
                    <a:pt x="239" y="19"/>
                    <a:pt x="241" y="8"/>
                  </a:cubicBezTo>
                  <a:lnTo>
                    <a:pt x="253" y="10"/>
                  </a:lnTo>
                  <a:close/>
                  <a:moveTo>
                    <a:pt x="281" y="6"/>
                  </a:moveTo>
                  <a:cubicBezTo>
                    <a:pt x="287" y="11"/>
                    <a:pt x="294" y="18"/>
                    <a:pt x="297" y="23"/>
                  </a:cubicBezTo>
                  <a:cubicBezTo>
                    <a:pt x="293" y="26"/>
                    <a:pt x="293" y="26"/>
                    <a:pt x="293" y="26"/>
                  </a:cubicBezTo>
                  <a:cubicBezTo>
                    <a:pt x="289" y="21"/>
                    <a:pt x="282" y="14"/>
                    <a:pt x="277" y="10"/>
                  </a:cubicBezTo>
                  <a:lnTo>
                    <a:pt x="281" y="6"/>
                  </a:lnTo>
                  <a:close/>
                  <a:moveTo>
                    <a:pt x="308" y="76"/>
                  </a:moveTo>
                  <a:cubicBezTo>
                    <a:pt x="304" y="59"/>
                    <a:pt x="295" y="44"/>
                    <a:pt x="284" y="35"/>
                  </a:cubicBezTo>
                  <a:cubicBezTo>
                    <a:pt x="291" y="30"/>
                    <a:pt x="291" y="30"/>
                    <a:pt x="291" y="30"/>
                  </a:cubicBezTo>
                  <a:cubicBezTo>
                    <a:pt x="302" y="40"/>
                    <a:pt x="313" y="55"/>
                    <a:pt x="317" y="73"/>
                  </a:cubicBezTo>
                  <a:lnTo>
                    <a:pt x="308" y="76"/>
                  </a:lnTo>
                  <a:close/>
                  <a:moveTo>
                    <a:pt x="299" y="1"/>
                  </a:moveTo>
                  <a:cubicBezTo>
                    <a:pt x="305" y="6"/>
                    <a:pt x="312" y="13"/>
                    <a:pt x="316" y="18"/>
                  </a:cubicBezTo>
                  <a:cubicBezTo>
                    <a:pt x="311" y="22"/>
                    <a:pt x="311" y="22"/>
                    <a:pt x="311" y="22"/>
                  </a:cubicBezTo>
                  <a:cubicBezTo>
                    <a:pt x="308" y="16"/>
                    <a:pt x="300" y="9"/>
                    <a:pt x="295" y="5"/>
                  </a:cubicBezTo>
                  <a:lnTo>
                    <a:pt x="299" y="1"/>
                  </a:lnTo>
                  <a:close/>
                  <a:moveTo>
                    <a:pt x="411" y="47"/>
                  </a:moveTo>
                  <a:cubicBezTo>
                    <a:pt x="411" y="47"/>
                    <a:pt x="411" y="47"/>
                    <a:pt x="410" y="47"/>
                  </a:cubicBezTo>
                  <a:cubicBezTo>
                    <a:pt x="409" y="47"/>
                    <a:pt x="408" y="47"/>
                    <a:pt x="408" y="46"/>
                  </a:cubicBezTo>
                  <a:cubicBezTo>
                    <a:pt x="372" y="57"/>
                    <a:pt x="340" y="72"/>
                    <a:pt x="340" y="88"/>
                  </a:cubicBezTo>
                  <a:cubicBezTo>
                    <a:pt x="340" y="100"/>
                    <a:pt x="353" y="104"/>
                    <a:pt x="372" y="104"/>
                  </a:cubicBezTo>
                  <a:cubicBezTo>
                    <a:pt x="391" y="104"/>
                    <a:pt x="406" y="102"/>
                    <a:pt x="415" y="101"/>
                  </a:cubicBezTo>
                  <a:cubicBezTo>
                    <a:pt x="415" y="110"/>
                    <a:pt x="415" y="110"/>
                    <a:pt x="415" y="110"/>
                  </a:cubicBezTo>
                  <a:cubicBezTo>
                    <a:pt x="404" y="111"/>
                    <a:pt x="386" y="112"/>
                    <a:pt x="372" y="112"/>
                  </a:cubicBezTo>
                  <a:cubicBezTo>
                    <a:pt x="349" y="112"/>
                    <a:pt x="331" y="107"/>
                    <a:pt x="331" y="89"/>
                  </a:cubicBezTo>
                  <a:cubicBezTo>
                    <a:pt x="331" y="76"/>
                    <a:pt x="344" y="65"/>
                    <a:pt x="363" y="55"/>
                  </a:cubicBezTo>
                  <a:cubicBezTo>
                    <a:pt x="359" y="48"/>
                    <a:pt x="357" y="34"/>
                    <a:pt x="357" y="7"/>
                  </a:cubicBezTo>
                  <a:cubicBezTo>
                    <a:pt x="370" y="8"/>
                    <a:pt x="370" y="8"/>
                    <a:pt x="370" y="8"/>
                  </a:cubicBezTo>
                  <a:cubicBezTo>
                    <a:pt x="370" y="9"/>
                    <a:pt x="369" y="10"/>
                    <a:pt x="367" y="11"/>
                  </a:cubicBezTo>
                  <a:cubicBezTo>
                    <a:pt x="367" y="32"/>
                    <a:pt x="367" y="45"/>
                    <a:pt x="371" y="51"/>
                  </a:cubicBezTo>
                  <a:cubicBezTo>
                    <a:pt x="382" y="46"/>
                    <a:pt x="395" y="41"/>
                    <a:pt x="408" y="37"/>
                  </a:cubicBezTo>
                  <a:lnTo>
                    <a:pt x="411" y="47"/>
                  </a:lnTo>
                  <a:close/>
                  <a:moveTo>
                    <a:pt x="432" y="48"/>
                  </a:moveTo>
                  <a:cubicBezTo>
                    <a:pt x="450" y="43"/>
                    <a:pt x="473" y="38"/>
                    <a:pt x="482" y="38"/>
                  </a:cubicBezTo>
                  <a:cubicBezTo>
                    <a:pt x="500" y="38"/>
                    <a:pt x="511" y="48"/>
                    <a:pt x="511" y="66"/>
                  </a:cubicBezTo>
                  <a:cubicBezTo>
                    <a:pt x="511" y="67"/>
                    <a:pt x="511" y="67"/>
                    <a:pt x="511" y="67"/>
                  </a:cubicBezTo>
                  <a:cubicBezTo>
                    <a:pt x="510" y="89"/>
                    <a:pt x="493" y="105"/>
                    <a:pt x="459" y="114"/>
                  </a:cubicBezTo>
                  <a:cubicBezTo>
                    <a:pt x="458" y="112"/>
                    <a:pt x="455" y="109"/>
                    <a:pt x="453" y="107"/>
                  </a:cubicBezTo>
                  <a:cubicBezTo>
                    <a:pt x="484" y="99"/>
                    <a:pt x="502" y="85"/>
                    <a:pt x="502" y="67"/>
                  </a:cubicBezTo>
                  <a:cubicBezTo>
                    <a:pt x="502" y="55"/>
                    <a:pt x="496" y="47"/>
                    <a:pt x="482" y="47"/>
                  </a:cubicBezTo>
                  <a:cubicBezTo>
                    <a:pt x="472" y="47"/>
                    <a:pt x="453" y="51"/>
                    <a:pt x="438" y="56"/>
                  </a:cubicBezTo>
                  <a:cubicBezTo>
                    <a:pt x="438" y="57"/>
                    <a:pt x="437" y="58"/>
                    <a:pt x="436" y="59"/>
                  </a:cubicBezTo>
                  <a:lnTo>
                    <a:pt x="432" y="48"/>
                  </a:lnTo>
                  <a:close/>
                  <a:moveTo>
                    <a:pt x="449" y="7"/>
                  </a:moveTo>
                  <a:cubicBezTo>
                    <a:pt x="466" y="8"/>
                    <a:pt x="485" y="12"/>
                    <a:pt x="497" y="16"/>
                  </a:cubicBezTo>
                  <a:cubicBezTo>
                    <a:pt x="495" y="24"/>
                    <a:pt x="495" y="24"/>
                    <a:pt x="495" y="24"/>
                  </a:cubicBezTo>
                  <a:cubicBezTo>
                    <a:pt x="482" y="20"/>
                    <a:pt x="463" y="16"/>
                    <a:pt x="447" y="15"/>
                  </a:cubicBezTo>
                  <a:lnTo>
                    <a:pt x="449" y="7"/>
                  </a:lnTo>
                  <a:close/>
                  <a:moveTo>
                    <a:pt x="615" y="104"/>
                  </a:moveTo>
                  <a:cubicBezTo>
                    <a:pt x="604" y="105"/>
                    <a:pt x="590" y="106"/>
                    <a:pt x="578" y="106"/>
                  </a:cubicBezTo>
                  <a:cubicBezTo>
                    <a:pt x="568" y="106"/>
                    <a:pt x="559" y="106"/>
                    <a:pt x="555" y="105"/>
                  </a:cubicBezTo>
                  <a:cubicBezTo>
                    <a:pt x="540" y="102"/>
                    <a:pt x="534" y="92"/>
                    <a:pt x="534" y="82"/>
                  </a:cubicBezTo>
                  <a:cubicBezTo>
                    <a:pt x="534" y="73"/>
                    <a:pt x="539" y="63"/>
                    <a:pt x="546" y="56"/>
                  </a:cubicBezTo>
                  <a:cubicBezTo>
                    <a:pt x="553" y="60"/>
                    <a:pt x="553" y="60"/>
                    <a:pt x="553" y="60"/>
                  </a:cubicBezTo>
                  <a:cubicBezTo>
                    <a:pt x="546" y="67"/>
                    <a:pt x="542" y="74"/>
                    <a:pt x="542" y="81"/>
                  </a:cubicBezTo>
                  <a:cubicBezTo>
                    <a:pt x="542" y="88"/>
                    <a:pt x="547" y="94"/>
                    <a:pt x="557" y="97"/>
                  </a:cubicBezTo>
                  <a:cubicBezTo>
                    <a:pt x="561" y="98"/>
                    <a:pt x="568" y="98"/>
                    <a:pt x="577" y="98"/>
                  </a:cubicBezTo>
                  <a:cubicBezTo>
                    <a:pt x="588" y="98"/>
                    <a:pt x="602" y="97"/>
                    <a:pt x="614" y="95"/>
                  </a:cubicBezTo>
                  <a:lnTo>
                    <a:pt x="615" y="104"/>
                  </a:lnTo>
                  <a:close/>
                  <a:moveTo>
                    <a:pt x="561" y="43"/>
                  </a:moveTo>
                  <a:cubicBezTo>
                    <a:pt x="567" y="38"/>
                    <a:pt x="575" y="32"/>
                    <a:pt x="582" y="29"/>
                  </a:cubicBezTo>
                  <a:cubicBezTo>
                    <a:pt x="582" y="29"/>
                    <a:pt x="582" y="29"/>
                    <a:pt x="582" y="29"/>
                  </a:cubicBezTo>
                  <a:cubicBezTo>
                    <a:pt x="573" y="30"/>
                    <a:pt x="552" y="30"/>
                    <a:pt x="539" y="30"/>
                  </a:cubicBezTo>
                  <a:cubicBezTo>
                    <a:pt x="539" y="28"/>
                    <a:pt x="539" y="24"/>
                    <a:pt x="538" y="22"/>
                  </a:cubicBezTo>
                  <a:cubicBezTo>
                    <a:pt x="545" y="22"/>
                    <a:pt x="545" y="22"/>
                    <a:pt x="545" y="22"/>
                  </a:cubicBezTo>
                  <a:cubicBezTo>
                    <a:pt x="560" y="22"/>
                    <a:pt x="592" y="22"/>
                    <a:pt x="607" y="18"/>
                  </a:cubicBezTo>
                  <a:cubicBezTo>
                    <a:pt x="608" y="27"/>
                    <a:pt x="608" y="27"/>
                    <a:pt x="608" y="27"/>
                  </a:cubicBezTo>
                  <a:cubicBezTo>
                    <a:pt x="604" y="27"/>
                    <a:pt x="601" y="28"/>
                    <a:pt x="595" y="30"/>
                  </a:cubicBezTo>
                  <a:cubicBezTo>
                    <a:pt x="589" y="33"/>
                    <a:pt x="577" y="40"/>
                    <a:pt x="567" y="47"/>
                  </a:cubicBezTo>
                  <a:lnTo>
                    <a:pt x="561" y="43"/>
                  </a:lnTo>
                  <a:close/>
                  <a:moveTo>
                    <a:pt x="614" y="60"/>
                  </a:moveTo>
                  <a:cubicBezTo>
                    <a:pt x="611" y="55"/>
                    <a:pt x="604" y="48"/>
                    <a:pt x="598" y="44"/>
                  </a:cubicBezTo>
                  <a:cubicBezTo>
                    <a:pt x="602" y="40"/>
                    <a:pt x="602" y="40"/>
                    <a:pt x="602" y="40"/>
                  </a:cubicBezTo>
                  <a:cubicBezTo>
                    <a:pt x="608" y="44"/>
                    <a:pt x="615" y="51"/>
                    <a:pt x="619" y="56"/>
                  </a:cubicBezTo>
                  <a:lnTo>
                    <a:pt x="614" y="60"/>
                  </a:lnTo>
                  <a:close/>
                  <a:moveTo>
                    <a:pt x="627" y="49"/>
                  </a:moveTo>
                  <a:cubicBezTo>
                    <a:pt x="624" y="44"/>
                    <a:pt x="617" y="37"/>
                    <a:pt x="611" y="32"/>
                  </a:cubicBezTo>
                  <a:cubicBezTo>
                    <a:pt x="615" y="29"/>
                    <a:pt x="615" y="29"/>
                    <a:pt x="615" y="29"/>
                  </a:cubicBezTo>
                  <a:cubicBezTo>
                    <a:pt x="621" y="33"/>
                    <a:pt x="628" y="40"/>
                    <a:pt x="631" y="45"/>
                  </a:cubicBezTo>
                  <a:lnTo>
                    <a:pt x="627" y="49"/>
                  </a:lnTo>
                  <a:close/>
                  <a:moveTo>
                    <a:pt x="740" y="32"/>
                  </a:moveTo>
                  <a:cubicBezTo>
                    <a:pt x="729" y="35"/>
                    <a:pt x="714" y="38"/>
                    <a:pt x="700" y="39"/>
                  </a:cubicBezTo>
                  <a:cubicBezTo>
                    <a:pt x="704" y="55"/>
                    <a:pt x="710" y="65"/>
                    <a:pt x="722" y="71"/>
                  </a:cubicBezTo>
                  <a:cubicBezTo>
                    <a:pt x="716" y="78"/>
                    <a:pt x="716" y="78"/>
                    <a:pt x="716" y="78"/>
                  </a:cubicBezTo>
                  <a:cubicBezTo>
                    <a:pt x="710" y="73"/>
                    <a:pt x="702" y="70"/>
                    <a:pt x="689" y="70"/>
                  </a:cubicBezTo>
                  <a:cubicBezTo>
                    <a:pt x="688" y="63"/>
                    <a:pt x="688" y="63"/>
                    <a:pt x="688" y="63"/>
                  </a:cubicBezTo>
                  <a:cubicBezTo>
                    <a:pt x="694" y="63"/>
                    <a:pt x="698" y="64"/>
                    <a:pt x="701" y="64"/>
                  </a:cubicBezTo>
                  <a:cubicBezTo>
                    <a:pt x="698" y="60"/>
                    <a:pt x="694" y="50"/>
                    <a:pt x="691" y="40"/>
                  </a:cubicBezTo>
                  <a:cubicBezTo>
                    <a:pt x="686" y="40"/>
                    <a:pt x="678" y="40"/>
                    <a:pt x="671" y="40"/>
                  </a:cubicBezTo>
                  <a:cubicBezTo>
                    <a:pt x="663" y="40"/>
                    <a:pt x="650" y="40"/>
                    <a:pt x="643" y="40"/>
                  </a:cubicBezTo>
                  <a:cubicBezTo>
                    <a:pt x="643" y="32"/>
                    <a:pt x="643" y="32"/>
                    <a:pt x="643" y="32"/>
                  </a:cubicBezTo>
                  <a:cubicBezTo>
                    <a:pt x="650" y="32"/>
                    <a:pt x="660" y="32"/>
                    <a:pt x="671" y="32"/>
                  </a:cubicBezTo>
                  <a:cubicBezTo>
                    <a:pt x="677" y="32"/>
                    <a:pt x="684" y="32"/>
                    <a:pt x="689" y="32"/>
                  </a:cubicBezTo>
                  <a:cubicBezTo>
                    <a:pt x="688" y="25"/>
                    <a:pt x="686" y="16"/>
                    <a:pt x="685" y="7"/>
                  </a:cubicBezTo>
                  <a:cubicBezTo>
                    <a:pt x="698" y="7"/>
                    <a:pt x="698" y="7"/>
                    <a:pt x="698" y="7"/>
                  </a:cubicBezTo>
                  <a:cubicBezTo>
                    <a:pt x="698" y="9"/>
                    <a:pt x="697" y="10"/>
                    <a:pt x="695" y="10"/>
                  </a:cubicBezTo>
                  <a:cubicBezTo>
                    <a:pt x="695" y="17"/>
                    <a:pt x="696" y="24"/>
                    <a:pt x="698" y="31"/>
                  </a:cubicBezTo>
                  <a:cubicBezTo>
                    <a:pt x="712" y="30"/>
                    <a:pt x="727" y="27"/>
                    <a:pt x="738" y="24"/>
                  </a:cubicBezTo>
                  <a:lnTo>
                    <a:pt x="740" y="32"/>
                  </a:lnTo>
                  <a:close/>
                  <a:moveTo>
                    <a:pt x="719" y="112"/>
                  </a:moveTo>
                  <a:cubicBezTo>
                    <a:pt x="713" y="112"/>
                    <a:pt x="707" y="112"/>
                    <a:pt x="696" y="112"/>
                  </a:cubicBezTo>
                  <a:cubicBezTo>
                    <a:pt x="671" y="112"/>
                    <a:pt x="653" y="104"/>
                    <a:pt x="653" y="88"/>
                  </a:cubicBezTo>
                  <a:cubicBezTo>
                    <a:pt x="653" y="81"/>
                    <a:pt x="658" y="74"/>
                    <a:pt x="664" y="68"/>
                  </a:cubicBezTo>
                  <a:cubicBezTo>
                    <a:pt x="671" y="73"/>
                    <a:pt x="671" y="73"/>
                    <a:pt x="671" y="73"/>
                  </a:cubicBezTo>
                  <a:cubicBezTo>
                    <a:pt x="665" y="77"/>
                    <a:pt x="662" y="83"/>
                    <a:pt x="662" y="88"/>
                  </a:cubicBezTo>
                  <a:cubicBezTo>
                    <a:pt x="662" y="100"/>
                    <a:pt x="677" y="104"/>
                    <a:pt x="697" y="104"/>
                  </a:cubicBezTo>
                  <a:cubicBezTo>
                    <a:pt x="707" y="104"/>
                    <a:pt x="713" y="104"/>
                    <a:pt x="719" y="103"/>
                  </a:cubicBezTo>
                  <a:lnTo>
                    <a:pt x="719" y="112"/>
                  </a:lnTo>
                  <a:close/>
                  <a:moveTo>
                    <a:pt x="716" y="3"/>
                  </a:moveTo>
                  <a:cubicBezTo>
                    <a:pt x="721" y="8"/>
                    <a:pt x="727" y="14"/>
                    <a:pt x="730" y="19"/>
                  </a:cubicBezTo>
                  <a:cubicBezTo>
                    <a:pt x="725" y="23"/>
                    <a:pt x="725" y="23"/>
                    <a:pt x="725" y="23"/>
                  </a:cubicBezTo>
                  <a:cubicBezTo>
                    <a:pt x="722" y="17"/>
                    <a:pt x="716" y="11"/>
                    <a:pt x="712" y="6"/>
                  </a:cubicBezTo>
                  <a:lnTo>
                    <a:pt x="716" y="3"/>
                  </a:lnTo>
                  <a:close/>
                  <a:moveTo>
                    <a:pt x="733" y="0"/>
                  </a:moveTo>
                  <a:cubicBezTo>
                    <a:pt x="738" y="5"/>
                    <a:pt x="744" y="11"/>
                    <a:pt x="747" y="16"/>
                  </a:cubicBezTo>
                  <a:cubicBezTo>
                    <a:pt x="742" y="20"/>
                    <a:pt x="742" y="20"/>
                    <a:pt x="742" y="20"/>
                  </a:cubicBezTo>
                  <a:cubicBezTo>
                    <a:pt x="739" y="15"/>
                    <a:pt x="733" y="8"/>
                    <a:pt x="728" y="3"/>
                  </a:cubicBezTo>
                  <a:lnTo>
                    <a:pt x="733" y="0"/>
                  </a:lnTo>
                  <a:close/>
                  <a:moveTo>
                    <a:pt x="776" y="20"/>
                  </a:moveTo>
                  <a:cubicBezTo>
                    <a:pt x="776" y="21"/>
                    <a:pt x="775" y="22"/>
                    <a:pt x="773" y="22"/>
                  </a:cubicBezTo>
                  <a:cubicBezTo>
                    <a:pt x="772" y="31"/>
                    <a:pt x="771" y="42"/>
                    <a:pt x="771" y="52"/>
                  </a:cubicBezTo>
                  <a:cubicBezTo>
                    <a:pt x="771" y="57"/>
                    <a:pt x="771" y="61"/>
                    <a:pt x="771" y="65"/>
                  </a:cubicBezTo>
                  <a:cubicBezTo>
                    <a:pt x="773" y="85"/>
                    <a:pt x="781" y="98"/>
                    <a:pt x="790" y="97"/>
                  </a:cubicBezTo>
                  <a:cubicBezTo>
                    <a:pt x="795" y="97"/>
                    <a:pt x="801" y="85"/>
                    <a:pt x="806" y="72"/>
                  </a:cubicBezTo>
                  <a:cubicBezTo>
                    <a:pt x="807" y="73"/>
                    <a:pt x="811" y="76"/>
                    <a:pt x="813" y="77"/>
                  </a:cubicBezTo>
                  <a:cubicBezTo>
                    <a:pt x="807" y="93"/>
                    <a:pt x="800" y="106"/>
                    <a:pt x="790" y="107"/>
                  </a:cubicBezTo>
                  <a:cubicBezTo>
                    <a:pt x="775" y="107"/>
                    <a:pt x="764" y="88"/>
                    <a:pt x="763" y="65"/>
                  </a:cubicBezTo>
                  <a:cubicBezTo>
                    <a:pt x="762" y="61"/>
                    <a:pt x="762" y="56"/>
                    <a:pt x="762" y="50"/>
                  </a:cubicBezTo>
                  <a:cubicBezTo>
                    <a:pt x="762" y="40"/>
                    <a:pt x="763" y="28"/>
                    <a:pt x="764" y="18"/>
                  </a:cubicBezTo>
                  <a:lnTo>
                    <a:pt x="776" y="20"/>
                  </a:lnTo>
                  <a:close/>
                  <a:moveTo>
                    <a:pt x="856" y="76"/>
                  </a:moveTo>
                  <a:cubicBezTo>
                    <a:pt x="853" y="55"/>
                    <a:pt x="842" y="40"/>
                    <a:pt x="826" y="31"/>
                  </a:cubicBezTo>
                  <a:cubicBezTo>
                    <a:pt x="831" y="24"/>
                    <a:pt x="831" y="24"/>
                    <a:pt x="831" y="24"/>
                  </a:cubicBezTo>
                  <a:cubicBezTo>
                    <a:pt x="849" y="34"/>
                    <a:pt x="862" y="51"/>
                    <a:pt x="865" y="73"/>
                  </a:cubicBezTo>
                  <a:lnTo>
                    <a:pt x="856" y="76"/>
                  </a:lnTo>
                  <a:close/>
                  <a:moveTo>
                    <a:pt x="932" y="60"/>
                  </a:moveTo>
                  <a:cubicBezTo>
                    <a:pt x="944" y="59"/>
                    <a:pt x="957" y="58"/>
                    <a:pt x="967" y="56"/>
                  </a:cubicBezTo>
                  <a:cubicBezTo>
                    <a:pt x="966" y="48"/>
                    <a:pt x="966" y="48"/>
                    <a:pt x="966" y="48"/>
                  </a:cubicBezTo>
                  <a:cubicBezTo>
                    <a:pt x="957" y="50"/>
                    <a:pt x="944" y="52"/>
                    <a:pt x="932" y="52"/>
                  </a:cubicBezTo>
                  <a:cubicBezTo>
                    <a:pt x="932" y="45"/>
                    <a:pt x="932" y="38"/>
                    <a:pt x="932" y="30"/>
                  </a:cubicBezTo>
                  <a:cubicBezTo>
                    <a:pt x="947" y="30"/>
                    <a:pt x="961" y="28"/>
                    <a:pt x="973" y="26"/>
                  </a:cubicBezTo>
                  <a:cubicBezTo>
                    <a:pt x="972" y="18"/>
                    <a:pt x="972" y="18"/>
                    <a:pt x="972" y="18"/>
                  </a:cubicBezTo>
                  <a:cubicBezTo>
                    <a:pt x="960" y="21"/>
                    <a:pt x="946" y="22"/>
                    <a:pt x="932" y="23"/>
                  </a:cubicBezTo>
                  <a:cubicBezTo>
                    <a:pt x="932" y="21"/>
                    <a:pt x="932" y="11"/>
                    <a:pt x="932" y="9"/>
                  </a:cubicBezTo>
                  <a:cubicBezTo>
                    <a:pt x="934" y="9"/>
                    <a:pt x="935" y="8"/>
                    <a:pt x="935" y="7"/>
                  </a:cubicBezTo>
                  <a:cubicBezTo>
                    <a:pt x="923" y="6"/>
                    <a:pt x="923" y="6"/>
                    <a:pt x="923" y="6"/>
                  </a:cubicBezTo>
                  <a:cubicBezTo>
                    <a:pt x="923" y="10"/>
                    <a:pt x="923" y="17"/>
                    <a:pt x="923" y="23"/>
                  </a:cubicBezTo>
                  <a:cubicBezTo>
                    <a:pt x="918" y="23"/>
                    <a:pt x="912" y="23"/>
                    <a:pt x="907" y="23"/>
                  </a:cubicBezTo>
                  <a:cubicBezTo>
                    <a:pt x="898" y="23"/>
                    <a:pt x="888" y="23"/>
                    <a:pt x="881" y="23"/>
                  </a:cubicBezTo>
                  <a:cubicBezTo>
                    <a:pt x="881" y="31"/>
                    <a:pt x="881" y="31"/>
                    <a:pt x="881" y="31"/>
                  </a:cubicBezTo>
                  <a:cubicBezTo>
                    <a:pt x="888" y="31"/>
                    <a:pt x="899" y="31"/>
                    <a:pt x="907" y="31"/>
                  </a:cubicBezTo>
                  <a:cubicBezTo>
                    <a:pt x="912" y="31"/>
                    <a:pt x="918" y="31"/>
                    <a:pt x="923" y="31"/>
                  </a:cubicBezTo>
                  <a:cubicBezTo>
                    <a:pt x="924" y="53"/>
                    <a:pt x="924" y="53"/>
                    <a:pt x="924" y="53"/>
                  </a:cubicBezTo>
                  <a:cubicBezTo>
                    <a:pt x="922" y="53"/>
                    <a:pt x="919" y="53"/>
                    <a:pt x="916" y="53"/>
                  </a:cubicBezTo>
                  <a:cubicBezTo>
                    <a:pt x="901" y="53"/>
                    <a:pt x="895" y="52"/>
                    <a:pt x="895" y="49"/>
                  </a:cubicBezTo>
                  <a:cubicBezTo>
                    <a:pt x="895" y="46"/>
                    <a:pt x="898" y="44"/>
                    <a:pt x="904" y="41"/>
                  </a:cubicBezTo>
                  <a:cubicBezTo>
                    <a:pt x="898" y="37"/>
                    <a:pt x="898" y="37"/>
                    <a:pt x="898" y="37"/>
                  </a:cubicBezTo>
                  <a:cubicBezTo>
                    <a:pt x="890" y="42"/>
                    <a:pt x="887" y="46"/>
                    <a:pt x="887" y="50"/>
                  </a:cubicBezTo>
                  <a:cubicBezTo>
                    <a:pt x="887" y="57"/>
                    <a:pt x="892" y="60"/>
                    <a:pt x="913" y="60"/>
                  </a:cubicBezTo>
                  <a:cubicBezTo>
                    <a:pt x="916" y="60"/>
                    <a:pt x="921" y="60"/>
                    <a:pt x="925" y="60"/>
                  </a:cubicBezTo>
                  <a:cubicBezTo>
                    <a:pt x="925" y="67"/>
                    <a:pt x="925" y="73"/>
                    <a:pt x="925" y="78"/>
                  </a:cubicBezTo>
                  <a:cubicBezTo>
                    <a:pt x="921" y="77"/>
                    <a:pt x="916" y="77"/>
                    <a:pt x="912" y="77"/>
                  </a:cubicBezTo>
                  <a:cubicBezTo>
                    <a:pt x="899" y="77"/>
                    <a:pt x="886" y="83"/>
                    <a:pt x="886" y="94"/>
                  </a:cubicBezTo>
                  <a:cubicBezTo>
                    <a:pt x="886" y="106"/>
                    <a:pt x="897" y="112"/>
                    <a:pt x="912" y="112"/>
                  </a:cubicBezTo>
                  <a:cubicBezTo>
                    <a:pt x="927" y="112"/>
                    <a:pt x="934" y="105"/>
                    <a:pt x="934" y="94"/>
                  </a:cubicBezTo>
                  <a:cubicBezTo>
                    <a:pt x="934" y="92"/>
                    <a:pt x="934" y="90"/>
                    <a:pt x="934" y="88"/>
                  </a:cubicBezTo>
                  <a:cubicBezTo>
                    <a:pt x="942" y="92"/>
                    <a:pt x="953" y="97"/>
                    <a:pt x="963" y="106"/>
                  </a:cubicBezTo>
                  <a:cubicBezTo>
                    <a:pt x="969" y="99"/>
                    <a:pt x="969" y="99"/>
                    <a:pt x="969" y="99"/>
                  </a:cubicBezTo>
                  <a:cubicBezTo>
                    <a:pt x="956" y="90"/>
                    <a:pt x="944" y="83"/>
                    <a:pt x="933" y="80"/>
                  </a:cubicBezTo>
                  <a:lnTo>
                    <a:pt x="932" y="60"/>
                  </a:lnTo>
                  <a:close/>
                  <a:moveTo>
                    <a:pt x="913" y="105"/>
                  </a:moveTo>
                  <a:cubicBezTo>
                    <a:pt x="902" y="105"/>
                    <a:pt x="894" y="101"/>
                    <a:pt x="894" y="94"/>
                  </a:cubicBezTo>
                  <a:cubicBezTo>
                    <a:pt x="894" y="87"/>
                    <a:pt x="903" y="83"/>
                    <a:pt x="912" y="83"/>
                  </a:cubicBezTo>
                  <a:cubicBezTo>
                    <a:pt x="916" y="83"/>
                    <a:pt x="921" y="84"/>
                    <a:pt x="926" y="85"/>
                  </a:cubicBezTo>
                  <a:cubicBezTo>
                    <a:pt x="926" y="92"/>
                    <a:pt x="926" y="92"/>
                    <a:pt x="926" y="92"/>
                  </a:cubicBezTo>
                  <a:cubicBezTo>
                    <a:pt x="926" y="101"/>
                    <a:pt x="922" y="105"/>
                    <a:pt x="913" y="105"/>
                  </a:cubicBezTo>
                  <a:close/>
                  <a:moveTo>
                    <a:pt x="1055" y="24"/>
                  </a:moveTo>
                  <a:cubicBezTo>
                    <a:pt x="1055" y="11"/>
                    <a:pt x="1055" y="10"/>
                    <a:pt x="1055" y="8"/>
                  </a:cubicBezTo>
                  <a:cubicBezTo>
                    <a:pt x="1057" y="8"/>
                    <a:pt x="1058" y="7"/>
                    <a:pt x="1058" y="6"/>
                  </a:cubicBezTo>
                  <a:cubicBezTo>
                    <a:pt x="1045" y="5"/>
                    <a:pt x="1045" y="5"/>
                    <a:pt x="1045" y="5"/>
                  </a:cubicBezTo>
                  <a:cubicBezTo>
                    <a:pt x="1046" y="8"/>
                    <a:pt x="1046" y="21"/>
                    <a:pt x="1046" y="24"/>
                  </a:cubicBezTo>
                  <a:cubicBezTo>
                    <a:pt x="1018" y="25"/>
                    <a:pt x="1018" y="25"/>
                    <a:pt x="1018" y="25"/>
                  </a:cubicBezTo>
                  <a:cubicBezTo>
                    <a:pt x="991" y="26"/>
                    <a:pt x="991" y="26"/>
                    <a:pt x="991" y="26"/>
                  </a:cubicBezTo>
                  <a:cubicBezTo>
                    <a:pt x="991" y="33"/>
                    <a:pt x="991" y="33"/>
                    <a:pt x="991" y="33"/>
                  </a:cubicBezTo>
                  <a:cubicBezTo>
                    <a:pt x="996" y="33"/>
                    <a:pt x="1034" y="32"/>
                    <a:pt x="1046" y="32"/>
                  </a:cubicBezTo>
                  <a:cubicBezTo>
                    <a:pt x="1047" y="37"/>
                    <a:pt x="1047" y="45"/>
                    <a:pt x="1047" y="47"/>
                  </a:cubicBezTo>
                  <a:cubicBezTo>
                    <a:pt x="1044" y="45"/>
                    <a:pt x="1040" y="43"/>
                    <a:pt x="1036" y="43"/>
                  </a:cubicBezTo>
                  <a:cubicBezTo>
                    <a:pt x="1024" y="43"/>
                    <a:pt x="1014" y="53"/>
                    <a:pt x="1014" y="66"/>
                  </a:cubicBezTo>
                  <a:cubicBezTo>
                    <a:pt x="1014" y="78"/>
                    <a:pt x="1024" y="87"/>
                    <a:pt x="1034" y="87"/>
                  </a:cubicBezTo>
                  <a:cubicBezTo>
                    <a:pt x="1040" y="87"/>
                    <a:pt x="1044" y="84"/>
                    <a:pt x="1047" y="80"/>
                  </a:cubicBezTo>
                  <a:cubicBezTo>
                    <a:pt x="1047" y="80"/>
                    <a:pt x="1047" y="80"/>
                    <a:pt x="1047" y="80"/>
                  </a:cubicBezTo>
                  <a:cubicBezTo>
                    <a:pt x="1044" y="92"/>
                    <a:pt x="1034" y="102"/>
                    <a:pt x="1016" y="108"/>
                  </a:cubicBezTo>
                  <a:cubicBezTo>
                    <a:pt x="1017" y="110"/>
                    <a:pt x="1020" y="113"/>
                    <a:pt x="1022" y="115"/>
                  </a:cubicBezTo>
                  <a:cubicBezTo>
                    <a:pt x="1043" y="107"/>
                    <a:pt x="1053" y="94"/>
                    <a:pt x="1056" y="80"/>
                  </a:cubicBezTo>
                  <a:cubicBezTo>
                    <a:pt x="1057" y="77"/>
                    <a:pt x="1057" y="73"/>
                    <a:pt x="1057" y="69"/>
                  </a:cubicBezTo>
                  <a:cubicBezTo>
                    <a:pt x="1057" y="64"/>
                    <a:pt x="1057" y="60"/>
                    <a:pt x="1056" y="56"/>
                  </a:cubicBezTo>
                  <a:cubicBezTo>
                    <a:pt x="1056" y="49"/>
                    <a:pt x="1055" y="41"/>
                    <a:pt x="1055" y="31"/>
                  </a:cubicBezTo>
                  <a:cubicBezTo>
                    <a:pt x="1069" y="31"/>
                    <a:pt x="1084" y="31"/>
                    <a:pt x="1094" y="31"/>
                  </a:cubicBezTo>
                  <a:cubicBezTo>
                    <a:pt x="1094" y="23"/>
                    <a:pt x="1094" y="23"/>
                    <a:pt x="1094" y="23"/>
                  </a:cubicBezTo>
                  <a:cubicBezTo>
                    <a:pt x="1085" y="23"/>
                    <a:pt x="1070" y="23"/>
                    <a:pt x="1055" y="24"/>
                  </a:cubicBezTo>
                  <a:close/>
                  <a:moveTo>
                    <a:pt x="1035" y="80"/>
                  </a:moveTo>
                  <a:cubicBezTo>
                    <a:pt x="1028" y="80"/>
                    <a:pt x="1022" y="74"/>
                    <a:pt x="1022" y="66"/>
                  </a:cubicBezTo>
                  <a:cubicBezTo>
                    <a:pt x="1022" y="57"/>
                    <a:pt x="1028" y="51"/>
                    <a:pt x="1036" y="50"/>
                  </a:cubicBezTo>
                  <a:cubicBezTo>
                    <a:pt x="1048" y="50"/>
                    <a:pt x="1048" y="61"/>
                    <a:pt x="1048" y="66"/>
                  </a:cubicBezTo>
                  <a:cubicBezTo>
                    <a:pt x="1048" y="73"/>
                    <a:pt x="1044" y="80"/>
                    <a:pt x="1035" y="80"/>
                  </a:cubicBezTo>
                  <a:close/>
                </a:path>
              </a:pathLst>
            </a:custGeom>
            <a:solidFill>
              <a:srgbClr val="95C7E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tx2">
                    <a:lumMod val="75000"/>
                    <a:lumOff val="25000"/>
                  </a:schemeClr>
                </a:solidFill>
                <a:effectLst/>
                <a:uLnTx/>
                <a:uFillTx/>
                <a:latin typeface="Segoe UI Semilight"/>
                <a:ea typeface="+mn-ea"/>
                <a:cs typeface="+mn-cs"/>
              </a:endParaRPr>
            </a:p>
          </p:txBody>
        </p:sp>
        <p:sp>
          <p:nvSpPr>
            <p:cNvPr id="27" name="Freeform 238">
              <a:extLst>
                <a:ext uri="{FF2B5EF4-FFF2-40B4-BE49-F238E27FC236}">
                  <a16:creationId xmlns:a16="http://schemas.microsoft.com/office/drawing/2014/main" id="{8B872DCB-F44F-066F-1E64-222C5E2E501B}"/>
                </a:ext>
                <a:ext uri="{C183D7F6-B498-43B3-948B-1728B52AA6E4}">
                  <adec:decorative xmlns:adec="http://schemas.microsoft.com/office/drawing/2017/decorative" val="1"/>
                </a:ext>
              </a:extLst>
            </p:cNvPr>
            <p:cNvSpPr>
              <a:spLocks noEditPoints="1"/>
            </p:cNvSpPr>
            <p:nvPr/>
          </p:nvSpPr>
          <p:spPr bwMode="auto">
            <a:xfrm>
              <a:off x="4366952" y="4228494"/>
              <a:ext cx="1448800" cy="464951"/>
            </a:xfrm>
            <a:custGeom>
              <a:avLst/>
              <a:gdLst>
                <a:gd name="T0" fmla="*/ 0 w 477"/>
                <a:gd name="T1" fmla="*/ 37 h 153"/>
                <a:gd name="T2" fmla="*/ 30 w 477"/>
                <a:gd name="T3" fmla="*/ 151 h 153"/>
                <a:gd name="T4" fmla="*/ 92 w 477"/>
                <a:gd name="T5" fmla="*/ 93 h 153"/>
                <a:gd name="T6" fmla="*/ 65 w 477"/>
                <a:gd name="T7" fmla="*/ 127 h 153"/>
                <a:gd name="T8" fmla="*/ 13 w 477"/>
                <a:gd name="T9" fmla="*/ 139 h 153"/>
                <a:gd name="T10" fmla="*/ 31 w 477"/>
                <a:gd name="T11" fmla="*/ 49 h 153"/>
                <a:gd name="T12" fmla="*/ 65 w 477"/>
                <a:gd name="T13" fmla="*/ 127 h 153"/>
                <a:gd name="T14" fmla="*/ 115 w 477"/>
                <a:gd name="T15" fmla="*/ 151 h 153"/>
                <a:gd name="T16" fmla="*/ 173 w 477"/>
                <a:gd name="T17" fmla="*/ 37 h 153"/>
                <a:gd name="T18" fmla="*/ 128 w 477"/>
                <a:gd name="T19" fmla="*/ 49 h 153"/>
                <a:gd name="T20" fmla="*/ 169 w 477"/>
                <a:gd name="T21" fmla="*/ 87 h 153"/>
                <a:gd name="T22" fmla="*/ 128 w 477"/>
                <a:gd name="T23" fmla="*/ 99 h 153"/>
                <a:gd name="T24" fmla="*/ 175 w 477"/>
                <a:gd name="T25" fmla="*/ 139 h 153"/>
                <a:gd name="T26" fmla="*/ 167 w 477"/>
                <a:gd name="T27" fmla="*/ 0 h 153"/>
                <a:gd name="T28" fmla="*/ 139 w 477"/>
                <a:gd name="T29" fmla="*/ 26 h 153"/>
                <a:gd name="T30" fmla="*/ 131 w 477"/>
                <a:gd name="T31" fmla="*/ 0 h 153"/>
                <a:gd name="T32" fmla="*/ 157 w 477"/>
                <a:gd name="T33" fmla="*/ 0 h 153"/>
                <a:gd name="T34" fmla="*/ 277 w 477"/>
                <a:gd name="T35" fmla="*/ 151 h 153"/>
                <a:gd name="T36" fmla="*/ 214 w 477"/>
                <a:gd name="T37" fmla="*/ 99 h 153"/>
                <a:gd name="T38" fmla="*/ 211 w 477"/>
                <a:gd name="T39" fmla="*/ 95 h 153"/>
                <a:gd name="T40" fmla="*/ 198 w 477"/>
                <a:gd name="T41" fmla="*/ 151 h 153"/>
                <a:gd name="T42" fmla="*/ 211 w 477"/>
                <a:gd name="T43" fmla="*/ 37 h 153"/>
                <a:gd name="T44" fmla="*/ 211 w 477"/>
                <a:gd name="T45" fmla="*/ 91 h 153"/>
                <a:gd name="T46" fmla="*/ 257 w 477"/>
                <a:gd name="T47" fmla="*/ 37 h 153"/>
                <a:gd name="T48" fmla="*/ 225 w 477"/>
                <a:gd name="T49" fmla="*/ 92 h 153"/>
                <a:gd name="T50" fmla="*/ 377 w 477"/>
                <a:gd name="T51" fmla="*/ 105 h 153"/>
                <a:gd name="T52" fmla="*/ 291 w 477"/>
                <a:gd name="T53" fmla="*/ 107 h 153"/>
                <a:gd name="T54" fmla="*/ 305 w 477"/>
                <a:gd name="T55" fmla="*/ 37 h 153"/>
                <a:gd name="T56" fmla="*/ 334 w 477"/>
                <a:gd name="T57" fmla="*/ 141 h 153"/>
                <a:gd name="T58" fmla="*/ 363 w 477"/>
                <a:gd name="T59" fmla="*/ 37 h 153"/>
                <a:gd name="T60" fmla="*/ 377 w 477"/>
                <a:gd name="T61" fmla="*/ 105 h 153"/>
                <a:gd name="T62" fmla="*/ 426 w 477"/>
                <a:gd name="T63" fmla="*/ 142 h 153"/>
                <a:gd name="T64" fmla="*/ 392 w 477"/>
                <a:gd name="T65" fmla="*/ 151 h 153"/>
                <a:gd name="T66" fmla="*/ 403 w 477"/>
                <a:gd name="T67" fmla="*/ 141 h 153"/>
                <a:gd name="T68" fmla="*/ 421 w 477"/>
                <a:gd name="T69" fmla="*/ 37 h 153"/>
                <a:gd name="T70" fmla="*/ 435 w 477"/>
                <a:gd name="T71" fmla="*/ 110 h 153"/>
                <a:gd name="T72" fmla="*/ 464 w 477"/>
                <a:gd name="T73" fmla="*/ 151 h 153"/>
                <a:gd name="T74" fmla="*/ 477 w 477"/>
                <a:gd name="T75" fmla="*/ 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7" h="153">
                  <a:moveTo>
                    <a:pt x="31" y="37"/>
                  </a:moveTo>
                  <a:cubicBezTo>
                    <a:pt x="0" y="37"/>
                    <a:pt x="0" y="37"/>
                    <a:pt x="0" y="37"/>
                  </a:cubicBezTo>
                  <a:cubicBezTo>
                    <a:pt x="0" y="151"/>
                    <a:pt x="0" y="151"/>
                    <a:pt x="0" y="151"/>
                  </a:cubicBezTo>
                  <a:cubicBezTo>
                    <a:pt x="30" y="151"/>
                    <a:pt x="30" y="151"/>
                    <a:pt x="30" y="151"/>
                  </a:cubicBezTo>
                  <a:cubicBezTo>
                    <a:pt x="49" y="151"/>
                    <a:pt x="64" y="146"/>
                    <a:pt x="75" y="135"/>
                  </a:cubicBezTo>
                  <a:cubicBezTo>
                    <a:pt x="86" y="124"/>
                    <a:pt x="92" y="110"/>
                    <a:pt x="92" y="93"/>
                  </a:cubicBezTo>
                  <a:cubicBezTo>
                    <a:pt x="92" y="55"/>
                    <a:pt x="72" y="37"/>
                    <a:pt x="31" y="37"/>
                  </a:cubicBezTo>
                  <a:close/>
                  <a:moveTo>
                    <a:pt x="65" y="127"/>
                  </a:moveTo>
                  <a:cubicBezTo>
                    <a:pt x="57" y="135"/>
                    <a:pt x="45" y="139"/>
                    <a:pt x="30" y="139"/>
                  </a:cubicBezTo>
                  <a:cubicBezTo>
                    <a:pt x="13" y="139"/>
                    <a:pt x="13" y="139"/>
                    <a:pt x="13" y="139"/>
                  </a:cubicBezTo>
                  <a:cubicBezTo>
                    <a:pt x="13" y="49"/>
                    <a:pt x="13" y="49"/>
                    <a:pt x="13" y="49"/>
                  </a:cubicBezTo>
                  <a:cubicBezTo>
                    <a:pt x="31" y="49"/>
                    <a:pt x="31" y="49"/>
                    <a:pt x="31" y="49"/>
                  </a:cubicBezTo>
                  <a:cubicBezTo>
                    <a:pt x="62" y="49"/>
                    <a:pt x="78" y="63"/>
                    <a:pt x="78" y="93"/>
                  </a:cubicBezTo>
                  <a:cubicBezTo>
                    <a:pt x="78" y="108"/>
                    <a:pt x="74" y="119"/>
                    <a:pt x="65" y="127"/>
                  </a:cubicBezTo>
                  <a:close/>
                  <a:moveTo>
                    <a:pt x="175" y="151"/>
                  </a:moveTo>
                  <a:cubicBezTo>
                    <a:pt x="115" y="151"/>
                    <a:pt x="115" y="151"/>
                    <a:pt x="115" y="151"/>
                  </a:cubicBezTo>
                  <a:cubicBezTo>
                    <a:pt x="115" y="37"/>
                    <a:pt x="115" y="37"/>
                    <a:pt x="115" y="37"/>
                  </a:cubicBezTo>
                  <a:cubicBezTo>
                    <a:pt x="173" y="37"/>
                    <a:pt x="173" y="37"/>
                    <a:pt x="173" y="37"/>
                  </a:cubicBezTo>
                  <a:cubicBezTo>
                    <a:pt x="173" y="49"/>
                    <a:pt x="173" y="49"/>
                    <a:pt x="173" y="49"/>
                  </a:cubicBezTo>
                  <a:cubicBezTo>
                    <a:pt x="128" y="49"/>
                    <a:pt x="128" y="49"/>
                    <a:pt x="128" y="49"/>
                  </a:cubicBezTo>
                  <a:cubicBezTo>
                    <a:pt x="128" y="87"/>
                    <a:pt x="128" y="87"/>
                    <a:pt x="128" y="87"/>
                  </a:cubicBezTo>
                  <a:cubicBezTo>
                    <a:pt x="169" y="87"/>
                    <a:pt x="169" y="87"/>
                    <a:pt x="169" y="87"/>
                  </a:cubicBezTo>
                  <a:cubicBezTo>
                    <a:pt x="169" y="99"/>
                    <a:pt x="169" y="99"/>
                    <a:pt x="169" y="99"/>
                  </a:cubicBezTo>
                  <a:cubicBezTo>
                    <a:pt x="128" y="99"/>
                    <a:pt x="128" y="99"/>
                    <a:pt x="128" y="99"/>
                  </a:cubicBezTo>
                  <a:cubicBezTo>
                    <a:pt x="128" y="139"/>
                    <a:pt x="128" y="139"/>
                    <a:pt x="128" y="139"/>
                  </a:cubicBezTo>
                  <a:cubicBezTo>
                    <a:pt x="175" y="139"/>
                    <a:pt x="175" y="139"/>
                    <a:pt x="175" y="139"/>
                  </a:cubicBezTo>
                  <a:lnTo>
                    <a:pt x="175" y="151"/>
                  </a:lnTo>
                  <a:close/>
                  <a:moveTo>
                    <a:pt x="167" y="0"/>
                  </a:moveTo>
                  <a:cubicBezTo>
                    <a:pt x="150" y="26"/>
                    <a:pt x="150" y="26"/>
                    <a:pt x="150" y="26"/>
                  </a:cubicBezTo>
                  <a:cubicBezTo>
                    <a:pt x="139" y="26"/>
                    <a:pt x="139" y="26"/>
                    <a:pt x="139" y="26"/>
                  </a:cubicBezTo>
                  <a:cubicBezTo>
                    <a:pt x="122" y="0"/>
                    <a:pt x="122" y="0"/>
                    <a:pt x="122" y="0"/>
                  </a:cubicBezTo>
                  <a:cubicBezTo>
                    <a:pt x="131" y="0"/>
                    <a:pt x="131" y="0"/>
                    <a:pt x="131" y="0"/>
                  </a:cubicBezTo>
                  <a:cubicBezTo>
                    <a:pt x="144" y="18"/>
                    <a:pt x="144" y="18"/>
                    <a:pt x="144" y="18"/>
                  </a:cubicBezTo>
                  <a:cubicBezTo>
                    <a:pt x="157" y="0"/>
                    <a:pt x="157" y="0"/>
                    <a:pt x="157" y="0"/>
                  </a:cubicBezTo>
                  <a:lnTo>
                    <a:pt x="167" y="0"/>
                  </a:lnTo>
                  <a:close/>
                  <a:moveTo>
                    <a:pt x="277" y="151"/>
                  </a:moveTo>
                  <a:cubicBezTo>
                    <a:pt x="259" y="151"/>
                    <a:pt x="259" y="151"/>
                    <a:pt x="259" y="151"/>
                  </a:cubicBezTo>
                  <a:cubicBezTo>
                    <a:pt x="214" y="99"/>
                    <a:pt x="214" y="99"/>
                    <a:pt x="214" y="99"/>
                  </a:cubicBezTo>
                  <a:cubicBezTo>
                    <a:pt x="213" y="97"/>
                    <a:pt x="212" y="96"/>
                    <a:pt x="211" y="95"/>
                  </a:cubicBezTo>
                  <a:cubicBezTo>
                    <a:pt x="211" y="95"/>
                    <a:pt x="211" y="95"/>
                    <a:pt x="211" y="95"/>
                  </a:cubicBezTo>
                  <a:cubicBezTo>
                    <a:pt x="211" y="151"/>
                    <a:pt x="211" y="151"/>
                    <a:pt x="211" y="151"/>
                  </a:cubicBezTo>
                  <a:cubicBezTo>
                    <a:pt x="198" y="151"/>
                    <a:pt x="198" y="151"/>
                    <a:pt x="198" y="151"/>
                  </a:cubicBezTo>
                  <a:cubicBezTo>
                    <a:pt x="198" y="37"/>
                    <a:pt x="198" y="37"/>
                    <a:pt x="198" y="37"/>
                  </a:cubicBezTo>
                  <a:cubicBezTo>
                    <a:pt x="211" y="37"/>
                    <a:pt x="211" y="37"/>
                    <a:pt x="211" y="37"/>
                  </a:cubicBezTo>
                  <a:cubicBezTo>
                    <a:pt x="211" y="91"/>
                    <a:pt x="211" y="91"/>
                    <a:pt x="211" y="91"/>
                  </a:cubicBezTo>
                  <a:cubicBezTo>
                    <a:pt x="211" y="91"/>
                    <a:pt x="211" y="91"/>
                    <a:pt x="211" y="91"/>
                  </a:cubicBezTo>
                  <a:cubicBezTo>
                    <a:pt x="212" y="89"/>
                    <a:pt x="213" y="88"/>
                    <a:pt x="214" y="87"/>
                  </a:cubicBezTo>
                  <a:cubicBezTo>
                    <a:pt x="257" y="37"/>
                    <a:pt x="257" y="37"/>
                    <a:pt x="257" y="37"/>
                  </a:cubicBezTo>
                  <a:cubicBezTo>
                    <a:pt x="274" y="37"/>
                    <a:pt x="274" y="37"/>
                    <a:pt x="274" y="37"/>
                  </a:cubicBezTo>
                  <a:cubicBezTo>
                    <a:pt x="225" y="92"/>
                    <a:pt x="225" y="92"/>
                    <a:pt x="225" y="92"/>
                  </a:cubicBezTo>
                  <a:lnTo>
                    <a:pt x="277" y="151"/>
                  </a:lnTo>
                  <a:close/>
                  <a:moveTo>
                    <a:pt x="377" y="105"/>
                  </a:moveTo>
                  <a:cubicBezTo>
                    <a:pt x="377" y="137"/>
                    <a:pt x="362" y="153"/>
                    <a:pt x="333" y="153"/>
                  </a:cubicBezTo>
                  <a:cubicBezTo>
                    <a:pt x="305" y="153"/>
                    <a:pt x="291" y="138"/>
                    <a:pt x="291" y="107"/>
                  </a:cubicBezTo>
                  <a:cubicBezTo>
                    <a:pt x="291" y="37"/>
                    <a:pt x="291" y="37"/>
                    <a:pt x="291" y="37"/>
                  </a:cubicBezTo>
                  <a:cubicBezTo>
                    <a:pt x="305" y="37"/>
                    <a:pt x="305" y="37"/>
                    <a:pt x="305" y="37"/>
                  </a:cubicBezTo>
                  <a:cubicBezTo>
                    <a:pt x="305" y="106"/>
                    <a:pt x="305" y="106"/>
                    <a:pt x="305" y="106"/>
                  </a:cubicBezTo>
                  <a:cubicBezTo>
                    <a:pt x="305" y="129"/>
                    <a:pt x="315" y="141"/>
                    <a:pt x="334" y="141"/>
                  </a:cubicBezTo>
                  <a:cubicBezTo>
                    <a:pt x="354" y="141"/>
                    <a:pt x="363" y="130"/>
                    <a:pt x="363" y="107"/>
                  </a:cubicBezTo>
                  <a:cubicBezTo>
                    <a:pt x="363" y="37"/>
                    <a:pt x="363" y="37"/>
                    <a:pt x="363" y="37"/>
                  </a:cubicBezTo>
                  <a:cubicBezTo>
                    <a:pt x="377" y="37"/>
                    <a:pt x="377" y="37"/>
                    <a:pt x="377" y="37"/>
                  </a:cubicBezTo>
                  <a:lnTo>
                    <a:pt x="377" y="105"/>
                  </a:lnTo>
                  <a:close/>
                  <a:moveTo>
                    <a:pt x="435" y="110"/>
                  </a:moveTo>
                  <a:cubicBezTo>
                    <a:pt x="435" y="124"/>
                    <a:pt x="432" y="134"/>
                    <a:pt x="426" y="142"/>
                  </a:cubicBezTo>
                  <a:cubicBezTo>
                    <a:pt x="420" y="150"/>
                    <a:pt x="413" y="153"/>
                    <a:pt x="403" y="153"/>
                  </a:cubicBezTo>
                  <a:cubicBezTo>
                    <a:pt x="398" y="153"/>
                    <a:pt x="395" y="153"/>
                    <a:pt x="392" y="151"/>
                  </a:cubicBezTo>
                  <a:cubicBezTo>
                    <a:pt x="392" y="138"/>
                    <a:pt x="392" y="138"/>
                    <a:pt x="392" y="138"/>
                  </a:cubicBezTo>
                  <a:cubicBezTo>
                    <a:pt x="395" y="140"/>
                    <a:pt x="398" y="141"/>
                    <a:pt x="403" y="141"/>
                  </a:cubicBezTo>
                  <a:cubicBezTo>
                    <a:pt x="415" y="141"/>
                    <a:pt x="421" y="131"/>
                    <a:pt x="421" y="110"/>
                  </a:cubicBezTo>
                  <a:cubicBezTo>
                    <a:pt x="421" y="37"/>
                    <a:pt x="421" y="37"/>
                    <a:pt x="421" y="37"/>
                  </a:cubicBezTo>
                  <a:cubicBezTo>
                    <a:pt x="435" y="37"/>
                    <a:pt x="435" y="37"/>
                    <a:pt x="435" y="37"/>
                  </a:cubicBezTo>
                  <a:lnTo>
                    <a:pt x="435" y="110"/>
                  </a:lnTo>
                  <a:close/>
                  <a:moveTo>
                    <a:pt x="477" y="151"/>
                  </a:moveTo>
                  <a:cubicBezTo>
                    <a:pt x="464" y="151"/>
                    <a:pt x="464" y="151"/>
                    <a:pt x="464" y="151"/>
                  </a:cubicBezTo>
                  <a:cubicBezTo>
                    <a:pt x="464" y="37"/>
                    <a:pt x="464" y="37"/>
                    <a:pt x="464" y="37"/>
                  </a:cubicBezTo>
                  <a:cubicBezTo>
                    <a:pt x="477" y="37"/>
                    <a:pt x="477" y="37"/>
                    <a:pt x="477" y="37"/>
                  </a:cubicBezTo>
                  <a:lnTo>
                    <a:pt x="477" y="151"/>
                  </a:lnTo>
                  <a:close/>
                </a:path>
              </a:pathLst>
            </a:custGeom>
            <a:solidFill>
              <a:srgbClr val="0078D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4"/>
                </a:solidFill>
                <a:effectLst/>
                <a:uLnTx/>
                <a:uFillTx/>
                <a:latin typeface="Segoe UI Semilight"/>
                <a:ea typeface="+mn-ea"/>
                <a:cs typeface="+mn-cs"/>
              </a:endParaRPr>
            </a:p>
          </p:txBody>
        </p:sp>
        <p:sp>
          <p:nvSpPr>
            <p:cNvPr id="28" name="Freeform 239">
              <a:extLst>
                <a:ext uri="{FF2B5EF4-FFF2-40B4-BE49-F238E27FC236}">
                  <a16:creationId xmlns:a16="http://schemas.microsoft.com/office/drawing/2014/main" id="{283BCC6C-B822-1C7E-3E10-CBBFD05AF86E}"/>
                </a:ext>
                <a:ext uri="{C183D7F6-B498-43B3-948B-1728B52AA6E4}">
                  <adec:decorative xmlns:adec="http://schemas.microsoft.com/office/drawing/2017/decorative" val="1"/>
                </a:ext>
              </a:extLst>
            </p:cNvPr>
            <p:cNvSpPr>
              <a:spLocks noEditPoints="1"/>
            </p:cNvSpPr>
            <p:nvPr/>
          </p:nvSpPr>
          <p:spPr bwMode="auto">
            <a:xfrm>
              <a:off x="3655439" y="1694482"/>
              <a:ext cx="852840" cy="273577"/>
            </a:xfrm>
            <a:custGeom>
              <a:avLst/>
              <a:gdLst>
                <a:gd name="T0" fmla="*/ 60 w 281"/>
                <a:gd name="T1" fmla="*/ 11 h 90"/>
                <a:gd name="T2" fmla="*/ 35 w 281"/>
                <a:gd name="T3" fmla="*/ 11 h 90"/>
                <a:gd name="T4" fmla="*/ 35 w 281"/>
                <a:gd name="T5" fmla="*/ 89 h 90"/>
                <a:gd name="T6" fmla="*/ 25 w 281"/>
                <a:gd name="T7" fmla="*/ 89 h 90"/>
                <a:gd name="T8" fmla="*/ 25 w 281"/>
                <a:gd name="T9" fmla="*/ 11 h 90"/>
                <a:gd name="T10" fmla="*/ 0 w 281"/>
                <a:gd name="T11" fmla="*/ 11 h 90"/>
                <a:gd name="T12" fmla="*/ 0 w 281"/>
                <a:gd name="T13" fmla="*/ 2 h 90"/>
                <a:gd name="T14" fmla="*/ 60 w 281"/>
                <a:gd name="T15" fmla="*/ 2 h 90"/>
                <a:gd name="T16" fmla="*/ 60 w 281"/>
                <a:gd name="T17" fmla="*/ 11 h 90"/>
                <a:gd name="T18" fmla="*/ 99 w 281"/>
                <a:gd name="T19" fmla="*/ 2 h 90"/>
                <a:gd name="T20" fmla="*/ 88 w 281"/>
                <a:gd name="T21" fmla="*/ 2 h 90"/>
                <a:gd name="T22" fmla="*/ 55 w 281"/>
                <a:gd name="T23" fmla="*/ 89 h 90"/>
                <a:gd name="T24" fmla="*/ 66 w 281"/>
                <a:gd name="T25" fmla="*/ 89 h 90"/>
                <a:gd name="T26" fmla="*/ 75 w 281"/>
                <a:gd name="T27" fmla="*/ 64 h 90"/>
                <a:gd name="T28" fmla="*/ 112 w 281"/>
                <a:gd name="T29" fmla="*/ 64 h 90"/>
                <a:gd name="T30" fmla="*/ 121 w 281"/>
                <a:gd name="T31" fmla="*/ 89 h 90"/>
                <a:gd name="T32" fmla="*/ 132 w 281"/>
                <a:gd name="T33" fmla="*/ 89 h 90"/>
                <a:gd name="T34" fmla="*/ 99 w 281"/>
                <a:gd name="T35" fmla="*/ 2 h 90"/>
                <a:gd name="T36" fmla="*/ 78 w 281"/>
                <a:gd name="T37" fmla="*/ 55 h 90"/>
                <a:gd name="T38" fmla="*/ 92 w 281"/>
                <a:gd name="T39" fmla="*/ 18 h 90"/>
                <a:gd name="T40" fmla="*/ 93 w 281"/>
                <a:gd name="T41" fmla="*/ 12 h 90"/>
                <a:gd name="T42" fmla="*/ 93 w 281"/>
                <a:gd name="T43" fmla="*/ 12 h 90"/>
                <a:gd name="T44" fmla="*/ 95 w 281"/>
                <a:gd name="T45" fmla="*/ 18 h 90"/>
                <a:gd name="T46" fmla="*/ 108 w 281"/>
                <a:gd name="T47" fmla="*/ 55 h 90"/>
                <a:gd name="T48" fmla="*/ 78 w 281"/>
                <a:gd name="T49" fmla="*/ 55 h 90"/>
                <a:gd name="T50" fmla="*/ 203 w 281"/>
                <a:gd name="T51" fmla="*/ 85 h 90"/>
                <a:gd name="T52" fmla="*/ 179 w 281"/>
                <a:gd name="T53" fmla="*/ 90 h 90"/>
                <a:gd name="T54" fmla="*/ 149 w 281"/>
                <a:gd name="T55" fmla="*/ 78 h 90"/>
                <a:gd name="T56" fmla="*/ 138 w 281"/>
                <a:gd name="T57" fmla="*/ 47 h 90"/>
                <a:gd name="T58" fmla="*/ 150 w 281"/>
                <a:gd name="T59" fmla="*/ 13 h 90"/>
                <a:gd name="T60" fmla="*/ 182 w 281"/>
                <a:gd name="T61" fmla="*/ 0 h 90"/>
                <a:gd name="T62" fmla="*/ 203 w 281"/>
                <a:gd name="T63" fmla="*/ 4 h 90"/>
                <a:gd name="T64" fmla="*/ 203 w 281"/>
                <a:gd name="T65" fmla="*/ 15 h 90"/>
                <a:gd name="T66" fmla="*/ 182 w 281"/>
                <a:gd name="T67" fmla="*/ 9 h 90"/>
                <a:gd name="T68" fmla="*/ 158 w 281"/>
                <a:gd name="T69" fmla="*/ 19 h 90"/>
                <a:gd name="T70" fmla="*/ 148 w 281"/>
                <a:gd name="T71" fmla="*/ 46 h 90"/>
                <a:gd name="T72" fmla="*/ 157 w 281"/>
                <a:gd name="T73" fmla="*/ 72 h 90"/>
                <a:gd name="T74" fmla="*/ 180 w 281"/>
                <a:gd name="T75" fmla="*/ 81 h 90"/>
                <a:gd name="T76" fmla="*/ 203 w 281"/>
                <a:gd name="T77" fmla="*/ 75 h 90"/>
                <a:gd name="T78" fmla="*/ 203 w 281"/>
                <a:gd name="T79" fmla="*/ 85 h 90"/>
                <a:gd name="T80" fmla="*/ 281 w 281"/>
                <a:gd name="T81" fmla="*/ 89 h 90"/>
                <a:gd name="T82" fmla="*/ 267 w 281"/>
                <a:gd name="T83" fmla="*/ 89 h 90"/>
                <a:gd name="T84" fmla="*/ 233 w 281"/>
                <a:gd name="T85" fmla="*/ 49 h 90"/>
                <a:gd name="T86" fmla="*/ 231 w 281"/>
                <a:gd name="T87" fmla="*/ 46 h 90"/>
                <a:gd name="T88" fmla="*/ 231 w 281"/>
                <a:gd name="T89" fmla="*/ 46 h 90"/>
                <a:gd name="T90" fmla="*/ 231 w 281"/>
                <a:gd name="T91" fmla="*/ 89 h 90"/>
                <a:gd name="T92" fmla="*/ 220 w 281"/>
                <a:gd name="T93" fmla="*/ 89 h 90"/>
                <a:gd name="T94" fmla="*/ 220 w 281"/>
                <a:gd name="T95" fmla="*/ 2 h 90"/>
                <a:gd name="T96" fmla="*/ 231 w 281"/>
                <a:gd name="T97" fmla="*/ 2 h 90"/>
                <a:gd name="T98" fmla="*/ 231 w 281"/>
                <a:gd name="T99" fmla="*/ 43 h 90"/>
                <a:gd name="T100" fmla="*/ 231 w 281"/>
                <a:gd name="T101" fmla="*/ 43 h 90"/>
                <a:gd name="T102" fmla="*/ 233 w 281"/>
                <a:gd name="T103" fmla="*/ 40 h 90"/>
                <a:gd name="T104" fmla="*/ 266 w 281"/>
                <a:gd name="T105" fmla="*/ 2 h 90"/>
                <a:gd name="T106" fmla="*/ 278 w 281"/>
                <a:gd name="T107" fmla="*/ 2 h 90"/>
                <a:gd name="T108" fmla="*/ 241 w 281"/>
                <a:gd name="T109" fmla="*/ 43 h 90"/>
                <a:gd name="T110" fmla="*/ 281 w 281"/>
                <a:gd name="T111" fmla="*/ 8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 h="90">
                  <a:moveTo>
                    <a:pt x="60" y="11"/>
                  </a:moveTo>
                  <a:cubicBezTo>
                    <a:pt x="35" y="11"/>
                    <a:pt x="35" y="11"/>
                    <a:pt x="35" y="11"/>
                  </a:cubicBezTo>
                  <a:cubicBezTo>
                    <a:pt x="35" y="89"/>
                    <a:pt x="35" y="89"/>
                    <a:pt x="35" y="89"/>
                  </a:cubicBezTo>
                  <a:cubicBezTo>
                    <a:pt x="25" y="89"/>
                    <a:pt x="25" y="89"/>
                    <a:pt x="25" y="89"/>
                  </a:cubicBezTo>
                  <a:cubicBezTo>
                    <a:pt x="25" y="11"/>
                    <a:pt x="25" y="11"/>
                    <a:pt x="25" y="11"/>
                  </a:cubicBezTo>
                  <a:cubicBezTo>
                    <a:pt x="0" y="11"/>
                    <a:pt x="0" y="11"/>
                    <a:pt x="0" y="11"/>
                  </a:cubicBezTo>
                  <a:cubicBezTo>
                    <a:pt x="0" y="2"/>
                    <a:pt x="0" y="2"/>
                    <a:pt x="0" y="2"/>
                  </a:cubicBezTo>
                  <a:cubicBezTo>
                    <a:pt x="60" y="2"/>
                    <a:pt x="60" y="2"/>
                    <a:pt x="60" y="2"/>
                  </a:cubicBezTo>
                  <a:lnTo>
                    <a:pt x="60" y="11"/>
                  </a:lnTo>
                  <a:close/>
                  <a:moveTo>
                    <a:pt x="99" y="2"/>
                  </a:moveTo>
                  <a:cubicBezTo>
                    <a:pt x="88" y="2"/>
                    <a:pt x="88" y="2"/>
                    <a:pt x="88" y="2"/>
                  </a:cubicBezTo>
                  <a:cubicBezTo>
                    <a:pt x="55" y="89"/>
                    <a:pt x="55" y="89"/>
                    <a:pt x="55" y="89"/>
                  </a:cubicBezTo>
                  <a:cubicBezTo>
                    <a:pt x="66" y="89"/>
                    <a:pt x="66" y="89"/>
                    <a:pt x="66" y="89"/>
                  </a:cubicBezTo>
                  <a:cubicBezTo>
                    <a:pt x="75" y="64"/>
                    <a:pt x="75" y="64"/>
                    <a:pt x="75" y="64"/>
                  </a:cubicBezTo>
                  <a:cubicBezTo>
                    <a:pt x="112" y="64"/>
                    <a:pt x="112" y="64"/>
                    <a:pt x="112" y="64"/>
                  </a:cubicBezTo>
                  <a:cubicBezTo>
                    <a:pt x="121" y="89"/>
                    <a:pt x="121" y="89"/>
                    <a:pt x="121" y="89"/>
                  </a:cubicBezTo>
                  <a:cubicBezTo>
                    <a:pt x="132" y="89"/>
                    <a:pt x="132" y="89"/>
                    <a:pt x="132" y="89"/>
                  </a:cubicBezTo>
                  <a:lnTo>
                    <a:pt x="99" y="2"/>
                  </a:lnTo>
                  <a:close/>
                  <a:moveTo>
                    <a:pt x="78" y="55"/>
                  </a:moveTo>
                  <a:cubicBezTo>
                    <a:pt x="92" y="18"/>
                    <a:pt x="92" y="18"/>
                    <a:pt x="92" y="18"/>
                  </a:cubicBezTo>
                  <a:cubicBezTo>
                    <a:pt x="92" y="17"/>
                    <a:pt x="93" y="15"/>
                    <a:pt x="93" y="12"/>
                  </a:cubicBezTo>
                  <a:cubicBezTo>
                    <a:pt x="93" y="12"/>
                    <a:pt x="93" y="12"/>
                    <a:pt x="93" y="12"/>
                  </a:cubicBezTo>
                  <a:cubicBezTo>
                    <a:pt x="94" y="15"/>
                    <a:pt x="94" y="17"/>
                    <a:pt x="95" y="18"/>
                  </a:cubicBezTo>
                  <a:cubicBezTo>
                    <a:pt x="108" y="55"/>
                    <a:pt x="108" y="55"/>
                    <a:pt x="108" y="55"/>
                  </a:cubicBezTo>
                  <a:lnTo>
                    <a:pt x="78" y="55"/>
                  </a:lnTo>
                  <a:close/>
                  <a:moveTo>
                    <a:pt x="203" y="85"/>
                  </a:moveTo>
                  <a:cubicBezTo>
                    <a:pt x="196" y="89"/>
                    <a:pt x="188" y="90"/>
                    <a:pt x="179" y="90"/>
                  </a:cubicBezTo>
                  <a:cubicBezTo>
                    <a:pt x="166" y="90"/>
                    <a:pt x="156" y="86"/>
                    <a:pt x="149" y="78"/>
                  </a:cubicBezTo>
                  <a:cubicBezTo>
                    <a:pt x="141" y="70"/>
                    <a:pt x="138" y="60"/>
                    <a:pt x="138" y="47"/>
                  </a:cubicBezTo>
                  <a:cubicBezTo>
                    <a:pt x="138" y="33"/>
                    <a:pt x="142" y="22"/>
                    <a:pt x="150" y="13"/>
                  </a:cubicBezTo>
                  <a:cubicBezTo>
                    <a:pt x="159" y="5"/>
                    <a:pt x="169" y="0"/>
                    <a:pt x="182" y="0"/>
                  </a:cubicBezTo>
                  <a:cubicBezTo>
                    <a:pt x="190" y="0"/>
                    <a:pt x="197" y="1"/>
                    <a:pt x="203" y="4"/>
                  </a:cubicBezTo>
                  <a:cubicBezTo>
                    <a:pt x="203" y="15"/>
                    <a:pt x="203" y="15"/>
                    <a:pt x="203" y="15"/>
                  </a:cubicBezTo>
                  <a:cubicBezTo>
                    <a:pt x="196" y="11"/>
                    <a:pt x="190" y="9"/>
                    <a:pt x="182" y="9"/>
                  </a:cubicBezTo>
                  <a:cubicBezTo>
                    <a:pt x="172" y="9"/>
                    <a:pt x="164" y="13"/>
                    <a:pt x="158" y="19"/>
                  </a:cubicBezTo>
                  <a:cubicBezTo>
                    <a:pt x="151" y="26"/>
                    <a:pt x="148" y="35"/>
                    <a:pt x="148" y="46"/>
                  </a:cubicBezTo>
                  <a:cubicBezTo>
                    <a:pt x="148" y="57"/>
                    <a:pt x="151" y="65"/>
                    <a:pt x="157" y="72"/>
                  </a:cubicBezTo>
                  <a:cubicBezTo>
                    <a:pt x="163" y="78"/>
                    <a:pt x="171" y="81"/>
                    <a:pt x="180" y="81"/>
                  </a:cubicBezTo>
                  <a:cubicBezTo>
                    <a:pt x="189" y="81"/>
                    <a:pt x="196" y="79"/>
                    <a:pt x="203" y="75"/>
                  </a:cubicBezTo>
                  <a:lnTo>
                    <a:pt x="203" y="85"/>
                  </a:lnTo>
                  <a:close/>
                  <a:moveTo>
                    <a:pt x="281" y="89"/>
                  </a:moveTo>
                  <a:cubicBezTo>
                    <a:pt x="267" y="89"/>
                    <a:pt x="267" y="89"/>
                    <a:pt x="267" y="89"/>
                  </a:cubicBezTo>
                  <a:cubicBezTo>
                    <a:pt x="233" y="49"/>
                    <a:pt x="233" y="49"/>
                    <a:pt x="233" y="49"/>
                  </a:cubicBezTo>
                  <a:cubicBezTo>
                    <a:pt x="232" y="47"/>
                    <a:pt x="231" y="46"/>
                    <a:pt x="231" y="46"/>
                  </a:cubicBezTo>
                  <a:cubicBezTo>
                    <a:pt x="231" y="46"/>
                    <a:pt x="231" y="46"/>
                    <a:pt x="231" y="46"/>
                  </a:cubicBezTo>
                  <a:cubicBezTo>
                    <a:pt x="231" y="89"/>
                    <a:pt x="231" y="89"/>
                    <a:pt x="231" y="89"/>
                  </a:cubicBezTo>
                  <a:cubicBezTo>
                    <a:pt x="220" y="89"/>
                    <a:pt x="220" y="89"/>
                    <a:pt x="220" y="89"/>
                  </a:cubicBezTo>
                  <a:cubicBezTo>
                    <a:pt x="220" y="2"/>
                    <a:pt x="220" y="2"/>
                    <a:pt x="220" y="2"/>
                  </a:cubicBezTo>
                  <a:cubicBezTo>
                    <a:pt x="231" y="2"/>
                    <a:pt x="231" y="2"/>
                    <a:pt x="231" y="2"/>
                  </a:cubicBezTo>
                  <a:cubicBezTo>
                    <a:pt x="231" y="43"/>
                    <a:pt x="231" y="43"/>
                    <a:pt x="231" y="43"/>
                  </a:cubicBezTo>
                  <a:cubicBezTo>
                    <a:pt x="231" y="43"/>
                    <a:pt x="231" y="43"/>
                    <a:pt x="231" y="43"/>
                  </a:cubicBezTo>
                  <a:cubicBezTo>
                    <a:pt x="231" y="42"/>
                    <a:pt x="232" y="41"/>
                    <a:pt x="233" y="40"/>
                  </a:cubicBezTo>
                  <a:cubicBezTo>
                    <a:pt x="266" y="2"/>
                    <a:pt x="266" y="2"/>
                    <a:pt x="266" y="2"/>
                  </a:cubicBezTo>
                  <a:cubicBezTo>
                    <a:pt x="278" y="2"/>
                    <a:pt x="278" y="2"/>
                    <a:pt x="278" y="2"/>
                  </a:cubicBezTo>
                  <a:cubicBezTo>
                    <a:pt x="241" y="43"/>
                    <a:pt x="241" y="43"/>
                    <a:pt x="241" y="43"/>
                  </a:cubicBezTo>
                  <a:lnTo>
                    <a:pt x="281" y="89"/>
                  </a:lnTo>
                  <a:close/>
                </a:path>
              </a:pathLst>
            </a:custGeom>
            <a:solidFill>
              <a:srgbClr val="0078D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4"/>
                </a:solidFill>
                <a:effectLst/>
                <a:uLnTx/>
                <a:uFillTx/>
                <a:latin typeface="Segoe UI Semilight"/>
                <a:ea typeface="+mn-ea"/>
                <a:cs typeface="+mn-cs"/>
              </a:endParaRPr>
            </a:p>
          </p:txBody>
        </p:sp>
        <p:sp>
          <p:nvSpPr>
            <p:cNvPr id="29" name="Freeform 240">
              <a:extLst>
                <a:ext uri="{FF2B5EF4-FFF2-40B4-BE49-F238E27FC236}">
                  <a16:creationId xmlns:a16="http://schemas.microsoft.com/office/drawing/2014/main" id="{0ED39992-E4CB-1383-C660-2E96D0E8424A}"/>
                </a:ext>
                <a:ext uri="{C183D7F6-B498-43B3-948B-1728B52AA6E4}">
                  <adec:decorative xmlns:adec="http://schemas.microsoft.com/office/drawing/2017/decorative" val="1"/>
                </a:ext>
              </a:extLst>
            </p:cNvPr>
            <p:cNvSpPr>
              <a:spLocks noEditPoints="1"/>
            </p:cNvSpPr>
            <p:nvPr/>
          </p:nvSpPr>
          <p:spPr bwMode="auto">
            <a:xfrm>
              <a:off x="1782614" y="4730525"/>
              <a:ext cx="1114855" cy="464951"/>
            </a:xfrm>
            <a:custGeom>
              <a:avLst/>
              <a:gdLst>
                <a:gd name="T0" fmla="*/ 336 w 367"/>
                <a:gd name="T1" fmla="*/ 11 h 153"/>
                <a:gd name="T2" fmla="*/ 285 w 367"/>
                <a:gd name="T3" fmla="*/ 48 h 153"/>
                <a:gd name="T4" fmla="*/ 274 w 367"/>
                <a:gd name="T5" fmla="*/ 40 h 153"/>
                <a:gd name="T6" fmla="*/ 241 w 367"/>
                <a:gd name="T7" fmla="*/ 118 h 153"/>
                <a:gd name="T8" fmla="*/ 264 w 367"/>
                <a:gd name="T9" fmla="*/ 49 h 153"/>
                <a:gd name="T10" fmla="*/ 290 w 367"/>
                <a:gd name="T11" fmla="*/ 118 h 153"/>
                <a:gd name="T12" fmla="*/ 324 w 367"/>
                <a:gd name="T13" fmla="*/ 103 h 153"/>
                <a:gd name="T14" fmla="*/ 234 w 367"/>
                <a:gd name="T15" fmla="*/ 153 h 153"/>
                <a:gd name="T16" fmla="*/ 312 w 367"/>
                <a:gd name="T17" fmla="*/ 135 h 153"/>
                <a:gd name="T18" fmla="*/ 299 w 367"/>
                <a:gd name="T19" fmla="*/ 36 h 153"/>
                <a:gd name="T20" fmla="*/ 345 w 367"/>
                <a:gd name="T21" fmla="*/ 118 h 153"/>
                <a:gd name="T22" fmla="*/ 7 w 367"/>
                <a:gd name="T23" fmla="*/ 38 h 153"/>
                <a:gd name="T24" fmla="*/ 21 w 367"/>
                <a:gd name="T25" fmla="*/ 118 h 153"/>
                <a:gd name="T26" fmla="*/ 38 w 367"/>
                <a:gd name="T27" fmla="*/ 49 h 153"/>
                <a:gd name="T28" fmla="*/ 51 w 367"/>
                <a:gd name="T29" fmla="*/ 118 h 153"/>
                <a:gd name="T30" fmla="*/ 59 w 367"/>
                <a:gd name="T31" fmla="*/ 78 h 153"/>
                <a:gd name="T32" fmla="*/ 0 w 367"/>
                <a:gd name="T33" fmla="*/ 153 h 153"/>
                <a:gd name="T34" fmla="*/ 53 w 367"/>
                <a:gd name="T35" fmla="*/ 139 h 153"/>
                <a:gd name="T36" fmla="*/ 51 w 367"/>
                <a:gd name="T37" fmla="*/ 70 h 153"/>
                <a:gd name="T38" fmla="*/ 69 w 367"/>
                <a:gd name="T39" fmla="*/ 49 h 153"/>
                <a:gd name="T40" fmla="*/ 7 w 367"/>
                <a:gd name="T41" fmla="*/ 38 h 153"/>
                <a:gd name="T42" fmla="*/ 153 w 367"/>
                <a:gd name="T43" fmla="*/ 39 h 153"/>
                <a:gd name="T44" fmla="*/ 113 w 367"/>
                <a:gd name="T45" fmla="*/ 118 h 153"/>
                <a:gd name="T46" fmla="*/ 161 w 367"/>
                <a:gd name="T47" fmla="*/ 54 h 153"/>
                <a:gd name="T48" fmla="*/ 166 w 367"/>
                <a:gd name="T49" fmla="*/ 118 h 153"/>
                <a:gd name="T50" fmla="*/ 179 w 367"/>
                <a:gd name="T51" fmla="*/ 54 h 153"/>
                <a:gd name="T52" fmla="*/ 203 w 367"/>
                <a:gd name="T53" fmla="*/ 118 h 153"/>
                <a:gd name="T54" fmla="*/ 217 w 367"/>
                <a:gd name="T55" fmla="*/ 49 h 153"/>
                <a:gd name="T56" fmla="*/ 231 w 367"/>
                <a:gd name="T57" fmla="*/ 38 h 153"/>
                <a:gd name="T58" fmla="*/ 115 w 367"/>
                <a:gd name="T59" fmla="*/ 80 h 153"/>
                <a:gd name="T60" fmla="*/ 115 w 367"/>
                <a:gd name="T61" fmla="*/ 106 h 153"/>
                <a:gd name="T62" fmla="*/ 115 w 367"/>
                <a:gd name="T63" fmla="*/ 80 h 153"/>
                <a:gd name="T64" fmla="*/ 169 w 367"/>
                <a:gd name="T65" fmla="*/ 62 h 153"/>
                <a:gd name="T66" fmla="*/ 161 w 367"/>
                <a:gd name="T67" fmla="*/ 20 h 153"/>
                <a:gd name="T68" fmla="*/ 183 w 367"/>
                <a:gd name="T69" fmla="*/ 20 h 153"/>
                <a:gd name="T70" fmla="*/ 161 w 367"/>
                <a:gd name="T71" fmla="*/ 2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153">
                  <a:moveTo>
                    <a:pt x="358" y="118"/>
                  </a:moveTo>
                  <a:cubicBezTo>
                    <a:pt x="359" y="74"/>
                    <a:pt x="367" y="24"/>
                    <a:pt x="336" y="11"/>
                  </a:cubicBezTo>
                  <a:cubicBezTo>
                    <a:pt x="311" y="0"/>
                    <a:pt x="270" y="17"/>
                    <a:pt x="289" y="44"/>
                  </a:cubicBezTo>
                  <a:cubicBezTo>
                    <a:pt x="288" y="45"/>
                    <a:pt x="287" y="47"/>
                    <a:pt x="285" y="48"/>
                  </a:cubicBezTo>
                  <a:cubicBezTo>
                    <a:pt x="285" y="48"/>
                    <a:pt x="285" y="49"/>
                    <a:pt x="285" y="49"/>
                  </a:cubicBezTo>
                  <a:cubicBezTo>
                    <a:pt x="282" y="46"/>
                    <a:pt x="279" y="42"/>
                    <a:pt x="274" y="40"/>
                  </a:cubicBezTo>
                  <a:cubicBezTo>
                    <a:pt x="270" y="38"/>
                    <a:pt x="262" y="38"/>
                    <a:pt x="257" y="40"/>
                  </a:cubicBezTo>
                  <a:cubicBezTo>
                    <a:pt x="233" y="48"/>
                    <a:pt x="240" y="87"/>
                    <a:pt x="241" y="118"/>
                  </a:cubicBezTo>
                  <a:cubicBezTo>
                    <a:pt x="245" y="118"/>
                    <a:pt x="250" y="118"/>
                    <a:pt x="254" y="118"/>
                  </a:cubicBezTo>
                  <a:cubicBezTo>
                    <a:pt x="254" y="99"/>
                    <a:pt x="249" y="52"/>
                    <a:pt x="264" y="49"/>
                  </a:cubicBezTo>
                  <a:cubicBezTo>
                    <a:pt x="283" y="46"/>
                    <a:pt x="277" y="99"/>
                    <a:pt x="277" y="118"/>
                  </a:cubicBezTo>
                  <a:cubicBezTo>
                    <a:pt x="281" y="118"/>
                    <a:pt x="286" y="118"/>
                    <a:pt x="290" y="118"/>
                  </a:cubicBezTo>
                  <a:cubicBezTo>
                    <a:pt x="289" y="94"/>
                    <a:pt x="284" y="55"/>
                    <a:pt x="303" y="50"/>
                  </a:cubicBezTo>
                  <a:cubicBezTo>
                    <a:pt x="328" y="43"/>
                    <a:pt x="329" y="83"/>
                    <a:pt x="324" y="103"/>
                  </a:cubicBezTo>
                  <a:cubicBezTo>
                    <a:pt x="320" y="115"/>
                    <a:pt x="314" y="125"/>
                    <a:pt x="301" y="127"/>
                  </a:cubicBezTo>
                  <a:cubicBezTo>
                    <a:pt x="271" y="134"/>
                    <a:pt x="234" y="116"/>
                    <a:pt x="234" y="153"/>
                  </a:cubicBezTo>
                  <a:cubicBezTo>
                    <a:pt x="238" y="153"/>
                    <a:pt x="243" y="153"/>
                    <a:pt x="247" y="153"/>
                  </a:cubicBezTo>
                  <a:cubicBezTo>
                    <a:pt x="247" y="130"/>
                    <a:pt x="294" y="143"/>
                    <a:pt x="312" y="135"/>
                  </a:cubicBezTo>
                  <a:cubicBezTo>
                    <a:pt x="335" y="125"/>
                    <a:pt x="350" y="74"/>
                    <a:pt x="330" y="47"/>
                  </a:cubicBezTo>
                  <a:cubicBezTo>
                    <a:pt x="322" y="37"/>
                    <a:pt x="309" y="42"/>
                    <a:pt x="299" y="36"/>
                  </a:cubicBezTo>
                  <a:cubicBezTo>
                    <a:pt x="293" y="14"/>
                    <a:pt x="330" y="15"/>
                    <a:pt x="338" y="26"/>
                  </a:cubicBezTo>
                  <a:cubicBezTo>
                    <a:pt x="350" y="40"/>
                    <a:pt x="346" y="92"/>
                    <a:pt x="345" y="118"/>
                  </a:cubicBezTo>
                  <a:cubicBezTo>
                    <a:pt x="350" y="118"/>
                    <a:pt x="354" y="118"/>
                    <a:pt x="358" y="118"/>
                  </a:cubicBezTo>
                  <a:close/>
                  <a:moveTo>
                    <a:pt x="7" y="38"/>
                  </a:moveTo>
                  <a:cubicBezTo>
                    <a:pt x="7" y="65"/>
                    <a:pt x="7" y="91"/>
                    <a:pt x="7" y="118"/>
                  </a:cubicBezTo>
                  <a:cubicBezTo>
                    <a:pt x="12" y="118"/>
                    <a:pt x="16" y="118"/>
                    <a:pt x="21" y="118"/>
                  </a:cubicBezTo>
                  <a:cubicBezTo>
                    <a:pt x="21" y="95"/>
                    <a:pt x="21" y="72"/>
                    <a:pt x="21" y="49"/>
                  </a:cubicBezTo>
                  <a:cubicBezTo>
                    <a:pt x="27" y="49"/>
                    <a:pt x="32" y="49"/>
                    <a:pt x="38" y="49"/>
                  </a:cubicBezTo>
                  <a:cubicBezTo>
                    <a:pt x="38" y="72"/>
                    <a:pt x="38" y="95"/>
                    <a:pt x="38" y="118"/>
                  </a:cubicBezTo>
                  <a:cubicBezTo>
                    <a:pt x="43" y="118"/>
                    <a:pt x="47" y="118"/>
                    <a:pt x="51" y="118"/>
                  </a:cubicBezTo>
                  <a:cubicBezTo>
                    <a:pt x="51" y="103"/>
                    <a:pt x="49" y="84"/>
                    <a:pt x="57" y="78"/>
                  </a:cubicBezTo>
                  <a:cubicBezTo>
                    <a:pt x="58" y="78"/>
                    <a:pt x="59" y="78"/>
                    <a:pt x="59" y="78"/>
                  </a:cubicBezTo>
                  <a:cubicBezTo>
                    <a:pt x="75" y="79"/>
                    <a:pt x="72" y="109"/>
                    <a:pt x="66" y="119"/>
                  </a:cubicBezTo>
                  <a:cubicBezTo>
                    <a:pt x="51" y="142"/>
                    <a:pt x="1" y="110"/>
                    <a:pt x="0" y="153"/>
                  </a:cubicBezTo>
                  <a:cubicBezTo>
                    <a:pt x="5" y="153"/>
                    <a:pt x="9" y="153"/>
                    <a:pt x="14" y="153"/>
                  </a:cubicBezTo>
                  <a:cubicBezTo>
                    <a:pt x="14" y="132"/>
                    <a:pt x="36" y="142"/>
                    <a:pt x="53" y="139"/>
                  </a:cubicBezTo>
                  <a:cubicBezTo>
                    <a:pt x="67" y="136"/>
                    <a:pt x="76" y="126"/>
                    <a:pt x="81" y="115"/>
                  </a:cubicBezTo>
                  <a:cubicBezTo>
                    <a:pt x="90" y="92"/>
                    <a:pt x="78" y="54"/>
                    <a:pt x="51" y="70"/>
                  </a:cubicBezTo>
                  <a:cubicBezTo>
                    <a:pt x="51" y="63"/>
                    <a:pt x="51" y="56"/>
                    <a:pt x="51" y="49"/>
                  </a:cubicBezTo>
                  <a:cubicBezTo>
                    <a:pt x="57" y="49"/>
                    <a:pt x="63" y="49"/>
                    <a:pt x="69" y="49"/>
                  </a:cubicBezTo>
                  <a:cubicBezTo>
                    <a:pt x="69" y="45"/>
                    <a:pt x="69" y="42"/>
                    <a:pt x="69" y="38"/>
                  </a:cubicBezTo>
                  <a:cubicBezTo>
                    <a:pt x="48" y="38"/>
                    <a:pt x="28" y="38"/>
                    <a:pt x="7" y="38"/>
                  </a:cubicBezTo>
                  <a:close/>
                  <a:moveTo>
                    <a:pt x="171" y="46"/>
                  </a:moveTo>
                  <a:cubicBezTo>
                    <a:pt x="165" y="44"/>
                    <a:pt x="159" y="41"/>
                    <a:pt x="153" y="39"/>
                  </a:cubicBezTo>
                  <a:cubicBezTo>
                    <a:pt x="131" y="33"/>
                    <a:pt x="111" y="45"/>
                    <a:pt x="103" y="58"/>
                  </a:cubicBezTo>
                  <a:cubicBezTo>
                    <a:pt x="92" y="75"/>
                    <a:pt x="90" y="113"/>
                    <a:pt x="113" y="118"/>
                  </a:cubicBezTo>
                  <a:cubicBezTo>
                    <a:pt x="147" y="125"/>
                    <a:pt x="144" y="59"/>
                    <a:pt x="111" y="71"/>
                  </a:cubicBezTo>
                  <a:cubicBezTo>
                    <a:pt x="116" y="49"/>
                    <a:pt x="140" y="47"/>
                    <a:pt x="161" y="54"/>
                  </a:cubicBezTo>
                  <a:cubicBezTo>
                    <a:pt x="158" y="58"/>
                    <a:pt x="155" y="63"/>
                    <a:pt x="152" y="67"/>
                  </a:cubicBezTo>
                  <a:cubicBezTo>
                    <a:pt x="145" y="86"/>
                    <a:pt x="148" y="113"/>
                    <a:pt x="166" y="118"/>
                  </a:cubicBezTo>
                  <a:cubicBezTo>
                    <a:pt x="186" y="123"/>
                    <a:pt x="194" y="95"/>
                    <a:pt x="191" y="78"/>
                  </a:cubicBezTo>
                  <a:cubicBezTo>
                    <a:pt x="189" y="68"/>
                    <a:pt x="185" y="61"/>
                    <a:pt x="179" y="54"/>
                  </a:cubicBezTo>
                  <a:cubicBezTo>
                    <a:pt x="185" y="50"/>
                    <a:pt x="195" y="49"/>
                    <a:pt x="203" y="49"/>
                  </a:cubicBezTo>
                  <a:cubicBezTo>
                    <a:pt x="203" y="118"/>
                    <a:pt x="203" y="118"/>
                    <a:pt x="203" y="118"/>
                  </a:cubicBezTo>
                  <a:cubicBezTo>
                    <a:pt x="217" y="118"/>
                    <a:pt x="217" y="118"/>
                    <a:pt x="217" y="118"/>
                  </a:cubicBezTo>
                  <a:cubicBezTo>
                    <a:pt x="217" y="49"/>
                    <a:pt x="217" y="49"/>
                    <a:pt x="217" y="49"/>
                  </a:cubicBezTo>
                  <a:cubicBezTo>
                    <a:pt x="231" y="49"/>
                    <a:pt x="231" y="49"/>
                    <a:pt x="231" y="49"/>
                  </a:cubicBezTo>
                  <a:cubicBezTo>
                    <a:pt x="231" y="38"/>
                    <a:pt x="231" y="38"/>
                    <a:pt x="231" y="38"/>
                  </a:cubicBezTo>
                  <a:cubicBezTo>
                    <a:pt x="209" y="38"/>
                    <a:pt x="183" y="36"/>
                    <a:pt x="171" y="46"/>
                  </a:cubicBezTo>
                  <a:close/>
                  <a:moveTo>
                    <a:pt x="115" y="80"/>
                  </a:moveTo>
                  <a:cubicBezTo>
                    <a:pt x="118" y="80"/>
                    <a:pt x="118" y="81"/>
                    <a:pt x="120" y="82"/>
                  </a:cubicBezTo>
                  <a:cubicBezTo>
                    <a:pt x="127" y="86"/>
                    <a:pt x="126" y="109"/>
                    <a:pt x="115" y="106"/>
                  </a:cubicBezTo>
                  <a:cubicBezTo>
                    <a:pt x="110" y="104"/>
                    <a:pt x="105" y="89"/>
                    <a:pt x="111" y="83"/>
                  </a:cubicBezTo>
                  <a:cubicBezTo>
                    <a:pt x="112" y="82"/>
                    <a:pt x="113" y="81"/>
                    <a:pt x="115" y="80"/>
                  </a:cubicBezTo>
                  <a:close/>
                  <a:moveTo>
                    <a:pt x="169" y="107"/>
                  </a:moveTo>
                  <a:cubicBezTo>
                    <a:pt x="156" y="100"/>
                    <a:pt x="163" y="71"/>
                    <a:pt x="169" y="62"/>
                  </a:cubicBezTo>
                  <a:cubicBezTo>
                    <a:pt x="179" y="67"/>
                    <a:pt x="183" y="104"/>
                    <a:pt x="169" y="107"/>
                  </a:cubicBezTo>
                  <a:close/>
                  <a:moveTo>
                    <a:pt x="161" y="20"/>
                  </a:moveTo>
                  <a:cubicBezTo>
                    <a:pt x="161" y="26"/>
                    <a:pt x="166" y="31"/>
                    <a:pt x="172" y="31"/>
                  </a:cubicBezTo>
                  <a:cubicBezTo>
                    <a:pt x="178" y="31"/>
                    <a:pt x="183" y="26"/>
                    <a:pt x="183" y="20"/>
                  </a:cubicBezTo>
                  <a:cubicBezTo>
                    <a:pt x="183" y="14"/>
                    <a:pt x="178" y="9"/>
                    <a:pt x="172" y="9"/>
                  </a:cubicBezTo>
                  <a:cubicBezTo>
                    <a:pt x="166" y="9"/>
                    <a:pt x="161" y="14"/>
                    <a:pt x="161" y="20"/>
                  </a:cubicBezTo>
                  <a:close/>
                </a:path>
              </a:pathLst>
            </a:custGeom>
            <a:solidFill>
              <a:srgbClr val="FF5C39"/>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30" name="Freeform 241">
              <a:extLst>
                <a:ext uri="{FF2B5EF4-FFF2-40B4-BE49-F238E27FC236}">
                  <a16:creationId xmlns:a16="http://schemas.microsoft.com/office/drawing/2014/main" id="{FD53A550-8932-249B-C006-AF263620A600}"/>
                </a:ext>
                <a:ext uri="{C183D7F6-B498-43B3-948B-1728B52AA6E4}">
                  <adec:decorative xmlns:adec="http://schemas.microsoft.com/office/drawing/2017/decorative" val="1"/>
                </a:ext>
              </a:extLst>
            </p:cNvPr>
            <p:cNvSpPr>
              <a:spLocks noEditPoints="1"/>
            </p:cNvSpPr>
            <p:nvPr/>
          </p:nvSpPr>
          <p:spPr bwMode="auto">
            <a:xfrm>
              <a:off x="1517942" y="3247986"/>
              <a:ext cx="1548982" cy="236329"/>
            </a:xfrm>
            <a:custGeom>
              <a:avLst/>
              <a:gdLst>
                <a:gd name="T0" fmla="*/ 13 w 510"/>
                <a:gd name="T1" fmla="*/ 25 h 78"/>
                <a:gd name="T2" fmla="*/ 39 w 510"/>
                <a:gd name="T3" fmla="*/ 1 h 78"/>
                <a:gd name="T4" fmla="*/ 24 w 510"/>
                <a:gd name="T5" fmla="*/ 61 h 78"/>
                <a:gd name="T6" fmla="*/ 40 w 510"/>
                <a:gd name="T7" fmla="*/ 29 h 78"/>
                <a:gd name="T8" fmla="*/ 13 w 510"/>
                <a:gd name="T9" fmla="*/ 35 h 78"/>
                <a:gd name="T10" fmla="*/ 21 w 510"/>
                <a:gd name="T11" fmla="*/ 51 h 78"/>
                <a:gd name="T12" fmla="*/ 91 w 510"/>
                <a:gd name="T13" fmla="*/ 12 h 78"/>
                <a:gd name="T14" fmla="*/ 57 w 510"/>
                <a:gd name="T15" fmla="*/ 62 h 78"/>
                <a:gd name="T16" fmla="*/ 53 w 510"/>
                <a:gd name="T17" fmla="*/ 51 h 78"/>
                <a:gd name="T18" fmla="*/ 63 w 510"/>
                <a:gd name="T19" fmla="*/ 28 h 78"/>
                <a:gd name="T20" fmla="*/ 104 w 510"/>
                <a:gd name="T21" fmla="*/ 61 h 78"/>
                <a:gd name="T22" fmla="*/ 112 w 510"/>
                <a:gd name="T23" fmla="*/ 61 h 78"/>
                <a:gd name="T24" fmla="*/ 152 w 510"/>
                <a:gd name="T25" fmla="*/ 48 h 78"/>
                <a:gd name="T26" fmla="*/ 150 w 510"/>
                <a:gd name="T27" fmla="*/ 1 h 78"/>
                <a:gd name="T28" fmla="*/ 141 w 510"/>
                <a:gd name="T29" fmla="*/ 11 h 78"/>
                <a:gd name="T30" fmla="*/ 149 w 510"/>
                <a:gd name="T31" fmla="*/ 37 h 78"/>
                <a:gd name="T32" fmla="*/ 193 w 510"/>
                <a:gd name="T33" fmla="*/ 12 h 78"/>
                <a:gd name="T34" fmla="*/ 179 w 510"/>
                <a:gd name="T35" fmla="*/ 1 h 78"/>
                <a:gd name="T36" fmla="*/ 269 w 510"/>
                <a:gd name="T37" fmla="*/ 8 h 78"/>
                <a:gd name="T38" fmla="*/ 218 w 510"/>
                <a:gd name="T39" fmla="*/ 32 h 78"/>
                <a:gd name="T40" fmla="*/ 269 w 510"/>
                <a:gd name="T41" fmla="*/ 53 h 78"/>
                <a:gd name="T42" fmla="*/ 259 w 510"/>
                <a:gd name="T43" fmla="*/ 45 h 78"/>
                <a:gd name="T44" fmla="*/ 232 w 510"/>
                <a:gd name="T45" fmla="*/ 31 h 78"/>
                <a:gd name="T46" fmla="*/ 259 w 510"/>
                <a:gd name="T47" fmla="*/ 17 h 78"/>
                <a:gd name="T48" fmla="*/ 335 w 510"/>
                <a:gd name="T49" fmla="*/ 50 h 78"/>
                <a:gd name="T50" fmla="*/ 287 w 510"/>
                <a:gd name="T51" fmla="*/ 50 h 78"/>
                <a:gd name="T52" fmla="*/ 294 w 510"/>
                <a:gd name="T53" fmla="*/ 78 h 78"/>
                <a:gd name="T54" fmla="*/ 332 w 510"/>
                <a:gd name="T55" fmla="*/ 78 h 78"/>
                <a:gd name="T56" fmla="*/ 335 w 510"/>
                <a:gd name="T57" fmla="*/ 50 h 78"/>
                <a:gd name="T58" fmla="*/ 308 w 510"/>
                <a:gd name="T59" fmla="*/ 31 h 78"/>
                <a:gd name="T60" fmla="*/ 322 w 510"/>
                <a:gd name="T61" fmla="*/ 50 h 78"/>
                <a:gd name="T62" fmla="*/ 348 w 510"/>
                <a:gd name="T63" fmla="*/ 61 h 78"/>
                <a:gd name="T64" fmla="*/ 388 w 510"/>
                <a:gd name="T65" fmla="*/ 48 h 78"/>
                <a:gd name="T66" fmla="*/ 386 w 510"/>
                <a:gd name="T67" fmla="*/ 1 h 78"/>
                <a:gd name="T68" fmla="*/ 377 w 510"/>
                <a:gd name="T69" fmla="*/ 11 h 78"/>
                <a:gd name="T70" fmla="*/ 385 w 510"/>
                <a:gd name="T71" fmla="*/ 37 h 78"/>
                <a:gd name="T72" fmla="*/ 415 w 510"/>
                <a:gd name="T73" fmla="*/ 1 h 78"/>
                <a:gd name="T74" fmla="*/ 429 w 510"/>
                <a:gd name="T75" fmla="*/ 40 h 78"/>
                <a:gd name="T76" fmla="*/ 459 w 510"/>
                <a:gd name="T77" fmla="*/ 20 h 78"/>
                <a:gd name="T78" fmla="*/ 429 w 510"/>
                <a:gd name="T79" fmla="*/ 30 h 78"/>
                <a:gd name="T80" fmla="*/ 445 w 510"/>
                <a:gd name="T81" fmla="*/ 20 h 78"/>
                <a:gd name="T82" fmla="*/ 472 w 510"/>
                <a:gd name="T83" fmla="*/ 5 h 78"/>
                <a:gd name="T84" fmla="*/ 480 w 510"/>
                <a:gd name="T85" fmla="*/ 34 h 78"/>
                <a:gd name="T86" fmla="*/ 477 w 510"/>
                <a:gd name="T87" fmla="*/ 61 h 78"/>
                <a:gd name="T88" fmla="*/ 496 w 510"/>
                <a:gd name="T89" fmla="*/ 38 h 78"/>
                <a:gd name="T90" fmla="*/ 510 w 510"/>
                <a:gd name="T91" fmla="*/ 1 h 78"/>
                <a:gd name="T92" fmla="*/ 490 w 510"/>
                <a:gd name="T93" fmla="*/ 27 h 78"/>
                <a:gd name="T94" fmla="*/ 490 w 510"/>
                <a:gd name="T95" fmla="*/ 1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0" h="78">
                  <a:moveTo>
                    <a:pt x="40" y="29"/>
                  </a:moveTo>
                  <a:cubicBezTo>
                    <a:pt x="36" y="26"/>
                    <a:pt x="31" y="25"/>
                    <a:pt x="25" y="25"/>
                  </a:cubicBezTo>
                  <a:cubicBezTo>
                    <a:pt x="13" y="25"/>
                    <a:pt x="13" y="25"/>
                    <a:pt x="13" y="25"/>
                  </a:cubicBezTo>
                  <a:cubicBezTo>
                    <a:pt x="13" y="12"/>
                    <a:pt x="13" y="12"/>
                    <a:pt x="13" y="12"/>
                  </a:cubicBezTo>
                  <a:cubicBezTo>
                    <a:pt x="39" y="12"/>
                    <a:pt x="39" y="12"/>
                    <a:pt x="39" y="12"/>
                  </a:cubicBezTo>
                  <a:cubicBezTo>
                    <a:pt x="39" y="1"/>
                    <a:pt x="39" y="1"/>
                    <a:pt x="39" y="1"/>
                  </a:cubicBezTo>
                  <a:cubicBezTo>
                    <a:pt x="0" y="1"/>
                    <a:pt x="0" y="1"/>
                    <a:pt x="0" y="1"/>
                  </a:cubicBezTo>
                  <a:cubicBezTo>
                    <a:pt x="0" y="61"/>
                    <a:pt x="0" y="61"/>
                    <a:pt x="0" y="61"/>
                  </a:cubicBezTo>
                  <a:cubicBezTo>
                    <a:pt x="24" y="61"/>
                    <a:pt x="24" y="61"/>
                    <a:pt x="24" y="61"/>
                  </a:cubicBezTo>
                  <a:cubicBezTo>
                    <a:pt x="31" y="61"/>
                    <a:pt x="36" y="59"/>
                    <a:pt x="40" y="56"/>
                  </a:cubicBezTo>
                  <a:cubicBezTo>
                    <a:pt x="43" y="53"/>
                    <a:pt x="45" y="48"/>
                    <a:pt x="45" y="42"/>
                  </a:cubicBezTo>
                  <a:cubicBezTo>
                    <a:pt x="45" y="37"/>
                    <a:pt x="43" y="32"/>
                    <a:pt x="40" y="29"/>
                  </a:cubicBezTo>
                  <a:close/>
                  <a:moveTo>
                    <a:pt x="21" y="51"/>
                  </a:moveTo>
                  <a:cubicBezTo>
                    <a:pt x="13" y="51"/>
                    <a:pt x="13" y="51"/>
                    <a:pt x="13" y="51"/>
                  </a:cubicBezTo>
                  <a:cubicBezTo>
                    <a:pt x="13" y="35"/>
                    <a:pt x="13" y="35"/>
                    <a:pt x="13" y="35"/>
                  </a:cubicBezTo>
                  <a:cubicBezTo>
                    <a:pt x="22" y="35"/>
                    <a:pt x="22" y="35"/>
                    <a:pt x="22" y="35"/>
                  </a:cubicBezTo>
                  <a:cubicBezTo>
                    <a:pt x="28" y="35"/>
                    <a:pt x="31" y="38"/>
                    <a:pt x="31" y="43"/>
                  </a:cubicBezTo>
                  <a:cubicBezTo>
                    <a:pt x="31" y="48"/>
                    <a:pt x="28" y="51"/>
                    <a:pt x="21" y="51"/>
                  </a:cubicBezTo>
                  <a:close/>
                  <a:moveTo>
                    <a:pt x="104" y="61"/>
                  </a:moveTo>
                  <a:cubicBezTo>
                    <a:pt x="91" y="61"/>
                    <a:pt x="91" y="61"/>
                    <a:pt x="91" y="61"/>
                  </a:cubicBezTo>
                  <a:cubicBezTo>
                    <a:pt x="91" y="12"/>
                    <a:pt x="91" y="12"/>
                    <a:pt x="91" y="12"/>
                  </a:cubicBezTo>
                  <a:cubicBezTo>
                    <a:pt x="79" y="12"/>
                    <a:pt x="79" y="12"/>
                    <a:pt x="79" y="12"/>
                  </a:cubicBezTo>
                  <a:cubicBezTo>
                    <a:pt x="75" y="35"/>
                    <a:pt x="72" y="49"/>
                    <a:pt x="70" y="54"/>
                  </a:cubicBezTo>
                  <a:cubicBezTo>
                    <a:pt x="67" y="59"/>
                    <a:pt x="62" y="62"/>
                    <a:pt x="57" y="62"/>
                  </a:cubicBezTo>
                  <a:cubicBezTo>
                    <a:pt x="54" y="62"/>
                    <a:pt x="52" y="62"/>
                    <a:pt x="49" y="61"/>
                  </a:cubicBezTo>
                  <a:cubicBezTo>
                    <a:pt x="49" y="50"/>
                    <a:pt x="49" y="50"/>
                    <a:pt x="49" y="50"/>
                  </a:cubicBezTo>
                  <a:cubicBezTo>
                    <a:pt x="51" y="50"/>
                    <a:pt x="52" y="51"/>
                    <a:pt x="53" y="51"/>
                  </a:cubicBezTo>
                  <a:cubicBezTo>
                    <a:pt x="55" y="51"/>
                    <a:pt x="56" y="50"/>
                    <a:pt x="56" y="50"/>
                  </a:cubicBezTo>
                  <a:cubicBezTo>
                    <a:pt x="57" y="49"/>
                    <a:pt x="58" y="47"/>
                    <a:pt x="59" y="44"/>
                  </a:cubicBezTo>
                  <a:cubicBezTo>
                    <a:pt x="60" y="41"/>
                    <a:pt x="62" y="35"/>
                    <a:pt x="63" y="28"/>
                  </a:cubicBezTo>
                  <a:cubicBezTo>
                    <a:pt x="65" y="20"/>
                    <a:pt x="66" y="11"/>
                    <a:pt x="68" y="1"/>
                  </a:cubicBezTo>
                  <a:cubicBezTo>
                    <a:pt x="104" y="1"/>
                    <a:pt x="104" y="1"/>
                    <a:pt x="104" y="1"/>
                  </a:cubicBezTo>
                  <a:lnTo>
                    <a:pt x="104" y="61"/>
                  </a:lnTo>
                  <a:close/>
                  <a:moveTo>
                    <a:pt x="150" y="1"/>
                  </a:moveTo>
                  <a:cubicBezTo>
                    <a:pt x="134" y="1"/>
                    <a:pt x="134" y="1"/>
                    <a:pt x="134" y="1"/>
                  </a:cubicBezTo>
                  <a:cubicBezTo>
                    <a:pt x="112" y="61"/>
                    <a:pt x="112" y="61"/>
                    <a:pt x="112" y="61"/>
                  </a:cubicBezTo>
                  <a:cubicBezTo>
                    <a:pt x="127" y="61"/>
                    <a:pt x="127" y="61"/>
                    <a:pt x="127" y="61"/>
                  </a:cubicBezTo>
                  <a:cubicBezTo>
                    <a:pt x="131" y="48"/>
                    <a:pt x="131" y="48"/>
                    <a:pt x="131" y="48"/>
                  </a:cubicBezTo>
                  <a:cubicBezTo>
                    <a:pt x="152" y="48"/>
                    <a:pt x="152" y="48"/>
                    <a:pt x="152" y="48"/>
                  </a:cubicBezTo>
                  <a:cubicBezTo>
                    <a:pt x="157" y="61"/>
                    <a:pt x="157" y="61"/>
                    <a:pt x="157" y="61"/>
                  </a:cubicBezTo>
                  <a:cubicBezTo>
                    <a:pt x="172" y="61"/>
                    <a:pt x="172" y="61"/>
                    <a:pt x="172" y="61"/>
                  </a:cubicBezTo>
                  <a:lnTo>
                    <a:pt x="150" y="1"/>
                  </a:lnTo>
                  <a:close/>
                  <a:moveTo>
                    <a:pt x="134" y="37"/>
                  </a:moveTo>
                  <a:cubicBezTo>
                    <a:pt x="140" y="17"/>
                    <a:pt x="140" y="17"/>
                    <a:pt x="140" y="17"/>
                  </a:cubicBezTo>
                  <a:cubicBezTo>
                    <a:pt x="141" y="15"/>
                    <a:pt x="141" y="13"/>
                    <a:pt x="141" y="11"/>
                  </a:cubicBezTo>
                  <a:cubicBezTo>
                    <a:pt x="142" y="11"/>
                    <a:pt x="142" y="11"/>
                    <a:pt x="142" y="11"/>
                  </a:cubicBezTo>
                  <a:cubicBezTo>
                    <a:pt x="142" y="13"/>
                    <a:pt x="142" y="15"/>
                    <a:pt x="143" y="17"/>
                  </a:cubicBezTo>
                  <a:cubicBezTo>
                    <a:pt x="149" y="37"/>
                    <a:pt x="149" y="37"/>
                    <a:pt x="149" y="37"/>
                  </a:cubicBezTo>
                  <a:lnTo>
                    <a:pt x="134" y="37"/>
                  </a:lnTo>
                  <a:close/>
                  <a:moveTo>
                    <a:pt x="215" y="12"/>
                  </a:moveTo>
                  <a:cubicBezTo>
                    <a:pt x="193" y="12"/>
                    <a:pt x="193" y="12"/>
                    <a:pt x="193" y="12"/>
                  </a:cubicBezTo>
                  <a:cubicBezTo>
                    <a:pt x="193" y="61"/>
                    <a:pt x="193" y="61"/>
                    <a:pt x="193" y="61"/>
                  </a:cubicBezTo>
                  <a:cubicBezTo>
                    <a:pt x="179" y="61"/>
                    <a:pt x="179" y="61"/>
                    <a:pt x="179" y="61"/>
                  </a:cubicBezTo>
                  <a:cubicBezTo>
                    <a:pt x="179" y="1"/>
                    <a:pt x="179" y="1"/>
                    <a:pt x="179" y="1"/>
                  </a:cubicBezTo>
                  <a:cubicBezTo>
                    <a:pt x="215" y="1"/>
                    <a:pt x="215" y="1"/>
                    <a:pt x="215" y="1"/>
                  </a:cubicBezTo>
                  <a:lnTo>
                    <a:pt x="215" y="12"/>
                  </a:lnTo>
                  <a:close/>
                  <a:moveTo>
                    <a:pt x="269" y="8"/>
                  </a:moveTo>
                  <a:cubicBezTo>
                    <a:pt x="264" y="2"/>
                    <a:pt x="257" y="0"/>
                    <a:pt x="248" y="0"/>
                  </a:cubicBezTo>
                  <a:cubicBezTo>
                    <a:pt x="239" y="0"/>
                    <a:pt x="232" y="3"/>
                    <a:pt x="226" y="8"/>
                  </a:cubicBezTo>
                  <a:cubicBezTo>
                    <a:pt x="221" y="14"/>
                    <a:pt x="218" y="22"/>
                    <a:pt x="218" y="32"/>
                  </a:cubicBezTo>
                  <a:cubicBezTo>
                    <a:pt x="218" y="41"/>
                    <a:pt x="221" y="48"/>
                    <a:pt x="226" y="54"/>
                  </a:cubicBezTo>
                  <a:cubicBezTo>
                    <a:pt x="232" y="59"/>
                    <a:pt x="239" y="62"/>
                    <a:pt x="247" y="62"/>
                  </a:cubicBezTo>
                  <a:cubicBezTo>
                    <a:pt x="256" y="62"/>
                    <a:pt x="264" y="59"/>
                    <a:pt x="269" y="53"/>
                  </a:cubicBezTo>
                  <a:cubicBezTo>
                    <a:pt x="275" y="48"/>
                    <a:pt x="277" y="40"/>
                    <a:pt x="277" y="30"/>
                  </a:cubicBezTo>
                  <a:cubicBezTo>
                    <a:pt x="277" y="21"/>
                    <a:pt x="275" y="14"/>
                    <a:pt x="269" y="8"/>
                  </a:cubicBezTo>
                  <a:close/>
                  <a:moveTo>
                    <a:pt x="259" y="45"/>
                  </a:moveTo>
                  <a:cubicBezTo>
                    <a:pt x="256" y="49"/>
                    <a:pt x="252" y="50"/>
                    <a:pt x="248" y="50"/>
                  </a:cubicBezTo>
                  <a:cubicBezTo>
                    <a:pt x="243" y="50"/>
                    <a:pt x="239" y="49"/>
                    <a:pt x="237" y="45"/>
                  </a:cubicBezTo>
                  <a:cubicBezTo>
                    <a:pt x="234" y="42"/>
                    <a:pt x="232" y="37"/>
                    <a:pt x="232" y="31"/>
                  </a:cubicBezTo>
                  <a:cubicBezTo>
                    <a:pt x="232" y="25"/>
                    <a:pt x="234" y="20"/>
                    <a:pt x="237" y="17"/>
                  </a:cubicBezTo>
                  <a:cubicBezTo>
                    <a:pt x="239" y="13"/>
                    <a:pt x="243" y="11"/>
                    <a:pt x="248" y="11"/>
                  </a:cubicBezTo>
                  <a:cubicBezTo>
                    <a:pt x="253" y="11"/>
                    <a:pt x="256" y="13"/>
                    <a:pt x="259" y="17"/>
                  </a:cubicBezTo>
                  <a:cubicBezTo>
                    <a:pt x="262" y="20"/>
                    <a:pt x="263" y="25"/>
                    <a:pt x="263" y="31"/>
                  </a:cubicBezTo>
                  <a:cubicBezTo>
                    <a:pt x="263" y="37"/>
                    <a:pt x="262" y="42"/>
                    <a:pt x="259" y="45"/>
                  </a:cubicBezTo>
                  <a:close/>
                  <a:moveTo>
                    <a:pt x="335" y="50"/>
                  </a:moveTo>
                  <a:cubicBezTo>
                    <a:pt x="335" y="1"/>
                    <a:pt x="335" y="1"/>
                    <a:pt x="335" y="1"/>
                  </a:cubicBezTo>
                  <a:cubicBezTo>
                    <a:pt x="300" y="1"/>
                    <a:pt x="300" y="1"/>
                    <a:pt x="300" y="1"/>
                  </a:cubicBezTo>
                  <a:cubicBezTo>
                    <a:pt x="300" y="19"/>
                    <a:pt x="295" y="36"/>
                    <a:pt x="287" y="50"/>
                  </a:cubicBezTo>
                  <a:cubicBezTo>
                    <a:pt x="282" y="50"/>
                    <a:pt x="282" y="50"/>
                    <a:pt x="282" y="50"/>
                  </a:cubicBezTo>
                  <a:cubicBezTo>
                    <a:pt x="282" y="78"/>
                    <a:pt x="282" y="78"/>
                    <a:pt x="282" y="78"/>
                  </a:cubicBezTo>
                  <a:cubicBezTo>
                    <a:pt x="294" y="78"/>
                    <a:pt x="294" y="78"/>
                    <a:pt x="294" y="78"/>
                  </a:cubicBezTo>
                  <a:cubicBezTo>
                    <a:pt x="294" y="61"/>
                    <a:pt x="294" y="61"/>
                    <a:pt x="294" y="61"/>
                  </a:cubicBezTo>
                  <a:cubicBezTo>
                    <a:pt x="332" y="61"/>
                    <a:pt x="332" y="61"/>
                    <a:pt x="332" y="61"/>
                  </a:cubicBezTo>
                  <a:cubicBezTo>
                    <a:pt x="332" y="78"/>
                    <a:pt x="332" y="78"/>
                    <a:pt x="332" y="78"/>
                  </a:cubicBezTo>
                  <a:cubicBezTo>
                    <a:pt x="344" y="78"/>
                    <a:pt x="344" y="78"/>
                    <a:pt x="344" y="78"/>
                  </a:cubicBezTo>
                  <a:cubicBezTo>
                    <a:pt x="344" y="50"/>
                    <a:pt x="344" y="50"/>
                    <a:pt x="344" y="50"/>
                  </a:cubicBezTo>
                  <a:lnTo>
                    <a:pt x="335" y="50"/>
                  </a:lnTo>
                  <a:close/>
                  <a:moveTo>
                    <a:pt x="322" y="50"/>
                  </a:moveTo>
                  <a:cubicBezTo>
                    <a:pt x="301" y="50"/>
                    <a:pt x="301" y="50"/>
                    <a:pt x="301" y="50"/>
                  </a:cubicBezTo>
                  <a:cubicBezTo>
                    <a:pt x="304" y="44"/>
                    <a:pt x="306" y="38"/>
                    <a:pt x="308" y="31"/>
                  </a:cubicBezTo>
                  <a:cubicBezTo>
                    <a:pt x="310" y="24"/>
                    <a:pt x="311" y="18"/>
                    <a:pt x="311" y="12"/>
                  </a:cubicBezTo>
                  <a:cubicBezTo>
                    <a:pt x="322" y="12"/>
                    <a:pt x="322" y="12"/>
                    <a:pt x="322" y="12"/>
                  </a:cubicBezTo>
                  <a:lnTo>
                    <a:pt x="322" y="50"/>
                  </a:lnTo>
                  <a:close/>
                  <a:moveTo>
                    <a:pt x="386" y="1"/>
                  </a:moveTo>
                  <a:cubicBezTo>
                    <a:pt x="370" y="1"/>
                    <a:pt x="370" y="1"/>
                    <a:pt x="370" y="1"/>
                  </a:cubicBezTo>
                  <a:cubicBezTo>
                    <a:pt x="348" y="61"/>
                    <a:pt x="348" y="61"/>
                    <a:pt x="348" y="61"/>
                  </a:cubicBezTo>
                  <a:cubicBezTo>
                    <a:pt x="362" y="61"/>
                    <a:pt x="362" y="61"/>
                    <a:pt x="362" y="61"/>
                  </a:cubicBezTo>
                  <a:cubicBezTo>
                    <a:pt x="367" y="48"/>
                    <a:pt x="367" y="48"/>
                    <a:pt x="367" y="48"/>
                  </a:cubicBezTo>
                  <a:cubicBezTo>
                    <a:pt x="388" y="48"/>
                    <a:pt x="388" y="48"/>
                    <a:pt x="388" y="48"/>
                  </a:cubicBezTo>
                  <a:cubicBezTo>
                    <a:pt x="393" y="61"/>
                    <a:pt x="393" y="61"/>
                    <a:pt x="393" y="61"/>
                  </a:cubicBezTo>
                  <a:cubicBezTo>
                    <a:pt x="407" y="61"/>
                    <a:pt x="407" y="61"/>
                    <a:pt x="407" y="61"/>
                  </a:cubicBezTo>
                  <a:lnTo>
                    <a:pt x="386" y="1"/>
                  </a:lnTo>
                  <a:close/>
                  <a:moveTo>
                    <a:pt x="370" y="37"/>
                  </a:moveTo>
                  <a:cubicBezTo>
                    <a:pt x="376" y="17"/>
                    <a:pt x="376" y="17"/>
                    <a:pt x="376" y="17"/>
                  </a:cubicBezTo>
                  <a:cubicBezTo>
                    <a:pt x="377" y="15"/>
                    <a:pt x="377" y="13"/>
                    <a:pt x="377" y="11"/>
                  </a:cubicBezTo>
                  <a:cubicBezTo>
                    <a:pt x="378" y="11"/>
                    <a:pt x="378" y="11"/>
                    <a:pt x="378" y="11"/>
                  </a:cubicBezTo>
                  <a:cubicBezTo>
                    <a:pt x="378" y="13"/>
                    <a:pt x="378" y="15"/>
                    <a:pt x="379" y="17"/>
                  </a:cubicBezTo>
                  <a:cubicBezTo>
                    <a:pt x="385" y="37"/>
                    <a:pt x="385" y="37"/>
                    <a:pt x="385" y="37"/>
                  </a:cubicBezTo>
                  <a:lnTo>
                    <a:pt x="370" y="37"/>
                  </a:lnTo>
                  <a:close/>
                  <a:moveTo>
                    <a:pt x="436" y="1"/>
                  </a:moveTo>
                  <a:cubicBezTo>
                    <a:pt x="415" y="1"/>
                    <a:pt x="415" y="1"/>
                    <a:pt x="415" y="1"/>
                  </a:cubicBezTo>
                  <a:cubicBezTo>
                    <a:pt x="415" y="61"/>
                    <a:pt x="415" y="61"/>
                    <a:pt x="415" y="61"/>
                  </a:cubicBezTo>
                  <a:cubicBezTo>
                    <a:pt x="429" y="61"/>
                    <a:pt x="429" y="61"/>
                    <a:pt x="429" y="61"/>
                  </a:cubicBezTo>
                  <a:cubicBezTo>
                    <a:pt x="429" y="40"/>
                    <a:pt x="429" y="40"/>
                    <a:pt x="429" y="40"/>
                  </a:cubicBezTo>
                  <a:cubicBezTo>
                    <a:pt x="435" y="40"/>
                    <a:pt x="435" y="40"/>
                    <a:pt x="435" y="40"/>
                  </a:cubicBezTo>
                  <a:cubicBezTo>
                    <a:pt x="442" y="40"/>
                    <a:pt x="448" y="38"/>
                    <a:pt x="453" y="35"/>
                  </a:cubicBezTo>
                  <a:cubicBezTo>
                    <a:pt x="457" y="31"/>
                    <a:pt x="459" y="26"/>
                    <a:pt x="459" y="20"/>
                  </a:cubicBezTo>
                  <a:cubicBezTo>
                    <a:pt x="459" y="7"/>
                    <a:pt x="452" y="1"/>
                    <a:pt x="436" y="1"/>
                  </a:cubicBezTo>
                  <a:close/>
                  <a:moveTo>
                    <a:pt x="434" y="30"/>
                  </a:moveTo>
                  <a:cubicBezTo>
                    <a:pt x="429" y="30"/>
                    <a:pt x="429" y="30"/>
                    <a:pt x="429" y="30"/>
                  </a:cubicBezTo>
                  <a:cubicBezTo>
                    <a:pt x="429" y="11"/>
                    <a:pt x="429" y="11"/>
                    <a:pt x="429" y="11"/>
                  </a:cubicBezTo>
                  <a:cubicBezTo>
                    <a:pt x="434" y="11"/>
                    <a:pt x="434" y="11"/>
                    <a:pt x="434" y="11"/>
                  </a:cubicBezTo>
                  <a:cubicBezTo>
                    <a:pt x="441" y="11"/>
                    <a:pt x="445" y="14"/>
                    <a:pt x="445" y="20"/>
                  </a:cubicBezTo>
                  <a:cubicBezTo>
                    <a:pt x="445" y="27"/>
                    <a:pt x="441" y="30"/>
                    <a:pt x="434" y="30"/>
                  </a:cubicBezTo>
                  <a:close/>
                  <a:moveTo>
                    <a:pt x="489" y="1"/>
                  </a:moveTo>
                  <a:cubicBezTo>
                    <a:pt x="482" y="1"/>
                    <a:pt x="476" y="2"/>
                    <a:pt x="472" y="5"/>
                  </a:cubicBezTo>
                  <a:cubicBezTo>
                    <a:pt x="468" y="8"/>
                    <a:pt x="466" y="12"/>
                    <a:pt x="466" y="18"/>
                  </a:cubicBezTo>
                  <a:cubicBezTo>
                    <a:pt x="466" y="26"/>
                    <a:pt x="471" y="31"/>
                    <a:pt x="480" y="33"/>
                  </a:cubicBezTo>
                  <a:cubicBezTo>
                    <a:pt x="480" y="34"/>
                    <a:pt x="480" y="34"/>
                    <a:pt x="480" y="34"/>
                  </a:cubicBezTo>
                  <a:cubicBezTo>
                    <a:pt x="476" y="35"/>
                    <a:pt x="473" y="38"/>
                    <a:pt x="470" y="43"/>
                  </a:cubicBezTo>
                  <a:cubicBezTo>
                    <a:pt x="462" y="61"/>
                    <a:pt x="462" y="61"/>
                    <a:pt x="462" y="61"/>
                  </a:cubicBezTo>
                  <a:cubicBezTo>
                    <a:pt x="477" y="61"/>
                    <a:pt x="477" y="61"/>
                    <a:pt x="477" y="61"/>
                  </a:cubicBezTo>
                  <a:cubicBezTo>
                    <a:pt x="484" y="45"/>
                    <a:pt x="484" y="45"/>
                    <a:pt x="484" y="45"/>
                  </a:cubicBezTo>
                  <a:cubicBezTo>
                    <a:pt x="486" y="40"/>
                    <a:pt x="489" y="38"/>
                    <a:pt x="492" y="38"/>
                  </a:cubicBezTo>
                  <a:cubicBezTo>
                    <a:pt x="496" y="38"/>
                    <a:pt x="496" y="38"/>
                    <a:pt x="496" y="38"/>
                  </a:cubicBezTo>
                  <a:cubicBezTo>
                    <a:pt x="496" y="61"/>
                    <a:pt x="496" y="61"/>
                    <a:pt x="496" y="61"/>
                  </a:cubicBezTo>
                  <a:cubicBezTo>
                    <a:pt x="510" y="61"/>
                    <a:pt x="510" y="61"/>
                    <a:pt x="510" y="61"/>
                  </a:cubicBezTo>
                  <a:cubicBezTo>
                    <a:pt x="510" y="1"/>
                    <a:pt x="510" y="1"/>
                    <a:pt x="510" y="1"/>
                  </a:cubicBezTo>
                  <a:lnTo>
                    <a:pt x="489" y="1"/>
                  </a:lnTo>
                  <a:close/>
                  <a:moveTo>
                    <a:pt x="496" y="27"/>
                  </a:moveTo>
                  <a:cubicBezTo>
                    <a:pt x="490" y="27"/>
                    <a:pt x="490" y="27"/>
                    <a:pt x="490" y="27"/>
                  </a:cubicBezTo>
                  <a:cubicBezTo>
                    <a:pt x="487" y="27"/>
                    <a:pt x="485" y="27"/>
                    <a:pt x="483" y="25"/>
                  </a:cubicBezTo>
                  <a:cubicBezTo>
                    <a:pt x="482" y="24"/>
                    <a:pt x="481" y="21"/>
                    <a:pt x="481" y="19"/>
                  </a:cubicBezTo>
                  <a:cubicBezTo>
                    <a:pt x="481" y="14"/>
                    <a:pt x="484" y="11"/>
                    <a:pt x="490" y="11"/>
                  </a:cubicBezTo>
                  <a:cubicBezTo>
                    <a:pt x="496" y="11"/>
                    <a:pt x="496" y="11"/>
                    <a:pt x="496" y="11"/>
                  </a:cubicBezTo>
                  <a:lnTo>
                    <a:pt x="496" y="27"/>
                  </a:lnTo>
                  <a:close/>
                </a:path>
              </a:pathLst>
            </a:custGeom>
            <a:solidFill>
              <a:srgbClr val="0078D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4"/>
                </a:solidFill>
                <a:effectLst/>
                <a:uLnTx/>
                <a:uFillTx/>
                <a:latin typeface="Segoe UI Semilight"/>
                <a:ea typeface="+mn-ea"/>
                <a:cs typeface="+mn-cs"/>
              </a:endParaRPr>
            </a:p>
          </p:txBody>
        </p:sp>
        <p:sp>
          <p:nvSpPr>
            <p:cNvPr id="31" name="Freeform 242">
              <a:extLst>
                <a:ext uri="{FF2B5EF4-FFF2-40B4-BE49-F238E27FC236}">
                  <a16:creationId xmlns:a16="http://schemas.microsoft.com/office/drawing/2014/main" id="{0D514532-FFBF-1015-C5DE-A5517F566E2E}"/>
                </a:ext>
                <a:ext uri="{C183D7F6-B498-43B3-948B-1728B52AA6E4}">
                  <adec:decorative xmlns:adec="http://schemas.microsoft.com/office/drawing/2017/decorative" val="1"/>
                </a:ext>
              </a:extLst>
            </p:cNvPr>
            <p:cNvSpPr>
              <a:spLocks noEditPoints="1"/>
            </p:cNvSpPr>
            <p:nvPr/>
          </p:nvSpPr>
          <p:spPr bwMode="auto">
            <a:xfrm rot="16200000">
              <a:off x="10129465" y="3804099"/>
              <a:ext cx="319703" cy="1203703"/>
            </a:xfrm>
            <a:custGeom>
              <a:avLst/>
              <a:gdLst>
                <a:gd name="T0" fmla="*/ 21 w 70"/>
                <a:gd name="T1" fmla="*/ 4 h 264"/>
                <a:gd name="T2" fmla="*/ 0 w 70"/>
                <a:gd name="T3" fmla="*/ 0 h 264"/>
                <a:gd name="T4" fmla="*/ 15 w 70"/>
                <a:gd name="T5" fmla="*/ 6 h 264"/>
                <a:gd name="T6" fmla="*/ 0 w 70"/>
                <a:gd name="T7" fmla="*/ 45 h 264"/>
                <a:gd name="T8" fmla="*/ 21 w 70"/>
                <a:gd name="T9" fmla="*/ 51 h 264"/>
                <a:gd name="T10" fmla="*/ 70 w 70"/>
                <a:gd name="T11" fmla="*/ 43 h 264"/>
                <a:gd name="T12" fmla="*/ 44 w 70"/>
                <a:gd name="T13" fmla="*/ 13 h 264"/>
                <a:gd name="T14" fmla="*/ 21 w 70"/>
                <a:gd name="T15" fmla="*/ 37 h 264"/>
                <a:gd name="T16" fmla="*/ 42 w 70"/>
                <a:gd name="T17" fmla="*/ 19 h 264"/>
                <a:gd name="T18" fmla="*/ 64 w 70"/>
                <a:gd name="T19" fmla="*/ 37 h 264"/>
                <a:gd name="T20" fmla="*/ 54 w 70"/>
                <a:gd name="T21" fmla="*/ 59 h 264"/>
                <a:gd name="T22" fmla="*/ 40 w 70"/>
                <a:gd name="T23" fmla="*/ 70 h 264"/>
                <a:gd name="T24" fmla="*/ 37 w 70"/>
                <a:gd name="T25" fmla="*/ 66 h 264"/>
                <a:gd name="T26" fmla="*/ 15 w 70"/>
                <a:gd name="T27" fmla="*/ 55 h 264"/>
                <a:gd name="T28" fmla="*/ 31 w 70"/>
                <a:gd name="T29" fmla="*/ 70 h 264"/>
                <a:gd name="T30" fmla="*/ 38 w 70"/>
                <a:gd name="T31" fmla="*/ 78 h 264"/>
                <a:gd name="T32" fmla="*/ 15 w 70"/>
                <a:gd name="T33" fmla="*/ 86 h 264"/>
                <a:gd name="T34" fmla="*/ 70 w 70"/>
                <a:gd name="T35" fmla="*/ 92 h 264"/>
                <a:gd name="T36" fmla="*/ 65 w 70"/>
                <a:gd name="T37" fmla="*/ 63 h 264"/>
                <a:gd name="T38" fmla="*/ 44 w 70"/>
                <a:gd name="T39" fmla="*/ 86 h 264"/>
                <a:gd name="T40" fmla="*/ 47 w 70"/>
                <a:gd name="T41" fmla="*/ 68 h 264"/>
                <a:gd name="T42" fmla="*/ 61 w 70"/>
                <a:gd name="T43" fmla="*/ 68 h 264"/>
                <a:gd name="T44" fmla="*/ 64 w 70"/>
                <a:gd name="T45" fmla="*/ 86 h 264"/>
                <a:gd name="T46" fmla="*/ 15 w 70"/>
                <a:gd name="T47" fmla="*/ 135 h 264"/>
                <a:gd name="T48" fmla="*/ 42 w 70"/>
                <a:gd name="T49" fmla="*/ 113 h 264"/>
                <a:gd name="T50" fmla="*/ 15 w 70"/>
                <a:gd name="T51" fmla="*/ 113 h 264"/>
                <a:gd name="T52" fmla="*/ 70 w 70"/>
                <a:gd name="T53" fmla="*/ 106 h 264"/>
                <a:gd name="T54" fmla="*/ 44 w 70"/>
                <a:gd name="T55" fmla="*/ 113 h 264"/>
                <a:gd name="T56" fmla="*/ 46 w 70"/>
                <a:gd name="T57" fmla="*/ 114 h 264"/>
                <a:gd name="T58" fmla="*/ 70 w 70"/>
                <a:gd name="T59" fmla="*/ 143 h 264"/>
                <a:gd name="T60" fmla="*/ 15 w 70"/>
                <a:gd name="T61" fmla="*/ 144 h 264"/>
                <a:gd name="T62" fmla="*/ 31 w 70"/>
                <a:gd name="T63" fmla="*/ 172 h 264"/>
                <a:gd name="T64" fmla="*/ 14 w 70"/>
                <a:gd name="T65" fmla="*/ 154 h 264"/>
                <a:gd name="T66" fmla="*/ 22 w 70"/>
                <a:gd name="T67" fmla="*/ 147 h 264"/>
                <a:gd name="T68" fmla="*/ 22 w 70"/>
                <a:gd name="T69" fmla="*/ 159 h 264"/>
                <a:gd name="T70" fmla="*/ 70 w 70"/>
                <a:gd name="T71" fmla="*/ 147 h 264"/>
                <a:gd name="T72" fmla="*/ 40 w 70"/>
                <a:gd name="T73" fmla="*/ 167 h 264"/>
                <a:gd name="T74" fmla="*/ 37 w 70"/>
                <a:gd name="T75" fmla="*/ 168 h 264"/>
                <a:gd name="T76" fmla="*/ 70 w 70"/>
                <a:gd name="T77" fmla="*/ 182 h 264"/>
                <a:gd name="T78" fmla="*/ 64 w 70"/>
                <a:gd name="T79" fmla="*/ 223 h 264"/>
                <a:gd name="T80" fmla="*/ 46 w 70"/>
                <a:gd name="T81" fmla="*/ 202 h 264"/>
                <a:gd name="T82" fmla="*/ 70 w 70"/>
                <a:gd name="T83" fmla="*/ 196 h 264"/>
                <a:gd name="T84" fmla="*/ 15 w 70"/>
                <a:gd name="T85" fmla="*/ 202 h 264"/>
                <a:gd name="T86" fmla="*/ 40 w 70"/>
                <a:gd name="T87" fmla="*/ 215 h 264"/>
                <a:gd name="T88" fmla="*/ 14 w 70"/>
                <a:gd name="T89" fmla="*/ 239 h 264"/>
                <a:gd name="T90" fmla="*/ 43 w 70"/>
                <a:gd name="T91" fmla="*/ 264 h 264"/>
                <a:gd name="T92" fmla="*/ 70 w 70"/>
                <a:gd name="T93" fmla="*/ 240 h 264"/>
                <a:gd name="T94" fmla="*/ 59 w 70"/>
                <a:gd name="T95" fmla="*/ 253 h 264"/>
                <a:gd name="T96" fmla="*/ 26 w 70"/>
                <a:gd name="T97" fmla="*/ 253 h 264"/>
                <a:gd name="T98" fmla="*/ 26 w 70"/>
                <a:gd name="T99" fmla="*/ 226 h 264"/>
                <a:gd name="T100" fmla="*/ 59 w 70"/>
                <a:gd name="T101" fmla="*/ 226 h 264"/>
                <a:gd name="T102" fmla="*/ 59 w 70"/>
                <a:gd name="T103" fmla="*/ 253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264">
                  <a:moveTo>
                    <a:pt x="44" y="13"/>
                  </a:moveTo>
                  <a:cubicBezTo>
                    <a:pt x="35" y="11"/>
                    <a:pt x="27" y="8"/>
                    <a:pt x="21" y="4"/>
                  </a:cubicBezTo>
                  <a:cubicBezTo>
                    <a:pt x="21" y="0"/>
                    <a:pt x="21" y="0"/>
                    <a:pt x="21" y="0"/>
                  </a:cubicBezTo>
                  <a:cubicBezTo>
                    <a:pt x="0" y="0"/>
                    <a:pt x="0" y="0"/>
                    <a:pt x="0" y="0"/>
                  </a:cubicBezTo>
                  <a:cubicBezTo>
                    <a:pt x="0" y="6"/>
                    <a:pt x="0" y="6"/>
                    <a:pt x="0" y="6"/>
                  </a:cubicBezTo>
                  <a:cubicBezTo>
                    <a:pt x="15" y="6"/>
                    <a:pt x="15" y="6"/>
                    <a:pt x="15" y="6"/>
                  </a:cubicBezTo>
                  <a:cubicBezTo>
                    <a:pt x="15" y="45"/>
                    <a:pt x="15" y="45"/>
                    <a:pt x="15" y="45"/>
                  </a:cubicBezTo>
                  <a:cubicBezTo>
                    <a:pt x="0" y="45"/>
                    <a:pt x="0" y="45"/>
                    <a:pt x="0" y="45"/>
                  </a:cubicBezTo>
                  <a:cubicBezTo>
                    <a:pt x="0" y="51"/>
                    <a:pt x="0" y="51"/>
                    <a:pt x="0" y="51"/>
                  </a:cubicBezTo>
                  <a:cubicBezTo>
                    <a:pt x="21" y="51"/>
                    <a:pt x="21" y="51"/>
                    <a:pt x="21" y="51"/>
                  </a:cubicBezTo>
                  <a:cubicBezTo>
                    <a:pt x="21" y="43"/>
                    <a:pt x="21" y="43"/>
                    <a:pt x="21" y="43"/>
                  </a:cubicBezTo>
                  <a:cubicBezTo>
                    <a:pt x="70" y="43"/>
                    <a:pt x="70" y="43"/>
                    <a:pt x="70" y="43"/>
                  </a:cubicBezTo>
                  <a:cubicBezTo>
                    <a:pt x="70" y="18"/>
                    <a:pt x="70" y="18"/>
                    <a:pt x="70" y="18"/>
                  </a:cubicBezTo>
                  <a:cubicBezTo>
                    <a:pt x="62" y="17"/>
                    <a:pt x="53" y="16"/>
                    <a:pt x="44" y="13"/>
                  </a:cubicBezTo>
                  <a:close/>
                  <a:moveTo>
                    <a:pt x="64" y="37"/>
                  </a:moveTo>
                  <a:cubicBezTo>
                    <a:pt x="21" y="37"/>
                    <a:pt x="21" y="37"/>
                    <a:pt x="21" y="37"/>
                  </a:cubicBezTo>
                  <a:cubicBezTo>
                    <a:pt x="21" y="11"/>
                    <a:pt x="21" y="11"/>
                    <a:pt x="21" y="11"/>
                  </a:cubicBezTo>
                  <a:cubicBezTo>
                    <a:pt x="26" y="14"/>
                    <a:pt x="33" y="16"/>
                    <a:pt x="42" y="19"/>
                  </a:cubicBezTo>
                  <a:cubicBezTo>
                    <a:pt x="50" y="21"/>
                    <a:pt x="57" y="23"/>
                    <a:pt x="64" y="23"/>
                  </a:cubicBezTo>
                  <a:lnTo>
                    <a:pt x="64" y="37"/>
                  </a:lnTo>
                  <a:close/>
                  <a:moveTo>
                    <a:pt x="65" y="63"/>
                  </a:moveTo>
                  <a:cubicBezTo>
                    <a:pt x="63" y="60"/>
                    <a:pt x="59" y="59"/>
                    <a:pt x="54" y="59"/>
                  </a:cubicBezTo>
                  <a:cubicBezTo>
                    <a:pt x="51" y="59"/>
                    <a:pt x="47" y="60"/>
                    <a:pt x="45" y="62"/>
                  </a:cubicBezTo>
                  <a:cubicBezTo>
                    <a:pt x="42" y="64"/>
                    <a:pt x="41" y="66"/>
                    <a:pt x="40" y="70"/>
                  </a:cubicBezTo>
                  <a:cubicBezTo>
                    <a:pt x="40" y="70"/>
                    <a:pt x="40" y="70"/>
                    <a:pt x="40" y="70"/>
                  </a:cubicBezTo>
                  <a:cubicBezTo>
                    <a:pt x="39" y="69"/>
                    <a:pt x="38" y="67"/>
                    <a:pt x="37" y="66"/>
                  </a:cubicBezTo>
                  <a:cubicBezTo>
                    <a:pt x="36" y="65"/>
                    <a:pt x="34" y="64"/>
                    <a:pt x="33" y="64"/>
                  </a:cubicBezTo>
                  <a:cubicBezTo>
                    <a:pt x="15" y="55"/>
                    <a:pt x="15" y="55"/>
                    <a:pt x="15" y="55"/>
                  </a:cubicBezTo>
                  <a:cubicBezTo>
                    <a:pt x="15" y="63"/>
                    <a:pt x="15" y="63"/>
                    <a:pt x="15" y="63"/>
                  </a:cubicBezTo>
                  <a:cubicBezTo>
                    <a:pt x="31" y="70"/>
                    <a:pt x="31" y="70"/>
                    <a:pt x="31" y="70"/>
                  </a:cubicBezTo>
                  <a:cubicBezTo>
                    <a:pt x="34" y="71"/>
                    <a:pt x="36" y="72"/>
                    <a:pt x="37" y="74"/>
                  </a:cubicBezTo>
                  <a:cubicBezTo>
                    <a:pt x="38" y="75"/>
                    <a:pt x="38" y="76"/>
                    <a:pt x="38" y="78"/>
                  </a:cubicBezTo>
                  <a:cubicBezTo>
                    <a:pt x="38" y="86"/>
                    <a:pt x="38" y="86"/>
                    <a:pt x="38" y="86"/>
                  </a:cubicBezTo>
                  <a:cubicBezTo>
                    <a:pt x="15" y="86"/>
                    <a:pt x="15" y="86"/>
                    <a:pt x="15" y="86"/>
                  </a:cubicBezTo>
                  <a:cubicBezTo>
                    <a:pt x="15" y="92"/>
                    <a:pt x="15" y="92"/>
                    <a:pt x="15" y="92"/>
                  </a:cubicBezTo>
                  <a:cubicBezTo>
                    <a:pt x="70" y="92"/>
                    <a:pt x="70" y="92"/>
                    <a:pt x="70" y="92"/>
                  </a:cubicBezTo>
                  <a:cubicBezTo>
                    <a:pt x="70" y="76"/>
                    <a:pt x="70" y="76"/>
                    <a:pt x="70" y="76"/>
                  </a:cubicBezTo>
                  <a:cubicBezTo>
                    <a:pt x="70" y="71"/>
                    <a:pt x="68" y="67"/>
                    <a:pt x="65" y="63"/>
                  </a:cubicBezTo>
                  <a:close/>
                  <a:moveTo>
                    <a:pt x="64" y="86"/>
                  </a:moveTo>
                  <a:cubicBezTo>
                    <a:pt x="44" y="86"/>
                    <a:pt x="44" y="86"/>
                    <a:pt x="44" y="86"/>
                  </a:cubicBezTo>
                  <a:cubicBezTo>
                    <a:pt x="44" y="77"/>
                    <a:pt x="44" y="77"/>
                    <a:pt x="44" y="77"/>
                  </a:cubicBezTo>
                  <a:cubicBezTo>
                    <a:pt x="44" y="73"/>
                    <a:pt x="45" y="70"/>
                    <a:pt x="47" y="68"/>
                  </a:cubicBezTo>
                  <a:cubicBezTo>
                    <a:pt x="48" y="66"/>
                    <a:pt x="51" y="65"/>
                    <a:pt x="54" y="65"/>
                  </a:cubicBezTo>
                  <a:cubicBezTo>
                    <a:pt x="57" y="65"/>
                    <a:pt x="59" y="66"/>
                    <a:pt x="61" y="68"/>
                  </a:cubicBezTo>
                  <a:cubicBezTo>
                    <a:pt x="63" y="70"/>
                    <a:pt x="64" y="73"/>
                    <a:pt x="64" y="77"/>
                  </a:cubicBezTo>
                  <a:lnTo>
                    <a:pt x="64" y="86"/>
                  </a:lnTo>
                  <a:close/>
                  <a:moveTo>
                    <a:pt x="15" y="144"/>
                  </a:moveTo>
                  <a:cubicBezTo>
                    <a:pt x="15" y="135"/>
                    <a:pt x="15" y="135"/>
                    <a:pt x="15" y="135"/>
                  </a:cubicBezTo>
                  <a:cubicBezTo>
                    <a:pt x="40" y="114"/>
                    <a:pt x="40" y="114"/>
                    <a:pt x="40" y="114"/>
                  </a:cubicBezTo>
                  <a:cubicBezTo>
                    <a:pt x="41" y="114"/>
                    <a:pt x="42" y="113"/>
                    <a:pt x="42" y="113"/>
                  </a:cubicBezTo>
                  <a:cubicBezTo>
                    <a:pt x="42" y="113"/>
                    <a:pt x="42" y="113"/>
                    <a:pt x="42" y="113"/>
                  </a:cubicBezTo>
                  <a:cubicBezTo>
                    <a:pt x="15" y="113"/>
                    <a:pt x="15" y="113"/>
                    <a:pt x="15" y="113"/>
                  </a:cubicBezTo>
                  <a:cubicBezTo>
                    <a:pt x="15" y="106"/>
                    <a:pt x="15" y="106"/>
                    <a:pt x="15" y="106"/>
                  </a:cubicBezTo>
                  <a:cubicBezTo>
                    <a:pt x="70" y="106"/>
                    <a:pt x="70" y="106"/>
                    <a:pt x="70" y="106"/>
                  </a:cubicBezTo>
                  <a:cubicBezTo>
                    <a:pt x="70" y="113"/>
                    <a:pt x="70" y="113"/>
                    <a:pt x="70" y="113"/>
                  </a:cubicBezTo>
                  <a:cubicBezTo>
                    <a:pt x="44" y="113"/>
                    <a:pt x="44" y="113"/>
                    <a:pt x="44" y="113"/>
                  </a:cubicBezTo>
                  <a:cubicBezTo>
                    <a:pt x="44" y="113"/>
                    <a:pt x="44" y="113"/>
                    <a:pt x="44" y="113"/>
                  </a:cubicBezTo>
                  <a:cubicBezTo>
                    <a:pt x="44" y="113"/>
                    <a:pt x="45" y="114"/>
                    <a:pt x="46" y="114"/>
                  </a:cubicBezTo>
                  <a:cubicBezTo>
                    <a:pt x="70" y="135"/>
                    <a:pt x="70" y="135"/>
                    <a:pt x="70" y="135"/>
                  </a:cubicBezTo>
                  <a:cubicBezTo>
                    <a:pt x="70" y="143"/>
                    <a:pt x="70" y="143"/>
                    <a:pt x="70" y="143"/>
                  </a:cubicBezTo>
                  <a:cubicBezTo>
                    <a:pt x="43" y="119"/>
                    <a:pt x="43" y="119"/>
                    <a:pt x="43" y="119"/>
                  </a:cubicBezTo>
                  <a:lnTo>
                    <a:pt x="15" y="144"/>
                  </a:lnTo>
                  <a:close/>
                  <a:moveTo>
                    <a:pt x="70" y="189"/>
                  </a:moveTo>
                  <a:cubicBezTo>
                    <a:pt x="31" y="172"/>
                    <a:pt x="31" y="172"/>
                    <a:pt x="31" y="172"/>
                  </a:cubicBezTo>
                  <a:cubicBezTo>
                    <a:pt x="25" y="169"/>
                    <a:pt x="20" y="166"/>
                    <a:pt x="18" y="163"/>
                  </a:cubicBezTo>
                  <a:cubicBezTo>
                    <a:pt x="15" y="161"/>
                    <a:pt x="14" y="158"/>
                    <a:pt x="14" y="154"/>
                  </a:cubicBezTo>
                  <a:cubicBezTo>
                    <a:pt x="14" y="152"/>
                    <a:pt x="14" y="149"/>
                    <a:pt x="15" y="147"/>
                  </a:cubicBezTo>
                  <a:cubicBezTo>
                    <a:pt x="22" y="147"/>
                    <a:pt x="22" y="147"/>
                    <a:pt x="22" y="147"/>
                  </a:cubicBezTo>
                  <a:cubicBezTo>
                    <a:pt x="20" y="150"/>
                    <a:pt x="20" y="152"/>
                    <a:pt x="20" y="154"/>
                  </a:cubicBezTo>
                  <a:cubicBezTo>
                    <a:pt x="20" y="156"/>
                    <a:pt x="21" y="158"/>
                    <a:pt x="22" y="159"/>
                  </a:cubicBezTo>
                  <a:cubicBezTo>
                    <a:pt x="24" y="161"/>
                    <a:pt x="27" y="163"/>
                    <a:pt x="31" y="165"/>
                  </a:cubicBezTo>
                  <a:cubicBezTo>
                    <a:pt x="70" y="147"/>
                    <a:pt x="70" y="147"/>
                    <a:pt x="70" y="147"/>
                  </a:cubicBezTo>
                  <a:cubicBezTo>
                    <a:pt x="70" y="154"/>
                    <a:pt x="70" y="154"/>
                    <a:pt x="70" y="154"/>
                  </a:cubicBezTo>
                  <a:cubicBezTo>
                    <a:pt x="40" y="167"/>
                    <a:pt x="40" y="167"/>
                    <a:pt x="40" y="167"/>
                  </a:cubicBezTo>
                  <a:cubicBezTo>
                    <a:pt x="40" y="167"/>
                    <a:pt x="39" y="168"/>
                    <a:pt x="37" y="168"/>
                  </a:cubicBezTo>
                  <a:cubicBezTo>
                    <a:pt x="37" y="168"/>
                    <a:pt x="37" y="168"/>
                    <a:pt x="37" y="168"/>
                  </a:cubicBezTo>
                  <a:cubicBezTo>
                    <a:pt x="37" y="168"/>
                    <a:pt x="38" y="169"/>
                    <a:pt x="41" y="170"/>
                  </a:cubicBezTo>
                  <a:cubicBezTo>
                    <a:pt x="70" y="182"/>
                    <a:pt x="70" y="182"/>
                    <a:pt x="70" y="182"/>
                  </a:cubicBezTo>
                  <a:lnTo>
                    <a:pt x="70" y="189"/>
                  </a:lnTo>
                  <a:close/>
                  <a:moveTo>
                    <a:pt x="64" y="223"/>
                  </a:moveTo>
                  <a:cubicBezTo>
                    <a:pt x="60" y="218"/>
                    <a:pt x="54" y="216"/>
                    <a:pt x="46" y="215"/>
                  </a:cubicBezTo>
                  <a:cubicBezTo>
                    <a:pt x="46" y="202"/>
                    <a:pt x="46" y="202"/>
                    <a:pt x="46" y="202"/>
                  </a:cubicBezTo>
                  <a:cubicBezTo>
                    <a:pt x="70" y="202"/>
                    <a:pt x="70" y="202"/>
                    <a:pt x="70" y="202"/>
                  </a:cubicBezTo>
                  <a:cubicBezTo>
                    <a:pt x="70" y="196"/>
                    <a:pt x="70" y="196"/>
                    <a:pt x="70" y="196"/>
                  </a:cubicBezTo>
                  <a:cubicBezTo>
                    <a:pt x="15" y="196"/>
                    <a:pt x="15" y="196"/>
                    <a:pt x="15" y="196"/>
                  </a:cubicBezTo>
                  <a:cubicBezTo>
                    <a:pt x="15" y="202"/>
                    <a:pt x="15" y="202"/>
                    <a:pt x="15" y="202"/>
                  </a:cubicBezTo>
                  <a:cubicBezTo>
                    <a:pt x="40" y="202"/>
                    <a:pt x="40" y="202"/>
                    <a:pt x="40" y="202"/>
                  </a:cubicBezTo>
                  <a:cubicBezTo>
                    <a:pt x="40" y="215"/>
                    <a:pt x="40" y="215"/>
                    <a:pt x="40" y="215"/>
                  </a:cubicBezTo>
                  <a:cubicBezTo>
                    <a:pt x="33" y="215"/>
                    <a:pt x="26" y="217"/>
                    <a:pt x="21" y="222"/>
                  </a:cubicBezTo>
                  <a:cubicBezTo>
                    <a:pt x="17" y="226"/>
                    <a:pt x="14" y="232"/>
                    <a:pt x="14" y="239"/>
                  </a:cubicBezTo>
                  <a:cubicBezTo>
                    <a:pt x="14" y="247"/>
                    <a:pt x="17" y="253"/>
                    <a:pt x="22" y="257"/>
                  </a:cubicBezTo>
                  <a:cubicBezTo>
                    <a:pt x="27" y="262"/>
                    <a:pt x="34" y="264"/>
                    <a:pt x="43" y="264"/>
                  </a:cubicBezTo>
                  <a:cubicBezTo>
                    <a:pt x="51" y="264"/>
                    <a:pt x="58" y="262"/>
                    <a:pt x="63" y="258"/>
                  </a:cubicBezTo>
                  <a:cubicBezTo>
                    <a:pt x="68" y="253"/>
                    <a:pt x="70" y="247"/>
                    <a:pt x="70" y="240"/>
                  </a:cubicBezTo>
                  <a:cubicBezTo>
                    <a:pt x="70" y="233"/>
                    <a:pt x="68" y="227"/>
                    <a:pt x="64" y="223"/>
                  </a:cubicBezTo>
                  <a:close/>
                  <a:moveTo>
                    <a:pt x="59" y="253"/>
                  </a:moveTo>
                  <a:cubicBezTo>
                    <a:pt x="55" y="256"/>
                    <a:pt x="49" y="257"/>
                    <a:pt x="42" y="257"/>
                  </a:cubicBezTo>
                  <a:cubicBezTo>
                    <a:pt x="35" y="257"/>
                    <a:pt x="30" y="256"/>
                    <a:pt x="26" y="253"/>
                  </a:cubicBezTo>
                  <a:cubicBezTo>
                    <a:pt x="22" y="249"/>
                    <a:pt x="20" y="245"/>
                    <a:pt x="20" y="239"/>
                  </a:cubicBezTo>
                  <a:cubicBezTo>
                    <a:pt x="20" y="233"/>
                    <a:pt x="22" y="229"/>
                    <a:pt x="26" y="226"/>
                  </a:cubicBezTo>
                  <a:cubicBezTo>
                    <a:pt x="30" y="223"/>
                    <a:pt x="35" y="221"/>
                    <a:pt x="42" y="221"/>
                  </a:cubicBezTo>
                  <a:cubicBezTo>
                    <a:pt x="49" y="221"/>
                    <a:pt x="55" y="223"/>
                    <a:pt x="59" y="226"/>
                  </a:cubicBezTo>
                  <a:cubicBezTo>
                    <a:pt x="63" y="229"/>
                    <a:pt x="65" y="234"/>
                    <a:pt x="65" y="240"/>
                  </a:cubicBezTo>
                  <a:cubicBezTo>
                    <a:pt x="65" y="245"/>
                    <a:pt x="63" y="250"/>
                    <a:pt x="59" y="253"/>
                  </a:cubicBezTo>
                  <a:close/>
                </a:path>
              </a:pathLst>
            </a:custGeom>
            <a:solidFill>
              <a:srgbClr val="0078D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32" name="Freeform 243">
              <a:extLst>
                <a:ext uri="{FF2B5EF4-FFF2-40B4-BE49-F238E27FC236}">
                  <a16:creationId xmlns:a16="http://schemas.microsoft.com/office/drawing/2014/main" id="{45E14718-0ECC-E921-8107-6DDAED7FFBEE}"/>
                </a:ext>
                <a:ext uri="{C183D7F6-B498-43B3-948B-1728B52AA6E4}">
                  <adec:decorative xmlns:adec="http://schemas.microsoft.com/office/drawing/2017/decorative" val="1"/>
                </a:ext>
              </a:extLst>
            </p:cNvPr>
            <p:cNvSpPr>
              <a:spLocks noEditPoints="1"/>
            </p:cNvSpPr>
            <p:nvPr/>
          </p:nvSpPr>
          <p:spPr bwMode="auto">
            <a:xfrm>
              <a:off x="1989316" y="3715352"/>
              <a:ext cx="1077609" cy="222200"/>
            </a:xfrm>
            <a:custGeom>
              <a:avLst/>
              <a:gdLst>
                <a:gd name="T0" fmla="*/ 0 w 355"/>
                <a:gd name="T1" fmla="*/ 56 h 73"/>
                <a:gd name="T2" fmla="*/ 50 w 355"/>
                <a:gd name="T3" fmla="*/ 27 h 73"/>
                <a:gd name="T4" fmla="*/ 19 w 355"/>
                <a:gd name="T5" fmla="*/ 46 h 73"/>
                <a:gd name="T6" fmla="*/ 19 w 355"/>
                <a:gd name="T7" fmla="*/ 10 h 73"/>
                <a:gd name="T8" fmla="*/ 32 w 355"/>
                <a:gd name="T9" fmla="*/ 41 h 73"/>
                <a:gd name="T10" fmla="*/ 53 w 355"/>
                <a:gd name="T11" fmla="*/ 49 h 73"/>
                <a:gd name="T12" fmla="*/ 55 w 355"/>
                <a:gd name="T13" fmla="*/ 0 h 73"/>
                <a:gd name="T14" fmla="*/ 70 w 355"/>
                <a:gd name="T15" fmla="*/ 46 h 73"/>
                <a:gd name="T16" fmla="*/ 120 w 355"/>
                <a:gd name="T17" fmla="*/ 56 h 73"/>
                <a:gd name="T18" fmla="*/ 120 w 355"/>
                <a:gd name="T19" fmla="*/ 0 h 73"/>
                <a:gd name="T20" fmla="*/ 133 w 355"/>
                <a:gd name="T21" fmla="*/ 56 h 73"/>
                <a:gd name="T22" fmla="*/ 165 w 355"/>
                <a:gd name="T23" fmla="*/ 10 h 73"/>
                <a:gd name="T24" fmla="*/ 164 w 355"/>
                <a:gd name="T25" fmla="*/ 23 h 73"/>
                <a:gd name="T26" fmla="*/ 145 w 355"/>
                <a:gd name="T27" fmla="*/ 46 h 73"/>
                <a:gd name="T28" fmla="*/ 162 w 355"/>
                <a:gd name="T29" fmla="*/ 72 h 73"/>
                <a:gd name="T30" fmla="*/ 152 w 355"/>
                <a:gd name="T31" fmla="*/ 71 h 73"/>
                <a:gd name="T32" fmla="*/ 152 w 355"/>
                <a:gd name="T33" fmla="*/ 61 h 73"/>
                <a:gd name="T34" fmla="*/ 163 w 355"/>
                <a:gd name="T35" fmla="*/ 56 h 73"/>
                <a:gd name="T36" fmla="*/ 157 w 355"/>
                <a:gd name="T37" fmla="*/ 67 h 73"/>
                <a:gd name="T38" fmla="*/ 162 w 355"/>
                <a:gd name="T39" fmla="*/ 67 h 73"/>
                <a:gd name="T40" fmla="*/ 206 w 355"/>
                <a:gd name="T41" fmla="*/ 56 h 73"/>
                <a:gd name="T42" fmla="*/ 188 w 355"/>
                <a:gd name="T43" fmla="*/ 29 h 73"/>
                <a:gd name="T44" fmla="*/ 176 w 355"/>
                <a:gd name="T45" fmla="*/ 0 h 73"/>
                <a:gd name="T46" fmla="*/ 189 w 355"/>
                <a:gd name="T47" fmla="*/ 27 h 73"/>
                <a:gd name="T48" fmla="*/ 221 w 355"/>
                <a:gd name="T49" fmla="*/ 0 h 73"/>
                <a:gd name="T50" fmla="*/ 274 w 355"/>
                <a:gd name="T51" fmla="*/ 32 h 73"/>
                <a:gd name="T52" fmla="*/ 227 w 355"/>
                <a:gd name="T53" fmla="*/ 0 h 73"/>
                <a:gd name="T54" fmla="*/ 251 w 355"/>
                <a:gd name="T55" fmla="*/ 46 h 73"/>
                <a:gd name="T56" fmla="*/ 274 w 355"/>
                <a:gd name="T57" fmla="*/ 0 h 73"/>
                <a:gd name="T58" fmla="*/ 303 w 355"/>
                <a:gd name="T59" fmla="*/ 51 h 73"/>
                <a:gd name="T60" fmla="*/ 280 w 355"/>
                <a:gd name="T61" fmla="*/ 44 h 73"/>
                <a:gd name="T62" fmla="*/ 296 w 355"/>
                <a:gd name="T63" fmla="*/ 0 h 73"/>
                <a:gd name="T64" fmla="*/ 355 w 355"/>
                <a:gd name="T65" fmla="*/ 56 h 73"/>
                <a:gd name="T66" fmla="*/ 354 w 355"/>
                <a:gd name="T67" fmla="*/ 0 h 73"/>
                <a:gd name="T68" fmla="*/ 334 w 355"/>
                <a:gd name="T69" fmla="*/ 23 h 73"/>
                <a:gd name="T70" fmla="*/ 334 w 355"/>
                <a:gd name="T71" fmla="*/ 33 h 73"/>
                <a:gd name="T72" fmla="*/ 355 w 355"/>
                <a:gd name="T73" fmla="*/ 56 h 73"/>
                <a:gd name="T74" fmla="*/ 346 w 355"/>
                <a:gd name="T75" fmla="*/ 73 h 73"/>
                <a:gd name="T76" fmla="*/ 339 w 355"/>
                <a:gd name="T77" fmla="*/ 64 h 73"/>
                <a:gd name="T78" fmla="*/ 345 w 355"/>
                <a:gd name="T79" fmla="*/ 56 h 73"/>
                <a:gd name="T80" fmla="*/ 345 w 355"/>
                <a:gd name="T81" fmla="*/ 65 h 73"/>
                <a:gd name="T82" fmla="*/ 349 w 355"/>
                <a:gd name="T83" fmla="*/ 6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5" h="73">
                  <a:moveTo>
                    <a:pt x="20" y="0"/>
                  </a:moveTo>
                  <a:cubicBezTo>
                    <a:pt x="0" y="0"/>
                    <a:pt x="0" y="0"/>
                    <a:pt x="0" y="0"/>
                  </a:cubicBezTo>
                  <a:cubicBezTo>
                    <a:pt x="0" y="56"/>
                    <a:pt x="0" y="56"/>
                    <a:pt x="0" y="56"/>
                  </a:cubicBezTo>
                  <a:cubicBezTo>
                    <a:pt x="20" y="56"/>
                    <a:pt x="20" y="56"/>
                    <a:pt x="20" y="56"/>
                  </a:cubicBezTo>
                  <a:cubicBezTo>
                    <a:pt x="29" y="56"/>
                    <a:pt x="36" y="54"/>
                    <a:pt x="42" y="48"/>
                  </a:cubicBezTo>
                  <a:cubicBezTo>
                    <a:pt x="47" y="43"/>
                    <a:pt x="50" y="36"/>
                    <a:pt x="50" y="27"/>
                  </a:cubicBezTo>
                  <a:cubicBezTo>
                    <a:pt x="50" y="9"/>
                    <a:pt x="40" y="0"/>
                    <a:pt x="20" y="0"/>
                  </a:cubicBezTo>
                  <a:close/>
                  <a:moveTo>
                    <a:pt x="32" y="41"/>
                  </a:moveTo>
                  <a:cubicBezTo>
                    <a:pt x="29" y="44"/>
                    <a:pt x="25" y="46"/>
                    <a:pt x="19" y="46"/>
                  </a:cubicBezTo>
                  <a:cubicBezTo>
                    <a:pt x="13" y="46"/>
                    <a:pt x="13" y="46"/>
                    <a:pt x="13" y="46"/>
                  </a:cubicBezTo>
                  <a:cubicBezTo>
                    <a:pt x="13" y="10"/>
                    <a:pt x="13" y="10"/>
                    <a:pt x="13" y="10"/>
                  </a:cubicBezTo>
                  <a:cubicBezTo>
                    <a:pt x="19" y="10"/>
                    <a:pt x="19" y="10"/>
                    <a:pt x="19" y="10"/>
                  </a:cubicBezTo>
                  <a:cubicBezTo>
                    <a:pt x="25" y="10"/>
                    <a:pt x="29" y="12"/>
                    <a:pt x="32" y="15"/>
                  </a:cubicBezTo>
                  <a:cubicBezTo>
                    <a:pt x="35" y="18"/>
                    <a:pt x="37" y="22"/>
                    <a:pt x="37" y="28"/>
                  </a:cubicBezTo>
                  <a:cubicBezTo>
                    <a:pt x="37" y="33"/>
                    <a:pt x="35" y="38"/>
                    <a:pt x="32" y="41"/>
                  </a:cubicBezTo>
                  <a:close/>
                  <a:moveTo>
                    <a:pt x="99" y="56"/>
                  </a:moveTo>
                  <a:cubicBezTo>
                    <a:pt x="53" y="56"/>
                    <a:pt x="53" y="56"/>
                    <a:pt x="53" y="56"/>
                  </a:cubicBezTo>
                  <a:cubicBezTo>
                    <a:pt x="53" y="49"/>
                    <a:pt x="53" y="49"/>
                    <a:pt x="53" y="49"/>
                  </a:cubicBezTo>
                  <a:cubicBezTo>
                    <a:pt x="82" y="10"/>
                    <a:pt x="82" y="10"/>
                    <a:pt x="82" y="10"/>
                  </a:cubicBezTo>
                  <a:cubicBezTo>
                    <a:pt x="55" y="10"/>
                    <a:pt x="55" y="10"/>
                    <a:pt x="55" y="10"/>
                  </a:cubicBezTo>
                  <a:cubicBezTo>
                    <a:pt x="55" y="0"/>
                    <a:pt x="55" y="0"/>
                    <a:pt x="55" y="0"/>
                  </a:cubicBezTo>
                  <a:cubicBezTo>
                    <a:pt x="99" y="0"/>
                    <a:pt x="99" y="0"/>
                    <a:pt x="99" y="0"/>
                  </a:cubicBezTo>
                  <a:cubicBezTo>
                    <a:pt x="99" y="7"/>
                    <a:pt x="99" y="7"/>
                    <a:pt x="99" y="7"/>
                  </a:cubicBezTo>
                  <a:cubicBezTo>
                    <a:pt x="70" y="46"/>
                    <a:pt x="70" y="46"/>
                    <a:pt x="70" y="46"/>
                  </a:cubicBezTo>
                  <a:cubicBezTo>
                    <a:pt x="99" y="46"/>
                    <a:pt x="99" y="46"/>
                    <a:pt x="99" y="46"/>
                  </a:cubicBezTo>
                  <a:lnTo>
                    <a:pt x="99" y="56"/>
                  </a:lnTo>
                  <a:close/>
                  <a:moveTo>
                    <a:pt x="120" y="56"/>
                  </a:moveTo>
                  <a:cubicBezTo>
                    <a:pt x="107" y="56"/>
                    <a:pt x="107" y="56"/>
                    <a:pt x="107" y="56"/>
                  </a:cubicBezTo>
                  <a:cubicBezTo>
                    <a:pt x="107" y="0"/>
                    <a:pt x="107" y="0"/>
                    <a:pt x="107" y="0"/>
                  </a:cubicBezTo>
                  <a:cubicBezTo>
                    <a:pt x="120" y="0"/>
                    <a:pt x="120" y="0"/>
                    <a:pt x="120" y="0"/>
                  </a:cubicBezTo>
                  <a:lnTo>
                    <a:pt x="120" y="56"/>
                  </a:lnTo>
                  <a:close/>
                  <a:moveTo>
                    <a:pt x="166" y="56"/>
                  </a:moveTo>
                  <a:cubicBezTo>
                    <a:pt x="133" y="56"/>
                    <a:pt x="133" y="56"/>
                    <a:pt x="133" y="56"/>
                  </a:cubicBezTo>
                  <a:cubicBezTo>
                    <a:pt x="133" y="0"/>
                    <a:pt x="133" y="0"/>
                    <a:pt x="133" y="0"/>
                  </a:cubicBezTo>
                  <a:cubicBezTo>
                    <a:pt x="165" y="0"/>
                    <a:pt x="165" y="0"/>
                    <a:pt x="165" y="0"/>
                  </a:cubicBezTo>
                  <a:cubicBezTo>
                    <a:pt x="165" y="10"/>
                    <a:pt x="165" y="10"/>
                    <a:pt x="165" y="10"/>
                  </a:cubicBezTo>
                  <a:cubicBezTo>
                    <a:pt x="145" y="10"/>
                    <a:pt x="145" y="10"/>
                    <a:pt x="145" y="10"/>
                  </a:cubicBezTo>
                  <a:cubicBezTo>
                    <a:pt x="145" y="23"/>
                    <a:pt x="145" y="23"/>
                    <a:pt x="145" y="23"/>
                  </a:cubicBezTo>
                  <a:cubicBezTo>
                    <a:pt x="164" y="23"/>
                    <a:pt x="164" y="23"/>
                    <a:pt x="164" y="23"/>
                  </a:cubicBezTo>
                  <a:cubicBezTo>
                    <a:pt x="164" y="33"/>
                    <a:pt x="164" y="33"/>
                    <a:pt x="164" y="33"/>
                  </a:cubicBezTo>
                  <a:cubicBezTo>
                    <a:pt x="145" y="33"/>
                    <a:pt x="145" y="33"/>
                    <a:pt x="145" y="33"/>
                  </a:cubicBezTo>
                  <a:cubicBezTo>
                    <a:pt x="145" y="46"/>
                    <a:pt x="145" y="46"/>
                    <a:pt x="145" y="46"/>
                  </a:cubicBezTo>
                  <a:cubicBezTo>
                    <a:pt x="166" y="46"/>
                    <a:pt x="166" y="46"/>
                    <a:pt x="166" y="46"/>
                  </a:cubicBezTo>
                  <a:lnTo>
                    <a:pt x="166" y="56"/>
                  </a:lnTo>
                  <a:close/>
                  <a:moveTo>
                    <a:pt x="162" y="72"/>
                  </a:moveTo>
                  <a:cubicBezTo>
                    <a:pt x="162" y="72"/>
                    <a:pt x="161" y="73"/>
                    <a:pt x="160" y="73"/>
                  </a:cubicBezTo>
                  <a:cubicBezTo>
                    <a:pt x="159" y="73"/>
                    <a:pt x="158" y="73"/>
                    <a:pt x="157" y="73"/>
                  </a:cubicBezTo>
                  <a:cubicBezTo>
                    <a:pt x="155" y="73"/>
                    <a:pt x="153" y="72"/>
                    <a:pt x="152" y="71"/>
                  </a:cubicBezTo>
                  <a:cubicBezTo>
                    <a:pt x="151" y="70"/>
                    <a:pt x="150" y="68"/>
                    <a:pt x="150" y="66"/>
                  </a:cubicBezTo>
                  <a:cubicBezTo>
                    <a:pt x="150" y="65"/>
                    <a:pt x="150" y="64"/>
                    <a:pt x="150" y="64"/>
                  </a:cubicBezTo>
                  <a:cubicBezTo>
                    <a:pt x="151" y="63"/>
                    <a:pt x="151" y="62"/>
                    <a:pt x="152" y="61"/>
                  </a:cubicBezTo>
                  <a:cubicBezTo>
                    <a:pt x="152" y="60"/>
                    <a:pt x="153" y="59"/>
                    <a:pt x="154" y="58"/>
                  </a:cubicBezTo>
                  <a:cubicBezTo>
                    <a:pt x="155" y="58"/>
                    <a:pt x="156" y="57"/>
                    <a:pt x="157" y="56"/>
                  </a:cubicBezTo>
                  <a:cubicBezTo>
                    <a:pt x="163" y="56"/>
                    <a:pt x="163" y="56"/>
                    <a:pt x="163" y="56"/>
                  </a:cubicBezTo>
                  <a:cubicBezTo>
                    <a:pt x="161" y="58"/>
                    <a:pt x="159" y="59"/>
                    <a:pt x="158" y="61"/>
                  </a:cubicBezTo>
                  <a:cubicBezTo>
                    <a:pt x="157" y="62"/>
                    <a:pt x="157" y="63"/>
                    <a:pt x="157" y="65"/>
                  </a:cubicBezTo>
                  <a:cubicBezTo>
                    <a:pt x="157" y="65"/>
                    <a:pt x="157" y="66"/>
                    <a:pt x="157" y="67"/>
                  </a:cubicBezTo>
                  <a:cubicBezTo>
                    <a:pt x="158" y="67"/>
                    <a:pt x="158" y="67"/>
                    <a:pt x="159" y="67"/>
                  </a:cubicBezTo>
                  <a:cubicBezTo>
                    <a:pt x="160" y="67"/>
                    <a:pt x="160" y="67"/>
                    <a:pt x="161" y="67"/>
                  </a:cubicBezTo>
                  <a:cubicBezTo>
                    <a:pt x="161" y="67"/>
                    <a:pt x="162" y="67"/>
                    <a:pt x="162" y="67"/>
                  </a:cubicBezTo>
                  <a:lnTo>
                    <a:pt x="162" y="72"/>
                  </a:lnTo>
                  <a:close/>
                  <a:moveTo>
                    <a:pt x="223" y="56"/>
                  </a:moveTo>
                  <a:cubicBezTo>
                    <a:pt x="206" y="56"/>
                    <a:pt x="206" y="56"/>
                    <a:pt x="206" y="56"/>
                  </a:cubicBezTo>
                  <a:cubicBezTo>
                    <a:pt x="190" y="32"/>
                    <a:pt x="190" y="32"/>
                    <a:pt x="190" y="32"/>
                  </a:cubicBezTo>
                  <a:cubicBezTo>
                    <a:pt x="190" y="31"/>
                    <a:pt x="189" y="30"/>
                    <a:pt x="189" y="29"/>
                  </a:cubicBezTo>
                  <a:cubicBezTo>
                    <a:pt x="188" y="29"/>
                    <a:pt x="188" y="29"/>
                    <a:pt x="188" y="29"/>
                  </a:cubicBezTo>
                  <a:cubicBezTo>
                    <a:pt x="188" y="56"/>
                    <a:pt x="188" y="56"/>
                    <a:pt x="188" y="56"/>
                  </a:cubicBezTo>
                  <a:cubicBezTo>
                    <a:pt x="176" y="56"/>
                    <a:pt x="176" y="56"/>
                    <a:pt x="176" y="56"/>
                  </a:cubicBezTo>
                  <a:cubicBezTo>
                    <a:pt x="176" y="0"/>
                    <a:pt x="176" y="0"/>
                    <a:pt x="176" y="0"/>
                  </a:cubicBezTo>
                  <a:cubicBezTo>
                    <a:pt x="188" y="0"/>
                    <a:pt x="188" y="0"/>
                    <a:pt x="188" y="0"/>
                  </a:cubicBezTo>
                  <a:cubicBezTo>
                    <a:pt x="188" y="27"/>
                    <a:pt x="188" y="27"/>
                    <a:pt x="188" y="27"/>
                  </a:cubicBezTo>
                  <a:cubicBezTo>
                    <a:pt x="189" y="27"/>
                    <a:pt x="189" y="27"/>
                    <a:pt x="189" y="27"/>
                  </a:cubicBezTo>
                  <a:cubicBezTo>
                    <a:pt x="189" y="26"/>
                    <a:pt x="189" y="25"/>
                    <a:pt x="190" y="23"/>
                  </a:cubicBezTo>
                  <a:cubicBezTo>
                    <a:pt x="206" y="0"/>
                    <a:pt x="206" y="0"/>
                    <a:pt x="206" y="0"/>
                  </a:cubicBezTo>
                  <a:cubicBezTo>
                    <a:pt x="221" y="0"/>
                    <a:pt x="221" y="0"/>
                    <a:pt x="221" y="0"/>
                  </a:cubicBezTo>
                  <a:cubicBezTo>
                    <a:pt x="201" y="27"/>
                    <a:pt x="201" y="27"/>
                    <a:pt x="201" y="27"/>
                  </a:cubicBezTo>
                  <a:lnTo>
                    <a:pt x="223" y="56"/>
                  </a:lnTo>
                  <a:close/>
                  <a:moveTo>
                    <a:pt x="274" y="32"/>
                  </a:moveTo>
                  <a:cubicBezTo>
                    <a:pt x="274" y="49"/>
                    <a:pt x="266" y="57"/>
                    <a:pt x="250" y="57"/>
                  </a:cubicBezTo>
                  <a:cubicBezTo>
                    <a:pt x="235" y="57"/>
                    <a:pt x="227" y="49"/>
                    <a:pt x="227" y="32"/>
                  </a:cubicBezTo>
                  <a:cubicBezTo>
                    <a:pt x="227" y="0"/>
                    <a:pt x="227" y="0"/>
                    <a:pt x="227" y="0"/>
                  </a:cubicBezTo>
                  <a:cubicBezTo>
                    <a:pt x="240" y="0"/>
                    <a:pt x="240" y="0"/>
                    <a:pt x="240" y="0"/>
                  </a:cubicBezTo>
                  <a:cubicBezTo>
                    <a:pt x="240" y="33"/>
                    <a:pt x="240" y="33"/>
                    <a:pt x="240" y="33"/>
                  </a:cubicBezTo>
                  <a:cubicBezTo>
                    <a:pt x="240" y="42"/>
                    <a:pt x="244" y="46"/>
                    <a:pt x="251" y="46"/>
                  </a:cubicBezTo>
                  <a:cubicBezTo>
                    <a:pt x="258" y="46"/>
                    <a:pt x="261" y="42"/>
                    <a:pt x="261" y="33"/>
                  </a:cubicBezTo>
                  <a:cubicBezTo>
                    <a:pt x="261" y="0"/>
                    <a:pt x="261" y="0"/>
                    <a:pt x="261" y="0"/>
                  </a:cubicBezTo>
                  <a:cubicBezTo>
                    <a:pt x="274" y="0"/>
                    <a:pt x="274" y="0"/>
                    <a:pt x="274" y="0"/>
                  </a:cubicBezTo>
                  <a:lnTo>
                    <a:pt x="274" y="32"/>
                  </a:lnTo>
                  <a:close/>
                  <a:moveTo>
                    <a:pt x="309" y="34"/>
                  </a:moveTo>
                  <a:cubicBezTo>
                    <a:pt x="309" y="42"/>
                    <a:pt x="307" y="47"/>
                    <a:pt x="303" y="51"/>
                  </a:cubicBezTo>
                  <a:cubicBezTo>
                    <a:pt x="300" y="55"/>
                    <a:pt x="295" y="57"/>
                    <a:pt x="288" y="57"/>
                  </a:cubicBezTo>
                  <a:cubicBezTo>
                    <a:pt x="285" y="57"/>
                    <a:pt x="282" y="57"/>
                    <a:pt x="280" y="56"/>
                  </a:cubicBezTo>
                  <a:cubicBezTo>
                    <a:pt x="280" y="44"/>
                    <a:pt x="280" y="44"/>
                    <a:pt x="280" y="44"/>
                  </a:cubicBezTo>
                  <a:cubicBezTo>
                    <a:pt x="282" y="46"/>
                    <a:pt x="284" y="46"/>
                    <a:pt x="287" y="46"/>
                  </a:cubicBezTo>
                  <a:cubicBezTo>
                    <a:pt x="293" y="46"/>
                    <a:pt x="296" y="42"/>
                    <a:pt x="296" y="33"/>
                  </a:cubicBezTo>
                  <a:cubicBezTo>
                    <a:pt x="296" y="0"/>
                    <a:pt x="296" y="0"/>
                    <a:pt x="296" y="0"/>
                  </a:cubicBezTo>
                  <a:cubicBezTo>
                    <a:pt x="309" y="0"/>
                    <a:pt x="309" y="0"/>
                    <a:pt x="309" y="0"/>
                  </a:cubicBezTo>
                  <a:lnTo>
                    <a:pt x="309" y="34"/>
                  </a:lnTo>
                  <a:close/>
                  <a:moveTo>
                    <a:pt x="355" y="56"/>
                  </a:moveTo>
                  <a:cubicBezTo>
                    <a:pt x="321" y="56"/>
                    <a:pt x="321" y="56"/>
                    <a:pt x="321" y="56"/>
                  </a:cubicBezTo>
                  <a:cubicBezTo>
                    <a:pt x="321" y="0"/>
                    <a:pt x="321" y="0"/>
                    <a:pt x="321" y="0"/>
                  </a:cubicBezTo>
                  <a:cubicBezTo>
                    <a:pt x="354" y="0"/>
                    <a:pt x="354" y="0"/>
                    <a:pt x="354" y="0"/>
                  </a:cubicBezTo>
                  <a:cubicBezTo>
                    <a:pt x="354" y="10"/>
                    <a:pt x="354" y="10"/>
                    <a:pt x="354" y="10"/>
                  </a:cubicBezTo>
                  <a:cubicBezTo>
                    <a:pt x="334" y="10"/>
                    <a:pt x="334" y="10"/>
                    <a:pt x="334" y="10"/>
                  </a:cubicBezTo>
                  <a:cubicBezTo>
                    <a:pt x="334" y="23"/>
                    <a:pt x="334" y="23"/>
                    <a:pt x="334" y="23"/>
                  </a:cubicBezTo>
                  <a:cubicBezTo>
                    <a:pt x="352" y="23"/>
                    <a:pt x="352" y="23"/>
                    <a:pt x="352" y="23"/>
                  </a:cubicBezTo>
                  <a:cubicBezTo>
                    <a:pt x="352" y="33"/>
                    <a:pt x="352" y="33"/>
                    <a:pt x="352" y="33"/>
                  </a:cubicBezTo>
                  <a:cubicBezTo>
                    <a:pt x="334" y="33"/>
                    <a:pt x="334" y="33"/>
                    <a:pt x="334" y="33"/>
                  </a:cubicBezTo>
                  <a:cubicBezTo>
                    <a:pt x="334" y="46"/>
                    <a:pt x="334" y="46"/>
                    <a:pt x="334" y="46"/>
                  </a:cubicBezTo>
                  <a:cubicBezTo>
                    <a:pt x="355" y="46"/>
                    <a:pt x="355" y="46"/>
                    <a:pt x="355" y="46"/>
                  </a:cubicBezTo>
                  <a:lnTo>
                    <a:pt x="355" y="56"/>
                  </a:lnTo>
                  <a:close/>
                  <a:moveTo>
                    <a:pt x="351" y="72"/>
                  </a:moveTo>
                  <a:cubicBezTo>
                    <a:pt x="350" y="72"/>
                    <a:pt x="349" y="73"/>
                    <a:pt x="348" y="73"/>
                  </a:cubicBezTo>
                  <a:cubicBezTo>
                    <a:pt x="348" y="73"/>
                    <a:pt x="347" y="73"/>
                    <a:pt x="346" y="73"/>
                  </a:cubicBezTo>
                  <a:cubicBezTo>
                    <a:pt x="344" y="73"/>
                    <a:pt x="342" y="72"/>
                    <a:pt x="340" y="71"/>
                  </a:cubicBezTo>
                  <a:cubicBezTo>
                    <a:pt x="339" y="70"/>
                    <a:pt x="338" y="68"/>
                    <a:pt x="338" y="66"/>
                  </a:cubicBezTo>
                  <a:cubicBezTo>
                    <a:pt x="338" y="65"/>
                    <a:pt x="339" y="64"/>
                    <a:pt x="339" y="64"/>
                  </a:cubicBezTo>
                  <a:cubicBezTo>
                    <a:pt x="339" y="63"/>
                    <a:pt x="340" y="62"/>
                    <a:pt x="340" y="61"/>
                  </a:cubicBezTo>
                  <a:cubicBezTo>
                    <a:pt x="341" y="60"/>
                    <a:pt x="341" y="59"/>
                    <a:pt x="342" y="58"/>
                  </a:cubicBezTo>
                  <a:cubicBezTo>
                    <a:pt x="343" y="58"/>
                    <a:pt x="344" y="57"/>
                    <a:pt x="345" y="56"/>
                  </a:cubicBezTo>
                  <a:cubicBezTo>
                    <a:pt x="351" y="56"/>
                    <a:pt x="351" y="56"/>
                    <a:pt x="351" y="56"/>
                  </a:cubicBezTo>
                  <a:cubicBezTo>
                    <a:pt x="349" y="58"/>
                    <a:pt x="348" y="59"/>
                    <a:pt x="347" y="61"/>
                  </a:cubicBezTo>
                  <a:cubicBezTo>
                    <a:pt x="346" y="62"/>
                    <a:pt x="345" y="63"/>
                    <a:pt x="345" y="65"/>
                  </a:cubicBezTo>
                  <a:cubicBezTo>
                    <a:pt x="345" y="65"/>
                    <a:pt x="345" y="66"/>
                    <a:pt x="346" y="67"/>
                  </a:cubicBezTo>
                  <a:cubicBezTo>
                    <a:pt x="346" y="67"/>
                    <a:pt x="347" y="67"/>
                    <a:pt x="348" y="67"/>
                  </a:cubicBezTo>
                  <a:cubicBezTo>
                    <a:pt x="348" y="67"/>
                    <a:pt x="349" y="67"/>
                    <a:pt x="349" y="67"/>
                  </a:cubicBezTo>
                  <a:cubicBezTo>
                    <a:pt x="350" y="67"/>
                    <a:pt x="350" y="67"/>
                    <a:pt x="351" y="67"/>
                  </a:cubicBezTo>
                  <a:lnTo>
                    <a:pt x="351" y="72"/>
                  </a:lnTo>
                  <a:close/>
                </a:path>
              </a:pathLst>
            </a:custGeom>
            <a:solidFill>
              <a:srgbClr val="95C7E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effectLst/>
                <a:uLnTx/>
                <a:uFillTx/>
                <a:latin typeface="Segoe UI Semilight"/>
                <a:ea typeface="+mn-ea"/>
                <a:cs typeface="+mn-cs"/>
              </a:endParaRPr>
            </a:p>
          </p:txBody>
        </p:sp>
        <p:sp>
          <p:nvSpPr>
            <p:cNvPr id="33" name="Freeform 245">
              <a:extLst>
                <a:ext uri="{FF2B5EF4-FFF2-40B4-BE49-F238E27FC236}">
                  <a16:creationId xmlns:a16="http://schemas.microsoft.com/office/drawing/2014/main" id="{F5E9C422-70CB-6749-7955-1C5BFCA78A77}"/>
                </a:ext>
                <a:ext uri="{C183D7F6-B498-43B3-948B-1728B52AA6E4}">
                  <adec:decorative xmlns:adec="http://schemas.microsoft.com/office/drawing/2017/decorative" val="1"/>
                </a:ext>
              </a:extLst>
            </p:cNvPr>
            <p:cNvSpPr>
              <a:spLocks noEditPoints="1"/>
            </p:cNvSpPr>
            <p:nvPr/>
          </p:nvSpPr>
          <p:spPr bwMode="auto">
            <a:xfrm rot="16200000">
              <a:off x="2206899" y="4938364"/>
              <a:ext cx="217637" cy="1139516"/>
            </a:xfrm>
            <a:custGeom>
              <a:avLst/>
              <a:gdLst>
                <a:gd name="T0" fmla="*/ 32 w 90"/>
                <a:gd name="T1" fmla="*/ 20 h 469"/>
                <a:gd name="T2" fmla="*/ 7 w 90"/>
                <a:gd name="T3" fmla="*/ 32 h 469"/>
                <a:gd name="T4" fmla="*/ 30 w 90"/>
                <a:gd name="T5" fmla="*/ 68 h 469"/>
                <a:gd name="T6" fmla="*/ 33 w 90"/>
                <a:gd name="T7" fmla="*/ 33 h 469"/>
                <a:gd name="T8" fmla="*/ 25 w 90"/>
                <a:gd name="T9" fmla="*/ 32 h 469"/>
                <a:gd name="T10" fmla="*/ 11 w 90"/>
                <a:gd name="T11" fmla="*/ 60 h 469"/>
                <a:gd name="T12" fmla="*/ 78 w 90"/>
                <a:gd name="T13" fmla="*/ 5 h 469"/>
                <a:gd name="T14" fmla="*/ 78 w 90"/>
                <a:gd name="T15" fmla="*/ 40 h 469"/>
                <a:gd name="T16" fmla="*/ 33 w 90"/>
                <a:gd name="T17" fmla="*/ 0 h 469"/>
                <a:gd name="T18" fmla="*/ 74 w 90"/>
                <a:gd name="T19" fmla="*/ 19 h 469"/>
                <a:gd name="T20" fmla="*/ 90 w 90"/>
                <a:gd name="T21" fmla="*/ 55 h 469"/>
                <a:gd name="T22" fmla="*/ 57 w 90"/>
                <a:gd name="T23" fmla="*/ 68 h 469"/>
                <a:gd name="T24" fmla="*/ 54 w 90"/>
                <a:gd name="T25" fmla="*/ 84 h 469"/>
                <a:gd name="T26" fmla="*/ 82 w 90"/>
                <a:gd name="T27" fmla="*/ 62 h 469"/>
                <a:gd name="T28" fmla="*/ 90 w 90"/>
                <a:gd name="T29" fmla="*/ 150 h 469"/>
                <a:gd name="T30" fmla="*/ 47 w 90"/>
                <a:gd name="T31" fmla="*/ 163 h 469"/>
                <a:gd name="T32" fmla="*/ 44 w 90"/>
                <a:gd name="T33" fmla="*/ 180 h 469"/>
                <a:gd name="T34" fmla="*/ 1 w 90"/>
                <a:gd name="T35" fmla="*/ 159 h 469"/>
                <a:gd name="T36" fmla="*/ 70 w 90"/>
                <a:gd name="T37" fmla="*/ 121 h 469"/>
                <a:gd name="T38" fmla="*/ 71 w 90"/>
                <a:gd name="T39" fmla="*/ 129 h 469"/>
                <a:gd name="T40" fmla="*/ 33 w 90"/>
                <a:gd name="T41" fmla="*/ 142 h 469"/>
                <a:gd name="T42" fmla="*/ 27 w 90"/>
                <a:gd name="T43" fmla="*/ 92 h 469"/>
                <a:gd name="T44" fmla="*/ 34 w 90"/>
                <a:gd name="T45" fmla="*/ 248 h 469"/>
                <a:gd name="T46" fmla="*/ 28 w 90"/>
                <a:gd name="T47" fmla="*/ 225 h 469"/>
                <a:gd name="T48" fmla="*/ 32 w 90"/>
                <a:gd name="T49" fmla="*/ 211 h 469"/>
                <a:gd name="T50" fmla="*/ 0 w 90"/>
                <a:gd name="T51" fmla="*/ 221 h 469"/>
                <a:gd name="T52" fmla="*/ 14 w 90"/>
                <a:gd name="T53" fmla="*/ 258 h 469"/>
                <a:gd name="T54" fmla="*/ 35 w 90"/>
                <a:gd name="T55" fmla="*/ 246 h 469"/>
                <a:gd name="T56" fmla="*/ 21 w 90"/>
                <a:gd name="T57" fmla="*/ 253 h 469"/>
                <a:gd name="T58" fmla="*/ 72 w 90"/>
                <a:gd name="T59" fmla="*/ 196 h 469"/>
                <a:gd name="T60" fmla="*/ 68 w 90"/>
                <a:gd name="T61" fmla="*/ 205 h 469"/>
                <a:gd name="T62" fmla="*/ 52 w 90"/>
                <a:gd name="T63" fmla="*/ 203 h 469"/>
                <a:gd name="T64" fmla="*/ 66 w 90"/>
                <a:gd name="T65" fmla="*/ 223 h 469"/>
                <a:gd name="T66" fmla="*/ 74 w 90"/>
                <a:gd name="T67" fmla="*/ 239 h 469"/>
                <a:gd name="T68" fmla="*/ 52 w 90"/>
                <a:gd name="T69" fmla="*/ 208 h 469"/>
                <a:gd name="T70" fmla="*/ 87 w 90"/>
                <a:gd name="T71" fmla="*/ 244 h 469"/>
                <a:gd name="T72" fmla="*/ 85 w 90"/>
                <a:gd name="T73" fmla="*/ 259 h 469"/>
                <a:gd name="T74" fmla="*/ 59 w 90"/>
                <a:gd name="T75" fmla="*/ 272 h 469"/>
                <a:gd name="T76" fmla="*/ 41 w 90"/>
                <a:gd name="T77" fmla="*/ 254 h 469"/>
                <a:gd name="T78" fmla="*/ 84 w 90"/>
                <a:gd name="T79" fmla="*/ 206 h 469"/>
                <a:gd name="T80" fmla="*/ 81 w 90"/>
                <a:gd name="T81" fmla="*/ 230 h 469"/>
                <a:gd name="T82" fmla="*/ 87 w 90"/>
                <a:gd name="T83" fmla="*/ 344 h 469"/>
                <a:gd name="T84" fmla="*/ 85 w 90"/>
                <a:gd name="T85" fmla="*/ 358 h 469"/>
                <a:gd name="T86" fmla="*/ 1 w 90"/>
                <a:gd name="T87" fmla="*/ 354 h 469"/>
                <a:gd name="T88" fmla="*/ 34 w 90"/>
                <a:gd name="T89" fmla="*/ 300 h 469"/>
                <a:gd name="T90" fmla="*/ 72 w 90"/>
                <a:gd name="T91" fmla="*/ 292 h 469"/>
                <a:gd name="T92" fmla="*/ 38 w 90"/>
                <a:gd name="T93" fmla="*/ 305 h 469"/>
                <a:gd name="T94" fmla="*/ 82 w 90"/>
                <a:gd name="T95" fmla="*/ 444 h 469"/>
                <a:gd name="T96" fmla="*/ 87 w 90"/>
                <a:gd name="T97" fmla="*/ 448 h 469"/>
                <a:gd name="T98" fmla="*/ 47 w 90"/>
                <a:gd name="T99" fmla="*/ 455 h 469"/>
                <a:gd name="T100" fmla="*/ 44 w 90"/>
                <a:gd name="T101" fmla="*/ 450 h 469"/>
                <a:gd name="T102" fmla="*/ 5 w 90"/>
                <a:gd name="T103" fmla="*/ 444 h 469"/>
                <a:gd name="T104" fmla="*/ 65 w 90"/>
                <a:gd name="T105" fmla="*/ 392 h 469"/>
                <a:gd name="T106" fmla="*/ 71 w 90"/>
                <a:gd name="T107" fmla="*/ 399 h 469"/>
                <a:gd name="T108" fmla="*/ 69 w 90"/>
                <a:gd name="T109" fmla="*/ 428 h 469"/>
                <a:gd name="T110" fmla="*/ 33 w 90"/>
                <a:gd name="T111" fmla="*/ 401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469">
                  <a:moveTo>
                    <a:pt x="33" y="33"/>
                  </a:moveTo>
                  <a:cubicBezTo>
                    <a:pt x="34" y="31"/>
                    <a:pt x="35" y="25"/>
                    <a:pt x="35" y="21"/>
                  </a:cubicBezTo>
                  <a:cubicBezTo>
                    <a:pt x="34" y="19"/>
                    <a:pt x="34" y="18"/>
                    <a:pt x="33" y="18"/>
                  </a:cubicBezTo>
                  <a:cubicBezTo>
                    <a:pt x="33" y="18"/>
                    <a:pt x="32" y="19"/>
                    <a:pt x="32" y="20"/>
                  </a:cubicBezTo>
                  <a:cubicBezTo>
                    <a:pt x="31" y="24"/>
                    <a:pt x="30" y="25"/>
                    <a:pt x="28" y="26"/>
                  </a:cubicBezTo>
                  <a:cubicBezTo>
                    <a:pt x="6" y="27"/>
                    <a:pt x="6" y="27"/>
                    <a:pt x="6" y="27"/>
                  </a:cubicBezTo>
                  <a:cubicBezTo>
                    <a:pt x="2" y="27"/>
                    <a:pt x="0" y="28"/>
                    <a:pt x="0" y="29"/>
                  </a:cubicBezTo>
                  <a:cubicBezTo>
                    <a:pt x="0" y="30"/>
                    <a:pt x="3" y="32"/>
                    <a:pt x="7" y="32"/>
                  </a:cubicBezTo>
                  <a:cubicBezTo>
                    <a:pt x="7" y="65"/>
                    <a:pt x="7" y="65"/>
                    <a:pt x="7" y="65"/>
                  </a:cubicBezTo>
                  <a:cubicBezTo>
                    <a:pt x="7" y="67"/>
                    <a:pt x="7" y="68"/>
                    <a:pt x="8" y="68"/>
                  </a:cubicBezTo>
                  <a:cubicBezTo>
                    <a:pt x="9" y="68"/>
                    <a:pt x="10" y="67"/>
                    <a:pt x="11" y="63"/>
                  </a:cubicBezTo>
                  <a:cubicBezTo>
                    <a:pt x="13" y="64"/>
                    <a:pt x="23" y="66"/>
                    <a:pt x="30" y="68"/>
                  </a:cubicBezTo>
                  <a:cubicBezTo>
                    <a:pt x="31" y="68"/>
                    <a:pt x="32" y="69"/>
                    <a:pt x="33" y="69"/>
                  </a:cubicBezTo>
                  <a:cubicBezTo>
                    <a:pt x="34" y="69"/>
                    <a:pt x="35" y="65"/>
                    <a:pt x="35" y="63"/>
                  </a:cubicBezTo>
                  <a:cubicBezTo>
                    <a:pt x="35" y="61"/>
                    <a:pt x="34" y="61"/>
                    <a:pt x="34" y="59"/>
                  </a:cubicBezTo>
                  <a:lnTo>
                    <a:pt x="33" y="33"/>
                  </a:lnTo>
                  <a:close/>
                  <a:moveTo>
                    <a:pt x="11" y="60"/>
                  </a:moveTo>
                  <a:cubicBezTo>
                    <a:pt x="10" y="57"/>
                    <a:pt x="9" y="57"/>
                    <a:pt x="9" y="54"/>
                  </a:cubicBezTo>
                  <a:cubicBezTo>
                    <a:pt x="9" y="32"/>
                    <a:pt x="9" y="32"/>
                    <a:pt x="9" y="32"/>
                  </a:cubicBezTo>
                  <a:cubicBezTo>
                    <a:pt x="25" y="32"/>
                    <a:pt x="25" y="32"/>
                    <a:pt x="25" y="32"/>
                  </a:cubicBezTo>
                  <a:cubicBezTo>
                    <a:pt x="29" y="32"/>
                    <a:pt x="29" y="32"/>
                    <a:pt x="29" y="32"/>
                  </a:cubicBezTo>
                  <a:cubicBezTo>
                    <a:pt x="30" y="32"/>
                    <a:pt x="30" y="33"/>
                    <a:pt x="31" y="33"/>
                  </a:cubicBezTo>
                  <a:cubicBezTo>
                    <a:pt x="31" y="61"/>
                    <a:pt x="31" y="61"/>
                    <a:pt x="31" y="61"/>
                  </a:cubicBezTo>
                  <a:lnTo>
                    <a:pt x="11" y="60"/>
                  </a:lnTo>
                  <a:close/>
                  <a:moveTo>
                    <a:pt x="74" y="19"/>
                  </a:moveTo>
                  <a:cubicBezTo>
                    <a:pt x="73" y="16"/>
                    <a:pt x="72" y="15"/>
                    <a:pt x="72" y="14"/>
                  </a:cubicBezTo>
                  <a:cubicBezTo>
                    <a:pt x="72" y="11"/>
                    <a:pt x="76" y="4"/>
                    <a:pt x="77" y="4"/>
                  </a:cubicBezTo>
                  <a:cubicBezTo>
                    <a:pt x="77" y="4"/>
                    <a:pt x="78" y="4"/>
                    <a:pt x="78" y="5"/>
                  </a:cubicBezTo>
                  <a:cubicBezTo>
                    <a:pt x="78" y="6"/>
                    <a:pt x="77" y="6"/>
                    <a:pt x="77" y="7"/>
                  </a:cubicBezTo>
                  <a:cubicBezTo>
                    <a:pt x="77" y="11"/>
                    <a:pt x="77" y="16"/>
                    <a:pt x="77" y="21"/>
                  </a:cubicBezTo>
                  <a:cubicBezTo>
                    <a:pt x="77" y="25"/>
                    <a:pt x="77" y="30"/>
                    <a:pt x="77" y="35"/>
                  </a:cubicBezTo>
                  <a:cubicBezTo>
                    <a:pt x="77" y="38"/>
                    <a:pt x="78" y="37"/>
                    <a:pt x="78" y="40"/>
                  </a:cubicBezTo>
                  <a:cubicBezTo>
                    <a:pt x="78" y="42"/>
                    <a:pt x="78" y="46"/>
                    <a:pt x="76" y="46"/>
                  </a:cubicBezTo>
                  <a:cubicBezTo>
                    <a:pt x="76" y="46"/>
                    <a:pt x="75" y="45"/>
                    <a:pt x="74" y="44"/>
                  </a:cubicBezTo>
                  <a:cubicBezTo>
                    <a:pt x="58" y="36"/>
                    <a:pt x="44" y="22"/>
                    <a:pt x="35" y="3"/>
                  </a:cubicBezTo>
                  <a:cubicBezTo>
                    <a:pt x="34" y="2"/>
                    <a:pt x="33" y="1"/>
                    <a:pt x="33" y="0"/>
                  </a:cubicBezTo>
                  <a:cubicBezTo>
                    <a:pt x="33" y="0"/>
                    <a:pt x="33" y="0"/>
                    <a:pt x="33" y="0"/>
                  </a:cubicBezTo>
                  <a:cubicBezTo>
                    <a:pt x="34" y="0"/>
                    <a:pt x="35" y="1"/>
                    <a:pt x="36" y="3"/>
                  </a:cubicBezTo>
                  <a:cubicBezTo>
                    <a:pt x="45" y="16"/>
                    <a:pt x="63" y="32"/>
                    <a:pt x="75" y="37"/>
                  </a:cubicBezTo>
                  <a:lnTo>
                    <a:pt x="74" y="19"/>
                  </a:lnTo>
                  <a:close/>
                  <a:moveTo>
                    <a:pt x="82" y="62"/>
                  </a:moveTo>
                  <a:cubicBezTo>
                    <a:pt x="83" y="62"/>
                    <a:pt x="85" y="59"/>
                    <a:pt x="87" y="53"/>
                  </a:cubicBezTo>
                  <a:cubicBezTo>
                    <a:pt x="88" y="52"/>
                    <a:pt x="88" y="51"/>
                    <a:pt x="89" y="51"/>
                  </a:cubicBezTo>
                  <a:cubicBezTo>
                    <a:pt x="89" y="51"/>
                    <a:pt x="90" y="52"/>
                    <a:pt x="90" y="55"/>
                  </a:cubicBezTo>
                  <a:cubicBezTo>
                    <a:pt x="89" y="59"/>
                    <a:pt x="88" y="62"/>
                    <a:pt x="88" y="65"/>
                  </a:cubicBezTo>
                  <a:cubicBezTo>
                    <a:pt x="87" y="68"/>
                    <a:pt x="86" y="68"/>
                    <a:pt x="85" y="68"/>
                  </a:cubicBezTo>
                  <a:cubicBezTo>
                    <a:pt x="84" y="68"/>
                    <a:pt x="83" y="68"/>
                    <a:pt x="82" y="68"/>
                  </a:cubicBezTo>
                  <a:cubicBezTo>
                    <a:pt x="57" y="68"/>
                    <a:pt x="57" y="68"/>
                    <a:pt x="57" y="68"/>
                  </a:cubicBezTo>
                  <a:cubicBezTo>
                    <a:pt x="57" y="69"/>
                    <a:pt x="57" y="70"/>
                    <a:pt x="57" y="71"/>
                  </a:cubicBezTo>
                  <a:cubicBezTo>
                    <a:pt x="57" y="76"/>
                    <a:pt x="59" y="74"/>
                    <a:pt x="59" y="81"/>
                  </a:cubicBezTo>
                  <a:cubicBezTo>
                    <a:pt x="59" y="83"/>
                    <a:pt x="59" y="87"/>
                    <a:pt x="57" y="87"/>
                  </a:cubicBezTo>
                  <a:cubicBezTo>
                    <a:pt x="56" y="87"/>
                    <a:pt x="55" y="86"/>
                    <a:pt x="54" y="84"/>
                  </a:cubicBezTo>
                  <a:cubicBezTo>
                    <a:pt x="54" y="68"/>
                    <a:pt x="54" y="68"/>
                    <a:pt x="54" y="68"/>
                  </a:cubicBezTo>
                  <a:cubicBezTo>
                    <a:pt x="40" y="67"/>
                    <a:pt x="38" y="64"/>
                    <a:pt x="38" y="63"/>
                  </a:cubicBezTo>
                  <a:cubicBezTo>
                    <a:pt x="38" y="62"/>
                    <a:pt x="39" y="62"/>
                    <a:pt x="42" y="62"/>
                  </a:cubicBezTo>
                  <a:lnTo>
                    <a:pt x="82" y="62"/>
                  </a:lnTo>
                  <a:close/>
                  <a:moveTo>
                    <a:pt x="82" y="157"/>
                  </a:moveTo>
                  <a:cubicBezTo>
                    <a:pt x="83" y="157"/>
                    <a:pt x="86" y="152"/>
                    <a:pt x="87" y="148"/>
                  </a:cubicBezTo>
                  <a:cubicBezTo>
                    <a:pt x="88" y="147"/>
                    <a:pt x="88" y="146"/>
                    <a:pt x="89" y="146"/>
                  </a:cubicBezTo>
                  <a:cubicBezTo>
                    <a:pt x="89" y="146"/>
                    <a:pt x="90" y="147"/>
                    <a:pt x="90" y="150"/>
                  </a:cubicBezTo>
                  <a:cubicBezTo>
                    <a:pt x="89" y="154"/>
                    <a:pt x="88" y="158"/>
                    <a:pt x="87" y="161"/>
                  </a:cubicBezTo>
                  <a:cubicBezTo>
                    <a:pt x="87" y="163"/>
                    <a:pt x="86" y="164"/>
                    <a:pt x="85" y="164"/>
                  </a:cubicBezTo>
                  <a:cubicBezTo>
                    <a:pt x="84" y="164"/>
                    <a:pt x="83" y="163"/>
                    <a:pt x="82" y="163"/>
                  </a:cubicBezTo>
                  <a:cubicBezTo>
                    <a:pt x="47" y="163"/>
                    <a:pt x="47" y="163"/>
                    <a:pt x="47" y="163"/>
                  </a:cubicBezTo>
                  <a:cubicBezTo>
                    <a:pt x="47" y="168"/>
                    <a:pt x="47" y="168"/>
                    <a:pt x="47" y="168"/>
                  </a:cubicBezTo>
                  <a:cubicBezTo>
                    <a:pt x="48" y="173"/>
                    <a:pt x="50" y="171"/>
                    <a:pt x="50" y="177"/>
                  </a:cubicBezTo>
                  <a:cubicBezTo>
                    <a:pt x="50" y="179"/>
                    <a:pt x="50" y="183"/>
                    <a:pt x="47" y="183"/>
                  </a:cubicBezTo>
                  <a:cubicBezTo>
                    <a:pt x="45" y="183"/>
                    <a:pt x="44" y="182"/>
                    <a:pt x="44" y="180"/>
                  </a:cubicBezTo>
                  <a:cubicBezTo>
                    <a:pt x="44" y="163"/>
                    <a:pt x="44" y="163"/>
                    <a:pt x="44" y="163"/>
                  </a:cubicBezTo>
                  <a:cubicBezTo>
                    <a:pt x="16" y="163"/>
                    <a:pt x="16" y="163"/>
                    <a:pt x="16" y="163"/>
                  </a:cubicBezTo>
                  <a:cubicBezTo>
                    <a:pt x="10" y="163"/>
                    <a:pt x="6" y="162"/>
                    <a:pt x="2" y="161"/>
                  </a:cubicBezTo>
                  <a:cubicBezTo>
                    <a:pt x="1" y="160"/>
                    <a:pt x="1" y="159"/>
                    <a:pt x="1" y="159"/>
                  </a:cubicBezTo>
                  <a:cubicBezTo>
                    <a:pt x="1" y="158"/>
                    <a:pt x="2" y="157"/>
                    <a:pt x="5" y="157"/>
                  </a:cubicBezTo>
                  <a:lnTo>
                    <a:pt x="82" y="157"/>
                  </a:lnTo>
                  <a:close/>
                  <a:moveTo>
                    <a:pt x="30" y="94"/>
                  </a:moveTo>
                  <a:cubicBezTo>
                    <a:pt x="37" y="102"/>
                    <a:pt x="53" y="116"/>
                    <a:pt x="70" y="121"/>
                  </a:cubicBezTo>
                  <a:cubicBezTo>
                    <a:pt x="71" y="121"/>
                    <a:pt x="72" y="121"/>
                    <a:pt x="76" y="116"/>
                  </a:cubicBezTo>
                  <a:cubicBezTo>
                    <a:pt x="77" y="114"/>
                    <a:pt x="78" y="114"/>
                    <a:pt x="78" y="116"/>
                  </a:cubicBezTo>
                  <a:cubicBezTo>
                    <a:pt x="78" y="117"/>
                    <a:pt x="78" y="118"/>
                    <a:pt x="78" y="120"/>
                  </a:cubicBezTo>
                  <a:cubicBezTo>
                    <a:pt x="74" y="127"/>
                    <a:pt x="73" y="129"/>
                    <a:pt x="71" y="129"/>
                  </a:cubicBezTo>
                  <a:cubicBezTo>
                    <a:pt x="70" y="129"/>
                    <a:pt x="68" y="128"/>
                    <a:pt x="57" y="122"/>
                  </a:cubicBezTo>
                  <a:cubicBezTo>
                    <a:pt x="53" y="124"/>
                    <a:pt x="50" y="128"/>
                    <a:pt x="46" y="132"/>
                  </a:cubicBezTo>
                  <a:cubicBezTo>
                    <a:pt x="43" y="136"/>
                    <a:pt x="44" y="137"/>
                    <a:pt x="37" y="140"/>
                  </a:cubicBezTo>
                  <a:cubicBezTo>
                    <a:pt x="35" y="141"/>
                    <a:pt x="34" y="142"/>
                    <a:pt x="33" y="142"/>
                  </a:cubicBezTo>
                  <a:cubicBezTo>
                    <a:pt x="31" y="142"/>
                    <a:pt x="30" y="141"/>
                    <a:pt x="30" y="140"/>
                  </a:cubicBezTo>
                  <a:cubicBezTo>
                    <a:pt x="30" y="139"/>
                    <a:pt x="30" y="138"/>
                    <a:pt x="31" y="138"/>
                  </a:cubicBezTo>
                  <a:cubicBezTo>
                    <a:pt x="35" y="134"/>
                    <a:pt x="44" y="128"/>
                    <a:pt x="54" y="120"/>
                  </a:cubicBezTo>
                  <a:cubicBezTo>
                    <a:pt x="39" y="110"/>
                    <a:pt x="27" y="94"/>
                    <a:pt x="27" y="92"/>
                  </a:cubicBezTo>
                  <a:cubicBezTo>
                    <a:pt x="27" y="92"/>
                    <a:pt x="27" y="92"/>
                    <a:pt x="27" y="92"/>
                  </a:cubicBezTo>
                  <a:cubicBezTo>
                    <a:pt x="28" y="92"/>
                    <a:pt x="28" y="92"/>
                    <a:pt x="30" y="94"/>
                  </a:cubicBezTo>
                  <a:close/>
                  <a:moveTo>
                    <a:pt x="35" y="246"/>
                  </a:moveTo>
                  <a:cubicBezTo>
                    <a:pt x="34" y="246"/>
                    <a:pt x="34" y="247"/>
                    <a:pt x="34" y="248"/>
                  </a:cubicBezTo>
                  <a:cubicBezTo>
                    <a:pt x="33" y="251"/>
                    <a:pt x="31" y="253"/>
                    <a:pt x="30" y="253"/>
                  </a:cubicBezTo>
                  <a:cubicBezTo>
                    <a:pt x="24" y="253"/>
                    <a:pt x="24" y="253"/>
                    <a:pt x="24" y="253"/>
                  </a:cubicBezTo>
                  <a:cubicBezTo>
                    <a:pt x="23" y="225"/>
                    <a:pt x="23" y="225"/>
                    <a:pt x="23" y="225"/>
                  </a:cubicBezTo>
                  <a:cubicBezTo>
                    <a:pt x="28" y="225"/>
                    <a:pt x="28" y="225"/>
                    <a:pt x="28" y="225"/>
                  </a:cubicBezTo>
                  <a:cubicBezTo>
                    <a:pt x="29" y="225"/>
                    <a:pt x="30" y="225"/>
                    <a:pt x="30" y="225"/>
                  </a:cubicBezTo>
                  <a:cubicBezTo>
                    <a:pt x="31" y="225"/>
                    <a:pt x="32" y="224"/>
                    <a:pt x="32" y="221"/>
                  </a:cubicBezTo>
                  <a:cubicBezTo>
                    <a:pt x="32" y="220"/>
                    <a:pt x="33" y="217"/>
                    <a:pt x="33" y="215"/>
                  </a:cubicBezTo>
                  <a:cubicBezTo>
                    <a:pt x="33" y="214"/>
                    <a:pt x="32" y="211"/>
                    <a:pt x="32" y="211"/>
                  </a:cubicBezTo>
                  <a:cubicBezTo>
                    <a:pt x="31" y="211"/>
                    <a:pt x="31" y="212"/>
                    <a:pt x="31" y="213"/>
                  </a:cubicBezTo>
                  <a:cubicBezTo>
                    <a:pt x="30" y="216"/>
                    <a:pt x="28" y="219"/>
                    <a:pt x="27" y="219"/>
                  </a:cubicBezTo>
                  <a:cubicBezTo>
                    <a:pt x="4" y="219"/>
                    <a:pt x="4" y="219"/>
                    <a:pt x="4" y="219"/>
                  </a:cubicBezTo>
                  <a:cubicBezTo>
                    <a:pt x="1" y="219"/>
                    <a:pt x="0" y="220"/>
                    <a:pt x="0" y="221"/>
                  </a:cubicBezTo>
                  <a:cubicBezTo>
                    <a:pt x="0" y="222"/>
                    <a:pt x="3" y="224"/>
                    <a:pt x="6" y="224"/>
                  </a:cubicBezTo>
                  <a:cubicBezTo>
                    <a:pt x="6" y="253"/>
                    <a:pt x="6" y="253"/>
                    <a:pt x="6" y="253"/>
                  </a:cubicBezTo>
                  <a:cubicBezTo>
                    <a:pt x="3" y="253"/>
                    <a:pt x="2" y="254"/>
                    <a:pt x="2" y="255"/>
                  </a:cubicBezTo>
                  <a:cubicBezTo>
                    <a:pt x="2" y="257"/>
                    <a:pt x="7" y="258"/>
                    <a:pt x="14" y="258"/>
                  </a:cubicBezTo>
                  <a:cubicBezTo>
                    <a:pt x="31" y="258"/>
                    <a:pt x="31" y="258"/>
                    <a:pt x="31" y="258"/>
                  </a:cubicBezTo>
                  <a:cubicBezTo>
                    <a:pt x="32" y="258"/>
                    <a:pt x="32" y="259"/>
                    <a:pt x="33" y="259"/>
                  </a:cubicBezTo>
                  <a:cubicBezTo>
                    <a:pt x="35" y="259"/>
                    <a:pt x="36" y="250"/>
                    <a:pt x="36" y="249"/>
                  </a:cubicBezTo>
                  <a:cubicBezTo>
                    <a:pt x="36" y="248"/>
                    <a:pt x="36" y="246"/>
                    <a:pt x="35" y="246"/>
                  </a:cubicBezTo>
                  <a:close/>
                  <a:moveTo>
                    <a:pt x="9" y="253"/>
                  </a:moveTo>
                  <a:cubicBezTo>
                    <a:pt x="9" y="225"/>
                    <a:pt x="9" y="225"/>
                    <a:pt x="9" y="225"/>
                  </a:cubicBezTo>
                  <a:cubicBezTo>
                    <a:pt x="20" y="225"/>
                    <a:pt x="20" y="225"/>
                    <a:pt x="20" y="225"/>
                  </a:cubicBezTo>
                  <a:cubicBezTo>
                    <a:pt x="21" y="253"/>
                    <a:pt x="21" y="253"/>
                    <a:pt x="21" y="253"/>
                  </a:cubicBezTo>
                  <a:lnTo>
                    <a:pt x="9" y="253"/>
                  </a:lnTo>
                  <a:close/>
                  <a:moveTo>
                    <a:pt x="72" y="229"/>
                  </a:moveTo>
                  <a:cubicBezTo>
                    <a:pt x="71" y="220"/>
                    <a:pt x="71" y="214"/>
                    <a:pt x="71" y="210"/>
                  </a:cubicBezTo>
                  <a:cubicBezTo>
                    <a:pt x="71" y="205"/>
                    <a:pt x="71" y="201"/>
                    <a:pt x="72" y="196"/>
                  </a:cubicBezTo>
                  <a:cubicBezTo>
                    <a:pt x="72" y="196"/>
                    <a:pt x="72" y="195"/>
                    <a:pt x="72" y="194"/>
                  </a:cubicBezTo>
                  <a:cubicBezTo>
                    <a:pt x="72" y="194"/>
                    <a:pt x="72" y="193"/>
                    <a:pt x="72" y="193"/>
                  </a:cubicBezTo>
                  <a:cubicBezTo>
                    <a:pt x="71" y="193"/>
                    <a:pt x="67" y="201"/>
                    <a:pt x="67" y="202"/>
                  </a:cubicBezTo>
                  <a:cubicBezTo>
                    <a:pt x="67" y="203"/>
                    <a:pt x="68" y="203"/>
                    <a:pt x="68" y="205"/>
                  </a:cubicBezTo>
                  <a:cubicBezTo>
                    <a:pt x="68" y="210"/>
                    <a:pt x="69" y="213"/>
                    <a:pt x="69" y="217"/>
                  </a:cubicBezTo>
                  <a:cubicBezTo>
                    <a:pt x="68" y="218"/>
                    <a:pt x="67" y="218"/>
                    <a:pt x="66" y="218"/>
                  </a:cubicBezTo>
                  <a:cubicBezTo>
                    <a:pt x="66" y="218"/>
                    <a:pt x="65" y="218"/>
                    <a:pt x="64" y="217"/>
                  </a:cubicBezTo>
                  <a:cubicBezTo>
                    <a:pt x="63" y="207"/>
                    <a:pt x="58" y="203"/>
                    <a:pt x="52" y="203"/>
                  </a:cubicBezTo>
                  <a:cubicBezTo>
                    <a:pt x="45" y="203"/>
                    <a:pt x="39" y="209"/>
                    <a:pt x="39" y="220"/>
                  </a:cubicBezTo>
                  <a:cubicBezTo>
                    <a:pt x="39" y="231"/>
                    <a:pt x="46" y="237"/>
                    <a:pt x="52" y="237"/>
                  </a:cubicBezTo>
                  <a:cubicBezTo>
                    <a:pt x="57" y="237"/>
                    <a:pt x="63" y="232"/>
                    <a:pt x="64" y="222"/>
                  </a:cubicBezTo>
                  <a:cubicBezTo>
                    <a:pt x="65" y="222"/>
                    <a:pt x="66" y="223"/>
                    <a:pt x="66" y="223"/>
                  </a:cubicBezTo>
                  <a:cubicBezTo>
                    <a:pt x="67" y="223"/>
                    <a:pt x="68" y="222"/>
                    <a:pt x="69" y="221"/>
                  </a:cubicBezTo>
                  <a:cubicBezTo>
                    <a:pt x="70" y="226"/>
                    <a:pt x="70" y="233"/>
                    <a:pt x="70" y="241"/>
                  </a:cubicBezTo>
                  <a:cubicBezTo>
                    <a:pt x="70" y="243"/>
                    <a:pt x="71" y="245"/>
                    <a:pt x="72" y="245"/>
                  </a:cubicBezTo>
                  <a:cubicBezTo>
                    <a:pt x="72" y="245"/>
                    <a:pt x="74" y="244"/>
                    <a:pt x="74" y="239"/>
                  </a:cubicBezTo>
                  <a:cubicBezTo>
                    <a:pt x="74" y="232"/>
                    <a:pt x="73" y="234"/>
                    <a:pt x="72" y="229"/>
                  </a:cubicBezTo>
                  <a:close/>
                  <a:moveTo>
                    <a:pt x="52" y="231"/>
                  </a:moveTo>
                  <a:cubicBezTo>
                    <a:pt x="47" y="231"/>
                    <a:pt x="42" y="228"/>
                    <a:pt x="42" y="220"/>
                  </a:cubicBezTo>
                  <a:cubicBezTo>
                    <a:pt x="42" y="212"/>
                    <a:pt x="47" y="208"/>
                    <a:pt x="52" y="208"/>
                  </a:cubicBezTo>
                  <a:cubicBezTo>
                    <a:pt x="57" y="208"/>
                    <a:pt x="62" y="212"/>
                    <a:pt x="62" y="220"/>
                  </a:cubicBezTo>
                  <a:cubicBezTo>
                    <a:pt x="62" y="228"/>
                    <a:pt x="57" y="231"/>
                    <a:pt x="52" y="231"/>
                  </a:cubicBezTo>
                  <a:close/>
                  <a:moveTo>
                    <a:pt x="82" y="253"/>
                  </a:moveTo>
                  <a:cubicBezTo>
                    <a:pt x="83" y="253"/>
                    <a:pt x="85" y="250"/>
                    <a:pt x="87" y="244"/>
                  </a:cubicBezTo>
                  <a:cubicBezTo>
                    <a:pt x="88" y="243"/>
                    <a:pt x="88" y="242"/>
                    <a:pt x="89" y="242"/>
                  </a:cubicBezTo>
                  <a:cubicBezTo>
                    <a:pt x="89" y="242"/>
                    <a:pt x="90" y="243"/>
                    <a:pt x="90" y="246"/>
                  </a:cubicBezTo>
                  <a:cubicBezTo>
                    <a:pt x="89" y="250"/>
                    <a:pt x="88" y="253"/>
                    <a:pt x="88" y="256"/>
                  </a:cubicBezTo>
                  <a:cubicBezTo>
                    <a:pt x="87" y="258"/>
                    <a:pt x="86" y="259"/>
                    <a:pt x="85" y="259"/>
                  </a:cubicBezTo>
                  <a:cubicBezTo>
                    <a:pt x="84" y="259"/>
                    <a:pt x="83" y="259"/>
                    <a:pt x="82" y="259"/>
                  </a:cubicBezTo>
                  <a:cubicBezTo>
                    <a:pt x="57" y="259"/>
                    <a:pt x="57" y="259"/>
                    <a:pt x="57" y="259"/>
                  </a:cubicBezTo>
                  <a:cubicBezTo>
                    <a:pt x="57" y="260"/>
                    <a:pt x="57" y="261"/>
                    <a:pt x="57" y="262"/>
                  </a:cubicBezTo>
                  <a:cubicBezTo>
                    <a:pt x="58" y="267"/>
                    <a:pt x="59" y="265"/>
                    <a:pt x="59" y="272"/>
                  </a:cubicBezTo>
                  <a:cubicBezTo>
                    <a:pt x="59" y="274"/>
                    <a:pt x="59" y="278"/>
                    <a:pt x="57" y="278"/>
                  </a:cubicBezTo>
                  <a:cubicBezTo>
                    <a:pt x="56" y="278"/>
                    <a:pt x="55" y="276"/>
                    <a:pt x="54" y="275"/>
                  </a:cubicBezTo>
                  <a:cubicBezTo>
                    <a:pt x="54" y="259"/>
                    <a:pt x="54" y="259"/>
                    <a:pt x="54" y="259"/>
                  </a:cubicBezTo>
                  <a:cubicBezTo>
                    <a:pt x="44" y="258"/>
                    <a:pt x="41" y="255"/>
                    <a:pt x="41" y="254"/>
                  </a:cubicBezTo>
                  <a:cubicBezTo>
                    <a:pt x="41" y="253"/>
                    <a:pt x="42" y="253"/>
                    <a:pt x="45" y="253"/>
                  </a:cubicBezTo>
                  <a:lnTo>
                    <a:pt x="82" y="253"/>
                  </a:lnTo>
                  <a:close/>
                  <a:moveTo>
                    <a:pt x="79" y="214"/>
                  </a:moveTo>
                  <a:cubicBezTo>
                    <a:pt x="79" y="212"/>
                    <a:pt x="83" y="206"/>
                    <a:pt x="84" y="206"/>
                  </a:cubicBezTo>
                  <a:cubicBezTo>
                    <a:pt x="84" y="206"/>
                    <a:pt x="84" y="207"/>
                    <a:pt x="84" y="207"/>
                  </a:cubicBezTo>
                  <a:cubicBezTo>
                    <a:pt x="84" y="208"/>
                    <a:pt x="84" y="208"/>
                    <a:pt x="84" y="209"/>
                  </a:cubicBezTo>
                  <a:cubicBezTo>
                    <a:pt x="83" y="213"/>
                    <a:pt x="83" y="214"/>
                    <a:pt x="83" y="226"/>
                  </a:cubicBezTo>
                  <a:cubicBezTo>
                    <a:pt x="83" y="229"/>
                    <a:pt x="82" y="230"/>
                    <a:pt x="81" y="230"/>
                  </a:cubicBezTo>
                  <a:cubicBezTo>
                    <a:pt x="80" y="230"/>
                    <a:pt x="79" y="229"/>
                    <a:pt x="79" y="225"/>
                  </a:cubicBezTo>
                  <a:lnTo>
                    <a:pt x="79" y="214"/>
                  </a:lnTo>
                  <a:close/>
                  <a:moveTo>
                    <a:pt x="81" y="352"/>
                  </a:moveTo>
                  <a:cubicBezTo>
                    <a:pt x="82" y="352"/>
                    <a:pt x="85" y="349"/>
                    <a:pt x="87" y="344"/>
                  </a:cubicBezTo>
                  <a:cubicBezTo>
                    <a:pt x="88" y="343"/>
                    <a:pt x="88" y="342"/>
                    <a:pt x="89" y="342"/>
                  </a:cubicBezTo>
                  <a:cubicBezTo>
                    <a:pt x="89" y="342"/>
                    <a:pt x="90" y="343"/>
                    <a:pt x="90" y="345"/>
                  </a:cubicBezTo>
                  <a:cubicBezTo>
                    <a:pt x="89" y="351"/>
                    <a:pt x="88" y="354"/>
                    <a:pt x="87" y="357"/>
                  </a:cubicBezTo>
                  <a:cubicBezTo>
                    <a:pt x="86" y="358"/>
                    <a:pt x="86" y="358"/>
                    <a:pt x="85" y="358"/>
                  </a:cubicBezTo>
                  <a:cubicBezTo>
                    <a:pt x="84" y="358"/>
                    <a:pt x="83" y="358"/>
                    <a:pt x="82" y="358"/>
                  </a:cubicBezTo>
                  <a:cubicBezTo>
                    <a:pt x="26" y="358"/>
                    <a:pt x="26" y="358"/>
                    <a:pt x="26" y="358"/>
                  </a:cubicBezTo>
                  <a:cubicBezTo>
                    <a:pt x="8" y="358"/>
                    <a:pt x="6" y="357"/>
                    <a:pt x="2" y="356"/>
                  </a:cubicBezTo>
                  <a:cubicBezTo>
                    <a:pt x="1" y="355"/>
                    <a:pt x="1" y="354"/>
                    <a:pt x="1" y="354"/>
                  </a:cubicBezTo>
                  <a:cubicBezTo>
                    <a:pt x="1" y="353"/>
                    <a:pt x="2" y="352"/>
                    <a:pt x="5" y="352"/>
                  </a:cubicBezTo>
                  <a:cubicBezTo>
                    <a:pt x="42" y="352"/>
                    <a:pt x="42" y="352"/>
                    <a:pt x="42" y="352"/>
                  </a:cubicBezTo>
                  <a:cubicBezTo>
                    <a:pt x="35" y="339"/>
                    <a:pt x="28" y="307"/>
                    <a:pt x="28" y="304"/>
                  </a:cubicBezTo>
                  <a:cubicBezTo>
                    <a:pt x="28" y="301"/>
                    <a:pt x="32" y="300"/>
                    <a:pt x="34" y="300"/>
                  </a:cubicBezTo>
                  <a:cubicBezTo>
                    <a:pt x="65" y="299"/>
                    <a:pt x="65" y="299"/>
                    <a:pt x="65" y="299"/>
                  </a:cubicBezTo>
                  <a:cubicBezTo>
                    <a:pt x="67" y="299"/>
                    <a:pt x="68" y="295"/>
                    <a:pt x="69" y="291"/>
                  </a:cubicBezTo>
                  <a:cubicBezTo>
                    <a:pt x="70" y="289"/>
                    <a:pt x="70" y="289"/>
                    <a:pt x="71" y="289"/>
                  </a:cubicBezTo>
                  <a:cubicBezTo>
                    <a:pt x="71" y="289"/>
                    <a:pt x="72" y="289"/>
                    <a:pt x="72" y="292"/>
                  </a:cubicBezTo>
                  <a:cubicBezTo>
                    <a:pt x="72" y="297"/>
                    <a:pt x="72" y="300"/>
                    <a:pt x="71" y="303"/>
                  </a:cubicBezTo>
                  <a:cubicBezTo>
                    <a:pt x="71" y="305"/>
                    <a:pt x="71" y="306"/>
                    <a:pt x="70" y="306"/>
                  </a:cubicBezTo>
                  <a:cubicBezTo>
                    <a:pt x="69" y="306"/>
                    <a:pt x="68" y="306"/>
                    <a:pt x="66" y="306"/>
                  </a:cubicBezTo>
                  <a:cubicBezTo>
                    <a:pt x="38" y="305"/>
                    <a:pt x="38" y="305"/>
                    <a:pt x="38" y="305"/>
                  </a:cubicBezTo>
                  <a:cubicBezTo>
                    <a:pt x="35" y="305"/>
                    <a:pt x="35" y="306"/>
                    <a:pt x="35" y="308"/>
                  </a:cubicBezTo>
                  <a:cubicBezTo>
                    <a:pt x="35" y="317"/>
                    <a:pt x="39" y="342"/>
                    <a:pt x="44" y="352"/>
                  </a:cubicBezTo>
                  <a:lnTo>
                    <a:pt x="81" y="352"/>
                  </a:lnTo>
                  <a:close/>
                  <a:moveTo>
                    <a:pt x="82" y="444"/>
                  </a:moveTo>
                  <a:cubicBezTo>
                    <a:pt x="83" y="443"/>
                    <a:pt x="86" y="438"/>
                    <a:pt x="87" y="434"/>
                  </a:cubicBezTo>
                  <a:cubicBezTo>
                    <a:pt x="88" y="433"/>
                    <a:pt x="88" y="433"/>
                    <a:pt x="89" y="433"/>
                  </a:cubicBezTo>
                  <a:cubicBezTo>
                    <a:pt x="89" y="433"/>
                    <a:pt x="90" y="434"/>
                    <a:pt x="90" y="437"/>
                  </a:cubicBezTo>
                  <a:cubicBezTo>
                    <a:pt x="89" y="441"/>
                    <a:pt x="88" y="445"/>
                    <a:pt x="87" y="448"/>
                  </a:cubicBezTo>
                  <a:cubicBezTo>
                    <a:pt x="87" y="450"/>
                    <a:pt x="86" y="450"/>
                    <a:pt x="85" y="450"/>
                  </a:cubicBezTo>
                  <a:cubicBezTo>
                    <a:pt x="84" y="450"/>
                    <a:pt x="83" y="450"/>
                    <a:pt x="82" y="450"/>
                  </a:cubicBezTo>
                  <a:cubicBezTo>
                    <a:pt x="47" y="450"/>
                    <a:pt x="47" y="450"/>
                    <a:pt x="47" y="450"/>
                  </a:cubicBezTo>
                  <a:cubicBezTo>
                    <a:pt x="47" y="455"/>
                    <a:pt x="47" y="455"/>
                    <a:pt x="47" y="455"/>
                  </a:cubicBezTo>
                  <a:cubicBezTo>
                    <a:pt x="48" y="459"/>
                    <a:pt x="50" y="458"/>
                    <a:pt x="50" y="464"/>
                  </a:cubicBezTo>
                  <a:cubicBezTo>
                    <a:pt x="50" y="465"/>
                    <a:pt x="50" y="469"/>
                    <a:pt x="47" y="469"/>
                  </a:cubicBezTo>
                  <a:cubicBezTo>
                    <a:pt x="45" y="469"/>
                    <a:pt x="44" y="468"/>
                    <a:pt x="44" y="466"/>
                  </a:cubicBezTo>
                  <a:cubicBezTo>
                    <a:pt x="44" y="450"/>
                    <a:pt x="44" y="450"/>
                    <a:pt x="44" y="450"/>
                  </a:cubicBezTo>
                  <a:cubicBezTo>
                    <a:pt x="16" y="450"/>
                    <a:pt x="16" y="450"/>
                    <a:pt x="16" y="450"/>
                  </a:cubicBezTo>
                  <a:cubicBezTo>
                    <a:pt x="10" y="450"/>
                    <a:pt x="6" y="449"/>
                    <a:pt x="2" y="447"/>
                  </a:cubicBezTo>
                  <a:cubicBezTo>
                    <a:pt x="1" y="446"/>
                    <a:pt x="1" y="446"/>
                    <a:pt x="1" y="445"/>
                  </a:cubicBezTo>
                  <a:cubicBezTo>
                    <a:pt x="1" y="444"/>
                    <a:pt x="2" y="444"/>
                    <a:pt x="5" y="444"/>
                  </a:cubicBezTo>
                  <a:cubicBezTo>
                    <a:pt x="42" y="444"/>
                    <a:pt x="42" y="444"/>
                    <a:pt x="42" y="444"/>
                  </a:cubicBezTo>
                  <a:cubicBezTo>
                    <a:pt x="36" y="432"/>
                    <a:pt x="27" y="408"/>
                    <a:pt x="27" y="397"/>
                  </a:cubicBezTo>
                  <a:cubicBezTo>
                    <a:pt x="27" y="395"/>
                    <a:pt x="31" y="392"/>
                    <a:pt x="35" y="392"/>
                  </a:cubicBezTo>
                  <a:cubicBezTo>
                    <a:pt x="65" y="392"/>
                    <a:pt x="65" y="392"/>
                    <a:pt x="65" y="392"/>
                  </a:cubicBezTo>
                  <a:cubicBezTo>
                    <a:pt x="68" y="391"/>
                    <a:pt x="68" y="389"/>
                    <a:pt x="70" y="384"/>
                  </a:cubicBezTo>
                  <a:cubicBezTo>
                    <a:pt x="70" y="383"/>
                    <a:pt x="71" y="383"/>
                    <a:pt x="71" y="383"/>
                  </a:cubicBezTo>
                  <a:cubicBezTo>
                    <a:pt x="71" y="383"/>
                    <a:pt x="72" y="384"/>
                    <a:pt x="73" y="386"/>
                  </a:cubicBezTo>
                  <a:cubicBezTo>
                    <a:pt x="72" y="391"/>
                    <a:pt x="71" y="397"/>
                    <a:pt x="71" y="399"/>
                  </a:cubicBezTo>
                  <a:cubicBezTo>
                    <a:pt x="71" y="405"/>
                    <a:pt x="71" y="411"/>
                    <a:pt x="71" y="414"/>
                  </a:cubicBezTo>
                  <a:cubicBezTo>
                    <a:pt x="72" y="419"/>
                    <a:pt x="74" y="418"/>
                    <a:pt x="74" y="424"/>
                  </a:cubicBezTo>
                  <a:cubicBezTo>
                    <a:pt x="74" y="427"/>
                    <a:pt x="74" y="431"/>
                    <a:pt x="72" y="431"/>
                  </a:cubicBezTo>
                  <a:cubicBezTo>
                    <a:pt x="71" y="431"/>
                    <a:pt x="70" y="430"/>
                    <a:pt x="69" y="428"/>
                  </a:cubicBezTo>
                  <a:cubicBezTo>
                    <a:pt x="69" y="419"/>
                    <a:pt x="68" y="409"/>
                    <a:pt x="68" y="400"/>
                  </a:cubicBezTo>
                  <a:cubicBezTo>
                    <a:pt x="68" y="399"/>
                    <a:pt x="69" y="398"/>
                    <a:pt x="67" y="398"/>
                  </a:cubicBezTo>
                  <a:cubicBezTo>
                    <a:pt x="63" y="398"/>
                    <a:pt x="48" y="398"/>
                    <a:pt x="40" y="398"/>
                  </a:cubicBezTo>
                  <a:cubicBezTo>
                    <a:pt x="33" y="398"/>
                    <a:pt x="33" y="398"/>
                    <a:pt x="33" y="401"/>
                  </a:cubicBezTo>
                  <a:cubicBezTo>
                    <a:pt x="33" y="404"/>
                    <a:pt x="37" y="429"/>
                    <a:pt x="44" y="444"/>
                  </a:cubicBezTo>
                  <a:lnTo>
                    <a:pt x="82" y="444"/>
                  </a:lnTo>
                  <a:close/>
                </a:path>
              </a:pathLst>
            </a:custGeom>
            <a:solidFill>
              <a:srgbClr val="FBE49C"/>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tx2">
                    <a:lumMod val="75000"/>
                    <a:lumOff val="25000"/>
                  </a:schemeClr>
                </a:solidFill>
                <a:effectLst/>
                <a:uLnTx/>
                <a:uFillTx/>
                <a:latin typeface="Segoe UI Semilight"/>
                <a:ea typeface="+mn-ea"/>
                <a:cs typeface="+mn-cs"/>
              </a:endParaRPr>
            </a:p>
          </p:txBody>
        </p:sp>
        <p:sp>
          <p:nvSpPr>
            <p:cNvPr id="34" name="Freeform 247">
              <a:extLst>
                <a:ext uri="{FF2B5EF4-FFF2-40B4-BE49-F238E27FC236}">
                  <a16:creationId xmlns:a16="http://schemas.microsoft.com/office/drawing/2014/main" id="{E43CCB38-8036-6C15-5F17-D213528A0EBD}"/>
                </a:ext>
                <a:ext uri="{C183D7F6-B498-43B3-948B-1728B52AA6E4}">
                  <adec:decorative xmlns:adec="http://schemas.microsoft.com/office/drawing/2017/decorative" val="1"/>
                </a:ext>
              </a:extLst>
            </p:cNvPr>
            <p:cNvSpPr>
              <a:spLocks noEditPoints="1"/>
            </p:cNvSpPr>
            <p:nvPr/>
          </p:nvSpPr>
          <p:spPr bwMode="auto">
            <a:xfrm rot="16200000">
              <a:off x="8406004" y="5108920"/>
              <a:ext cx="382750" cy="1049352"/>
            </a:xfrm>
            <a:custGeom>
              <a:avLst/>
              <a:gdLst>
                <a:gd name="T0" fmla="*/ 114 w 126"/>
                <a:gd name="T1" fmla="*/ 228 h 345"/>
                <a:gd name="T2" fmla="*/ 119 w 126"/>
                <a:gd name="T3" fmla="*/ 243 h 345"/>
                <a:gd name="T4" fmla="*/ 117 w 126"/>
                <a:gd name="T5" fmla="*/ 282 h 345"/>
                <a:gd name="T6" fmla="*/ 103 w 126"/>
                <a:gd name="T7" fmla="*/ 288 h 345"/>
                <a:gd name="T8" fmla="*/ 117 w 126"/>
                <a:gd name="T9" fmla="*/ 282 h 345"/>
                <a:gd name="T10" fmla="*/ 104 w 126"/>
                <a:gd name="T11" fmla="*/ 240 h 345"/>
                <a:gd name="T12" fmla="*/ 107 w 126"/>
                <a:gd name="T13" fmla="*/ 255 h 345"/>
                <a:gd name="T14" fmla="*/ 111 w 126"/>
                <a:gd name="T15" fmla="*/ 267 h 345"/>
                <a:gd name="T16" fmla="*/ 97 w 126"/>
                <a:gd name="T17" fmla="*/ 273 h 345"/>
                <a:gd name="T18" fmla="*/ 111 w 126"/>
                <a:gd name="T19" fmla="*/ 267 h 345"/>
                <a:gd name="T20" fmla="*/ 97 w 126"/>
                <a:gd name="T21" fmla="*/ 225 h 345"/>
                <a:gd name="T22" fmla="*/ 101 w 126"/>
                <a:gd name="T23" fmla="*/ 241 h 345"/>
                <a:gd name="T24" fmla="*/ 47 w 126"/>
                <a:gd name="T25" fmla="*/ 59 h 345"/>
                <a:gd name="T26" fmla="*/ 62 w 126"/>
                <a:gd name="T27" fmla="*/ 27 h 345"/>
                <a:gd name="T28" fmla="*/ 63 w 126"/>
                <a:gd name="T29" fmla="*/ 44 h 345"/>
                <a:gd name="T30" fmla="*/ 58 w 126"/>
                <a:gd name="T31" fmla="*/ 48 h 345"/>
                <a:gd name="T32" fmla="*/ 0 w 126"/>
                <a:gd name="T33" fmla="*/ 27 h 345"/>
                <a:gd name="T34" fmla="*/ 47 w 126"/>
                <a:gd name="T35" fmla="*/ 59 h 345"/>
                <a:gd name="T36" fmla="*/ 80 w 126"/>
                <a:gd name="T37" fmla="*/ 140 h 345"/>
                <a:gd name="T38" fmla="*/ 65 w 126"/>
                <a:gd name="T39" fmla="*/ 149 h 345"/>
                <a:gd name="T40" fmla="*/ 84 w 126"/>
                <a:gd name="T41" fmla="*/ 116 h 345"/>
                <a:gd name="T42" fmla="*/ 75 w 126"/>
                <a:gd name="T43" fmla="*/ 109 h 345"/>
                <a:gd name="T44" fmla="*/ 24 w 126"/>
                <a:gd name="T45" fmla="*/ 86 h 345"/>
                <a:gd name="T46" fmla="*/ 24 w 126"/>
                <a:gd name="T47" fmla="*/ 64 h 345"/>
                <a:gd name="T48" fmla="*/ 16 w 126"/>
                <a:gd name="T49" fmla="*/ 95 h 345"/>
                <a:gd name="T50" fmla="*/ 72 w 126"/>
                <a:gd name="T51" fmla="*/ 155 h 345"/>
                <a:gd name="T52" fmla="*/ 51 w 126"/>
                <a:gd name="T53" fmla="*/ 213 h 345"/>
                <a:gd name="T54" fmla="*/ 52 w 126"/>
                <a:gd name="T55" fmla="*/ 244 h 345"/>
                <a:gd name="T56" fmla="*/ 55 w 126"/>
                <a:gd name="T57" fmla="*/ 317 h 345"/>
                <a:gd name="T58" fmla="*/ 83 w 126"/>
                <a:gd name="T59" fmla="*/ 335 h 345"/>
                <a:gd name="T60" fmla="*/ 88 w 126"/>
                <a:gd name="T61" fmla="*/ 286 h 345"/>
                <a:gd name="T62" fmla="*/ 59 w 126"/>
                <a:gd name="T63" fmla="*/ 288 h 345"/>
                <a:gd name="T64" fmla="*/ 82 w 126"/>
                <a:gd name="T65" fmla="*/ 257 h 345"/>
                <a:gd name="T66" fmla="*/ 74 w 126"/>
                <a:gd name="T67" fmla="*/ 252 h 345"/>
                <a:gd name="T68" fmla="*/ 77 w 126"/>
                <a:gd name="T69" fmla="*/ 243 h 345"/>
                <a:gd name="T70" fmla="*/ 60 w 126"/>
                <a:gd name="T71" fmla="*/ 239 h 345"/>
                <a:gd name="T72" fmla="*/ 77 w 126"/>
                <a:gd name="T73" fmla="*/ 212 h 345"/>
                <a:gd name="T74" fmla="*/ 60 w 126"/>
                <a:gd name="T75" fmla="*/ 207 h 345"/>
                <a:gd name="T76" fmla="*/ 91 w 126"/>
                <a:gd name="T77" fmla="*/ 148 h 345"/>
                <a:gd name="T78" fmla="*/ 115 w 126"/>
                <a:gd name="T79" fmla="*/ 169 h 345"/>
                <a:gd name="T80" fmla="*/ 90 w 126"/>
                <a:gd name="T81" fmla="*/ 128 h 345"/>
                <a:gd name="T82" fmla="*/ 74 w 126"/>
                <a:gd name="T83" fmla="*/ 331 h 345"/>
                <a:gd name="T84" fmla="*/ 66 w 126"/>
                <a:gd name="T85" fmla="*/ 32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6" h="345">
                  <a:moveTo>
                    <a:pt x="124" y="232"/>
                  </a:moveTo>
                  <a:cubicBezTo>
                    <a:pt x="121" y="231"/>
                    <a:pt x="117" y="229"/>
                    <a:pt x="114" y="228"/>
                  </a:cubicBezTo>
                  <a:cubicBezTo>
                    <a:pt x="113" y="231"/>
                    <a:pt x="111" y="235"/>
                    <a:pt x="109" y="238"/>
                  </a:cubicBezTo>
                  <a:cubicBezTo>
                    <a:pt x="112" y="240"/>
                    <a:pt x="116" y="241"/>
                    <a:pt x="119" y="243"/>
                  </a:cubicBezTo>
                  <a:cubicBezTo>
                    <a:pt x="121" y="240"/>
                    <a:pt x="122" y="236"/>
                    <a:pt x="124" y="232"/>
                  </a:cubicBezTo>
                  <a:close/>
                  <a:moveTo>
                    <a:pt x="117" y="282"/>
                  </a:moveTo>
                  <a:cubicBezTo>
                    <a:pt x="114" y="281"/>
                    <a:pt x="111" y="279"/>
                    <a:pt x="109" y="278"/>
                  </a:cubicBezTo>
                  <a:cubicBezTo>
                    <a:pt x="106" y="281"/>
                    <a:pt x="104" y="284"/>
                    <a:pt x="103" y="288"/>
                  </a:cubicBezTo>
                  <a:cubicBezTo>
                    <a:pt x="106" y="290"/>
                    <a:pt x="109" y="291"/>
                    <a:pt x="112" y="293"/>
                  </a:cubicBezTo>
                  <a:cubicBezTo>
                    <a:pt x="114" y="289"/>
                    <a:pt x="116" y="286"/>
                    <a:pt x="117" y="282"/>
                  </a:cubicBezTo>
                  <a:close/>
                  <a:moveTo>
                    <a:pt x="112" y="245"/>
                  </a:moveTo>
                  <a:cubicBezTo>
                    <a:pt x="109" y="243"/>
                    <a:pt x="106" y="242"/>
                    <a:pt x="104" y="240"/>
                  </a:cubicBezTo>
                  <a:cubicBezTo>
                    <a:pt x="102" y="244"/>
                    <a:pt x="100" y="247"/>
                    <a:pt x="98" y="250"/>
                  </a:cubicBezTo>
                  <a:cubicBezTo>
                    <a:pt x="101" y="252"/>
                    <a:pt x="104" y="254"/>
                    <a:pt x="107" y="255"/>
                  </a:cubicBezTo>
                  <a:cubicBezTo>
                    <a:pt x="109" y="252"/>
                    <a:pt x="111" y="248"/>
                    <a:pt x="112" y="245"/>
                  </a:cubicBezTo>
                  <a:close/>
                  <a:moveTo>
                    <a:pt x="111" y="267"/>
                  </a:moveTo>
                  <a:cubicBezTo>
                    <a:pt x="108" y="266"/>
                    <a:pt x="105" y="264"/>
                    <a:pt x="102" y="263"/>
                  </a:cubicBezTo>
                  <a:cubicBezTo>
                    <a:pt x="100" y="266"/>
                    <a:pt x="98" y="269"/>
                    <a:pt x="97" y="273"/>
                  </a:cubicBezTo>
                  <a:cubicBezTo>
                    <a:pt x="100" y="275"/>
                    <a:pt x="103" y="276"/>
                    <a:pt x="106" y="278"/>
                  </a:cubicBezTo>
                  <a:cubicBezTo>
                    <a:pt x="108" y="274"/>
                    <a:pt x="110" y="271"/>
                    <a:pt x="111" y="267"/>
                  </a:cubicBezTo>
                  <a:close/>
                  <a:moveTo>
                    <a:pt x="106" y="230"/>
                  </a:moveTo>
                  <a:cubicBezTo>
                    <a:pt x="103" y="228"/>
                    <a:pt x="100" y="227"/>
                    <a:pt x="97" y="225"/>
                  </a:cubicBezTo>
                  <a:cubicBezTo>
                    <a:pt x="95" y="229"/>
                    <a:pt x="93" y="232"/>
                    <a:pt x="92" y="236"/>
                  </a:cubicBezTo>
                  <a:cubicBezTo>
                    <a:pt x="95" y="237"/>
                    <a:pt x="98" y="239"/>
                    <a:pt x="101" y="241"/>
                  </a:cubicBezTo>
                  <a:cubicBezTo>
                    <a:pt x="103" y="237"/>
                    <a:pt x="105" y="233"/>
                    <a:pt x="106" y="230"/>
                  </a:cubicBezTo>
                  <a:close/>
                  <a:moveTo>
                    <a:pt x="47" y="59"/>
                  </a:moveTo>
                  <a:cubicBezTo>
                    <a:pt x="73" y="60"/>
                    <a:pt x="87" y="36"/>
                    <a:pt x="63" y="26"/>
                  </a:cubicBezTo>
                  <a:cubicBezTo>
                    <a:pt x="63" y="26"/>
                    <a:pt x="62" y="27"/>
                    <a:pt x="62" y="27"/>
                  </a:cubicBezTo>
                  <a:cubicBezTo>
                    <a:pt x="61" y="29"/>
                    <a:pt x="65" y="32"/>
                    <a:pt x="66" y="34"/>
                  </a:cubicBezTo>
                  <a:cubicBezTo>
                    <a:pt x="66" y="40"/>
                    <a:pt x="64" y="41"/>
                    <a:pt x="63" y="44"/>
                  </a:cubicBezTo>
                  <a:cubicBezTo>
                    <a:pt x="62" y="45"/>
                    <a:pt x="60" y="47"/>
                    <a:pt x="59" y="48"/>
                  </a:cubicBezTo>
                  <a:cubicBezTo>
                    <a:pt x="59" y="48"/>
                    <a:pt x="59" y="48"/>
                    <a:pt x="58" y="48"/>
                  </a:cubicBezTo>
                  <a:cubicBezTo>
                    <a:pt x="58" y="0"/>
                    <a:pt x="27" y="22"/>
                    <a:pt x="0" y="26"/>
                  </a:cubicBezTo>
                  <a:cubicBezTo>
                    <a:pt x="0" y="26"/>
                    <a:pt x="0" y="27"/>
                    <a:pt x="0" y="27"/>
                  </a:cubicBezTo>
                  <a:cubicBezTo>
                    <a:pt x="12" y="33"/>
                    <a:pt x="26" y="23"/>
                    <a:pt x="39" y="23"/>
                  </a:cubicBezTo>
                  <a:cubicBezTo>
                    <a:pt x="47" y="30"/>
                    <a:pt x="48" y="45"/>
                    <a:pt x="47" y="59"/>
                  </a:cubicBezTo>
                  <a:close/>
                  <a:moveTo>
                    <a:pt x="90" y="128"/>
                  </a:moveTo>
                  <a:cubicBezTo>
                    <a:pt x="86" y="131"/>
                    <a:pt x="82" y="135"/>
                    <a:pt x="80" y="140"/>
                  </a:cubicBezTo>
                  <a:cubicBezTo>
                    <a:pt x="80" y="140"/>
                    <a:pt x="81" y="141"/>
                    <a:pt x="82" y="141"/>
                  </a:cubicBezTo>
                  <a:cubicBezTo>
                    <a:pt x="80" y="147"/>
                    <a:pt x="72" y="155"/>
                    <a:pt x="65" y="149"/>
                  </a:cubicBezTo>
                  <a:cubicBezTo>
                    <a:pt x="60" y="145"/>
                    <a:pt x="58" y="134"/>
                    <a:pt x="59" y="124"/>
                  </a:cubicBezTo>
                  <a:cubicBezTo>
                    <a:pt x="72" y="124"/>
                    <a:pt x="76" y="119"/>
                    <a:pt x="84" y="116"/>
                  </a:cubicBezTo>
                  <a:cubicBezTo>
                    <a:pt x="84" y="115"/>
                    <a:pt x="85" y="114"/>
                    <a:pt x="85" y="113"/>
                  </a:cubicBezTo>
                  <a:cubicBezTo>
                    <a:pt x="82" y="112"/>
                    <a:pt x="79" y="111"/>
                    <a:pt x="75" y="109"/>
                  </a:cubicBezTo>
                  <a:cubicBezTo>
                    <a:pt x="71" y="113"/>
                    <a:pt x="66" y="118"/>
                    <a:pt x="60" y="119"/>
                  </a:cubicBezTo>
                  <a:cubicBezTo>
                    <a:pt x="42" y="122"/>
                    <a:pt x="27" y="100"/>
                    <a:pt x="24" y="86"/>
                  </a:cubicBezTo>
                  <a:cubicBezTo>
                    <a:pt x="22" y="79"/>
                    <a:pt x="25" y="70"/>
                    <a:pt x="27" y="64"/>
                  </a:cubicBezTo>
                  <a:cubicBezTo>
                    <a:pt x="26" y="64"/>
                    <a:pt x="25" y="64"/>
                    <a:pt x="24" y="64"/>
                  </a:cubicBezTo>
                  <a:cubicBezTo>
                    <a:pt x="23" y="67"/>
                    <a:pt x="21" y="71"/>
                    <a:pt x="20" y="74"/>
                  </a:cubicBezTo>
                  <a:cubicBezTo>
                    <a:pt x="18" y="79"/>
                    <a:pt x="14" y="87"/>
                    <a:pt x="16" y="95"/>
                  </a:cubicBezTo>
                  <a:cubicBezTo>
                    <a:pt x="18" y="106"/>
                    <a:pt x="34" y="124"/>
                    <a:pt x="47" y="124"/>
                  </a:cubicBezTo>
                  <a:cubicBezTo>
                    <a:pt x="47" y="142"/>
                    <a:pt x="54" y="155"/>
                    <a:pt x="72" y="155"/>
                  </a:cubicBezTo>
                  <a:cubicBezTo>
                    <a:pt x="61" y="170"/>
                    <a:pt x="47" y="166"/>
                    <a:pt x="47" y="194"/>
                  </a:cubicBezTo>
                  <a:cubicBezTo>
                    <a:pt x="47" y="203"/>
                    <a:pt x="48" y="208"/>
                    <a:pt x="51" y="213"/>
                  </a:cubicBezTo>
                  <a:cubicBezTo>
                    <a:pt x="49" y="218"/>
                    <a:pt x="45" y="226"/>
                    <a:pt x="47" y="235"/>
                  </a:cubicBezTo>
                  <a:cubicBezTo>
                    <a:pt x="48" y="239"/>
                    <a:pt x="50" y="242"/>
                    <a:pt x="52" y="244"/>
                  </a:cubicBezTo>
                  <a:cubicBezTo>
                    <a:pt x="47" y="247"/>
                    <a:pt x="47" y="257"/>
                    <a:pt x="47" y="266"/>
                  </a:cubicBezTo>
                  <a:cubicBezTo>
                    <a:pt x="47" y="285"/>
                    <a:pt x="44" y="309"/>
                    <a:pt x="55" y="317"/>
                  </a:cubicBezTo>
                  <a:cubicBezTo>
                    <a:pt x="52" y="327"/>
                    <a:pt x="47" y="329"/>
                    <a:pt x="47" y="345"/>
                  </a:cubicBezTo>
                  <a:cubicBezTo>
                    <a:pt x="69" y="345"/>
                    <a:pt x="69" y="340"/>
                    <a:pt x="83" y="335"/>
                  </a:cubicBezTo>
                  <a:cubicBezTo>
                    <a:pt x="80" y="315"/>
                    <a:pt x="59" y="318"/>
                    <a:pt x="59" y="293"/>
                  </a:cubicBezTo>
                  <a:cubicBezTo>
                    <a:pt x="72" y="293"/>
                    <a:pt x="82" y="293"/>
                    <a:pt x="88" y="286"/>
                  </a:cubicBezTo>
                  <a:cubicBezTo>
                    <a:pt x="89" y="286"/>
                    <a:pt x="89" y="286"/>
                    <a:pt x="89" y="286"/>
                  </a:cubicBezTo>
                  <a:cubicBezTo>
                    <a:pt x="78" y="275"/>
                    <a:pt x="74" y="288"/>
                    <a:pt x="59" y="288"/>
                  </a:cubicBezTo>
                  <a:cubicBezTo>
                    <a:pt x="59" y="262"/>
                    <a:pt x="59" y="262"/>
                    <a:pt x="59" y="262"/>
                  </a:cubicBezTo>
                  <a:cubicBezTo>
                    <a:pt x="70" y="262"/>
                    <a:pt x="75" y="260"/>
                    <a:pt x="82" y="257"/>
                  </a:cubicBezTo>
                  <a:cubicBezTo>
                    <a:pt x="82" y="257"/>
                    <a:pt x="82" y="257"/>
                    <a:pt x="82" y="257"/>
                  </a:cubicBezTo>
                  <a:cubicBezTo>
                    <a:pt x="79" y="255"/>
                    <a:pt x="77" y="254"/>
                    <a:pt x="74" y="252"/>
                  </a:cubicBezTo>
                  <a:cubicBezTo>
                    <a:pt x="72" y="255"/>
                    <a:pt x="62" y="262"/>
                    <a:pt x="59" y="256"/>
                  </a:cubicBezTo>
                  <a:cubicBezTo>
                    <a:pt x="55" y="246"/>
                    <a:pt x="71" y="245"/>
                    <a:pt x="77" y="243"/>
                  </a:cubicBezTo>
                  <a:cubicBezTo>
                    <a:pt x="77" y="243"/>
                    <a:pt x="77" y="242"/>
                    <a:pt x="77" y="242"/>
                  </a:cubicBezTo>
                  <a:cubicBezTo>
                    <a:pt x="73" y="241"/>
                    <a:pt x="62" y="242"/>
                    <a:pt x="60" y="239"/>
                  </a:cubicBezTo>
                  <a:cubicBezTo>
                    <a:pt x="59" y="237"/>
                    <a:pt x="59" y="234"/>
                    <a:pt x="59" y="230"/>
                  </a:cubicBezTo>
                  <a:cubicBezTo>
                    <a:pt x="59" y="218"/>
                    <a:pt x="67" y="214"/>
                    <a:pt x="77" y="212"/>
                  </a:cubicBezTo>
                  <a:cubicBezTo>
                    <a:pt x="77" y="212"/>
                    <a:pt x="77" y="212"/>
                    <a:pt x="77" y="211"/>
                  </a:cubicBezTo>
                  <a:cubicBezTo>
                    <a:pt x="73" y="210"/>
                    <a:pt x="62" y="211"/>
                    <a:pt x="60" y="207"/>
                  </a:cubicBezTo>
                  <a:cubicBezTo>
                    <a:pt x="58" y="205"/>
                    <a:pt x="58" y="185"/>
                    <a:pt x="59" y="181"/>
                  </a:cubicBezTo>
                  <a:cubicBezTo>
                    <a:pt x="61" y="174"/>
                    <a:pt x="84" y="157"/>
                    <a:pt x="91" y="148"/>
                  </a:cubicBezTo>
                  <a:cubicBezTo>
                    <a:pt x="94" y="145"/>
                    <a:pt x="97" y="137"/>
                    <a:pt x="102" y="136"/>
                  </a:cubicBezTo>
                  <a:cubicBezTo>
                    <a:pt x="107" y="141"/>
                    <a:pt x="113" y="161"/>
                    <a:pt x="115" y="169"/>
                  </a:cubicBezTo>
                  <a:cubicBezTo>
                    <a:pt x="126" y="169"/>
                    <a:pt x="126" y="169"/>
                    <a:pt x="126" y="169"/>
                  </a:cubicBezTo>
                  <a:cubicBezTo>
                    <a:pt x="121" y="150"/>
                    <a:pt x="114" y="128"/>
                    <a:pt x="90" y="128"/>
                  </a:cubicBezTo>
                  <a:close/>
                  <a:moveTo>
                    <a:pt x="66" y="323"/>
                  </a:moveTo>
                  <a:cubicBezTo>
                    <a:pt x="67" y="321"/>
                    <a:pt x="73" y="328"/>
                    <a:pt x="74" y="331"/>
                  </a:cubicBezTo>
                  <a:cubicBezTo>
                    <a:pt x="71" y="334"/>
                    <a:pt x="65" y="338"/>
                    <a:pt x="60" y="338"/>
                  </a:cubicBezTo>
                  <a:cubicBezTo>
                    <a:pt x="60" y="332"/>
                    <a:pt x="62" y="326"/>
                    <a:pt x="66" y="323"/>
                  </a:cubicBezTo>
                  <a:close/>
                </a:path>
              </a:pathLst>
            </a:custGeom>
            <a:solidFill>
              <a:schemeClr val="tx1">
                <a:lumMod val="50000"/>
                <a:lumOff val="50000"/>
              </a:schemeClr>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35" name="Freeform 248">
              <a:extLst>
                <a:ext uri="{FF2B5EF4-FFF2-40B4-BE49-F238E27FC236}">
                  <a16:creationId xmlns:a16="http://schemas.microsoft.com/office/drawing/2014/main" id="{740F5865-2E2F-B851-A26F-24E9DE8F3622}"/>
                </a:ext>
                <a:ext uri="{C183D7F6-B498-43B3-948B-1728B52AA6E4}">
                  <adec:decorative xmlns:adec="http://schemas.microsoft.com/office/drawing/2017/decorative" val="1"/>
                </a:ext>
              </a:extLst>
            </p:cNvPr>
            <p:cNvSpPr>
              <a:spLocks noEditPoints="1"/>
            </p:cNvSpPr>
            <p:nvPr/>
          </p:nvSpPr>
          <p:spPr bwMode="auto">
            <a:xfrm>
              <a:off x="5044752" y="1098787"/>
              <a:ext cx="1128984" cy="453392"/>
            </a:xfrm>
            <a:custGeom>
              <a:avLst/>
              <a:gdLst>
                <a:gd name="T0" fmla="*/ 323 w 372"/>
                <a:gd name="T1" fmla="*/ 16 h 149"/>
                <a:gd name="T2" fmla="*/ 347 w 372"/>
                <a:gd name="T3" fmla="*/ 7 h 149"/>
                <a:gd name="T4" fmla="*/ 297 w 372"/>
                <a:gd name="T5" fmla="*/ 61 h 149"/>
                <a:gd name="T6" fmla="*/ 255 w 372"/>
                <a:gd name="T7" fmla="*/ 85 h 149"/>
                <a:gd name="T8" fmla="*/ 208 w 372"/>
                <a:gd name="T9" fmla="*/ 43 h 149"/>
                <a:gd name="T10" fmla="*/ 242 w 372"/>
                <a:gd name="T11" fmla="*/ 10 h 149"/>
                <a:gd name="T12" fmla="*/ 206 w 372"/>
                <a:gd name="T13" fmla="*/ 65 h 149"/>
                <a:gd name="T14" fmla="*/ 214 w 372"/>
                <a:gd name="T15" fmla="*/ 80 h 149"/>
                <a:gd name="T16" fmla="*/ 169 w 372"/>
                <a:gd name="T17" fmla="*/ 55 h 149"/>
                <a:gd name="T18" fmla="*/ 163 w 372"/>
                <a:gd name="T19" fmla="*/ 76 h 149"/>
                <a:gd name="T20" fmla="*/ 136 w 372"/>
                <a:gd name="T21" fmla="*/ 129 h 149"/>
                <a:gd name="T22" fmla="*/ 108 w 372"/>
                <a:gd name="T23" fmla="*/ 125 h 149"/>
                <a:gd name="T24" fmla="*/ 138 w 372"/>
                <a:gd name="T25" fmla="*/ 144 h 149"/>
                <a:gd name="T26" fmla="*/ 223 w 372"/>
                <a:gd name="T27" fmla="*/ 80 h 149"/>
                <a:gd name="T28" fmla="*/ 285 w 372"/>
                <a:gd name="T29" fmla="*/ 106 h 149"/>
                <a:gd name="T30" fmla="*/ 303 w 372"/>
                <a:gd name="T31" fmla="*/ 105 h 149"/>
                <a:gd name="T32" fmla="*/ 372 w 372"/>
                <a:gd name="T33" fmla="*/ 107 h 149"/>
                <a:gd name="T34" fmla="*/ 367 w 372"/>
                <a:gd name="T35" fmla="*/ 57 h 149"/>
                <a:gd name="T36" fmla="*/ 363 w 372"/>
                <a:gd name="T37" fmla="*/ 82 h 149"/>
                <a:gd name="T38" fmla="*/ 349 w 372"/>
                <a:gd name="T39" fmla="*/ 81 h 149"/>
                <a:gd name="T40" fmla="*/ 337 w 372"/>
                <a:gd name="T41" fmla="*/ 82 h 149"/>
                <a:gd name="T42" fmla="*/ 302 w 372"/>
                <a:gd name="T43" fmla="*/ 62 h 149"/>
                <a:gd name="T44" fmla="*/ 347 w 372"/>
                <a:gd name="T45" fmla="*/ 20 h 149"/>
                <a:gd name="T46" fmla="*/ 329 w 372"/>
                <a:gd name="T47" fmla="*/ 27 h 149"/>
                <a:gd name="T48" fmla="*/ 334 w 372"/>
                <a:gd name="T49" fmla="*/ 51 h 149"/>
                <a:gd name="T50" fmla="*/ 353 w 372"/>
                <a:gd name="T51" fmla="*/ 45 h 149"/>
                <a:gd name="T52" fmla="*/ 347 w 372"/>
                <a:gd name="T53" fmla="*/ 20 h 149"/>
                <a:gd name="T54" fmla="*/ 104 w 372"/>
                <a:gd name="T55" fmla="*/ 60 h 149"/>
                <a:gd name="T56" fmla="*/ 96 w 372"/>
                <a:gd name="T57" fmla="*/ 49 h 149"/>
                <a:gd name="T58" fmla="*/ 99 w 372"/>
                <a:gd name="T59" fmla="*/ 85 h 149"/>
                <a:gd name="T60" fmla="*/ 35 w 372"/>
                <a:gd name="T61" fmla="*/ 68 h 149"/>
                <a:gd name="T62" fmla="*/ 4 w 372"/>
                <a:gd name="T63" fmla="*/ 120 h 149"/>
                <a:gd name="T64" fmla="*/ 51 w 372"/>
                <a:gd name="T65" fmla="*/ 107 h 149"/>
                <a:gd name="T66" fmla="*/ 90 w 372"/>
                <a:gd name="T67" fmla="*/ 114 h 149"/>
                <a:gd name="T68" fmla="*/ 72 w 372"/>
                <a:gd name="T69" fmla="*/ 122 h 149"/>
                <a:gd name="T70" fmla="*/ 78 w 372"/>
                <a:gd name="T71" fmla="*/ 146 h 149"/>
                <a:gd name="T72" fmla="*/ 96 w 372"/>
                <a:gd name="T73" fmla="*/ 139 h 149"/>
                <a:gd name="T74" fmla="*/ 90 w 372"/>
                <a:gd name="T75" fmla="*/ 11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149">
                  <a:moveTo>
                    <a:pt x="331" y="0"/>
                  </a:moveTo>
                  <a:cubicBezTo>
                    <a:pt x="328" y="6"/>
                    <a:pt x="326" y="11"/>
                    <a:pt x="323" y="16"/>
                  </a:cubicBezTo>
                  <a:cubicBezTo>
                    <a:pt x="328" y="19"/>
                    <a:pt x="333" y="22"/>
                    <a:pt x="338" y="25"/>
                  </a:cubicBezTo>
                  <a:cubicBezTo>
                    <a:pt x="341" y="19"/>
                    <a:pt x="344" y="13"/>
                    <a:pt x="347" y="7"/>
                  </a:cubicBezTo>
                  <a:cubicBezTo>
                    <a:pt x="341" y="5"/>
                    <a:pt x="336" y="2"/>
                    <a:pt x="331" y="0"/>
                  </a:cubicBezTo>
                  <a:close/>
                  <a:moveTo>
                    <a:pt x="297" y="61"/>
                  </a:moveTo>
                  <a:cubicBezTo>
                    <a:pt x="297" y="80"/>
                    <a:pt x="287" y="85"/>
                    <a:pt x="268" y="85"/>
                  </a:cubicBezTo>
                  <a:cubicBezTo>
                    <a:pt x="264" y="85"/>
                    <a:pt x="259" y="85"/>
                    <a:pt x="255" y="85"/>
                  </a:cubicBezTo>
                  <a:cubicBezTo>
                    <a:pt x="248" y="83"/>
                    <a:pt x="211" y="52"/>
                    <a:pt x="209" y="47"/>
                  </a:cubicBezTo>
                  <a:cubicBezTo>
                    <a:pt x="209" y="45"/>
                    <a:pt x="209" y="44"/>
                    <a:pt x="208" y="43"/>
                  </a:cubicBezTo>
                  <a:cubicBezTo>
                    <a:pt x="214" y="37"/>
                    <a:pt x="232" y="31"/>
                    <a:pt x="242" y="30"/>
                  </a:cubicBezTo>
                  <a:cubicBezTo>
                    <a:pt x="242" y="23"/>
                    <a:pt x="242" y="16"/>
                    <a:pt x="242" y="10"/>
                  </a:cubicBezTo>
                  <a:cubicBezTo>
                    <a:pt x="228" y="13"/>
                    <a:pt x="197" y="25"/>
                    <a:pt x="192" y="36"/>
                  </a:cubicBezTo>
                  <a:cubicBezTo>
                    <a:pt x="186" y="50"/>
                    <a:pt x="198" y="71"/>
                    <a:pt x="206" y="65"/>
                  </a:cubicBezTo>
                  <a:cubicBezTo>
                    <a:pt x="210" y="67"/>
                    <a:pt x="213" y="70"/>
                    <a:pt x="215" y="74"/>
                  </a:cubicBezTo>
                  <a:cubicBezTo>
                    <a:pt x="215" y="76"/>
                    <a:pt x="214" y="78"/>
                    <a:pt x="214" y="80"/>
                  </a:cubicBezTo>
                  <a:cubicBezTo>
                    <a:pt x="206" y="85"/>
                    <a:pt x="193" y="85"/>
                    <a:pt x="179" y="85"/>
                  </a:cubicBezTo>
                  <a:cubicBezTo>
                    <a:pt x="179" y="70"/>
                    <a:pt x="173" y="64"/>
                    <a:pt x="169" y="55"/>
                  </a:cubicBezTo>
                  <a:cubicBezTo>
                    <a:pt x="168" y="55"/>
                    <a:pt x="168" y="54"/>
                    <a:pt x="168" y="54"/>
                  </a:cubicBezTo>
                  <a:cubicBezTo>
                    <a:pt x="166" y="62"/>
                    <a:pt x="164" y="69"/>
                    <a:pt x="163" y="76"/>
                  </a:cubicBezTo>
                  <a:cubicBezTo>
                    <a:pt x="167" y="81"/>
                    <a:pt x="175" y="89"/>
                    <a:pt x="172" y="99"/>
                  </a:cubicBezTo>
                  <a:cubicBezTo>
                    <a:pt x="169" y="108"/>
                    <a:pt x="146" y="127"/>
                    <a:pt x="136" y="129"/>
                  </a:cubicBezTo>
                  <a:cubicBezTo>
                    <a:pt x="123" y="132"/>
                    <a:pt x="117" y="124"/>
                    <a:pt x="109" y="121"/>
                  </a:cubicBezTo>
                  <a:cubicBezTo>
                    <a:pt x="109" y="122"/>
                    <a:pt x="108" y="124"/>
                    <a:pt x="108" y="125"/>
                  </a:cubicBezTo>
                  <a:cubicBezTo>
                    <a:pt x="108" y="125"/>
                    <a:pt x="107" y="126"/>
                    <a:pt x="107" y="127"/>
                  </a:cubicBezTo>
                  <a:cubicBezTo>
                    <a:pt x="118" y="131"/>
                    <a:pt x="126" y="140"/>
                    <a:pt x="138" y="144"/>
                  </a:cubicBezTo>
                  <a:cubicBezTo>
                    <a:pt x="157" y="149"/>
                    <a:pt x="180" y="123"/>
                    <a:pt x="179" y="107"/>
                  </a:cubicBezTo>
                  <a:cubicBezTo>
                    <a:pt x="203" y="108"/>
                    <a:pt x="223" y="103"/>
                    <a:pt x="223" y="80"/>
                  </a:cubicBezTo>
                  <a:cubicBezTo>
                    <a:pt x="223" y="80"/>
                    <a:pt x="223" y="80"/>
                    <a:pt x="223" y="80"/>
                  </a:cubicBezTo>
                  <a:cubicBezTo>
                    <a:pt x="230" y="94"/>
                    <a:pt x="257" y="117"/>
                    <a:pt x="285" y="106"/>
                  </a:cubicBezTo>
                  <a:cubicBezTo>
                    <a:pt x="290" y="104"/>
                    <a:pt x="293" y="99"/>
                    <a:pt x="297" y="96"/>
                  </a:cubicBezTo>
                  <a:cubicBezTo>
                    <a:pt x="299" y="99"/>
                    <a:pt x="301" y="102"/>
                    <a:pt x="303" y="105"/>
                  </a:cubicBezTo>
                  <a:cubicBezTo>
                    <a:pt x="313" y="113"/>
                    <a:pt x="339" y="106"/>
                    <a:pt x="345" y="102"/>
                  </a:cubicBezTo>
                  <a:cubicBezTo>
                    <a:pt x="353" y="106"/>
                    <a:pt x="361" y="108"/>
                    <a:pt x="372" y="107"/>
                  </a:cubicBezTo>
                  <a:cubicBezTo>
                    <a:pt x="372" y="89"/>
                    <a:pt x="372" y="71"/>
                    <a:pt x="369" y="57"/>
                  </a:cubicBezTo>
                  <a:cubicBezTo>
                    <a:pt x="368" y="57"/>
                    <a:pt x="368" y="57"/>
                    <a:pt x="367" y="57"/>
                  </a:cubicBezTo>
                  <a:cubicBezTo>
                    <a:pt x="365" y="61"/>
                    <a:pt x="362" y="65"/>
                    <a:pt x="359" y="69"/>
                  </a:cubicBezTo>
                  <a:cubicBezTo>
                    <a:pt x="359" y="75"/>
                    <a:pt x="361" y="78"/>
                    <a:pt x="363" y="82"/>
                  </a:cubicBezTo>
                  <a:cubicBezTo>
                    <a:pt x="363" y="83"/>
                    <a:pt x="363" y="84"/>
                    <a:pt x="363" y="85"/>
                  </a:cubicBezTo>
                  <a:cubicBezTo>
                    <a:pt x="358" y="84"/>
                    <a:pt x="353" y="83"/>
                    <a:pt x="349" y="81"/>
                  </a:cubicBezTo>
                  <a:cubicBezTo>
                    <a:pt x="349" y="75"/>
                    <a:pt x="349" y="68"/>
                    <a:pt x="349" y="61"/>
                  </a:cubicBezTo>
                  <a:cubicBezTo>
                    <a:pt x="340" y="68"/>
                    <a:pt x="344" y="77"/>
                    <a:pt x="337" y="82"/>
                  </a:cubicBezTo>
                  <a:cubicBezTo>
                    <a:pt x="333" y="85"/>
                    <a:pt x="328" y="85"/>
                    <a:pt x="321" y="85"/>
                  </a:cubicBezTo>
                  <a:cubicBezTo>
                    <a:pt x="302" y="85"/>
                    <a:pt x="302" y="80"/>
                    <a:pt x="302" y="62"/>
                  </a:cubicBezTo>
                  <a:cubicBezTo>
                    <a:pt x="300" y="62"/>
                    <a:pt x="299" y="61"/>
                    <a:pt x="297" y="61"/>
                  </a:cubicBezTo>
                  <a:close/>
                  <a:moveTo>
                    <a:pt x="347" y="20"/>
                  </a:moveTo>
                  <a:cubicBezTo>
                    <a:pt x="345" y="24"/>
                    <a:pt x="343" y="28"/>
                    <a:pt x="341" y="32"/>
                  </a:cubicBezTo>
                  <a:cubicBezTo>
                    <a:pt x="338" y="33"/>
                    <a:pt x="332" y="28"/>
                    <a:pt x="329" y="27"/>
                  </a:cubicBezTo>
                  <a:cubicBezTo>
                    <a:pt x="325" y="30"/>
                    <a:pt x="321" y="39"/>
                    <a:pt x="320" y="44"/>
                  </a:cubicBezTo>
                  <a:cubicBezTo>
                    <a:pt x="325" y="46"/>
                    <a:pt x="329" y="49"/>
                    <a:pt x="334" y="51"/>
                  </a:cubicBezTo>
                  <a:cubicBezTo>
                    <a:pt x="336" y="47"/>
                    <a:pt x="339" y="43"/>
                    <a:pt x="341" y="39"/>
                  </a:cubicBezTo>
                  <a:cubicBezTo>
                    <a:pt x="345" y="39"/>
                    <a:pt x="349" y="43"/>
                    <a:pt x="353" y="45"/>
                  </a:cubicBezTo>
                  <a:cubicBezTo>
                    <a:pt x="356" y="40"/>
                    <a:pt x="359" y="34"/>
                    <a:pt x="363" y="29"/>
                  </a:cubicBezTo>
                  <a:cubicBezTo>
                    <a:pt x="357" y="26"/>
                    <a:pt x="352" y="23"/>
                    <a:pt x="347" y="20"/>
                  </a:cubicBezTo>
                  <a:close/>
                  <a:moveTo>
                    <a:pt x="107" y="107"/>
                  </a:moveTo>
                  <a:cubicBezTo>
                    <a:pt x="107" y="91"/>
                    <a:pt x="109" y="72"/>
                    <a:pt x="104" y="60"/>
                  </a:cubicBezTo>
                  <a:cubicBezTo>
                    <a:pt x="102" y="57"/>
                    <a:pt x="100" y="53"/>
                    <a:pt x="97" y="50"/>
                  </a:cubicBezTo>
                  <a:cubicBezTo>
                    <a:pt x="97" y="49"/>
                    <a:pt x="97" y="49"/>
                    <a:pt x="96" y="49"/>
                  </a:cubicBezTo>
                  <a:cubicBezTo>
                    <a:pt x="94" y="55"/>
                    <a:pt x="92" y="62"/>
                    <a:pt x="90" y="68"/>
                  </a:cubicBezTo>
                  <a:cubicBezTo>
                    <a:pt x="93" y="73"/>
                    <a:pt x="98" y="77"/>
                    <a:pt x="99" y="85"/>
                  </a:cubicBezTo>
                  <a:cubicBezTo>
                    <a:pt x="85" y="85"/>
                    <a:pt x="70" y="85"/>
                    <a:pt x="56" y="85"/>
                  </a:cubicBezTo>
                  <a:cubicBezTo>
                    <a:pt x="47" y="82"/>
                    <a:pt x="43" y="72"/>
                    <a:pt x="35" y="68"/>
                  </a:cubicBezTo>
                  <a:cubicBezTo>
                    <a:pt x="20" y="68"/>
                    <a:pt x="2" y="104"/>
                    <a:pt x="0" y="118"/>
                  </a:cubicBezTo>
                  <a:cubicBezTo>
                    <a:pt x="1" y="119"/>
                    <a:pt x="3" y="119"/>
                    <a:pt x="4" y="120"/>
                  </a:cubicBezTo>
                  <a:cubicBezTo>
                    <a:pt x="10" y="112"/>
                    <a:pt x="17" y="87"/>
                    <a:pt x="31" y="90"/>
                  </a:cubicBezTo>
                  <a:cubicBezTo>
                    <a:pt x="39" y="94"/>
                    <a:pt x="42" y="104"/>
                    <a:pt x="51" y="107"/>
                  </a:cubicBezTo>
                  <a:cubicBezTo>
                    <a:pt x="70" y="107"/>
                    <a:pt x="89" y="107"/>
                    <a:pt x="107" y="107"/>
                  </a:cubicBezTo>
                  <a:close/>
                  <a:moveTo>
                    <a:pt x="90" y="114"/>
                  </a:moveTo>
                  <a:cubicBezTo>
                    <a:pt x="88" y="119"/>
                    <a:pt x="86" y="123"/>
                    <a:pt x="84" y="127"/>
                  </a:cubicBezTo>
                  <a:cubicBezTo>
                    <a:pt x="80" y="125"/>
                    <a:pt x="76" y="123"/>
                    <a:pt x="72" y="122"/>
                  </a:cubicBezTo>
                  <a:cubicBezTo>
                    <a:pt x="69" y="127"/>
                    <a:pt x="66" y="132"/>
                    <a:pt x="63" y="137"/>
                  </a:cubicBezTo>
                  <a:cubicBezTo>
                    <a:pt x="68" y="140"/>
                    <a:pt x="73" y="143"/>
                    <a:pt x="78" y="146"/>
                  </a:cubicBezTo>
                  <a:cubicBezTo>
                    <a:pt x="80" y="141"/>
                    <a:pt x="82" y="137"/>
                    <a:pt x="84" y="132"/>
                  </a:cubicBezTo>
                  <a:cubicBezTo>
                    <a:pt x="89" y="134"/>
                    <a:pt x="92" y="137"/>
                    <a:pt x="96" y="139"/>
                  </a:cubicBezTo>
                  <a:cubicBezTo>
                    <a:pt x="100" y="133"/>
                    <a:pt x="103" y="128"/>
                    <a:pt x="106" y="123"/>
                  </a:cubicBezTo>
                  <a:cubicBezTo>
                    <a:pt x="101" y="120"/>
                    <a:pt x="95" y="117"/>
                    <a:pt x="90" y="114"/>
                  </a:cubicBezTo>
                  <a:close/>
                </a:path>
              </a:pathLst>
            </a:custGeom>
            <a:solidFill>
              <a:srgbClr val="FF5C39"/>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4364C"/>
                </a:solidFill>
                <a:effectLst/>
                <a:uLnTx/>
                <a:uFillTx/>
                <a:latin typeface="Segoe UI Semilight"/>
                <a:ea typeface="+mn-ea"/>
                <a:cs typeface="+mn-cs"/>
              </a:endParaRPr>
            </a:p>
          </p:txBody>
        </p:sp>
        <p:sp>
          <p:nvSpPr>
            <p:cNvPr id="36" name="Freeform 249">
              <a:extLst>
                <a:ext uri="{FF2B5EF4-FFF2-40B4-BE49-F238E27FC236}">
                  <a16:creationId xmlns:a16="http://schemas.microsoft.com/office/drawing/2014/main" id="{C1C840F7-786D-CCAB-948E-49848CF1AD7D}"/>
                </a:ext>
                <a:ext uri="{C183D7F6-B498-43B3-948B-1728B52AA6E4}">
                  <adec:decorative xmlns:adec="http://schemas.microsoft.com/office/drawing/2017/decorative" val="1"/>
                </a:ext>
              </a:extLst>
            </p:cNvPr>
            <p:cNvSpPr>
              <a:spLocks noEditPoints="1"/>
            </p:cNvSpPr>
            <p:nvPr/>
          </p:nvSpPr>
          <p:spPr bwMode="auto">
            <a:xfrm>
              <a:off x="3194833" y="4302119"/>
              <a:ext cx="669171" cy="431557"/>
            </a:xfrm>
            <a:custGeom>
              <a:avLst/>
              <a:gdLst>
                <a:gd name="T0" fmla="*/ 0 w 220"/>
                <a:gd name="T1" fmla="*/ 13 h 142"/>
                <a:gd name="T2" fmla="*/ 22 w 220"/>
                <a:gd name="T3" fmla="*/ 0 h 142"/>
                <a:gd name="T4" fmla="*/ 0 w 220"/>
                <a:gd name="T5" fmla="*/ 23 h 142"/>
                <a:gd name="T6" fmla="*/ 22 w 220"/>
                <a:gd name="T7" fmla="*/ 10 h 142"/>
                <a:gd name="T8" fmla="*/ 8 w 220"/>
                <a:gd name="T9" fmla="*/ 39 h 142"/>
                <a:gd name="T10" fmla="*/ 13 w 220"/>
                <a:gd name="T11" fmla="*/ 110 h 142"/>
                <a:gd name="T12" fmla="*/ 20 w 220"/>
                <a:gd name="T13" fmla="*/ 96 h 142"/>
                <a:gd name="T14" fmla="*/ 14 w 220"/>
                <a:gd name="T15" fmla="*/ 27 h 142"/>
                <a:gd name="T16" fmla="*/ 217 w 220"/>
                <a:gd name="T17" fmla="*/ 80 h 142"/>
                <a:gd name="T18" fmla="*/ 213 w 220"/>
                <a:gd name="T19" fmla="*/ 73 h 142"/>
                <a:gd name="T20" fmla="*/ 213 w 220"/>
                <a:gd name="T21" fmla="*/ 96 h 142"/>
                <a:gd name="T22" fmla="*/ 198 w 220"/>
                <a:gd name="T23" fmla="*/ 78 h 142"/>
                <a:gd name="T24" fmla="*/ 186 w 220"/>
                <a:gd name="T25" fmla="*/ 97 h 142"/>
                <a:gd name="T26" fmla="*/ 167 w 220"/>
                <a:gd name="T27" fmla="*/ 78 h 142"/>
                <a:gd name="T28" fmla="*/ 140 w 220"/>
                <a:gd name="T29" fmla="*/ 86 h 142"/>
                <a:gd name="T30" fmla="*/ 106 w 220"/>
                <a:gd name="T31" fmla="*/ 53 h 142"/>
                <a:gd name="T32" fmla="*/ 139 w 220"/>
                <a:gd name="T33" fmla="*/ 28 h 142"/>
                <a:gd name="T34" fmla="*/ 108 w 220"/>
                <a:gd name="T35" fmla="*/ 74 h 142"/>
                <a:gd name="T36" fmla="*/ 138 w 220"/>
                <a:gd name="T37" fmla="*/ 95 h 142"/>
                <a:gd name="T38" fmla="*/ 92 w 220"/>
                <a:gd name="T39" fmla="*/ 97 h 142"/>
                <a:gd name="T40" fmla="*/ 81 w 220"/>
                <a:gd name="T41" fmla="*/ 69 h 142"/>
                <a:gd name="T42" fmla="*/ 87 w 220"/>
                <a:gd name="T43" fmla="*/ 104 h 142"/>
                <a:gd name="T44" fmla="*/ 31 w 220"/>
                <a:gd name="T45" fmla="*/ 132 h 142"/>
                <a:gd name="T46" fmla="*/ 63 w 220"/>
                <a:gd name="T47" fmla="*/ 140 h 142"/>
                <a:gd name="T48" fmla="*/ 168 w 220"/>
                <a:gd name="T49" fmla="*/ 104 h 142"/>
                <a:gd name="T50" fmla="*/ 218 w 220"/>
                <a:gd name="T51" fmla="*/ 108 h 142"/>
                <a:gd name="T52" fmla="*/ 184 w 220"/>
                <a:gd name="T53" fmla="*/ 40 h 142"/>
                <a:gd name="T54" fmla="*/ 199 w 220"/>
                <a:gd name="T55" fmla="*/ 36 h 142"/>
                <a:gd name="T56" fmla="*/ 201 w 220"/>
                <a:gd name="T57" fmla="*/ 42 h 142"/>
                <a:gd name="T58" fmla="*/ 207 w 220"/>
                <a:gd name="T59" fmla="*/ 57 h 142"/>
                <a:gd name="T60" fmla="*/ 201 w 220"/>
                <a:gd name="T61" fmla="*/ 42 h 142"/>
                <a:gd name="T62" fmla="*/ 181 w 220"/>
                <a:gd name="T63" fmla="*/ 58 h 142"/>
                <a:gd name="T64" fmla="*/ 197 w 220"/>
                <a:gd name="T65" fmla="*/ 5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0" h="142">
                  <a:moveTo>
                    <a:pt x="22" y="0"/>
                  </a:moveTo>
                  <a:cubicBezTo>
                    <a:pt x="15" y="4"/>
                    <a:pt x="2" y="4"/>
                    <a:pt x="0" y="13"/>
                  </a:cubicBezTo>
                  <a:cubicBezTo>
                    <a:pt x="8" y="11"/>
                    <a:pt x="18" y="7"/>
                    <a:pt x="23" y="2"/>
                  </a:cubicBezTo>
                  <a:cubicBezTo>
                    <a:pt x="22" y="0"/>
                    <a:pt x="23" y="1"/>
                    <a:pt x="22" y="0"/>
                  </a:cubicBezTo>
                  <a:close/>
                  <a:moveTo>
                    <a:pt x="22" y="10"/>
                  </a:moveTo>
                  <a:cubicBezTo>
                    <a:pt x="15" y="14"/>
                    <a:pt x="2" y="14"/>
                    <a:pt x="0" y="23"/>
                  </a:cubicBezTo>
                  <a:cubicBezTo>
                    <a:pt x="6" y="22"/>
                    <a:pt x="19" y="18"/>
                    <a:pt x="22" y="13"/>
                  </a:cubicBezTo>
                  <a:cubicBezTo>
                    <a:pt x="23" y="12"/>
                    <a:pt x="23" y="11"/>
                    <a:pt x="22" y="10"/>
                  </a:cubicBezTo>
                  <a:close/>
                  <a:moveTo>
                    <a:pt x="14" y="27"/>
                  </a:moveTo>
                  <a:cubicBezTo>
                    <a:pt x="11" y="31"/>
                    <a:pt x="10" y="35"/>
                    <a:pt x="8" y="39"/>
                  </a:cubicBezTo>
                  <a:cubicBezTo>
                    <a:pt x="9" y="46"/>
                    <a:pt x="9" y="54"/>
                    <a:pt x="10" y="61"/>
                  </a:cubicBezTo>
                  <a:cubicBezTo>
                    <a:pt x="13" y="77"/>
                    <a:pt x="14" y="93"/>
                    <a:pt x="13" y="110"/>
                  </a:cubicBezTo>
                  <a:cubicBezTo>
                    <a:pt x="13" y="110"/>
                    <a:pt x="14" y="110"/>
                    <a:pt x="14" y="110"/>
                  </a:cubicBezTo>
                  <a:cubicBezTo>
                    <a:pt x="16" y="105"/>
                    <a:pt x="19" y="102"/>
                    <a:pt x="20" y="96"/>
                  </a:cubicBezTo>
                  <a:cubicBezTo>
                    <a:pt x="23" y="83"/>
                    <a:pt x="18" y="58"/>
                    <a:pt x="16" y="46"/>
                  </a:cubicBezTo>
                  <a:cubicBezTo>
                    <a:pt x="15" y="40"/>
                    <a:pt x="14" y="34"/>
                    <a:pt x="14" y="27"/>
                  </a:cubicBezTo>
                  <a:close/>
                  <a:moveTo>
                    <a:pt x="218" y="108"/>
                  </a:moveTo>
                  <a:cubicBezTo>
                    <a:pt x="218" y="99"/>
                    <a:pt x="220" y="87"/>
                    <a:pt x="217" y="80"/>
                  </a:cubicBezTo>
                  <a:cubicBezTo>
                    <a:pt x="216" y="78"/>
                    <a:pt x="215" y="76"/>
                    <a:pt x="213" y="73"/>
                  </a:cubicBezTo>
                  <a:cubicBezTo>
                    <a:pt x="213" y="73"/>
                    <a:pt x="213" y="73"/>
                    <a:pt x="213" y="73"/>
                  </a:cubicBezTo>
                  <a:cubicBezTo>
                    <a:pt x="212" y="76"/>
                    <a:pt x="210" y="78"/>
                    <a:pt x="209" y="81"/>
                  </a:cubicBezTo>
                  <a:cubicBezTo>
                    <a:pt x="211" y="83"/>
                    <a:pt x="219" y="93"/>
                    <a:pt x="213" y="96"/>
                  </a:cubicBezTo>
                  <a:cubicBezTo>
                    <a:pt x="202" y="101"/>
                    <a:pt x="202" y="84"/>
                    <a:pt x="199" y="78"/>
                  </a:cubicBezTo>
                  <a:cubicBezTo>
                    <a:pt x="199" y="78"/>
                    <a:pt x="199" y="78"/>
                    <a:pt x="198" y="78"/>
                  </a:cubicBezTo>
                  <a:cubicBezTo>
                    <a:pt x="197" y="82"/>
                    <a:pt x="198" y="93"/>
                    <a:pt x="195" y="95"/>
                  </a:cubicBezTo>
                  <a:cubicBezTo>
                    <a:pt x="193" y="97"/>
                    <a:pt x="189" y="97"/>
                    <a:pt x="186" y="97"/>
                  </a:cubicBezTo>
                  <a:cubicBezTo>
                    <a:pt x="174" y="97"/>
                    <a:pt x="169" y="88"/>
                    <a:pt x="168" y="78"/>
                  </a:cubicBezTo>
                  <a:cubicBezTo>
                    <a:pt x="167" y="78"/>
                    <a:pt x="167" y="78"/>
                    <a:pt x="167" y="78"/>
                  </a:cubicBezTo>
                  <a:cubicBezTo>
                    <a:pt x="161" y="93"/>
                    <a:pt x="171" y="97"/>
                    <a:pt x="146" y="97"/>
                  </a:cubicBezTo>
                  <a:cubicBezTo>
                    <a:pt x="144" y="93"/>
                    <a:pt x="142" y="90"/>
                    <a:pt x="140" y="86"/>
                  </a:cubicBezTo>
                  <a:cubicBezTo>
                    <a:pt x="134" y="78"/>
                    <a:pt x="127" y="71"/>
                    <a:pt x="119" y="65"/>
                  </a:cubicBezTo>
                  <a:cubicBezTo>
                    <a:pt x="115" y="62"/>
                    <a:pt x="107" y="58"/>
                    <a:pt x="106" y="53"/>
                  </a:cubicBezTo>
                  <a:cubicBezTo>
                    <a:pt x="110" y="47"/>
                    <a:pt x="131" y="41"/>
                    <a:pt x="139" y="39"/>
                  </a:cubicBezTo>
                  <a:cubicBezTo>
                    <a:pt x="139" y="35"/>
                    <a:pt x="139" y="32"/>
                    <a:pt x="139" y="28"/>
                  </a:cubicBezTo>
                  <a:cubicBezTo>
                    <a:pt x="120" y="33"/>
                    <a:pt x="97" y="40"/>
                    <a:pt x="98" y="65"/>
                  </a:cubicBezTo>
                  <a:cubicBezTo>
                    <a:pt x="100" y="68"/>
                    <a:pt x="104" y="72"/>
                    <a:pt x="108" y="74"/>
                  </a:cubicBezTo>
                  <a:cubicBezTo>
                    <a:pt x="110" y="75"/>
                    <a:pt x="110" y="75"/>
                    <a:pt x="111" y="73"/>
                  </a:cubicBezTo>
                  <a:cubicBezTo>
                    <a:pt x="123" y="77"/>
                    <a:pt x="129" y="88"/>
                    <a:pt x="138" y="95"/>
                  </a:cubicBezTo>
                  <a:cubicBezTo>
                    <a:pt x="138" y="96"/>
                    <a:pt x="138" y="96"/>
                    <a:pt x="138" y="97"/>
                  </a:cubicBezTo>
                  <a:cubicBezTo>
                    <a:pt x="123" y="97"/>
                    <a:pt x="107" y="97"/>
                    <a:pt x="92" y="97"/>
                  </a:cubicBezTo>
                  <a:cubicBezTo>
                    <a:pt x="92" y="83"/>
                    <a:pt x="88" y="79"/>
                    <a:pt x="84" y="71"/>
                  </a:cubicBezTo>
                  <a:cubicBezTo>
                    <a:pt x="83" y="71"/>
                    <a:pt x="82" y="70"/>
                    <a:pt x="81" y="69"/>
                  </a:cubicBezTo>
                  <a:cubicBezTo>
                    <a:pt x="80" y="73"/>
                    <a:pt x="79" y="76"/>
                    <a:pt x="77" y="80"/>
                  </a:cubicBezTo>
                  <a:cubicBezTo>
                    <a:pt x="81" y="85"/>
                    <a:pt x="90" y="93"/>
                    <a:pt x="87" y="104"/>
                  </a:cubicBezTo>
                  <a:cubicBezTo>
                    <a:pt x="83" y="123"/>
                    <a:pt x="56" y="138"/>
                    <a:pt x="32" y="129"/>
                  </a:cubicBezTo>
                  <a:cubicBezTo>
                    <a:pt x="31" y="130"/>
                    <a:pt x="31" y="131"/>
                    <a:pt x="31" y="132"/>
                  </a:cubicBezTo>
                  <a:cubicBezTo>
                    <a:pt x="35" y="133"/>
                    <a:pt x="38" y="135"/>
                    <a:pt x="42" y="136"/>
                  </a:cubicBezTo>
                  <a:cubicBezTo>
                    <a:pt x="47" y="138"/>
                    <a:pt x="55" y="142"/>
                    <a:pt x="63" y="140"/>
                  </a:cubicBezTo>
                  <a:cubicBezTo>
                    <a:pt x="74" y="138"/>
                    <a:pt x="92" y="122"/>
                    <a:pt x="92" y="108"/>
                  </a:cubicBezTo>
                  <a:cubicBezTo>
                    <a:pt x="113" y="108"/>
                    <a:pt x="156" y="112"/>
                    <a:pt x="168" y="104"/>
                  </a:cubicBezTo>
                  <a:cubicBezTo>
                    <a:pt x="176" y="108"/>
                    <a:pt x="194" y="111"/>
                    <a:pt x="200" y="104"/>
                  </a:cubicBezTo>
                  <a:cubicBezTo>
                    <a:pt x="203" y="108"/>
                    <a:pt x="211" y="108"/>
                    <a:pt x="218" y="108"/>
                  </a:cubicBezTo>
                  <a:close/>
                  <a:moveTo>
                    <a:pt x="188" y="31"/>
                  </a:moveTo>
                  <a:cubicBezTo>
                    <a:pt x="187" y="34"/>
                    <a:pt x="185" y="37"/>
                    <a:pt x="184" y="40"/>
                  </a:cubicBezTo>
                  <a:cubicBezTo>
                    <a:pt x="187" y="42"/>
                    <a:pt x="191" y="44"/>
                    <a:pt x="194" y="46"/>
                  </a:cubicBezTo>
                  <a:cubicBezTo>
                    <a:pt x="196" y="42"/>
                    <a:pt x="198" y="39"/>
                    <a:pt x="199" y="36"/>
                  </a:cubicBezTo>
                  <a:cubicBezTo>
                    <a:pt x="195" y="34"/>
                    <a:pt x="192" y="32"/>
                    <a:pt x="188" y="31"/>
                  </a:cubicBezTo>
                  <a:close/>
                  <a:moveTo>
                    <a:pt x="201" y="42"/>
                  </a:moveTo>
                  <a:cubicBezTo>
                    <a:pt x="199" y="45"/>
                    <a:pt x="198" y="48"/>
                    <a:pt x="196" y="51"/>
                  </a:cubicBezTo>
                  <a:cubicBezTo>
                    <a:pt x="200" y="53"/>
                    <a:pt x="203" y="55"/>
                    <a:pt x="207" y="57"/>
                  </a:cubicBezTo>
                  <a:cubicBezTo>
                    <a:pt x="208" y="54"/>
                    <a:pt x="210" y="51"/>
                    <a:pt x="212" y="47"/>
                  </a:cubicBezTo>
                  <a:cubicBezTo>
                    <a:pt x="208" y="46"/>
                    <a:pt x="204" y="44"/>
                    <a:pt x="201" y="42"/>
                  </a:cubicBezTo>
                  <a:close/>
                  <a:moveTo>
                    <a:pt x="186" y="48"/>
                  </a:moveTo>
                  <a:cubicBezTo>
                    <a:pt x="184" y="52"/>
                    <a:pt x="183" y="55"/>
                    <a:pt x="181" y="58"/>
                  </a:cubicBezTo>
                  <a:cubicBezTo>
                    <a:pt x="185" y="60"/>
                    <a:pt x="188" y="62"/>
                    <a:pt x="192" y="63"/>
                  </a:cubicBezTo>
                  <a:cubicBezTo>
                    <a:pt x="193" y="60"/>
                    <a:pt x="195" y="57"/>
                    <a:pt x="197" y="53"/>
                  </a:cubicBezTo>
                  <a:cubicBezTo>
                    <a:pt x="193" y="52"/>
                    <a:pt x="189" y="50"/>
                    <a:pt x="186" y="48"/>
                  </a:cubicBezTo>
                  <a:close/>
                </a:path>
              </a:pathLst>
            </a:custGeom>
            <a:solidFill>
              <a:srgbClr val="00BCF2"/>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37" name="Freeform 250">
              <a:extLst>
                <a:ext uri="{FF2B5EF4-FFF2-40B4-BE49-F238E27FC236}">
                  <a16:creationId xmlns:a16="http://schemas.microsoft.com/office/drawing/2014/main" id="{1CD79BAB-AEB4-F238-84ED-93AA58F88131}"/>
                </a:ext>
                <a:ext uri="{C183D7F6-B498-43B3-948B-1728B52AA6E4}">
                  <adec:decorative xmlns:adec="http://schemas.microsoft.com/office/drawing/2017/decorative" val="1"/>
                </a:ext>
              </a:extLst>
            </p:cNvPr>
            <p:cNvSpPr>
              <a:spLocks noEditPoints="1"/>
            </p:cNvSpPr>
            <p:nvPr/>
          </p:nvSpPr>
          <p:spPr bwMode="auto">
            <a:xfrm>
              <a:off x="6286327" y="4213039"/>
              <a:ext cx="883665" cy="288989"/>
            </a:xfrm>
            <a:custGeom>
              <a:avLst/>
              <a:gdLst>
                <a:gd name="T0" fmla="*/ 42 w 291"/>
                <a:gd name="T1" fmla="*/ 54 h 95"/>
                <a:gd name="T2" fmla="*/ 80 w 291"/>
                <a:gd name="T3" fmla="*/ 59 h 95"/>
                <a:gd name="T4" fmla="*/ 41 w 291"/>
                <a:gd name="T5" fmla="*/ 82 h 95"/>
                <a:gd name="T6" fmla="*/ 6 w 291"/>
                <a:gd name="T7" fmla="*/ 72 h 95"/>
                <a:gd name="T8" fmla="*/ 31 w 291"/>
                <a:gd name="T9" fmla="*/ 20 h 95"/>
                <a:gd name="T10" fmla="*/ 30 w 291"/>
                <a:gd name="T11" fmla="*/ 21 h 95"/>
                <a:gd name="T12" fmla="*/ 28 w 291"/>
                <a:gd name="T13" fmla="*/ 16 h 95"/>
                <a:gd name="T14" fmla="*/ 38 w 291"/>
                <a:gd name="T15" fmla="*/ 15 h 95"/>
                <a:gd name="T16" fmla="*/ 76 w 291"/>
                <a:gd name="T17" fmla="*/ 19 h 95"/>
                <a:gd name="T18" fmla="*/ 37 w 291"/>
                <a:gd name="T19" fmla="*/ 40 h 95"/>
                <a:gd name="T20" fmla="*/ 34 w 291"/>
                <a:gd name="T21" fmla="*/ 62 h 95"/>
                <a:gd name="T22" fmla="*/ 32 w 291"/>
                <a:gd name="T23" fmla="*/ 63 h 95"/>
                <a:gd name="T24" fmla="*/ 106 w 291"/>
                <a:gd name="T25" fmla="*/ 3 h 95"/>
                <a:gd name="T26" fmla="*/ 125 w 291"/>
                <a:gd name="T27" fmla="*/ 14 h 95"/>
                <a:gd name="T28" fmla="*/ 96 w 291"/>
                <a:gd name="T29" fmla="*/ 18 h 95"/>
                <a:gd name="T30" fmla="*/ 100 w 291"/>
                <a:gd name="T31" fmla="*/ 31 h 95"/>
                <a:gd name="T32" fmla="*/ 111 w 291"/>
                <a:gd name="T33" fmla="*/ 34 h 95"/>
                <a:gd name="T34" fmla="*/ 101 w 291"/>
                <a:gd name="T35" fmla="*/ 46 h 95"/>
                <a:gd name="T36" fmla="*/ 112 w 291"/>
                <a:gd name="T37" fmla="*/ 49 h 95"/>
                <a:gd name="T38" fmla="*/ 127 w 291"/>
                <a:gd name="T39" fmla="*/ 61 h 95"/>
                <a:gd name="T40" fmla="*/ 102 w 291"/>
                <a:gd name="T41" fmla="*/ 57 h 95"/>
                <a:gd name="T42" fmla="*/ 107 w 291"/>
                <a:gd name="T43" fmla="*/ 82 h 95"/>
                <a:gd name="T44" fmla="*/ 125 w 291"/>
                <a:gd name="T45" fmla="*/ 64 h 95"/>
                <a:gd name="T46" fmla="*/ 107 w 291"/>
                <a:gd name="T47" fmla="*/ 63 h 95"/>
                <a:gd name="T48" fmla="*/ 160 w 291"/>
                <a:gd name="T49" fmla="*/ 16 h 95"/>
                <a:gd name="T50" fmla="*/ 147 w 291"/>
                <a:gd name="T51" fmla="*/ 9 h 95"/>
                <a:gd name="T52" fmla="*/ 138 w 291"/>
                <a:gd name="T53" fmla="*/ 16 h 95"/>
                <a:gd name="T54" fmla="*/ 130 w 291"/>
                <a:gd name="T55" fmla="*/ 59 h 95"/>
                <a:gd name="T56" fmla="*/ 121 w 291"/>
                <a:gd name="T57" fmla="*/ 92 h 95"/>
                <a:gd name="T58" fmla="*/ 141 w 291"/>
                <a:gd name="T59" fmla="*/ 85 h 95"/>
                <a:gd name="T60" fmla="*/ 157 w 291"/>
                <a:gd name="T61" fmla="*/ 19 h 95"/>
                <a:gd name="T62" fmla="*/ 138 w 291"/>
                <a:gd name="T63" fmla="*/ 29 h 95"/>
                <a:gd name="T64" fmla="*/ 138 w 291"/>
                <a:gd name="T65" fmla="*/ 42 h 95"/>
                <a:gd name="T66" fmla="*/ 138 w 291"/>
                <a:gd name="T67" fmla="*/ 44 h 95"/>
                <a:gd name="T68" fmla="*/ 181 w 291"/>
                <a:gd name="T69" fmla="*/ 29 h 95"/>
                <a:gd name="T70" fmla="*/ 181 w 291"/>
                <a:gd name="T71" fmla="*/ 85 h 95"/>
                <a:gd name="T72" fmla="*/ 174 w 291"/>
                <a:gd name="T73" fmla="*/ 85 h 95"/>
                <a:gd name="T74" fmla="*/ 162 w 291"/>
                <a:gd name="T75" fmla="*/ 33 h 95"/>
                <a:gd name="T76" fmla="*/ 184 w 291"/>
                <a:gd name="T77" fmla="*/ 6 h 95"/>
                <a:gd name="T78" fmla="*/ 161 w 291"/>
                <a:gd name="T79" fmla="*/ 41 h 95"/>
                <a:gd name="T80" fmla="*/ 167 w 291"/>
                <a:gd name="T81" fmla="*/ 56 h 95"/>
                <a:gd name="T82" fmla="*/ 232 w 291"/>
                <a:gd name="T83" fmla="*/ 15 h 95"/>
                <a:gd name="T84" fmla="*/ 201 w 291"/>
                <a:gd name="T85" fmla="*/ 10 h 95"/>
                <a:gd name="T86" fmla="*/ 206 w 291"/>
                <a:gd name="T87" fmla="*/ 72 h 95"/>
                <a:gd name="T88" fmla="*/ 228 w 291"/>
                <a:gd name="T89" fmla="*/ 17 h 95"/>
                <a:gd name="T90" fmla="*/ 223 w 291"/>
                <a:gd name="T91" fmla="*/ 41 h 95"/>
                <a:gd name="T92" fmla="*/ 206 w 291"/>
                <a:gd name="T93" fmla="*/ 44 h 95"/>
                <a:gd name="T94" fmla="*/ 282 w 291"/>
                <a:gd name="T95" fmla="*/ 26 h 95"/>
                <a:gd name="T96" fmla="*/ 291 w 291"/>
                <a:gd name="T97" fmla="*/ 12 h 95"/>
                <a:gd name="T98" fmla="*/ 233 w 291"/>
                <a:gd name="T99" fmla="*/ 12 h 95"/>
                <a:gd name="T100" fmla="*/ 240 w 291"/>
                <a:gd name="T101" fmla="*/ 30 h 95"/>
                <a:gd name="T102" fmla="*/ 240 w 291"/>
                <a:gd name="T103" fmla="*/ 90 h 95"/>
                <a:gd name="T104" fmla="*/ 285 w 291"/>
                <a:gd name="T105" fmla="*/ 89 h 95"/>
                <a:gd name="T106" fmla="*/ 255 w 291"/>
                <a:gd name="T107" fmla="*/ 12 h 95"/>
                <a:gd name="T108" fmla="*/ 255 w 291"/>
                <a:gd name="T109" fmla="*/ 12 h 95"/>
                <a:gd name="T110" fmla="*/ 240 w 291"/>
                <a:gd name="T111" fmla="*/ 69 h 95"/>
                <a:gd name="T112" fmla="*/ 252 w 291"/>
                <a:gd name="T113" fmla="*/ 55 h 95"/>
                <a:gd name="T114" fmla="*/ 269 w 291"/>
                <a:gd name="T115" fmla="*/ 64 h 95"/>
                <a:gd name="T116" fmla="*/ 271 w 291"/>
                <a:gd name="T117" fmla="*/ 59 h 95"/>
                <a:gd name="T118" fmla="*/ 279 w 291"/>
                <a:gd name="T119" fmla="*/ 8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95">
                  <a:moveTo>
                    <a:pt x="46" y="41"/>
                  </a:moveTo>
                  <a:cubicBezTo>
                    <a:pt x="53" y="48"/>
                    <a:pt x="53" y="48"/>
                    <a:pt x="53" y="48"/>
                  </a:cubicBezTo>
                  <a:cubicBezTo>
                    <a:pt x="49" y="49"/>
                    <a:pt x="49" y="49"/>
                    <a:pt x="49" y="49"/>
                  </a:cubicBezTo>
                  <a:cubicBezTo>
                    <a:pt x="48" y="49"/>
                    <a:pt x="46" y="51"/>
                    <a:pt x="42" y="54"/>
                  </a:cubicBezTo>
                  <a:cubicBezTo>
                    <a:pt x="74" y="54"/>
                    <a:pt x="74" y="54"/>
                    <a:pt x="74" y="54"/>
                  </a:cubicBezTo>
                  <a:cubicBezTo>
                    <a:pt x="78" y="50"/>
                    <a:pt x="78" y="50"/>
                    <a:pt x="78" y="50"/>
                  </a:cubicBezTo>
                  <a:cubicBezTo>
                    <a:pt x="85" y="56"/>
                    <a:pt x="85" y="56"/>
                    <a:pt x="85" y="56"/>
                  </a:cubicBezTo>
                  <a:cubicBezTo>
                    <a:pt x="80" y="59"/>
                    <a:pt x="80" y="59"/>
                    <a:pt x="80" y="59"/>
                  </a:cubicBezTo>
                  <a:cubicBezTo>
                    <a:pt x="67" y="73"/>
                    <a:pt x="54" y="82"/>
                    <a:pt x="41" y="86"/>
                  </a:cubicBezTo>
                  <a:cubicBezTo>
                    <a:pt x="27" y="91"/>
                    <a:pt x="14" y="94"/>
                    <a:pt x="0" y="95"/>
                  </a:cubicBezTo>
                  <a:cubicBezTo>
                    <a:pt x="0" y="93"/>
                    <a:pt x="0" y="93"/>
                    <a:pt x="0" y="93"/>
                  </a:cubicBezTo>
                  <a:cubicBezTo>
                    <a:pt x="15" y="91"/>
                    <a:pt x="29" y="87"/>
                    <a:pt x="41" y="82"/>
                  </a:cubicBezTo>
                  <a:cubicBezTo>
                    <a:pt x="53" y="76"/>
                    <a:pt x="64" y="68"/>
                    <a:pt x="74" y="56"/>
                  </a:cubicBezTo>
                  <a:cubicBezTo>
                    <a:pt x="41" y="56"/>
                    <a:pt x="41" y="56"/>
                    <a:pt x="41" y="56"/>
                  </a:cubicBezTo>
                  <a:cubicBezTo>
                    <a:pt x="31" y="63"/>
                    <a:pt x="20" y="69"/>
                    <a:pt x="7" y="74"/>
                  </a:cubicBezTo>
                  <a:cubicBezTo>
                    <a:pt x="6" y="72"/>
                    <a:pt x="6" y="72"/>
                    <a:pt x="6" y="72"/>
                  </a:cubicBezTo>
                  <a:cubicBezTo>
                    <a:pt x="15" y="68"/>
                    <a:pt x="22" y="64"/>
                    <a:pt x="28" y="59"/>
                  </a:cubicBezTo>
                  <a:cubicBezTo>
                    <a:pt x="35" y="54"/>
                    <a:pt x="41" y="48"/>
                    <a:pt x="46" y="41"/>
                  </a:cubicBezTo>
                  <a:close/>
                  <a:moveTo>
                    <a:pt x="36" y="17"/>
                  </a:moveTo>
                  <a:cubicBezTo>
                    <a:pt x="31" y="20"/>
                    <a:pt x="31" y="20"/>
                    <a:pt x="31" y="20"/>
                  </a:cubicBezTo>
                  <a:cubicBezTo>
                    <a:pt x="36" y="23"/>
                    <a:pt x="40" y="26"/>
                    <a:pt x="41" y="28"/>
                  </a:cubicBezTo>
                  <a:cubicBezTo>
                    <a:pt x="42" y="30"/>
                    <a:pt x="42" y="32"/>
                    <a:pt x="40" y="34"/>
                  </a:cubicBezTo>
                  <a:cubicBezTo>
                    <a:pt x="38" y="37"/>
                    <a:pt x="37" y="36"/>
                    <a:pt x="36" y="33"/>
                  </a:cubicBezTo>
                  <a:cubicBezTo>
                    <a:pt x="35" y="30"/>
                    <a:pt x="33" y="26"/>
                    <a:pt x="30" y="21"/>
                  </a:cubicBezTo>
                  <a:cubicBezTo>
                    <a:pt x="26" y="23"/>
                    <a:pt x="22" y="25"/>
                    <a:pt x="18" y="27"/>
                  </a:cubicBezTo>
                  <a:cubicBezTo>
                    <a:pt x="14" y="29"/>
                    <a:pt x="9" y="32"/>
                    <a:pt x="4" y="34"/>
                  </a:cubicBezTo>
                  <a:cubicBezTo>
                    <a:pt x="3" y="32"/>
                    <a:pt x="3" y="32"/>
                    <a:pt x="3" y="32"/>
                  </a:cubicBezTo>
                  <a:cubicBezTo>
                    <a:pt x="14" y="27"/>
                    <a:pt x="22" y="22"/>
                    <a:pt x="28" y="16"/>
                  </a:cubicBezTo>
                  <a:cubicBezTo>
                    <a:pt x="35" y="10"/>
                    <a:pt x="40" y="5"/>
                    <a:pt x="42" y="1"/>
                  </a:cubicBezTo>
                  <a:cubicBezTo>
                    <a:pt x="49" y="7"/>
                    <a:pt x="49" y="7"/>
                    <a:pt x="49" y="7"/>
                  </a:cubicBezTo>
                  <a:cubicBezTo>
                    <a:pt x="45" y="9"/>
                    <a:pt x="45" y="9"/>
                    <a:pt x="45" y="9"/>
                  </a:cubicBezTo>
                  <a:cubicBezTo>
                    <a:pt x="38" y="15"/>
                    <a:pt x="38" y="15"/>
                    <a:pt x="38" y="15"/>
                  </a:cubicBezTo>
                  <a:cubicBezTo>
                    <a:pt x="68" y="15"/>
                    <a:pt x="68" y="15"/>
                    <a:pt x="68" y="15"/>
                  </a:cubicBezTo>
                  <a:cubicBezTo>
                    <a:pt x="73" y="10"/>
                    <a:pt x="73" y="10"/>
                    <a:pt x="73" y="10"/>
                  </a:cubicBezTo>
                  <a:cubicBezTo>
                    <a:pt x="80" y="18"/>
                    <a:pt x="80" y="18"/>
                    <a:pt x="80" y="18"/>
                  </a:cubicBezTo>
                  <a:cubicBezTo>
                    <a:pt x="76" y="19"/>
                    <a:pt x="76" y="19"/>
                    <a:pt x="76" y="19"/>
                  </a:cubicBezTo>
                  <a:cubicBezTo>
                    <a:pt x="68" y="26"/>
                    <a:pt x="58" y="33"/>
                    <a:pt x="47" y="40"/>
                  </a:cubicBezTo>
                  <a:cubicBezTo>
                    <a:pt x="36" y="46"/>
                    <a:pt x="21" y="50"/>
                    <a:pt x="1" y="53"/>
                  </a:cubicBezTo>
                  <a:cubicBezTo>
                    <a:pt x="1" y="52"/>
                    <a:pt x="1" y="52"/>
                    <a:pt x="1" y="52"/>
                  </a:cubicBezTo>
                  <a:cubicBezTo>
                    <a:pt x="14" y="49"/>
                    <a:pt x="26" y="45"/>
                    <a:pt x="37" y="40"/>
                  </a:cubicBezTo>
                  <a:cubicBezTo>
                    <a:pt x="48" y="35"/>
                    <a:pt x="59" y="28"/>
                    <a:pt x="68" y="17"/>
                  </a:cubicBezTo>
                  <a:cubicBezTo>
                    <a:pt x="36" y="17"/>
                    <a:pt x="36" y="17"/>
                    <a:pt x="36" y="17"/>
                  </a:cubicBezTo>
                  <a:cubicBezTo>
                    <a:pt x="36" y="17"/>
                    <a:pt x="36" y="17"/>
                    <a:pt x="36" y="17"/>
                  </a:cubicBezTo>
                  <a:close/>
                  <a:moveTo>
                    <a:pt x="34" y="62"/>
                  </a:moveTo>
                  <a:cubicBezTo>
                    <a:pt x="39" y="65"/>
                    <a:pt x="41" y="68"/>
                    <a:pt x="43" y="71"/>
                  </a:cubicBezTo>
                  <a:cubicBezTo>
                    <a:pt x="44" y="73"/>
                    <a:pt x="44" y="76"/>
                    <a:pt x="41" y="78"/>
                  </a:cubicBezTo>
                  <a:cubicBezTo>
                    <a:pt x="39" y="80"/>
                    <a:pt x="37" y="80"/>
                    <a:pt x="37" y="76"/>
                  </a:cubicBezTo>
                  <a:cubicBezTo>
                    <a:pt x="36" y="72"/>
                    <a:pt x="35" y="68"/>
                    <a:pt x="32" y="63"/>
                  </a:cubicBezTo>
                  <a:cubicBezTo>
                    <a:pt x="34" y="62"/>
                    <a:pt x="34" y="62"/>
                    <a:pt x="34" y="62"/>
                  </a:cubicBezTo>
                  <a:cubicBezTo>
                    <a:pt x="34" y="62"/>
                    <a:pt x="34" y="62"/>
                    <a:pt x="34" y="62"/>
                  </a:cubicBezTo>
                  <a:close/>
                  <a:moveTo>
                    <a:pt x="105" y="4"/>
                  </a:moveTo>
                  <a:cubicBezTo>
                    <a:pt x="106" y="3"/>
                    <a:pt x="106" y="3"/>
                    <a:pt x="106" y="3"/>
                  </a:cubicBezTo>
                  <a:cubicBezTo>
                    <a:pt x="112" y="6"/>
                    <a:pt x="116" y="9"/>
                    <a:pt x="117" y="11"/>
                  </a:cubicBezTo>
                  <a:cubicBezTo>
                    <a:pt x="118" y="13"/>
                    <a:pt x="117" y="16"/>
                    <a:pt x="114" y="18"/>
                  </a:cubicBezTo>
                  <a:cubicBezTo>
                    <a:pt x="121" y="18"/>
                    <a:pt x="121" y="18"/>
                    <a:pt x="121" y="18"/>
                  </a:cubicBezTo>
                  <a:cubicBezTo>
                    <a:pt x="125" y="14"/>
                    <a:pt x="125" y="14"/>
                    <a:pt x="125" y="14"/>
                  </a:cubicBezTo>
                  <a:cubicBezTo>
                    <a:pt x="131" y="20"/>
                    <a:pt x="131" y="20"/>
                    <a:pt x="131" y="20"/>
                  </a:cubicBezTo>
                  <a:cubicBezTo>
                    <a:pt x="107" y="20"/>
                    <a:pt x="107" y="20"/>
                    <a:pt x="107" y="20"/>
                  </a:cubicBezTo>
                  <a:cubicBezTo>
                    <a:pt x="105" y="20"/>
                    <a:pt x="103" y="21"/>
                    <a:pt x="99" y="22"/>
                  </a:cubicBezTo>
                  <a:cubicBezTo>
                    <a:pt x="96" y="18"/>
                    <a:pt x="96" y="18"/>
                    <a:pt x="96" y="18"/>
                  </a:cubicBezTo>
                  <a:cubicBezTo>
                    <a:pt x="112" y="18"/>
                    <a:pt x="112" y="18"/>
                    <a:pt x="112" y="18"/>
                  </a:cubicBezTo>
                  <a:cubicBezTo>
                    <a:pt x="112" y="16"/>
                    <a:pt x="112" y="15"/>
                    <a:pt x="111" y="13"/>
                  </a:cubicBezTo>
                  <a:cubicBezTo>
                    <a:pt x="110" y="10"/>
                    <a:pt x="108" y="8"/>
                    <a:pt x="105" y="4"/>
                  </a:cubicBezTo>
                  <a:close/>
                  <a:moveTo>
                    <a:pt x="100" y="31"/>
                  </a:moveTo>
                  <a:cubicBezTo>
                    <a:pt x="118" y="31"/>
                    <a:pt x="118" y="31"/>
                    <a:pt x="118" y="31"/>
                  </a:cubicBezTo>
                  <a:cubicBezTo>
                    <a:pt x="122" y="28"/>
                    <a:pt x="122" y="28"/>
                    <a:pt x="122" y="28"/>
                  </a:cubicBezTo>
                  <a:cubicBezTo>
                    <a:pt x="128" y="34"/>
                    <a:pt x="128" y="34"/>
                    <a:pt x="128" y="34"/>
                  </a:cubicBezTo>
                  <a:cubicBezTo>
                    <a:pt x="111" y="34"/>
                    <a:pt x="111" y="34"/>
                    <a:pt x="111" y="34"/>
                  </a:cubicBezTo>
                  <a:cubicBezTo>
                    <a:pt x="109" y="34"/>
                    <a:pt x="106" y="34"/>
                    <a:pt x="103" y="35"/>
                  </a:cubicBezTo>
                  <a:cubicBezTo>
                    <a:pt x="100" y="31"/>
                    <a:pt x="100" y="31"/>
                    <a:pt x="100" y="31"/>
                  </a:cubicBezTo>
                  <a:cubicBezTo>
                    <a:pt x="100" y="31"/>
                    <a:pt x="100" y="31"/>
                    <a:pt x="100" y="31"/>
                  </a:cubicBezTo>
                  <a:close/>
                  <a:moveTo>
                    <a:pt x="101" y="46"/>
                  </a:moveTo>
                  <a:cubicBezTo>
                    <a:pt x="118" y="46"/>
                    <a:pt x="118" y="46"/>
                    <a:pt x="118" y="46"/>
                  </a:cubicBezTo>
                  <a:cubicBezTo>
                    <a:pt x="122" y="42"/>
                    <a:pt x="122" y="42"/>
                    <a:pt x="122" y="42"/>
                  </a:cubicBezTo>
                  <a:cubicBezTo>
                    <a:pt x="128" y="49"/>
                    <a:pt x="128" y="49"/>
                    <a:pt x="128" y="49"/>
                  </a:cubicBezTo>
                  <a:cubicBezTo>
                    <a:pt x="112" y="49"/>
                    <a:pt x="112" y="49"/>
                    <a:pt x="112" y="49"/>
                  </a:cubicBezTo>
                  <a:cubicBezTo>
                    <a:pt x="110" y="49"/>
                    <a:pt x="107" y="49"/>
                    <a:pt x="104" y="50"/>
                  </a:cubicBezTo>
                  <a:cubicBezTo>
                    <a:pt x="101" y="46"/>
                    <a:pt x="101" y="46"/>
                    <a:pt x="101" y="46"/>
                  </a:cubicBezTo>
                  <a:cubicBezTo>
                    <a:pt x="101" y="46"/>
                    <a:pt x="101" y="46"/>
                    <a:pt x="101" y="46"/>
                  </a:cubicBezTo>
                  <a:close/>
                  <a:moveTo>
                    <a:pt x="127" y="61"/>
                  </a:moveTo>
                  <a:cubicBezTo>
                    <a:pt x="127" y="61"/>
                    <a:pt x="127" y="61"/>
                    <a:pt x="122" y="56"/>
                  </a:cubicBezTo>
                  <a:cubicBezTo>
                    <a:pt x="122" y="56"/>
                    <a:pt x="122" y="56"/>
                    <a:pt x="120" y="60"/>
                  </a:cubicBezTo>
                  <a:cubicBezTo>
                    <a:pt x="120" y="60"/>
                    <a:pt x="120" y="60"/>
                    <a:pt x="108" y="60"/>
                  </a:cubicBezTo>
                  <a:cubicBezTo>
                    <a:pt x="108" y="60"/>
                    <a:pt x="108" y="60"/>
                    <a:pt x="102" y="57"/>
                  </a:cubicBezTo>
                  <a:cubicBezTo>
                    <a:pt x="102" y="60"/>
                    <a:pt x="102" y="66"/>
                    <a:pt x="102" y="74"/>
                  </a:cubicBezTo>
                  <a:cubicBezTo>
                    <a:pt x="102" y="82"/>
                    <a:pt x="102" y="88"/>
                    <a:pt x="102" y="90"/>
                  </a:cubicBezTo>
                  <a:cubicBezTo>
                    <a:pt x="102" y="90"/>
                    <a:pt x="102" y="90"/>
                    <a:pt x="107" y="88"/>
                  </a:cubicBezTo>
                  <a:cubicBezTo>
                    <a:pt x="107" y="88"/>
                    <a:pt x="107" y="88"/>
                    <a:pt x="107" y="82"/>
                  </a:cubicBezTo>
                  <a:cubicBezTo>
                    <a:pt x="107" y="82"/>
                    <a:pt x="107" y="82"/>
                    <a:pt x="120" y="82"/>
                  </a:cubicBezTo>
                  <a:cubicBezTo>
                    <a:pt x="120" y="82"/>
                    <a:pt x="120" y="82"/>
                    <a:pt x="120" y="87"/>
                  </a:cubicBezTo>
                  <a:cubicBezTo>
                    <a:pt x="120" y="87"/>
                    <a:pt x="120" y="87"/>
                    <a:pt x="125" y="84"/>
                  </a:cubicBezTo>
                  <a:cubicBezTo>
                    <a:pt x="125" y="79"/>
                    <a:pt x="125" y="73"/>
                    <a:pt x="125" y="64"/>
                  </a:cubicBezTo>
                  <a:cubicBezTo>
                    <a:pt x="125" y="64"/>
                    <a:pt x="125" y="64"/>
                    <a:pt x="127" y="61"/>
                  </a:cubicBezTo>
                  <a:close/>
                  <a:moveTo>
                    <a:pt x="120" y="80"/>
                  </a:moveTo>
                  <a:cubicBezTo>
                    <a:pt x="120" y="80"/>
                    <a:pt x="120" y="80"/>
                    <a:pt x="107" y="80"/>
                  </a:cubicBezTo>
                  <a:cubicBezTo>
                    <a:pt x="107" y="80"/>
                    <a:pt x="107" y="80"/>
                    <a:pt x="107" y="63"/>
                  </a:cubicBezTo>
                  <a:cubicBezTo>
                    <a:pt x="120" y="63"/>
                    <a:pt x="120" y="63"/>
                    <a:pt x="120" y="63"/>
                  </a:cubicBezTo>
                  <a:cubicBezTo>
                    <a:pt x="120" y="63"/>
                    <a:pt x="120" y="63"/>
                    <a:pt x="120" y="80"/>
                  </a:cubicBezTo>
                  <a:close/>
                  <a:moveTo>
                    <a:pt x="157" y="19"/>
                  </a:moveTo>
                  <a:cubicBezTo>
                    <a:pt x="157" y="19"/>
                    <a:pt x="157" y="19"/>
                    <a:pt x="160" y="16"/>
                  </a:cubicBezTo>
                  <a:cubicBezTo>
                    <a:pt x="160" y="16"/>
                    <a:pt x="160" y="16"/>
                    <a:pt x="154" y="12"/>
                  </a:cubicBezTo>
                  <a:cubicBezTo>
                    <a:pt x="154" y="12"/>
                    <a:pt x="154" y="12"/>
                    <a:pt x="152" y="16"/>
                  </a:cubicBezTo>
                  <a:cubicBezTo>
                    <a:pt x="152" y="16"/>
                    <a:pt x="152" y="16"/>
                    <a:pt x="143" y="16"/>
                  </a:cubicBezTo>
                  <a:cubicBezTo>
                    <a:pt x="144" y="13"/>
                    <a:pt x="146" y="11"/>
                    <a:pt x="147" y="9"/>
                  </a:cubicBezTo>
                  <a:cubicBezTo>
                    <a:pt x="149" y="6"/>
                    <a:pt x="150" y="5"/>
                    <a:pt x="151" y="4"/>
                  </a:cubicBezTo>
                  <a:cubicBezTo>
                    <a:pt x="151" y="4"/>
                    <a:pt x="151" y="4"/>
                    <a:pt x="144" y="0"/>
                  </a:cubicBezTo>
                  <a:cubicBezTo>
                    <a:pt x="144" y="4"/>
                    <a:pt x="143" y="9"/>
                    <a:pt x="141" y="16"/>
                  </a:cubicBezTo>
                  <a:cubicBezTo>
                    <a:pt x="141" y="16"/>
                    <a:pt x="141" y="16"/>
                    <a:pt x="138" y="16"/>
                  </a:cubicBezTo>
                  <a:cubicBezTo>
                    <a:pt x="138" y="16"/>
                    <a:pt x="138" y="16"/>
                    <a:pt x="133" y="13"/>
                  </a:cubicBezTo>
                  <a:cubicBezTo>
                    <a:pt x="133" y="13"/>
                    <a:pt x="133" y="13"/>
                    <a:pt x="133" y="55"/>
                  </a:cubicBezTo>
                  <a:cubicBezTo>
                    <a:pt x="126" y="55"/>
                    <a:pt x="126" y="55"/>
                    <a:pt x="126" y="55"/>
                  </a:cubicBezTo>
                  <a:cubicBezTo>
                    <a:pt x="126" y="55"/>
                    <a:pt x="126" y="55"/>
                    <a:pt x="130" y="59"/>
                  </a:cubicBezTo>
                  <a:cubicBezTo>
                    <a:pt x="133" y="58"/>
                    <a:pt x="135" y="58"/>
                    <a:pt x="137" y="58"/>
                  </a:cubicBezTo>
                  <a:cubicBezTo>
                    <a:pt x="137" y="58"/>
                    <a:pt x="137" y="58"/>
                    <a:pt x="147" y="58"/>
                  </a:cubicBezTo>
                  <a:cubicBezTo>
                    <a:pt x="141" y="71"/>
                    <a:pt x="132" y="82"/>
                    <a:pt x="120" y="91"/>
                  </a:cubicBezTo>
                  <a:cubicBezTo>
                    <a:pt x="120" y="91"/>
                    <a:pt x="120" y="91"/>
                    <a:pt x="121" y="92"/>
                  </a:cubicBezTo>
                  <a:cubicBezTo>
                    <a:pt x="135" y="85"/>
                    <a:pt x="145" y="74"/>
                    <a:pt x="153" y="58"/>
                  </a:cubicBezTo>
                  <a:cubicBezTo>
                    <a:pt x="153" y="58"/>
                    <a:pt x="153" y="58"/>
                    <a:pt x="153" y="82"/>
                  </a:cubicBezTo>
                  <a:cubicBezTo>
                    <a:pt x="153" y="84"/>
                    <a:pt x="152" y="85"/>
                    <a:pt x="150" y="85"/>
                  </a:cubicBezTo>
                  <a:cubicBezTo>
                    <a:pt x="148" y="85"/>
                    <a:pt x="146" y="85"/>
                    <a:pt x="141" y="85"/>
                  </a:cubicBezTo>
                  <a:cubicBezTo>
                    <a:pt x="141" y="85"/>
                    <a:pt x="141" y="85"/>
                    <a:pt x="141" y="86"/>
                  </a:cubicBezTo>
                  <a:cubicBezTo>
                    <a:pt x="146" y="88"/>
                    <a:pt x="150" y="90"/>
                    <a:pt x="150" y="94"/>
                  </a:cubicBezTo>
                  <a:cubicBezTo>
                    <a:pt x="155" y="92"/>
                    <a:pt x="158" y="89"/>
                    <a:pt x="157" y="85"/>
                  </a:cubicBezTo>
                  <a:cubicBezTo>
                    <a:pt x="157" y="85"/>
                    <a:pt x="157" y="85"/>
                    <a:pt x="157" y="19"/>
                  </a:cubicBezTo>
                  <a:close/>
                  <a:moveTo>
                    <a:pt x="138" y="18"/>
                  </a:moveTo>
                  <a:cubicBezTo>
                    <a:pt x="153" y="18"/>
                    <a:pt x="153" y="18"/>
                    <a:pt x="153" y="18"/>
                  </a:cubicBezTo>
                  <a:cubicBezTo>
                    <a:pt x="153" y="18"/>
                    <a:pt x="153" y="18"/>
                    <a:pt x="153" y="29"/>
                  </a:cubicBezTo>
                  <a:cubicBezTo>
                    <a:pt x="153" y="29"/>
                    <a:pt x="153" y="29"/>
                    <a:pt x="138" y="29"/>
                  </a:cubicBezTo>
                  <a:cubicBezTo>
                    <a:pt x="138" y="29"/>
                    <a:pt x="138" y="29"/>
                    <a:pt x="138" y="18"/>
                  </a:cubicBezTo>
                  <a:close/>
                  <a:moveTo>
                    <a:pt x="153" y="31"/>
                  </a:moveTo>
                  <a:cubicBezTo>
                    <a:pt x="153" y="31"/>
                    <a:pt x="153" y="31"/>
                    <a:pt x="153" y="42"/>
                  </a:cubicBezTo>
                  <a:cubicBezTo>
                    <a:pt x="153" y="42"/>
                    <a:pt x="153" y="42"/>
                    <a:pt x="138" y="42"/>
                  </a:cubicBezTo>
                  <a:cubicBezTo>
                    <a:pt x="138" y="42"/>
                    <a:pt x="138" y="42"/>
                    <a:pt x="138" y="31"/>
                  </a:cubicBezTo>
                  <a:lnTo>
                    <a:pt x="153" y="31"/>
                  </a:lnTo>
                  <a:close/>
                  <a:moveTo>
                    <a:pt x="138" y="55"/>
                  </a:moveTo>
                  <a:cubicBezTo>
                    <a:pt x="138" y="55"/>
                    <a:pt x="138" y="55"/>
                    <a:pt x="138" y="44"/>
                  </a:cubicBezTo>
                  <a:cubicBezTo>
                    <a:pt x="153" y="44"/>
                    <a:pt x="153" y="44"/>
                    <a:pt x="153" y="44"/>
                  </a:cubicBezTo>
                  <a:cubicBezTo>
                    <a:pt x="153" y="44"/>
                    <a:pt x="153" y="44"/>
                    <a:pt x="153" y="55"/>
                  </a:cubicBezTo>
                  <a:cubicBezTo>
                    <a:pt x="153" y="55"/>
                    <a:pt x="153" y="55"/>
                    <a:pt x="138" y="55"/>
                  </a:cubicBezTo>
                  <a:close/>
                  <a:moveTo>
                    <a:pt x="181" y="29"/>
                  </a:moveTo>
                  <a:cubicBezTo>
                    <a:pt x="185" y="25"/>
                    <a:pt x="185" y="25"/>
                    <a:pt x="185" y="25"/>
                  </a:cubicBezTo>
                  <a:cubicBezTo>
                    <a:pt x="191" y="31"/>
                    <a:pt x="191" y="31"/>
                    <a:pt x="191" y="31"/>
                  </a:cubicBezTo>
                  <a:cubicBezTo>
                    <a:pt x="181" y="31"/>
                    <a:pt x="181" y="31"/>
                    <a:pt x="181" y="31"/>
                  </a:cubicBezTo>
                  <a:cubicBezTo>
                    <a:pt x="181" y="85"/>
                    <a:pt x="181" y="85"/>
                    <a:pt x="181" y="85"/>
                  </a:cubicBezTo>
                  <a:cubicBezTo>
                    <a:pt x="181" y="89"/>
                    <a:pt x="178" y="91"/>
                    <a:pt x="173" y="94"/>
                  </a:cubicBezTo>
                  <a:cubicBezTo>
                    <a:pt x="173" y="90"/>
                    <a:pt x="170" y="87"/>
                    <a:pt x="163" y="85"/>
                  </a:cubicBezTo>
                  <a:cubicBezTo>
                    <a:pt x="163" y="84"/>
                    <a:pt x="163" y="84"/>
                    <a:pt x="163" y="84"/>
                  </a:cubicBezTo>
                  <a:cubicBezTo>
                    <a:pt x="169" y="85"/>
                    <a:pt x="172" y="85"/>
                    <a:pt x="174" y="85"/>
                  </a:cubicBezTo>
                  <a:cubicBezTo>
                    <a:pt x="175" y="85"/>
                    <a:pt x="176" y="84"/>
                    <a:pt x="176" y="82"/>
                  </a:cubicBezTo>
                  <a:cubicBezTo>
                    <a:pt x="176" y="31"/>
                    <a:pt x="176" y="31"/>
                    <a:pt x="176" y="31"/>
                  </a:cubicBezTo>
                  <a:cubicBezTo>
                    <a:pt x="170" y="31"/>
                    <a:pt x="170" y="31"/>
                    <a:pt x="170" y="31"/>
                  </a:cubicBezTo>
                  <a:cubicBezTo>
                    <a:pt x="168" y="31"/>
                    <a:pt x="165" y="32"/>
                    <a:pt x="162" y="33"/>
                  </a:cubicBezTo>
                  <a:cubicBezTo>
                    <a:pt x="159" y="29"/>
                    <a:pt x="159" y="29"/>
                    <a:pt x="159" y="29"/>
                  </a:cubicBezTo>
                  <a:cubicBezTo>
                    <a:pt x="176" y="29"/>
                    <a:pt x="176" y="29"/>
                    <a:pt x="176" y="29"/>
                  </a:cubicBezTo>
                  <a:cubicBezTo>
                    <a:pt x="176" y="16"/>
                    <a:pt x="176" y="7"/>
                    <a:pt x="176" y="3"/>
                  </a:cubicBezTo>
                  <a:cubicBezTo>
                    <a:pt x="184" y="6"/>
                    <a:pt x="184" y="6"/>
                    <a:pt x="184" y="6"/>
                  </a:cubicBezTo>
                  <a:cubicBezTo>
                    <a:pt x="181" y="9"/>
                    <a:pt x="181" y="9"/>
                    <a:pt x="181" y="9"/>
                  </a:cubicBezTo>
                  <a:cubicBezTo>
                    <a:pt x="181" y="29"/>
                    <a:pt x="181" y="29"/>
                    <a:pt x="181" y="29"/>
                  </a:cubicBezTo>
                  <a:cubicBezTo>
                    <a:pt x="181" y="29"/>
                    <a:pt x="181" y="29"/>
                    <a:pt x="181" y="29"/>
                  </a:cubicBezTo>
                  <a:close/>
                  <a:moveTo>
                    <a:pt x="161" y="41"/>
                  </a:moveTo>
                  <a:cubicBezTo>
                    <a:pt x="167" y="45"/>
                    <a:pt x="171" y="48"/>
                    <a:pt x="172" y="50"/>
                  </a:cubicBezTo>
                  <a:cubicBezTo>
                    <a:pt x="173" y="53"/>
                    <a:pt x="173" y="54"/>
                    <a:pt x="172" y="56"/>
                  </a:cubicBezTo>
                  <a:cubicBezTo>
                    <a:pt x="171" y="57"/>
                    <a:pt x="171" y="59"/>
                    <a:pt x="169" y="60"/>
                  </a:cubicBezTo>
                  <a:cubicBezTo>
                    <a:pt x="168" y="60"/>
                    <a:pt x="167" y="59"/>
                    <a:pt x="167" y="56"/>
                  </a:cubicBezTo>
                  <a:cubicBezTo>
                    <a:pt x="166" y="52"/>
                    <a:pt x="163" y="48"/>
                    <a:pt x="160" y="43"/>
                  </a:cubicBezTo>
                  <a:cubicBezTo>
                    <a:pt x="161" y="41"/>
                    <a:pt x="161" y="41"/>
                    <a:pt x="161" y="41"/>
                  </a:cubicBezTo>
                  <a:cubicBezTo>
                    <a:pt x="161" y="41"/>
                    <a:pt x="161" y="41"/>
                    <a:pt x="161" y="41"/>
                  </a:cubicBezTo>
                  <a:close/>
                  <a:moveTo>
                    <a:pt x="232" y="15"/>
                  </a:moveTo>
                  <a:cubicBezTo>
                    <a:pt x="232" y="15"/>
                    <a:pt x="232" y="15"/>
                    <a:pt x="225" y="10"/>
                  </a:cubicBezTo>
                  <a:cubicBezTo>
                    <a:pt x="225" y="10"/>
                    <a:pt x="225" y="10"/>
                    <a:pt x="222" y="13"/>
                  </a:cubicBezTo>
                  <a:cubicBezTo>
                    <a:pt x="222" y="13"/>
                    <a:pt x="222" y="13"/>
                    <a:pt x="206" y="13"/>
                  </a:cubicBezTo>
                  <a:cubicBezTo>
                    <a:pt x="206" y="13"/>
                    <a:pt x="206" y="13"/>
                    <a:pt x="201" y="10"/>
                  </a:cubicBezTo>
                  <a:cubicBezTo>
                    <a:pt x="201" y="16"/>
                    <a:pt x="201" y="28"/>
                    <a:pt x="201" y="47"/>
                  </a:cubicBezTo>
                  <a:cubicBezTo>
                    <a:pt x="201" y="66"/>
                    <a:pt x="201" y="78"/>
                    <a:pt x="201" y="83"/>
                  </a:cubicBezTo>
                  <a:cubicBezTo>
                    <a:pt x="206" y="80"/>
                    <a:pt x="206" y="80"/>
                    <a:pt x="206" y="80"/>
                  </a:cubicBezTo>
                  <a:cubicBezTo>
                    <a:pt x="206" y="80"/>
                    <a:pt x="206" y="80"/>
                    <a:pt x="206" y="72"/>
                  </a:cubicBezTo>
                  <a:cubicBezTo>
                    <a:pt x="206" y="72"/>
                    <a:pt x="206" y="72"/>
                    <a:pt x="223" y="72"/>
                  </a:cubicBezTo>
                  <a:cubicBezTo>
                    <a:pt x="223" y="72"/>
                    <a:pt x="223" y="72"/>
                    <a:pt x="223" y="79"/>
                  </a:cubicBezTo>
                  <a:cubicBezTo>
                    <a:pt x="223" y="79"/>
                    <a:pt x="223" y="79"/>
                    <a:pt x="229" y="77"/>
                  </a:cubicBezTo>
                  <a:cubicBezTo>
                    <a:pt x="228" y="73"/>
                    <a:pt x="228" y="54"/>
                    <a:pt x="228" y="17"/>
                  </a:cubicBezTo>
                  <a:cubicBezTo>
                    <a:pt x="228" y="17"/>
                    <a:pt x="228" y="17"/>
                    <a:pt x="232" y="15"/>
                  </a:cubicBezTo>
                  <a:close/>
                  <a:moveTo>
                    <a:pt x="206" y="16"/>
                  </a:moveTo>
                  <a:cubicBezTo>
                    <a:pt x="223" y="16"/>
                    <a:pt x="223" y="16"/>
                    <a:pt x="223" y="16"/>
                  </a:cubicBezTo>
                  <a:cubicBezTo>
                    <a:pt x="223" y="16"/>
                    <a:pt x="223" y="16"/>
                    <a:pt x="223" y="41"/>
                  </a:cubicBezTo>
                  <a:cubicBezTo>
                    <a:pt x="223" y="41"/>
                    <a:pt x="223" y="41"/>
                    <a:pt x="206" y="41"/>
                  </a:cubicBezTo>
                  <a:cubicBezTo>
                    <a:pt x="206" y="41"/>
                    <a:pt x="206" y="41"/>
                    <a:pt x="206" y="16"/>
                  </a:cubicBezTo>
                  <a:close/>
                  <a:moveTo>
                    <a:pt x="206" y="69"/>
                  </a:moveTo>
                  <a:cubicBezTo>
                    <a:pt x="206" y="69"/>
                    <a:pt x="206" y="69"/>
                    <a:pt x="206" y="44"/>
                  </a:cubicBezTo>
                  <a:cubicBezTo>
                    <a:pt x="223" y="43"/>
                    <a:pt x="223" y="43"/>
                    <a:pt x="223" y="43"/>
                  </a:cubicBezTo>
                  <a:cubicBezTo>
                    <a:pt x="223" y="43"/>
                    <a:pt x="223" y="43"/>
                    <a:pt x="223" y="69"/>
                  </a:cubicBezTo>
                  <a:cubicBezTo>
                    <a:pt x="223" y="69"/>
                    <a:pt x="223" y="69"/>
                    <a:pt x="206" y="69"/>
                  </a:cubicBezTo>
                  <a:close/>
                  <a:moveTo>
                    <a:pt x="282" y="26"/>
                  </a:moveTo>
                  <a:cubicBezTo>
                    <a:pt x="282" y="26"/>
                    <a:pt x="282" y="26"/>
                    <a:pt x="279" y="29"/>
                  </a:cubicBezTo>
                  <a:cubicBezTo>
                    <a:pt x="279" y="29"/>
                    <a:pt x="279" y="29"/>
                    <a:pt x="268" y="30"/>
                  </a:cubicBezTo>
                  <a:cubicBezTo>
                    <a:pt x="268" y="30"/>
                    <a:pt x="268" y="30"/>
                    <a:pt x="268" y="12"/>
                  </a:cubicBezTo>
                  <a:cubicBezTo>
                    <a:pt x="268" y="12"/>
                    <a:pt x="268" y="12"/>
                    <a:pt x="291" y="12"/>
                  </a:cubicBezTo>
                  <a:cubicBezTo>
                    <a:pt x="291" y="12"/>
                    <a:pt x="291" y="12"/>
                    <a:pt x="284" y="4"/>
                  </a:cubicBezTo>
                  <a:cubicBezTo>
                    <a:pt x="284" y="4"/>
                    <a:pt x="284" y="4"/>
                    <a:pt x="278" y="9"/>
                  </a:cubicBezTo>
                  <a:cubicBezTo>
                    <a:pt x="278" y="9"/>
                    <a:pt x="278" y="9"/>
                    <a:pt x="229" y="9"/>
                  </a:cubicBezTo>
                  <a:cubicBezTo>
                    <a:pt x="229" y="9"/>
                    <a:pt x="229" y="9"/>
                    <a:pt x="233" y="12"/>
                  </a:cubicBezTo>
                  <a:cubicBezTo>
                    <a:pt x="233" y="12"/>
                    <a:pt x="233" y="12"/>
                    <a:pt x="238" y="12"/>
                  </a:cubicBezTo>
                  <a:cubicBezTo>
                    <a:pt x="238" y="12"/>
                    <a:pt x="238" y="12"/>
                    <a:pt x="250" y="12"/>
                  </a:cubicBezTo>
                  <a:cubicBezTo>
                    <a:pt x="250" y="12"/>
                    <a:pt x="250" y="12"/>
                    <a:pt x="250" y="30"/>
                  </a:cubicBezTo>
                  <a:cubicBezTo>
                    <a:pt x="250" y="30"/>
                    <a:pt x="250" y="30"/>
                    <a:pt x="240" y="30"/>
                  </a:cubicBezTo>
                  <a:cubicBezTo>
                    <a:pt x="240" y="30"/>
                    <a:pt x="240" y="30"/>
                    <a:pt x="234" y="26"/>
                  </a:cubicBezTo>
                  <a:cubicBezTo>
                    <a:pt x="234" y="37"/>
                    <a:pt x="235" y="48"/>
                    <a:pt x="235" y="61"/>
                  </a:cubicBezTo>
                  <a:cubicBezTo>
                    <a:pt x="235" y="73"/>
                    <a:pt x="234" y="84"/>
                    <a:pt x="234" y="93"/>
                  </a:cubicBezTo>
                  <a:cubicBezTo>
                    <a:pt x="240" y="90"/>
                    <a:pt x="240" y="90"/>
                    <a:pt x="240" y="90"/>
                  </a:cubicBezTo>
                  <a:cubicBezTo>
                    <a:pt x="240" y="90"/>
                    <a:pt x="240" y="90"/>
                    <a:pt x="240" y="84"/>
                  </a:cubicBezTo>
                  <a:cubicBezTo>
                    <a:pt x="240" y="84"/>
                    <a:pt x="240" y="84"/>
                    <a:pt x="279" y="84"/>
                  </a:cubicBezTo>
                  <a:cubicBezTo>
                    <a:pt x="279" y="84"/>
                    <a:pt x="279" y="84"/>
                    <a:pt x="279" y="91"/>
                  </a:cubicBezTo>
                  <a:cubicBezTo>
                    <a:pt x="279" y="91"/>
                    <a:pt x="279" y="91"/>
                    <a:pt x="285" y="89"/>
                  </a:cubicBezTo>
                  <a:cubicBezTo>
                    <a:pt x="285" y="79"/>
                    <a:pt x="285" y="61"/>
                    <a:pt x="285" y="33"/>
                  </a:cubicBezTo>
                  <a:cubicBezTo>
                    <a:pt x="285" y="33"/>
                    <a:pt x="285" y="33"/>
                    <a:pt x="288" y="31"/>
                  </a:cubicBezTo>
                  <a:cubicBezTo>
                    <a:pt x="288" y="31"/>
                    <a:pt x="288" y="31"/>
                    <a:pt x="282" y="26"/>
                  </a:cubicBezTo>
                  <a:close/>
                  <a:moveTo>
                    <a:pt x="255" y="12"/>
                  </a:moveTo>
                  <a:cubicBezTo>
                    <a:pt x="263" y="12"/>
                    <a:pt x="263" y="12"/>
                    <a:pt x="263" y="12"/>
                  </a:cubicBezTo>
                  <a:cubicBezTo>
                    <a:pt x="263" y="12"/>
                    <a:pt x="263" y="12"/>
                    <a:pt x="263" y="30"/>
                  </a:cubicBezTo>
                  <a:cubicBezTo>
                    <a:pt x="263" y="30"/>
                    <a:pt x="263" y="30"/>
                    <a:pt x="255" y="30"/>
                  </a:cubicBezTo>
                  <a:cubicBezTo>
                    <a:pt x="255" y="30"/>
                    <a:pt x="255" y="30"/>
                    <a:pt x="255" y="12"/>
                  </a:cubicBezTo>
                  <a:close/>
                  <a:moveTo>
                    <a:pt x="240" y="32"/>
                  </a:moveTo>
                  <a:cubicBezTo>
                    <a:pt x="250" y="32"/>
                    <a:pt x="250" y="32"/>
                    <a:pt x="250" y="32"/>
                  </a:cubicBezTo>
                  <a:cubicBezTo>
                    <a:pt x="250" y="40"/>
                    <a:pt x="249" y="47"/>
                    <a:pt x="248" y="53"/>
                  </a:cubicBezTo>
                  <a:cubicBezTo>
                    <a:pt x="247" y="58"/>
                    <a:pt x="244" y="63"/>
                    <a:pt x="240" y="69"/>
                  </a:cubicBezTo>
                  <a:cubicBezTo>
                    <a:pt x="240" y="69"/>
                    <a:pt x="240" y="69"/>
                    <a:pt x="240" y="32"/>
                  </a:cubicBezTo>
                  <a:close/>
                  <a:moveTo>
                    <a:pt x="240" y="81"/>
                  </a:moveTo>
                  <a:cubicBezTo>
                    <a:pt x="240" y="81"/>
                    <a:pt x="240" y="81"/>
                    <a:pt x="240" y="71"/>
                  </a:cubicBezTo>
                  <a:cubicBezTo>
                    <a:pt x="246" y="66"/>
                    <a:pt x="250" y="61"/>
                    <a:pt x="252" y="55"/>
                  </a:cubicBezTo>
                  <a:cubicBezTo>
                    <a:pt x="254" y="49"/>
                    <a:pt x="255" y="41"/>
                    <a:pt x="255" y="32"/>
                  </a:cubicBezTo>
                  <a:cubicBezTo>
                    <a:pt x="263" y="32"/>
                    <a:pt x="263" y="32"/>
                    <a:pt x="263" y="32"/>
                  </a:cubicBezTo>
                  <a:cubicBezTo>
                    <a:pt x="263" y="32"/>
                    <a:pt x="263" y="32"/>
                    <a:pt x="263" y="58"/>
                  </a:cubicBezTo>
                  <a:cubicBezTo>
                    <a:pt x="263" y="62"/>
                    <a:pt x="265" y="64"/>
                    <a:pt x="269" y="64"/>
                  </a:cubicBezTo>
                  <a:cubicBezTo>
                    <a:pt x="269" y="64"/>
                    <a:pt x="269" y="64"/>
                    <a:pt x="273" y="64"/>
                  </a:cubicBezTo>
                  <a:cubicBezTo>
                    <a:pt x="278" y="64"/>
                    <a:pt x="280" y="63"/>
                    <a:pt x="279" y="61"/>
                  </a:cubicBezTo>
                  <a:cubicBezTo>
                    <a:pt x="278" y="58"/>
                    <a:pt x="277" y="57"/>
                    <a:pt x="276" y="58"/>
                  </a:cubicBezTo>
                  <a:cubicBezTo>
                    <a:pt x="274" y="58"/>
                    <a:pt x="273" y="59"/>
                    <a:pt x="271" y="59"/>
                  </a:cubicBezTo>
                  <a:cubicBezTo>
                    <a:pt x="269" y="59"/>
                    <a:pt x="268" y="58"/>
                    <a:pt x="268" y="55"/>
                  </a:cubicBezTo>
                  <a:cubicBezTo>
                    <a:pt x="268" y="55"/>
                    <a:pt x="268" y="55"/>
                    <a:pt x="268" y="32"/>
                  </a:cubicBezTo>
                  <a:cubicBezTo>
                    <a:pt x="268" y="32"/>
                    <a:pt x="268" y="32"/>
                    <a:pt x="279" y="32"/>
                  </a:cubicBezTo>
                  <a:cubicBezTo>
                    <a:pt x="279" y="32"/>
                    <a:pt x="279" y="32"/>
                    <a:pt x="279" y="81"/>
                  </a:cubicBezTo>
                  <a:cubicBezTo>
                    <a:pt x="279" y="81"/>
                    <a:pt x="279" y="81"/>
                    <a:pt x="240" y="81"/>
                  </a:cubicBezTo>
                  <a:close/>
                </a:path>
              </a:pathLst>
            </a:custGeom>
            <a:solidFill>
              <a:schemeClr val="accent4"/>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38" name="Freeform 251">
              <a:extLst>
                <a:ext uri="{FF2B5EF4-FFF2-40B4-BE49-F238E27FC236}">
                  <a16:creationId xmlns:a16="http://schemas.microsoft.com/office/drawing/2014/main" id="{3E7F4BEA-6992-A82C-B7D3-9F9957455B70}"/>
                </a:ext>
                <a:ext uri="{C183D7F6-B498-43B3-948B-1728B52AA6E4}">
                  <adec:decorative xmlns:adec="http://schemas.microsoft.com/office/drawing/2017/decorative" val="1"/>
                </a:ext>
              </a:extLst>
            </p:cNvPr>
            <p:cNvSpPr>
              <a:spLocks noEditPoints="1"/>
            </p:cNvSpPr>
            <p:nvPr/>
          </p:nvSpPr>
          <p:spPr bwMode="auto">
            <a:xfrm rot="16200000">
              <a:off x="9061686" y="652374"/>
              <a:ext cx="225756" cy="1408983"/>
            </a:xfrm>
            <a:custGeom>
              <a:avLst/>
              <a:gdLst>
                <a:gd name="T0" fmla="*/ 31 w 72"/>
                <a:gd name="T1" fmla="*/ 4 h 448"/>
                <a:gd name="T2" fmla="*/ 62 w 72"/>
                <a:gd name="T3" fmla="*/ 4 h 448"/>
                <a:gd name="T4" fmla="*/ 62 w 72"/>
                <a:gd name="T5" fmla="*/ 30 h 448"/>
                <a:gd name="T6" fmla="*/ 1 w 72"/>
                <a:gd name="T7" fmla="*/ 31 h 448"/>
                <a:gd name="T8" fmla="*/ 0 w 72"/>
                <a:gd name="T9" fmla="*/ 64 h 448"/>
                <a:gd name="T10" fmla="*/ 63 w 72"/>
                <a:gd name="T11" fmla="*/ 66 h 448"/>
                <a:gd name="T12" fmla="*/ 11 w 72"/>
                <a:gd name="T13" fmla="*/ 82 h 448"/>
                <a:gd name="T14" fmla="*/ 51 w 72"/>
                <a:gd name="T15" fmla="*/ 47 h 448"/>
                <a:gd name="T16" fmla="*/ 67 w 72"/>
                <a:gd name="T17" fmla="*/ 56 h 448"/>
                <a:gd name="T18" fmla="*/ 71 w 72"/>
                <a:gd name="T19" fmla="*/ 60 h 448"/>
                <a:gd name="T20" fmla="*/ 66 w 72"/>
                <a:gd name="T21" fmla="*/ 72 h 448"/>
                <a:gd name="T22" fmla="*/ 72 w 72"/>
                <a:gd name="T23" fmla="*/ 72 h 448"/>
                <a:gd name="T24" fmla="*/ 66 w 72"/>
                <a:gd name="T25" fmla="*/ 72 h 448"/>
                <a:gd name="T26" fmla="*/ 7 w 72"/>
                <a:gd name="T27" fmla="*/ 128 h 448"/>
                <a:gd name="T28" fmla="*/ 39 w 72"/>
                <a:gd name="T29" fmla="*/ 106 h 448"/>
                <a:gd name="T30" fmla="*/ 61 w 72"/>
                <a:gd name="T31" fmla="*/ 133 h 448"/>
                <a:gd name="T32" fmla="*/ 48 w 72"/>
                <a:gd name="T33" fmla="*/ 108 h 448"/>
                <a:gd name="T34" fmla="*/ 16 w 72"/>
                <a:gd name="T35" fmla="*/ 136 h 448"/>
                <a:gd name="T36" fmla="*/ 3 w 72"/>
                <a:gd name="T37" fmla="*/ 104 h 448"/>
                <a:gd name="T38" fmla="*/ 1 w 72"/>
                <a:gd name="T39" fmla="*/ 144 h 448"/>
                <a:gd name="T40" fmla="*/ 62 w 72"/>
                <a:gd name="T41" fmla="*/ 146 h 448"/>
                <a:gd name="T42" fmla="*/ 54 w 72"/>
                <a:gd name="T43" fmla="*/ 203 h 448"/>
                <a:gd name="T44" fmla="*/ 8 w 72"/>
                <a:gd name="T45" fmla="*/ 244 h 448"/>
                <a:gd name="T46" fmla="*/ 54 w 72"/>
                <a:gd name="T47" fmla="*/ 203 h 448"/>
                <a:gd name="T48" fmla="*/ 4 w 72"/>
                <a:gd name="T49" fmla="*/ 223 h 448"/>
                <a:gd name="T50" fmla="*/ 59 w 72"/>
                <a:gd name="T51" fmla="*/ 223 h 448"/>
                <a:gd name="T52" fmla="*/ 69 w 72"/>
                <a:gd name="T53" fmla="*/ 213 h 448"/>
                <a:gd name="T54" fmla="*/ 69 w 72"/>
                <a:gd name="T55" fmla="*/ 219 h 448"/>
                <a:gd name="T56" fmla="*/ 67 w 72"/>
                <a:gd name="T57" fmla="*/ 228 h 448"/>
                <a:gd name="T58" fmla="*/ 71 w 72"/>
                <a:gd name="T59" fmla="*/ 232 h 448"/>
                <a:gd name="T60" fmla="*/ 1 w 72"/>
                <a:gd name="T61" fmla="*/ 307 h 448"/>
                <a:gd name="T62" fmla="*/ 54 w 72"/>
                <a:gd name="T63" fmla="*/ 268 h 448"/>
                <a:gd name="T64" fmla="*/ 62 w 72"/>
                <a:gd name="T65" fmla="*/ 264 h 448"/>
                <a:gd name="T66" fmla="*/ 9 w 72"/>
                <a:gd name="T67" fmla="*/ 306 h 448"/>
                <a:gd name="T68" fmla="*/ 1 w 72"/>
                <a:gd name="T69" fmla="*/ 310 h 448"/>
                <a:gd name="T70" fmla="*/ 8 w 72"/>
                <a:gd name="T71" fmla="*/ 330 h 448"/>
                <a:gd name="T72" fmla="*/ 54 w 72"/>
                <a:gd name="T73" fmla="*/ 371 h 448"/>
                <a:gd name="T74" fmla="*/ 32 w 72"/>
                <a:gd name="T75" fmla="*/ 375 h 448"/>
                <a:gd name="T76" fmla="*/ 31 w 72"/>
                <a:gd name="T77" fmla="*/ 327 h 448"/>
                <a:gd name="T78" fmla="*/ 66 w 72"/>
                <a:gd name="T79" fmla="*/ 344 h 448"/>
                <a:gd name="T80" fmla="*/ 72 w 72"/>
                <a:gd name="T81" fmla="*/ 344 h 448"/>
                <a:gd name="T82" fmla="*/ 66 w 72"/>
                <a:gd name="T83" fmla="*/ 344 h 448"/>
                <a:gd name="T84" fmla="*/ 71 w 72"/>
                <a:gd name="T85" fmla="*/ 356 h 448"/>
                <a:gd name="T86" fmla="*/ 67 w 72"/>
                <a:gd name="T87" fmla="*/ 360 h 448"/>
                <a:gd name="T88" fmla="*/ 53 w 72"/>
                <a:gd name="T89" fmla="*/ 444 h 448"/>
                <a:gd name="T90" fmla="*/ 1 w 72"/>
                <a:gd name="T91" fmla="*/ 419 h 448"/>
                <a:gd name="T92" fmla="*/ 45 w 72"/>
                <a:gd name="T93" fmla="*/ 396 h 448"/>
                <a:gd name="T94" fmla="*/ 62 w 72"/>
                <a:gd name="T95" fmla="*/ 395 h 448"/>
                <a:gd name="T96" fmla="*/ 8 w 72"/>
                <a:gd name="T97" fmla="*/ 420 h 448"/>
                <a:gd name="T98" fmla="*/ 62 w 72"/>
                <a:gd name="T99" fmla="*/ 444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448">
                  <a:moveTo>
                    <a:pt x="1" y="31"/>
                  </a:moveTo>
                  <a:cubicBezTo>
                    <a:pt x="30" y="5"/>
                    <a:pt x="30" y="5"/>
                    <a:pt x="30" y="5"/>
                  </a:cubicBezTo>
                  <a:cubicBezTo>
                    <a:pt x="30" y="5"/>
                    <a:pt x="31" y="4"/>
                    <a:pt x="31" y="4"/>
                  </a:cubicBezTo>
                  <a:cubicBezTo>
                    <a:pt x="31" y="4"/>
                    <a:pt x="31" y="4"/>
                    <a:pt x="31" y="4"/>
                  </a:cubicBezTo>
                  <a:cubicBezTo>
                    <a:pt x="1" y="4"/>
                    <a:pt x="1" y="4"/>
                    <a:pt x="1" y="4"/>
                  </a:cubicBezTo>
                  <a:cubicBezTo>
                    <a:pt x="1" y="0"/>
                    <a:pt x="1" y="0"/>
                    <a:pt x="1" y="0"/>
                  </a:cubicBezTo>
                  <a:cubicBezTo>
                    <a:pt x="62" y="0"/>
                    <a:pt x="62" y="0"/>
                    <a:pt x="62" y="0"/>
                  </a:cubicBezTo>
                  <a:cubicBezTo>
                    <a:pt x="62" y="4"/>
                    <a:pt x="62" y="4"/>
                    <a:pt x="62" y="4"/>
                  </a:cubicBezTo>
                  <a:cubicBezTo>
                    <a:pt x="33" y="4"/>
                    <a:pt x="33" y="4"/>
                    <a:pt x="33" y="4"/>
                  </a:cubicBezTo>
                  <a:cubicBezTo>
                    <a:pt x="33" y="4"/>
                    <a:pt x="33" y="4"/>
                    <a:pt x="33" y="4"/>
                  </a:cubicBezTo>
                  <a:cubicBezTo>
                    <a:pt x="34" y="4"/>
                    <a:pt x="34" y="5"/>
                    <a:pt x="34" y="5"/>
                  </a:cubicBezTo>
                  <a:cubicBezTo>
                    <a:pt x="62" y="30"/>
                    <a:pt x="62" y="30"/>
                    <a:pt x="62" y="30"/>
                  </a:cubicBezTo>
                  <a:cubicBezTo>
                    <a:pt x="62" y="35"/>
                    <a:pt x="62" y="35"/>
                    <a:pt x="62" y="35"/>
                  </a:cubicBezTo>
                  <a:cubicBezTo>
                    <a:pt x="32" y="8"/>
                    <a:pt x="32" y="8"/>
                    <a:pt x="32" y="8"/>
                  </a:cubicBezTo>
                  <a:cubicBezTo>
                    <a:pt x="1" y="37"/>
                    <a:pt x="1" y="37"/>
                    <a:pt x="1" y="37"/>
                  </a:cubicBezTo>
                  <a:lnTo>
                    <a:pt x="1" y="31"/>
                  </a:lnTo>
                  <a:close/>
                  <a:moveTo>
                    <a:pt x="54" y="44"/>
                  </a:moveTo>
                  <a:cubicBezTo>
                    <a:pt x="48" y="39"/>
                    <a:pt x="40" y="36"/>
                    <a:pt x="31" y="36"/>
                  </a:cubicBezTo>
                  <a:cubicBezTo>
                    <a:pt x="22" y="36"/>
                    <a:pt x="14" y="39"/>
                    <a:pt x="8" y="44"/>
                  </a:cubicBezTo>
                  <a:cubicBezTo>
                    <a:pt x="3" y="49"/>
                    <a:pt x="0" y="56"/>
                    <a:pt x="0" y="64"/>
                  </a:cubicBezTo>
                  <a:cubicBezTo>
                    <a:pt x="0" y="73"/>
                    <a:pt x="3" y="80"/>
                    <a:pt x="8" y="85"/>
                  </a:cubicBezTo>
                  <a:cubicBezTo>
                    <a:pt x="14" y="90"/>
                    <a:pt x="22" y="93"/>
                    <a:pt x="32" y="93"/>
                  </a:cubicBezTo>
                  <a:cubicBezTo>
                    <a:pt x="41" y="93"/>
                    <a:pt x="49" y="91"/>
                    <a:pt x="54" y="85"/>
                  </a:cubicBezTo>
                  <a:cubicBezTo>
                    <a:pt x="60" y="80"/>
                    <a:pt x="63" y="74"/>
                    <a:pt x="63" y="66"/>
                  </a:cubicBezTo>
                  <a:cubicBezTo>
                    <a:pt x="63" y="57"/>
                    <a:pt x="60" y="49"/>
                    <a:pt x="54" y="44"/>
                  </a:cubicBezTo>
                  <a:close/>
                  <a:moveTo>
                    <a:pt x="52" y="82"/>
                  </a:moveTo>
                  <a:cubicBezTo>
                    <a:pt x="47" y="87"/>
                    <a:pt x="40" y="89"/>
                    <a:pt x="32" y="89"/>
                  </a:cubicBezTo>
                  <a:cubicBezTo>
                    <a:pt x="23" y="89"/>
                    <a:pt x="16" y="87"/>
                    <a:pt x="11" y="82"/>
                  </a:cubicBezTo>
                  <a:cubicBezTo>
                    <a:pt x="6" y="78"/>
                    <a:pt x="4" y="72"/>
                    <a:pt x="4" y="64"/>
                  </a:cubicBezTo>
                  <a:cubicBezTo>
                    <a:pt x="4" y="57"/>
                    <a:pt x="6" y="51"/>
                    <a:pt x="11" y="47"/>
                  </a:cubicBezTo>
                  <a:cubicBezTo>
                    <a:pt x="16" y="43"/>
                    <a:pt x="23" y="41"/>
                    <a:pt x="31" y="41"/>
                  </a:cubicBezTo>
                  <a:cubicBezTo>
                    <a:pt x="39" y="41"/>
                    <a:pt x="46" y="43"/>
                    <a:pt x="51" y="47"/>
                  </a:cubicBezTo>
                  <a:cubicBezTo>
                    <a:pt x="56" y="52"/>
                    <a:pt x="59" y="58"/>
                    <a:pt x="59" y="65"/>
                  </a:cubicBezTo>
                  <a:cubicBezTo>
                    <a:pt x="59" y="72"/>
                    <a:pt x="56" y="78"/>
                    <a:pt x="52" y="82"/>
                  </a:cubicBezTo>
                  <a:close/>
                  <a:moveTo>
                    <a:pt x="66" y="58"/>
                  </a:moveTo>
                  <a:cubicBezTo>
                    <a:pt x="66" y="57"/>
                    <a:pt x="66" y="56"/>
                    <a:pt x="67" y="56"/>
                  </a:cubicBezTo>
                  <a:cubicBezTo>
                    <a:pt x="67" y="55"/>
                    <a:pt x="68" y="55"/>
                    <a:pt x="69" y="55"/>
                  </a:cubicBezTo>
                  <a:cubicBezTo>
                    <a:pt x="70" y="55"/>
                    <a:pt x="70" y="55"/>
                    <a:pt x="71" y="56"/>
                  </a:cubicBezTo>
                  <a:cubicBezTo>
                    <a:pt x="71" y="56"/>
                    <a:pt x="72" y="57"/>
                    <a:pt x="72" y="58"/>
                  </a:cubicBezTo>
                  <a:cubicBezTo>
                    <a:pt x="72" y="59"/>
                    <a:pt x="71" y="59"/>
                    <a:pt x="71" y="60"/>
                  </a:cubicBezTo>
                  <a:cubicBezTo>
                    <a:pt x="70" y="61"/>
                    <a:pt x="70" y="61"/>
                    <a:pt x="69" y="61"/>
                  </a:cubicBezTo>
                  <a:cubicBezTo>
                    <a:pt x="68" y="61"/>
                    <a:pt x="67" y="61"/>
                    <a:pt x="67" y="60"/>
                  </a:cubicBezTo>
                  <a:cubicBezTo>
                    <a:pt x="66" y="59"/>
                    <a:pt x="66" y="59"/>
                    <a:pt x="66" y="58"/>
                  </a:cubicBezTo>
                  <a:close/>
                  <a:moveTo>
                    <a:pt x="66" y="72"/>
                  </a:moveTo>
                  <a:cubicBezTo>
                    <a:pt x="66" y="71"/>
                    <a:pt x="66" y="70"/>
                    <a:pt x="67" y="70"/>
                  </a:cubicBezTo>
                  <a:cubicBezTo>
                    <a:pt x="67" y="69"/>
                    <a:pt x="68" y="69"/>
                    <a:pt x="69" y="69"/>
                  </a:cubicBezTo>
                  <a:cubicBezTo>
                    <a:pt x="70" y="69"/>
                    <a:pt x="70" y="69"/>
                    <a:pt x="71" y="70"/>
                  </a:cubicBezTo>
                  <a:cubicBezTo>
                    <a:pt x="71" y="70"/>
                    <a:pt x="72" y="71"/>
                    <a:pt x="72" y="72"/>
                  </a:cubicBezTo>
                  <a:cubicBezTo>
                    <a:pt x="72" y="73"/>
                    <a:pt x="71" y="73"/>
                    <a:pt x="71" y="74"/>
                  </a:cubicBezTo>
                  <a:cubicBezTo>
                    <a:pt x="70" y="75"/>
                    <a:pt x="70" y="75"/>
                    <a:pt x="69" y="75"/>
                  </a:cubicBezTo>
                  <a:cubicBezTo>
                    <a:pt x="68" y="75"/>
                    <a:pt x="67" y="75"/>
                    <a:pt x="67" y="74"/>
                  </a:cubicBezTo>
                  <a:cubicBezTo>
                    <a:pt x="66" y="74"/>
                    <a:pt x="66" y="73"/>
                    <a:pt x="66" y="72"/>
                  </a:cubicBezTo>
                  <a:close/>
                  <a:moveTo>
                    <a:pt x="3" y="104"/>
                  </a:moveTo>
                  <a:cubicBezTo>
                    <a:pt x="8" y="104"/>
                    <a:pt x="8" y="104"/>
                    <a:pt x="8" y="104"/>
                  </a:cubicBezTo>
                  <a:cubicBezTo>
                    <a:pt x="5" y="108"/>
                    <a:pt x="4" y="112"/>
                    <a:pt x="4" y="117"/>
                  </a:cubicBezTo>
                  <a:cubicBezTo>
                    <a:pt x="4" y="122"/>
                    <a:pt x="5" y="125"/>
                    <a:pt x="7" y="128"/>
                  </a:cubicBezTo>
                  <a:cubicBezTo>
                    <a:pt x="9" y="130"/>
                    <a:pt x="11" y="131"/>
                    <a:pt x="15" y="131"/>
                  </a:cubicBezTo>
                  <a:cubicBezTo>
                    <a:pt x="18" y="131"/>
                    <a:pt x="20" y="130"/>
                    <a:pt x="22" y="129"/>
                  </a:cubicBezTo>
                  <a:cubicBezTo>
                    <a:pt x="24" y="127"/>
                    <a:pt x="27" y="124"/>
                    <a:pt x="30" y="118"/>
                  </a:cubicBezTo>
                  <a:cubicBezTo>
                    <a:pt x="33" y="112"/>
                    <a:pt x="36" y="108"/>
                    <a:pt x="39" y="106"/>
                  </a:cubicBezTo>
                  <a:cubicBezTo>
                    <a:pt x="41" y="105"/>
                    <a:pt x="44" y="104"/>
                    <a:pt x="47" y="104"/>
                  </a:cubicBezTo>
                  <a:cubicBezTo>
                    <a:pt x="52" y="104"/>
                    <a:pt x="55" y="106"/>
                    <a:pt x="58" y="109"/>
                  </a:cubicBezTo>
                  <a:cubicBezTo>
                    <a:pt x="61" y="112"/>
                    <a:pt x="63" y="117"/>
                    <a:pt x="63" y="122"/>
                  </a:cubicBezTo>
                  <a:cubicBezTo>
                    <a:pt x="63" y="126"/>
                    <a:pt x="62" y="129"/>
                    <a:pt x="61" y="133"/>
                  </a:cubicBezTo>
                  <a:cubicBezTo>
                    <a:pt x="56" y="133"/>
                    <a:pt x="56" y="133"/>
                    <a:pt x="56" y="133"/>
                  </a:cubicBezTo>
                  <a:cubicBezTo>
                    <a:pt x="58" y="130"/>
                    <a:pt x="59" y="126"/>
                    <a:pt x="59" y="122"/>
                  </a:cubicBezTo>
                  <a:cubicBezTo>
                    <a:pt x="59" y="118"/>
                    <a:pt x="58" y="114"/>
                    <a:pt x="56" y="112"/>
                  </a:cubicBezTo>
                  <a:cubicBezTo>
                    <a:pt x="54" y="109"/>
                    <a:pt x="51" y="108"/>
                    <a:pt x="48" y="108"/>
                  </a:cubicBezTo>
                  <a:cubicBezTo>
                    <a:pt x="45" y="108"/>
                    <a:pt x="42" y="109"/>
                    <a:pt x="40" y="111"/>
                  </a:cubicBezTo>
                  <a:cubicBezTo>
                    <a:pt x="38" y="112"/>
                    <a:pt x="36" y="116"/>
                    <a:pt x="33" y="121"/>
                  </a:cubicBezTo>
                  <a:cubicBezTo>
                    <a:pt x="30" y="127"/>
                    <a:pt x="27" y="131"/>
                    <a:pt x="24" y="133"/>
                  </a:cubicBezTo>
                  <a:cubicBezTo>
                    <a:pt x="22" y="135"/>
                    <a:pt x="19" y="136"/>
                    <a:pt x="16" y="136"/>
                  </a:cubicBezTo>
                  <a:cubicBezTo>
                    <a:pt x="11" y="136"/>
                    <a:pt x="7" y="134"/>
                    <a:pt x="4" y="131"/>
                  </a:cubicBezTo>
                  <a:cubicBezTo>
                    <a:pt x="1" y="127"/>
                    <a:pt x="0" y="123"/>
                    <a:pt x="0" y="117"/>
                  </a:cubicBezTo>
                  <a:cubicBezTo>
                    <a:pt x="0" y="115"/>
                    <a:pt x="0" y="113"/>
                    <a:pt x="1" y="110"/>
                  </a:cubicBezTo>
                  <a:cubicBezTo>
                    <a:pt x="1" y="107"/>
                    <a:pt x="2" y="105"/>
                    <a:pt x="3" y="104"/>
                  </a:cubicBezTo>
                  <a:close/>
                  <a:moveTo>
                    <a:pt x="5" y="150"/>
                  </a:moveTo>
                  <a:cubicBezTo>
                    <a:pt x="5" y="186"/>
                    <a:pt x="5" y="186"/>
                    <a:pt x="5" y="186"/>
                  </a:cubicBezTo>
                  <a:cubicBezTo>
                    <a:pt x="1" y="186"/>
                    <a:pt x="1" y="186"/>
                    <a:pt x="1" y="186"/>
                  </a:cubicBezTo>
                  <a:cubicBezTo>
                    <a:pt x="1" y="144"/>
                    <a:pt x="1" y="144"/>
                    <a:pt x="1" y="144"/>
                  </a:cubicBezTo>
                  <a:cubicBezTo>
                    <a:pt x="2" y="144"/>
                    <a:pt x="2" y="144"/>
                    <a:pt x="2" y="144"/>
                  </a:cubicBezTo>
                  <a:cubicBezTo>
                    <a:pt x="58" y="180"/>
                    <a:pt x="58" y="180"/>
                    <a:pt x="58" y="180"/>
                  </a:cubicBezTo>
                  <a:cubicBezTo>
                    <a:pt x="58" y="146"/>
                    <a:pt x="58" y="146"/>
                    <a:pt x="58" y="146"/>
                  </a:cubicBezTo>
                  <a:cubicBezTo>
                    <a:pt x="62" y="146"/>
                    <a:pt x="62" y="146"/>
                    <a:pt x="62" y="146"/>
                  </a:cubicBezTo>
                  <a:cubicBezTo>
                    <a:pt x="62" y="187"/>
                    <a:pt x="62" y="187"/>
                    <a:pt x="62" y="187"/>
                  </a:cubicBezTo>
                  <a:cubicBezTo>
                    <a:pt x="60" y="187"/>
                    <a:pt x="60" y="187"/>
                    <a:pt x="60" y="187"/>
                  </a:cubicBezTo>
                  <a:lnTo>
                    <a:pt x="5" y="150"/>
                  </a:lnTo>
                  <a:close/>
                  <a:moveTo>
                    <a:pt x="54" y="203"/>
                  </a:moveTo>
                  <a:cubicBezTo>
                    <a:pt x="48" y="197"/>
                    <a:pt x="40" y="195"/>
                    <a:pt x="31" y="195"/>
                  </a:cubicBezTo>
                  <a:cubicBezTo>
                    <a:pt x="22" y="195"/>
                    <a:pt x="14" y="197"/>
                    <a:pt x="8" y="202"/>
                  </a:cubicBezTo>
                  <a:cubicBezTo>
                    <a:pt x="3" y="207"/>
                    <a:pt x="0" y="214"/>
                    <a:pt x="0" y="223"/>
                  </a:cubicBezTo>
                  <a:cubicBezTo>
                    <a:pt x="0" y="232"/>
                    <a:pt x="3" y="239"/>
                    <a:pt x="8" y="244"/>
                  </a:cubicBezTo>
                  <a:cubicBezTo>
                    <a:pt x="14" y="249"/>
                    <a:pt x="22" y="252"/>
                    <a:pt x="32" y="252"/>
                  </a:cubicBezTo>
                  <a:cubicBezTo>
                    <a:pt x="41" y="252"/>
                    <a:pt x="49" y="249"/>
                    <a:pt x="54" y="244"/>
                  </a:cubicBezTo>
                  <a:cubicBezTo>
                    <a:pt x="60" y="239"/>
                    <a:pt x="63" y="232"/>
                    <a:pt x="63" y="224"/>
                  </a:cubicBezTo>
                  <a:cubicBezTo>
                    <a:pt x="63" y="215"/>
                    <a:pt x="60" y="208"/>
                    <a:pt x="54" y="203"/>
                  </a:cubicBezTo>
                  <a:close/>
                  <a:moveTo>
                    <a:pt x="52" y="241"/>
                  </a:moveTo>
                  <a:cubicBezTo>
                    <a:pt x="47" y="245"/>
                    <a:pt x="40" y="247"/>
                    <a:pt x="32" y="247"/>
                  </a:cubicBezTo>
                  <a:cubicBezTo>
                    <a:pt x="23" y="247"/>
                    <a:pt x="16" y="245"/>
                    <a:pt x="11" y="241"/>
                  </a:cubicBezTo>
                  <a:cubicBezTo>
                    <a:pt x="6" y="236"/>
                    <a:pt x="4" y="230"/>
                    <a:pt x="4" y="223"/>
                  </a:cubicBezTo>
                  <a:cubicBezTo>
                    <a:pt x="4" y="216"/>
                    <a:pt x="6" y="210"/>
                    <a:pt x="11" y="206"/>
                  </a:cubicBezTo>
                  <a:cubicBezTo>
                    <a:pt x="16" y="201"/>
                    <a:pt x="23" y="199"/>
                    <a:pt x="31" y="199"/>
                  </a:cubicBezTo>
                  <a:cubicBezTo>
                    <a:pt x="39" y="199"/>
                    <a:pt x="46" y="201"/>
                    <a:pt x="51" y="206"/>
                  </a:cubicBezTo>
                  <a:cubicBezTo>
                    <a:pt x="56" y="210"/>
                    <a:pt x="59" y="216"/>
                    <a:pt x="59" y="223"/>
                  </a:cubicBezTo>
                  <a:cubicBezTo>
                    <a:pt x="59" y="231"/>
                    <a:pt x="56" y="237"/>
                    <a:pt x="52" y="241"/>
                  </a:cubicBezTo>
                  <a:close/>
                  <a:moveTo>
                    <a:pt x="66" y="216"/>
                  </a:moveTo>
                  <a:cubicBezTo>
                    <a:pt x="66" y="215"/>
                    <a:pt x="66" y="215"/>
                    <a:pt x="67" y="214"/>
                  </a:cubicBezTo>
                  <a:cubicBezTo>
                    <a:pt x="67" y="214"/>
                    <a:pt x="68" y="213"/>
                    <a:pt x="69" y="213"/>
                  </a:cubicBezTo>
                  <a:cubicBezTo>
                    <a:pt x="70" y="213"/>
                    <a:pt x="70" y="214"/>
                    <a:pt x="71" y="214"/>
                  </a:cubicBezTo>
                  <a:cubicBezTo>
                    <a:pt x="71" y="215"/>
                    <a:pt x="72" y="215"/>
                    <a:pt x="72" y="216"/>
                  </a:cubicBezTo>
                  <a:cubicBezTo>
                    <a:pt x="72" y="217"/>
                    <a:pt x="71" y="218"/>
                    <a:pt x="71" y="218"/>
                  </a:cubicBezTo>
                  <a:cubicBezTo>
                    <a:pt x="70" y="219"/>
                    <a:pt x="70" y="219"/>
                    <a:pt x="69" y="219"/>
                  </a:cubicBezTo>
                  <a:cubicBezTo>
                    <a:pt x="68" y="219"/>
                    <a:pt x="67" y="219"/>
                    <a:pt x="67" y="218"/>
                  </a:cubicBezTo>
                  <a:cubicBezTo>
                    <a:pt x="66" y="218"/>
                    <a:pt x="66" y="217"/>
                    <a:pt x="66" y="216"/>
                  </a:cubicBezTo>
                  <a:close/>
                  <a:moveTo>
                    <a:pt x="66" y="230"/>
                  </a:moveTo>
                  <a:cubicBezTo>
                    <a:pt x="66" y="230"/>
                    <a:pt x="66" y="229"/>
                    <a:pt x="67" y="228"/>
                  </a:cubicBezTo>
                  <a:cubicBezTo>
                    <a:pt x="67" y="228"/>
                    <a:pt x="68" y="227"/>
                    <a:pt x="69" y="227"/>
                  </a:cubicBezTo>
                  <a:cubicBezTo>
                    <a:pt x="70" y="227"/>
                    <a:pt x="70" y="228"/>
                    <a:pt x="71" y="228"/>
                  </a:cubicBezTo>
                  <a:cubicBezTo>
                    <a:pt x="71" y="229"/>
                    <a:pt x="72" y="230"/>
                    <a:pt x="72" y="230"/>
                  </a:cubicBezTo>
                  <a:cubicBezTo>
                    <a:pt x="72" y="231"/>
                    <a:pt x="71" y="232"/>
                    <a:pt x="71" y="232"/>
                  </a:cubicBezTo>
                  <a:cubicBezTo>
                    <a:pt x="70" y="233"/>
                    <a:pt x="70" y="233"/>
                    <a:pt x="69" y="233"/>
                  </a:cubicBezTo>
                  <a:cubicBezTo>
                    <a:pt x="68" y="233"/>
                    <a:pt x="67" y="233"/>
                    <a:pt x="67" y="233"/>
                  </a:cubicBezTo>
                  <a:cubicBezTo>
                    <a:pt x="66" y="232"/>
                    <a:pt x="66" y="231"/>
                    <a:pt x="66" y="230"/>
                  </a:cubicBezTo>
                  <a:close/>
                  <a:moveTo>
                    <a:pt x="1" y="307"/>
                  </a:moveTo>
                  <a:cubicBezTo>
                    <a:pt x="50" y="271"/>
                    <a:pt x="50" y="271"/>
                    <a:pt x="50" y="271"/>
                  </a:cubicBezTo>
                  <a:cubicBezTo>
                    <a:pt x="51" y="270"/>
                    <a:pt x="52" y="269"/>
                    <a:pt x="53" y="269"/>
                  </a:cubicBezTo>
                  <a:cubicBezTo>
                    <a:pt x="54" y="268"/>
                    <a:pt x="54" y="268"/>
                    <a:pt x="54" y="268"/>
                  </a:cubicBezTo>
                  <a:cubicBezTo>
                    <a:pt x="54" y="268"/>
                    <a:pt x="54" y="268"/>
                    <a:pt x="54" y="268"/>
                  </a:cubicBezTo>
                  <a:cubicBezTo>
                    <a:pt x="53" y="268"/>
                    <a:pt x="52" y="268"/>
                    <a:pt x="51" y="268"/>
                  </a:cubicBezTo>
                  <a:cubicBezTo>
                    <a:pt x="1" y="268"/>
                    <a:pt x="1" y="268"/>
                    <a:pt x="1" y="268"/>
                  </a:cubicBezTo>
                  <a:cubicBezTo>
                    <a:pt x="1" y="264"/>
                    <a:pt x="1" y="264"/>
                    <a:pt x="1" y="264"/>
                  </a:cubicBezTo>
                  <a:cubicBezTo>
                    <a:pt x="62" y="264"/>
                    <a:pt x="62" y="264"/>
                    <a:pt x="62" y="264"/>
                  </a:cubicBezTo>
                  <a:cubicBezTo>
                    <a:pt x="62" y="267"/>
                    <a:pt x="62" y="267"/>
                    <a:pt x="62" y="267"/>
                  </a:cubicBezTo>
                  <a:cubicBezTo>
                    <a:pt x="13" y="303"/>
                    <a:pt x="13" y="303"/>
                    <a:pt x="13" y="303"/>
                  </a:cubicBezTo>
                  <a:cubicBezTo>
                    <a:pt x="12" y="304"/>
                    <a:pt x="11" y="305"/>
                    <a:pt x="9" y="306"/>
                  </a:cubicBezTo>
                  <a:cubicBezTo>
                    <a:pt x="9" y="306"/>
                    <a:pt x="9" y="306"/>
                    <a:pt x="9" y="306"/>
                  </a:cubicBezTo>
                  <a:cubicBezTo>
                    <a:pt x="11" y="306"/>
                    <a:pt x="13" y="306"/>
                    <a:pt x="14" y="306"/>
                  </a:cubicBezTo>
                  <a:cubicBezTo>
                    <a:pt x="62" y="306"/>
                    <a:pt x="62" y="306"/>
                    <a:pt x="62" y="306"/>
                  </a:cubicBezTo>
                  <a:cubicBezTo>
                    <a:pt x="62" y="310"/>
                    <a:pt x="62" y="310"/>
                    <a:pt x="62" y="310"/>
                  </a:cubicBezTo>
                  <a:cubicBezTo>
                    <a:pt x="1" y="310"/>
                    <a:pt x="1" y="310"/>
                    <a:pt x="1" y="310"/>
                  </a:cubicBezTo>
                  <a:lnTo>
                    <a:pt x="1" y="307"/>
                  </a:lnTo>
                  <a:close/>
                  <a:moveTo>
                    <a:pt x="54" y="330"/>
                  </a:moveTo>
                  <a:cubicBezTo>
                    <a:pt x="48" y="325"/>
                    <a:pt x="40" y="322"/>
                    <a:pt x="31" y="322"/>
                  </a:cubicBezTo>
                  <a:cubicBezTo>
                    <a:pt x="22" y="322"/>
                    <a:pt x="14" y="325"/>
                    <a:pt x="8" y="330"/>
                  </a:cubicBezTo>
                  <a:cubicBezTo>
                    <a:pt x="3" y="335"/>
                    <a:pt x="0" y="342"/>
                    <a:pt x="0" y="350"/>
                  </a:cubicBezTo>
                  <a:cubicBezTo>
                    <a:pt x="0" y="359"/>
                    <a:pt x="3" y="366"/>
                    <a:pt x="8" y="371"/>
                  </a:cubicBezTo>
                  <a:cubicBezTo>
                    <a:pt x="14" y="376"/>
                    <a:pt x="22" y="379"/>
                    <a:pt x="32" y="379"/>
                  </a:cubicBezTo>
                  <a:cubicBezTo>
                    <a:pt x="41" y="379"/>
                    <a:pt x="49" y="376"/>
                    <a:pt x="54" y="371"/>
                  </a:cubicBezTo>
                  <a:cubicBezTo>
                    <a:pt x="60" y="366"/>
                    <a:pt x="63" y="360"/>
                    <a:pt x="63" y="351"/>
                  </a:cubicBezTo>
                  <a:cubicBezTo>
                    <a:pt x="63" y="342"/>
                    <a:pt x="60" y="335"/>
                    <a:pt x="54" y="330"/>
                  </a:cubicBezTo>
                  <a:close/>
                  <a:moveTo>
                    <a:pt x="52" y="368"/>
                  </a:moveTo>
                  <a:cubicBezTo>
                    <a:pt x="47" y="372"/>
                    <a:pt x="40" y="375"/>
                    <a:pt x="32" y="375"/>
                  </a:cubicBezTo>
                  <a:cubicBezTo>
                    <a:pt x="23" y="375"/>
                    <a:pt x="16" y="372"/>
                    <a:pt x="11" y="368"/>
                  </a:cubicBezTo>
                  <a:cubicBezTo>
                    <a:pt x="6" y="364"/>
                    <a:pt x="4" y="358"/>
                    <a:pt x="4" y="350"/>
                  </a:cubicBezTo>
                  <a:cubicBezTo>
                    <a:pt x="4" y="343"/>
                    <a:pt x="6" y="337"/>
                    <a:pt x="11" y="333"/>
                  </a:cubicBezTo>
                  <a:cubicBezTo>
                    <a:pt x="16" y="329"/>
                    <a:pt x="23" y="327"/>
                    <a:pt x="31" y="327"/>
                  </a:cubicBezTo>
                  <a:cubicBezTo>
                    <a:pt x="39" y="327"/>
                    <a:pt x="46" y="329"/>
                    <a:pt x="51" y="333"/>
                  </a:cubicBezTo>
                  <a:cubicBezTo>
                    <a:pt x="56" y="338"/>
                    <a:pt x="59" y="344"/>
                    <a:pt x="59" y="351"/>
                  </a:cubicBezTo>
                  <a:cubicBezTo>
                    <a:pt x="59" y="358"/>
                    <a:pt x="56" y="364"/>
                    <a:pt x="52" y="368"/>
                  </a:cubicBezTo>
                  <a:close/>
                  <a:moveTo>
                    <a:pt x="66" y="344"/>
                  </a:moveTo>
                  <a:cubicBezTo>
                    <a:pt x="66" y="343"/>
                    <a:pt x="66" y="342"/>
                    <a:pt x="67" y="342"/>
                  </a:cubicBezTo>
                  <a:cubicBezTo>
                    <a:pt x="67" y="341"/>
                    <a:pt x="68" y="341"/>
                    <a:pt x="69" y="341"/>
                  </a:cubicBezTo>
                  <a:cubicBezTo>
                    <a:pt x="70" y="341"/>
                    <a:pt x="70" y="341"/>
                    <a:pt x="71" y="342"/>
                  </a:cubicBezTo>
                  <a:cubicBezTo>
                    <a:pt x="71" y="342"/>
                    <a:pt x="72" y="343"/>
                    <a:pt x="72" y="344"/>
                  </a:cubicBezTo>
                  <a:cubicBezTo>
                    <a:pt x="72" y="344"/>
                    <a:pt x="71" y="345"/>
                    <a:pt x="71" y="346"/>
                  </a:cubicBezTo>
                  <a:cubicBezTo>
                    <a:pt x="70" y="346"/>
                    <a:pt x="70" y="347"/>
                    <a:pt x="69" y="347"/>
                  </a:cubicBezTo>
                  <a:cubicBezTo>
                    <a:pt x="68" y="347"/>
                    <a:pt x="67" y="346"/>
                    <a:pt x="67" y="346"/>
                  </a:cubicBezTo>
                  <a:cubicBezTo>
                    <a:pt x="66" y="345"/>
                    <a:pt x="66" y="345"/>
                    <a:pt x="66" y="344"/>
                  </a:cubicBezTo>
                  <a:close/>
                  <a:moveTo>
                    <a:pt x="66" y="358"/>
                  </a:moveTo>
                  <a:cubicBezTo>
                    <a:pt x="66" y="357"/>
                    <a:pt x="66" y="356"/>
                    <a:pt x="67" y="356"/>
                  </a:cubicBezTo>
                  <a:cubicBezTo>
                    <a:pt x="67" y="355"/>
                    <a:pt x="68" y="355"/>
                    <a:pt x="69" y="355"/>
                  </a:cubicBezTo>
                  <a:cubicBezTo>
                    <a:pt x="70" y="355"/>
                    <a:pt x="70" y="355"/>
                    <a:pt x="71" y="356"/>
                  </a:cubicBezTo>
                  <a:cubicBezTo>
                    <a:pt x="71" y="356"/>
                    <a:pt x="72" y="357"/>
                    <a:pt x="72" y="358"/>
                  </a:cubicBezTo>
                  <a:cubicBezTo>
                    <a:pt x="72" y="359"/>
                    <a:pt x="71" y="359"/>
                    <a:pt x="71" y="360"/>
                  </a:cubicBezTo>
                  <a:cubicBezTo>
                    <a:pt x="70" y="361"/>
                    <a:pt x="70" y="361"/>
                    <a:pt x="69" y="361"/>
                  </a:cubicBezTo>
                  <a:cubicBezTo>
                    <a:pt x="68" y="361"/>
                    <a:pt x="67" y="361"/>
                    <a:pt x="67" y="360"/>
                  </a:cubicBezTo>
                  <a:cubicBezTo>
                    <a:pt x="66" y="359"/>
                    <a:pt x="66" y="359"/>
                    <a:pt x="66" y="358"/>
                  </a:cubicBezTo>
                  <a:close/>
                  <a:moveTo>
                    <a:pt x="1" y="444"/>
                  </a:moveTo>
                  <a:cubicBezTo>
                    <a:pt x="44" y="444"/>
                    <a:pt x="44" y="444"/>
                    <a:pt x="44" y="444"/>
                  </a:cubicBezTo>
                  <a:cubicBezTo>
                    <a:pt x="45" y="444"/>
                    <a:pt x="48" y="444"/>
                    <a:pt x="53" y="444"/>
                  </a:cubicBezTo>
                  <a:cubicBezTo>
                    <a:pt x="53" y="444"/>
                    <a:pt x="53" y="444"/>
                    <a:pt x="53" y="444"/>
                  </a:cubicBezTo>
                  <a:cubicBezTo>
                    <a:pt x="51" y="443"/>
                    <a:pt x="49" y="443"/>
                    <a:pt x="48" y="442"/>
                  </a:cubicBezTo>
                  <a:cubicBezTo>
                    <a:pt x="1" y="420"/>
                    <a:pt x="1" y="420"/>
                    <a:pt x="1" y="420"/>
                  </a:cubicBezTo>
                  <a:cubicBezTo>
                    <a:pt x="1" y="419"/>
                    <a:pt x="1" y="419"/>
                    <a:pt x="1" y="419"/>
                  </a:cubicBezTo>
                  <a:cubicBezTo>
                    <a:pt x="47" y="397"/>
                    <a:pt x="47" y="397"/>
                    <a:pt x="47" y="397"/>
                  </a:cubicBezTo>
                  <a:cubicBezTo>
                    <a:pt x="49" y="397"/>
                    <a:pt x="51" y="396"/>
                    <a:pt x="53" y="395"/>
                  </a:cubicBezTo>
                  <a:cubicBezTo>
                    <a:pt x="53" y="395"/>
                    <a:pt x="53" y="395"/>
                    <a:pt x="53" y="395"/>
                  </a:cubicBezTo>
                  <a:cubicBezTo>
                    <a:pt x="50" y="395"/>
                    <a:pt x="48" y="396"/>
                    <a:pt x="45" y="396"/>
                  </a:cubicBezTo>
                  <a:cubicBezTo>
                    <a:pt x="1" y="396"/>
                    <a:pt x="1" y="396"/>
                    <a:pt x="1" y="396"/>
                  </a:cubicBezTo>
                  <a:cubicBezTo>
                    <a:pt x="1" y="391"/>
                    <a:pt x="1" y="391"/>
                    <a:pt x="1" y="391"/>
                  </a:cubicBezTo>
                  <a:cubicBezTo>
                    <a:pt x="62" y="391"/>
                    <a:pt x="62" y="391"/>
                    <a:pt x="62" y="391"/>
                  </a:cubicBezTo>
                  <a:cubicBezTo>
                    <a:pt x="62" y="395"/>
                    <a:pt x="62" y="395"/>
                    <a:pt x="62" y="395"/>
                  </a:cubicBezTo>
                  <a:cubicBezTo>
                    <a:pt x="13" y="418"/>
                    <a:pt x="13" y="418"/>
                    <a:pt x="13" y="418"/>
                  </a:cubicBezTo>
                  <a:cubicBezTo>
                    <a:pt x="12" y="418"/>
                    <a:pt x="12" y="418"/>
                    <a:pt x="12" y="418"/>
                  </a:cubicBezTo>
                  <a:cubicBezTo>
                    <a:pt x="11" y="419"/>
                    <a:pt x="11" y="419"/>
                    <a:pt x="10" y="419"/>
                  </a:cubicBezTo>
                  <a:cubicBezTo>
                    <a:pt x="9" y="419"/>
                    <a:pt x="9" y="419"/>
                    <a:pt x="8" y="420"/>
                  </a:cubicBezTo>
                  <a:cubicBezTo>
                    <a:pt x="8" y="420"/>
                    <a:pt x="8" y="420"/>
                    <a:pt x="8" y="420"/>
                  </a:cubicBezTo>
                  <a:cubicBezTo>
                    <a:pt x="9" y="421"/>
                    <a:pt x="9" y="421"/>
                    <a:pt x="9" y="421"/>
                  </a:cubicBezTo>
                  <a:cubicBezTo>
                    <a:pt x="9" y="421"/>
                    <a:pt x="10" y="421"/>
                    <a:pt x="13" y="422"/>
                  </a:cubicBezTo>
                  <a:cubicBezTo>
                    <a:pt x="62" y="444"/>
                    <a:pt x="62" y="444"/>
                    <a:pt x="62" y="444"/>
                  </a:cubicBezTo>
                  <a:cubicBezTo>
                    <a:pt x="62" y="448"/>
                    <a:pt x="62" y="448"/>
                    <a:pt x="62" y="448"/>
                  </a:cubicBezTo>
                  <a:cubicBezTo>
                    <a:pt x="1" y="448"/>
                    <a:pt x="1" y="448"/>
                    <a:pt x="1" y="448"/>
                  </a:cubicBezTo>
                  <a:lnTo>
                    <a:pt x="1" y="444"/>
                  </a:lnTo>
                  <a:close/>
                </a:path>
              </a:pathLst>
            </a:custGeom>
            <a:solidFill>
              <a:srgbClr val="FF5C39"/>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39" name="Freeform 252">
              <a:extLst>
                <a:ext uri="{FF2B5EF4-FFF2-40B4-BE49-F238E27FC236}">
                  <a16:creationId xmlns:a16="http://schemas.microsoft.com/office/drawing/2014/main" id="{24F86513-710D-9216-2A91-0B2781C773ED}"/>
                </a:ext>
                <a:ext uri="{C183D7F6-B498-43B3-948B-1728B52AA6E4}">
                  <adec:decorative xmlns:adec="http://schemas.microsoft.com/office/drawing/2017/decorative" val="1"/>
                </a:ext>
              </a:extLst>
            </p:cNvPr>
            <p:cNvSpPr>
              <a:spLocks noEditPoints="1"/>
            </p:cNvSpPr>
            <p:nvPr/>
          </p:nvSpPr>
          <p:spPr bwMode="auto">
            <a:xfrm rot="16200000">
              <a:off x="6854383" y="5099479"/>
              <a:ext cx="267154" cy="1080177"/>
            </a:xfrm>
            <a:custGeom>
              <a:avLst/>
              <a:gdLst>
                <a:gd name="T0" fmla="*/ 0 w 88"/>
                <a:gd name="T1" fmla="*/ 31 h 355"/>
                <a:gd name="T2" fmla="*/ 33 w 88"/>
                <a:gd name="T3" fmla="*/ 0 h 355"/>
                <a:gd name="T4" fmla="*/ 69 w 88"/>
                <a:gd name="T5" fmla="*/ 34 h 355"/>
                <a:gd name="T6" fmla="*/ 62 w 88"/>
                <a:gd name="T7" fmla="*/ 49 h 355"/>
                <a:gd name="T8" fmla="*/ 56 w 88"/>
                <a:gd name="T9" fmla="*/ 13 h 355"/>
                <a:gd name="T10" fmla="*/ 12 w 88"/>
                <a:gd name="T11" fmla="*/ 13 h 355"/>
                <a:gd name="T12" fmla="*/ 7 w 88"/>
                <a:gd name="T13" fmla="*/ 49 h 355"/>
                <a:gd name="T14" fmla="*/ 1 w 88"/>
                <a:gd name="T15" fmla="*/ 58 h 355"/>
                <a:gd name="T16" fmla="*/ 22 w 88"/>
                <a:gd name="T17" fmla="*/ 70 h 355"/>
                <a:gd name="T18" fmla="*/ 1 w 88"/>
                <a:gd name="T19" fmla="*/ 107 h 355"/>
                <a:gd name="T20" fmla="*/ 68 w 88"/>
                <a:gd name="T21" fmla="*/ 87 h 355"/>
                <a:gd name="T22" fmla="*/ 1 w 88"/>
                <a:gd name="T23" fmla="*/ 58 h 355"/>
                <a:gd name="T24" fmla="*/ 60 w 88"/>
                <a:gd name="T25" fmla="*/ 86 h 355"/>
                <a:gd name="T26" fmla="*/ 26 w 88"/>
                <a:gd name="T27" fmla="*/ 98 h 355"/>
                <a:gd name="T28" fmla="*/ 57 w 88"/>
                <a:gd name="T29" fmla="*/ 83 h 355"/>
                <a:gd name="T30" fmla="*/ 73 w 88"/>
                <a:gd name="T31" fmla="*/ 81 h 355"/>
                <a:gd name="T32" fmla="*/ 88 w 88"/>
                <a:gd name="T33" fmla="*/ 88 h 355"/>
                <a:gd name="T34" fmla="*/ 73 w 88"/>
                <a:gd name="T35" fmla="*/ 81 h 355"/>
                <a:gd name="T36" fmla="*/ 49 w 88"/>
                <a:gd name="T37" fmla="*/ 183 h 355"/>
                <a:gd name="T38" fmla="*/ 58 w 88"/>
                <a:gd name="T39" fmla="*/ 183 h 355"/>
                <a:gd name="T40" fmla="*/ 1 w 88"/>
                <a:gd name="T41" fmla="*/ 156 h 355"/>
                <a:gd name="T42" fmla="*/ 52 w 88"/>
                <a:gd name="T43" fmla="*/ 131 h 355"/>
                <a:gd name="T44" fmla="*/ 59 w 88"/>
                <a:gd name="T45" fmla="*/ 128 h 355"/>
                <a:gd name="T46" fmla="*/ 1 w 88"/>
                <a:gd name="T47" fmla="*/ 129 h 355"/>
                <a:gd name="T48" fmla="*/ 68 w 88"/>
                <a:gd name="T49" fmla="*/ 124 h 355"/>
                <a:gd name="T50" fmla="*/ 14 w 88"/>
                <a:gd name="T51" fmla="*/ 154 h 355"/>
                <a:gd name="T52" fmla="*/ 11 w 88"/>
                <a:gd name="T53" fmla="*/ 155 h 355"/>
                <a:gd name="T54" fmla="*/ 8 w 88"/>
                <a:gd name="T55" fmla="*/ 156 h 355"/>
                <a:gd name="T56" fmla="*/ 14 w 88"/>
                <a:gd name="T57" fmla="*/ 158 h 355"/>
                <a:gd name="T58" fmla="*/ 68 w 88"/>
                <a:gd name="T59" fmla="*/ 187 h 355"/>
                <a:gd name="T60" fmla="*/ 1 w 88"/>
                <a:gd name="T61" fmla="*/ 183 h 355"/>
                <a:gd name="T62" fmla="*/ 67 w 88"/>
                <a:gd name="T63" fmla="*/ 291 h 355"/>
                <a:gd name="T64" fmla="*/ 64 w 88"/>
                <a:gd name="T65" fmla="*/ 286 h 355"/>
                <a:gd name="T66" fmla="*/ 64 w 88"/>
                <a:gd name="T67" fmla="*/ 280 h 355"/>
                <a:gd name="T68" fmla="*/ 69 w 88"/>
                <a:gd name="T69" fmla="*/ 260 h 355"/>
                <a:gd name="T70" fmla="*/ 60 w 88"/>
                <a:gd name="T71" fmla="*/ 236 h 355"/>
                <a:gd name="T72" fmla="*/ 34 w 88"/>
                <a:gd name="T73" fmla="*/ 227 h 355"/>
                <a:gd name="T74" fmla="*/ 9 w 88"/>
                <a:gd name="T75" fmla="*/ 236 h 355"/>
                <a:gd name="T76" fmla="*/ 0 w 88"/>
                <a:gd name="T77" fmla="*/ 258 h 355"/>
                <a:gd name="T78" fmla="*/ 9 w 88"/>
                <a:gd name="T79" fmla="*/ 282 h 355"/>
                <a:gd name="T80" fmla="*/ 35 w 88"/>
                <a:gd name="T81" fmla="*/ 290 h 355"/>
                <a:gd name="T82" fmla="*/ 60 w 88"/>
                <a:gd name="T83" fmla="*/ 284 h 355"/>
                <a:gd name="T84" fmla="*/ 70 w 88"/>
                <a:gd name="T85" fmla="*/ 296 h 355"/>
                <a:gd name="T86" fmla="*/ 76 w 88"/>
                <a:gd name="T87" fmla="*/ 295 h 355"/>
                <a:gd name="T88" fmla="*/ 70 w 88"/>
                <a:gd name="T89" fmla="*/ 291 h 355"/>
                <a:gd name="T90" fmla="*/ 47 w 88"/>
                <a:gd name="T91" fmla="*/ 284 h 355"/>
                <a:gd name="T92" fmla="*/ 22 w 88"/>
                <a:gd name="T93" fmla="*/ 284 h 355"/>
                <a:gd name="T94" fmla="*/ 6 w 88"/>
                <a:gd name="T95" fmla="*/ 270 h 355"/>
                <a:gd name="T96" fmla="*/ 6 w 88"/>
                <a:gd name="T97" fmla="*/ 247 h 355"/>
                <a:gd name="T98" fmla="*/ 22 w 88"/>
                <a:gd name="T99" fmla="*/ 234 h 355"/>
                <a:gd name="T100" fmla="*/ 47 w 88"/>
                <a:gd name="T101" fmla="*/ 234 h 355"/>
                <a:gd name="T102" fmla="*/ 63 w 88"/>
                <a:gd name="T103" fmla="*/ 248 h 355"/>
                <a:gd name="T104" fmla="*/ 63 w 88"/>
                <a:gd name="T105" fmla="*/ 270 h 355"/>
                <a:gd name="T106" fmla="*/ 1 w 88"/>
                <a:gd name="T107" fmla="*/ 352 h 355"/>
                <a:gd name="T108" fmla="*/ 58 w 88"/>
                <a:gd name="T109" fmla="*/ 309 h 355"/>
                <a:gd name="T110" fmla="*/ 59 w 88"/>
                <a:gd name="T111" fmla="*/ 309 h 355"/>
                <a:gd name="T112" fmla="*/ 1 w 88"/>
                <a:gd name="T113" fmla="*/ 309 h 355"/>
                <a:gd name="T114" fmla="*/ 68 w 88"/>
                <a:gd name="T115" fmla="*/ 304 h 355"/>
                <a:gd name="T116" fmla="*/ 14 w 88"/>
                <a:gd name="T117" fmla="*/ 347 h 355"/>
                <a:gd name="T118" fmla="*/ 10 w 88"/>
                <a:gd name="T119" fmla="*/ 351 h 355"/>
                <a:gd name="T120" fmla="*/ 68 w 88"/>
                <a:gd name="T121" fmla="*/ 350 h 355"/>
                <a:gd name="T122" fmla="*/ 1 w 88"/>
                <a:gd name="T123"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355">
                  <a:moveTo>
                    <a:pt x="3" y="49"/>
                  </a:moveTo>
                  <a:cubicBezTo>
                    <a:pt x="1" y="43"/>
                    <a:pt x="0" y="37"/>
                    <a:pt x="0" y="31"/>
                  </a:cubicBezTo>
                  <a:cubicBezTo>
                    <a:pt x="0" y="22"/>
                    <a:pt x="3" y="15"/>
                    <a:pt x="9" y="9"/>
                  </a:cubicBezTo>
                  <a:cubicBezTo>
                    <a:pt x="15" y="3"/>
                    <a:pt x="23" y="0"/>
                    <a:pt x="33" y="0"/>
                  </a:cubicBezTo>
                  <a:cubicBezTo>
                    <a:pt x="44" y="0"/>
                    <a:pt x="53" y="3"/>
                    <a:pt x="59" y="10"/>
                  </a:cubicBezTo>
                  <a:cubicBezTo>
                    <a:pt x="66" y="16"/>
                    <a:pt x="69" y="24"/>
                    <a:pt x="69" y="34"/>
                  </a:cubicBezTo>
                  <a:cubicBezTo>
                    <a:pt x="69" y="39"/>
                    <a:pt x="68" y="44"/>
                    <a:pt x="67" y="49"/>
                  </a:cubicBezTo>
                  <a:cubicBezTo>
                    <a:pt x="62" y="49"/>
                    <a:pt x="62" y="49"/>
                    <a:pt x="62" y="49"/>
                  </a:cubicBezTo>
                  <a:cubicBezTo>
                    <a:pt x="64" y="44"/>
                    <a:pt x="65" y="39"/>
                    <a:pt x="65" y="34"/>
                  </a:cubicBezTo>
                  <a:cubicBezTo>
                    <a:pt x="65" y="25"/>
                    <a:pt x="62" y="18"/>
                    <a:pt x="56" y="13"/>
                  </a:cubicBezTo>
                  <a:cubicBezTo>
                    <a:pt x="51" y="8"/>
                    <a:pt x="43" y="5"/>
                    <a:pt x="34" y="5"/>
                  </a:cubicBezTo>
                  <a:cubicBezTo>
                    <a:pt x="24" y="5"/>
                    <a:pt x="17" y="7"/>
                    <a:pt x="12" y="13"/>
                  </a:cubicBezTo>
                  <a:cubicBezTo>
                    <a:pt x="6" y="18"/>
                    <a:pt x="4" y="24"/>
                    <a:pt x="4" y="32"/>
                  </a:cubicBezTo>
                  <a:cubicBezTo>
                    <a:pt x="4" y="38"/>
                    <a:pt x="5" y="44"/>
                    <a:pt x="7" y="49"/>
                  </a:cubicBezTo>
                  <a:lnTo>
                    <a:pt x="3" y="49"/>
                  </a:lnTo>
                  <a:close/>
                  <a:moveTo>
                    <a:pt x="1" y="58"/>
                  </a:moveTo>
                  <a:cubicBezTo>
                    <a:pt x="1" y="63"/>
                    <a:pt x="1" y="63"/>
                    <a:pt x="1" y="63"/>
                  </a:cubicBezTo>
                  <a:cubicBezTo>
                    <a:pt x="22" y="70"/>
                    <a:pt x="22" y="70"/>
                    <a:pt x="22" y="70"/>
                  </a:cubicBezTo>
                  <a:cubicBezTo>
                    <a:pt x="22" y="100"/>
                    <a:pt x="22" y="100"/>
                    <a:pt x="22" y="100"/>
                  </a:cubicBezTo>
                  <a:cubicBezTo>
                    <a:pt x="1" y="107"/>
                    <a:pt x="1" y="107"/>
                    <a:pt x="1" y="107"/>
                  </a:cubicBezTo>
                  <a:cubicBezTo>
                    <a:pt x="1" y="113"/>
                    <a:pt x="1" y="113"/>
                    <a:pt x="1" y="113"/>
                  </a:cubicBezTo>
                  <a:cubicBezTo>
                    <a:pt x="68" y="87"/>
                    <a:pt x="68" y="87"/>
                    <a:pt x="68" y="87"/>
                  </a:cubicBezTo>
                  <a:cubicBezTo>
                    <a:pt x="68" y="83"/>
                    <a:pt x="68" y="83"/>
                    <a:pt x="68" y="83"/>
                  </a:cubicBezTo>
                  <a:lnTo>
                    <a:pt x="1" y="58"/>
                  </a:lnTo>
                  <a:close/>
                  <a:moveTo>
                    <a:pt x="62" y="85"/>
                  </a:moveTo>
                  <a:cubicBezTo>
                    <a:pt x="61" y="85"/>
                    <a:pt x="61" y="86"/>
                    <a:pt x="60" y="86"/>
                  </a:cubicBezTo>
                  <a:cubicBezTo>
                    <a:pt x="59" y="86"/>
                    <a:pt x="58" y="86"/>
                    <a:pt x="57" y="87"/>
                  </a:cubicBezTo>
                  <a:cubicBezTo>
                    <a:pt x="26" y="98"/>
                    <a:pt x="26" y="98"/>
                    <a:pt x="26" y="98"/>
                  </a:cubicBezTo>
                  <a:cubicBezTo>
                    <a:pt x="26" y="72"/>
                    <a:pt x="26" y="72"/>
                    <a:pt x="26" y="72"/>
                  </a:cubicBezTo>
                  <a:cubicBezTo>
                    <a:pt x="57" y="83"/>
                    <a:pt x="57" y="83"/>
                    <a:pt x="57" y="83"/>
                  </a:cubicBezTo>
                  <a:cubicBezTo>
                    <a:pt x="58" y="84"/>
                    <a:pt x="60" y="84"/>
                    <a:pt x="62" y="85"/>
                  </a:cubicBezTo>
                  <a:close/>
                  <a:moveTo>
                    <a:pt x="73" y="81"/>
                  </a:moveTo>
                  <a:cubicBezTo>
                    <a:pt x="73" y="77"/>
                    <a:pt x="73" y="77"/>
                    <a:pt x="73" y="77"/>
                  </a:cubicBezTo>
                  <a:cubicBezTo>
                    <a:pt x="88" y="88"/>
                    <a:pt x="88" y="88"/>
                    <a:pt x="88" y="88"/>
                  </a:cubicBezTo>
                  <a:cubicBezTo>
                    <a:pt x="88" y="93"/>
                    <a:pt x="88" y="93"/>
                    <a:pt x="88" y="93"/>
                  </a:cubicBezTo>
                  <a:lnTo>
                    <a:pt x="73" y="81"/>
                  </a:lnTo>
                  <a:close/>
                  <a:moveTo>
                    <a:pt x="1" y="183"/>
                  </a:moveTo>
                  <a:cubicBezTo>
                    <a:pt x="49" y="183"/>
                    <a:pt x="49" y="183"/>
                    <a:pt x="49" y="183"/>
                  </a:cubicBezTo>
                  <a:cubicBezTo>
                    <a:pt x="50" y="183"/>
                    <a:pt x="53" y="183"/>
                    <a:pt x="58" y="183"/>
                  </a:cubicBezTo>
                  <a:cubicBezTo>
                    <a:pt x="58" y="183"/>
                    <a:pt x="58" y="183"/>
                    <a:pt x="58" y="183"/>
                  </a:cubicBezTo>
                  <a:cubicBezTo>
                    <a:pt x="56" y="182"/>
                    <a:pt x="54" y="181"/>
                    <a:pt x="53" y="180"/>
                  </a:cubicBezTo>
                  <a:cubicBezTo>
                    <a:pt x="1" y="156"/>
                    <a:pt x="1" y="156"/>
                    <a:pt x="1" y="156"/>
                  </a:cubicBezTo>
                  <a:cubicBezTo>
                    <a:pt x="1" y="155"/>
                    <a:pt x="1" y="155"/>
                    <a:pt x="1" y="155"/>
                  </a:cubicBezTo>
                  <a:cubicBezTo>
                    <a:pt x="52" y="131"/>
                    <a:pt x="52" y="131"/>
                    <a:pt x="52" y="131"/>
                  </a:cubicBezTo>
                  <a:cubicBezTo>
                    <a:pt x="54" y="130"/>
                    <a:pt x="56" y="129"/>
                    <a:pt x="59" y="129"/>
                  </a:cubicBezTo>
                  <a:cubicBezTo>
                    <a:pt x="59" y="128"/>
                    <a:pt x="59" y="128"/>
                    <a:pt x="59" y="128"/>
                  </a:cubicBezTo>
                  <a:cubicBezTo>
                    <a:pt x="56" y="129"/>
                    <a:pt x="53" y="129"/>
                    <a:pt x="50" y="129"/>
                  </a:cubicBezTo>
                  <a:cubicBezTo>
                    <a:pt x="1" y="129"/>
                    <a:pt x="1" y="129"/>
                    <a:pt x="1" y="129"/>
                  </a:cubicBezTo>
                  <a:cubicBezTo>
                    <a:pt x="1" y="124"/>
                    <a:pt x="1" y="124"/>
                    <a:pt x="1" y="124"/>
                  </a:cubicBezTo>
                  <a:cubicBezTo>
                    <a:pt x="68" y="124"/>
                    <a:pt x="68" y="124"/>
                    <a:pt x="68" y="124"/>
                  </a:cubicBezTo>
                  <a:cubicBezTo>
                    <a:pt x="68" y="128"/>
                    <a:pt x="68" y="128"/>
                    <a:pt x="68" y="128"/>
                  </a:cubicBezTo>
                  <a:cubicBezTo>
                    <a:pt x="14" y="154"/>
                    <a:pt x="14" y="154"/>
                    <a:pt x="14" y="154"/>
                  </a:cubicBezTo>
                  <a:cubicBezTo>
                    <a:pt x="13" y="154"/>
                    <a:pt x="13" y="154"/>
                    <a:pt x="13" y="154"/>
                  </a:cubicBezTo>
                  <a:cubicBezTo>
                    <a:pt x="12" y="154"/>
                    <a:pt x="11" y="154"/>
                    <a:pt x="11" y="155"/>
                  </a:cubicBezTo>
                  <a:cubicBezTo>
                    <a:pt x="10" y="155"/>
                    <a:pt x="9" y="155"/>
                    <a:pt x="8" y="156"/>
                  </a:cubicBezTo>
                  <a:cubicBezTo>
                    <a:pt x="8" y="156"/>
                    <a:pt x="8" y="156"/>
                    <a:pt x="8" y="156"/>
                  </a:cubicBezTo>
                  <a:cubicBezTo>
                    <a:pt x="10" y="156"/>
                    <a:pt x="10" y="156"/>
                    <a:pt x="10" y="156"/>
                  </a:cubicBezTo>
                  <a:cubicBezTo>
                    <a:pt x="10" y="157"/>
                    <a:pt x="11" y="157"/>
                    <a:pt x="14" y="158"/>
                  </a:cubicBezTo>
                  <a:cubicBezTo>
                    <a:pt x="68" y="183"/>
                    <a:pt x="68" y="183"/>
                    <a:pt x="68" y="183"/>
                  </a:cubicBezTo>
                  <a:cubicBezTo>
                    <a:pt x="68" y="187"/>
                    <a:pt x="68" y="187"/>
                    <a:pt x="68" y="187"/>
                  </a:cubicBezTo>
                  <a:cubicBezTo>
                    <a:pt x="1" y="187"/>
                    <a:pt x="1" y="187"/>
                    <a:pt x="1" y="187"/>
                  </a:cubicBezTo>
                  <a:lnTo>
                    <a:pt x="1" y="183"/>
                  </a:lnTo>
                  <a:close/>
                  <a:moveTo>
                    <a:pt x="70" y="291"/>
                  </a:moveTo>
                  <a:cubicBezTo>
                    <a:pt x="69" y="291"/>
                    <a:pt x="68" y="291"/>
                    <a:pt x="67" y="291"/>
                  </a:cubicBezTo>
                  <a:cubicBezTo>
                    <a:pt x="66" y="290"/>
                    <a:pt x="66" y="290"/>
                    <a:pt x="65" y="289"/>
                  </a:cubicBezTo>
                  <a:cubicBezTo>
                    <a:pt x="65" y="288"/>
                    <a:pt x="64" y="287"/>
                    <a:pt x="64" y="286"/>
                  </a:cubicBezTo>
                  <a:cubicBezTo>
                    <a:pt x="64" y="285"/>
                    <a:pt x="64" y="284"/>
                    <a:pt x="64" y="282"/>
                  </a:cubicBezTo>
                  <a:cubicBezTo>
                    <a:pt x="64" y="281"/>
                    <a:pt x="64" y="280"/>
                    <a:pt x="64" y="280"/>
                  </a:cubicBezTo>
                  <a:cubicBezTo>
                    <a:pt x="64" y="279"/>
                    <a:pt x="64" y="278"/>
                    <a:pt x="64" y="277"/>
                  </a:cubicBezTo>
                  <a:cubicBezTo>
                    <a:pt x="67" y="272"/>
                    <a:pt x="69" y="267"/>
                    <a:pt x="69" y="260"/>
                  </a:cubicBezTo>
                  <a:cubicBezTo>
                    <a:pt x="69" y="255"/>
                    <a:pt x="68" y="250"/>
                    <a:pt x="67" y="246"/>
                  </a:cubicBezTo>
                  <a:cubicBezTo>
                    <a:pt x="65" y="242"/>
                    <a:pt x="63" y="239"/>
                    <a:pt x="60" y="236"/>
                  </a:cubicBezTo>
                  <a:cubicBezTo>
                    <a:pt x="56" y="233"/>
                    <a:pt x="53" y="231"/>
                    <a:pt x="48" y="229"/>
                  </a:cubicBezTo>
                  <a:cubicBezTo>
                    <a:pt x="44" y="228"/>
                    <a:pt x="39" y="227"/>
                    <a:pt x="34" y="227"/>
                  </a:cubicBezTo>
                  <a:cubicBezTo>
                    <a:pt x="29" y="227"/>
                    <a:pt x="24" y="228"/>
                    <a:pt x="20" y="229"/>
                  </a:cubicBezTo>
                  <a:cubicBezTo>
                    <a:pt x="16" y="231"/>
                    <a:pt x="12" y="233"/>
                    <a:pt x="9" y="236"/>
                  </a:cubicBezTo>
                  <a:cubicBezTo>
                    <a:pt x="6" y="238"/>
                    <a:pt x="4" y="242"/>
                    <a:pt x="2" y="245"/>
                  </a:cubicBezTo>
                  <a:cubicBezTo>
                    <a:pt x="0" y="249"/>
                    <a:pt x="0" y="254"/>
                    <a:pt x="0" y="258"/>
                  </a:cubicBezTo>
                  <a:cubicBezTo>
                    <a:pt x="0" y="263"/>
                    <a:pt x="0" y="268"/>
                    <a:pt x="2" y="271"/>
                  </a:cubicBezTo>
                  <a:cubicBezTo>
                    <a:pt x="4" y="275"/>
                    <a:pt x="6" y="279"/>
                    <a:pt x="9" y="282"/>
                  </a:cubicBezTo>
                  <a:cubicBezTo>
                    <a:pt x="12" y="284"/>
                    <a:pt x="16" y="286"/>
                    <a:pt x="20" y="288"/>
                  </a:cubicBezTo>
                  <a:cubicBezTo>
                    <a:pt x="25" y="289"/>
                    <a:pt x="30" y="290"/>
                    <a:pt x="35" y="290"/>
                  </a:cubicBezTo>
                  <a:cubicBezTo>
                    <a:pt x="45" y="290"/>
                    <a:pt x="53" y="287"/>
                    <a:pt x="60" y="282"/>
                  </a:cubicBezTo>
                  <a:cubicBezTo>
                    <a:pt x="60" y="284"/>
                    <a:pt x="60" y="284"/>
                    <a:pt x="60" y="284"/>
                  </a:cubicBezTo>
                  <a:cubicBezTo>
                    <a:pt x="60" y="288"/>
                    <a:pt x="60" y="291"/>
                    <a:pt x="62" y="293"/>
                  </a:cubicBezTo>
                  <a:cubicBezTo>
                    <a:pt x="64" y="295"/>
                    <a:pt x="66" y="296"/>
                    <a:pt x="70" y="296"/>
                  </a:cubicBezTo>
                  <a:cubicBezTo>
                    <a:pt x="71" y="296"/>
                    <a:pt x="72" y="296"/>
                    <a:pt x="73" y="296"/>
                  </a:cubicBezTo>
                  <a:cubicBezTo>
                    <a:pt x="74" y="295"/>
                    <a:pt x="75" y="295"/>
                    <a:pt x="76" y="295"/>
                  </a:cubicBezTo>
                  <a:cubicBezTo>
                    <a:pt x="76" y="290"/>
                    <a:pt x="76" y="290"/>
                    <a:pt x="76" y="290"/>
                  </a:cubicBezTo>
                  <a:cubicBezTo>
                    <a:pt x="74" y="291"/>
                    <a:pt x="72" y="291"/>
                    <a:pt x="70" y="291"/>
                  </a:cubicBezTo>
                  <a:close/>
                  <a:moveTo>
                    <a:pt x="57" y="278"/>
                  </a:moveTo>
                  <a:cubicBezTo>
                    <a:pt x="54" y="281"/>
                    <a:pt x="51" y="282"/>
                    <a:pt x="47" y="284"/>
                  </a:cubicBezTo>
                  <a:cubicBezTo>
                    <a:pt x="44" y="285"/>
                    <a:pt x="39" y="285"/>
                    <a:pt x="35" y="285"/>
                  </a:cubicBezTo>
                  <a:cubicBezTo>
                    <a:pt x="30" y="285"/>
                    <a:pt x="25" y="285"/>
                    <a:pt x="22" y="284"/>
                  </a:cubicBezTo>
                  <a:cubicBezTo>
                    <a:pt x="18" y="282"/>
                    <a:pt x="15" y="280"/>
                    <a:pt x="12" y="278"/>
                  </a:cubicBezTo>
                  <a:cubicBezTo>
                    <a:pt x="9" y="276"/>
                    <a:pt x="7" y="273"/>
                    <a:pt x="6" y="270"/>
                  </a:cubicBezTo>
                  <a:cubicBezTo>
                    <a:pt x="4" y="266"/>
                    <a:pt x="4" y="262"/>
                    <a:pt x="4" y="258"/>
                  </a:cubicBezTo>
                  <a:cubicBezTo>
                    <a:pt x="4" y="254"/>
                    <a:pt x="5" y="251"/>
                    <a:pt x="6" y="247"/>
                  </a:cubicBezTo>
                  <a:cubicBezTo>
                    <a:pt x="7" y="244"/>
                    <a:pt x="9" y="241"/>
                    <a:pt x="12" y="239"/>
                  </a:cubicBezTo>
                  <a:cubicBezTo>
                    <a:pt x="15" y="237"/>
                    <a:pt x="18" y="235"/>
                    <a:pt x="22" y="234"/>
                  </a:cubicBezTo>
                  <a:cubicBezTo>
                    <a:pt x="25" y="233"/>
                    <a:pt x="30" y="232"/>
                    <a:pt x="34" y="232"/>
                  </a:cubicBezTo>
                  <a:cubicBezTo>
                    <a:pt x="39" y="232"/>
                    <a:pt x="43" y="233"/>
                    <a:pt x="47" y="234"/>
                  </a:cubicBezTo>
                  <a:cubicBezTo>
                    <a:pt x="51" y="235"/>
                    <a:pt x="54" y="237"/>
                    <a:pt x="56" y="240"/>
                  </a:cubicBezTo>
                  <a:cubicBezTo>
                    <a:pt x="59" y="242"/>
                    <a:pt x="61" y="245"/>
                    <a:pt x="63" y="248"/>
                  </a:cubicBezTo>
                  <a:cubicBezTo>
                    <a:pt x="64" y="251"/>
                    <a:pt x="65" y="255"/>
                    <a:pt x="65" y="259"/>
                  </a:cubicBezTo>
                  <a:cubicBezTo>
                    <a:pt x="65" y="263"/>
                    <a:pt x="64" y="267"/>
                    <a:pt x="63" y="270"/>
                  </a:cubicBezTo>
                  <a:cubicBezTo>
                    <a:pt x="62" y="273"/>
                    <a:pt x="60" y="276"/>
                    <a:pt x="57" y="278"/>
                  </a:cubicBezTo>
                  <a:close/>
                  <a:moveTo>
                    <a:pt x="1" y="352"/>
                  </a:moveTo>
                  <a:cubicBezTo>
                    <a:pt x="55" y="312"/>
                    <a:pt x="55" y="312"/>
                    <a:pt x="55" y="312"/>
                  </a:cubicBezTo>
                  <a:cubicBezTo>
                    <a:pt x="56" y="311"/>
                    <a:pt x="57" y="310"/>
                    <a:pt x="58" y="309"/>
                  </a:cubicBezTo>
                  <a:cubicBezTo>
                    <a:pt x="59" y="309"/>
                    <a:pt x="59" y="309"/>
                    <a:pt x="59" y="309"/>
                  </a:cubicBezTo>
                  <a:cubicBezTo>
                    <a:pt x="59" y="309"/>
                    <a:pt x="59" y="309"/>
                    <a:pt x="59" y="309"/>
                  </a:cubicBezTo>
                  <a:cubicBezTo>
                    <a:pt x="59" y="309"/>
                    <a:pt x="58" y="309"/>
                    <a:pt x="56" y="309"/>
                  </a:cubicBezTo>
                  <a:cubicBezTo>
                    <a:pt x="1" y="309"/>
                    <a:pt x="1" y="309"/>
                    <a:pt x="1" y="309"/>
                  </a:cubicBezTo>
                  <a:cubicBezTo>
                    <a:pt x="1" y="304"/>
                    <a:pt x="1" y="304"/>
                    <a:pt x="1" y="304"/>
                  </a:cubicBezTo>
                  <a:cubicBezTo>
                    <a:pt x="68" y="304"/>
                    <a:pt x="68" y="304"/>
                    <a:pt x="68" y="304"/>
                  </a:cubicBezTo>
                  <a:cubicBezTo>
                    <a:pt x="68" y="308"/>
                    <a:pt x="68" y="308"/>
                    <a:pt x="68" y="308"/>
                  </a:cubicBezTo>
                  <a:cubicBezTo>
                    <a:pt x="14" y="347"/>
                    <a:pt x="14" y="347"/>
                    <a:pt x="14" y="347"/>
                  </a:cubicBezTo>
                  <a:cubicBezTo>
                    <a:pt x="13" y="348"/>
                    <a:pt x="11" y="349"/>
                    <a:pt x="10" y="350"/>
                  </a:cubicBezTo>
                  <a:cubicBezTo>
                    <a:pt x="10" y="351"/>
                    <a:pt x="10" y="351"/>
                    <a:pt x="10" y="351"/>
                  </a:cubicBezTo>
                  <a:cubicBezTo>
                    <a:pt x="12" y="350"/>
                    <a:pt x="14" y="350"/>
                    <a:pt x="15" y="350"/>
                  </a:cubicBezTo>
                  <a:cubicBezTo>
                    <a:pt x="68" y="350"/>
                    <a:pt x="68" y="350"/>
                    <a:pt x="68" y="350"/>
                  </a:cubicBezTo>
                  <a:cubicBezTo>
                    <a:pt x="68" y="355"/>
                    <a:pt x="68" y="355"/>
                    <a:pt x="68" y="355"/>
                  </a:cubicBezTo>
                  <a:cubicBezTo>
                    <a:pt x="1" y="355"/>
                    <a:pt x="1" y="355"/>
                    <a:pt x="1" y="355"/>
                  </a:cubicBezTo>
                  <a:lnTo>
                    <a:pt x="1" y="352"/>
                  </a:lnTo>
                  <a:close/>
                </a:path>
              </a:pathLst>
            </a:custGeom>
            <a:solidFill>
              <a:schemeClr val="accent4"/>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tx2">
                    <a:lumMod val="75000"/>
                    <a:lumOff val="25000"/>
                  </a:schemeClr>
                </a:solidFill>
                <a:effectLst/>
                <a:uLnTx/>
                <a:uFillTx/>
                <a:latin typeface="Segoe UI Semilight"/>
                <a:ea typeface="+mn-ea"/>
                <a:cs typeface="+mn-cs"/>
              </a:endParaRPr>
            </a:p>
          </p:txBody>
        </p:sp>
        <p:sp>
          <p:nvSpPr>
            <p:cNvPr id="40" name="Freeform 254">
              <a:extLst>
                <a:ext uri="{FF2B5EF4-FFF2-40B4-BE49-F238E27FC236}">
                  <a16:creationId xmlns:a16="http://schemas.microsoft.com/office/drawing/2014/main" id="{EDCD86F8-2DAC-7389-B6E0-AD6C5B53B65B}"/>
                </a:ext>
                <a:ext uri="{C183D7F6-B498-43B3-948B-1728B52AA6E4}">
                  <adec:decorative xmlns:adec="http://schemas.microsoft.com/office/drawing/2017/decorative" val="1"/>
                </a:ext>
              </a:extLst>
            </p:cNvPr>
            <p:cNvSpPr>
              <a:spLocks noEditPoints="1"/>
            </p:cNvSpPr>
            <p:nvPr/>
          </p:nvSpPr>
          <p:spPr bwMode="auto">
            <a:xfrm>
              <a:off x="1269635" y="4428592"/>
              <a:ext cx="981279" cy="146420"/>
            </a:xfrm>
            <a:custGeom>
              <a:avLst/>
              <a:gdLst>
                <a:gd name="T0" fmla="*/ 0 w 323"/>
                <a:gd name="T1" fmla="*/ 24 h 48"/>
                <a:gd name="T2" fmla="*/ 37 w 323"/>
                <a:gd name="T3" fmla="*/ 6 h 48"/>
                <a:gd name="T4" fmla="*/ 21 w 323"/>
                <a:gd name="T5" fmla="*/ 48 h 48"/>
                <a:gd name="T6" fmla="*/ 5 w 323"/>
                <a:gd name="T7" fmla="*/ 24 h 48"/>
                <a:gd name="T8" fmla="*/ 33 w 323"/>
                <a:gd name="T9" fmla="*/ 38 h 48"/>
                <a:gd name="T10" fmla="*/ 22 w 323"/>
                <a:gd name="T11" fmla="*/ 5 h 48"/>
                <a:gd name="T12" fmla="*/ 66 w 323"/>
                <a:gd name="T13" fmla="*/ 1 h 48"/>
                <a:gd name="T14" fmla="*/ 77 w 323"/>
                <a:gd name="T15" fmla="*/ 18 h 48"/>
                <a:gd name="T16" fmla="*/ 78 w 323"/>
                <a:gd name="T17" fmla="*/ 26 h 48"/>
                <a:gd name="T18" fmla="*/ 66 w 323"/>
                <a:gd name="T19" fmla="*/ 47 h 48"/>
                <a:gd name="T20" fmla="*/ 58 w 323"/>
                <a:gd name="T21" fmla="*/ 20 h 48"/>
                <a:gd name="T22" fmla="*/ 73 w 323"/>
                <a:gd name="T23" fmla="*/ 12 h 48"/>
                <a:gd name="T24" fmla="*/ 58 w 323"/>
                <a:gd name="T25" fmla="*/ 25 h 48"/>
                <a:gd name="T26" fmla="*/ 73 w 323"/>
                <a:gd name="T27" fmla="*/ 40 h 48"/>
                <a:gd name="T28" fmla="*/ 58 w 323"/>
                <a:gd name="T29" fmla="*/ 25 h 48"/>
                <a:gd name="T30" fmla="*/ 109 w 323"/>
                <a:gd name="T31" fmla="*/ 34 h 48"/>
                <a:gd name="T32" fmla="*/ 103 w 323"/>
                <a:gd name="T33" fmla="*/ 28 h 48"/>
                <a:gd name="T34" fmla="*/ 96 w 323"/>
                <a:gd name="T35" fmla="*/ 47 h 48"/>
                <a:gd name="T36" fmla="*/ 104 w 323"/>
                <a:gd name="T37" fmla="*/ 1 h 48"/>
                <a:gd name="T38" fmla="*/ 117 w 323"/>
                <a:gd name="T39" fmla="*/ 7 h 48"/>
                <a:gd name="T40" fmla="*/ 116 w 323"/>
                <a:gd name="T41" fmla="*/ 21 h 48"/>
                <a:gd name="T42" fmla="*/ 108 w 323"/>
                <a:gd name="T43" fmla="*/ 26 h 48"/>
                <a:gd name="T44" fmla="*/ 113 w 323"/>
                <a:gd name="T45" fmla="*/ 30 h 48"/>
                <a:gd name="T46" fmla="*/ 96 w 323"/>
                <a:gd name="T47" fmla="*/ 5 h 48"/>
                <a:gd name="T48" fmla="*/ 107 w 323"/>
                <a:gd name="T49" fmla="*/ 22 h 48"/>
                <a:gd name="T50" fmla="*/ 113 w 323"/>
                <a:gd name="T51" fmla="*/ 13 h 48"/>
                <a:gd name="T52" fmla="*/ 96 w 323"/>
                <a:gd name="T53" fmla="*/ 5 h 48"/>
                <a:gd name="T54" fmla="*/ 130 w 323"/>
                <a:gd name="T55" fmla="*/ 1 h 48"/>
                <a:gd name="T56" fmla="*/ 182 w 323"/>
                <a:gd name="T57" fmla="*/ 44 h 48"/>
                <a:gd name="T58" fmla="*/ 145 w 323"/>
                <a:gd name="T59" fmla="*/ 24 h 48"/>
                <a:gd name="T60" fmla="*/ 181 w 323"/>
                <a:gd name="T61" fmla="*/ 2 h 48"/>
                <a:gd name="T62" fmla="*/ 155 w 323"/>
                <a:gd name="T63" fmla="*/ 10 h 48"/>
                <a:gd name="T64" fmla="*/ 167 w 323"/>
                <a:gd name="T65" fmla="*/ 43 h 48"/>
                <a:gd name="T66" fmla="*/ 167 w 323"/>
                <a:gd name="T67" fmla="*/ 28 h 48"/>
                <a:gd name="T68" fmla="*/ 182 w 323"/>
                <a:gd name="T69" fmla="*/ 44 h 48"/>
                <a:gd name="T70" fmla="*/ 218 w 323"/>
                <a:gd name="T71" fmla="*/ 34 h 48"/>
                <a:gd name="T72" fmla="*/ 188 w 323"/>
                <a:gd name="T73" fmla="*/ 47 h 48"/>
                <a:gd name="T74" fmla="*/ 229 w 323"/>
                <a:gd name="T75" fmla="*/ 47 h 48"/>
                <a:gd name="T76" fmla="*/ 208 w 323"/>
                <a:gd name="T77" fmla="*/ 6 h 48"/>
                <a:gd name="T78" fmla="*/ 200 w 323"/>
                <a:gd name="T79" fmla="*/ 29 h 48"/>
                <a:gd name="T80" fmla="*/ 236 w 323"/>
                <a:gd name="T81" fmla="*/ 1 h 48"/>
                <a:gd name="T82" fmla="*/ 266 w 323"/>
                <a:gd name="T83" fmla="*/ 40 h 48"/>
                <a:gd name="T84" fmla="*/ 241 w 323"/>
                <a:gd name="T85" fmla="*/ 5 h 48"/>
                <a:gd name="T86" fmla="*/ 262 w 323"/>
                <a:gd name="T87" fmla="*/ 37 h 48"/>
                <a:gd name="T88" fmla="*/ 241 w 323"/>
                <a:gd name="T89" fmla="*/ 5 h 48"/>
                <a:gd name="T90" fmla="*/ 279 w 323"/>
                <a:gd name="T91" fmla="*/ 24 h 48"/>
                <a:gd name="T92" fmla="*/ 317 w 323"/>
                <a:gd name="T93" fmla="*/ 6 h 48"/>
                <a:gd name="T94" fmla="*/ 301 w 323"/>
                <a:gd name="T95" fmla="*/ 48 h 48"/>
                <a:gd name="T96" fmla="*/ 285 w 323"/>
                <a:gd name="T97" fmla="*/ 24 h 48"/>
                <a:gd name="T98" fmla="*/ 313 w 323"/>
                <a:gd name="T99" fmla="*/ 38 h 48"/>
                <a:gd name="T100" fmla="*/ 301 w 323"/>
                <a:gd name="T101"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3" h="48">
                  <a:moveTo>
                    <a:pt x="21" y="48"/>
                  </a:moveTo>
                  <a:cubicBezTo>
                    <a:pt x="15" y="48"/>
                    <a:pt x="9" y="46"/>
                    <a:pt x="5" y="41"/>
                  </a:cubicBezTo>
                  <a:cubicBezTo>
                    <a:pt x="1" y="37"/>
                    <a:pt x="0" y="31"/>
                    <a:pt x="0" y="24"/>
                  </a:cubicBezTo>
                  <a:cubicBezTo>
                    <a:pt x="0" y="17"/>
                    <a:pt x="2" y="11"/>
                    <a:pt x="6" y="6"/>
                  </a:cubicBezTo>
                  <a:cubicBezTo>
                    <a:pt x="10" y="2"/>
                    <a:pt x="15" y="0"/>
                    <a:pt x="22" y="0"/>
                  </a:cubicBezTo>
                  <a:cubicBezTo>
                    <a:pt x="28" y="0"/>
                    <a:pt x="34" y="2"/>
                    <a:pt x="37" y="6"/>
                  </a:cubicBezTo>
                  <a:cubicBezTo>
                    <a:pt x="41" y="11"/>
                    <a:pt x="43" y="16"/>
                    <a:pt x="43" y="23"/>
                  </a:cubicBezTo>
                  <a:cubicBezTo>
                    <a:pt x="43" y="31"/>
                    <a:pt x="41" y="37"/>
                    <a:pt x="37" y="41"/>
                  </a:cubicBezTo>
                  <a:cubicBezTo>
                    <a:pt x="33" y="45"/>
                    <a:pt x="28" y="48"/>
                    <a:pt x="21" y="48"/>
                  </a:cubicBezTo>
                  <a:close/>
                  <a:moveTo>
                    <a:pt x="22" y="5"/>
                  </a:moveTo>
                  <a:cubicBezTo>
                    <a:pt x="17" y="5"/>
                    <a:pt x="13" y="6"/>
                    <a:pt x="10" y="10"/>
                  </a:cubicBezTo>
                  <a:cubicBezTo>
                    <a:pt x="7" y="13"/>
                    <a:pt x="5" y="18"/>
                    <a:pt x="5" y="24"/>
                  </a:cubicBezTo>
                  <a:cubicBezTo>
                    <a:pt x="5" y="30"/>
                    <a:pt x="7" y="34"/>
                    <a:pt x="10" y="38"/>
                  </a:cubicBezTo>
                  <a:cubicBezTo>
                    <a:pt x="13" y="41"/>
                    <a:pt x="16" y="43"/>
                    <a:pt x="21" y="43"/>
                  </a:cubicBezTo>
                  <a:cubicBezTo>
                    <a:pt x="26" y="43"/>
                    <a:pt x="30" y="41"/>
                    <a:pt x="33" y="38"/>
                  </a:cubicBezTo>
                  <a:cubicBezTo>
                    <a:pt x="36" y="35"/>
                    <a:pt x="38" y="30"/>
                    <a:pt x="38" y="24"/>
                  </a:cubicBezTo>
                  <a:cubicBezTo>
                    <a:pt x="38" y="18"/>
                    <a:pt x="36" y="13"/>
                    <a:pt x="33" y="10"/>
                  </a:cubicBezTo>
                  <a:cubicBezTo>
                    <a:pt x="31" y="6"/>
                    <a:pt x="27" y="5"/>
                    <a:pt x="22" y="5"/>
                  </a:cubicBezTo>
                  <a:close/>
                  <a:moveTo>
                    <a:pt x="52" y="47"/>
                  </a:moveTo>
                  <a:cubicBezTo>
                    <a:pt x="52" y="1"/>
                    <a:pt x="52" y="1"/>
                    <a:pt x="52" y="1"/>
                  </a:cubicBezTo>
                  <a:cubicBezTo>
                    <a:pt x="66" y="1"/>
                    <a:pt x="66" y="1"/>
                    <a:pt x="66" y="1"/>
                  </a:cubicBezTo>
                  <a:cubicBezTo>
                    <a:pt x="70" y="1"/>
                    <a:pt x="73" y="2"/>
                    <a:pt x="75" y="3"/>
                  </a:cubicBezTo>
                  <a:cubicBezTo>
                    <a:pt x="78" y="5"/>
                    <a:pt x="79" y="8"/>
                    <a:pt x="79" y="11"/>
                  </a:cubicBezTo>
                  <a:cubicBezTo>
                    <a:pt x="79" y="14"/>
                    <a:pt x="78" y="16"/>
                    <a:pt x="77" y="18"/>
                  </a:cubicBezTo>
                  <a:cubicBezTo>
                    <a:pt x="75" y="20"/>
                    <a:pt x="73" y="21"/>
                    <a:pt x="71" y="22"/>
                  </a:cubicBezTo>
                  <a:cubicBezTo>
                    <a:pt x="71" y="22"/>
                    <a:pt x="71" y="22"/>
                    <a:pt x="71" y="22"/>
                  </a:cubicBezTo>
                  <a:cubicBezTo>
                    <a:pt x="74" y="23"/>
                    <a:pt x="76" y="24"/>
                    <a:pt x="78" y="26"/>
                  </a:cubicBezTo>
                  <a:cubicBezTo>
                    <a:pt x="80" y="28"/>
                    <a:pt x="81" y="30"/>
                    <a:pt x="81" y="34"/>
                  </a:cubicBezTo>
                  <a:cubicBezTo>
                    <a:pt x="81" y="38"/>
                    <a:pt x="80" y="41"/>
                    <a:pt x="77" y="43"/>
                  </a:cubicBezTo>
                  <a:cubicBezTo>
                    <a:pt x="74" y="46"/>
                    <a:pt x="70" y="47"/>
                    <a:pt x="66" y="47"/>
                  </a:cubicBezTo>
                  <a:lnTo>
                    <a:pt x="52" y="47"/>
                  </a:lnTo>
                  <a:close/>
                  <a:moveTo>
                    <a:pt x="58" y="5"/>
                  </a:moveTo>
                  <a:cubicBezTo>
                    <a:pt x="58" y="20"/>
                    <a:pt x="58" y="20"/>
                    <a:pt x="58" y="20"/>
                  </a:cubicBezTo>
                  <a:cubicBezTo>
                    <a:pt x="63" y="20"/>
                    <a:pt x="63" y="20"/>
                    <a:pt x="63" y="20"/>
                  </a:cubicBezTo>
                  <a:cubicBezTo>
                    <a:pt x="66" y="20"/>
                    <a:pt x="69" y="20"/>
                    <a:pt x="70" y="18"/>
                  </a:cubicBezTo>
                  <a:cubicBezTo>
                    <a:pt x="72" y="17"/>
                    <a:pt x="73" y="15"/>
                    <a:pt x="73" y="12"/>
                  </a:cubicBezTo>
                  <a:cubicBezTo>
                    <a:pt x="73" y="8"/>
                    <a:pt x="70" y="5"/>
                    <a:pt x="64" y="5"/>
                  </a:cubicBezTo>
                  <a:lnTo>
                    <a:pt x="58" y="5"/>
                  </a:lnTo>
                  <a:close/>
                  <a:moveTo>
                    <a:pt x="58" y="25"/>
                  </a:moveTo>
                  <a:cubicBezTo>
                    <a:pt x="58" y="42"/>
                    <a:pt x="58" y="42"/>
                    <a:pt x="58" y="42"/>
                  </a:cubicBezTo>
                  <a:cubicBezTo>
                    <a:pt x="65" y="42"/>
                    <a:pt x="65" y="42"/>
                    <a:pt x="65" y="42"/>
                  </a:cubicBezTo>
                  <a:cubicBezTo>
                    <a:pt x="68" y="42"/>
                    <a:pt x="71" y="41"/>
                    <a:pt x="73" y="40"/>
                  </a:cubicBezTo>
                  <a:cubicBezTo>
                    <a:pt x="74" y="38"/>
                    <a:pt x="75" y="36"/>
                    <a:pt x="75" y="34"/>
                  </a:cubicBezTo>
                  <a:cubicBezTo>
                    <a:pt x="75" y="28"/>
                    <a:pt x="72" y="25"/>
                    <a:pt x="64" y="25"/>
                  </a:cubicBezTo>
                  <a:lnTo>
                    <a:pt x="58" y="25"/>
                  </a:lnTo>
                  <a:close/>
                  <a:moveTo>
                    <a:pt x="124" y="47"/>
                  </a:moveTo>
                  <a:cubicBezTo>
                    <a:pt x="117" y="47"/>
                    <a:pt x="117" y="47"/>
                    <a:pt x="117" y="47"/>
                  </a:cubicBezTo>
                  <a:cubicBezTo>
                    <a:pt x="109" y="34"/>
                    <a:pt x="109" y="34"/>
                    <a:pt x="109" y="34"/>
                  </a:cubicBezTo>
                  <a:cubicBezTo>
                    <a:pt x="109" y="33"/>
                    <a:pt x="108" y="32"/>
                    <a:pt x="107" y="31"/>
                  </a:cubicBezTo>
                  <a:cubicBezTo>
                    <a:pt x="107" y="30"/>
                    <a:pt x="106" y="29"/>
                    <a:pt x="105" y="29"/>
                  </a:cubicBezTo>
                  <a:cubicBezTo>
                    <a:pt x="105" y="28"/>
                    <a:pt x="104" y="28"/>
                    <a:pt x="103" y="28"/>
                  </a:cubicBezTo>
                  <a:cubicBezTo>
                    <a:pt x="102" y="27"/>
                    <a:pt x="101" y="27"/>
                    <a:pt x="100" y="27"/>
                  </a:cubicBezTo>
                  <a:cubicBezTo>
                    <a:pt x="96" y="27"/>
                    <a:pt x="96" y="27"/>
                    <a:pt x="96" y="27"/>
                  </a:cubicBezTo>
                  <a:cubicBezTo>
                    <a:pt x="96" y="47"/>
                    <a:pt x="96" y="47"/>
                    <a:pt x="96" y="47"/>
                  </a:cubicBezTo>
                  <a:cubicBezTo>
                    <a:pt x="90" y="47"/>
                    <a:pt x="90" y="47"/>
                    <a:pt x="90" y="47"/>
                  </a:cubicBezTo>
                  <a:cubicBezTo>
                    <a:pt x="90" y="1"/>
                    <a:pt x="90" y="1"/>
                    <a:pt x="90" y="1"/>
                  </a:cubicBezTo>
                  <a:cubicBezTo>
                    <a:pt x="104" y="1"/>
                    <a:pt x="104" y="1"/>
                    <a:pt x="104" y="1"/>
                  </a:cubicBezTo>
                  <a:cubicBezTo>
                    <a:pt x="106" y="1"/>
                    <a:pt x="108" y="1"/>
                    <a:pt x="110" y="1"/>
                  </a:cubicBezTo>
                  <a:cubicBezTo>
                    <a:pt x="112" y="2"/>
                    <a:pt x="113" y="3"/>
                    <a:pt x="114" y="4"/>
                  </a:cubicBezTo>
                  <a:cubicBezTo>
                    <a:pt x="116" y="5"/>
                    <a:pt x="117" y="6"/>
                    <a:pt x="117" y="7"/>
                  </a:cubicBezTo>
                  <a:cubicBezTo>
                    <a:pt x="118" y="9"/>
                    <a:pt x="118" y="11"/>
                    <a:pt x="118" y="13"/>
                  </a:cubicBezTo>
                  <a:cubicBezTo>
                    <a:pt x="118" y="15"/>
                    <a:pt x="118" y="16"/>
                    <a:pt x="118" y="17"/>
                  </a:cubicBezTo>
                  <a:cubicBezTo>
                    <a:pt x="117" y="19"/>
                    <a:pt x="116" y="20"/>
                    <a:pt x="116" y="21"/>
                  </a:cubicBezTo>
                  <a:cubicBezTo>
                    <a:pt x="115" y="22"/>
                    <a:pt x="114" y="23"/>
                    <a:pt x="112" y="24"/>
                  </a:cubicBezTo>
                  <a:cubicBezTo>
                    <a:pt x="111" y="24"/>
                    <a:pt x="110" y="25"/>
                    <a:pt x="108" y="25"/>
                  </a:cubicBezTo>
                  <a:cubicBezTo>
                    <a:pt x="108" y="26"/>
                    <a:pt x="108" y="26"/>
                    <a:pt x="108" y="26"/>
                  </a:cubicBezTo>
                  <a:cubicBezTo>
                    <a:pt x="109" y="26"/>
                    <a:pt x="110" y="26"/>
                    <a:pt x="110" y="27"/>
                  </a:cubicBezTo>
                  <a:cubicBezTo>
                    <a:pt x="111" y="27"/>
                    <a:pt x="111" y="28"/>
                    <a:pt x="112" y="28"/>
                  </a:cubicBezTo>
                  <a:cubicBezTo>
                    <a:pt x="112" y="29"/>
                    <a:pt x="113" y="30"/>
                    <a:pt x="113" y="30"/>
                  </a:cubicBezTo>
                  <a:cubicBezTo>
                    <a:pt x="114" y="31"/>
                    <a:pt x="114" y="32"/>
                    <a:pt x="115" y="33"/>
                  </a:cubicBezTo>
                  <a:lnTo>
                    <a:pt x="124" y="47"/>
                  </a:lnTo>
                  <a:close/>
                  <a:moveTo>
                    <a:pt x="96" y="5"/>
                  </a:moveTo>
                  <a:cubicBezTo>
                    <a:pt x="96" y="22"/>
                    <a:pt x="96" y="22"/>
                    <a:pt x="96" y="22"/>
                  </a:cubicBezTo>
                  <a:cubicBezTo>
                    <a:pt x="103" y="22"/>
                    <a:pt x="103" y="22"/>
                    <a:pt x="103" y="22"/>
                  </a:cubicBezTo>
                  <a:cubicBezTo>
                    <a:pt x="105" y="22"/>
                    <a:pt x="106" y="22"/>
                    <a:pt x="107" y="22"/>
                  </a:cubicBezTo>
                  <a:cubicBezTo>
                    <a:pt x="108" y="21"/>
                    <a:pt x="109" y="21"/>
                    <a:pt x="110" y="20"/>
                  </a:cubicBezTo>
                  <a:cubicBezTo>
                    <a:pt x="111" y="19"/>
                    <a:pt x="111" y="18"/>
                    <a:pt x="112" y="17"/>
                  </a:cubicBezTo>
                  <a:cubicBezTo>
                    <a:pt x="112" y="16"/>
                    <a:pt x="113" y="15"/>
                    <a:pt x="113" y="13"/>
                  </a:cubicBezTo>
                  <a:cubicBezTo>
                    <a:pt x="113" y="11"/>
                    <a:pt x="112" y="9"/>
                    <a:pt x="110" y="8"/>
                  </a:cubicBezTo>
                  <a:cubicBezTo>
                    <a:pt x="109" y="6"/>
                    <a:pt x="106" y="5"/>
                    <a:pt x="103" y="5"/>
                  </a:cubicBezTo>
                  <a:lnTo>
                    <a:pt x="96" y="5"/>
                  </a:lnTo>
                  <a:close/>
                  <a:moveTo>
                    <a:pt x="135" y="47"/>
                  </a:moveTo>
                  <a:cubicBezTo>
                    <a:pt x="130" y="47"/>
                    <a:pt x="130" y="47"/>
                    <a:pt x="130" y="47"/>
                  </a:cubicBezTo>
                  <a:cubicBezTo>
                    <a:pt x="130" y="1"/>
                    <a:pt x="130" y="1"/>
                    <a:pt x="130" y="1"/>
                  </a:cubicBezTo>
                  <a:cubicBezTo>
                    <a:pt x="135" y="1"/>
                    <a:pt x="135" y="1"/>
                    <a:pt x="135" y="1"/>
                  </a:cubicBezTo>
                  <a:lnTo>
                    <a:pt x="135" y="47"/>
                  </a:lnTo>
                  <a:close/>
                  <a:moveTo>
                    <a:pt x="182" y="44"/>
                  </a:moveTo>
                  <a:cubicBezTo>
                    <a:pt x="178" y="46"/>
                    <a:pt x="172" y="48"/>
                    <a:pt x="167" y="48"/>
                  </a:cubicBezTo>
                  <a:cubicBezTo>
                    <a:pt x="160" y="48"/>
                    <a:pt x="155" y="46"/>
                    <a:pt x="151" y="41"/>
                  </a:cubicBezTo>
                  <a:cubicBezTo>
                    <a:pt x="147" y="37"/>
                    <a:pt x="145" y="31"/>
                    <a:pt x="145" y="24"/>
                  </a:cubicBezTo>
                  <a:cubicBezTo>
                    <a:pt x="145" y="17"/>
                    <a:pt x="147" y="11"/>
                    <a:pt x="151" y="7"/>
                  </a:cubicBezTo>
                  <a:cubicBezTo>
                    <a:pt x="156" y="2"/>
                    <a:pt x="162" y="0"/>
                    <a:pt x="169" y="0"/>
                  </a:cubicBezTo>
                  <a:cubicBezTo>
                    <a:pt x="174" y="0"/>
                    <a:pt x="178" y="1"/>
                    <a:pt x="181" y="2"/>
                  </a:cubicBezTo>
                  <a:cubicBezTo>
                    <a:pt x="181" y="8"/>
                    <a:pt x="181" y="8"/>
                    <a:pt x="181" y="8"/>
                  </a:cubicBezTo>
                  <a:cubicBezTo>
                    <a:pt x="178" y="6"/>
                    <a:pt x="173" y="5"/>
                    <a:pt x="168" y="5"/>
                  </a:cubicBezTo>
                  <a:cubicBezTo>
                    <a:pt x="163" y="5"/>
                    <a:pt x="159" y="6"/>
                    <a:pt x="155" y="10"/>
                  </a:cubicBezTo>
                  <a:cubicBezTo>
                    <a:pt x="152" y="14"/>
                    <a:pt x="150" y="18"/>
                    <a:pt x="150" y="24"/>
                  </a:cubicBezTo>
                  <a:cubicBezTo>
                    <a:pt x="150" y="30"/>
                    <a:pt x="152" y="34"/>
                    <a:pt x="155" y="38"/>
                  </a:cubicBezTo>
                  <a:cubicBezTo>
                    <a:pt x="158" y="41"/>
                    <a:pt x="162" y="43"/>
                    <a:pt x="167" y="43"/>
                  </a:cubicBezTo>
                  <a:cubicBezTo>
                    <a:pt x="171" y="43"/>
                    <a:pt x="174" y="42"/>
                    <a:pt x="177" y="41"/>
                  </a:cubicBezTo>
                  <a:cubicBezTo>
                    <a:pt x="177" y="28"/>
                    <a:pt x="177" y="28"/>
                    <a:pt x="177" y="28"/>
                  </a:cubicBezTo>
                  <a:cubicBezTo>
                    <a:pt x="167" y="28"/>
                    <a:pt x="167" y="28"/>
                    <a:pt x="167" y="28"/>
                  </a:cubicBezTo>
                  <a:cubicBezTo>
                    <a:pt x="167" y="23"/>
                    <a:pt x="167" y="23"/>
                    <a:pt x="167" y="23"/>
                  </a:cubicBezTo>
                  <a:cubicBezTo>
                    <a:pt x="182" y="23"/>
                    <a:pt x="182" y="23"/>
                    <a:pt x="182" y="23"/>
                  </a:cubicBezTo>
                  <a:lnTo>
                    <a:pt x="182" y="44"/>
                  </a:lnTo>
                  <a:close/>
                  <a:moveTo>
                    <a:pt x="229" y="47"/>
                  </a:moveTo>
                  <a:cubicBezTo>
                    <a:pt x="223" y="47"/>
                    <a:pt x="223" y="47"/>
                    <a:pt x="223" y="47"/>
                  </a:cubicBezTo>
                  <a:cubicBezTo>
                    <a:pt x="218" y="34"/>
                    <a:pt x="218" y="34"/>
                    <a:pt x="218" y="34"/>
                  </a:cubicBezTo>
                  <a:cubicBezTo>
                    <a:pt x="198" y="34"/>
                    <a:pt x="198" y="34"/>
                    <a:pt x="198" y="34"/>
                  </a:cubicBezTo>
                  <a:cubicBezTo>
                    <a:pt x="194" y="47"/>
                    <a:pt x="194" y="47"/>
                    <a:pt x="194" y="47"/>
                  </a:cubicBezTo>
                  <a:cubicBezTo>
                    <a:pt x="188" y="47"/>
                    <a:pt x="188" y="47"/>
                    <a:pt x="188" y="47"/>
                  </a:cubicBezTo>
                  <a:cubicBezTo>
                    <a:pt x="205" y="1"/>
                    <a:pt x="205" y="1"/>
                    <a:pt x="205" y="1"/>
                  </a:cubicBezTo>
                  <a:cubicBezTo>
                    <a:pt x="211" y="1"/>
                    <a:pt x="211" y="1"/>
                    <a:pt x="211" y="1"/>
                  </a:cubicBezTo>
                  <a:lnTo>
                    <a:pt x="229" y="47"/>
                  </a:lnTo>
                  <a:close/>
                  <a:moveTo>
                    <a:pt x="216" y="29"/>
                  </a:moveTo>
                  <a:cubicBezTo>
                    <a:pt x="209" y="9"/>
                    <a:pt x="209" y="9"/>
                    <a:pt x="209" y="9"/>
                  </a:cubicBezTo>
                  <a:cubicBezTo>
                    <a:pt x="209" y="9"/>
                    <a:pt x="208" y="8"/>
                    <a:pt x="208" y="6"/>
                  </a:cubicBezTo>
                  <a:cubicBezTo>
                    <a:pt x="208" y="6"/>
                    <a:pt x="208" y="6"/>
                    <a:pt x="208" y="6"/>
                  </a:cubicBezTo>
                  <a:cubicBezTo>
                    <a:pt x="208" y="7"/>
                    <a:pt x="208" y="9"/>
                    <a:pt x="207" y="9"/>
                  </a:cubicBezTo>
                  <a:cubicBezTo>
                    <a:pt x="200" y="29"/>
                    <a:pt x="200" y="29"/>
                    <a:pt x="200" y="29"/>
                  </a:cubicBezTo>
                  <a:lnTo>
                    <a:pt x="216" y="29"/>
                  </a:lnTo>
                  <a:close/>
                  <a:moveTo>
                    <a:pt x="236" y="47"/>
                  </a:moveTo>
                  <a:cubicBezTo>
                    <a:pt x="236" y="1"/>
                    <a:pt x="236" y="1"/>
                    <a:pt x="236" y="1"/>
                  </a:cubicBezTo>
                  <a:cubicBezTo>
                    <a:pt x="249" y="1"/>
                    <a:pt x="249" y="1"/>
                    <a:pt x="249" y="1"/>
                  </a:cubicBezTo>
                  <a:cubicBezTo>
                    <a:pt x="265" y="1"/>
                    <a:pt x="273" y="8"/>
                    <a:pt x="273" y="23"/>
                  </a:cubicBezTo>
                  <a:cubicBezTo>
                    <a:pt x="273" y="30"/>
                    <a:pt x="271" y="36"/>
                    <a:pt x="266" y="40"/>
                  </a:cubicBezTo>
                  <a:cubicBezTo>
                    <a:pt x="262" y="45"/>
                    <a:pt x="256" y="47"/>
                    <a:pt x="248" y="47"/>
                  </a:cubicBezTo>
                  <a:lnTo>
                    <a:pt x="236" y="47"/>
                  </a:lnTo>
                  <a:close/>
                  <a:moveTo>
                    <a:pt x="241" y="5"/>
                  </a:moveTo>
                  <a:cubicBezTo>
                    <a:pt x="241" y="42"/>
                    <a:pt x="241" y="42"/>
                    <a:pt x="241" y="42"/>
                  </a:cubicBezTo>
                  <a:cubicBezTo>
                    <a:pt x="248" y="42"/>
                    <a:pt x="248" y="42"/>
                    <a:pt x="248" y="42"/>
                  </a:cubicBezTo>
                  <a:cubicBezTo>
                    <a:pt x="254" y="42"/>
                    <a:pt x="259" y="40"/>
                    <a:pt x="262" y="37"/>
                  </a:cubicBezTo>
                  <a:cubicBezTo>
                    <a:pt x="266" y="34"/>
                    <a:pt x="267" y="29"/>
                    <a:pt x="267" y="23"/>
                  </a:cubicBezTo>
                  <a:cubicBezTo>
                    <a:pt x="267" y="11"/>
                    <a:pt x="261" y="5"/>
                    <a:pt x="248" y="5"/>
                  </a:cubicBezTo>
                  <a:lnTo>
                    <a:pt x="241" y="5"/>
                  </a:lnTo>
                  <a:close/>
                  <a:moveTo>
                    <a:pt x="301" y="48"/>
                  </a:moveTo>
                  <a:cubicBezTo>
                    <a:pt x="294" y="48"/>
                    <a:pt x="289" y="46"/>
                    <a:pt x="285" y="41"/>
                  </a:cubicBezTo>
                  <a:cubicBezTo>
                    <a:pt x="281" y="37"/>
                    <a:pt x="279" y="31"/>
                    <a:pt x="279" y="24"/>
                  </a:cubicBezTo>
                  <a:cubicBezTo>
                    <a:pt x="279" y="17"/>
                    <a:pt x="281" y="11"/>
                    <a:pt x="285" y="6"/>
                  </a:cubicBezTo>
                  <a:cubicBezTo>
                    <a:pt x="289" y="2"/>
                    <a:pt x="295" y="0"/>
                    <a:pt x="302" y="0"/>
                  </a:cubicBezTo>
                  <a:cubicBezTo>
                    <a:pt x="308" y="0"/>
                    <a:pt x="313" y="2"/>
                    <a:pt x="317" y="6"/>
                  </a:cubicBezTo>
                  <a:cubicBezTo>
                    <a:pt x="321" y="11"/>
                    <a:pt x="323" y="16"/>
                    <a:pt x="323" y="23"/>
                  </a:cubicBezTo>
                  <a:cubicBezTo>
                    <a:pt x="323" y="31"/>
                    <a:pt x="321" y="37"/>
                    <a:pt x="317" y="41"/>
                  </a:cubicBezTo>
                  <a:cubicBezTo>
                    <a:pt x="313" y="45"/>
                    <a:pt x="308" y="48"/>
                    <a:pt x="301" y="48"/>
                  </a:cubicBezTo>
                  <a:close/>
                  <a:moveTo>
                    <a:pt x="301" y="5"/>
                  </a:moveTo>
                  <a:cubicBezTo>
                    <a:pt x="296" y="5"/>
                    <a:pt x="292" y="6"/>
                    <a:pt x="289" y="10"/>
                  </a:cubicBezTo>
                  <a:cubicBezTo>
                    <a:pt x="286" y="13"/>
                    <a:pt x="285" y="18"/>
                    <a:pt x="285" y="24"/>
                  </a:cubicBezTo>
                  <a:cubicBezTo>
                    <a:pt x="285" y="30"/>
                    <a:pt x="286" y="34"/>
                    <a:pt x="289" y="38"/>
                  </a:cubicBezTo>
                  <a:cubicBezTo>
                    <a:pt x="292" y="41"/>
                    <a:pt x="296" y="43"/>
                    <a:pt x="301" y="43"/>
                  </a:cubicBezTo>
                  <a:cubicBezTo>
                    <a:pt x="306" y="43"/>
                    <a:pt x="310" y="41"/>
                    <a:pt x="313" y="38"/>
                  </a:cubicBezTo>
                  <a:cubicBezTo>
                    <a:pt x="316" y="35"/>
                    <a:pt x="317" y="30"/>
                    <a:pt x="317" y="24"/>
                  </a:cubicBezTo>
                  <a:cubicBezTo>
                    <a:pt x="317" y="18"/>
                    <a:pt x="316" y="13"/>
                    <a:pt x="313" y="10"/>
                  </a:cubicBezTo>
                  <a:cubicBezTo>
                    <a:pt x="310" y="6"/>
                    <a:pt x="306" y="5"/>
                    <a:pt x="301" y="5"/>
                  </a:cubicBezTo>
                  <a:close/>
                </a:path>
              </a:pathLst>
            </a:custGeom>
            <a:solidFill>
              <a:srgbClr val="0078D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4"/>
                </a:solidFill>
                <a:effectLst/>
                <a:uLnTx/>
                <a:uFillTx/>
                <a:latin typeface="Segoe UI Semilight"/>
                <a:ea typeface="+mn-ea"/>
                <a:cs typeface="+mn-cs"/>
              </a:endParaRPr>
            </a:p>
          </p:txBody>
        </p:sp>
        <p:sp>
          <p:nvSpPr>
            <p:cNvPr id="41" name="Freeform 5">
              <a:extLst>
                <a:ext uri="{FF2B5EF4-FFF2-40B4-BE49-F238E27FC236}">
                  <a16:creationId xmlns:a16="http://schemas.microsoft.com/office/drawing/2014/main" id="{2EEEA630-F107-37B7-C445-243FBBC8532C}"/>
                </a:ext>
                <a:ext uri="{C183D7F6-B498-43B3-948B-1728B52AA6E4}">
                  <adec:decorative xmlns:adec="http://schemas.microsoft.com/office/drawing/2017/decorative" val="1"/>
                </a:ext>
              </a:extLst>
            </p:cNvPr>
            <p:cNvSpPr>
              <a:spLocks noEditPoints="1"/>
            </p:cNvSpPr>
            <p:nvPr/>
          </p:nvSpPr>
          <p:spPr bwMode="auto">
            <a:xfrm>
              <a:off x="5146839" y="5570034"/>
              <a:ext cx="651189" cy="199082"/>
            </a:xfrm>
            <a:custGeom>
              <a:avLst/>
              <a:gdLst>
                <a:gd name="T0" fmla="*/ 199 w 211"/>
                <a:gd name="T1" fmla="*/ 62 h 63"/>
                <a:gd name="T2" fmla="*/ 198 w 211"/>
                <a:gd name="T3" fmla="*/ 19 h 63"/>
                <a:gd name="T4" fmla="*/ 191 w 211"/>
                <a:gd name="T5" fmla="*/ 11 h 63"/>
                <a:gd name="T6" fmla="*/ 171 w 211"/>
                <a:gd name="T7" fmla="*/ 10 h 63"/>
                <a:gd name="T8" fmla="*/ 170 w 211"/>
                <a:gd name="T9" fmla="*/ 50 h 63"/>
                <a:gd name="T10" fmla="*/ 162 w 211"/>
                <a:gd name="T11" fmla="*/ 62 h 63"/>
                <a:gd name="T12" fmla="*/ 150 w 211"/>
                <a:gd name="T13" fmla="*/ 63 h 63"/>
                <a:gd name="T14" fmla="*/ 148 w 211"/>
                <a:gd name="T15" fmla="*/ 53 h 63"/>
                <a:gd name="T16" fmla="*/ 151 w 211"/>
                <a:gd name="T17" fmla="*/ 54 h 63"/>
                <a:gd name="T18" fmla="*/ 157 w 211"/>
                <a:gd name="T19" fmla="*/ 50 h 63"/>
                <a:gd name="T20" fmla="*/ 158 w 211"/>
                <a:gd name="T21" fmla="*/ 41 h 63"/>
                <a:gd name="T22" fmla="*/ 151 w 211"/>
                <a:gd name="T23" fmla="*/ 13 h 63"/>
                <a:gd name="T24" fmla="*/ 160 w 211"/>
                <a:gd name="T25" fmla="*/ 1 h 63"/>
                <a:gd name="T26" fmla="*/ 176 w 211"/>
                <a:gd name="T27" fmla="*/ 0 h 63"/>
                <a:gd name="T28" fmla="*/ 195 w 211"/>
                <a:gd name="T29" fmla="*/ 2 h 63"/>
                <a:gd name="T30" fmla="*/ 209 w 211"/>
                <a:gd name="T31" fmla="*/ 14 h 63"/>
                <a:gd name="T32" fmla="*/ 211 w 211"/>
                <a:gd name="T33" fmla="*/ 62 h 63"/>
                <a:gd name="T34" fmla="*/ 123 w 211"/>
                <a:gd name="T35" fmla="*/ 62 h 63"/>
                <a:gd name="T36" fmla="*/ 135 w 211"/>
                <a:gd name="T37" fmla="*/ 1 h 63"/>
                <a:gd name="T38" fmla="*/ 88 w 211"/>
                <a:gd name="T39" fmla="*/ 62 h 63"/>
                <a:gd name="T40" fmla="*/ 88 w 211"/>
                <a:gd name="T41" fmla="*/ 16 h 63"/>
                <a:gd name="T42" fmla="*/ 87 w 211"/>
                <a:gd name="T43" fmla="*/ 11 h 63"/>
                <a:gd name="T44" fmla="*/ 60 w 211"/>
                <a:gd name="T45" fmla="*/ 11 h 63"/>
                <a:gd name="T46" fmla="*/ 110 w 211"/>
                <a:gd name="T47" fmla="*/ 1 h 63"/>
                <a:gd name="T48" fmla="*/ 107 w 211"/>
                <a:gd name="T49" fmla="*/ 11 h 63"/>
                <a:gd name="T50" fmla="*/ 101 w 211"/>
                <a:gd name="T51" fmla="*/ 14 h 63"/>
                <a:gd name="T52" fmla="*/ 100 w 211"/>
                <a:gd name="T53" fmla="*/ 22 h 63"/>
                <a:gd name="T54" fmla="*/ 88 w 211"/>
                <a:gd name="T55" fmla="*/ 62 h 63"/>
                <a:gd name="T56" fmla="*/ 42 w 211"/>
                <a:gd name="T57" fmla="*/ 62 h 63"/>
                <a:gd name="T58" fmla="*/ 38 w 211"/>
                <a:gd name="T59" fmla="*/ 14 h 63"/>
                <a:gd name="T60" fmla="*/ 19 w 211"/>
                <a:gd name="T61" fmla="*/ 10 h 63"/>
                <a:gd name="T62" fmla="*/ 7 w 211"/>
                <a:gd name="T63" fmla="*/ 12 h 63"/>
                <a:gd name="T64" fmla="*/ 1 w 211"/>
                <a:gd name="T65" fmla="*/ 3 h 63"/>
                <a:gd name="T66" fmla="*/ 27 w 211"/>
                <a:gd name="T67" fmla="*/ 0 h 63"/>
                <a:gd name="T68" fmla="*/ 46 w 211"/>
                <a:gd name="T69" fmla="*/ 6 h 63"/>
                <a:gd name="T70" fmla="*/ 54 w 211"/>
                <a:gd name="T71" fmla="*/ 25 h 63"/>
                <a:gd name="T72" fmla="*/ 13 w 211"/>
                <a:gd name="T73" fmla="*/ 62 h 63"/>
                <a:gd name="T74" fmla="*/ 1 w 211"/>
                <a:gd name="T75" fmla="*/ 27 h 63"/>
                <a:gd name="T76" fmla="*/ 13 w 211"/>
                <a:gd name="T7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1" h="63">
                  <a:moveTo>
                    <a:pt x="211" y="62"/>
                  </a:moveTo>
                  <a:cubicBezTo>
                    <a:pt x="199" y="62"/>
                    <a:pt x="199" y="62"/>
                    <a:pt x="199" y="62"/>
                  </a:cubicBezTo>
                  <a:cubicBezTo>
                    <a:pt x="199" y="25"/>
                    <a:pt x="199" y="25"/>
                    <a:pt x="199" y="25"/>
                  </a:cubicBezTo>
                  <a:cubicBezTo>
                    <a:pt x="199" y="23"/>
                    <a:pt x="199" y="20"/>
                    <a:pt x="198" y="19"/>
                  </a:cubicBezTo>
                  <a:cubicBezTo>
                    <a:pt x="198" y="17"/>
                    <a:pt x="197" y="15"/>
                    <a:pt x="196" y="14"/>
                  </a:cubicBezTo>
                  <a:cubicBezTo>
                    <a:pt x="194" y="12"/>
                    <a:pt x="193" y="11"/>
                    <a:pt x="191" y="11"/>
                  </a:cubicBezTo>
                  <a:cubicBezTo>
                    <a:pt x="189" y="10"/>
                    <a:pt x="186" y="10"/>
                    <a:pt x="183" y="10"/>
                  </a:cubicBezTo>
                  <a:cubicBezTo>
                    <a:pt x="179" y="10"/>
                    <a:pt x="175" y="10"/>
                    <a:pt x="171" y="10"/>
                  </a:cubicBezTo>
                  <a:cubicBezTo>
                    <a:pt x="171" y="41"/>
                    <a:pt x="171" y="41"/>
                    <a:pt x="171" y="41"/>
                  </a:cubicBezTo>
                  <a:cubicBezTo>
                    <a:pt x="171" y="44"/>
                    <a:pt x="170" y="47"/>
                    <a:pt x="170" y="50"/>
                  </a:cubicBezTo>
                  <a:cubicBezTo>
                    <a:pt x="169" y="53"/>
                    <a:pt x="168" y="55"/>
                    <a:pt x="167" y="57"/>
                  </a:cubicBezTo>
                  <a:cubicBezTo>
                    <a:pt x="166" y="59"/>
                    <a:pt x="164" y="61"/>
                    <a:pt x="162" y="62"/>
                  </a:cubicBezTo>
                  <a:cubicBezTo>
                    <a:pt x="160" y="63"/>
                    <a:pt x="157" y="63"/>
                    <a:pt x="154" y="63"/>
                  </a:cubicBezTo>
                  <a:cubicBezTo>
                    <a:pt x="152" y="63"/>
                    <a:pt x="151" y="63"/>
                    <a:pt x="150" y="63"/>
                  </a:cubicBezTo>
                  <a:cubicBezTo>
                    <a:pt x="148" y="63"/>
                    <a:pt x="147" y="63"/>
                    <a:pt x="146" y="62"/>
                  </a:cubicBezTo>
                  <a:cubicBezTo>
                    <a:pt x="148" y="53"/>
                    <a:pt x="148" y="53"/>
                    <a:pt x="148" y="53"/>
                  </a:cubicBezTo>
                  <a:cubicBezTo>
                    <a:pt x="148" y="53"/>
                    <a:pt x="149" y="54"/>
                    <a:pt x="149" y="54"/>
                  </a:cubicBezTo>
                  <a:cubicBezTo>
                    <a:pt x="150" y="54"/>
                    <a:pt x="151" y="54"/>
                    <a:pt x="151" y="54"/>
                  </a:cubicBezTo>
                  <a:cubicBezTo>
                    <a:pt x="153" y="54"/>
                    <a:pt x="154" y="53"/>
                    <a:pt x="155" y="53"/>
                  </a:cubicBezTo>
                  <a:cubicBezTo>
                    <a:pt x="156" y="52"/>
                    <a:pt x="157" y="51"/>
                    <a:pt x="157" y="50"/>
                  </a:cubicBezTo>
                  <a:cubicBezTo>
                    <a:pt x="158" y="49"/>
                    <a:pt x="158" y="47"/>
                    <a:pt x="158" y="46"/>
                  </a:cubicBezTo>
                  <a:cubicBezTo>
                    <a:pt x="158" y="44"/>
                    <a:pt x="158" y="43"/>
                    <a:pt x="158" y="41"/>
                  </a:cubicBezTo>
                  <a:cubicBezTo>
                    <a:pt x="158" y="12"/>
                    <a:pt x="158" y="12"/>
                    <a:pt x="158" y="12"/>
                  </a:cubicBezTo>
                  <a:cubicBezTo>
                    <a:pt x="151" y="13"/>
                    <a:pt x="151" y="13"/>
                    <a:pt x="151" y="13"/>
                  </a:cubicBezTo>
                  <a:cubicBezTo>
                    <a:pt x="152" y="2"/>
                    <a:pt x="152" y="2"/>
                    <a:pt x="152" y="2"/>
                  </a:cubicBezTo>
                  <a:cubicBezTo>
                    <a:pt x="155" y="2"/>
                    <a:pt x="157" y="2"/>
                    <a:pt x="160" y="1"/>
                  </a:cubicBezTo>
                  <a:cubicBezTo>
                    <a:pt x="162" y="1"/>
                    <a:pt x="165" y="1"/>
                    <a:pt x="168" y="1"/>
                  </a:cubicBezTo>
                  <a:cubicBezTo>
                    <a:pt x="171" y="0"/>
                    <a:pt x="173" y="0"/>
                    <a:pt x="176" y="0"/>
                  </a:cubicBezTo>
                  <a:cubicBezTo>
                    <a:pt x="179" y="0"/>
                    <a:pt x="181" y="0"/>
                    <a:pt x="184" y="0"/>
                  </a:cubicBezTo>
                  <a:cubicBezTo>
                    <a:pt x="188" y="0"/>
                    <a:pt x="192" y="1"/>
                    <a:pt x="195" y="2"/>
                  </a:cubicBezTo>
                  <a:cubicBezTo>
                    <a:pt x="198" y="2"/>
                    <a:pt x="201" y="4"/>
                    <a:pt x="204" y="6"/>
                  </a:cubicBezTo>
                  <a:cubicBezTo>
                    <a:pt x="206" y="8"/>
                    <a:pt x="208" y="10"/>
                    <a:pt x="209" y="14"/>
                  </a:cubicBezTo>
                  <a:cubicBezTo>
                    <a:pt x="211" y="17"/>
                    <a:pt x="211" y="21"/>
                    <a:pt x="211" y="25"/>
                  </a:cubicBezTo>
                  <a:lnTo>
                    <a:pt x="211" y="62"/>
                  </a:lnTo>
                  <a:close/>
                  <a:moveTo>
                    <a:pt x="135" y="62"/>
                  </a:moveTo>
                  <a:cubicBezTo>
                    <a:pt x="123" y="62"/>
                    <a:pt x="123" y="62"/>
                    <a:pt x="123" y="62"/>
                  </a:cubicBezTo>
                  <a:cubicBezTo>
                    <a:pt x="123" y="1"/>
                    <a:pt x="123" y="1"/>
                    <a:pt x="123" y="1"/>
                  </a:cubicBezTo>
                  <a:cubicBezTo>
                    <a:pt x="135" y="1"/>
                    <a:pt x="135" y="1"/>
                    <a:pt x="135" y="1"/>
                  </a:cubicBezTo>
                  <a:lnTo>
                    <a:pt x="135" y="62"/>
                  </a:lnTo>
                  <a:close/>
                  <a:moveTo>
                    <a:pt x="88" y="62"/>
                  </a:moveTo>
                  <a:cubicBezTo>
                    <a:pt x="88" y="23"/>
                    <a:pt x="88" y="23"/>
                    <a:pt x="88" y="23"/>
                  </a:cubicBezTo>
                  <a:cubicBezTo>
                    <a:pt x="88" y="21"/>
                    <a:pt x="88" y="18"/>
                    <a:pt x="88" y="16"/>
                  </a:cubicBezTo>
                  <a:cubicBezTo>
                    <a:pt x="89" y="14"/>
                    <a:pt x="90" y="12"/>
                    <a:pt x="92" y="10"/>
                  </a:cubicBezTo>
                  <a:cubicBezTo>
                    <a:pt x="90" y="10"/>
                    <a:pt x="88" y="11"/>
                    <a:pt x="87" y="11"/>
                  </a:cubicBezTo>
                  <a:cubicBezTo>
                    <a:pt x="85" y="11"/>
                    <a:pt x="83" y="11"/>
                    <a:pt x="81" y="11"/>
                  </a:cubicBezTo>
                  <a:cubicBezTo>
                    <a:pt x="60" y="11"/>
                    <a:pt x="60" y="11"/>
                    <a:pt x="60" y="11"/>
                  </a:cubicBezTo>
                  <a:cubicBezTo>
                    <a:pt x="62" y="1"/>
                    <a:pt x="62" y="1"/>
                    <a:pt x="62" y="1"/>
                  </a:cubicBezTo>
                  <a:cubicBezTo>
                    <a:pt x="110" y="1"/>
                    <a:pt x="110" y="1"/>
                    <a:pt x="110" y="1"/>
                  </a:cubicBezTo>
                  <a:cubicBezTo>
                    <a:pt x="109" y="11"/>
                    <a:pt x="109" y="11"/>
                    <a:pt x="109" y="11"/>
                  </a:cubicBezTo>
                  <a:cubicBezTo>
                    <a:pt x="107" y="11"/>
                    <a:pt x="107" y="11"/>
                    <a:pt x="107" y="11"/>
                  </a:cubicBezTo>
                  <a:cubicBezTo>
                    <a:pt x="105" y="11"/>
                    <a:pt x="104" y="11"/>
                    <a:pt x="103" y="11"/>
                  </a:cubicBezTo>
                  <a:cubicBezTo>
                    <a:pt x="102" y="12"/>
                    <a:pt x="101" y="13"/>
                    <a:pt x="101" y="14"/>
                  </a:cubicBezTo>
                  <a:cubicBezTo>
                    <a:pt x="100" y="14"/>
                    <a:pt x="100" y="16"/>
                    <a:pt x="100" y="17"/>
                  </a:cubicBezTo>
                  <a:cubicBezTo>
                    <a:pt x="100" y="18"/>
                    <a:pt x="100" y="20"/>
                    <a:pt x="100" y="22"/>
                  </a:cubicBezTo>
                  <a:cubicBezTo>
                    <a:pt x="100" y="62"/>
                    <a:pt x="100" y="62"/>
                    <a:pt x="100" y="62"/>
                  </a:cubicBezTo>
                  <a:lnTo>
                    <a:pt x="88" y="62"/>
                  </a:lnTo>
                  <a:close/>
                  <a:moveTo>
                    <a:pt x="54" y="62"/>
                  </a:moveTo>
                  <a:cubicBezTo>
                    <a:pt x="42" y="62"/>
                    <a:pt x="42" y="62"/>
                    <a:pt x="42" y="62"/>
                  </a:cubicBezTo>
                  <a:cubicBezTo>
                    <a:pt x="42" y="25"/>
                    <a:pt x="42" y="25"/>
                    <a:pt x="42" y="25"/>
                  </a:cubicBezTo>
                  <a:cubicBezTo>
                    <a:pt x="42" y="20"/>
                    <a:pt x="40" y="16"/>
                    <a:pt x="38" y="14"/>
                  </a:cubicBezTo>
                  <a:cubicBezTo>
                    <a:pt x="35" y="11"/>
                    <a:pt x="31" y="10"/>
                    <a:pt x="26" y="10"/>
                  </a:cubicBezTo>
                  <a:cubicBezTo>
                    <a:pt x="24" y="10"/>
                    <a:pt x="21" y="10"/>
                    <a:pt x="19" y="10"/>
                  </a:cubicBezTo>
                  <a:cubicBezTo>
                    <a:pt x="17" y="10"/>
                    <a:pt x="15" y="10"/>
                    <a:pt x="13" y="11"/>
                  </a:cubicBezTo>
                  <a:cubicBezTo>
                    <a:pt x="11" y="11"/>
                    <a:pt x="9" y="11"/>
                    <a:pt x="7" y="12"/>
                  </a:cubicBezTo>
                  <a:cubicBezTo>
                    <a:pt x="4" y="12"/>
                    <a:pt x="2" y="13"/>
                    <a:pt x="0" y="13"/>
                  </a:cubicBezTo>
                  <a:cubicBezTo>
                    <a:pt x="1" y="3"/>
                    <a:pt x="1" y="3"/>
                    <a:pt x="1" y="3"/>
                  </a:cubicBezTo>
                  <a:cubicBezTo>
                    <a:pt x="5" y="2"/>
                    <a:pt x="9" y="1"/>
                    <a:pt x="13" y="1"/>
                  </a:cubicBezTo>
                  <a:cubicBezTo>
                    <a:pt x="18" y="0"/>
                    <a:pt x="22" y="0"/>
                    <a:pt x="27" y="0"/>
                  </a:cubicBezTo>
                  <a:cubicBezTo>
                    <a:pt x="31" y="0"/>
                    <a:pt x="34" y="1"/>
                    <a:pt x="38" y="2"/>
                  </a:cubicBezTo>
                  <a:cubicBezTo>
                    <a:pt x="41" y="3"/>
                    <a:pt x="44" y="4"/>
                    <a:pt x="46" y="6"/>
                  </a:cubicBezTo>
                  <a:cubicBezTo>
                    <a:pt x="49" y="8"/>
                    <a:pt x="50" y="11"/>
                    <a:pt x="52" y="14"/>
                  </a:cubicBezTo>
                  <a:cubicBezTo>
                    <a:pt x="53" y="17"/>
                    <a:pt x="54" y="21"/>
                    <a:pt x="54" y="25"/>
                  </a:cubicBezTo>
                  <a:lnTo>
                    <a:pt x="54" y="62"/>
                  </a:lnTo>
                  <a:close/>
                  <a:moveTo>
                    <a:pt x="13" y="62"/>
                  </a:moveTo>
                  <a:cubicBezTo>
                    <a:pt x="1" y="62"/>
                    <a:pt x="1" y="62"/>
                    <a:pt x="1" y="62"/>
                  </a:cubicBezTo>
                  <a:cubicBezTo>
                    <a:pt x="1" y="27"/>
                    <a:pt x="1" y="27"/>
                    <a:pt x="1" y="27"/>
                  </a:cubicBezTo>
                  <a:cubicBezTo>
                    <a:pt x="13" y="21"/>
                    <a:pt x="13" y="21"/>
                    <a:pt x="13" y="21"/>
                  </a:cubicBezTo>
                  <a:lnTo>
                    <a:pt x="13" y="62"/>
                  </a:lnTo>
                  <a:close/>
                </a:path>
              </a:pathLst>
            </a:custGeom>
            <a:solidFill>
              <a:schemeClr val="tx2">
                <a:lumMod val="50000"/>
                <a:lumOff val="50000"/>
              </a:schemeClr>
            </a:solidFill>
            <a:ln>
              <a:noFill/>
            </a:ln>
          </p:spPr>
          <p:txBody>
            <a:bodyPr vert="horz" wrap="square" lIns="89642" tIns="44821" rIns="89642" bIns="44821"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2" name="Freeform 235">
              <a:extLst>
                <a:ext uri="{FF2B5EF4-FFF2-40B4-BE49-F238E27FC236}">
                  <a16:creationId xmlns:a16="http://schemas.microsoft.com/office/drawing/2014/main" id="{3B8FB36D-E014-76CB-A0CA-F3F182F2DD82}"/>
                </a:ext>
                <a:ext uri="{C183D7F6-B498-43B3-948B-1728B52AA6E4}">
                  <adec:decorative xmlns:adec="http://schemas.microsoft.com/office/drawing/2017/decorative" val="1"/>
                </a:ext>
              </a:extLst>
            </p:cNvPr>
            <p:cNvSpPr>
              <a:spLocks noEditPoints="1"/>
            </p:cNvSpPr>
            <p:nvPr/>
          </p:nvSpPr>
          <p:spPr bwMode="auto">
            <a:xfrm>
              <a:off x="2319405" y="4084404"/>
              <a:ext cx="747519" cy="182384"/>
            </a:xfrm>
            <a:custGeom>
              <a:avLst/>
              <a:gdLst>
                <a:gd name="T0" fmla="*/ 37 w 246"/>
                <a:gd name="T1" fmla="*/ 32 h 60"/>
                <a:gd name="T2" fmla="*/ 5 w 246"/>
                <a:gd name="T3" fmla="*/ 60 h 60"/>
                <a:gd name="T4" fmla="*/ 0 w 246"/>
                <a:gd name="T5" fmla="*/ 0 h 60"/>
                <a:gd name="T6" fmla="*/ 5 w 246"/>
                <a:gd name="T7" fmla="*/ 27 h 60"/>
                <a:gd name="T8" fmla="*/ 37 w 246"/>
                <a:gd name="T9" fmla="*/ 0 h 60"/>
                <a:gd name="T10" fmla="*/ 43 w 246"/>
                <a:gd name="T11" fmla="*/ 60 h 60"/>
                <a:gd name="T12" fmla="*/ 79 w 246"/>
                <a:gd name="T13" fmla="*/ 60 h 60"/>
                <a:gd name="T14" fmla="*/ 52 w 246"/>
                <a:gd name="T15" fmla="*/ 0 h 60"/>
                <a:gd name="T16" fmla="*/ 75 w 246"/>
                <a:gd name="T17" fmla="*/ 48 h 60"/>
                <a:gd name="T18" fmla="*/ 76 w 246"/>
                <a:gd name="T19" fmla="*/ 53 h 60"/>
                <a:gd name="T20" fmla="*/ 77 w 246"/>
                <a:gd name="T21" fmla="*/ 51 h 60"/>
                <a:gd name="T22" fmla="*/ 95 w 246"/>
                <a:gd name="T23" fmla="*/ 0 h 60"/>
                <a:gd name="T24" fmla="*/ 79 w 246"/>
                <a:gd name="T25" fmla="*/ 60 h 60"/>
                <a:gd name="T26" fmla="*/ 122 w 246"/>
                <a:gd name="T27" fmla="*/ 0 h 60"/>
                <a:gd name="T28" fmla="*/ 105 w 246"/>
                <a:gd name="T29" fmla="*/ 60 h 60"/>
                <a:gd name="T30" fmla="*/ 137 w 246"/>
                <a:gd name="T31" fmla="*/ 42 h 60"/>
                <a:gd name="T32" fmla="*/ 150 w 246"/>
                <a:gd name="T33" fmla="*/ 60 h 60"/>
                <a:gd name="T34" fmla="*/ 114 w 246"/>
                <a:gd name="T35" fmla="*/ 37 h 60"/>
                <a:gd name="T36" fmla="*/ 124 w 246"/>
                <a:gd name="T37" fmla="*/ 9 h 60"/>
                <a:gd name="T38" fmla="*/ 125 w 246"/>
                <a:gd name="T39" fmla="*/ 7 h 60"/>
                <a:gd name="T40" fmla="*/ 126 w 246"/>
                <a:gd name="T41" fmla="*/ 11 h 60"/>
                <a:gd name="T42" fmla="*/ 114 w 246"/>
                <a:gd name="T43" fmla="*/ 37 h 60"/>
                <a:gd name="T44" fmla="*/ 159 w 246"/>
                <a:gd name="T45" fmla="*/ 0 h 60"/>
                <a:gd name="T46" fmla="*/ 165 w 246"/>
                <a:gd name="T47" fmla="*/ 55 h 60"/>
                <a:gd name="T48" fmla="*/ 189 w 246"/>
                <a:gd name="T49" fmla="*/ 60 h 60"/>
                <a:gd name="T50" fmla="*/ 223 w 246"/>
                <a:gd name="T51" fmla="*/ 0 h 60"/>
                <a:gd name="T52" fmla="*/ 195 w 246"/>
                <a:gd name="T53" fmla="*/ 60 h 60"/>
                <a:gd name="T54" fmla="*/ 207 w 246"/>
                <a:gd name="T55" fmla="*/ 42 h 60"/>
                <a:gd name="T56" fmla="*/ 239 w 246"/>
                <a:gd name="T57" fmla="*/ 60 h 60"/>
                <a:gd name="T58" fmla="*/ 223 w 246"/>
                <a:gd name="T59" fmla="*/ 0 h 60"/>
                <a:gd name="T60" fmla="*/ 219 w 246"/>
                <a:gd name="T61" fmla="*/ 11 h 60"/>
                <a:gd name="T62" fmla="*/ 220 w 246"/>
                <a:gd name="T63" fmla="*/ 7 h 60"/>
                <a:gd name="T64" fmla="*/ 221 w 246"/>
                <a:gd name="T65" fmla="*/ 9 h 60"/>
                <a:gd name="T66" fmla="*/ 231 w 246"/>
                <a:gd name="T67"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6" h="60">
                  <a:moveTo>
                    <a:pt x="37" y="60"/>
                  </a:moveTo>
                  <a:cubicBezTo>
                    <a:pt x="37" y="32"/>
                    <a:pt x="37" y="32"/>
                    <a:pt x="37" y="32"/>
                  </a:cubicBezTo>
                  <a:cubicBezTo>
                    <a:pt x="5" y="32"/>
                    <a:pt x="5" y="32"/>
                    <a:pt x="5" y="32"/>
                  </a:cubicBezTo>
                  <a:cubicBezTo>
                    <a:pt x="5" y="60"/>
                    <a:pt x="5" y="60"/>
                    <a:pt x="5" y="60"/>
                  </a:cubicBezTo>
                  <a:cubicBezTo>
                    <a:pt x="0" y="60"/>
                    <a:pt x="0" y="60"/>
                    <a:pt x="0" y="60"/>
                  </a:cubicBezTo>
                  <a:cubicBezTo>
                    <a:pt x="0" y="0"/>
                    <a:pt x="0" y="0"/>
                    <a:pt x="0" y="0"/>
                  </a:cubicBezTo>
                  <a:cubicBezTo>
                    <a:pt x="5" y="0"/>
                    <a:pt x="5" y="0"/>
                    <a:pt x="5" y="0"/>
                  </a:cubicBezTo>
                  <a:cubicBezTo>
                    <a:pt x="5" y="27"/>
                    <a:pt x="5" y="27"/>
                    <a:pt x="5" y="27"/>
                  </a:cubicBezTo>
                  <a:cubicBezTo>
                    <a:pt x="37" y="27"/>
                    <a:pt x="37" y="27"/>
                    <a:pt x="37" y="27"/>
                  </a:cubicBezTo>
                  <a:cubicBezTo>
                    <a:pt x="37" y="0"/>
                    <a:pt x="37" y="0"/>
                    <a:pt x="37" y="0"/>
                  </a:cubicBezTo>
                  <a:cubicBezTo>
                    <a:pt x="43" y="0"/>
                    <a:pt x="43" y="0"/>
                    <a:pt x="43" y="0"/>
                  </a:cubicBezTo>
                  <a:cubicBezTo>
                    <a:pt x="43" y="60"/>
                    <a:pt x="43" y="60"/>
                    <a:pt x="43" y="60"/>
                  </a:cubicBezTo>
                  <a:lnTo>
                    <a:pt x="37" y="60"/>
                  </a:lnTo>
                  <a:close/>
                  <a:moveTo>
                    <a:pt x="79" y="60"/>
                  </a:moveTo>
                  <a:cubicBezTo>
                    <a:pt x="73" y="60"/>
                    <a:pt x="73" y="60"/>
                    <a:pt x="73" y="60"/>
                  </a:cubicBezTo>
                  <a:cubicBezTo>
                    <a:pt x="52" y="0"/>
                    <a:pt x="52" y="0"/>
                    <a:pt x="52" y="0"/>
                  </a:cubicBezTo>
                  <a:cubicBezTo>
                    <a:pt x="58" y="0"/>
                    <a:pt x="58" y="0"/>
                    <a:pt x="58" y="0"/>
                  </a:cubicBezTo>
                  <a:cubicBezTo>
                    <a:pt x="75" y="48"/>
                    <a:pt x="75" y="48"/>
                    <a:pt x="75" y="48"/>
                  </a:cubicBezTo>
                  <a:cubicBezTo>
                    <a:pt x="75" y="49"/>
                    <a:pt x="75" y="50"/>
                    <a:pt x="76" y="50"/>
                  </a:cubicBezTo>
                  <a:cubicBezTo>
                    <a:pt x="76" y="51"/>
                    <a:pt x="76" y="52"/>
                    <a:pt x="76" y="53"/>
                  </a:cubicBezTo>
                  <a:cubicBezTo>
                    <a:pt x="76" y="53"/>
                    <a:pt x="76" y="53"/>
                    <a:pt x="76" y="53"/>
                  </a:cubicBezTo>
                  <a:cubicBezTo>
                    <a:pt x="76" y="52"/>
                    <a:pt x="77" y="52"/>
                    <a:pt x="77" y="51"/>
                  </a:cubicBezTo>
                  <a:cubicBezTo>
                    <a:pt x="77" y="50"/>
                    <a:pt x="77" y="49"/>
                    <a:pt x="78" y="48"/>
                  </a:cubicBezTo>
                  <a:cubicBezTo>
                    <a:pt x="95" y="0"/>
                    <a:pt x="95" y="0"/>
                    <a:pt x="95" y="0"/>
                  </a:cubicBezTo>
                  <a:cubicBezTo>
                    <a:pt x="101" y="0"/>
                    <a:pt x="101" y="0"/>
                    <a:pt x="101" y="0"/>
                  </a:cubicBezTo>
                  <a:lnTo>
                    <a:pt x="79" y="60"/>
                  </a:lnTo>
                  <a:close/>
                  <a:moveTo>
                    <a:pt x="127" y="0"/>
                  </a:moveTo>
                  <a:cubicBezTo>
                    <a:pt x="122" y="0"/>
                    <a:pt x="122" y="0"/>
                    <a:pt x="122" y="0"/>
                  </a:cubicBezTo>
                  <a:cubicBezTo>
                    <a:pt x="99" y="60"/>
                    <a:pt x="99" y="60"/>
                    <a:pt x="99" y="60"/>
                  </a:cubicBezTo>
                  <a:cubicBezTo>
                    <a:pt x="105" y="60"/>
                    <a:pt x="105" y="60"/>
                    <a:pt x="105" y="60"/>
                  </a:cubicBezTo>
                  <a:cubicBezTo>
                    <a:pt x="112" y="42"/>
                    <a:pt x="112" y="42"/>
                    <a:pt x="112" y="42"/>
                  </a:cubicBezTo>
                  <a:cubicBezTo>
                    <a:pt x="137" y="42"/>
                    <a:pt x="137" y="42"/>
                    <a:pt x="137" y="42"/>
                  </a:cubicBezTo>
                  <a:cubicBezTo>
                    <a:pt x="144" y="60"/>
                    <a:pt x="144" y="60"/>
                    <a:pt x="144" y="60"/>
                  </a:cubicBezTo>
                  <a:cubicBezTo>
                    <a:pt x="150" y="60"/>
                    <a:pt x="150" y="60"/>
                    <a:pt x="150" y="60"/>
                  </a:cubicBezTo>
                  <a:lnTo>
                    <a:pt x="127" y="0"/>
                  </a:lnTo>
                  <a:close/>
                  <a:moveTo>
                    <a:pt x="114" y="37"/>
                  </a:moveTo>
                  <a:cubicBezTo>
                    <a:pt x="123" y="11"/>
                    <a:pt x="123" y="11"/>
                    <a:pt x="123" y="11"/>
                  </a:cubicBezTo>
                  <a:cubicBezTo>
                    <a:pt x="123" y="10"/>
                    <a:pt x="124" y="10"/>
                    <a:pt x="124" y="9"/>
                  </a:cubicBezTo>
                  <a:cubicBezTo>
                    <a:pt x="124" y="8"/>
                    <a:pt x="124" y="8"/>
                    <a:pt x="124" y="7"/>
                  </a:cubicBezTo>
                  <a:cubicBezTo>
                    <a:pt x="125" y="7"/>
                    <a:pt x="125" y="7"/>
                    <a:pt x="125" y="7"/>
                  </a:cubicBezTo>
                  <a:cubicBezTo>
                    <a:pt x="125" y="8"/>
                    <a:pt x="125" y="8"/>
                    <a:pt x="125" y="9"/>
                  </a:cubicBezTo>
                  <a:cubicBezTo>
                    <a:pt x="125" y="10"/>
                    <a:pt x="125" y="10"/>
                    <a:pt x="126" y="11"/>
                  </a:cubicBezTo>
                  <a:cubicBezTo>
                    <a:pt x="135" y="37"/>
                    <a:pt x="135" y="37"/>
                    <a:pt x="135" y="37"/>
                  </a:cubicBezTo>
                  <a:lnTo>
                    <a:pt x="114" y="37"/>
                  </a:lnTo>
                  <a:close/>
                  <a:moveTo>
                    <a:pt x="159" y="60"/>
                  </a:moveTo>
                  <a:cubicBezTo>
                    <a:pt x="159" y="0"/>
                    <a:pt x="159" y="0"/>
                    <a:pt x="159" y="0"/>
                  </a:cubicBezTo>
                  <a:cubicBezTo>
                    <a:pt x="165" y="0"/>
                    <a:pt x="165" y="0"/>
                    <a:pt x="165" y="0"/>
                  </a:cubicBezTo>
                  <a:cubicBezTo>
                    <a:pt x="165" y="55"/>
                    <a:pt x="165" y="55"/>
                    <a:pt x="165" y="55"/>
                  </a:cubicBezTo>
                  <a:cubicBezTo>
                    <a:pt x="189" y="55"/>
                    <a:pt x="189" y="55"/>
                    <a:pt x="189" y="55"/>
                  </a:cubicBezTo>
                  <a:cubicBezTo>
                    <a:pt x="189" y="60"/>
                    <a:pt x="189" y="60"/>
                    <a:pt x="189" y="60"/>
                  </a:cubicBezTo>
                  <a:lnTo>
                    <a:pt x="159" y="60"/>
                  </a:lnTo>
                  <a:close/>
                  <a:moveTo>
                    <a:pt x="223" y="0"/>
                  </a:moveTo>
                  <a:cubicBezTo>
                    <a:pt x="218" y="0"/>
                    <a:pt x="218" y="0"/>
                    <a:pt x="218" y="0"/>
                  </a:cubicBezTo>
                  <a:cubicBezTo>
                    <a:pt x="195" y="60"/>
                    <a:pt x="195" y="60"/>
                    <a:pt x="195" y="60"/>
                  </a:cubicBezTo>
                  <a:cubicBezTo>
                    <a:pt x="201" y="60"/>
                    <a:pt x="201" y="60"/>
                    <a:pt x="201" y="60"/>
                  </a:cubicBezTo>
                  <a:cubicBezTo>
                    <a:pt x="207" y="42"/>
                    <a:pt x="207" y="42"/>
                    <a:pt x="207" y="42"/>
                  </a:cubicBezTo>
                  <a:cubicBezTo>
                    <a:pt x="233" y="42"/>
                    <a:pt x="233" y="42"/>
                    <a:pt x="233" y="42"/>
                  </a:cubicBezTo>
                  <a:cubicBezTo>
                    <a:pt x="239" y="60"/>
                    <a:pt x="239" y="60"/>
                    <a:pt x="239" y="60"/>
                  </a:cubicBezTo>
                  <a:cubicBezTo>
                    <a:pt x="246" y="60"/>
                    <a:pt x="246" y="60"/>
                    <a:pt x="246" y="60"/>
                  </a:cubicBezTo>
                  <a:lnTo>
                    <a:pt x="223" y="0"/>
                  </a:lnTo>
                  <a:close/>
                  <a:moveTo>
                    <a:pt x="209" y="37"/>
                  </a:moveTo>
                  <a:cubicBezTo>
                    <a:pt x="219" y="11"/>
                    <a:pt x="219" y="11"/>
                    <a:pt x="219" y="11"/>
                  </a:cubicBezTo>
                  <a:cubicBezTo>
                    <a:pt x="219" y="10"/>
                    <a:pt x="219" y="10"/>
                    <a:pt x="219" y="9"/>
                  </a:cubicBezTo>
                  <a:cubicBezTo>
                    <a:pt x="220" y="8"/>
                    <a:pt x="220" y="8"/>
                    <a:pt x="220" y="7"/>
                  </a:cubicBezTo>
                  <a:cubicBezTo>
                    <a:pt x="220" y="7"/>
                    <a:pt x="220" y="7"/>
                    <a:pt x="220" y="7"/>
                  </a:cubicBezTo>
                  <a:cubicBezTo>
                    <a:pt x="220" y="8"/>
                    <a:pt x="221" y="8"/>
                    <a:pt x="221" y="9"/>
                  </a:cubicBezTo>
                  <a:cubicBezTo>
                    <a:pt x="221" y="10"/>
                    <a:pt x="221" y="10"/>
                    <a:pt x="221" y="11"/>
                  </a:cubicBezTo>
                  <a:cubicBezTo>
                    <a:pt x="231" y="37"/>
                    <a:pt x="231" y="37"/>
                    <a:pt x="231" y="37"/>
                  </a:cubicBezTo>
                  <a:lnTo>
                    <a:pt x="209" y="37"/>
                  </a:lnTo>
                  <a:close/>
                </a:path>
              </a:pathLst>
            </a:custGeom>
            <a:solidFill>
              <a:schemeClr val="accent4">
                <a:lumMod val="75000"/>
              </a:schemeClr>
            </a:solidFill>
            <a:ln>
              <a:noFill/>
            </a:ln>
          </p:spPr>
          <p:txBody>
            <a:bodyPr vert="horz" wrap="square" lIns="89642" tIns="44821" rIns="89642" bIns="44821" numCol="1" anchor="t" anchorCtr="0" compatLnSpc="1">
              <a:prstTxWarp prst="textNoShape">
                <a:avLst/>
              </a:prstTxWarp>
            </a:bodyPr>
            <a:lstStyle/>
            <a:p>
              <a:pPr defTabSz="914314"/>
              <a:endParaRPr lang="en-US" sz="1200">
                <a:solidFill>
                  <a:srgbClr val="000000"/>
                </a:solidFill>
                <a:latin typeface="Segoe UI Semilight"/>
              </a:endParaRPr>
            </a:p>
          </p:txBody>
        </p:sp>
        <p:sp>
          <p:nvSpPr>
            <p:cNvPr id="43" name="TextBox 42">
              <a:extLst>
                <a:ext uri="{FF2B5EF4-FFF2-40B4-BE49-F238E27FC236}">
                  <a16:creationId xmlns:a16="http://schemas.microsoft.com/office/drawing/2014/main" id="{62C5ACEE-A43E-F3AB-2084-9E70415F78AC}"/>
                </a:ext>
                <a:ext uri="{C183D7F6-B498-43B3-948B-1728B52AA6E4}">
                  <adec:decorative xmlns:adec="http://schemas.microsoft.com/office/drawing/2017/decorative" val="1"/>
                </a:ext>
              </a:extLst>
            </p:cNvPr>
            <p:cNvSpPr txBox="1"/>
            <p:nvPr/>
          </p:nvSpPr>
          <p:spPr>
            <a:xfrm>
              <a:off x="3010944" y="5290674"/>
              <a:ext cx="1703431" cy="644515"/>
            </a:xfrm>
            <a:prstGeom prst="rect">
              <a:avLst/>
            </a:prstGeom>
            <a:noFill/>
          </p:spPr>
          <p:txBody>
            <a:bodyPr wrap="square" lIns="89642" tIns="44821" rIns="89642" bIns="44821"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err="1">
                  <a:ln>
                    <a:noFill/>
                  </a:ln>
                  <a:solidFill>
                    <a:schemeClr val="tx2">
                      <a:lumMod val="75000"/>
                      <a:lumOff val="25000"/>
                    </a:schemeClr>
                  </a:solidFill>
                  <a:effectLst/>
                  <a:uLnTx/>
                  <a:uFillTx/>
                  <a:latin typeface="Calibri" panose="020F0502020204030204"/>
                  <a:ea typeface="+mn-ea"/>
                  <a:cs typeface="+mn-cs"/>
                </a:rPr>
                <a:t>આભાર</a:t>
              </a:r>
              <a:endParaRPr kumimoji="0" lang="en-US" sz="3600" b="1" i="0" u="none" strike="noStrike" kern="1200" cap="none" spc="0" normalizeH="0" baseline="0" noProof="0">
                <a:ln>
                  <a:noFill/>
                </a:ln>
                <a:solidFill>
                  <a:schemeClr val="tx2">
                    <a:lumMod val="75000"/>
                    <a:lumOff val="25000"/>
                  </a:schemeClr>
                </a:solidFill>
                <a:effectLst/>
                <a:uLnTx/>
                <a:uFillTx/>
                <a:latin typeface="Calibri" panose="020F0502020204030204"/>
                <a:ea typeface="+mn-ea"/>
                <a:cs typeface="Calibri"/>
              </a:endParaRPr>
            </a:p>
          </p:txBody>
        </p:sp>
        <p:sp>
          <p:nvSpPr>
            <p:cNvPr id="44" name="TextBox 43">
              <a:extLst>
                <a:ext uri="{FF2B5EF4-FFF2-40B4-BE49-F238E27FC236}">
                  <a16:creationId xmlns:a16="http://schemas.microsoft.com/office/drawing/2014/main" id="{957BE823-57BA-1B9E-778B-96AF6A33778A}"/>
                </a:ext>
                <a:ext uri="{C183D7F6-B498-43B3-948B-1728B52AA6E4}">
                  <adec:decorative xmlns:adec="http://schemas.microsoft.com/office/drawing/2017/decorative" val="1"/>
                </a:ext>
              </a:extLst>
            </p:cNvPr>
            <p:cNvSpPr txBox="1"/>
            <p:nvPr/>
          </p:nvSpPr>
          <p:spPr>
            <a:xfrm>
              <a:off x="9029115" y="4729600"/>
              <a:ext cx="1703431" cy="59317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i-IN" sz="3200" b="0" i="0" u="none" strike="noStrike" kern="1200" cap="none" spc="0" normalizeH="0" baseline="0" noProof="0">
                  <a:ln>
                    <a:noFill/>
                  </a:ln>
                  <a:solidFill>
                    <a:srgbClr val="94E874"/>
                  </a:solidFill>
                  <a:effectLst/>
                  <a:uLnTx/>
                  <a:uFillTx/>
                  <a:latin typeface="Calibri" panose="020F0502020204030204"/>
                  <a:ea typeface="+mn-ea"/>
                  <a:cs typeface="Mangal" panose="020B0502040204020203" pitchFamily="18" charset="0"/>
                </a:rPr>
                <a:t>धन्यवाद</a:t>
              </a:r>
              <a:endParaRPr kumimoji="0" lang="en-US" sz="3200" b="0" i="0" u="none" strike="noStrike" kern="1200" cap="none" spc="0" normalizeH="0" baseline="0" noProof="0">
                <a:ln>
                  <a:noFill/>
                </a:ln>
                <a:solidFill>
                  <a:srgbClr val="94E874"/>
                </a:solidFill>
                <a:effectLst/>
                <a:uLnTx/>
                <a:uFillTx/>
                <a:latin typeface="Calibri" panose="020F0502020204030204"/>
                <a:ea typeface="+mn-ea"/>
                <a:cs typeface="+mn-cs"/>
              </a:endParaRPr>
            </a:p>
          </p:txBody>
        </p:sp>
      </p:grpSp>
      <p:sp>
        <p:nvSpPr>
          <p:cNvPr id="46" name="Text Placeholder 45">
            <a:extLst>
              <a:ext uri="{FF2B5EF4-FFF2-40B4-BE49-F238E27FC236}">
                <a16:creationId xmlns:a16="http://schemas.microsoft.com/office/drawing/2014/main" id="{10397BC3-39D4-7D95-A009-0B33C1583FCB}"/>
              </a:ext>
            </a:extLst>
          </p:cNvPr>
          <p:cNvSpPr>
            <a:spLocks noGrp="1"/>
          </p:cNvSpPr>
          <p:nvPr>
            <p:ph type="body" sz="quarter" idx="10" hasCustomPrompt="1"/>
          </p:nvPr>
        </p:nvSpPr>
        <p:spPr>
          <a:xfrm>
            <a:off x="3356658" y="2875002"/>
            <a:ext cx="5478684" cy="1107996"/>
          </a:xfrm>
        </p:spPr>
        <p:txBody>
          <a:bodyPr/>
          <a:lstStyle>
            <a:lvl1pPr marL="0" indent="0" algn="ctr">
              <a:buNone/>
              <a:defRPr lang="en-US" sz="7200" b="0" kern="1200" cap="none" spc="-50" baseline="0" dirty="0" smtClean="0">
                <a:ln w="3175">
                  <a:noFill/>
                </a:ln>
                <a:solidFill>
                  <a:schemeClr val="bg1"/>
                </a:solidFill>
                <a:effectLst/>
                <a:latin typeface="+mj-lt"/>
                <a:ea typeface="+mn-ea"/>
                <a:cs typeface="Segoe UI" pitchFamily="34" charset="0"/>
              </a:defRPr>
            </a:lvl1pPr>
          </a:lstStyle>
          <a:p>
            <a:pPr marL="0" lvl="0" indent="0" algn="ctr" defTabSz="932742" rtl="0" eaLnBrk="1" latinLnBrk="0" hangingPunct="1">
              <a:lnSpc>
                <a:spcPct val="100000"/>
              </a:lnSpc>
              <a:spcBef>
                <a:spcPct val="0"/>
              </a:spcBef>
              <a:buFont typeface="Arial" panose="020B0604020202020204" pitchFamily="34" charset="0"/>
              <a:buNone/>
            </a:pPr>
            <a:r>
              <a:rPr lang="en-US"/>
              <a:t>THANK YOU</a:t>
            </a:r>
          </a:p>
        </p:txBody>
      </p:sp>
    </p:spTree>
    <p:extLst>
      <p:ext uri="{BB962C8B-B14F-4D97-AF65-F5344CB8AC3E}">
        <p14:creationId xmlns:p14="http://schemas.microsoft.com/office/powerpoint/2010/main" val="2786229497"/>
      </p:ext>
    </p:extLst>
  </p:cSld>
  <p:clrMapOvr>
    <a:masterClrMapping/>
  </p:clrMapOvr>
  <p:transition>
    <p:fade/>
  </p:transition>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Blank slide (Dark)">
    <p:spTree>
      <p:nvGrpSpPr>
        <p:cNvPr id="1" name=""/>
        <p:cNvGrpSpPr/>
        <p:nvPr/>
      </p:nvGrpSpPr>
      <p:grpSpPr>
        <a:xfrm>
          <a:off x="0" y="0"/>
          <a:ext cx="0" cy="0"/>
          <a:chOff x="0" y="0"/>
          <a:chExt cx="0" cy="0"/>
        </a:xfrm>
      </p:grpSpPr>
      <p:pic>
        <p:nvPicPr>
          <p:cNvPr id="3" name="Picture 2" descr="A picture containing blue, electric blue, majorelle blue, blur&#10;&#10;Description automatically generated">
            <a:extLst>
              <a:ext uri="{FF2B5EF4-FFF2-40B4-BE49-F238E27FC236}">
                <a16:creationId xmlns:a16="http://schemas.microsoft.com/office/drawing/2014/main" id="{1F98EFB3-8107-C3F0-6569-ACCD573DD3EE}"/>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DDA27B1E-127B-0864-2316-D7A89861DB39}"/>
              </a:ext>
            </a:extLst>
          </p:cNvPr>
          <p:cNvPicPr>
            <a:picLocks noChangeAspect="1"/>
          </p:cNvPicPr>
          <p:nvPr userDrawn="1"/>
        </p:nvPicPr>
        <p:blipFill rotWithShape="1">
          <a:blip r:embed="rId3" cstate="screen">
            <a:alphaModFix amt="50000"/>
            <a:extLst>
              <a:ext uri="{28A0092B-C50C-407E-A947-70E740481C1C}">
                <a14:useLocalDpi xmlns:a14="http://schemas.microsoft.com/office/drawing/2010/main"/>
              </a:ext>
            </a:extLst>
          </a:blip>
          <a:srcRect/>
          <a:stretch/>
        </p:blipFill>
        <p:spPr>
          <a:xfrm>
            <a:off x="0" y="7620"/>
            <a:ext cx="12192000" cy="6858000"/>
          </a:xfrm>
          <a:prstGeom prst="rect">
            <a:avLst/>
          </a:prstGeom>
        </p:spPr>
      </p:pic>
      <p:pic>
        <p:nvPicPr>
          <p:cNvPr id="5" name="Graphic 4">
            <a:extLst>
              <a:ext uri="{FF2B5EF4-FFF2-40B4-BE49-F238E27FC236}">
                <a16:creationId xmlns:a16="http://schemas.microsoft.com/office/drawing/2014/main" id="{74F18BFA-8A31-8E14-61B5-7B0F9F68D6C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584200" y="588962"/>
            <a:ext cx="1391154" cy="293688"/>
          </a:xfrm>
          <a:prstGeom prst="rect">
            <a:avLst/>
          </a:prstGeom>
        </p:spPr>
      </p:pic>
      <p:sp>
        <p:nvSpPr>
          <p:cNvPr id="6" name="Text Box 3" descr="This is a copyright notice that should be included on the final slide.">
            <a:extLst>
              <a:ext uri="{FF2B5EF4-FFF2-40B4-BE49-F238E27FC236}">
                <a16:creationId xmlns:a16="http://schemas.microsoft.com/office/drawing/2014/main" id="{8429D7A5-516F-58F3-537F-8C907D57014A}"/>
              </a:ext>
            </a:extLst>
          </p:cNvPr>
          <p:cNvSpPr txBox="1">
            <a:spLocks noChangeArrowheads="1"/>
          </p:cNvSpPr>
          <p:nvPr userDrawn="1"/>
        </p:nvSpPr>
        <p:spPr bwMode="blackWhite">
          <a:xfrm>
            <a:off x="584200" y="6161316"/>
            <a:ext cx="4482124" cy="107722"/>
          </a:xfrm>
          <a:prstGeom prst="rect">
            <a:avLst/>
          </a:prstGeom>
          <a:noFill/>
          <a:ln w="12700">
            <a:noFill/>
            <a:miter lim="800000"/>
            <a:headEnd type="none" w="sm" len="sm"/>
            <a:tailEnd type="none" w="sm" len="sm"/>
          </a:ln>
          <a:effectLst/>
        </p:spPr>
        <p:txBody>
          <a:bodyPr vert="horz" wrap="square" lIns="0" tIns="0" rIns="0" bIns="0" numCol="1" anchor="b" anchorCtr="0" compatLnSpc="1">
            <a:prstTxWarp prst="textNoShape">
              <a:avLst/>
            </a:prstTxWarp>
            <a:spAutoFit/>
          </a:bodyPr>
          <a:lstStyle/>
          <a:p>
            <a:pPr defTabSz="932290" eaLnBrk="0" hangingPunct="0"/>
            <a:r>
              <a:rPr lang="en-US" sz="700">
                <a:solidFill>
                  <a:schemeClr val="bg1">
                    <a:lumMod val="95000"/>
                  </a:schemeClr>
                </a:solidFill>
                <a:cs typeface="Segoe UI" pitchFamily="34" charset="0"/>
              </a:rPr>
              <a:t>© Copyright Microsoft Corporation. All rights reserved. </a:t>
            </a:r>
          </a:p>
        </p:txBody>
      </p:sp>
    </p:spTree>
    <p:extLst>
      <p:ext uri="{BB962C8B-B14F-4D97-AF65-F5344CB8AC3E}">
        <p14:creationId xmlns:p14="http://schemas.microsoft.com/office/powerpoint/2010/main" val="2237895331"/>
      </p:ext>
    </p:extLst>
  </p:cSld>
  <p:clrMapOvr>
    <a:masterClrMapping/>
  </p:clrMapOvr>
  <p:transition>
    <p:fade/>
  </p:transition>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7_custom layout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F91D498F-9936-E1BA-F881-CE61ECA42518}"/>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14" name="Group 13">
              <a:extLst>
                <a:ext uri="{FF2B5EF4-FFF2-40B4-BE49-F238E27FC236}">
                  <a16:creationId xmlns:a16="http://schemas.microsoft.com/office/drawing/2014/main" id="{4D15FB2A-62EB-3781-2CE9-6D9B48489524}"/>
                </a:ext>
              </a:extLst>
            </p:cNvPr>
            <p:cNvGrpSpPr/>
            <p:nvPr userDrawn="1"/>
          </p:nvGrpSpPr>
          <p:grpSpPr>
            <a:xfrm>
              <a:off x="0" y="0"/>
              <a:ext cx="12192000" cy="6858000"/>
              <a:chOff x="0" y="0"/>
              <a:chExt cx="12192000" cy="6858000"/>
            </a:xfrm>
          </p:grpSpPr>
          <p:pic>
            <p:nvPicPr>
              <p:cNvPr id="26" name="Picture 25" descr="A picture containing blue, electric blue, majorelle blue, blur&#10;&#10;Description automatically generated">
                <a:extLst>
                  <a:ext uri="{FF2B5EF4-FFF2-40B4-BE49-F238E27FC236}">
                    <a16:creationId xmlns:a16="http://schemas.microsoft.com/office/drawing/2014/main" id="{0C0BEFD3-BDBC-2211-BA51-41E0E60880B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27" name="Picture 26">
                <a:extLst>
                  <a:ext uri="{FF2B5EF4-FFF2-40B4-BE49-F238E27FC236}">
                    <a16:creationId xmlns:a16="http://schemas.microsoft.com/office/drawing/2014/main" id="{D664DF57-D82C-DF3E-B1D5-C5A0C0313F62}"/>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5" name="Group 14">
              <a:extLst>
                <a:ext uri="{FF2B5EF4-FFF2-40B4-BE49-F238E27FC236}">
                  <a16:creationId xmlns:a16="http://schemas.microsoft.com/office/drawing/2014/main" id="{396D0FCF-F4F1-0B08-B6DC-776CD90BB6FF}"/>
                </a:ext>
              </a:extLst>
            </p:cNvPr>
            <p:cNvGrpSpPr/>
            <p:nvPr userDrawn="1"/>
          </p:nvGrpSpPr>
          <p:grpSpPr>
            <a:xfrm>
              <a:off x="0" y="0"/>
              <a:ext cx="12192000" cy="6858002"/>
              <a:chOff x="0" y="0"/>
              <a:chExt cx="12192000" cy="6858002"/>
            </a:xfrm>
          </p:grpSpPr>
          <p:grpSp>
            <p:nvGrpSpPr>
              <p:cNvPr id="16" name="Group 15">
                <a:extLst>
                  <a:ext uri="{FF2B5EF4-FFF2-40B4-BE49-F238E27FC236}">
                    <a16:creationId xmlns:a16="http://schemas.microsoft.com/office/drawing/2014/main" id="{BD9A89AA-FB46-4242-3CE0-083C5AAC2C5F}"/>
                  </a:ext>
                </a:extLst>
              </p:cNvPr>
              <p:cNvGrpSpPr/>
              <p:nvPr/>
            </p:nvGrpSpPr>
            <p:grpSpPr>
              <a:xfrm>
                <a:off x="0" y="0"/>
                <a:ext cx="12192000" cy="6858002"/>
                <a:chOff x="0" y="0"/>
                <a:chExt cx="12192000" cy="6858002"/>
              </a:xfrm>
            </p:grpSpPr>
            <p:grpSp>
              <p:nvGrpSpPr>
                <p:cNvPr id="19" name="Group 18">
                  <a:extLst>
                    <a:ext uri="{FF2B5EF4-FFF2-40B4-BE49-F238E27FC236}">
                      <a16:creationId xmlns:a16="http://schemas.microsoft.com/office/drawing/2014/main" id="{0F35DCB7-BA89-F54C-6414-576E7054CFF4}"/>
                    </a:ext>
                  </a:extLst>
                </p:cNvPr>
                <p:cNvGrpSpPr/>
                <p:nvPr/>
              </p:nvGrpSpPr>
              <p:grpSpPr>
                <a:xfrm>
                  <a:off x="9486900" y="0"/>
                  <a:ext cx="2705100" cy="694583"/>
                  <a:chOff x="9486900" y="0"/>
                  <a:chExt cx="2705100" cy="694583"/>
                </a:xfrm>
              </p:grpSpPr>
              <p:sp>
                <p:nvSpPr>
                  <p:cNvPr id="22" name="Freeform: Shape 21">
                    <a:extLst>
                      <a:ext uri="{FF2B5EF4-FFF2-40B4-BE49-F238E27FC236}">
                        <a16:creationId xmlns:a16="http://schemas.microsoft.com/office/drawing/2014/main" id="{7F3ADE0A-162C-A617-3069-66EBD83F4B42}"/>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23" name="Freeform: Shape 22">
                    <a:extLst>
                      <a:ext uri="{FF2B5EF4-FFF2-40B4-BE49-F238E27FC236}">
                        <a16:creationId xmlns:a16="http://schemas.microsoft.com/office/drawing/2014/main" id="{3AFE1179-0589-E118-85A8-C62B923C3006}"/>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21" name="Freeform: Shape 20">
                  <a:extLst>
                    <a:ext uri="{FF2B5EF4-FFF2-40B4-BE49-F238E27FC236}">
                      <a16:creationId xmlns:a16="http://schemas.microsoft.com/office/drawing/2014/main" id="{BB3A7186-8ED4-C193-F658-1DAAE8FC364B}"/>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17" name="Freeform: Shape 16">
                <a:extLst>
                  <a:ext uri="{FF2B5EF4-FFF2-40B4-BE49-F238E27FC236}">
                    <a16:creationId xmlns:a16="http://schemas.microsoft.com/office/drawing/2014/main" id="{E16EA534-354E-D9F6-2A14-E66AE5E26DCA}"/>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25" name="Rectangle 24">
            <a:extLst>
              <a:ext uri="{FF2B5EF4-FFF2-40B4-BE49-F238E27FC236}">
                <a16:creationId xmlns:a16="http://schemas.microsoft.com/office/drawing/2014/main" id="{CCD19D23-D676-3470-2280-B300E8049402}"/>
              </a:ext>
              <a:ext uri="{C183D7F6-B498-43B3-948B-1728B52AA6E4}">
                <adec:decorative xmlns:adec="http://schemas.microsoft.com/office/drawing/2017/decorative" val="1"/>
              </a:ext>
            </a:extLst>
          </p:cNvPr>
          <p:cNvSpPr/>
          <p:nvPr userDrawn="1"/>
        </p:nvSpPr>
        <p:spPr bwMode="auto">
          <a:xfrm>
            <a:off x="8594106" y="0"/>
            <a:ext cx="3617773" cy="6858000"/>
          </a:xfrm>
          <a:prstGeom prst="rect">
            <a:avLst/>
          </a:prstGeom>
          <a:solidFill>
            <a:schemeClr val="bg1">
              <a:alpha val="10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IN" err="1"/>
          </a:p>
        </p:txBody>
      </p:sp>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262904" y="245459"/>
            <a:ext cx="8242143" cy="553998"/>
          </a:xfrm>
        </p:spPr>
        <p:txBody>
          <a:bodyPr vert="horz" wrap="square" lIns="0" tIns="0" rIns="0" bIns="0" rtlCol="0" anchor="t">
            <a:spAutoFit/>
          </a:bodyPr>
          <a:lstStyle>
            <a:lvl1pPr>
              <a:defRPr lang="en-US" sz="3600" dirty="0">
                <a:solidFill>
                  <a:schemeClr val="bg1"/>
                </a:solidFill>
              </a:defRPr>
            </a:lvl1pPr>
          </a:lstStyle>
          <a:p>
            <a:pPr lvl="0"/>
            <a:r>
              <a:rPr lang="en-US"/>
              <a:t>Click to edit Master title style</a:t>
            </a:r>
          </a:p>
        </p:txBody>
      </p:sp>
      <p:sp>
        <p:nvSpPr>
          <p:cNvPr id="20" name="Text Placeholder 19">
            <a:extLst>
              <a:ext uri="{FF2B5EF4-FFF2-40B4-BE49-F238E27FC236}">
                <a16:creationId xmlns:a16="http://schemas.microsoft.com/office/drawing/2014/main" id="{195DAF23-F7A1-6D41-E8D1-129D42534A5D}"/>
              </a:ext>
            </a:extLst>
          </p:cNvPr>
          <p:cNvSpPr>
            <a:spLocks noGrp="1"/>
          </p:cNvSpPr>
          <p:nvPr>
            <p:ph type="body" sz="quarter" idx="10"/>
          </p:nvPr>
        </p:nvSpPr>
        <p:spPr>
          <a:xfrm>
            <a:off x="282782" y="799457"/>
            <a:ext cx="8242143" cy="246221"/>
          </a:xfrm>
        </p:spPr>
        <p:txBody>
          <a:bodyPr/>
          <a:lstStyle>
            <a:lvl1pPr marL="0" indent="0">
              <a:buNone/>
              <a:defRPr sz="1600">
                <a:solidFill>
                  <a:schemeClr val="bg1"/>
                </a:solidFill>
                <a:latin typeface="+mj-lt"/>
              </a:defRPr>
            </a:lvl1pPr>
            <a:lvl2pPr marL="228600" indent="0">
              <a:buNone/>
              <a:defRPr/>
            </a:lvl2pPr>
          </a:lstStyle>
          <a:p>
            <a:pPr lvl="0"/>
            <a:r>
              <a:rPr lang="en-US"/>
              <a:t>Click to edit Master text styles</a:t>
            </a:r>
          </a:p>
        </p:txBody>
      </p:sp>
      <p:sp>
        <p:nvSpPr>
          <p:cNvPr id="24" name="Text Placeholder 22">
            <a:extLst>
              <a:ext uri="{FF2B5EF4-FFF2-40B4-BE49-F238E27FC236}">
                <a16:creationId xmlns:a16="http://schemas.microsoft.com/office/drawing/2014/main" id="{A6487B5A-6884-8FFF-B0FD-D4BCB68362CA}"/>
              </a:ext>
            </a:extLst>
          </p:cNvPr>
          <p:cNvSpPr>
            <a:spLocks noGrp="1"/>
          </p:cNvSpPr>
          <p:nvPr>
            <p:ph type="body" sz="quarter" idx="12"/>
          </p:nvPr>
        </p:nvSpPr>
        <p:spPr>
          <a:xfrm>
            <a:off x="8777288" y="6278887"/>
            <a:ext cx="3106956" cy="215444"/>
          </a:xfrm>
        </p:spPr>
        <p:txBody>
          <a:bodyPr/>
          <a:lstStyle>
            <a:lvl1pPr marL="0" indent="0" algn="r">
              <a:buNone/>
              <a:defRPr sz="1400">
                <a:solidFill>
                  <a:schemeClr val="bg1"/>
                </a:solidFill>
              </a:defRPr>
            </a:lvl1pPr>
            <a:lvl2pPr marL="285750" indent="-117475">
              <a:defRPr sz="1400"/>
            </a:lvl2pPr>
            <a:lvl3pPr marL="512763" indent="-111125">
              <a:defRPr sz="1100"/>
            </a:lvl3pPr>
            <a:lvl4pPr marL="798513" indent="-136525">
              <a:defRPr sz="1050"/>
            </a:lvl4pPr>
            <a:lvl5pPr marL="969963" indent="-114300">
              <a:defRPr sz="1050"/>
            </a:lvl5pPr>
          </a:lstStyle>
          <a:p>
            <a:pPr lvl="0"/>
            <a:r>
              <a:rPr lang="en-US"/>
              <a:t>Click to edit Master text styles</a:t>
            </a:r>
          </a:p>
        </p:txBody>
      </p:sp>
    </p:spTree>
    <p:extLst>
      <p:ext uri="{BB962C8B-B14F-4D97-AF65-F5344CB8AC3E}">
        <p14:creationId xmlns:p14="http://schemas.microsoft.com/office/powerpoint/2010/main" val="342830097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12">
          <p15:clr>
            <a:srgbClr val="5ACBF0"/>
          </p15:clr>
        </p15:guide>
        <p15:guide id="29" orient="horz" pos="1272">
          <p15:clr>
            <a:srgbClr val="5ACBF0"/>
          </p15:clr>
        </p15:guide>
        <p15:guide id="30" orient="horz" pos="288">
          <p15:clr>
            <a:srgbClr val="5ACBF0"/>
          </p15:clr>
        </p15:guide>
      </p15:sldGuideLst>
    </p:ext>
  </p:extLst>
</p:sldLayout>
</file>

<file path=ppt/slideLayouts/slideLayout656.xml><?xml version="1.0" encoding="utf-8"?>
<p:sldLayout xmlns:a="http://schemas.openxmlformats.org/drawingml/2006/main" xmlns:r="http://schemas.openxmlformats.org/officeDocument/2006/relationships" xmlns:p="http://schemas.openxmlformats.org/presentationml/2006/main" preserve="1" userDrawn="1">
  <p:cSld name="8_custom layout (Dar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AA9015C-1EAE-AF38-08E1-84B5B58B6FEA}"/>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14" name="Group 13">
              <a:extLst>
                <a:ext uri="{FF2B5EF4-FFF2-40B4-BE49-F238E27FC236}">
                  <a16:creationId xmlns:a16="http://schemas.microsoft.com/office/drawing/2014/main" id="{6FDC18C2-C732-9AF1-4F4F-9E15108107B9}"/>
                </a:ext>
              </a:extLst>
            </p:cNvPr>
            <p:cNvGrpSpPr/>
            <p:nvPr userDrawn="1"/>
          </p:nvGrpSpPr>
          <p:grpSpPr>
            <a:xfrm>
              <a:off x="0" y="0"/>
              <a:ext cx="12192000" cy="6858000"/>
              <a:chOff x="0" y="0"/>
              <a:chExt cx="12192000" cy="6858000"/>
            </a:xfrm>
          </p:grpSpPr>
          <p:pic>
            <p:nvPicPr>
              <p:cNvPr id="27" name="Picture 26" descr="A picture containing blue, electric blue, majorelle blue, blur&#10;&#10;Description automatically generated">
                <a:extLst>
                  <a:ext uri="{FF2B5EF4-FFF2-40B4-BE49-F238E27FC236}">
                    <a16:creationId xmlns:a16="http://schemas.microsoft.com/office/drawing/2014/main" id="{7AD0125E-2705-E12D-9600-AD47224DA7DE}"/>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28" name="Picture 27">
                <a:extLst>
                  <a:ext uri="{FF2B5EF4-FFF2-40B4-BE49-F238E27FC236}">
                    <a16:creationId xmlns:a16="http://schemas.microsoft.com/office/drawing/2014/main" id="{088E0787-0B78-DFD1-CC3D-EB8FEF365578}"/>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20" name="Group 19">
              <a:extLst>
                <a:ext uri="{FF2B5EF4-FFF2-40B4-BE49-F238E27FC236}">
                  <a16:creationId xmlns:a16="http://schemas.microsoft.com/office/drawing/2014/main" id="{A23BF334-09DC-3CD6-6F34-73433EA1CA48}"/>
                </a:ext>
              </a:extLst>
            </p:cNvPr>
            <p:cNvGrpSpPr/>
            <p:nvPr userDrawn="1"/>
          </p:nvGrpSpPr>
          <p:grpSpPr>
            <a:xfrm>
              <a:off x="0" y="0"/>
              <a:ext cx="12192000" cy="6858002"/>
              <a:chOff x="0" y="0"/>
              <a:chExt cx="12192000" cy="6858002"/>
            </a:xfrm>
          </p:grpSpPr>
          <p:grpSp>
            <p:nvGrpSpPr>
              <p:cNvPr id="21" name="Group 20">
                <a:extLst>
                  <a:ext uri="{FF2B5EF4-FFF2-40B4-BE49-F238E27FC236}">
                    <a16:creationId xmlns:a16="http://schemas.microsoft.com/office/drawing/2014/main" id="{89CEA4CF-42FC-EA1E-6E92-3228F7DBE9C0}"/>
                  </a:ext>
                </a:extLst>
              </p:cNvPr>
              <p:cNvGrpSpPr/>
              <p:nvPr/>
            </p:nvGrpSpPr>
            <p:grpSpPr>
              <a:xfrm>
                <a:off x="0" y="0"/>
                <a:ext cx="12192000" cy="6858002"/>
                <a:chOff x="0" y="0"/>
                <a:chExt cx="12192000" cy="6858002"/>
              </a:xfrm>
            </p:grpSpPr>
            <p:grpSp>
              <p:nvGrpSpPr>
                <p:cNvPr id="23" name="Group 22">
                  <a:extLst>
                    <a:ext uri="{FF2B5EF4-FFF2-40B4-BE49-F238E27FC236}">
                      <a16:creationId xmlns:a16="http://schemas.microsoft.com/office/drawing/2014/main" id="{844EB708-91D0-3C63-DB40-722C92254D86}"/>
                    </a:ext>
                  </a:extLst>
                </p:cNvPr>
                <p:cNvGrpSpPr/>
                <p:nvPr/>
              </p:nvGrpSpPr>
              <p:grpSpPr>
                <a:xfrm>
                  <a:off x="9486900" y="0"/>
                  <a:ext cx="2705100" cy="694583"/>
                  <a:chOff x="9486900" y="0"/>
                  <a:chExt cx="2705100" cy="694583"/>
                </a:xfrm>
              </p:grpSpPr>
              <p:sp>
                <p:nvSpPr>
                  <p:cNvPr id="25" name="Freeform: Shape 24">
                    <a:extLst>
                      <a:ext uri="{FF2B5EF4-FFF2-40B4-BE49-F238E27FC236}">
                        <a16:creationId xmlns:a16="http://schemas.microsoft.com/office/drawing/2014/main" id="{67CF89A9-3C8C-83B1-74E3-00A8047F14E5}"/>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26" name="Freeform: Shape 25">
                    <a:extLst>
                      <a:ext uri="{FF2B5EF4-FFF2-40B4-BE49-F238E27FC236}">
                        <a16:creationId xmlns:a16="http://schemas.microsoft.com/office/drawing/2014/main" id="{EF8AC342-A3FC-B38B-5948-C11DC34C5285}"/>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24" name="Freeform: Shape 23">
                  <a:extLst>
                    <a:ext uri="{FF2B5EF4-FFF2-40B4-BE49-F238E27FC236}">
                      <a16:creationId xmlns:a16="http://schemas.microsoft.com/office/drawing/2014/main" id="{A9B13D22-1D60-FB21-931E-6A8FD0345D96}"/>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22" name="Freeform: Shape 21">
                <a:extLst>
                  <a:ext uri="{FF2B5EF4-FFF2-40B4-BE49-F238E27FC236}">
                    <a16:creationId xmlns:a16="http://schemas.microsoft.com/office/drawing/2014/main" id="{B23AEDDB-8B83-567E-A99C-1D14EA8F48A2}"/>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15" name="Rectangle: Rounded Corners 14">
            <a:extLst>
              <a:ext uri="{FF2B5EF4-FFF2-40B4-BE49-F238E27FC236}">
                <a16:creationId xmlns:a16="http://schemas.microsoft.com/office/drawing/2014/main" id="{94754406-07DC-EC76-61D1-69E4FB8A46E5}"/>
              </a:ext>
              <a:ext uri="{C183D7F6-B498-43B3-948B-1728B52AA6E4}">
                <adec:decorative xmlns:adec="http://schemas.microsoft.com/office/drawing/2017/decorative" val="1"/>
              </a:ext>
            </a:extLst>
          </p:cNvPr>
          <p:cNvSpPr/>
          <p:nvPr userDrawn="1"/>
        </p:nvSpPr>
        <p:spPr bwMode="auto">
          <a:xfrm>
            <a:off x="592645" y="1172697"/>
            <a:ext cx="3617377" cy="4642930"/>
          </a:xfrm>
          <a:prstGeom prst="roundRect">
            <a:avLst>
              <a:gd name="adj" fmla="val 2490"/>
            </a:avLst>
          </a:prstGeom>
          <a:solidFill>
            <a:schemeClr val="bg1">
              <a:alpha val="10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US" noProof="0">
              <a:solidFill>
                <a:schemeClr val="bg1"/>
              </a:solidFill>
            </a:endParaRPr>
          </a:p>
        </p:txBody>
      </p:sp>
      <p:sp>
        <p:nvSpPr>
          <p:cNvPr id="16" name="Rectangle: Rounded Corners 15">
            <a:extLst>
              <a:ext uri="{FF2B5EF4-FFF2-40B4-BE49-F238E27FC236}">
                <a16:creationId xmlns:a16="http://schemas.microsoft.com/office/drawing/2014/main" id="{B8C6AE17-9429-096F-1E8F-B770375C421D}"/>
              </a:ext>
              <a:ext uri="{C183D7F6-B498-43B3-948B-1728B52AA6E4}">
                <adec:decorative xmlns:adec="http://schemas.microsoft.com/office/drawing/2017/decorative" val="1"/>
              </a:ext>
            </a:extLst>
          </p:cNvPr>
          <p:cNvSpPr/>
          <p:nvPr userDrawn="1"/>
        </p:nvSpPr>
        <p:spPr bwMode="auto">
          <a:xfrm>
            <a:off x="4292328" y="1172697"/>
            <a:ext cx="3617377" cy="4642930"/>
          </a:xfrm>
          <a:prstGeom prst="roundRect">
            <a:avLst>
              <a:gd name="adj" fmla="val 2490"/>
            </a:avLst>
          </a:prstGeom>
          <a:solidFill>
            <a:schemeClr val="bg1">
              <a:alpha val="10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US" noProof="0">
              <a:solidFill>
                <a:schemeClr val="bg1"/>
              </a:solidFill>
            </a:endParaRPr>
          </a:p>
        </p:txBody>
      </p:sp>
      <p:sp>
        <p:nvSpPr>
          <p:cNvPr id="17" name="Rectangle: Rounded Corners 16">
            <a:extLst>
              <a:ext uri="{FF2B5EF4-FFF2-40B4-BE49-F238E27FC236}">
                <a16:creationId xmlns:a16="http://schemas.microsoft.com/office/drawing/2014/main" id="{143606F3-8101-01FF-A93D-3938D53D1E68}"/>
              </a:ext>
              <a:ext uri="{C183D7F6-B498-43B3-948B-1728B52AA6E4}">
                <adec:decorative xmlns:adec="http://schemas.microsoft.com/office/drawing/2017/decorative" val="1"/>
              </a:ext>
            </a:extLst>
          </p:cNvPr>
          <p:cNvSpPr/>
          <p:nvPr userDrawn="1"/>
        </p:nvSpPr>
        <p:spPr bwMode="auto">
          <a:xfrm>
            <a:off x="7992011" y="1172697"/>
            <a:ext cx="3617377" cy="4642930"/>
          </a:xfrm>
          <a:prstGeom prst="roundRect">
            <a:avLst>
              <a:gd name="adj" fmla="val 2490"/>
            </a:avLst>
          </a:prstGeom>
          <a:solidFill>
            <a:schemeClr val="bg1">
              <a:alpha val="10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US" noProof="0" err="1">
              <a:solidFill>
                <a:schemeClr val="bg1"/>
              </a:solidFill>
            </a:endParaRPr>
          </a:p>
        </p:txBody>
      </p:sp>
      <p:cxnSp>
        <p:nvCxnSpPr>
          <p:cNvPr id="46" name="Straight Connector 45">
            <a:extLst>
              <a:ext uri="{FF2B5EF4-FFF2-40B4-BE49-F238E27FC236}">
                <a16:creationId xmlns:a16="http://schemas.microsoft.com/office/drawing/2014/main" id="{2E4F43F4-F96B-2B18-F162-4BF7D5034C5B}"/>
              </a:ext>
              <a:ext uri="{C183D7F6-B498-43B3-948B-1728B52AA6E4}">
                <adec:decorative xmlns:adec="http://schemas.microsoft.com/office/drawing/2017/decorative" val="1"/>
              </a:ext>
            </a:extLst>
          </p:cNvPr>
          <p:cNvCxnSpPr>
            <a:cxnSpLocks/>
          </p:cNvCxnSpPr>
          <p:nvPr userDrawn="1"/>
        </p:nvCxnSpPr>
        <p:spPr>
          <a:xfrm flipH="1">
            <a:off x="8016726" y="3796035"/>
            <a:ext cx="3567947" cy="0"/>
          </a:xfrm>
          <a:prstGeom prst="line">
            <a:avLst/>
          </a:prstGeom>
          <a:noFill/>
          <a:ln w="6350" cap="rnd" cmpd="sng" algn="ctr">
            <a:solidFill>
              <a:schemeClr val="bg1"/>
            </a:solidFill>
            <a:prstDash val="solid"/>
            <a:headEnd type="none" w="lg" len="med"/>
            <a:tailEnd type="none" w="lg" len="med"/>
          </a:ln>
          <a:effectLst/>
        </p:spPr>
      </p:cxnSp>
      <p:cxnSp>
        <p:nvCxnSpPr>
          <p:cNvPr id="62" name="Straight Connector 61">
            <a:extLst>
              <a:ext uri="{FF2B5EF4-FFF2-40B4-BE49-F238E27FC236}">
                <a16:creationId xmlns:a16="http://schemas.microsoft.com/office/drawing/2014/main" id="{D8DB73F7-C86B-8942-83F5-A5A5044BEE1F}"/>
              </a:ext>
              <a:ext uri="{C183D7F6-B498-43B3-948B-1728B52AA6E4}">
                <adec:decorative xmlns:adec="http://schemas.microsoft.com/office/drawing/2017/decorative" val="1"/>
              </a:ext>
            </a:extLst>
          </p:cNvPr>
          <p:cNvCxnSpPr>
            <a:cxnSpLocks/>
          </p:cNvCxnSpPr>
          <p:nvPr userDrawn="1"/>
        </p:nvCxnSpPr>
        <p:spPr>
          <a:xfrm>
            <a:off x="617360" y="3063878"/>
            <a:ext cx="3567947" cy="0"/>
          </a:xfrm>
          <a:prstGeom prst="line">
            <a:avLst/>
          </a:prstGeom>
          <a:ln w="635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 name="Rectangle: Rounded Corners 2">
            <a:extLst>
              <a:ext uri="{FF2B5EF4-FFF2-40B4-BE49-F238E27FC236}">
                <a16:creationId xmlns:a16="http://schemas.microsoft.com/office/drawing/2014/main" id="{95F806A0-3C32-58B1-7CDE-118770D63979}"/>
              </a:ext>
              <a:ext uri="{C183D7F6-B498-43B3-948B-1728B52AA6E4}">
                <adec:decorative xmlns:adec="http://schemas.microsoft.com/office/drawing/2017/decorative" val="1"/>
              </a:ext>
            </a:extLst>
          </p:cNvPr>
          <p:cNvSpPr/>
          <p:nvPr userDrawn="1"/>
        </p:nvSpPr>
        <p:spPr bwMode="auto">
          <a:xfrm>
            <a:off x="584200" y="5908121"/>
            <a:ext cx="11038987" cy="461147"/>
          </a:xfrm>
          <a:prstGeom prst="roundRect">
            <a:avLst>
              <a:gd name="adj" fmla="val 20116"/>
            </a:avLst>
          </a:prstGeom>
          <a:solidFill>
            <a:schemeClr val="bg1">
              <a:alpha val="10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US" noProof="0">
              <a:solidFill>
                <a:schemeClr val="bg1"/>
              </a:solidFill>
            </a:endParaRPr>
          </a:p>
        </p:txBody>
      </p:sp>
      <p:cxnSp>
        <p:nvCxnSpPr>
          <p:cNvPr id="56" name="Straight Connector 55">
            <a:extLst>
              <a:ext uri="{FF2B5EF4-FFF2-40B4-BE49-F238E27FC236}">
                <a16:creationId xmlns:a16="http://schemas.microsoft.com/office/drawing/2014/main" id="{E5E11882-CB08-356E-5B74-26B1248E37D8}"/>
              </a:ext>
              <a:ext uri="{C183D7F6-B498-43B3-948B-1728B52AA6E4}">
                <adec:decorative xmlns:adec="http://schemas.microsoft.com/office/drawing/2017/decorative" val="1"/>
              </a:ext>
            </a:extLst>
          </p:cNvPr>
          <p:cNvCxnSpPr>
            <a:cxnSpLocks/>
          </p:cNvCxnSpPr>
          <p:nvPr userDrawn="1"/>
        </p:nvCxnSpPr>
        <p:spPr>
          <a:xfrm flipV="1">
            <a:off x="4232483" y="5947410"/>
            <a:ext cx="0" cy="382570"/>
          </a:xfrm>
          <a:prstGeom prst="line">
            <a:avLst/>
          </a:prstGeom>
          <a:noFill/>
          <a:ln w="3175" cap="rnd" cmpd="sng" algn="ctr">
            <a:solidFill>
              <a:schemeClr val="bg1">
                <a:lumMod val="75000"/>
              </a:schemeClr>
            </a:solidFill>
            <a:prstDash val="solid"/>
            <a:headEnd type="none" w="lg" len="med"/>
            <a:tailEnd type="none" w="lg" len="med"/>
          </a:ln>
          <a:effectLst/>
        </p:spPr>
      </p:cxnSp>
      <p:cxnSp>
        <p:nvCxnSpPr>
          <p:cNvPr id="57" name="Straight Connector 56">
            <a:extLst>
              <a:ext uri="{FF2B5EF4-FFF2-40B4-BE49-F238E27FC236}">
                <a16:creationId xmlns:a16="http://schemas.microsoft.com/office/drawing/2014/main" id="{C63B8DCD-DE62-48E9-0A4B-BA3CD78E51BB}"/>
              </a:ext>
              <a:ext uri="{C183D7F6-B498-43B3-948B-1728B52AA6E4}">
                <adec:decorative xmlns:adec="http://schemas.microsoft.com/office/drawing/2017/decorative" val="1"/>
              </a:ext>
            </a:extLst>
          </p:cNvPr>
          <p:cNvCxnSpPr>
            <a:cxnSpLocks/>
          </p:cNvCxnSpPr>
          <p:nvPr userDrawn="1"/>
        </p:nvCxnSpPr>
        <p:spPr>
          <a:xfrm flipV="1">
            <a:off x="7961103" y="5947410"/>
            <a:ext cx="0" cy="382570"/>
          </a:xfrm>
          <a:prstGeom prst="line">
            <a:avLst/>
          </a:prstGeom>
          <a:noFill/>
          <a:ln w="3175" cap="rnd" cmpd="sng" algn="ctr">
            <a:solidFill>
              <a:schemeClr val="bg1">
                <a:lumMod val="75000"/>
              </a:schemeClr>
            </a:solidFill>
            <a:prstDash val="solid"/>
            <a:headEnd type="none" w="lg" len="med"/>
            <a:tailEnd type="none" w="lg" len="med"/>
          </a:ln>
          <a:effectLst/>
        </p:spPr>
      </p:cxnSp>
      <p:cxnSp>
        <p:nvCxnSpPr>
          <p:cNvPr id="19" name="Straight Connector 18">
            <a:extLst>
              <a:ext uri="{FF2B5EF4-FFF2-40B4-BE49-F238E27FC236}">
                <a16:creationId xmlns:a16="http://schemas.microsoft.com/office/drawing/2014/main" id="{A8F027FD-F521-DE87-CD2E-8041E95563ED}"/>
              </a:ext>
              <a:ext uri="{C183D7F6-B498-43B3-948B-1728B52AA6E4}">
                <adec:decorative xmlns:adec="http://schemas.microsoft.com/office/drawing/2017/decorative" val="1"/>
              </a:ext>
            </a:extLst>
          </p:cNvPr>
          <p:cNvCxnSpPr>
            <a:cxnSpLocks/>
          </p:cNvCxnSpPr>
          <p:nvPr userDrawn="1"/>
        </p:nvCxnSpPr>
        <p:spPr>
          <a:xfrm>
            <a:off x="617360" y="5143879"/>
            <a:ext cx="3567947" cy="0"/>
          </a:xfrm>
          <a:prstGeom prst="line">
            <a:avLst/>
          </a:prstGeom>
          <a:ln w="635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0" name="Title 1">
            <a:extLst>
              <a:ext uri="{FF2B5EF4-FFF2-40B4-BE49-F238E27FC236}">
                <a16:creationId xmlns:a16="http://schemas.microsoft.com/office/drawing/2014/main" id="{43440211-498C-BFC9-C4A9-8F0B19403530}"/>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a:defRPr lang="en-US" sz="3600" dirty="0">
                <a:solidFill>
                  <a:schemeClr val="bg1"/>
                </a:solidFill>
              </a:defRPr>
            </a:lvl1pPr>
          </a:lstStyle>
          <a:p>
            <a:pPr lvl="0"/>
            <a:r>
              <a:rPr lang="en-US"/>
              <a:t>Click to edit Master title style</a:t>
            </a:r>
          </a:p>
        </p:txBody>
      </p:sp>
      <p:sp>
        <p:nvSpPr>
          <p:cNvPr id="63" name="Text Placeholder 19">
            <a:extLst>
              <a:ext uri="{FF2B5EF4-FFF2-40B4-BE49-F238E27FC236}">
                <a16:creationId xmlns:a16="http://schemas.microsoft.com/office/drawing/2014/main" id="{8068FD61-0883-9F36-F1D7-B2A9A9FB1D7C}"/>
              </a:ext>
            </a:extLst>
          </p:cNvPr>
          <p:cNvSpPr>
            <a:spLocks noGrp="1"/>
          </p:cNvSpPr>
          <p:nvPr userDrawn="1">
            <p:ph type="body" sz="quarter" idx="10"/>
          </p:nvPr>
        </p:nvSpPr>
        <p:spPr>
          <a:xfrm>
            <a:off x="725424" y="1277306"/>
            <a:ext cx="3285498" cy="246221"/>
          </a:xfrm>
        </p:spPr>
        <p:txBody>
          <a:bodyPr/>
          <a:lstStyle>
            <a:lvl1pPr marL="0" indent="0">
              <a:buNone/>
              <a:defRPr sz="1600">
                <a:solidFill>
                  <a:schemeClr val="accent1">
                    <a:lumMod val="60000"/>
                    <a:lumOff val="40000"/>
                  </a:schemeClr>
                </a:solidFill>
                <a:latin typeface="+mj-lt"/>
              </a:defRPr>
            </a:lvl1pPr>
            <a:lvl2pPr marL="228600" indent="0">
              <a:buNone/>
              <a:defRPr/>
            </a:lvl2pPr>
          </a:lstStyle>
          <a:p>
            <a:pPr lvl="0"/>
            <a:r>
              <a:rPr lang="en-US"/>
              <a:t>Click to edit Master text styles</a:t>
            </a:r>
          </a:p>
        </p:txBody>
      </p:sp>
      <p:sp>
        <p:nvSpPr>
          <p:cNvPr id="81" name="Content Placeholder 79">
            <a:extLst>
              <a:ext uri="{FF2B5EF4-FFF2-40B4-BE49-F238E27FC236}">
                <a16:creationId xmlns:a16="http://schemas.microsoft.com/office/drawing/2014/main" id="{6628A398-DC5A-1A70-4BEC-835B87517F3B}"/>
              </a:ext>
            </a:extLst>
          </p:cNvPr>
          <p:cNvSpPr>
            <a:spLocks noGrp="1"/>
          </p:cNvSpPr>
          <p:nvPr>
            <p:ph sz="quarter" idx="22" hasCustomPrompt="1"/>
          </p:nvPr>
        </p:nvSpPr>
        <p:spPr>
          <a:xfrm>
            <a:off x="725424" y="1841262"/>
            <a:ext cx="3285498" cy="1087722"/>
          </a:xfrm>
          <a:prstGeom prst="roundRect">
            <a:avLst>
              <a:gd name="adj" fmla="val 7500"/>
            </a:avLst>
          </a:prstGeom>
          <a:blipFill>
            <a:blip r:embed="rId4" cstate="screen">
              <a:extLst>
                <a:ext uri="{28A0092B-C50C-407E-A947-70E740481C1C}">
                  <a14:useLocalDpi xmlns:a14="http://schemas.microsoft.com/office/drawing/2010/main"/>
                </a:ext>
              </a:extLst>
            </a:blip>
            <a:stretch>
              <a:fillRect/>
            </a:stretch>
          </a:blipFill>
        </p:spPr>
        <p:txBody>
          <a:bodyPr tIns="45720" anchor="t">
            <a:noAutofit/>
          </a:bodyPr>
          <a:lstStyle>
            <a:lvl1pPr marL="0" indent="0" algn="ctr">
              <a:buNone/>
              <a:defRPr sz="1000">
                <a:solidFill>
                  <a:schemeClr val="bg1"/>
                </a:solidFill>
              </a:defRPr>
            </a:lvl1pPr>
            <a:lvl2pPr>
              <a:defRPr sz="1200"/>
            </a:lvl2pPr>
            <a:lvl3pPr>
              <a:defRPr sz="1050"/>
            </a:lvl3pPr>
            <a:lvl4pPr>
              <a:defRPr sz="1000"/>
            </a:lvl4pPr>
            <a:lvl5pPr>
              <a:defRPr sz="1000"/>
            </a:lvl5pPr>
          </a:lstStyle>
          <a:p>
            <a:pPr lvl="0"/>
            <a:r>
              <a:rPr lang="en-US"/>
              <a:t>Click to edit</a:t>
            </a:r>
            <a:br>
              <a:rPr lang="en-US"/>
            </a:br>
            <a:r>
              <a:rPr lang="en-US"/>
              <a:t>Master text</a:t>
            </a:r>
            <a:endParaRPr lang="en-IN"/>
          </a:p>
        </p:txBody>
      </p:sp>
      <p:sp>
        <p:nvSpPr>
          <p:cNvPr id="76" name="Text Placeholder 75">
            <a:extLst>
              <a:ext uri="{FF2B5EF4-FFF2-40B4-BE49-F238E27FC236}">
                <a16:creationId xmlns:a16="http://schemas.microsoft.com/office/drawing/2014/main" id="{A786D3A4-9022-6969-01DC-7F30FFFDDBFF}"/>
              </a:ext>
            </a:extLst>
          </p:cNvPr>
          <p:cNvSpPr>
            <a:spLocks noGrp="1"/>
          </p:cNvSpPr>
          <p:nvPr>
            <p:ph type="body" sz="quarter" idx="19"/>
          </p:nvPr>
        </p:nvSpPr>
        <p:spPr>
          <a:xfrm>
            <a:off x="725424" y="3201900"/>
            <a:ext cx="2816429" cy="246221"/>
          </a:xfrm>
        </p:spPr>
        <p:txBody>
          <a:bodyPr/>
          <a:lstStyle>
            <a:lvl1pPr marL="0" indent="0">
              <a:buNone/>
              <a:defRPr sz="1600">
                <a:solidFill>
                  <a:schemeClr val="accent1">
                    <a:lumMod val="60000"/>
                    <a:lumOff val="40000"/>
                  </a:schemeClr>
                </a:solidFill>
                <a:latin typeface="+mj-lt"/>
              </a:defRPr>
            </a:lvl1pPr>
            <a:lvl2pPr marL="171450" indent="-115888">
              <a:tabLst/>
              <a:defRPr sz="1200"/>
            </a:lvl2pPr>
          </a:lstStyle>
          <a:p>
            <a:pPr lvl="0"/>
            <a:r>
              <a:rPr lang="en-US"/>
              <a:t>Click to edit Master text styles</a:t>
            </a:r>
          </a:p>
        </p:txBody>
      </p:sp>
      <p:sp>
        <p:nvSpPr>
          <p:cNvPr id="100" name="Text Placeholder 19">
            <a:extLst>
              <a:ext uri="{FF2B5EF4-FFF2-40B4-BE49-F238E27FC236}">
                <a16:creationId xmlns:a16="http://schemas.microsoft.com/office/drawing/2014/main" id="{3981418A-A896-E8E4-2620-0B17CEB96363}"/>
              </a:ext>
            </a:extLst>
          </p:cNvPr>
          <p:cNvSpPr>
            <a:spLocks noGrp="1"/>
          </p:cNvSpPr>
          <p:nvPr>
            <p:ph type="body" sz="quarter" idx="33"/>
          </p:nvPr>
        </p:nvSpPr>
        <p:spPr>
          <a:xfrm>
            <a:off x="725425" y="3520875"/>
            <a:ext cx="2816429" cy="184666"/>
          </a:xfrm>
        </p:spPr>
        <p:txBody>
          <a:bodyPr/>
          <a:lstStyle>
            <a:lvl1pPr marL="173038" indent="-115888">
              <a:spcBef>
                <a:spcPts val="300"/>
              </a:spcBef>
              <a:spcAft>
                <a:spcPts val="200"/>
              </a:spcAft>
              <a:buFont typeface="Arial" panose="020B0604020202020204" pitchFamily="34" charset="0"/>
              <a:buChar char="•"/>
              <a:defRPr sz="1200">
                <a:solidFill>
                  <a:schemeClr val="bg1"/>
                </a:solidFill>
                <a:latin typeface="+mn-lt"/>
              </a:defRPr>
            </a:lvl1pPr>
            <a:lvl2pPr marL="228600" indent="0">
              <a:buNone/>
              <a:defRPr/>
            </a:lvl2pPr>
          </a:lstStyle>
          <a:p>
            <a:pPr lvl="0"/>
            <a:r>
              <a:rPr lang="en-US"/>
              <a:t>Click to edit Master text styles</a:t>
            </a:r>
          </a:p>
        </p:txBody>
      </p:sp>
      <p:sp>
        <p:nvSpPr>
          <p:cNvPr id="68" name="Text Placeholder 19">
            <a:extLst>
              <a:ext uri="{FF2B5EF4-FFF2-40B4-BE49-F238E27FC236}">
                <a16:creationId xmlns:a16="http://schemas.microsoft.com/office/drawing/2014/main" id="{6B5B20DC-6BE6-AC3F-7438-B3A00512F21E}"/>
              </a:ext>
            </a:extLst>
          </p:cNvPr>
          <p:cNvSpPr>
            <a:spLocks noGrp="1"/>
          </p:cNvSpPr>
          <p:nvPr userDrawn="1">
            <p:ph type="body" sz="quarter" idx="13"/>
          </p:nvPr>
        </p:nvSpPr>
        <p:spPr>
          <a:xfrm>
            <a:off x="725425" y="5265400"/>
            <a:ext cx="2816429" cy="246221"/>
          </a:xfrm>
        </p:spPr>
        <p:txBody>
          <a:bodyPr/>
          <a:lstStyle>
            <a:lvl1pPr marL="0" indent="0">
              <a:buNone/>
              <a:defRPr sz="1600">
                <a:solidFill>
                  <a:schemeClr val="accent1">
                    <a:lumMod val="60000"/>
                    <a:lumOff val="40000"/>
                  </a:schemeClr>
                </a:solidFill>
                <a:latin typeface="+mj-lt"/>
              </a:defRPr>
            </a:lvl1pPr>
            <a:lvl2pPr marL="228600" indent="0">
              <a:buNone/>
              <a:defRPr/>
            </a:lvl2pPr>
          </a:lstStyle>
          <a:p>
            <a:pPr lvl="0"/>
            <a:r>
              <a:rPr lang="en-US"/>
              <a:t>Click to edit Master text styles</a:t>
            </a:r>
          </a:p>
        </p:txBody>
      </p:sp>
      <p:sp>
        <p:nvSpPr>
          <p:cNvPr id="71" name="Text Placeholder 19">
            <a:extLst>
              <a:ext uri="{FF2B5EF4-FFF2-40B4-BE49-F238E27FC236}">
                <a16:creationId xmlns:a16="http://schemas.microsoft.com/office/drawing/2014/main" id="{181B8105-6CDF-D2DE-6AFA-A385BBC31670}"/>
              </a:ext>
            </a:extLst>
          </p:cNvPr>
          <p:cNvSpPr>
            <a:spLocks noGrp="1"/>
          </p:cNvSpPr>
          <p:nvPr userDrawn="1">
            <p:ph type="body" sz="quarter" idx="16"/>
          </p:nvPr>
        </p:nvSpPr>
        <p:spPr>
          <a:xfrm>
            <a:off x="725424" y="6015584"/>
            <a:ext cx="3285498" cy="246221"/>
          </a:xfrm>
        </p:spPr>
        <p:txBody>
          <a:bodyPr/>
          <a:lstStyle>
            <a:lvl1pPr marL="0" indent="0" algn="ctr">
              <a:buNone/>
              <a:defRPr sz="1600">
                <a:solidFill>
                  <a:schemeClr val="bg1"/>
                </a:solidFill>
                <a:latin typeface="+mj-lt"/>
              </a:defRPr>
            </a:lvl1pPr>
            <a:lvl2pPr marL="228600" indent="0">
              <a:buNone/>
              <a:defRPr/>
            </a:lvl2pPr>
          </a:lstStyle>
          <a:p>
            <a:pPr lvl="0"/>
            <a:r>
              <a:rPr lang="en-US"/>
              <a:t>Click to edit Master text styles</a:t>
            </a:r>
          </a:p>
        </p:txBody>
      </p:sp>
      <p:sp>
        <p:nvSpPr>
          <p:cNvPr id="64" name="Text Placeholder 19">
            <a:extLst>
              <a:ext uri="{FF2B5EF4-FFF2-40B4-BE49-F238E27FC236}">
                <a16:creationId xmlns:a16="http://schemas.microsoft.com/office/drawing/2014/main" id="{46082AB6-170E-8CF3-D9E4-F30B5BA7AD7E}"/>
              </a:ext>
            </a:extLst>
          </p:cNvPr>
          <p:cNvSpPr>
            <a:spLocks noGrp="1"/>
          </p:cNvSpPr>
          <p:nvPr userDrawn="1">
            <p:ph type="body" sz="quarter" idx="11"/>
          </p:nvPr>
        </p:nvSpPr>
        <p:spPr>
          <a:xfrm>
            <a:off x="4454044" y="1277306"/>
            <a:ext cx="3285498" cy="246221"/>
          </a:xfrm>
        </p:spPr>
        <p:txBody>
          <a:bodyPr/>
          <a:lstStyle>
            <a:lvl1pPr marL="0" indent="0">
              <a:buNone/>
              <a:defRPr sz="1600">
                <a:solidFill>
                  <a:schemeClr val="accent1">
                    <a:lumMod val="60000"/>
                    <a:lumOff val="40000"/>
                  </a:schemeClr>
                </a:solidFill>
                <a:latin typeface="+mj-lt"/>
              </a:defRPr>
            </a:lvl1pPr>
            <a:lvl2pPr marL="228600" indent="0">
              <a:buNone/>
              <a:defRPr/>
            </a:lvl2pPr>
          </a:lstStyle>
          <a:p>
            <a:pPr lvl="0"/>
            <a:r>
              <a:rPr lang="en-US"/>
              <a:t>Click to edit Master text styles</a:t>
            </a:r>
          </a:p>
        </p:txBody>
      </p:sp>
      <p:sp>
        <p:nvSpPr>
          <p:cNvPr id="80" name="Content Placeholder 79">
            <a:extLst>
              <a:ext uri="{FF2B5EF4-FFF2-40B4-BE49-F238E27FC236}">
                <a16:creationId xmlns:a16="http://schemas.microsoft.com/office/drawing/2014/main" id="{FBF4AE9F-1D31-284D-41A0-D620B510A442}"/>
              </a:ext>
            </a:extLst>
          </p:cNvPr>
          <p:cNvSpPr>
            <a:spLocks noGrp="1"/>
          </p:cNvSpPr>
          <p:nvPr>
            <p:ph sz="quarter" idx="21"/>
          </p:nvPr>
        </p:nvSpPr>
        <p:spPr>
          <a:xfrm>
            <a:off x="4523665" y="2159230"/>
            <a:ext cx="1463150" cy="3007946"/>
          </a:xfrm>
          <a:prstGeom prst="roundRect">
            <a:avLst>
              <a:gd name="adj" fmla="val 7500"/>
            </a:avLst>
          </a:prstGeom>
          <a:blipFill>
            <a:blip r:embed="rId5" cstate="screen">
              <a:extLst>
                <a:ext uri="{28A0092B-C50C-407E-A947-70E740481C1C}">
                  <a14:useLocalDpi xmlns:a14="http://schemas.microsoft.com/office/drawing/2010/main"/>
                </a:ext>
              </a:extLst>
            </a:blip>
            <a:stretch>
              <a:fillRect/>
            </a:stretch>
          </a:blipFill>
        </p:spPr>
        <p:txBody>
          <a:bodyPr tIns="731520">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0" name="Content Placeholder 79">
            <a:extLst>
              <a:ext uri="{FF2B5EF4-FFF2-40B4-BE49-F238E27FC236}">
                <a16:creationId xmlns:a16="http://schemas.microsoft.com/office/drawing/2014/main" id="{8066C20F-A2B5-7765-B4EE-49AB73AD9F72}"/>
              </a:ext>
            </a:extLst>
          </p:cNvPr>
          <p:cNvSpPr>
            <a:spLocks noGrp="1"/>
          </p:cNvSpPr>
          <p:nvPr>
            <p:ph sz="quarter" idx="23"/>
          </p:nvPr>
        </p:nvSpPr>
        <p:spPr>
          <a:xfrm>
            <a:off x="6181334" y="2159231"/>
            <a:ext cx="1497492" cy="916131"/>
          </a:xfrm>
          <a:prstGeom prst="roundRect">
            <a:avLst>
              <a:gd name="adj" fmla="val 7500"/>
            </a:avLst>
          </a:prstGeom>
          <a:blipFill>
            <a:blip r:embed="rId6"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1" name="Content Placeholder 79">
            <a:extLst>
              <a:ext uri="{FF2B5EF4-FFF2-40B4-BE49-F238E27FC236}">
                <a16:creationId xmlns:a16="http://schemas.microsoft.com/office/drawing/2014/main" id="{72743848-925A-61E9-5F3F-5CE62F34ED0F}"/>
              </a:ext>
            </a:extLst>
          </p:cNvPr>
          <p:cNvSpPr>
            <a:spLocks noGrp="1"/>
          </p:cNvSpPr>
          <p:nvPr>
            <p:ph sz="quarter" idx="24"/>
          </p:nvPr>
        </p:nvSpPr>
        <p:spPr>
          <a:xfrm>
            <a:off x="6181334" y="3205137"/>
            <a:ext cx="1497492" cy="916131"/>
          </a:xfrm>
          <a:prstGeom prst="roundRect">
            <a:avLst>
              <a:gd name="adj" fmla="val 7500"/>
            </a:avLst>
          </a:prstGeom>
          <a:blipFill>
            <a:blip r:embed="rId6"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2" name="Content Placeholder 79">
            <a:extLst>
              <a:ext uri="{FF2B5EF4-FFF2-40B4-BE49-F238E27FC236}">
                <a16:creationId xmlns:a16="http://schemas.microsoft.com/office/drawing/2014/main" id="{AC32087E-8C90-75D8-CA68-ED71700F51A8}"/>
              </a:ext>
            </a:extLst>
          </p:cNvPr>
          <p:cNvSpPr>
            <a:spLocks noGrp="1"/>
          </p:cNvSpPr>
          <p:nvPr>
            <p:ph sz="quarter" idx="25"/>
          </p:nvPr>
        </p:nvSpPr>
        <p:spPr>
          <a:xfrm>
            <a:off x="6181334" y="4251045"/>
            <a:ext cx="1497492" cy="916131"/>
          </a:xfrm>
          <a:prstGeom prst="roundRect">
            <a:avLst>
              <a:gd name="adj" fmla="val 7500"/>
            </a:avLst>
          </a:prstGeom>
          <a:blipFill>
            <a:blip r:embed="rId6"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4" name="Content Placeholder 79">
            <a:extLst>
              <a:ext uri="{FF2B5EF4-FFF2-40B4-BE49-F238E27FC236}">
                <a16:creationId xmlns:a16="http://schemas.microsoft.com/office/drawing/2014/main" id="{02F6F7BD-F793-FAD7-2A16-AF45BD54710E}"/>
              </a:ext>
            </a:extLst>
          </p:cNvPr>
          <p:cNvSpPr>
            <a:spLocks noGrp="1"/>
          </p:cNvSpPr>
          <p:nvPr>
            <p:ph sz="quarter" idx="27"/>
          </p:nvPr>
        </p:nvSpPr>
        <p:spPr>
          <a:xfrm>
            <a:off x="4523665" y="5310485"/>
            <a:ext cx="1497492" cy="352592"/>
          </a:xfrm>
          <a:prstGeom prst="roundRect">
            <a:avLst/>
          </a:prstGeom>
          <a:blipFill>
            <a:blip r:embed="rId7"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3" name="Content Placeholder 79">
            <a:extLst>
              <a:ext uri="{FF2B5EF4-FFF2-40B4-BE49-F238E27FC236}">
                <a16:creationId xmlns:a16="http://schemas.microsoft.com/office/drawing/2014/main" id="{369946CB-0637-4CF3-F149-CF7F63E4E2D0}"/>
              </a:ext>
            </a:extLst>
          </p:cNvPr>
          <p:cNvSpPr>
            <a:spLocks noGrp="1"/>
          </p:cNvSpPr>
          <p:nvPr>
            <p:ph sz="quarter" idx="26"/>
          </p:nvPr>
        </p:nvSpPr>
        <p:spPr>
          <a:xfrm>
            <a:off x="6181334" y="5310485"/>
            <a:ext cx="1497492" cy="352592"/>
          </a:xfrm>
          <a:prstGeom prst="roundRect">
            <a:avLst/>
          </a:prstGeom>
          <a:blipFill>
            <a:blip r:embed="rId7"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72" name="Text Placeholder 19">
            <a:extLst>
              <a:ext uri="{FF2B5EF4-FFF2-40B4-BE49-F238E27FC236}">
                <a16:creationId xmlns:a16="http://schemas.microsoft.com/office/drawing/2014/main" id="{EF6919F7-07CE-C436-CB9A-42FAAE9B817C}"/>
              </a:ext>
            </a:extLst>
          </p:cNvPr>
          <p:cNvSpPr>
            <a:spLocks noGrp="1"/>
          </p:cNvSpPr>
          <p:nvPr userDrawn="1">
            <p:ph type="body" sz="quarter" idx="17"/>
          </p:nvPr>
        </p:nvSpPr>
        <p:spPr>
          <a:xfrm>
            <a:off x="4454044" y="6015584"/>
            <a:ext cx="3285498" cy="246221"/>
          </a:xfrm>
        </p:spPr>
        <p:txBody>
          <a:bodyPr/>
          <a:lstStyle>
            <a:lvl1pPr marL="0" indent="0" algn="ctr">
              <a:buNone/>
              <a:defRPr sz="1600">
                <a:solidFill>
                  <a:schemeClr val="bg1"/>
                </a:solidFill>
                <a:latin typeface="+mj-lt"/>
              </a:defRPr>
            </a:lvl1pPr>
            <a:lvl2pPr marL="228600" indent="0">
              <a:buNone/>
              <a:defRPr/>
            </a:lvl2pPr>
          </a:lstStyle>
          <a:p>
            <a:pPr lvl="0"/>
            <a:r>
              <a:rPr lang="en-US"/>
              <a:t>Click to edit Master text styles</a:t>
            </a:r>
          </a:p>
        </p:txBody>
      </p:sp>
      <p:sp>
        <p:nvSpPr>
          <p:cNvPr id="65" name="Text Placeholder 19">
            <a:extLst>
              <a:ext uri="{FF2B5EF4-FFF2-40B4-BE49-F238E27FC236}">
                <a16:creationId xmlns:a16="http://schemas.microsoft.com/office/drawing/2014/main" id="{903A10FE-A006-7ED4-252B-244DC9C4CF8E}"/>
              </a:ext>
            </a:extLst>
          </p:cNvPr>
          <p:cNvSpPr>
            <a:spLocks noGrp="1"/>
          </p:cNvSpPr>
          <p:nvPr userDrawn="1">
            <p:ph type="body" sz="quarter" idx="12"/>
          </p:nvPr>
        </p:nvSpPr>
        <p:spPr>
          <a:xfrm>
            <a:off x="8157950" y="1277306"/>
            <a:ext cx="3285498" cy="246221"/>
          </a:xfrm>
        </p:spPr>
        <p:txBody>
          <a:bodyPr/>
          <a:lstStyle>
            <a:lvl1pPr marL="0" indent="0">
              <a:buNone/>
              <a:defRPr sz="1600">
                <a:solidFill>
                  <a:schemeClr val="accent1">
                    <a:lumMod val="60000"/>
                    <a:lumOff val="40000"/>
                  </a:schemeClr>
                </a:solidFill>
                <a:latin typeface="+mj-lt"/>
              </a:defRPr>
            </a:lvl1pPr>
            <a:lvl2pPr marL="228600" indent="0">
              <a:buNone/>
              <a:defRPr/>
            </a:lvl2pPr>
          </a:lstStyle>
          <a:p>
            <a:pPr lvl="0"/>
            <a:r>
              <a:rPr lang="en-US"/>
              <a:t>Click to edit Master text styles</a:t>
            </a:r>
          </a:p>
        </p:txBody>
      </p:sp>
      <p:sp>
        <p:nvSpPr>
          <p:cNvPr id="99" name="Content Placeholder 79">
            <a:extLst>
              <a:ext uri="{FF2B5EF4-FFF2-40B4-BE49-F238E27FC236}">
                <a16:creationId xmlns:a16="http://schemas.microsoft.com/office/drawing/2014/main" id="{CCF1C177-A37E-50D5-EEAC-02CEAD2156FC}"/>
              </a:ext>
            </a:extLst>
          </p:cNvPr>
          <p:cNvSpPr>
            <a:spLocks noGrp="1"/>
          </p:cNvSpPr>
          <p:nvPr>
            <p:ph sz="quarter" idx="32"/>
          </p:nvPr>
        </p:nvSpPr>
        <p:spPr>
          <a:xfrm>
            <a:off x="8157950" y="1628136"/>
            <a:ext cx="3285498" cy="1988193"/>
          </a:xfrm>
          <a:prstGeom prst="roundRect">
            <a:avLst>
              <a:gd name="adj" fmla="val 7500"/>
            </a:avLst>
          </a:prstGeom>
          <a:blipFill>
            <a:blip r:embed="rId8"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4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69" name="Text Placeholder 19">
            <a:extLst>
              <a:ext uri="{FF2B5EF4-FFF2-40B4-BE49-F238E27FC236}">
                <a16:creationId xmlns:a16="http://schemas.microsoft.com/office/drawing/2014/main" id="{734EE56D-7C57-A9ED-4EEC-C18D8EAFCEB7}"/>
              </a:ext>
            </a:extLst>
          </p:cNvPr>
          <p:cNvSpPr>
            <a:spLocks noGrp="1"/>
          </p:cNvSpPr>
          <p:nvPr userDrawn="1">
            <p:ph type="body" sz="quarter" idx="14"/>
          </p:nvPr>
        </p:nvSpPr>
        <p:spPr>
          <a:xfrm>
            <a:off x="8157950" y="3930021"/>
            <a:ext cx="3285498" cy="246221"/>
          </a:xfrm>
        </p:spPr>
        <p:txBody>
          <a:bodyPr/>
          <a:lstStyle>
            <a:lvl1pPr marL="0" indent="0">
              <a:buNone/>
              <a:defRPr sz="1600">
                <a:solidFill>
                  <a:schemeClr val="accent1">
                    <a:lumMod val="60000"/>
                    <a:lumOff val="40000"/>
                  </a:schemeClr>
                </a:solidFill>
                <a:latin typeface="+mj-lt"/>
              </a:defRPr>
            </a:lvl1pPr>
            <a:lvl2pPr marL="228600" indent="0">
              <a:buNone/>
              <a:defRPr/>
            </a:lvl2pPr>
          </a:lstStyle>
          <a:p>
            <a:pPr lvl="0"/>
            <a:r>
              <a:rPr lang="en-US"/>
              <a:t>Click to edit Master text styles</a:t>
            </a:r>
          </a:p>
        </p:txBody>
      </p:sp>
      <p:sp>
        <p:nvSpPr>
          <p:cNvPr id="70" name="Text Placeholder 19">
            <a:extLst>
              <a:ext uri="{FF2B5EF4-FFF2-40B4-BE49-F238E27FC236}">
                <a16:creationId xmlns:a16="http://schemas.microsoft.com/office/drawing/2014/main" id="{58A65D1C-52B7-197B-2FC4-43449ABFCABD}"/>
              </a:ext>
            </a:extLst>
          </p:cNvPr>
          <p:cNvSpPr>
            <a:spLocks noGrp="1"/>
          </p:cNvSpPr>
          <p:nvPr userDrawn="1">
            <p:ph type="body" sz="quarter" idx="15"/>
          </p:nvPr>
        </p:nvSpPr>
        <p:spPr>
          <a:xfrm>
            <a:off x="8157950" y="4246880"/>
            <a:ext cx="3285498" cy="184666"/>
          </a:xfrm>
        </p:spPr>
        <p:txBody>
          <a:bodyPr/>
          <a:lstStyle>
            <a:lvl1pPr marL="0" indent="0">
              <a:buNone/>
              <a:defRPr sz="1200">
                <a:solidFill>
                  <a:schemeClr val="bg1"/>
                </a:solidFill>
                <a:latin typeface="+mn-lt"/>
              </a:defRPr>
            </a:lvl1pPr>
            <a:lvl2pPr marL="228600" indent="0">
              <a:buNone/>
              <a:defRPr/>
            </a:lvl2pPr>
          </a:lstStyle>
          <a:p>
            <a:pPr lvl="0"/>
            <a:r>
              <a:rPr lang="en-US"/>
              <a:t>Click to edit Master text styles</a:t>
            </a:r>
          </a:p>
        </p:txBody>
      </p:sp>
      <p:sp>
        <p:nvSpPr>
          <p:cNvPr id="95" name="Content Placeholder 79">
            <a:extLst>
              <a:ext uri="{FF2B5EF4-FFF2-40B4-BE49-F238E27FC236}">
                <a16:creationId xmlns:a16="http://schemas.microsoft.com/office/drawing/2014/main" id="{9503EABA-20B8-6893-82CD-1962B3CC6E14}"/>
              </a:ext>
            </a:extLst>
          </p:cNvPr>
          <p:cNvSpPr>
            <a:spLocks noGrp="1"/>
          </p:cNvSpPr>
          <p:nvPr>
            <p:ph sz="quarter" idx="28"/>
          </p:nvPr>
        </p:nvSpPr>
        <p:spPr>
          <a:xfrm>
            <a:off x="8157950" y="5006081"/>
            <a:ext cx="740664" cy="656996"/>
          </a:xfrm>
          <a:prstGeom prst="roundRect">
            <a:avLst>
              <a:gd name="adj" fmla="val 7500"/>
            </a:avLst>
          </a:prstGeom>
          <a:blipFill>
            <a:blip r:embed="rId9"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9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6" name="Content Placeholder 79">
            <a:extLst>
              <a:ext uri="{FF2B5EF4-FFF2-40B4-BE49-F238E27FC236}">
                <a16:creationId xmlns:a16="http://schemas.microsoft.com/office/drawing/2014/main" id="{1CABCBCD-9387-E209-85CA-937B674F8FC4}"/>
              </a:ext>
            </a:extLst>
          </p:cNvPr>
          <p:cNvSpPr>
            <a:spLocks noGrp="1"/>
          </p:cNvSpPr>
          <p:nvPr>
            <p:ph sz="quarter" idx="29"/>
          </p:nvPr>
        </p:nvSpPr>
        <p:spPr>
          <a:xfrm>
            <a:off x="9006228" y="5006081"/>
            <a:ext cx="740664" cy="656996"/>
          </a:xfrm>
          <a:prstGeom prst="roundRect">
            <a:avLst>
              <a:gd name="adj" fmla="val 7500"/>
            </a:avLst>
          </a:prstGeom>
          <a:blipFill>
            <a:blip r:embed="rId9"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9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7" name="Content Placeholder 79">
            <a:extLst>
              <a:ext uri="{FF2B5EF4-FFF2-40B4-BE49-F238E27FC236}">
                <a16:creationId xmlns:a16="http://schemas.microsoft.com/office/drawing/2014/main" id="{10E00F9F-0569-9CBD-F3AC-54BBEBA42B4D}"/>
              </a:ext>
            </a:extLst>
          </p:cNvPr>
          <p:cNvSpPr>
            <a:spLocks noGrp="1"/>
          </p:cNvSpPr>
          <p:nvPr>
            <p:ph sz="quarter" idx="30"/>
          </p:nvPr>
        </p:nvSpPr>
        <p:spPr>
          <a:xfrm>
            <a:off x="9854506" y="5006081"/>
            <a:ext cx="740664" cy="656996"/>
          </a:xfrm>
          <a:prstGeom prst="roundRect">
            <a:avLst>
              <a:gd name="adj" fmla="val 7500"/>
            </a:avLst>
          </a:prstGeom>
          <a:blipFill>
            <a:blip r:embed="rId9"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9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8" name="Content Placeholder 79">
            <a:extLst>
              <a:ext uri="{FF2B5EF4-FFF2-40B4-BE49-F238E27FC236}">
                <a16:creationId xmlns:a16="http://schemas.microsoft.com/office/drawing/2014/main" id="{DF233606-C006-5D80-AAB4-16F601FEF40F}"/>
              </a:ext>
            </a:extLst>
          </p:cNvPr>
          <p:cNvSpPr>
            <a:spLocks noGrp="1"/>
          </p:cNvSpPr>
          <p:nvPr>
            <p:ph sz="quarter" idx="31"/>
          </p:nvPr>
        </p:nvSpPr>
        <p:spPr>
          <a:xfrm>
            <a:off x="10702784" y="5006081"/>
            <a:ext cx="740664" cy="656996"/>
          </a:xfrm>
          <a:prstGeom prst="roundRect">
            <a:avLst>
              <a:gd name="adj" fmla="val 7500"/>
            </a:avLst>
          </a:prstGeom>
          <a:blipFill>
            <a:blip r:embed="rId9"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9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73" name="Text Placeholder 19">
            <a:extLst>
              <a:ext uri="{FF2B5EF4-FFF2-40B4-BE49-F238E27FC236}">
                <a16:creationId xmlns:a16="http://schemas.microsoft.com/office/drawing/2014/main" id="{6EA99964-67CF-9C1F-2BFD-7F45BC1262A0}"/>
              </a:ext>
            </a:extLst>
          </p:cNvPr>
          <p:cNvSpPr>
            <a:spLocks noGrp="1"/>
          </p:cNvSpPr>
          <p:nvPr userDrawn="1">
            <p:ph type="body" sz="quarter" idx="18"/>
          </p:nvPr>
        </p:nvSpPr>
        <p:spPr>
          <a:xfrm>
            <a:off x="8182665" y="6015584"/>
            <a:ext cx="3285498" cy="246221"/>
          </a:xfrm>
        </p:spPr>
        <p:txBody>
          <a:bodyPr/>
          <a:lstStyle>
            <a:lvl1pPr marL="0" indent="0" algn="ctr">
              <a:buNone/>
              <a:defRPr sz="1600">
                <a:solidFill>
                  <a:schemeClr val="bg1"/>
                </a:solidFill>
                <a:latin typeface="+mj-lt"/>
              </a:defRPr>
            </a:lvl1pPr>
            <a:lvl2pPr marL="228600" indent="0">
              <a:buNone/>
              <a:defRPr/>
            </a:lvl2pPr>
          </a:lstStyle>
          <a:p>
            <a:pPr lvl="0"/>
            <a:r>
              <a:rPr lang="en-US"/>
              <a:t>Click to edit Master text styles</a:t>
            </a:r>
          </a:p>
        </p:txBody>
      </p:sp>
    </p:spTree>
    <p:extLst>
      <p:ext uri="{BB962C8B-B14F-4D97-AF65-F5344CB8AC3E}">
        <p14:creationId xmlns:p14="http://schemas.microsoft.com/office/powerpoint/2010/main" val="49679382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4">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888">
          <p15:clr>
            <a:srgbClr val="5ACBF0"/>
          </p15:clr>
        </p15:guide>
        <p15:guide id="29" orient="horz" pos="1271">
          <p15:clr>
            <a:srgbClr val="5ACBF0"/>
          </p15:clr>
        </p15:guide>
        <p15:guide id="30" orient="horz" pos="288">
          <p15:clr>
            <a:srgbClr val="5ACBF0"/>
          </p15:clr>
        </p15:guide>
      </p15:sldGuideLst>
    </p:ext>
  </p:extLst>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userDrawn="1">
  <p:cSld name="9_custom layout (Dar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0A94FF7-6B2E-5C2E-0E2B-846362E82128}"/>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3" name="Group 2">
              <a:extLst>
                <a:ext uri="{FF2B5EF4-FFF2-40B4-BE49-F238E27FC236}">
                  <a16:creationId xmlns:a16="http://schemas.microsoft.com/office/drawing/2014/main" id="{F2D0BB09-2351-E676-8A1D-2F1C28C0D6D7}"/>
                </a:ext>
              </a:extLst>
            </p:cNvPr>
            <p:cNvGrpSpPr/>
            <p:nvPr userDrawn="1"/>
          </p:nvGrpSpPr>
          <p:grpSpPr>
            <a:xfrm>
              <a:off x="0" y="0"/>
              <a:ext cx="12192000" cy="6858000"/>
              <a:chOff x="0" y="0"/>
              <a:chExt cx="12192000" cy="6858000"/>
            </a:xfrm>
          </p:grpSpPr>
          <p:pic>
            <p:nvPicPr>
              <p:cNvPr id="24" name="Picture 23" descr="A picture containing blue, electric blue, majorelle blue, blur&#10;&#10;Description automatically generated">
                <a:extLst>
                  <a:ext uri="{FF2B5EF4-FFF2-40B4-BE49-F238E27FC236}">
                    <a16:creationId xmlns:a16="http://schemas.microsoft.com/office/drawing/2014/main" id="{081C2E0E-3E34-7218-1C87-1EF42C5D5038}"/>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30" name="Picture 29">
                <a:extLst>
                  <a:ext uri="{FF2B5EF4-FFF2-40B4-BE49-F238E27FC236}">
                    <a16:creationId xmlns:a16="http://schemas.microsoft.com/office/drawing/2014/main" id="{ACEF907B-1B8F-A25A-F438-240366220AEF}"/>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4" name="Group 13">
              <a:extLst>
                <a:ext uri="{FF2B5EF4-FFF2-40B4-BE49-F238E27FC236}">
                  <a16:creationId xmlns:a16="http://schemas.microsoft.com/office/drawing/2014/main" id="{B47F9C50-732B-4A38-A680-27EFEB0BC624}"/>
                </a:ext>
              </a:extLst>
            </p:cNvPr>
            <p:cNvGrpSpPr/>
            <p:nvPr userDrawn="1"/>
          </p:nvGrpSpPr>
          <p:grpSpPr>
            <a:xfrm>
              <a:off x="0" y="0"/>
              <a:ext cx="12192000" cy="6858002"/>
              <a:chOff x="0" y="0"/>
              <a:chExt cx="12192000" cy="6858002"/>
            </a:xfrm>
          </p:grpSpPr>
          <p:grpSp>
            <p:nvGrpSpPr>
              <p:cNvPr id="17" name="Group 16">
                <a:extLst>
                  <a:ext uri="{FF2B5EF4-FFF2-40B4-BE49-F238E27FC236}">
                    <a16:creationId xmlns:a16="http://schemas.microsoft.com/office/drawing/2014/main" id="{A88403D9-6B62-1217-7A2E-E1F523F8E203}"/>
                  </a:ext>
                </a:extLst>
              </p:cNvPr>
              <p:cNvGrpSpPr/>
              <p:nvPr/>
            </p:nvGrpSpPr>
            <p:grpSpPr>
              <a:xfrm>
                <a:off x="0" y="0"/>
                <a:ext cx="12192000" cy="6858002"/>
                <a:chOff x="0" y="0"/>
                <a:chExt cx="12192000" cy="6858002"/>
              </a:xfrm>
            </p:grpSpPr>
            <p:grpSp>
              <p:nvGrpSpPr>
                <p:cNvPr id="20" name="Group 19">
                  <a:extLst>
                    <a:ext uri="{FF2B5EF4-FFF2-40B4-BE49-F238E27FC236}">
                      <a16:creationId xmlns:a16="http://schemas.microsoft.com/office/drawing/2014/main" id="{3D8C0B2B-4DD1-0624-B5E3-E6A312E81C43}"/>
                    </a:ext>
                  </a:extLst>
                </p:cNvPr>
                <p:cNvGrpSpPr/>
                <p:nvPr/>
              </p:nvGrpSpPr>
              <p:grpSpPr>
                <a:xfrm>
                  <a:off x="9486900" y="0"/>
                  <a:ext cx="2705100" cy="694583"/>
                  <a:chOff x="9486900" y="0"/>
                  <a:chExt cx="2705100" cy="694583"/>
                </a:xfrm>
              </p:grpSpPr>
              <p:sp>
                <p:nvSpPr>
                  <p:cNvPr id="22" name="Freeform: Shape 21">
                    <a:extLst>
                      <a:ext uri="{FF2B5EF4-FFF2-40B4-BE49-F238E27FC236}">
                        <a16:creationId xmlns:a16="http://schemas.microsoft.com/office/drawing/2014/main" id="{55BDB177-BF73-E27D-84B4-1F31B29C5FD2}"/>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23" name="Freeform: Shape 22">
                    <a:extLst>
                      <a:ext uri="{FF2B5EF4-FFF2-40B4-BE49-F238E27FC236}">
                        <a16:creationId xmlns:a16="http://schemas.microsoft.com/office/drawing/2014/main" id="{F7FC364C-275E-1A3F-761D-3E23DE86E0EF}"/>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21" name="Freeform: Shape 20">
                  <a:extLst>
                    <a:ext uri="{FF2B5EF4-FFF2-40B4-BE49-F238E27FC236}">
                      <a16:creationId xmlns:a16="http://schemas.microsoft.com/office/drawing/2014/main" id="{415FDA10-549D-E979-D5F4-14E3D6D3A1E5}"/>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19" name="Freeform: Shape 18">
                <a:extLst>
                  <a:ext uri="{FF2B5EF4-FFF2-40B4-BE49-F238E27FC236}">
                    <a16:creationId xmlns:a16="http://schemas.microsoft.com/office/drawing/2014/main" id="{5E4C9152-6CE6-2C07-BACA-C94905FDA69A}"/>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15" name="Rectangle: Rounded Corners 14">
            <a:extLst>
              <a:ext uri="{FF2B5EF4-FFF2-40B4-BE49-F238E27FC236}">
                <a16:creationId xmlns:a16="http://schemas.microsoft.com/office/drawing/2014/main" id="{94754406-07DC-EC76-61D1-69E4FB8A46E5}"/>
              </a:ext>
              <a:ext uri="{C183D7F6-B498-43B3-948B-1728B52AA6E4}">
                <adec:decorative xmlns:adec="http://schemas.microsoft.com/office/drawing/2017/decorative" val="1"/>
              </a:ext>
            </a:extLst>
          </p:cNvPr>
          <p:cNvSpPr>
            <a:spLocks/>
          </p:cNvSpPr>
          <p:nvPr userDrawn="1"/>
        </p:nvSpPr>
        <p:spPr bwMode="auto">
          <a:xfrm>
            <a:off x="617359" y="1172697"/>
            <a:ext cx="5399675" cy="2256303"/>
          </a:xfrm>
          <a:prstGeom prst="roundRect">
            <a:avLst>
              <a:gd name="adj" fmla="val 2490"/>
            </a:avLst>
          </a:prstGeom>
          <a:solidFill>
            <a:schemeClr val="bg1">
              <a:alpha val="10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US" noProof="0"/>
          </a:p>
        </p:txBody>
      </p:sp>
      <p:sp>
        <p:nvSpPr>
          <p:cNvPr id="16" name="Rectangle: Rounded Corners 15">
            <a:extLst>
              <a:ext uri="{FF2B5EF4-FFF2-40B4-BE49-F238E27FC236}">
                <a16:creationId xmlns:a16="http://schemas.microsoft.com/office/drawing/2014/main" id="{B8C6AE17-9429-096F-1E8F-B770375C421D}"/>
              </a:ext>
              <a:ext uri="{C183D7F6-B498-43B3-948B-1728B52AA6E4}">
                <adec:decorative xmlns:adec="http://schemas.microsoft.com/office/drawing/2017/decorative" val="1"/>
              </a:ext>
            </a:extLst>
          </p:cNvPr>
          <p:cNvSpPr>
            <a:spLocks/>
          </p:cNvSpPr>
          <p:nvPr userDrawn="1"/>
        </p:nvSpPr>
        <p:spPr bwMode="auto">
          <a:xfrm>
            <a:off x="6209713" y="1172697"/>
            <a:ext cx="5399675" cy="2256303"/>
          </a:xfrm>
          <a:prstGeom prst="roundRect">
            <a:avLst>
              <a:gd name="adj" fmla="val 2490"/>
            </a:avLst>
          </a:prstGeom>
          <a:solidFill>
            <a:schemeClr val="bg1">
              <a:alpha val="10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US" noProof="0"/>
          </a:p>
        </p:txBody>
      </p:sp>
      <p:sp>
        <p:nvSpPr>
          <p:cNvPr id="60" name="Title 1">
            <a:extLst>
              <a:ext uri="{FF2B5EF4-FFF2-40B4-BE49-F238E27FC236}">
                <a16:creationId xmlns:a16="http://schemas.microsoft.com/office/drawing/2014/main" id="{43440211-498C-BFC9-C4A9-8F0B19403530}"/>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a:defRPr lang="en-US" sz="3600" dirty="0">
                <a:solidFill>
                  <a:schemeClr val="bg1"/>
                </a:solidFill>
              </a:defRPr>
            </a:lvl1pPr>
          </a:lstStyle>
          <a:p>
            <a:pPr lvl="0"/>
            <a:r>
              <a:rPr lang="en-US"/>
              <a:t>Click to edit Master title style</a:t>
            </a:r>
          </a:p>
        </p:txBody>
      </p:sp>
      <p:sp>
        <p:nvSpPr>
          <p:cNvPr id="28" name="Text Placeholder 13">
            <a:extLst>
              <a:ext uri="{FF2B5EF4-FFF2-40B4-BE49-F238E27FC236}">
                <a16:creationId xmlns:a16="http://schemas.microsoft.com/office/drawing/2014/main" id="{34FB5524-DE65-9820-D5BE-322C75C17DDB}"/>
              </a:ext>
            </a:extLst>
          </p:cNvPr>
          <p:cNvSpPr>
            <a:spLocks noGrp="1"/>
          </p:cNvSpPr>
          <p:nvPr>
            <p:ph type="body" sz="quarter" idx="29"/>
          </p:nvPr>
        </p:nvSpPr>
        <p:spPr>
          <a:xfrm>
            <a:off x="675089" y="1172697"/>
            <a:ext cx="5284215" cy="597087"/>
          </a:xfrm>
        </p:spPr>
        <p:txBody>
          <a:bodyPr lIns="91440" tIns="45720" rIns="91440" bIns="45720"/>
          <a:lstStyle>
            <a:lvl1pPr marL="0" indent="0">
              <a:buNone/>
              <a:defRPr sz="1600">
                <a:solidFill>
                  <a:schemeClr val="accent1">
                    <a:lumMod val="60000"/>
                    <a:lumOff val="40000"/>
                  </a:schemeClr>
                </a:solidFill>
                <a:latin typeface="+mj-lt"/>
              </a:defRPr>
            </a:lvl1pPr>
            <a:lvl2pPr marL="288925" indent="-174625">
              <a:buFont typeface="Arial" panose="020B0604020202020204" pitchFamily="34" charset="0"/>
              <a:buChar char="•"/>
              <a:defRPr sz="1400">
                <a:solidFill>
                  <a:schemeClr val="bg1"/>
                </a:solidFill>
                <a:latin typeface="+mn-lt"/>
              </a:defRPr>
            </a:lvl2pPr>
            <a:lvl3pPr>
              <a:defRPr sz="1100">
                <a:latin typeface="+mn-lt"/>
              </a:defRPr>
            </a:lvl3pPr>
            <a:lvl4pPr>
              <a:defRPr sz="1050">
                <a:latin typeface="+mn-lt"/>
              </a:defRPr>
            </a:lvl4pPr>
            <a:lvl5pPr>
              <a:defRPr sz="1050">
                <a:latin typeface="+mn-lt"/>
              </a:defRPr>
            </a:lvl5pPr>
          </a:lstStyle>
          <a:p>
            <a:pPr lvl="0"/>
            <a:r>
              <a:rPr lang="en-US"/>
              <a:t>Click to edit Master text styles</a:t>
            </a:r>
          </a:p>
          <a:p>
            <a:pPr lvl="1"/>
            <a:r>
              <a:rPr lang="en-US"/>
              <a:t>Second level</a:t>
            </a:r>
          </a:p>
        </p:txBody>
      </p:sp>
      <p:sp>
        <p:nvSpPr>
          <p:cNvPr id="29" name="Text Placeholder 13">
            <a:extLst>
              <a:ext uri="{FF2B5EF4-FFF2-40B4-BE49-F238E27FC236}">
                <a16:creationId xmlns:a16="http://schemas.microsoft.com/office/drawing/2014/main" id="{9E3CB33B-AA91-CDC6-081C-F0985DBF6AAF}"/>
              </a:ext>
            </a:extLst>
          </p:cNvPr>
          <p:cNvSpPr>
            <a:spLocks noGrp="1"/>
          </p:cNvSpPr>
          <p:nvPr>
            <p:ph type="body" sz="quarter" idx="30"/>
          </p:nvPr>
        </p:nvSpPr>
        <p:spPr>
          <a:xfrm>
            <a:off x="6267443" y="1172697"/>
            <a:ext cx="5284215" cy="597087"/>
          </a:xfrm>
        </p:spPr>
        <p:txBody>
          <a:bodyPr lIns="91440" tIns="45720" rIns="91440" bIns="45720"/>
          <a:lstStyle>
            <a:lvl1pPr marL="0" indent="0">
              <a:buNone/>
              <a:defRPr sz="1600">
                <a:solidFill>
                  <a:schemeClr val="accent1">
                    <a:lumMod val="60000"/>
                    <a:lumOff val="40000"/>
                  </a:schemeClr>
                </a:solidFill>
                <a:latin typeface="+mj-lt"/>
              </a:defRPr>
            </a:lvl1pPr>
            <a:lvl2pPr marL="288925" indent="-174625">
              <a:buFont typeface="Arial" panose="020B0604020202020204" pitchFamily="34" charset="0"/>
              <a:buChar char="•"/>
              <a:defRPr sz="1400">
                <a:solidFill>
                  <a:schemeClr val="bg1"/>
                </a:solidFill>
                <a:latin typeface="+mn-lt"/>
              </a:defRPr>
            </a:lvl2pPr>
            <a:lvl3pPr>
              <a:defRPr sz="1100">
                <a:latin typeface="+mn-lt"/>
              </a:defRPr>
            </a:lvl3pPr>
            <a:lvl4pPr>
              <a:defRPr sz="1050">
                <a:latin typeface="+mn-lt"/>
              </a:defRPr>
            </a:lvl4pPr>
            <a:lvl5pPr>
              <a:defRPr sz="1050">
                <a:latin typeface="+mn-lt"/>
              </a:defRPr>
            </a:lvl5pPr>
          </a:lstStyle>
          <a:p>
            <a:pPr lvl="0"/>
            <a:r>
              <a:rPr lang="en-US"/>
              <a:t>Click to edit Master text styles</a:t>
            </a:r>
          </a:p>
          <a:p>
            <a:pPr lvl="1"/>
            <a:r>
              <a:rPr lang="en-US"/>
              <a:t>Second level</a:t>
            </a:r>
          </a:p>
        </p:txBody>
      </p:sp>
      <p:sp>
        <p:nvSpPr>
          <p:cNvPr id="81" name="Content Placeholder 79">
            <a:extLst>
              <a:ext uri="{FF2B5EF4-FFF2-40B4-BE49-F238E27FC236}">
                <a16:creationId xmlns:a16="http://schemas.microsoft.com/office/drawing/2014/main" id="{6628A398-DC5A-1A70-4BEC-835B87517F3B}"/>
              </a:ext>
            </a:extLst>
          </p:cNvPr>
          <p:cNvSpPr>
            <a:spLocks noGrp="1"/>
          </p:cNvSpPr>
          <p:nvPr>
            <p:ph sz="quarter" idx="22"/>
          </p:nvPr>
        </p:nvSpPr>
        <p:spPr>
          <a:xfrm>
            <a:off x="617359" y="3649695"/>
            <a:ext cx="2603499" cy="1240994"/>
          </a:xfrm>
          <a:prstGeom prst="roundRect">
            <a:avLst>
              <a:gd name="adj" fmla="val 7500"/>
            </a:avLst>
          </a:prstGeom>
          <a:blipFill>
            <a:blip r:embed="rId4"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4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80" name="Content Placeholder 79">
            <a:extLst>
              <a:ext uri="{FF2B5EF4-FFF2-40B4-BE49-F238E27FC236}">
                <a16:creationId xmlns:a16="http://schemas.microsoft.com/office/drawing/2014/main" id="{FBF4AE9F-1D31-284D-41A0-D620B510A442}"/>
              </a:ext>
            </a:extLst>
          </p:cNvPr>
          <p:cNvSpPr>
            <a:spLocks noGrp="1"/>
          </p:cNvSpPr>
          <p:nvPr>
            <p:ph sz="quarter" idx="21"/>
          </p:nvPr>
        </p:nvSpPr>
        <p:spPr>
          <a:xfrm>
            <a:off x="3413536" y="3649695"/>
            <a:ext cx="2603499" cy="1240994"/>
          </a:xfrm>
          <a:prstGeom prst="roundRect">
            <a:avLst>
              <a:gd name="adj" fmla="val 7500"/>
            </a:avLst>
          </a:prstGeom>
          <a:blipFill>
            <a:blip r:embed="rId5"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0" name="Content Placeholder 79">
            <a:extLst>
              <a:ext uri="{FF2B5EF4-FFF2-40B4-BE49-F238E27FC236}">
                <a16:creationId xmlns:a16="http://schemas.microsoft.com/office/drawing/2014/main" id="{8066C20F-A2B5-7765-B4EE-49AB73AD9F72}"/>
              </a:ext>
            </a:extLst>
          </p:cNvPr>
          <p:cNvSpPr>
            <a:spLocks noGrp="1"/>
          </p:cNvSpPr>
          <p:nvPr>
            <p:ph sz="quarter" idx="23"/>
          </p:nvPr>
        </p:nvSpPr>
        <p:spPr>
          <a:xfrm>
            <a:off x="6209713" y="3649695"/>
            <a:ext cx="2603499" cy="1240994"/>
          </a:xfrm>
          <a:prstGeom prst="roundRect">
            <a:avLst>
              <a:gd name="adj" fmla="val 7500"/>
            </a:avLst>
          </a:prstGeom>
          <a:blipFill>
            <a:blip r:embed="rId6"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1" name="Content Placeholder 79">
            <a:extLst>
              <a:ext uri="{FF2B5EF4-FFF2-40B4-BE49-F238E27FC236}">
                <a16:creationId xmlns:a16="http://schemas.microsoft.com/office/drawing/2014/main" id="{72743848-925A-61E9-5F3F-5CE62F34ED0F}"/>
              </a:ext>
            </a:extLst>
          </p:cNvPr>
          <p:cNvSpPr>
            <a:spLocks noGrp="1"/>
          </p:cNvSpPr>
          <p:nvPr>
            <p:ph sz="quarter" idx="24"/>
          </p:nvPr>
        </p:nvSpPr>
        <p:spPr>
          <a:xfrm>
            <a:off x="9005889" y="3649695"/>
            <a:ext cx="2603499" cy="1240994"/>
          </a:xfrm>
          <a:prstGeom prst="roundRect">
            <a:avLst>
              <a:gd name="adj" fmla="val 7500"/>
            </a:avLst>
          </a:prstGeom>
          <a:blipFill>
            <a:blip r:embed="rId7"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2" name="Content Placeholder 79">
            <a:extLst>
              <a:ext uri="{FF2B5EF4-FFF2-40B4-BE49-F238E27FC236}">
                <a16:creationId xmlns:a16="http://schemas.microsoft.com/office/drawing/2014/main" id="{AC32087E-8C90-75D8-CA68-ED71700F51A8}"/>
              </a:ext>
            </a:extLst>
          </p:cNvPr>
          <p:cNvSpPr>
            <a:spLocks noGrp="1"/>
          </p:cNvSpPr>
          <p:nvPr>
            <p:ph sz="quarter" idx="25"/>
          </p:nvPr>
        </p:nvSpPr>
        <p:spPr>
          <a:xfrm>
            <a:off x="617359" y="5028044"/>
            <a:ext cx="2603499" cy="1240994"/>
          </a:xfrm>
          <a:prstGeom prst="roundRect">
            <a:avLst>
              <a:gd name="adj" fmla="val 7500"/>
            </a:avLst>
          </a:prstGeom>
          <a:blipFill>
            <a:blip r:embed="rId8"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25" name="Content Placeholder 79">
            <a:extLst>
              <a:ext uri="{FF2B5EF4-FFF2-40B4-BE49-F238E27FC236}">
                <a16:creationId xmlns:a16="http://schemas.microsoft.com/office/drawing/2014/main" id="{9E31A79D-E0C5-ECEA-CC2F-5CD5DF08B115}"/>
              </a:ext>
            </a:extLst>
          </p:cNvPr>
          <p:cNvSpPr>
            <a:spLocks noGrp="1"/>
          </p:cNvSpPr>
          <p:nvPr>
            <p:ph sz="quarter" idx="26"/>
          </p:nvPr>
        </p:nvSpPr>
        <p:spPr>
          <a:xfrm>
            <a:off x="3413536" y="5028044"/>
            <a:ext cx="2603499" cy="1240994"/>
          </a:xfrm>
          <a:prstGeom prst="roundRect">
            <a:avLst>
              <a:gd name="adj" fmla="val 7500"/>
            </a:avLst>
          </a:prstGeom>
          <a:blipFill>
            <a:blip r:embed="rId9"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26" name="Content Placeholder 79">
            <a:extLst>
              <a:ext uri="{FF2B5EF4-FFF2-40B4-BE49-F238E27FC236}">
                <a16:creationId xmlns:a16="http://schemas.microsoft.com/office/drawing/2014/main" id="{EF55A55C-C2D6-DC96-2F00-AA3C38F3B438}"/>
              </a:ext>
            </a:extLst>
          </p:cNvPr>
          <p:cNvSpPr>
            <a:spLocks noGrp="1"/>
          </p:cNvSpPr>
          <p:nvPr>
            <p:ph sz="quarter" idx="27"/>
          </p:nvPr>
        </p:nvSpPr>
        <p:spPr>
          <a:xfrm>
            <a:off x="6209713" y="5028044"/>
            <a:ext cx="2603499" cy="1240994"/>
          </a:xfrm>
          <a:prstGeom prst="roundRect">
            <a:avLst>
              <a:gd name="adj" fmla="val 7500"/>
            </a:avLst>
          </a:prstGeom>
          <a:blipFill>
            <a:blip r:embed="rId10"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27" name="Content Placeholder 79">
            <a:extLst>
              <a:ext uri="{FF2B5EF4-FFF2-40B4-BE49-F238E27FC236}">
                <a16:creationId xmlns:a16="http://schemas.microsoft.com/office/drawing/2014/main" id="{8E6E0B4F-45D8-FAB8-720E-B70080603E59}"/>
              </a:ext>
            </a:extLst>
          </p:cNvPr>
          <p:cNvSpPr>
            <a:spLocks noGrp="1"/>
          </p:cNvSpPr>
          <p:nvPr>
            <p:ph sz="quarter" idx="28"/>
          </p:nvPr>
        </p:nvSpPr>
        <p:spPr>
          <a:xfrm>
            <a:off x="9005889" y="5028044"/>
            <a:ext cx="2603499" cy="1240994"/>
          </a:xfrm>
          <a:prstGeom prst="roundRect">
            <a:avLst>
              <a:gd name="adj" fmla="val 7500"/>
            </a:avLst>
          </a:prstGeom>
          <a:blipFill>
            <a:blip r:embed="rId11"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Tree>
    <p:extLst>
      <p:ext uri="{BB962C8B-B14F-4D97-AF65-F5344CB8AC3E}">
        <p14:creationId xmlns:p14="http://schemas.microsoft.com/office/powerpoint/2010/main" val="262113786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36">
          <p15:clr>
            <a:srgbClr val="A4A3A4"/>
          </p15:clr>
        </p15:guide>
        <p15:guide id="14" pos="3155">
          <p15:clr>
            <a:srgbClr val="A4A3A4"/>
          </p15:clr>
        </p15:guide>
        <p15:guide id="15" pos="3338">
          <p15:clr>
            <a:srgbClr val="A4A3A4"/>
          </p15:clr>
        </p15:guide>
        <p15:guide id="16" pos="3744">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1" orient="horz" pos="912">
          <p15:clr>
            <a:srgbClr val="5ACBF0"/>
          </p15:clr>
        </p15:guide>
        <p15:guide id="32" orient="horz" pos="1272">
          <p15:clr>
            <a:srgbClr val="5ACBF0"/>
          </p15:clr>
        </p15:guide>
      </p15:sldGuideLst>
    </p:ext>
  </p:extLst>
</p:sldLayout>
</file>

<file path=ppt/slideLayouts/slideLayout658.xml><?xml version="1.0" encoding="utf-8"?>
<p:sldLayout xmlns:a="http://schemas.openxmlformats.org/drawingml/2006/main" xmlns:r="http://schemas.openxmlformats.org/officeDocument/2006/relationships" xmlns:p="http://schemas.openxmlformats.org/presentationml/2006/main" preserve="1" userDrawn="1">
  <p:cSld name="10_custom layout (Dar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01C5818-8246-5D4C-6B14-69B580B8DBE2}"/>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3" name="Group 2">
              <a:extLst>
                <a:ext uri="{FF2B5EF4-FFF2-40B4-BE49-F238E27FC236}">
                  <a16:creationId xmlns:a16="http://schemas.microsoft.com/office/drawing/2014/main" id="{76FC413A-5F6C-C9CE-73D3-A1805FD0A221}"/>
                </a:ext>
              </a:extLst>
            </p:cNvPr>
            <p:cNvGrpSpPr/>
            <p:nvPr userDrawn="1"/>
          </p:nvGrpSpPr>
          <p:grpSpPr>
            <a:xfrm>
              <a:off x="0" y="0"/>
              <a:ext cx="12192000" cy="6858000"/>
              <a:chOff x="0" y="0"/>
              <a:chExt cx="12192000" cy="6858000"/>
            </a:xfrm>
          </p:grpSpPr>
          <p:pic>
            <p:nvPicPr>
              <p:cNvPr id="24" name="Picture 23" descr="A picture containing blue, electric blue, majorelle blue, blur&#10;&#10;Description automatically generated">
                <a:extLst>
                  <a:ext uri="{FF2B5EF4-FFF2-40B4-BE49-F238E27FC236}">
                    <a16:creationId xmlns:a16="http://schemas.microsoft.com/office/drawing/2014/main" id="{48CFACFE-5CEB-17E9-5E76-53A9D559E70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30" name="Picture 29">
                <a:extLst>
                  <a:ext uri="{FF2B5EF4-FFF2-40B4-BE49-F238E27FC236}">
                    <a16:creationId xmlns:a16="http://schemas.microsoft.com/office/drawing/2014/main" id="{DADE7190-F3B8-E4B4-18AC-C90E3C8C1B0E}"/>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4" name="Group 13">
              <a:extLst>
                <a:ext uri="{FF2B5EF4-FFF2-40B4-BE49-F238E27FC236}">
                  <a16:creationId xmlns:a16="http://schemas.microsoft.com/office/drawing/2014/main" id="{0DDAF38B-990C-E8A3-B8B9-4D6A9353F437}"/>
                </a:ext>
              </a:extLst>
            </p:cNvPr>
            <p:cNvGrpSpPr/>
            <p:nvPr userDrawn="1"/>
          </p:nvGrpSpPr>
          <p:grpSpPr>
            <a:xfrm>
              <a:off x="0" y="0"/>
              <a:ext cx="12192000" cy="6858002"/>
              <a:chOff x="0" y="0"/>
              <a:chExt cx="12192000" cy="6858002"/>
            </a:xfrm>
          </p:grpSpPr>
          <p:grpSp>
            <p:nvGrpSpPr>
              <p:cNvPr id="17" name="Group 16">
                <a:extLst>
                  <a:ext uri="{FF2B5EF4-FFF2-40B4-BE49-F238E27FC236}">
                    <a16:creationId xmlns:a16="http://schemas.microsoft.com/office/drawing/2014/main" id="{9B542E32-3DD6-2073-EBB5-DFB17B21B67A}"/>
                  </a:ext>
                </a:extLst>
              </p:cNvPr>
              <p:cNvGrpSpPr/>
              <p:nvPr/>
            </p:nvGrpSpPr>
            <p:grpSpPr>
              <a:xfrm>
                <a:off x="0" y="0"/>
                <a:ext cx="12192000" cy="6858002"/>
                <a:chOff x="0" y="0"/>
                <a:chExt cx="12192000" cy="6858002"/>
              </a:xfrm>
            </p:grpSpPr>
            <p:grpSp>
              <p:nvGrpSpPr>
                <p:cNvPr id="20" name="Group 19">
                  <a:extLst>
                    <a:ext uri="{FF2B5EF4-FFF2-40B4-BE49-F238E27FC236}">
                      <a16:creationId xmlns:a16="http://schemas.microsoft.com/office/drawing/2014/main" id="{E8C20715-C736-3995-2B33-4A8DE92F6CBB}"/>
                    </a:ext>
                  </a:extLst>
                </p:cNvPr>
                <p:cNvGrpSpPr/>
                <p:nvPr/>
              </p:nvGrpSpPr>
              <p:grpSpPr>
                <a:xfrm>
                  <a:off x="9486900" y="0"/>
                  <a:ext cx="2705100" cy="694583"/>
                  <a:chOff x="9486900" y="0"/>
                  <a:chExt cx="2705100" cy="694583"/>
                </a:xfrm>
              </p:grpSpPr>
              <p:sp>
                <p:nvSpPr>
                  <p:cNvPr id="22" name="Freeform: Shape 21">
                    <a:extLst>
                      <a:ext uri="{FF2B5EF4-FFF2-40B4-BE49-F238E27FC236}">
                        <a16:creationId xmlns:a16="http://schemas.microsoft.com/office/drawing/2014/main" id="{6ACE0056-6541-1FB4-15A0-574C636E7267}"/>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23" name="Freeform: Shape 22">
                    <a:extLst>
                      <a:ext uri="{FF2B5EF4-FFF2-40B4-BE49-F238E27FC236}">
                        <a16:creationId xmlns:a16="http://schemas.microsoft.com/office/drawing/2014/main" id="{7042D2C8-6931-9309-51C5-D1DF514A90DF}"/>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21" name="Freeform: Shape 20">
                  <a:extLst>
                    <a:ext uri="{FF2B5EF4-FFF2-40B4-BE49-F238E27FC236}">
                      <a16:creationId xmlns:a16="http://schemas.microsoft.com/office/drawing/2014/main" id="{A3F83673-77F1-BDDE-6077-A5C41FC2E449}"/>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19" name="Freeform: Shape 18">
                <a:extLst>
                  <a:ext uri="{FF2B5EF4-FFF2-40B4-BE49-F238E27FC236}">
                    <a16:creationId xmlns:a16="http://schemas.microsoft.com/office/drawing/2014/main" id="{B4B99E7D-E8B3-C46A-37A2-15D715706BD6}"/>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15" name="Rectangle: Rounded Corners 14">
            <a:extLst>
              <a:ext uri="{FF2B5EF4-FFF2-40B4-BE49-F238E27FC236}">
                <a16:creationId xmlns:a16="http://schemas.microsoft.com/office/drawing/2014/main" id="{94754406-07DC-EC76-61D1-69E4FB8A46E5}"/>
              </a:ext>
              <a:ext uri="{C183D7F6-B498-43B3-948B-1728B52AA6E4}">
                <adec:decorative xmlns:adec="http://schemas.microsoft.com/office/drawing/2017/decorative" val="1"/>
              </a:ext>
            </a:extLst>
          </p:cNvPr>
          <p:cNvSpPr>
            <a:spLocks/>
          </p:cNvSpPr>
          <p:nvPr userDrawn="1"/>
        </p:nvSpPr>
        <p:spPr bwMode="auto">
          <a:xfrm>
            <a:off x="617359" y="1172697"/>
            <a:ext cx="5399675" cy="2256303"/>
          </a:xfrm>
          <a:prstGeom prst="roundRect">
            <a:avLst>
              <a:gd name="adj" fmla="val 2490"/>
            </a:avLst>
          </a:prstGeom>
          <a:solidFill>
            <a:schemeClr val="bg1">
              <a:alpha val="10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US" noProof="0"/>
          </a:p>
        </p:txBody>
      </p:sp>
      <p:sp>
        <p:nvSpPr>
          <p:cNvPr id="16" name="Rectangle: Rounded Corners 15">
            <a:extLst>
              <a:ext uri="{FF2B5EF4-FFF2-40B4-BE49-F238E27FC236}">
                <a16:creationId xmlns:a16="http://schemas.microsoft.com/office/drawing/2014/main" id="{B8C6AE17-9429-096F-1E8F-B770375C421D}"/>
              </a:ext>
              <a:ext uri="{C183D7F6-B498-43B3-948B-1728B52AA6E4}">
                <adec:decorative xmlns:adec="http://schemas.microsoft.com/office/drawing/2017/decorative" val="1"/>
              </a:ext>
            </a:extLst>
          </p:cNvPr>
          <p:cNvSpPr>
            <a:spLocks/>
          </p:cNvSpPr>
          <p:nvPr userDrawn="1"/>
        </p:nvSpPr>
        <p:spPr bwMode="auto">
          <a:xfrm>
            <a:off x="6209713" y="1172697"/>
            <a:ext cx="5399675" cy="2256303"/>
          </a:xfrm>
          <a:prstGeom prst="roundRect">
            <a:avLst>
              <a:gd name="adj" fmla="val 2490"/>
            </a:avLst>
          </a:prstGeom>
          <a:solidFill>
            <a:schemeClr val="bg1">
              <a:alpha val="10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US" noProof="0"/>
          </a:p>
        </p:txBody>
      </p:sp>
      <p:sp>
        <p:nvSpPr>
          <p:cNvPr id="60" name="Title 1">
            <a:extLst>
              <a:ext uri="{FF2B5EF4-FFF2-40B4-BE49-F238E27FC236}">
                <a16:creationId xmlns:a16="http://schemas.microsoft.com/office/drawing/2014/main" id="{43440211-498C-BFC9-C4A9-8F0B19403530}"/>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a:defRPr lang="en-US" sz="3600" dirty="0">
                <a:solidFill>
                  <a:schemeClr val="bg1"/>
                </a:solidFill>
              </a:defRPr>
            </a:lvl1pPr>
          </a:lstStyle>
          <a:p>
            <a:pPr lvl="0"/>
            <a:r>
              <a:rPr lang="en-US"/>
              <a:t>Click to edit Master title style</a:t>
            </a:r>
          </a:p>
        </p:txBody>
      </p:sp>
      <p:sp>
        <p:nvSpPr>
          <p:cNvPr id="28" name="Text Placeholder 13">
            <a:extLst>
              <a:ext uri="{FF2B5EF4-FFF2-40B4-BE49-F238E27FC236}">
                <a16:creationId xmlns:a16="http://schemas.microsoft.com/office/drawing/2014/main" id="{34FB5524-DE65-9820-D5BE-322C75C17DDB}"/>
              </a:ext>
            </a:extLst>
          </p:cNvPr>
          <p:cNvSpPr>
            <a:spLocks noGrp="1"/>
          </p:cNvSpPr>
          <p:nvPr>
            <p:ph type="body" sz="quarter" idx="29"/>
          </p:nvPr>
        </p:nvSpPr>
        <p:spPr>
          <a:xfrm>
            <a:off x="675089" y="1172697"/>
            <a:ext cx="5284215" cy="597087"/>
          </a:xfrm>
        </p:spPr>
        <p:txBody>
          <a:bodyPr lIns="91440" tIns="45720" rIns="91440" bIns="45720"/>
          <a:lstStyle>
            <a:lvl1pPr marL="0" indent="0">
              <a:buNone/>
              <a:defRPr sz="1600">
                <a:solidFill>
                  <a:schemeClr val="accent1">
                    <a:lumMod val="60000"/>
                    <a:lumOff val="40000"/>
                  </a:schemeClr>
                </a:solidFill>
                <a:latin typeface="+mj-lt"/>
              </a:defRPr>
            </a:lvl1pPr>
            <a:lvl2pPr marL="288925" indent="-174625">
              <a:buFont typeface="Arial" panose="020B0604020202020204" pitchFamily="34" charset="0"/>
              <a:buChar char="•"/>
              <a:defRPr sz="1400">
                <a:solidFill>
                  <a:schemeClr val="bg1"/>
                </a:solidFill>
                <a:latin typeface="+mn-lt"/>
              </a:defRPr>
            </a:lvl2pPr>
            <a:lvl3pPr>
              <a:defRPr sz="1100">
                <a:latin typeface="+mn-lt"/>
              </a:defRPr>
            </a:lvl3pPr>
            <a:lvl4pPr>
              <a:defRPr sz="1050">
                <a:latin typeface="+mn-lt"/>
              </a:defRPr>
            </a:lvl4pPr>
            <a:lvl5pPr>
              <a:defRPr sz="1050">
                <a:latin typeface="+mn-lt"/>
              </a:defRPr>
            </a:lvl5pPr>
          </a:lstStyle>
          <a:p>
            <a:pPr lvl="0"/>
            <a:r>
              <a:rPr lang="en-US"/>
              <a:t>Click to edit Master text styles</a:t>
            </a:r>
          </a:p>
          <a:p>
            <a:pPr lvl="1"/>
            <a:r>
              <a:rPr lang="en-US"/>
              <a:t>Second level</a:t>
            </a:r>
          </a:p>
        </p:txBody>
      </p:sp>
      <p:sp>
        <p:nvSpPr>
          <p:cNvPr id="29" name="Text Placeholder 13">
            <a:extLst>
              <a:ext uri="{FF2B5EF4-FFF2-40B4-BE49-F238E27FC236}">
                <a16:creationId xmlns:a16="http://schemas.microsoft.com/office/drawing/2014/main" id="{9E3CB33B-AA91-CDC6-081C-F0985DBF6AAF}"/>
              </a:ext>
            </a:extLst>
          </p:cNvPr>
          <p:cNvSpPr>
            <a:spLocks noGrp="1"/>
          </p:cNvSpPr>
          <p:nvPr>
            <p:ph type="body" sz="quarter" idx="30"/>
          </p:nvPr>
        </p:nvSpPr>
        <p:spPr>
          <a:xfrm>
            <a:off x="6267443" y="1172697"/>
            <a:ext cx="5284215" cy="597087"/>
          </a:xfrm>
        </p:spPr>
        <p:txBody>
          <a:bodyPr lIns="91440" tIns="45720" rIns="91440" bIns="45720"/>
          <a:lstStyle>
            <a:lvl1pPr marL="0" indent="0">
              <a:buNone/>
              <a:defRPr sz="1600">
                <a:solidFill>
                  <a:schemeClr val="accent1">
                    <a:lumMod val="60000"/>
                    <a:lumOff val="40000"/>
                  </a:schemeClr>
                </a:solidFill>
                <a:latin typeface="+mj-lt"/>
              </a:defRPr>
            </a:lvl1pPr>
            <a:lvl2pPr marL="288925" indent="-174625">
              <a:buFont typeface="Arial" panose="020B0604020202020204" pitchFamily="34" charset="0"/>
              <a:buChar char="•"/>
              <a:defRPr sz="1400">
                <a:solidFill>
                  <a:schemeClr val="bg1"/>
                </a:solidFill>
                <a:latin typeface="+mn-lt"/>
              </a:defRPr>
            </a:lvl2pPr>
            <a:lvl3pPr>
              <a:defRPr sz="1100">
                <a:latin typeface="+mn-lt"/>
              </a:defRPr>
            </a:lvl3pPr>
            <a:lvl4pPr>
              <a:defRPr sz="1050">
                <a:latin typeface="+mn-lt"/>
              </a:defRPr>
            </a:lvl4pPr>
            <a:lvl5pPr>
              <a:defRPr sz="1050">
                <a:latin typeface="+mn-lt"/>
              </a:defRPr>
            </a:lvl5pPr>
          </a:lstStyle>
          <a:p>
            <a:pPr lvl="0"/>
            <a:r>
              <a:rPr lang="en-US"/>
              <a:t>Click to edit Master text styles</a:t>
            </a:r>
          </a:p>
          <a:p>
            <a:pPr lvl="1"/>
            <a:r>
              <a:rPr lang="en-US"/>
              <a:t>Second level</a:t>
            </a:r>
          </a:p>
        </p:txBody>
      </p:sp>
      <p:sp>
        <p:nvSpPr>
          <p:cNvPr id="81" name="Content Placeholder 79">
            <a:extLst>
              <a:ext uri="{FF2B5EF4-FFF2-40B4-BE49-F238E27FC236}">
                <a16:creationId xmlns:a16="http://schemas.microsoft.com/office/drawing/2014/main" id="{6628A398-DC5A-1A70-4BEC-835B87517F3B}"/>
              </a:ext>
            </a:extLst>
          </p:cNvPr>
          <p:cNvSpPr>
            <a:spLocks noGrp="1"/>
          </p:cNvSpPr>
          <p:nvPr>
            <p:ph sz="quarter" idx="22"/>
          </p:nvPr>
        </p:nvSpPr>
        <p:spPr>
          <a:xfrm>
            <a:off x="617359" y="3649663"/>
            <a:ext cx="2289208" cy="2619375"/>
          </a:xfrm>
          <a:prstGeom prst="roundRect">
            <a:avLst>
              <a:gd name="adj" fmla="val 4005"/>
            </a:avLst>
          </a:prstGeom>
          <a:blipFill>
            <a:blip r:embed="rId4" cstate="screen">
              <a:extLst>
                <a:ext uri="{28A0092B-C50C-407E-A947-70E740481C1C}">
                  <a14:useLocalDpi xmlns:a14="http://schemas.microsoft.com/office/drawing/2010/main"/>
                </a:ext>
              </a:extLst>
            </a:blip>
            <a:stretch>
              <a:fillRect/>
            </a:stretch>
          </a:blipFill>
        </p:spPr>
        <p:txBody>
          <a:bodyPr wrap="none" tIns="0" anchor="ctr">
            <a:noAutofit/>
          </a:bodyPr>
          <a:lstStyle>
            <a:lvl1pPr marL="0" indent="0" algn="ctr">
              <a:buNone/>
              <a:defRPr sz="1100"/>
            </a:lvl1pPr>
            <a:lvl2pPr>
              <a:defRPr sz="1200"/>
            </a:lvl2pPr>
            <a:lvl3pPr>
              <a:defRPr sz="1050"/>
            </a:lvl3pPr>
            <a:lvl4pPr>
              <a:defRPr sz="1000"/>
            </a:lvl4pPr>
            <a:lvl5pPr>
              <a:defRPr sz="1000"/>
            </a:lvl5pPr>
          </a:lstStyle>
          <a:p>
            <a:pPr lvl="0"/>
            <a:r>
              <a:rPr lang="en-US"/>
              <a:t>Click to edit Master text</a:t>
            </a:r>
            <a:endParaRPr lang="en-IN"/>
          </a:p>
        </p:txBody>
      </p:sp>
      <p:sp>
        <p:nvSpPr>
          <p:cNvPr id="80" name="Content Placeholder 79">
            <a:extLst>
              <a:ext uri="{FF2B5EF4-FFF2-40B4-BE49-F238E27FC236}">
                <a16:creationId xmlns:a16="http://schemas.microsoft.com/office/drawing/2014/main" id="{FBF4AE9F-1D31-284D-41A0-D620B510A442}"/>
              </a:ext>
            </a:extLst>
          </p:cNvPr>
          <p:cNvSpPr>
            <a:spLocks noGrp="1"/>
          </p:cNvSpPr>
          <p:nvPr>
            <p:ph sz="quarter" idx="21"/>
          </p:nvPr>
        </p:nvSpPr>
        <p:spPr>
          <a:xfrm>
            <a:off x="2963215" y="3649663"/>
            <a:ext cx="2395436" cy="1318577"/>
          </a:xfrm>
          <a:prstGeom prst="roundRect">
            <a:avLst>
              <a:gd name="adj" fmla="val 7500"/>
            </a:avLst>
          </a:prstGeom>
          <a:blipFill>
            <a:blip r:embed="rId5" cstate="screen">
              <a:extLst>
                <a:ext uri="{28A0092B-C50C-407E-A947-70E740481C1C}">
                  <a14:useLocalDpi xmlns:a14="http://schemas.microsoft.com/office/drawing/2010/main"/>
                </a:ext>
              </a:extLst>
            </a:blip>
            <a:stretch>
              <a:fillRect/>
            </a:stretch>
          </a:blipFill>
        </p:spPr>
        <p:txBody>
          <a:bodyPr wrap="none" tIns="0" anchor="ctr">
            <a:noAutofit/>
          </a:bodyPr>
          <a:lstStyle>
            <a:lvl1pPr marL="0" indent="0" algn="ctr">
              <a:buNone/>
              <a:defRPr sz="11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0" name="Content Placeholder 79">
            <a:extLst>
              <a:ext uri="{FF2B5EF4-FFF2-40B4-BE49-F238E27FC236}">
                <a16:creationId xmlns:a16="http://schemas.microsoft.com/office/drawing/2014/main" id="{8066C20F-A2B5-7765-B4EE-49AB73AD9F72}"/>
              </a:ext>
            </a:extLst>
          </p:cNvPr>
          <p:cNvSpPr>
            <a:spLocks noGrp="1"/>
          </p:cNvSpPr>
          <p:nvPr>
            <p:ph sz="quarter" idx="23"/>
          </p:nvPr>
        </p:nvSpPr>
        <p:spPr>
          <a:xfrm>
            <a:off x="5415299" y="3649663"/>
            <a:ext cx="2395436" cy="1318577"/>
          </a:xfrm>
          <a:prstGeom prst="roundRect">
            <a:avLst>
              <a:gd name="adj" fmla="val 7500"/>
            </a:avLst>
          </a:prstGeom>
          <a:blipFill>
            <a:blip r:embed="rId6" cstate="screen">
              <a:extLst>
                <a:ext uri="{28A0092B-C50C-407E-A947-70E740481C1C}">
                  <a14:useLocalDpi xmlns:a14="http://schemas.microsoft.com/office/drawing/2010/main"/>
                </a:ext>
              </a:extLst>
            </a:blip>
            <a:stretch>
              <a:fillRect/>
            </a:stretch>
          </a:blipFill>
        </p:spPr>
        <p:txBody>
          <a:bodyPr wrap="none" tIns="0" anchor="ctr">
            <a:noAutofit/>
          </a:bodyPr>
          <a:lstStyle>
            <a:lvl1pPr marL="0" indent="0" algn="ctr">
              <a:buNone/>
              <a:defRPr sz="11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1" name="Content Placeholder 79">
            <a:extLst>
              <a:ext uri="{FF2B5EF4-FFF2-40B4-BE49-F238E27FC236}">
                <a16:creationId xmlns:a16="http://schemas.microsoft.com/office/drawing/2014/main" id="{72743848-925A-61E9-5F3F-5CE62F34ED0F}"/>
              </a:ext>
            </a:extLst>
          </p:cNvPr>
          <p:cNvSpPr>
            <a:spLocks noGrp="1"/>
          </p:cNvSpPr>
          <p:nvPr>
            <p:ph sz="quarter" idx="24"/>
          </p:nvPr>
        </p:nvSpPr>
        <p:spPr>
          <a:xfrm>
            <a:off x="7867383" y="3649663"/>
            <a:ext cx="2257937" cy="1318577"/>
          </a:xfrm>
          <a:prstGeom prst="roundRect">
            <a:avLst>
              <a:gd name="adj" fmla="val 7500"/>
            </a:avLst>
          </a:prstGeom>
          <a:blipFill>
            <a:blip r:embed="rId7" cstate="screen">
              <a:extLst>
                <a:ext uri="{28A0092B-C50C-407E-A947-70E740481C1C}">
                  <a14:useLocalDpi xmlns:a14="http://schemas.microsoft.com/office/drawing/2010/main"/>
                </a:ext>
              </a:extLst>
            </a:blip>
            <a:stretch>
              <a:fillRect/>
            </a:stretch>
          </a:blipFill>
        </p:spPr>
        <p:txBody>
          <a:bodyPr wrap="none" tIns="0" anchor="ctr">
            <a:noAutofit/>
          </a:bodyPr>
          <a:lstStyle>
            <a:lvl1pPr marL="0" indent="0" algn="ctr">
              <a:buNone/>
              <a:defRPr sz="11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2" name="Content Placeholder 79">
            <a:extLst>
              <a:ext uri="{FF2B5EF4-FFF2-40B4-BE49-F238E27FC236}">
                <a16:creationId xmlns:a16="http://schemas.microsoft.com/office/drawing/2014/main" id="{AC32087E-8C90-75D8-CA68-ED71700F51A8}"/>
              </a:ext>
            </a:extLst>
          </p:cNvPr>
          <p:cNvSpPr>
            <a:spLocks noGrp="1"/>
          </p:cNvSpPr>
          <p:nvPr>
            <p:ph sz="quarter" idx="25"/>
          </p:nvPr>
        </p:nvSpPr>
        <p:spPr>
          <a:xfrm>
            <a:off x="2963215" y="5050762"/>
            <a:ext cx="1723353" cy="1218277"/>
          </a:xfrm>
          <a:prstGeom prst="roundRect">
            <a:avLst>
              <a:gd name="adj" fmla="val 7500"/>
            </a:avLst>
          </a:prstGeom>
          <a:blipFill>
            <a:blip r:embed="rId8" cstate="screen">
              <a:extLst>
                <a:ext uri="{28A0092B-C50C-407E-A947-70E740481C1C}">
                  <a14:useLocalDpi xmlns:a14="http://schemas.microsoft.com/office/drawing/2010/main"/>
                </a:ext>
              </a:extLst>
            </a:blip>
            <a:stretch>
              <a:fillRect/>
            </a:stretch>
          </a:blipFill>
        </p:spPr>
        <p:txBody>
          <a:bodyPr wrap="none"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25" name="Content Placeholder 79">
            <a:extLst>
              <a:ext uri="{FF2B5EF4-FFF2-40B4-BE49-F238E27FC236}">
                <a16:creationId xmlns:a16="http://schemas.microsoft.com/office/drawing/2014/main" id="{9E31A79D-E0C5-ECEA-CC2F-5CD5DF08B115}"/>
              </a:ext>
            </a:extLst>
          </p:cNvPr>
          <p:cNvSpPr>
            <a:spLocks noGrp="1"/>
          </p:cNvSpPr>
          <p:nvPr>
            <p:ph sz="quarter" idx="26"/>
          </p:nvPr>
        </p:nvSpPr>
        <p:spPr>
          <a:xfrm>
            <a:off x="4759470" y="5050762"/>
            <a:ext cx="2661059" cy="1218276"/>
          </a:xfrm>
          <a:prstGeom prst="roundRect">
            <a:avLst>
              <a:gd name="adj" fmla="val 7500"/>
            </a:avLst>
          </a:prstGeom>
          <a:blipFill>
            <a:blip r:embed="rId9" cstate="screen">
              <a:extLst>
                <a:ext uri="{28A0092B-C50C-407E-A947-70E740481C1C}">
                  <a14:useLocalDpi xmlns:a14="http://schemas.microsoft.com/office/drawing/2010/main"/>
                </a:ext>
              </a:extLst>
            </a:blip>
            <a:stretch>
              <a:fillRect/>
            </a:stretch>
          </a:blipFill>
        </p:spPr>
        <p:txBody>
          <a:bodyPr wrap="none" tIns="0" anchor="ctr">
            <a:noAutofit/>
          </a:bodyPr>
          <a:lstStyle>
            <a:lvl1pPr marL="0" indent="0" algn="ctr">
              <a:buNone/>
              <a:defRPr sz="11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26" name="Content Placeholder 79">
            <a:extLst>
              <a:ext uri="{FF2B5EF4-FFF2-40B4-BE49-F238E27FC236}">
                <a16:creationId xmlns:a16="http://schemas.microsoft.com/office/drawing/2014/main" id="{EF55A55C-C2D6-DC96-2F00-AA3C38F3B438}"/>
              </a:ext>
            </a:extLst>
          </p:cNvPr>
          <p:cNvSpPr>
            <a:spLocks noGrp="1"/>
          </p:cNvSpPr>
          <p:nvPr>
            <p:ph sz="quarter" idx="27"/>
          </p:nvPr>
        </p:nvSpPr>
        <p:spPr>
          <a:xfrm>
            <a:off x="7493431" y="5050762"/>
            <a:ext cx="2631889" cy="1218276"/>
          </a:xfrm>
          <a:prstGeom prst="roundRect">
            <a:avLst>
              <a:gd name="adj" fmla="val 7500"/>
            </a:avLst>
          </a:prstGeom>
          <a:blipFill>
            <a:blip r:embed="rId10" cstate="screen">
              <a:extLst>
                <a:ext uri="{28A0092B-C50C-407E-A947-70E740481C1C}">
                  <a14:useLocalDpi xmlns:a14="http://schemas.microsoft.com/office/drawing/2010/main"/>
                </a:ext>
              </a:extLst>
            </a:blip>
            <a:stretch>
              <a:fillRect/>
            </a:stretch>
          </a:blipFill>
        </p:spPr>
        <p:txBody>
          <a:bodyPr wrap="none"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27" name="Content Placeholder 79">
            <a:extLst>
              <a:ext uri="{FF2B5EF4-FFF2-40B4-BE49-F238E27FC236}">
                <a16:creationId xmlns:a16="http://schemas.microsoft.com/office/drawing/2014/main" id="{8E6E0B4F-45D8-FAB8-720E-B70080603E59}"/>
              </a:ext>
            </a:extLst>
          </p:cNvPr>
          <p:cNvSpPr>
            <a:spLocks noGrp="1"/>
          </p:cNvSpPr>
          <p:nvPr>
            <p:ph sz="quarter" idx="28"/>
          </p:nvPr>
        </p:nvSpPr>
        <p:spPr>
          <a:xfrm>
            <a:off x="10181968" y="3649663"/>
            <a:ext cx="1420812" cy="2619375"/>
          </a:xfrm>
          <a:prstGeom prst="roundRect">
            <a:avLst>
              <a:gd name="adj" fmla="val 5891"/>
            </a:avLst>
          </a:prstGeom>
          <a:blipFill>
            <a:blip r:embed="rId11" cstate="screen">
              <a:extLst>
                <a:ext uri="{28A0092B-C50C-407E-A947-70E740481C1C}">
                  <a14:useLocalDpi xmlns:a14="http://schemas.microsoft.com/office/drawing/2010/main"/>
                </a:ext>
              </a:extLst>
            </a:blip>
            <a:stretch>
              <a:fillRect/>
            </a:stretch>
          </a:blipFill>
        </p:spPr>
        <p:txBody>
          <a:bodyPr wrap="none" lIns="0" tIns="0" rIns="0" anchor="ctr">
            <a:noAutofit/>
          </a:bodyPr>
          <a:lstStyle>
            <a:lvl1pPr marL="0" indent="0" algn="ctr">
              <a:buNone/>
              <a:defRPr sz="1000"/>
            </a:lvl1pPr>
            <a:lvl2pPr>
              <a:defRPr sz="1200"/>
            </a:lvl2pPr>
            <a:lvl3pPr>
              <a:defRPr sz="1050"/>
            </a:lvl3pPr>
            <a:lvl4pPr>
              <a:defRPr sz="1000"/>
            </a:lvl4pPr>
            <a:lvl5pPr>
              <a:defRPr sz="1000"/>
            </a:lvl5pPr>
          </a:lstStyle>
          <a:p>
            <a:pPr lvl="0"/>
            <a:r>
              <a:rPr lang="en-US"/>
              <a:t>Click to edit Master text</a:t>
            </a:r>
            <a:endParaRPr lang="en-IN"/>
          </a:p>
        </p:txBody>
      </p:sp>
    </p:spTree>
    <p:extLst>
      <p:ext uri="{BB962C8B-B14F-4D97-AF65-F5344CB8AC3E}">
        <p14:creationId xmlns:p14="http://schemas.microsoft.com/office/powerpoint/2010/main" val="26960640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36">
          <p15:clr>
            <a:srgbClr val="A4A3A4"/>
          </p15:clr>
        </p15:guide>
        <p15:guide id="14" pos="3155">
          <p15:clr>
            <a:srgbClr val="A4A3A4"/>
          </p15:clr>
        </p15:guide>
        <p15:guide id="15" pos="3338">
          <p15:clr>
            <a:srgbClr val="A4A3A4"/>
          </p15:clr>
        </p15:guide>
        <p15:guide id="16" pos="3744">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1" orient="horz" pos="912">
          <p15:clr>
            <a:srgbClr val="5ACBF0"/>
          </p15:clr>
        </p15:guide>
        <p15:guide id="32" orient="horz" pos="1272">
          <p15:clr>
            <a:srgbClr val="5ACBF0"/>
          </p15:clr>
        </p15:guide>
      </p15:sldGuideLst>
    </p:ext>
  </p:extLst>
</p:sldLayout>
</file>

<file path=ppt/slideLayouts/slideLayout659.xml><?xml version="1.0" encoding="utf-8"?>
<p:sldLayout xmlns:a="http://schemas.openxmlformats.org/drawingml/2006/main" xmlns:r="http://schemas.openxmlformats.org/officeDocument/2006/relationships" xmlns:p="http://schemas.openxmlformats.org/presentationml/2006/main" preserve="1" userDrawn="1">
  <p:cSld name="11_custom layout (Dar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6AC4BFF-D196-AA96-37E7-FACDA804E47D}"/>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3" name="Group 2">
              <a:extLst>
                <a:ext uri="{FF2B5EF4-FFF2-40B4-BE49-F238E27FC236}">
                  <a16:creationId xmlns:a16="http://schemas.microsoft.com/office/drawing/2014/main" id="{A8753585-20B0-509A-BF2F-2A4BDF1B0D47}"/>
                </a:ext>
              </a:extLst>
            </p:cNvPr>
            <p:cNvGrpSpPr/>
            <p:nvPr userDrawn="1"/>
          </p:nvGrpSpPr>
          <p:grpSpPr>
            <a:xfrm>
              <a:off x="0" y="0"/>
              <a:ext cx="12192000" cy="6858000"/>
              <a:chOff x="0" y="0"/>
              <a:chExt cx="12192000" cy="6858000"/>
            </a:xfrm>
          </p:grpSpPr>
          <p:pic>
            <p:nvPicPr>
              <p:cNvPr id="22" name="Picture 21" descr="A picture containing blue, electric blue, majorelle blue, blur&#10;&#10;Description automatically generated">
                <a:extLst>
                  <a:ext uri="{FF2B5EF4-FFF2-40B4-BE49-F238E27FC236}">
                    <a16:creationId xmlns:a16="http://schemas.microsoft.com/office/drawing/2014/main" id="{857A9451-4E49-FB87-AB57-37A71E07DDE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23" name="Picture 22">
                <a:extLst>
                  <a:ext uri="{FF2B5EF4-FFF2-40B4-BE49-F238E27FC236}">
                    <a16:creationId xmlns:a16="http://schemas.microsoft.com/office/drawing/2014/main" id="{5CB8EC1E-01BA-5969-F891-60D401DFA778}"/>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4" name="Group 13">
              <a:extLst>
                <a:ext uri="{FF2B5EF4-FFF2-40B4-BE49-F238E27FC236}">
                  <a16:creationId xmlns:a16="http://schemas.microsoft.com/office/drawing/2014/main" id="{06029611-386E-3A07-DCF9-334F2CB4F508}"/>
                </a:ext>
              </a:extLst>
            </p:cNvPr>
            <p:cNvGrpSpPr/>
            <p:nvPr userDrawn="1"/>
          </p:nvGrpSpPr>
          <p:grpSpPr>
            <a:xfrm>
              <a:off x="0" y="0"/>
              <a:ext cx="12192000" cy="6858002"/>
              <a:chOff x="0" y="0"/>
              <a:chExt cx="12192000" cy="6858002"/>
            </a:xfrm>
          </p:grpSpPr>
          <p:grpSp>
            <p:nvGrpSpPr>
              <p:cNvPr id="15" name="Group 14">
                <a:extLst>
                  <a:ext uri="{FF2B5EF4-FFF2-40B4-BE49-F238E27FC236}">
                    <a16:creationId xmlns:a16="http://schemas.microsoft.com/office/drawing/2014/main" id="{B4846701-D33E-6881-7C5B-9D82CCC65586}"/>
                  </a:ext>
                </a:extLst>
              </p:cNvPr>
              <p:cNvGrpSpPr/>
              <p:nvPr/>
            </p:nvGrpSpPr>
            <p:grpSpPr>
              <a:xfrm>
                <a:off x="0" y="0"/>
                <a:ext cx="12192000" cy="6858002"/>
                <a:chOff x="0" y="0"/>
                <a:chExt cx="12192000" cy="6858002"/>
              </a:xfrm>
            </p:grpSpPr>
            <p:grpSp>
              <p:nvGrpSpPr>
                <p:cNvPr id="17" name="Group 16">
                  <a:extLst>
                    <a:ext uri="{FF2B5EF4-FFF2-40B4-BE49-F238E27FC236}">
                      <a16:creationId xmlns:a16="http://schemas.microsoft.com/office/drawing/2014/main" id="{86F9F051-F65C-6C52-8B73-31D47BF72B71}"/>
                    </a:ext>
                  </a:extLst>
                </p:cNvPr>
                <p:cNvGrpSpPr/>
                <p:nvPr/>
              </p:nvGrpSpPr>
              <p:grpSpPr>
                <a:xfrm>
                  <a:off x="9486900" y="0"/>
                  <a:ext cx="2705100" cy="694583"/>
                  <a:chOff x="9486900" y="0"/>
                  <a:chExt cx="2705100" cy="694583"/>
                </a:xfrm>
              </p:grpSpPr>
              <p:sp>
                <p:nvSpPr>
                  <p:cNvPr id="20" name="Freeform: Shape 19">
                    <a:extLst>
                      <a:ext uri="{FF2B5EF4-FFF2-40B4-BE49-F238E27FC236}">
                        <a16:creationId xmlns:a16="http://schemas.microsoft.com/office/drawing/2014/main" id="{17F0C1ED-787F-505A-788B-D3BB7CD9A950}"/>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21" name="Freeform: Shape 20">
                    <a:extLst>
                      <a:ext uri="{FF2B5EF4-FFF2-40B4-BE49-F238E27FC236}">
                        <a16:creationId xmlns:a16="http://schemas.microsoft.com/office/drawing/2014/main" id="{6B4E8660-0895-8571-96CA-55492C839153}"/>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19" name="Freeform: Shape 18">
                  <a:extLst>
                    <a:ext uri="{FF2B5EF4-FFF2-40B4-BE49-F238E27FC236}">
                      <a16:creationId xmlns:a16="http://schemas.microsoft.com/office/drawing/2014/main" id="{6581E848-2F42-4DC9-1314-54E994400C87}"/>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16" name="Freeform: Shape 15">
                <a:extLst>
                  <a:ext uri="{FF2B5EF4-FFF2-40B4-BE49-F238E27FC236}">
                    <a16:creationId xmlns:a16="http://schemas.microsoft.com/office/drawing/2014/main" id="{376CC51D-1A32-0B08-7B62-53B4F16DA7E2}"/>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60" name="Title 1">
            <a:extLst>
              <a:ext uri="{FF2B5EF4-FFF2-40B4-BE49-F238E27FC236}">
                <a16:creationId xmlns:a16="http://schemas.microsoft.com/office/drawing/2014/main" id="{43440211-498C-BFC9-C4A9-8F0B19403530}"/>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a:defRPr lang="en-US" sz="3600" dirty="0">
                <a:solidFill>
                  <a:schemeClr val="bg1"/>
                </a:solidFill>
              </a:defRPr>
            </a:lvl1pPr>
          </a:lstStyle>
          <a:p>
            <a:pPr lvl="0"/>
            <a:r>
              <a:rPr lang="en-US"/>
              <a:t>Click to edit Master title style</a:t>
            </a:r>
          </a:p>
        </p:txBody>
      </p:sp>
    </p:spTree>
    <p:extLst>
      <p:ext uri="{BB962C8B-B14F-4D97-AF65-F5344CB8AC3E}">
        <p14:creationId xmlns:p14="http://schemas.microsoft.com/office/powerpoint/2010/main" val="112261763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36">
          <p15:clr>
            <a:srgbClr val="A4A3A4"/>
          </p15:clr>
        </p15:guide>
        <p15:guide id="14" pos="3155">
          <p15:clr>
            <a:srgbClr val="A4A3A4"/>
          </p15:clr>
        </p15:guide>
        <p15:guide id="15" pos="3338">
          <p15:clr>
            <a:srgbClr val="A4A3A4"/>
          </p15:clr>
        </p15:guide>
        <p15:guide id="16" pos="3744">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1" orient="horz" pos="912">
          <p15:clr>
            <a:srgbClr val="5ACBF0"/>
          </p15:clr>
        </p15:guide>
        <p15:guide id="32" orient="horz" pos="1272">
          <p15:clr>
            <a:srgbClr val="5ACBF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Extendable Agenda (Dark)">
    <p:bg>
      <p:bgPr>
        <a:solidFill>
          <a:srgbClr val="193467"/>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CF42FD7-DC34-8A74-008D-B3D9CECF594B}"/>
              </a:ext>
              <a:ext uri="{C183D7F6-B498-43B3-948B-1728B52AA6E4}">
                <adec:decorative xmlns:adec="http://schemas.microsoft.com/office/drawing/2017/decorative" val="1"/>
              </a:ext>
            </a:extLst>
          </p:cNvPr>
          <p:cNvPicPr>
            <a:picLocks noChangeAspect="1"/>
          </p:cNvPicPr>
          <p:nvPr userDrawn="1"/>
        </p:nvPicPr>
        <p:blipFill rotWithShape="1">
          <a:blip r:embed="rId2">
            <a:alphaModFix amt="50000"/>
          </a:blip>
          <a:stretch/>
        </p:blipFill>
        <p:spPr>
          <a:xfrm>
            <a:off x="-528" y="-3345"/>
            <a:ext cx="12193057" cy="6864691"/>
          </a:xfrm>
          <a:prstGeom prst="rect">
            <a:avLst/>
          </a:prstGeom>
        </p:spPr>
      </p:pic>
      <p:pic>
        <p:nvPicPr>
          <p:cNvPr id="3" name="Picture 2">
            <a:extLst>
              <a:ext uri="{FF2B5EF4-FFF2-40B4-BE49-F238E27FC236}">
                <a16:creationId xmlns:a16="http://schemas.microsoft.com/office/drawing/2014/main" id="{423DD631-C778-53A9-8073-57102E742346}"/>
              </a:ext>
              <a:ext uri="{C183D7F6-B498-43B3-948B-1728B52AA6E4}">
                <adec:decorative xmlns:adec="http://schemas.microsoft.com/office/drawing/2017/decorative" val="1"/>
              </a:ext>
            </a:extLst>
          </p:cNvPr>
          <p:cNvPicPr>
            <a:picLocks noChangeAspect="1"/>
          </p:cNvPicPr>
          <p:nvPr userDrawn="1"/>
        </p:nvPicPr>
        <p:blipFill rotWithShape="1">
          <a:blip r:embed="rId3" cstate="screen">
            <a:alphaModFix amt="25000"/>
            <a:extLst>
              <a:ext uri="{28A0092B-C50C-407E-A947-70E740481C1C}">
                <a14:useLocalDpi xmlns:a14="http://schemas.microsoft.com/office/drawing/2010/main"/>
              </a:ext>
            </a:extLst>
          </a:blip>
          <a:src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6805F267-4894-37E7-D6AD-BCCE79118B6E}"/>
              </a:ext>
              <a:ext uri="{C183D7F6-B498-43B3-948B-1728B52AA6E4}">
                <adec:decorative xmlns:adec="http://schemas.microsoft.com/office/drawing/2017/decorative" val="1"/>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5415" y="0"/>
            <a:ext cx="3888175" cy="6269038"/>
          </a:xfrm>
          <a:custGeom>
            <a:avLst/>
            <a:gdLst>
              <a:gd name="connsiteX0" fmla="*/ 0 w 3888175"/>
              <a:gd name="connsiteY0" fmla="*/ 0 h 6157818"/>
              <a:gd name="connsiteX1" fmla="*/ 3888175 w 3888175"/>
              <a:gd name="connsiteY1" fmla="*/ 0 h 6157818"/>
              <a:gd name="connsiteX2" fmla="*/ 3888175 w 3888175"/>
              <a:gd name="connsiteY2" fmla="*/ 5845507 h 6157818"/>
              <a:gd name="connsiteX3" fmla="*/ 3575864 w 3888175"/>
              <a:gd name="connsiteY3" fmla="*/ 6157818 h 6157818"/>
              <a:gd name="connsiteX4" fmla="*/ 0 w 3888175"/>
              <a:gd name="connsiteY4" fmla="*/ 6157818 h 6157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8175" h="6157818">
                <a:moveTo>
                  <a:pt x="0" y="0"/>
                </a:moveTo>
                <a:lnTo>
                  <a:pt x="3888175" y="0"/>
                </a:lnTo>
                <a:lnTo>
                  <a:pt x="3888175" y="5845507"/>
                </a:lnTo>
                <a:cubicBezTo>
                  <a:pt x="3888175" y="6017992"/>
                  <a:pt x="3748349" y="6157818"/>
                  <a:pt x="3575864" y="6157818"/>
                </a:cubicBezTo>
                <a:lnTo>
                  <a:pt x="0" y="6157818"/>
                </a:lnTo>
                <a:close/>
              </a:path>
            </a:pathLst>
          </a:custGeom>
          <a:ln>
            <a:gradFill flip="none" rotWithShape="1">
              <a:gsLst>
                <a:gs pos="28037">
                  <a:schemeClr val="tx2">
                    <a:lumMod val="50000"/>
                  </a:schemeClr>
                </a:gs>
                <a:gs pos="100000">
                  <a:schemeClr val="bg1"/>
                </a:gs>
              </a:gsLst>
              <a:lin ang="2700000" scaled="1"/>
              <a:tileRect/>
            </a:gradFill>
          </a:ln>
          <a:effectLst>
            <a:outerShdw blurRad="317500" dist="38100" dir="2700000" algn="tl" rotWithShape="0">
              <a:prstClr val="black">
                <a:alpha val="40000"/>
              </a:prstClr>
            </a:outerShdw>
          </a:effectLst>
        </p:spPr>
      </p:pic>
      <p:sp>
        <p:nvSpPr>
          <p:cNvPr id="7" name="Rectangle: Rounded Corners 6">
            <a:extLst>
              <a:ext uri="{FF2B5EF4-FFF2-40B4-BE49-F238E27FC236}">
                <a16:creationId xmlns:a16="http://schemas.microsoft.com/office/drawing/2014/main" id="{5CA1D436-3B66-752F-B501-0FD893F56553}"/>
              </a:ext>
              <a:ext uri="{C183D7F6-B498-43B3-948B-1728B52AA6E4}">
                <adec:decorative xmlns:adec="http://schemas.microsoft.com/office/drawing/2017/decorative" val="1"/>
              </a:ext>
            </a:extLst>
          </p:cNvPr>
          <p:cNvSpPr/>
          <p:nvPr/>
        </p:nvSpPr>
        <p:spPr bwMode="auto">
          <a:xfrm>
            <a:off x="4123399" y="147578"/>
            <a:ext cx="7774914" cy="6562845"/>
          </a:xfrm>
          <a:prstGeom prst="roundRect">
            <a:avLst>
              <a:gd name="adj" fmla="val 3093"/>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fontAlgn="base">
              <a:spcBef>
                <a:spcPct val="0"/>
              </a:spcBef>
              <a:spcAft>
                <a:spcPts val="600"/>
              </a:spcAft>
            </a:pPr>
            <a:endParaRPr lang="en-IN" sz="2000" err="1">
              <a:solidFill>
                <a:schemeClr val="bg1"/>
              </a:solidFill>
              <a:latin typeface="+mj-lt"/>
              <a:ea typeface="Segoe UI Black" panose="020B0A02040204020203" pitchFamily="34" charset="0"/>
            </a:endParaRPr>
          </a:p>
        </p:txBody>
      </p:sp>
      <p:sp>
        <p:nvSpPr>
          <p:cNvPr id="34" name="Text Placeholder 33">
            <a:extLst>
              <a:ext uri="{FF2B5EF4-FFF2-40B4-BE49-F238E27FC236}">
                <a16:creationId xmlns:a16="http://schemas.microsoft.com/office/drawing/2014/main" id="{37FD1376-F363-B9B2-E836-2CEB56DB6E56}"/>
              </a:ext>
            </a:extLst>
          </p:cNvPr>
          <p:cNvSpPr>
            <a:spLocks noGrp="1"/>
          </p:cNvSpPr>
          <p:nvPr userDrawn="1">
            <p:ph type="body" sz="quarter" idx="10" hasCustomPrompt="1"/>
          </p:nvPr>
        </p:nvSpPr>
        <p:spPr>
          <a:xfrm>
            <a:off x="588263" y="2801910"/>
            <a:ext cx="3012187" cy="553998"/>
          </a:xfrm>
        </p:spPr>
        <p:txBody>
          <a:bodyPr vert="horz" wrap="square" lIns="0" tIns="0" rIns="0" bIns="0" rtlCol="0" anchor="t">
            <a:spAutoFit/>
          </a:bodyPr>
          <a:lstStyle>
            <a:lvl1pPr marL="0" indent="0">
              <a:buNone/>
              <a:defRPr lang="en-IN" sz="3600" b="0" cap="none" spc="-50" dirty="0">
                <a:ln w="3175">
                  <a:noFill/>
                </a:ln>
                <a:solidFill>
                  <a:schemeClr val="bg1"/>
                </a:solidFill>
                <a:effectLst/>
                <a:latin typeface="+mj-lt"/>
              </a:defRPr>
            </a:lvl1pPr>
          </a:lstStyle>
          <a:p>
            <a:pPr marL="342900" lvl="0" indent="-571500">
              <a:spcBef>
                <a:spcPct val="0"/>
              </a:spcBef>
            </a:pPr>
            <a:r>
              <a:rPr lang="en-US"/>
              <a:t>Title</a:t>
            </a:r>
            <a:endParaRPr lang="en-IN"/>
          </a:p>
        </p:txBody>
      </p:sp>
      <p:sp>
        <p:nvSpPr>
          <p:cNvPr id="5" name="Text Placeholder 4">
            <a:extLst>
              <a:ext uri="{FF2B5EF4-FFF2-40B4-BE49-F238E27FC236}">
                <a16:creationId xmlns:a16="http://schemas.microsoft.com/office/drawing/2014/main" id="{7ECFA3EA-44B7-3F76-83B2-733C41CFFF8C}"/>
              </a:ext>
            </a:extLst>
          </p:cNvPr>
          <p:cNvSpPr>
            <a:spLocks noGrp="1"/>
          </p:cNvSpPr>
          <p:nvPr>
            <p:ph type="body" sz="quarter" idx="11" hasCustomPrompt="1"/>
          </p:nvPr>
        </p:nvSpPr>
        <p:spPr>
          <a:xfrm>
            <a:off x="4412325" y="585788"/>
            <a:ext cx="7197064" cy="4070858"/>
          </a:xfrm>
        </p:spPr>
        <p:txBody>
          <a:bodyPr/>
          <a:lstStyle>
            <a:lvl1pPr marL="457200" indent="-457200">
              <a:spcBef>
                <a:spcPts val="1200"/>
              </a:spcBef>
              <a:spcAft>
                <a:spcPts val="600"/>
              </a:spcAft>
              <a:buFont typeface="+mj-lt"/>
              <a:buAutoNum type="arabicPeriod"/>
              <a:defRPr sz="2000">
                <a:solidFill>
                  <a:schemeClr val="bg1"/>
                </a:solidFill>
              </a:defRPr>
            </a:lvl1pPr>
          </a:lstStyle>
          <a:p>
            <a:pPr marL="0" lvl="0" defTabSz="914400" fontAlgn="t">
              <a:lnSpc>
                <a:spcPct val="107000"/>
              </a:lnSpc>
              <a:spcAft>
                <a:spcPts val="400"/>
              </a:spcAft>
            </a:pPr>
            <a:r>
              <a:rPr lang="en-US"/>
              <a:t>Click to add text</a:t>
            </a:r>
          </a:p>
          <a:p>
            <a:pPr marL="0" lvl="0" defTabSz="914400" fontAlgn="t">
              <a:lnSpc>
                <a:spcPct val="107000"/>
              </a:lnSpc>
              <a:spcAft>
                <a:spcPts val="400"/>
              </a:spcAft>
            </a:pPr>
            <a:r>
              <a:rPr lang="en-US"/>
              <a:t>Click to add text</a:t>
            </a:r>
          </a:p>
          <a:p>
            <a:pPr marL="0" lvl="0" defTabSz="914400" fontAlgn="t">
              <a:lnSpc>
                <a:spcPct val="107000"/>
              </a:lnSpc>
              <a:spcAft>
                <a:spcPts val="400"/>
              </a:spcAft>
            </a:pPr>
            <a:r>
              <a:rPr lang="en-US"/>
              <a:t>Click to add text</a:t>
            </a:r>
          </a:p>
          <a:p>
            <a:pPr marL="0" lvl="0" defTabSz="914400" fontAlgn="t">
              <a:lnSpc>
                <a:spcPct val="107000"/>
              </a:lnSpc>
              <a:spcAft>
                <a:spcPts val="400"/>
              </a:spcAft>
            </a:pPr>
            <a:r>
              <a:rPr lang="en-US"/>
              <a:t>Click to add text</a:t>
            </a:r>
          </a:p>
          <a:p>
            <a:pPr marL="0" lvl="0" defTabSz="914400" fontAlgn="t">
              <a:lnSpc>
                <a:spcPct val="107000"/>
              </a:lnSpc>
              <a:spcAft>
                <a:spcPts val="400"/>
              </a:spcAft>
            </a:pPr>
            <a:r>
              <a:rPr lang="en-US"/>
              <a:t>Click to add text</a:t>
            </a:r>
          </a:p>
          <a:p>
            <a:pPr marL="0" lvl="0" defTabSz="914400" fontAlgn="t">
              <a:lnSpc>
                <a:spcPct val="107000"/>
              </a:lnSpc>
              <a:spcAft>
                <a:spcPts val="400"/>
              </a:spcAft>
            </a:pPr>
            <a:r>
              <a:rPr lang="en-US"/>
              <a:t>Click to add text</a:t>
            </a:r>
          </a:p>
          <a:p>
            <a:pPr marL="0" lvl="0" defTabSz="914400" fontAlgn="t">
              <a:lnSpc>
                <a:spcPct val="107000"/>
              </a:lnSpc>
              <a:spcAft>
                <a:spcPts val="400"/>
              </a:spcAft>
            </a:pPr>
            <a:r>
              <a:rPr lang="en-US"/>
              <a:t>Click to add text</a:t>
            </a:r>
          </a:p>
          <a:p>
            <a:pPr marL="0" lvl="0" defTabSz="914400" fontAlgn="t">
              <a:lnSpc>
                <a:spcPct val="107000"/>
              </a:lnSpc>
              <a:spcAft>
                <a:spcPts val="400"/>
              </a:spcAft>
            </a:pPr>
            <a:r>
              <a:rPr lang="en-US"/>
              <a:t>Click to add text</a:t>
            </a:r>
          </a:p>
        </p:txBody>
      </p:sp>
    </p:spTree>
    <p:extLst>
      <p:ext uri="{BB962C8B-B14F-4D97-AF65-F5344CB8AC3E}">
        <p14:creationId xmlns:p14="http://schemas.microsoft.com/office/powerpoint/2010/main" val="149522363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preserve="1" userDrawn="1">
  <p:cSld name="12_custom layout (Dark)">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AB1B588-019F-D8E8-AA86-20AB78635F21}"/>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16" name="Group 15">
              <a:extLst>
                <a:ext uri="{FF2B5EF4-FFF2-40B4-BE49-F238E27FC236}">
                  <a16:creationId xmlns:a16="http://schemas.microsoft.com/office/drawing/2014/main" id="{D283474C-FF50-0168-1AD7-3EAF501F4A7C}"/>
                </a:ext>
              </a:extLst>
            </p:cNvPr>
            <p:cNvGrpSpPr/>
            <p:nvPr userDrawn="1"/>
          </p:nvGrpSpPr>
          <p:grpSpPr>
            <a:xfrm>
              <a:off x="0" y="0"/>
              <a:ext cx="12192000" cy="6858000"/>
              <a:chOff x="0" y="0"/>
              <a:chExt cx="12192000" cy="6858000"/>
            </a:xfrm>
          </p:grpSpPr>
          <p:pic>
            <p:nvPicPr>
              <p:cNvPr id="25" name="Picture 24" descr="A picture containing blue, electric blue, majorelle blue, blur&#10;&#10;Description automatically generated">
                <a:extLst>
                  <a:ext uri="{FF2B5EF4-FFF2-40B4-BE49-F238E27FC236}">
                    <a16:creationId xmlns:a16="http://schemas.microsoft.com/office/drawing/2014/main" id="{3F32EADD-96F4-8DD3-231D-9363795DC018}"/>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26" name="Picture 25">
                <a:extLst>
                  <a:ext uri="{FF2B5EF4-FFF2-40B4-BE49-F238E27FC236}">
                    <a16:creationId xmlns:a16="http://schemas.microsoft.com/office/drawing/2014/main" id="{B1F60262-8DAA-A45F-2BAE-07AC4B7FE7ED}"/>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7" name="Group 16">
              <a:extLst>
                <a:ext uri="{FF2B5EF4-FFF2-40B4-BE49-F238E27FC236}">
                  <a16:creationId xmlns:a16="http://schemas.microsoft.com/office/drawing/2014/main" id="{F538E670-EBF1-4700-5CD4-AF99378A5644}"/>
                </a:ext>
              </a:extLst>
            </p:cNvPr>
            <p:cNvGrpSpPr/>
            <p:nvPr userDrawn="1"/>
          </p:nvGrpSpPr>
          <p:grpSpPr>
            <a:xfrm>
              <a:off x="0" y="0"/>
              <a:ext cx="12192000" cy="6858002"/>
              <a:chOff x="0" y="0"/>
              <a:chExt cx="12192000" cy="6858002"/>
            </a:xfrm>
          </p:grpSpPr>
          <p:grpSp>
            <p:nvGrpSpPr>
              <p:cNvPr id="19" name="Group 18">
                <a:extLst>
                  <a:ext uri="{FF2B5EF4-FFF2-40B4-BE49-F238E27FC236}">
                    <a16:creationId xmlns:a16="http://schemas.microsoft.com/office/drawing/2014/main" id="{98266262-6041-2029-BB81-D6CD5C8BE206}"/>
                  </a:ext>
                </a:extLst>
              </p:cNvPr>
              <p:cNvGrpSpPr/>
              <p:nvPr/>
            </p:nvGrpSpPr>
            <p:grpSpPr>
              <a:xfrm>
                <a:off x="0" y="0"/>
                <a:ext cx="12192000" cy="6858002"/>
                <a:chOff x="0" y="0"/>
                <a:chExt cx="12192000" cy="6858002"/>
              </a:xfrm>
            </p:grpSpPr>
            <p:grpSp>
              <p:nvGrpSpPr>
                <p:cNvPr id="21" name="Group 20">
                  <a:extLst>
                    <a:ext uri="{FF2B5EF4-FFF2-40B4-BE49-F238E27FC236}">
                      <a16:creationId xmlns:a16="http://schemas.microsoft.com/office/drawing/2014/main" id="{4E982DEA-7C02-2A6F-34F7-AD71B9D5921F}"/>
                    </a:ext>
                  </a:extLst>
                </p:cNvPr>
                <p:cNvGrpSpPr/>
                <p:nvPr/>
              </p:nvGrpSpPr>
              <p:grpSpPr>
                <a:xfrm>
                  <a:off x="9486900" y="0"/>
                  <a:ext cx="2705100" cy="694583"/>
                  <a:chOff x="9486900" y="0"/>
                  <a:chExt cx="2705100" cy="694583"/>
                </a:xfrm>
              </p:grpSpPr>
              <p:sp>
                <p:nvSpPr>
                  <p:cNvPr id="23" name="Freeform: Shape 22">
                    <a:extLst>
                      <a:ext uri="{FF2B5EF4-FFF2-40B4-BE49-F238E27FC236}">
                        <a16:creationId xmlns:a16="http://schemas.microsoft.com/office/drawing/2014/main" id="{7ADE6BAB-F577-C4FF-8C4E-BAC3496B4591}"/>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24" name="Freeform: Shape 23">
                    <a:extLst>
                      <a:ext uri="{FF2B5EF4-FFF2-40B4-BE49-F238E27FC236}">
                        <a16:creationId xmlns:a16="http://schemas.microsoft.com/office/drawing/2014/main" id="{815ED668-E611-E10D-D10C-8C81E1A4EA92}"/>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22" name="Freeform: Shape 21">
                  <a:extLst>
                    <a:ext uri="{FF2B5EF4-FFF2-40B4-BE49-F238E27FC236}">
                      <a16:creationId xmlns:a16="http://schemas.microsoft.com/office/drawing/2014/main" id="{5367C23A-D60D-4A4B-EFA0-EB86357CD86B}"/>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20" name="Freeform: Shape 19">
                <a:extLst>
                  <a:ext uri="{FF2B5EF4-FFF2-40B4-BE49-F238E27FC236}">
                    <a16:creationId xmlns:a16="http://schemas.microsoft.com/office/drawing/2014/main" id="{8707C726-89E4-7E99-F8C1-95DCD90CD22B}"/>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60" name="Title 1">
            <a:extLst>
              <a:ext uri="{FF2B5EF4-FFF2-40B4-BE49-F238E27FC236}">
                <a16:creationId xmlns:a16="http://schemas.microsoft.com/office/drawing/2014/main" id="{43440211-498C-BFC9-C4A9-8F0B19403530}"/>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a:defRPr lang="en-US" sz="3600" dirty="0">
                <a:solidFill>
                  <a:schemeClr val="bg1"/>
                </a:solidFill>
              </a:defRPr>
            </a:lvl1pPr>
          </a:lstStyle>
          <a:p>
            <a:pPr lvl="0"/>
            <a:r>
              <a:rPr lang="en-US"/>
              <a:t>Click to edit Master title style</a:t>
            </a:r>
          </a:p>
        </p:txBody>
      </p:sp>
      <p:sp>
        <p:nvSpPr>
          <p:cNvPr id="14" name="Content Placeholder 13">
            <a:extLst>
              <a:ext uri="{FF2B5EF4-FFF2-40B4-BE49-F238E27FC236}">
                <a16:creationId xmlns:a16="http://schemas.microsoft.com/office/drawing/2014/main" id="{7F8F9E11-9FFE-8DED-8300-7CEBEBC6E92D}"/>
              </a:ext>
            </a:extLst>
          </p:cNvPr>
          <p:cNvSpPr>
            <a:spLocks noGrp="1"/>
          </p:cNvSpPr>
          <p:nvPr>
            <p:ph sz="quarter" idx="10"/>
          </p:nvPr>
        </p:nvSpPr>
        <p:spPr>
          <a:xfrm>
            <a:off x="9218613" y="1458034"/>
            <a:ext cx="2390775" cy="1545219"/>
          </a:xfrm>
          <a:prstGeom prst="roundRect">
            <a:avLst>
              <a:gd name="adj" fmla="val 7500"/>
            </a:avLst>
          </a:prstGeom>
          <a:blipFill>
            <a:blip r:embed="rId4" cstate="screen">
              <a:extLst>
                <a:ext uri="{28A0092B-C50C-407E-A947-70E740481C1C}">
                  <a14:useLocalDpi xmlns:a14="http://schemas.microsoft.com/office/drawing/2010/main"/>
                </a:ext>
              </a:extLst>
            </a:blip>
            <a:stretch>
              <a:fillRect/>
            </a:stretch>
          </a:blipFill>
        </p:spPr>
        <p:txBody>
          <a:bodyPr tIns="0" rIns="0" anchor="ctr">
            <a:noAutofit/>
          </a:bodyPr>
          <a:lstStyle>
            <a:lvl1pPr marL="0" indent="0" algn="ctr">
              <a:buNone/>
              <a:defRPr sz="1050">
                <a:solidFill>
                  <a:schemeClr val="bg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Click to edit Master text styles</a:t>
            </a:r>
          </a:p>
        </p:txBody>
      </p:sp>
      <p:sp>
        <p:nvSpPr>
          <p:cNvPr id="2" name="Content Placeholder 13">
            <a:extLst>
              <a:ext uri="{FF2B5EF4-FFF2-40B4-BE49-F238E27FC236}">
                <a16:creationId xmlns:a16="http://schemas.microsoft.com/office/drawing/2014/main" id="{5685F1A3-7033-0357-7B06-541F7248BF98}"/>
              </a:ext>
            </a:extLst>
          </p:cNvPr>
          <p:cNvSpPr>
            <a:spLocks noGrp="1"/>
          </p:cNvSpPr>
          <p:nvPr>
            <p:ph sz="quarter" idx="11"/>
          </p:nvPr>
        </p:nvSpPr>
        <p:spPr>
          <a:xfrm>
            <a:off x="9218613" y="3088169"/>
            <a:ext cx="2390775" cy="1545219"/>
          </a:xfrm>
          <a:prstGeom prst="roundRect">
            <a:avLst>
              <a:gd name="adj" fmla="val 7500"/>
            </a:avLst>
          </a:prstGeom>
          <a:blipFill>
            <a:blip r:embed="rId4" cstate="screen">
              <a:extLst>
                <a:ext uri="{28A0092B-C50C-407E-A947-70E740481C1C}">
                  <a14:useLocalDpi xmlns:a14="http://schemas.microsoft.com/office/drawing/2010/main"/>
                </a:ext>
              </a:extLst>
            </a:blip>
            <a:stretch>
              <a:fillRect/>
            </a:stretch>
          </a:blipFill>
        </p:spPr>
        <p:txBody>
          <a:bodyPr tIns="0" rIns="0" anchor="ctr">
            <a:noAutofit/>
          </a:bodyPr>
          <a:lstStyle>
            <a:lvl1pPr marL="0" indent="0" algn="ctr">
              <a:buNone/>
              <a:defRPr sz="1050">
                <a:solidFill>
                  <a:schemeClr val="bg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Click to edit Master text styles</a:t>
            </a:r>
          </a:p>
        </p:txBody>
      </p:sp>
      <p:sp>
        <p:nvSpPr>
          <p:cNvPr id="3" name="Content Placeholder 13">
            <a:extLst>
              <a:ext uri="{FF2B5EF4-FFF2-40B4-BE49-F238E27FC236}">
                <a16:creationId xmlns:a16="http://schemas.microsoft.com/office/drawing/2014/main" id="{1601EB92-705B-1E07-ABB2-6A81E38CA58E}"/>
              </a:ext>
            </a:extLst>
          </p:cNvPr>
          <p:cNvSpPr>
            <a:spLocks noGrp="1"/>
          </p:cNvSpPr>
          <p:nvPr>
            <p:ph sz="quarter" idx="12"/>
          </p:nvPr>
        </p:nvSpPr>
        <p:spPr>
          <a:xfrm>
            <a:off x="9218613" y="4718304"/>
            <a:ext cx="2390775" cy="1545219"/>
          </a:xfrm>
          <a:prstGeom prst="roundRect">
            <a:avLst>
              <a:gd name="adj" fmla="val 7500"/>
            </a:avLst>
          </a:prstGeom>
          <a:blipFill>
            <a:blip r:embed="rId4" cstate="screen">
              <a:extLst>
                <a:ext uri="{28A0092B-C50C-407E-A947-70E740481C1C}">
                  <a14:useLocalDpi xmlns:a14="http://schemas.microsoft.com/office/drawing/2010/main"/>
                </a:ext>
              </a:extLst>
            </a:blip>
            <a:stretch>
              <a:fillRect/>
            </a:stretch>
          </a:blipFill>
        </p:spPr>
        <p:txBody>
          <a:bodyPr tIns="0" rIns="0" anchor="ctr">
            <a:noAutofit/>
          </a:bodyPr>
          <a:lstStyle>
            <a:lvl1pPr marL="0" indent="0" algn="ctr">
              <a:buNone/>
              <a:defRPr sz="1050">
                <a:solidFill>
                  <a:schemeClr val="bg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Click to edit Master text styles</a:t>
            </a:r>
          </a:p>
        </p:txBody>
      </p:sp>
    </p:spTree>
    <p:extLst>
      <p:ext uri="{BB962C8B-B14F-4D97-AF65-F5344CB8AC3E}">
        <p14:creationId xmlns:p14="http://schemas.microsoft.com/office/powerpoint/2010/main" val="304262395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36">
          <p15:clr>
            <a:srgbClr val="A4A3A4"/>
          </p15:clr>
        </p15:guide>
        <p15:guide id="14" pos="3155">
          <p15:clr>
            <a:srgbClr val="A4A3A4"/>
          </p15:clr>
        </p15:guide>
        <p15:guide id="15" pos="3338">
          <p15:clr>
            <a:srgbClr val="A4A3A4"/>
          </p15:clr>
        </p15:guide>
        <p15:guide id="16" pos="3744">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1" orient="horz" pos="912">
          <p15:clr>
            <a:srgbClr val="5ACBF0"/>
          </p15:clr>
        </p15:guide>
        <p15:guide id="32" orient="horz" pos="1272">
          <p15:clr>
            <a:srgbClr val="5ACBF0"/>
          </p15:clr>
        </p15:guide>
      </p15:sldGuideLst>
    </p:ext>
  </p:extLst>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userDrawn="1">
  <p:cSld name="13_custom layout (Dar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EE7CC29-FE38-4290-A208-32194EEDC427}"/>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14" name="Group 13">
              <a:extLst>
                <a:ext uri="{FF2B5EF4-FFF2-40B4-BE49-F238E27FC236}">
                  <a16:creationId xmlns:a16="http://schemas.microsoft.com/office/drawing/2014/main" id="{E251E90E-713A-A492-5290-E8F9A78BD6E8}"/>
                </a:ext>
              </a:extLst>
            </p:cNvPr>
            <p:cNvGrpSpPr/>
            <p:nvPr userDrawn="1"/>
          </p:nvGrpSpPr>
          <p:grpSpPr>
            <a:xfrm>
              <a:off x="0" y="0"/>
              <a:ext cx="12192000" cy="6858000"/>
              <a:chOff x="0" y="0"/>
              <a:chExt cx="12192000" cy="6858000"/>
            </a:xfrm>
          </p:grpSpPr>
          <p:pic>
            <p:nvPicPr>
              <p:cNvPr id="24" name="Picture 23" descr="A picture containing blue, electric blue, majorelle blue, blur&#10;&#10;Description automatically generated">
                <a:extLst>
                  <a:ext uri="{FF2B5EF4-FFF2-40B4-BE49-F238E27FC236}">
                    <a16:creationId xmlns:a16="http://schemas.microsoft.com/office/drawing/2014/main" id="{7BA7B53F-4076-7FFB-4948-F42DEB2BE986}"/>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25" name="Picture 24">
                <a:extLst>
                  <a:ext uri="{FF2B5EF4-FFF2-40B4-BE49-F238E27FC236}">
                    <a16:creationId xmlns:a16="http://schemas.microsoft.com/office/drawing/2014/main" id="{8AD260E3-8A63-5903-3392-44E41CAA95AA}"/>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5" name="Group 14">
              <a:extLst>
                <a:ext uri="{FF2B5EF4-FFF2-40B4-BE49-F238E27FC236}">
                  <a16:creationId xmlns:a16="http://schemas.microsoft.com/office/drawing/2014/main" id="{DC782711-7603-8F1F-4F8C-6B1ABB2F42DC}"/>
                </a:ext>
              </a:extLst>
            </p:cNvPr>
            <p:cNvGrpSpPr/>
            <p:nvPr userDrawn="1"/>
          </p:nvGrpSpPr>
          <p:grpSpPr>
            <a:xfrm>
              <a:off x="0" y="0"/>
              <a:ext cx="12192000" cy="6858002"/>
              <a:chOff x="0" y="0"/>
              <a:chExt cx="12192000" cy="6858002"/>
            </a:xfrm>
          </p:grpSpPr>
          <p:grpSp>
            <p:nvGrpSpPr>
              <p:cNvPr id="17" name="Group 16">
                <a:extLst>
                  <a:ext uri="{FF2B5EF4-FFF2-40B4-BE49-F238E27FC236}">
                    <a16:creationId xmlns:a16="http://schemas.microsoft.com/office/drawing/2014/main" id="{08DD60DB-476B-E31F-A917-C056E20F639F}"/>
                  </a:ext>
                </a:extLst>
              </p:cNvPr>
              <p:cNvGrpSpPr/>
              <p:nvPr/>
            </p:nvGrpSpPr>
            <p:grpSpPr>
              <a:xfrm>
                <a:off x="0" y="0"/>
                <a:ext cx="12192000" cy="6858002"/>
                <a:chOff x="0" y="0"/>
                <a:chExt cx="12192000" cy="6858002"/>
              </a:xfrm>
            </p:grpSpPr>
            <p:grpSp>
              <p:nvGrpSpPr>
                <p:cNvPr id="20" name="Group 19">
                  <a:extLst>
                    <a:ext uri="{FF2B5EF4-FFF2-40B4-BE49-F238E27FC236}">
                      <a16:creationId xmlns:a16="http://schemas.microsoft.com/office/drawing/2014/main" id="{09546DB9-EC4F-BFC9-E54B-CFE21EE98454}"/>
                    </a:ext>
                  </a:extLst>
                </p:cNvPr>
                <p:cNvGrpSpPr/>
                <p:nvPr/>
              </p:nvGrpSpPr>
              <p:grpSpPr>
                <a:xfrm>
                  <a:off x="9486900" y="0"/>
                  <a:ext cx="2705100" cy="694583"/>
                  <a:chOff x="9486900" y="0"/>
                  <a:chExt cx="2705100" cy="694583"/>
                </a:xfrm>
              </p:grpSpPr>
              <p:sp>
                <p:nvSpPr>
                  <p:cNvPr id="22" name="Freeform: Shape 21">
                    <a:extLst>
                      <a:ext uri="{FF2B5EF4-FFF2-40B4-BE49-F238E27FC236}">
                        <a16:creationId xmlns:a16="http://schemas.microsoft.com/office/drawing/2014/main" id="{1B0C4405-2AD2-56D1-2EA5-B3965C7995C0}"/>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23" name="Freeform: Shape 22">
                    <a:extLst>
                      <a:ext uri="{FF2B5EF4-FFF2-40B4-BE49-F238E27FC236}">
                        <a16:creationId xmlns:a16="http://schemas.microsoft.com/office/drawing/2014/main" id="{0002F5AE-145A-D5E7-9224-647F44913427}"/>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21" name="Freeform: Shape 20">
                  <a:extLst>
                    <a:ext uri="{FF2B5EF4-FFF2-40B4-BE49-F238E27FC236}">
                      <a16:creationId xmlns:a16="http://schemas.microsoft.com/office/drawing/2014/main" id="{4D7E432D-5C10-8F9D-934F-E4AFBC160728}"/>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19" name="Freeform: Shape 18">
                <a:extLst>
                  <a:ext uri="{FF2B5EF4-FFF2-40B4-BE49-F238E27FC236}">
                    <a16:creationId xmlns:a16="http://schemas.microsoft.com/office/drawing/2014/main" id="{DA2162B8-E286-D926-6E13-6CF62B53EB0A}"/>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60" name="Title 1">
            <a:extLst>
              <a:ext uri="{FF2B5EF4-FFF2-40B4-BE49-F238E27FC236}">
                <a16:creationId xmlns:a16="http://schemas.microsoft.com/office/drawing/2014/main" id="{43440211-498C-BFC9-C4A9-8F0B19403530}"/>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a:defRPr lang="en-US" sz="3600" dirty="0">
                <a:solidFill>
                  <a:schemeClr val="bg1"/>
                </a:solidFill>
              </a:defRPr>
            </a:lvl1pPr>
          </a:lstStyle>
          <a:p>
            <a:pPr lvl="0"/>
            <a:r>
              <a:rPr lang="en-US"/>
              <a:t>Click to edit Master title style</a:t>
            </a:r>
          </a:p>
        </p:txBody>
      </p:sp>
      <p:sp>
        <p:nvSpPr>
          <p:cNvPr id="16" name="Text Placeholder 15">
            <a:extLst>
              <a:ext uri="{FF2B5EF4-FFF2-40B4-BE49-F238E27FC236}">
                <a16:creationId xmlns:a16="http://schemas.microsoft.com/office/drawing/2014/main" id="{33015405-CC0A-A610-6702-C8C57D162D56}"/>
              </a:ext>
            </a:extLst>
          </p:cNvPr>
          <p:cNvSpPr>
            <a:spLocks noGrp="1"/>
          </p:cNvSpPr>
          <p:nvPr>
            <p:ph type="body" sz="quarter" idx="13"/>
          </p:nvPr>
        </p:nvSpPr>
        <p:spPr>
          <a:xfrm>
            <a:off x="9218613" y="1749233"/>
            <a:ext cx="2390775" cy="276999"/>
          </a:xfrm>
        </p:spPr>
        <p:txBody>
          <a:bodyPr anchor="b"/>
          <a:lstStyle>
            <a:lvl1pPr marL="0" indent="0" algn="ctr">
              <a:buNone/>
              <a:defRPr sz="1800">
                <a:solidFill>
                  <a:schemeClr val="bg1"/>
                </a:solidFill>
                <a:latin typeface="+mj-lt"/>
              </a:defRPr>
            </a:lvl1pPr>
            <a:lvl2pPr marL="228600" indent="0">
              <a:buNone/>
              <a:defRPr/>
            </a:lvl2pPr>
          </a:lstStyle>
          <a:p>
            <a:pPr lvl="0"/>
            <a:r>
              <a:rPr lang="en-US"/>
              <a:t>Click to edit</a:t>
            </a:r>
          </a:p>
        </p:txBody>
      </p:sp>
      <p:sp>
        <p:nvSpPr>
          <p:cNvPr id="3" name="Content Placeholder 13">
            <a:extLst>
              <a:ext uri="{FF2B5EF4-FFF2-40B4-BE49-F238E27FC236}">
                <a16:creationId xmlns:a16="http://schemas.microsoft.com/office/drawing/2014/main" id="{1601EB92-705B-1E07-ABB2-6A81E38CA58E}"/>
              </a:ext>
            </a:extLst>
          </p:cNvPr>
          <p:cNvSpPr>
            <a:spLocks noGrp="1"/>
          </p:cNvSpPr>
          <p:nvPr>
            <p:ph sz="quarter" idx="12"/>
          </p:nvPr>
        </p:nvSpPr>
        <p:spPr>
          <a:xfrm>
            <a:off x="9218613" y="2212848"/>
            <a:ext cx="2390775" cy="4050675"/>
          </a:xfrm>
          <a:prstGeom prst="roundRect">
            <a:avLst>
              <a:gd name="adj" fmla="val 5830"/>
            </a:avLst>
          </a:prstGeom>
          <a:blipFill>
            <a:blip r:embed="rId4" cstate="screen">
              <a:extLst>
                <a:ext uri="{28A0092B-C50C-407E-A947-70E740481C1C}">
                  <a14:useLocalDpi xmlns:a14="http://schemas.microsoft.com/office/drawing/2010/main"/>
                </a:ext>
              </a:extLst>
            </a:blip>
            <a:stretch>
              <a:fillRect/>
            </a:stretch>
          </a:blipFill>
        </p:spPr>
        <p:txBody>
          <a:bodyPr lIns="0" tIns="914400" rIns="0" bIns="0">
            <a:noAutofit/>
          </a:bodyPr>
          <a:lstStyle>
            <a:lvl1pPr marL="0" indent="0" algn="ctr">
              <a:buNone/>
              <a:defRPr sz="1800"/>
            </a:lvl1pPr>
            <a:lvl2pPr marL="228600" indent="0">
              <a:buNone/>
              <a:defRPr/>
            </a:lvl2pPr>
            <a:lvl3pPr marL="457200" indent="0">
              <a:buNone/>
              <a:defRPr/>
            </a:lvl3pPr>
            <a:lvl4pPr marL="661988" indent="0">
              <a:buNone/>
              <a:defRPr/>
            </a:lvl4pPr>
            <a:lvl5pPr marL="855663" indent="0">
              <a:buNone/>
              <a:defRPr/>
            </a:lvl5pPr>
          </a:lstStyle>
          <a:p>
            <a:pPr lvl="0"/>
            <a:r>
              <a:rPr lang="en-US"/>
              <a:t>Click to edit Master text styles</a:t>
            </a:r>
          </a:p>
        </p:txBody>
      </p:sp>
    </p:spTree>
    <p:extLst>
      <p:ext uri="{BB962C8B-B14F-4D97-AF65-F5344CB8AC3E}">
        <p14:creationId xmlns:p14="http://schemas.microsoft.com/office/powerpoint/2010/main" val="45710128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36">
          <p15:clr>
            <a:srgbClr val="A4A3A4"/>
          </p15:clr>
        </p15:guide>
        <p15:guide id="14" pos="3155">
          <p15:clr>
            <a:srgbClr val="A4A3A4"/>
          </p15:clr>
        </p15:guide>
        <p15:guide id="15" pos="3338">
          <p15:clr>
            <a:srgbClr val="A4A3A4"/>
          </p15:clr>
        </p15:guide>
        <p15:guide id="16" pos="3744">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1" orient="horz" pos="912">
          <p15:clr>
            <a:srgbClr val="5ACBF0"/>
          </p15:clr>
        </p15:guide>
        <p15:guide id="32" orient="horz" pos="1272">
          <p15:clr>
            <a:srgbClr val="5ACBF0"/>
          </p15:clr>
        </p15:guide>
      </p15:sldGuideLst>
    </p:ext>
  </p:extLst>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userDrawn="1">
  <p:cSld name="Blank_with Hea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E35D3C-86EE-875E-D2A6-669DF7E1C19A}"/>
              </a:ext>
            </a:extLst>
          </p:cNvPr>
          <p:cNvSpPr>
            <a:spLocks noGrp="1"/>
          </p:cNvSpPr>
          <p:nvPr>
            <p:ph type="title"/>
          </p:nvPr>
        </p:nvSpPr>
        <p:spPr>
          <a:xfrm>
            <a:off x="588262" y="585216"/>
            <a:ext cx="8193024" cy="307777"/>
          </a:xfrm>
        </p:spPr>
        <p:txBody>
          <a:bodyPr/>
          <a:lstStyle>
            <a:lvl1pPr>
              <a:defRPr sz="2000" b="0" i="0">
                <a:solidFill>
                  <a:schemeClr val="tx1"/>
                </a:solidFill>
                <a:latin typeface="+mj-lt"/>
                <a:cs typeface="Segoe UI Semibold" panose="020B0502040204020203" pitchFamily="34" charset="0"/>
              </a:defRPr>
            </a:lvl1pPr>
          </a:lstStyle>
          <a:p>
            <a:r>
              <a:rPr lang="en-US"/>
              <a:t>Click to edit Master title style</a:t>
            </a:r>
          </a:p>
        </p:txBody>
      </p:sp>
    </p:spTree>
    <p:extLst>
      <p:ext uri="{BB962C8B-B14F-4D97-AF65-F5344CB8AC3E}">
        <p14:creationId xmlns:p14="http://schemas.microsoft.com/office/powerpoint/2010/main" val="750922174"/>
      </p:ext>
    </p:extLst>
  </p:cSld>
  <p:clrMapOvr>
    <a:masterClrMapping/>
  </p:clrMapOvr>
  <p:transition>
    <p:fade/>
  </p:transition>
  <p:extLst>
    <p:ext uri="{DCECCB84-F9BA-43D5-87BE-67443E8EF086}">
      <p15:sldGuideLst xmlns:p15="http://schemas.microsoft.com/office/powerpoint/2012/main">
        <p15:guide id="4" pos="778">
          <p15:clr>
            <a:srgbClr val="954F72"/>
          </p15:clr>
        </p15:guide>
        <p15:guide id="5" pos="962">
          <p15:clr>
            <a:srgbClr val="954F72"/>
          </p15:clr>
        </p15:guide>
        <p15:guide id="6" pos="1372">
          <p15:clr>
            <a:srgbClr val="954F72"/>
          </p15:clr>
        </p15:guide>
        <p15:guide id="7" pos="1556">
          <p15:clr>
            <a:srgbClr val="954F72"/>
          </p15:clr>
        </p15:guide>
        <p15:guide id="8" pos="1966">
          <p15:clr>
            <a:srgbClr val="954F72"/>
          </p15:clr>
        </p15:guide>
        <p15:guide id="9" pos="2150">
          <p15:clr>
            <a:srgbClr val="954F72"/>
          </p15:clr>
        </p15:guide>
        <p15:guide id="10" pos="2560">
          <p15:clr>
            <a:srgbClr val="954F72"/>
          </p15:clr>
        </p15:guide>
        <p15:guide id="11" pos="2744">
          <p15:clr>
            <a:srgbClr val="954F72"/>
          </p15:clr>
        </p15:guide>
        <p15:guide id="12" pos="3153">
          <p15:clr>
            <a:srgbClr val="954F72"/>
          </p15:clr>
        </p15:guide>
        <p15:guide id="13" pos="3338">
          <p15:clr>
            <a:srgbClr val="954F72"/>
          </p15:clr>
        </p15:guide>
        <p15:guide id="14" pos="3747">
          <p15:clr>
            <a:srgbClr val="954F72"/>
          </p15:clr>
        </p15:guide>
        <p15:guide id="15" pos="3932">
          <p15:clr>
            <a:srgbClr val="954F72"/>
          </p15:clr>
        </p15:guide>
        <p15:guide id="16" pos="4341">
          <p15:clr>
            <a:srgbClr val="954F72"/>
          </p15:clr>
        </p15:guide>
        <p15:guide id="17" pos="4526">
          <p15:clr>
            <a:srgbClr val="954F72"/>
          </p15:clr>
        </p15:guide>
        <p15:guide id="18" pos="4935">
          <p15:clr>
            <a:srgbClr val="954F72"/>
          </p15:clr>
        </p15:guide>
        <p15:guide id="19" pos="5120">
          <p15:clr>
            <a:srgbClr val="954F72"/>
          </p15:clr>
        </p15:guide>
        <p15:guide id="20" pos="5529">
          <p15:clr>
            <a:srgbClr val="954F72"/>
          </p15:clr>
        </p15:guide>
        <p15:guide id="21" pos="5713">
          <p15:clr>
            <a:srgbClr val="954F72"/>
          </p15:clr>
        </p15:guide>
        <p15:guide id="22" pos="6123">
          <p15:clr>
            <a:srgbClr val="954F72"/>
          </p15:clr>
        </p15:guide>
        <p15:guide id="23" pos="6307">
          <p15:clr>
            <a:srgbClr val="954F72"/>
          </p15:clr>
        </p15:guide>
        <p15:guide id="24" pos="6717">
          <p15:clr>
            <a:srgbClr val="954F72"/>
          </p15:clr>
        </p15:guide>
        <p15:guide id="25" pos="6901">
          <p15:clr>
            <a:srgbClr val="954F72"/>
          </p15:clr>
        </p15:guide>
        <p15:guide id="30" orient="horz" pos="812">
          <p15:clr>
            <a:srgbClr val="954F72"/>
          </p15:clr>
        </p15:guide>
        <p15:guide id="31" orient="horz" pos="996">
          <p15:clr>
            <a:srgbClr val="954F72"/>
          </p15:clr>
        </p15:guide>
        <p15:guide id="32" orient="horz" pos="1440">
          <p15:clr>
            <a:srgbClr val="954F72"/>
          </p15:clr>
        </p15:guide>
        <p15:guide id="33" orient="horz" pos="1624">
          <p15:clr>
            <a:srgbClr val="954F72"/>
          </p15:clr>
        </p15:guide>
        <p15:guide id="34" orient="horz" pos="2067">
          <p15:clr>
            <a:srgbClr val="954F72"/>
          </p15:clr>
        </p15:guide>
        <p15:guide id="35" orient="horz" pos="2252">
          <p15:clr>
            <a:srgbClr val="954F72"/>
          </p15:clr>
        </p15:guide>
        <p15:guide id="36" orient="horz" pos="2695">
          <p15:clr>
            <a:srgbClr val="954F72"/>
          </p15:clr>
        </p15:guide>
        <p15:guide id="37" orient="horz" pos="2880">
          <p15:clr>
            <a:srgbClr val="954F72"/>
          </p15:clr>
        </p15:guide>
        <p15:guide id="38" orient="horz" pos="3323">
          <p15:clr>
            <a:srgbClr val="954F72"/>
          </p15:clr>
        </p15:guide>
        <p15:guide id="39" orient="horz" pos="3507">
          <p15:clr>
            <a:srgbClr val="954F72"/>
          </p15:clr>
        </p15:guide>
      </p15:sldGuideLst>
    </p:ext>
  </p:extLst>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61_Custom Layout">
    <p:spTree>
      <p:nvGrpSpPr>
        <p:cNvPr id="1" name=""/>
        <p:cNvGrpSpPr/>
        <p:nvPr/>
      </p:nvGrpSpPr>
      <p:grpSpPr>
        <a:xfrm>
          <a:off x="0" y="0"/>
          <a:ext cx="0" cy="0"/>
          <a:chOff x="0" y="0"/>
          <a:chExt cx="0" cy="0"/>
        </a:xfrm>
      </p:grpSpPr>
      <p:pic>
        <p:nvPicPr>
          <p:cNvPr id="3" name="Picture 2" descr="A picture containing blue, electric blue, majorelle blue, blur&#10;&#10;Description automatically generated">
            <a:extLst>
              <a:ext uri="{FF2B5EF4-FFF2-40B4-BE49-F238E27FC236}">
                <a16:creationId xmlns:a16="http://schemas.microsoft.com/office/drawing/2014/main" id="{AA092C94-5957-3E6A-1480-4C4DE1FF8912}"/>
              </a:ext>
            </a:extLst>
          </p:cNvPr>
          <p:cNvPicPr>
            <a:picLocks noChangeAspect="1"/>
          </p:cNvPicPr>
          <p:nvPr userDrawn="1"/>
        </p:nvPicPr>
        <p:blipFill>
          <a:blip r:embed="rId2"/>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A6708EA7-EC51-72C8-268E-5939AD345E33}"/>
              </a:ext>
            </a:extLst>
          </p:cNvPr>
          <p:cNvPicPr>
            <a:picLocks noChangeAspect="1"/>
          </p:cNvPicPr>
          <p:nvPr userDrawn="1"/>
        </p:nvPicPr>
        <p:blipFill>
          <a:blip r:embed="rId3" cstate="print">
            <a:alphaModFix amt="2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nvGrpSpPr>
          <p:cNvPr id="6" name="Group 5">
            <a:extLst>
              <a:ext uri="{FF2B5EF4-FFF2-40B4-BE49-F238E27FC236}">
                <a16:creationId xmlns:a16="http://schemas.microsoft.com/office/drawing/2014/main" id="{0782BB2D-878A-C79C-8FEE-F3E9C32B7A20}"/>
              </a:ext>
            </a:extLst>
          </p:cNvPr>
          <p:cNvGrpSpPr/>
          <p:nvPr userDrawn="1"/>
        </p:nvGrpSpPr>
        <p:grpSpPr>
          <a:xfrm>
            <a:off x="0" y="0"/>
            <a:ext cx="12192001" cy="6858000"/>
            <a:chOff x="0" y="0"/>
            <a:chExt cx="12192001" cy="6858000"/>
          </a:xfrm>
        </p:grpSpPr>
        <p:grpSp>
          <p:nvGrpSpPr>
            <p:cNvPr id="7" name="Group 6">
              <a:extLst>
                <a:ext uri="{FF2B5EF4-FFF2-40B4-BE49-F238E27FC236}">
                  <a16:creationId xmlns:a16="http://schemas.microsoft.com/office/drawing/2014/main" id="{44CE9868-D5B4-8263-386A-4CA2DC766016}"/>
                </a:ext>
              </a:extLst>
            </p:cNvPr>
            <p:cNvGrpSpPr/>
            <p:nvPr/>
          </p:nvGrpSpPr>
          <p:grpSpPr>
            <a:xfrm>
              <a:off x="0" y="5699775"/>
              <a:ext cx="12192001" cy="1158225"/>
              <a:chOff x="0" y="5699775"/>
              <a:chExt cx="12192001" cy="1158225"/>
            </a:xfrm>
          </p:grpSpPr>
          <p:grpSp>
            <p:nvGrpSpPr>
              <p:cNvPr id="11" name="Group 10">
                <a:extLst>
                  <a:ext uri="{FF2B5EF4-FFF2-40B4-BE49-F238E27FC236}">
                    <a16:creationId xmlns:a16="http://schemas.microsoft.com/office/drawing/2014/main" id="{4B2731DB-A196-6667-839D-1CF405BC27DA}"/>
                  </a:ext>
                </a:extLst>
              </p:cNvPr>
              <p:cNvGrpSpPr/>
              <p:nvPr/>
            </p:nvGrpSpPr>
            <p:grpSpPr>
              <a:xfrm>
                <a:off x="0" y="5699775"/>
                <a:ext cx="2603500" cy="1158225"/>
                <a:chOff x="0" y="5475269"/>
                <a:chExt cx="3108154" cy="1382731"/>
              </a:xfrm>
            </p:grpSpPr>
            <p:sp>
              <p:nvSpPr>
                <p:cNvPr id="13" name="Freeform: Shape 12">
                  <a:extLst>
                    <a:ext uri="{FF2B5EF4-FFF2-40B4-BE49-F238E27FC236}">
                      <a16:creationId xmlns:a16="http://schemas.microsoft.com/office/drawing/2014/main" id="{B290C075-8D93-0A1D-AB3A-3711B0159D53}"/>
                    </a:ext>
                  </a:extLst>
                </p:cNvPr>
                <p:cNvSpPr/>
                <p:nvPr/>
              </p:nvSpPr>
              <p:spPr>
                <a:xfrm>
                  <a:off x="1" y="5475269"/>
                  <a:ext cx="3108153" cy="1382731"/>
                </a:xfrm>
                <a:custGeom>
                  <a:avLst/>
                  <a:gdLst>
                    <a:gd name="connsiteX0" fmla="*/ 0 w 3108153"/>
                    <a:gd name="connsiteY0" fmla="*/ 0 h 1382731"/>
                    <a:gd name="connsiteX1" fmla="*/ 49187 w 3108153"/>
                    <a:gd name="connsiteY1" fmla="*/ 26851 h 1382731"/>
                    <a:gd name="connsiteX2" fmla="*/ 2953266 w 3108153"/>
                    <a:gd name="connsiteY2" fmla="*/ 1337112 h 1382731"/>
                    <a:gd name="connsiteX3" fmla="*/ 3108153 w 3108153"/>
                    <a:gd name="connsiteY3" fmla="*/ 1382731 h 1382731"/>
                    <a:gd name="connsiteX4" fmla="*/ 0 w 3108153"/>
                    <a:gd name="connsiteY4" fmla="*/ 1382731 h 1382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153" h="1382731">
                      <a:moveTo>
                        <a:pt x="0" y="0"/>
                      </a:moveTo>
                      <a:lnTo>
                        <a:pt x="49187" y="26851"/>
                      </a:lnTo>
                      <a:cubicBezTo>
                        <a:pt x="696787" y="387015"/>
                        <a:pt x="1749136" y="957758"/>
                        <a:pt x="2953266" y="1337112"/>
                      </a:cubicBezTo>
                      <a:lnTo>
                        <a:pt x="3108153" y="1382731"/>
                      </a:lnTo>
                      <a:lnTo>
                        <a:pt x="0" y="1382731"/>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p>
              </p:txBody>
            </p:sp>
            <p:sp>
              <p:nvSpPr>
                <p:cNvPr id="14" name="Freeform: Shape 13">
                  <a:extLst>
                    <a:ext uri="{FF2B5EF4-FFF2-40B4-BE49-F238E27FC236}">
                      <a16:creationId xmlns:a16="http://schemas.microsoft.com/office/drawing/2014/main" id="{A18526D2-1ED7-F8DF-5A3F-E1C674B33B1F}"/>
                    </a:ext>
                  </a:extLst>
                </p:cNvPr>
                <p:cNvSpPr/>
                <p:nvPr/>
              </p:nvSpPr>
              <p:spPr>
                <a:xfrm>
                  <a:off x="0" y="6299084"/>
                  <a:ext cx="1844515" cy="558916"/>
                </a:xfrm>
                <a:custGeom>
                  <a:avLst/>
                  <a:gdLst>
                    <a:gd name="connsiteX0" fmla="*/ 0 w 1844515"/>
                    <a:gd name="connsiteY0" fmla="*/ 0 h 558916"/>
                    <a:gd name="connsiteX1" fmla="*/ 682372 w 1844515"/>
                    <a:gd name="connsiteY1" fmla="*/ 218742 h 558916"/>
                    <a:gd name="connsiteX2" fmla="*/ 1701934 w 1844515"/>
                    <a:gd name="connsiteY2" fmla="*/ 523820 h 558916"/>
                    <a:gd name="connsiteX3" fmla="*/ 1844515 w 1844515"/>
                    <a:gd name="connsiteY3" fmla="*/ 558916 h 558916"/>
                    <a:gd name="connsiteX4" fmla="*/ 0 w 1844515"/>
                    <a:gd name="connsiteY4" fmla="*/ 558916 h 55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4515" h="558916">
                      <a:moveTo>
                        <a:pt x="0" y="0"/>
                      </a:moveTo>
                      <a:lnTo>
                        <a:pt x="682372" y="218742"/>
                      </a:lnTo>
                      <a:cubicBezTo>
                        <a:pt x="938262" y="302311"/>
                        <a:pt x="1290111" y="415196"/>
                        <a:pt x="1701934" y="523820"/>
                      </a:cubicBezTo>
                      <a:lnTo>
                        <a:pt x="1844515" y="558916"/>
                      </a:lnTo>
                      <a:lnTo>
                        <a:pt x="0" y="558916"/>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p>
              </p:txBody>
            </p:sp>
          </p:grpSp>
          <p:sp>
            <p:nvSpPr>
              <p:cNvPr id="12" name="Freeform: Shape 11">
                <a:extLst>
                  <a:ext uri="{FF2B5EF4-FFF2-40B4-BE49-F238E27FC236}">
                    <a16:creationId xmlns:a16="http://schemas.microsoft.com/office/drawing/2014/main" id="{601D34B9-C248-63DE-9425-0FAC638EBA69}"/>
                  </a:ext>
                </a:extLst>
              </p:cNvPr>
              <p:cNvSpPr/>
              <p:nvPr/>
            </p:nvSpPr>
            <p:spPr>
              <a:xfrm>
                <a:off x="7988300" y="6359756"/>
                <a:ext cx="4203701" cy="498243"/>
              </a:xfrm>
              <a:custGeom>
                <a:avLst/>
                <a:gdLst>
                  <a:gd name="connsiteX0" fmla="*/ 3112003 w 4634189"/>
                  <a:gd name="connsiteY0" fmla="*/ 828 h 549266"/>
                  <a:gd name="connsiteX1" fmla="*/ 3889121 w 4634189"/>
                  <a:gd name="connsiteY1" fmla="*/ 43171 h 549266"/>
                  <a:gd name="connsiteX2" fmla="*/ 4471106 w 4634189"/>
                  <a:gd name="connsiteY2" fmla="*/ 158542 h 549266"/>
                  <a:gd name="connsiteX3" fmla="*/ 4634189 w 4634189"/>
                  <a:gd name="connsiteY3" fmla="*/ 204851 h 549266"/>
                  <a:gd name="connsiteX4" fmla="*/ 4634189 w 4634189"/>
                  <a:gd name="connsiteY4" fmla="*/ 549266 h 549266"/>
                  <a:gd name="connsiteX5" fmla="*/ 0 w 4634189"/>
                  <a:gd name="connsiteY5" fmla="*/ 549266 h 549266"/>
                  <a:gd name="connsiteX6" fmla="*/ 3528 w 4634189"/>
                  <a:gd name="connsiteY6" fmla="*/ 548460 h 549266"/>
                  <a:gd name="connsiteX7" fmla="*/ 3112003 w 4634189"/>
                  <a:gd name="connsiteY7" fmla="*/ 828 h 54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4189" h="549266">
                    <a:moveTo>
                      <a:pt x="3112003" y="828"/>
                    </a:moveTo>
                    <a:cubicBezTo>
                      <a:pt x="3371042" y="-3508"/>
                      <a:pt x="3630082" y="8981"/>
                      <a:pt x="3889121" y="43171"/>
                    </a:cubicBezTo>
                    <a:cubicBezTo>
                      <a:pt x="4083401" y="69810"/>
                      <a:pt x="4277681" y="108889"/>
                      <a:pt x="4471106" y="158542"/>
                    </a:cubicBezTo>
                    <a:lnTo>
                      <a:pt x="4634189" y="204851"/>
                    </a:lnTo>
                    <a:lnTo>
                      <a:pt x="4634189" y="549266"/>
                    </a:lnTo>
                    <a:lnTo>
                      <a:pt x="0" y="549266"/>
                    </a:lnTo>
                    <a:lnTo>
                      <a:pt x="3528" y="548460"/>
                    </a:lnTo>
                    <a:cubicBezTo>
                      <a:pt x="1039687" y="304727"/>
                      <a:pt x="2075845" y="18173"/>
                      <a:pt x="3112003" y="828"/>
                    </a:cubicBez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p>
            </p:txBody>
          </p:sp>
        </p:grpSp>
        <p:grpSp>
          <p:nvGrpSpPr>
            <p:cNvPr id="8" name="Group 7">
              <a:extLst>
                <a:ext uri="{FF2B5EF4-FFF2-40B4-BE49-F238E27FC236}">
                  <a16:creationId xmlns:a16="http://schemas.microsoft.com/office/drawing/2014/main" id="{EEB2ECCC-816E-B28E-64AF-B89A03E04879}"/>
                </a:ext>
              </a:extLst>
            </p:cNvPr>
            <p:cNvGrpSpPr/>
            <p:nvPr/>
          </p:nvGrpSpPr>
          <p:grpSpPr>
            <a:xfrm>
              <a:off x="9486900" y="0"/>
              <a:ext cx="2705100" cy="694583"/>
              <a:chOff x="9486900" y="0"/>
              <a:chExt cx="2705100" cy="694583"/>
            </a:xfrm>
          </p:grpSpPr>
          <p:sp>
            <p:nvSpPr>
              <p:cNvPr id="9" name="Freeform: Shape 8">
                <a:extLst>
                  <a:ext uri="{FF2B5EF4-FFF2-40B4-BE49-F238E27FC236}">
                    <a16:creationId xmlns:a16="http://schemas.microsoft.com/office/drawing/2014/main" id="{4B5925CD-3150-44C7-14D4-97065DB0E1C1}"/>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p>
            </p:txBody>
          </p:sp>
          <p:sp>
            <p:nvSpPr>
              <p:cNvPr id="10" name="Freeform: Shape 9">
                <a:extLst>
                  <a:ext uri="{FF2B5EF4-FFF2-40B4-BE49-F238E27FC236}">
                    <a16:creationId xmlns:a16="http://schemas.microsoft.com/office/drawing/2014/main" id="{E407D646-1CE3-33B6-F8EC-B74423BB3CF6}"/>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p>
            </p:txBody>
          </p:sp>
        </p:grpSp>
      </p:grpSp>
    </p:spTree>
    <p:extLst>
      <p:ext uri="{BB962C8B-B14F-4D97-AF65-F5344CB8AC3E}">
        <p14:creationId xmlns:p14="http://schemas.microsoft.com/office/powerpoint/2010/main" val="2270363741"/>
      </p:ext>
    </p:extLst>
  </p:cSld>
  <p:clrMapOvr>
    <a:masterClrMapping/>
  </p:clrMapOvr>
  <p:transition>
    <p:fade/>
  </p:transition>
</p:sldLayout>
</file>

<file path=ppt/slideLayouts/slideLayout664.xml><?xml version="1.0" encoding="utf-8"?>
<p:sldLayout xmlns:a="http://schemas.openxmlformats.org/drawingml/2006/main" xmlns:r="http://schemas.openxmlformats.org/officeDocument/2006/relationships" xmlns:p="http://schemas.openxmlformats.org/presentationml/2006/main" preserve="1" userDrawn="1">
  <p:cSld name="2_Title_IPS_Energy">
    <p:bg>
      <p:bgPr>
        <a:solidFill>
          <a:schemeClr val="tx1"/>
        </a:solidFill>
        <a:effectLst/>
      </p:bgPr>
    </p:bg>
    <p:spTree>
      <p:nvGrpSpPr>
        <p:cNvPr id="1" name=""/>
        <p:cNvGrpSpPr/>
        <p:nvPr/>
      </p:nvGrpSpPr>
      <p:grpSpPr>
        <a:xfrm>
          <a:off x="0" y="0"/>
          <a:ext cx="0" cy="0"/>
          <a:chOff x="0" y="0"/>
          <a:chExt cx="0" cy="0"/>
        </a:xfrm>
      </p:grpSpPr>
      <p:pic>
        <p:nvPicPr>
          <p:cNvPr id="4" name="Picture 3" descr="A blue planet with lights&#10;&#10;Description automatically generated">
            <a:extLst>
              <a:ext uri="{FF2B5EF4-FFF2-40B4-BE49-F238E27FC236}">
                <a16:creationId xmlns:a16="http://schemas.microsoft.com/office/drawing/2014/main" id="{88F962BF-04BD-0C97-EED5-F89AFF4F539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7" name="Freeform: Shape 16">
            <a:extLst>
              <a:ext uri="{FF2B5EF4-FFF2-40B4-BE49-F238E27FC236}">
                <a16:creationId xmlns:a16="http://schemas.microsoft.com/office/drawing/2014/main" id="{50F0A597-5712-CB94-356B-400C5AD79203}"/>
              </a:ext>
            </a:extLst>
          </p:cNvPr>
          <p:cNvSpPr/>
          <p:nvPr userDrawn="1"/>
        </p:nvSpPr>
        <p:spPr bwMode="auto">
          <a:xfrm>
            <a:off x="5830987" y="0"/>
            <a:ext cx="6361013" cy="6857997"/>
          </a:xfrm>
          <a:custGeom>
            <a:avLst/>
            <a:gdLst>
              <a:gd name="connsiteX0" fmla="*/ 2161533 w 6361013"/>
              <a:gd name="connsiteY0" fmla="*/ 0 h 6857997"/>
              <a:gd name="connsiteX1" fmla="*/ 6361013 w 6361013"/>
              <a:gd name="connsiteY1" fmla="*/ 0 h 6857997"/>
              <a:gd name="connsiteX2" fmla="*/ 6361013 w 6361013"/>
              <a:gd name="connsiteY2" fmla="*/ 140415 h 6857997"/>
              <a:gd name="connsiteX3" fmla="*/ 6361013 w 6361013"/>
              <a:gd name="connsiteY3" fmla="*/ 3980616 h 6857997"/>
              <a:gd name="connsiteX4" fmla="*/ 6323101 w 6361013"/>
              <a:gd name="connsiteY4" fmla="*/ 4125401 h 6857997"/>
              <a:gd name="connsiteX5" fmla="*/ 5963546 w 6361013"/>
              <a:gd name="connsiteY5" fmla="*/ 6857996 h 6857997"/>
              <a:gd name="connsiteX6" fmla="*/ 5688886 w 6361013"/>
              <a:gd name="connsiteY6" fmla="*/ 6857996 h 6857997"/>
              <a:gd name="connsiteX7" fmla="*/ 5688886 w 6361013"/>
              <a:gd name="connsiteY7" fmla="*/ 6857997 h 6857997"/>
              <a:gd name="connsiteX8" fmla="*/ 795515 w 6361013"/>
              <a:gd name="connsiteY8" fmla="*/ 6857996 h 6857997"/>
              <a:gd name="connsiteX9" fmla="*/ 795516 w 6361013"/>
              <a:gd name="connsiteY9" fmla="*/ 6857995 h 6857997"/>
              <a:gd name="connsiteX10" fmla="*/ 0 w 6361013"/>
              <a:gd name="connsiteY10" fmla="*/ 6857995 h 6857997"/>
              <a:gd name="connsiteX11" fmla="*/ 1836200 w 6361013"/>
              <a:gd name="connsiteY11" fmla="*/ 925859 h 6857997"/>
              <a:gd name="connsiteX12" fmla="*/ 1886873 w 6361013"/>
              <a:gd name="connsiteY12" fmla="*/ 1 h 6857997"/>
              <a:gd name="connsiteX13" fmla="*/ 2161533 w 6361013"/>
              <a:gd name="connsiteY13" fmla="*/ 1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1013" h="6857997">
                <a:moveTo>
                  <a:pt x="2161533" y="0"/>
                </a:moveTo>
                <a:lnTo>
                  <a:pt x="6361013" y="0"/>
                </a:lnTo>
                <a:lnTo>
                  <a:pt x="6361013" y="140415"/>
                </a:lnTo>
                <a:lnTo>
                  <a:pt x="6361013" y="3980616"/>
                </a:lnTo>
                <a:lnTo>
                  <a:pt x="6323101" y="4125401"/>
                </a:lnTo>
                <a:cubicBezTo>
                  <a:pt x="6120865" y="5008527"/>
                  <a:pt x="5998351" y="5922049"/>
                  <a:pt x="5963546" y="6857996"/>
                </a:cubicBezTo>
                <a:lnTo>
                  <a:pt x="5688886" y="6857996"/>
                </a:lnTo>
                <a:lnTo>
                  <a:pt x="5688886" y="6857997"/>
                </a:lnTo>
                <a:lnTo>
                  <a:pt x="795515" y="6857996"/>
                </a:lnTo>
                <a:lnTo>
                  <a:pt x="795516" y="6857995"/>
                </a:lnTo>
                <a:lnTo>
                  <a:pt x="0" y="6857995"/>
                </a:lnTo>
                <a:cubicBezTo>
                  <a:pt x="1006258" y="5078618"/>
                  <a:pt x="1651495" y="3068069"/>
                  <a:pt x="1836200" y="925859"/>
                </a:cubicBezTo>
                <a:lnTo>
                  <a:pt x="1886873" y="1"/>
                </a:lnTo>
                <a:lnTo>
                  <a:pt x="2161533" y="1"/>
                </a:lnTo>
                <a:close/>
              </a:path>
            </a:pathLst>
          </a:custGeom>
          <a:gradFill flip="none" rotWithShape="1">
            <a:gsLst>
              <a:gs pos="0">
                <a:srgbClr val="D59DFF"/>
              </a:gs>
              <a:gs pos="80000">
                <a:schemeClr val="accent1"/>
              </a:gs>
              <a:gs pos="46000">
                <a:schemeClr val="accent1">
                  <a:lumMod val="60000"/>
                  <a:lumOff val="40000"/>
                </a:schemeClr>
              </a:gs>
            </a:gsLst>
            <a:path path="circle">
              <a:fillToRect t="100000" r="100000"/>
            </a:path>
            <a:tileRect l="-100000" b="-100000"/>
          </a:gradFill>
          <a:ln w="19050" cap="rnd">
            <a:noFill/>
            <a:headEnd type="none" w="med" len="med"/>
            <a:tailEnd type="none" w="med" len="med"/>
          </a:ln>
          <a:effectLst>
            <a:outerShdw blurRad="127000" dist="63500" dir="2400000" algn="tl" rotWithShape="0">
              <a:srgbClr val="000000">
                <a:alpha val="1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8288" rIns="0" bIns="45720" numCol="1" spcCol="0" rtlCol="0" fromWordArt="0" anchor="ctr" anchorCtr="0" forceAA="0" compatLnSpc="1">
            <a:prstTxWarp prst="textNoShape">
              <a:avLst/>
            </a:prstTxWarp>
            <a:noAutofit/>
          </a:bodyPr>
          <a:lstStyle/>
          <a:p>
            <a:pPr lvl="0" algn="ctr" defTabSz="932449">
              <a:spcBef>
                <a:spcPts val="200"/>
              </a:spcBef>
            </a:pPr>
            <a:endParaRPr lang="en-US" err="1">
              <a:solidFill>
                <a:schemeClr val="bg1"/>
              </a:solidFill>
              <a:latin typeface="+mj-lt"/>
              <a:cs typeface="Segoe Sans Display ExtraBold" pitchFamily="2" charset="0"/>
            </a:endParaRPr>
          </a:p>
        </p:txBody>
      </p:sp>
      <p:sp>
        <p:nvSpPr>
          <p:cNvPr id="2" name="Title 1">
            <a:extLst>
              <a:ext uri="{FF2B5EF4-FFF2-40B4-BE49-F238E27FC236}">
                <a16:creationId xmlns:a16="http://schemas.microsoft.com/office/drawing/2014/main" id="{25D0408F-4A76-4E13-B20C-89E0FD40DC32}"/>
              </a:ext>
            </a:extLst>
          </p:cNvPr>
          <p:cNvSpPr>
            <a:spLocks noGrp="1"/>
          </p:cNvSpPr>
          <p:nvPr>
            <p:ph type="title" hasCustomPrompt="1"/>
          </p:nvPr>
        </p:nvSpPr>
        <p:spPr>
          <a:xfrm>
            <a:off x="588263" y="3152001"/>
            <a:ext cx="4737800" cy="1107996"/>
          </a:xfrm>
        </p:spPr>
        <p:txBody>
          <a:bodyPr wrap="square" anchor="b" anchorCtr="0">
            <a:spAutoFit/>
          </a:bodyPr>
          <a:lstStyle>
            <a:lvl1pPr>
              <a:defRPr>
                <a:solidFill>
                  <a:schemeClr val="tx1"/>
                </a:solidFill>
              </a:defRPr>
            </a:lvl1pPr>
          </a:lstStyle>
          <a:p>
            <a:r>
              <a:rPr lang="en-US"/>
              <a:t>Event name or </a:t>
            </a:r>
            <a:br>
              <a:rPr lang="en-US"/>
            </a:br>
            <a:r>
              <a:rPr lang="en-US"/>
              <a:t>presentation title </a:t>
            </a:r>
          </a:p>
        </p:txBody>
      </p:sp>
      <p:sp>
        <p:nvSpPr>
          <p:cNvPr id="5" name="Text Placeholder 4"/>
          <p:cNvSpPr>
            <a:spLocks noGrp="1"/>
          </p:cNvSpPr>
          <p:nvPr>
            <p:ph type="body" sz="quarter" idx="12" hasCustomPrompt="1"/>
          </p:nvPr>
        </p:nvSpPr>
        <p:spPr>
          <a:xfrm>
            <a:off x="582042" y="4782281"/>
            <a:ext cx="4734044" cy="307777"/>
          </a:xfrm>
          <a:noFill/>
        </p:spPr>
        <p:txBody>
          <a:bodyPr wrap="square" lIns="0" tIns="0" rIns="0" bIns="0">
            <a:spAutoFit/>
          </a:bodyPr>
          <a:lstStyle>
            <a:lvl1pPr marL="0" indent="0">
              <a:spcBef>
                <a:spcPts val="0"/>
              </a:spcBef>
              <a:buNone/>
              <a:defRPr sz="2000" spc="0" baseline="0">
                <a:solidFill>
                  <a:schemeClr val="tx1"/>
                </a:solidFill>
                <a:latin typeface="+mn-lt"/>
                <a:cs typeface="Segoe UI" panose="020B0502040204020203" pitchFamily="34" charset="0"/>
              </a:defRPr>
            </a:lvl1pPr>
          </a:lstStyle>
          <a:p>
            <a:pPr lvl="0"/>
            <a:r>
              <a:rPr lang="en-US"/>
              <a:t>Speaker name or subtitle</a:t>
            </a:r>
          </a:p>
        </p:txBody>
      </p:sp>
      <p:pic>
        <p:nvPicPr>
          <p:cNvPr id="7" name="MS logo white - EMF" descr="Microsoft logo white text version">
            <a:extLst>
              <a:ext uri="{FF2B5EF4-FFF2-40B4-BE49-F238E27FC236}">
                <a16:creationId xmlns:a16="http://schemas.microsoft.com/office/drawing/2014/main" id="{B75A0920-A5C0-44B4-805C-2A21395BDE6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black">
          <a:xfrm>
            <a:off x="584200" y="585788"/>
            <a:ext cx="1366245" cy="292608"/>
          </a:xfrm>
          <a:prstGeom prst="rect">
            <a:avLst/>
          </a:prstGeom>
        </p:spPr>
      </p:pic>
      <p:sp>
        <p:nvSpPr>
          <p:cNvPr id="14" name="Picture Placeholder 13">
            <a:extLst>
              <a:ext uri="{FF2B5EF4-FFF2-40B4-BE49-F238E27FC236}">
                <a16:creationId xmlns:a16="http://schemas.microsoft.com/office/drawing/2014/main" id="{81271761-C604-221D-B424-8CBEF4F99A9A}"/>
              </a:ext>
            </a:extLst>
          </p:cNvPr>
          <p:cNvSpPr>
            <a:spLocks noGrp="1"/>
          </p:cNvSpPr>
          <p:nvPr>
            <p:ph type="pic" sz="quarter" idx="14" hasCustomPrompt="1"/>
          </p:nvPr>
        </p:nvSpPr>
        <p:spPr>
          <a:xfrm>
            <a:off x="5978012" y="0"/>
            <a:ext cx="6213988" cy="6857998"/>
          </a:xfrm>
          <a:custGeom>
            <a:avLst/>
            <a:gdLst>
              <a:gd name="connsiteX0" fmla="*/ 1886874 w 6213988"/>
              <a:gd name="connsiteY0" fmla="*/ 0 h 6857998"/>
              <a:gd name="connsiteX1" fmla="*/ 6213988 w 6213988"/>
              <a:gd name="connsiteY1" fmla="*/ 0 h 6857998"/>
              <a:gd name="connsiteX2" fmla="*/ 6213988 w 6213988"/>
              <a:gd name="connsiteY2" fmla="*/ 140414 h 6857998"/>
              <a:gd name="connsiteX3" fmla="*/ 6213988 w 6213988"/>
              <a:gd name="connsiteY3" fmla="*/ 3472644 h 6857998"/>
              <a:gd name="connsiteX4" fmla="*/ 6048441 w 6213988"/>
              <a:gd name="connsiteY4" fmla="*/ 4125403 h 6857998"/>
              <a:gd name="connsiteX5" fmla="*/ 5688887 w 6213988"/>
              <a:gd name="connsiteY5" fmla="*/ 6857998 h 6857998"/>
              <a:gd name="connsiteX6" fmla="*/ 795515 w 6213988"/>
              <a:gd name="connsiteY6" fmla="*/ 6857998 h 6857998"/>
              <a:gd name="connsiteX7" fmla="*/ 795516 w 6213988"/>
              <a:gd name="connsiteY7" fmla="*/ 6857997 h 6857998"/>
              <a:gd name="connsiteX8" fmla="*/ 0 w 6213988"/>
              <a:gd name="connsiteY8" fmla="*/ 6857997 h 6857998"/>
              <a:gd name="connsiteX9" fmla="*/ 1868695 w 6213988"/>
              <a:gd name="connsiteY9" fmla="*/ 464835 h 685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13988" h="6857998">
                <a:moveTo>
                  <a:pt x="1886874" y="0"/>
                </a:moveTo>
                <a:lnTo>
                  <a:pt x="6213988" y="0"/>
                </a:lnTo>
                <a:lnTo>
                  <a:pt x="6213988" y="140414"/>
                </a:lnTo>
                <a:lnTo>
                  <a:pt x="6213988" y="3472644"/>
                </a:lnTo>
                <a:lnTo>
                  <a:pt x="6048441" y="4125403"/>
                </a:lnTo>
                <a:cubicBezTo>
                  <a:pt x="5846205" y="5008529"/>
                  <a:pt x="5723692" y="5922052"/>
                  <a:pt x="5688887" y="6857998"/>
                </a:cubicBezTo>
                <a:lnTo>
                  <a:pt x="795515" y="6857998"/>
                </a:lnTo>
                <a:lnTo>
                  <a:pt x="795516" y="6857997"/>
                </a:lnTo>
                <a:lnTo>
                  <a:pt x="0" y="6857997"/>
                </a:lnTo>
                <a:cubicBezTo>
                  <a:pt x="1078134" y="4951521"/>
                  <a:pt x="1741830" y="2779670"/>
                  <a:pt x="1868695" y="464835"/>
                </a:cubicBezTo>
                <a:close/>
              </a:path>
            </a:pathLst>
          </a:custGeom>
          <a:blipFill dpi="0" rotWithShape="1">
            <a:blip r:embed="rId4" cstate="print">
              <a:extLst>
                <a:ext uri="{28A0092B-C50C-407E-A947-70E740481C1C}">
                  <a14:useLocalDpi xmlns:a14="http://schemas.microsoft.com/office/drawing/2010/main"/>
                </a:ext>
              </a:extLst>
            </a:blip>
            <a:srcRect/>
            <a:stretch>
              <a:fillRect/>
            </a:stretch>
          </a:blipFill>
        </p:spPr>
        <p:txBody>
          <a:bodyPr wrap="square" tIns="3931920">
            <a:noAutofit/>
          </a:bodyPr>
          <a:lstStyle>
            <a:lvl1pPr marL="0" indent="0" algn="ctr">
              <a:buNone/>
              <a:defRPr lang="en-US" sz="1600" kern="1200" spc="0" baseline="0" dirty="0">
                <a:solidFill>
                  <a:schemeClr val="bg1"/>
                </a:solidFill>
                <a:latin typeface="+mj-lt"/>
                <a:ea typeface="+mn-ea"/>
                <a:cs typeface="Segoe UI" panose="020B0502040204020203" pitchFamily="34" charset="0"/>
              </a:defRPr>
            </a:lvl1pPr>
          </a:lstStyle>
          <a:p>
            <a:pPr marL="0" marR="0" lvl="0" indent="0" algn="ctr"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lang="en-US"/>
              <a:t>Drag &amp; drop your photo here </a:t>
            </a:r>
            <a:br>
              <a:rPr lang="en-US"/>
            </a:br>
            <a:r>
              <a:rPr lang="en-US"/>
              <a:t>or click or tap icon above</a:t>
            </a:r>
            <a:br>
              <a:rPr lang="en-US"/>
            </a:br>
            <a:r>
              <a:rPr lang="en-US"/>
              <a:t>to insert</a:t>
            </a:r>
          </a:p>
        </p:txBody>
      </p:sp>
    </p:spTree>
    <p:extLst>
      <p:ext uri="{BB962C8B-B14F-4D97-AF65-F5344CB8AC3E}">
        <p14:creationId xmlns:p14="http://schemas.microsoft.com/office/powerpoint/2010/main" val="331666488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orient="horz" pos="2496">
          <p15:clr>
            <a:srgbClr val="5ACBF0"/>
          </p15:clr>
        </p15:guide>
        <p15:guide id="3" pos="3341">
          <p15:clr>
            <a:srgbClr val="5ACBF0"/>
          </p15:clr>
        </p15:guide>
        <p15:guide id="5" orient="horz" pos="2160">
          <p15:clr>
            <a:srgbClr val="FBAE40"/>
          </p15:clr>
        </p15:guide>
        <p15:guide id="6" orient="horz" pos="2229">
          <p15:clr>
            <a:srgbClr val="5ACBF0"/>
          </p15:clr>
        </p15:guide>
        <p15:guide id="7" pos="2996">
          <p15:clr>
            <a:srgbClr val="5ACBF0"/>
          </p15:clr>
        </p15:guide>
      </p15:sldGuideLst>
    </p:ext>
  </p:extLst>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1_Title only (Dark)">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A528B455-FECB-B7D6-8FDE-2BD26324B127}"/>
              </a:ext>
            </a:extLst>
          </p:cNvPr>
          <p:cNvPicPr>
            <a:picLocks noChangeAspect="1"/>
          </p:cNvPicPr>
          <p:nvPr/>
        </p:nvPicPr>
        <p:blipFill>
          <a:blip r:embed="rId2"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2" name="Picture 11" descr="A picture containing blue, electric blue, majorelle blue, blur&#10;&#10;Description automatically generated">
            <a:extLst>
              <a:ext uri="{FF2B5EF4-FFF2-40B4-BE49-F238E27FC236}">
                <a16:creationId xmlns:a16="http://schemas.microsoft.com/office/drawing/2014/main" id="{3600F912-90CC-925B-6278-FC1727358D04}"/>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nvGrpSpPr>
          <p:cNvPr id="8" name="Group 7">
            <a:extLst>
              <a:ext uri="{FF2B5EF4-FFF2-40B4-BE49-F238E27FC236}">
                <a16:creationId xmlns:a16="http://schemas.microsoft.com/office/drawing/2014/main" id="{D0B02FFC-A32A-F3BE-3E95-79CE346B4955}"/>
              </a:ext>
            </a:extLst>
          </p:cNvPr>
          <p:cNvGrpSpPr/>
          <p:nvPr/>
        </p:nvGrpSpPr>
        <p:grpSpPr>
          <a:xfrm>
            <a:off x="9486900" y="0"/>
            <a:ext cx="2705100" cy="694583"/>
            <a:chOff x="9486900" y="0"/>
            <a:chExt cx="2705100" cy="694583"/>
          </a:xfrm>
        </p:grpSpPr>
        <p:sp>
          <p:nvSpPr>
            <p:cNvPr id="10" name="Freeform: Shape 9">
              <a:extLst>
                <a:ext uri="{FF2B5EF4-FFF2-40B4-BE49-F238E27FC236}">
                  <a16:creationId xmlns:a16="http://schemas.microsoft.com/office/drawing/2014/main" id="{898A0F8A-0B9B-58F2-2FE7-B8E7B3543199}"/>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11" name="Freeform: Shape 10">
              <a:extLst>
                <a:ext uri="{FF2B5EF4-FFF2-40B4-BE49-F238E27FC236}">
                  <a16:creationId xmlns:a16="http://schemas.microsoft.com/office/drawing/2014/main" id="{6D747D3C-2451-FA89-28AD-1469BA113F4B}"/>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15" name="Title 1">
            <a:extLst>
              <a:ext uri="{FF2B5EF4-FFF2-40B4-BE49-F238E27FC236}">
                <a16:creationId xmlns:a16="http://schemas.microsoft.com/office/drawing/2014/main" id="{99811C9C-EE36-8FFD-4326-C94016CC8C71}"/>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9" name="Freeform: Shape 8">
            <a:extLst>
              <a:ext uri="{FF2B5EF4-FFF2-40B4-BE49-F238E27FC236}">
                <a16:creationId xmlns:a16="http://schemas.microsoft.com/office/drawing/2014/main" id="{831EEA3D-EDA2-D0AE-B040-3D77052A4E93}"/>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sp>
        <p:nvSpPr>
          <p:cNvPr id="7" name="Freeform: Shape 6">
            <a:extLst>
              <a:ext uri="{FF2B5EF4-FFF2-40B4-BE49-F238E27FC236}">
                <a16:creationId xmlns:a16="http://schemas.microsoft.com/office/drawing/2014/main" id="{DCB8B348-739B-0B41-0AEF-A96A3E004DC8}"/>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spTree>
    <p:extLst>
      <p:ext uri="{BB962C8B-B14F-4D97-AF65-F5344CB8AC3E}">
        <p14:creationId xmlns:p14="http://schemas.microsoft.com/office/powerpoint/2010/main" val="994998496"/>
      </p:ext>
    </p:extLst>
  </p:cSld>
  <p:clrMapOvr>
    <a:masterClrMapping/>
  </p:clrMapOvr>
  <p:transition>
    <p:fade/>
  </p:transition>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1_Customer story slide (Dar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C5216DB-886C-1209-F59E-1FF3A7115660}"/>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5" name="Group 4">
              <a:extLst>
                <a:ext uri="{FF2B5EF4-FFF2-40B4-BE49-F238E27FC236}">
                  <a16:creationId xmlns:a16="http://schemas.microsoft.com/office/drawing/2014/main" id="{1B0DF6C4-49F2-30D1-69C3-45FFD14CEDBF}"/>
                </a:ext>
              </a:extLst>
            </p:cNvPr>
            <p:cNvGrpSpPr/>
            <p:nvPr userDrawn="1"/>
          </p:nvGrpSpPr>
          <p:grpSpPr>
            <a:xfrm>
              <a:off x="0" y="0"/>
              <a:ext cx="12192000" cy="6858000"/>
              <a:chOff x="0" y="0"/>
              <a:chExt cx="12192000" cy="6858000"/>
            </a:xfrm>
          </p:grpSpPr>
          <p:pic>
            <p:nvPicPr>
              <p:cNvPr id="32" name="Picture 31" descr="A picture containing blue, electric blue, majorelle blue, blur&#10;&#10;Description automatically generated">
                <a:extLst>
                  <a:ext uri="{FF2B5EF4-FFF2-40B4-BE49-F238E27FC236}">
                    <a16:creationId xmlns:a16="http://schemas.microsoft.com/office/drawing/2014/main" id="{4CC43BD4-1985-F9B3-44AE-6C68FB362A1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33" name="Picture 32">
                <a:extLst>
                  <a:ext uri="{FF2B5EF4-FFF2-40B4-BE49-F238E27FC236}">
                    <a16:creationId xmlns:a16="http://schemas.microsoft.com/office/drawing/2014/main" id="{B4C10C80-D9BE-482B-B12F-DD0965C83419}"/>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9FF627A0-12F6-F460-B544-FBB2F7D2A318}"/>
                </a:ext>
              </a:extLst>
            </p:cNvPr>
            <p:cNvGrpSpPr/>
            <p:nvPr userDrawn="1"/>
          </p:nvGrpSpPr>
          <p:grpSpPr>
            <a:xfrm>
              <a:off x="0" y="0"/>
              <a:ext cx="12192000" cy="6858002"/>
              <a:chOff x="0" y="0"/>
              <a:chExt cx="12192000" cy="6858002"/>
            </a:xfrm>
          </p:grpSpPr>
          <p:grpSp>
            <p:nvGrpSpPr>
              <p:cNvPr id="11" name="Group 10">
                <a:extLst>
                  <a:ext uri="{FF2B5EF4-FFF2-40B4-BE49-F238E27FC236}">
                    <a16:creationId xmlns:a16="http://schemas.microsoft.com/office/drawing/2014/main" id="{450D8E45-35B6-B4E2-FDC3-4DF308DB27BA}"/>
                  </a:ext>
                </a:extLst>
              </p:cNvPr>
              <p:cNvGrpSpPr/>
              <p:nvPr/>
            </p:nvGrpSpPr>
            <p:grpSpPr>
              <a:xfrm>
                <a:off x="0" y="0"/>
                <a:ext cx="12192000" cy="6858002"/>
                <a:chOff x="0" y="0"/>
                <a:chExt cx="12192000" cy="6858002"/>
              </a:xfrm>
            </p:grpSpPr>
            <p:grpSp>
              <p:nvGrpSpPr>
                <p:cNvPr id="13" name="Group 12">
                  <a:extLst>
                    <a:ext uri="{FF2B5EF4-FFF2-40B4-BE49-F238E27FC236}">
                      <a16:creationId xmlns:a16="http://schemas.microsoft.com/office/drawing/2014/main" id="{8252B64A-D78A-9FE3-C7E3-3A2E5492F12B}"/>
                    </a:ext>
                  </a:extLst>
                </p:cNvPr>
                <p:cNvGrpSpPr/>
                <p:nvPr/>
              </p:nvGrpSpPr>
              <p:grpSpPr>
                <a:xfrm>
                  <a:off x="9486900" y="0"/>
                  <a:ext cx="2705100" cy="694583"/>
                  <a:chOff x="9486900" y="0"/>
                  <a:chExt cx="2705100" cy="694583"/>
                </a:xfrm>
              </p:grpSpPr>
              <p:sp>
                <p:nvSpPr>
                  <p:cNvPr id="22" name="Freeform: Shape 21">
                    <a:extLst>
                      <a:ext uri="{FF2B5EF4-FFF2-40B4-BE49-F238E27FC236}">
                        <a16:creationId xmlns:a16="http://schemas.microsoft.com/office/drawing/2014/main" id="{3A2A68B5-18BF-DCBE-D545-1F1EEE608582}"/>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31" name="Freeform: Shape 30">
                    <a:extLst>
                      <a:ext uri="{FF2B5EF4-FFF2-40B4-BE49-F238E27FC236}">
                        <a16:creationId xmlns:a16="http://schemas.microsoft.com/office/drawing/2014/main" id="{EC3BC400-28E0-DFD7-A22F-962FB51CAA6B}"/>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18" name="Freeform: Shape 17">
                  <a:extLst>
                    <a:ext uri="{FF2B5EF4-FFF2-40B4-BE49-F238E27FC236}">
                      <a16:creationId xmlns:a16="http://schemas.microsoft.com/office/drawing/2014/main" id="{86938314-582E-2943-CC2F-39AC385C3C10}"/>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12" name="Freeform: Shape 11">
                <a:extLst>
                  <a:ext uri="{FF2B5EF4-FFF2-40B4-BE49-F238E27FC236}">
                    <a16:creationId xmlns:a16="http://schemas.microsoft.com/office/drawing/2014/main" id="{750AE3A2-F49C-48CF-5346-988DA98C4B90}"/>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7" name="Rectangle: Top Corners Rounded 6">
            <a:extLst>
              <a:ext uri="{FF2B5EF4-FFF2-40B4-BE49-F238E27FC236}">
                <a16:creationId xmlns:a16="http://schemas.microsoft.com/office/drawing/2014/main" id="{CB0B2AFE-795D-9F81-C2DA-BE6BA5909955}"/>
              </a:ext>
              <a:ext uri="{C183D7F6-B498-43B3-948B-1728B52AA6E4}">
                <adec:decorative xmlns:adec="http://schemas.microsoft.com/office/drawing/2017/decorative" val="1"/>
              </a:ext>
            </a:extLst>
          </p:cNvPr>
          <p:cNvSpPr/>
          <p:nvPr userDrawn="1"/>
        </p:nvSpPr>
        <p:spPr bwMode="auto">
          <a:xfrm flipH="1">
            <a:off x="2994654" y="4151782"/>
            <a:ext cx="9211883" cy="2706217"/>
          </a:xfrm>
          <a:prstGeom prst="round2SameRect">
            <a:avLst>
              <a:gd name="adj1" fmla="val 0"/>
              <a:gd name="adj2" fmla="val 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IN" err="1"/>
          </a:p>
        </p:txBody>
      </p:sp>
      <p:cxnSp>
        <p:nvCxnSpPr>
          <p:cNvPr id="14" name="Straight Connector 13">
            <a:extLst>
              <a:ext uri="{FF2B5EF4-FFF2-40B4-BE49-F238E27FC236}">
                <a16:creationId xmlns:a16="http://schemas.microsoft.com/office/drawing/2014/main" id="{240601D4-D2FE-80E8-0313-1518A2FC8769}"/>
              </a:ext>
              <a:ext uri="{C183D7F6-B498-43B3-948B-1728B52AA6E4}">
                <adec:decorative xmlns:adec="http://schemas.microsoft.com/office/drawing/2017/decorative" val="1"/>
              </a:ext>
            </a:extLst>
          </p:cNvPr>
          <p:cNvCxnSpPr>
            <a:cxnSpLocks/>
          </p:cNvCxnSpPr>
          <p:nvPr userDrawn="1"/>
        </p:nvCxnSpPr>
        <p:spPr>
          <a:xfrm>
            <a:off x="6106501" y="4618652"/>
            <a:ext cx="0" cy="165038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17FC7B6-87F7-724E-0723-3E4E32D4F3A6}"/>
              </a:ext>
              <a:ext uri="{C183D7F6-B498-43B3-948B-1728B52AA6E4}">
                <adec:decorative xmlns:adec="http://schemas.microsoft.com/office/drawing/2017/decorative" val="1"/>
              </a:ext>
            </a:extLst>
          </p:cNvPr>
          <p:cNvCxnSpPr>
            <a:cxnSpLocks/>
          </p:cNvCxnSpPr>
          <p:nvPr userDrawn="1"/>
        </p:nvCxnSpPr>
        <p:spPr>
          <a:xfrm>
            <a:off x="9060569" y="4618652"/>
            <a:ext cx="0" cy="165038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 name="Graphic 28">
            <a:extLst>
              <a:ext uri="{FF2B5EF4-FFF2-40B4-BE49-F238E27FC236}">
                <a16:creationId xmlns:a16="http://schemas.microsoft.com/office/drawing/2014/main" id="{7F00291F-6782-6CC4-396F-B301C212B1CB}"/>
              </a:ext>
              <a:ext uri="{C183D7F6-B498-43B3-948B-1728B52AA6E4}">
                <adec:decorative xmlns:adec="http://schemas.microsoft.com/office/drawing/2017/decorative" val="1"/>
              </a:ext>
            </a:extLst>
          </p:cNvPr>
          <p:cNvSpPr/>
          <p:nvPr userDrawn="1"/>
        </p:nvSpPr>
        <p:spPr>
          <a:xfrm>
            <a:off x="3261646" y="2635838"/>
            <a:ext cx="310218" cy="233074"/>
          </a:xfrm>
          <a:custGeom>
            <a:avLst/>
            <a:gdLst>
              <a:gd name="connsiteX0" fmla="*/ 325088 w 3616928"/>
              <a:gd name="connsiteY0" fmla="*/ 2493836 h 2717482"/>
              <a:gd name="connsiteX1" fmla="*/ 0 w 3616928"/>
              <a:gd name="connsiteY1" fmla="*/ 1620108 h 2717482"/>
              <a:gd name="connsiteX2" fmla="*/ 1086517 w 3616928"/>
              <a:gd name="connsiteY2" fmla="*/ 19336 h 2717482"/>
              <a:gd name="connsiteX3" fmla="*/ 1300734 w 3616928"/>
              <a:gd name="connsiteY3" fmla="*/ 71628 h 2717482"/>
              <a:gd name="connsiteX4" fmla="*/ 1300734 w 3616928"/>
              <a:gd name="connsiteY4" fmla="*/ 71628 h 2717482"/>
              <a:gd name="connsiteX5" fmla="*/ 1253776 w 3616928"/>
              <a:gd name="connsiteY5" fmla="*/ 305943 h 2717482"/>
              <a:gd name="connsiteX6" fmla="*/ 710375 w 3616928"/>
              <a:gd name="connsiteY6" fmla="*/ 858584 h 2717482"/>
              <a:gd name="connsiteX7" fmla="*/ 930497 w 3616928"/>
              <a:gd name="connsiteY7" fmla="*/ 1294448 h 2717482"/>
              <a:gd name="connsiteX8" fmla="*/ 934784 w 3616928"/>
              <a:gd name="connsiteY8" fmla="*/ 1295020 h 2717482"/>
              <a:gd name="connsiteX9" fmla="*/ 1585055 w 3616928"/>
              <a:gd name="connsiteY9" fmla="*/ 2006251 h 2717482"/>
              <a:gd name="connsiteX10" fmla="*/ 1387412 w 3616928"/>
              <a:gd name="connsiteY10" fmla="*/ 2507743 h 2717482"/>
              <a:gd name="connsiteX11" fmla="*/ 1375791 w 3616928"/>
              <a:gd name="connsiteY11" fmla="*/ 2520316 h 2717482"/>
              <a:gd name="connsiteX12" fmla="*/ 873919 w 3616928"/>
              <a:gd name="connsiteY12" fmla="*/ 2717483 h 2717482"/>
              <a:gd name="connsiteX13" fmla="*/ 325279 w 3616928"/>
              <a:gd name="connsiteY13" fmla="*/ 2493931 h 2717482"/>
              <a:gd name="connsiteX14" fmla="*/ 325279 w 3616928"/>
              <a:gd name="connsiteY14" fmla="*/ 2493931 h 2717482"/>
              <a:gd name="connsiteX15" fmla="*/ 2357057 w 3616928"/>
              <a:gd name="connsiteY15" fmla="*/ 2493836 h 2717482"/>
              <a:gd name="connsiteX16" fmla="*/ 2031968 w 3616928"/>
              <a:gd name="connsiteY16" fmla="*/ 1620108 h 2717482"/>
              <a:gd name="connsiteX17" fmla="*/ 3118485 w 3616928"/>
              <a:gd name="connsiteY17" fmla="*/ 19336 h 2717482"/>
              <a:gd name="connsiteX18" fmla="*/ 3332703 w 3616928"/>
              <a:gd name="connsiteY18" fmla="*/ 71628 h 2717482"/>
              <a:gd name="connsiteX19" fmla="*/ 3332703 w 3616928"/>
              <a:gd name="connsiteY19" fmla="*/ 71628 h 2717482"/>
              <a:gd name="connsiteX20" fmla="*/ 3285744 w 3616928"/>
              <a:gd name="connsiteY20" fmla="*/ 305943 h 2717482"/>
              <a:gd name="connsiteX21" fmla="*/ 2742343 w 3616928"/>
              <a:gd name="connsiteY21" fmla="*/ 858584 h 2717482"/>
              <a:gd name="connsiteX22" fmla="*/ 2962370 w 3616928"/>
              <a:gd name="connsiteY22" fmla="*/ 1294448 h 2717482"/>
              <a:gd name="connsiteX23" fmla="*/ 2966657 w 3616928"/>
              <a:gd name="connsiteY23" fmla="*/ 1295020 h 2717482"/>
              <a:gd name="connsiteX24" fmla="*/ 3616928 w 3616928"/>
              <a:gd name="connsiteY24" fmla="*/ 2006251 h 2717482"/>
              <a:gd name="connsiteX25" fmla="*/ 3413760 w 3616928"/>
              <a:gd name="connsiteY25" fmla="*/ 2514220 h 2717482"/>
              <a:gd name="connsiteX26" fmla="*/ 2905792 w 3616928"/>
              <a:gd name="connsiteY26" fmla="*/ 2717388 h 2717482"/>
              <a:gd name="connsiteX27" fmla="*/ 2357152 w 3616928"/>
              <a:gd name="connsiteY27" fmla="*/ 2493836 h 2717482"/>
              <a:gd name="connsiteX28" fmla="*/ 2357152 w 3616928"/>
              <a:gd name="connsiteY28" fmla="*/ 2493836 h 271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16928" h="2717482">
                <a:moveTo>
                  <a:pt x="325088" y="2493836"/>
                </a:moveTo>
                <a:cubicBezTo>
                  <a:pt x="121920" y="2270380"/>
                  <a:pt x="0" y="2026539"/>
                  <a:pt x="0" y="1620108"/>
                </a:cubicBezTo>
                <a:cubicBezTo>
                  <a:pt x="0" y="954025"/>
                  <a:pt x="445675" y="359188"/>
                  <a:pt x="1086517" y="19336"/>
                </a:cubicBezTo>
                <a:cubicBezTo>
                  <a:pt x="1160812" y="-20097"/>
                  <a:pt x="1252918" y="2477"/>
                  <a:pt x="1300734" y="71628"/>
                </a:cubicBezTo>
                <a:lnTo>
                  <a:pt x="1300734" y="71628"/>
                </a:lnTo>
                <a:cubicBezTo>
                  <a:pt x="1354550" y="149448"/>
                  <a:pt x="1333310" y="254699"/>
                  <a:pt x="1253776" y="305943"/>
                </a:cubicBezTo>
                <a:cubicBezTo>
                  <a:pt x="981075" y="481585"/>
                  <a:pt x="813911" y="674466"/>
                  <a:pt x="710375" y="858584"/>
                </a:cubicBezTo>
                <a:cubicBezTo>
                  <a:pt x="606838" y="1042702"/>
                  <a:pt x="723805" y="1266159"/>
                  <a:pt x="930497" y="1294448"/>
                </a:cubicBezTo>
                <a:cubicBezTo>
                  <a:pt x="931926" y="1294639"/>
                  <a:pt x="933355" y="1294829"/>
                  <a:pt x="934784" y="1295020"/>
                </a:cubicBezTo>
                <a:cubicBezTo>
                  <a:pt x="1300543" y="1335691"/>
                  <a:pt x="1585055" y="1620108"/>
                  <a:pt x="1585055" y="2006251"/>
                </a:cubicBezTo>
                <a:cubicBezTo>
                  <a:pt x="1585055" y="2186369"/>
                  <a:pt x="1506188" y="2366487"/>
                  <a:pt x="1387412" y="2507743"/>
                </a:cubicBezTo>
                <a:cubicBezTo>
                  <a:pt x="1383792" y="2512124"/>
                  <a:pt x="1379887" y="2516315"/>
                  <a:pt x="1375791" y="2520316"/>
                </a:cubicBezTo>
                <a:cubicBezTo>
                  <a:pt x="1235012" y="2658237"/>
                  <a:pt x="1074230" y="2717483"/>
                  <a:pt x="873919" y="2717483"/>
                </a:cubicBezTo>
                <a:cubicBezTo>
                  <a:pt x="650367" y="2717483"/>
                  <a:pt x="447199" y="2615851"/>
                  <a:pt x="325279" y="2493931"/>
                </a:cubicBezTo>
                <a:lnTo>
                  <a:pt x="325279" y="2493931"/>
                </a:lnTo>
                <a:close/>
                <a:moveTo>
                  <a:pt x="2357057" y="2493836"/>
                </a:moveTo>
                <a:cubicBezTo>
                  <a:pt x="2153888" y="2270284"/>
                  <a:pt x="2031968" y="2026444"/>
                  <a:pt x="2031968" y="1620108"/>
                </a:cubicBezTo>
                <a:cubicBezTo>
                  <a:pt x="2031968" y="954025"/>
                  <a:pt x="2477643" y="359188"/>
                  <a:pt x="3118485" y="19336"/>
                </a:cubicBezTo>
                <a:cubicBezTo>
                  <a:pt x="3192780" y="-20097"/>
                  <a:pt x="3284887" y="2477"/>
                  <a:pt x="3332703" y="71628"/>
                </a:cubicBezTo>
                <a:lnTo>
                  <a:pt x="3332703" y="71628"/>
                </a:lnTo>
                <a:cubicBezTo>
                  <a:pt x="3386519" y="149448"/>
                  <a:pt x="3365278" y="254699"/>
                  <a:pt x="3285744" y="305943"/>
                </a:cubicBezTo>
                <a:cubicBezTo>
                  <a:pt x="3013043" y="481585"/>
                  <a:pt x="2845880" y="674466"/>
                  <a:pt x="2742343" y="858584"/>
                </a:cubicBezTo>
                <a:cubicBezTo>
                  <a:pt x="2640140" y="1040416"/>
                  <a:pt x="2755773" y="1266159"/>
                  <a:pt x="2962370" y="1294448"/>
                </a:cubicBezTo>
                <a:cubicBezTo>
                  <a:pt x="2963799" y="1294639"/>
                  <a:pt x="2965228" y="1294829"/>
                  <a:pt x="2966657" y="1295020"/>
                </a:cubicBezTo>
                <a:cubicBezTo>
                  <a:pt x="3332416" y="1335691"/>
                  <a:pt x="3616928" y="1620108"/>
                  <a:pt x="3616928" y="2006251"/>
                </a:cubicBezTo>
                <a:cubicBezTo>
                  <a:pt x="3616928" y="2189131"/>
                  <a:pt x="3535680" y="2372011"/>
                  <a:pt x="3413760" y="2514220"/>
                </a:cubicBezTo>
                <a:cubicBezTo>
                  <a:pt x="3291840" y="2656428"/>
                  <a:pt x="3108960" y="2717388"/>
                  <a:pt x="2905792" y="2717388"/>
                </a:cubicBezTo>
                <a:cubicBezTo>
                  <a:pt x="2682240" y="2717388"/>
                  <a:pt x="2479072" y="2615756"/>
                  <a:pt x="2357152" y="2493836"/>
                </a:cubicBezTo>
                <a:lnTo>
                  <a:pt x="2357152" y="2493836"/>
                </a:lnTo>
                <a:close/>
              </a:path>
            </a:pathLst>
          </a:custGeom>
          <a:gradFill flip="none" rotWithShape="1">
            <a:gsLst>
              <a:gs pos="24000">
                <a:schemeClr val="tx2"/>
              </a:gs>
              <a:gs pos="100000">
                <a:schemeClr val="tx2">
                  <a:lumMod val="60000"/>
                  <a:lumOff val="40000"/>
                </a:schemeClr>
              </a:gs>
            </a:gsLst>
            <a:path path="circle">
              <a:fillToRect t="100000" r="100000"/>
            </a:path>
            <a:tileRect l="-100000" b="-100000"/>
          </a:gradFill>
          <a:ln w="3175">
            <a:solidFill>
              <a:schemeClr val="bg1"/>
            </a:solidFill>
            <a:headEnd type="none" w="med" len="med"/>
            <a:tailEnd type="none" w="med" len="med"/>
          </a:ln>
          <a:effectLst>
            <a:outerShdw blurRad="50800" dist="76200" dir="8100000" algn="tr" rotWithShape="0">
              <a:schemeClr val="tx2">
                <a:alpha val="25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a:solidFill>
                <a:srgbClr val="FFFFFF"/>
              </a:solidFill>
              <a:cs typeface="Segoe UI" pitchFamily="34" charset="0"/>
            </a:endParaRPr>
          </a:p>
        </p:txBody>
      </p:sp>
      <p:sp>
        <p:nvSpPr>
          <p:cNvPr id="30" name="Picture Placeholder 58">
            <a:extLst>
              <a:ext uri="{FF2B5EF4-FFF2-40B4-BE49-F238E27FC236}">
                <a16:creationId xmlns:a16="http://schemas.microsoft.com/office/drawing/2014/main" id="{1E339855-0DB0-BCBE-30A5-B1E26386DFCD}"/>
              </a:ext>
            </a:extLst>
          </p:cNvPr>
          <p:cNvSpPr>
            <a:spLocks noGrp="1"/>
          </p:cNvSpPr>
          <p:nvPr>
            <p:ph type="pic" sz="quarter" idx="25"/>
          </p:nvPr>
        </p:nvSpPr>
        <p:spPr>
          <a:xfrm>
            <a:off x="2994653" y="2"/>
            <a:ext cx="9197347" cy="2538746"/>
          </a:xfrm>
          <a:prstGeom prst="rect">
            <a:avLst/>
          </a:prstGeom>
          <a:solidFill>
            <a:schemeClr val="bg1">
              <a:alpha val="40000"/>
            </a:schemeClr>
          </a:solidFill>
          <a:ln>
            <a:noFill/>
          </a:ln>
          <a:effectLst>
            <a:outerShdw blurRad="266700" sx="102000" sy="102000" algn="ctr" rotWithShape="0">
              <a:prstClr val="black">
                <a:alpha val="1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16" name="Rectangle 15">
            <a:extLst>
              <a:ext uri="{FF2B5EF4-FFF2-40B4-BE49-F238E27FC236}">
                <a16:creationId xmlns:a16="http://schemas.microsoft.com/office/drawing/2014/main" id="{33F6DA76-488A-41D4-9F00-067E99B9A922}"/>
              </a:ext>
              <a:ext uri="{C183D7F6-B498-43B3-948B-1728B52AA6E4}">
                <adec:decorative xmlns:adec="http://schemas.microsoft.com/office/drawing/2017/decorative" val="1"/>
              </a:ext>
            </a:extLst>
          </p:cNvPr>
          <p:cNvSpPr/>
          <p:nvPr userDrawn="1"/>
        </p:nvSpPr>
        <p:spPr bwMode="auto">
          <a:xfrm>
            <a:off x="-1" y="0"/>
            <a:ext cx="2994654" cy="6858000"/>
          </a:xfrm>
          <a:prstGeom prst="rect">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IN" err="1"/>
          </a:p>
        </p:txBody>
      </p:sp>
      <p:sp>
        <p:nvSpPr>
          <p:cNvPr id="20" name="Freeform: Shape 19">
            <a:extLst>
              <a:ext uri="{FF2B5EF4-FFF2-40B4-BE49-F238E27FC236}">
                <a16:creationId xmlns:a16="http://schemas.microsoft.com/office/drawing/2014/main" id="{38DD06AD-7D76-9067-276E-0F17E128B877}"/>
              </a:ext>
            </a:extLst>
          </p:cNvPr>
          <p:cNvSpPr/>
          <p:nvPr userDrawn="1"/>
        </p:nvSpPr>
        <p:spPr>
          <a:xfrm flipH="1">
            <a:off x="0" y="5513380"/>
            <a:ext cx="2994654" cy="1344622"/>
          </a:xfrm>
          <a:custGeom>
            <a:avLst/>
            <a:gdLst>
              <a:gd name="connsiteX0" fmla="*/ 1472469 w 2994654"/>
              <a:gd name="connsiteY0" fmla="*/ 828 h 1344622"/>
              <a:gd name="connsiteX1" fmla="*/ 306791 w 2994654"/>
              <a:gd name="connsiteY1" fmla="*/ 117459 h 1344622"/>
              <a:gd name="connsiteX2" fmla="*/ 0 w 2994654"/>
              <a:gd name="connsiteY2" fmla="*/ 174536 h 1344622"/>
              <a:gd name="connsiteX3" fmla="*/ 0 w 2994654"/>
              <a:gd name="connsiteY3" fmla="*/ 1344622 h 1344622"/>
              <a:gd name="connsiteX4" fmla="*/ 2994654 w 2994654"/>
              <a:gd name="connsiteY4" fmla="*/ 1344622 h 1344622"/>
              <a:gd name="connsiteX5" fmla="*/ 2994654 w 2994654"/>
              <a:gd name="connsiteY5" fmla="*/ 204851 h 1344622"/>
              <a:gd name="connsiteX6" fmla="*/ 2831572 w 2994654"/>
              <a:gd name="connsiteY6" fmla="*/ 158542 h 1344622"/>
              <a:gd name="connsiteX7" fmla="*/ 2249587 w 2994654"/>
              <a:gd name="connsiteY7" fmla="*/ 43171 h 1344622"/>
              <a:gd name="connsiteX8" fmla="*/ 1472469 w 2994654"/>
              <a:gd name="connsiteY8" fmla="*/ 828 h 134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4654" h="1344622">
                <a:moveTo>
                  <a:pt x="1472469" y="828"/>
                </a:moveTo>
                <a:cubicBezTo>
                  <a:pt x="1083910" y="7332"/>
                  <a:pt x="695350" y="51694"/>
                  <a:pt x="306791" y="117459"/>
                </a:cubicBezTo>
                <a:lnTo>
                  <a:pt x="0" y="174536"/>
                </a:lnTo>
                <a:lnTo>
                  <a:pt x="0" y="1344622"/>
                </a:lnTo>
                <a:lnTo>
                  <a:pt x="2994654" y="1344622"/>
                </a:lnTo>
                <a:lnTo>
                  <a:pt x="2994654" y="204851"/>
                </a:lnTo>
                <a:lnTo>
                  <a:pt x="2831572" y="158542"/>
                </a:lnTo>
                <a:cubicBezTo>
                  <a:pt x="2638147" y="108889"/>
                  <a:pt x="2443867" y="69810"/>
                  <a:pt x="2249587" y="43171"/>
                </a:cubicBezTo>
                <a:cubicBezTo>
                  <a:pt x="1990547" y="8981"/>
                  <a:pt x="1731508" y="-3508"/>
                  <a:pt x="1472469" y="828"/>
                </a:cubicBezTo>
                <a:close/>
              </a:path>
            </a:pathLst>
          </a:cu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US">
              <a:solidFill>
                <a:schemeClr val="lt1"/>
              </a:solidFill>
            </a:endParaRPr>
          </a:p>
        </p:txBody>
      </p:sp>
      <p:sp>
        <p:nvSpPr>
          <p:cNvPr id="24" name="Text Placeholder 35">
            <a:extLst>
              <a:ext uri="{FF2B5EF4-FFF2-40B4-BE49-F238E27FC236}">
                <a16:creationId xmlns:a16="http://schemas.microsoft.com/office/drawing/2014/main" id="{1BB974A8-A836-A5B7-AA47-C86F9115B067}"/>
              </a:ext>
            </a:extLst>
          </p:cNvPr>
          <p:cNvSpPr>
            <a:spLocks noGrp="1"/>
          </p:cNvSpPr>
          <p:nvPr>
            <p:ph type="body" sz="quarter" idx="21" hasCustomPrompt="1"/>
          </p:nvPr>
        </p:nvSpPr>
        <p:spPr>
          <a:xfrm>
            <a:off x="403859" y="1709268"/>
            <a:ext cx="2125981" cy="307775"/>
          </a:xfrm>
          <a:noFill/>
        </p:spPr>
        <p:txBody>
          <a:bodyPr vert="horz" wrap="square" lIns="0" tIns="0" rIns="0" bIns="0" rtlCol="0" anchor="t">
            <a:noAutofit/>
          </a:bodyPr>
          <a:lstStyle>
            <a:lvl1pPr marL="0" indent="0">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Customer Story</a:t>
            </a:r>
          </a:p>
        </p:txBody>
      </p:sp>
      <p:sp>
        <p:nvSpPr>
          <p:cNvPr id="23" name="Text Placeholder 35">
            <a:extLst>
              <a:ext uri="{FF2B5EF4-FFF2-40B4-BE49-F238E27FC236}">
                <a16:creationId xmlns:a16="http://schemas.microsoft.com/office/drawing/2014/main" id="{CB435F08-83C4-6039-9412-D302CC3999B4}"/>
              </a:ext>
            </a:extLst>
          </p:cNvPr>
          <p:cNvSpPr>
            <a:spLocks noGrp="1"/>
          </p:cNvSpPr>
          <p:nvPr>
            <p:ph type="body" sz="quarter" idx="17" hasCustomPrompt="1"/>
          </p:nvPr>
        </p:nvSpPr>
        <p:spPr>
          <a:xfrm>
            <a:off x="292100" y="585789"/>
            <a:ext cx="1437389" cy="438552"/>
          </a:xfrm>
          <a:noFill/>
        </p:spPr>
        <p:txBody>
          <a:bodyPr wrap="square" lIns="0" tIns="0" rIns="0" bIns="0" anchor="ctr">
            <a:noAutofit/>
          </a:bodyPr>
          <a:lstStyle>
            <a:lvl1pPr marL="0" indent="0" algn="ctr">
              <a:spcBef>
                <a:spcPts val="200"/>
              </a:spcBef>
              <a:spcAft>
                <a:spcPts val="200"/>
              </a:spcAft>
              <a:buFont typeface="Arial" panose="020B0604020202020204" pitchFamily="34" charset="0"/>
              <a:buNone/>
              <a:defRPr kumimoji="0" lang="en-US" sz="2000" b="0" i="0" u="none" strike="noStrike" cap="none" spc="300"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LOGO</a:t>
            </a:r>
          </a:p>
        </p:txBody>
      </p:sp>
      <p:sp>
        <p:nvSpPr>
          <p:cNvPr id="25" name="Text Placeholder 35">
            <a:extLst>
              <a:ext uri="{FF2B5EF4-FFF2-40B4-BE49-F238E27FC236}">
                <a16:creationId xmlns:a16="http://schemas.microsoft.com/office/drawing/2014/main" id="{A7B2012D-4EB9-EABC-528F-B87B4CFB4457}"/>
              </a:ext>
            </a:extLst>
          </p:cNvPr>
          <p:cNvSpPr>
            <a:spLocks noGrp="1"/>
          </p:cNvSpPr>
          <p:nvPr>
            <p:ph type="body" sz="quarter" idx="26" hasCustomPrompt="1"/>
          </p:nvPr>
        </p:nvSpPr>
        <p:spPr>
          <a:xfrm>
            <a:off x="3268757" y="3008649"/>
            <a:ext cx="8524504" cy="493577"/>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Text Placeholder 35">
            <a:extLst>
              <a:ext uri="{FF2B5EF4-FFF2-40B4-BE49-F238E27FC236}">
                <a16:creationId xmlns:a16="http://schemas.microsoft.com/office/drawing/2014/main" id="{81FC70E6-DB43-AF79-348B-F75BBD482630}"/>
              </a:ext>
            </a:extLst>
          </p:cNvPr>
          <p:cNvSpPr>
            <a:spLocks noGrp="1"/>
          </p:cNvSpPr>
          <p:nvPr>
            <p:ph type="body" sz="quarter" idx="27" hasCustomPrompt="1"/>
          </p:nvPr>
        </p:nvSpPr>
        <p:spPr>
          <a:xfrm>
            <a:off x="3268757" y="3710940"/>
            <a:ext cx="8524504" cy="184393"/>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1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 Name, Role, Department</a:t>
            </a:r>
          </a:p>
        </p:txBody>
      </p:sp>
      <p:sp>
        <p:nvSpPr>
          <p:cNvPr id="27" name="Text Placeholder 35">
            <a:extLst>
              <a:ext uri="{FF2B5EF4-FFF2-40B4-BE49-F238E27FC236}">
                <a16:creationId xmlns:a16="http://schemas.microsoft.com/office/drawing/2014/main" id="{65BC0285-0DE3-2D98-1A3F-FC79103F6EDC}"/>
              </a:ext>
            </a:extLst>
          </p:cNvPr>
          <p:cNvSpPr>
            <a:spLocks noGrp="1"/>
          </p:cNvSpPr>
          <p:nvPr>
            <p:ph type="body" sz="quarter" idx="28" hasCustomPrompt="1"/>
          </p:nvPr>
        </p:nvSpPr>
        <p:spPr>
          <a:xfrm>
            <a:off x="3268756" y="4618652"/>
            <a:ext cx="2721411" cy="165038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8" name="Text Placeholder 35">
            <a:extLst>
              <a:ext uri="{FF2B5EF4-FFF2-40B4-BE49-F238E27FC236}">
                <a16:creationId xmlns:a16="http://schemas.microsoft.com/office/drawing/2014/main" id="{0E93D11B-CFFD-6B8F-3513-58E06080C0B7}"/>
              </a:ext>
            </a:extLst>
          </p:cNvPr>
          <p:cNvSpPr>
            <a:spLocks noGrp="1"/>
          </p:cNvSpPr>
          <p:nvPr>
            <p:ph type="body" sz="quarter" idx="29" hasCustomPrompt="1"/>
          </p:nvPr>
        </p:nvSpPr>
        <p:spPr>
          <a:xfrm>
            <a:off x="6222825" y="4618652"/>
            <a:ext cx="2721407" cy="165038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9" name="Text Placeholder 35">
            <a:extLst>
              <a:ext uri="{FF2B5EF4-FFF2-40B4-BE49-F238E27FC236}">
                <a16:creationId xmlns:a16="http://schemas.microsoft.com/office/drawing/2014/main" id="{6960B92C-ECCB-92B3-5D62-AF11A8BEEA4C}"/>
              </a:ext>
            </a:extLst>
          </p:cNvPr>
          <p:cNvSpPr>
            <a:spLocks noGrp="1"/>
          </p:cNvSpPr>
          <p:nvPr>
            <p:ph type="body" sz="quarter" idx="30" hasCustomPrompt="1"/>
          </p:nvPr>
        </p:nvSpPr>
        <p:spPr>
          <a:xfrm>
            <a:off x="9176892" y="4618652"/>
            <a:ext cx="2721415" cy="165038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grpSp>
        <p:nvGrpSpPr>
          <p:cNvPr id="37" name="Group 36">
            <a:extLst>
              <a:ext uri="{FF2B5EF4-FFF2-40B4-BE49-F238E27FC236}">
                <a16:creationId xmlns:a16="http://schemas.microsoft.com/office/drawing/2014/main" id="{E4776AAC-9A32-F029-8160-C8B636AF5080}"/>
              </a:ext>
              <a:ext uri="{C183D7F6-B498-43B3-948B-1728B52AA6E4}">
                <adec:decorative xmlns:adec="http://schemas.microsoft.com/office/drawing/2017/decorative" val="1"/>
              </a:ext>
            </a:extLst>
          </p:cNvPr>
          <p:cNvGrpSpPr/>
          <p:nvPr userDrawn="1"/>
        </p:nvGrpSpPr>
        <p:grpSpPr>
          <a:xfrm>
            <a:off x="327695" y="6180906"/>
            <a:ext cx="1554479" cy="343989"/>
            <a:chOff x="327695" y="6180906"/>
            <a:chExt cx="1554479" cy="343989"/>
          </a:xfrm>
        </p:grpSpPr>
        <p:pic>
          <p:nvPicPr>
            <p:cNvPr id="21" name="Graphic 20">
              <a:extLst>
                <a:ext uri="{FF2B5EF4-FFF2-40B4-BE49-F238E27FC236}">
                  <a16:creationId xmlns:a16="http://schemas.microsoft.com/office/drawing/2014/main" id="{649BEB6C-392D-2446-EF6C-749B11626C32}"/>
                </a:ext>
              </a:extLst>
            </p:cNvPr>
            <p:cNvPicPr>
              <a:picLocks noChangeAspect="1"/>
            </p:cNvPicPr>
            <p:nvPr userDrawn="1"/>
          </p:nvPicPr>
          <p:blipFill rotWithShape="1">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rcRect t="-3268" r="76718"/>
            <a:stretch/>
          </p:blipFill>
          <p:spPr>
            <a:xfrm>
              <a:off x="327695" y="6180906"/>
              <a:ext cx="361915" cy="343989"/>
            </a:xfrm>
            <a:prstGeom prst="rect">
              <a:avLst/>
            </a:prstGeom>
          </p:spPr>
        </p:pic>
        <p:pic>
          <p:nvPicPr>
            <p:cNvPr id="36" name="Graphic 35">
              <a:extLst>
                <a:ext uri="{FF2B5EF4-FFF2-40B4-BE49-F238E27FC236}">
                  <a16:creationId xmlns:a16="http://schemas.microsoft.com/office/drawing/2014/main" id="{90BB7AFC-1C37-439A-40FD-08922295A1B1}"/>
                </a:ext>
              </a:extLst>
            </p:cNvPr>
            <p:cNvPicPr>
              <a:picLocks noChangeAspect="1"/>
            </p:cNvPicPr>
            <p:nvPr userDrawn="1"/>
          </p:nvPicPr>
          <p:blipFill rotWithShape="1">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rcRect l="25488" t="-3268"/>
            <a:stretch/>
          </p:blipFill>
          <p:spPr>
            <a:xfrm>
              <a:off x="723899" y="6180906"/>
              <a:ext cx="1158275" cy="343989"/>
            </a:xfrm>
            <a:prstGeom prst="rect">
              <a:avLst/>
            </a:prstGeom>
          </p:spPr>
        </p:pic>
      </p:grpSp>
      <p:sp>
        <p:nvSpPr>
          <p:cNvPr id="38" name="Text Placeholder 35">
            <a:extLst>
              <a:ext uri="{FF2B5EF4-FFF2-40B4-BE49-F238E27FC236}">
                <a16:creationId xmlns:a16="http://schemas.microsoft.com/office/drawing/2014/main" id="{8FD5FFDC-A6EB-3C87-986F-196C59661E0C}"/>
              </a:ext>
            </a:extLst>
          </p:cNvPr>
          <p:cNvSpPr>
            <a:spLocks noGrp="1"/>
          </p:cNvSpPr>
          <p:nvPr>
            <p:ph type="body" sz="quarter" idx="31" hasCustomPrompt="1"/>
          </p:nvPr>
        </p:nvSpPr>
        <p:spPr>
          <a:xfrm>
            <a:off x="3268758" y="4279285"/>
            <a:ext cx="2721418" cy="21544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9" name="Text Placeholder 35">
            <a:extLst>
              <a:ext uri="{FF2B5EF4-FFF2-40B4-BE49-F238E27FC236}">
                <a16:creationId xmlns:a16="http://schemas.microsoft.com/office/drawing/2014/main" id="{54DFE48E-8FCA-F310-ED49-531C1EC2F6C4}"/>
              </a:ext>
            </a:extLst>
          </p:cNvPr>
          <p:cNvSpPr>
            <a:spLocks noGrp="1"/>
          </p:cNvSpPr>
          <p:nvPr>
            <p:ph type="body" sz="quarter" idx="32" hasCustomPrompt="1"/>
          </p:nvPr>
        </p:nvSpPr>
        <p:spPr>
          <a:xfrm>
            <a:off x="6222825" y="4279285"/>
            <a:ext cx="2721418" cy="21544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0" name="Text Placeholder 35">
            <a:extLst>
              <a:ext uri="{FF2B5EF4-FFF2-40B4-BE49-F238E27FC236}">
                <a16:creationId xmlns:a16="http://schemas.microsoft.com/office/drawing/2014/main" id="{820F9AEF-BAC6-1441-BB7B-65BCFBABC58E}"/>
              </a:ext>
            </a:extLst>
          </p:cNvPr>
          <p:cNvSpPr>
            <a:spLocks noGrp="1"/>
          </p:cNvSpPr>
          <p:nvPr>
            <p:ph type="body" sz="quarter" idx="33" hasCustomPrompt="1"/>
          </p:nvPr>
        </p:nvSpPr>
        <p:spPr>
          <a:xfrm>
            <a:off x="9176892" y="4279285"/>
            <a:ext cx="2721418" cy="21544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4085151437"/>
      </p:ext>
    </p:extLst>
  </p:cSld>
  <p:clrMapOvr>
    <a:masterClrMapping/>
  </p:clrMapOvr>
  <p:transition>
    <p:fade/>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2_Section slide (Dar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914164-CAA3-0F6A-F741-5E504963EE43}"/>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ACA34002-9D98-CB8E-E823-EADC55F227F4}"/>
              </a:ext>
              <a:ext uri="{C183D7F6-B498-43B3-948B-1728B52AA6E4}">
                <adec:decorative xmlns:adec="http://schemas.microsoft.com/office/drawing/2017/decorative" val="1"/>
              </a:ext>
            </a:extLst>
          </p:cNvPr>
          <p:cNvPicPr>
            <a:picLocks noChangeAspect="1"/>
          </p:cNvPicPr>
          <p:nvPr userDrawn="1"/>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5" name="Freeform: Shape 4">
            <a:extLst>
              <a:ext uri="{FF2B5EF4-FFF2-40B4-BE49-F238E27FC236}">
                <a16:creationId xmlns:a16="http://schemas.microsoft.com/office/drawing/2014/main" id="{BF481CAB-474F-1A52-A8F2-AD28A8D40DEC}"/>
              </a:ext>
              <a:ext uri="{C183D7F6-B498-43B3-948B-1728B52AA6E4}">
                <adec:decorative xmlns:adec="http://schemas.microsoft.com/office/drawing/2017/decorative" val="1"/>
              </a:ext>
            </a:extLst>
          </p:cNvPr>
          <p:cNvSpPr/>
          <p:nvPr userDrawn="1"/>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wrap="square" rtlCol="0" anchor="ctr">
            <a:noAutofit/>
          </a:bodyPr>
          <a:lstStyle/>
          <a:p>
            <a:endParaRPr lang="en-US"/>
          </a:p>
        </p:txBody>
      </p:sp>
      <p:sp>
        <p:nvSpPr>
          <p:cNvPr id="6" name="Freeform: Shape 5">
            <a:extLst>
              <a:ext uri="{FF2B5EF4-FFF2-40B4-BE49-F238E27FC236}">
                <a16:creationId xmlns:a16="http://schemas.microsoft.com/office/drawing/2014/main" id="{FB92616F-094B-3245-6D5B-F1BCD72A97BC}"/>
              </a:ext>
              <a:ext uri="{C183D7F6-B498-43B3-948B-1728B52AA6E4}">
                <adec:decorative xmlns:adec="http://schemas.microsoft.com/office/drawing/2017/decorative" val="1"/>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endParaRPr lang="en-US"/>
          </a:p>
        </p:txBody>
      </p:sp>
      <p:grpSp>
        <p:nvGrpSpPr>
          <p:cNvPr id="8" name="Group 7">
            <a:extLst>
              <a:ext uri="{FF2B5EF4-FFF2-40B4-BE49-F238E27FC236}">
                <a16:creationId xmlns:a16="http://schemas.microsoft.com/office/drawing/2014/main" id="{E8F767AF-BA08-2513-8339-7EAC30F3AE39}"/>
              </a:ext>
              <a:ext uri="{C183D7F6-B498-43B3-948B-1728B52AA6E4}">
                <adec:decorative xmlns:adec="http://schemas.microsoft.com/office/drawing/2017/decorative" val="1"/>
              </a:ext>
            </a:extLst>
          </p:cNvPr>
          <p:cNvGrpSpPr/>
          <p:nvPr userDrawn="1"/>
        </p:nvGrpSpPr>
        <p:grpSpPr>
          <a:xfrm>
            <a:off x="7471836" y="1"/>
            <a:ext cx="4720163" cy="1211986"/>
            <a:chOff x="4863262" y="0"/>
            <a:chExt cx="6378217" cy="1637721"/>
          </a:xfrm>
        </p:grpSpPr>
        <p:sp>
          <p:nvSpPr>
            <p:cNvPr id="9" name="Freeform: Shape 8">
              <a:extLst>
                <a:ext uri="{FF2B5EF4-FFF2-40B4-BE49-F238E27FC236}">
                  <a16:creationId xmlns:a16="http://schemas.microsoft.com/office/drawing/2014/main" id="{F5CE3B39-2D23-B342-D3BA-F6E9F718A899}"/>
                </a:ext>
              </a:extLst>
            </p:cNvPr>
            <p:cNvSpPr/>
            <p:nvPr/>
          </p:nvSpPr>
          <p:spPr>
            <a:xfrm>
              <a:off x="4863262" y="0"/>
              <a:ext cx="6378217" cy="1637721"/>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p>
          </p:txBody>
        </p:sp>
        <p:sp>
          <p:nvSpPr>
            <p:cNvPr id="10" name="Freeform: Shape 9">
              <a:extLst>
                <a:ext uri="{FF2B5EF4-FFF2-40B4-BE49-F238E27FC236}">
                  <a16:creationId xmlns:a16="http://schemas.microsoft.com/office/drawing/2014/main" id="{26AA7BA4-2A0D-20F1-264F-BF7859FB3A9D}"/>
                </a:ext>
              </a:extLst>
            </p:cNvPr>
            <p:cNvSpPr/>
            <p:nvPr/>
          </p:nvSpPr>
          <p:spPr>
            <a:xfrm>
              <a:off x="4863262" y="0"/>
              <a:ext cx="6378217" cy="1017107"/>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p>
          </p:txBody>
        </p:sp>
      </p:grpSp>
      <p:pic>
        <p:nvPicPr>
          <p:cNvPr id="22" name="Picture 21">
            <a:extLst>
              <a:ext uri="{FF2B5EF4-FFF2-40B4-BE49-F238E27FC236}">
                <a16:creationId xmlns:a16="http://schemas.microsoft.com/office/drawing/2014/main" id="{58961409-EB4A-98B0-4F4F-6B43A85B751C}"/>
              </a:ext>
              <a:ext uri="{C183D7F6-B498-43B3-948B-1728B52AA6E4}">
                <adec:decorative xmlns:adec="http://schemas.microsoft.com/office/drawing/2017/decorative" val="1"/>
              </a:ext>
            </a:extLst>
          </p:cNvPr>
          <p:cNvPicPr>
            <a:picLocks noChangeAspect="1"/>
          </p:cNvPicPr>
          <p:nvPr userDrawn="1"/>
        </p:nvPicPr>
        <p:blipFill>
          <a:blip r:embed="rId3" cstate="screen">
            <a:alphaModFix amt="35000"/>
            <a:extLst>
              <a:ext uri="{28A0092B-C50C-407E-A947-70E740481C1C}">
                <a14:useLocalDpi xmlns:a14="http://schemas.microsoft.com/office/drawing/2010/main"/>
              </a:ext>
            </a:extLst>
          </a:blip>
          <a:stretch>
            <a:fillRect/>
          </a:stretch>
        </p:blipFill>
        <p:spPr>
          <a:xfrm>
            <a:off x="0" y="-1"/>
            <a:ext cx="12192000" cy="6858000"/>
          </a:xfrm>
          <a:prstGeom prst="rect">
            <a:avLst/>
          </a:prstGeom>
        </p:spPr>
      </p:pic>
      <p:sp>
        <p:nvSpPr>
          <p:cNvPr id="23" name="Freeform: Shape 22">
            <a:extLst>
              <a:ext uri="{FF2B5EF4-FFF2-40B4-BE49-F238E27FC236}">
                <a16:creationId xmlns:a16="http://schemas.microsoft.com/office/drawing/2014/main" id="{304DC6C6-0901-7E13-8977-07449A013283}"/>
              </a:ext>
              <a:ext uri="{C183D7F6-B498-43B3-948B-1728B52AA6E4}">
                <adec:decorative xmlns:adec="http://schemas.microsoft.com/office/drawing/2017/decorative" val="1"/>
              </a:ext>
            </a:extLst>
          </p:cNvPr>
          <p:cNvSpPr/>
          <p:nvPr userDrawn="1"/>
        </p:nvSpPr>
        <p:spPr>
          <a:xfrm>
            <a:off x="0" y="4679914"/>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Shape 23">
            <a:extLst>
              <a:ext uri="{FF2B5EF4-FFF2-40B4-BE49-F238E27FC236}">
                <a16:creationId xmlns:a16="http://schemas.microsoft.com/office/drawing/2014/main" id="{AFD1EFBC-A332-8C67-A774-B816E680A367}"/>
              </a:ext>
              <a:ext uri="{C183D7F6-B498-43B3-948B-1728B52AA6E4}">
                <adec:decorative xmlns:adec="http://schemas.microsoft.com/office/drawing/2017/decorative" val="1"/>
              </a:ext>
            </a:extLst>
          </p:cNvPr>
          <p:cNvSpPr/>
          <p:nvPr userDrawn="1"/>
        </p:nvSpPr>
        <p:spPr>
          <a:xfrm>
            <a:off x="0" y="5999522"/>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 name="Rectangle 15">
            <a:extLst>
              <a:ext uri="{FF2B5EF4-FFF2-40B4-BE49-F238E27FC236}">
                <a16:creationId xmlns:a16="http://schemas.microsoft.com/office/drawing/2014/main" id="{E2FC0965-4144-7B0E-916F-401B71853545}"/>
              </a:ext>
              <a:ext uri="{C183D7F6-B498-43B3-948B-1728B52AA6E4}">
                <adec:decorative xmlns:adec="http://schemas.microsoft.com/office/drawing/2017/decorative" val="1"/>
              </a:ext>
            </a:extLst>
          </p:cNvPr>
          <p:cNvSpPr>
            <a:spLocks/>
          </p:cNvSpPr>
          <p:nvPr userDrawn="1"/>
        </p:nvSpPr>
        <p:spPr bwMode="auto">
          <a:xfrm>
            <a:off x="0" y="2264229"/>
            <a:ext cx="10043886" cy="2329544"/>
          </a:xfrm>
          <a:prstGeom prst="rect">
            <a:avLst/>
          </a:prstGeom>
          <a:gradFill>
            <a:gsLst>
              <a:gs pos="100000">
                <a:schemeClr val="tx1">
                  <a:alpha val="0"/>
                </a:schemeClr>
              </a:gs>
              <a:gs pos="0">
                <a:schemeClr val="tx1">
                  <a:alpha val="30000"/>
                </a:schemeClr>
              </a:gs>
            </a:gsLst>
            <a:lin ang="0" scaled="1"/>
          </a:gra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2000" err="1">
              <a:solidFill>
                <a:schemeClr val="bg1"/>
              </a:solidFill>
              <a:latin typeface="+mj-lt"/>
              <a:ea typeface="Segoe UI Black" panose="020B0A02040204020203" pitchFamily="34" charset="0"/>
            </a:endParaRPr>
          </a:p>
        </p:txBody>
      </p:sp>
      <p:sp>
        <p:nvSpPr>
          <p:cNvPr id="11" name="Title 1">
            <a:extLst>
              <a:ext uri="{FF2B5EF4-FFF2-40B4-BE49-F238E27FC236}">
                <a16:creationId xmlns:a16="http://schemas.microsoft.com/office/drawing/2014/main" id="{26E1DE67-EA92-347A-4107-9E037F21BED1}"/>
              </a:ext>
            </a:extLst>
          </p:cNvPr>
          <p:cNvSpPr>
            <a:spLocks noGrp="1"/>
          </p:cNvSpPr>
          <p:nvPr>
            <p:ph type="title" hasCustomPrompt="1"/>
          </p:nvPr>
        </p:nvSpPr>
        <p:spPr>
          <a:xfrm>
            <a:off x="586740" y="3121224"/>
            <a:ext cx="10043886" cy="615553"/>
          </a:xfrm>
        </p:spPr>
        <p:txBody>
          <a:bodyPr vert="horz" wrap="square" lIns="0" tIns="0" rIns="0" bIns="0" rtlCol="0" anchor="ctr">
            <a:spAutoFit/>
          </a:bodyPr>
          <a:lstStyle>
            <a:lvl1pPr marL="0" indent="0" algn="l" defTabSz="932742" rtl="0" eaLnBrk="1" fontAlgn="base" latinLnBrk="0" hangingPunct="1">
              <a:lnSpc>
                <a:spcPct val="100000"/>
              </a:lnSpc>
              <a:spcBef>
                <a:spcPct val="0"/>
              </a:spcBef>
              <a:spcAft>
                <a:spcPct val="0"/>
              </a:spcAft>
              <a:buFont typeface="Arial" panose="020B0604020202020204" pitchFamily="34" charset="0"/>
              <a:buNone/>
              <a:defRPr lang="en-IN" sz="4000" b="0" kern="1200" cap="none" spc="-50" baseline="0" dirty="0">
                <a:ln w="3175">
                  <a:noFill/>
                </a:ln>
                <a:solidFill>
                  <a:schemeClr val="bg1"/>
                </a:solidFill>
                <a:effectLst/>
                <a:latin typeface="+mj-lt"/>
                <a:ea typeface="+mn-ea"/>
                <a:cs typeface="Segoe UI" pitchFamily="34" charset="0"/>
              </a:defRPr>
            </a:lvl1pPr>
          </a:lstStyle>
          <a:p>
            <a:pPr marL="0" lvl="0"/>
            <a:r>
              <a:rPr lang="en-US"/>
              <a:t>Section Title</a:t>
            </a:r>
            <a:endParaRPr lang="en-IN"/>
          </a:p>
        </p:txBody>
      </p:sp>
    </p:spTree>
    <p:extLst>
      <p:ext uri="{BB962C8B-B14F-4D97-AF65-F5344CB8AC3E}">
        <p14:creationId xmlns:p14="http://schemas.microsoft.com/office/powerpoint/2010/main" val="2576254579"/>
      </p:ext>
    </p:extLst>
  </p:cSld>
  <p:clrMapOvr>
    <a:masterClrMapping/>
  </p:clrMapOvr>
  <p:transition>
    <p:fade/>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userDrawn="1">
  <p:cSld name="3_Title_IPS_Energy">
    <p:bg>
      <p:bgPr>
        <a:solidFill>
          <a:schemeClr val="tx1"/>
        </a:solidFill>
        <a:effectLst/>
      </p:bgPr>
    </p:bg>
    <p:spTree>
      <p:nvGrpSpPr>
        <p:cNvPr id="1" name=""/>
        <p:cNvGrpSpPr/>
        <p:nvPr/>
      </p:nvGrpSpPr>
      <p:grpSpPr>
        <a:xfrm>
          <a:off x="0" y="0"/>
          <a:ext cx="0" cy="0"/>
          <a:chOff x="0" y="0"/>
          <a:chExt cx="0" cy="0"/>
        </a:xfrm>
      </p:grpSpPr>
      <p:pic>
        <p:nvPicPr>
          <p:cNvPr id="3074" name="Picture 2">
            <a:extLst>
              <a:ext uri="{FF2B5EF4-FFF2-40B4-BE49-F238E27FC236}">
                <a16:creationId xmlns:a16="http://schemas.microsoft.com/office/drawing/2014/main" id="{64F8E1BC-4D0B-1CC1-F636-8E45300580FC}"/>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222625" y="0"/>
            <a:ext cx="8969375" cy="6858000"/>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a:extLst>
              <a:ext uri="{FF2B5EF4-FFF2-40B4-BE49-F238E27FC236}">
                <a16:creationId xmlns:a16="http://schemas.microsoft.com/office/drawing/2014/main" id="{B23BD7ED-3287-6703-675C-1704898102C2}"/>
              </a:ext>
              <a:ext uri="{C183D7F6-B498-43B3-948B-1728B52AA6E4}">
                <adec:decorative xmlns:adec="http://schemas.microsoft.com/office/drawing/2017/decorative" val="1"/>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5415" y="0"/>
            <a:ext cx="4253460" cy="6858000"/>
          </a:xfrm>
          <a:custGeom>
            <a:avLst/>
            <a:gdLst>
              <a:gd name="connsiteX0" fmla="*/ 0 w 3888175"/>
              <a:gd name="connsiteY0" fmla="*/ 0 h 6157818"/>
              <a:gd name="connsiteX1" fmla="*/ 3888175 w 3888175"/>
              <a:gd name="connsiteY1" fmla="*/ 0 h 6157818"/>
              <a:gd name="connsiteX2" fmla="*/ 3888175 w 3888175"/>
              <a:gd name="connsiteY2" fmla="*/ 5845507 h 6157818"/>
              <a:gd name="connsiteX3" fmla="*/ 3575864 w 3888175"/>
              <a:gd name="connsiteY3" fmla="*/ 6157818 h 6157818"/>
              <a:gd name="connsiteX4" fmla="*/ 0 w 3888175"/>
              <a:gd name="connsiteY4" fmla="*/ 6157818 h 6157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8175" h="6157818">
                <a:moveTo>
                  <a:pt x="0" y="0"/>
                </a:moveTo>
                <a:lnTo>
                  <a:pt x="3888175" y="0"/>
                </a:lnTo>
                <a:lnTo>
                  <a:pt x="3888175" y="5845507"/>
                </a:lnTo>
                <a:cubicBezTo>
                  <a:pt x="3888175" y="6017992"/>
                  <a:pt x="3748349" y="6157818"/>
                  <a:pt x="3575864" y="6157818"/>
                </a:cubicBezTo>
                <a:lnTo>
                  <a:pt x="0" y="6157818"/>
                </a:lnTo>
                <a:close/>
              </a:path>
            </a:pathLst>
          </a:custGeom>
          <a:ln>
            <a:gradFill flip="none" rotWithShape="1">
              <a:gsLst>
                <a:gs pos="28037">
                  <a:schemeClr val="tx2">
                    <a:lumMod val="50000"/>
                  </a:schemeClr>
                </a:gs>
                <a:gs pos="100000">
                  <a:schemeClr val="bg1"/>
                </a:gs>
              </a:gsLst>
              <a:lin ang="2700000" scaled="1"/>
              <a:tileRect/>
            </a:gradFill>
          </a:ln>
          <a:effectLst>
            <a:outerShdw blurRad="317500" dist="38100" dir="2700000" algn="tl" rotWithShape="0">
              <a:prstClr val="black">
                <a:alpha val="40000"/>
              </a:prstClr>
            </a:outerShdw>
          </a:effectLst>
        </p:spPr>
      </p:pic>
      <p:sp>
        <p:nvSpPr>
          <p:cNvPr id="2" name="Title 1">
            <a:extLst>
              <a:ext uri="{FF2B5EF4-FFF2-40B4-BE49-F238E27FC236}">
                <a16:creationId xmlns:a16="http://schemas.microsoft.com/office/drawing/2014/main" id="{25D0408F-4A76-4E13-B20C-89E0FD40DC32}"/>
              </a:ext>
            </a:extLst>
          </p:cNvPr>
          <p:cNvSpPr>
            <a:spLocks noGrp="1"/>
          </p:cNvSpPr>
          <p:nvPr>
            <p:ph type="title" hasCustomPrompt="1"/>
          </p:nvPr>
        </p:nvSpPr>
        <p:spPr>
          <a:xfrm>
            <a:off x="588263" y="3261783"/>
            <a:ext cx="3670612" cy="677108"/>
          </a:xfrm>
        </p:spPr>
        <p:txBody>
          <a:bodyPr wrap="square" anchor="b" anchorCtr="0">
            <a:spAutoFit/>
          </a:bodyPr>
          <a:lstStyle>
            <a:lvl1pPr>
              <a:defRPr sz="4400">
                <a:solidFill>
                  <a:schemeClr val="tx1"/>
                </a:solidFill>
              </a:defRPr>
            </a:lvl1pPr>
          </a:lstStyle>
          <a:p>
            <a:r>
              <a:rPr lang="en-US"/>
              <a:t>Event name</a:t>
            </a:r>
          </a:p>
        </p:txBody>
      </p:sp>
      <p:sp>
        <p:nvSpPr>
          <p:cNvPr id="5" name="Text Placeholder 4"/>
          <p:cNvSpPr>
            <a:spLocks noGrp="1"/>
          </p:cNvSpPr>
          <p:nvPr>
            <p:ph type="body" sz="quarter" idx="12" hasCustomPrompt="1"/>
          </p:nvPr>
        </p:nvSpPr>
        <p:spPr>
          <a:xfrm>
            <a:off x="582042" y="4213873"/>
            <a:ext cx="3670612" cy="307777"/>
          </a:xfrm>
          <a:noFill/>
        </p:spPr>
        <p:txBody>
          <a:bodyPr wrap="square" lIns="0" tIns="0" rIns="0" bIns="0">
            <a:spAutoFit/>
          </a:bodyPr>
          <a:lstStyle>
            <a:lvl1pPr marL="0" indent="0">
              <a:spcBef>
                <a:spcPts val="0"/>
              </a:spcBef>
              <a:buNone/>
              <a:defRPr sz="2000" spc="0" baseline="0">
                <a:solidFill>
                  <a:schemeClr val="tx1"/>
                </a:solidFill>
                <a:latin typeface="+mn-lt"/>
                <a:cs typeface="Segoe UI" panose="020B0502040204020203" pitchFamily="34" charset="0"/>
              </a:defRPr>
            </a:lvl1pPr>
          </a:lstStyle>
          <a:p>
            <a:pPr lvl="0"/>
            <a:r>
              <a:rPr lang="en-US"/>
              <a:t>Speaker name or subtitle</a:t>
            </a:r>
          </a:p>
        </p:txBody>
      </p:sp>
      <p:sp>
        <p:nvSpPr>
          <p:cNvPr id="21" name="TextBox 20">
            <a:extLst>
              <a:ext uri="{FF2B5EF4-FFF2-40B4-BE49-F238E27FC236}">
                <a16:creationId xmlns:a16="http://schemas.microsoft.com/office/drawing/2014/main" id="{9A3BFC05-8FCB-3C7C-B609-BB8F6C3C32F3}"/>
              </a:ext>
            </a:extLst>
          </p:cNvPr>
          <p:cNvSpPr txBox="1">
            <a:spLocks/>
          </p:cNvSpPr>
          <p:nvPr userDrawn="1"/>
        </p:nvSpPr>
        <p:spPr>
          <a:xfrm>
            <a:off x="588263" y="1968618"/>
            <a:ext cx="3183637" cy="738664"/>
          </a:xfrm>
          <a:prstGeom prst="rect">
            <a:avLst/>
          </a:prstGeom>
          <a:noFill/>
        </p:spPr>
        <p:txBody>
          <a:bodyPr wrap="squar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gradFill flip="none" rotWithShape="1">
                  <a:gsLst>
                    <a:gs pos="100000">
                      <a:srgbClr val="FFB900"/>
                    </a:gs>
                    <a:gs pos="39000">
                      <a:srgbClr val="9BF00B"/>
                    </a:gs>
                  </a:gsLst>
                  <a:lin ang="2700000" scaled="1"/>
                  <a:tileRect/>
                </a:gradFill>
                <a:effectLst/>
                <a:uLnTx/>
                <a:uFillTx/>
                <a:latin typeface="Segoe Sans Display"/>
                <a:ea typeface="+mn-ea"/>
                <a:cs typeface="+mn-cs"/>
              </a:rPr>
              <a:t>Energy &amp; Resources Industry</a:t>
            </a:r>
          </a:p>
        </p:txBody>
      </p:sp>
      <p:pic>
        <p:nvPicPr>
          <p:cNvPr id="9" name="MS logo white - EMF" descr="Microsoft logo white text version">
            <a:extLst>
              <a:ext uri="{FF2B5EF4-FFF2-40B4-BE49-F238E27FC236}">
                <a16:creationId xmlns:a16="http://schemas.microsoft.com/office/drawing/2014/main" id="{492C23D5-8500-01AD-CF7A-3F416F3BACFF}"/>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bwMode="black">
          <a:xfrm>
            <a:off x="584200" y="585788"/>
            <a:ext cx="1366245" cy="292608"/>
          </a:xfrm>
          <a:prstGeom prst="rect">
            <a:avLst/>
          </a:prstGeom>
        </p:spPr>
      </p:pic>
    </p:spTree>
    <p:extLst>
      <p:ext uri="{BB962C8B-B14F-4D97-AF65-F5344CB8AC3E}">
        <p14:creationId xmlns:p14="http://schemas.microsoft.com/office/powerpoint/2010/main" val="59610472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orient="horz" pos="2496">
          <p15:clr>
            <a:srgbClr val="5ACBF0"/>
          </p15:clr>
        </p15:guide>
        <p15:guide id="5" orient="horz" pos="2160">
          <p15:clr>
            <a:srgbClr val="FBAE40"/>
          </p15:clr>
        </p15:guide>
        <p15:guide id="6" orient="horz" pos="2229">
          <p15:clr>
            <a:srgbClr val="5ACBF0"/>
          </p15:clr>
        </p15:guide>
      </p15:sldGuideLst>
    </p:ext>
  </p:extLst>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userDrawn="1">
  <p:cSld name="4_Title_IPS_Energy">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0D776AF-D60E-775C-6628-6CE5A2385926}"/>
              </a:ext>
            </a:extLst>
          </p:cNvPr>
          <p:cNvPicPr>
            <a:picLocks noChangeAspect="1"/>
          </p:cNvPicPr>
          <p:nvPr userDrawn="1"/>
        </p:nvPicPr>
        <p:blipFill>
          <a:blip r:embed="rId2"/>
          <a:srcRect t="15741"/>
          <a:stretch/>
        </p:blipFill>
        <p:spPr>
          <a:xfrm>
            <a:off x="0" y="0"/>
            <a:ext cx="12192000" cy="6858000"/>
          </a:xfrm>
          <a:prstGeom prst="rect">
            <a:avLst/>
          </a:prstGeom>
        </p:spPr>
      </p:pic>
      <p:sp>
        <p:nvSpPr>
          <p:cNvPr id="7" name="Rectangle 6">
            <a:extLst>
              <a:ext uri="{FF2B5EF4-FFF2-40B4-BE49-F238E27FC236}">
                <a16:creationId xmlns:a16="http://schemas.microsoft.com/office/drawing/2014/main" id="{58A830B9-6ADA-D37D-8163-92B743CD8CE8}"/>
              </a:ext>
            </a:extLst>
          </p:cNvPr>
          <p:cNvSpPr/>
          <p:nvPr userDrawn="1"/>
        </p:nvSpPr>
        <p:spPr bwMode="auto">
          <a:xfrm>
            <a:off x="0" y="0"/>
            <a:ext cx="8782050" cy="6858000"/>
          </a:xfrm>
          <a:prstGeom prst="rect">
            <a:avLst/>
          </a:prstGeom>
          <a:gradFill flip="none" rotWithShape="1">
            <a:gsLst>
              <a:gs pos="0">
                <a:schemeClr val="bg2">
                  <a:lumMod val="50000"/>
                  <a:alpha val="90000"/>
                </a:schemeClr>
              </a:gs>
              <a:gs pos="100000">
                <a:schemeClr val="bg1">
                  <a:alpha val="0"/>
                </a:schemeClr>
              </a:gs>
            </a:gsLst>
            <a:lin ang="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err="1">
              <a:solidFill>
                <a:srgbClr val="FFFFFF"/>
              </a:solidFill>
              <a:ea typeface="Segoe UI" pitchFamily="34" charset="0"/>
              <a:cs typeface="Segoe UI" pitchFamily="34" charset="0"/>
            </a:endParaRPr>
          </a:p>
        </p:txBody>
      </p:sp>
      <p:sp>
        <p:nvSpPr>
          <p:cNvPr id="2" name="Title 1">
            <a:extLst>
              <a:ext uri="{FF2B5EF4-FFF2-40B4-BE49-F238E27FC236}">
                <a16:creationId xmlns:a16="http://schemas.microsoft.com/office/drawing/2014/main" id="{25D0408F-4A76-4E13-B20C-89E0FD40DC32}"/>
              </a:ext>
            </a:extLst>
          </p:cNvPr>
          <p:cNvSpPr>
            <a:spLocks noGrp="1"/>
          </p:cNvSpPr>
          <p:nvPr>
            <p:ph type="title" hasCustomPrompt="1"/>
          </p:nvPr>
        </p:nvSpPr>
        <p:spPr>
          <a:xfrm>
            <a:off x="588262" y="2868480"/>
            <a:ext cx="4167887" cy="677108"/>
          </a:xfrm>
        </p:spPr>
        <p:txBody>
          <a:bodyPr wrap="square" anchor="b" anchorCtr="0">
            <a:spAutoFit/>
          </a:bodyPr>
          <a:lstStyle>
            <a:lvl1pPr>
              <a:defRPr sz="4400">
                <a:solidFill>
                  <a:schemeClr val="tx1"/>
                </a:solidFill>
              </a:defRPr>
            </a:lvl1pPr>
          </a:lstStyle>
          <a:p>
            <a:r>
              <a:rPr lang="en-US"/>
              <a:t>Event name</a:t>
            </a:r>
          </a:p>
        </p:txBody>
      </p:sp>
      <p:sp>
        <p:nvSpPr>
          <p:cNvPr id="5" name="Text Placeholder 4"/>
          <p:cNvSpPr>
            <a:spLocks noGrp="1"/>
          </p:cNvSpPr>
          <p:nvPr>
            <p:ph type="body" sz="quarter" idx="12" hasCustomPrompt="1"/>
          </p:nvPr>
        </p:nvSpPr>
        <p:spPr>
          <a:xfrm>
            <a:off x="582042" y="3974259"/>
            <a:ext cx="4174108" cy="307777"/>
          </a:xfrm>
          <a:noFill/>
        </p:spPr>
        <p:txBody>
          <a:bodyPr wrap="square" lIns="0" tIns="0" rIns="0" bIns="0">
            <a:spAutoFit/>
          </a:bodyPr>
          <a:lstStyle>
            <a:lvl1pPr marL="0" indent="0">
              <a:spcBef>
                <a:spcPts val="0"/>
              </a:spcBef>
              <a:buNone/>
              <a:defRPr sz="2000" spc="0" baseline="0">
                <a:solidFill>
                  <a:schemeClr val="tx1"/>
                </a:solidFill>
                <a:latin typeface="+mn-lt"/>
                <a:cs typeface="Segoe UI" panose="020B0502040204020203" pitchFamily="34" charset="0"/>
              </a:defRPr>
            </a:lvl1pPr>
          </a:lstStyle>
          <a:p>
            <a:pPr lvl="0"/>
            <a:r>
              <a:rPr lang="en-US"/>
              <a:t>Speaker name or subtitle</a:t>
            </a:r>
          </a:p>
        </p:txBody>
      </p:sp>
      <p:sp>
        <p:nvSpPr>
          <p:cNvPr id="21" name="TextBox 20">
            <a:extLst>
              <a:ext uri="{FF2B5EF4-FFF2-40B4-BE49-F238E27FC236}">
                <a16:creationId xmlns:a16="http://schemas.microsoft.com/office/drawing/2014/main" id="{9A3BFC05-8FCB-3C7C-B609-BB8F6C3C32F3}"/>
              </a:ext>
            </a:extLst>
          </p:cNvPr>
          <p:cNvSpPr txBox="1">
            <a:spLocks/>
          </p:cNvSpPr>
          <p:nvPr userDrawn="1"/>
        </p:nvSpPr>
        <p:spPr>
          <a:xfrm>
            <a:off x="588263" y="2116783"/>
            <a:ext cx="4145662" cy="307777"/>
          </a:xfrm>
          <a:prstGeom prst="rect">
            <a:avLst/>
          </a:prstGeom>
          <a:noFill/>
        </p:spPr>
        <p:txBody>
          <a:bodyPr wrap="squar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gradFill flip="none" rotWithShape="1">
                  <a:gsLst>
                    <a:gs pos="100000">
                      <a:srgbClr val="FFB900"/>
                    </a:gs>
                    <a:gs pos="39000">
                      <a:srgbClr val="9BF00B"/>
                    </a:gs>
                  </a:gsLst>
                  <a:lin ang="2700000" scaled="1"/>
                  <a:tileRect/>
                </a:gradFill>
                <a:effectLst/>
                <a:uLnTx/>
                <a:uFillTx/>
                <a:latin typeface="Segoe Sans Display"/>
                <a:ea typeface="+mn-ea"/>
                <a:cs typeface="+mn-cs"/>
              </a:rPr>
              <a:t>Energy &amp; Resources Industry</a:t>
            </a:r>
          </a:p>
        </p:txBody>
      </p:sp>
      <p:pic>
        <p:nvPicPr>
          <p:cNvPr id="9" name="MS logo white - EMF" descr="Microsoft logo white text version">
            <a:extLst>
              <a:ext uri="{FF2B5EF4-FFF2-40B4-BE49-F238E27FC236}">
                <a16:creationId xmlns:a16="http://schemas.microsoft.com/office/drawing/2014/main" id="{492C23D5-8500-01AD-CF7A-3F416F3BACFF}"/>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black">
          <a:xfrm>
            <a:off x="584200" y="585788"/>
            <a:ext cx="1366245" cy="292608"/>
          </a:xfrm>
          <a:prstGeom prst="rect">
            <a:avLst/>
          </a:prstGeom>
        </p:spPr>
      </p:pic>
      <p:sp>
        <p:nvSpPr>
          <p:cNvPr id="14" name="Freeform: Shape 13">
            <a:extLst>
              <a:ext uri="{FF2B5EF4-FFF2-40B4-BE49-F238E27FC236}">
                <a16:creationId xmlns:a16="http://schemas.microsoft.com/office/drawing/2014/main" id="{BBAA03FC-2164-CEA7-FF36-307390BA014C}"/>
              </a:ext>
            </a:extLst>
          </p:cNvPr>
          <p:cNvSpPr/>
          <p:nvPr userDrawn="1"/>
        </p:nvSpPr>
        <p:spPr bwMode="auto">
          <a:xfrm>
            <a:off x="0" y="5915037"/>
            <a:ext cx="12192000" cy="942963"/>
          </a:xfrm>
          <a:custGeom>
            <a:avLst/>
            <a:gdLst>
              <a:gd name="connsiteX0" fmla="*/ 2467498 w 12192000"/>
              <a:gd name="connsiteY0" fmla="*/ 44 h 942963"/>
              <a:gd name="connsiteX1" fmla="*/ 12192000 w 12192000"/>
              <a:gd name="connsiteY1" fmla="*/ 166449 h 942963"/>
              <a:gd name="connsiteX2" fmla="*/ 12192000 w 12192000"/>
              <a:gd name="connsiteY2" fmla="*/ 942963 h 942963"/>
              <a:gd name="connsiteX3" fmla="*/ 0 w 12192000"/>
              <a:gd name="connsiteY3" fmla="*/ 942963 h 942963"/>
              <a:gd name="connsiteX4" fmla="*/ 0 w 12192000"/>
              <a:gd name="connsiteY4" fmla="*/ 534171 h 942963"/>
              <a:gd name="connsiteX5" fmla="*/ 184954 w 12192000"/>
              <a:gd name="connsiteY5" fmla="*/ 457269 h 942963"/>
              <a:gd name="connsiteX6" fmla="*/ 2467498 w 12192000"/>
              <a:gd name="connsiteY6" fmla="*/ 44 h 94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942963">
                <a:moveTo>
                  <a:pt x="2467498" y="44"/>
                </a:moveTo>
                <a:cubicBezTo>
                  <a:pt x="4979870" y="-9159"/>
                  <a:pt x="7156703" y="1458296"/>
                  <a:pt x="12192000" y="166449"/>
                </a:cubicBezTo>
                <a:lnTo>
                  <a:pt x="12192000" y="942963"/>
                </a:lnTo>
                <a:lnTo>
                  <a:pt x="0" y="942963"/>
                </a:lnTo>
                <a:lnTo>
                  <a:pt x="0" y="534171"/>
                </a:lnTo>
                <a:lnTo>
                  <a:pt x="184954" y="457269"/>
                </a:lnTo>
                <a:cubicBezTo>
                  <a:pt x="1020662" y="123183"/>
                  <a:pt x="1757480" y="2645"/>
                  <a:pt x="2467498" y="44"/>
                </a:cubicBezTo>
                <a:close/>
              </a:path>
            </a:pathLst>
          </a:custGeom>
          <a:gradFill>
            <a:gsLst>
              <a:gs pos="0">
                <a:schemeClr val="accent1">
                  <a:alpha val="82000"/>
                </a:schemeClr>
              </a:gs>
              <a:gs pos="100000">
                <a:schemeClr val="bg2">
                  <a:lumMod val="50000"/>
                  <a:alpha val="31000"/>
                </a:schemeClr>
              </a:gs>
            </a:gsLst>
            <a:lin ang="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err="1">
              <a:solidFill>
                <a:srgbClr val="FFFFFF"/>
              </a:solidFill>
              <a:ea typeface="Segoe UI" pitchFamily="34" charset="0"/>
              <a:cs typeface="Segoe UI" pitchFamily="34" charset="0"/>
            </a:endParaRPr>
          </a:p>
        </p:txBody>
      </p:sp>
      <p:sp>
        <p:nvSpPr>
          <p:cNvPr id="15" name="Freeform: Shape 14">
            <a:extLst>
              <a:ext uri="{FF2B5EF4-FFF2-40B4-BE49-F238E27FC236}">
                <a16:creationId xmlns:a16="http://schemas.microsoft.com/office/drawing/2014/main" id="{B936988A-B1BD-5EE4-3F31-03CFD3A98C9E}"/>
              </a:ext>
            </a:extLst>
          </p:cNvPr>
          <p:cNvSpPr/>
          <p:nvPr userDrawn="1"/>
        </p:nvSpPr>
        <p:spPr bwMode="auto">
          <a:xfrm>
            <a:off x="0" y="5629275"/>
            <a:ext cx="12192000" cy="1228725"/>
          </a:xfrm>
          <a:custGeom>
            <a:avLst/>
            <a:gdLst>
              <a:gd name="connsiteX0" fmla="*/ 2467498 w 12192000"/>
              <a:gd name="connsiteY0" fmla="*/ 44 h 942963"/>
              <a:gd name="connsiteX1" fmla="*/ 12192000 w 12192000"/>
              <a:gd name="connsiteY1" fmla="*/ 166449 h 942963"/>
              <a:gd name="connsiteX2" fmla="*/ 12192000 w 12192000"/>
              <a:gd name="connsiteY2" fmla="*/ 942963 h 942963"/>
              <a:gd name="connsiteX3" fmla="*/ 0 w 12192000"/>
              <a:gd name="connsiteY3" fmla="*/ 942963 h 942963"/>
              <a:gd name="connsiteX4" fmla="*/ 0 w 12192000"/>
              <a:gd name="connsiteY4" fmla="*/ 534171 h 942963"/>
              <a:gd name="connsiteX5" fmla="*/ 184954 w 12192000"/>
              <a:gd name="connsiteY5" fmla="*/ 457269 h 942963"/>
              <a:gd name="connsiteX6" fmla="*/ 2467498 w 12192000"/>
              <a:gd name="connsiteY6" fmla="*/ 44 h 94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942963">
                <a:moveTo>
                  <a:pt x="2467498" y="44"/>
                </a:moveTo>
                <a:cubicBezTo>
                  <a:pt x="4979870" y="-9159"/>
                  <a:pt x="7156703" y="1458296"/>
                  <a:pt x="12192000" y="166449"/>
                </a:cubicBezTo>
                <a:lnTo>
                  <a:pt x="12192000" y="942963"/>
                </a:lnTo>
                <a:lnTo>
                  <a:pt x="0" y="942963"/>
                </a:lnTo>
                <a:lnTo>
                  <a:pt x="0" y="534171"/>
                </a:lnTo>
                <a:lnTo>
                  <a:pt x="184954" y="457269"/>
                </a:lnTo>
                <a:cubicBezTo>
                  <a:pt x="1020662" y="123183"/>
                  <a:pt x="1757480" y="2645"/>
                  <a:pt x="2467498" y="44"/>
                </a:cubicBezTo>
                <a:close/>
              </a:path>
            </a:pathLst>
          </a:custGeom>
          <a:solidFill>
            <a:schemeClr val="bg2">
              <a:alpha val="74000"/>
            </a:schemeClr>
          </a:solidFill>
          <a:ln>
            <a:gradFill>
              <a:gsLst>
                <a:gs pos="0">
                  <a:schemeClr val="accent1">
                    <a:lumMod val="5000"/>
                    <a:lumOff val="95000"/>
                    <a:alpha val="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7800000" scaled="0"/>
            </a:gra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err="1">
              <a:solidFill>
                <a:srgbClr val="FFFFFF"/>
              </a:solidFill>
              <a:ea typeface="Segoe UI" pitchFamily="34" charset="0"/>
              <a:cs typeface="Segoe UI" pitchFamily="34" charset="0"/>
            </a:endParaRPr>
          </a:p>
        </p:txBody>
      </p:sp>
    </p:spTree>
    <p:extLst>
      <p:ext uri="{BB962C8B-B14F-4D97-AF65-F5344CB8AC3E}">
        <p14:creationId xmlns:p14="http://schemas.microsoft.com/office/powerpoint/2010/main" val="135111871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orient="horz" pos="2496">
          <p15:clr>
            <a:srgbClr val="5ACBF0"/>
          </p15:clr>
        </p15:guide>
        <p15:guide id="3" pos="3341">
          <p15:clr>
            <a:srgbClr val="5ACBF0"/>
          </p15:clr>
        </p15:guide>
        <p15:guide id="5" orient="horz" pos="2160">
          <p15:clr>
            <a:srgbClr val="FBAE40"/>
          </p15:clr>
        </p15:guide>
        <p15:guide id="6" orient="horz" pos="2229">
          <p15:clr>
            <a:srgbClr val="5ACBF0"/>
          </p15:clr>
        </p15:guide>
        <p15:guide id="7" pos="2996">
          <p15:clr>
            <a:srgbClr val="5ACBF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 Agenda Horizontal (Dar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2A11A55-17E0-66B0-AC4F-9099140A165B}"/>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38100"/>
            <a:ext cx="12192000" cy="6896100"/>
          </a:xfrm>
          <a:prstGeom prst="rect">
            <a:avLst/>
          </a:prstGeom>
        </p:spPr>
      </p:pic>
      <p:grpSp>
        <p:nvGrpSpPr>
          <p:cNvPr id="4" name="Group 3">
            <a:extLst>
              <a:ext uri="{FF2B5EF4-FFF2-40B4-BE49-F238E27FC236}">
                <a16:creationId xmlns:a16="http://schemas.microsoft.com/office/drawing/2014/main" id="{AEEE92E7-87F5-5719-2E75-01EAE1E7F923}"/>
              </a:ext>
              <a:ext uri="{C183D7F6-B498-43B3-948B-1728B52AA6E4}">
                <adec:decorative xmlns:adec="http://schemas.microsoft.com/office/drawing/2017/decorative" val="1"/>
              </a:ext>
            </a:extLst>
          </p:cNvPr>
          <p:cNvGrpSpPr/>
          <p:nvPr userDrawn="1"/>
        </p:nvGrpSpPr>
        <p:grpSpPr>
          <a:xfrm>
            <a:off x="7267562" y="0"/>
            <a:ext cx="4924438" cy="1264438"/>
            <a:chOff x="9486900" y="0"/>
            <a:chExt cx="2705100" cy="694583"/>
          </a:xfrm>
        </p:grpSpPr>
        <p:sp>
          <p:nvSpPr>
            <p:cNvPr id="5" name="Freeform: Shape 4">
              <a:extLst>
                <a:ext uri="{FF2B5EF4-FFF2-40B4-BE49-F238E27FC236}">
                  <a16:creationId xmlns:a16="http://schemas.microsoft.com/office/drawing/2014/main" id="{5AD50114-D481-126B-AF9E-8FDD595EE726}"/>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6" name="Freeform: Shape 5">
              <a:extLst>
                <a:ext uri="{FF2B5EF4-FFF2-40B4-BE49-F238E27FC236}">
                  <a16:creationId xmlns:a16="http://schemas.microsoft.com/office/drawing/2014/main" id="{8FF3683C-882F-8E1A-8E98-48B5F2D87D86}"/>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grpSp>
      <p:sp>
        <p:nvSpPr>
          <p:cNvPr id="7" name="Freeform: Shape 6">
            <a:extLst>
              <a:ext uri="{FF2B5EF4-FFF2-40B4-BE49-F238E27FC236}">
                <a16:creationId xmlns:a16="http://schemas.microsoft.com/office/drawing/2014/main" id="{8408B01E-CA2B-5C41-7D19-5D8A3309D7F3}"/>
              </a:ext>
              <a:ext uri="{C183D7F6-B498-43B3-948B-1728B52AA6E4}">
                <adec:decorative xmlns:adec="http://schemas.microsoft.com/office/drawing/2017/decorative" val="1"/>
              </a:ext>
            </a:extLst>
          </p:cNvPr>
          <p:cNvSpPr/>
          <p:nvPr userDrawn="1"/>
        </p:nvSpPr>
        <p:spPr>
          <a:xfrm>
            <a:off x="0" y="4679913"/>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48600">
                <a:srgbClr val="1B386F"/>
              </a:gs>
              <a:gs pos="82000">
                <a:srgbClr val="122C4F"/>
              </a:gs>
              <a:gs pos="16000">
                <a:srgbClr val="142944"/>
              </a:gs>
            </a:gsLst>
            <a:lin ang="2700000" scaled="1"/>
          </a:gradFill>
          <a:ln w="8467" cap="flat">
            <a:noFill/>
            <a:prstDash val="solid"/>
            <a:miter/>
          </a:ln>
          <a:effectLst>
            <a:outerShdw blurRad="393700" dir="18900000" sx="90000" sy="90000" algn="bl" rotWithShape="0">
              <a:prstClr val="black">
                <a:alpha val="5000"/>
              </a:prstClr>
            </a:outerShdw>
          </a:effectLst>
        </p:spPr>
        <p:txBody>
          <a:bodyPr rtlCol="0" anchor="ctr"/>
          <a:lstStyle/>
          <a:p>
            <a:pPr marL="0" indent="0">
              <a:buFont typeface="Arial" panose="020B0604020202020204" pitchFamily="34" charset="0"/>
              <a:buNone/>
            </a:pPr>
            <a:endParaRPr lang="en-US"/>
          </a:p>
        </p:txBody>
      </p:sp>
      <p:sp>
        <p:nvSpPr>
          <p:cNvPr id="8" name="Rectangle 7">
            <a:extLst>
              <a:ext uri="{FF2B5EF4-FFF2-40B4-BE49-F238E27FC236}">
                <a16:creationId xmlns:a16="http://schemas.microsoft.com/office/drawing/2014/main" id="{1D099A2E-D5C8-16BC-127F-B615FB9095C4}"/>
              </a:ext>
              <a:ext uri="{C183D7F6-B498-43B3-948B-1728B52AA6E4}">
                <adec:decorative xmlns:adec="http://schemas.microsoft.com/office/drawing/2017/decorative" val="1"/>
              </a:ext>
            </a:extLst>
          </p:cNvPr>
          <p:cNvSpPr/>
          <p:nvPr userDrawn="1"/>
        </p:nvSpPr>
        <p:spPr bwMode="auto">
          <a:xfrm>
            <a:off x="3583966" y="1436688"/>
            <a:ext cx="8608034" cy="4832350"/>
          </a:xfrm>
          <a:prstGeom prst="rect">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2000" err="1">
              <a:solidFill>
                <a:schemeClr val="bg1"/>
              </a:solidFill>
              <a:latin typeface="+mj-lt"/>
              <a:ea typeface="Segoe UI Black" panose="020B0A02040204020203" pitchFamily="34" charset="0"/>
            </a:endParaRPr>
          </a:p>
        </p:txBody>
      </p:sp>
      <p:cxnSp>
        <p:nvCxnSpPr>
          <p:cNvPr id="10" name="Straight Connector 9">
            <a:extLst>
              <a:ext uri="{FF2B5EF4-FFF2-40B4-BE49-F238E27FC236}">
                <a16:creationId xmlns:a16="http://schemas.microsoft.com/office/drawing/2014/main" id="{CFE43A4D-366E-5BE6-3FF3-3675F375262E}"/>
              </a:ext>
            </a:extLst>
          </p:cNvPr>
          <p:cNvCxnSpPr>
            <a:cxnSpLocks/>
          </p:cNvCxnSpPr>
          <p:nvPr userDrawn="1"/>
        </p:nvCxnSpPr>
        <p:spPr>
          <a:xfrm>
            <a:off x="3583966" y="3096912"/>
            <a:ext cx="8608033" cy="0"/>
          </a:xfrm>
          <a:prstGeom prst="line">
            <a:avLst/>
          </a:prstGeom>
          <a:ln w="3175">
            <a:solidFill>
              <a:schemeClr val="bg1">
                <a:lumMod val="85000"/>
                <a:alpha val="2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24BD1D35-AE00-94E8-219C-AEB4C385B7B3}"/>
              </a:ext>
            </a:extLst>
          </p:cNvPr>
          <p:cNvCxnSpPr>
            <a:cxnSpLocks/>
          </p:cNvCxnSpPr>
          <p:nvPr userDrawn="1"/>
        </p:nvCxnSpPr>
        <p:spPr>
          <a:xfrm>
            <a:off x="3583966" y="4608811"/>
            <a:ext cx="8608033" cy="0"/>
          </a:xfrm>
          <a:prstGeom prst="line">
            <a:avLst/>
          </a:prstGeom>
          <a:ln w="3175">
            <a:solidFill>
              <a:schemeClr val="bg1">
                <a:lumMod val="85000"/>
                <a:alpha val="2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CFD4DBB-24D5-BA03-3945-F2C68FF301BB}"/>
              </a:ext>
              <a:ext uri="{C183D7F6-B498-43B3-948B-1728B52AA6E4}">
                <adec:decorative xmlns:adec="http://schemas.microsoft.com/office/drawing/2017/decorative" val="1"/>
              </a:ext>
            </a:extLst>
          </p:cNvPr>
          <p:cNvCxnSpPr>
            <a:cxnSpLocks/>
          </p:cNvCxnSpPr>
          <p:nvPr userDrawn="1"/>
        </p:nvCxnSpPr>
        <p:spPr>
          <a:xfrm>
            <a:off x="7842446" y="1436686"/>
            <a:ext cx="0" cy="4832351"/>
          </a:xfrm>
          <a:prstGeom prst="line">
            <a:avLst/>
          </a:prstGeom>
          <a:ln w="3175">
            <a:solidFill>
              <a:schemeClr val="bg1">
                <a:lumMod val="85000"/>
                <a:alpha val="2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7" name="Text Placeholder 33">
            <a:extLst>
              <a:ext uri="{FF2B5EF4-FFF2-40B4-BE49-F238E27FC236}">
                <a16:creationId xmlns:a16="http://schemas.microsoft.com/office/drawing/2014/main" id="{C4F0D68B-771C-9693-267A-950C3543836C}"/>
              </a:ext>
            </a:extLst>
          </p:cNvPr>
          <p:cNvSpPr>
            <a:spLocks noGrp="1"/>
          </p:cNvSpPr>
          <p:nvPr>
            <p:ph type="body" sz="quarter" idx="10" hasCustomPrompt="1"/>
          </p:nvPr>
        </p:nvSpPr>
        <p:spPr>
          <a:xfrm>
            <a:off x="4077093" y="648885"/>
            <a:ext cx="7530700" cy="553998"/>
          </a:xfrm>
        </p:spPr>
        <p:txBody>
          <a:bodyPr vert="horz" wrap="square" lIns="0" tIns="0" rIns="0" bIns="0" rtlCol="0" anchor="t">
            <a:spAutoFit/>
          </a:bodyPr>
          <a:lstStyle>
            <a:lvl1pPr marL="0" indent="0">
              <a:buFont typeface="Arial" panose="020B0604020202020204" pitchFamily="34" charset="0"/>
              <a:buNone/>
              <a:defRPr lang="en-IN" sz="3600" b="0" cap="none" spc="-50" dirty="0">
                <a:ln w="3175">
                  <a:noFill/>
                </a:ln>
                <a:solidFill>
                  <a:schemeClr val="bg1"/>
                </a:solidFill>
                <a:effectLst/>
                <a:latin typeface="+mj-lt"/>
              </a:defRPr>
            </a:lvl1pPr>
          </a:lstStyle>
          <a:p>
            <a:pPr marL="342900" lvl="0" indent="-571500">
              <a:spcBef>
                <a:spcPct val="0"/>
              </a:spcBef>
            </a:pPr>
            <a:r>
              <a:rPr lang="en-US"/>
              <a:t>Title</a:t>
            </a:r>
            <a:endParaRPr lang="en-IN"/>
          </a:p>
        </p:txBody>
      </p:sp>
      <p:sp>
        <p:nvSpPr>
          <p:cNvPr id="36" name="Picture Placeholder 35">
            <a:extLst>
              <a:ext uri="{FF2B5EF4-FFF2-40B4-BE49-F238E27FC236}">
                <a16:creationId xmlns:a16="http://schemas.microsoft.com/office/drawing/2014/main" id="{4374F96D-BBFA-A74D-6133-216EA0433A08}"/>
              </a:ext>
            </a:extLst>
          </p:cNvPr>
          <p:cNvSpPr>
            <a:spLocks noGrp="1"/>
          </p:cNvSpPr>
          <p:nvPr>
            <p:ph type="pic" sz="quarter" idx="25"/>
          </p:nvPr>
        </p:nvSpPr>
        <p:spPr>
          <a:xfrm>
            <a:off x="0" y="585788"/>
            <a:ext cx="3589093" cy="6272212"/>
          </a:xfrm>
          <a:custGeom>
            <a:avLst/>
            <a:gdLst>
              <a:gd name="connsiteX0" fmla="*/ 0 w 3589093"/>
              <a:gd name="connsiteY0" fmla="*/ 0 h 6272212"/>
              <a:gd name="connsiteX1" fmla="*/ 3232947 w 3589093"/>
              <a:gd name="connsiteY1" fmla="*/ 0 h 6272212"/>
              <a:gd name="connsiteX2" fmla="*/ 3589093 w 3589093"/>
              <a:gd name="connsiteY2" fmla="*/ 356146 h 6272212"/>
              <a:gd name="connsiteX3" fmla="*/ 3589093 w 3589093"/>
              <a:gd name="connsiteY3" fmla="*/ 6272212 h 6272212"/>
              <a:gd name="connsiteX4" fmla="*/ 0 w 3589093"/>
              <a:gd name="connsiteY4" fmla="*/ 6272212 h 6272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9093" h="6272212">
                <a:moveTo>
                  <a:pt x="0" y="0"/>
                </a:moveTo>
                <a:lnTo>
                  <a:pt x="3232947" y="0"/>
                </a:lnTo>
                <a:cubicBezTo>
                  <a:pt x="3429641" y="0"/>
                  <a:pt x="3589093" y="159452"/>
                  <a:pt x="3589093" y="356146"/>
                </a:cubicBezTo>
                <a:lnTo>
                  <a:pt x="3589093" y="6272212"/>
                </a:lnTo>
                <a:lnTo>
                  <a:pt x="0" y="6272212"/>
                </a:lnTo>
                <a:close/>
              </a:path>
            </a:pathLst>
          </a:custGeom>
          <a:solidFill>
            <a:schemeClr val="bg1">
              <a:alpha val="40000"/>
            </a:schemeClr>
          </a:solidFill>
          <a:ln>
            <a:solidFill>
              <a:schemeClr val="bg1"/>
            </a:solidFill>
          </a:ln>
          <a:effectLst>
            <a:outerShdw blurRad="266700" sx="102000" sy="102000" algn="ctr" rotWithShape="0">
              <a:prstClr val="black">
                <a:alpha val="15000"/>
              </a:prstClr>
            </a:outerShdw>
          </a:effectLst>
        </p:spPr>
        <p:txBody>
          <a:bodyPr wrap="square" bIns="640080" anchor="ctr">
            <a:noAutofit/>
          </a:bodyPr>
          <a:lstStyle>
            <a:lvl1pPr marL="0" indent="0" algn="ctr">
              <a:buFont typeface="Arial" panose="020B0604020202020204" pitchFamily="34" charset="0"/>
              <a:buNone/>
              <a:defRPr sz="2000"/>
            </a:lvl1pPr>
          </a:lstStyle>
          <a:p>
            <a:endParaRPr lang="en-IN"/>
          </a:p>
        </p:txBody>
      </p:sp>
      <p:sp>
        <p:nvSpPr>
          <p:cNvPr id="17" name="Freeform: Shape 16">
            <a:extLst>
              <a:ext uri="{FF2B5EF4-FFF2-40B4-BE49-F238E27FC236}">
                <a16:creationId xmlns:a16="http://schemas.microsoft.com/office/drawing/2014/main" id="{4658AC92-CD10-39CD-D8FC-E16484056E5E}"/>
              </a:ext>
              <a:ext uri="{C183D7F6-B498-43B3-948B-1728B52AA6E4}">
                <adec:decorative xmlns:adec="http://schemas.microsoft.com/office/drawing/2017/decorative" val="1"/>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0">
                <a:srgbClr val="1B386F"/>
              </a:gs>
              <a:gs pos="82000">
                <a:srgbClr val="122C4F"/>
              </a:gs>
            </a:gsLst>
            <a:lin ang="2700000" scaled="1"/>
          </a:gradFill>
          <a:ln w="8467" cap="flat">
            <a:noFill/>
            <a:prstDash val="solid"/>
            <a:miter/>
          </a:ln>
          <a:effectLst>
            <a:outerShdw blurRad="393700" dir="18900000" sx="90000" sy="90000" algn="bl" rotWithShape="0">
              <a:prstClr val="black">
                <a:alpha val="5000"/>
              </a:prstClr>
            </a:outerShdw>
          </a:effectLst>
        </p:spPr>
        <p:txBody>
          <a:bodyPr rtlCol="0" anchor="ctr"/>
          <a:lstStyle/>
          <a:p>
            <a:pPr marL="0" indent="0">
              <a:buFont typeface="Arial" panose="020B0604020202020204" pitchFamily="34" charset="0"/>
              <a:buNone/>
            </a:pPr>
            <a:endParaRPr lang="en-US"/>
          </a:p>
        </p:txBody>
      </p:sp>
      <p:sp>
        <p:nvSpPr>
          <p:cNvPr id="18" name="Text Placeholder 35">
            <a:extLst>
              <a:ext uri="{FF2B5EF4-FFF2-40B4-BE49-F238E27FC236}">
                <a16:creationId xmlns:a16="http://schemas.microsoft.com/office/drawing/2014/main" id="{66C58D3A-A7FD-9C9C-1A32-5631C9D53DA8}"/>
              </a:ext>
            </a:extLst>
          </p:cNvPr>
          <p:cNvSpPr>
            <a:spLocks noGrp="1"/>
          </p:cNvSpPr>
          <p:nvPr>
            <p:ph type="body" sz="quarter" idx="17" hasCustomPrompt="1"/>
          </p:nvPr>
        </p:nvSpPr>
        <p:spPr>
          <a:xfrm>
            <a:off x="4077094" y="1662878"/>
            <a:ext cx="3504802" cy="586311"/>
          </a:xfrm>
        </p:spPr>
        <p:txBody>
          <a:bodyPr vert="horz" wrap="square" lIns="0" tIns="0" rIns="0" bIns="0" rtlCol="0" anchor="ctr">
            <a:noAutofit/>
          </a:bodyPr>
          <a:lstStyle>
            <a:lvl1pPr marL="0" indent="0">
              <a:buFont typeface="Arial" panose="020B0604020202020204" pitchFamily="34" charset="0"/>
              <a:buNone/>
              <a:defRPr lang="en-US" sz="2800" b="1" cap="none" spc="-50" dirty="0" smtClean="0">
                <a:ln w="3175">
                  <a:noFill/>
                </a:ln>
                <a:solidFill>
                  <a:schemeClr val="bg1"/>
                </a:solidFill>
                <a:effectLst/>
                <a:cs typeface="Segoe UI" pitchFamily="34" charset="0"/>
              </a:defRPr>
            </a:lvl1pPr>
          </a:lstStyle>
          <a:p>
            <a:pPr marL="57150" lvl="0" indent="-285750">
              <a:spcBef>
                <a:spcPct val="0"/>
              </a:spcBef>
            </a:pPr>
            <a:r>
              <a:rPr lang="en-US"/>
              <a:t>01</a:t>
            </a:r>
          </a:p>
        </p:txBody>
      </p:sp>
      <p:sp>
        <p:nvSpPr>
          <p:cNvPr id="24" name="Text Placeholder 35">
            <a:extLst>
              <a:ext uri="{FF2B5EF4-FFF2-40B4-BE49-F238E27FC236}">
                <a16:creationId xmlns:a16="http://schemas.microsoft.com/office/drawing/2014/main" id="{9869C516-D465-8D5A-967B-7F77C438AA7B}"/>
              </a:ext>
            </a:extLst>
          </p:cNvPr>
          <p:cNvSpPr>
            <a:spLocks noGrp="1"/>
          </p:cNvSpPr>
          <p:nvPr>
            <p:ph type="body" sz="quarter" idx="11" hasCustomPrompt="1"/>
          </p:nvPr>
        </p:nvSpPr>
        <p:spPr>
          <a:xfrm>
            <a:off x="4077094" y="2338345"/>
            <a:ext cx="3504802" cy="586311"/>
          </a:xfrm>
        </p:spPr>
        <p:txBody>
          <a:bodyPr vert="horz" wrap="square" lIns="0" tIns="0" rIns="0" bIns="0" rtlCol="0" anchor="t">
            <a:noAutofit/>
          </a:bodyPr>
          <a:lstStyle>
            <a:lvl1pPr marL="0" indent="0">
              <a:buFont typeface="Arial" panose="020B0604020202020204" pitchFamily="34" charset="0"/>
              <a:buNone/>
              <a:defRPr lang="en-US" sz="1600" b="0" cap="none" spc="-50" dirty="0" smtClean="0">
                <a:ln w="3175">
                  <a:noFill/>
                </a:ln>
                <a:solidFill>
                  <a:schemeClr val="bg1"/>
                </a:solidFill>
                <a:effectLst/>
                <a:cs typeface="Segoe UI" pitchFamily="34" charset="0"/>
              </a:defRPr>
            </a:lvl1pPr>
          </a:lstStyle>
          <a:p>
            <a:pPr marL="57150" lvl="0" indent="-285750">
              <a:spcBef>
                <a:spcPct val="0"/>
              </a:spcBef>
            </a:pPr>
            <a:r>
              <a:rPr lang="en-US"/>
              <a:t>Click to add text</a:t>
            </a:r>
          </a:p>
        </p:txBody>
      </p:sp>
      <p:sp>
        <p:nvSpPr>
          <p:cNvPr id="56" name="Text Placeholder 35">
            <a:extLst>
              <a:ext uri="{FF2B5EF4-FFF2-40B4-BE49-F238E27FC236}">
                <a16:creationId xmlns:a16="http://schemas.microsoft.com/office/drawing/2014/main" id="{B9BF54FC-1D4A-5DFA-0032-92BCD81D9761}"/>
              </a:ext>
            </a:extLst>
          </p:cNvPr>
          <p:cNvSpPr>
            <a:spLocks noGrp="1"/>
          </p:cNvSpPr>
          <p:nvPr>
            <p:ph type="body" sz="quarter" idx="20" hasCustomPrompt="1"/>
          </p:nvPr>
        </p:nvSpPr>
        <p:spPr>
          <a:xfrm>
            <a:off x="8102994" y="1662878"/>
            <a:ext cx="3504802" cy="586311"/>
          </a:xfrm>
        </p:spPr>
        <p:txBody>
          <a:bodyPr vert="horz" wrap="square" lIns="0" tIns="0" rIns="0" bIns="0" rtlCol="0" anchor="ctr">
            <a:noAutofit/>
          </a:bodyPr>
          <a:lstStyle>
            <a:lvl1pPr marL="0" indent="0">
              <a:buFont typeface="Arial" panose="020B0604020202020204" pitchFamily="34" charset="0"/>
              <a:buNone/>
              <a:defRPr lang="en-US" sz="2800" b="1" cap="none" spc="-50" dirty="0" smtClean="0">
                <a:ln w="3175">
                  <a:noFill/>
                </a:ln>
                <a:solidFill>
                  <a:schemeClr val="bg1"/>
                </a:solidFill>
                <a:effectLst/>
                <a:cs typeface="Segoe UI" pitchFamily="34" charset="0"/>
              </a:defRPr>
            </a:lvl1pPr>
          </a:lstStyle>
          <a:p>
            <a:pPr marL="57150" lvl="0" indent="-285750">
              <a:spcBef>
                <a:spcPct val="0"/>
              </a:spcBef>
            </a:pPr>
            <a:r>
              <a:rPr lang="en-US"/>
              <a:t>02</a:t>
            </a:r>
          </a:p>
        </p:txBody>
      </p:sp>
      <p:sp>
        <p:nvSpPr>
          <p:cNvPr id="61" name="Text Placeholder 35">
            <a:extLst>
              <a:ext uri="{FF2B5EF4-FFF2-40B4-BE49-F238E27FC236}">
                <a16:creationId xmlns:a16="http://schemas.microsoft.com/office/drawing/2014/main" id="{265F9026-2C7E-5C95-D1E2-DC8E0A241193}"/>
              </a:ext>
            </a:extLst>
          </p:cNvPr>
          <p:cNvSpPr>
            <a:spLocks noGrp="1"/>
          </p:cNvSpPr>
          <p:nvPr>
            <p:ph type="body" sz="quarter" idx="14" hasCustomPrompt="1"/>
          </p:nvPr>
        </p:nvSpPr>
        <p:spPr>
          <a:xfrm>
            <a:off x="8102994" y="2338345"/>
            <a:ext cx="3504802" cy="586311"/>
          </a:xfrm>
        </p:spPr>
        <p:txBody>
          <a:bodyPr vert="horz" wrap="square" lIns="0" tIns="0" rIns="0" bIns="0" rtlCol="0" anchor="t">
            <a:noAutofit/>
          </a:bodyPr>
          <a:lstStyle>
            <a:lvl1pPr marL="0" indent="0">
              <a:buFont typeface="Arial" panose="020B0604020202020204" pitchFamily="34" charset="0"/>
              <a:buNone/>
              <a:defRPr lang="en-US" sz="1600" b="0" cap="none" spc="-50" dirty="0" smtClean="0">
                <a:ln w="3175">
                  <a:noFill/>
                </a:ln>
                <a:solidFill>
                  <a:schemeClr val="bg1"/>
                </a:solidFill>
                <a:effectLst/>
                <a:cs typeface="Segoe UI" pitchFamily="34" charset="0"/>
              </a:defRPr>
            </a:lvl1pPr>
          </a:lstStyle>
          <a:p>
            <a:pPr marL="57150" lvl="0" indent="-285750">
              <a:spcBef>
                <a:spcPct val="0"/>
              </a:spcBef>
            </a:pPr>
            <a:r>
              <a:rPr lang="en-US"/>
              <a:t>Click to add text</a:t>
            </a:r>
          </a:p>
        </p:txBody>
      </p:sp>
      <p:sp>
        <p:nvSpPr>
          <p:cNvPr id="81" name="Text Placeholder 35">
            <a:extLst>
              <a:ext uri="{FF2B5EF4-FFF2-40B4-BE49-F238E27FC236}">
                <a16:creationId xmlns:a16="http://schemas.microsoft.com/office/drawing/2014/main" id="{E4DFB804-BFEB-9EA0-79A6-FC5A731B649B}"/>
              </a:ext>
            </a:extLst>
          </p:cNvPr>
          <p:cNvSpPr>
            <a:spLocks noGrp="1"/>
          </p:cNvSpPr>
          <p:nvPr>
            <p:ph type="body" sz="quarter" idx="18" hasCustomPrompt="1"/>
          </p:nvPr>
        </p:nvSpPr>
        <p:spPr>
          <a:xfrm>
            <a:off x="4077094" y="3201621"/>
            <a:ext cx="3504802" cy="586311"/>
          </a:xfrm>
        </p:spPr>
        <p:txBody>
          <a:bodyPr vert="horz" wrap="square" lIns="0" tIns="0" rIns="0" bIns="0" rtlCol="0" anchor="ctr">
            <a:noAutofit/>
          </a:bodyPr>
          <a:lstStyle>
            <a:lvl1pPr marL="0" indent="0">
              <a:buFont typeface="Arial" panose="020B0604020202020204" pitchFamily="34" charset="0"/>
              <a:buNone/>
              <a:defRPr lang="en-US" sz="2800" b="1" cap="none" spc="-50" dirty="0" smtClean="0">
                <a:ln w="3175">
                  <a:noFill/>
                </a:ln>
                <a:solidFill>
                  <a:schemeClr val="bg1"/>
                </a:solidFill>
                <a:effectLst/>
                <a:cs typeface="Segoe UI" pitchFamily="34" charset="0"/>
              </a:defRPr>
            </a:lvl1pPr>
          </a:lstStyle>
          <a:p>
            <a:pPr marL="57150" lvl="0" indent="-285750">
              <a:spcBef>
                <a:spcPct val="0"/>
              </a:spcBef>
            </a:pPr>
            <a:r>
              <a:rPr lang="en-US"/>
              <a:t>03</a:t>
            </a:r>
          </a:p>
        </p:txBody>
      </p:sp>
      <p:sp>
        <p:nvSpPr>
          <p:cNvPr id="85" name="Text Placeholder 35">
            <a:extLst>
              <a:ext uri="{FF2B5EF4-FFF2-40B4-BE49-F238E27FC236}">
                <a16:creationId xmlns:a16="http://schemas.microsoft.com/office/drawing/2014/main" id="{49E47AD0-8467-6FD2-03D0-A0C3C78C6DE4}"/>
              </a:ext>
            </a:extLst>
          </p:cNvPr>
          <p:cNvSpPr>
            <a:spLocks noGrp="1"/>
          </p:cNvSpPr>
          <p:nvPr>
            <p:ph type="body" sz="quarter" idx="12" hasCustomPrompt="1"/>
          </p:nvPr>
        </p:nvSpPr>
        <p:spPr>
          <a:xfrm>
            <a:off x="4077094" y="3877088"/>
            <a:ext cx="3504802" cy="586311"/>
          </a:xfrm>
        </p:spPr>
        <p:txBody>
          <a:bodyPr vert="horz" wrap="square" lIns="0" tIns="0" rIns="0" bIns="0" rtlCol="0" anchor="t">
            <a:noAutofit/>
          </a:bodyPr>
          <a:lstStyle>
            <a:lvl1pPr marL="0" indent="0">
              <a:buFont typeface="Arial" panose="020B0604020202020204" pitchFamily="34" charset="0"/>
              <a:buNone/>
              <a:defRPr lang="en-US" sz="1600" b="0" cap="none" spc="-50" dirty="0" smtClean="0">
                <a:ln w="3175">
                  <a:noFill/>
                </a:ln>
                <a:solidFill>
                  <a:schemeClr val="bg1"/>
                </a:solidFill>
                <a:effectLst/>
                <a:cs typeface="Segoe UI" pitchFamily="34" charset="0"/>
              </a:defRPr>
            </a:lvl1pPr>
          </a:lstStyle>
          <a:p>
            <a:pPr marL="57150" lvl="0" indent="-285750">
              <a:spcBef>
                <a:spcPct val="0"/>
              </a:spcBef>
            </a:pPr>
            <a:r>
              <a:rPr lang="en-US"/>
              <a:t>Click to add text</a:t>
            </a:r>
          </a:p>
        </p:txBody>
      </p:sp>
      <p:sp>
        <p:nvSpPr>
          <p:cNvPr id="103" name="Text Placeholder 35">
            <a:extLst>
              <a:ext uri="{FF2B5EF4-FFF2-40B4-BE49-F238E27FC236}">
                <a16:creationId xmlns:a16="http://schemas.microsoft.com/office/drawing/2014/main" id="{7B0F3D0F-5458-51CA-1FA0-68ABB7839BA0}"/>
              </a:ext>
            </a:extLst>
          </p:cNvPr>
          <p:cNvSpPr>
            <a:spLocks noGrp="1"/>
          </p:cNvSpPr>
          <p:nvPr>
            <p:ph type="body" sz="quarter" idx="21" hasCustomPrompt="1"/>
          </p:nvPr>
        </p:nvSpPr>
        <p:spPr>
          <a:xfrm>
            <a:off x="8102994" y="3201621"/>
            <a:ext cx="3504802" cy="586311"/>
          </a:xfrm>
        </p:spPr>
        <p:txBody>
          <a:bodyPr vert="horz" wrap="square" lIns="0" tIns="0" rIns="0" bIns="0" rtlCol="0" anchor="ctr">
            <a:noAutofit/>
          </a:bodyPr>
          <a:lstStyle>
            <a:lvl1pPr marL="0" indent="0">
              <a:buFont typeface="Arial" panose="020B0604020202020204" pitchFamily="34" charset="0"/>
              <a:buNone/>
              <a:defRPr lang="en-US" sz="2800" b="1" cap="none" spc="-50" dirty="0" smtClean="0">
                <a:ln w="3175">
                  <a:noFill/>
                </a:ln>
                <a:solidFill>
                  <a:schemeClr val="bg1"/>
                </a:solidFill>
                <a:effectLst/>
                <a:cs typeface="Segoe UI" pitchFamily="34" charset="0"/>
              </a:defRPr>
            </a:lvl1pPr>
          </a:lstStyle>
          <a:p>
            <a:pPr marL="57150" lvl="0" indent="-285750">
              <a:spcBef>
                <a:spcPct val="0"/>
              </a:spcBef>
            </a:pPr>
            <a:r>
              <a:rPr lang="en-US"/>
              <a:t>04</a:t>
            </a:r>
          </a:p>
        </p:txBody>
      </p:sp>
      <p:sp>
        <p:nvSpPr>
          <p:cNvPr id="106" name="Text Placeholder 35">
            <a:extLst>
              <a:ext uri="{FF2B5EF4-FFF2-40B4-BE49-F238E27FC236}">
                <a16:creationId xmlns:a16="http://schemas.microsoft.com/office/drawing/2014/main" id="{78168A6F-ED1A-7BC8-57CC-889D1F348069}"/>
              </a:ext>
            </a:extLst>
          </p:cNvPr>
          <p:cNvSpPr>
            <a:spLocks noGrp="1"/>
          </p:cNvSpPr>
          <p:nvPr>
            <p:ph type="body" sz="quarter" idx="15" hasCustomPrompt="1"/>
          </p:nvPr>
        </p:nvSpPr>
        <p:spPr>
          <a:xfrm>
            <a:off x="8102994" y="3877088"/>
            <a:ext cx="3504802" cy="586311"/>
          </a:xfrm>
        </p:spPr>
        <p:txBody>
          <a:bodyPr vert="horz" wrap="square" lIns="0" tIns="0" rIns="0" bIns="0" rtlCol="0" anchor="t">
            <a:noAutofit/>
          </a:bodyPr>
          <a:lstStyle>
            <a:lvl1pPr marL="0" indent="0">
              <a:buFont typeface="Arial" panose="020B0604020202020204" pitchFamily="34" charset="0"/>
              <a:buNone/>
              <a:defRPr lang="en-US" sz="1600" b="0" cap="none" spc="-50" dirty="0" smtClean="0">
                <a:ln w="3175">
                  <a:noFill/>
                </a:ln>
                <a:solidFill>
                  <a:schemeClr val="bg1"/>
                </a:solidFill>
                <a:effectLst/>
                <a:cs typeface="Segoe UI" pitchFamily="34" charset="0"/>
              </a:defRPr>
            </a:lvl1pPr>
          </a:lstStyle>
          <a:p>
            <a:pPr marL="57150" lvl="0" indent="-285750">
              <a:spcBef>
                <a:spcPct val="0"/>
              </a:spcBef>
            </a:pPr>
            <a:r>
              <a:rPr lang="en-US"/>
              <a:t>Click to add text</a:t>
            </a:r>
          </a:p>
        </p:txBody>
      </p:sp>
      <p:sp>
        <p:nvSpPr>
          <p:cNvPr id="112" name="Text Placeholder 35">
            <a:extLst>
              <a:ext uri="{FF2B5EF4-FFF2-40B4-BE49-F238E27FC236}">
                <a16:creationId xmlns:a16="http://schemas.microsoft.com/office/drawing/2014/main" id="{CBC0B0DC-D1E6-BD07-03E6-7C2A787913D1}"/>
              </a:ext>
            </a:extLst>
          </p:cNvPr>
          <p:cNvSpPr>
            <a:spLocks noGrp="1"/>
          </p:cNvSpPr>
          <p:nvPr>
            <p:ph type="body" sz="quarter" idx="19" hasCustomPrompt="1"/>
          </p:nvPr>
        </p:nvSpPr>
        <p:spPr>
          <a:xfrm>
            <a:off x="4077094" y="4718280"/>
            <a:ext cx="3504802" cy="586311"/>
          </a:xfrm>
        </p:spPr>
        <p:txBody>
          <a:bodyPr vert="horz" wrap="square" lIns="0" tIns="0" rIns="0" bIns="0" rtlCol="0" anchor="ctr">
            <a:noAutofit/>
          </a:bodyPr>
          <a:lstStyle>
            <a:lvl1pPr marL="0" indent="0">
              <a:buFont typeface="Arial" panose="020B0604020202020204" pitchFamily="34" charset="0"/>
              <a:buNone/>
              <a:defRPr lang="en-US" sz="2800" b="1" cap="none" spc="-50" dirty="0" smtClean="0">
                <a:ln w="3175">
                  <a:noFill/>
                </a:ln>
                <a:solidFill>
                  <a:schemeClr val="bg1"/>
                </a:solidFill>
                <a:effectLst/>
                <a:cs typeface="Segoe UI" pitchFamily="34" charset="0"/>
              </a:defRPr>
            </a:lvl1pPr>
          </a:lstStyle>
          <a:p>
            <a:pPr marL="57150" lvl="0" indent="-285750">
              <a:spcBef>
                <a:spcPct val="0"/>
              </a:spcBef>
            </a:pPr>
            <a:r>
              <a:rPr lang="en-US"/>
              <a:t>05</a:t>
            </a:r>
          </a:p>
        </p:txBody>
      </p:sp>
      <p:sp>
        <p:nvSpPr>
          <p:cNvPr id="114" name="Text Placeholder 35">
            <a:extLst>
              <a:ext uri="{FF2B5EF4-FFF2-40B4-BE49-F238E27FC236}">
                <a16:creationId xmlns:a16="http://schemas.microsoft.com/office/drawing/2014/main" id="{9C38B597-13D5-8241-9581-008F486F804F}"/>
              </a:ext>
            </a:extLst>
          </p:cNvPr>
          <p:cNvSpPr>
            <a:spLocks noGrp="1"/>
          </p:cNvSpPr>
          <p:nvPr>
            <p:ph type="body" sz="quarter" idx="13" hasCustomPrompt="1"/>
          </p:nvPr>
        </p:nvSpPr>
        <p:spPr>
          <a:xfrm>
            <a:off x="4077094" y="5393747"/>
            <a:ext cx="3504802" cy="586311"/>
          </a:xfrm>
        </p:spPr>
        <p:txBody>
          <a:bodyPr vert="horz" wrap="square" lIns="0" tIns="0" rIns="0" bIns="0" rtlCol="0" anchor="t">
            <a:noAutofit/>
          </a:bodyPr>
          <a:lstStyle>
            <a:lvl1pPr marL="0" indent="0">
              <a:buFont typeface="Arial" panose="020B0604020202020204" pitchFamily="34" charset="0"/>
              <a:buNone/>
              <a:defRPr lang="en-US" sz="1600" b="0" cap="none" spc="-50" dirty="0" smtClean="0">
                <a:ln w="3175">
                  <a:noFill/>
                </a:ln>
                <a:solidFill>
                  <a:schemeClr val="bg1"/>
                </a:solidFill>
                <a:effectLst/>
                <a:cs typeface="Segoe UI" pitchFamily="34" charset="0"/>
              </a:defRPr>
            </a:lvl1pPr>
          </a:lstStyle>
          <a:p>
            <a:pPr marL="57150" lvl="0" indent="-285750">
              <a:spcBef>
                <a:spcPct val="0"/>
              </a:spcBef>
            </a:pPr>
            <a:r>
              <a:rPr lang="en-US"/>
              <a:t>Click to add text</a:t>
            </a:r>
          </a:p>
        </p:txBody>
      </p:sp>
      <p:sp>
        <p:nvSpPr>
          <p:cNvPr id="118" name="Text Placeholder 35">
            <a:extLst>
              <a:ext uri="{FF2B5EF4-FFF2-40B4-BE49-F238E27FC236}">
                <a16:creationId xmlns:a16="http://schemas.microsoft.com/office/drawing/2014/main" id="{06BE2B25-6DC7-DBA0-A1A1-4A58DF443363}"/>
              </a:ext>
            </a:extLst>
          </p:cNvPr>
          <p:cNvSpPr>
            <a:spLocks noGrp="1"/>
          </p:cNvSpPr>
          <p:nvPr>
            <p:ph type="body" sz="quarter" idx="22" hasCustomPrompt="1"/>
          </p:nvPr>
        </p:nvSpPr>
        <p:spPr>
          <a:xfrm>
            <a:off x="8102994" y="4718280"/>
            <a:ext cx="3504802" cy="586311"/>
          </a:xfrm>
        </p:spPr>
        <p:txBody>
          <a:bodyPr vert="horz" wrap="square" lIns="0" tIns="0" rIns="0" bIns="0" rtlCol="0" anchor="ctr">
            <a:noAutofit/>
          </a:bodyPr>
          <a:lstStyle>
            <a:lvl1pPr marL="0" indent="0">
              <a:buFont typeface="Arial" panose="020B0604020202020204" pitchFamily="34" charset="0"/>
              <a:buNone/>
              <a:defRPr lang="en-US" sz="2800" b="1" cap="none" spc="-50" dirty="0" smtClean="0">
                <a:ln w="3175">
                  <a:noFill/>
                </a:ln>
                <a:solidFill>
                  <a:schemeClr val="bg1"/>
                </a:solidFill>
                <a:effectLst/>
                <a:cs typeface="Segoe UI" pitchFamily="34" charset="0"/>
              </a:defRPr>
            </a:lvl1pPr>
          </a:lstStyle>
          <a:p>
            <a:pPr marL="57150" lvl="0" indent="-285750">
              <a:spcBef>
                <a:spcPct val="0"/>
              </a:spcBef>
            </a:pPr>
            <a:r>
              <a:rPr lang="en-US"/>
              <a:t>06</a:t>
            </a:r>
          </a:p>
        </p:txBody>
      </p:sp>
      <p:sp>
        <p:nvSpPr>
          <p:cNvPr id="119" name="Text Placeholder 35">
            <a:extLst>
              <a:ext uri="{FF2B5EF4-FFF2-40B4-BE49-F238E27FC236}">
                <a16:creationId xmlns:a16="http://schemas.microsoft.com/office/drawing/2014/main" id="{9A3D07B2-9D81-A77B-2541-5D865BE965AB}"/>
              </a:ext>
            </a:extLst>
          </p:cNvPr>
          <p:cNvSpPr>
            <a:spLocks noGrp="1"/>
          </p:cNvSpPr>
          <p:nvPr>
            <p:ph type="body" sz="quarter" idx="16" hasCustomPrompt="1"/>
          </p:nvPr>
        </p:nvSpPr>
        <p:spPr>
          <a:xfrm>
            <a:off x="8102994" y="5393747"/>
            <a:ext cx="3504802" cy="586311"/>
          </a:xfrm>
        </p:spPr>
        <p:txBody>
          <a:bodyPr vert="horz" wrap="square" lIns="0" tIns="0" rIns="0" bIns="0" rtlCol="0" anchor="t">
            <a:noAutofit/>
          </a:bodyPr>
          <a:lstStyle>
            <a:lvl1pPr marL="0" indent="0">
              <a:buFont typeface="Arial" panose="020B0604020202020204" pitchFamily="34" charset="0"/>
              <a:buNone/>
              <a:defRPr lang="en-US" sz="1600" b="0" cap="none" spc="-50" dirty="0" smtClean="0">
                <a:ln w="3175">
                  <a:noFill/>
                </a:ln>
                <a:solidFill>
                  <a:schemeClr val="bg1"/>
                </a:solidFill>
                <a:effectLst/>
                <a:cs typeface="Segoe UI" pitchFamily="34" charset="0"/>
              </a:defRPr>
            </a:lvl1pPr>
          </a:lstStyle>
          <a:p>
            <a:pPr marL="57150" lvl="0" indent="-285750">
              <a:spcBef>
                <a:spcPct val="0"/>
              </a:spcBef>
            </a:pPr>
            <a:r>
              <a:rPr lang="en-US"/>
              <a:t>Click to add text</a:t>
            </a:r>
          </a:p>
        </p:txBody>
      </p:sp>
    </p:spTree>
    <p:extLst>
      <p:ext uri="{BB962C8B-B14F-4D97-AF65-F5344CB8AC3E}">
        <p14:creationId xmlns:p14="http://schemas.microsoft.com/office/powerpoint/2010/main" val="705188000"/>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userDrawn="1">
  <p:cSld name="Title with content">
    <p:spTree>
      <p:nvGrpSpPr>
        <p:cNvPr id="1" name=""/>
        <p:cNvGrpSpPr/>
        <p:nvPr/>
      </p:nvGrpSpPr>
      <p:grpSpPr>
        <a:xfrm>
          <a:off x="0" y="0"/>
          <a:ext cx="0" cy="0"/>
          <a:chOff x="0" y="0"/>
          <a:chExt cx="0" cy="0"/>
        </a:xfrm>
      </p:grpSpPr>
      <p:pic>
        <p:nvPicPr>
          <p:cNvPr id="4" name="Picture 3" descr="A picture containing white, design, black and white, art">
            <a:extLst>
              <a:ext uri="{FF2B5EF4-FFF2-40B4-BE49-F238E27FC236}">
                <a16:creationId xmlns:a16="http://schemas.microsoft.com/office/drawing/2014/main" id="{E70DB4C7-2DB7-C67B-FDF9-661CD85D6E54}"/>
              </a:ext>
            </a:extLst>
          </p:cNvPr>
          <p:cNvPicPr>
            <a:picLocks noChangeAspect="1"/>
          </p:cNvPicPr>
          <p:nvPr userDrawn="1"/>
        </p:nvPicPr>
        <p:blipFill>
          <a:blip r:embed="rId2" cstate="screen">
            <a:alphaModFix amt="2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nvGrpSpPr>
          <p:cNvPr id="5" name="Group 4" descr="A picture containing white, design, black and white, art">
            <a:extLst>
              <a:ext uri="{FF2B5EF4-FFF2-40B4-BE49-F238E27FC236}">
                <a16:creationId xmlns:a16="http://schemas.microsoft.com/office/drawing/2014/main" id="{4827672F-3FB7-5D77-675C-A6029172DB9D}"/>
              </a:ext>
            </a:extLst>
          </p:cNvPr>
          <p:cNvGrpSpPr/>
          <p:nvPr userDrawn="1"/>
        </p:nvGrpSpPr>
        <p:grpSpPr>
          <a:xfrm>
            <a:off x="0" y="0"/>
            <a:ext cx="12192001" cy="6858000"/>
            <a:chOff x="0" y="0"/>
            <a:chExt cx="12192001" cy="6858000"/>
          </a:xfrm>
        </p:grpSpPr>
        <p:grpSp>
          <p:nvGrpSpPr>
            <p:cNvPr id="6" name="Group 5">
              <a:extLst>
                <a:ext uri="{FF2B5EF4-FFF2-40B4-BE49-F238E27FC236}">
                  <a16:creationId xmlns:a16="http://schemas.microsoft.com/office/drawing/2014/main" id="{D79E1F6B-2F36-9D1E-0514-5DEEC4312059}"/>
                </a:ext>
              </a:extLst>
            </p:cNvPr>
            <p:cNvGrpSpPr/>
            <p:nvPr/>
          </p:nvGrpSpPr>
          <p:grpSpPr>
            <a:xfrm>
              <a:off x="0" y="5699775"/>
              <a:ext cx="12192001" cy="1158225"/>
              <a:chOff x="0" y="5699775"/>
              <a:chExt cx="12192001" cy="1158225"/>
            </a:xfrm>
          </p:grpSpPr>
          <p:grpSp>
            <p:nvGrpSpPr>
              <p:cNvPr id="10" name="Group 9">
                <a:extLst>
                  <a:ext uri="{FF2B5EF4-FFF2-40B4-BE49-F238E27FC236}">
                    <a16:creationId xmlns:a16="http://schemas.microsoft.com/office/drawing/2014/main" id="{F315CBB3-3737-576D-6792-526068DBD4C2}"/>
                  </a:ext>
                </a:extLst>
              </p:cNvPr>
              <p:cNvGrpSpPr/>
              <p:nvPr/>
            </p:nvGrpSpPr>
            <p:grpSpPr>
              <a:xfrm>
                <a:off x="0" y="5699775"/>
                <a:ext cx="2603500" cy="1158225"/>
                <a:chOff x="0" y="5475269"/>
                <a:chExt cx="3108154" cy="1382731"/>
              </a:xfrm>
            </p:grpSpPr>
            <p:sp>
              <p:nvSpPr>
                <p:cNvPr id="12" name="Freeform: Shape 11">
                  <a:extLst>
                    <a:ext uri="{FF2B5EF4-FFF2-40B4-BE49-F238E27FC236}">
                      <a16:creationId xmlns:a16="http://schemas.microsoft.com/office/drawing/2014/main" id="{2A5FB1BC-3BC5-3264-773A-8813F0A6F0E8}"/>
                    </a:ext>
                  </a:extLst>
                </p:cNvPr>
                <p:cNvSpPr/>
                <p:nvPr/>
              </p:nvSpPr>
              <p:spPr>
                <a:xfrm>
                  <a:off x="1" y="5475269"/>
                  <a:ext cx="3108153" cy="1382731"/>
                </a:xfrm>
                <a:custGeom>
                  <a:avLst/>
                  <a:gdLst>
                    <a:gd name="connsiteX0" fmla="*/ 0 w 3108153"/>
                    <a:gd name="connsiteY0" fmla="*/ 0 h 1382731"/>
                    <a:gd name="connsiteX1" fmla="*/ 49187 w 3108153"/>
                    <a:gd name="connsiteY1" fmla="*/ 26851 h 1382731"/>
                    <a:gd name="connsiteX2" fmla="*/ 2953266 w 3108153"/>
                    <a:gd name="connsiteY2" fmla="*/ 1337112 h 1382731"/>
                    <a:gd name="connsiteX3" fmla="*/ 3108153 w 3108153"/>
                    <a:gd name="connsiteY3" fmla="*/ 1382731 h 1382731"/>
                    <a:gd name="connsiteX4" fmla="*/ 0 w 3108153"/>
                    <a:gd name="connsiteY4" fmla="*/ 1382731 h 1382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153" h="1382731">
                      <a:moveTo>
                        <a:pt x="0" y="0"/>
                      </a:moveTo>
                      <a:lnTo>
                        <a:pt x="49187" y="26851"/>
                      </a:lnTo>
                      <a:cubicBezTo>
                        <a:pt x="696787" y="387015"/>
                        <a:pt x="1749136" y="957758"/>
                        <a:pt x="2953266" y="1337112"/>
                      </a:cubicBezTo>
                      <a:lnTo>
                        <a:pt x="3108153" y="1382731"/>
                      </a:lnTo>
                      <a:lnTo>
                        <a:pt x="0" y="1382731"/>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sp>
              <p:nvSpPr>
                <p:cNvPr id="13" name="Freeform: Shape 12">
                  <a:extLst>
                    <a:ext uri="{FF2B5EF4-FFF2-40B4-BE49-F238E27FC236}">
                      <a16:creationId xmlns:a16="http://schemas.microsoft.com/office/drawing/2014/main" id="{B4D90BAC-7F95-B999-5060-3DCB45F3DE70}"/>
                    </a:ext>
                  </a:extLst>
                </p:cNvPr>
                <p:cNvSpPr/>
                <p:nvPr/>
              </p:nvSpPr>
              <p:spPr>
                <a:xfrm>
                  <a:off x="0" y="6299084"/>
                  <a:ext cx="1844515" cy="558916"/>
                </a:xfrm>
                <a:custGeom>
                  <a:avLst/>
                  <a:gdLst>
                    <a:gd name="connsiteX0" fmla="*/ 0 w 1844515"/>
                    <a:gd name="connsiteY0" fmla="*/ 0 h 558916"/>
                    <a:gd name="connsiteX1" fmla="*/ 682372 w 1844515"/>
                    <a:gd name="connsiteY1" fmla="*/ 218742 h 558916"/>
                    <a:gd name="connsiteX2" fmla="*/ 1701934 w 1844515"/>
                    <a:gd name="connsiteY2" fmla="*/ 523820 h 558916"/>
                    <a:gd name="connsiteX3" fmla="*/ 1844515 w 1844515"/>
                    <a:gd name="connsiteY3" fmla="*/ 558916 h 558916"/>
                    <a:gd name="connsiteX4" fmla="*/ 0 w 1844515"/>
                    <a:gd name="connsiteY4" fmla="*/ 558916 h 55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4515" h="558916">
                      <a:moveTo>
                        <a:pt x="0" y="0"/>
                      </a:moveTo>
                      <a:lnTo>
                        <a:pt x="682372" y="218742"/>
                      </a:lnTo>
                      <a:cubicBezTo>
                        <a:pt x="938262" y="302311"/>
                        <a:pt x="1290111" y="415196"/>
                        <a:pt x="1701934" y="523820"/>
                      </a:cubicBezTo>
                      <a:lnTo>
                        <a:pt x="1844515" y="558916"/>
                      </a:lnTo>
                      <a:lnTo>
                        <a:pt x="0" y="558916"/>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grpSp>
          <p:sp>
            <p:nvSpPr>
              <p:cNvPr id="11" name="Freeform: Shape 10">
                <a:extLst>
                  <a:ext uri="{FF2B5EF4-FFF2-40B4-BE49-F238E27FC236}">
                    <a16:creationId xmlns:a16="http://schemas.microsoft.com/office/drawing/2014/main" id="{49D753A6-D833-CF7D-73B9-0108634CFBC6}"/>
                  </a:ext>
                </a:extLst>
              </p:cNvPr>
              <p:cNvSpPr/>
              <p:nvPr/>
            </p:nvSpPr>
            <p:spPr>
              <a:xfrm>
                <a:off x="7988300" y="6359756"/>
                <a:ext cx="4203701" cy="498243"/>
              </a:xfrm>
              <a:custGeom>
                <a:avLst/>
                <a:gdLst>
                  <a:gd name="connsiteX0" fmla="*/ 3112003 w 4634189"/>
                  <a:gd name="connsiteY0" fmla="*/ 828 h 549266"/>
                  <a:gd name="connsiteX1" fmla="*/ 3889121 w 4634189"/>
                  <a:gd name="connsiteY1" fmla="*/ 43171 h 549266"/>
                  <a:gd name="connsiteX2" fmla="*/ 4471106 w 4634189"/>
                  <a:gd name="connsiteY2" fmla="*/ 158542 h 549266"/>
                  <a:gd name="connsiteX3" fmla="*/ 4634189 w 4634189"/>
                  <a:gd name="connsiteY3" fmla="*/ 204851 h 549266"/>
                  <a:gd name="connsiteX4" fmla="*/ 4634189 w 4634189"/>
                  <a:gd name="connsiteY4" fmla="*/ 549266 h 549266"/>
                  <a:gd name="connsiteX5" fmla="*/ 0 w 4634189"/>
                  <a:gd name="connsiteY5" fmla="*/ 549266 h 549266"/>
                  <a:gd name="connsiteX6" fmla="*/ 3528 w 4634189"/>
                  <a:gd name="connsiteY6" fmla="*/ 548460 h 549266"/>
                  <a:gd name="connsiteX7" fmla="*/ 3112003 w 4634189"/>
                  <a:gd name="connsiteY7" fmla="*/ 828 h 54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4189" h="549266">
                    <a:moveTo>
                      <a:pt x="3112003" y="828"/>
                    </a:moveTo>
                    <a:cubicBezTo>
                      <a:pt x="3371042" y="-3508"/>
                      <a:pt x="3630082" y="8981"/>
                      <a:pt x="3889121" y="43171"/>
                    </a:cubicBezTo>
                    <a:cubicBezTo>
                      <a:pt x="4083401" y="69810"/>
                      <a:pt x="4277681" y="108889"/>
                      <a:pt x="4471106" y="158542"/>
                    </a:cubicBezTo>
                    <a:lnTo>
                      <a:pt x="4634189" y="204851"/>
                    </a:lnTo>
                    <a:lnTo>
                      <a:pt x="4634189" y="549266"/>
                    </a:lnTo>
                    <a:lnTo>
                      <a:pt x="0" y="549266"/>
                    </a:lnTo>
                    <a:lnTo>
                      <a:pt x="3528" y="548460"/>
                    </a:lnTo>
                    <a:cubicBezTo>
                      <a:pt x="1039687" y="304727"/>
                      <a:pt x="2075845" y="18173"/>
                      <a:pt x="3112003" y="828"/>
                    </a:cubicBez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grpSp>
        <p:grpSp>
          <p:nvGrpSpPr>
            <p:cNvPr id="7" name="Group 6">
              <a:extLst>
                <a:ext uri="{FF2B5EF4-FFF2-40B4-BE49-F238E27FC236}">
                  <a16:creationId xmlns:a16="http://schemas.microsoft.com/office/drawing/2014/main" id="{2AC99710-537F-B32C-9E04-92320A3AC440}"/>
                </a:ext>
              </a:extLst>
            </p:cNvPr>
            <p:cNvGrpSpPr/>
            <p:nvPr/>
          </p:nvGrpSpPr>
          <p:grpSpPr>
            <a:xfrm>
              <a:off x="9486900" y="0"/>
              <a:ext cx="2705100" cy="694583"/>
              <a:chOff x="9486900" y="0"/>
              <a:chExt cx="2705100" cy="694583"/>
            </a:xfrm>
          </p:grpSpPr>
          <p:sp>
            <p:nvSpPr>
              <p:cNvPr id="8" name="Freeform: Shape 7">
                <a:extLst>
                  <a:ext uri="{FF2B5EF4-FFF2-40B4-BE49-F238E27FC236}">
                    <a16:creationId xmlns:a16="http://schemas.microsoft.com/office/drawing/2014/main" id="{01AC48FB-34DC-ABC5-F07D-E354203ECA90}"/>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5000"/>
                  </a:prstClr>
                </a:outerShdw>
              </a:effectLst>
            </p:spPr>
            <p:txBody>
              <a:bodyPr rtlCol="0" anchor="ctr"/>
              <a:lstStyle/>
              <a:p>
                <a:endParaRPr lang="en-US"/>
              </a:p>
            </p:txBody>
          </p:sp>
          <p:sp>
            <p:nvSpPr>
              <p:cNvPr id="9" name="Freeform: Shape 8">
                <a:extLst>
                  <a:ext uri="{FF2B5EF4-FFF2-40B4-BE49-F238E27FC236}">
                    <a16:creationId xmlns:a16="http://schemas.microsoft.com/office/drawing/2014/main" id="{DB07945E-DD00-F74A-1A78-8A0DCE72C127}"/>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22000"/>
                  </a:prstClr>
                </a:outerShdw>
              </a:effectLst>
            </p:spPr>
            <p:txBody>
              <a:bodyPr rtlCol="0" anchor="ctr"/>
              <a:lstStyle/>
              <a:p>
                <a:endParaRPr lang="en-US"/>
              </a:p>
            </p:txBody>
          </p:sp>
        </p:grpSp>
      </p:grpSp>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457200"/>
            <a:ext cx="11018520" cy="553998"/>
          </a:xfrm>
        </p:spPr>
        <p:txBody>
          <a:bodyPr vert="horz" wrap="square" lIns="0" tIns="0" rIns="0" bIns="0" rtlCol="0" anchor="t">
            <a:spAutoFit/>
          </a:bodyPr>
          <a:lstStyle>
            <a:lvl1pPr>
              <a:defRPr lang="en-US" sz="3600" dirty="0">
                <a:gradFill>
                  <a:gsLst>
                    <a:gs pos="0">
                      <a:schemeClr val="tx2"/>
                    </a:gs>
                    <a:gs pos="100000">
                      <a:schemeClr val="tx2">
                        <a:lumMod val="60000"/>
                        <a:lumOff val="40000"/>
                      </a:schemeClr>
                    </a:gs>
                  </a:gsLst>
                  <a:lin ang="2700000" scaled="1"/>
                </a:gradFill>
              </a:defRPr>
            </a:lvl1pPr>
          </a:lstStyle>
          <a:p>
            <a:pPr lvl="0"/>
            <a:r>
              <a:rPr lang="en-US"/>
              <a:t>Click to edit Master title style</a:t>
            </a:r>
          </a:p>
        </p:txBody>
      </p:sp>
      <p:sp>
        <p:nvSpPr>
          <p:cNvPr id="14" name="Text Placeholder 13">
            <a:extLst>
              <a:ext uri="{FF2B5EF4-FFF2-40B4-BE49-F238E27FC236}">
                <a16:creationId xmlns:a16="http://schemas.microsoft.com/office/drawing/2014/main" id="{B927115C-A571-52E9-B87C-79F8ACAB8BDC}"/>
              </a:ext>
            </a:extLst>
          </p:cNvPr>
          <p:cNvSpPr>
            <a:spLocks noGrp="1"/>
          </p:cNvSpPr>
          <p:nvPr>
            <p:ph type="body" sz="quarter" idx="10"/>
          </p:nvPr>
        </p:nvSpPr>
        <p:spPr>
          <a:xfrm>
            <a:off x="588962" y="1437180"/>
            <a:ext cx="11018520" cy="1612749"/>
          </a:xfrm>
        </p:spPr>
        <p:txBody>
          <a:bodyPr/>
          <a:lstStyle>
            <a:lvl1pPr marL="0" indent="0">
              <a:buNone/>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N"/>
          </a:p>
        </p:txBody>
      </p:sp>
    </p:spTree>
    <p:extLst>
      <p:ext uri="{BB962C8B-B14F-4D97-AF65-F5344CB8AC3E}">
        <p14:creationId xmlns:p14="http://schemas.microsoft.com/office/powerpoint/2010/main" val="253989585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3179780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61">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guide id="31" pos="3144">
          <p15:clr>
            <a:srgbClr val="A4A3A4"/>
          </p15:clr>
        </p15:guide>
        <p15:guide id="32" pos="3348">
          <p15:clr>
            <a:srgbClr val="A4A3A4"/>
          </p15:clr>
        </p15:guide>
        <p15:guide id="33" pos="3754">
          <p15:clr>
            <a:srgbClr val="A4A3A4"/>
          </p15:clr>
        </p15:guide>
        <p15:guide id="34" pos="3931">
          <p15:clr>
            <a:srgbClr val="A4A3A4"/>
          </p15:clr>
        </p15:guide>
        <p15:guide id="35" pos="4342">
          <p15:clr>
            <a:srgbClr val="A4A3A4"/>
          </p15:clr>
        </p15:guide>
        <p15:guide id="36" pos="4531">
          <p15:clr>
            <a:srgbClr val="A4A3A4"/>
          </p15:clr>
        </p15:guide>
      </p15:sldGuideLst>
    </p:ext>
  </p:extLst>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Agenda six topic">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23DD631-C778-53A9-8073-57102E742346}"/>
              </a:ext>
              <a:ext uri="{C183D7F6-B498-43B3-948B-1728B52AA6E4}">
                <adec:decorative xmlns:adec="http://schemas.microsoft.com/office/drawing/2017/decorative" val="1"/>
              </a:ext>
            </a:extLst>
          </p:cNvPr>
          <p:cNvPicPr>
            <a:picLocks noChangeAspect="1"/>
          </p:cNvPicPr>
          <p:nvPr userDrawn="1"/>
        </p:nvPicPr>
        <p:blipFill rotWithShape="1">
          <a:blip r:embed="rId2" cstate="screen">
            <a:alphaModFix amt="25000"/>
            <a:extLst>
              <a:ext uri="{28A0092B-C50C-407E-A947-70E740481C1C}">
                <a14:useLocalDpi xmlns:a14="http://schemas.microsoft.com/office/drawing/2010/main"/>
              </a:ext>
            </a:extLst>
          </a:blip>
          <a:srcRect/>
          <a:stretch/>
        </p:blipFill>
        <p:spPr>
          <a:xfrm>
            <a:off x="0" y="0"/>
            <a:ext cx="12192000" cy="6858000"/>
          </a:xfrm>
          <a:prstGeom prst="rect">
            <a:avLst/>
          </a:prstGeom>
        </p:spPr>
      </p:pic>
      <p:pic>
        <p:nvPicPr>
          <p:cNvPr id="28" name="Picture 27">
            <a:extLst>
              <a:ext uri="{FF2B5EF4-FFF2-40B4-BE49-F238E27FC236}">
                <a16:creationId xmlns:a16="http://schemas.microsoft.com/office/drawing/2014/main" id="{58F1A0BE-0E25-35BB-5CE3-05A6E5FFD09E}"/>
              </a:ext>
              <a:ext uri="{C183D7F6-B498-43B3-948B-1728B52AA6E4}">
                <adec:decorative xmlns:adec="http://schemas.microsoft.com/office/drawing/2017/decorative" val="1"/>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5415" y="0"/>
            <a:ext cx="3888175" cy="6269038"/>
          </a:xfrm>
          <a:custGeom>
            <a:avLst/>
            <a:gdLst>
              <a:gd name="connsiteX0" fmla="*/ 0 w 3888175"/>
              <a:gd name="connsiteY0" fmla="*/ 0 h 6157818"/>
              <a:gd name="connsiteX1" fmla="*/ 3888175 w 3888175"/>
              <a:gd name="connsiteY1" fmla="*/ 0 h 6157818"/>
              <a:gd name="connsiteX2" fmla="*/ 3888175 w 3888175"/>
              <a:gd name="connsiteY2" fmla="*/ 5845507 h 6157818"/>
              <a:gd name="connsiteX3" fmla="*/ 3575864 w 3888175"/>
              <a:gd name="connsiteY3" fmla="*/ 6157818 h 6157818"/>
              <a:gd name="connsiteX4" fmla="*/ 0 w 3888175"/>
              <a:gd name="connsiteY4" fmla="*/ 6157818 h 6157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8175" h="6157818">
                <a:moveTo>
                  <a:pt x="0" y="0"/>
                </a:moveTo>
                <a:lnTo>
                  <a:pt x="3888175" y="0"/>
                </a:lnTo>
                <a:lnTo>
                  <a:pt x="3888175" y="5845507"/>
                </a:lnTo>
                <a:cubicBezTo>
                  <a:pt x="3888175" y="6017992"/>
                  <a:pt x="3748349" y="6157818"/>
                  <a:pt x="3575864" y="6157818"/>
                </a:cubicBezTo>
                <a:lnTo>
                  <a:pt x="0" y="6157818"/>
                </a:lnTo>
                <a:close/>
              </a:path>
            </a:pathLst>
          </a:custGeom>
          <a:ln>
            <a:gradFill flip="none" rotWithShape="1">
              <a:gsLst>
                <a:gs pos="28037">
                  <a:schemeClr val="tx2">
                    <a:lumMod val="50000"/>
                  </a:schemeClr>
                </a:gs>
                <a:gs pos="100000">
                  <a:schemeClr val="bg1"/>
                </a:gs>
              </a:gsLst>
              <a:lin ang="2700000" scaled="1"/>
              <a:tileRect/>
            </a:gradFill>
          </a:ln>
          <a:effectLst>
            <a:outerShdw blurRad="317500" dist="38100" dir="2700000" algn="tl" rotWithShape="0">
              <a:prstClr val="black">
                <a:alpha val="40000"/>
              </a:prstClr>
            </a:outerShdw>
          </a:effectLst>
        </p:spPr>
      </p:pic>
      <p:sp>
        <p:nvSpPr>
          <p:cNvPr id="7" name="Rectangle: Rounded Corners 6">
            <a:extLst>
              <a:ext uri="{FF2B5EF4-FFF2-40B4-BE49-F238E27FC236}">
                <a16:creationId xmlns:a16="http://schemas.microsoft.com/office/drawing/2014/main" id="{5CA1D436-3B66-752F-B501-0FD893F56553}"/>
              </a:ext>
              <a:ext uri="{C183D7F6-B498-43B3-948B-1728B52AA6E4}">
                <adec:decorative xmlns:adec="http://schemas.microsoft.com/office/drawing/2017/decorative" val="1"/>
              </a:ext>
            </a:extLst>
          </p:cNvPr>
          <p:cNvSpPr/>
          <p:nvPr/>
        </p:nvSpPr>
        <p:spPr bwMode="auto">
          <a:xfrm>
            <a:off x="4123399" y="147578"/>
            <a:ext cx="7774914" cy="6562845"/>
          </a:xfrm>
          <a:prstGeom prst="roundRect">
            <a:avLst>
              <a:gd name="adj" fmla="val 3093"/>
            </a:avLst>
          </a:prstGeom>
          <a:solidFill>
            <a:schemeClr val="bg1">
              <a:alpha val="75000"/>
            </a:schemeClr>
          </a:solidFill>
          <a:ln>
            <a:noFill/>
            <a:headEnd type="none" w="med" len="med"/>
            <a:tailEnd type="none" w="med" len="med"/>
          </a:ln>
          <a:effectLst>
            <a:outerShdw blurRad="63500" dist="38100" dir="2700000" algn="tl" rotWithShape="0">
              <a:prstClr val="black">
                <a:alpha val="1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endParaRPr lang="en-IN" sz="2000" err="1">
              <a:solidFill>
                <a:srgbClr val="FFFFFF"/>
              </a:solidFill>
              <a:ea typeface="Segoe UI" pitchFamily="34" charset="0"/>
              <a:cs typeface="Segoe UI" pitchFamily="34" charset="0"/>
            </a:endParaRPr>
          </a:p>
        </p:txBody>
      </p:sp>
      <p:sp>
        <p:nvSpPr>
          <p:cNvPr id="34" name="Text Placeholder 33">
            <a:extLst>
              <a:ext uri="{FF2B5EF4-FFF2-40B4-BE49-F238E27FC236}">
                <a16:creationId xmlns:a16="http://schemas.microsoft.com/office/drawing/2014/main" id="{37FD1376-F363-B9B2-E836-2CEB56DB6E56}"/>
              </a:ext>
            </a:extLst>
          </p:cNvPr>
          <p:cNvSpPr>
            <a:spLocks noGrp="1"/>
          </p:cNvSpPr>
          <p:nvPr userDrawn="1">
            <p:ph type="body" sz="quarter" idx="10" hasCustomPrompt="1"/>
          </p:nvPr>
        </p:nvSpPr>
        <p:spPr>
          <a:xfrm>
            <a:off x="588263" y="2801910"/>
            <a:ext cx="3012187" cy="553998"/>
          </a:xfrm>
        </p:spPr>
        <p:txBody>
          <a:bodyPr vert="horz" wrap="square" lIns="0" tIns="0" rIns="0" bIns="0" rtlCol="0" anchor="t">
            <a:spAutoFit/>
          </a:bodyPr>
          <a:lstStyle>
            <a:lvl1pPr marL="0" indent="0">
              <a:buNone/>
              <a:defRPr lang="en-IN" sz="3600" b="0" cap="none" spc="-50" dirty="0">
                <a:ln w="3175">
                  <a:noFill/>
                </a:ln>
                <a:solidFill>
                  <a:schemeClr val="bg1"/>
                </a:solidFill>
                <a:effectLst/>
                <a:latin typeface="+mj-lt"/>
              </a:defRPr>
            </a:lvl1pPr>
          </a:lstStyle>
          <a:p>
            <a:pPr marL="342900" lvl="0" indent="-571500">
              <a:spcBef>
                <a:spcPct val="0"/>
              </a:spcBef>
            </a:pPr>
            <a:r>
              <a:rPr lang="en-US"/>
              <a:t>Title</a:t>
            </a:r>
            <a:endParaRPr lang="en-IN"/>
          </a:p>
        </p:txBody>
      </p:sp>
      <p:sp>
        <p:nvSpPr>
          <p:cNvPr id="6" name="Text Placeholder 35">
            <a:extLst>
              <a:ext uri="{FF2B5EF4-FFF2-40B4-BE49-F238E27FC236}">
                <a16:creationId xmlns:a16="http://schemas.microsoft.com/office/drawing/2014/main" id="{81E71D8E-4065-A2DB-81E3-697DDFC618FF}"/>
              </a:ext>
            </a:extLst>
          </p:cNvPr>
          <p:cNvSpPr>
            <a:spLocks noGrp="1"/>
          </p:cNvSpPr>
          <p:nvPr>
            <p:ph type="body" sz="quarter" idx="17" hasCustomPrompt="1"/>
          </p:nvPr>
        </p:nvSpPr>
        <p:spPr>
          <a:xfrm>
            <a:off x="4480553" y="831489"/>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800" b="1" dirty="0" smtClean="0">
                <a:solidFill>
                  <a:schemeClr val="tx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01</a:t>
            </a:r>
          </a:p>
        </p:txBody>
      </p:sp>
      <p:sp>
        <p:nvSpPr>
          <p:cNvPr id="8" name="Text Placeholder 35">
            <a:extLst>
              <a:ext uri="{FF2B5EF4-FFF2-40B4-BE49-F238E27FC236}">
                <a16:creationId xmlns:a16="http://schemas.microsoft.com/office/drawing/2014/main" id="{16091568-9EBC-3550-9798-500C8041BA45}"/>
              </a:ext>
            </a:extLst>
          </p:cNvPr>
          <p:cNvSpPr>
            <a:spLocks noGrp="1"/>
          </p:cNvSpPr>
          <p:nvPr>
            <p:ph type="body" sz="quarter" idx="11" hasCustomPrompt="1"/>
          </p:nvPr>
        </p:nvSpPr>
        <p:spPr>
          <a:xfrm>
            <a:off x="5436016" y="831489"/>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tx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11" name="Text Placeholder 35">
            <a:extLst>
              <a:ext uri="{FF2B5EF4-FFF2-40B4-BE49-F238E27FC236}">
                <a16:creationId xmlns:a16="http://schemas.microsoft.com/office/drawing/2014/main" id="{9EA1927C-5FFA-5700-709F-264CB5E9AA26}"/>
              </a:ext>
            </a:extLst>
          </p:cNvPr>
          <p:cNvSpPr>
            <a:spLocks noGrp="1"/>
          </p:cNvSpPr>
          <p:nvPr>
            <p:ph type="body" sz="quarter" idx="22" hasCustomPrompt="1"/>
          </p:nvPr>
        </p:nvSpPr>
        <p:spPr>
          <a:xfrm>
            <a:off x="4480553" y="1720618"/>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800" b="1" dirty="0" smtClean="0">
                <a:solidFill>
                  <a:schemeClr val="tx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02</a:t>
            </a:r>
          </a:p>
        </p:txBody>
      </p:sp>
      <p:sp>
        <p:nvSpPr>
          <p:cNvPr id="13" name="Text Placeholder 35">
            <a:extLst>
              <a:ext uri="{FF2B5EF4-FFF2-40B4-BE49-F238E27FC236}">
                <a16:creationId xmlns:a16="http://schemas.microsoft.com/office/drawing/2014/main" id="{FD884ED6-6095-9A5D-31DF-A1B22F039647}"/>
              </a:ext>
            </a:extLst>
          </p:cNvPr>
          <p:cNvSpPr>
            <a:spLocks noGrp="1"/>
          </p:cNvSpPr>
          <p:nvPr>
            <p:ph type="body" sz="quarter" idx="16" hasCustomPrompt="1"/>
          </p:nvPr>
        </p:nvSpPr>
        <p:spPr>
          <a:xfrm>
            <a:off x="5436016" y="1720618"/>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tx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17" name="Text Placeholder 35">
            <a:extLst>
              <a:ext uri="{FF2B5EF4-FFF2-40B4-BE49-F238E27FC236}">
                <a16:creationId xmlns:a16="http://schemas.microsoft.com/office/drawing/2014/main" id="{4948F9C1-BF79-BC44-A439-D9B19E801DD0}"/>
              </a:ext>
            </a:extLst>
          </p:cNvPr>
          <p:cNvSpPr>
            <a:spLocks noGrp="1"/>
          </p:cNvSpPr>
          <p:nvPr>
            <p:ph type="body" sz="quarter" idx="21" hasCustomPrompt="1"/>
          </p:nvPr>
        </p:nvSpPr>
        <p:spPr>
          <a:xfrm>
            <a:off x="4480553" y="2609748"/>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800" b="1" dirty="0" smtClean="0">
                <a:solidFill>
                  <a:schemeClr val="tx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03</a:t>
            </a:r>
          </a:p>
        </p:txBody>
      </p:sp>
      <p:sp>
        <p:nvSpPr>
          <p:cNvPr id="18" name="Text Placeholder 35">
            <a:extLst>
              <a:ext uri="{FF2B5EF4-FFF2-40B4-BE49-F238E27FC236}">
                <a16:creationId xmlns:a16="http://schemas.microsoft.com/office/drawing/2014/main" id="{A40A85EB-27C1-CCC1-88D1-E406DBECEF3F}"/>
              </a:ext>
            </a:extLst>
          </p:cNvPr>
          <p:cNvSpPr>
            <a:spLocks noGrp="1"/>
          </p:cNvSpPr>
          <p:nvPr>
            <p:ph type="body" sz="quarter" idx="15" hasCustomPrompt="1"/>
          </p:nvPr>
        </p:nvSpPr>
        <p:spPr>
          <a:xfrm>
            <a:off x="5436016" y="2609748"/>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tx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20" name="Text Placeholder 35">
            <a:extLst>
              <a:ext uri="{FF2B5EF4-FFF2-40B4-BE49-F238E27FC236}">
                <a16:creationId xmlns:a16="http://schemas.microsoft.com/office/drawing/2014/main" id="{6522EAEB-0C68-CF5D-F9E6-995A1AA9A132}"/>
              </a:ext>
            </a:extLst>
          </p:cNvPr>
          <p:cNvSpPr>
            <a:spLocks noGrp="1"/>
          </p:cNvSpPr>
          <p:nvPr>
            <p:ph type="body" sz="quarter" idx="20" hasCustomPrompt="1"/>
          </p:nvPr>
        </p:nvSpPr>
        <p:spPr>
          <a:xfrm>
            <a:off x="4480553" y="3498879"/>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800" b="1" dirty="0" smtClean="0">
                <a:solidFill>
                  <a:schemeClr val="tx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04</a:t>
            </a:r>
          </a:p>
        </p:txBody>
      </p:sp>
      <p:sp>
        <p:nvSpPr>
          <p:cNvPr id="21" name="Text Placeholder 35">
            <a:extLst>
              <a:ext uri="{FF2B5EF4-FFF2-40B4-BE49-F238E27FC236}">
                <a16:creationId xmlns:a16="http://schemas.microsoft.com/office/drawing/2014/main" id="{84479399-C3AA-749E-5957-F0F68047DA41}"/>
              </a:ext>
            </a:extLst>
          </p:cNvPr>
          <p:cNvSpPr>
            <a:spLocks noGrp="1"/>
          </p:cNvSpPr>
          <p:nvPr>
            <p:ph type="body" sz="quarter" idx="14" hasCustomPrompt="1"/>
          </p:nvPr>
        </p:nvSpPr>
        <p:spPr>
          <a:xfrm>
            <a:off x="5436016" y="3498879"/>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tx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23" name="Text Placeholder 35">
            <a:extLst>
              <a:ext uri="{FF2B5EF4-FFF2-40B4-BE49-F238E27FC236}">
                <a16:creationId xmlns:a16="http://schemas.microsoft.com/office/drawing/2014/main" id="{69F54C0D-5051-8548-1C02-31BC8121ACA4}"/>
              </a:ext>
            </a:extLst>
          </p:cNvPr>
          <p:cNvSpPr>
            <a:spLocks noGrp="1"/>
          </p:cNvSpPr>
          <p:nvPr>
            <p:ph type="body" sz="quarter" idx="19" hasCustomPrompt="1"/>
          </p:nvPr>
        </p:nvSpPr>
        <p:spPr>
          <a:xfrm>
            <a:off x="4480553" y="4388009"/>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800" b="1" dirty="0" smtClean="0">
                <a:solidFill>
                  <a:schemeClr val="tx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05</a:t>
            </a:r>
          </a:p>
        </p:txBody>
      </p:sp>
      <p:sp>
        <p:nvSpPr>
          <p:cNvPr id="24" name="Text Placeholder 35">
            <a:extLst>
              <a:ext uri="{FF2B5EF4-FFF2-40B4-BE49-F238E27FC236}">
                <a16:creationId xmlns:a16="http://schemas.microsoft.com/office/drawing/2014/main" id="{249AFB9A-B381-AB4F-0BA8-3E596521A57B}"/>
              </a:ext>
            </a:extLst>
          </p:cNvPr>
          <p:cNvSpPr>
            <a:spLocks noGrp="1"/>
          </p:cNvSpPr>
          <p:nvPr>
            <p:ph type="body" sz="quarter" idx="13" hasCustomPrompt="1"/>
          </p:nvPr>
        </p:nvSpPr>
        <p:spPr>
          <a:xfrm>
            <a:off x="5436016" y="4388009"/>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tx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26" name="Text Placeholder 35">
            <a:extLst>
              <a:ext uri="{FF2B5EF4-FFF2-40B4-BE49-F238E27FC236}">
                <a16:creationId xmlns:a16="http://schemas.microsoft.com/office/drawing/2014/main" id="{9A70A032-51DC-61D1-D3AB-6FBF724964E6}"/>
              </a:ext>
            </a:extLst>
          </p:cNvPr>
          <p:cNvSpPr>
            <a:spLocks noGrp="1"/>
          </p:cNvSpPr>
          <p:nvPr>
            <p:ph type="body" sz="quarter" idx="18" hasCustomPrompt="1"/>
          </p:nvPr>
        </p:nvSpPr>
        <p:spPr>
          <a:xfrm>
            <a:off x="4480553" y="5277137"/>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800" b="1" dirty="0" smtClean="0">
                <a:solidFill>
                  <a:schemeClr val="tx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06</a:t>
            </a:r>
          </a:p>
        </p:txBody>
      </p:sp>
      <p:sp>
        <p:nvSpPr>
          <p:cNvPr id="27" name="Text Placeholder 35">
            <a:extLst>
              <a:ext uri="{FF2B5EF4-FFF2-40B4-BE49-F238E27FC236}">
                <a16:creationId xmlns:a16="http://schemas.microsoft.com/office/drawing/2014/main" id="{66EC96AD-25D3-BDC6-0029-8D3A2B42E830}"/>
              </a:ext>
            </a:extLst>
          </p:cNvPr>
          <p:cNvSpPr>
            <a:spLocks noGrp="1"/>
          </p:cNvSpPr>
          <p:nvPr>
            <p:ph type="body" sz="quarter" idx="12" hasCustomPrompt="1"/>
          </p:nvPr>
        </p:nvSpPr>
        <p:spPr>
          <a:xfrm>
            <a:off x="5436016" y="5277137"/>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tx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Tree>
    <p:extLst>
      <p:ext uri="{BB962C8B-B14F-4D97-AF65-F5344CB8AC3E}">
        <p14:creationId xmlns:p14="http://schemas.microsoft.com/office/powerpoint/2010/main" val="3051209340"/>
      </p:ext>
    </p:extLst>
  </p:cSld>
  <p:clrMapOvr>
    <a:masterClrMapping/>
  </p:clrMapOvr>
  <p:transition>
    <p:fade/>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preserve="1" userDrawn="1">
  <p:cSld name="Agenda eight topic">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23DD631-C778-53A9-8073-57102E742346}"/>
              </a:ext>
              <a:ext uri="{C183D7F6-B498-43B3-948B-1728B52AA6E4}">
                <adec:decorative xmlns:adec="http://schemas.microsoft.com/office/drawing/2017/decorative" val="1"/>
              </a:ext>
            </a:extLst>
          </p:cNvPr>
          <p:cNvPicPr>
            <a:picLocks noChangeAspect="1"/>
          </p:cNvPicPr>
          <p:nvPr userDrawn="1"/>
        </p:nvPicPr>
        <p:blipFill rotWithShape="1">
          <a:blip r:embed="rId2" cstate="screen">
            <a:alphaModFix amt="25000"/>
            <a:extLst>
              <a:ext uri="{28A0092B-C50C-407E-A947-70E740481C1C}">
                <a14:useLocalDpi xmlns:a14="http://schemas.microsoft.com/office/drawing/2010/main"/>
              </a:ext>
            </a:extLst>
          </a:blip>
          <a:srcRect/>
          <a:stretch/>
        </p:blipFill>
        <p:spPr>
          <a:xfrm>
            <a:off x="0" y="0"/>
            <a:ext cx="12192000" cy="6858000"/>
          </a:xfrm>
          <a:prstGeom prst="rect">
            <a:avLst/>
          </a:prstGeom>
        </p:spPr>
      </p:pic>
      <p:pic>
        <p:nvPicPr>
          <p:cNvPr id="6" name="Picture 5">
            <a:extLst>
              <a:ext uri="{FF2B5EF4-FFF2-40B4-BE49-F238E27FC236}">
                <a16:creationId xmlns:a16="http://schemas.microsoft.com/office/drawing/2014/main" id="{622A4C08-8D9B-7EB7-4EFC-CDD476EE593F}"/>
              </a:ext>
              <a:ext uri="{C183D7F6-B498-43B3-948B-1728B52AA6E4}">
                <adec:decorative xmlns:adec="http://schemas.microsoft.com/office/drawing/2017/decorative" val="1"/>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5415" y="0"/>
            <a:ext cx="3888175" cy="6269038"/>
          </a:xfrm>
          <a:custGeom>
            <a:avLst/>
            <a:gdLst>
              <a:gd name="connsiteX0" fmla="*/ 0 w 3888175"/>
              <a:gd name="connsiteY0" fmla="*/ 0 h 6157818"/>
              <a:gd name="connsiteX1" fmla="*/ 3888175 w 3888175"/>
              <a:gd name="connsiteY1" fmla="*/ 0 h 6157818"/>
              <a:gd name="connsiteX2" fmla="*/ 3888175 w 3888175"/>
              <a:gd name="connsiteY2" fmla="*/ 5845507 h 6157818"/>
              <a:gd name="connsiteX3" fmla="*/ 3575864 w 3888175"/>
              <a:gd name="connsiteY3" fmla="*/ 6157818 h 6157818"/>
              <a:gd name="connsiteX4" fmla="*/ 0 w 3888175"/>
              <a:gd name="connsiteY4" fmla="*/ 6157818 h 6157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8175" h="6157818">
                <a:moveTo>
                  <a:pt x="0" y="0"/>
                </a:moveTo>
                <a:lnTo>
                  <a:pt x="3888175" y="0"/>
                </a:lnTo>
                <a:lnTo>
                  <a:pt x="3888175" y="5845507"/>
                </a:lnTo>
                <a:cubicBezTo>
                  <a:pt x="3888175" y="6017992"/>
                  <a:pt x="3748349" y="6157818"/>
                  <a:pt x="3575864" y="6157818"/>
                </a:cubicBezTo>
                <a:lnTo>
                  <a:pt x="0" y="6157818"/>
                </a:lnTo>
                <a:close/>
              </a:path>
            </a:pathLst>
          </a:custGeom>
          <a:ln>
            <a:gradFill flip="none" rotWithShape="1">
              <a:gsLst>
                <a:gs pos="28037">
                  <a:schemeClr val="tx2">
                    <a:lumMod val="50000"/>
                  </a:schemeClr>
                </a:gs>
                <a:gs pos="100000">
                  <a:schemeClr val="bg1"/>
                </a:gs>
              </a:gsLst>
              <a:lin ang="2700000" scaled="1"/>
              <a:tileRect/>
            </a:gradFill>
          </a:ln>
          <a:effectLst>
            <a:outerShdw blurRad="317500" dist="38100" dir="2700000" algn="tl" rotWithShape="0">
              <a:prstClr val="black">
                <a:alpha val="40000"/>
              </a:prstClr>
            </a:outerShdw>
          </a:effectLst>
        </p:spPr>
      </p:pic>
      <p:sp>
        <p:nvSpPr>
          <p:cNvPr id="7" name="Rectangle: Rounded Corners 6">
            <a:extLst>
              <a:ext uri="{FF2B5EF4-FFF2-40B4-BE49-F238E27FC236}">
                <a16:creationId xmlns:a16="http://schemas.microsoft.com/office/drawing/2014/main" id="{5CA1D436-3B66-752F-B501-0FD893F56553}"/>
              </a:ext>
              <a:ext uri="{C183D7F6-B498-43B3-948B-1728B52AA6E4}">
                <adec:decorative xmlns:adec="http://schemas.microsoft.com/office/drawing/2017/decorative" val="1"/>
              </a:ext>
            </a:extLst>
          </p:cNvPr>
          <p:cNvSpPr/>
          <p:nvPr/>
        </p:nvSpPr>
        <p:spPr bwMode="auto">
          <a:xfrm>
            <a:off x="4123399" y="147578"/>
            <a:ext cx="7774914" cy="6562845"/>
          </a:xfrm>
          <a:prstGeom prst="roundRect">
            <a:avLst>
              <a:gd name="adj" fmla="val 3093"/>
            </a:avLst>
          </a:prstGeom>
          <a:solidFill>
            <a:schemeClr val="bg1">
              <a:alpha val="75000"/>
            </a:schemeClr>
          </a:solidFill>
          <a:ln>
            <a:noFill/>
            <a:headEnd type="none" w="med" len="med"/>
            <a:tailEnd type="none" w="med" len="med"/>
          </a:ln>
          <a:effectLst>
            <a:outerShdw blurRad="63500" dist="38100" dir="2700000" algn="tl" rotWithShape="0">
              <a:prstClr val="black">
                <a:alpha val="1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endParaRPr lang="en-IN" sz="2000" err="1">
              <a:solidFill>
                <a:srgbClr val="FFFFFF"/>
              </a:solidFill>
              <a:ea typeface="Segoe UI" pitchFamily="34" charset="0"/>
              <a:cs typeface="Segoe UI" pitchFamily="34" charset="0"/>
            </a:endParaRPr>
          </a:p>
        </p:txBody>
      </p:sp>
      <p:sp>
        <p:nvSpPr>
          <p:cNvPr id="34" name="Text Placeholder 33">
            <a:extLst>
              <a:ext uri="{FF2B5EF4-FFF2-40B4-BE49-F238E27FC236}">
                <a16:creationId xmlns:a16="http://schemas.microsoft.com/office/drawing/2014/main" id="{37FD1376-F363-B9B2-E836-2CEB56DB6E56}"/>
              </a:ext>
            </a:extLst>
          </p:cNvPr>
          <p:cNvSpPr>
            <a:spLocks noGrp="1"/>
          </p:cNvSpPr>
          <p:nvPr userDrawn="1">
            <p:ph type="body" sz="quarter" idx="10" hasCustomPrompt="1"/>
          </p:nvPr>
        </p:nvSpPr>
        <p:spPr>
          <a:xfrm>
            <a:off x="588263" y="2801910"/>
            <a:ext cx="3012187" cy="553998"/>
          </a:xfrm>
        </p:spPr>
        <p:txBody>
          <a:bodyPr vert="horz" wrap="square" lIns="0" tIns="0" rIns="0" bIns="0" rtlCol="0" anchor="t">
            <a:spAutoFit/>
          </a:bodyPr>
          <a:lstStyle>
            <a:lvl1pPr marL="0" indent="0">
              <a:buNone/>
              <a:defRPr lang="en-IN" sz="3600" b="0" cap="none" spc="-50" dirty="0">
                <a:ln w="3175">
                  <a:noFill/>
                </a:ln>
                <a:solidFill>
                  <a:schemeClr val="bg1"/>
                </a:solidFill>
                <a:effectLst/>
                <a:latin typeface="+mj-lt"/>
              </a:defRPr>
            </a:lvl1pPr>
          </a:lstStyle>
          <a:p>
            <a:pPr marL="342900" lvl="0" indent="-571500">
              <a:spcBef>
                <a:spcPct val="0"/>
              </a:spcBef>
            </a:pPr>
            <a:r>
              <a:rPr lang="en-US"/>
              <a:t>Title</a:t>
            </a:r>
            <a:endParaRPr lang="en-IN"/>
          </a:p>
        </p:txBody>
      </p:sp>
      <p:sp>
        <p:nvSpPr>
          <p:cNvPr id="42" name="Text Placeholder 35">
            <a:extLst>
              <a:ext uri="{FF2B5EF4-FFF2-40B4-BE49-F238E27FC236}">
                <a16:creationId xmlns:a16="http://schemas.microsoft.com/office/drawing/2014/main" id="{27E77BF6-2F02-6AB1-244C-A33EEA6866E6}"/>
              </a:ext>
            </a:extLst>
          </p:cNvPr>
          <p:cNvSpPr>
            <a:spLocks noGrp="1"/>
          </p:cNvSpPr>
          <p:nvPr>
            <p:ph type="body" sz="quarter" idx="35" hasCustomPrompt="1"/>
          </p:nvPr>
        </p:nvSpPr>
        <p:spPr>
          <a:xfrm>
            <a:off x="4480553" y="527444"/>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tx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01</a:t>
            </a:r>
          </a:p>
        </p:txBody>
      </p:sp>
      <p:sp>
        <p:nvSpPr>
          <p:cNvPr id="43" name="Text Placeholder 35">
            <a:extLst>
              <a:ext uri="{FF2B5EF4-FFF2-40B4-BE49-F238E27FC236}">
                <a16:creationId xmlns:a16="http://schemas.microsoft.com/office/drawing/2014/main" id="{558DA852-A25B-3004-E952-719FA55D94FB}"/>
              </a:ext>
            </a:extLst>
          </p:cNvPr>
          <p:cNvSpPr>
            <a:spLocks noGrp="1"/>
          </p:cNvSpPr>
          <p:nvPr>
            <p:ph type="body" sz="quarter" idx="36" hasCustomPrompt="1"/>
          </p:nvPr>
        </p:nvSpPr>
        <p:spPr>
          <a:xfrm>
            <a:off x="5436016" y="527444"/>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tx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44" name="Text Placeholder 35">
            <a:extLst>
              <a:ext uri="{FF2B5EF4-FFF2-40B4-BE49-F238E27FC236}">
                <a16:creationId xmlns:a16="http://schemas.microsoft.com/office/drawing/2014/main" id="{5C08C2F8-5024-C4BC-16C1-47D660E2FC69}"/>
              </a:ext>
            </a:extLst>
          </p:cNvPr>
          <p:cNvSpPr>
            <a:spLocks noGrp="1"/>
          </p:cNvSpPr>
          <p:nvPr>
            <p:ph type="body" sz="quarter" idx="37" hasCustomPrompt="1"/>
          </p:nvPr>
        </p:nvSpPr>
        <p:spPr>
          <a:xfrm>
            <a:off x="4480553" y="1281381"/>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tx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02</a:t>
            </a:r>
          </a:p>
        </p:txBody>
      </p:sp>
      <p:sp>
        <p:nvSpPr>
          <p:cNvPr id="45" name="Text Placeholder 35">
            <a:extLst>
              <a:ext uri="{FF2B5EF4-FFF2-40B4-BE49-F238E27FC236}">
                <a16:creationId xmlns:a16="http://schemas.microsoft.com/office/drawing/2014/main" id="{A18A491A-45A0-7F25-09EA-A8BC6C2D2382}"/>
              </a:ext>
            </a:extLst>
          </p:cNvPr>
          <p:cNvSpPr>
            <a:spLocks noGrp="1"/>
          </p:cNvSpPr>
          <p:nvPr>
            <p:ph type="body" sz="quarter" idx="38" hasCustomPrompt="1"/>
          </p:nvPr>
        </p:nvSpPr>
        <p:spPr>
          <a:xfrm>
            <a:off x="5436016" y="1281381"/>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tx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2" name="Text Placeholder 35">
            <a:extLst>
              <a:ext uri="{FF2B5EF4-FFF2-40B4-BE49-F238E27FC236}">
                <a16:creationId xmlns:a16="http://schemas.microsoft.com/office/drawing/2014/main" id="{956A9372-5D07-5C45-7C37-29797CA487FF}"/>
              </a:ext>
            </a:extLst>
          </p:cNvPr>
          <p:cNvSpPr>
            <a:spLocks noGrp="1"/>
          </p:cNvSpPr>
          <p:nvPr userDrawn="1">
            <p:ph type="body" sz="quarter" idx="17" hasCustomPrompt="1"/>
          </p:nvPr>
        </p:nvSpPr>
        <p:spPr>
          <a:xfrm>
            <a:off x="4480553" y="2035318"/>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tx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03</a:t>
            </a:r>
          </a:p>
        </p:txBody>
      </p:sp>
      <p:sp>
        <p:nvSpPr>
          <p:cNvPr id="36" name="Text Placeholder 35">
            <a:extLst>
              <a:ext uri="{FF2B5EF4-FFF2-40B4-BE49-F238E27FC236}">
                <a16:creationId xmlns:a16="http://schemas.microsoft.com/office/drawing/2014/main" id="{25EF701A-EECF-9B1A-6540-7EFB3A28B325}"/>
              </a:ext>
            </a:extLst>
          </p:cNvPr>
          <p:cNvSpPr>
            <a:spLocks noGrp="1"/>
          </p:cNvSpPr>
          <p:nvPr userDrawn="1">
            <p:ph type="body" sz="quarter" idx="11" hasCustomPrompt="1"/>
          </p:nvPr>
        </p:nvSpPr>
        <p:spPr>
          <a:xfrm>
            <a:off x="5436016" y="2035318"/>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tx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16" name="Text Placeholder 35">
            <a:extLst>
              <a:ext uri="{FF2B5EF4-FFF2-40B4-BE49-F238E27FC236}">
                <a16:creationId xmlns:a16="http://schemas.microsoft.com/office/drawing/2014/main" id="{8CC548CB-B856-5757-3FE8-ECA642FC3526}"/>
              </a:ext>
            </a:extLst>
          </p:cNvPr>
          <p:cNvSpPr>
            <a:spLocks noGrp="1"/>
          </p:cNvSpPr>
          <p:nvPr userDrawn="1">
            <p:ph type="body" sz="quarter" idx="22" hasCustomPrompt="1"/>
          </p:nvPr>
        </p:nvSpPr>
        <p:spPr>
          <a:xfrm>
            <a:off x="4480553" y="2789255"/>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tx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04</a:t>
            </a:r>
          </a:p>
        </p:txBody>
      </p:sp>
      <p:sp>
        <p:nvSpPr>
          <p:cNvPr id="41" name="Text Placeholder 35">
            <a:extLst>
              <a:ext uri="{FF2B5EF4-FFF2-40B4-BE49-F238E27FC236}">
                <a16:creationId xmlns:a16="http://schemas.microsoft.com/office/drawing/2014/main" id="{C1B8DE60-C280-DB99-5F3A-50EE10BF0D0F}"/>
              </a:ext>
            </a:extLst>
          </p:cNvPr>
          <p:cNvSpPr>
            <a:spLocks noGrp="1"/>
          </p:cNvSpPr>
          <p:nvPr userDrawn="1">
            <p:ph type="body" sz="quarter" idx="16" hasCustomPrompt="1"/>
          </p:nvPr>
        </p:nvSpPr>
        <p:spPr>
          <a:xfrm>
            <a:off x="5436016" y="2789255"/>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tx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14" name="Text Placeholder 35">
            <a:extLst>
              <a:ext uri="{FF2B5EF4-FFF2-40B4-BE49-F238E27FC236}">
                <a16:creationId xmlns:a16="http://schemas.microsoft.com/office/drawing/2014/main" id="{40CE3D49-5D1D-C6CC-D4F1-E75D834D5F86}"/>
              </a:ext>
            </a:extLst>
          </p:cNvPr>
          <p:cNvSpPr>
            <a:spLocks noGrp="1"/>
          </p:cNvSpPr>
          <p:nvPr userDrawn="1">
            <p:ph type="body" sz="quarter" idx="21" hasCustomPrompt="1"/>
          </p:nvPr>
        </p:nvSpPr>
        <p:spPr>
          <a:xfrm>
            <a:off x="4480553" y="3543192"/>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tx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05</a:t>
            </a:r>
          </a:p>
        </p:txBody>
      </p:sp>
      <p:sp>
        <p:nvSpPr>
          <p:cNvPr id="40" name="Text Placeholder 35">
            <a:extLst>
              <a:ext uri="{FF2B5EF4-FFF2-40B4-BE49-F238E27FC236}">
                <a16:creationId xmlns:a16="http://schemas.microsoft.com/office/drawing/2014/main" id="{5C7AE02B-FB9D-762B-AB5F-DE191AC40875}"/>
              </a:ext>
            </a:extLst>
          </p:cNvPr>
          <p:cNvSpPr>
            <a:spLocks noGrp="1"/>
          </p:cNvSpPr>
          <p:nvPr userDrawn="1">
            <p:ph type="body" sz="quarter" idx="15" hasCustomPrompt="1"/>
          </p:nvPr>
        </p:nvSpPr>
        <p:spPr>
          <a:xfrm>
            <a:off x="5436016" y="3543192"/>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tx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12" name="Text Placeholder 35">
            <a:extLst>
              <a:ext uri="{FF2B5EF4-FFF2-40B4-BE49-F238E27FC236}">
                <a16:creationId xmlns:a16="http://schemas.microsoft.com/office/drawing/2014/main" id="{B622147B-A43D-FAE4-FCD2-1B938D7FC3E3}"/>
              </a:ext>
            </a:extLst>
          </p:cNvPr>
          <p:cNvSpPr>
            <a:spLocks noGrp="1"/>
          </p:cNvSpPr>
          <p:nvPr userDrawn="1">
            <p:ph type="body" sz="quarter" idx="20" hasCustomPrompt="1"/>
          </p:nvPr>
        </p:nvSpPr>
        <p:spPr>
          <a:xfrm>
            <a:off x="4480553" y="4297129"/>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tx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06</a:t>
            </a:r>
          </a:p>
        </p:txBody>
      </p:sp>
      <p:sp>
        <p:nvSpPr>
          <p:cNvPr id="39" name="Text Placeholder 35">
            <a:extLst>
              <a:ext uri="{FF2B5EF4-FFF2-40B4-BE49-F238E27FC236}">
                <a16:creationId xmlns:a16="http://schemas.microsoft.com/office/drawing/2014/main" id="{7B6DF795-EF74-1C8A-39CC-8B2DD75A94C0}"/>
              </a:ext>
            </a:extLst>
          </p:cNvPr>
          <p:cNvSpPr>
            <a:spLocks noGrp="1"/>
          </p:cNvSpPr>
          <p:nvPr userDrawn="1">
            <p:ph type="body" sz="quarter" idx="14" hasCustomPrompt="1"/>
          </p:nvPr>
        </p:nvSpPr>
        <p:spPr>
          <a:xfrm>
            <a:off x="5436016" y="4297129"/>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tx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10" name="Text Placeholder 35">
            <a:extLst>
              <a:ext uri="{FF2B5EF4-FFF2-40B4-BE49-F238E27FC236}">
                <a16:creationId xmlns:a16="http://schemas.microsoft.com/office/drawing/2014/main" id="{2B10AC93-2B34-EE9C-672C-DB79A9B274F9}"/>
              </a:ext>
            </a:extLst>
          </p:cNvPr>
          <p:cNvSpPr>
            <a:spLocks noGrp="1"/>
          </p:cNvSpPr>
          <p:nvPr userDrawn="1">
            <p:ph type="body" sz="quarter" idx="19" hasCustomPrompt="1"/>
          </p:nvPr>
        </p:nvSpPr>
        <p:spPr>
          <a:xfrm>
            <a:off x="4480553" y="5051066"/>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tx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07</a:t>
            </a:r>
          </a:p>
        </p:txBody>
      </p:sp>
      <p:sp>
        <p:nvSpPr>
          <p:cNvPr id="38" name="Text Placeholder 35">
            <a:extLst>
              <a:ext uri="{FF2B5EF4-FFF2-40B4-BE49-F238E27FC236}">
                <a16:creationId xmlns:a16="http://schemas.microsoft.com/office/drawing/2014/main" id="{2E3339B5-7B67-FB30-EEE4-5E79A97FC1B6}"/>
              </a:ext>
            </a:extLst>
          </p:cNvPr>
          <p:cNvSpPr>
            <a:spLocks noGrp="1"/>
          </p:cNvSpPr>
          <p:nvPr userDrawn="1">
            <p:ph type="body" sz="quarter" idx="13" hasCustomPrompt="1"/>
          </p:nvPr>
        </p:nvSpPr>
        <p:spPr>
          <a:xfrm>
            <a:off x="5436016" y="5051066"/>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tx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
        <p:nvSpPr>
          <p:cNvPr id="5" name="Text Placeholder 35">
            <a:extLst>
              <a:ext uri="{FF2B5EF4-FFF2-40B4-BE49-F238E27FC236}">
                <a16:creationId xmlns:a16="http://schemas.microsoft.com/office/drawing/2014/main" id="{A0097874-DF6B-47A3-BEB4-438610EE5773}"/>
              </a:ext>
            </a:extLst>
          </p:cNvPr>
          <p:cNvSpPr>
            <a:spLocks noGrp="1"/>
          </p:cNvSpPr>
          <p:nvPr userDrawn="1">
            <p:ph type="body" sz="quarter" idx="18" hasCustomPrompt="1"/>
          </p:nvPr>
        </p:nvSpPr>
        <p:spPr>
          <a:xfrm>
            <a:off x="4480553" y="5805000"/>
            <a:ext cx="632006"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lgn="ctr">
              <a:buFont typeface="Arial" panose="020B0604020202020204" pitchFamily="34" charset="0"/>
              <a:buNone/>
              <a:defRPr lang="en-US" sz="2400" b="1" dirty="0" smtClean="0">
                <a:solidFill>
                  <a:schemeClr val="tx1"/>
                </a:solidFill>
                <a:latin typeface="+mn-lt"/>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08</a:t>
            </a:r>
          </a:p>
        </p:txBody>
      </p:sp>
      <p:sp>
        <p:nvSpPr>
          <p:cNvPr id="37" name="Text Placeholder 35">
            <a:extLst>
              <a:ext uri="{FF2B5EF4-FFF2-40B4-BE49-F238E27FC236}">
                <a16:creationId xmlns:a16="http://schemas.microsoft.com/office/drawing/2014/main" id="{D7FDD5DE-6586-AF13-BA53-08047CC60BAF}"/>
              </a:ext>
            </a:extLst>
          </p:cNvPr>
          <p:cNvSpPr>
            <a:spLocks noGrp="1"/>
          </p:cNvSpPr>
          <p:nvPr userDrawn="1">
            <p:ph type="body" sz="quarter" idx="12" hasCustomPrompt="1"/>
          </p:nvPr>
        </p:nvSpPr>
        <p:spPr>
          <a:xfrm>
            <a:off x="5436016" y="5805000"/>
            <a:ext cx="5812461" cy="526938"/>
          </a:xfrm>
          <a:noFill/>
          <a:ln>
            <a:noFill/>
            <a:headEnd type="none" w="med" len="med"/>
            <a:tailEnd type="none" w="med" len="med"/>
          </a:ln>
          <a:effectLst>
            <a:outerShdw blurRad="381000" dist="88900" sx="95000" sy="95000" algn="ctr" rotWithShape="0">
              <a:prstClr val="black">
                <a:alpha val="3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lvl1pPr marL="0" indent="0">
              <a:buFont typeface="Arial" panose="020B0604020202020204" pitchFamily="34" charset="0"/>
              <a:buNone/>
              <a:defRPr lang="en-US" sz="1600" dirty="0" smtClean="0">
                <a:solidFill>
                  <a:schemeClr val="tx1"/>
                </a:solidFill>
                <a:cs typeface="+mn-cs"/>
              </a:defRPr>
            </a:lvl1pPr>
            <a:lvl2pPr>
              <a:defRPr lang="en-US" sz="1800" dirty="0" smtClean="0">
                <a:solidFill>
                  <a:schemeClr val="lt1"/>
                </a:solidFill>
              </a:defRPr>
            </a:lvl2pPr>
            <a:lvl3pPr>
              <a:defRPr lang="en-US" sz="1800" dirty="0" smtClean="0">
                <a:solidFill>
                  <a:schemeClr val="lt1"/>
                </a:solidFill>
              </a:defRPr>
            </a:lvl3pPr>
            <a:lvl4pPr>
              <a:defRPr lang="en-US" sz="1800" dirty="0" smtClean="0">
                <a:solidFill>
                  <a:schemeClr val="lt1"/>
                </a:solidFill>
              </a:defRPr>
            </a:lvl4pPr>
            <a:lvl5pPr>
              <a:defRPr lang="en-IN" sz="1800" dirty="0">
                <a:solidFill>
                  <a:schemeClr val="lt1"/>
                </a:solidFill>
              </a:defRPr>
            </a:lvl5pPr>
          </a:lstStyle>
          <a:p>
            <a:pPr marL="0" lvl="0" defTabSz="914400" fontAlgn="t">
              <a:lnSpc>
                <a:spcPct val="107000"/>
              </a:lnSpc>
              <a:spcAft>
                <a:spcPts val="400"/>
              </a:spcAft>
            </a:pPr>
            <a:r>
              <a:rPr lang="en-US"/>
              <a:t>Click to add text</a:t>
            </a:r>
          </a:p>
        </p:txBody>
      </p:sp>
    </p:spTree>
    <p:extLst>
      <p:ext uri="{BB962C8B-B14F-4D97-AF65-F5344CB8AC3E}">
        <p14:creationId xmlns:p14="http://schemas.microsoft.com/office/powerpoint/2010/main" val="2006433864"/>
      </p:ext>
    </p:extLst>
  </p:cSld>
  <p:clrMapOvr>
    <a:masterClrMapping/>
  </p:clrMapOvr>
  <p:transition>
    <p:fade/>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userDrawn="1">
  <p:cSld name="Extendable Agenda">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23DD631-C778-53A9-8073-57102E742346}"/>
              </a:ext>
              <a:ext uri="{C183D7F6-B498-43B3-948B-1728B52AA6E4}">
                <adec:decorative xmlns:adec="http://schemas.microsoft.com/office/drawing/2017/decorative" val="1"/>
              </a:ext>
            </a:extLst>
          </p:cNvPr>
          <p:cNvPicPr>
            <a:picLocks noChangeAspect="1"/>
          </p:cNvPicPr>
          <p:nvPr userDrawn="1"/>
        </p:nvPicPr>
        <p:blipFill rotWithShape="1">
          <a:blip r:embed="rId2" cstate="screen">
            <a:alphaModFix amt="25000"/>
            <a:extLst>
              <a:ext uri="{28A0092B-C50C-407E-A947-70E740481C1C}">
                <a14:useLocalDpi xmlns:a14="http://schemas.microsoft.com/office/drawing/2010/main"/>
              </a:ext>
            </a:extLst>
          </a:blip>
          <a:src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6805F267-4894-37E7-D6AD-BCCE79118B6E}"/>
              </a:ext>
              <a:ext uri="{C183D7F6-B498-43B3-948B-1728B52AA6E4}">
                <adec:decorative xmlns:adec="http://schemas.microsoft.com/office/drawing/2017/decorative" val="1"/>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5415" y="0"/>
            <a:ext cx="3888175" cy="6269038"/>
          </a:xfrm>
          <a:custGeom>
            <a:avLst/>
            <a:gdLst>
              <a:gd name="connsiteX0" fmla="*/ 0 w 3888175"/>
              <a:gd name="connsiteY0" fmla="*/ 0 h 6157818"/>
              <a:gd name="connsiteX1" fmla="*/ 3888175 w 3888175"/>
              <a:gd name="connsiteY1" fmla="*/ 0 h 6157818"/>
              <a:gd name="connsiteX2" fmla="*/ 3888175 w 3888175"/>
              <a:gd name="connsiteY2" fmla="*/ 5845507 h 6157818"/>
              <a:gd name="connsiteX3" fmla="*/ 3575864 w 3888175"/>
              <a:gd name="connsiteY3" fmla="*/ 6157818 h 6157818"/>
              <a:gd name="connsiteX4" fmla="*/ 0 w 3888175"/>
              <a:gd name="connsiteY4" fmla="*/ 6157818 h 6157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8175" h="6157818">
                <a:moveTo>
                  <a:pt x="0" y="0"/>
                </a:moveTo>
                <a:lnTo>
                  <a:pt x="3888175" y="0"/>
                </a:lnTo>
                <a:lnTo>
                  <a:pt x="3888175" y="5845507"/>
                </a:lnTo>
                <a:cubicBezTo>
                  <a:pt x="3888175" y="6017992"/>
                  <a:pt x="3748349" y="6157818"/>
                  <a:pt x="3575864" y="6157818"/>
                </a:cubicBezTo>
                <a:lnTo>
                  <a:pt x="0" y="6157818"/>
                </a:lnTo>
                <a:close/>
              </a:path>
            </a:pathLst>
          </a:custGeom>
          <a:ln>
            <a:gradFill flip="none" rotWithShape="1">
              <a:gsLst>
                <a:gs pos="28037">
                  <a:schemeClr val="tx2">
                    <a:lumMod val="50000"/>
                  </a:schemeClr>
                </a:gs>
                <a:gs pos="100000">
                  <a:schemeClr val="bg1"/>
                </a:gs>
              </a:gsLst>
              <a:lin ang="2700000" scaled="1"/>
              <a:tileRect/>
            </a:gradFill>
          </a:ln>
          <a:effectLst>
            <a:outerShdw blurRad="317500" dist="38100" dir="2700000" algn="tl" rotWithShape="0">
              <a:prstClr val="black">
                <a:alpha val="40000"/>
              </a:prstClr>
            </a:outerShdw>
          </a:effectLst>
        </p:spPr>
      </p:pic>
      <p:sp>
        <p:nvSpPr>
          <p:cNvPr id="7" name="Rectangle: Rounded Corners 6">
            <a:extLst>
              <a:ext uri="{FF2B5EF4-FFF2-40B4-BE49-F238E27FC236}">
                <a16:creationId xmlns:a16="http://schemas.microsoft.com/office/drawing/2014/main" id="{5CA1D436-3B66-752F-B501-0FD893F56553}"/>
              </a:ext>
              <a:ext uri="{C183D7F6-B498-43B3-948B-1728B52AA6E4}">
                <adec:decorative xmlns:adec="http://schemas.microsoft.com/office/drawing/2017/decorative" val="1"/>
              </a:ext>
            </a:extLst>
          </p:cNvPr>
          <p:cNvSpPr/>
          <p:nvPr/>
        </p:nvSpPr>
        <p:spPr bwMode="auto">
          <a:xfrm>
            <a:off x="4123399" y="147578"/>
            <a:ext cx="7774914" cy="6562845"/>
          </a:xfrm>
          <a:prstGeom prst="roundRect">
            <a:avLst>
              <a:gd name="adj" fmla="val 3093"/>
            </a:avLst>
          </a:prstGeom>
          <a:solidFill>
            <a:schemeClr val="bg1">
              <a:alpha val="75000"/>
            </a:schemeClr>
          </a:solidFill>
          <a:ln>
            <a:noFill/>
            <a:headEnd type="none" w="med" len="med"/>
            <a:tailEnd type="none" w="med" len="med"/>
          </a:ln>
          <a:effectLst>
            <a:outerShdw blurRad="63500" dist="38100" dir="2700000" algn="tl" rotWithShape="0">
              <a:prstClr val="black">
                <a:alpha val="1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endParaRPr lang="en-IN" sz="2000" err="1">
              <a:solidFill>
                <a:srgbClr val="FFFFFF"/>
              </a:solidFill>
              <a:ea typeface="Segoe UI" pitchFamily="34" charset="0"/>
              <a:cs typeface="Segoe UI" pitchFamily="34" charset="0"/>
            </a:endParaRPr>
          </a:p>
        </p:txBody>
      </p:sp>
      <p:sp>
        <p:nvSpPr>
          <p:cNvPr id="34" name="Text Placeholder 33">
            <a:extLst>
              <a:ext uri="{FF2B5EF4-FFF2-40B4-BE49-F238E27FC236}">
                <a16:creationId xmlns:a16="http://schemas.microsoft.com/office/drawing/2014/main" id="{37FD1376-F363-B9B2-E836-2CEB56DB6E56}"/>
              </a:ext>
            </a:extLst>
          </p:cNvPr>
          <p:cNvSpPr>
            <a:spLocks noGrp="1"/>
          </p:cNvSpPr>
          <p:nvPr userDrawn="1">
            <p:ph type="body" sz="quarter" idx="10" hasCustomPrompt="1"/>
          </p:nvPr>
        </p:nvSpPr>
        <p:spPr>
          <a:xfrm>
            <a:off x="588263" y="2801910"/>
            <a:ext cx="3012187" cy="553998"/>
          </a:xfrm>
        </p:spPr>
        <p:txBody>
          <a:bodyPr vert="horz" wrap="square" lIns="0" tIns="0" rIns="0" bIns="0" rtlCol="0" anchor="t">
            <a:spAutoFit/>
          </a:bodyPr>
          <a:lstStyle>
            <a:lvl1pPr marL="0" indent="0">
              <a:buNone/>
              <a:defRPr lang="en-IN" sz="3600" b="0" cap="none" spc="-50" dirty="0">
                <a:ln w="3175">
                  <a:noFill/>
                </a:ln>
                <a:solidFill>
                  <a:schemeClr val="bg1"/>
                </a:solidFill>
                <a:effectLst/>
                <a:latin typeface="+mj-lt"/>
              </a:defRPr>
            </a:lvl1pPr>
          </a:lstStyle>
          <a:p>
            <a:pPr marL="342900" lvl="0" indent="-571500">
              <a:spcBef>
                <a:spcPct val="0"/>
              </a:spcBef>
            </a:pPr>
            <a:r>
              <a:rPr lang="en-US"/>
              <a:t>Title</a:t>
            </a:r>
            <a:endParaRPr lang="en-IN"/>
          </a:p>
        </p:txBody>
      </p:sp>
      <p:sp>
        <p:nvSpPr>
          <p:cNvPr id="5" name="Text Placeholder 4">
            <a:extLst>
              <a:ext uri="{FF2B5EF4-FFF2-40B4-BE49-F238E27FC236}">
                <a16:creationId xmlns:a16="http://schemas.microsoft.com/office/drawing/2014/main" id="{7ECFA3EA-44B7-3F76-83B2-733C41CFFF8C}"/>
              </a:ext>
            </a:extLst>
          </p:cNvPr>
          <p:cNvSpPr>
            <a:spLocks noGrp="1"/>
          </p:cNvSpPr>
          <p:nvPr>
            <p:ph type="body" sz="quarter" idx="11" hasCustomPrompt="1"/>
          </p:nvPr>
        </p:nvSpPr>
        <p:spPr>
          <a:xfrm>
            <a:off x="4412325" y="585788"/>
            <a:ext cx="7197064" cy="4070858"/>
          </a:xfrm>
        </p:spPr>
        <p:txBody>
          <a:bodyPr/>
          <a:lstStyle>
            <a:lvl1pPr marL="457200" indent="-457200">
              <a:spcBef>
                <a:spcPts val="1200"/>
              </a:spcBef>
              <a:spcAft>
                <a:spcPts val="600"/>
              </a:spcAft>
              <a:buFont typeface="+mj-lt"/>
              <a:buAutoNum type="arabicPeriod"/>
              <a:defRPr sz="2000">
                <a:solidFill>
                  <a:schemeClr val="tx1"/>
                </a:solidFill>
              </a:defRPr>
            </a:lvl1pPr>
          </a:lstStyle>
          <a:p>
            <a:pPr marL="0" lvl="0" defTabSz="914400" fontAlgn="t">
              <a:lnSpc>
                <a:spcPct val="107000"/>
              </a:lnSpc>
              <a:spcAft>
                <a:spcPts val="400"/>
              </a:spcAft>
            </a:pPr>
            <a:r>
              <a:rPr lang="en-US"/>
              <a:t>Click to add text</a:t>
            </a:r>
          </a:p>
          <a:p>
            <a:pPr marL="0" lvl="0" defTabSz="914400" fontAlgn="t">
              <a:lnSpc>
                <a:spcPct val="107000"/>
              </a:lnSpc>
              <a:spcAft>
                <a:spcPts val="400"/>
              </a:spcAft>
            </a:pPr>
            <a:r>
              <a:rPr lang="en-US"/>
              <a:t>Click to add text</a:t>
            </a:r>
          </a:p>
          <a:p>
            <a:pPr marL="0" lvl="0" defTabSz="914400" fontAlgn="t">
              <a:lnSpc>
                <a:spcPct val="107000"/>
              </a:lnSpc>
              <a:spcAft>
                <a:spcPts val="400"/>
              </a:spcAft>
            </a:pPr>
            <a:r>
              <a:rPr lang="en-US"/>
              <a:t>Click to add text</a:t>
            </a:r>
          </a:p>
          <a:p>
            <a:pPr marL="0" lvl="0" defTabSz="914400" fontAlgn="t">
              <a:lnSpc>
                <a:spcPct val="107000"/>
              </a:lnSpc>
              <a:spcAft>
                <a:spcPts val="400"/>
              </a:spcAft>
            </a:pPr>
            <a:r>
              <a:rPr lang="en-US"/>
              <a:t>Click to add text</a:t>
            </a:r>
          </a:p>
          <a:p>
            <a:pPr marL="0" lvl="0" defTabSz="914400" fontAlgn="t">
              <a:lnSpc>
                <a:spcPct val="107000"/>
              </a:lnSpc>
              <a:spcAft>
                <a:spcPts val="400"/>
              </a:spcAft>
            </a:pPr>
            <a:r>
              <a:rPr lang="en-US"/>
              <a:t>Click to add text</a:t>
            </a:r>
          </a:p>
          <a:p>
            <a:pPr marL="0" lvl="0" defTabSz="914400" fontAlgn="t">
              <a:lnSpc>
                <a:spcPct val="107000"/>
              </a:lnSpc>
              <a:spcAft>
                <a:spcPts val="400"/>
              </a:spcAft>
            </a:pPr>
            <a:r>
              <a:rPr lang="en-US"/>
              <a:t>Click to add text</a:t>
            </a:r>
          </a:p>
          <a:p>
            <a:pPr marL="0" lvl="0" defTabSz="914400" fontAlgn="t">
              <a:lnSpc>
                <a:spcPct val="107000"/>
              </a:lnSpc>
              <a:spcAft>
                <a:spcPts val="400"/>
              </a:spcAft>
            </a:pPr>
            <a:r>
              <a:rPr lang="en-US"/>
              <a:t>Click to add text</a:t>
            </a:r>
          </a:p>
          <a:p>
            <a:pPr marL="0" lvl="0" defTabSz="914400" fontAlgn="t">
              <a:lnSpc>
                <a:spcPct val="107000"/>
              </a:lnSpc>
              <a:spcAft>
                <a:spcPts val="400"/>
              </a:spcAft>
            </a:pPr>
            <a:r>
              <a:rPr lang="en-US"/>
              <a:t>Click to add text</a:t>
            </a:r>
          </a:p>
        </p:txBody>
      </p:sp>
    </p:spTree>
    <p:extLst>
      <p:ext uri="{BB962C8B-B14F-4D97-AF65-F5344CB8AC3E}">
        <p14:creationId xmlns:p14="http://schemas.microsoft.com/office/powerpoint/2010/main" val="288980737"/>
      </p:ext>
    </p:extLst>
  </p:cSld>
  <p:clrMapOvr>
    <a:masterClrMapping/>
  </p:clrMapOvr>
  <p:transition>
    <p:fade/>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 Agenda Horizon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F694EB13-CC2F-CF47-A7A0-2F47508A91D9}"/>
              </a:ext>
              <a:ext uri="{C183D7F6-B498-43B3-948B-1728B52AA6E4}">
                <adec:decorative xmlns:adec="http://schemas.microsoft.com/office/drawing/2017/decorative" val="1"/>
              </a:ext>
            </a:extLst>
          </p:cNvPr>
          <p:cNvGrpSpPr/>
          <p:nvPr userDrawn="1"/>
        </p:nvGrpSpPr>
        <p:grpSpPr>
          <a:xfrm>
            <a:off x="7267562" y="0"/>
            <a:ext cx="4924438" cy="1264438"/>
            <a:chOff x="9486900" y="0"/>
            <a:chExt cx="2705100" cy="694583"/>
          </a:xfrm>
        </p:grpSpPr>
        <p:sp>
          <p:nvSpPr>
            <p:cNvPr id="4" name="Freeform: Shape 3">
              <a:extLst>
                <a:ext uri="{FF2B5EF4-FFF2-40B4-BE49-F238E27FC236}">
                  <a16:creationId xmlns:a16="http://schemas.microsoft.com/office/drawing/2014/main" id="{1D955973-3EC0-DB75-67CD-51589DA4FB56}"/>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317500" dir="18900000" sx="85000" sy="85000" algn="bl" rotWithShape="0">
                <a:prstClr val="black">
                  <a:alpha val="5000"/>
                </a:prstClr>
              </a:outerShdw>
            </a:effectLst>
          </p:spPr>
          <p:txBody>
            <a:bodyPr rtlCol="0" anchor="ctr"/>
            <a:lstStyle/>
            <a:p>
              <a:endParaRPr lang="en-US"/>
            </a:p>
          </p:txBody>
        </p:sp>
        <p:sp>
          <p:nvSpPr>
            <p:cNvPr id="5" name="Freeform: Shape 4">
              <a:extLst>
                <a:ext uri="{FF2B5EF4-FFF2-40B4-BE49-F238E27FC236}">
                  <a16:creationId xmlns:a16="http://schemas.microsoft.com/office/drawing/2014/main" id="{878A2699-15F8-F1EE-2FB2-20F4E846E656}"/>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22000"/>
                </a:prstClr>
              </a:outerShdw>
            </a:effectLst>
          </p:spPr>
          <p:txBody>
            <a:bodyPr rtlCol="0" anchor="ctr"/>
            <a:lstStyle/>
            <a:p>
              <a:endParaRPr lang="en-US"/>
            </a:p>
          </p:txBody>
        </p:sp>
      </p:grpSp>
      <p:sp>
        <p:nvSpPr>
          <p:cNvPr id="6" name="Freeform: Shape 5">
            <a:extLst>
              <a:ext uri="{FF2B5EF4-FFF2-40B4-BE49-F238E27FC236}">
                <a16:creationId xmlns:a16="http://schemas.microsoft.com/office/drawing/2014/main" id="{DD26B0B9-404C-EA38-1335-A74BC53DF9C2}"/>
              </a:ext>
              <a:ext uri="{C183D7F6-B498-43B3-948B-1728B52AA6E4}">
                <adec:decorative xmlns:adec="http://schemas.microsoft.com/office/drawing/2017/decorative" val="1"/>
              </a:ext>
            </a:extLst>
          </p:cNvPr>
          <p:cNvSpPr/>
          <p:nvPr userDrawn="1"/>
        </p:nvSpPr>
        <p:spPr>
          <a:xfrm>
            <a:off x="0" y="4679913"/>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solidFill>
            <a:schemeClr val="bg1">
              <a:alpha val="50000"/>
            </a:schemeClr>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sp>
        <p:nvSpPr>
          <p:cNvPr id="7" name="Rectangle 6">
            <a:extLst>
              <a:ext uri="{FF2B5EF4-FFF2-40B4-BE49-F238E27FC236}">
                <a16:creationId xmlns:a16="http://schemas.microsoft.com/office/drawing/2014/main" id="{4C2BFC60-D075-C455-8E9E-B07223C8164C}"/>
              </a:ext>
              <a:ext uri="{C183D7F6-B498-43B3-948B-1728B52AA6E4}">
                <adec:decorative xmlns:adec="http://schemas.microsoft.com/office/drawing/2017/decorative" val="1"/>
              </a:ext>
            </a:extLst>
          </p:cNvPr>
          <p:cNvSpPr/>
          <p:nvPr userDrawn="1"/>
        </p:nvSpPr>
        <p:spPr bwMode="auto">
          <a:xfrm>
            <a:off x="588263" y="1436688"/>
            <a:ext cx="11603737" cy="4832350"/>
          </a:xfrm>
          <a:prstGeom prst="rect">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4D6E8988-7526-2727-C520-531C7CEC442B}"/>
              </a:ext>
              <a:ext uri="{C183D7F6-B498-43B3-948B-1728B52AA6E4}">
                <adec:decorative xmlns:adec="http://schemas.microsoft.com/office/drawing/2017/decorative" val="1"/>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wrap="square" rtlCol="0" anchor="ctr">
            <a:noAutofit/>
          </a:bodyPr>
          <a:lstStyle/>
          <a:p>
            <a:endParaRPr lang="en-US"/>
          </a:p>
        </p:txBody>
      </p:sp>
      <p:pic>
        <p:nvPicPr>
          <p:cNvPr id="19" name="Picture 18">
            <a:extLst>
              <a:ext uri="{FF2B5EF4-FFF2-40B4-BE49-F238E27FC236}">
                <a16:creationId xmlns:a16="http://schemas.microsoft.com/office/drawing/2014/main" id="{89C0A6A5-E601-8E43-468B-4CDF2DAD359B}"/>
              </a:ext>
              <a:ext uri="{C183D7F6-B498-43B3-948B-1728B52AA6E4}">
                <adec:decorative xmlns:adec="http://schemas.microsoft.com/office/drawing/2017/decorative" val="1"/>
              </a:ext>
            </a:extLst>
          </p:cNvPr>
          <p:cNvPicPr>
            <a:picLocks noChangeAspect="1"/>
          </p:cNvPicPr>
          <p:nvPr userDrawn="1"/>
        </p:nvPicPr>
        <p:blipFill>
          <a:blip r:embed="rId2" cstate="screen">
            <a:extLst>
              <a:ext uri="{BEBA8EAE-BF5A-486C-A8C5-ECC9F3942E4B}">
                <a14:imgProps xmlns:a14="http://schemas.microsoft.com/office/drawing/2010/main">
                  <a14:imgLayer r:embed="rId3">
                    <a14:imgEffect>
                      <a14:brightnessContrast bright="-15000"/>
                    </a14:imgEffect>
                  </a14:imgLayer>
                </a14:imgProps>
              </a:ext>
              <a:ext uri="{28A0092B-C50C-407E-A947-70E740481C1C}">
                <a14:useLocalDpi xmlns:a14="http://schemas.microsoft.com/office/drawing/2010/main"/>
              </a:ext>
            </a:extLst>
          </a:blip>
          <a:srcRect/>
          <a:stretch>
            <a:fillRect/>
          </a:stretch>
        </p:blipFill>
        <p:spPr>
          <a:xfrm>
            <a:off x="1" y="585789"/>
            <a:ext cx="3578942" cy="6272211"/>
          </a:xfrm>
          <a:custGeom>
            <a:avLst/>
            <a:gdLst>
              <a:gd name="connsiteX0" fmla="*/ 0 w 3578942"/>
              <a:gd name="connsiteY0" fmla="*/ 0 h 6272211"/>
              <a:gd name="connsiteX1" fmla="*/ 3214355 w 3578942"/>
              <a:gd name="connsiteY1" fmla="*/ 0 h 6272211"/>
              <a:gd name="connsiteX2" fmla="*/ 3578942 w 3578942"/>
              <a:gd name="connsiteY2" fmla="*/ 364587 h 6272211"/>
              <a:gd name="connsiteX3" fmla="*/ 3578942 w 3578942"/>
              <a:gd name="connsiteY3" fmla="*/ 6272211 h 6272211"/>
              <a:gd name="connsiteX4" fmla="*/ 0 w 3578942"/>
              <a:gd name="connsiteY4" fmla="*/ 6272211 h 6272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942" h="6272211">
                <a:moveTo>
                  <a:pt x="0" y="0"/>
                </a:moveTo>
                <a:lnTo>
                  <a:pt x="3214355" y="0"/>
                </a:lnTo>
                <a:cubicBezTo>
                  <a:pt x="3415711" y="0"/>
                  <a:pt x="3578942" y="163231"/>
                  <a:pt x="3578942" y="364587"/>
                </a:cubicBezTo>
                <a:lnTo>
                  <a:pt x="3578942" y="6272211"/>
                </a:lnTo>
                <a:lnTo>
                  <a:pt x="0" y="6272211"/>
                </a:lnTo>
                <a:close/>
              </a:path>
            </a:pathLst>
          </a:custGeom>
          <a:ln w="15875">
            <a:gradFill>
              <a:gsLst>
                <a:gs pos="0">
                  <a:schemeClr val="bg1"/>
                </a:gs>
                <a:gs pos="50000">
                  <a:schemeClr val="bg1">
                    <a:alpha val="0"/>
                  </a:schemeClr>
                </a:gs>
              </a:gsLst>
              <a:lin ang="9000000" scaled="0"/>
            </a:gradFill>
          </a:ln>
          <a:effectLst>
            <a:outerShdw blurRad="355600" dist="38100" dir="18900000" algn="bl" rotWithShape="0">
              <a:prstClr val="black">
                <a:alpha val="15000"/>
              </a:prstClr>
            </a:outerShdw>
          </a:effectLst>
        </p:spPr>
      </p:pic>
      <p:sp>
        <p:nvSpPr>
          <p:cNvPr id="27" name="Text Placeholder 33">
            <a:extLst>
              <a:ext uri="{FF2B5EF4-FFF2-40B4-BE49-F238E27FC236}">
                <a16:creationId xmlns:a16="http://schemas.microsoft.com/office/drawing/2014/main" id="{F685E9FE-35A4-1494-0C1D-BC481FE3E169}"/>
              </a:ext>
            </a:extLst>
          </p:cNvPr>
          <p:cNvSpPr>
            <a:spLocks noGrp="1"/>
          </p:cNvSpPr>
          <p:nvPr>
            <p:ph type="body" sz="quarter" idx="10" hasCustomPrompt="1"/>
          </p:nvPr>
        </p:nvSpPr>
        <p:spPr>
          <a:xfrm>
            <a:off x="4077093" y="648885"/>
            <a:ext cx="7530700" cy="553998"/>
          </a:xfrm>
        </p:spPr>
        <p:txBody>
          <a:bodyPr vert="horz" wrap="square" lIns="0" tIns="0" rIns="0" bIns="0" rtlCol="0" anchor="t">
            <a:spAutoFit/>
          </a:bodyPr>
          <a:lstStyle>
            <a:lvl1pPr marL="0" indent="0">
              <a:buNone/>
              <a:defRPr lang="en-IN" sz="3600" b="0" cap="none" spc="-50" dirty="0">
                <a:ln w="3175">
                  <a:noFill/>
                </a:ln>
                <a:gradFill>
                  <a:gsLst>
                    <a:gs pos="0">
                      <a:schemeClr val="tx2"/>
                    </a:gs>
                    <a:gs pos="100000">
                      <a:schemeClr val="tx2">
                        <a:lumMod val="60000"/>
                        <a:lumOff val="40000"/>
                      </a:schemeClr>
                    </a:gs>
                  </a:gsLst>
                  <a:lin ang="2700000" scaled="1"/>
                </a:gradFill>
                <a:effectLst/>
                <a:latin typeface="+mj-lt"/>
              </a:defRPr>
            </a:lvl1pPr>
          </a:lstStyle>
          <a:p>
            <a:pPr marL="342900" lvl="0" indent="-571500">
              <a:spcBef>
                <a:spcPct val="0"/>
              </a:spcBef>
            </a:pPr>
            <a:r>
              <a:rPr lang="en-US"/>
              <a:t>Title</a:t>
            </a:r>
            <a:endParaRPr lang="en-IN"/>
          </a:p>
        </p:txBody>
      </p:sp>
      <p:sp>
        <p:nvSpPr>
          <p:cNvPr id="9" name="Picture Placeholder 35">
            <a:extLst>
              <a:ext uri="{FF2B5EF4-FFF2-40B4-BE49-F238E27FC236}">
                <a16:creationId xmlns:a16="http://schemas.microsoft.com/office/drawing/2014/main" id="{5943C84E-F2B7-DB92-12AE-D3AE2057C3E4}"/>
              </a:ext>
            </a:extLst>
          </p:cNvPr>
          <p:cNvSpPr>
            <a:spLocks noGrp="1"/>
          </p:cNvSpPr>
          <p:nvPr>
            <p:ph type="pic" sz="quarter" idx="25"/>
          </p:nvPr>
        </p:nvSpPr>
        <p:spPr>
          <a:xfrm>
            <a:off x="0" y="585788"/>
            <a:ext cx="3589093" cy="6272212"/>
          </a:xfrm>
          <a:custGeom>
            <a:avLst/>
            <a:gdLst>
              <a:gd name="connsiteX0" fmla="*/ 0 w 3589093"/>
              <a:gd name="connsiteY0" fmla="*/ 0 h 6272212"/>
              <a:gd name="connsiteX1" fmla="*/ 3232947 w 3589093"/>
              <a:gd name="connsiteY1" fmla="*/ 0 h 6272212"/>
              <a:gd name="connsiteX2" fmla="*/ 3589093 w 3589093"/>
              <a:gd name="connsiteY2" fmla="*/ 356146 h 6272212"/>
              <a:gd name="connsiteX3" fmla="*/ 3589093 w 3589093"/>
              <a:gd name="connsiteY3" fmla="*/ 6272212 h 6272212"/>
              <a:gd name="connsiteX4" fmla="*/ 0 w 3589093"/>
              <a:gd name="connsiteY4" fmla="*/ 6272212 h 6272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9093" h="6272212">
                <a:moveTo>
                  <a:pt x="0" y="0"/>
                </a:moveTo>
                <a:lnTo>
                  <a:pt x="3232947" y="0"/>
                </a:lnTo>
                <a:cubicBezTo>
                  <a:pt x="3429641" y="0"/>
                  <a:pt x="3589093" y="159452"/>
                  <a:pt x="3589093" y="356146"/>
                </a:cubicBezTo>
                <a:lnTo>
                  <a:pt x="3589093" y="6272212"/>
                </a:lnTo>
                <a:lnTo>
                  <a:pt x="0" y="6272212"/>
                </a:lnTo>
                <a:close/>
              </a:path>
            </a:pathLst>
          </a:custGeom>
          <a:solidFill>
            <a:schemeClr val="bg1">
              <a:alpha val="40000"/>
            </a:schemeClr>
          </a:solidFill>
          <a:ln>
            <a:solidFill>
              <a:schemeClr val="bg1"/>
            </a:solidFill>
          </a:ln>
          <a:effectLst>
            <a:outerShdw blurRad="266700" sx="102000" sy="102000" algn="ctr" rotWithShape="0">
              <a:prstClr val="black">
                <a:alpha val="15000"/>
              </a:prstClr>
            </a:outerShdw>
          </a:effectLst>
        </p:spPr>
        <p:txBody>
          <a:bodyPr wrap="square" bIns="640080" anchor="ctr">
            <a:noAutofit/>
          </a:bodyPr>
          <a:lstStyle>
            <a:lvl1pPr marL="0" indent="0" algn="ctr">
              <a:buFont typeface="Arial" panose="020B0604020202020204" pitchFamily="34" charset="0"/>
              <a:buNone/>
              <a:defRPr sz="2000"/>
            </a:lvl1pPr>
          </a:lstStyle>
          <a:p>
            <a:endParaRPr lang="en-IN"/>
          </a:p>
        </p:txBody>
      </p:sp>
      <p:sp>
        <p:nvSpPr>
          <p:cNvPr id="2" name="Text Placeholder 35">
            <a:extLst>
              <a:ext uri="{FF2B5EF4-FFF2-40B4-BE49-F238E27FC236}">
                <a16:creationId xmlns:a16="http://schemas.microsoft.com/office/drawing/2014/main" id="{AA960027-0129-7FA0-8062-B8695379BD3C}"/>
              </a:ext>
            </a:extLst>
          </p:cNvPr>
          <p:cNvSpPr>
            <a:spLocks noGrp="1"/>
          </p:cNvSpPr>
          <p:nvPr>
            <p:ph type="body" sz="quarter" idx="17" hasCustomPrompt="1"/>
          </p:nvPr>
        </p:nvSpPr>
        <p:spPr>
          <a:xfrm>
            <a:off x="4077094" y="1662878"/>
            <a:ext cx="3504802" cy="586311"/>
          </a:xfrm>
        </p:spPr>
        <p:txBody>
          <a:bodyPr vert="horz" wrap="square" lIns="0" tIns="0" rIns="0" bIns="0" rtlCol="0" anchor="ctr">
            <a:noAutofit/>
          </a:bodyPr>
          <a:lstStyle>
            <a:lvl1pPr marL="0" indent="0">
              <a:buNone/>
              <a:defRPr lang="en-US" sz="2800" b="1" cap="none" spc="-50" dirty="0" smtClean="0">
                <a:ln w="3175">
                  <a:noFill/>
                </a:ln>
                <a:solidFill>
                  <a:schemeClr val="tx2"/>
                </a:solidFill>
                <a:effectLst/>
                <a:cs typeface="Segoe UI" pitchFamily="34" charset="0"/>
              </a:defRPr>
            </a:lvl1pPr>
          </a:lstStyle>
          <a:p>
            <a:pPr marL="57150" lvl="0" indent="-285750">
              <a:spcBef>
                <a:spcPct val="0"/>
              </a:spcBef>
            </a:pPr>
            <a:r>
              <a:rPr lang="en-US"/>
              <a:t>01</a:t>
            </a:r>
          </a:p>
        </p:txBody>
      </p:sp>
      <p:sp>
        <p:nvSpPr>
          <p:cNvPr id="28" name="Text Placeholder 35">
            <a:extLst>
              <a:ext uri="{FF2B5EF4-FFF2-40B4-BE49-F238E27FC236}">
                <a16:creationId xmlns:a16="http://schemas.microsoft.com/office/drawing/2014/main" id="{8EFED0C6-EA2A-FAD6-CC22-96205F9A94BC}"/>
              </a:ext>
            </a:extLst>
          </p:cNvPr>
          <p:cNvSpPr>
            <a:spLocks noGrp="1"/>
          </p:cNvSpPr>
          <p:nvPr>
            <p:ph type="body" sz="quarter" idx="11" hasCustomPrompt="1"/>
          </p:nvPr>
        </p:nvSpPr>
        <p:spPr>
          <a:xfrm>
            <a:off x="4077094" y="2338345"/>
            <a:ext cx="3504802" cy="586311"/>
          </a:xfrm>
        </p:spPr>
        <p:txBody>
          <a:bodyPr vert="horz" wrap="square" lIns="0" tIns="0" rIns="0" bIns="0" rtlCol="0" anchor="t">
            <a:noAutofit/>
          </a:bodyPr>
          <a:lstStyle>
            <a:lvl1pPr marL="0" indent="0">
              <a:buNone/>
              <a:defRPr lang="en-US" sz="1600" b="0" cap="none" spc="-50" dirty="0" smtClean="0">
                <a:ln w="3175">
                  <a:noFill/>
                </a:ln>
                <a:solidFill>
                  <a:schemeClr val="tx1"/>
                </a:solidFill>
                <a:effectLst/>
                <a:cs typeface="Segoe UI" pitchFamily="34" charset="0"/>
              </a:defRPr>
            </a:lvl1pPr>
          </a:lstStyle>
          <a:p>
            <a:pPr marL="57150" lvl="0" indent="-285750">
              <a:spcBef>
                <a:spcPct val="0"/>
              </a:spcBef>
            </a:pPr>
            <a:r>
              <a:rPr lang="en-US"/>
              <a:t>Click to add text</a:t>
            </a:r>
          </a:p>
        </p:txBody>
      </p:sp>
      <p:sp>
        <p:nvSpPr>
          <p:cNvPr id="21" name="Text Placeholder 35">
            <a:extLst>
              <a:ext uri="{FF2B5EF4-FFF2-40B4-BE49-F238E27FC236}">
                <a16:creationId xmlns:a16="http://schemas.microsoft.com/office/drawing/2014/main" id="{78FEC705-61DA-3E3C-454E-C15492D51C8B}"/>
              </a:ext>
            </a:extLst>
          </p:cNvPr>
          <p:cNvSpPr>
            <a:spLocks noGrp="1"/>
          </p:cNvSpPr>
          <p:nvPr>
            <p:ph type="body" sz="quarter" idx="20" hasCustomPrompt="1"/>
          </p:nvPr>
        </p:nvSpPr>
        <p:spPr>
          <a:xfrm>
            <a:off x="8102994" y="1662878"/>
            <a:ext cx="3504802" cy="586311"/>
          </a:xfrm>
        </p:spPr>
        <p:txBody>
          <a:bodyPr vert="horz" wrap="square" lIns="0" tIns="0" rIns="0" bIns="0" rtlCol="0" anchor="ctr">
            <a:noAutofit/>
          </a:bodyPr>
          <a:lstStyle>
            <a:lvl1pPr marL="0" indent="0">
              <a:buNone/>
              <a:defRPr lang="en-US" sz="2800" b="1" cap="none" spc="-50" dirty="0" smtClean="0">
                <a:ln w="3175">
                  <a:noFill/>
                </a:ln>
                <a:solidFill>
                  <a:schemeClr val="tx2"/>
                </a:solidFill>
                <a:effectLst/>
                <a:cs typeface="Segoe UI" pitchFamily="34" charset="0"/>
              </a:defRPr>
            </a:lvl1pPr>
          </a:lstStyle>
          <a:p>
            <a:pPr marL="57150" lvl="0" indent="-285750">
              <a:spcBef>
                <a:spcPct val="0"/>
              </a:spcBef>
            </a:pPr>
            <a:r>
              <a:rPr lang="en-US"/>
              <a:t>02</a:t>
            </a:r>
          </a:p>
        </p:txBody>
      </p:sp>
      <p:sp>
        <p:nvSpPr>
          <p:cNvPr id="31" name="Text Placeholder 35">
            <a:extLst>
              <a:ext uri="{FF2B5EF4-FFF2-40B4-BE49-F238E27FC236}">
                <a16:creationId xmlns:a16="http://schemas.microsoft.com/office/drawing/2014/main" id="{786D4BA8-8528-44EC-BC1D-8E530D913EA4}"/>
              </a:ext>
            </a:extLst>
          </p:cNvPr>
          <p:cNvSpPr>
            <a:spLocks noGrp="1"/>
          </p:cNvSpPr>
          <p:nvPr>
            <p:ph type="body" sz="quarter" idx="14" hasCustomPrompt="1"/>
          </p:nvPr>
        </p:nvSpPr>
        <p:spPr>
          <a:xfrm>
            <a:off x="8102994" y="2338345"/>
            <a:ext cx="3504802" cy="586311"/>
          </a:xfrm>
        </p:spPr>
        <p:txBody>
          <a:bodyPr vert="horz" wrap="square" lIns="0" tIns="0" rIns="0" bIns="0" rtlCol="0" anchor="t">
            <a:noAutofit/>
          </a:bodyPr>
          <a:lstStyle>
            <a:lvl1pPr marL="0" indent="0">
              <a:buNone/>
              <a:defRPr lang="en-US" sz="1600" b="0" cap="none" spc="-50" dirty="0" smtClean="0">
                <a:ln w="3175">
                  <a:noFill/>
                </a:ln>
                <a:solidFill>
                  <a:schemeClr val="tx1"/>
                </a:solidFill>
                <a:effectLst/>
                <a:cs typeface="Segoe UI" pitchFamily="34" charset="0"/>
              </a:defRPr>
            </a:lvl1pPr>
          </a:lstStyle>
          <a:p>
            <a:pPr marL="57150" lvl="0" indent="-285750">
              <a:spcBef>
                <a:spcPct val="0"/>
              </a:spcBef>
            </a:pPr>
            <a:r>
              <a:rPr lang="en-US"/>
              <a:t>Click to add text</a:t>
            </a:r>
          </a:p>
        </p:txBody>
      </p:sp>
      <p:sp>
        <p:nvSpPr>
          <p:cNvPr id="8" name="Text Placeholder 35">
            <a:extLst>
              <a:ext uri="{FF2B5EF4-FFF2-40B4-BE49-F238E27FC236}">
                <a16:creationId xmlns:a16="http://schemas.microsoft.com/office/drawing/2014/main" id="{0A42AA3D-4A85-9257-F46F-A5C32C17E772}"/>
              </a:ext>
            </a:extLst>
          </p:cNvPr>
          <p:cNvSpPr>
            <a:spLocks noGrp="1"/>
          </p:cNvSpPr>
          <p:nvPr>
            <p:ph type="body" sz="quarter" idx="18" hasCustomPrompt="1"/>
          </p:nvPr>
        </p:nvSpPr>
        <p:spPr>
          <a:xfrm>
            <a:off x="4077094" y="3201621"/>
            <a:ext cx="3504802" cy="586311"/>
          </a:xfrm>
        </p:spPr>
        <p:txBody>
          <a:bodyPr vert="horz" wrap="square" lIns="0" tIns="0" rIns="0" bIns="0" rtlCol="0" anchor="ctr">
            <a:noAutofit/>
          </a:bodyPr>
          <a:lstStyle>
            <a:lvl1pPr marL="0" indent="0">
              <a:buNone/>
              <a:defRPr lang="en-US" sz="2800" b="1" cap="none" spc="-50" dirty="0" smtClean="0">
                <a:ln w="3175">
                  <a:noFill/>
                </a:ln>
                <a:solidFill>
                  <a:schemeClr val="tx2"/>
                </a:solidFill>
                <a:effectLst/>
                <a:cs typeface="Segoe UI" pitchFamily="34" charset="0"/>
              </a:defRPr>
            </a:lvl1pPr>
          </a:lstStyle>
          <a:p>
            <a:pPr marL="57150" lvl="0" indent="-285750">
              <a:spcBef>
                <a:spcPct val="0"/>
              </a:spcBef>
            </a:pPr>
            <a:r>
              <a:rPr lang="en-US"/>
              <a:t>03</a:t>
            </a:r>
          </a:p>
        </p:txBody>
      </p:sp>
      <p:sp>
        <p:nvSpPr>
          <p:cNvPr id="29" name="Text Placeholder 35">
            <a:extLst>
              <a:ext uri="{FF2B5EF4-FFF2-40B4-BE49-F238E27FC236}">
                <a16:creationId xmlns:a16="http://schemas.microsoft.com/office/drawing/2014/main" id="{3A0C4F3B-DD2A-D85C-6652-1A67E41AFE77}"/>
              </a:ext>
            </a:extLst>
          </p:cNvPr>
          <p:cNvSpPr>
            <a:spLocks noGrp="1"/>
          </p:cNvSpPr>
          <p:nvPr>
            <p:ph type="body" sz="quarter" idx="12" hasCustomPrompt="1"/>
          </p:nvPr>
        </p:nvSpPr>
        <p:spPr>
          <a:xfrm>
            <a:off x="4077094" y="3877088"/>
            <a:ext cx="3504802" cy="586311"/>
          </a:xfrm>
        </p:spPr>
        <p:txBody>
          <a:bodyPr vert="horz" wrap="square" lIns="0" tIns="0" rIns="0" bIns="0" rtlCol="0" anchor="t">
            <a:noAutofit/>
          </a:bodyPr>
          <a:lstStyle>
            <a:lvl1pPr marL="0" indent="0">
              <a:buNone/>
              <a:defRPr lang="en-US" sz="1600" b="0" cap="none" spc="-50" dirty="0" smtClean="0">
                <a:ln w="3175">
                  <a:noFill/>
                </a:ln>
                <a:solidFill>
                  <a:schemeClr val="tx1"/>
                </a:solidFill>
                <a:effectLst/>
                <a:cs typeface="Segoe UI" pitchFamily="34" charset="0"/>
              </a:defRPr>
            </a:lvl1pPr>
          </a:lstStyle>
          <a:p>
            <a:pPr marL="57150" lvl="0" indent="-285750">
              <a:spcBef>
                <a:spcPct val="0"/>
              </a:spcBef>
            </a:pPr>
            <a:r>
              <a:rPr lang="en-US"/>
              <a:t>Click to add text</a:t>
            </a:r>
          </a:p>
        </p:txBody>
      </p:sp>
      <p:sp>
        <p:nvSpPr>
          <p:cNvPr id="22" name="Text Placeholder 35">
            <a:extLst>
              <a:ext uri="{FF2B5EF4-FFF2-40B4-BE49-F238E27FC236}">
                <a16:creationId xmlns:a16="http://schemas.microsoft.com/office/drawing/2014/main" id="{4CD7A510-7474-4D07-280B-F55F2A425B42}"/>
              </a:ext>
            </a:extLst>
          </p:cNvPr>
          <p:cNvSpPr>
            <a:spLocks noGrp="1"/>
          </p:cNvSpPr>
          <p:nvPr>
            <p:ph type="body" sz="quarter" idx="21" hasCustomPrompt="1"/>
          </p:nvPr>
        </p:nvSpPr>
        <p:spPr>
          <a:xfrm>
            <a:off x="8102994" y="3201621"/>
            <a:ext cx="3504802" cy="586311"/>
          </a:xfrm>
        </p:spPr>
        <p:txBody>
          <a:bodyPr vert="horz" wrap="square" lIns="0" tIns="0" rIns="0" bIns="0" rtlCol="0" anchor="ctr">
            <a:noAutofit/>
          </a:bodyPr>
          <a:lstStyle>
            <a:lvl1pPr marL="0" indent="0">
              <a:buNone/>
              <a:defRPr lang="en-US" sz="2800" b="1" cap="none" spc="-50" dirty="0" smtClean="0">
                <a:ln w="3175">
                  <a:noFill/>
                </a:ln>
                <a:solidFill>
                  <a:schemeClr val="tx2"/>
                </a:solidFill>
                <a:effectLst/>
                <a:cs typeface="Segoe UI" pitchFamily="34" charset="0"/>
              </a:defRPr>
            </a:lvl1pPr>
          </a:lstStyle>
          <a:p>
            <a:pPr marL="57150" lvl="0" indent="-285750">
              <a:spcBef>
                <a:spcPct val="0"/>
              </a:spcBef>
            </a:pPr>
            <a:r>
              <a:rPr lang="en-US"/>
              <a:t>04</a:t>
            </a:r>
          </a:p>
        </p:txBody>
      </p:sp>
      <p:sp>
        <p:nvSpPr>
          <p:cNvPr id="32" name="Text Placeholder 35">
            <a:extLst>
              <a:ext uri="{FF2B5EF4-FFF2-40B4-BE49-F238E27FC236}">
                <a16:creationId xmlns:a16="http://schemas.microsoft.com/office/drawing/2014/main" id="{C1602467-F0C1-6CAE-16ED-B5F7945322EC}"/>
              </a:ext>
            </a:extLst>
          </p:cNvPr>
          <p:cNvSpPr>
            <a:spLocks noGrp="1"/>
          </p:cNvSpPr>
          <p:nvPr>
            <p:ph type="body" sz="quarter" idx="15" hasCustomPrompt="1"/>
          </p:nvPr>
        </p:nvSpPr>
        <p:spPr>
          <a:xfrm>
            <a:off x="8102994" y="3877088"/>
            <a:ext cx="3504802" cy="586311"/>
          </a:xfrm>
        </p:spPr>
        <p:txBody>
          <a:bodyPr vert="horz" wrap="square" lIns="0" tIns="0" rIns="0" bIns="0" rtlCol="0" anchor="t">
            <a:noAutofit/>
          </a:bodyPr>
          <a:lstStyle>
            <a:lvl1pPr marL="0" indent="0">
              <a:buNone/>
              <a:defRPr lang="en-US" sz="1600" b="0" cap="none" spc="-50" dirty="0" smtClean="0">
                <a:ln w="3175">
                  <a:noFill/>
                </a:ln>
                <a:solidFill>
                  <a:schemeClr val="tx1"/>
                </a:solidFill>
                <a:effectLst/>
                <a:cs typeface="Segoe UI" pitchFamily="34" charset="0"/>
              </a:defRPr>
            </a:lvl1pPr>
          </a:lstStyle>
          <a:p>
            <a:pPr marL="57150" lvl="0" indent="-285750">
              <a:spcBef>
                <a:spcPct val="0"/>
              </a:spcBef>
            </a:pPr>
            <a:r>
              <a:rPr lang="en-US"/>
              <a:t>Click to add text</a:t>
            </a:r>
          </a:p>
        </p:txBody>
      </p:sp>
      <p:sp>
        <p:nvSpPr>
          <p:cNvPr id="20" name="Text Placeholder 35">
            <a:extLst>
              <a:ext uri="{FF2B5EF4-FFF2-40B4-BE49-F238E27FC236}">
                <a16:creationId xmlns:a16="http://schemas.microsoft.com/office/drawing/2014/main" id="{46D5CE3B-8D17-6534-61FA-4E1CD1506A82}"/>
              </a:ext>
            </a:extLst>
          </p:cNvPr>
          <p:cNvSpPr>
            <a:spLocks noGrp="1"/>
          </p:cNvSpPr>
          <p:nvPr>
            <p:ph type="body" sz="quarter" idx="19" hasCustomPrompt="1"/>
          </p:nvPr>
        </p:nvSpPr>
        <p:spPr>
          <a:xfrm>
            <a:off x="4077094" y="4718280"/>
            <a:ext cx="3504802" cy="586311"/>
          </a:xfrm>
        </p:spPr>
        <p:txBody>
          <a:bodyPr vert="horz" wrap="square" lIns="0" tIns="0" rIns="0" bIns="0" rtlCol="0" anchor="ctr">
            <a:noAutofit/>
          </a:bodyPr>
          <a:lstStyle>
            <a:lvl1pPr marL="0" indent="0">
              <a:buNone/>
              <a:defRPr lang="en-US" sz="2800" b="1" cap="none" spc="-50" dirty="0" smtClean="0">
                <a:ln w="3175">
                  <a:noFill/>
                </a:ln>
                <a:solidFill>
                  <a:schemeClr val="tx2"/>
                </a:solidFill>
                <a:effectLst/>
                <a:cs typeface="Segoe UI" pitchFamily="34" charset="0"/>
              </a:defRPr>
            </a:lvl1pPr>
          </a:lstStyle>
          <a:p>
            <a:pPr marL="57150" lvl="0" indent="-285750">
              <a:spcBef>
                <a:spcPct val="0"/>
              </a:spcBef>
            </a:pPr>
            <a:r>
              <a:rPr lang="en-US"/>
              <a:t>05</a:t>
            </a:r>
          </a:p>
        </p:txBody>
      </p:sp>
      <p:sp>
        <p:nvSpPr>
          <p:cNvPr id="30" name="Text Placeholder 35">
            <a:extLst>
              <a:ext uri="{FF2B5EF4-FFF2-40B4-BE49-F238E27FC236}">
                <a16:creationId xmlns:a16="http://schemas.microsoft.com/office/drawing/2014/main" id="{41B2D09B-C75B-7148-28CD-8E41AB7FB89B}"/>
              </a:ext>
            </a:extLst>
          </p:cNvPr>
          <p:cNvSpPr>
            <a:spLocks noGrp="1"/>
          </p:cNvSpPr>
          <p:nvPr>
            <p:ph type="body" sz="quarter" idx="13" hasCustomPrompt="1"/>
          </p:nvPr>
        </p:nvSpPr>
        <p:spPr>
          <a:xfrm>
            <a:off x="4077094" y="5393747"/>
            <a:ext cx="3504802" cy="586311"/>
          </a:xfrm>
        </p:spPr>
        <p:txBody>
          <a:bodyPr vert="horz" wrap="square" lIns="0" tIns="0" rIns="0" bIns="0" rtlCol="0" anchor="t">
            <a:noAutofit/>
          </a:bodyPr>
          <a:lstStyle>
            <a:lvl1pPr marL="0" indent="0">
              <a:buNone/>
              <a:defRPr lang="en-US" sz="1600" b="0" cap="none" spc="-50" dirty="0" smtClean="0">
                <a:ln w="3175">
                  <a:noFill/>
                </a:ln>
                <a:solidFill>
                  <a:schemeClr val="tx1"/>
                </a:solidFill>
                <a:effectLst/>
                <a:cs typeface="Segoe UI" pitchFamily="34" charset="0"/>
              </a:defRPr>
            </a:lvl1pPr>
          </a:lstStyle>
          <a:p>
            <a:pPr marL="57150" lvl="0" indent="-285750">
              <a:spcBef>
                <a:spcPct val="0"/>
              </a:spcBef>
            </a:pPr>
            <a:r>
              <a:rPr lang="en-US"/>
              <a:t>Click to add text</a:t>
            </a:r>
          </a:p>
        </p:txBody>
      </p:sp>
      <p:sp>
        <p:nvSpPr>
          <p:cNvPr id="23" name="Text Placeholder 35">
            <a:extLst>
              <a:ext uri="{FF2B5EF4-FFF2-40B4-BE49-F238E27FC236}">
                <a16:creationId xmlns:a16="http://schemas.microsoft.com/office/drawing/2014/main" id="{C897771B-DFEC-E8A3-93CF-925CB6170BDF}"/>
              </a:ext>
            </a:extLst>
          </p:cNvPr>
          <p:cNvSpPr>
            <a:spLocks noGrp="1"/>
          </p:cNvSpPr>
          <p:nvPr>
            <p:ph type="body" sz="quarter" idx="22" hasCustomPrompt="1"/>
          </p:nvPr>
        </p:nvSpPr>
        <p:spPr>
          <a:xfrm>
            <a:off x="8102994" y="4718280"/>
            <a:ext cx="3504802" cy="586311"/>
          </a:xfrm>
        </p:spPr>
        <p:txBody>
          <a:bodyPr vert="horz" wrap="square" lIns="0" tIns="0" rIns="0" bIns="0" rtlCol="0" anchor="ctr">
            <a:noAutofit/>
          </a:bodyPr>
          <a:lstStyle>
            <a:lvl1pPr marL="0" indent="0">
              <a:buNone/>
              <a:defRPr lang="en-US" sz="2800" b="1" cap="none" spc="-50" dirty="0" smtClean="0">
                <a:ln w="3175">
                  <a:noFill/>
                </a:ln>
                <a:solidFill>
                  <a:schemeClr val="tx2"/>
                </a:solidFill>
                <a:effectLst/>
                <a:cs typeface="Segoe UI" pitchFamily="34" charset="0"/>
              </a:defRPr>
            </a:lvl1pPr>
          </a:lstStyle>
          <a:p>
            <a:pPr marL="57150" lvl="0" indent="-285750">
              <a:spcBef>
                <a:spcPct val="0"/>
              </a:spcBef>
            </a:pPr>
            <a:r>
              <a:rPr lang="en-US"/>
              <a:t>06</a:t>
            </a:r>
          </a:p>
        </p:txBody>
      </p:sp>
      <p:sp>
        <p:nvSpPr>
          <p:cNvPr id="33" name="Text Placeholder 35">
            <a:extLst>
              <a:ext uri="{FF2B5EF4-FFF2-40B4-BE49-F238E27FC236}">
                <a16:creationId xmlns:a16="http://schemas.microsoft.com/office/drawing/2014/main" id="{14F23EA4-A09C-C174-76CB-D617C4F363C6}"/>
              </a:ext>
            </a:extLst>
          </p:cNvPr>
          <p:cNvSpPr>
            <a:spLocks noGrp="1"/>
          </p:cNvSpPr>
          <p:nvPr>
            <p:ph type="body" sz="quarter" idx="16" hasCustomPrompt="1"/>
          </p:nvPr>
        </p:nvSpPr>
        <p:spPr>
          <a:xfrm>
            <a:off x="8102994" y="5393747"/>
            <a:ext cx="3504802" cy="586311"/>
          </a:xfrm>
        </p:spPr>
        <p:txBody>
          <a:bodyPr vert="horz" wrap="square" lIns="0" tIns="0" rIns="0" bIns="0" rtlCol="0" anchor="t">
            <a:noAutofit/>
          </a:bodyPr>
          <a:lstStyle>
            <a:lvl1pPr marL="0" indent="0">
              <a:buNone/>
              <a:defRPr lang="en-US" sz="1600" b="0" cap="none" spc="-50" dirty="0" smtClean="0">
                <a:ln w="3175">
                  <a:noFill/>
                </a:ln>
                <a:solidFill>
                  <a:schemeClr val="tx1"/>
                </a:solidFill>
                <a:effectLst/>
                <a:cs typeface="Segoe UI" pitchFamily="34" charset="0"/>
              </a:defRPr>
            </a:lvl1pPr>
          </a:lstStyle>
          <a:p>
            <a:pPr marL="57150" lvl="0" indent="-285750">
              <a:spcBef>
                <a:spcPct val="0"/>
              </a:spcBef>
            </a:pPr>
            <a:r>
              <a:rPr lang="en-US"/>
              <a:t>Click to add text</a:t>
            </a:r>
          </a:p>
        </p:txBody>
      </p:sp>
    </p:spTree>
    <p:extLst>
      <p:ext uri="{BB962C8B-B14F-4D97-AF65-F5344CB8AC3E}">
        <p14:creationId xmlns:p14="http://schemas.microsoft.com/office/powerpoint/2010/main" val="2611140180"/>
      </p:ext>
    </p:extLst>
  </p:cSld>
  <p:clrMapOvr>
    <a:masterClrMapping/>
  </p:clrMapOvr>
  <p:transition>
    <p:fade/>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C64B197-ECE6-EBED-BFF1-65C2CD41175E}"/>
              </a:ext>
              <a:ext uri="{C183D7F6-B498-43B3-948B-1728B52AA6E4}">
                <adec:decorative xmlns:adec="http://schemas.microsoft.com/office/drawing/2017/decorative" val="1"/>
              </a:ext>
            </a:extLst>
          </p:cNvPr>
          <p:cNvPicPr>
            <a:picLocks noChangeAspect="1"/>
          </p:cNvPicPr>
          <p:nvPr userDrawn="1"/>
        </p:nvPicPr>
        <p:blipFill rotWithShape="1">
          <a:blip r:embed="rId2" cstate="screen">
            <a:alphaModFix amt="20000"/>
            <a:extLst>
              <a:ext uri="{28A0092B-C50C-407E-A947-70E740481C1C}">
                <a14:useLocalDpi xmlns:a14="http://schemas.microsoft.com/office/drawing/2010/main"/>
              </a:ext>
            </a:extLst>
          </a:blip>
          <a:src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17AC8CED-C8E3-DC9C-8A5B-8058E42ECF28}"/>
              </a:ext>
              <a:ext uri="{C183D7F6-B498-43B3-948B-1728B52AA6E4}">
                <adec:decorative xmlns:adec="http://schemas.microsoft.com/office/drawing/2017/decorative" val="1"/>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5206998"/>
            <a:ext cx="12193057" cy="1651001"/>
          </a:xfrm>
          <a:prstGeom prst="rect">
            <a:avLst/>
          </a:prstGeom>
        </p:spPr>
      </p:pic>
      <p:sp>
        <p:nvSpPr>
          <p:cNvPr id="6" name="Rectangle: Rounded Corners 5">
            <a:extLst>
              <a:ext uri="{FF2B5EF4-FFF2-40B4-BE49-F238E27FC236}">
                <a16:creationId xmlns:a16="http://schemas.microsoft.com/office/drawing/2014/main" id="{83AC11BA-CD7A-E729-1DFA-E77FAC92BACF}"/>
              </a:ext>
              <a:ext uri="{C183D7F6-B498-43B3-948B-1728B52AA6E4}">
                <adec:decorative xmlns:adec="http://schemas.microsoft.com/office/drawing/2017/decorative" val="1"/>
              </a:ext>
            </a:extLst>
          </p:cNvPr>
          <p:cNvSpPr/>
          <p:nvPr userDrawn="1"/>
        </p:nvSpPr>
        <p:spPr bwMode="auto">
          <a:xfrm>
            <a:off x="428172" y="1651000"/>
            <a:ext cx="11335657" cy="3675743"/>
          </a:xfrm>
          <a:prstGeom prst="roundRect">
            <a:avLst>
              <a:gd name="adj" fmla="val 5804"/>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indent="0" algn="ctr">
              <a:buFont typeface="Arial" panose="020B0604020202020204" pitchFamily="34" charset="0"/>
              <a:buNone/>
            </a:pPr>
            <a:endParaRPr lang="en-US" err="1"/>
          </a:p>
        </p:txBody>
      </p:sp>
      <p:sp>
        <p:nvSpPr>
          <p:cNvPr id="2" name="Title 1">
            <a:extLst>
              <a:ext uri="{FF2B5EF4-FFF2-40B4-BE49-F238E27FC236}">
                <a16:creationId xmlns:a16="http://schemas.microsoft.com/office/drawing/2014/main" id="{57A6327E-C1E8-E038-EE6D-624AA5DF813D}"/>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45" name="Text Placeholder 35">
            <a:extLst>
              <a:ext uri="{FF2B5EF4-FFF2-40B4-BE49-F238E27FC236}">
                <a16:creationId xmlns:a16="http://schemas.microsoft.com/office/drawing/2014/main" id="{64A1F96F-2516-1B0B-E8E5-E06824266929}"/>
              </a:ext>
            </a:extLst>
          </p:cNvPr>
          <p:cNvSpPr>
            <a:spLocks noGrp="1"/>
          </p:cNvSpPr>
          <p:nvPr>
            <p:ph type="body" sz="quarter" idx="11" hasCustomPrompt="1"/>
          </p:nvPr>
        </p:nvSpPr>
        <p:spPr>
          <a:xfrm>
            <a:off x="860864" y="2117350"/>
            <a:ext cx="3206747" cy="586311"/>
          </a:xfrm>
          <a:noFill/>
        </p:spPr>
        <p:txBody>
          <a:bodyPr wrap="square" lIns="0" tIns="0" rIns="0" bIns="0" anchor="t">
            <a:noAutofit/>
          </a:bodyPr>
          <a:lstStyle>
            <a:lvl1pPr marL="0" indent="0">
              <a:buNone/>
              <a:defRPr kumimoji="0" lang="en-US" sz="16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headings</a:t>
            </a:r>
          </a:p>
        </p:txBody>
      </p:sp>
      <p:sp>
        <p:nvSpPr>
          <p:cNvPr id="46" name="Text Placeholder 35">
            <a:extLst>
              <a:ext uri="{FF2B5EF4-FFF2-40B4-BE49-F238E27FC236}">
                <a16:creationId xmlns:a16="http://schemas.microsoft.com/office/drawing/2014/main" id="{AAF9214D-DFFF-7325-02FE-90E349D10B13}"/>
              </a:ext>
            </a:extLst>
          </p:cNvPr>
          <p:cNvSpPr>
            <a:spLocks noGrp="1"/>
          </p:cNvSpPr>
          <p:nvPr>
            <p:ph type="body" sz="quarter" idx="12" hasCustomPrompt="1"/>
          </p:nvPr>
        </p:nvSpPr>
        <p:spPr>
          <a:xfrm>
            <a:off x="860864" y="2812500"/>
            <a:ext cx="3206747" cy="2045250"/>
          </a:xfrm>
          <a:noFill/>
        </p:spPr>
        <p:txBody>
          <a:bodyPr wrap="square" lIns="0" tIns="0" rIns="0" bIns="0" anchor="t">
            <a:noAutofit/>
          </a:bodyPr>
          <a:lstStyle>
            <a:lvl1pPr marL="0" indent="0">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7" name="Text Placeholder 35">
            <a:extLst>
              <a:ext uri="{FF2B5EF4-FFF2-40B4-BE49-F238E27FC236}">
                <a16:creationId xmlns:a16="http://schemas.microsoft.com/office/drawing/2014/main" id="{C3EBA369-354A-2B39-8269-96BF3CE4F081}"/>
              </a:ext>
            </a:extLst>
          </p:cNvPr>
          <p:cNvSpPr>
            <a:spLocks noGrp="1"/>
          </p:cNvSpPr>
          <p:nvPr>
            <p:ph type="body" sz="quarter" idx="13" hasCustomPrompt="1"/>
          </p:nvPr>
        </p:nvSpPr>
        <p:spPr>
          <a:xfrm>
            <a:off x="860864" y="5495936"/>
            <a:ext cx="3206747" cy="904863"/>
          </a:xfrm>
          <a:noFill/>
        </p:spPr>
        <p:txBody>
          <a:bodyPr wrap="square" lIns="0" tIns="0" rIns="0" bIns="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8" name="Text Placeholder 35">
            <a:extLst>
              <a:ext uri="{FF2B5EF4-FFF2-40B4-BE49-F238E27FC236}">
                <a16:creationId xmlns:a16="http://schemas.microsoft.com/office/drawing/2014/main" id="{0253D337-973C-F3E7-0B46-9A1223F963F3}"/>
              </a:ext>
            </a:extLst>
          </p:cNvPr>
          <p:cNvSpPr>
            <a:spLocks noGrp="1"/>
          </p:cNvSpPr>
          <p:nvPr>
            <p:ph type="body" sz="quarter" idx="14" hasCustomPrompt="1"/>
          </p:nvPr>
        </p:nvSpPr>
        <p:spPr>
          <a:xfrm>
            <a:off x="4627174" y="2117350"/>
            <a:ext cx="3206747" cy="586311"/>
          </a:xfrm>
          <a:noFill/>
        </p:spPr>
        <p:txBody>
          <a:bodyPr wrap="square" lIns="0" tIns="0" rIns="0" bIns="0" anchor="t">
            <a:noAutofit/>
          </a:bodyPr>
          <a:lstStyle>
            <a:lvl1pPr marL="0" indent="0">
              <a:buNone/>
              <a:defRPr kumimoji="0" lang="en-US" sz="16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headings</a:t>
            </a:r>
          </a:p>
        </p:txBody>
      </p:sp>
      <p:sp>
        <p:nvSpPr>
          <p:cNvPr id="49" name="Text Placeholder 35">
            <a:extLst>
              <a:ext uri="{FF2B5EF4-FFF2-40B4-BE49-F238E27FC236}">
                <a16:creationId xmlns:a16="http://schemas.microsoft.com/office/drawing/2014/main" id="{898A37EE-3577-8A9E-AE3F-9414285877F4}"/>
              </a:ext>
            </a:extLst>
          </p:cNvPr>
          <p:cNvSpPr>
            <a:spLocks noGrp="1"/>
          </p:cNvSpPr>
          <p:nvPr>
            <p:ph type="body" sz="quarter" idx="15" hasCustomPrompt="1"/>
          </p:nvPr>
        </p:nvSpPr>
        <p:spPr>
          <a:xfrm>
            <a:off x="4627174" y="2812500"/>
            <a:ext cx="3206747" cy="2045250"/>
          </a:xfrm>
          <a:noFill/>
        </p:spPr>
        <p:txBody>
          <a:bodyPr wrap="square" lIns="0" tIns="0" rIns="0" bIns="0" anchor="t">
            <a:noAutofit/>
          </a:bodyPr>
          <a:lstStyle>
            <a:lvl1pPr marL="0" indent="0">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0" name="Text Placeholder 35">
            <a:extLst>
              <a:ext uri="{FF2B5EF4-FFF2-40B4-BE49-F238E27FC236}">
                <a16:creationId xmlns:a16="http://schemas.microsoft.com/office/drawing/2014/main" id="{487A2308-ADBE-3807-0402-8DDB10301B97}"/>
              </a:ext>
            </a:extLst>
          </p:cNvPr>
          <p:cNvSpPr>
            <a:spLocks noGrp="1"/>
          </p:cNvSpPr>
          <p:nvPr>
            <p:ph type="body" sz="quarter" idx="16" hasCustomPrompt="1"/>
          </p:nvPr>
        </p:nvSpPr>
        <p:spPr>
          <a:xfrm>
            <a:off x="4627174" y="5495936"/>
            <a:ext cx="3206747" cy="904863"/>
          </a:xfrm>
          <a:noFill/>
        </p:spPr>
        <p:txBody>
          <a:bodyPr wrap="square" lIns="0" tIns="0" rIns="0" bIns="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1" name="Text Placeholder 35">
            <a:extLst>
              <a:ext uri="{FF2B5EF4-FFF2-40B4-BE49-F238E27FC236}">
                <a16:creationId xmlns:a16="http://schemas.microsoft.com/office/drawing/2014/main" id="{D355C1F5-AE39-4EB0-041B-05866C9987D6}"/>
              </a:ext>
            </a:extLst>
          </p:cNvPr>
          <p:cNvSpPr>
            <a:spLocks noGrp="1"/>
          </p:cNvSpPr>
          <p:nvPr>
            <p:ph type="body" sz="quarter" idx="17" hasCustomPrompt="1"/>
          </p:nvPr>
        </p:nvSpPr>
        <p:spPr>
          <a:xfrm>
            <a:off x="8400284" y="2117350"/>
            <a:ext cx="3206747" cy="586311"/>
          </a:xfrm>
          <a:noFill/>
        </p:spPr>
        <p:txBody>
          <a:bodyPr wrap="square" lIns="0" tIns="0" rIns="0" bIns="0" anchor="t">
            <a:noAutofit/>
          </a:bodyPr>
          <a:lstStyle>
            <a:lvl1pPr marL="0" indent="0">
              <a:buNone/>
              <a:defRPr kumimoji="0" lang="en-US" sz="16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headings</a:t>
            </a:r>
          </a:p>
        </p:txBody>
      </p:sp>
      <p:sp>
        <p:nvSpPr>
          <p:cNvPr id="52" name="Text Placeholder 35">
            <a:extLst>
              <a:ext uri="{FF2B5EF4-FFF2-40B4-BE49-F238E27FC236}">
                <a16:creationId xmlns:a16="http://schemas.microsoft.com/office/drawing/2014/main" id="{CB83188C-B3D2-228E-4EF1-AC119C1787A4}"/>
              </a:ext>
            </a:extLst>
          </p:cNvPr>
          <p:cNvSpPr>
            <a:spLocks noGrp="1"/>
          </p:cNvSpPr>
          <p:nvPr>
            <p:ph type="body" sz="quarter" idx="18" hasCustomPrompt="1"/>
          </p:nvPr>
        </p:nvSpPr>
        <p:spPr>
          <a:xfrm>
            <a:off x="8400284" y="2812500"/>
            <a:ext cx="3206747" cy="2045250"/>
          </a:xfrm>
          <a:noFill/>
        </p:spPr>
        <p:txBody>
          <a:bodyPr wrap="square" lIns="0" tIns="0" rIns="0" bIns="0" anchor="t">
            <a:noAutofit/>
          </a:bodyPr>
          <a:lstStyle>
            <a:lvl1pPr marL="0" indent="0">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3" name="Text Placeholder 35">
            <a:extLst>
              <a:ext uri="{FF2B5EF4-FFF2-40B4-BE49-F238E27FC236}">
                <a16:creationId xmlns:a16="http://schemas.microsoft.com/office/drawing/2014/main" id="{BB2C7B94-4726-A697-9654-6199C966F1B3}"/>
              </a:ext>
            </a:extLst>
          </p:cNvPr>
          <p:cNvSpPr>
            <a:spLocks noGrp="1"/>
          </p:cNvSpPr>
          <p:nvPr>
            <p:ph type="body" sz="quarter" idx="19" hasCustomPrompt="1"/>
          </p:nvPr>
        </p:nvSpPr>
        <p:spPr>
          <a:xfrm>
            <a:off x="8400284" y="5495936"/>
            <a:ext cx="3206747" cy="904863"/>
          </a:xfrm>
          <a:noFill/>
        </p:spPr>
        <p:txBody>
          <a:bodyPr wrap="square" lIns="0" tIns="0" rIns="0" bIns="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cxnSp>
        <p:nvCxnSpPr>
          <p:cNvPr id="30" name="Straight Connector 29">
            <a:extLst>
              <a:ext uri="{FF2B5EF4-FFF2-40B4-BE49-F238E27FC236}">
                <a16:creationId xmlns:a16="http://schemas.microsoft.com/office/drawing/2014/main" id="{A688E66F-B612-CFA7-A0E0-CBFC7C051224}"/>
              </a:ext>
              <a:ext uri="{C183D7F6-B498-43B3-948B-1728B52AA6E4}">
                <adec:decorative xmlns:adec="http://schemas.microsoft.com/office/drawing/2017/decorative" val="1"/>
              </a:ext>
            </a:extLst>
          </p:cNvPr>
          <p:cNvCxnSpPr>
            <a:cxnSpLocks/>
          </p:cNvCxnSpPr>
          <p:nvPr userDrawn="1"/>
        </p:nvCxnSpPr>
        <p:spPr>
          <a:xfrm>
            <a:off x="4349093" y="1651000"/>
            <a:ext cx="0" cy="3675743"/>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E09779C3-A4E0-0B24-5DF1-70B8FF8C1175}"/>
              </a:ext>
              <a:ext uri="{C183D7F6-B498-43B3-948B-1728B52AA6E4}">
                <adec:decorative xmlns:adec="http://schemas.microsoft.com/office/drawing/2017/decorative" val="1"/>
              </a:ext>
            </a:extLst>
          </p:cNvPr>
          <p:cNvCxnSpPr>
            <a:cxnSpLocks/>
          </p:cNvCxnSpPr>
          <p:nvPr userDrawn="1"/>
        </p:nvCxnSpPr>
        <p:spPr>
          <a:xfrm>
            <a:off x="8118804" y="1651000"/>
            <a:ext cx="0" cy="3675743"/>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13943649"/>
      </p:ext>
    </p:extLst>
  </p:cSld>
  <p:clrMapOvr>
    <a:masterClrMapping/>
  </p:clrMapOvr>
  <p:transition>
    <p:fade/>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6A4E856E-A679-2449-FEE3-6D1968B3F31E}"/>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3" name="Freeform: Shape 2">
              <a:extLst>
                <a:ext uri="{FF2B5EF4-FFF2-40B4-BE49-F238E27FC236}">
                  <a16:creationId xmlns:a16="http://schemas.microsoft.com/office/drawing/2014/main" id="{A72DFF52-C1D8-248E-836A-400A248DBA56}"/>
                </a:ext>
              </a:extLst>
            </p:cNvPr>
            <p:cNvSpPr/>
            <p:nvPr userDrawn="1"/>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solidFill>
              <a:schemeClr val="bg1">
                <a:alpha val="96000"/>
              </a:schemeClr>
            </a:solidFill>
            <a:ln w="8467" cap="flat">
              <a:noFill/>
              <a:prstDash val="solid"/>
              <a:miter/>
            </a:ln>
            <a:effectLst>
              <a:outerShdw blurRad="571500" dist="152400" dir="18900000" sx="95000" sy="95000" algn="bl" rotWithShape="0">
                <a:prstClr val="black">
                  <a:alpha val="5000"/>
                </a:prstClr>
              </a:outerShdw>
            </a:effectLst>
          </p:spPr>
          <p:txBody>
            <a:bodyPr rtlCol="0" anchor="ctr"/>
            <a:lstStyle/>
            <a:p>
              <a:pPr marL="0" indent="0">
                <a:buFont typeface="Arial" panose="020B0604020202020204" pitchFamily="34" charset="0"/>
                <a:buNone/>
              </a:pPr>
              <a:endParaRPr lang="en-US"/>
            </a:p>
          </p:txBody>
        </p:sp>
        <p:sp>
          <p:nvSpPr>
            <p:cNvPr id="4" name="Freeform: Shape 3">
              <a:extLst>
                <a:ext uri="{FF2B5EF4-FFF2-40B4-BE49-F238E27FC236}">
                  <a16:creationId xmlns:a16="http://schemas.microsoft.com/office/drawing/2014/main" id="{8B0DC967-1A28-B588-A0A8-1116730ADFD3}"/>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solidFill>
              <a:schemeClr val="bg1"/>
            </a:solidFill>
            <a:ln w="8467" cap="flat">
              <a:noFill/>
              <a:prstDash val="solid"/>
              <a:miter/>
            </a:ln>
            <a:effectLst>
              <a:outerShdw blurRad="571500" dist="152400" dir="18900000" sx="95000" sy="95000" algn="bl" rotWithShape="0">
                <a:prstClr val="black">
                  <a:alpha val="5000"/>
                </a:prstClr>
              </a:outerShdw>
            </a:effectLst>
          </p:spPr>
          <p:txBody>
            <a:bodyPr wrap="square" rtlCol="0" anchor="ctr">
              <a:noAutofit/>
            </a:bodyPr>
            <a:lstStyle/>
            <a:p>
              <a:pPr marL="0" indent="0">
                <a:buFont typeface="Arial" panose="020B0604020202020204" pitchFamily="34" charset="0"/>
                <a:buNone/>
              </a:pPr>
              <a:endParaRPr lang="en-US"/>
            </a:p>
          </p:txBody>
        </p:sp>
      </p:grpSp>
      <p:pic>
        <p:nvPicPr>
          <p:cNvPr id="5" name="Picture 4">
            <a:extLst>
              <a:ext uri="{FF2B5EF4-FFF2-40B4-BE49-F238E27FC236}">
                <a16:creationId xmlns:a16="http://schemas.microsoft.com/office/drawing/2014/main" id="{7B91A752-9C2A-ACCE-C231-5E310C86A573}"/>
              </a:ext>
              <a:ext uri="{C183D7F6-B498-43B3-948B-1728B52AA6E4}">
                <adec:decorative xmlns:adec="http://schemas.microsoft.com/office/drawing/2017/decorative" val="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3057" cy="2260599"/>
          </a:xfrm>
          <a:prstGeom prst="rect">
            <a:avLst/>
          </a:prstGeom>
        </p:spPr>
      </p:pic>
      <p:sp>
        <p:nvSpPr>
          <p:cNvPr id="12" name="Rectangle: Top Corners Rounded 11">
            <a:extLst>
              <a:ext uri="{FF2B5EF4-FFF2-40B4-BE49-F238E27FC236}">
                <a16:creationId xmlns:a16="http://schemas.microsoft.com/office/drawing/2014/main" id="{C28DBDCE-FD93-A5EF-2A0D-92F1693F313F}"/>
              </a:ext>
              <a:ext uri="{C183D7F6-B498-43B3-948B-1728B52AA6E4}">
                <adec:decorative xmlns:adec="http://schemas.microsoft.com/office/drawing/2017/decorative" val="1"/>
              </a:ext>
            </a:extLst>
          </p:cNvPr>
          <p:cNvSpPr/>
          <p:nvPr userDrawn="1"/>
        </p:nvSpPr>
        <p:spPr bwMode="auto">
          <a:xfrm>
            <a:off x="588263" y="3548392"/>
            <a:ext cx="2664732" cy="917686"/>
          </a:xfrm>
          <a:prstGeom prst="round2SameRect">
            <a:avLst>
              <a:gd name="adj1" fmla="val 0"/>
              <a:gd name="adj2" fmla="val 13000"/>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365760" rtlCol="0" anchor="ctr">
            <a:noAutofit/>
          </a:bodyPr>
          <a:lstStyle/>
          <a:p>
            <a:pPr marL="0" indent="0" defTabSz="932472" fontAlgn="base">
              <a:spcBef>
                <a:spcPct val="0"/>
              </a:spcBef>
              <a:spcAft>
                <a:spcPct val="0"/>
              </a:spcAft>
              <a:buFont typeface="Arial" panose="020B0604020202020204" pitchFamily="34" charset="0"/>
              <a:buNone/>
            </a:pPr>
            <a:endParaRPr lang="en-US" sz="1400">
              <a:gradFill>
                <a:gsLst>
                  <a:gs pos="24000">
                    <a:srgbClr val="30436E"/>
                  </a:gs>
                  <a:gs pos="100000">
                    <a:schemeClr val="tx2">
                      <a:lumMod val="60000"/>
                      <a:lumOff val="40000"/>
                    </a:schemeClr>
                  </a:gs>
                </a:gsLst>
                <a:path path="circle">
                  <a:fillToRect t="100000" r="100000"/>
                </a:path>
              </a:gradFill>
              <a:latin typeface="+mj-lt"/>
              <a:cs typeface="Segoe UI" pitchFamily="34" charset="0"/>
            </a:endParaRPr>
          </a:p>
        </p:txBody>
      </p:sp>
      <p:sp>
        <p:nvSpPr>
          <p:cNvPr id="13" name="Rectangle: Top Corners Rounded 12">
            <a:extLst>
              <a:ext uri="{FF2B5EF4-FFF2-40B4-BE49-F238E27FC236}">
                <a16:creationId xmlns:a16="http://schemas.microsoft.com/office/drawing/2014/main" id="{3E794E6B-0DDC-FA88-C661-E687C1F241A0}"/>
              </a:ext>
              <a:ext uri="{C183D7F6-B498-43B3-948B-1728B52AA6E4}">
                <adec:decorative xmlns:adec="http://schemas.microsoft.com/office/drawing/2017/decorative" val="1"/>
              </a:ext>
            </a:extLst>
          </p:cNvPr>
          <p:cNvSpPr/>
          <p:nvPr userDrawn="1"/>
        </p:nvSpPr>
        <p:spPr bwMode="auto">
          <a:xfrm>
            <a:off x="6157455" y="3548392"/>
            <a:ext cx="2664732" cy="917686"/>
          </a:xfrm>
          <a:prstGeom prst="round2SameRect">
            <a:avLst>
              <a:gd name="adj1" fmla="val 0"/>
              <a:gd name="adj2" fmla="val 13000"/>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365760" rtlCol="0" anchor="ctr">
            <a:noAutofit/>
          </a:bodyPr>
          <a:lstStyle/>
          <a:p>
            <a:pPr marL="0" indent="0" defTabSz="932472" fontAlgn="base">
              <a:spcBef>
                <a:spcPct val="0"/>
              </a:spcBef>
              <a:spcAft>
                <a:spcPct val="0"/>
              </a:spcAft>
              <a:buFont typeface="Arial" panose="020B0604020202020204" pitchFamily="34" charset="0"/>
              <a:buNone/>
            </a:pPr>
            <a:endParaRPr lang="en-US" sz="1400">
              <a:gradFill>
                <a:gsLst>
                  <a:gs pos="24000">
                    <a:srgbClr val="30436E"/>
                  </a:gs>
                  <a:gs pos="100000">
                    <a:schemeClr val="tx2">
                      <a:lumMod val="60000"/>
                      <a:lumOff val="40000"/>
                    </a:schemeClr>
                  </a:gs>
                </a:gsLst>
                <a:path path="circle">
                  <a:fillToRect t="100000" r="100000"/>
                </a:path>
              </a:gradFill>
              <a:latin typeface="+mj-lt"/>
              <a:cs typeface="Segoe UI" pitchFamily="34" charset="0"/>
            </a:endParaRPr>
          </a:p>
        </p:txBody>
      </p:sp>
      <p:cxnSp>
        <p:nvCxnSpPr>
          <p:cNvPr id="27" name="Straight Connector 26">
            <a:extLst>
              <a:ext uri="{FF2B5EF4-FFF2-40B4-BE49-F238E27FC236}">
                <a16:creationId xmlns:a16="http://schemas.microsoft.com/office/drawing/2014/main" id="{A6EE28D3-9CD9-2BAB-3F0B-FD55CD39936B}"/>
              </a:ext>
              <a:ext uri="{C183D7F6-B498-43B3-948B-1728B52AA6E4}">
                <adec:decorative xmlns:adec="http://schemas.microsoft.com/office/drawing/2017/decorative" val="1"/>
              </a:ext>
            </a:extLst>
          </p:cNvPr>
          <p:cNvCxnSpPr>
            <a:cxnSpLocks/>
          </p:cNvCxnSpPr>
          <p:nvPr userDrawn="1"/>
        </p:nvCxnSpPr>
        <p:spPr>
          <a:xfrm rot="5400000">
            <a:off x="2461412" y="5407971"/>
            <a:ext cx="170303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9D11C4F4-5CFF-A588-A1C8-6F3BD56438E2}"/>
              </a:ext>
              <a:ext uri="{C183D7F6-B498-43B3-948B-1728B52AA6E4}">
                <adec:decorative xmlns:adec="http://schemas.microsoft.com/office/drawing/2017/decorative" val="1"/>
              </a:ext>
            </a:extLst>
          </p:cNvPr>
          <p:cNvCxnSpPr>
            <a:cxnSpLocks/>
          </p:cNvCxnSpPr>
          <p:nvPr userDrawn="1"/>
        </p:nvCxnSpPr>
        <p:spPr>
          <a:xfrm rot="5400000">
            <a:off x="5246008" y="5407971"/>
            <a:ext cx="170303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9" name="Rectangle: Top Corners Rounded 28">
            <a:extLst>
              <a:ext uri="{FF2B5EF4-FFF2-40B4-BE49-F238E27FC236}">
                <a16:creationId xmlns:a16="http://schemas.microsoft.com/office/drawing/2014/main" id="{47AE8B0E-381B-4352-3BFC-AC578B879B03}"/>
              </a:ext>
              <a:ext uri="{C183D7F6-B498-43B3-948B-1728B52AA6E4}">
                <adec:decorative xmlns:adec="http://schemas.microsoft.com/office/drawing/2017/decorative" val="1"/>
              </a:ext>
            </a:extLst>
          </p:cNvPr>
          <p:cNvSpPr/>
          <p:nvPr userDrawn="1"/>
        </p:nvSpPr>
        <p:spPr bwMode="auto">
          <a:xfrm>
            <a:off x="3372859" y="3548392"/>
            <a:ext cx="2664732" cy="917686"/>
          </a:xfrm>
          <a:prstGeom prst="round2SameRect">
            <a:avLst>
              <a:gd name="adj1" fmla="val 0"/>
              <a:gd name="adj2" fmla="val 13000"/>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365760" rtlCol="0" anchor="ctr">
            <a:noAutofit/>
          </a:bodyPr>
          <a:lstStyle/>
          <a:p>
            <a:pPr marL="0" indent="0" defTabSz="932472" fontAlgn="base">
              <a:spcBef>
                <a:spcPct val="0"/>
              </a:spcBef>
              <a:spcAft>
                <a:spcPct val="0"/>
              </a:spcAft>
              <a:buFont typeface="Arial" panose="020B0604020202020204" pitchFamily="34" charset="0"/>
              <a:buNone/>
            </a:pPr>
            <a:endParaRPr lang="en-US" sz="1400">
              <a:gradFill>
                <a:gsLst>
                  <a:gs pos="24000">
                    <a:srgbClr val="30436E"/>
                  </a:gs>
                  <a:gs pos="100000">
                    <a:schemeClr val="tx2">
                      <a:lumMod val="60000"/>
                      <a:lumOff val="40000"/>
                    </a:schemeClr>
                  </a:gs>
                </a:gsLst>
                <a:path path="circle">
                  <a:fillToRect t="100000" r="100000"/>
                </a:path>
              </a:gradFill>
              <a:latin typeface="+mj-lt"/>
              <a:cs typeface="Segoe UI" pitchFamily="34" charset="0"/>
            </a:endParaRPr>
          </a:p>
        </p:txBody>
      </p:sp>
      <p:cxnSp>
        <p:nvCxnSpPr>
          <p:cNvPr id="37" name="Straight Connector 36">
            <a:extLst>
              <a:ext uri="{FF2B5EF4-FFF2-40B4-BE49-F238E27FC236}">
                <a16:creationId xmlns:a16="http://schemas.microsoft.com/office/drawing/2014/main" id="{B152C352-0EA4-6BD1-14F9-ED126610B5BD}"/>
              </a:ext>
              <a:ext uri="{C183D7F6-B498-43B3-948B-1728B52AA6E4}">
                <adec:decorative xmlns:adec="http://schemas.microsoft.com/office/drawing/2017/decorative" val="1"/>
              </a:ext>
            </a:extLst>
          </p:cNvPr>
          <p:cNvCxnSpPr>
            <a:cxnSpLocks/>
          </p:cNvCxnSpPr>
          <p:nvPr userDrawn="1"/>
        </p:nvCxnSpPr>
        <p:spPr>
          <a:xfrm rot="5400000">
            <a:off x="8030604" y="5407971"/>
            <a:ext cx="170303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8" name="Rectangle: Top Corners Rounded 37">
            <a:extLst>
              <a:ext uri="{FF2B5EF4-FFF2-40B4-BE49-F238E27FC236}">
                <a16:creationId xmlns:a16="http://schemas.microsoft.com/office/drawing/2014/main" id="{C919AA73-25A8-BA6C-41F3-B84E042FB494}"/>
              </a:ext>
              <a:ext uri="{C183D7F6-B498-43B3-948B-1728B52AA6E4}">
                <adec:decorative xmlns:adec="http://schemas.microsoft.com/office/drawing/2017/decorative" val="1"/>
              </a:ext>
            </a:extLst>
          </p:cNvPr>
          <p:cNvSpPr/>
          <p:nvPr userDrawn="1"/>
        </p:nvSpPr>
        <p:spPr bwMode="auto">
          <a:xfrm>
            <a:off x="8942051" y="3548392"/>
            <a:ext cx="2664732" cy="917686"/>
          </a:xfrm>
          <a:prstGeom prst="round2SameRect">
            <a:avLst>
              <a:gd name="adj1" fmla="val 0"/>
              <a:gd name="adj2" fmla="val 13000"/>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365760" rtlCol="0" anchor="ctr">
            <a:noAutofit/>
          </a:bodyPr>
          <a:lstStyle/>
          <a:p>
            <a:pPr marL="0" indent="0" defTabSz="932472" fontAlgn="base">
              <a:spcBef>
                <a:spcPct val="0"/>
              </a:spcBef>
              <a:spcAft>
                <a:spcPct val="0"/>
              </a:spcAft>
              <a:buFont typeface="Arial" panose="020B0604020202020204" pitchFamily="34" charset="0"/>
              <a:buNone/>
            </a:pPr>
            <a:endParaRPr lang="en-US" sz="1400">
              <a:gradFill>
                <a:gsLst>
                  <a:gs pos="24000">
                    <a:srgbClr val="30436E"/>
                  </a:gs>
                  <a:gs pos="100000">
                    <a:schemeClr val="tx2">
                      <a:lumMod val="60000"/>
                      <a:lumOff val="40000"/>
                    </a:schemeClr>
                  </a:gs>
                </a:gsLst>
                <a:path path="circle">
                  <a:fillToRect t="100000" r="100000"/>
                </a:path>
              </a:gradFill>
              <a:latin typeface="+mj-lt"/>
              <a:cs typeface="Segoe UI" pitchFamily="34" charset="0"/>
            </a:endParaRPr>
          </a:p>
        </p:txBody>
      </p:sp>
      <p:sp>
        <p:nvSpPr>
          <p:cNvPr id="2" name="Title 1">
            <a:extLst>
              <a:ext uri="{FF2B5EF4-FFF2-40B4-BE49-F238E27FC236}">
                <a16:creationId xmlns:a16="http://schemas.microsoft.com/office/drawing/2014/main" id="{46CA8B06-CE0C-F5BB-0026-5AE6D48C9833}"/>
              </a:ext>
            </a:extLst>
          </p:cNvPr>
          <p:cNvSpPr>
            <a:spLocks noGrp="1"/>
          </p:cNvSpPr>
          <p:nvPr userDrawn="1">
            <p:ph type="title"/>
          </p:nvPr>
        </p:nvSpPr>
        <p:spPr>
          <a:xfrm>
            <a:off x="588263" y="689088"/>
            <a:ext cx="11018520" cy="553998"/>
          </a:xfrm>
        </p:spPr>
        <p:txBody>
          <a:bodyPr vert="horz" wrap="square" lIns="0" tIns="0" rIns="0" bIns="0" rtlCol="0" anchor="t">
            <a:spAutoFit/>
          </a:bodyPr>
          <a:lstStyle>
            <a:lvl1pPr marL="0" indent="0" algn="ctr">
              <a:buFont typeface="Arial" panose="020B0604020202020204" pitchFamily="34" charset="0"/>
              <a:buNone/>
              <a:defRPr lang="en-IN" dirty="0">
                <a:solidFill>
                  <a:schemeClr val="bg1"/>
                </a:solidFill>
              </a:defRPr>
            </a:lvl1pPr>
          </a:lstStyle>
          <a:p>
            <a:pPr marL="0" lvl="0"/>
            <a:r>
              <a:rPr lang="en-US"/>
              <a:t>Click to edit Master title style</a:t>
            </a:r>
            <a:endParaRPr lang="en-IN"/>
          </a:p>
        </p:txBody>
      </p:sp>
      <p:sp>
        <p:nvSpPr>
          <p:cNvPr id="56" name="Text Placeholder 35">
            <a:extLst>
              <a:ext uri="{FF2B5EF4-FFF2-40B4-BE49-F238E27FC236}">
                <a16:creationId xmlns:a16="http://schemas.microsoft.com/office/drawing/2014/main" id="{1F76A3C2-0DBA-5F2F-3E2A-B2AE0BD98591}"/>
              </a:ext>
            </a:extLst>
          </p:cNvPr>
          <p:cNvSpPr>
            <a:spLocks noGrp="1"/>
          </p:cNvSpPr>
          <p:nvPr userDrawn="1">
            <p:ph type="body" sz="quarter" idx="20" hasCustomPrompt="1"/>
          </p:nvPr>
        </p:nvSpPr>
        <p:spPr>
          <a:xfrm>
            <a:off x="1979038" y="272534"/>
            <a:ext cx="8233924" cy="307777"/>
          </a:xfrm>
          <a:noFill/>
        </p:spPr>
        <p:txBody>
          <a:bodyPr wrap="square">
            <a:spAutoFit/>
          </a:bodyPr>
          <a:lstStyle>
            <a:lvl1pPr marL="0" indent="0" algn="ctr">
              <a:buFont typeface="Arial" panose="020B0604020202020204" pitchFamily="34" charset="0"/>
              <a:buNone/>
              <a:defRPr lang="en-US" sz="2000" dirty="0" smtClean="0">
                <a:solidFill>
                  <a:schemeClr val="bg1"/>
                </a:solidFill>
                <a:latin typeface="+mj-lt"/>
                <a:cs typeface="+mn-cs"/>
              </a:defRPr>
            </a:lvl1pPr>
          </a:lstStyle>
          <a:p>
            <a:pPr marL="0" lvl="0" algn="ctr" defTabSz="914400"/>
            <a:r>
              <a:rPr lang="en-US"/>
              <a:t>Trend Slide 1</a:t>
            </a:r>
          </a:p>
        </p:txBody>
      </p:sp>
      <p:sp>
        <p:nvSpPr>
          <p:cNvPr id="57" name="Text Placeholder 35">
            <a:extLst>
              <a:ext uri="{FF2B5EF4-FFF2-40B4-BE49-F238E27FC236}">
                <a16:creationId xmlns:a16="http://schemas.microsoft.com/office/drawing/2014/main" id="{B100716B-85B4-8C73-0832-A40725D0E5DF}"/>
              </a:ext>
            </a:extLst>
          </p:cNvPr>
          <p:cNvSpPr>
            <a:spLocks noGrp="1"/>
          </p:cNvSpPr>
          <p:nvPr userDrawn="1">
            <p:ph type="body" sz="quarter" idx="21" hasCustomPrompt="1"/>
          </p:nvPr>
        </p:nvSpPr>
        <p:spPr>
          <a:xfrm>
            <a:off x="585217" y="1383945"/>
            <a:ext cx="11021566" cy="369332"/>
          </a:xfrm>
          <a:noFill/>
        </p:spPr>
        <p:txBody>
          <a:bodyPr wrap="square" lIns="0" tIns="0" rIns="0" bIns="0" anchor="ctr">
            <a:spAutoFit/>
          </a:bodyPr>
          <a:lstStyle>
            <a:lvl1pPr marL="0" indent="0" algn="ctr">
              <a:buFont typeface="Arial" panose="020B0604020202020204" pitchFamily="34" charset="0"/>
              <a:buNone/>
              <a:defRPr lang="en-US" sz="2400" spc="-50" dirty="0" smtClean="0">
                <a:ln w="3175">
                  <a:noFill/>
                </a:ln>
                <a:solidFill>
                  <a:schemeClr val="accent1">
                    <a:lumMod val="60000"/>
                    <a:lumOff val="40000"/>
                  </a:schemeClr>
                </a:solidFill>
                <a:latin typeface="+mj-lt"/>
              </a:defRPr>
            </a:lvl1pPr>
          </a:lstStyle>
          <a:p>
            <a:pPr marL="0" lvl="0" algn="ctr">
              <a:spcBef>
                <a:spcPct val="0"/>
              </a:spcBef>
            </a:pPr>
            <a:r>
              <a:rPr lang="en-US"/>
              <a:t>Click to add Sub-Title</a:t>
            </a:r>
          </a:p>
        </p:txBody>
      </p:sp>
      <p:sp>
        <p:nvSpPr>
          <p:cNvPr id="59" name="Picture Placeholder 58">
            <a:extLst>
              <a:ext uri="{FF2B5EF4-FFF2-40B4-BE49-F238E27FC236}">
                <a16:creationId xmlns:a16="http://schemas.microsoft.com/office/drawing/2014/main" id="{17EE7144-C827-02B6-0814-30A25D61E975}"/>
              </a:ext>
            </a:extLst>
          </p:cNvPr>
          <p:cNvSpPr>
            <a:spLocks noGrp="1"/>
          </p:cNvSpPr>
          <p:nvPr userDrawn="1">
            <p:ph type="pic" sz="quarter" idx="22"/>
          </p:nvPr>
        </p:nvSpPr>
        <p:spPr>
          <a:xfrm>
            <a:off x="584882" y="2021617"/>
            <a:ext cx="2664731" cy="1650080"/>
          </a:xfrm>
          <a:prstGeom prst="roundRect">
            <a:avLst>
              <a:gd name="adj" fmla="val 5988"/>
            </a:avLst>
          </a:prstGeom>
          <a:blipFill>
            <a:blip r:embed="rId3" cstate="email">
              <a:extLst>
                <a:ext uri="{28A0092B-C50C-407E-A947-70E740481C1C}">
                  <a14:useLocalDpi xmlns:a14="http://schemas.microsoft.com/office/drawing/2010/main"/>
                </a:ext>
              </a:extLst>
            </a:blip>
            <a:stretch>
              <a:fillRect/>
            </a:stretch>
          </a:blip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48" name="Text Placeholder 35">
            <a:extLst>
              <a:ext uri="{FF2B5EF4-FFF2-40B4-BE49-F238E27FC236}">
                <a16:creationId xmlns:a16="http://schemas.microsoft.com/office/drawing/2014/main" id="{64C57D9C-393F-251B-13F3-37C00DEE541F}"/>
              </a:ext>
            </a:extLst>
          </p:cNvPr>
          <p:cNvSpPr>
            <a:spLocks noGrp="1"/>
          </p:cNvSpPr>
          <p:nvPr userDrawn="1">
            <p:ph type="body" sz="quarter" idx="13" hasCustomPrompt="1"/>
          </p:nvPr>
        </p:nvSpPr>
        <p:spPr>
          <a:xfrm>
            <a:off x="736600" y="4045409"/>
            <a:ext cx="2368060" cy="297991"/>
          </a:xfrm>
          <a:noFill/>
        </p:spPr>
        <p:txBody>
          <a:bodyPr vert="horz" wrap="square" lIns="0" tIns="0" rIns="0" bIns="0" rtlCol="0" anchor="t">
            <a:noAutofit/>
          </a:bodyPr>
          <a:lstStyle>
            <a:lvl1pPr marL="0" indent="0">
              <a:buNone/>
              <a:defRPr kumimoji="0" lang="en-US" sz="14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7" name="Text Placeholder 35">
            <a:extLst>
              <a:ext uri="{FF2B5EF4-FFF2-40B4-BE49-F238E27FC236}">
                <a16:creationId xmlns:a16="http://schemas.microsoft.com/office/drawing/2014/main" id="{4857C950-FF0D-E01B-2872-0C488D39C60E}"/>
              </a:ext>
            </a:extLst>
          </p:cNvPr>
          <p:cNvSpPr>
            <a:spLocks noGrp="1"/>
          </p:cNvSpPr>
          <p:nvPr userDrawn="1">
            <p:ph type="body" sz="quarter" idx="12" hasCustomPrompt="1"/>
          </p:nvPr>
        </p:nvSpPr>
        <p:spPr>
          <a:xfrm>
            <a:off x="736600" y="4556456"/>
            <a:ext cx="2368060" cy="1723549"/>
          </a:xfrm>
          <a:noFill/>
        </p:spPr>
        <p:txBody>
          <a:bodyPr wrap="square" lIns="0" tIns="0" rIns="0" bIns="0" anchor="t">
            <a:noAutofit/>
          </a:bodyPr>
          <a:lstStyle>
            <a:lvl1pPr marL="0" inden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0" name="Picture Placeholder 58">
            <a:extLst>
              <a:ext uri="{FF2B5EF4-FFF2-40B4-BE49-F238E27FC236}">
                <a16:creationId xmlns:a16="http://schemas.microsoft.com/office/drawing/2014/main" id="{D7AB8E79-861B-AC28-DED3-52FC6A047FCD}"/>
              </a:ext>
            </a:extLst>
          </p:cNvPr>
          <p:cNvSpPr>
            <a:spLocks noGrp="1"/>
          </p:cNvSpPr>
          <p:nvPr userDrawn="1">
            <p:ph type="pic" sz="quarter" idx="23"/>
          </p:nvPr>
        </p:nvSpPr>
        <p:spPr>
          <a:xfrm>
            <a:off x="3372860" y="2021617"/>
            <a:ext cx="2664731" cy="1650080"/>
          </a:xfrm>
          <a:prstGeom prst="roundRect">
            <a:avLst>
              <a:gd name="adj" fmla="val 5988"/>
            </a:avLst>
          </a:prstGeom>
          <a:blipFill>
            <a:blip r:embed="rId3" cstate="email">
              <a:extLst>
                <a:ext uri="{28A0092B-C50C-407E-A947-70E740481C1C}">
                  <a14:useLocalDpi xmlns:a14="http://schemas.microsoft.com/office/drawing/2010/main"/>
                </a:ext>
              </a:extLst>
            </a:blip>
            <a:stretch>
              <a:fillRect/>
            </a:stretch>
          </a:blip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50" name="Text Placeholder 35">
            <a:extLst>
              <a:ext uri="{FF2B5EF4-FFF2-40B4-BE49-F238E27FC236}">
                <a16:creationId xmlns:a16="http://schemas.microsoft.com/office/drawing/2014/main" id="{30FCCE78-5AD8-C625-6E17-E990FF71CA19}"/>
              </a:ext>
            </a:extLst>
          </p:cNvPr>
          <p:cNvSpPr>
            <a:spLocks noGrp="1"/>
          </p:cNvSpPr>
          <p:nvPr userDrawn="1">
            <p:ph type="body" sz="quarter" idx="15" hasCustomPrompt="1"/>
          </p:nvPr>
        </p:nvSpPr>
        <p:spPr>
          <a:xfrm>
            <a:off x="3521195" y="4045409"/>
            <a:ext cx="2368060" cy="297991"/>
          </a:xfrm>
          <a:noFill/>
        </p:spPr>
        <p:txBody>
          <a:bodyPr vert="horz" wrap="square" lIns="0" tIns="0" rIns="0" bIns="0" rtlCol="0" anchor="t">
            <a:noAutofit/>
          </a:bodyPr>
          <a:lstStyle>
            <a:lvl1pPr marL="0" indent="0">
              <a:buNone/>
              <a:defRPr kumimoji="0" lang="en-US" sz="14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9" name="Text Placeholder 35">
            <a:extLst>
              <a:ext uri="{FF2B5EF4-FFF2-40B4-BE49-F238E27FC236}">
                <a16:creationId xmlns:a16="http://schemas.microsoft.com/office/drawing/2014/main" id="{BDF16B7A-81FF-7E26-764B-993FE32F4EDC}"/>
              </a:ext>
            </a:extLst>
          </p:cNvPr>
          <p:cNvSpPr>
            <a:spLocks noGrp="1"/>
          </p:cNvSpPr>
          <p:nvPr userDrawn="1">
            <p:ph type="body" sz="quarter" idx="14" hasCustomPrompt="1"/>
          </p:nvPr>
        </p:nvSpPr>
        <p:spPr>
          <a:xfrm>
            <a:off x="3521195" y="4556456"/>
            <a:ext cx="2368060" cy="1723549"/>
          </a:xfrm>
          <a:noFill/>
        </p:spPr>
        <p:txBody>
          <a:bodyPr wrap="square" lIns="0" tIns="0" rIns="0" bIns="0" anchor="t">
            <a:noAutofit/>
          </a:bodyPr>
          <a:lstStyle>
            <a:lvl1pPr marL="0" inden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1" name="Picture Placeholder 58">
            <a:extLst>
              <a:ext uri="{FF2B5EF4-FFF2-40B4-BE49-F238E27FC236}">
                <a16:creationId xmlns:a16="http://schemas.microsoft.com/office/drawing/2014/main" id="{574C98C7-F18C-A7A1-6560-CB540FDAAA64}"/>
              </a:ext>
            </a:extLst>
          </p:cNvPr>
          <p:cNvSpPr>
            <a:spLocks noGrp="1"/>
          </p:cNvSpPr>
          <p:nvPr userDrawn="1">
            <p:ph type="pic" sz="quarter" idx="24"/>
          </p:nvPr>
        </p:nvSpPr>
        <p:spPr>
          <a:xfrm>
            <a:off x="6157456" y="2021617"/>
            <a:ext cx="2664731" cy="1650080"/>
          </a:xfrm>
          <a:prstGeom prst="roundRect">
            <a:avLst>
              <a:gd name="adj" fmla="val 5988"/>
            </a:avLst>
          </a:prstGeom>
          <a:blipFill>
            <a:blip r:embed="rId3" cstate="email">
              <a:extLst>
                <a:ext uri="{28A0092B-C50C-407E-A947-70E740481C1C}">
                  <a14:useLocalDpi xmlns:a14="http://schemas.microsoft.com/office/drawing/2010/main"/>
                </a:ext>
              </a:extLst>
            </a:blip>
            <a:stretch>
              <a:fillRect/>
            </a:stretch>
          </a:blip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52" name="Text Placeholder 35">
            <a:extLst>
              <a:ext uri="{FF2B5EF4-FFF2-40B4-BE49-F238E27FC236}">
                <a16:creationId xmlns:a16="http://schemas.microsoft.com/office/drawing/2014/main" id="{A2D533A1-741E-0402-DB98-F019D7B5A6D5}"/>
              </a:ext>
            </a:extLst>
          </p:cNvPr>
          <p:cNvSpPr>
            <a:spLocks noGrp="1"/>
          </p:cNvSpPr>
          <p:nvPr userDrawn="1">
            <p:ph type="body" sz="quarter" idx="17" hasCustomPrompt="1"/>
          </p:nvPr>
        </p:nvSpPr>
        <p:spPr>
          <a:xfrm>
            <a:off x="6305790" y="4045409"/>
            <a:ext cx="2368060" cy="297991"/>
          </a:xfrm>
          <a:noFill/>
        </p:spPr>
        <p:txBody>
          <a:bodyPr vert="horz" wrap="square" lIns="0" tIns="0" rIns="0" bIns="0" rtlCol="0" anchor="t">
            <a:noAutofit/>
          </a:bodyPr>
          <a:lstStyle>
            <a:lvl1pPr marL="0" indent="0">
              <a:buNone/>
              <a:defRPr kumimoji="0" lang="en-US" sz="14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1" name="Text Placeholder 35">
            <a:extLst>
              <a:ext uri="{FF2B5EF4-FFF2-40B4-BE49-F238E27FC236}">
                <a16:creationId xmlns:a16="http://schemas.microsoft.com/office/drawing/2014/main" id="{E78FE4B6-821D-3948-1876-0CC6058ADC5B}"/>
              </a:ext>
            </a:extLst>
          </p:cNvPr>
          <p:cNvSpPr>
            <a:spLocks noGrp="1"/>
          </p:cNvSpPr>
          <p:nvPr userDrawn="1">
            <p:ph type="body" sz="quarter" idx="16" hasCustomPrompt="1"/>
          </p:nvPr>
        </p:nvSpPr>
        <p:spPr>
          <a:xfrm>
            <a:off x="6305790" y="4556456"/>
            <a:ext cx="2368060" cy="1723549"/>
          </a:xfrm>
          <a:noFill/>
        </p:spPr>
        <p:txBody>
          <a:bodyPr wrap="square" lIns="0" tIns="0" rIns="0" bIns="0" anchor="t">
            <a:noAutofit/>
          </a:bodyPr>
          <a:lstStyle>
            <a:lvl1pPr marL="0" inden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2" name="Picture Placeholder 58">
            <a:extLst>
              <a:ext uri="{FF2B5EF4-FFF2-40B4-BE49-F238E27FC236}">
                <a16:creationId xmlns:a16="http://schemas.microsoft.com/office/drawing/2014/main" id="{A07E071B-E47E-D95A-15AF-45035C61AF29}"/>
              </a:ext>
            </a:extLst>
          </p:cNvPr>
          <p:cNvSpPr>
            <a:spLocks noGrp="1"/>
          </p:cNvSpPr>
          <p:nvPr userDrawn="1">
            <p:ph type="pic" sz="quarter" idx="25"/>
          </p:nvPr>
        </p:nvSpPr>
        <p:spPr>
          <a:xfrm>
            <a:off x="8942052" y="2021617"/>
            <a:ext cx="2664731" cy="1650080"/>
          </a:xfrm>
          <a:prstGeom prst="roundRect">
            <a:avLst>
              <a:gd name="adj" fmla="val 5988"/>
            </a:avLst>
          </a:prstGeom>
          <a:blipFill>
            <a:blip r:embed="rId3" cstate="email">
              <a:extLst>
                <a:ext uri="{28A0092B-C50C-407E-A947-70E740481C1C}">
                  <a14:useLocalDpi xmlns:a14="http://schemas.microsoft.com/office/drawing/2010/main"/>
                </a:ext>
              </a:extLst>
            </a:blip>
            <a:stretch>
              <a:fillRect/>
            </a:stretch>
          </a:blip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54" name="Text Placeholder 35">
            <a:extLst>
              <a:ext uri="{FF2B5EF4-FFF2-40B4-BE49-F238E27FC236}">
                <a16:creationId xmlns:a16="http://schemas.microsoft.com/office/drawing/2014/main" id="{34F322DB-C32F-C6EE-7ABD-F1BB762B9EE7}"/>
              </a:ext>
            </a:extLst>
          </p:cNvPr>
          <p:cNvSpPr>
            <a:spLocks noGrp="1"/>
          </p:cNvSpPr>
          <p:nvPr userDrawn="1">
            <p:ph type="body" sz="quarter" idx="19" hasCustomPrompt="1"/>
          </p:nvPr>
        </p:nvSpPr>
        <p:spPr>
          <a:xfrm>
            <a:off x="9090385" y="4045409"/>
            <a:ext cx="2368060" cy="297991"/>
          </a:xfrm>
          <a:noFill/>
        </p:spPr>
        <p:txBody>
          <a:bodyPr vert="horz" wrap="square" lIns="0" tIns="0" rIns="0" bIns="0" rtlCol="0" anchor="t">
            <a:noAutofit/>
          </a:bodyPr>
          <a:lstStyle>
            <a:lvl1pPr marL="0" indent="0">
              <a:buNone/>
              <a:defRPr kumimoji="0" lang="en-US" sz="14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3" name="Text Placeholder 35">
            <a:extLst>
              <a:ext uri="{FF2B5EF4-FFF2-40B4-BE49-F238E27FC236}">
                <a16:creationId xmlns:a16="http://schemas.microsoft.com/office/drawing/2014/main" id="{8DCBB671-7F89-1D55-E26E-3D4573046A1A}"/>
              </a:ext>
            </a:extLst>
          </p:cNvPr>
          <p:cNvSpPr>
            <a:spLocks noGrp="1"/>
          </p:cNvSpPr>
          <p:nvPr userDrawn="1">
            <p:ph type="body" sz="quarter" idx="18" hasCustomPrompt="1"/>
          </p:nvPr>
        </p:nvSpPr>
        <p:spPr>
          <a:xfrm>
            <a:off x="9090385" y="4556456"/>
            <a:ext cx="2368060" cy="1723549"/>
          </a:xfrm>
          <a:noFill/>
        </p:spPr>
        <p:txBody>
          <a:bodyPr wrap="square" lIns="0" tIns="0" rIns="0" bIns="0" anchor="t">
            <a:noAutofit/>
          </a:bodyPr>
          <a:lstStyle>
            <a:lvl1pPr marL="0" inden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859051515"/>
      </p:ext>
    </p:extLst>
  </p:cSld>
  <p:clrMapOvr>
    <a:masterClrMapping/>
  </p:clrMapOvr>
  <p:transition>
    <p:fade/>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0565912-9045-AD6D-B8CE-C5C20C8D6AB0}"/>
              </a:ext>
              <a:ext uri="{C183D7F6-B498-43B3-948B-1728B52AA6E4}">
                <adec:decorative xmlns:adec="http://schemas.microsoft.com/office/drawing/2017/decorative" val="1"/>
              </a:ext>
            </a:extLst>
          </p:cNvPr>
          <p:cNvPicPr>
            <a:picLocks noChangeAspect="1"/>
          </p:cNvPicPr>
          <p:nvPr userDrawn="1"/>
        </p:nvPicPr>
        <p:blipFill rotWithShape="1">
          <a:blip r:embed="rId2" cstate="screen">
            <a:alphaModFix amt="20000"/>
            <a:extLst>
              <a:ext uri="{28A0092B-C50C-407E-A947-70E740481C1C}">
                <a14:useLocalDpi xmlns:a14="http://schemas.microsoft.com/office/drawing/2010/main"/>
              </a:ext>
            </a:extLst>
          </a:blip>
          <a:srcRect/>
          <a:stretch/>
        </p:blipFill>
        <p:spPr>
          <a:xfrm>
            <a:off x="0" y="0"/>
            <a:ext cx="12192000" cy="6858000"/>
          </a:xfrm>
          <a:prstGeom prst="rect">
            <a:avLst/>
          </a:prstGeom>
        </p:spPr>
      </p:pic>
      <p:pic>
        <p:nvPicPr>
          <p:cNvPr id="3" name="Picture 2">
            <a:extLst>
              <a:ext uri="{FF2B5EF4-FFF2-40B4-BE49-F238E27FC236}">
                <a16:creationId xmlns:a16="http://schemas.microsoft.com/office/drawing/2014/main" id="{DC77E53A-EBF4-D02E-2CF2-2EA4E2FEF35D}"/>
              </a:ext>
              <a:ext uri="{C183D7F6-B498-43B3-948B-1728B52AA6E4}">
                <adec:decorative xmlns:adec="http://schemas.microsoft.com/office/drawing/2017/decorative" val="1"/>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4597400"/>
            <a:ext cx="12193057" cy="2260599"/>
          </a:xfrm>
          <a:prstGeom prst="rect">
            <a:avLst/>
          </a:prstGeom>
        </p:spPr>
      </p:pic>
      <p:sp>
        <p:nvSpPr>
          <p:cNvPr id="6" name="Title 5">
            <a:extLst>
              <a:ext uri="{FF2B5EF4-FFF2-40B4-BE49-F238E27FC236}">
                <a16:creationId xmlns:a16="http://schemas.microsoft.com/office/drawing/2014/main" id="{4251715A-8B69-8C4A-446F-8EB4C336DC9F}"/>
              </a:ext>
            </a:extLst>
          </p:cNvPr>
          <p:cNvSpPr>
            <a:spLocks noGrp="1"/>
          </p:cNvSpPr>
          <p:nvPr>
            <p:ph type="title"/>
          </p:nvPr>
        </p:nvSpPr>
        <p:spPr/>
        <p:txBody>
          <a:bodyPr/>
          <a:lstStyle>
            <a:lvl1pPr>
              <a:defRPr lang="en-IN" sz="3600" b="0" kern="1200" cap="none" spc="-50" baseline="0" dirty="0">
                <a:ln w="3175">
                  <a:noFill/>
                </a:ln>
                <a:gradFill>
                  <a:gsLst>
                    <a:gs pos="0">
                      <a:schemeClr val="tx2"/>
                    </a:gs>
                    <a:gs pos="100000">
                      <a:schemeClr val="tx2">
                        <a:lumMod val="60000"/>
                        <a:lumOff val="40000"/>
                      </a:schemeClr>
                    </a:gs>
                  </a:gsLst>
                  <a:lin ang="2700000" scaled="1"/>
                </a:gradFill>
                <a:effectLst/>
                <a:latin typeface="+mj-lt"/>
                <a:ea typeface="+mn-ea"/>
                <a:cs typeface="Segoe UI" pitchFamily="34" charset="0"/>
              </a:defRPr>
            </a:lvl1pPr>
          </a:lstStyle>
          <a:p>
            <a:pPr marL="0" lvl="0" indent="0" algn="l" defTabSz="932742" rtl="0" eaLnBrk="1" latinLnBrk="0" hangingPunct="1">
              <a:lnSpc>
                <a:spcPct val="100000"/>
              </a:lnSpc>
              <a:spcBef>
                <a:spcPct val="0"/>
              </a:spcBef>
              <a:buFont typeface="Arial" panose="020B0604020202020204" pitchFamily="34" charset="0"/>
              <a:buNone/>
            </a:pPr>
            <a:r>
              <a:rPr lang="en-US"/>
              <a:t>Click to edit Master title style</a:t>
            </a:r>
            <a:endParaRPr lang="en-IN"/>
          </a:p>
        </p:txBody>
      </p:sp>
      <p:sp>
        <p:nvSpPr>
          <p:cNvPr id="54" name="Text Placeholder 35">
            <a:extLst>
              <a:ext uri="{FF2B5EF4-FFF2-40B4-BE49-F238E27FC236}">
                <a16:creationId xmlns:a16="http://schemas.microsoft.com/office/drawing/2014/main" id="{E34633BE-224E-A72F-F239-0C634EE285EE}"/>
              </a:ext>
            </a:extLst>
          </p:cNvPr>
          <p:cNvSpPr>
            <a:spLocks noGrp="1"/>
          </p:cNvSpPr>
          <p:nvPr>
            <p:ph type="body" sz="quarter" idx="12" hasCustomPrompt="1"/>
          </p:nvPr>
        </p:nvSpPr>
        <p:spPr>
          <a:xfrm>
            <a:off x="1641489" y="1484103"/>
            <a:ext cx="2368060" cy="598955"/>
          </a:xfrm>
          <a:noFill/>
        </p:spPr>
        <p:txBody>
          <a:bodyPr wrap="square" lIns="0" tIns="0" rIns="0" bIns="0" anchor="t">
            <a:noAutofit/>
          </a:bodyPr>
          <a:lstStyle>
            <a:lvl1pPr marL="0" inden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5" name="Text Placeholder 35">
            <a:extLst>
              <a:ext uri="{FF2B5EF4-FFF2-40B4-BE49-F238E27FC236}">
                <a16:creationId xmlns:a16="http://schemas.microsoft.com/office/drawing/2014/main" id="{49F3A1C9-22C2-B2DE-5AA8-5E193775CE9B}"/>
              </a:ext>
            </a:extLst>
          </p:cNvPr>
          <p:cNvSpPr>
            <a:spLocks noGrp="1"/>
          </p:cNvSpPr>
          <p:nvPr>
            <p:ph type="body" sz="quarter" idx="13" hasCustomPrompt="1"/>
          </p:nvPr>
        </p:nvSpPr>
        <p:spPr>
          <a:xfrm>
            <a:off x="5386719" y="1484103"/>
            <a:ext cx="2368060" cy="598955"/>
          </a:xfrm>
          <a:noFill/>
        </p:spPr>
        <p:txBody>
          <a:bodyPr wrap="square" lIns="0" tIns="0" rIns="0" bIns="0" anchor="t">
            <a:noAutofit/>
          </a:bodyPr>
          <a:lstStyle>
            <a:lvl1pPr marL="0" inden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6" name="Text Placeholder 35">
            <a:extLst>
              <a:ext uri="{FF2B5EF4-FFF2-40B4-BE49-F238E27FC236}">
                <a16:creationId xmlns:a16="http://schemas.microsoft.com/office/drawing/2014/main" id="{995B0996-FC32-A1EC-CBE6-BEA248773126}"/>
              </a:ext>
            </a:extLst>
          </p:cNvPr>
          <p:cNvSpPr>
            <a:spLocks noGrp="1"/>
          </p:cNvSpPr>
          <p:nvPr>
            <p:ph type="body" sz="quarter" idx="14" hasCustomPrompt="1"/>
          </p:nvPr>
        </p:nvSpPr>
        <p:spPr>
          <a:xfrm>
            <a:off x="9118761" y="1484103"/>
            <a:ext cx="2368060" cy="598955"/>
          </a:xfrm>
          <a:noFill/>
        </p:spPr>
        <p:txBody>
          <a:bodyPr wrap="square" lIns="0" tIns="0" rIns="0" bIns="0" anchor="t">
            <a:noAutofit/>
          </a:bodyPr>
          <a:lstStyle>
            <a:lvl1pPr marL="0" inden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7" name="Text Placeholder 35">
            <a:extLst>
              <a:ext uri="{FF2B5EF4-FFF2-40B4-BE49-F238E27FC236}">
                <a16:creationId xmlns:a16="http://schemas.microsoft.com/office/drawing/2014/main" id="{68EB6933-83C2-D087-6432-D84B3201DF9B}"/>
              </a:ext>
            </a:extLst>
          </p:cNvPr>
          <p:cNvSpPr>
            <a:spLocks noGrp="1"/>
          </p:cNvSpPr>
          <p:nvPr>
            <p:ph type="body" sz="quarter" idx="15" hasCustomPrompt="1"/>
          </p:nvPr>
        </p:nvSpPr>
        <p:spPr>
          <a:xfrm>
            <a:off x="771076" y="3557944"/>
            <a:ext cx="1946595" cy="598955"/>
          </a:xfrm>
          <a:noFill/>
        </p:spPr>
        <p:txBody>
          <a:bodyPr wrap="square" lIns="0" tIns="0" rIns="0" bIns="0" anchor="t">
            <a:noAutofit/>
          </a:bodyPr>
          <a:lstStyle>
            <a:lvl1pPr marL="0" indent="0" algn="ctr">
              <a:buNone/>
              <a:defRPr kumimoji="0" lang="en-US" sz="1600" b="0" i="0" u="none" strike="noStrike" cap="none" normalizeH="0" dirty="0" smtClean="0">
                <a:ln>
                  <a:noFill/>
                </a:ln>
                <a:solidFill>
                  <a:schemeClr val="tx2"/>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2" name="Picture Placeholder 58">
            <a:extLst>
              <a:ext uri="{FF2B5EF4-FFF2-40B4-BE49-F238E27FC236}">
                <a16:creationId xmlns:a16="http://schemas.microsoft.com/office/drawing/2014/main" id="{4C88004B-4EC7-740D-8C2D-140D0E7D1B04}"/>
              </a:ext>
            </a:extLst>
          </p:cNvPr>
          <p:cNvSpPr>
            <a:spLocks noGrp="1"/>
          </p:cNvSpPr>
          <p:nvPr>
            <p:ph type="pic" sz="quarter" idx="22"/>
          </p:nvPr>
        </p:nvSpPr>
        <p:spPr>
          <a:xfrm>
            <a:off x="696687" y="4601617"/>
            <a:ext cx="2095374" cy="1555750"/>
          </a:xfrm>
          <a:prstGeom prst="roundRect">
            <a:avLst>
              <a:gd name="adj" fmla="val 8233"/>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58" name="Text Placeholder 35">
            <a:extLst>
              <a:ext uri="{FF2B5EF4-FFF2-40B4-BE49-F238E27FC236}">
                <a16:creationId xmlns:a16="http://schemas.microsoft.com/office/drawing/2014/main" id="{849E8E7A-D29B-1E43-3C96-A12DBA895B91}"/>
              </a:ext>
            </a:extLst>
          </p:cNvPr>
          <p:cNvSpPr>
            <a:spLocks noGrp="1"/>
          </p:cNvSpPr>
          <p:nvPr>
            <p:ph type="body" sz="quarter" idx="16" hasCustomPrompt="1"/>
          </p:nvPr>
        </p:nvSpPr>
        <p:spPr>
          <a:xfrm>
            <a:off x="2933368" y="3557944"/>
            <a:ext cx="1946595" cy="598955"/>
          </a:xfrm>
          <a:noFill/>
        </p:spPr>
        <p:txBody>
          <a:bodyPr wrap="square" lIns="0" tIns="0" rIns="0" bIns="0" anchor="t">
            <a:noAutofit/>
          </a:bodyPr>
          <a:lstStyle>
            <a:lvl1pPr marL="0" indent="0" algn="ctr">
              <a:buNone/>
              <a:defRPr kumimoji="0" lang="en-US" sz="1600" b="0" i="0" u="none" strike="noStrike" cap="none" normalizeH="0" dirty="0" smtClean="0">
                <a:ln>
                  <a:noFill/>
                </a:ln>
                <a:solidFill>
                  <a:schemeClr val="tx2"/>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3" name="Picture Placeholder 58">
            <a:extLst>
              <a:ext uri="{FF2B5EF4-FFF2-40B4-BE49-F238E27FC236}">
                <a16:creationId xmlns:a16="http://schemas.microsoft.com/office/drawing/2014/main" id="{72BD3D90-2C7C-1912-52A9-4D2346AC40F5}"/>
              </a:ext>
            </a:extLst>
          </p:cNvPr>
          <p:cNvSpPr>
            <a:spLocks noGrp="1"/>
          </p:cNvSpPr>
          <p:nvPr>
            <p:ph type="pic" sz="quarter" idx="23"/>
          </p:nvPr>
        </p:nvSpPr>
        <p:spPr>
          <a:xfrm>
            <a:off x="2877007" y="4601617"/>
            <a:ext cx="2095374" cy="1555750"/>
          </a:xfrm>
          <a:prstGeom prst="roundRect">
            <a:avLst>
              <a:gd name="adj" fmla="val 8233"/>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59" name="Text Placeholder 35">
            <a:extLst>
              <a:ext uri="{FF2B5EF4-FFF2-40B4-BE49-F238E27FC236}">
                <a16:creationId xmlns:a16="http://schemas.microsoft.com/office/drawing/2014/main" id="{D05BB2D3-BFFF-95C2-C09E-A27396254C32}"/>
              </a:ext>
            </a:extLst>
          </p:cNvPr>
          <p:cNvSpPr>
            <a:spLocks noGrp="1"/>
          </p:cNvSpPr>
          <p:nvPr>
            <p:ph type="body" sz="quarter" idx="17" hasCustomPrompt="1"/>
          </p:nvPr>
        </p:nvSpPr>
        <p:spPr>
          <a:xfrm>
            <a:off x="5113689" y="3557944"/>
            <a:ext cx="1946595" cy="598955"/>
          </a:xfrm>
          <a:noFill/>
        </p:spPr>
        <p:txBody>
          <a:bodyPr wrap="square" lIns="0" tIns="0" rIns="0" bIns="0" anchor="t">
            <a:noAutofit/>
          </a:bodyPr>
          <a:lstStyle>
            <a:lvl1pPr marL="0" indent="0" algn="ctr">
              <a:buNone/>
              <a:defRPr kumimoji="0" lang="en-US" sz="1600" b="0" i="0" u="none" strike="noStrike" cap="none" normalizeH="0" dirty="0" smtClean="0">
                <a:ln>
                  <a:noFill/>
                </a:ln>
                <a:solidFill>
                  <a:schemeClr val="tx2"/>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4" name="Picture Placeholder 58">
            <a:extLst>
              <a:ext uri="{FF2B5EF4-FFF2-40B4-BE49-F238E27FC236}">
                <a16:creationId xmlns:a16="http://schemas.microsoft.com/office/drawing/2014/main" id="{742863C8-B87E-BF0D-5D42-CF54BA5D7BDE}"/>
              </a:ext>
            </a:extLst>
          </p:cNvPr>
          <p:cNvSpPr>
            <a:spLocks noGrp="1"/>
          </p:cNvSpPr>
          <p:nvPr>
            <p:ph type="pic" sz="quarter" idx="24"/>
          </p:nvPr>
        </p:nvSpPr>
        <p:spPr>
          <a:xfrm>
            <a:off x="5057327" y="4601617"/>
            <a:ext cx="2095374" cy="1555750"/>
          </a:xfrm>
          <a:prstGeom prst="roundRect">
            <a:avLst>
              <a:gd name="adj" fmla="val 8233"/>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60" name="Text Placeholder 35">
            <a:extLst>
              <a:ext uri="{FF2B5EF4-FFF2-40B4-BE49-F238E27FC236}">
                <a16:creationId xmlns:a16="http://schemas.microsoft.com/office/drawing/2014/main" id="{AB26DBD1-E856-5F7E-6C2B-256EBA461558}"/>
              </a:ext>
            </a:extLst>
          </p:cNvPr>
          <p:cNvSpPr>
            <a:spLocks noGrp="1"/>
          </p:cNvSpPr>
          <p:nvPr>
            <p:ph type="body" sz="quarter" idx="18" hasCustomPrompt="1"/>
          </p:nvPr>
        </p:nvSpPr>
        <p:spPr>
          <a:xfrm>
            <a:off x="7294010" y="3557944"/>
            <a:ext cx="1946595" cy="598955"/>
          </a:xfrm>
          <a:noFill/>
        </p:spPr>
        <p:txBody>
          <a:bodyPr wrap="square" lIns="0" tIns="0" rIns="0" bIns="0" anchor="t">
            <a:noAutofit/>
          </a:bodyPr>
          <a:lstStyle>
            <a:lvl1pPr marL="0" indent="0" algn="ctr">
              <a:buNone/>
              <a:defRPr kumimoji="0" lang="en-US" sz="1600" b="0" i="0" u="none" strike="noStrike" cap="none" normalizeH="0" dirty="0" smtClean="0">
                <a:ln>
                  <a:noFill/>
                </a:ln>
                <a:solidFill>
                  <a:schemeClr val="tx2"/>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5" name="Picture Placeholder 58">
            <a:extLst>
              <a:ext uri="{FF2B5EF4-FFF2-40B4-BE49-F238E27FC236}">
                <a16:creationId xmlns:a16="http://schemas.microsoft.com/office/drawing/2014/main" id="{F286992A-0F07-B711-9722-DCCAADF1BACD}"/>
              </a:ext>
            </a:extLst>
          </p:cNvPr>
          <p:cNvSpPr>
            <a:spLocks noGrp="1"/>
          </p:cNvSpPr>
          <p:nvPr>
            <p:ph type="pic" sz="quarter" idx="25"/>
          </p:nvPr>
        </p:nvSpPr>
        <p:spPr>
          <a:xfrm>
            <a:off x="7237647" y="4601617"/>
            <a:ext cx="2095374" cy="1555750"/>
          </a:xfrm>
          <a:prstGeom prst="roundRect">
            <a:avLst>
              <a:gd name="adj" fmla="val 8233"/>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61" name="Text Placeholder 35">
            <a:extLst>
              <a:ext uri="{FF2B5EF4-FFF2-40B4-BE49-F238E27FC236}">
                <a16:creationId xmlns:a16="http://schemas.microsoft.com/office/drawing/2014/main" id="{72896304-514A-6583-CA35-6C2976176F61}"/>
              </a:ext>
            </a:extLst>
          </p:cNvPr>
          <p:cNvSpPr>
            <a:spLocks noGrp="1"/>
          </p:cNvSpPr>
          <p:nvPr>
            <p:ph type="body" sz="quarter" idx="19" hasCustomPrompt="1"/>
          </p:nvPr>
        </p:nvSpPr>
        <p:spPr>
          <a:xfrm>
            <a:off x="9474331" y="3557944"/>
            <a:ext cx="1946595" cy="598955"/>
          </a:xfrm>
          <a:noFill/>
        </p:spPr>
        <p:txBody>
          <a:bodyPr wrap="square" lIns="0" tIns="0" rIns="0" bIns="0" anchor="t">
            <a:noAutofit/>
          </a:bodyPr>
          <a:lstStyle>
            <a:lvl1pPr marL="0" indent="0" algn="ctr">
              <a:buNone/>
              <a:defRPr kumimoji="0" lang="en-US" sz="1600" b="0" i="0" u="none" strike="noStrike" cap="none" normalizeH="0" dirty="0" smtClean="0">
                <a:ln>
                  <a:noFill/>
                </a:ln>
                <a:solidFill>
                  <a:schemeClr val="tx2"/>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6" name="Picture Placeholder 58">
            <a:extLst>
              <a:ext uri="{FF2B5EF4-FFF2-40B4-BE49-F238E27FC236}">
                <a16:creationId xmlns:a16="http://schemas.microsoft.com/office/drawing/2014/main" id="{4351E2C5-0A1E-AD03-4951-DA42278DFA83}"/>
              </a:ext>
            </a:extLst>
          </p:cNvPr>
          <p:cNvSpPr>
            <a:spLocks noGrp="1"/>
          </p:cNvSpPr>
          <p:nvPr>
            <p:ph type="pic" sz="quarter" idx="26"/>
          </p:nvPr>
        </p:nvSpPr>
        <p:spPr>
          <a:xfrm>
            <a:off x="9417967" y="4601617"/>
            <a:ext cx="2095374" cy="1555750"/>
          </a:xfrm>
          <a:prstGeom prst="roundRect">
            <a:avLst>
              <a:gd name="adj" fmla="val 8233"/>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Tree>
    <p:extLst>
      <p:ext uri="{BB962C8B-B14F-4D97-AF65-F5344CB8AC3E}">
        <p14:creationId xmlns:p14="http://schemas.microsoft.com/office/powerpoint/2010/main" val="2701322710"/>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61">
          <p15:clr>
            <a:srgbClr val="A4A3A4"/>
          </p15:clr>
        </p15:guide>
        <p15:guide id="15" pos="3348">
          <p15:clr>
            <a:srgbClr val="A4A3A4"/>
          </p15:clr>
        </p15:guide>
        <p15:guide id="16" pos="3754">
          <p15:clr>
            <a:srgbClr val="A4A3A4"/>
          </p15:clr>
        </p15:guide>
        <p15:guide id="17" pos="3931">
          <p15:clr>
            <a:srgbClr val="A4A3A4"/>
          </p15:clr>
        </p15:guide>
        <p15:guide id="18" pos="4342">
          <p15:clr>
            <a:srgbClr val="A4A3A4"/>
          </p15:clr>
        </p15:guide>
        <p15:guide id="19" pos="4531">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679.xml><?xml version="1.0" encoding="utf-8"?>
<p:sldLayout xmlns:a="http://schemas.openxmlformats.org/drawingml/2006/main" xmlns:r="http://schemas.openxmlformats.org/officeDocument/2006/relationships" xmlns:p="http://schemas.openxmlformats.org/presentationml/2006/main" preserve="1" userDrawn="1">
  <p:cSld name="three bullet with side imag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7DB0B5F1-F31C-F9E9-80AF-890052B13993}"/>
              </a:ext>
              <a:ext uri="{C183D7F6-B498-43B3-948B-1728B52AA6E4}">
                <adec:decorative xmlns:adec="http://schemas.microsoft.com/office/drawing/2017/decorative" val="1"/>
              </a:ext>
            </a:extLst>
          </p:cNvPr>
          <p:cNvPicPr>
            <a:picLocks noChangeAspect="1"/>
          </p:cNvPicPr>
          <p:nvPr userDrawn="1"/>
        </p:nvPicPr>
        <p:blipFill rotWithShape="1">
          <a:blip r:embed="rId2" cstate="screen">
            <a:alphaModFix amt="20000"/>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11" name="Freeform: Shape 10">
            <a:extLst>
              <a:ext uri="{FF2B5EF4-FFF2-40B4-BE49-F238E27FC236}">
                <a16:creationId xmlns:a16="http://schemas.microsoft.com/office/drawing/2014/main" id="{1BAC0645-0107-A4C8-BCF7-63440327E30D}"/>
              </a:ext>
              <a:ext uri="{C183D7F6-B498-43B3-948B-1728B52AA6E4}">
                <adec:decorative xmlns:adec="http://schemas.microsoft.com/office/drawing/2017/decorative" val="1"/>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wrap="square" rtlCol="0" anchor="ctr">
            <a:noAutofit/>
          </a:bodyPr>
          <a:lstStyle/>
          <a:p>
            <a:endParaRPr lang="en-US"/>
          </a:p>
        </p:txBody>
      </p:sp>
      <p:pic>
        <p:nvPicPr>
          <p:cNvPr id="12" name="Picture 11">
            <a:extLst>
              <a:ext uri="{FF2B5EF4-FFF2-40B4-BE49-F238E27FC236}">
                <a16:creationId xmlns:a16="http://schemas.microsoft.com/office/drawing/2014/main" id="{24B7F621-0D69-9573-86B9-016B5495FD42}"/>
              </a:ext>
              <a:ext uri="{C183D7F6-B498-43B3-948B-1728B52AA6E4}">
                <adec:decorative xmlns:adec="http://schemas.microsoft.com/office/drawing/2017/decorative" val="1"/>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9525000" y="0"/>
            <a:ext cx="2666996" cy="6857999"/>
          </a:xfrm>
          <a:custGeom>
            <a:avLst/>
            <a:gdLst>
              <a:gd name="connsiteX0" fmla="*/ 0 w 5776683"/>
              <a:gd name="connsiteY0" fmla="*/ 0 h 6857999"/>
              <a:gd name="connsiteX1" fmla="*/ 5776683 w 5776683"/>
              <a:gd name="connsiteY1" fmla="*/ 0 h 6857999"/>
              <a:gd name="connsiteX2" fmla="*/ 5776683 w 5776683"/>
              <a:gd name="connsiteY2" fmla="*/ 6857999 h 6857999"/>
              <a:gd name="connsiteX3" fmla="*/ 0 w 5776683"/>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5776683" h="6857999">
                <a:moveTo>
                  <a:pt x="0" y="0"/>
                </a:moveTo>
                <a:lnTo>
                  <a:pt x="5776683" y="0"/>
                </a:lnTo>
                <a:lnTo>
                  <a:pt x="5776683" y="6857999"/>
                </a:lnTo>
                <a:lnTo>
                  <a:pt x="0" y="6857999"/>
                </a:lnTo>
                <a:close/>
              </a:path>
            </a:pathLst>
          </a:custGeom>
        </p:spPr>
      </p:pic>
      <p:sp>
        <p:nvSpPr>
          <p:cNvPr id="13" name="Rectangle 12">
            <a:extLst>
              <a:ext uri="{FF2B5EF4-FFF2-40B4-BE49-F238E27FC236}">
                <a16:creationId xmlns:a16="http://schemas.microsoft.com/office/drawing/2014/main" id="{686E8C9A-7CBD-7463-32E0-C4FACE3E8090}"/>
              </a:ext>
              <a:ext uri="{C183D7F6-B498-43B3-948B-1728B52AA6E4}">
                <adec:decorative xmlns:adec="http://schemas.microsoft.com/office/drawing/2017/decorative" val="1"/>
              </a:ext>
            </a:extLst>
          </p:cNvPr>
          <p:cNvSpPr/>
          <p:nvPr userDrawn="1"/>
        </p:nvSpPr>
        <p:spPr bwMode="auto">
          <a:xfrm>
            <a:off x="9450162" y="0"/>
            <a:ext cx="74838" cy="6858000"/>
          </a:xfrm>
          <a:prstGeom prst="rect">
            <a:avLst/>
          </a:prstGeom>
          <a:gradFill flip="none" rotWithShape="1">
            <a:gsLst>
              <a:gs pos="100000">
                <a:schemeClr val="tx2">
                  <a:lumMod val="60000"/>
                  <a:lumOff val="40000"/>
                </a:schemeClr>
              </a:gs>
              <a:gs pos="0">
                <a:schemeClr val="tx2"/>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000" err="1">
              <a:solidFill>
                <a:schemeClr val="bg1"/>
              </a:solidFill>
              <a:cs typeface="Segoe UI" pitchFamily="34" charset="0"/>
            </a:endParaRPr>
          </a:p>
        </p:txBody>
      </p:sp>
      <p:sp>
        <p:nvSpPr>
          <p:cNvPr id="15" name="Title 1">
            <a:extLst>
              <a:ext uri="{FF2B5EF4-FFF2-40B4-BE49-F238E27FC236}">
                <a16:creationId xmlns:a16="http://schemas.microsoft.com/office/drawing/2014/main" id="{ACB8128C-4C58-63C6-D872-2F46CF45BFC7}"/>
              </a:ext>
            </a:extLst>
          </p:cNvPr>
          <p:cNvSpPr>
            <a:spLocks noGrp="1"/>
          </p:cNvSpPr>
          <p:nvPr>
            <p:ph type="title"/>
          </p:nvPr>
        </p:nvSpPr>
        <p:spPr>
          <a:xfrm>
            <a:off x="588263" y="457200"/>
            <a:ext cx="8393361"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16" name="Text Placeholder 35">
            <a:extLst>
              <a:ext uri="{FF2B5EF4-FFF2-40B4-BE49-F238E27FC236}">
                <a16:creationId xmlns:a16="http://schemas.microsoft.com/office/drawing/2014/main" id="{D74C5348-6FC8-3EFF-E8AF-A1D239638694}"/>
              </a:ext>
            </a:extLst>
          </p:cNvPr>
          <p:cNvSpPr>
            <a:spLocks noGrp="1"/>
          </p:cNvSpPr>
          <p:nvPr>
            <p:ph type="body" sz="quarter" idx="15" hasCustomPrompt="1"/>
          </p:nvPr>
        </p:nvSpPr>
        <p:spPr>
          <a:xfrm>
            <a:off x="588263" y="1627779"/>
            <a:ext cx="5261450" cy="269601"/>
          </a:xfrm>
          <a:noFill/>
        </p:spPr>
        <p:txBody>
          <a:bodyPr vert="horz" wrap="square" lIns="0" tIns="0" rIns="0" bIns="0" rtlCol="0" anchor="t">
            <a:noAutofit/>
          </a:bodyPr>
          <a:lstStyle>
            <a:lvl1pPr marL="0" indent="0">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7" name="Text Placeholder 35">
            <a:extLst>
              <a:ext uri="{FF2B5EF4-FFF2-40B4-BE49-F238E27FC236}">
                <a16:creationId xmlns:a16="http://schemas.microsoft.com/office/drawing/2014/main" id="{F831F155-8A54-997C-765C-6C941063424C}"/>
              </a:ext>
            </a:extLst>
          </p:cNvPr>
          <p:cNvSpPr>
            <a:spLocks noGrp="1"/>
          </p:cNvSpPr>
          <p:nvPr>
            <p:ph type="body" sz="quarter" idx="12" hasCustomPrompt="1"/>
          </p:nvPr>
        </p:nvSpPr>
        <p:spPr>
          <a:xfrm>
            <a:off x="588263" y="2019300"/>
            <a:ext cx="5261450" cy="805053"/>
          </a:xfrm>
          <a:noFill/>
        </p:spPr>
        <p:txBody>
          <a:bodyPr wrap="square" lIns="0" tIns="0" rIns="0" bIns="0" anchor="t">
            <a:noAutofit/>
          </a:bodyPr>
          <a:lstStyle>
            <a:lvl1pPr marL="0" indent="0">
              <a:buFont typeface="Arial" panose="020B0604020202020204" pitchFamily="34" charset="0"/>
              <a:buNone/>
              <a:defRPr kumimoji="0" lang="en-US" sz="16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8" name="Text Placeholder 35">
            <a:extLst>
              <a:ext uri="{FF2B5EF4-FFF2-40B4-BE49-F238E27FC236}">
                <a16:creationId xmlns:a16="http://schemas.microsoft.com/office/drawing/2014/main" id="{99944FF2-8C97-F1BC-7706-197F77E0B3D3}"/>
              </a:ext>
            </a:extLst>
          </p:cNvPr>
          <p:cNvSpPr>
            <a:spLocks noGrp="1"/>
          </p:cNvSpPr>
          <p:nvPr>
            <p:ph type="body" sz="quarter" idx="16" hasCustomPrompt="1"/>
          </p:nvPr>
        </p:nvSpPr>
        <p:spPr>
          <a:xfrm>
            <a:off x="588263" y="3112802"/>
            <a:ext cx="5261450" cy="269601"/>
          </a:xfrm>
          <a:noFill/>
        </p:spPr>
        <p:txBody>
          <a:bodyPr vert="horz" wrap="square" lIns="0" tIns="0" rIns="0" bIns="0" rtlCol="0" anchor="t">
            <a:noAutofit/>
          </a:bodyPr>
          <a:lstStyle>
            <a:lvl1pPr marL="0" indent="0">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9" name="Text Placeholder 35">
            <a:extLst>
              <a:ext uri="{FF2B5EF4-FFF2-40B4-BE49-F238E27FC236}">
                <a16:creationId xmlns:a16="http://schemas.microsoft.com/office/drawing/2014/main" id="{D33202B1-1C25-8E67-3E77-11CA92796DFD}"/>
              </a:ext>
            </a:extLst>
          </p:cNvPr>
          <p:cNvSpPr>
            <a:spLocks noGrp="1"/>
          </p:cNvSpPr>
          <p:nvPr>
            <p:ph type="body" sz="quarter" idx="17" hasCustomPrompt="1"/>
          </p:nvPr>
        </p:nvSpPr>
        <p:spPr>
          <a:xfrm>
            <a:off x="588263" y="3504323"/>
            <a:ext cx="5261450" cy="805053"/>
          </a:xfrm>
          <a:noFill/>
        </p:spPr>
        <p:txBody>
          <a:bodyPr wrap="square" lIns="0" tIns="0" rIns="0" bIns="0" anchor="t">
            <a:noAutofit/>
          </a:bodyPr>
          <a:lstStyle>
            <a:lvl1pPr marL="0" indent="0">
              <a:buFont typeface="Arial" panose="020B0604020202020204" pitchFamily="34" charset="0"/>
              <a:buNone/>
              <a:defRPr kumimoji="0" lang="en-US" sz="16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0" name="Text Placeholder 35">
            <a:extLst>
              <a:ext uri="{FF2B5EF4-FFF2-40B4-BE49-F238E27FC236}">
                <a16:creationId xmlns:a16="http://schemas.microsoft.com/office/drawing/2014/main" id="{ED2C738B-7A76-46D4-3EE8-9C6016D0767A}"/>
              </a:ext>
            </a:extLst>
          </p:cNvPr>
          <p:cNvSpPr>
            <a:spLocks noGrp="1"/>
          </p:cNvSpPr>
          <p:nvPr>
            <p:ph type="body" sz="quarter" idx="18" hasCustomPrompt="1"/>
          </p:nvPr>
        </p:nvSpPr>
        <p:spPr>
          <a:xfrm>
            <a:off x="588263" y="4687792"/>
            <a:ext cx="5261450" cy="269601"/>
          </a:xfrm>
          <a:noFill/>
        </p:spPr>
        <p:txBody>
          <a:bodyPr vert="horz" wrap="square" lIns="0" tIns="0" rIns="0" bIns="0" rtlCol="0" anchor="t">
            <a:noAutofit/>
          </a:bodyPr>
          <a:lstStyle>
            <a:lvl1pPr marL="0" indent="0">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1" name="Text Placeholder 35">
            <a:extLst>
              <a:ext uri="{FF2B5EF4-FFF2-40B4-BE49-F238E27FC236}">
                <a16:creationId xmlns:a16="http://schemas.microsoft.com/office/drawing/2014/main" id="{3638A435-C89A-684B-103C-D6E19D5B2C6C}"/>
              </a:ext>
            </a:extLst>
          </p:cNvPr>
          <p:cNvSpPr>
            <a:spLocks noGrp="1"/>
          </p:cNvSpPr>
          <p:nvPr>
            <p:ph type="body" sz="quarter" idx="19" hasCustomPrompt="1"/>
          </p:nvPr>
        </p:nvSpPr>
        <p:spPr>
          <a:xfrm>
            <a:off x="588263" y="5079313"/>
            <a:ext cx="5261450" cy="805053"/>
          </a:xfrm>
          <a:noFill/>
        </p:spPr>
        <p:txBody>
          <a:bodyPr wrap="square" lIns="0" tIns="0" rIns="0" bIns="0" anchor="t">
            <a:noAutofit/>
          </a:bodyPr>
          <a:lstStyle>
            <a:lvl1pPr marL="0" indent="0">
              <a:buFont typeface="Arial" panose="020B0604020202020204" pitchFamily="34" charset="0"/>
              <a:buNone/>
              <a:defRPr kumimoji="0" lang="en-US" sz="16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2" name="Picture Placeholder 58">
            <a:extLst>
              <a:ext uri="{FF2B5EF4-FFF2-40B4-BE49-F238E27FC236}">
                <a16:creationId xmlns:a16="http://schemas.microsoft.com/office/drawing/2014/main" id="{F4E70418-56F2-1389-58B8-C8C96D2D6AE8}"/>
              </a:ext>
            </a:extLst>
          </p:cNvPr>
          <p:cNvSpPr>
            <a:spLocks noGrp="1"/>
          </p:cNvSpPr>
          <p:nvPr>
            <p:ph type="pic" sz="quarter" idx="22"/>
          </p:nvPr>
        </p:nvSpPr>
        <p:spPr>
          <a:xfrm>
            <a:off x="6657973" y="1468397"/>
            <a:ext cx="5240337" cy="4809290"/>
          </a:xfrm>
          <a:prstGeom prst="roundRect">
            <a:avLst>
              <a:gd name="adj" fmla="val 4509"/>
            </a:avLst>
          </a:prstGeom>
          <a:solidFill>
            <a:schemeClr val="bg1">
              <a:alpha val="40000"/>
            </a:schemeClr>
          </a:solidFill>
          <a:ln>
            <a:solidFill>
              <a:schemeClr val="bg1"/>
            </a:solidFill>
          </a:ln>
          <a:effectLst>
            <a:outerShdw blurRad="254000" sx="102000" sy="102000" algn="ctr" rotWithShape="0">
              <a:prstClr val="black">
                <a:alpha val="8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Tree>
    <p:extLst>
      <p:ext uri="{BB962C8B-B14F-4D97-AF65-F5344CB8AC3E}">
        <p14:creationId xmlns:p14="http://schemas.microsoft.com/office/powerpoint/2010/main" val="1004337033"/>
      </p:ext>
    </p:extLst>
  </p:cSld>
  <p:clrMapOvr>
    <a:masterClrMapping/>
  </p:clrMapOvr>
  <p:transition>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_Custom Layout (Dark)">
    <p:bg>
      <p:bgPr>
        <a:solidFill>
          <a:schemeClr val="accent2">
            <a:lumMod val="75000"/>
          </a:schemeClr>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501359B-E403-0E00-AD0D-6B4E8BEB1E42}"/>
              </a:ext>
              <a:ext uri="{C183D7F6-B498-43B3-948B-1728B52AA6E4}">
                <adec:decorative xmlns:adec="http://schemas.microsoft.com/office/drawing/2017/decorative" val="1"/>
              </a:ext>
            </a:extLst>
          </p:cNvPr>
          <p:cNvSpPr>
            <a:spLocks/>
          </p:cNvSpPr>
          <p:nvPr userDrawn="1"/>
        </p:nvSpPr>
        <p:spPr bwMode="auto">
          <a:xfrm>
            <a:off x="0" y="0"/>
            <a:ext cx="12193057" cy="5206999"/>
          </a:xfrm>
          <a:prstGeom prst="rect">
            <a:avLst/>
          </a:prstGeom>
          <a:solidFill>
            <a:srgbClr val="19346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IN" sz="2000" err="1">
              <a:solidFill>
                <a:srgbClr val="FFFFFF"/>
              </a:solidFill>
              <a:ea typeface="Segoe UI" pitchFamily="34" charset="0"/>
              <a:cs typeface="Segoe UI" pitchFamily="34" charset="0"/>
            </a:endParaRPr>
          </a:p>
        </p:txBody>
      </p:sp>
      <p:grpSp>
        <p:nvGrpSpPr>
          <p:cNvPr id="7" name="Group 6">
            <a:extLst>
              <a:ext uri="{FF2B5EF4-FFF2-40B4-BE49-F238E27FC236}">
                <a16:creationId xmlns:a16="http://schemas.microsoft.com/office/drawing/2014/main" id="{DA8D1C8B-F9D1-306F-FFB7-FF567E1D1684}"/>
              </a:ext>
              <a:ext uri="{C183D7F6-B498-43B3-948B-1728B52AA6E4}">
                <adec:decorative xmlns:adec="http://schemas.microsoft.com/office/drawing/2017/decorative" val="1"/>
              </a:ext>
            </a:extLst>
          </p:cNvPr>
          <p:cNvGrpSpPr/>
          <p:nvPr userDrawn="1"/>
        </p:nvGrpSpPr>
        <p:grpSpPr>
          <a:xfrm>
            <a:off x="0" y="5206998"/>
            <a:ext cx="12193057" cy="1651001"/>
            <a:chOff x="0" y="5206998"/>
            <a:chExt cx="12193057" cy="1651001"/>
          </a:xfrm>
        </p:grpSpPr>
        <p:sp>
          <p:nvSpPr>
            <p:cNvPr id="5" name="Rectangle 4">
              <a:extLst>
                <a:ext uri="{FF2B5EF4-FFF2-40B4-BE49-F238E27FC236}">
                  <a16:creationId xmlns:a16="http://schemas.microsoft.com/office/drawing/2014/main" id="{0984C745-5F92-4EA2-4135-B0F15BCC833E}"/>
                </a:ext>
              </a:extLst>
            </p:cNvPr>
            <p:cNvSpPr>
              <a:spLocks/>
            </p:cNvSpPr>
            <p:nvPr userDrawn="1"/>
          </p:nvSpPr>
          <p:spPr bwMode="auto">
            <a:xfrm>
              <a:off x="0" y="5206998"/>
              <a:ext cx="12193057" cy="165100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IN" sz="2000" err="1">
                <a:solidFill>
                  <a:srgbClr val="FFFFFF"/>
                </a:solidFill>
                <a:ea typeface="Segoe UI" pitchFamily="34" charset="0"/>
                <a:cs typeface="Segoe UI" pitchFamily="34" charset="0"/>
              </a:endParaRPr>
            </a:p>
          </p:txBody>
        </p:sp>
        <p:pic>
          <p:nvPicPr>
            <p:cNvPr id="4" name="Picture 3">
              <a:extLst>
                <a:ext uri="{FF2B5EF4-FFF2-40B4-BE49-F238E27FC236}">
                  <a16:creationId xmlns:a16="http://schemas.microsoft.com/office/drawing/2014/main" id="{09573FE9-4926-EB61-7182-AE960842A946}"/>
                </a:ext>
              </a:extLst>
            </p:cNvPr>
            <p:cNvPicPr>
              <a:picLocks/>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0" y="5206998"/>
              <a:ext cx="12193057" cy="1651001"/>
            </a:xfrm>
            <a:prstGeom prst="rect">
              <a:avLst/>
            </a:prstGeom>
          </p:spPr>
        </p:pic>
      </p:grpSp>
      <p:pic>
        <p:nvPicPr>
          <p:cNvPr id="3" name="Picture 2">
            <a:extLst>
              <a:ext uri="{FF2B5EF4-FFF2-40B4-BE49-F238E27FC236}">
                <a16:creationId xmlns:a16="http://schemas.microsoft.com/office/drawing/2014/main" id="{FB186371-BAE1-6D51-69D4-21749D738F3C}"/>
              </a:ext>
              <a:ext uri="{C183D7F6-B498-43B3-948B-1728B52AA6E4}">
                <adec:decorative xmlns:adec="http://schemas.microsoft.com/office/drawing/2017/decorative" val="1"/>
              </a:ext>
            </a:extLst>
          </p:cNvPr>
          <p:cNvPicPr>
            <a:picLocks/>
          </p:cNvPicPr>
          <p:nvPr userDrawn="1"/>
        </p:nvPicPr>
        <p:blipFill rotWithShape="1">
          <a:blip r:embed="rId3" cstate="screen">
            <a:alphaModFix amt="50000"/>
            <a:extLst>
              <a:ext uri="{28A0092B-C50C-407E-A947-70E740481C1C}">
                <a14:useLocalDpi xmlns:a14="http://schemas.microsoft.com/office/drawing/2010/main"/>
              </a:ext>
            </a:extLst>
          </a:blip>
          <a:srcRect/>
          <a:stretch/>
        </p:blipFill>
        <p:spPr>
          <a:xfrm>
            <a:off x="0" y="0"/>
            <a:ext cx="12193057" cy="5206999"/>
          </a:xfrm>
          <a:prstGeom prst="rect">
            <a:avLst/>
          </a:prstGeom>
        </p:spPr>
      </p:pic>
      <p:sp>
        <p:nvSpPr>
          <p:cNvPr id="6" name="Rectangle: Rounded Corners 5">
            <a:extLst>
              <a:ext uri="{FF2B5EF4-FFF2-40B4-BE49-F238E27FC236}">
                <a16:creationId xmlns:a16="http://schemas.microsoft.com/office/drawing/2014/main" id="{82E7CB1C-B4FB-E4E8-378D-89A822B9992A}"/>
              </a:ext>
              <a:ext uri="{C183D7F6-B498-43B3-948B-1728B52AA6E4}">
                <adec:decorative xmlns:adec="http://schemas.microsoft.com/office/drawing/2017/decorative" val="1"/>
              </a:ext>
            </a:extLst>
          </p:cNvPr>
          <p:cNvSpPr/>
          <p:nvPr userDrawn="1"/>
        </p:nvSpPr>
        <p:spPr bwMode="auto">
          <a:xfrm>
            <a:off x="428172" y="1651000"/>
            <a:ext cx="11335657" cy="3675743"/>
          </a:xfrm>
          <a:prstGeom prst="roundRect">
            <a:avLst>
              <a:gd name="adj" fmla="val 5804"/>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err="1"/>
          </a:p>
        </p:txBody>
      </p:sp>
      <p:cxnSp>
        <p:nvCxnSpPr>
          <p:cNvPr id="16" name="Straight Connector 15">
            <a:extLst>
              <a:ext uri="{FF2B5EF4-FFF2-40B4-BE49-F238E27FC236}">
                <a16:creationId xmlns:a16="http://schemas.microsoft.com/office/drawing/2014/main" id="{6B758B3C-1829-BE77-9545-B88BC2FFAB93}"/>
              </a:ext>
              <a:ext uri="{C183D7F6-B498-43B3-948B-1728B52AA6E4}">
                <adec:decorative xmlns:adec="http://schemas.microsoft.com/office/drawing/2017/decorative" val="1"/>
              </a:ext>
            </a:extLst>
          </p:cNvPr>
          <p:cNvCxnSpPr>
            <a:cxnSpLocks/>
          </p:cNvCxnSpPr>
          <p:nvPr userDrawn="1"/>
        </p:nvCxnSpPr>
        <p:spPr>
          <a:xfrm>
            <a:off x="4349093" y="1651000"/>
            <a:ext cx="0" cy="3555997"/>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D5C3D50D-B71F-4921-0DE3-AE51025E2B13}"/>
              </a:ext>
              <a:ext uri="{C183D7F6-B498-43B3-948B-1728B52AA6E4}">
                <adec:decorative xmlns:adec="http://schemas.microsoft.com/office/drawing/2017/decorative" val="1"/>
              </a:ext>
            </a:extLst>
          </p:cNvPr>
          <p:cNvCxnSpPr>
            <a:cxnSpLocks/>
          </p:cNvCxnSpPr>
          <p:nvPr userDrawn="1"/>
        </p:nvCxnSpPr>
        <p:spPr>
          <a:xfrm>
            <a:off x="8118804" y="1651000"/>
            <a:ext cx="0" cy="3555997"/>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F7BA22FD-1A48-E027-B0B1-4B64501E8084}"/>
              </a:ext>
              <a:ext uri="{C183D7F6-B498-43B3-948B-1728B52AA6E4}">
                <adec:decorative xmlns:adec="http://schemas.microsoft.com/office/drawing/2017/decorative" val="1"/>
              </a:ext>
            </a:extLst>
          </p:cNvPr>
          <p:cNvCxnSpPr>
            <a:cxnSpLocks/>
          </p:cNvCxnSpPr>
          <p:nvPr userDrawn="1"/>
        </p:nvCxnSpPr>
        <p:spPr>
          <a:xfrm>
            <a:off x="860863" y="5326743"/>
            <a:ext cx="290512" cy="0"/>
          </a:xfrm>
          <a:prstGeom prst="line">
            <a:avLst/>
          </a:prstGeom>
          <a:ln w="57150" cap="rnd">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382A4300-F4F0-DFCE-B1E6-1D2AD3B36CAF}"/>
              </a:ext>
              <a:ext uri="{C183D7F6-B498-43B3-948B-1728B52AA6E4}">
                <adec:decorative xmlns:adec="http://schemas.microsoft.com/office/drawing/2017/decorative" val="1"/>
              </a:ext>
            </a:extLst>
          </p:cNvPr>
          <p:cNvCxnSpPr>
            <a:cxnSpLocks/>
          </p:cNvCxnSpPr>
          <p:nvPr userDrawn="1"/>
        </p:nvCxnSpPr>
        <p:spPr>
          <a:xfrm>
            <a:off x="4569263" y="5326743"/>
            <a:ext cx="290512" cy="0"/>
          </a:xfrm>
          <a:prstGeom prst="line">
            <a:avLst/>
          </a:prstGeom>
          <a:ln w="57150" cap="rnd">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CD003B42-9A0A-1450-892F-DF949CF79D89}"/>
              </a:ext>
              <a:ext uri="{C183D7F6-B498-43B3-948B-1728B52AA6E4}">
                <adec:decorative xmlns:adec="http://schemas.microsoft.com/office/drawing/2017/decorative" val="1"/>
              </a:ext>
            </a:extLst>
          </p:cNvPr>
          <p:cNvCxnSpPr>
            <a:cxnSpLocks/>
          </p:cNvCxnSpPr>
          <p:nvPr userDrawn="1"/>
        </p:nvCxnSpPr>
        <p:spPr>
          <a:xfrm>
            <a:off x="8400284" y="5326743"/>
            <a:ext cx="290512" cy="0"/>
          </a:xfrm>
          <a:prstGeom prst="line">
            <a:avLst/>
          </a:prstGeom>
          <a:ln w="57150" cap="rnd">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5" name="Title 1">
            <a:extLst>
              <a:ext uri="{FF2B5EF4-FFF2-40B4-BE49-F238E27FC236}">
                <a16:creationId xmlns:a16="http://schemas.microsoft.com/office/drawing/2014/main" id="{4B14D1A6-65FD-4FC0-50F3-CC806A0008EC}"/>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36" name="Text Placeholder 35">
            <a:extLst>
              <a:ext uri="{FF2B5EF4-FFF2-40B4-BE49-F238E27FC236}">
                <a16:creationId xmlns:a16="http://schemas.microsoft.com/office/drawing/2014/main" id="{A56BEE2C-AF3F-131B-1DF8-079AACAA8A02}"/>
              </a:ext>
            </a:extLst>
          </p:cNvPr>
          <p:cNvSpPr>
            <a:spLocks noGrp="1"/>
          </p:cNvSpPr>
          <p:nvPr userDrawn="1">
            <p:ph type="body" sz="quarter" idx="11" hasCustomPrompt="1"/>
          </p:nvPr>
        </p:nvSpPr>
        <p:spPr>
          <a:xfrm>
            <a:off x="860864" y="2117350"/>
            <a:ext cx="3206747" cy="586311"/>
          </a:xfrm>
          <a:noFill/>
        </p:spPr>
        <p:txBody>
          <a:bodyPr wrap="square" lIns="0" tIns="0" rIns="0" bIns="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headings</a:t>
            </a:r>
          </a:p>
        </p:txBody>
      </p:sp>
      <p:sp>
        <p:nvSpPr>
          <p:cNvPr id="37" name="Text Placeholder 35">
            <a:extLst>
              <a:ext uri="{FF2B5EF4-FFF2-40B4-BE49-F238E27FC236}">
                <a16:creationId xmlns:a16="http://schemas.microsoft.com/office/drawing/2014/main" id="{1964EA81-1C7A-2ED9-DB53-C865D86AC1BC}"/>
              </a:ext>
            </a:extLst>
          </p:cNvPr>
          <p:cNvSpPr>
            <a:spLocks noGrp="1"/>
          </p:cNvSpPr>
          <p:nvPr userDrawn="1">
            <p:ph type="body" sz="quarter" idx="12" hasCustomPrompt="1"/>
          </p:nvPr>
        </p:nvSpPr>
        <p:spPr>
          <a:xfrm>
            <a:off x="860864" y="2812500"/>
            <a:ext cx="3206747" cy="2045250"/>
          </a:xfrm>
          <a:noFill/>
        </p:spPr>
        <p:txBody>
          <a:bodyPr wrap="square" lIns="0" tIns="0" rIns="0" bIns="0" anchor="t">
            <a:noAutofit/>
          </a:bodyPr>
          <a:lstStyle>
            <a:lvl1pPr marL="0" inden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8" name="Text Placeholder 35">
            <a:extLst>
              <a:ext uri="{FF2B5EF4-FFF2-40B4-BE49-F238E27FC236}">
                <a16:creationId xmlns:a16="http://schemas.microsoft.com/office/drawing/2014/main" id="{5E38D344-A9EC-9BCB-768E-A0A73E9EBBBB}"/>
              </a:ext>
            </a:extLst>
          </p:cNvPr>
          <p:cNvSpPr>
            <a:spLocks noGrp="1"/>
          </p:cNvSpPr>
          <p:nvPr userDrawn="1">
            <p:ph type="body" sz="quarter" idx="13" hasCustomPrompt="1"/>
          </p:nvPr>
        </p:nvSpPr>
        <p:spPr>
          <a:xfrm>
            <a:off x="860864" y="5495936"/>
            <a:ext cx="3206747" cy="904863"/>
          </a:xfrm>
          <a:noFill/>
        </p:spPr>
        <p:txBody>
          <a:bodyPr wrap="square" lIns="0" tIns="0" rIns="0" bIns="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9" name="Text Placeholder 35">
            <a:extLst>
              <a:ext uri="{FF2B5EF4-FFF2-40B4-BE49-F238E27FC236}">
                <a16:creationId xmlns:a16="http://schemas.microsoft.com/office/drawing/2014/main" id="{3A46EB84-3018-3846-CDDB-80AA2E4F85FD}"/>
              </a:ext>
            </a:extLst>
          </p:cNvPr>
          <p:cNvSpPr>
            <a:spLocks noGrp="1"/>
          </p:cNvSpPr>
          <p:nvPr userDrawn="1">
            <p:ph type="body" sz="quarter" idx="14" hasCustomPrompt="1"/>
          </p:nvPr>
        </p:nvSpPr>
        <p:spPr>
          <a:xfrm>
            <a:off x="4630575" y="2117350"/>
            <a:ext cx="3206747" cy="586311"/>
          </a:xfrm>
          <a:noFill/>
        </p:spPr>
        <p:txBody>
          <a:bodyPr wrap="square" lIns="0" tIns="0" rIns="0" bIns="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headings</a:t>
            </a:r>
          </a:p>
        </p:txBody>
      </p:sp>
      <p:sp>
        <p:nvSpPr>
          <p:cNvPr id="40" name="Text Placeholder 35">
            <a:extLst>
              <a:ext uri="{FF2B5EF4-FFF2-40B4-BE49-F238E27FC236}">
                <a16:creationId xmlns:a16="http://schemas.microsoft.com/office/drawing/2014/main" id="{29F0A165-9B48-DA60-8072-FC27B3108E02}"/>
              </a:ext>
            </a:extLst>
          </p:cNvPr>
          <p:cNvSpPr>
            <a:spLocks noGrp="1"/>
          </p:cNvSpPr>
          <p:nvPr userDrawn="1">
            <p:ph type="body" sz="quarter" idx="15" hasCustomPrompt="1"/>
          </p:nvPr>
        </p:nvSpPr>
        <p:spPr>
          <a:xfrm>
            <a:off x="4627174" y="2812500"/>
            <a:ext cx="3206747" cy="2045250"/>
          </a:xfrm>
          <a:noFill/>
        </p:spPr>
        <p:txBody>
          <a:bodyPr wrap="square" lIns="0" tIns="0" rIns="0" bIns="0" anchor="t">
            <a:noAutofit/>
          </a:bodyPr>
          <a:lstStyle>
            <a:lvl1pPr marL="0" inden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1" name="Text Placeholder 35">
            <a:extLst>
              <a:ext uri="{FF2B5EF4-FFF2-40B4-BE49-F238E27FC236}">
                <a16:creationId xmlns:a16="http://schemas.microsoft.com/office/drawing/2014/main" id="{0AD6BF66-E9DF-9CA2-8448-6A5D5B3E2136}"/>
              </a:ext>
            </a:extLst>
          </p:cNvPr>
          <p:cNvSpPr>
            <a:spLocks noGrp="1"/>
          </p:cNvSpPr>
          <p:nvPr userDrawn="1">
            <p:ph type="body" sz="quarter" idx="16" hasCustomPrompt="1"/>
          </p:nvPr>
        </p:nvSpPr>
        <p:spPr>
          <a:xfrm>
            <a:off x="4627174" y="5495936"/>
            <a:ext cx="3206747" cy="904863"/>
          </a:xfrm>
          <a:noFill/>
        </p:spPr>
        <p:txBody>
          <a:bodyPr wrap="square" lIns="0" tIns="0" rIns="0" bIns="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2" name="Text Placeholder 35">
            <a:extLst>
              <a:ext uri="{FF2B5EF4-FFF2-40B4-BE49-F238E27FC236}">
                <a16:creationId xmlns:a16="http://schemas.microsoft.com/office/drawing/2014/main" id="{EBE6F56B-5482-0EF8-5CAD-EC491617C336}"/>
              </a:ext>
            </a:extLst>
          </p:cNvPr>
          <p:cNvSpPr>
            <a:spLocks noGrp="1"/>
          </p:cNvSpPr>
          <p:nvPr userDrawn="1">
            <p:ph type="body" sz="quarter" idx="17" hasCustomPrompt="1"/>
          </p:nvPr>
        </p:nvSpPr>
        <p:spPr>
          <a:xfrm>
            <a:off x="8400284" y="2117350"/>
            <a:ext cx="3206747" cy="586311"/>
          </a:xfrm>
          <a:noFill/>
        </p:spPr>
        <p:txBody>
          <a:bodyPr wrap="square" lIns="0" tIns="0" rIns="0" bIns="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headings</a:t>
            </a:r>
          </a:p>
        </p:txBody>
      </p:sp>
      <p:sp>
        <p:nvSpPr>
          <p:cNvPr id="43" name="Text Placeholder 35">
            <a:extLst>
              <a:ext uri="{FF2B5EF4-FFF2-40B4-BE49-F238E27FC236}">
                <a16:creationId xmlns:a16="http://schemas.microsoft.com/office/drawing/2014/main" id="{6892F850-996D-DE0C-236D-F98626083368}"/>
              </a:ext>
            </a:extLst>
          </p:cNvPr>
          <p:cNvSpPr>
            <a:spLocks noGrp="1"/>
          </p:cNvSpPr>
          <p:nvPr userDrawn="1">
            <p:ph type="body" sz="quarter" idx="18" hasCustomPrompt="1"/>
          </p:nvPr>
        </p:nvSpPr>
        <p:spPr>
          <a:xfrm>
            <a:off x="8400284" y="2812500"/>
            <a:ext cx="3206747" cy="2045250"/>
          </a:xfrm>
          <a:noFill/>
        </p:spPr>
        <p:txBody>
          <a:bodyPr wrap="square" lIns="0" tIns="0" rIns="0" bIns="0" anchor="t">
            <a:noAutofit/>
          </a:bodyPr>
          <a:lstStyle>
            <a:lvl1pPr marL="0" inden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4" name="Text Placeholder 35">
            <a:extLst>
              <a:ext uri="{FF2B5EF4-FFF2-40B4-BE49-F238E27FC236}">
                <a16:creationId xmlns:a16="http://schemas.microsoft.com/office/drawing/2014/main" id="{362F6C8C-3156-2EB4-7BB7-116F26EA5523}"/>
              </a:ext>
            </a:extLst>
          </p:cNvPr>
          <p:cNvSpPr>
            <a:spLocks noGrp="1"/>
          </p:cNvSpPr>
          <p:nvPr userDrawn="1">
            <p:ph type="body" sz="quarter" idx="19" hasCustomPrompt="1"/>
          </p:nvPr>
        </p:nvSpPr>
        <p:spPr>
          <a:xfrm>
            <a:off x="8400284" y="5495936"/>
            <a:ext cx="3206747" cy="904863"/>
          </a:xfrm>
          <a:noFill/>
        </p:spPr>
        <p:txBody>
          <a:bodyPr wrap="square" lIns="0" tIns="0" rIns="0" bIns="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75928389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preserve="1" userDrawn="1">
  <p:cSld name="content with side imag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1AB4D7D-65A4-AB17-DDD9-EB769792B8EE}"/>
              </a:ext>
              <a:ext uri="{C183D7F6-B498-43B3-948B-1728B52AA6E4}">
                <adec:decorative xmlns:adec="http://schemas.microsoft.com/office/drawing/2017/decorative" val="1"/>
              </a:ext>
            </a:extLst>
          </p:cNvPr>
          <p:cNvPicPr>
            <a:picLocks noChangeAspect="1"/>
          </p:cNvPicPr>
          <p:nvPr userDrawn="1"/>
        </p:nvPicPr>
        <p:blipFill rotWithShape="1">
          <a:blip r:embed="rId2" cstate="screen">
            <a:alphaModFix amt="20000"/>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2" name="Rectangle: Rounded Corners 1">
            <a:extLst>
              <a:ext uri="{FF2B5EF4-FFF2-40B4-BE49-F238E27FC236}">
                <a16:creationId xmlns:a16="http://schemas.microsoft.com/office/drawing/2014/main" id="{BEE69CFD-242E-FE6F-BCBE-F8F384C101B7}"/>
              </a:ext>
              <a:ext uri="{C183D7F6-B498-43B3-948B-1728B52AA6E4}">
                <adec:decorative xmlns:adec="http://schemas.microsoft.com/office/drawing/2017/decorative" val="1"/>
              </a:ext>
            </a:extLst>
          </p:cNvPr>
          <p:cNvSpPr>
            <a:spLocks/>
          </p:cNvSpPr>
          <p:nvPr userDrawn="1"/>
        </p:nvSpPr>
        <p:spPr bwMode="auto">
          <a:xfrm>
            <a:off x="317500" y="1468398"/>
            <a:ext cx="6046788" cy="4809290"/>
          </a:xfrm>
          <a:prstGeom prst="roundRect">
            <a:avLst>
              <a:gd name="adj" fmla="val 4857"/>
            </a:avLst>
          </a:prstGeom>
          <a:solidFill>
            <a:schemeClr val="bg1"/>
          </a:solidFill>
          <a:ln>
            <a:solidFill>
              <a:schemeClr val="bg1"/>
            </a:solidFill>
            <a:headEnd type="none" w="med" len="med"/>
            <a:tailEnd type="none" w="med" len="med"/>
          </a:ln>
          <a:effectLst>
            <a:outerShdw blurRad="317500" sx="102000" sy="102000" algn="ctr" rotWithShape="0">
              <a:prstClr val="black">
                <a:alpha val="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2000" err="1">
              <a:gradFill>
                <a:gsLst>
                  <a:gs pos="0">
                    <a:schemeClr val="tx2"/>
                  </a:gs>
                  <a:gs pos="100000">
                    <a:schemeClr val="tx2">
                      <a:lumMod val="60000"/>
                      <a:lumOff val="40000"/>
                    </a:schemeClr>
                  </a:gs>
                </a:gsLst>
                <a:lin ang="2700000" scaled="1"/>
              </a:gradFill>
              <a:latin typeface="+mj-lt"/>
              <a:ea typeface="Segoe UI Black" panose="020B0A02040204020203" pitchFamily="34" charset="0"/>
            </a:endParaRPr>
          </a:p>
        </p:txBody>
      </p:sp>
      <p:sp>
        <p:nvSpPr>
          <p:cNvPr id="11" name="Freeform: Shape 10">
            <a:extLst>
              <a:ext uri="{FF2B5EF4-FFF2-40B4-BE49-F238E27FC236}">
                <a16:creationId xmlns:a16="http://schemas.microsoft.com/office/drawing/2014/main" id="{1BAC0645-0107-A4C8-BCF7-63440327E30D}"/>
              </a:ext>
              <a:ext uri="{C183D7F6-B498-43B3-948B-1728B52AA6E4}">
                <adec:decorative xmlns:adec="http://schemas.microsoft.com/office/drawing/2017/decorative" val="1"/>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wrap="square" rtlCol="0" anchor="ctr">
            <a:noAutofit/>
          </a:bodyPr>
          <a:lstStyle/>
          <a:p>
            <a:endParaRPr lang="en-US"/>
          </a:p>
        </p:txBody>
      </p:sp>
      <p:pic>
        <p:nvPicPr>
          <p:cNvPr id="12" name="Picture 11">
            <a:extLst>
              <a:ext uri="{FF2B5EF4-FFF2-40B4-BE49-F238E27FC236}">
                <a16:creationId xmlns:a16="http://schemas.microsoft.com/office/drawing/2014/main" id="{24B7F621-0D69-9573-86B9-016B5495FD42}"/>
              </a:ext>
              <a:ext uri="{C183D7F6-B498-43B3-948B-1728B52AA6E4}">
                <adec:decorative xmlns:adec="http://schemas.microsoft.com/office/drawing/2017/decorative" val="1"/>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9525000" y="0"/>
            <a:ext cx="2666996" cy="6857999"/>
          </a:xfrm>
          <a:custGeom>
            <a:avLst/>
            <a:gdLst>
              <a:gd name="connsiteX0" fmla="*/ 0 w 5776683"/>
              <a:gd name="connsiteY0" fmla="*/ 0 h 6857999"/>
              <a:gd name="connsiteX1" fmla="*/ 5776683 w 5776683"/>
              <a:gd name="connsiteY1" fmla="*/ 0 h 6857999"/>
              <a:gd name="connsiteX2" fmla="*/ 5776683 w 5776683"/>
              <a:gd name="connsiteY2" fmla="*/ 6857999 h 6857999"/>
              <a:gd name="connsiteX3" fmla="*/ 0 w 5776683"/>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5776683" h="6857999">
                <a:moveTo>
                  <a:pt x="0" y="0"/>
                </a:moveTo>
                <a:lnTo>
                  <a:pt x="5776683" y="0"/>
                </a:lnTo>
                <a:lnTo>
                  <a:pt x="5776683" y="6857999"/>
                </a:lnTo>
                <a:lnTo>
                  <a:pt x="0" y="6857999"/>
                </a:lnTo>
                <a:close/>
              </a:path>
            </a:pathLst>
          </a:custGeom>
        </p:spPr>
      </p:pic>
      <p:sp>
        <p:nvSpPr>
          <p:cNvPr id="13" name="Rectangle 12">
            <a:extLst>
              <a:ext uri="{FF2B5EF4-FFF2-40B4-BE49-F238E27FC236}">
                <a16:creationId xmlns:a16="http://schemas.microsoft.com/office/drawing/2014/main" id="{686E8C9A-7CBD-7463-32E0-C4FACE3E8090}"/>
              </a:ext>
              <a:ext uri="{C183D7F6-B498-43B3-948B-1728B52AA6E4}">
                <adec:decorative xmlns:adec="http://schemas.microsoft.com/office/drawing/2017/decorative" val="1"/>
              </a:ext>
            </a:extLst>
          </p:cNvPr>
          <p:cNvSpPr/>
          <p:nvPr userDrawn="1"/>
        </p:nvSpPr>
        <p:spPr bwMode="auto">
          <a:xfrm>
            <a:off x="9450162" y="0"/>
            <a:ext cx="74838" cy="6858000"/>
          </a:xfrm>
          <a:prstGeom prst="rect">
            <a:avLst/>
          </a:prstGeom>
          <a:gradFill flip="none" rotWithShape="1">
            <a:gsLst>
              <a:gs pos="100000">
                <a:schemeClr val="tx2">
                  <a:lumMod val="60000"/>
                  <a:lumOff val="40000"/>
                </a:schemeClr>
              </a:gs>
              <a:gs pos="0">
                <a:schemeClr val="tx2"/>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000" err="1">
              <a:solidFill>
                <a:schemeClr val="bg1"/>
              </a:solidFill>
              <a:cs typeface="Segoe UI" pitchFamily="34" charset="0"/>
            </a:endParaRPr>
          </a:p>
        </p:txBody>
      </p:sp>
      <p:sp>
        <p:nvSpPr>
          <p:cNvPr id="15" name="Title 1">
            <a:extLst>
              <a:ext uri="{FF2B5EF4-FFF2-40B4-BE49-F238E27FC236}">
                <a16:creationId xmlns:a16="http://schemas.microsoft.com/office/drawing/2014/main" id="{ACB8128C-4C58-63C6-D872-2F46CF45BFC7}"/>
              </a:ext>
            </a:extLst>
          </p:cNvPr>
          <p:cNvSpPr>
            <a:spLocks noGrp="1"/>
          </p:cNvSpPr>
          <p:nvPr>
            <p:ph type="title"/>
          </p:nvPr>
        </p:nvSpPr>
        <p:spPr>
          <a:xfrm>
            <a:off x="588263" y="457200"/>
            <a:ext cx="8393361"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17" name="Text Placeholder 35">
            <a:extLst>
              <a:ext uri="{FF2B5EF4-FFF2-40B4-BE49-F238E27FC236}">
                <a16:creationId xmlns:a16="http://schemas.microsoft.com/office/drawing/2014/main" id="{F831F155-8A54-997C-765C-6C941063424C}"/>
              </a:ext>
            </a:extLst>
          </p:cNvPr>
          <p:cNvSpPr>
            <a:spLocks noGrp="1"/>
          </p:cNvSpPr>
          <p:nvPr>
            <p:ph type="body" sz="quarter" idx="12" hasCustomPrompt="1"/>
          </p:nvPr>
        </p:nvSpPr>
        <p:spPr>
          <a:xfrm>
            <a:off x="317500" y="1468398"/>
            <a:ext cx="6046788" cy="4809290"/>
          </a:xfrm>
          <a:noFill/>
        </p:spPr>
        <p:txBody>
          <a:bodyPr wrap="square" lIns="274320" tIns="182880" rIns="182880" bIns="182880" anchor="t">
            <a:noAutofit/>
          </a:bodyPr>
          <a:lstStyle>
            <a:lvl1pPr marL="0" indent="0">
              <a:buFont typeface="Arial" panose="020B0604020202020204" pitchFamily="34" charset="0"/>
              <a:buNone/>
              <a:defRPr kumimoji="0" lang="en-US" sz="16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2" name="Picture Placeholder 58">
            <a:extLst>
              <a:ext uri="{FF2B5EF4-FFF2-40B4-BE49-F238E27FC236}">
                <a16:creationId xmlns:a16="http://schemas.microsoft.com/office/drawing/2014/main" id="{F4E70418-56F2-1389-58B8-C8C96D2D6AE8}"/>
              </a:ext>
            </a:extLst>
          </p:cNvPr>
          <p:cNvSpPr>
            <a:spLocks noGrp="1"/>
          </p:cNvSpPr>
          <p:nvPr>
            <p:ph type="pic" sz="quarter" idx="22"/>
          </p:nvPr>
        </p:nvSpPr>
        <p:spPr>
          <a:xfrm>
            <a:off x="6657973" y="1468397"/>
            <a:ext cx="5240337" cy="4809290"/>
          </a:xfrm>
          <a:prstGeom prst="roundRect">
            <a:avLst>
              <a:gd name="adj" fmla="val 4500"/>
            </a:avLst>
          </a:prstGeom>
          <a:solidFill>
            <a:schemeClr val="bg1">
              <a:alpha val="40000"/>
            </a:schemeClr>
          </a:solidFill>
          <a:ln>
            <a:solidFill>
              <a:schemeClr val="bg1"/>
            </a:solidFill>
          </a:ln>
          <a:effectLst>
            <a:outerShdw blurRad="254000" sx="102000" sy="102000" algn="ctr" rotWithShape="0">
              <a:prstClr val="black">
                <a:alpha val="8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Tree>
    <p:extLst>
      <p:ext uri="{BB962C8B-B14F-4D97-AF65-F5344CB8AC3E}">
        <p14:creationId xmlns:p14="http://schemas.microsoft.com/office/powerpoint/2010/main" val="4134124613"/>
      </p:ext>
    </p:extLst>
  </p:cSld>
  <p:clrMapOvr>
    <a:masterClrMapping/>
  </p:clrMapOvr>
  <p:transition>
    <p:fade/>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userDrawn="1">
  <p:cSld name="Video slid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F2E9FAC-E1D7-D921-15C5-61E0CA439BC6}"/>
              </a:ext>
              <a:ext uri="{C183D7F6-B498-43B3-948B-1728B52AA6E4}">
                <adec:decorative xmlns:adec="http://schemas.microsoft.com/office/drawing/2017/decorative" val="1"/>
              </a:ext>
            </a:extLst>
          </p:cNvPr>
          <p:cNvPicPr>
            <a:picLocks noChangeAspect="1"/>
          </p:cNvPicPr>
          <p:nvPr userDrawn="1"/>
        </p:nvPicPr>
        <p:blipFill rotWithShape="1">
          <a:blip r:embed="rId2" cstate="screen">
            <a:alphaModFix amt="20000"/>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23" name="Freeform: Shape 22">
            <a:extLst>
              <a:ext uri="{FF2B5EF4-FFF2-40B4-BE49-F238E27FC236}">
                <a16:creationId xmlns:a16="http://schemas.microsoft.com/office/drawing/2014/main" id="{494D97B2-1007-C5D5-B393-9B8186177AB9}"/>
              </a:ext>
              <a:ext uri="{C183D7F6-B498-43B3-948B-1728B52AA6E4}">
                <adec:decorative xmlns:adec="http://schemas.microsoft.com/office/drawing/2017/decorative" val="1"/>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wrap="square" rtlCol="0" anchor="ctr">
            <a:noAutofit/>
          </a:bodyPr>
          <a:lstStyle/>
          <a:p>
            <a:pPr marL="0" indent="0">
              <a:buFont typeface="Arial" panose="020B0604020202020204" pitchFamily="34" charset="0"/>
              <a:buNone/>
            </a:pPr>
            <a:endParaRPr lang="en-US"/>
          </a:p>
        </p:txBody>
      </p:sp>
      <p:pic>
        <p:nvPicPr>
          <p:cNvPr id="24" name="Picture 23">
            <a:extLst>
              <a:ext uri="{FF2B5EF4-FFF2-40B4-BE49-F238E27FC236}">
                <a16:creationId xmlns:a16="http://schemas.microsoft.com/office/drawing/2014/main" id="{F5600BEF-15E9-5162-4372-83010EFA060B}"/>
              </a:ext>
              <a:ext uri="{C183D7F6-B498-43B3-948B-1728B52AA6E4}">
                <adec:decorative xmlns:adec="http://schemas.microsoft.com/office/drawing/2017/decorative" val="1"/>
              </a:ext>
            </a:extLst>
          </p:cNvPr>
          <p:cNvPicPr>
            <a:picLocks/>
          </p:cNvPicPr>
          <p:nvPr userDrawn="1"/>
        </p:nvPicPr>
        <p:blipFill rotWithShape="1">
          <a:blip r:embed="rId3" cstate="screen">
            <a:extLst>
              <a:ext uri="{28A0092B-C50C-407E-A947-70E740481C1C}">
                <a14:useLocalDpi xmlns:a14="http://schemas.microsoft.com/office/drawing/2010/main"/>
              </a:ext>
            </a:extLst>
          </a:blip>
          <a:srcRect/>
          <a:stretch/>
        </p:blipFill>
        <p:spPr>
          <a:xfrm>
            <a:off x="4065588" y="-1"/>
            <a:ext cx="8126412" cy="6858000"/>
          </a:xfrm>
          <a:custGeom>
            <a:avLst/>
            <a:gdLst>
              <a:gd name="connsiteX0" fmla="*/ 0 w 5776683"/>
              <a:gd name="connsiteY0" fmla="*/ 0 h 6857999"/>
              <a:gd name="connsiteX1" fmla="*/ 5776683 w 5776683"/>
              <a:gd name="connsiteY1" fmla="*/ 0 h 6857999"/>
              <a:gd name="connsiteX2" fmla="*/ 5776683 w 5776683"/>
              <a:gd name="connsiteY2" fmla="*/ 6857999 h 6857999"/>
              <a:gd name="connsiteX3" fmla="*/ 0 w 5776683"/>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5776683" h="6857999">
                <a:moveTo>
                  <a:pt x="0" y="0"/>
                </a:moveTo>
                <a:lnTo>
                  <a:pt x="5776683" y="0"/>
                </a:lnTo>
                <a:lnTo>
                  <a:pt x="5776683" y="6857999"/>
                </a:lnTo>
                <a:lnTo>
                  <a:pt x="0" y="6857999"/>
                </a:lnTo>
                <a:close/>
              </a:path>
            </a:pathLst>
          </a:custGeom>
        </p:spPr>
      </p:pic>
      <p:sp>
        <p:nvSpPr>
          <p:cNvPr id="26" name="Rectangle 25">
            <a:extLst>
              <a:ext uri="{FF2B5EF4-FFF2-40B4-BE49-F238E27FC236}">
                <a16:creationId xmlns:a16="http://schemas.microsoft.com/office/drawing/2014/main" id="{299BA954-27AF-925D-0E7A-F271823E8353}"/>
              </a:ext>
              <a:ext uri="{C183D7F6-B498-43B3-948B-1728B52AA6E4}">
                <adec:decorative xmlns:adec="http://schemas.microsoft.com/office/drawing/2017/decorative" val="1"/>
              </a:ext>
            </a:extLst>
          </p:cNvPr>
          <p:cNvSpPr/>
          <p:nvPr userDrawn="1"/>
        </p:nvSpPr>
        <p:spPr bwMode="auto">
          <a:xfrm>
            <a:off x="4065588" y="0"/>
            <a:ext cx="74838" cy="6858000"/>
          </a:xfrm>
          <a:prstGeom prst="rect">
            <a:avLst/>
          </a:prstGeom>
          <a:gradFill flip="none" rotWithShape="1">
            <a:gsLst>
              <a:gs pos="100000">
                <a:schemeClr val="tx2">
                  <a:lumMod val="60000"/>
                  <a:lumOff val="40000"/>
                </a:schemeClr>
              </a:gs>
              <a:gs pos="0">
                <a:schemeClr val="tx2"/>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err="1">
              <a:solidFill>
                <a:srgbClr val="FFFFFF"/>
              </a:solidFill>
              <a:cs typeface="Segoe UI" pitchFamily="34" charset="0"/>
            </a:endParaRPr>
          </a:p>
        </p:txBody>
      </p:sp>
      <p:sp>
        <p:nvSpPr>
          <p:cNvPr id="28" name="Title 1">
            <a:extLst>
              <a:ext uri="{FF2B5EF4-FFF2-40B4-BE49-F238E27FC236}">
                <a16:creationId xmlns:a16="http://schemas.microsoft.com/office/drawing/2014/main" id="{491A6DFF-FD42-7E43-7445-184485979843}"/>
              </a:ext>
            </a:extLst>
          </p:cNvPr>
          <p:cNvSpPr>
            <a:spLocks noGrp="1"/>
          </p:cNvSpPr>
          <p:nvPr>
            <p:ph type="title" hasCustomPrompt="1"/>
          </p:nvPr>
        </p:nvSpPr>
        <p:spPr>
          <a:xfrm>
            <a:off x="588263" y="457200"/>
            <a:ext cx="3221737"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Video slide</a:t>
            </a:r>
            <a:endParaRPr lang="en-IN"/>
          </a:p>
        </p:txBody>
      </p:sp>
      <p:sp>
        <p:nvSpPr>
          <p:cNvPr id="30" name="Text Placeholder 35">
            <a:extLst>
              <a:ext uri="{FF2B5EF4-FFF2-40B4-BE49-F238E27FC236}">
                <a16:creationId xmlns:a16="http://schemas.microsoft.com/office/drawing/2014/main" id="{BC4EF549-2870-2555-53D0-BF46972086F9}"/>
              </a:ext>
            </a:extLst>
          </p:cNvPr>
          <p:cNvSpPr>
            <a:spLocks noGrp="1"/>
          </p:cNvSpPr>
          <p:nvPr>
            <p:ph type="body" sz="quarter" idx="15" hasCustomPrompt="1"/>
          </p:nvPr>
        </p:nvSpPr>
        <p:spPr>
          <a:xfrm>
            <a:off x="588263" y="1525877"/>
            <a:ext cx="3031237" cy="399787"/>
          </a:xfrm>
          <a:noFill/>
        </p:spPr>
        <p:txBody>
          <a:bodyPr vert="horz" wrap="square" lIns="0" tIns="0" rIns="0" bIns="0" rtlCol="0" anchor="t">
            <a:noAutofit/>
          </a:bodyPr>
          <a:lstStyle>
            <a:lvl1pPr marL="0" indent="0">
              <a:buNone/>
              <a:defRPr kumimoji="0" lang="en-US" sz="20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1" name="Text Placeholder 35">
            <a:extLst>
              <a:ext uri="{FF2B5EF4-FFF2-40B4-BE49-F238E27FC236}">
                <a16:creationId xmlns:a16="http://schemas.microsoft.com/office/drawing/2014/main" id="{8DB6B0F4-2AF9-4C00-5187-6B22DFA57B60}"/>
              </a:ext>
            </a:extLst>
          </p:cNvPr>
          <p:cNvSpPr>
            <a:spLocks noGrp="1"/>
          </p:cNvSpPr>
          <p:nvPr>
            <p:ph type="body" sz="quarter" idx="16" hasCustomPrompt="1"/>
          </p:nvPr>
        </p:nvSpPr>
        <p:spPr>
          <a:xfrm>
            <a:off x="588263" y="2162629"/>
            <a:ext cx="3031237" cy="3836894"/>
          </a:xfrm>
          <a:noFill/>
        </p:spPr>
        <p:txBody>
          <a:bodyPr wrap="square" lIns="0" tIns="0" rIns="0" bIns="0" anchor="t">
            <a:noAutofit/>
          </a:bodyPr>
          <a:lstStyle>
            <a:lvl1pPr marL="0" indent="0">
              <a:buFont typeface="Arial" panose="020B0604020202020204" pitchFamily="34" charset="0"/>
              <a:buNone/>
              <a:defRPr kumimoji="0" lang="en-US" sz="18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9" name="Text Placeholder 35">
            <a:extLst>
              <a:ext uri="{FF2B5EF4-FFF2-40B4-BE49-F238E27FC236}">
                <a16:creationId xmlns:a16="http://schemas.microsoft.com/office/drawing/2014/main" id="{716D0562-5FDC-28F8-6AD3-19811308E4A8}"/>
              </a:ext>
            </a:extLst>
          </p:cNvPr>
          <p:cNvSpPr>
            <a:spLocks noGrp="1"/>
          </p:cNvSpPr>
          <p:nvPr>
            <p:ph type="body" sz="quarter" idx="12" hasCustomPrompt="1"/>
          </p:nvPr>
        </p:nvSpPr>
        <p:spPr>
          <a:xfrm>
            <a:off x="4504976" y="1436689"/>
            <a:ext cx="7098760" cy="341312"/>
          </a:xfrm>
          <a:noFill/>
        </p:spPr>
        <p:txBody>
          <a:bodyPr wrap="square" lIns="0" tIns="0" rIns="0" bIns="0" anchor="t">
            <a:noAutofit/>
          </a:bodyPr>
          <a:lstStyle>
            <a:lvl1pPr marL="0" indent="0">
              <a:buFont typeface="Arial" panose="020B0604020202020204" pitchFamily="34" charset="0"/>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3" name="Media Placeholder 32">
            <a:extLst>
              <a:ext uri="{FF2B5EF4-FFF2-40B4-BE49-F238E27FC236}">
                <a16:creationId xmlns:a16="http://schemas.microsoft.com/office/drawing/2014/main" id="{410049A0-A8A4-A1C7-E884-9A4CF17A6725}"/>
              </a:ext>
            </a:extLst>
          </p:cNvPr>
          <p:cNvSpPr>
            <a:spLocks noGrp="1"/>
          </p:cNvSpPr>
          <p:nvPr>
            <p:ph type="media" sz="quarter" idx="17" hasCustomPrompt="1"/>
          </p:nvPr>
        </p:nvSpPr>
        <p:spPr>
          <a:xfrm>
            <a:off x="4504976" y="2008188"/>
            <a:ext cx="7098411" cy="3940740"/>
          </a:xfrm>
          <a:prstGeom prst="roundRect">
            <a:avLst>
              <a:gd name="adj" fmla="val 4582"/>
            </a:avLst>
          </a:prstGeom>
          <a:blipFill>
            <a:blip r:embed="rId4" cstate="screen">
              <a:extLst>
                <a:ext uri="{28A0092B-C50C-407E-A947-70E740481C1C}">
                  <a14:useLocalDpi xmlns:a14="http://schemas.microsoft.com/office/drawing/2010/main"/>
                </a:ext>
              </a:extLst>
            </a:blip>
            <a:stretch>
              <a:fillRect/>
            </a:stretch>
          </a:blipFill>
          <a:ln>
            <a:solidFill>
              <a:schemeClr val="bg1"/>
            </a:solidFill>
          </a:ln>
          <a:effectLst>
            <a:outerShdw blurRad="254000" sx="102000" sy="102000" algn="ctr" rotWithShape="0">
              <a:prstClr val="black">
                <a:alpha val="8000"/>
              </a:prstClr>
            </a:outerShdw>
          </a:effectLst>
        </p:spPr>
        <p:txBody>
          <a:bodyPr vert="horz" wrap="square" lIns="0" tIns="0" rIns="0" bIns="640080" rtlCol="0" anchor="ctr">
            <a:noAutofit/>
          </a:bodyPr>
          <a:lstStyle>
            <a:lvl1pPr marL="0" indent="0" algn="ctr">
              <a:buNone/>
              <a:defRPr lang="en-IN" sz="2000"/>
            </a:lvl1pPr>
          </a:lstStyle>
          <a:p>
            <a:pPr marL="228600" lvl="0" indent="-228600" algn="ctr"/>
            <a:r>
              <a:rPr lang="en-IN"/>
              <a:t>Media</a:t>
            </a:r>
          </a:p>
        </p:txBody>
      </p:sp>
    </p:spTree>
    <p:extLst>
      <p:ext uri="{BB962C8B-B14F-4D97-AF65-F5344CB8AC3E}">
        <p14:creationId xmlns:p14="http://schemas.microsoft.com/office/powerpoint/2010/main" val="3808028293"/>
      </p:ext>
    </p:extLst>
  </p:cSld>
  <p:clrMapOvr>
    <a:masterClrMapping/>
  </p:clrMapOvr>
  <p:transition>
    <p:fade/>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Two Column with Sub titl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866CEBB-0EF7-1DE3-AB23-DBA737BCC055}"/>
              </a:ext>
              <a:ext uri="{C183D7F6-B498-43B3-948B-1728B52AA6E4}">
                <adec:decorative xmlns:adec="http://schemas.microsoft.com/office/drawing/2017/decorative" val="1"/>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nvGrpSpPr>
          <p:cNvPr id="4" name="Group 3">
            <a:extLst>
              <a:ext uri="{FF2B5EF4-FFF2-40B4-BE49-F238E27FC236}">
                <a16:creationId xmlns:a16="http://schemas.microsoft.com/office/drawing/2014/main" id="{D0FEECA9-E998-6F6E-EAE8-F8BA326C1EB0}"/>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6" name="Group 5">
              <a:extLst>
                <a:ext uri="{FF2B5EF4-FFF2-40B4-BE49-F238E27FC236}">
                  <a16:creationId xmlns:a16="http://schemas.microsoft.com/office/drawing/2014/main" id="{7901D06E-03E3-0214-F2A8-E1FCE3D90039}"/>
                </a:ext>
              </a:extLst>
            </p:cNvPr>
            <p:cNvGrpSpPr/>
            <p:nvPr/>
          </p:nvGrpSpPr>
          <p:grpSpPr>
            <a:xfrm>
              <a:off x="0" y="0"/>
              <a:ext cx="12192000" cy="6858002"/>
              <a:chOff x="0" y="0"/>
              <a:chExt cx="12192000" cy="6858002"/>
            </a:xfrm>
          </p:grpSpPr>
          <p:grpSp>
            <p:nvGrpSpPr>
              <p:cNvPr id="8" name="Group 7">
                <a:extLst>
                  <a:ext uri="{FF2B5EF4-FFF2-40B4-BE49-F238E27FC236}">
                    <a16:creationId xmlns:a16="http://schemas.microsoft.com/office/drawing/2014/main" id="{70D821C9-A2F9-3B92-9B02-2548453BA52D}"/>
                  </a:ext>
                </a:extLst>
              </p:cNvPr>
              <p:cNvGrpSpPr/>
              <p:nvPr/>
            </p:nvGrpSpPr>
            <p:grpSpPr>
              <a:xfrm>
                <a:off x="9486900" y="0"/>
                <a:ext cx="2705100" cy="694583"/>
                <a:chOff x="9486900" y="0"/>
                <a:chExt cx="2705100" cy="694583"/>
              </a:xfrm>
            </p:grpSpPr>
            <p:sp>
              <p:nvSpPr>
                <p:cNvPr id="10" name="Freeform: Shape 9">
                  <a:extLst>
                    <a:ext uri="{FF2B5EF4-FFF2-40B4-BE49-F238E27FC236}">
                      <a16:creationId xmlns:a16="http://schemas.microsoft.com/office/drawing/2014/main" id="{DB54C6A2-4730-7576-191C-6F34D9D28658}"/>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5000"/>
                    </a:prstClr>
                  </a:outerShdw>
                </a:effectLst>
              </p:spPr>
              <p:txBody>
                <a:bodyPr rtlCol="0" anchor="ctr"/>
                <a:lstStyle/>
                <a:p>
                  <a:pPr marL="0" indent="0">
                    <a:buFont typeface="Arial" panose="020B0604020202020204" pitchFamily="34" charset="0"/>
                    <a:buNone/>
                  </a:pPr>
                  <a:endParaRPr lang="en-US"/>
                </a:p>
              </p:txBody>
            </p:sp>
            <p:sp>
              <p:nvSpPr>
                <p:cNvPr id="11" name="Freeform: Shape 10">
                  <a:extLst>
                    <a:ext uri="{FF2B5EF4-FFF2-40B4-BE49-F238E27FC236}">
                      <a16:creationId xmlns:a16="http://schemas.microsoft.com/office/drawing/2014/main" id="{82021D1A-F48F-0CD3-ECA7-86FCBF1F8C80}"/>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22000"/>
                    </a:prstClr>
                  </a:outerShdw>
                </a:effectLst>
              </p:spPr>
              <p:txBody>
                <a:bodyPr rtlCol="0" anchor="ctr"/>
                <a:lstStyle/>
                <a:p>
                  <a:pPr marL="0" indent="0">
                    <a:buFont typeface="Arial" panose="020B0604020202020204" pitchFamily="34" charset="0"/>
                    <a:buNone/>
                  </a:pPr>
                  <a:endParaRPr lang="en-US"/>
                </a:p>
              </p:txBody>
            </p:sp>
          </p:grpSp>
          <p:sp>
            <p:nvSpPr>
              <p:cNvPr id="9" name="Freeform: Shape 8">
                <a:extLst>
                  <a:ext uri="{FF2B5EF4-FFF2-40B4-BE49-F238E27FC236}">
                    <a16:creationId xmlns:a16="http://schemas.microsoft.com/office/drawing/2014/main" id="{38339C3C-2CDB-84C8-B051-4E106EFCC96E}"/>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solidFill>
                <a:schemeClr val="bg1">
                  <a:alpha val="96000"/>
                </a:schemeClr>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pPr marL="0" indent="0">
                  <a:buFont typeface="Arial" panose="020B0604020202020204" pitchFamily="34" charset="0"/>
                  <a:buNone/>
                </a:pPr>
                <a:endParaRPr lang="en-US"/>
              </a:p>
            </p:txBody>
          </p:sp>
        </p:grpSp>
        <p:sp>
          <p:nvSpPr>
            <p:cNvPr id="7" name="Freeform: Shape 6">
              <a:extLst>
                <a:ext uri="{FF2B5EF4-FFF2-40B4-BE49-F238E27FC236}">
                  <a16:creationId xmlns:a16="http://schemas.microsoft.com/office/drawing/2014/main" id="{31E0433B-1BAD-ABD4-FC43-6285191928B4}"/>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2" name="Rectangle: Rounded Corners 1">
            <a:extLst>
              <a:ext uri="{FF2B5EF4-FFF2-40B4-BE49-F238E27FC236}">
                <a16:creationId xmlns:a16="http://schemas.microsoft.com/office/drawing/2014/main" id="{50F1D4C8-2BD0-D272-D4F8-7DF1015BA6A6}"/>
              </a:ext>
              <a:ext uri="{C183D7F6-B498-43B3-948B-1728B52AA6E4}">
                <adec:decorative xmlns:adec="http://schemas.microsoft.com/office/drawing/2017/decorative" val="1"/>
              </a:ext>
            </a:extLst>
          </p:cNvPr>
          <p:cNvSpPr/>
          <p:nvPr userDrawn="1"/>
        </p:nvSpPr>
        <p:spPr bwMode="auto">
          <a:xfrm>
            <a:off x="6187379" y="2541850"/>
            <a:ext cx="5422009" cy="3198549"/>
          </a:xfrm>
          <a:prstGeom prst="roundRect">
            <a:avLst>
              <a:gd name="adj" fmla="val 5100"/>
            </a:avLst>
          </a:prstGeom>
          <a:solidFill>
            <a:schemeClr val="bg1"/>
          </a:solidFill>
          <a:ln>
            <a:solidFill>
              <a:schemeClr val="bg1"/>
            </a:solidFill>
            <a:headEnd type="none" w="med" len="med"/>
            <a:tailEnd type="none" w="med" len="med"/>
          </a:ln>
          <a:effectLst>
            <a:outerShdw blurRad="571500" dist="444500" dir="804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1600">
              <a:solidFill>
                <a:schemeClr val="tx1"/>
              </a:solidFill>
            </a:endParaRPr>
          </a:p>
        </p:txBody>
      </p:sp>
      <p:cxnSp>
        <p:nvCxnSpPr>
          <p:cNvPr id="5" name="Straight Connector 4">
            <a:extLst>
              <a:ext uri="{FF2B5EF4-FFF2-40B4-BE49-F238E27FC236}">
                <a16:creationId xmlns:a16="http://schemas.microsoft.com/office/drawing/2014/main" id="{043E4208-5F9B-587B-97D0-7D0374C19B94}"/>
              </a:ext>
              <a:ext uri="{C183D7F6-B498-43B3-948B-1728B52AA6E4}">
                <adec:decorative xmlns:adec="http://schemas.microsoft.com/office/drawing/2017/decorative" val="1"/>
              </a:ext>
            </a:extLst>
          </p:cNvPr>
          <p:cNvCxnSpPr>
            <a:cxnSpLocks/>
          </p:cNvCxnSpPr>
          <p:nvPr userDrawn="1"/>
        </p:nvCxnSpPr>
        <p:spPr>
          <a:xfrm>
            <a:off x="6498801" y="2541850"/>
            <a:ext cx="290512" cy="0"/>
          </a:xfrm>
          <a:prstGeom prst="line">
            <a:avLst/>
          </a:prstGeom>
          <a:ln w="38100" cap="rnd">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2" name="Rectangle: Rounded Corners 11">
            <a:extLst>
              <a:ext uri="{FF2B5EF4-FFF2-40B4-BE49-F238E27FC236}">
                <a16:creationId xmlns:a16="http://schemas.microsoft.com/office/drawing/2014/main" id="{B1633E4A-EC5B-28FD-A53F-2CB0C31C79F8}"/>
              </a:ext>
              <a:ext uri="{C183D7F6-B498-43B3-948B-1728B52AA6E4}">
                <adec:decorative xmlns:adec="http://schemas.microsoft.com/office/drawing/2017/decorative" val="1"/>
              </a:ext>
            </a:extLst>
          </p:cNvPr>
          <p:cNvSpPr>
            <a:spLocks/>
          </p:cNvSpPr>
          <p:nvPr userDrawn="1"/>
        </p:nvSpPr>
        <p:spPr bwMode="auto">
          <a:xfrm>
            <a:off x="588263" y="2541850"/>
            <a:ext cx="5422009" cy="3198549"/>
          </a:xfrm>
          <a:prstGeom prst="roundRect">
            <a:avLst>
              <a:gd name="adj" fmla="val 5100"/>
            </a:avLst>
          </a:prstGeom>
          <a:solidFill>
            <a:schemeClr val="bg1"/>
          </a:solidFill>
          <a:ln>
            <a:solidFill>
              <a:schemeClr val="bg1"/>
            </a:solidFill>
            <a:headEnd type="none" w="med" len="med"/>
            <a:tailEnd type="none" w="med" len="med"/>
          </a:ln>
          <a:effectLst>
            <a:outerShdw blurRad="571500" dist="444500" dir="804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1600">
              <a:solidFill>
                <a:schemeClr val="tx1"/>
              </a:solidFill>
            </a:endParaRPr>
          </a:p>
        </p:txBody>
      </p:sp>
      <p:cxnSp>
        <p:nvCxnSpPr>
          <p:cNvPr id="15" name="Straight Connector 14">
            <a:extLst>
              <a:ext uri="{FF2B5EF4-FFF2-40B4-BE49-F238E27FC236}">
                <a16:creationId xmlns:a16="http://schemas.microsoft.com/office/drawing/2014/main" id="{F0E1BC8E-6445-A069-9515-0B6A6A0F6CC0}"/>
              </a:ext>
              <a:ext uri="{C183D7F6-B498-43B3-948B-1728B52AA6E4}">
                <adec:decorative xmlns:adec="http://schemas.microsoft.com/office/drawing/2017/decorative" val="1"/>
              </a:ext>
            </a:extLst>
          </p:cNvPr>
          <p:cNvCxnSpPr>
            <a:cxnSpLocks/>
          </p:cNvCxnSpPr>
          <p:nvPr userDrawn="1"/>
        </p:nvCxnSpPr>
        <p:spPr>
          <a:xfrm>
            <a:off x="891808" y="2541850"/>
            <a:ext cx="290512" cy="0"/>
          </a:xfrm>
          <a:prstGeom prst="line">
            <a:avLst/>
          </a:prstGeom>
          <a:ln w="38100" cap="rnd">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Title 1">
            <a:extLst>
              <a:ext uri="{FF2B5EF4-FFF2-40B4-BE49-F238E27FC236}">
                <a16:creationId xmlns:a16="http://schemas.microsoft.com/office/drawing/2014/main" id="{4ACE9511-F52F-C8FA-AC9A-3B9853AE68AC}"/>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37" name="Text Placeholder 35">
            <a:extLst>
              <a:ext uri="{FF2B5EF4-FFF2-40B4-BE49-F238E27FC236}">
                <a16:creationId xmlns:a16="http://schemas.microsoft.com/office/drawing/2014/main" id="{1B8E056B-BD9A-9EF0-1889-538D7BECC108}"/>
              </a:ext>
            </a:extLst>
          </p:cNvPr>
          <p:cNvSpPr>
            <a:spLocks noGrp="1"/>
          </p:cNvSpPr>
          <p:nvPr>
            <p:ph type="body" sz="quarter" idx="17" hasCustomPrompt="1"/>
          </p:nvPr>
        </p:nvSpPr>
        <p:spPr>
          <a:xfrm>
            <a:off x="588262" y="1436688"/>
            <a:ext cx="11018519" cy="615553"/>
          </a:xfrm>
          <a:noFill/>
        </p:spPr>
        <p:txBody>
          <a:bodyPr wrap="square" lIns="0" tIns="0" rIns="0" bIns="0" anchor="t">
            <a:noAutofit/>
          </a:bodyPr>
          <a:lstStyle>
            <a:lvl1pPr marL="0" indent="0">
              <a:buFont typeface="Arial" panose="020B0604020202020204" pitchFamily="34" charset="0"/>
              <a:buNone/>
              <a:defRPr kumimoji="0" lang="en-US" sz="20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8" name="Text Placeholder 35">
            <a:extLst>
              <a:ext uri="{FF2B5EF4-FFF2-40B4-BE49-F238E27FC236}">
                <a16:creationId xmlns:a16="http://schemas.microsoft.com/office/drawing/2014/main" id="{4FA88EA3-74D7-8F20-6CF6-1D7ECD77907B}"/>
              </a:ext>
            </a:extLst>
          </p:cNvPr>
          <p:cNvSpPr>
            <a:spLocks noGrp="1"/>
          </p:cNvSpPr>
          <p:nvPr>
            <p:ph type="body" sz="quarter" idx="15" hasCustomPrompt="1"/>
          </p:nvPr>
        </p:nvSpPr>
        <p:spPr>
          <a:xfrm>
            <a:off x="808037" y="3401382"/>
            <a:ext cx="4992687"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9" name="Text Placeholder 35">
            <a:extLst>
              <a:ext uri="{FF2B5EF4-FFF2-40B4-BE49-F238E27FC236}">
                <a16:creationId xmlns:a16="http://schemas.microsoft.com/office/drawing/2014/main" id="{AC594335-3B13-B806-DFDD-359BB86A058D}"/>
              </a:ext>
            </a:extLst>
          </p:cNvPr>
          <p:cNvSpPr>
            <a:spLocks noGrp="1"/>
          </p:cNvSpPr>
          <p:nvPr>
            <p:ph type="body" sz="quarter" idx="18" hasCustomPrompt="1"/>
          </p:nvPr>
        </p:nvSpPr>
        <p:spPr>
          <a:xfrm>
            <a:off x="808037" y="3810028"/>
            <a:ext cx="4992687" cy="1714471"/>
          </a:xfrm>
          <a:noFill/>
        </p:spPr>
        <p:txBody>
          <a:bodyPr vert="horz" wrap="square" lIns="0" tIns="0" rIns="0" bIns="0" rtlCol="0" anchor="t">
            <a:noAutofit/>
          </a:bodyPr>
          <a:lstStyle>
            <a:lvl1pPr marL="0" indent="0">
              <a:buNone/>
              <a:defRPr kumimoji="0" lang="en-US" sz="16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0" name="Text Placeholder 35">
            <a:extLst>
              <a:ext uri="{FF2B5EF4-FFF2-40B4-BE49-F238E27FC236}">
                <a16:creationId xmlns:a16="http://schemas.microsoft.com/office/drawing/2014/main" id="{78120E1C-AC93-18FA-B5C2-EFD0079C7625}"/>
              </a:ext>
            </a:extLst>
          </p:cNvPr>
          <p:cNvSpPr>
            <a:spLocks noGrp="1"/>
          </p:cNvSpPr>
          <p:nvPr>
            <p:ph type="body" sz="quarter" idx="19" hasCustomPrompt="1"/>
          </p:nvPr>
        </p:nvSpPr>
        <p:spPr>
          <a:xfrm>
            <a:off x="6415031" y="3401382"/>
            <a:ext cx="4992687"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1" name="Text Placeholder 35">
            <a:extLst>
              <a:ext uri="{FF2B5EF4-FFF2-40B4-BE49-F238E27FC236}">
                <a16:creationId xmlns:a16="http://schemas.microsoft.com/office/drawing/2014/main" id="{773FD95C-796C-89AE-3D79-365AFA8DBB7B}"/>
              </a:ext>
            </a:extLst>
          </p:cNvPr>
          <p:cNvSpPr>
            <a:spLocks noGrp="1"/>
          </p:cNvSpPr>
          <p:nvPr>
            <p:ph type="body" sz="quarter" idx="20" hasCustomPrompt="1"/>
          </p:nvPr>
        </p:nvSpPr>
        <p:spPr>
          <a:xfrm>
            <a:off x="6415031" y="3810028"/>
            <a:ext cx="4992687" cy="1714471"/>
          </a:xfrm>
          <a:noFill/>
        </p:spPr>
        <p:txBody>
          <a:bodyPr vert="horz" wrap="square" lIns="0" tIns="0" rIns="0" bIns="0" rtlCol="0" anchor="t">
            <a:noAutofit/>
          </a:bodyPr>
          <a:lstStyle>
            <a:lvl1pPr marL="0" indent="0">
              <a:buNone/>
              <a:defRPr kumimoji="0" lang="en-US" sz="16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488615935"/>
      </p:ext>
    </p:extLst>
  </p:cSld>
  <p:clrMapOvr>
    <a:masterClrMapping/>
  </p:clrMapOvr>
  <p:transition>
    <p:fade/>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Three Column with Sub titl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40430BF-7E23-C210-8D2B-15D5FB42F1A4}"/>
              </a:ext>
              <a:ext uri="{C183D7F6-B498-43B3-948B-1728B52AA6E4}">
                <adec:decorative xmlns:adec="http://schemas.microsoft.com/office/drawing/2017/decorative" val="1"/>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nvGrpSpPr>
          <p:cNvPr id="5" name="Group 4">
            <a:extLst>
              <a:ext uri="{FF2B5EF4-FFF2-40B4-BE49-F238E27FC236}">
                <a16:creationId xmlns:a16="http://schemas.microsoft.com/office/drawing/2014/main" id="{EDB5A052-D12D-AAEA-9759-12D5064CCF8C}"/>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12" name="Group 11">
              <a:extLst>
                <a:ext uri="{FF2B5EF4-FFF2-40B4-BE49-F238E27FC236}">
                  <a16:creationId xmlns:a16="http://schemas.microsoft.com/office/drawing/2014/main" id="{49E4FA85-93EB-1F5E-EED4-6571CC36CB0E}"/>
                </a:ext>
              </a:extLst>
            </p:cNvPr>
            <p:cNvGrpSpPr/>
            <p:nvPr/>
          </p:nvGrpSpPr>
          <p:grpSpPr>
            <a:xfrm>
              <a:off x="0" y="0"/>
              <a:ext cx="12192000" cy="6858002"/>
              <a:chOff x="0" y="0"/>
              <a:chExt cx="12192000" cy="6858002"/>
            </a:xfrm>
          </p:grpSpPr>
          <p:grpSp>
            <p:nvGrpSpPr>
              <p:cNvPr id="17" name="Group 16">
                <a:extLst>
                  <a:ext uri="{FF2B5EF4-FFF2-40B4-BE49-F238E27FC236}">
                    <a16:creationId xmlns:a16="http://schemas.microsoft.com/office/drawing/2014/main" id="{9A40F52B-146E-3A98-69BA-36CCA718F054}"/>
                  </a:ext>
                </a:extLst>
              </p:cNvPr>
              <p:cNvGrpSpPr/>
              <p:nvPr/>
            </p:nvGrpSpPr>
            <p:grpSpPr>
              <a:xfrm>
                <a:off x="9486900" y="0"/>
                <a:ext cx="2705100" cy="694583"/>
                <a:chOff x="9486900" y="0"/>
                <a:chExt cx="2705100" cy="694583"/>
              </a:xfrm>
            </p:grpSpPr>
            <p:sp>
              <p:nvSpPr>
                <p:cNvPr id="23" name="Freeform: Shape 22">
                  <a:extLst>
                    <a:ext uri="{FF2B5EF4-FFF2-40B4-BE49-F238E27FC236}">
                      <a16:creationId xmlns:a16="http://schemas.microsoft.com/office/drawing/2014/main" id="{DB03F167-7496-7E29-C0AA-A66C3FB90E4C}"/>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5000"/>
                    </a:prstClr>
                  </a:outerShdw>
                </a:effectLst>
              </p:spPr>
              <p:txBody>
                <a:bodyPr rtlCol="0" anchor="ctr"/>
                <a:lstStyle/>
                <a:p>
                  <a:pPr marL="0" indent="0">
                    <a:buFont typeface="Arial" panose="020B0604020202020204" pitchFamily="34" charset="0"/>
                    <a:buNone/>
                  </a:pPr>
                  <a:endParaRPr lang="en-US"/>
                </a:p>
              </p:txBody>
            </p:sp>
            <p:sp>
              <p:nvSpPr>
                <p:cNvPr id="24" name="Freeform: Shape 23">
                  <a:extLst>
                    <a:ext uri="{FF2B5EF4-FFF2-40B4-BE49-F238E27FC236}">
                      <a16:creationId xmlns:a16="http://schemas.microsoft.com/office/drawing/2014/main" id="{93EAFA13-E04F-5DEE-D774-F741D5A83B4C}"/>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22000"/>
                    </a:prstClr>
                  </a:outerShdw>
                </a:effectLst>
              </p:spPr>
              <p:txBody>
                <a:bodyPr rtlCol="0" anchor="ctr"/>
                <a:lstStyle/>
                <a:p>
                  <a:pPr marL="0" indent="0">
                    <a:buFont typeface="Arial" panose="020B0604020202020204" pitchFamily="34" charset="0"/>
                    <a:buNone/>
                  </a:pPr>
                  <a:endParaRPr lang="en-US"/>
                </a:p>
              </p:txBody>
            </p:sp>
          </p:grpSp>
          <p:sp>
            <p:nvSpPr>
              <p:cNvPr id="22" name="Freeform: Shape 21">
                <a:extLst>
                  <a:ext uri="{FF2B5EF4-FFF2-40B4-BE49-F238E27FC236}">
                    <a16:creationId xmlns:a16="http://schemas.microsoft.com/office/drawing/2014/main" id="{1C19E257-5A69-88E1-0F4D-B7147EBD2BBB}"/>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pPr marL="0" indent="0">
                  <a:buFont typeface="Arial" panose="020B0604020202020204" pitchFamily="34" charset="0"/>
                  <a:buNone/>
                </a:pPr>
                <a:endParaRPr lang="en-US"/>
              </a:p>
            </p:txBody>
          </p:sp>
        </p:grpSp>
        <p:sp>
          <p:nvSpPr>
            <p:cNvPr id="15" name="Freeform: Shape 14">
              <a:extLst>
                <a:ext uri="{FF2B5EF4-FFF2-40B4-BE49-F238E27FC236}">
                  <a16:creationId xmlns:a16="http://schemas.microsoft.com/office/drawing/2014/main" id="{7201D9A8-CBC8-42C2-61EB-BA0CEFA8BA04}"/>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27" name="Rectangle: Rounded Corners 26">
            <a:extLst>
              <a:ext uri="{FF2B5EF4-FFF2-40B4-BE49-F238E27FC236}">
                <a16:creationId xmlns:a16="http://schemas.microsoft.com/office/drawing/2014/main" id="{C65F0DE8-A097-3207-ACD8-D398CB97192D}"/>
              </a:ext>
              <a:ext uri="{C183D7F6-B498-43B3-948B-1728B52AA6E4}">
                <adec:decorative xmlns:adec="http://schemas.microsoft.com/office/drawing/2017/decorative" val="1"/>
              </a:ext>
            </a:extLst>
          </p:cNvPr>
          <p:cNvSpPr>
            <a:spLocks/>
          </p:cNvSpPr>
          <p:nvPr userDrawn="1"/>
        </p:nvSpPr>
        <p:spPr bwMode="auto">
          <a:xfrm>
            <a:off x="8126412" y="2287230"/>
            <a:ext cx="3477324" cy="3981808"/>
          </a:xfrm>
          <a:prstGeom prst="roundRect">
            <a:avLst>
              <a:gd name="adj" fmla="val 5100"/>
            </a:avLst>
          </a:prstGeom>
          <a:solidFill>
            <a:schemeClr val="bg1"/>
          </a:solidFill>
          <a:ln>
            <a:solidFill>
              <a:schemeClr val="bg1"/>
            </a:solidFill>
            <a:headEnd type="none" w="med" len="med"/>
            <a:tailEnd type="none" w="med" len="med"/>
          </a:ln>
          <a:effectLst>
            <a:outerShdw blurRad="571500" dist="444500" dir="804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1600">
              <a:solidFill>
                <a:schemeClr val="tx1"/>
              </a:solidFill>
            </a:endParaRPr>
          </a:p>
        </p:txBody>
      </p:sp>
      <p:sp>
        <p:nvSpPr>
          <p:cNvPr id="30" name="Rectangle: Rounded Corners 29">
            <a:extLst>
              <a:ext uri="{FF2B5EF4-FFF2-40B4-BE49-F238E27FC236}">
                <a16:creationId xmlns:a16="http://schemas.microsoft.com/office/drawing/2014/main" id="{8E74AD7E-C87C-8DC8-3068-5C3AFB0E2782}"/>
              </a:ext>
              <a:ext uri="{C183D7F6-B498-43B3-948B-1728B52AA6E4}">
                <adec:decorative xmlns:adec="http://schemas.microsoft.com/office/drawing/2017/decorative" val="1"/>
              </a:ext>
            </a:extLst>
          </p:cNvPr>
          <p:cNvSpPr>
            <a:spLocks/>
          </p:cNvSpPr>
          <p:nvPr userDrawn="1"/>
        </p:nvSpPr>
        <p:spPr bwMode="auto">
          <a:xfrm>
            <a:off x="4369132" y="2287230"/>
            <a:ext cx="3477324" cy="3981808"/>
          </a:xfrm>
          <a:prstGeom prst="roundRect">
            <a:avLst>
              <a:gd name="adj" fmla="val 5100"/>
            </a:avLst>
          </a:prstGeom>
          <a:solidFill>
            <a:schemeClr val="bg1"/>
          </a:solidFill>
          <a:ln>
            <a:solidFill>
              <a:schemeClr val="bg1"/>
            </a:solidFill>
            <a:headEnd type="none" w="med" len="med"/>
            <a:tailEnd type="none" w="med" len="med"/>
          </a:ln>
          <a:effectLst>
            <a:outerShdw blurRad="571500" dist="444500" dir="804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1600">
              <a:solidFill>
                <a:schemeClr val="tx1"/>
              </a:solidFill>
            </a:endParaRPr>
          </a:p>
        </p:txBody>
      </p:sp>
      <p:sp>
        <p:nvSpPr>
          <p:cNvPr id="50" name="Rectangle: Rounded Corners 49">
            <a:extLst>
              <a:ext uri="{FF2B5EF4-FFF2-40B4-BE49-F238E27FC236}">
                <a16:creationId xmlns:a16="http://schemas.microsoft.com/office/drawing/2014/main" id="{15583138-21D4-8B1D-6BB4-BFDA0882BDE2}"/>
              </a:ext>
              <a:ext uri="{C183D7F6-B498-43B3-948B-1728B52AA6E4}">
                <adec:decorative xmlns:adec="http://schemas.microsoft.com/office/drawing/2017/decorative" val="1"/>
              </a:ext>
            </a:extLst>
          </p:cNvPr>
          <p:cNvSpPr>
            <a:spLocks/>
          </p:cNvSpPr>
          <p:nvPr userDrawn="1"/>
        </p:nvSpPr>
        <p:spPr bwMode="auto">
          <a:xfrm>
            <a:off x="588264" y="2287230"/>
            <a:ext cx="3477324" cy="3981808"/>
          </a:xfrm>
          <a:prstGeom prst="roundRect">
            <a:avLst>
              <a:gd name="adj" fmla="val 5100"/>
            </a:avLst>
          </a:prstGeom>
          <a:solidFill>
            <a:schemeClr val="bg1"/>
          </a:solidFill>
          <a:ln>
            <a:solidFill>
              <a:schemeClr val="bg1"/>
            </a:solidFill>
            <a:headEnd type="none" w="med" len="med"/>
            <a:tailEnd type="none" w="med" len="med"/>
          </a:ln>
          <a:effectLst>
            <a:outerShdw blurRad="571500" dist="444500" dir="804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1600">
              <a:solidFill>
                <a:schemeClr val="tx1"/>
              </a:solidFill>
            </a:endParaRPr>
          </a:p>
        </p:txBody>
      </p:sp>
      <p:cxnSp>
        <p:nvCxnSpPr>
          <p:cNvPr id="7" name="Straight Connector 6">
            <a:extLst>
              <a:ext uri="{FF2B5EF4-FFF2-40B4-BE49-F238E27FC236}">
                <a16:creationId xmlns:a16="http://schemas.microsoft.com/office/drawing/2014/main" id="{804FC51E-8E3F-C432-5A4D-150A1AF14289}"/>
              </a:ext>
              <a:ext uri="{C183D7F6-B498-43B3-948B-1728B52AA6E4}">
                <adec:decorative xmlns:adec="http://schemas.microsoft.com/office/drawing/2017/decorative" val="1"/>
              </a:ext>
            </a:extLst>
          </p:cNvPr>
          <p:cNvCxnSpPr>
            <a:cxnSpLocks/>
          </p:cNvCxnSpPr>
          <p:nvPr userDrawn="1"/>
        </p:nvCxnSpPr>
        <p:spPr>
          <a:xfrm>
            <a:off x="8429956" y="2287230"/>
            <a:ext cx="290512" cy="0"/>
          </a:xfrm>
          <a:prstGeom prst="line">
            <a:avLst/>
          </a:prstGeom>
          <a:ln w="38100" cap="rnd">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ABEDC4C0-780D-F98B-7549-1B99254D6730}"/>
              </a:ext>
              <a:ext uri="{C183D7F6-B498-43B3-948B-1728B52AA6E4}">
                <adec:decorative xmlns:adec="http://schemas.microsoft.com/office/drawing/2017/decorative" val="1"/>
              </a:ext>
            </a:extLst>
          </p:cNvPr>
          <p:cNvCxnSpPr>
            <a:cxnSpLocks/>
          </p:cNvCxnSpPr>
          <p:nvPr userDrawn="1"/>
        </p:nvCxnSpPr>
        <p:spPr>
          <a:xfrm>
            <a:off x="4672676" y="2287230"/>
            <a:ext cx="290512" cy="0"/>
          </a:xfrm>
          <a:prstGeom prst="line">
            <a:avLst/>
          </a:prstGeom>
          <a:ln w="38100" cap="rnd">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3D5CBFD0-75FC-54CC-8C95-0C32A545CBAB}"/>
              </a:ext>
              <a:ext uri="{C183D7F6-B498-43B3-948B-1728B52AA6E4}">
                <adec:decorative xmlns:adec="http://schemas.microsoft.com/office/drawing/2017/decorative" val="1"/>
              </a:ext>
            </a:extLst>
          </p:cNvPr>
          <p:cNvCxnSpPr>
            <a:cxnSpLocks/>
          </p:cNvCxnSpPr>
          <p:nvPr userDrawn="1"/>
        </p:nvCxnSpPr>
        <p:spPr>
          <a:xfrm>
            <a:off x="891808" y="2287230"/>
            <a:ext cx="290512" cy="0"/>
          </a:xfrm>
          <a:prstGeom prst="line">
            <a:avLst/>
          </a:prstGeom>
          <a:ln w="38100" cap="rnd">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9" name="Title 1">
            <a:extLst>
              <a:ext uri="{FF2B5EF4-FFF2-40B4-BE49-F238E27FC236}">
                <a16:creationId xmlns:a16="http://schemas.microsoft.com/office/drawing/2014/main" id="{85898F71-11FD-517B-3F6C-CA86282F6C99}"/>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60" name="Text Placeholder 35">
            <a:extLst>
              <a:ext uri="{FF2B5EF4-FFF2-40B4-BE49-F238E27FC236}">
                <a16:creationId xmlns:a16="http://schemas.microsoft.com/office/drawing/2014/main" id="{8921A64B-A4E0-0E48-914C-15270DA6E226}"/>
              </a:ext>
            </a:extLst>
          </p:cNvPr>
          <p:cNvSpPr>
            <a:spLocks noGrp="1"/>
          </p:cNvSpPr>
          <p:nvPr>
            <p:ph type="body" sz="quarter" idx="17" hasCustomPrompt="1"/>
          </p:nvPr>
        </p:nvSpPr>
        <p:spPr>
          <a:xfrm>
            <a:off x="588262" y="1436688"/>
            <a:ext cx="11018519" cy="615553"/>
          </a:xfrm>
          <a:noFill/>
        </p:spPr>
        <p:txBody>
          <a:bodyPr wrap="square" lIns="0" tIns="0" rIns="0" bIns="0" anchor="t">
            <a:noAutofit/>
          </a:bodyPr>
          <a:lstStyle>
            <a:lvl1pPr marL="0" indent="0">
              <a:buFont typeface="Arial" panose="020B0604020202020204" pitchFamily="34" charset="0"/>
              <a:buNone/>
              <a:defRPr kumimoji="0" lang="en-US" sz="20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1" name="Text Placeholder 35">
            <a:extLst>
              <a:ext uri="{FF2B5EF4-FFF2-40B4-BE49-F238E27FC236}">
                <a16:creationId xmlns:a16="http://schemas.microsoft.com/office/drawing/2014/main" id="{BA9EC78B-7623-7E3F-5561-C9C308EE422D}"/>
              </a:ext>
            </a:extLst>
          </p:cNvPr>
          <p:cNvSpPr>
            <a:spLocks noGrp="1"/>
          </p:cNvSpPr>
          <p:nvPr>
            <p:ph type="body" sz="quarter" idx="15" hasCustomPrompt="1"/>
          </p:nvPr>
        </p:nvSpPr>
        <p:spPr>
          <a:xfrm>
            <a:off x="808037" y="3166392"/>
            <a:ext cx="305911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2" name="Text Placeholder 35">
            <a:extLst>
              <a:ext uri="{FF2B5EF4-FFF2-40B4-BE49-F238E27FC236}">
                <a16:creationId xmlns:a16="http://schemas.microsoft.com/office/drawing/2014/main" id="{2D805644-012F-CE9C-EE58-81411CF8625C}"/>
              </a:ext>
            </a:extLst>
          </p:cNvPr>
          <p:cNvSpPr>
            <a:spLocks noGrp="1"/>
          </p:cNvSpPr>
          <p:nvPr>
            <p:ph type="body" sz="quarter" idx="18" hasCustomPrompt="1"/>
          </p:nvPr>
        </p:nvSpPr>
        <p:spPr>
          <a:xfrm>
            <a:off x="808037" y="3606839"/>
            <a:ext cx="3059113" cy="2430733"/>
          </a:xfrm>
          <a:noFill/>
        </p:spPr>
        <p:txBody>
          <a:bodyPr vert="horz" wrap="square" lIns="0" tIns="0" rIns="0" bIns="0" rtlCol="0" anchor="t">
            <a:noAutofit/>
          </a:bodyPr>
          <a:lstStyle>
            <a:lvl1pPr marL="0" indent="0">
              <a:buNone/>
              <a:defRPr kumimoji="0" lang="en-US" sz="16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3" name="Text Placeholder 35">
            <a:extLst>
              <a:ext uri="{FF2B5EF4-FFF2-40B4-BE49-F238E27FC236}">
                <a16:creationId xmlns:a16="http://schemas.microsoft.com/office/drawing/2014/main" id="{37F74FEE-022D-CFCB-12DF-E632F4732B7A}"/>
              </a:ext>
            </a:extLst>
          </p:cNvPr>
          <p:cNvSpPr>
            <a:spLocks noGrp="1"/>
          </p:cNvSpPr>
          <p:nvPr>
            <p:ph type="body" sz="quarter" idx="19" hasCustomPrompt="1"/>
          </p:nvPr>
        </p:nvSpPr>
        <p:spPr>
          <a:xfrm>
            <a:off x="4588906" y="3166392"/>
            <a:ext cx="305911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4" name="Text Placeholder 35">
            <a:extLst>
              <a:ext uri="{FF2B5EF4-FFF2-40B4-BE49-F238E27FC236}">
                <a16:creationId xmlns:a16="http://schemas.microsoft.com/office/drawing/2014/main" id="{CBB72430-2878-2057-1C09-19632B3FFC1C}"/>
              </a:ext>
            </a:extLst>
          </p:cNvPr>
          <p:cNvSpPr>
            <a:spLocks noGrp="1"/>
          </p:cNvSpPr>
          <p:nvPr>
            <p:ph type="body" sz="quarter" idx="20" hasCustomPrompt="1"/>
          </p:nvPr>
        </p:nvSpPr>
        <p:spPr>
          <a:xfrm>
            <a:off x="4588906" y="3606839"/>
            <a:ext cx="3059113" cy="2430733"/>
          </a:xfrm>
          <a:noFill/>
        </p:spPr>
        <p:txBody>
          <a:bodyPr vert="horz" wrap="square" lIns="0" tIns="0" rIns="0" bIns="0" rtlCol="0" anchor="t">
            <a:noAutofit/>
          </a:bodyPr>
          <a:lstStyle>
            <a:lvl1pPr marL="0" indent="0">
              <a:buNone/>
              <a:defRPr kumimoji="0" lang="en-US" sz="16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5" name="Text Placeholder 35">
            <a:extLst>
              <a:ext uri="{FF2B5EF4-FFF2-40B4-BE49-F238E27FC236}">
                <a16:creationId xmlns:a16="http://schemas.microsoft.com/office/drawing/2014/main" id="{58EAB592-0EAB-6E24-B7C0-D5620A42679A}"/>
              </a:ext>
            </a:extLst>
          </p:cNvPr>
          <p:cNvSpPr>
            <a:spLocks noGrp="1"/>
          </p:cNvSpPr>
          <p:nvPr>
            <p:ph type="body" sz="quarter" idx="21" hasCustomPrompt="1"/>
          </p:nvPr>
        </p:nvSpPr>
        <p:spPr>
          <a:xfrm>
            <a:off x="8346186" y="3166392"/>
            <a:ext cx="305911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6" name="Text Placeholder 35">
            <a:extLst>
              <a:ext uri="{FF2B5EF4-FFF2-40B4-BE49-F238E27FC236}">
                <a16:creationId xmlns:a16="http://schemas.microsoft.com/office/drawing/2014/main" id="{C8C0A4A9-C502-C467-1D73-0218C36E1511}"/>
              </a:ext>
            </a:extLst>
          </p:cNvPr>
          <p:cNvSpPr>
            <a:spLocks noGrp="1"/>
          </p:cNvSpPr>
          <p:nvPr>
            <p:ph type="body" sz="quarter" idx="22" hasCustomPrompt="1"/>
          </p:nvPr>
        </p:nvSpPr>
        <p:spPr>
          <a:xfrm>
            <a:off x="8346186" y="3606839"/>
            <a:ext cx="3059113" cy="2430733"/>
          </a:xfrm>
          <a:noFill/>
        </p:spPr>
        <p:txBody>
          <a:bodyPr vert="horz" wrap="square" lIns="0" tIns="0" rIns="0" bIns="0" rtlCol="0" anchor="t">
            <a:noAutofit/>
          </a:bodyPr>
          <a:lstStyle>
            <a:lvl1pPr marL="0" indent="0">
              <a:buNone/>
              <a:defRPr kumimoji="0" lang="en-US" sz="16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811727401"/>
      </p:ext>
    </p:extLst>
  </p:cSld>
  <p:clrMapOvr>
    <a:masterClrMapping/>
  </p:clrMapOvr>
  <p:transition>
    <p:fade/>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Four Column with Sub titl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40430BF-7E23-C210-8D2B-15D5FB42F1A4}"/>
              </a:ext>
              <a:ext uri="{C183D7F6-B498-43B3-948B-1728B52AA6E4}">
                <adec:decorative xmlns:adec="http://schemas.microsoft.com/office/drawing/2017/decorative" val="1"/>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nvGrpSpPr>
          <p:cNvPr id="5" name="Group 4">
            <a:extLst>
              <a:ext uri="{FF2B5EF4-FFF2-40B4-BE49-F238E27FC236}">
                <a16:creationId xmlns:a16="http://schemas.microsoft.com/office/drawing/2014/main" id="{EDB5A052-D12D-AAEA-9759-12D5064CCF8C}"/>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12" name="Group 11">
              <a:extLst>
                <a:ext uri="{FF2B5EF4-FFF2-40B4-BE49-F238E27FC236}">
                  <a16:creationId xmlns:a16="http://schemas.microsoft.com/office/drawing/2014/main" id="{49E4FA85-93EB-1F5E-EED4-6571CC36CB0E}"/>
                </a:ext>
              </a:extLst>
            </p:cNvPr>
            <p:cNvGrpSpPr/>
            <p:nvPr/>
          </p:nvGrpSpPr>
          <p:grpSpPr>
            <a:xfrm>
              <a:off x="0" y="0"/>
              <a:ext cx="12192000" cy="6858002"/>
              <a:chOff x="0" y="0"/>
              <a:chExt cx="12192000" cy="6858002"/>
            </a:xfrm>
          </p:grpSpPr>
          <p:grpSp>
            <p:nvGrpSpPr>
              <p:cNvPr id="17" name="Group 16">
                <a:extLst>
                  <a:ext uri="{FF2B5EF4-FFF2-40B4-BE49-F238E27FC236}">
                    <a16:creationId xmlns:a16="http://schemas.microsoft.com/office/drawing/2014/main" id="{9A40F52B-146E-3A98-69BA-36CCA718F054}"/>
                  </a:ext>
                </a:extLst>
              </p:cNvPr>
              <p:cNvGrpSpPr/>
              <p:nvPr/>
            </p:nvGrpSpPr>
            <p:grpSpPr>
              <a:xfrm>
                <a:off x="9486900" y="0"/>
                <a:ext cx="2705100" cy="694583"/>
                <a:chOff x="9486900" y="0"/>
                <a:chExt cx="2705100" cy="694583"/>
              </a:xfrm>
            </p:grpSpPr>
            <p:sp>
              <p:nvSpPr>
                <p:cNvPr id="23" name="Freeform: Shape 22">
                  <a:extLst>
                    <a:ext uri="{FF2B5EF4-FFF2-40B4-BE49-F238E27FC236}">
                      <a16:creationId xmlns:a16="http://schemas.microsoft.com/office/drawing/2014/main" id="{DB03F167-7496-7E29-C0AA-A66C3FB90E4C}"/>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5000"/>
                    </a:prstClr>
                  </a:outerShdw>
                </a:effectLst>
              </p:spPr>
              <p:txBody>
                <a:bodyPr rtlCol="0" anchor="ctr"/>
                <a:lstStyle/>
                <a:p>
                  <a:pPr marL="0" indent="0">
                    <a:buFont typeface="Arial" panose="020B0604020202020204" pitchFamily="34" charset="0"/>
                    <a:buNone/>
                  </a:pPr>
                  <a:endParaRPr lang="en-US"/>
                </a:p>
              </p:txBody>
            </p:sp>
            <p:sp>
              <p:nvSpPr>
                <p:cNvPr id="24" name="Freeform: Shape 23">
                  <a:extLst>
                    <a:ext uri="{FF2B5EF4-FFF2-40B4-BE49-F238E27FC236}">
                      <a16:creationId xmlns:a16="http://schemas.microsoft.com/office/drawing/2014/main" id="{93EAFA13-E04F-5DEE-D774-F741D5A83B4C}"/>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22000"/>
                    </a:prstClr>
                  </a:outerShdw>
                </a:effectLst>
              </p:spPr>
              <p:txBody>
                <a:bodyPr rtlCol="0" anchor="ctr"/>
                <a:lstStyle/>
                <a:p>
                  <a:pPr marL="0" indent="0">
                    <a:buFont typeface="Arial" panose="020B0604020202020204" pitchFamily="34" charset="0"/>
                    <a:buNone/>
                  </a:pPr>
                  <a:endParaRPr lang="en-US"/>
                </a:p>
              </p:txBody>
            </p:sp>
          </p:grpSp>
          <p:sp>
            <p:nvSpPr>
              <p:cNvPr id="22" name="Freeform: Shape 21">
                <a:extLst>
                  <a:ext uri="{FF2B5EF4-FFF2-40B4-BE49-F238E27FC236}">
                    <a16:creationId xmlns:a16="http://schemas.microsoft.com/office/drawing/2014/main" id="{1C19E257-5A69-88E1-0F4D-B7147EBD2BBB}"/>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pPr marL="0" indent="0">
                  <a:buFont typeface="Arial" panose="020B0604020202020204" pitchFamily="34" charset="0"/>
                  <a:buNone/>
                </a:pPr>
                <a:endParaRPr lang="en-US"/>
              </a:p>
            </p:txBody>
          </p:sp>
        </p:grpSp>
        <p:sp>
          <p:nvSpPr>
            <p:cNvPr id="15" name="Freeform: Shape 14">
              <a:extLst>
                <a:ext uri="{FF2B5EF4-FFF2-40B4-BE49-F238E27FC236}">
                  <a16:creationId xmlns:a16="http://schemas.microsoft.com/office/drawing/2014/main" id="{7201D9A8-CBC8-42C2-61EB-BA0CEFA8BA04}"/>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3" name="Rectangle: Rounded Corners 2">
            <a:extLst>
              <a:ext uri="{FF2B5EF4-FFF2-40B4-BE49-F238E27FC236}">
                <a16:creationId xmlns:a16="http://schemas.microsoft.com/office/drawing/2014/main" id="{4BF0B8FD-063C-3A7B-A4E6-67D44CD479A3}"/>
              </a:ext>
              <a:ext uri="{C183D7F6-B498-43B3-948B-1728B52AA6E4}">
                <adec:decorative xmlns:adec="http://schemas.microsoft.com/office/drawing/2017/decorative" val="1"/>
              </a:ext>
            </a:extLst>
          </p:cNvPr>
          <p:cNvSpPr>
            <a:spLocks/>
          </p:cNvSpPr>
          <p:nvPr userDrawn="1"/>
        </p:nvSpPr>
        <p:spPr bwMode="auto">
          <a:xfrm>
            <a:off x="9035353" y="2287230"/>
            <a:ext cx="2574035" cy="3981808"/>
          </a:xfrm>
          <a:prstGeom prst="roundRect">
            <a:avLst>
              <a:gd name="adj" fmla="val 5100"/>
            </a:avLst>
          </a:prstGeom>
          <a:solidFill>
            <a:schemeClr val="bg1"/>
          </a:solidFill>
          <a:ln>
            <a:solidFill>
              <a:schemeClr val="bg1"/>
            </a:solidFill>
            <a:headEnd type="none" w="med" len="med"/>
            <a:tailEnd type="none" w="med" len="med"/>
          </a:ln>
          <a:effectLst>
            <a:outerShdw blurRad="571500" dist="444500" dir="804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2000">
              <a:gradFill>
                <a:gsLst>
                  <a:gs pos="0">
                    <a:schemeClr val="tx2"/>
                  </a:gs>
                  <a:gs pos="100000">
                    <a:schemeClr val="tx2">
                      <a:lumMod val="60000"/>
                      <a:lumOff val="40000"/>
                    </a:schemeClr>
                  </a:gs>
                </a:gsLst>
                <a:lin ang="2700000" scaled="1"/>
              </a:gradFill>
              <a:latin typeface="+mj-lt"/>
              <a:ea typeface="Segoe UI Black" panose="020B0A02040204020203" pitchFamily="34" charset="0"/>
            </a:endParaRPr>
          </a:p>
        </p:txBody>
      </p:sp>
      <p:sp>
        <p:nvSpPr>
          <p:cNvPr id="6" name="Rectangle: Rounded Corners 5">
            <a:extLst>
              <a:ext uri="{FF2B5EF4-FFF2-40B4-BE49-F238E27FC236}">
                <a16:creationId xmlns:a16="http://schemas.microsoft.com/office/drawing/2014/main" id="{A833213E-9BF5-BA4E-112F-52147760EEB3}"/>
              </a:ext>
              <a:ext uri="{C183D7F6-B498-43B3-948B-1728B52AA6E4}">
                <adec:decorative xmlns:adec="http://schemas.microsoft.com/office/drawing/2017/decorative" val="1"/>
              </a:ext>
            </a:extLst>
          </p:cNvPr>
          <p:cNvSpPr>
            <a:spLocks/>
          </p:cNvSpPr>
          <p:nvPr userDrawn="1"/>
        </p:nvSpPr>
        <p:spPr bwMode="auto">
          <a:xfrm>
            <a:off x="6219656" y="2287230"/>
            <a:ext cx="2574035" cy="3981808"/>
          </a:xfrm>
          <a:prstGeom prst="roundRect">
            <a:avLst>
              <a:gd name="adj" fmla="val 5100"/>
            </a:avLst>
          </a:prstGeom>
          <a:solidFill>
            <a:schemeClr val="bg1"/>
          </a:solidFill>
          <a:ln>
            <a:solidFill>
              <a:schemeClr val="bg1"/>
            </a:solidFill>
            <a:headEnd type="none" w="med" len="med"/>
            <a:tailEnd type="none" w="med" len="med"/>
          </a:ln>
          <a:effectLst>
            <a:outerShdw blurRad="571500" dist="444500" dir="804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2000">
              <a:gradFill>
                <a:gsLst>
                  <a:gs pos="0">
                    <a:schemeClr val="tx2"/>
                  </a:gs>
                  <a:gs pos="100000">
                    <a:schemeClr val="tx2">
                      <a:lumMod val="60000"/>
                      <a:lumOff val="40000"/>
                    </a:schemeClr>
                  </a:gs>
                </a:gsLst>
                <a:lin ang="2700000" scaled="1"/>
              </a:gradFill>
              <a:latin typeface="+mj-lt"/>
              <a:ea typeface="Segoe UI Black" panose="020B0A02040204020203" pitchFamily="34" charset="0"/>
            </a:endParaRPr>
          </a:p>
        </p:txBody>
      </p:sp>
      <p:sp>
        <p:nvSpPr>
          <p:cNvPr id="8" name="Rectangle: Rounded Corners 7">
            <a:extLst>
              <a:ext uri="{FF2B5EF4-FFF2-40B4-BE49-F238E27FC236}">
                <a16:creationId xmlns:a16="http://schemas.microsoft.com/office/drawing/2014/main" id="{18EBD841-657D-91D3-BF43-9B89FDE015CF}"/>
              </a:ext>
              <a:ext uri="{C183D7F6-B498-43B3-948B-1728B52AA6E4}">
                <adec:decorative xmlns:adec="http://schemas.microsoft.com/office/drawing/2017/decorative" val="1"/>
              </a:ext>
            </a:extLst>
          </p:cNvPr>
          <p:cNvSpPr>
            <a:spLocks/>
          </p:cNvSpPr>
          <p:nvPr userDrawn="1"/>
        </p:nvSpPr>
        <p:spPr bwMode="auto">
          <a:xfrm>
            <a:off x="3403960" y="2287230"/>
            <a:ext cx="2574035" cy="3981808"/>
          </a:xfrm>
          <a:prstGeom prst="roundRect">
            <a:avLst>
              <a:gd name="adj" fmla="val 5100"/>
            </a:avLst>
          </a:prstGeom>
          <a:solidFill>
            <a:schemeClr val="bg1"/>
          </a:solidFill>
          <a:ln>
            <a:solidFill>
              <a:schemeClr val="bg1"/>
            </a:solidFill>
            <a:headEnd type="none" w="med" len="med"/>
            <a:tailEnd type="none" w="med" len="med"/>
          </a:ln>
          <a:effectLst>
            <a:outerShdw blurRad="571500" dist="444500" dir="804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2000">
              <a:gradFill>
                <a:gsLst>
                  <a:gs pos="0">
                    <a:schemeClr val="tx2"/>
                  </a:gs>
                  <a:gs pos="100000">
                    <a:schemeClr val="tx2">
                      <a:lumMod val="60000"/>
                      <a:lumOff val="40000"/>
                    </a:schemeClr>
                  </a:gs>
                </a:gsLst>
                <a:lin ang="2700000" scaled="1"/>
              </a:gradFill>
              <a:latin typeface="+mj-lt"/>
              <a:ea typeface="Segoe UI Black" panose="020B0A02040204020203" pitchFamily="34" charset="0"/>
            </a:endParaRPr>
          </a:p>
        </p:txBody>
      </p:sp>
      <p:sp>
        <p:nvSpPr>
          <p:cNvPr id="10" name="Rectangle: Rounded Corners 9">
            <a:extLst>
              <a:ext uri="{FF2B5EF4-FFF2-40B4-BE49-F238E27FC236}">
                <a16:creationId xmlns:a16="http://schemas.microsoft.com/office/drawing/2014/main" id="{37F6AD40-0DB2-B214-C350-1EB5C4F77F2E}"/>
              </a:ext>
              <a:ext uri="{C183D7F6-B498-43B3-948B-1728B52AA6E4}">
                <adec:decorative xmlns:adec="http://schemas.microsoft.com/office/drawing/2017/decorative" val="1"/>
              </a:ext>
            </a:extLst>
          </p:cNvPr>
          <p:cNvSpPr>
            <a:spLocks/>
          </p:cNvSpPr>
          <p:nvPr userDrawn="1"/>
        </p:nvSpPr>
        <p:spPr bwMode="auto">
          <a:xfrm>
            <a:off x="588264" y="2287230"/>
            <a:ext cx="2574035" cy="3981808"/>
          </a:xfrm>
          <a:prstGeom prst="roundRect">
            <a:avLst>
              <a:gd name="adj" fmla="val 5100"/>
            </a:avLst>
          </a:prstGeom>
          <a:solidFill>
            <a:schemeClr val="bg1"/>
          </a:solidFill>
          <a:ln>
            <a:solidFill>
              <a:schemeClr val="bg1"/>
            </a:solidFill>
            <a:headEnd type="none" w="med" len="med"/>
            <a:tailEnd type="none" w="med" len="med"/>
          </a:ln>
          <a:effectLst>
            <a:outerShdw blurRad="571500" dist="444500" dir="804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1600">
              <a:solidFill>
                <a:schemeClr val="tx1"/>
              </a:solidFill>
            </a:endParaRPr>
          </a:p>
        </p:txBody>
      </p:sp>
      <p:cxnSp>
        <p:nvCxnSpPr>
          <p:cNvPr id="13" name="Straight Connector 12">
            <a:extLst>
              <a:ext uri="{FF2B5EF4-FFF2-40B4-BE49-F238E27FC236}">
                <a16:creationId xmlns:a16="http://schemas.microsoft.com/office/drawing/2014/main" id="{9420F1CB-6065-F380-90F3-A5260FB9A79E}"/>
              </a:ext>
              <a:ext uri="{C183D7F6-B498-43B3-948B-1728B52AA6E4}">
                <adec:decorative xmlns:adec="http://schemas.microsoft.com/office/drawing/2017/decorative" val="1"/>
              </a:ext>
            </a:extLst>
          </p:cNvPr>
          <p:cNvCxnSpPr>
            <a:cxnSpLocks/>
          </p:cNvCxnSpPr>
          <p:nvPr userDrawn="1"/>
        </p:nvCxnSpPr>
        <p:spPr>
          <a:xfrm>
            <a:off x="9338897" y="2287230"/>
            <a:ext cx="290512" cy="0"/>
          </a:xfrm>
          <a:prstGeom prst="line">
            <a:avLst/>
          </a:prstGeom>
          <a:ln w="38100" cap="rnd">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A710878-58B5-7425-9FC6-F76E3FD70D1C}"/>
              </a:ext>
              <a:ext uri="{C183D7F6-B498-43B3-948B-1728B52AA6E4}">
                <adec:decorative xmlns:adec="http://schemas.microsoft.com/office/drawing/2017/decorative" val="1"/>
              </a:ext>
            </a:extLst>
          </p:cNvPr>
          <p:cNvCxnSpPr>
            <a:cxnSpLocks/>
          </p:cNvCxnSpPr>
          <p:nvPr userDrawn="1"/>
        </p:nvCxnSpPr>
        <p:spPr>
          <a:xfrm>
            <a:off x="6523200" y="2287230"/>
            <a:ext cx="290512" cy="0"/>
          </a:xfrm>
          <a:prstGeom prst="line">
            <a:avLst/>
          </a:prstGeom>
          <a:ln w="38100" cap="rnd">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0EA8230B-97A6-7DD5-C630-81BF556CD197}"/>
              </a:ext>
              <a:ext uri="{C183D7F6-B498-43B3-948B-1728B52AA6E4}">
                <adec:decorative xmlns:adec="http://schemas.microsoft.com/office/drawing/2017/decorative" val="1"/>
              </a:ext>
            </a:extLst>
          </p:cNvPr>
          <p:cNvCxnSpPr>
            <a:cxnSpLocks/>
          </p:cNvCxnSpPr>
          <p:nvPr userDrawn="1"/>
        </p:nvCxnSpPr>
        <p:spPr>
          <a:xfrm>
            <a:off x="3707504" y="2287230"/>
            <a:ext cx="290512" cy="0"/>
          </a:xfrm>
          <a:prstGeom prst="line">
            <a:avLst/>
          </a:prstGeom>
          <a:ln w="38100" cap="rnd">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E8135A69-93C6-CF24-D395-440000E12D71}"/>
              </a:ext>
              <a:ext uri="{C183D7F6-B498-43B3-948B-1728B52AA6E4}">
                <adec:decorative xmlns:adec="http://schemas.microsoft.com/office/drawing/2017/decorative" val="1"/>
              </a:ext>
            </a:extLst>
          </p:cNvPr>
          <p:cNvCxnSpPr>
            <a:cxnSpLocks/>
          </p:cNvCxnSpPr>
          <p:nvPr userDrawn="1"/>
        </p:nvCxnSpPr>
        <p:spPr>
          <a:xfrm>
            <a:off x="891808" y="2287230"/>
            <a:ext cx="290512" cy="0"/>
          </a:xfrm>
          <a:prstGeom prst="line">
            <a:avLst/>
          </a:prstGeom>
          <a:ln w="38100" cap="rnd">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9" name="Title 1">
            <a:extLst>
              <a:ext uri="{FF2B5EF4-FFF2-40B4-BE49-F238E27FC236}">
                <a16:creationId xmlns:a16="http://schemas.microsoft.com/office/drawing/2014/main" id="{85898F71-11FD-517B-3F6C-CA86282F6C99}"/>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60" name="Text Placeholder 35">
            <a:extLst>
              <a:ext uri="{FF2B5EF4-FFF2-40B4-BE49-F238E27FC236}">
                <a16:creationId xmlns:a16="http://schemas.microsoft.com/office/drawing/2014/main" id="{8921A64B-A4E0-0E48-914C-15270DA6E226}"/>
              </a:ext>
            </a:extLst>
          </p:cNvPr>
          <p:cNvSpPr>
            <a:spLocks noGrp="1"/>
          </p:cNvSpPr>
          <p:nvPr>
            <p:ph type="body" sz="quarter" idx="17" hasCustomPrompt="1"/>
          </p:nvPr>
        </p:nvSpPr>
        <p:spPr>
          <a:xfrm>
            <a:off x="588262" y="1436688"/>
            <a:ext cx="11018519" cy="615553"/>
          </a:xfrm>
          <a:noFill/>
        </p:spPr>
        <p:txBody>
          <a:bodyPr wrap="square" lIns="0" tIns="0" rIns="0" bIns="0" anchor="t">
            <a:noAutofit/>
          </a:bodyPr>
          <a:lstStyle>
            <a:lvl1pPr marL="0" indent="0">
              <a:buFont typeface="Arial" panose="020B0604020202020204" pitchFamily="34" charset="0"/>
              <a:buNone/>
              <a:defRPr kumimoji="0" lang="en-US" sz="20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5" name="Text Placeholder 35">
            <a:extLst>
              <a:ext uri="{FF2B5EF4-FFF2-40B4-BE49-F238E27FC236}">
                <a16:creationId xmlns:a16="http://schemas.microsoft.com/office/drawing/2014/main" id="{AFA23AD8-1779-5172-D9D8-11AF2111C463}"/>
              </a:ext>
            </a:extLst>
          </p:cNvPr>
          <p:cNvSpPr>
            <a:spLocks noGrp="1"/>
          </p:cNvSpPr>
          <p:nvPr>
            <p:ph type="body" sz="quarter" idx="15" hasCustomPrompt="1"/>
          </p:nvPr>
        </p:nvSpPr>
        <p:spPr>
          <a:xfrm>
            <a:off x="808037" y="3166392"/>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7" name="Text Placeholder 35">
            <a:extLst>
              <a:ext uri="{FF2B5EF4-FFF2-40B4-BE49-F238E27FC236}">
                <a16:creationId xmlns:a16="http://schemas.microsoft.com/office/drawing/2014/main" id="{F4247A13-5444-462B-53A0-7A9C693014D8}"/>
              </a:ext>
            </a:extLst>
          </p:cNvPr>
          <p:cNvSpPr>
            <a:spLocks noGrp="1"/>
          </p:cNvSpPr>
          <p:nvPr>
            <p:ph type="body" sz="quarter" idx="18" hasCustomPrompt="1"/>
          </p:nvPr>
        </p:nvSpPr>
        <p:spPr>
          <a:xfrm>
            <a:off x="808037" y="3606839"/>
            <a:ext cx="2163763" cy="2430733"/>
          </a:xfrm>
          <a:noFill/>
        </p:spPr>
        <p:txBody>
          <a:bodyPr vert="horz" wrap="square" lIns="0" tIns="0" rIns="0" bIns="0" rtlCol="0" anchor="t">
            <a:noAutofit/>
          </a:bodyPr>
          <a:lstStyle>
            <a:lvl1pPr marL="0" indent="0">
              <a:buNone/>
              <a:defRPr kumimoji="0" lang="en-US" sz="16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2" name="Text Placeholder 35">
            <a:extLst>
              <a:ext uri="{FF2B5EF4-FFF2-40B4-BE49-F238E27FC236}">
                <a16:creationId xmlns:a16="http://schemas.microsoft.com/office/drawing/2014/main" id="{CE721595-2ED2-E944-5DCB-7B9C2E6636FB}"/>
              </a:ext>
            </a:extLst>
          </p:cNvPr>
          <p:cNvSpPr>
            <a:spLocks noGrp="1"/>
          </p:cNvSpPr>
          <p:nvPr>
            <p:ph type="body" sz="quarter" idx="19" hasCustomPrompt="1"/>
          </p:nvPr>
        </p:nvSpPr>
        <p:spPr>
          <a:xfrm>
            <a:off x="3623734" y="3166392"/>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4" name="Text Placeholder 35">
            <a:extLst>
              <a:ext uri="{FF2B5EF4-FFF2-40B4-BE49-F238E27FC236}">
                <a16:creationId xmlns:a16="http://schemas.microsoft.com/office/drawing/2014/main" id="{7FA1A1FC-2E4F-9436-00E5-9A7A7D8686C2}"/>
              </a:ext>
            </a:extLst>
          </p:cNvPr>
          <p:cNvSpPr>
            <a:spLocks noGrp="1"/>
          </p:cNvSpPr>
          <p:nvPr>
            <p:ph type="body" sz="quarter" idx="20" hasCustomPrompt="1"/>
          </p:nvPr>
        </p:nvSpPr>
        <p:spPr>
          <a:xfrm>
            <a:off x="3623734" y="3606839"/>
            <a:ext cx="2163763" cy="2430733"/>
          </a:xfrm>
          <a:noFill/>
        </p:spPr>
        <p:txBody>
          <a:bodyPr vert="horz" wrap="square" lIns="0" tIns="0" rIns="0" bIns="0" rtlCol="0" anchor="t">
            <a:noAutofit/>
          </a:bodyPr>
          <a:lstStyle>
            <a:lvl1pPr marL="0" indent="0">
              <a:buNone/>
              <a:defRPr kumimoji="0" lang="en-US" sz="16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7" name="Text Placeholder 35">
            <a:extLst>
              <a:ext uri="{FF2B5EF4-FFF2-40B4-BE49-F238E27FC236}">
                <a16:creationId xmlns:a16="http://schemas.microsoft.com/office/drawing/2014/main" id="{772EC14D-09D6-AEE1-6D24-94DC4AE366E6}"/>
              </a:ext>
            </a:extLst>
          </p:cNvPr>
          <p:cNvSpPr>
            <a:spLocks noGrp="1"/>
          </p:cNvSpPr>
          <p:nvPr>
            <p:ph type="body" sz="quarter" idx="21" hasCustomPrompt="1"/>
          </p:nvPr>
        </p:nvSpPr>
        <p:spPr>
          <a:xfrm>
            <a:off x="6439430" y="3166392"/>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8" name="Text Placeholder 35">
            <a:extLst>
              <a:ext uri="{FF2B5EF4-FFF2-40B4-BE49-F238E27FC236}">
                <a16:creationId xmlns:a16="http://schemas.microsoft.com/office/drawing/2014/main" id="{07BECBB1-8FF8-5336-42F4-E74763C3E6F2}"/>
              </a:ext>
            </a:extLst>
          </p:cNvPr>
          <p:cNvSpPr>
            <a:spLocks noGrp="1"/>
          </p:cNvSpPr>
          <p:nvPr>
            <p:ph type="body" sz="quarter" idx="22" hasCustomPrompt="1"/>
          </p:nvPr>
        </p:nvSpPr>
        <p:spPr>
          <a:xfrm>
            <a:off x="6439430" y="3606839"/>
            <a:ext cx="2163763" cy="2430733"/>
          </a:xfrm>
          <a:noFill/>
        </p:spPr>
        <p:txBody>
          <a:bodyPr vert="horz" wrap="square" lIns="0" tIns="0" rIns="0" bIns="0" rtlCol="0" anchor="t">
            <a:noAutofit/>
          </a:bodyPr>
          <a:lstStyle>
            <a:lvl1pPr marL="0" indent="0">
              <a:buNone/>
              <a:defRPr kumimoji="0" lang="en-US" sz="16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7" name="Text Placeholder 35">
            <a:extLst>
              <a:ext uri="{FF2B5EF4-FFF2-40B4-BE49-F238E27FC236}">
                <a16:creationId xmlns:a16="http://schemas.microsoft.com/office/drawing/2014/main" id="{03328BDA-C735-F0B0-70D8-458639AF7AEF}"/>
              </a:ext>
            </a:extLst>
          </p:cNvPr>
          <p:cNvSpPr>
            <a:spLocks noGrp="1"/>
          </p:cNvSpPr>
          <p:nvPr>
            <p:ph type="body" sz="quarter" idx="23" hasCustomPrompt="1"/>
          </p:nvPr>
        </p:nvSpPr>
        <p:spPr>
          <a:xfrm>
            <a:off x="9255127" y="3166392"/>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8" name="Text Placeholder 35">
            <a:extLst>
              <a:ext uri="{FF2B5EF4-FFF2-40B4-BE49-F238E27FC236}">
                <a16:creationId xmlns:a16="http://schemas.microsoft.com/office/drawing/2014/main" id="{1B221C5F-FF34-FD3C-A4DB-5B8FA4FD17D6}"/>
              </a:ext>
            </a:extLst>
          </p:cNvPr>
          <p:cNvSpPr>
            <a:spLocks noGrp="1"/>
          </p:cNvSpPr>
          <p:nvPr>
            <p:ph type="body" sz="quarter" idx="24" hasCustomPrompt="1"/>
          </p:nvPr>
        </p:nvSpPr>
        <p:spPr>
          <a:xfrm>
            <a:off x="9255127" y="3606839"/>
            <a:ext cx="2163763" cy="2430733"/>
          </a:xfrm>
          <a:noFill/>
        </p:spPr>
        <p:txBody>
          <a:bodyPr vert="horz" wrap="square" lIns="0" tIns="0" rIns="0" bIns="0" rtlCol="0" anchor="t">
            <a:noAutofit/>
          </a:bodyPr>
          <a:lstStyle>
            <a:lvl1pPr marL="0" indent="0">
              <a:buNone/>
              <a:defRPr kumimoji="0" lang="en-US" sz="16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3892270216"/>
      </p:ext>
    </p:extLst>
  </p:cSld>
  <p:clrMapOvr>
    <a:masterClrMapping/>
  </p:clrMapOvr>
  <p:transition>
    <p:fade/>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preserve="1" userDrawn="1">
  <p:cSld name="two column">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D25B2C6A-18CB-050E-9924-91727A39687C}"/>
              </a:ext>
              <a:ext uri="{C183D7F6-B498-43B3-948B-1728B52AA6E4}">
                <adec:decorative xmlns:adec="http://schemas.microsoft.com/office/drawing/2017/decorative" val="1"/>
              </a:ext>
            </a:extLst>
          </p:cNvPr>
          <p:cNvGrpSpPr/>
          <p:nvPr userDrawn="1"/>
        </p:nvGrpSpPr>
        <p:grpSpPr>
          <a:xfrm>
            <a:off x="-1" y="0"/>
            <a:ext cx="12192001" cy="6858000"/>
            <a:chOff x="-1" y="0"/>
            <a:chExt cx="12192001" cy="6858000"/>
          </a:xfrm>
        </p:grpSpPr>
        <p:pic>
          <p:nvPicPr>
            <p:cNvPr id="3" name="Picture 2" descr="A picture containing white, design, black and white, art&#10;&#10;Description automatically generated">
              <a:extLst>
                <a:ext uri="{FF2B5EF4-FFF2-40B4-BE49-F238E27FC236}">
                  <a16:creationId xmlns:a16="http://schemas.microsoft.com/office/drawing/2014/main" id="{A866CEBB-0EF7-1DE3-AB23-DBA737BCC055}"/>
                </a:ext>
              </a:extLst>
            </p:cNvPr>
            <p:cNvPicPr>
              <a:picLocks noChangeAspect="1"/>
            </p:cNvPicPr>
            <p:nvPr userDrawn="1"/>
          </p:nvPicPr>
          <p:blipFill>
            <a:blip r:embed="rId2" cstate="screen">
              <a:alphaModFix amt="4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3" name="Picture 12">
              <a:extLst>
                <a:ext uri="{FF2B5EF4-FFF2-40B4-BE49-F238E27FC236}">
                  <a16:creationId xmlns:a16="http://schemas.microsoft.com/office/drawing/2014/main" id="{843AC534-7AFA-AB01-E73A-18BFB1028D70}"/>
                </a:ext>
              </a:extLst>
            </p:cNvPr>
            <p:cNvPicPr>
              <a:picLocks noChangeAspect="1"/>
            </p:cNvPicPr>
            <p:nvPr userDrawn="1"/>
          </p:nvPicPr>
          <p:blipFill rotWithShape="1">
            <a:blip r:embed="rId3" cstate="screen">
              <a:alphaModFix amt="60000"/>
              <a:extLst>
                <a:ext uri="{28A0092B-C50C-407E-A947-70E740481C1C}">
                  <a14:useLocalDpi xmlns:a14="http://schemas.microsoft.com/office/drawing/2010/main"/>
                </a:ext>
              </a:extLst>
            </a:blip>
            <a:srcRect/>
            <a:stretch/>
          </p:blipFill>
          <p:spPr>
            <a:xfrm>
              <a:off x="-1" y="0"/>
              <a:ext cx="12192001" cy="6858000"/>
            </a:xfrm>
            <a:prstGeom prst="rect">
              <a:avLst/>
            </a:prstGeom>
          </p:spPr>
        </p:pic>
      </p:grpSp>
      <p:sp>
        <p:nvSpPr>
          <p:cNvPr id="2" name="Rectangle: Rounded Corners 1">
            <a:extLst>
              <a:ext uri="{FF2B5EF4-FFF2-40B4-BE49-F238E27FC236}">
                <a16:creationId xmlns:a16="http://schemas.microsoft.com/office/drawing/2014/main" id="{50F1D4C8-2BD0-D272-D4F8-7DF1015BA6A6}"/>
              </a:ext>
              <a:ext uri="{C183D7F6-B498-43B3-948B-1728B52AA6E4}">
                <adec:decorative xmlns:adec="http://schemas.microsoft.com/office/drawing/2017/decorative" val="1"/>
              </a:ext>
            </a:extLst>
          </p:cNvPr>
          <p:cNvSpPr/>
          <p:nvPr userDrawn="1"/>
        </p:nvSpPr>
        <p:spPr bwMode="auto">
          <a:xfrm>
            <a:off x="6187379" y="1468398"/>
            <a:ext cx="5422009" cy="4800640"/>
          </a:xfrm>
          <a:prstGeom prst="roundRect">
            <a:avLst>
              <a:gd name="adj" fmla="val 5100"/>
            </a:avLst>
          </a:prstGeom>
          <a:solidFill>
            <a:schemeClr val="bg1"/>
          </a:solidFill>
          <a:ln>
            <a:solidFill>
              <a:schemeClr val="bg1"/>
            </a:solidFill>
            <a:headEnd type="none" w="med" len="med"/>
            <a:tailEnd type="none" w="med" len="med"/>
          </a:ln>
          <a:effectLst>
            <a:outerShdw blurRad="571500" dist="444500" dir="804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1600">
              <a:solidFill>
                <a:schemeClr val="tx1"/>
              </a:solidFill>
            </a:endParaRPr>
          </a:p>
        </p:txBody>
      </p:sp>
      <p:sp>
        <p:nvSpPr>
          <p:cNvPr id="12" name="Rectangle: Rounded Corners 11">
            <a:extLst>
              <a:ext uri="{FF2B5EF4-FFF2-40B4-BE49-F238E27FC236}">
                <a16:creationId xmlns:a16="http://schemas.microsoft.com/office/drawing/2014/main" id="{B1633E4A-EC5B-28FD-A53F-2CB0C31C79F8}"/>
              </a:ext>
              <a:ext uri="{C183D7F6-B498-43B3-948B-1728B52AA6E4}">
                <adec:decorative xmlns:adec="http://schemas.microsoft.com/office/drawing/2017/decorative" val="1"/>
              </a:ext>
            </a:extLst>
          </p:cNvPr>
          <p:cNvSpPr>
            <a:spLocks/>
          </p:cNvSpPr>
          <p:nvPr userDrawn="1"/>
        </p:nvSpPr>
        <p:spPr bwMode="auto">
          <a:xfrm>
            <a:off x="588263" y="1468398"/>
            <a:ext cx="5422009" cy="4800640"/>
          </a:xfrm>
          <a:prstGeom prst="roundRect">
            <a:avLst>
              <a:gd name="adj" fmla="val 5100"/>
            </a:avLst>
          </a:prstGeom>
          <a:solidFill>
            <a:schemeClr val="bg1"/>
          </a:solidFill>
          <a:ln>
            <a:solidFill>
              <a:schemeClr val="bg1"/>
            </a:solidFill>
            <a:headEnd type="none" w="med" len="med"/>
            <a:tailEnd type="none" w="med" len="med"/>
          </a:ln>
          <a:effectLst>
            <a:outerShdw blurRad="571500" dist="444500" dir="804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1600">
              <a:solidFill>
                <a:schemeClr val="tx1"/>
              </a:solidFill>
            </a:endParaRPr>
          </a:p>
        </p:txBody>
      </p:sp>
      <p:sp>
        <p:nvSpPr>
          <p:cNvPr id="36" name="Title 1">
            <a:extLst>
              <a:ext uri="{FF2B5EF4-FFF2-40B4-BE49-F238E27FC236}">
                <a16:creationId xmlns:a16="http://schemas.microsoft.com/office/drawing/2014/main" id="{4ACE9511-F52F-C8FA-AC9A-3B9853AE68AC}"/>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38" name="Text Placeholder 35">
            <a:extLst>
              <a:ext uri="{FF2B5EF4-FFF2-40B4-BE49-F238E27FC236}">
                <a16:creationId xmlns:a16="http://schemas.microsoft.com/office/drawing/2014/main" id="{4FA88EA3-74D7-8F20-6CF6-1D7ECD77907B}"/>
              </a:ext>
            </a:extLst>
          </p:cNvPr>
          <p:cNvSpPr>
            <a:spLocks noGrp="1"/>
          </p:cNvSpPr>
          <p:nvPr>
            <p:ph type="body" sz="quarter" idx="15" hasCustomPrompt="1"/>
          </p:nvPr>
        </p:nvSpPr>
        <p:spPr>
          <a:xfrm>
            <a:off x="808037" y="2269113"/>
            <a:ext cx="4992687"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9" name="Text Placeholder 35">
            <a:extLst>
              <a:ext uri="{FF2B5EF4-FFF2-40B4-BE49-F238E27FC236}">
                <a16:creationId xmlns:a16="http://schemas.microsoft.com/office/drawing/2014/main" id="{AC594335-3B13-B806-DFDD-359BB86A058D}"/>
              </a:ext>
            </a:extLst>
          </p:cNvPr>
          <p:cNvSpPr>
            <a:spLocks noGrp="1"/>
          </p:cNvSpPr>
          <p:nvPr>
            <p:ph type="body" sz="quarter" idx="18" hasCustomPrompt="1"/>
          </p:nvPr>
        </p:nvSpPr>
        <p:spPr>
          <a:xfrm>
            <a:off x="808037" y="2692214"/>
            <a:ext cx="4992687"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0" name="Text Placeholder 35">
            <a:extLst>
              <a:ext uri="{FF2B5EF4-FFF2-40B4-BE49-F238E27FC236}">
                <a16:creationId xmlns:a16="http://schemas.microsoft.com/office/drawing/2014/main" id="{78120E1C-AC93-18FA-B5C2-EFD0079C7625}"/>
              </a:ext>
            </a:extLst>
          </p:cNvPr>
          <p:cNvSpPr>
            <a:spLocks noGrp="1"/>
          </p:cNvSpPr>
          <p:nvPr>
            <p:ph type="body" sz="quarter" idx="19" hasCustomPrompt="1"/>
          </p:nvPr>
        </p:nvSpPr>
        <p:spPr>
          <a:xfrm>
            <a:off x="6415031" y="2269113"/>
            <a:ext cx="4992687"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1" name="Text Placeholder 35">
            <a:extLst>
              <a:ext uri="{FF2B5EF4-FFF2-40B4-BE49-F238E27FC236}">
                <a16:creationId xmlns:a16="http://schemas.microsoft.com/office/drawing/2014/main" id="{773FD95C-796C-89AE-3D79-365AFA8DBB7B}"/>
              </a:ext>
            </a:extLst>
          </p:cNvPr>
          <p:cNvSpPr>
            <a:spLocks noGrp="1"/>
          </p:cNvSpPr>
          <p:nvPr>
            <p:ph type="body" sz="quarter" idx="20" hasCustomPrompt="1"/>
          </p:nvPr>
        </p:nvSpPr>
        <p:spPr>
          <a:xfrm>
            <a:off x="6415031" y="2692214"/>
            <a:ext cx="4992687"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934882613"/>
      </p:ext>
    </p:extLst>
  </p:cSld>
  <p:clrMapOvr>
    <a:masterClrMapping/>
  </p:clrMapOvr>
  <p:transition>
    <p:fade/>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userDrawn="1">
  <p:cSld name="three column">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DA9BC62-CB47-4EF7-7BC7-0901B7DBA16A}"/>
              </a:ext>
              <a:ext uri="{C183D7F6-B498-43B3-948B-1728B52AA6E4}">
                <adec:decorative xmlns:adec="http://schemas.microsoft.com/office/drawing/2017/decorative" val="1"/>
              </a:ext>
            </a:extLst>
          </p:cNvPr>
          <p:cNvGrpSpPr/>
          <p:nvPr userDrawn="1"/>
        </p:nvGrpSpPr>
        <p:grpSpPr>
          <a:xfrm>
            <a:off x="-1" y="0"/>
            <a:ext cx="12192001" cy="6858000"/>
            <a:chOff x="-1" y="0"/>
            <a:chExt cx="12192001" cy="6858000"/>
          </a:xfrm>
        </p:grpSpPr>
        <p:pic>
          <p:nvPicPr>
            <p:cNvPr id="4" name="Picture 3" descr="A picture containing white, design, black and white, art&#10;&#10;Description automatically generated">
              <a:extLst>
                <a:ext uri="{FF2B5EF4-FFF2-40B4-BE49-F238E27FC236}">
                  <a16:creationId xmlns:a16="http://schemas.microsoft.com/office/drawing/2014/main" id="{C026C5CB-5300-BDE7-7EDA-736BC0E8531E}"/>
                </a:ext>
              </a:extLst>
            </p:cNvPr>
            <p:cNvPicPr>
              <a:picLocks noChangeAspect="1"/>
            </p:cNvPicPr>
            <p:nvPr userDrawn="1"/>
          </p:nvPicPr>
          <p:blipFill>
            <a:blip r:embed="rId2" cstate="screen">
              <a:alphaModFix amt="4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6" name="Picture 5">
              <a:extLst>
                <a:ext uri="{FF2B5EF4-FFF2-40B4-BE49-F238E27FC236}">
                  <a16:creationId xmlns:a16="http://schemas.microsoft.com/office/drawing/2014/main" id="{8D6B4A9F-2135-3DC0-09D5-77C39EC9262B}"/>
                </a:ext>
              </a:extLst>
            </p:cNvPr>
            <p:cNvPicPr>
              <a:picLocks noChangeAspect="1"/>
            </p:cNvPicPr>
            <p:nvPr userDrawn="1"/>
          </p:nvPicPr>
          <p:blipFill rotWithShape="1">
            <a:blip r:embed="rId3" cstate="screen">
              <a:alphaModFix amt="60000"/>
              <a:extLst>
                <a:ext uri="{28A0092B-C50C-407E-A947-70E740481C1C}">
                  <a14:useLocalDpi xmlns:a14="http://schemas.microsoft.com/office/drawing/2010/main"/>
                </a:ext>
              </a:extLst>
            </a:blip>
            <a:srcRect/>
            <a:stretch/>
          </p:blipFill>
          <p:spPr>
            <a:xfrm>
              <a:off x="-1" y="0"/>
              <a:ext cx="12192001" cy="6858000"/>
            </a:xfrm>
            <a:prstGeom prst="rect">
              <a:avLst/>
            </a:prstGeom>
          </p:spPr>
        </p:pic>
      </p:grpSp>
      <p:sp>
        <p:nvSpPr>
          <p:cNvPr id="27" name="Rectangle: Rounded Corners 26">
            <a:extLst>
              <a:ext uri="{FF2B5EF4-FFF2-40B4-BE49-F238E27FC236}">
                <a16:creationId xmlns:a16="http://schemas.microsoft.com/office/drawing/2014/main" id="{C65F0DE8-A097-3207-ACD8-D398CB97192D}"/>
              </a:ext>
              <a:ext uri="{C183D7F6-B498-43B3-948B-1728B52AA6E4}">
                <adec:decorative xmlns:adec="http://schemas.microsoft.com/office/drawing/2017/decorative" val="1"/>
              </a:ext>
            </a:extLst>
          </p:cNvPr>
          <p:cNvSpPr>
            <a:spLocks/>
          </p:cNvSpPr>
          <p:nvPr userDrawn="1"/>
        </p:nvSpPr>
        <p:spPr bwMode="auto">
          <a:xfrm>
            <a:off x="8126412" y="1468398"/>
            <a:ext cx="3477324" cy="4800640"/>
          </a:xfrm>
          <a:prstGeom prst="roundRect">
            <a:avLst>
              <a:gd name="adj" fmla="val 5100"/>
            </a:avLst>
          </a:prstGeom>
          <a:solidFill>
            <a:schemeClr val="bg1"/>
          </a:solidFill>
          <a:ln>
            <a:solidFill>
              <a:schemeClr val="bg1"/>
            </a:solidFill>
            <a:headEnd type="none" w="med" len="med"/>
            <a:tailEnd type="none" w="med" len="med"/>
          </a:ln>
          <a:effectLst>
            <a:outerShdw blurRad="571500" dist="444500" dir="804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1600">
              <a:solidFill>
                <a:schemeClr val="tx1"/>
              </a:solidFill>
            </a:endParaRPr>
          </a:p>
        </p:txBody>
      </p:sp>
      <p:sp>
        <p:nvSpPr>
          <p:cNvPr id="30" name="Rectangle: Rounded Corners 29">
            <a:extLst>
              <a:ext uri="{FF2B5EF4-FFF2-40B4-BE49-F238E27FC236}">
                <a16:creationId xmlns:a16="http://schemas.microsoft.com/office/drawing/2014/main" id="{8E74AD7E-C87C-8DC8-3068-5C3AFB0E2782}"/>
              </a:ext>
              <a:ext uri="{C183D7F6-B498-43B3-948B-1728B52AA6E4}">
                <adec:decorative xmlns:adec="http://schemas.microsoft.com/office/drawing/2017/decorative" val="1"/>
              </a:ext>
            </a:extLst>
          </p:cNvPr>
          <p:cNvSpPr>
            <a:spLocks/>
          </p:cNvSpPr>
          <p:nvPr userDrawn="1"/>
        </p:nvSpPr>
        <p:spPr bwMode="auto">
          <a:xfrm>
            <a:off x="4369132" y="1468398"/>
            <a:ext cx="3477324" cy="4800640"/>
          </a:xfrm>
          <a:prstGeom prst="roundRect">
            <a:avLst>
              <a:gd name="adj" fmla="val 5100"/>
            </a:avLst>
          </a:prstGeom>
          <a:solidFill>
            <a:schemeClr val="bg1"/>
          </a:solidFill>
          <a:ln>
            <a:solidFill>
              <a:schemeClr val="bg1"/>
            </a:solidFill>
            <a:headEnd type="none" w="med" len="med"/>
            <a:tailEnd type="none" w="med" len="med"/>
          </a:ln>
          <a:effectLst>
            <a:outerShdw blurRad="571500" dist="444500" dir="804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1600">
              <a:solidFill>
                <a:schemeClr val="tx1"/>
              </a:solidFill>
            </a:endParaRPr>
          </a:p>
        </p:txBody>
      </p:sp>
      <p:sp>
        <p:nvSpPr>
          <p:cNvPr id="50" name="Rectangle: Rounded Corners 49">
            <a:extLst>
              <a:ext uri="{FF2B5EF4-FFF2-40B4-BE49-F238E27FC236}">
                <a16:creationId xmlns:a16="http://schemas.microsoft.com/office/drawing/2014/main" id="{15583138-21D4-8B1D-6BB4-BFDA0882BDE2}"/>
              </a:ext>
              <a:ext uri="{C183D7F6-B498-43B3-948B-1728B52AA6E4}">
                <adec:decorative xmlns:adec="http://schemas.microsoft.com/office/drawing/2017/decorative" val="1"/>
              </a:ext>
            </a:extLst>
          </p:cNvPr>
          <p:cNvSpPr>
            <a:spLocks/>
          </p:cNvSpPr>
          <p:nvPr userDrawn="1"/>
        </p:nvSpPr>
        <p:spPr bwMode="auto">
          <a:xfrm>
            <a:off x="588264" y="1468398"/>
            <a:ext cx="3477324" cy="4800640"/>
          </a:xfrm>
          <a:prstGeom prst="roundRect">
            <a:avLst>
              <a:gd name="adj" fmla="val 5100"/>
            </a:avLst>
          </a:prstGeom>
          <a:solidFill>
            <a:schemeClr val="bg1"/>
          </a:solidFill>
          <a:ln>
            <a:solidFill>
              <a:schemeClr val="bg1"/>
            </a:solidFill>
            <a:headEnd type="none" w="med" len="med"/>
            <a:tailEnd type="none" w="med" len="med"/>
          </a:ln>
          <a:effectLst>
            <a:outerShdw blurRad="571500" dist="444500" dir="804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1600">
              <a:solidFill>
                <a:schemeClr val="tx1"/>
              </a:solidFill>
            </a:endParaRPr>
          </a:p>
        </p:txBody>
      </p:sp>
      <p:sp>
        <p:nvSpPr>
          <p:cNvPr id="59" name="Title 1">
            <a:extLst>
              <a:ext uri="{FF2B5EF4-FFF2-40B4-BE49-F238E27FC236}">
                <a16:creationId xmlns:a16="http://schemas.microsoft.com/office/drawing/2014/main" id="{85898F71-11FD-517B-3F6C-CA86282F6C99}"/>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61" name="Text Placeholder 35">
            <a:extLst>
              <a:ext uri="{FF2B5EF4-FFF2-40B4-BE49-F238E27FC236}">
                <a16:creationId xmlns:a16="http://schemas.microsoft.com/office/drawing/2014/main" id="{BA9EC78B-7623-7E3F-5561-C9C308EE422D}"/>
              </a:ext>
            </a:extLst>
          </p:cNvPr>
          <p:cNvSpPr>
            <a:spLocks noGrp="1"/>
          </p:cNvSpPr>
          <p:nvPr>
            <p:ph type="body" sz="quarter" idx="15" hasCustomPrompt="1"/>
          </p:nvPr>
        </p:nvSpPr>
        <p:spPr>
          <a:xfrm>
            <a:off x="808037" y="2269113"/>
            <a:ext cx="305911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2" name="Text Placeholder 35">
            <a:extLst>
              <a:ext uri="{FF2B5EF4-FFF2-40B4-BE49-F238E27FC236}">
                <a16:creationId xmlns:a16="http://schemas.microsoft.com/office/drawing/2014/main" id="{2D805644-012F-CE9C-EE58-81411CF8625C}"/>
              </a:ext>
            </a:extLst>
          </p:cNvPr>
          <p:cNvSpPr>
            <a:spLocks noGrp="1"/>
          </p:cNvSpPr>
          <p:nvPr>
            <p:ph type="body" sz="quarter" idx="18" hasCustomPrompt="1"/>
          </p:nvPr>
        </p:nvSpPr>
        <p:spPr>
          <a:xfrm>
            <a:off x="808037" y="2692214"/>
            <a:ext cx="3059113"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3" name="Text Placeholder 35">
            <a:extLst>
              <a:ext uri="{FF2B5EF4-FFF2-40B4-BE49-F238E27FC236}">
                <a16:creationId xmlns:a16="http://schemas.microsoft.com/office/drawing/2014/main" id="{37F74FEE-022D-CFCB-12DF-E632F4732B7A}"/>
              </a:ext>
            </a:extLst>
          </p:cNvPr>
          <p:cNvSpPr>
            <a:spLocks noGrp="1"/>
          </p:cNvSpPr>
          <p:nvPr>
            <p:ph type="body" sz="quarter" idx="19" hasCustomPrompt="1"/>
          </p:nvPr>
        </p:nvSpPr>
        <p:spPr>
          <a:xfrm>
            <a:off x="4588906" y="2269113"/>
            <a:ext cx="305911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4" name="Text Placeholder 35">
            <a:extLst>
              <a:ext uri="{FF2B5EF4-FFF2-40B4-BE49-F238E27FC236}">
                <a16:creationId xmlns:a16="http://schemas.microsoft.com/office/drawing/2014/main" id="{CBB72430-2878-2057-1C09-19632B3FFC1C}"/>
              </a:ext>
            </a:extLst>
          </p:cNvPr>
          <p:cNvSpPr>
            <a:spLocks noGrp="1"/>
          </p:cNvSpPr>
          <p:nvPr>
            <p:ph type="body" sz="quarter" idx="20" hasCustomPrompt="1"/>
          </p:nvPr>
        </p:nvSpPr>
        <p:spPr>
          <a:xfrm>
            <a:off x="4588906" y="2692214"/>
            <a:ext cx="3059113"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5" name="Text Placeholder 35">
            <a:extLst>
              <a:ext uri="{FF2B5EF4-FFF2-40B4-BE49-F238E27FC236}">
                <a16:creationId xmlns:a16="http://schemas.microsoft.com/office/drawing/2014/main" id="{58EAB592-0EAB-6E24-B7C0-D5620A42679A}"/>
              </a:ext>
            </a:extLst>
          </p:cNvPr>
          <p:cNvSpPr>
            <a:spLocks noGrp="1"/>
          </p:cNvSpPr>
          <p:nvPr>
            <p:ph type="body" sz="quarter" idx="21" hasCustomPrompt="1"/>
          </p:nvPr>
        </p:nvSpPr>
        <p:spPr>
          <a:xfrm>
            <a:off x="8346186" y="2269113"/>
            <a:ext cx="305911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6" name="Text Placeholder 35">
            <a:extLst>
              <a:ext uri="{FF2B5EF4-FFF2-40B4-BE49-F238E27FC236}">
                <a16:creationId xmlns:a16="http://schemas.microsoft.com/office/drawing/2014/main" id="{C8C0A4A9-C502-C467-1D73-0218C36E1511}"/>
              </a:ext>
            </a:extLst>
          </p:cNvPr>
          <p:cNvSpPr>
            <a:spLocks noGrp="1"/>
          </p:cNvSpPr>
          <p:nvPr>
            <p:ph type="body" sz="quarter" idx="22" hasCustomPrompt="1"/>
          </p:nvPr>
        </p:nvSpPr>
        <p:spPr>
          <a:xfrm>
            <a:off x="8346186" y="2692214"/>
            <a:ext cx="3059113"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109849740"/>
      </p:ext>
    </p:extLst>
  </p:cSld>
  <p:clrMapOvr>
    <a:masterClrMapping/>
  </p:clrMapOvr>
  <p:transition>
    <p:fade/>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Four column">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7DBE3A97-03B1-EA5F-0C41-20DCF16B757C}"/>
              </a:ext>
              <a:ext uri="{C183D7F6-B498-43B3-948B-1728B52AA6E4}">
                <adec:decorative xmlns:adec="http://schemas.microsoft.com/office/drawing/2017/decorative" val="1"/>
              </a:ext>
            </a:extLst>
          </p:cNvPr>
          <p:cNvGrpSpPr/>
          <p:nvPr userDrawn="1"/>
        </p:nvGrpSpPr>
        <p:grpSpPr>
          <a:xfrm>
            <a:off x="-1" y="0"/>
            <a:ext cx="12192001" cy="6858000"/>
            <a:chOff x="-1" y="0"/>
            <a:chExt cx="12192001" cy="6858000"/>
          </a:xfrm>
        </p:grpSpPr>
        <p:pic>
          <p:nvPicPr>
            <p:cNvPr id="7" name="Picture 6" descr="A picture containing white, design, black and white, art&#10;&#10;Description automatically generated">
              <a:extLst>
                <a:ext uri="{FF2B5EF4-FFF2-40B4-BE49-F238E27FC236}">
                  <a16:creationId xmlns:a16="http://schemas.microsoft.com/office/drawing/2014/main" id="{258F2798-62C8-596C-8E82-468CEA3EC4A8}"/>
                </a:ext>
              </a:extLst>
            </p:cNvPr>
            <p:cNvPicPr>
              <a:picLocks noChangeAspect="1"/>
            </p:cNvPicPr>
            <p:nvPr userDrawn="1"/>
          </p:nvPicPr>
          <p:blipFill>
            <a:blip r:embed="rId2" cstate="screen">
              <a:alphaModFix amt="4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9" name="Picture 8">
              <a:extLst>
                <a:ext uri="{FF2B5EF4-FFF2-40B4-BE49-F238E27FC236}">
                  <a16:creationId xmlns:a16="http://schemas.microsoft.com/office/drawing/2014/main" id="{5B2CD8D1-C70D-AC2E-DFA4-36E3AAA3AB64}"/>
                </a:ext>
              </a:extLst>
            </p:cNvPr>
            <p:cNvPicPr>
              <a:picLocks noChangeAspect="1"/>
            </p:cNvPicPr>
            <p:nvPr userDrawn="1"/>
          </p:nvPicPr>
          <p:blipFill rotWithShape="1">
            <a:blip r:embed="rId3" cstate="screen">
              <a:alphaModFix amt="60000"/>
              <a:extLst>
                <a:ext uri="{28A0092B-C50C-407E-A947-70E740481C1C}">
                  <a14:useLocalDpi xmlns:a14="http://schemas.microsoft.com/office/drawing/2010/main"/>
                </a:ext>
              </a:extLst>
            </a:blip>
            <a:srcRect/>
            <a:stretch/>
          </p:blipFill>
          <p:spPr>
            <a:xfrm>
              <a:off x="-1" y="0"/>
              <a:ext cx="12192001" cy="6858000"/>
            </a:xfrm>
            <a:prstGeom prst="rect">
              <a:avLst/>
            </a:prstGeom>
          </p:spPr>
        </p:pic>
      </p:grpSp>
      <p:sp>
        <p:nvSpPr>
          <p:cNvPr id="3" name="Rectangle: Rounded Corners 2">
            <a:extLst>
              <a:ext uri="{FF2B5EF4-FFF2-40B4-BE49-F238E27FC236}">
                <a16:creationId xmlns:a16="http://schemas.microsoft.com/office/drawing/2014/main" id="{4BF0B8FD-063C-3A7B-A4E6-67D44CD479A3}"/>
              </a:ext>
              <a:ext uri="{C183D7F6-B498-43B3-948B-1728B52AA6E4}">
                <adec:decorative xmlns:adec="http://schemas.microsoft.com/office/drawing/2017/decorative" val="1"/>
              </a:ext>
            </a:extLst>
          </p:cNvPr>
          <p:cNvSpPr>
            <a:spLocks/>
          </p:cNvSpPr>
          <p:nvPr userDrawn="1"/>
        </p:nvSpPr>
        <p:spPr bwMode="auto">
          <a:xfrm>
            <a:off x="9035353" y="1468398"/>
            <a:ext cx="2574035" cy="4800640"/>
          </a:xfrm>
          <a:prstGeom prst="roundRect">
            <a:avLst>
              <a:gd name="adj" fmla="val 5100"/>
            </a:avLst>
          </a:prstGeom>
          <a:solidFill>
            <a:schemeClr val="bg1"/>
          </a:solidFill>
          <a:ln>
            <a:solidFill>
              <a:schemeClr val="bg1"/>
            </a:solidFill>
            <a:headEnd type="none" w="med" len="med"/>
            <a:tailEnd type="none" w="med" len="med"/>
          </a:ln>
          <a:effectLst>
            <a:outerShdw blurRad="571500" dist="444500" dir="804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2000">
              <a:gradFill>
                <a:gsLst>
                  <a:gs pos="0">
                    <a:schemeClr val="tx2"/>
                  </a:gs>
                  <a:gs pos="100000">
                    <a:schemeClr val="tx2">
                      <a:lumMod val="60000"/>
                      <a:lumOff val="40000"/>
                    </a:schemeClr>
                  </a:gs>
                </a:gsLst>
                <a:lin ang="2700000" scaled="1"/>
              </a:gradFill>
              <a:latin typeface="+mj-lt"/>
              <a:ea typeface="Segoe UI Black" panose="020B0A02040204020203" pitchFamily="34" charset="0"/>
            </a:endParaRPr>
          </a:p>
        </p:txBody>
      </p:sp>
      <p:sp>
        <p:nvSpPr>
          <p:cNvPr id="6" name="Rectangle: Rounded Corners 5">
            <a:extLst>
              <a:ext uri="{FF2B5EF4-FFF2-40B4-BE49-F238E27FC236}">
                <a16:creationId xmlns:a16="http://schemas.microsoft.com/office/drawing/2014/main" id="{A833213E-9BF5-BA4E-112F-52147760EEB3}"/>
              </a:ext>
              <a:ext uri="{C183D7F6-B498-43B3-948B-1728B52AA6E4}">
                <adec:decorative xmlns:adec="http://schemas.microsoft.com/office/drawing/2017/decorative" val="1"/>
              </a:ext>
            </a:extLst>
          </p:cNvPr>
          <p:cNvSpPr>
            <a:spLocks/>
          </p:cNvSpPr>
          <p:nvPr userDrawn="1"/>
        </p:nvSpPr>
        <p:spPr bwMode="auto">
          <a:xfrm>
            <a:off x="6219656" y="1468398"/>
            <a:ext cx="2574035" cy="4800640"/>
          </a:xfrm>
          <a:prstGeom prst="roundRect">
            <a:avLst>
              <a:gd name="adj" fmla="val 5100"/>
            </a:avLst>
          </a:prstGeom>
          <a:solidFill>
            <a:schemeClr val="bg1"/>
          </a:solidFill>
          <a:ln>
            <a:solidFill>
              <a:schemeClr val="bg1"/>
            </a:solidFill>
            <a:headEnd type="none" w="med" len="med"/>
            <a:tailEnd type="none" w="med" len="med"/>
          </a:ln>
          <a:effectLst>
            <a:outerShdw blurRad="571500" dist="444500" dir="804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2000">
              <a:gradFill>
                <a:gsLst>
                  <a:gs pos="0">
                    <a:schemeClr val="tx2"/>
                  </a:gs>
                  <a:gs pos="100000">
                    <a:schemeClr val="tx2">
                      <a:lumMod val="60000"/>
                      <a:lumOff val="40000"/>
                    </a:schemeClr>
                  </a:gs>
                </a:gsLst>
                <a:lin ang="2700000" scaled="1"/>
              </a:gradFill>
              <a:latin typeface="+mj-lt"/>
              <a:ea typeface="Segoe UI Black" panose="020B0A02040204020203" pitchFamily="34" charset="0"/>
            </a:endParaRPr>
          </a:p>
        </p:txBody>
      </p:sp>
      <p:sp>
        <p:nvSpPr>
          <p:cNvPr id="8" name="Rectangle: Rounded Corners 7">
            <a:extLst>
              <a:ext uri="{FF2B5EF4-FFF2-40B4-BE49-F238E27FC236}">
                <a16:creationId xmlns:a16="http://schemas.microsoft.com/office/drawing/2014/main" id="{18EBD841-657D-91D3-BF43-9B89FDE015CF}"/>
              </a:ext>
              <a:ext uri="{C183D7F6-B498-43B3-948B-1728B52AA6E4}">
                <adec:decorative xmlns:adec="http://schemas.microsoft.com/office/drawing/2017/decorative" val="1"/>
              </a:ext>
            </a:extLst>
          </p:cNvPr>
          <p:cNvSpPr>
            <a:spLocks/>
          </p:cNvSpPr>
          <p:nvPr userDrawn="1"/>
        </p:nvSpPr>
        <p:spPr bwMode="auto">
          <a:xfrm>
            <a:off x="3403960" y="1468398"/>
            <a:ext cx="2574035" cy="4800640"/>
          </a:xfrm>
          <a:prstGeom prst="roundRect">
            <a:avLst>
              <a:gd name="adj" fmla="val 5100"/>
            </a:avLst>
          </a:prstGeom>
          <a:solidFill>
            <a:schemeClr val="bg1"/>
          </a:solidFill>
          <a:ln>
            <a:solidFill>
              <a:schemeClr val="bg1"/>
            </a:solidFill>
            <a:headEnd type="none" w="med" len="med"/>
            <a:tailEnd type="none" w="med" len="med"/>
          </a:ln>
          <a:effectLst>
            <a:outerShdw blurRad="571500" dist="444500" dir="804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2000">
              <a:gradFill>
                <a:gsLst>
                  <a:gs pos="0">
                    <a:schemeClr val="tx2"/>
                  </a:gs>
                  <a:gs pos="100000">
                    <a:schemeClr val="tx2">
                      <a:lumMod val="60000"/>
                      <a:lumOff val="40000"/>
                    </a:schemeClr>
                  </a:gs>
                </a:gsLst>
                <a:lin ang="2700000" scaled="1"/>
              </a:gradFill>
              <a:latin typeface="+mj-lt"/>
              <a:ea typeface="Segoe UI Black" panose="020B0A02040204020203" pitchFamily="34" charset="0"/>
            </a:endParaRPr>
          </a:p>
        </p:txBody>
      </p:sp>
      <p:sp>
        <p:nvSpPr>
          <p:cNvPr id="10" name="Rectangle: Rounded Corners 9">
            <a:extLst>
              <a:ext uri="{FF2B5EF4-FFF2-40B4-BE49-F238E27FC236}">
                <a16:creationId xmlns:a16="http://schemas.microsoft.com/office/drawing/2014/main" id="{37F6AD40-0DB2-B214-C350-1EB5C4F77F2E}"/>
              </a:ext>
              <a:ext uri="{C183D7F6-B498-43B3-948B-1728B52AA6E4}">
                <adec:decorative xmlns:adec="http://schemas.microsoft.com/office/drawing/2017/decorative" val="1"/>
              </a:ext>
            </a:extLst>
          </p:cNvPr>
          <p:cNvSpPr>
            <a:spLocks/>
          </p:cNvSpPr>
          <p:nvPr userDrawn="1"/>
        </p:nvSpPr>
        <p:spPr bwMode="auto">
          <a:xfrm>
            <a:off x="588264" y="1468398"/>
            <a:ext cx="2574035" cy="4800640"/>
          </a:xfrm>
          <a:prstGeom prst="roundRect">
            <a:avLst>
              <a:gd name="adj" fmla="val 5100"/>
            </a:avLst>
          </a:prstGeom>
          <a:solidFill>
            <a:schemeClr val="bg1"/>
          </a:solidFill>
          <a:ln>
            <a:solidFill>
              <a:schemeClr val="bg1"/>
            </a:solidFill>
            <a:headEnd type="none" w="med" len="med"/>
            <a:tailEnd type="none" w="med" len="med"/>
          </a:ln>
          <a:effectLst>
            <a:outerShdw blurRad="571500" dist="444500" dir="804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1600">
              <a:solidFill>
                <a:schemeClr val="tx1"/>
              </a:solidFill>
            </a:endParaRPr>
          </a:p>
        </p:txBody>
      </p:sp>
      <p:sp>
        <p:nvSpPr>
          <p:cNvPr id="59" name="Title 1">
            <a:extLst>
              <a:ext uri="{FF2B5EF4-FFF2-40B4-BE49-F238E27FC236}">
                <a16:creationId xmlns:a16="http://schemas.microsoft.com/office/drawing/2014/main" id="{85898F71-11FD-517B-3F6C-CA86282F6C99}"/>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45" name="Text Placeholder 35">
            <a:extLst>
              <a:ext uri="{FF2B5EF4-FFF2-40B4-BE49-F238E27FC236}">
                <a16:creationId xmlns:a16="http://schemas.microsoft.com/office/drawing/2014/main" id="{AFA23AD8-1779-5172-D9D8-11AF2111C463}"/>
              </a:ext>
            </a:extLst>
          </p:cNvPr>
          <p:cNvSpPr>
            <a:spLocks noGrp="1"/>
          </p:cNvSpPr>
          <p:nvPr>
            <p:ph type="body" sz="quarter" idx="15" hasCustomPrompt="1"/>
          </p:nvPr>
        </p:nvSpPr>
        <p:spPr>
          <a:xfrm>
            <a:off x="808037" y="2269113"/>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7" name="Text Placeholder 35">
            <a:extLst>
              <a:ext uri="{FF2B5EF4-FFF2-40B4-BE49-F238E27FC236}">
                <a16:creationId xmlns:a16="http://schemas.microsoft.com/office/drawing/2014/main" id="{F4247A13-5444-462B-53A0-7A9C693014D8}"/>
              </a:ext>
            </a:extLst>
          </p:cNvPr>
          <p:cNvSpPr>
            <a:spLocks noGrp="1"/>
          </p:cNvSpPr>
          <p:nvPr>
            <p:ph type="body" sz="quarter" idx="18" hasCustomPrompt="1"/>
          </p:nvPr>
        </p:nvSpPr>
        <p:spPr>
          <a:xfrm>
            <a:off x="808037" y="2692214"/>
            <a:ext cx="2163763"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2" name="Text Placeholder 35">
            <a:extLst>
              <a:ext uri="{FF2B5EF4-FFF2-40B4-BE49-F238E27FC236}">
                <a16:creationId xmlns:a16="http://schemas.microsoft.com/office/drawing/2014/main" id="{CE721595-2ED2-E944-5DCB-7B9C2E6636FB}"/>
              </a:ext>
            </a:extLst>
          </p:cNvPr>
          <p:cNvSpPr>
            <a:spLocks noGrp="1"/>
          </p:cNvSpPr>
          <p:nvPr>
            <p:ph type="body" sz="quarter" idx="19" hasCustomPrompt="1"/>
          </p:nvPr>
        </p:nvSpPr>
        <p:spPr>
          <a:xfrm>
            <a:off x="3623734" y="2269113"/>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4" name="Text Placeholder 35">
            <a:extLst>
              <a:ext uri="{FF2B5EF4-FFF2-40B4-BE49-F238E27FC236}">
                <a16:creationId xmlns:a16="http://schemas.microsoft.com/office/drawing/2014/main" id="{7FA1A1FC-2E4F-9436-00E5-9A7A7D8686C2}"/>
              </a:ext>
            </a:extLst>
          </p:cNvPr>
          <p:cNvSpPr>
            <a:spLocks noGrp="1"/>
          </p:cNvSpPr>
          <p:nvPr>
            <p:ph type="body" sz="quarter" idx="20" hasCustomPrompt="1"/>
          </p:nvPr>
        </p:nvSpPr>
        <p:spPr>
          <a:xfrm>
            <a:off x="3623734" y="2692214"/>
            <a:ext cx="2163763"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7" name="Text Placeholder 35">
            <a:extLst>
              <a:ext uri="{FF2B5EF4-FFF2-40B4-BE49-F238E27FC236}">
                <a16:creationId xmlns:a16="http://schemas.microsoft.com/office/drawing/2014/main" id="{772EC14D-09D6-AEE1-6D24-94DC4AE366E6}"/>
              </a:ext>
            </a:extLst>
          </p:cNvPr>
          <p:cNvSpPr>
            <a:spLocks noGrp="1"/>
          </p:cNvSpPr>
          <p:nvPr>
            <p:ph type="body" sz="quarter" idx="21" hasCustomPrompt="1"/>
          </p:nvPr>
        </p:nvSpPr>
        <p:spPr>
          <a:xfrm>
            <a:off x="6439430" y="2269113"/>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8" name="Text Placeholder 35">
            <a:extLst>
              <a:ext uri="{FF2B5EF4-FFF2-40B4-BE49-F238E27FC236}">
                <a16:creationId xmlns:a16="http://schemas.microsoft.com/office/drawing/2014/main" id="{07BECBB1-8FF8-5336-42F4-E74763C3E6F2}"/>
              </a:ext>
            </a:extLst>
          </p:cNvPr>
          <p:cNvSpPr>
            <a:spLocks noGrp="1"/>
          </p:cNvSpPr>
          <p:nvPr>
            <p:ph type="body" sz="quarter" idx="22" hasCustomPrompt="1"/>
          </p:nvPr>
        </p:nvSpPr>
        <p:spPr>
          <a:xfrm>
            <a:off x="6439430" y="2692214"/>
            <a:ext cx="2163763"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7" name="Text Placeholder 35">
            <a:extLst>
              <a:ext uri="{FF2B5EF4-FFF2-40B4-BE49-F238E27FC236}">
                <a16:creationId xmlns:a16="http://schemas.microsoft.com/office/drawing/2014/main" id="{03328BDA-C735-F0B0-70D8-458639AF7AEF}"/>
              </a:ext>
            </a:extLst>
          </p:cNvPr>
          <p:cNvSpPr>
            <a:spLocks noGrp="1"/>
          </p:cNvSpPr>
          <p:nvPr>
            <p:ph type="body" sz="quarter" idx="23" hasCustomPrompt="1"/>
          </p:nvPr>
        </p:nvSpPr>
        <p:spPr>
          <a:xfrm>
            <a:off x="9255127" y="2269113"/>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8" name="Text Placeholder 35">
            <a:extLst>
              <a:ext uri="{FF2B5EF4-FFF2-40B4-BE49-F238E27FC236}">
                <a16:creationId xmlns:a16="http://schemas.microsoft.com/office/drawing/2014/main" id="{1B221C5F-FF34-FD3C-A4DB-5B8FA4FD17D6}"/>
              </a:ext>
            </a:extLst>
          </p:cNvPr>
          <p:cNvSpPr>
            <a:spLocks noGrp="1"/>
          </p:cNvSpPr>
          <p:nvPr>
            <p:ph type="body" sz="quarter" idx="24" hasCustomPrompt="1"/>
          </p:nvPr>
        </p:nvSpPr>
        <p:spPr>
          <a:xfrm>
            <a:off x="9255127" y="2692214"/>
            <a:ext cx="2163763"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1351686811"/>
      </p:ext>
    </p:extLst>
  </p:cSld>
  <p:clrMapOvr>
    <a:masterClrMapping/>
  </p:clrMapOvr>
  <p:transition>
    <p:fade/>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Five column">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7CAEA576-C2C0-E948-4087-CADD6DE57C12}"/>
              </a:ext>
              <a:ext uri="{C183D7F6-B498-43B3-948B-1728B52AA6E4}">
                <adec:decorative xmlns:adec="http://schemas.microsoft.com/office/drawing/2017/decorative" val="1"/>
              </a:ext>
            </a:extLst>
          </p:cNvPr>
          <p:cNvGrpSpPr/>
          <p:nvPr userDrawn="1"/>
        </p:nvGrpSpPr>
        <p:grpSpPr>
          <a:xfrm>
            <a:off x="-1" y="0"/>
            <a:ext cx="12192001" cy="6858000"/>
            <a:chOff x="-1" y="0"/>
            <a:chExt cx="12192001" cy="6858000"/>
          </a:xfrm>
        </p:grpSpPr>
        <p:pic>
          <p:nvPicPr>
            <p:cNvPr id="4" name="Picture 3" descr="A picture containing white, design, black and white, art&#10;&#10;Description automatically generated">
              <a:extLst>
                <a:ext uri="{FF2B5EF4-FFF2-40B4-BE49-F238E27FC236}">
                  <a16:creationId xmlns:a16="http://schemas.microsoft.com/office/drawing/2014/main" id="{480D616B-C5F6-F8AF-B9B8-27450F0F409C}"/>
                </a:ext>
              </a:extLst>
            </p:cNvPr>
            <p:cNvPicPr>
              <a:picLocks noChangeAspect="1"/>
            </p:cNvPicPr>
            <p:nvPr userDrawn="1"/>
          </p:nvPicPr>
          <p:blipFill>
            <a:blip r:embed="rId2" cstate="screen">
              <a:alphaModFix amt="4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6" name="Picture 5">
              <a:extLst>
                <a:ext uri="{FF2B5EF4-FFF2-40B4-BE49-F238E27FC236}">
                  <a16:creationId xmlns:a16="http://schemas.microsoft.com/office/drawing/2014/main" id="{02BDA1A3-89F7-2C3B-F60A-6726DA6FD6B2}"/>
                </a:ext>
              </a:extLst>
            </p:cNvPr>
            <p:cNvPicPr>
              <a:picLocks noChangeAspect="1"/>
            </p:cNvPicPr>
            <p:nvPr userDrawn="1"/>
          </p:nvPicPr>
          <p:blipFill rotWithShape="1">
            <a:blip r:embed="rId3" cstate="screen">
              <a:alphaModFix amt="60000"/>
              <a:extLst>
                <a:ext uri="{28A0092B-C50C-407E-A947-70E740481C1C}">
                  <a14:useLocalDpi xmlns:a14="http://schemas.microsoft.com/office/drawing/2010/main"/>
                </a:ext>
              </a:extLst>
            </a:blip>
            <a:srcRect/>
            <a:stretch/>
          </p:blipFill>
          <p:spPr>
            <a:xfrm>
              <a:off x="-1" y="0"/>
              <a:ext cx="12192001" cy="6858000"/>
            </a:xfrm>
            <a:prstGeom prst="rect">
              <a:avLst/>
            </a:prstGeom>
          </p:spPr>
        </p:pic>
      </p:grpSp>
      <p:sp>
        <p:nvSpPr>
          <p:cNvPr id="13" name="Rectangle: Rounded Corners 12">
            <a:extLst>
              <a:ext uri="{FF2B5EF4-FFF2-40B4-BE49-F238E27FC236}">
                <a16:creationId xmlns:a16="http://schemas.microsoft.com/office/drawing/2014/main" id="{DA8AB36B-9DE2-43F6-AAF9-30CC30B4DA1A}"/>
              </a:ext>
              <a:ext uri="{C183D7F6-B498-43B3-948B-1728B52AA6E4}">
                <adec:decorative xmlns:adec="http://schemas.microsoft.com/office/drawing/2017/decorative" val="1"/>
              </a:ext>
            </a:extLst>
          </p:cNvPr>
          <p:cNvSpPr/>
          <p:nvPr userDrawn="1"/>
        </p:nvSpPr>
        <p:spPr bwMode="auto">
          <a:xfrm>
            <a:off x="580586" y="2477731"/>
            <a:ext cx="11030828" cy="3779977"/>
          </a:xfrm>
          <a:prstGeom prst="roundRect">
            <a:avLst>
              <a:gd name="adj" fmla="val 8554"/>
            </a:avLst>
          </a:prstGeom>
          <a:solidFill>
            <a:schemeClr val="bg1"/>
          </a:solidFill>
          <a:ln>
            <a:solidFill>
              <a:schemeClr val="bg1"/>
            </a:solidFill>
            <a:headEnd type="none" w="med" len="med"/>
            <a:tailEnd type="none" w="med" len="med"/>
          </a:ln>
          <a:effectLst>
            <a:outerShdw blurRad="317500" sx="102000" sy="102000" algn="ctr" rotWithShape="0">
              <a:prstClr val="black">
                <a:alpha val="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2000">
              <a:gradFill>
                <a:gsLst>
                  <a:gs pos="0">
                    <a:schemeClr val="tx2"/>
                  </a:gs>
                  <a:gs pos="100000">
                    <a:schemeClr val="tx2">
                      <a:lumMod val="60000"/>
                      <a:lumOff val="40000"/>
                    </a:schemeClr>
                  </a:gs>
                </a:gsLst>
                <a:lin ang="2700000" scaled="1"/>
              </a:gradFill>
              <a:latin typeface="+mj-lt"/>
              <a:ea typeface="Segoe UI Black" panose="020B0A02040204020203" pitchFamily="34" charset="0"/>
            </a:endParaRPr>
          </a:p>
        </p:txBody>
      </p:sp>
      <p:cxnSp>
        <p:nvCxnSpPr>
          <p:cNvPr id="20" name="Straight Connector 19">
            <a:extLst>
              <a:ext uri="{FF2B5EF4-FFF2-40B4-BE49-F238E27FC236}">
                <a16:creationId xmlns:a16="http://schemas.microsoft.com/office/drawing/2014/main" id="{15C60D05-7E7E-DAD7-1716-93FF5D735CD4}"/>
              </a:ext>
              <a:ext uri="{C183D7F6-B498-43B3-948B-1728B52AA6E4}">
                <adec:decorative xmlns:adec="http://schemas.microsoft.com/office/drawing/2017/decorative" val="1"/>
              </a:ext>
            </a:extLst>
          </p:cNvPr>
          <p:cNvCxnSpPr>
            <a:cxnSpLocks/>
          </p:cNvCxnSpPr>
          <p:nvPr/>
        </p:nvCxnSpPr>
        <p:spPr>
          <a:xfrm>
            <a:off x="7166944" y="2477730"/>
            <a:ext cx="0" cy="370219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B17E78F8-373B-05B1-B73A-73AD8CB6C3E7}"/>
              </a:ext>
              <a:ext uri="{C183D7F6-B498-43B3-948B-1728B52AA6E4}">
                <adec:decorative xmlns:adec="http://schemas.microsoft.com/office/drawing/2017/decorative" val="1"/>
              </a:ext>
            </a:extLst>
          </p:cNvPr>
          <p:cNvCxnSpPr>
            <a:cxnSpLocks/>
          </p:cNvCxnSpPr>
          <p:nvPr/>
        </p:nvCxnSpPr>
        <p:spPr>
          <a:xfrm>
            <a:off x="9351400" y="2477730"/>
            <a:ext cx="0" cy="370219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7851ADC5-D057-0A07-BB87-F7194BBDEFA0}"/>
              </a:ext>
              <a:ext uri="{C183D7F6-B498-43B3-948B-1728B52AA6E4}">
                <adec:decorative xmlns:adec="http://schemas.microsoft.com/office/drawing/2017/decorative" val="1"/>
              </a:ext>
            </a:extLst>
          </p:cNvPr>
          <p:cNvCxnSpPr>
            <a:cxnSpLocks/>
          </p:cNvCxnSpPr>
          <p:nvPr/>
        </p:nvCxnSpPr>
        <p:spPr>
          <a:xfrm>
            <a:off x="2798032" y="2477730"/>
            <a:ext cx="0" cy="370219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0B0CD0BC-C87D-A7AC-561F-E381B3CD281C}"/>
              </a:ext>
              <a:ext uri="{C183D7F6-B498-43B3-948B-1728B52AA6E4}">
                <adec:decorative xmlns:adec="http://schemas.microsoft.com/office/drawing/2017/decorative" val="1"/>
              </a:ext>
            </a:extLst>
          </p:cNvPr>
          <p:cNvCxnSpPr>
            <a:cxnSpLocks/>
          </p:cNvCxnSpPr>
          <p:nvPr/>
        </p:nvCxnSpPr>
        <p:spPr>
          <a:xfrm>
            <a:off x="4982488" y="2477730"/>
            <a:ext cx="0" cy="370219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81" name="Freeform: Shape 80">
            <a:extLst>
              <a:ext uri="{FF2B5EF4-FFF2-40B4-BE49-F238E27FC236}">
                <a16:creationId xmlns:a16="http://schemas.microsoft.com/office/drawing/2014/main" id="{F3519852-7744-5930-DEA4-644EC694E8E2}"/>
              </a:ext>
              <a:ext uri="{C183D7F6-B498-43B3-948B-1728B52AA6E4}">
                <adec:decorative xmlns:adec="http://schemas.microsoft.com/office/drawing/2017/decorative" val="1"/>
              </a:ext>
            </a:extLst>
          </p:cNvPr>
          <p:cNvSpPr/>
          <p:nvPr userDrawn="1"/>
        </p:nvSpPr>
        <p:spPr bwMode="auto">
          <a:xfrm>
            <a:off x="677174" y="6179921"/>
            <a:ext cx="10837652" cy="77787"/>
          </a:xfrm>
          <a:custGeom>
            <a:avLst/>
            <a:gdLst>
              <a:gd name="connsiteX0" fmla="*/ 0 w 10837652"/>
              <a:gd name="connsiteY0" fmla="*/ 0 h 77787"/>
              <a:gd name="connsiteX1" fmla="*/ 10837652 w 10837652"/>
              <a:gd name="connsiteY1" fmla="*/ 0 h 77787"/>
              <a:gd name="connsiteX2" fmla="*/ 10804354 w 10837652"/>
              <a:gd name="connsiteY2" fmla="*/ 27474 h 77787"/>
              <a:gd name="connsiteX3" fmla="*/ 10639640 w 10837652"/>
              <a:gd name="connsiteY3" fmla="*/ 77787 h 77787"/>
              <a:gd name="connsiteX4" fmla="*/ 198012 w 10837652"/>
              <a:gd name="connsiteY4" fmla="*/ 77787 h 77787"/>
              <a:gd name="connsiteX5" fmla="*/ 33299 w 10837652"/>
              <a:gd name="connsiteY5" fmla="*/ 27474 h 7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37652" h="77787">
                <a:moveTo>
                  <a:pt x="0" y="0"/>
                </a:moveTo>
                <a:lnTo>
                  <a:pt x="10837652" y="0"/>
                </a:lnTo>
                <a:lnTo>
                  <a:pt x="10804354" y="27474"/>
                </a:lnTo>
                <a:cubicBezTo>
                  <a:pt x="10757335" y="59239"/>
                  <a:pt x="10700654" y="77787"/>
                  <a:pt x="10639640" y="77787"/>
                </a:cubicBezTo>
                <a:lnTo>
                  <a:pt x="198012" y="77787"/>
                </a:lnTo>
                <a:cubicBezTo>
                  <a:pt x="136999" y="77787"/>
                  <a:pt x="80317" y="59239"/>
                  <a:pt x="33299" y="27474"/>
                </a:cubicBezTo>
                <a:close/>
              </a:path>
            </a:pathLst>
          </a:custGeom>
          <a:gradFill>
            <a:gsLst>
              <a:gs pos="100000">
                <a:schemeClr val="tx2">
                  <a:lumMod val="60000"/>
                  <a:lumOff val="40000"/>
                </a:schemeClr>
              </a:gs>
              <a:gs pos="0">
                <a:schemeClr val="tx2"/>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a:solidFill>
                <a:srgbClr val="FFFFFF"/>
              </a:solidFill>
              <a:ea typeface="Segoe UI" pitchFamily="34" charset="0"/>
              <a:cs typeface="Segoe UI" pitchFamily="34" charset="0"/>
            </a:endParaRPr>
          </a:p>
        </p:txBody>
      </p:sp>
      <p:sp>
        <p:nvSpPr>
          <p:cNvPr id="59" name="Title 1">
            <a:extLst>
              <a:ext uri="{FF2B5EF4-FFF2-40B4-BE49-F238E27FC236}">
                <a16:creationId xmlns:a16="http://schemas.microsoft.com/office/drawing/2014/main" id="{85898F71-11FD-517B-3F6C-CA86282F6C99}"/>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60" name="Text Placeholder 35">
            <a:extLst>
              <a:ext uri="{FF2B5EF4-FFF2-40B4-BE49-F238E27FC236}">
                <a16:creationId xmlns:a16="http://schemas.microsoft.com/office/drawing/2014/main" id="{8921A64B-A4E0-0E48-914C-15270DA6E226}"/>
              </a:ext>
            </a:extLst>
          </p:cNvPr>
          <p:cNvSpPr>
            <a:spLocks noGrp="1"/>
          </p:cNvSpPr>
          <p:nvPr userDrawn="1">
            <p:ph type="body" sz="quarter" idx="17" hasCustomPrompt="1"/>
          </p:nvPr>
        </p:nvSpPr>
        <p:spPr>
          <a:xfrm>
            <a:off x="588262" y="1436688"/>
            <a:ext cx="11018519" cy="615553"/>
          </a:xfrm>
          <a:noFill/>
        </p:spPr>
        <p:txBody>
          <a:bodyPr wrap="square" lIns="0" tIns="0" rIns="0" bIns="0" anchor="t">
            <a:noAutofit/>
          </a:bodyPr>
          <a:lstStyle>
            <a:lvl1pPr marL="0" indent="0">
              <a:buFont typeface="Arial" panose="020B0604020202020204" pitchFamily="34" charset="0"/>
              <a:buNone/>
              <a:defRPr kumimoji="0" lang="en-US" sz="20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2" name="Text Placeholder 35">
            <a:extLst>
              <a:ext uri="{FF2B5EF4-FFF2-40B4-BE49-F238E27FC236}">
                <a16:creationId xmlns:a16="http://schemas.microsoft.com/office/drawing/2014/main" id="{F7CC93B6-DC95-01DC-5602-898D1753FC8F}"/>
              </a:ext>
            </a:extLst>
          </p:cNvPr>
          <p:cNvSpPr>
            <a:spLocks noGrp="1"/>
          </p:cNvSpPr>
          <p:nvPr userDrawn="1">
            <p:ph type="body" sz="quarter" idx="15" hasCustomPrompt="1"/>
          </p:nvPr>
        </p:nvSpPr>
        <p:spPr>
          <a:xfrm>
            <a:off x="721982" y="3072803"/>
            <a:ext cx="1967644" cy="299046"/>
          </a:xfrm>
          <a:noFill/>
        </p:spPr>
        <p:txBody>
          <a:bodyPr vert="horz" wrap="square" lIns="0" tIns="0" rIns="0" bIns="0" rtlCol="0" anchor="t">
            <a:noAutofit/>
          </a:bodyPr>
          <a:lstStyle>
            <a:lvl1pPr marL="0" indent="0" algn="ctr">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3" name="Text Placeholder 35">
            <a:extLst>
              <a:ext uri="{FF2B5EF4-FFF2-40B4-BE49-F238E27FC236}">
                <a16:creationId xmlns:a16="http://schemas.microsoft.com/office/drawing/2014/main" id="{B35E4FBE-90B1-5FB4-0A9F-A3B574F1BB25}"/>
              </a:ext>
            </a:extLst>
          </p:cNvPr>
          <p:cNvSpPr>
            <a:spLocks noGrp="1"/>
          </p:cNvSpPr>
          <p:nvPr userDrawn="1">
            <p:ph type="body" sz="quarter" idx="18" hasCustomPrompt="1"/>
          </p:nvPr>
        </p:nvSpPr>
        <p:spPr>
          <a:xfrm>
            <a:off x="721982" y="3518773"/>
            <a:ext cx="1967644" cy="2557936"/>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4" name="Text Placeholder 35">
            <a:extLst>
              <a:ext uri="{FF2B5EF4-FFF2-40B4-BE49-F238E27FC236}">
                <a16:creationId xmlns:a16="http://schemas.microsoft.com/office/drawing/2014/main" id="{AD003D60-8790-D35A-3C5B-4B041FC218B3}"/>
              </a:ext>
            </a:extLst>
          </p:cNvPr>
          <p:cNvSpPr>
            <a:spLocks noGrp="1"/>
          </p:cNvSpPr>
          <p:nvPr userDrawn="1">
            <p:ph type="body" sz="quarter" idx="19" hasCustomPrompt="1"/>
          </p:nvPr>
        </p:nvSpPr>
        <p:spPr>
          <a:xfrm>
            <a:off x="2937019" y="3072803"/>
            <a:ext cx="1967644" cy="299046"/>
          </a:xfrm>
          <a:noFill/>
        </p:spPr>
        <p:txBody>
          <a:bodyPr vert="horz" wrap="square" lIns="0" tIns="0" rIns="0" bIns="0" rtlCol="0" anchor="t">
            <a:noAutofit/>
          </a:bodyPr>
          <a:lstStyle>
            <a:lvl1pPr marL="0" indent="0" algn="ctr">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5" name="Text Placeholder 35">
            <a:extLst>
              <a:ext uri="{FF2B5EF4-FFF2-40B4-BE49-F238E27FC236}">
                <a16:creationId xmlns:a16="http://schemas.microsoft.com/office/drawing/2014/main" id="{5D8ED371-8D6A-250E-3863-5350BC5E7E82}"/>
              </a:ext>
            </a:extLst>
          </p:cNvPr>
          <p:cNvSpPr>
            <a:spLocks noGrp="1"/>
          </p:cNvSpPr>
          <p:nvPr userDrawn="1">
            <p:ph type="body" sz="quarter" idx="20" hasCustomPrompt="1"/>
          </p:nvPr>
        </p:nvSpPr>
        <p:spPr>
          <a:xfrm>
            <a:off x="2906438" y="3518773"/>
            <a:ext cx="1967644" cy="2557936"/>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6" name="Text Placeholder 35">
            <a:extLst>
              <a:ext uri="{FF2B5EF4-FFF2-40B4-BE49-F238E27FC236}">
                <a16:creationId xmlns:a16="http://schemas.microsoft.com/office/drawing/2014/main" id="{9D1EB66A-CFA0-2E5D-D3F7-6DF2592C83F2}"/>
              </a:ext>
            </a:extLst>
          </p:cNvPr>
          <p:cNvSpPr>
            <a:spLocks noGrp="1"/>
          </p:cNvSpPr>
          <p:nvPr userDrawn="1">
            <p:ph type="body" sz="quarter" idx="21" hasCustomPrompt="1"/>
          </p:nvPr>
        </p:nvSpPr>
        <p:spPr>
          <a:xfrm>
            <a:off x="5109156" y="3072803"/>
            <a:ext cx="1967644" cy="299046"/>
          </a:xfrm>
          <a:noFill/>
        </p:spPr>
        <p:txBody>
          <a:bodyPr vert="horz" wrap="square" lIns="0" tIns="0" rIns="0" bIns="0" rtlCol="0" anchor="t">
            <a:noAutofit/>
          </a:bodyPr>
          <a:lstStyle>
            <a:lvl1pPr marL="0" indent="0" algn="ctr">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7" name="Text Placeholder 35">
            <a:extLst>
              <a:ext uri="{FF2B5EF4-FFF2-40B4-BE49-F238E27FC236}">
                <a16:creationId xmlns:a16="http://schemas.microsoft.com/office/drawing/2014/main" id="{F138C0BB-1180-AE02-EAA1-C0AA4BB03AEA}"/>
              </a:ext>
            </a:extLst>
          </p:cNvPr>
          <p:cNvSpPr>
            <a:spLocks noGrp="1"/>
          </p:cNvSpPr>
          <p:nvPr userDrawn="1">
            <p:ph type="body" sz="quarter" idx="22" hasCustomPrompt="1"/>
          </p:nvPr>
        </p:nvSpPr>
        <p:spPr>
          <a:xfrm>
            <a:off x="5090894" y="3518773"/>
            <a:ext cx="1967644" cy="2557936"/>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8" name="Text Placeholder 35">
            <a:extLst>
              <a:ext uri="{FF2B5EF4-FFF2-40B4-BE49-F238E27FC236}">
                <a16:creationId xmlns:a16="http://schemas.microsoft.com/office/drawing/2014/main" id="{FBD629CA-3753-BD50-F584-0A9CB1045BC6}"/>
              </a:ext>
            </a:extLst>
          </p:cNvPr>
          <p:cNvSpPr>
            <a:spLocks noGrp="1"/>
          </p:cNvSpPr>
          <p:nvPr userDrawn="1">
            <p:ph type="body" sz="quarter" idx="23" hasCustomPrompt="1"/>
          </p:nvPr>
        </p:nvSpPr>
        <p:spPr>
          <a:xfrm>
            <a:off x="7285545" y="3072803"/>
            <a:ext cx="1967644" cy="299046"/>
          </a:xfrm>
          <a:noFill/>
        </p:spPr>
        <p:txBody>
          <a:bodyPr vert="horz" wrap="square" lIns="0" tIns="0" rIns="0" bIns="0" rtlCol="0" anchor="t">
            <a:noAutofit/>
          </a:bodyPr>
          <a:lstStyle>
            <a:lvl1pPr marL="0" indent="0" algn="ctr">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9" name="Text Placeholder 35">
            <a:extLst>
              <a:ext uri="{FF2B5EF4-FFF2-40B4-BE49-F238E27FC236}">
                <a16:creationId xmlns:a16="http://schemas.microsoft.com/office/drawing/2014/main" id="{09E664BB-4DDC-F4D5-7EA6-F9EFEE5DAD71}"/>
              </a:ext>
            </a:extLst>
          </p:cNvPr>
          <p:cNvSpPr>
            <a:spLocks noGrp="1"/>
          </p:cNvSpPr>
          <p:nvPr userDrawn="1">
            <p:ph type="body" sz="quarter" idx="24" hasCustomPrompt="1"/>
          </p:nvPr>
        </p:nvSpPr>
        <p:spPr>
          <a:xfrm>
            <a:off x="7275350" y="3518773"/>
            <a:ext cx="1967644" cy="2557936"/>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90" name="Text Placeholder 35">
            <a:extLst>
              <a:ext uri="{FF2B5EF4-FFF2-40B4-BE49-F238E27FC236}">
                <a16:creationId xmlns:a16="http://schemas.microsoft.com/office/drawing/2014/main" id="{DAA12B3D-86DE-D1B2-33ED-17B269B2A35A}"/>
              </a:ext>
            </a:extLst>
          </p:cNvPr>
          <p:cNvSpPr>
            <a:spLocks noGrp="1"/>
          </p:cNvSpPr>
          <p:nvPr userDrawn="1">
            <p:ph type="body" sz="quarter" idx="25" hasCustomPrompt="1"/>
          </p:nvPr>
        </p:nvSpPr>
        <p:spPr>
          <a:xfrm>
            <a:off x="9459807" y="3074808"/>
            <a:ext cx="1967644" cy="299046"/>
          </a:xfrm>
          <a:noFill/>
        </p:spPr>
        <p:txBody>
          <a:bodyPr vert="horz" wrap="square" lIns="0" tIns="0" rIns="0" bIns="0" rtlCol="0" anchor="t">
            <a:noAutofit/>
          </a:bodyPr>
          <a:lstStyle>
            <a:lvl1pPr marL="0" indent="0" algn="ctr">
              <a:buNone/>
              <a:defRPr kumimoji="0" lang="en-US" sz="18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91" name="Text Placeholder 35">
            <a:extLst>
              <a:ext uri="{FF2B5EF4-FFF2-40B4-BE49-F238E27FC236}">
                <a16:creationId xmlns:a16="http://schemas.microsoft.com/office/drawing/2014/main" id="{82962E1E-EADE-2CEF-D066-99136F6789AB}"/>
              </a:ext>
            </a:extLst>
          </p:cNvPr>
          <p:cNvSpPr>
            <a:spLocks noGrp="1"/>
          </p:cNvSpPr>
          <p:nvPr userDrawn="1">
            <p:ph type="body" sz="quarter" idx="26" hasCustomPrompt="1"/>
          </p:nvPr>
        </p:nvSpPr>
        <p:spPr>
          <a:xfrm>
            <a:off x="9459807" y="3520778"/>
            <a:ext cx="1967644" cy="2557936"/>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153380866"/>
      </p:ext>
    </p:extLst>
  </p:cSld>
  <p:clrMapOvr>
    <a:masterClrMapping/>
  </p:clrMapOvr>
  <p:transition>
    <p:fade/>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preserve="1" userDrawn="1">
  <p:cSld name="1_content with side image">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E5F0B049-44FE-DF95-2528-18D95CFE7ECB}"/>
              </a:ext>
              <a:ext uri="{C183D7F6-B498-43B3-948B-1728B52AA6E4}">
                <adec:decorative xmlns:adec="http://schemas.microsoft.com/office/drawing/2017/decorative" val="1"/>
              </a:ext>
            </a:extLst>
          </p:cNvPr>
          <p:cNvGrpSpPr/>
          <p:nvPr userDrawn="1"/>
        </p:nvGrpSpPr>
        <p:grpSpPr>
          <a:xfrm>
            <a:off x="-1" y="0"/>
            <a:ext cx="12192001" cy="6858000"/>
            <a:chOff x="-1" y="0"/>
            <a:chExt cx="12192001" cy="6858000"/>
          </a:xfrm>
        </p:grpSpPr>
        <p:pic>
          <p:nvPicPr>
            <p:cNvPr id="16" name="Picture 15" descr="A picture containing white, design, black and white, art&#10;&#10;Description automatically generated">
              <a:extLst>
                <a:ext uri="{FF2B5EF4-FFF2-40B4-BE49-F238E27FC236}">
                  <a16:creationId xmlns:a16="http://schemas.microsoft.com/office/drawing/2014/main" id="{24D7AED2-DE8C-3BDD-C110-7C9F59E3C58C}"/>
                </a:ext>
              </a:extLst>
            </p:cNvPr>
            <p:cNvPicPr>
              <a:picLocks noChangeAspect="1"/>
            </p:cNvPicPr>
            <p:nvPr userDrawn="1"/>
          </p:nvPicPr>
          <p:blipFill>
            <a:blip r:embed="rId2" cstate="screen">
              <a:alphaModFix amt="4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7" name="Picture 16">
              <a:extLst>
                <a:ext uri="{FF2B5EF4-FFF2-40B4-BE49-F238E27FC236}">
                  <a16:creationId xmlns:a16="http://schemas.microsoft.com/office/drawing/2014/main" id="{3933A1C0-B776-6AED-876E-B9FDE3BA7587}"/>
                </a:ext>
              </a:extLst>
            </p:cNvPr>
            <p:cNvPicPr>
              <a:picLocks noChangeAspect="1"/>
            </p:cNvPicPr>
            <p:nvPr userDrawn="1"/>
          </p:nvPicPr>
          <p:blipFill rotWithShape="1">
            <a:blip r:embed="rId3" cstate="screen">
              <a:alphaModFix amt="60000"/>
              <a:extLst>
                <a:ext uri="{28A0092B-C50C-407E-A947-70E740481C1C}">
                  <a14:useLocalDpi xmlns:a14="http://schemas.microsoft.com/office/drawing/2010/main"/>
                </a:ext>
              </a:extLst>
            </a:blip>
            <a:srcRect/>
            <a:stretch/>
          </p:blipFill>
          <p:spPr>
            <a:xfrm>
              <a:off x="-1" y="0"/>
              <a:ext cx="12192001" cy="6858000"/>
            </a:xfrm>
            <a:prstGeom prst="rect">
              <a:avLst/>
            </a:prstGeom>
          </p:spPr>
        </p:pic>
      </p:grpSp>
      <p:cxnSp>
        <p:nvCxnSpPr>
          <p:cNvPr id="9" name="Straight Connector 8">
            <a:extLst>
              <a:ext uri="{FF2B5EF4-FFF2-40B4-BE49-F238E27FC236}">
                <a16:creationId xmlns:a16="http://schemas.microsoft.com/office/drawing/2014/main" id="{93C4E008-7138-9814-73BE-7133CC372D45}"/>
              </a:ext>
              <a:ext uri="{C183D7F6-B498-43B3-948B-1728B52AA6E4}">
                <adec:decorative xmlns:adec="http://schemas.microsoft.com/office/drawing/2017/decorative" val="1"/>
              </a:ext>
            </a:extLst>
          </p:cNvPr>
          <p:cNvCxnSpPr>
            <a:cxnSpLocks/>
          </p:cNvCxnSpPr>
          <p:nvPr userDrawn="1"/>
        </p:nvCxnSpPr>
        <p:spPr>
          <a:xfrm>
            <a:off x="588263" y="2278213"/>
            <a:ext cx="290512" cy="0"/>
          </a:xfrm>
          <a:prstGeom prst="line">
            <a:avLst/>
          </a:prstGeom>
          <a:ln w="38100" cap="rnd">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4" name="Title 1">
            <a:extLst>
              <a:ext uri="{FF2B5EF4-FFF2-40B4-BE49-F238E27FC236}">
                <a16:creationId xmlns:a16="http://schemas.microsoft.com/office/drawing/2014/main" id="{140BCF81-B12E-7394-27B0-94FE4B9965A2}"/>
              </a:ext>
            </a:extLst>
          </p:cNvPr>
          <p:cNvSpPr>
            <a:spLocks noGrp="1"/>
          </p:cNvSpPr>
          <p:nvPr>
            <p:ph type="title" hasCustomPrompt="1"/>
          </p:nvPr>
        </p:nvSpPr>
        <p:spPr>
          <a:xfrm>
            <a:off x="588263" y="786193"/>
            <a:ext cx="4956194" cy="1107996"/>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a:t>
            </a:r>
            <a:br>
              <a:rPr lang="en-US"/>
            </a:br>
            <a:r>
              <a:rPr lang="en-US"/>
              <a:t>title style</a:t>
            </a:r>
            <a:endParaRPr lang="en-IN"/>
          </a:p>
        </p:txBody>
      </p:sp>
      <p:sp>
        <p:nvSpPr>
          <p:cNvPr id="15" name="Text Placeholder 35">
            <a:extLst>
              <a:ext uri="{FF2B5EF4-FFF2-40B4-BE49-F238E27FC236}">
                <a16:creationId xmlns:a16="http://schemas.microsoft.com/office/drawing/2014/main" id="{6D842BAE-F635-E1FA-074C-9568B938C086}"/>
              </a:ext>
            </a:extLst>
          </p:cNvPr>
          <p:cNvSpPr>
            <a:spLocks noGrp="1"/>
          </p:cNvSpPr>
          <p:nvPr>
            <p:ph type="body" sz="quarter" idx="17" hasCustomPrompt="1"/>
          </p:nvPr>
        </p:nvSpPr>
        <p:spPr>
          <a:xfrm>
            <a:off x="588263" y="2524791"/>
            <a:ext cx="4956194" cy="2315908"/>
          </a:xfrm>
          <a:noFill/>
        </p:spPr>
        <p:txBody>
          <a:bodyPr wrap="square" lIns="0" tIns="0" rIns="0" bIns="0" anchor="t">
            <a:noAutofit/>
          </a:bodyPr>
          <a:lstStyle>
            <a:lvl1pPr marL="0" indent="0">
              <a:buFont typeface="Arial" panose="020B0604020202020204" pitchFamily="34" charset="0"/>
              <a:buNone/>
              <a:defRPr kumimoji="0" lang="en-US" sz="20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1" name="Picture Placeholder 58">
            <a:extLst>
              <a:ext uri="{FF2B5EF4-FFF2-40B4-BE49-F238E27FC236}">
                <a16:creationId xmlns:a16="http://schemas.microsoft.com/office/drawing/2014/main" id="{AF0ECC05-D125-EBB5-9F6F-B54AD0211121}"/>
              </a:ext>
            </a:extLst>
          </p:cNvPr>
          <p:cNvSpPr>
            <a:spLocks noGrp="1"/>
          </p:cNvSpPr>
          <p:nvPr>
            <p:ph type="pic" sz="quarter" idx="22"/>
          </p:nvPr>
        </p:nvSpPr>
        <p:spPr>
          <a:xfrm>
            <a:off x="5919788" y="585786"/>
            <a:ext cx="5686424" cy="5686424"/>
          </a:xfrm>
          <a:prstGeom prst="roundRect">
            <a:avLst>
              <a:gd name="adj" fmla="val 5988"/>
            </a:avLst>
          </a:prstGeom>
          <a:solidFill>
            <a:schemeClr val="bg1">
              <a:alpha val="40000"/>
            </a:schemeClr>
          </a:solid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Tree>
    <p:extLst>
      <p:ext uri="{BB962C8B-B14F-4D97-AF65-F5344CB8AC3E}">
        <p14:creationId xmlns:p14="http://schemas.microsoft.com/office/powerpoint/2010/main" val="3864715550"/>
      </p:ext>
    </p:extLst>
  </p:cSld>
  <p:clrMapOvr>
    <a:masterClrMapping/>
  </p:clrMapOvr>
  <p:transition>
    <p:fade/>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2_Custom Layout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79EEEA00-6DD8-3183-198E-E88E291C98DC}"/>
              </a:ext>
            </a:extLst>
          </p:cNvPr>
          <p:cNvGrpSpPr>
            <a:grpSpLocks/>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B410CB63-C818-178E-8BE9-4183692F783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15126FCF-4068-A91F-598F-05CADEB35173}"/>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pic>
        <p:nvPicPr>
          <p:cNvPr id="6" name="Picture 5">
            <a:extLst>
              <a:ext uri="{FF2B5EF4-FFF2-40B4-BE49-F238E27FC236}">
                <a16:creationId xmlns:a16="http://schemas.microsoft.com/office/drawing/2014/main" id="{26CDB4C5-AFDE-6E57-64B4-7CB5198ED2E5}"/>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0" y="0"/>
            <a:ext cx="12193057" cy="2260599"/>
          </a:xfrm>
          <a:prstGeom prst="rect">
            <a:avLst/>
          </a:prstGeom>
        </p:spPr>
      </p:pic>
      <p:sp>
        <p:nvSpPr>
          <p:cNvPr id="45" name="Title 1">
            <a:extLst>
              <a:ext uri="{FF2B5EF4-FFF2-40B4-BE49-F238E27FC236}">
                <a16:creationId xmlns:a16="http://schemas.microsoft.com/office/drawing/2014/main" id="{A8F68F57-CC85-E97D-51BA-FA3977F1177C}"/>
              </a:ext>
            </a:extLst>
          </p:cNvPr>
          <p:cNvSpPr>
            <a:spLocks noGrp="1"/>
          </p:cNvSpPr>
          <p:nvPr>
            <p:ph type="title"/>
          </p:nvPr>
        </p:nvSpPr>
        <p:spPr>
          <a:xfrm>
            <a:off x="588263" y="689088"/>
            <a:ext cx="11018520" cy="553998"/>
          </a:xfrm>
        </p:spPr>
        <p:txBody>
          <a:bodyPr vert="horz" wrap="square" lIns="0" tIns="0" rIns="0" bIns="0" rtlCol="0" anchor="t">
            <a:spAutoFit/>
          </a:bodyPr>
          <a:lstStyle>
            <a:lvl1pPr marL="0" indent="0" algn="ctr">
              <a:buFont typeface="Arial" panose="020B0604020202020204" pitchFamily="34" charset="0"/>
              <a:buNone/>
              <a:defRPr lang="en-IN" dirty="0">
                <a:solidFill>
                  <a:schemeClr val="bg1"/>
                </a:solidFill>
              </a:defRPr>
            </a:lvl1pPr>
          </a:lstStyle>
          <a:p>
            <a:pPr marL="0" lvl="0"/>
            <a:r>
              <a:rPr lang="en-US"/>
              <a:t>Click to edit Master title style</a:t>
            </a:r>
            <a:endParaRPr lang="en-IN"/>
          </a:p>
        </p:txBody>
      </p:sp>
      <p:sp>
        <p:nvSpPr>
          <p:cNvPr id="46" name="Text Placeholder 35">
            <a:extLst>
              <a:ext uri="{FF2B5EF4-FFF2-40B4-BE49-F238E27FC236}">
                <a16:creationId xmlns:a16="http://schemas.microsoft.com/office/drawing/2014/main" id="{3EA6BE74-7C2D-8650-BB5D-BC4485EBBD82}"/>
              </a:ext>
            </a:extLst>
          </p:cNvPr>
          <p:cNvSpPr>
            <a:spLocks noGrp="1"/>
          </p:cNvSpPr>
          <p:nvPr>
            <p:ph type="body" sz="quarter" idx="20" hasCustomPrompt="1"/>
          </p:nvPr>
        </p:nvSpPr>
        <p:spPr>
          <a:xfrm>
            <a:off x="1979038" y="272534"/>
            <a:ext cx="8233924" cy="307777"/>
          </a:xfrm>
          <a:noFill/>
        </p:spPr>
        <p:txBody>
          <a:bodyPr wrap="square">
            <a:spAutoFit/>
          </a:bodyPr>
          <a:lstStyle>
            <a:lvl1pPr marL="0" indent="0" algn="ctr">
              <a:buFont typeface="Arial" panose="020B0604020202020204" pitchFamily="34" charset="0"/>
              <a:buNone/>
              <a:defRPr lang="en-US" sz="2000" dirty="0" smtClean="0">
                <a:solidFill>
                  <a:schemeClr val="bg1"/>
                </a:solidFill>
                <a:latin typeface="+mj-lt"/>
                <a:cs typeface="+mn-cs"/>
              </a:defRPr>
            </a:lvl1pPr>
          </a:lstStyle>
          <a:p>
            <a:pPr marL="0" lvl="0" algn="ctr" defTabSz="914400"/>
            <a:r>
              <a:rPr lang="en-US"/>
              <a:t>Trend Slide 1</a:t>
            </a:r>
          </a:p>
        </p:txBody>
      </p:sp>
      <p:sp>
        <p:nvSpPr>
          <p:cNvPr id="47" name="Text Placeholder 35">
            <a:extLst>
              <a:ext uri="{FF2B5EF4-FFF2-40B4-BE49-F238E27FC236}">
                <a16:creationId xmlns:a16="http://schemas.microsoft.com/office/drawing/2014/main" id="{E81F63D5-E1F2-C2B7-EFD0-97ED19DE6872}"/>
              </a:ext>
            </a:extLst>
          </p:cNvPr>
          <p:cNvSpPr>
            <a:spLocks noGrp="1"/>
          </p:cNvSpPr>
          <p:nvPr>
            <p:ph type="body" sz="quarter" idx="21" hasCustomPrompt="1"/>
          </p:nvPr>
        </p:nvSpPr>
        <p:spPr>
          <a:xfrm>
            <a:off x="585217" y="1383945"/>
            <a:ext cx="11021566" cy="369332"/>
          </a:xfrm>
          <a:noFill/>
        </p:spPr>
        <p:txBody>
          <a:bodyPr wrap="square" lIns="0" tIns="0" rIns="0" bIns="0" anchor="ctr">
            <a:spAutoFit/>
          </a:bodyPr>
          <a:lstStyle>
            <a:lvl1pPr marL="0" indent="0" algn="ctr">
              <a:buFont typeface="Arial" panose="020B0604020202020204" pitchFamily="34" charset="0"/>
              <a:buNone/>
              <a:defRPr lang="en-US" sz="2400" spc="-50" dirty="0" smtClean="0">
                <a:ln w="3175">
                  <a:noFill/>
                </a:ln>
                <a:solidFill>
                  <a:schemeClr val="accent1">
                    <a:lumMod val="60000"/>
                    <a:lumOff val="40000"/>
                  </a:schemeClr>
                </a:solidFill>
                <a:latin typeface="+mj-lt"/>
              </a:defRPr>
            </a:lvl1pPr>
          </a:lstStyle>
          <a:p>
            <a:pPr marL="0" lvl="0" algn="ctr">
              <a:spcBef>
                <a:spcPct val="0"/>
              </a:spcBef>
            </a:pPr>
            <a:r>
              <a:rPr lang="en-US"/>
              <a:t>Click to add Sub-Title</a:t>
            </a:r>
          </a:p>
        </p:txBody>
      </p:sp>
      <p:sp>
        <p:nvSpPr>
          <p:cNvPr id="52" name="Rectangle: Top Corners Rounded 51">
            <a:extLst>
              <a:ext uri="{FF2B5EF4-FFF2-40B4-BE49-F238E27FC236}">
                <a16:creationId xmlns:a16="http://schemas.microsoft.com/office/drawing/2014/main" id="{015E33D0-9CB3-71E7-07EF-35399DDE2664}"/>
              </a:ext>
            </a:extLst>
          </p:cNvPr>
          <p:cNvSpPr/>
          <p:nvPr userDrawn="1"/>
        </p:nvSpPr>
        <p:spPr bwMode="auto">
          <a:xfrm>
            <a:off x="588263" y="3548392"/>
            <a:ext cx="2664732" cy="917686"/>
          </a:xfrm>
          <a:prstGeom prst="round2SameRect">
            <a:avLst>
              <a:gd name="adj1" fmla="val 0"/>
              <a:gd name="adj2" fmla="val 13000"/>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365760" rtlCol="0" anchor="ctr">
            <a:noAutofit/>
          </a:bodyPr>
          <a:lstStyle/>
          <a:p>
            <a:pPr marL="0" indent="0" defTabSz="932472" fontAlgn="base">
              <a:spcBef>
                <a:spcPct val="0"/>
              </a:spcBef>
              <a:spcAft>
                <a:spcPct val="0"/>
              </a:spcAft>
              <a:buFont typeface="Arial" panose="020B0604020202020204" pitchFamily="34" charset="0"/>
              <a:buNone/>
            </a:pPr>
            <a:endParaRPr lang="en-US" sz="1400">
              <a:gradFill>
                <a:gsLst>
                  <a:gs pos="24000">
                    <a:srgbClr val="30436E"/>
                  </a:gs>
                  <a:gs pos="100000">
                    <a:schemeClr val="tx2">
                      <a:lumMod val="60000"/>
                      <a:lumOff val="40000"/>
                    </a:schemeClr>
                  </a:gs>
                </a:gsLst>
                <a:path path="circle">
                  <a:fillToRect t="100000" r="100000"/>
                </a:path>
              </a:gradFill>
              <a:latin typeface="+mj-lt"/>
              <a:cs typeface="Segoe UI" pitchFamily="34" charset="0"/>
            </a:endParaRPr>
          </a:p>
        </p:txBody>
      </p:sp>
      <p:sp>
        <p:nvSpPr>
          <p:cNvPr id="62" name="Rectangle: Top Corners Rounded 61">
            <a:extLst>
              <a:ext uri="{FF2B5EF4-FFF2-40B4-BE49-F238E27FC236}">
                <a16:creationId xmlns:a16="http://schemas.microsoft.com/office/drawing/2014/main" id="{F516416A-46E9-6D18-2A99-BE4C32522C7D}"/>
              </a:ext>
            </a:extLst>
          </p:cNvPr>
          <p:cNvSpPr/>
          <p:nvPr userDrawn="1"/>
        </p:nvSpPr>
        <p:spPr bwMode="auto">
          <a:xfrm>
            <a:off x="3372859" y="3548392"/>
            <a:ext cx="2664732" cy="917686"/>
          </a:xfrm>
          <a:prstGeom prst="round2SameRect">
            <a:avLst>
              <a:gd name="adj1" fmla="val 0"/>
              <a:gd name="adj2" fmla="val 13000"/>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365760" rtlCol="0" anchor="ctr">
            <a:noAutofit/>
          </a:bodyPr>
          <a:lstStyle/>
          <a:p>
            <a:pPr marL="0" indent="0" defTabSz="932472" fontAlgn="base">
              <a:spcBef>
                <a:spcPct val="0"/>
              </a:spcBef>
              <a:spcAft>
                <a:spcPct val="0"/>
              </a:spcAft>
              <a:buFont typeface="Arial" panose="020B0604020202020204" pitchFamily="34" charset="0"/>
              <a:buNone/>
            </a:pPr>
            <a:endParaRPr lang="en-US" sz="1400">
              <a:gradFill>
                <a:gsLst>
                  <a:gs pos="24000">
                    <a:srgbClr val="30436E"/>
                  </a:gs>
                  <a:gs pos="100000">
                    <a:schemeClr val="tx2">
                      <a:lumMod val="60000"/>
                      <a:lumOff val="40000"/>
                    </a:schemeClr>
                  </a:gs>
                </a:gsLst>
                <a:path path="circle">
                  <a:fillToRect t="100000" r="100000"/>
                </a:path>
              </a:gradFill>
              <a:latin typeface="+mj-lt"/>
              <a:cs typeface="Segoe UI" pitchFamily="34" charset="0"/>
            </a:endParaRPr>
          </a:p>
        </p:txBody>
      </p:sp>
      <p:sp>
        <p:nvSpPr>
          <p:cNvPr id="53" name="Rectangle: Top Corners Rounded 52">
            <a:extLst>
              <a:ext uri="{FF2B5EF4-FFF2-40B4-BE49-F238E27FC236}">
                <a16:creationId xmlns:a16="http://schemas.microsoft.com/office/drawing/2014/main" id="{A525E633-6C6B-F685-6744-2288E29E8511}"/>
              </a:ext>
            </a:extLst>
          </p:cNvPr>
          <p:cNvSpPr/>
          <p:nvPr userDrawn="1"/>
        </p:nvSpPr>
        <p:spPr bwMode="auto">
          <a:xfrm>
            <a:off x="6157455" y="3548392"/>
            <a:ext cx="2664732" cy="917686"/>
          </a:xfrm>
          <a:prstGeom prst="round2SameRect">
            <a:avLst>
              <a:gd name="adj1" fmla="val 0"/>
              <a:gd name="adj2" fmla="val 13000"/>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365760" rtlCol="0" anchor="ctr">
            <a:noAutofit/>
          </a:bodyPr>
          <a:lstStyle/>
          <a:p>
            <a:pPr marL="0" indent="0" defTabSz="932472" fontAlgn="base">
              <a:spcBef>
                <a:spcPct val="0"/>
              </a:spcBef>
              <a:spcAft>
                <a:spcPct val="0"/>
              </a:spcAft>
              <a:buFont typeface="Arial" panose="020B0604020202020204" pitchFamily="34" charset="0"/>
              <a:buNone/>
            </a:pPr>
            <a:endParaRPr lang="en-US" sz="1400">
              <a:gradFill>
                <a:gsLst>
                  <a:gs pos="24000">
                    <a:srgbClr val="30436E"/>
                  </a:gs>
                  <a:gs pos="100000">
                    <a:schemeClr val="tx2">
                      <a:lumMod val="60000"/>
                      <a:lumOff val="40000"/>
                    </a:schemeClr>
                  </a:gs>
                </a:gsLst>
                <a:path path="circle">
                  <a:fillToRect t="100000" r="100000"/>
                </a:path>
              </a:gradFill>
              <a:latin typeface="+mj-lt"/>
              <a:cs typeface="Segoe UI" pitchFamily="34" charset="0"/>
            </a:endParaRPr>
          </a:p>
        </p:txBody>
      </p:sp>
      <p:sp>
        <p:nvSpPr>
          <p:cNvPr id="67" name="Rectangle: Top Corners Rounded 66">
            <a:extLst>
              <a:ext uri="{FF2B5EF4-FFF2-40B4-BE49-F238E27FC236}">
                <a16:creationId xmlns:a16="http://schemas.microsoft.com/office/drawing/2014/main" id="{DD822E76-C484-70A5-0933-BA8E570BDBB6}"/>
              </a:ext>
            </a:extLst>
          </p:cNvPr>
          <p:cNvSpPr/>
          <p:nvPr userDrawn="1"/>
        </p:nvSpPr>
        <p:spPr bwMode="auto">
          <a:xfrm>
            <a:off x="8942051" y="3548392"/>
            <a:ext cx="2664732" cy="917686"/>
          </a:xfrm>
          <a:prstGeom prst="round2SameRect">
            <a:avLst>
              <a:gd name="adj1" fmla="val 0"/>
              <a:gd name="adj2" fmla="val 13000"/>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365760" rtlCol="0" anchor="ctr">
            <a:noAutofit/>
          </a:bodyPr>
          <a:lstStyle/>
          <a:p>
            <a:pPr marL="0" indent="0" defTabSz="932472" fontAlgn="base">
              <a:spcBef>
                <a:spcPct val="0"/>
              </a:spcBef>
              <a:spcAft>
                <a:spcPct val="0"/>
              </a:spcAft>
              <a:buFont typeface="Arial" panose="020B0604020202020204" pitchFamily="34" charset="0"/>
              <a:buNone/>
            </a:pPr>
            <a:endParaRPr lang="en-US" sz="1400">
              <a:gradFill>
                <a:gsLst>
                  <a:gs pos="24000">
                    <a:srgbClr val="30436E"/>
                  </a:gs>
                  <a:gs pos="100000">
                    <a:schemeClr val="tx2">
                      <a:lumMod val="60000"/>
                      <a:lumOff val="40000"/>
                    </a:schemeClr>
                  </a:gs>
                </a:gsLst>
                <a:path path="circle">
                  <a:fillToRect t="100000" r="100000"/>
                </a:path>
              </a:gradFill>
              <a:latin typeface="+mj-lt"/>
              <a:cs typeface="Segoe UI" pitchFamily="34" charset="0"/>
            </a:endParaRPr>
          </a:p>
        </p:txBody>
      </p:sp>
      <p:cxnSp>
        <p:nvCxnSpPr>
          <p:cNvPr id="27" name="Straight Connector 26">
            <a:extLst>
              <a:ext uri="{FF2B5EF4-FFF2-40B4-BE49-F238E27FC236}">
                <a16:creationId xmlns:a16="http://schemas.microsoft.com/office/drawing/2014/main" id="{C70B1A86-E066-D2E5-1484-3B8BFC53338B}"/>
              </a:ext>
            </a:extLst>
          </p:cNvPr>
          <p:cNvCxnSpPr>
            <a:cxnSpLocks/>
          </p:cNvCxnSpPr>
          <p:nvPr userDrawn="1"/>
        </p:nvCxnSpPr>
        <p:spPr>
          <a:xfrm rot="5400000">
            <a:off x="2461412" y="5407971"/>
            <a:ext cx="170303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2E96A8E6-B398-63FC-4E54-256E905746DE}"/>
              </a:ext>
            </a:extLst>
          </p:cNvPr>
          <p:cNvCxnSpPr>
            <a:cxnSpLocks/>
          </p:cNvCxnSpPr>
          <p:nvPr userDrawn="1"/>
        </p:nvCxnSpPr>
        <p:spPr>
          <a:xfrm rot="5400000">
            <a:off x="5246008" y="5407971"/>
            <a:ext cx="170303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327571C2-8AD8-5B49-8187-ACDD79DE6F2C}"/>
              </a:ext>
            </a:extLst>
          </p:cNvPr>
          <p:cNvCxnSpPr>
            <a:cxnSpLocks/>
          </p:cNvCxnSpPr>
          <p:nvPr userDrawn="1"/>
        </p:nvCxnSpPr>
        <p:spPr>
          <a:xfrm rot="5400000">
            <a:off x="8030604" y="5407971"/>
            <a:ext cx="170303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8" name="Picture Placeholder 58">
            <a:extLst>
              <a:ext uri="{FF2B5EF4-FFF2-40B4-BE49-F238E27FC236}">
                <a16:creationId xmlns:a16="http://schemas.microsoft.com/office/drawing/2014/main" id="{D64E7B78-B3CC-E403-6412-D842CAE98E11}"/>
              </a:ext>
            </a:extLst>
          </p:cNvPr>
          <p:cNvSpPr>
            <a:spLocks noGrp="1"/>
          </p:cNvSpPr>
          <p:nvPr>
            <p:ph type="pic" sz="quarter" idx="22"/>
          </p:nvPr>
        </p:nvSpPr>
        <p:spPr>
          <a:xfrm>
            <a:off x="584882" y="2021617"/>
            <a:ext cx="2664731" cy="1650080"/>
          </a:xfrm>
          <a:prstGeom prst="roundRect">
            <a:avLst>
              <a:gd name="adj" fmla="val 5988"/>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10" name="Text Placeholder 35">
            <a:extLst>
              <a:ext uri="{FF2B5EF4-FFF2-40B4-BE49-F238E27FC236}">
                <a16:creationId xmlns:a16="http://schemas.microsoft.com/office/drawing/2014/main" id="{C3A0A114-2D28-96E7-B5D9-8616F6A84B01}"/>
              </a:ext>
            </a:extLst>
          </p:cNvPr>
          <p:cNvSpPr>
            <a:spLocks noGrp="1"/>
          </p:cNvSpPr>
          <p:nvPr>
            <p:ph type="body" sz="quarter" idx="13" hasCustomPrompt="1"/>
          </p:nvPr>
        </p:nvSpPr>
        <p:spPr>
          <a:xfrm>
            <a:off x="736600" y="4045409"/>
            <a:ext cx="2368060" cy="297991"/>
          </a:xfrm>
          <a:noFill/>
        </p:spPr>
        <p:txBody>
          <a:bodyPr vert="horz" wrap="square" lIns="0" tIns="0" rIns="0" bIns="0" rtlCol="0" anchor="t">
            <a:noAutofit/>
          </a:bodyPr>
          <a:lstStyle>
            <a:lvl1pPr marL="0" indent="0">
              <a:buNone/>
              <a:defRPr kumimoji="0" lang="en-US" sz="14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0" name="Text Placeholder 35">
            <a:extLst>
              <a:ext uri="{FF2B5EF4-FFF2-40B4-BE49-F238E27FC236}">
                <a16:creationId xmlns:a16="http://schemas.microsoft.com/office/drawing/2014/main" id="{5A6A92F1-597A-C3B8-BEDB-4F9BE3267DC1}"/>
              </a:ext>
            </a:extLst>
          </p:cNvPr>
          <p:cNvSpPr>
            <a:spLocks noGrp="1"/>
          </p:cNvSpPr>
          <p:nvPr>
            <p:ph type="body" sz="quarter" idx="12" hasCustomPrompt="1"/>
          </p:nvPr>
        </p:nvSpPr>
        <p:spPr>
          <a:xfrm>
            <a:off x="736600" y="4556456"/>
            <a:ext cx="2368060" cy="1723549"/>
          </a:xfrm>
          <a:noFill/>
        </p:spPr>
        <p:txBody>
          <a:bodyPr wrap="square" lIns="0" tIns="0" rIns="0" bIns="0" anchor="t">
            <a:noAutofit/>
          </a:bodyPr>
          <a:lstStyle>
            <a:lvl1pPr marL="0" inden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9" name="Picture Placeholder 58">
            <a:extLst>
              <a:ext uri="{FF2B5EF4-FFF2-40B4-BE49-F238E27FC236}">
                <a16:creationId xmlns:a16="http://schemas.microsoft.com/office/drawing/2014/main" id="{CBC51414-C0E7-F0EC-58D1-4162E4999469}"/>
              </a:ext>
            </a:extLst>
          </p:cNvPr>
          <p:cNvSpPr>
            <a:spLocks noGrp="1"/>
          </p:cNvSpPr>
          <p:nvPr>
            <p:ph type="pic" sz="quarter" idx="23"/>
          </p:nvPr>
        </p:nvSpPr>
        <p:spPr>
          <a:xfrm>
            <a:off x="3372860" y="2021617"/>
            <a:ext cx="2664731" cy="1650080"/>
          </a:xfrm>
          <a:prstGeom prst="roundRect">
            <a:avLst>
              <a:gd name="adj" fmla="val 5988"/>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39" name="Text Placeholder 35">
            <a:extLst>
              <a:ext uri="{FF2B5EF4-FFF2-40B4-BE49-F238E27FC236}">
                <a16:creationId xmlns:a16="http://schemas.microsoft.com/office/drawing/2014/main" id="{E320E03D-6EA3-69BC-1093-C06CF5328A2E}"/>
              </a:ext>
            </a:extLst>
          </p:cNvPr>
          <p:cNvSpPr>
            <a:spLocks noGrp="1"/>
          </p:cNvSpPr>
          <p:nvPr>
            <p:ph type="body" sz="quarter" idx="15" hasCustomPrompt="1"/>
          </p:nvPr>
        </p:nvSpPr>
        <p:spPr>
          <a:xfrm>
            <a:off x="3521195" y="4045409"/>
            <a:ext cx="2368060" cy="297991"/>
          </a:xfrm>
          <a:noFill/>
        </p:spPr>
        <p:txBody>
          <a:bodyPr vert="horz" wrap="square" lIns="0" tIns="0" rIns="0" bIns="0" rtlCol="0" anchor="t">
            <a:noAutofit/>
          </a:bodyPr>
          <a:lstStyle>
            <a:lvl1pPr marL="0" indent="0">
              <a:buNone/>
              <a:defRPr kumimoji="0" lang="en-US" sz="14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5" name="Text Placeholder 35">
            <a:extLst>
              <a:ext uri="{FF2B5EF4-FFF2-40B4-BE49-F238E27FC236}">
                <a16:creationId xmlns:a16="http://schemas.microsoft.com/office/drawing/2014/main" id="{869D9A75-5C50-59D7-AD16-91379D6E8321}"/>
              </a:ext>
            </a:extLst>
          </p:cNvPr>
          <p:cNvSpPr>
            <a:spLocks noGrp="1"/>
          </p:cNvSpPr>
          <p:nvPr>
            <p:ph type="body" sz="quarter" idx="14" hasCustomPrompt="1"/>
          </p:nvPr>
        </p:nvSpPr>
        <p:spPr>
          <a:xfrm>
            <a:off x="3521195" y="4556456"/>
            <a:ext cx="2368060" cy="1723549"/>
          </a:xfrm>
          <a:noFill/>
        </p:spPr>
        <p:txBody>
          <a:bodyPr wrap="square" lIns="0" tIns="0" rIns="0" bIns="0" anchor="t">
            <a:noAutofit/>
          </a:bodyPr>
          <a:lstStyle>
            <a:lvl1pPr marL="0" inden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0" name="Picture Placeholder 58">
            <a:extLst>
              <a:ext uri="{FF2B5EF4-FFF2-40B4-BE49-F238E27FC236}">
                <a16:creationId xmlns:a16="http://schemas.microsoft.com/office/drawing/2014/main" id="{8DF92374-5BD4-3F76-B7F0-F2E8936D4C27}"/>
              </a:ext>
            </a:extLst>
          </p:cNvPr>
          <p:cNvSpPr>
            <a:spLocks noGrp="1"/>
          </p:cNvSpPr>
          <p:nvPr>
            <p:ph type="pic" sz="quarter" idx="24"/>
          </p:nvPr>
        </p:nvSpPr>
        <p:spPr>
          <a:xfrm>
            <a:off x="6157456" y="2021617"/>
            <a:ext cx="2664731" cy="1650080"/>
          </a:xfrm>
          <a:prstGeom prst="roundRect">
            <a:avLst>
              <a:gd name="adj" fmla="val 5988"/>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81" name="Text Placeholder 35">
            <a:extLst>
              <a:ext uri="{FF2B5EF4-FFF2-40B4-BE49-F238E27FC236}">
                <a16:creationId xmlns:a16="http://schemas.microsoft.com/office/drawing/2014/main" id="{3FEF280E-2EA3-C2B2-3451-4F54C000567B}"/>
              </a:ext>
            </a:extLst>
          </p:cNvPr>
          <p:cNvSpPr>
            <a:spLocks noGrp="1"/>
          </p:cNvSpPr>
          <p:nvPr>
            <p:ph type="body" sz="quarter" idx="17" hasCustomPrompt="1"/>
          </p:nvPr>
        </p:nvSpPr>
        <p:spPr>
          <a:xfrm>
            <a:off x="6305790" y="4045409"/>
            <a:ext cx="2368060" cy="297991"/>
          </a:xfrm>
          <a:noFill/>
        </p:spPr>
        <p:txBody>
          <a:bodyPr vert="horz" wrap="square" lIns="0" tIns="0" rIns="0" bIns="0" rtlCol="0" anchor="t">
            <a:noAutofit/>
          </a:bodyPr>
          <a:lstStyle>
            <a:lvl1pPr marL="0" indent="0">
              <a:buNone/>
              <a:defRPr kumimoji="0" lang="en-US" sz="14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5" name="Text Placeholder 35">
            <a:extLst>
              <a:ext uri="{FF2B5EF4-FFF2-40B4-BE49-F238E27FC236}">
                <a16:creationId xmlns:a16="http://schemas.microsoft.com/office/drawing/2014/main" id="{0DCBBEBE-FDFE-9251-43CA-DDFF404186BE}"/>
              </a:ext>
            </a:extLst>
          </p:cNvPr>
          <p:cNvSpPr>
            <a:spLocks noGrp="1"/>
          </p:cNvSpPr>
          <p:nvPr>
            <p:ph type="body" sz="quarter" idx="16" hasCustomPrompt="1"/>
          </p:nvPr>
        </p:nvSpPr>
        <p:spPr>
          <a:xfrm>
            <a:off x="6305790" y="4556456"/>
            <a:ext cx="2368060" cy="1723549"/>
          </a:xfrm>
          <a:noFill/>
        </p:spPr>
        <p:txBody>
          <a:bodyPr wrap="square" lIns="0" tIns="0" rIns="0" bIns="0" anchor="t">
            <a:noAutofit/>
          </a:bodyPr>
          <a:lstStyle>
            <a:lvl1pPr marL="0" inden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1" name="Picture Placeholder 58">
            <a:extLst>
              <a:ext uri="{FF2B5EF4-FFF2-40B4-BE49-F238E27FC236}">
                <a16:creationId xmlns:a16="http://schemas.microsoft.com/office/drawing/2014/main" id="{3710FC84-64E2-2472-B19C-432550BBF82E}"/>
              </a:ext>
            </a:extLst>
          </p:cNvPr>
          <p:cNvSpPr>
            <a:spLocks noGrp="1"/>
          </p:cNvSpPr>
          <p:nvPr>
            <p:ph type="pic" sz="quarter" idx="25"/>
          </p:nvPr>
        </p:nvSpPr>
        <p:spPr>
          <a:xfrm>
            <a:off x="8942052" y="2021617"/>
            <a:ext cx="2664731" cy="1650080"/>
          </a:xfrm>
          <a:prstGeom prst="roundRect">
            <a:avLst>
              <a:gd name="adj" fmla="val 5988"/>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92" name="Text Placeholder 35">
            <a:extLst>
              <a:ext uri="{FF2B5EF4-FFF2-40B4-BE49-F238E27FC236}">
                <a16:creationId xmlns:a16="http://schemas.microsoft.com/office/drawing/2014/main" id="{892EBCBB-B547-BE6C-98F0-452AB31DB7E9}"/>
              </a:ext>
            </a:extLst>
          </p:cNvPr>
          <p:cNvSpPr>
            <a:spLocks noGrp="1"/>
          </p:cNvSpPr>
          <p:nvPr>
            <p:ph type="body" sz="quarter" idx="19" hasCustomPrompt="1"/>
          </p:nvPr>
        </p:nvSpPr>
        <p:spPr>
          <a:xfrm>
            <a:off x="9090385" y="4045409"/>
            <a:ext cx="2368060" cy="297991"/>
          </a:xfrm>
          <a:noFill/>
        </p:spPr>
        <p:txBody>
          <a:bodyPr vert="horz" wrap="square" lIns="0" tIns="0" rIns="0" bIns="0" rtlCol="0" anchor="t">
            <a:noAutofit/>
          </a:bodyPr>
          <a:lstStyle>
            <a:lvl1pPr marL="0" indent="0">
              <a:buNone/>
              <a:defRPr kumimoji="0" lang="en-US" sz="14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93" name="Text Placeholder 35">
            <a:extLst>
              <a:ext uri="{FF2B5EF4-FFF2-40B4-BE49-F238E27FC236}">
                <a16:creationId xmlns:a16="http://schemas.microsoft.com/office/drawing/2014/main" id="{21446E10-2A13-C2BF-12D0-F0DD73232ECA}"/>
              </a:ext>
            </a:extLst>
          </p:cNvPr>
          <p:cNvSpPr>
            <a:spLocks noGrp="1"/>
          </p:cNvSpPr>
          <p:nvPr>
            <p:ph type="body" sz="quarter" idx="18" hasCustomPrompt="1"/>
          </p:nvPr>
        </p:nvSpPr>
        <p:spPr>
          <a:xfrm>
            <a:off x="9090385" y="4556456"/>
            <a:ext cx="2368060" cy="1723549"/>
          </a:xfrm>
          <a:noFill/>
        </p:spPr>
        <p:txBody>
          <a:bodyPr wrap="square" lIns="0" tIns="0" rIns="0" bIns="0" anchor="t">
            <a:noAutofit/>
          </a:bodyPr>
          <a:lstStyle>
            <a:lvl1pPr marL="0" inden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236036617"/>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preserve="1" userDrawn="1">
  <p:cSld name="two image column ">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BF4EC2CB-26E0-838D-281D-D36B9926DD21}"/>
              </a:ext>
              <a:ext uri="{C183D7F6-B498-43B3-948B-1728B52AA6E4}">
                <adec:decorative xmlns:adec="http://schemas.microsoft.com/office/drawing/2017/decorative" val="1"/>
              </a:ext>
            </a:extLst>
          </p:cNvPr>
          <p:cNvGrpSpPr/>
          <p:nvPr userDrawn="1"/>
        </p:nvGrpSpPr>
        <p:grpSpPr>
          <a:xfrm>
            <a:off x="-1" y="0"/>
            <a:ext cx="12192001" cy="6858000"/>
            <a:chOff x="-1" y="0"/>
            <a:chExt cx="12192001" cy="6858000"/>
          </a:xfrm>
        </p:grpSpPr>
        <p:pic>
          <p:nvPicPr>
            <p:cNvPr id="3" name="Picture 2" descr="A picture containing white, design, black and white, art&#10;&#10;Description automatically generated">
              <a:extLst>
                <a:ext uri="{FF2B5EF4-FFF2-40B4-BE49-F238E27FC236}">
                  <a16:creationId xmlns:a16="http://schemas.microsoft.com/office/drawing/2014/main" id="{B66E51A6-2C77-CBDE-30CF-3288A9DFEF65}"/>
                </a:ext>
              </a:extLst>
            </p:cNvPr>
            <p:cNvPicPr>
              <a:picLocks noChangeAspect="1"/>
            </p:cNvPicPr>
            <p:nvPr userDrawn="1"/>
          </p:nvPicPr>
          <p:blipFill>
            <a:blip r:embed="rId2" cstate="screen">
              <a:alphaModFix amt="4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81E00A48-E90F-1BBC-7564-65F0D116A410}"/>
                </a:ext>
              </a:extLst>
            </p:cNvPr>
            <p:cNvPicPr>
              <a:picLocks noChangeAspect="1"/>
            </p:cNvPicPr>
            <p:nvPr userDrawn="1"/>
          </p:nvPicPr>
          <p:blipFill rotWithShape="1">
            <a:blip r:embed="rId3" cstate="screen">
              <a:alphaModFix amt="60000"/>
              <a:extLst>
                <a:ext uri="{28A0092B-C50C-407E-A947-70E740481C1C}">
                  <a14:useLocalDpi xmlns:a14="http://schemas.microsoft.com/office/drawing/2010/main"/>
                </a:ext>
              </a:extLst>
            </a:blip>
            <a:srcRect/>
            <a:stretch/>
          </p:blipFill>
          <p:spPr>
            <a:xfrm>
              <a:off x="-1" y="0"/>
              <a:ext cx="12192001" cy="6858000"/>
            </a:xfrm>
            <a:prstGeom prst="rect">
              <a:avLst/>
            </a:prstGeom>
          </p:spPr>
        </p:pic>
      </p:grpSp>
      <p:grpSp>
        <p:nvGrpSpPr>
          <p:cNvPr id="30" name="Group 29">
            <a:extLst>
              <a:ext uri="{FF2B5EF4-FFF2-40B4-BE49-F238E27FC236}">
                <a16:creationId xmlns:a16="http://schemas.microsoft.com/office/drawing/2014/main" id="{58248E6C-99AA-E510-38A2-3CD8E19968B0}"/>
              </a:ext>
              <a:ext uri="{C183D7F6-B498-43B3-948B-1728B52AA6E4}">
                <adec:decorative xmlns:adec="http://schemas.microsoft.com/office/drawing/2017/decorative" val="1"/>
              </a:ext>
            </a:extLst>
          </p:cNvPr>
          <p:cNvGrpSpPr/>
          <p:nvPr userDrawn="1"/>
        </p:nvGrpSpPr>
        <p:grpSpPr>
          <a:xfrm>
            <a:off x="6382614" y="1436914"/>
            <a:ext cx="5078970" cy="4814502"/>
            <a:chOff x="6382614" y="1436914"/>
            <a:chExt cx="5078970" cy="4814502"/>
          </a:xfrm>
        </p:grpSpPr>
        <p:sp>
          <p:nvSpPr>
            <p:cNvPr id="31" name="Rectangle: Rounded Corners 30">
              <a:extLst>
                <a:ext uri="{FF2B5EF4-FFF2-40B4-BE49-F238E27FC236}">
                  <a16:creationId xmlns:a16="http://schemas.microsoft.com/office/drawing/2014/main" id="{FCE38734-426D-0ED8-3A79-9F9028F23048}"/>
                </a:ext>
              </a:extLst>
            </p:cNvPr>
            <p:cNvSpPr/>
            <p:nvPr/>
          </p:nvSpPr>
          <p:spPr bwMode="auto">
            <a:xfrm>
              <a:off x="6382614" y="1436914"/>
              <a:ext cx="5078970" cy="4814502"/>
            </a:xfrm>
            <a:prstGeom prst="roundRect">
              <a:avLst>
                <a:gd name="adj" fmla="val 6115"/>
              </a:avLst>
            </a:prstGeom>
            <a:solidFill>
              <a:schemeClr val="bg1"/>
            </a:solidFill>
            <a:ln>
              <a:noFill/>
              <a:headEnd type="none" w="med" len="med"/>
              <a:tailEnd type="none" w="med" len="med"/>
            </a:ln>
            <a:effectLst>
              <a:outerShdw blurRad="444500" dist="381000" dir="8100000" algn="tr" rotWithShape="0">
                <a:prstClr val="black">
                  <a:alpha val="1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err="1">
                <a:solidFill>
                  <a:srgbClr val="FFFFFF"/>
                </a:solidFill>
                <a:cs typeface="Segoe UI" pitchFamily="34" charset="0"/>
              </a:endParaRPr>
            </a:p>
          </p:txBody>
        </p:sp>
        <p:sp>
          <p:nvSpPr>
            <p:cNvPr id="32" name="Freeform: Shape 31">
              <a:extLst>
                <a:ext uri="{FF2B5EF4-FFF2-40B4-BE49-F238E27FC236}">
                  <a16:creationId xmlns:a16="http://schemas.microsoft.com/office/drawing/2014/main" id="{1CCFDD57-80EA-78F4-6A4C-59036833139C}"/>
                </a:ext>
              </a:extLst>
            </p:cNvPr>
            <p:cNvSpPr/>
            <p:nvPr/>
          </p:nvSpPr>
          <p:spPr>
            <a:xfrm>
              <a:off x="6675486" y="5513378"/>
              <a:ext cx="4786098" cy="738038"/>
            </a:xfrm>
            <a:custGeom>
              <a:avLst/>
              <a:gdLst>
                <a:gd name="connsiteX0" fmla="*/ 3994328 w 4786098"/>
                <a:gd name="connsiteY0" fmla="*/ 828 h 738038"/>
                <a:gd name="connsiteX1" fmla="*/ 4771446 w 4786098"/>
                <a:gd name="connsiteY1" fmla="*/ 43171 h 738038"/>
                <a:gd name="connsiteX2" fmla="*/ 4786098 w 4786098"/>
                <a:gd name="connsiteY2" fmla="*/ 45639 h 738038"/>
                <a:gd name="connsiteX3" fmla="*/ 4786098 w 4786098"/>
                <a:gd name="connsiteY3" fmla="*/ 443631 h 738038"/>
                <a:gd name="connsiteX4" fmla="*/ 4491691 w 4786098"/>
                <a:gd name="connsiteY4" fmla="*/ 738038 h 738038"/>
                <a:gd name="connsiteX5" fmla="*/ 1535 w 4786098"/>
                <a:gd name="connsiteY5" fmla="*/ 738038 h 738038"/>
                <a:gd name="connsiteX6" fmla="*/ 0 w 4786098"/>
                <a:gd name="connsiteY6" fmla="*/ 737883 h 738038"/>
                <a:gd name="connsiteX7" fmla="*/ 108734 w 4786098"/>
                <a:gd name="connsiteY7" fmla="*/ 718355 h 738038"/>
                <a:gd name="connsiteX8" fmla="*/ 3994328 w 4786098"/>
                <a:gd name="connsiteY8" fmla="*/ 828 h 73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86098" h="738038">
                  <a:moveTo>
                    <a:pt x="3994328" y="828"/>
                  </a:moveTo>
                  <a:cubicBezTo>
                    <a:pt x="4253367" y="-3508"/>
                    <a:pt x="4512407" y="8981"/>
                    <a:pt x="4771446" y="43171"/>
                  </a:cubicBezTo>
                  <a:lnTo>
                    <a:pt x="4786098" y="45639"/>
                  </a:lnTo>
                  <a:lnTo>
                    <a:pt x="4786098" y="443631"/>
                  </a:lnTo>
                  <a:cubicBezTo>
                    <a:pt x="4786098" y="606227"/>
                    <a:pt x="4654287" y="738038"/>
                    <a:pt x="4491691" y="738038"/>
                  </a:cubicBezTo>
                  <a:lnTo>
                    <a:pt x="1535" y="738038"/>
                  </a:lnTo>
                  <a:lnTo>
                    <a:pt x="0" y="737883"/>
                  </a:lnTo>
                  <a:lnTo>
                    <a:pt x="108734" y="718355"/>
                  </a:lnTo>
                  <a:cubicBezTo>
                    <a:pt x="1403933" y="464830"/>
                    <a:pt x="2699131" y="22509"/>
                    <a:pt x="3994328" y="828"/>
                  </a:cubicBezTo>
                  <a:close/>
                </a:path>
              </a:pathLst>
            </a:custGeom>
            <a:solidFill>
              <a:schemeClr val="bg1"/>
            </a:solidFill>
            <a:ln>
              <a:noFill/>
              <a:headEnd type="none" w="med" len="med"/>
              <a:tailEnd type="none" w="med" len="med"/>
            </a:ln>
            <a:effectLst>
              <a:outerShdw blurRad="444500" dist="381000" dir="8100000" algn="tr" rotWithShape="0">
                <a:prstClr val="black">
                  <a:alpha val="1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a:solidFill>
                  <a:srgbClr val="FFFFFF"/>
                </a:solidFill>
                <a:cs typeface="Segoe UI" pitchFamily="34" charset="0"/>
              </a:endParaRPr>
            </a:p>
          </p:txBody>
        </p:sp>
      </p:grpSp>
      <p:sp>
        <p:nvSpPr>
          <p:cNvPr id="37" name="Rectangle: Rounded Corners 36">
            <a:extLst>
              <a:ext uri="{FF2B5EF4-FFF2-40B4-BE49-F238E27FC236}">
                <a16:creationId xmlns:a16="http://schemas.microsoft.com/office/drawing/2014/main" id="{3F8123F8-C840-5D2E-AE49-E34B12896F3E}"/>
              </a:ext>
              <a:ext uri="{C183D7F6-B498-43B3-948B-1728B52AA6E4}">
                <adec:decorative xmlns:adec="http://schemas.microsoft.com/office/drawing/2017/decorative" val="1"/>
              </a:ext>
            </a:extLst>
          </p:cNvPr>
          <p:cNvSpPr/>
          <p:nvPr/>
        </p:nvSpPr>
        <p:spPr bwMode="auto">
          <a:xfrm>
            <a:off x="730416" y="1436914"/>
            <a:ext cx="5078970" cy="4814502"/>
          </a:xfrm>
          <a:prstGeom prst="roundRect">
            <a:avLst>
              <a:gd name="adj" fmla="val 6115"/>
            </a:avLst>
          </a:prstGeom>
          <a:solidFill>
            <a:schemeClr val="bg1"/>
          </a:solidFill>
          <a:ln>
            <a:noFill/>
            <a:headEnd type="none" w="med" len="med"/>
            <a:tailEnd type="none" w="med" len="med"/>
          </a:ln>
          <a:effectLst>
            <a:outerShdw blurRad="444500" dist="381000" dir="8100000" algn="tr" rotWithShape="0">
              <a:prstClr val="black">
                <a:alpha val="1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41" name="Title 1">
            <a:extLst>
              <a:ext uri="{FF2B5EF4-FFF2-40B4-BE49-F238E27FC236}">
                <a16:creationId xmlns:a16="http://schemas.microsoft.com/office/drawing/2014/main" id="{3A364C66-F2F2-7ED6-AD89-B461860AD712}"/>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46" name="Picture Placeholder 58">
            <a:extLst>
              <a:ext uri="{FF2B5EF4-FFF2-40B4-BE49-F238E27FC236}">
                <a16:creationId xmlns:a16="http://schemas.microsoft.com/office/drawing/2014/main" id="{6F42540E-2FD6-C490-AF68-0264B1403170}"/>
              </a:ext>
            </a:extLst>
          </p:cNvPr>
          <p:cNvSpPr>
            <a:spLocks noGrp="1"/>
          </p:cNvSpPr>
          <p:nvPr>
            <p:ph type="pic" sz="quarter" idx="22"/>
          </p:nvPr>
        </p:nvSpPr>
        <p:spPr>
          <a:xfrm>
            <a:off x="868326" y="1567440"/>
            <a:ext cx="4803150" cy="3156968"/>
          </a:xfrm>
          <a:prstGeom prst="roundRect">
            <a:avLst>
              <a:gd name="adj" fmla="val 5023"/>
            </a:avLst>
          </a:prstGeom>
          <a:solidFill>
            <a:schemeClr val="bg1">
              <a:alpha val="40000"/>
            </a:schemeClr>
          </a:solid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38" name="Freeform: Shape 37">
            <a:extLst>
              <a:ext uri="{FF2B5EF4-FFF2-40B4-BE49-F238E27FC236}">
                <a16:creationId xmlns:a16="http://schemas.microsoft.com/office/drawing/2014/main" id="{809960D3-6882-8060-F9E5-AD5EE9BB4FE1}"/>
              </a:ext>
            </a:extLst>
          </p:cNvPr>
          <p:cNvSpPr/>
          <p:nvPr/>
        </p:nvSpPr>
        <p:spPr>
          <a:xfrm>
            <a:off x="730417" y="5074771"/>
            <a:ext cx="3122875" cy="1176645"/>
          </a:xfrm>
          <a:custGeom>
            <a:avLst/>
            <a:gdLst>
              <a:gd name="connsiteX0" fmla="*/ 0 w 3122875"/>
              <a:gd name="connsiteY0" fmla="*/ 0 h 1176645"/>
              <a:gd name="connsiteX1" fmla="*/ 4063 w 3122875"/>
              <a:gd name="connsiteY1" fmla="*/ 2144 h 1176645"/>
              <a:gd name="connsiteX2" fmla="*/ 2961517 w 3122875"/>
              <a:gd name="connsiteY2" fmla="*/ 1143684 h 1176645"/>
              <a:gd name="connsiteX3" fmla="*/ 3122875 w 3122875"/>
              <a:gd name="connsiteY3" fmla="*/ 1176645 h 1176645"/>
              <a:gd name="connsiteX4" fmla="*/ 294407 w 3122875"/>
              <a:gd name="connsiteY4" fmla="*/ 1176645 h 1176645"/>
              <a:gd name="connsiteX5" fmla="*/ 0 w 3122875"/>
              <a:gd name="connsiteY5" fmla="*/ 882238 h 1176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2875" h="1176645">
                <a:moveTo>
                  <a:pt x="0" y="0"/>
                </a:moveTo>
                <a:lnTo>
                  <a:pt x="4063" y="2144"/>
                </a:lnTo>
                <a:cubicBezTo>
                  <a:pt x="784977" y="407445"/>
                  <a:pt x="1832267" y="885636"/>
                  <a:pt x="2961517" y="1143684"/>
                </a:cubicBezTo>
                <a:lnTo>
                  <a:pt x="3122875" y="1176645"/>
                </a:lnTo>
                <a:lnTo>
                  <a:pt x="294407" y="1176645"/>
                </a:lnTo>
                <a:cubicBezTo>
                  <a:pt x="131811" y="1176645"/>
                  <a:pt x="0" y="1044834"/>
                  <a:pt x="0" y="882238"/>
                </a:cubicBezTo>
                <a:close/>
              </a:path>
            </a:pathLst>
          </a:custGeom>
          <a:solidFill>
            <a:schemeClr val="bg1">
              <a:alpha val="85000"/>
            </a:schemeClr>
          </a:solidFill>
          <a:ln w="8467" cap="flat">
            <a:noFill/>
            <a:prstDash val="solid"/>
            <a:miter/>
          </a:ln>
          <a:effectLst>
            <a:outerShdw blurRad="317500" dist="254000" dir="18900000" sx="95000" sy="95000" algn="bl" rotWithShape="0">
              <a:prstClr val="black">
                <a:alpha val="5000"/>
              </a:prstClr>
            </a:outerShdw>
          </a:effectLst>
        </p:spPr>
        <p:txBody>
          <a:bodyPr wrap="square" rtlCol="0" anchor="ctr">
            <a:noAutofit/>
          </a:bodyPr>
          <a:lstStyle/>
          <a:p>
            <a:pPr marL="0" indent="0">
              <a:buFont typeface="Arial" panose="020B0604020202020204" pitchFamily="34" charset="0"/>
              <a:buNone/>
            </a:pPr>
            <a:endParaRPr lang="en-US"/>
          </a:p>
        </p:txBody>
      </p:sp>
      <p:sp>
        <p:nvSpPr>
          <p:cNvPr id="42" name="Text Placeholder 35">
            <a:extLst>
              <a:ext uri="{FF2B5EF4-FFF2-40B4-BE49-F238E27FC236}">
                <a16:creationId xmlns:a16="http://schemas.microsoft.com/office/drawing/2014/main" id="{B82003D2-4F94-EC37-ADE3-F98824F7CD22}"/>
              </a:ext>
            </a:extLst>
          </p:cNvPr>
          <p:cNvSpPr>
            <a:spLocks noGrp="1"/>
          </p:cNvSpPr>
          <p:nvPr>
            <p:ph type="body" sz="quarter" idx="15" hasCustomPrompt="1"/>
          </p:nvPr>
        </p:nvSpPr>
        <p:spPr>
          <a:xfrm>
            <a:off x="977203" y="4945137"/>
            <a:ext cx="4585398" cy="372431"/>
          </a:xfrm>
          <a:noFill/>
        </p:spPr>
        <p:txBody>
          <a:bodyPr wrap="square" lIns="0" tIns="0" rIns="0" bIns="0" anchor="t">
            <a:noAutofit/>
          </a:bodyPr>
          <a:lstStyle>
            <a:lvl1pPr marL="0" indent="0" algn="ctr">
              <a:buFont typeface="Arial" panose="020B0604020202020204" pitchFamily="34" charset="0"/>
              <a:buNone/>
              <a:defRPr kumimoji="0" lang="en-US" sz="2400" b="0" i="0" u="none" strike="noStrike" cap="none" normalizeH="0" dirty="0" smtClean="0">
                <a:ln>
                  <a:noFill/>
                </a:ln>
                <a:solidFill>
                  <a:schemeClr val="tx2"/>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3" name="Text Placeholder 35">
            <a:extLst>
              <a:ext uri="{FF2B5EF4-FFF2-40B4-BE49-F238E27FC236}">
                <a16:creationId xmlns:a16="http://schemas.microsoft.com/office/drawing/2014/main" id="{F294D14F-0E98-E60C-3614-5F2987D415B8}"/>
              </a:ext>
            </a:extLst>
          </p:cNvPr>
          <p:cNvSpPr>
            <a:spLocks noGrp="1"/>
          </p:cNvSpPr>
          <p:nvPr>
            <p:ph type="body" sz="quarter" idx="17" hasCustomPrompt="1"/>
          </p:nvPr>
        </p:nvSpPr>
        <p:spPr>
          <a:xfrm>
            <a:off x="977202" y="5418500"/>
            <a:ext cx="4585397" cy="524945"/>
          </a:xfrm>
          <a:noFill/>
        </p:spPr>
        <p:txBody>
          <a:bodyPr wrap="square" lIns="0" tIns="0" rIns="0" bIns="0" anchor="t">
            <a:noAutofit/>
          </a:bodyPr>
          <a:lstStyle>
            <a:lvl1pPr marL="0" indent="0" algn="ctr">
              <a:buFont typeface="Arial" panose="020B0604020202020204" pitchFamily="34" charset="0"/>
              <a:buNone/>
              <a:defRPr kumimoji="0" lang="en-US" sz="18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7" name="Picture Placeholder 58">
            <a:extLst>
              <a:ext uri="{FF2B5EF4-FFF2-40B4-BE49-F238E27FC236}">
                <a16:creationId xmlns:a16="http://schemas.microsoft.com/office/drawing/2014/main" id="{21AAEE46-56E1-C4CA-4F97-0165AA54E121}"/>
              </a:ext>
            </a:extLst>
          </p:cNvPr>
          <p:cNvSpPr>
            <a:spLocks noGrp="1"/>
          </p:cNvSpPr>
          <p:nvPr>
            <p:ph type="pic" sz="quarter" idx="23"/>
          </p:nvPr>
        </p:nvSpPr>
        <p:spPr>
          <a:xfrm>
            <a:off x="6520524" y="1567440"/>
            <a:ext cx="4803150" cy="3156968"/>
          </a:xfrm>
          <a:prstGeom prst="roundRect">
            <a:avLst>
              <a:gd name="adj" fmla="val 5023"/>
            </a:avLst>
          </a:prstGeom>
          <a:solidFill>
            <a:schemeClr val="bg1">
              <a:alpha val="40000"/>
            </a:schemeClr>
          </a:solid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44" name="Text Placeholder 35">
            <a:extLst>
              <a:ext uri="{FF2B5EF4-FFF2-40B4-BE49-F238E27FC236}">
                <a16:creationId xmlns:a16="http://schemas.microsoft.com/office/drawing/2014/main" id="{7701A668-AB3D-F9C3-BB8D-8DCD15F95434}"/>
              </a:ext>
            </a:extLst>
          </p:cNvPr>
          <p:cNvSpPr>
            <a:spLocks noGrp="1"/>
          </p:cNvSpPr>
          <p:nvPr>
            <p:ph type="body" sz="quarter" idx="18" hasCustomPrompt="1"/>
          </p:nvPr>
        </p:nvSpPr>
        <p:spPr>
          <a:xfrm>
            <a:off x="6629400" y="4945137"/>
            <a:ext cx="4585398" cy="372431"/>
          </a:xfrm>
          <a:noFill/>
        </p:spPr>
        <p:txBody>
          <a:bodyPr wrap="square" lIns="0" tIns="0" rIns="0" bIns="0" anchor="t">
            <a:noAutofit/>
          </a:bodyPr>
          <a:lstStyle>
            <a:lvl1pPr marL="0" indent="0" algn="ctr">
              <a:buFont typeface="Arial" panose="020B0604020202020204" pitchFamily="34" charset="0"/>
              <a:buNone/>
              <a:defRPr kumimoji="0" lang="en-US" sz="2400" b="0" i="0" u="none" strike="noStrike" cap="none" normalizeH="0" dirty="0" smtClean="0">
                <a:ln>
                  <a:noFill/>
                </a:ln>
                <a:solidFill>
                  <a:schemeClr val="tx2"/>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5" name="Text Placeholder 35">
            <a:extLst>
              <a:ext uri="{FF2B5EF4-FFF2-40B4-BE49-F238E27FC236}">
                <a16:creationId xmlns:a16="http://schemas.microsoft.com/office/drawing/2014/main" id="{CE5E7A5E-5F91-2C48-0FC9-3170F3EF23D0}"/>
              </a:ext>
            </a:extLst>
          </p:cNvPr>
          <p:cNvSpPr>
            <a:spLocks noGrp="1"/>
          </p:cNvSpPr>
          <p:nvPr>
            <p:ph type="body" sz="quarter" idx="19" hasCustomPrompt="1"/>
          </p:nvPr>
        </p:nvSpPr>
        <p:spPr>
          <a:xfrm>
            <a:off x="6629401" y="5418500"/>
            <a:ext cx="4585397" cy="524945"/>
          </a:xfrm>
          <a:noFill/>
        </p:spPr>
        <p:txBody>
          <a:bodyPr wrap="square" lIns="0" tIns="0" rIns="0" bIns="0" anchor="t">
            <a:noAutofit/>
          </a:bodyPr>
          <a:lstStyle>
            <a:lvl1pPr marL="0" indent="0" algn="ctr">
              <a:buFont typeface="Arial" panose="020B0604020202020204" pitchFamily="34" charset="0"/>
              <a:buNone/>
              <a:defRPr kumimoji="0" lang="en-US" sz="18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010894054"/>
      </p:ext>
    </p:extLst>
  </p:cSld>
  <p:clrMapOvr>
    <a:masterClrMapping/>
  </p:clrMapOvr>
  <p:transition>
    <p:fade/>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preserve="1" userDrawn="1">
  <p:cSld name="Title with side imag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141DCFA-8E14-4BE5-3DCD-5CE2050DF9F2}"/>
              </a:ext>
              <a:ext uri="{C183D7F6-B498-43B3-948B-1728B52AA6E4}">
                <adec:decorative xmlns:adec="http://schemas.microsoft.com/office/drawing/2017/decorative" val="1"/>
              </a:ext>
            </a:extLst>
          </p:cNvPr>
          <p:cNvGrpSpPr/>
          <p:nvPr userDrawn="1"/>
        </p:nvGrpSpPr>
        <p:grpSpPr>
          <a:xfrm>
            <a:off x="-1" y="0"/>
            <a:ext cx="12192001" cy="6858000"/>
            <a:chOff x="-1" y="0"/>
            <a:chExt cx="12192001" cy="6858000"/>
          </a:xfrm>
        </p:grpSpPr>
        <p:pic>
          <p:nvPicPr>
            <p:cNvPr id="7" name="Picture 6" descr="A picture containing white, design, black and white, art&#10;&#10;Description automatically generated">
              <a:extLst>
                <a:ext uri="{FF2B5EF4-FFF2-40B4-BE49-F238E27FC236}">
                  <a16:creationId xmlns:a16="http://schemas.microsoft.com/office/drawing/2014/main" id="{CB994314-A532-F312-1BE5-F9160CF7CF5F}"/>
                </a:ext>
              </a:extLst>
            </p:cNvPr>
            <p:cNvPicPr>
              <a:picLocks noChangeAspect="1"/>
            </p:cNvPicPr>
            <p:nvPr userDrawn="1"/>
          </p:nvPicPr>
          <p:blipFill>
            <a:blip r:embed="rId2" cstate="screen">
              <a:alphaModFix amt="4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1" name="Picture 10">
              <a:extLst>
                <a:ext uri="{FF2B5EF4-FFF2-40B4-BE49-F238E27FC236}">
                  <a16:creationId xmlns:a16="http://schemas.microsoft.com/office/drawing/2014/main" id="{09BBA7C8-2451-9A1A-039E-90CF61ADB697}"/>
                </a:ext>
              </a:extLst>
            </p:cNvPr>
            <p:cNvPicPr>
              <a:picLocks noChangeAspect="1"/>
            </p:cNvPicPr>
            <p:nvPr userDrawn="1"/>
          </p:nvPicPr>
          <p:blipFill rotWithShape="1">
            <a:blip r:embed="rId3" cstate="screen">
              <a:alphaModFix amt="60000"/>
              <a:extLst>
                <a:ext uri="{28A0092B-C50C-407E-A947-70E740481C1C}">
                  <a14:useLocalDpi xmlns:a14="http://schemas.microsoft.com/office/drawing/2010/main"/>
                </a:ext>
              </a:extLst>
            </a:blip>
            <a:srcRect/>
            <a:stretch/>
          </p:blipFill>
          <p:spPr>
            <a:xfrm>
              <a:off x="-1" y="0"/>
              <a:ext cx="12192001" cy="6858000"/>
            </a:xfrm>
            <a:prstGeom prst="rect">
              <a:avLst/>
            </a:prstGeom>
          </p:spPr>
        </p:pic>
      </p:grpSp>
      <p:sp>
        <p:nvSpPr>
          <p:cNvPr id="14" name="Title 1">
            <a:extLst>
              <a:ext uri="{FF2B5EF4-FFF2-40B4-BE49-F238E27FC236}">
                <a16:creationId xmlns:a16="http://schemas.microsoft.com/office/drawing/2014/main" id="{A2BDFBE3-3EB5-E673-EB34-F138016BAD44}"/>
              </a:ext>
            </a:extLst>
          </p:cNvPr>
          <p:cNvSpPr>
            <a:spLocks noGrp="1"/>
          </p:cNvSpPr>
          <p:nvPr>
            <p:ph type="title" hasCustomPrompt="1"/>
          </p:nvPr>
        </p:nvSpPr>
        <p:spPr>
          <a:xfrm>
            <a:off x="588263" y="2813445"/>
            <a:ext cx="4956194" cy="1107996"/>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a:t>
            </a:r>
            <a:br>
              <a:rPr lang="en-US"/>
            </a:br>
            <a:r>
              <a:rPr lang="en-US"/>
              <a:t>title style</a:t>
            </a:r>
            <a:endParaRPr lang="en-IN"/>
          </a:p>
        </p:txBody>
      </p:sp>
      <p:sp>
        <p:nvSpPr>
          <p:cNvPr id="13" name="Picture Placeholder 58">
            <a:extLst>
              <a:ext uri="{FF2B5EF4-FFF2-40B4-BE49-F238E27FC236}">
                <a16:creationId xmlns:a16="http://schemas.microsoft.com/office/drawing/2014/main" id="{DE3E332F-F429-153C-AF0F-1F8899F9BF4F}"/>
              </a:ext>
            </a:extLst>
          </p:cNvPr>
          <p:cNvSpPr>
            <a:spLocks noGrp="1"/>
          </p:cNvSpPr>
          <p:nvPr>
            <p:ph type="pic" sz="quarter" idx="22"/>
          </p:nvPr>
        </p:nvSpPr>
        <p:spPr>
          <a:xfrm>
            <a:off x="5919788" y="585786"/>
            <a:ext cx="5686424" cy="5686424"/>
          </a:xfrm>
          <a:prstGeom prst="roundRect">
            <a:avLst>
              <a:gd name="adj" fmla="val 5988"/>
            </a:avLst>
          </a:prstGeom>
          <a:solidFill>
            <a:schemeClr val="bg1">
              <a:alpha val="40000"/>
            </a:schemeClr>
          </a:solid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Tree>
    <p:extLst>
      <p:ext uri="{BB962C8B-B14F-4D97-AF65-F5344CB8AC3E}">
        <p14:creationId xmlns:p14="http://schemas.microsoft.com/office/powerpoint/2010/main" val="1963691249"/>
      </p:ext>
    </p:extLst>
  </p:cSld>
  <p:clrMapOvr>
    <a:masterClrMapping/>
  </p:clrMapOvr>
  <p:transition>
    <p:fade/>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preserve="1" userDrawn="1">
  <p:cSld name="Quote slide with circle imag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D532587-F3C3-A3DE-2FB8-B28FFDA0AF89}"/>
              </a:ext>
              <a:ext uri="{C183D7F6-B498-43B3-948B-1728B52AA6E4}">
                <adec:decorative xmlns:adec="http://schemas.microsoft.com/office/drawing/2017/decorative" val="1"/>
              </a:ext>
            </a:extLst>
          </p:cNvPr>
          <p:cNvGrpSpPr/>
          <p:nvPr userDrawn="1"/>
        </p:nvGrpSpPr>
        <p:grpSpPr>
          <a:xfrm>
            <a:off x="-1" y="0"/>
            <a:ext cx="12192001" cy="6858000"/>
            <a:chOff x="-1" y="0"/>
            <a:chExt cx="12192001" cy="6858000"/>
          </a:xfrm>
        </p:grpSpPr>
        <p:pic>
          <p:nvPicPr>
            <p:cNvPr id="5" name="Picture 4" descr="A picture containing white, design, black and white, art&#10;&#10;Description automatically generated">
              <a:extLst>
                <a:ext uri="{FF2B5EF4-FFF2-40B4-BE49-F238E27FC236}">
                  <a16:creationId xmlns:a16="http://schemas.microsoft.com/office/drawing/2014/main" id="{6BAD7D92-7633-6626-8133-21F7DECC3A6D}"/>
                </a:ext>
              </a:extLst>
            </p:cNvPr>
            <p:cNvPicPr>
              <a:picLocks noChangeAspect="1"/>
            </p:cNvPicPr>
            <p:nvPr userDrawn="1"/>
          </p:nvPicPr>
          <p:blipFill>
            <a:blip r:embed="rId2" cstate="screen">
              <a:alphaModFix amt="4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4" name="Picture 13">
              <a:extLst>
                <a:ext uri="{FF2B5EF4-FFF2-40B4-BE49-F238E27FC236}">
                  <a16:creationId xmlns:a16="http://schemas.microsoft.com/office/drawing/2014/main" id="{7B289AED-6565-ECD5-342F-0E7F6E593BE6}"/>
                </a:ext>
              </a:extLst>
            </p:cNvPr>
            <p:cNvPicPr>
              <a:picLocks noChangeAspect="1"/>
            </p:cNvPicPr>
            <p:nvPr userDrawn="1"/>
          </p:nvPicPr>
          <p:blipFill rotWithShape="1">
            <a:blip r:embed="rId3" cstate="screen">
              <a:alphaModFix amt="60000"/>
              <a:extLst>
                <a:ext uri="{28A0092B-C50C-407E-A947-70E740481C1C}">
                  <a14:useLocalDpi xmlns:a14="http://schemas.microsoft.com/office/drawing/2010/main"/>
                </a:ext>
              </a:extLst>
            </a:blip>
            <a:srcRect/>
            <a:stretch/>
          </p:blipFill>
          <p:spPr>
            <a:xfrm>
              <a:off x="-1" y="0"/>
              <a:ext cx="12192001" cy="6858000"/>
            </a:xfrm>
            <a:prstGeom prst="rect">
              <a:avLst/>
            </a:prstGeom>
          </p:spPr>
        </p:pic>
      </p:grpSp>
      <p:sp>
        <p:nvSpPr>
          <p:cNvPr id="4" name="Rectangle 3">
            <a:extLst>
              <a:ext uri="{FF2B5EF4-FFF2-40B4-BE49-F238E27FC236}">
                <a16:creationId xmlns:a16="http://schemas.microsoft.com/office/drawing/2014/main" id="{AFA12B46-E85B-12F4-A5F1-278AFFBF05D9}"/>
              </a:ext>
              <a:ext uri="{C183D7F6-B498-43B3-948B-1728B52AA6E4}">
                <adec:decorative xmlns:adec="http://schemas.microsoft.com/office/drawing/2017/decorative" val="1"/>
              </a:ext>
            </a:extLst>
          </p:cNvPr>
          <p:cNvSpPr/>
          <p:nvPr userDrawn="1"/>
        </p:nvSpPr>
        <p:spPr bwMode="auto">
          <a:xfrm rot="5400000" flipV="1">
            <a:off x="223839" y="360365"/>
            <a:ext cx="2017712" cy="1296988"/>
          </a:xfrm>
          <a:prstGeom prst="rect">
            <a:avLst/>
          </a:prstGeom>
          <a:gradFill>
            <a:gsLst>
              <a:gs pos="16000">
                <a:schemeClr val="bg1">
                  <a:alpha val="0"/>
                </a:schemeClr>
              </a:gs>
              <a:gs pos="84000">
                <a:schemeClr val="bg1"/>
              </a:gs>
            </a:gsLst>
            <a:lin ang="10800000" scaled="1"/>
          </a:gradFill>
          <a:ln>
            <a:noFill/>
            <a:headEnd type="none" w="med" len="med"/>
            <a:tailEnd type="none" w="med" len="med"/>
          </a:ln>
          <a:effectLst>
            <a:outerShdw blurRad="76200" dist="38100" dir="10800000" sx="101000" sy="101000" algn="r" rotWithShape="0">
              <a:schemeClr val="tx1">
                <a:alpha val="10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IN" sz="2000" err="1">
              <a:solidFill>
                <a:srgbClr val="FFFFFF"/>
              </a:solidFill>
              <a:ea typeface="Segoe UI" pitchFamily="34" charset="0"/>
              <a:cs typeface="Segoe UI" pitchFamily="34" charset="0"/>
            </a:endParaRPr>
          </a:p>
        </p:txBody>
      </p:sp>
      <p:sp>
        <p:nvSpPr>
          <p:cNvPr id="6" name="Oval 5">
            <a:extLst>
              <a:ext uri="{FF2B5EF4-FFF2-40B4-BE49-F238E27FC236}">
                <a16:creationId xmlns:a16="http://schemas.microsoft.com/office/drawing/2014/main" id="{FC7A0CD2-CA9E-7BC5-37B3-58C8A495DAE9}"/>
              </a:ext>
              <a:ext uri="{C183D7F6-B498-43B3-948B-1728B52AA6E4}">
                <adec:decorative xmlns:adec="http://schemas.microsoft.com/office/drawing/2017/decorative" val="1"/>
              </a:ext>
            </a:extLst>
          </p:cNvPr>
          <p:cNvSpPr/>
          <p:nvPr userDrawn="1"/>
        </p:nvSpPr>
        <p:spPr bwMode="auto">
          <a:xfrm>
            <a:off x="7675881" y="1463040"/>
            <a:ext cx="3931920" cy="3931920"/>
          </a:xfrm>
          <a:prstGeom prst="ellipse">
            <a:avLst/>
          </a:prstGeom>
          <a:solidFill>
            <a:schemeClr val="bg1"/>
          </a:solidFill>
          <a:ln>
            <a:noFill/>
            <a:headEnd type="none" w="med" len="med"/>
            <a:tailEnd type="none" w="med" len="med"/>
          </a:ln>
          <a:effectLst>
            <a:outerShdw blurRad="431800" sx="102000" sy="102000" algn="ctr" rotWithShape="0">
              <a:prstClr val="black">
                <a:alpha val="4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ctr" defTabSz="932472" fontAlgn="base">
              <a:spcBef>
                <a:spcPct val="0"/>
              </a:spcBef>
              <a:spcAft>
                <a:spcPct val="0"/>
              </a:spcAft>
              <a:buFont typeface="Arial" panose="020B0604020202020204" pitchFamily="34" charset="0"/>
              <a:buNone/>
            </a:pPr>
            <a:endParaRPr lang="en-IN" sz="2000" err="1">
              <a:solidFill>
                <a:srgbClr val="FFFFFF"/>
              </a:solidFill>
              <a:ea typeface="Segoe UI" pitchFamily="34" charset="0"/>
              <a:cs typeface="Segoe UI" pitchFamily="34" charset="0"/>
            </a:endParaRPr>
          </a:p>
        </p:txBody>
      </p:sp>
      <p:sp>
        <p:nvSpPr>
          <p:cNvPr id="7" name="Graphic 28">
            <a:extLst>
              <a:ext uri="{FF2B5EF4-FFF2-40B4-BE49-F238E27FC236}">
                <a16:creationId xmlns:a16="http://schemas.microsoft.com/office/drawing/2014/main" id="{6668DFE4-33A9-4D8D-DFAE-DA75B345215A}"/>
              </a:ext>
              <a:ext uri="{C183D7F6-B498-43B3-948B-1728B52AA6E4}">
                <adec:decorative xmlns:adec="http://schemas.microsoft.com/office/drawing/2017/decorative" val="1"/>
              </a:ext>
            </a:extLst>
          </p:cNvPr>
          <p:cNvSpPr/>
          <p:nvPr userDrawn="1"/>
        </p:nvSpPr>
        <p:spPr>
          <a:xfrm>
            <a:off x="754008" y="1432563"/>
            <a:ext cx="965312" cy="725262"/>
          </a:xfrm>
          <a:custGeom>
            <a:avLst/>
            <a:gdLst>
              <a:gd name="connsiteX0" fmla="*/ 325088 w 3616928"/>
              <a:gd name="connsiteY0" fmla="*/ 2493836 h 2717482"/>
              <a:gd name="connsiteX1" fmla="*/ 0 w 3616928"/>
              <a:gd name="connsiteY1" fmla="*/ 1620108 h 2717482"/>
              <a:gd name="connsiteX2" fmla="*/ 1086517 w 3616928"/>
              <a:gd name="connsiteY2" fmla="*/ 19336 h 2717482"/>
              <a:gd name="connsiteX3" fmla="*/ 1300734 w 3616928"/>
              <a:gd name="connsiteY3" fmla="*/ 71628 h 2717482"/>
              <a:gd name="connsiteX4" fmla="*/ 1300734 w 3616928"/>
              <a:gd name="connsiteY4" fmla="*/ 71628 h 2717482"/>
              <a:gd name="connsiteX5" fmla="*/ 1253776 w 3616928"/>
              <a:gd name="connsiteY5" fmla="*/ 305943 h 2717482"/>
              <a:gd name="connsiteX6" fmla="*/ 710375 w 3616928"/>
              <a:gd name="connsiteY6" fmla="*/ 858584 h 2717482"/>
              <a:gd name="connsiteX7" fmla="*/ 930497 w 3616928"/>
              <a:gd name="connsiteY7" fmla="*/ 1294448 h 2717482"/>
              <a:gd name="connsiteX8" fmla="*/ 934784 w 3616928"/>
              <a:gd name="connsiteY8" fmla="*/ 1295020 h 2717482"/>
              <a:gd name="connsiteX9" fmla="*/ 1585055 w 3616928"/>
              <a:gd name="connsiteY9" fmla="*/ 2006251 h 2717482"/>
              <a:gd name="connsiteX10" fmla="*/ 1387412 w 3616928"/>
              <a:gd name="connsiteY10" fmla="*/ 2507743 h 2717482"/>
              <a:gd name="connsiteX11" fmla="*/ 1375791 w 3616928"/>
              <a:gd name="connsiteY11" fmla="*/ 2520316 h 2717482"/>
              <a:gd name="connsiteX12" fmla="*/ 873919 w 3616928"/>
              <a:gd name="connsiteY12" fmla="*/ 2717483 h 2717482"/>
              <a:gd name="connsiteX13" fmla="*/ 325279 w 3616928"/>
              <a:gd name="connsiteY13" fmla="*/ 2493931 h 2717482"/>
              <a:gd name="connsiteX14" fmla="*/ 325279 w 3616928"/>
              <a:gd name="connsiteY14" fmla="*/ 2493931 h 2717482"/>
              <a:gd name="connsiteX15" fmla="*/ 2357057 w 3616928"/>
              <a:gd name="connsiteY15" fmla="*/ 2493836 h 2717482"/>
              <a:gd name="connsiteX16" fmla="*/ 2031968 w 3616928"/>
              <a:gd name="connsiteY16" fmla="*/ 1620108 h 2717482"/>
              <a:gd name="connsiteX17" fmla="*/ 3118485 w 3616928"/>
              <a:gd name="connsiteY17" fmla="*/ 19336 h 2717482"/>
              <a:gd name="connsiteX18" fmla="*/ 3332703 w 3616928"/>
              <a:gd name="connsiteY18" fmla="*/ 71628 h 2717482"/>
              <a:gd name="connsiteX19" fmla="*/ 3332703 w 3616928"/>
              <a:gd name="connsiteY19" fmla="*/ 71628 h 2717482"/>
              <a:gd name="connsiteX20" fmla="*/ 3285744 w 3616928"/>
              <a:gd name="connsiteY20" fmla="*/ 305943 h 2717482"/>
              <a:gd name="connsiteX21" fmla="*/ 2742343 w 3616928"/>
              <a:gd name="connsiteY21" fmla="*/ 858584 h 2717482"/>
              <a:gd name="connsiteX22" fmla="*/ 2962370 w 3616928"/>
              <a:gd name="connsiteY22" fmla="*/ 1294448 h 2717482"/>
              <a:gd name="connsiteX23" fmla="*/ 2966657 w 3616928"/>
              <a:gd name="connsiteY23" fmla="*/ 1295020 h 2717482"/>
              <a:gd name="connsiteX24" fmla="*/ 3616928 w 3616928"/>
              <a:gd name="connsiteY24" fmla="*/ 2006251 h 2717482"/>
              <a:gd name="connsiteX25" fmla="*/ 3413760 w 3616928"/>
              <a:gd name="connsiteY25" fmla="*/ 2514220 h 2717482"/>
              <a:gd name="connsiteX26" fmla="*/ 2905792 w 3616928"/>
              <a:gd name="connsiteY26" fmla="*/ 2717388 h 2717482"/>
              <a:gd name="connsiteX27" fmla="*/ 2357152 w 3616928"/>
              <a:gd name="connsiteY27" fmla="*/ 2493836 h 2717482"/>
              <a:gd name="connsiteX28" fmla="*/ 2357152 w 3616928"/>
              <a:gd name="connsiteY28" fmla="*/ 2493836 h 271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16928" h="2717482">
                <a:moveTo>
                  <a:pt x="325088" y="2493836"/>
                </a:moveTo>
                <a:cubicBezTo>
                  <a:pt x="121920" y="2270380"/>
                  <a:pt x="0" y="2026539"/>
                  <a:pt x="0" y="1620108"/>
                </a:cubicBezTo>
                <a:cubicBezTo>
                  <a:pt x="0" y="954025"/>
                  <a:pt x="445675" y="359188"/>
                  <a:pt x="1086517" y="19336"/>
                </a:cubicBezTo>
                <a:cubicBezTo>
                  <a:pt x="1160812" y="-20097"/>
                  <a:pt x="1252918" y="2477"/>
                  <a:pt x="1300734" y="71628"/>
                </a:cubicBezTo>
                <a:lnTo>
                  <a:pt x="1300734" y="71628"/>
                </a:lnTo>
                <a:cubicBezTo>
                  <a:pt x="1354550" y="149448"/>
                  <a:pt x="1333310" y="254699"/>
                  <a:pt x="1253776" y="305943"/>
                </a:cubicBezTo>
                <a:cubicBezTo>
                  <a:pt x="981075" y="481585"/>
                  <a:pt x="813911" y="674466"/>
                  <a:pt x="710375" y="858584"/>
                </a:cubicBezTo>
                <a:cubicBezTo>
                  <a:pt x="606838" y="1042702"/>
                  <a:pt x="723805" y="1266159"/>
                  <a:pt x="930497" y="1294448"/>
                </a:cubicBezTo>
                <a:cubicBezTo>
                  <a:pt x="931926" y="1294639"/>
                  <a:pt x="933355" y="1294829"/>
                  <a:pt x="934784" y="1295020"/>
                </a:cubicBezTo>
                <a:cubicBezTo>
                  <a:pt x="1300543" y="1335691"/>
                  <a:pt x="1585055" y="1620108"/>
                  <a:pt x="1585055" y="2006251"/>
                </a:cubicBezTo>
                <a:cubicBezTo>
                  <a:pt x="1585055" y="2186369"/>
                  <a:pt x="1506188" y="2366487"/>
                  <a:pt x="1387412" y="2507743"/>
                </a:cubicBezTo>
                <a:cubicBezTo>
                  <a:pt x="1383792" y="2512124"/>
                  <a:pt x="1379887" y="2516315"/>
                  <a:pt x="1375791" y="2520316"/>
                </a:cubicBezTo>
                <a:cubicBezTo>
                  <a:pt x="1235012" y="2658237"/>
                  <a:pt x="1074230" y="2717483"/>
                  <a:pt x="873919" y="2717483"/>
                </a:cubicBezTo>
                <a:cubicBezTo>
                  <a:pt x="650367" y="2717483"/>
                  <a:pt x="447199" y="2615851"/>
                  <a:pt x="325279" y="2493931"/>
                </a:cubicBezTo>
                <a:lnTo>
                  <a:pt x="325279" y="2493931"/>
                </a:lnTo>
                <a:close/>
                <a:moveTo>
                  <a:pt x="2357057" y="2493836"/>
                </a:moveTo>
                <a:cubicBezTo>
                  <a:pt x="2153888" y="2270284"/>
                  <a:pt x="2031968" y="2026444"/>
                  <a:pt x="2031968" y="1620108"/>
                </a:cubicBezTo>
                <a:cubicBezTo>
                  <a:pt x="2031968" y="954025"/>
                  <a:pt x="2477643" y="359188"/>
                  <a:pt x="3118485" y="19336"/>
                </a:cubicBezTo>
                <a:cubicBezTo>
                  <a:pt x="3192780" y="-20097"/>
                  <a:pt x="3284887" y="2477"/>
                  <a:pt x="3332703" y="71628"/>
                </a:cubicBezTo>
                <a:lnTo>
                  <a:pt x="3332703" y="71628"/>
                </a:lnTo>
                <a:cubicBezTo>
                  <a:pt x="3386519" y="149448"/>
                  <a:pt x="3365278" y="254699"/>
                  <a:pt x="3285744" y="305943"/>
                </a:cubicBezTo>
                <a:cubicBezTo>
                  <a:pt x="3013043" y="481585"/>
                  <a:pt x="2845880" y="674466"/>
                  <a:pt x="2742343" y="858584"/>
                </a:cubicBezTo>
                <a:cubicBezTo>
                  <a:pt x="2640140" y="1040416"/>
                  <a:pt x="2755773" y="1266159"/>
                  <a:pt x="2962370" y="1294448"/>
                </a:cubicBezTo>
                <a:cubicBezTo>
                  <a:pt x="2963799" y="1294639"/>
                  <a:pt x="2965228" y="1294829"/>
                  <a:pt x="2966657" y="1295020"/>
                </a:cubicBezTo>
                <a:cubicBezTo>
                  <a:pt x="3332416" y="1335691"/>
                  <a:pt x="3616928" y="1620108"/>
                  <a:pt x="3616928" y="2006251"/>
                </a:cubicBezTo>
                <a:cubicBezTo>
                  <a:pt x="3616928" y="2189131"/>
                  <a:pt x="3535680" y="2372011"/>
                  <a:pt x="3413760" y="2514220"/>
                </a:cubicBezTo>
                <a:cubicBezTo>
                  <a:pt x="3291840" y="2656428"/>
                  <a:pt x="3108960" y="2717388"/>
                  <a:pt x="2905792" y="2717388"/>
                </a:cubicBezTo>
                <a:cubicBezTo>
                  <a:pt x="2682240" y="2717388"/>
                  <a:pt x="2479072" y="2615756"/>
                  <a:pt x="2357152" y="2493836"/>
                </a:cubicBezTo>
                <a:lnTo>
                  <a:pt x="2357152" y="2493836"/>
                </a:lnTo>
                <a:close/>
              </a:path>
            </a:pathLst>
          </a:custGeom>
          <a:gradFill flip="none" rotWithShape="1">
            <a:gsLst>
              <a:gs pos="24000">
                <a:schemeClr val="tx2"/>
              </a:gs>
              <a:gs pos="100000">
                <a:schemeClr val="tx2">
                  <a:lumMod val="60000"/>
                  <a:lumOff val="40000"/>
                </a:schemeClr>
              </a:gs>
            </a:gsLst>
            <a:path path="circle">
              <a:fillToRect t="100000" r="100000"/>
            </a:path>
            <a:tileRect l="-100000" b="-100000"/>
          </a:gradFill>
          <a:ln w="3175">
            <a:solidFill>
              <a:schemeClr val="bg1"/>
            </a:solidFill>
            <a:headEnd type="none" w="med" len="med"/>
            <a:tailEnd type="none" w="med" len="med"/>
          </a:ln>
          <a:effectLst>
            <a:outerShdw blurRad="50800" dist="76200" dir="8100000" algn="tr" rotWithShape="0">
              <a:schemeClr val="tx2">
                <a:alpha val="25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a:solidFill>
                <a:srgbClr val="FFFFFF"/>
              </a:solidFill>
              <a:cs typeface="Segoe UI" pitchFamily="34" charset="0"/>
            </a:endParaRPr>
          </a:p>
        </p:txBody>
      </p:sp>
      <p:sp>
        <p:nvSpPr>
          <p:cNvPr id="17" name="Text Placeholder 35">
            <a:extLst>
              <a:ext uri="{FF2B5EF4-FFF2-40B4-BE49-F238E27FC236}">
                <a16:creationId xmlns:a16="http://schemas.microsoft.com/office/drawing/2014/main" id="{8A5A4816-7D0E-6041-4EAC-DCECFC68D036}"/>
              </a:ext>
            </a:extLst>
          </p:cNvPr>
          <p:cNvSpPr>
            <a:spLocks noGrp="1"/>
          </p:cNvSpPr>
          <p:nvPr>
            <p:ph type="body" sz="quarter" idx="17" hasCustomPrompt="1"/>
          </p:nvPr>
        </p:nvSpPr>
        <p:spPr>
          <a:xfrm>
            <a:off x="1236664" y="2505671"/>
            <a:ext cx="5656263" cy="2215991"/>
          </a:xfrm>
          <a:noFill/>
        </p:spPr>
        <p:txBody>
          <a:bodyPr wrap="square" lIns="0" tIns="0" rIns="0" bIns="0" anchor="t">
            <a:noAutofit/>
          </a:bodyPr>
          <a:lstStyle>
            <a:lvl1pPr marL="0" indent="0" algn="l">
              <a:buFont typeface="Arial" panose="020B0604020202020204" pitchFamily="34" charset="0"/>
              <a:buNone/>
              <a:defRPr kumimoji="0" lang="en-US" sz="2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8" name="Text Placeholder 35">
            <a:extLst>
              <a:ext uri="{FF2B5EF4-FFF2-40B4-BE49-F238E27FC236}">
                <a16:creationId xmlns:a16="http://schemas.microsoft.com/office/drawing/2014/main" id="{94893FAE-1483-CECC-211A-0E5592196B30}"/>
              </a:ext>
            </a:extLst>
          </p:cNvPr>
          <p:cNvSpPr>
            <a:spLocks noGrp="1"/>
          </p:cNvSpPr>
          <p:nvPr>
            <p:ph type="body" sz="quarter" idx="15" hasCustomPrompt="1"/>
          </p:nvPr>
        </p:nvSpPr>
        <p:spPr>
          <a:xfrm>
            <a:off x="1236664" y="4969297"/>
            <a:ext cx="5656263" cy="275690"/>
          </a:xfrm>
          <a:noFill/>
        </p:spPr>
        <p:txBody>
          <a:bodyPr wrap="square" lIns="0" tIns="0" rIns="0" bIns="0" anchor="t">
            <a:noAutofit/>
          </a:bodyPr>
          <a:lstStyle>
            <a:lvl1pPr marL="0" indent="0" algn="r">
              <a:buFont typeface="Arial" panose="020B0604020202020204" pitchFamily="34" charset="0"/>
              <a:buNone/>
              <a:defRPr kumimoji="0" lang="en-US" sz="1800" b="0" i="0" u="none" strike="noStrike" cap="none" normalizeH="0" dirty="0" smtClean="0">
                <a:ln>
                  <a:noFill/>
                </a:ln>
                <a:solidFill>
                  <a:schemeClr val="tx2"/>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Narrator</a:t>
            </a:r>
          </a:p>
        </p:txBody>
      </p:sp>
      <p:sp>
        <p:nvSpPr>
          <p:cNvPr id="16" name="Picture Placeholder 58">
            <a:extLst>
              <a:ext uri="{FF2B5EF4-FFF2-40B4-BE49-F238E27FC236}">
                <a16:creationId xmlns:a16="http://schemas.microsoft.com/office/drawing/2014/main" id="{03456B76-1609-175B-BF69-94E8CE3C32B9}"/>
              </a:ext>
            </a:extLst>
          </p:cNvPr>
          <p:cNvSpPr>
            <a:spLocks noGrp="1"/>
          </p:cNvSpPr>
          <p:nvPr>
            <p:ph type="pic" sz="quarter" idx="22"/>
          </p:nvPr>
        </p:nvSpPr>
        <p:spPr>
          <a:xfrm>
            <a:off x="7758432" y="1545591"/>
            <a:ext cx="3766818" cy="3766818"/>
          </a:xfrm>
          <a:prstGeom prst="ellipse">
            <a:avLst/>
          </a:prstGeom>
          <a:solidFill>
            <a:schemeClr val="bg1">
              <a:alpha val="40000"/>
            </a:schemeClr>
          </a:solid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Tree>
    <p:extLst>
      <p:ext uri="{BB962C8B-B14F-4D97-AF65-F5344CB8AC3E}">
        <p14:creationId xmlns:p14="http://schemas.microsoft.com/office/powerpoint/2010/main" val="3313907372"/>
      </p:ext>
    </p:extLst>
  </p:cSld>
  <p:clrMapOvr>
    <a:masterClrMapping/>
  </p:clrMapOvr>
  <p:transition>
    <p:fade/>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preserve="1" userDrawn="1">
  <p:cSld name="Quote slide with box imag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749855DE-B3D9-112B-81E5-B1264ED29D82}"/>
              </a:ext>
              <a:ext uri="{C183D7F6-B498-43B3-948B-1728B52AA6E4}">
                <adec:decorative xmlns:adec="http://schemas.microsoft.com/office/drawing/2017/decorative" val="1"/>
              </a:ext>
            </a:extLst>
          </p:cNvPr>
          <p:cNvPicPr>
            <a:picLocks noChangeAspect="1"/>
          </p:cNvPicPr>
          <p:nvPr userDrawn="1"/>
        </p:nvPicPr>
        <p:blipFill rotWithShape="1">
          <a:blip r:embed="rId2" cstate="screen">
            <a:alphaModFix amt="20000"/>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3C5F01E0-FCA9-123F-F4B6-95DF9C407F08}"/>
              </a:ext>
              <a:ext uri="{C183D7F6-B498-43B3-948B-1728B52AA6E4}">
                <adec:decorative xmlns:adec="http://schemas.microsoft.com/office/drawing/2017/decorative" val="1"/>
              </a:ext>
            </a:extLst>
          </p:cNvPr>
          <p:cNvSpPr/>
          <p:nvPr userDrawn="1"/>
        </p:nvSpPr>
        <p:spPr bwMode="auto">
          <a:xfrm>
            <a:off x="6892925" y="585788"/>
            <a:ext cx="4716463" cy="5683249"/>
          </a:xfrm>
          <a:prstGeom prst="roundRect">
            <a:avLst>
              <a:gd name="adj" fmla="val 6345"/>
            </a:avLst>
          </a:prstGeom>
          <a:solidFill>
            <a:schemeClr val="bg1"/>
          </a:solidFill>
          <a:ln w="8467" cap="flat">
            <a:noFill/>
            <a:prstDash val="solid"/>
            <a:miter/>
          </a:ln>
          <a:effectLst>
            <a:outerShdw blurRad="685800" dist="165100" dir="18900000" sx="95000" sy="95000" algn="bl" rotWithShape="0">
              <a:prstClr val="black">
                <a:alpha val="20000"/>
              </a:prstClr>
            </a:outerShdw>
          </a:effectLst>
        </p:spPr>
        <p:txBody>
          <a:bodyPr rtlCol="0" anchor="ctr"/>
          <a:lstStyle/>
          <a:p>
            <a:pPr marL="0" indent="0">
              <a:buFont typeface="Arial" panose="020B0604020202020204" pitchFamily="34" charset="0"/>
              <a:buNone/>
            </a:pPr>
            <a:endParaRPr lang="en-IN" err="1">
              <a:solidFill>
                <a:schemeClr val="tx1"/>
              </a:solidFill>
            </a:endParaRPr>
          </a:p>
        </p:txBody>
      </p:sp>
      <p:sp>
        <p:nvSpPr>
          <p:cNvPr id="5" name="Rectangle 4">
            <a:extLst>
              <a:ext uri="{FF2B5EF4-FFF2-40B4-BE49-F238E27FC236}">
                <a16:creationId xmlns:a16="http://schemas.microsoft.com/office/drawing/2014/main" id="{F89A7745-38DA-45EF-7B28-4181572416FA}"/>
              </a:ext>
              <a:ext uri="{C183D7F6-B498-43B3-948B-1728B52AA6E4}">
                <adec:decorative xmlns:adec="http://schemas.microsoft.com/office/drawing/2017/decorative" val="1"/>
              </a:ext>
            </a:extLst>
          </p:cNvPr>
          <p:cNvSpPr/>
          <p:nvPr userDrawn="1"/>
        </p:nvSpPr>
        <p:spPr bwMode="auto">
          <a:xfrm>
            <a:off x="0" y="2017713"/>
            <a:ext cx="7110413" cy="3486784"/>
          </a:xfrm>
          <a:prstGeom prst="rect">
            <a:avLst/>
          </a:prstGeom>
          <a:solidFill>
            <a:schemeClr val="bg1"/>
          </a:solidFill>
          <a:ln>
            <a:noFill/>
            <a:headEnd type="none" w="med" len="med"/>
            <a:tailEnd type="none" w="med" len="med"/>
          </a:ln>
          <a:effectLst>
            <a:outerShdw blurRad="444500" dist="419100" dir="8100000" sx="95000" sy="95000" algn="tr" rotWithShape="0">
              <a:prstClr val="black">
                <a:alpha val="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IN" sz="2000" err="1">
              <a:solidFill>
                <a:schemeClr val="tx1"/>
              </a:solidFill>
              <a:cs typeface="Segoe UI" pitchFamily="34" charset="0"/>
            </a:endParaRPr>
          </a:p>
        </p:txBody>
      </p:sp>
      <p:grpSp>
        <p:nvGrpSpPr>
          <p:cNvPr id="8" name="Group 7">
            <a:extLst>
              <a:ext uri="{FF2B5EF4-FFF2-40B4-BE49-F238E27FC236}">
                <a16:creationId xmlns:a16="http://schemas.microsoft.com/office/drawing/2014/main" id="{2B47B3F4-A59F-E959-BFB9-9070C3F4693F}"/>
              </a:ext>
              <a:ext uri="{C183D7F6-B498-43B3-948B-1728B52AA6E4}">
                <adec:decorative xmlns:adec="http://schemas.microsoft.com/office/drawing/2017/decorative" val="1"/>
              </a:ext>
            </a:extLst>
          </p:cNvPr>
          <p:cNvGrpSpPr/>
          <p:nvPr userDrawn="1"/>
        </p:nvGrpSpPr>
        <p:grpSpPr>
          <a:xfrm>
            <a:off x="584200" y="1215243"/>
            <a:ext cx="965312" cy="977565"/>
            <a:chOff x="142812" y="139308"/>
            <a:chExt cx="301753" cy="305583"/>
          </a:xfrm>
          <a:effectLst>
            <a:outerShdw blurRad="571500" dist="38100" dir="5400000" sx="95000" sy="95000" algn="t" rotWithShape="0">
              <a:schemeClr val="tx2">
                <a:alpha val="25000"/>
              </a:schemeClr>
            </a:outerShdw>
          </a:effectLst>
        </p:grpSpPr>
        <p:sp>
          <p:nvSpPr>
            <p:cNvPr id="9" name="Rectangle: Rounded Corners 8">
              <a:extLst>
                <a:ext uri="{FF2B5EF4-FFF2-40B4-BE49-F238E27FC236}">
                  <a16:creationId xmlns:a16="http://schemas.microsoft.com/office/drawing/2014/main" id="{D21BD6C9-CDB6-817F-6DA1-06FC2598B472}"/>
                </a:ext>
              </a:extLst>
            </p:cNvPr>
            <p:cNvSpPr/>
            <p:nvPr/>
          </p:nvSpPr>
          <p:spPr bwMode="auto">
            <a:xfrm>
              <a:off x="142812" y="139308"/>
              <a:ext cx="301753" cy="305583"/>
            </a:xfrm>
            <a:prstGeom prst="roundRect">
              <a:avLst>
                <a:gd name="adj" fmla="val 17933"/>
              </a:avLst>
            </a:prstGeom>
            <a:solidFill>
              <a:schemeClr val="bg1"/>
            </a:solidFill>
            <a:ln>
              <a:noFill/>
              <a:headEnd type="none" w="med" len="med"/>
              <a:tailEnd type="none" w="med" len="med"/>
            </a:ln>
            <a:effectLst>
              <a:outerShdw blurRad="190500" dist="177800" dir="8100000" sx="90000" sy="90000" algn="tr" rotWithShape="0">
                <a:prstClr val="black">
                  <a:alpha val="1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chemeClr val="tx1"/>
                </a:solidFill>
                <a:ea typeface="Segoe UI" pitchFamily="34" charset="0"/>
                <a:cs typeface="Segoe UI" pitchFamily="34" charset="0"/>
              </a:endParaRPr>
            </a:p>
          </p:txBody>
        </p:sp>
        <p:sp>
          <p:nvSpPr>
            <p:cNvPr id="10" name="Oval 9">
              <a:extLst>
                <a:ext uri="{FF2B5EF4-FFF2-40B4-BE49-F238E27FC236}">
                  <a16:creationId xmlns:a16="http://schemas.microsoft.com/office/drawing/2014/main" id="{8E8A5A4E-77D0-EC21-03A2-A88372631264}"/>
                </a:ext>
              </a:extLst>
            </p:cNvPr>
            <p:cNvSpPr/>
            <p:nvPr/>
          </p:nvSpPr>
          <p:spPr bwMode="auto">
            <a:xfrm>
              <a:off x="177513" y="175925"/>
              <a:ext cx="232350" cy="232350"/>
            </a:xfrm>
            <a:prstGeom prst="ellipse">
              <a:avLst/>
            </a:prstGeom>
            <a:gradFill flip="none" rotWithShape="1">
              <a:gsLst>
                <a:gs pos="24000">
                  <a:schemeClr val="tx2"/>
                </a:gs>
                <a:gs pos="100000">
                  <a:schemeClr val="tx2">
                    <a:lumMod val="60000"/>
                    <a:lumOff val="40000"/>
                  </a:schemeClr>
                </a:gs>
              </a:gsLst>
              <a:path path="circle">
                <a:fillToRect t="100000" r="100000"/>
              </a:path>
              <a:tileRect l="-100000" b="-100000"/>
            </a:gradFill>
            <a:ln w="3175">
              <a:solidFill>
                <a:schemeClr val="bg1"/>
              </a:solidFill>
              <a:headEnd type="none" w="med" len="med"/>
              <a:tailEnd type="none" w="med" len="med"/>
            </a:ln>
            <a:effectLst>
              <a:outerShdw blurRad="50800" dist="76200" dir="8100000" algn="tr" rotWithShape="0">
                <a:schemeClr val="tx2">
                  <a:alpha val="25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err="1">
                <a:solidFill>
                  <a:schemeClr val="tx1"/>
                </a:solidFill>
                <a:cs typeface="Segoe UI" pitchFamily="34" charset="0"/>
              </a:endParaRPr>
            </a:p>
          </p:txBody>
        </p:sp>
      </p:grpSp>
      <p:sp>
        <p:nvSpPr>
          <p:cNvPr id="11" name="Graphic 28">
            <a:extLst>
              <a:ext uri="{FF2B5EF4-FFF2-40B4-BE49-F238E27FC236}">
                <a16:creationId xmlns:a16="http://schemas.microsoft.com/office/drawing/2014/main" id="{94084894-5998-2121-7B84-D92C656E9F5F}"/>
              </a:ext>
              <a:ext uri="{C183D7F6-B498-43B3-948B-1728B52AA6E4}">
                <adec:decorative xmlns:adec="http://schemas.microsoft.com/office/drawing/2017/decorative" val="1"/>
              </a:ext>
            </a:extLst>
          </p:cNvPr>
          <p:cNvSpPr/>
          <p:nvPr userDrawn="1"/>
        </p:nvSpPr>
        <p:spPr>
          <a:xfrm>
            <a:off x="821642" y="1519790"/>
            <a:ext cx="490428" cy="368470"/>
          </a:xfrm>
          <a:custGeom>
            <a:avLst/>
            <a:gdLst>
              <a:gd name="connsiteX0" fmla="*/ 325088 w 3616928"/>
              <a:gd name="connsiteY0" fmla="*/ 2493836 h 2717482"/>
              <a:gd name="connsiteX1" fmla="*/ 0 w 3616928"/>
              <a:gd name="connsiteY1" fmla="*/ 1620108 h 2717482"/>
              <a:gd name="connsiteX2" fmla="*/ 1086517 w 3616928"/>
              <a:gd name="connsiteY2" fmla="*/ 19336 h 2717482"/>
              <a:gd name="connsiteX3" fmla="*/ 1300734 w 3616928"/>
              <a:gd name="connsiteY3" fmla="*/ 71628 h 2717482"/>
              <a:gd name="connsiteX4" fmla="*/ 1300734 w 3616928"/>
              <a:gd name="connsiteY4" fmla="*/ 71628 h 2717482"/>
              <a:gd name="connsiteX5" fmla="*/ 1253776 w 3616928"/>
              <a:gd name="connsiteY5" fmla="*/ 305943 h 2717482"/>
              <a:gd name="connsiteX6" fmla="*/ 710375 w 3616928"/>
              <a:gd name="connsiteY6" fmla="*/ 858584 h 2717482"/>
              <a:gd name="connsiteX7" fmla="*/ 930497 w 3616928"/>
              <a:gd name="connsiteY7" fmla="*/ 1294448 h 2717482"/>
              <a:gd name="connsiteX8" fmla="*/ 934784 w 3616928"/>
              <a:gd name="connsiteY8" fmla="*/ 1295020 h 2717482"/>
              <a:gd name="connsiteX9" fmla="*/ 1585055 w 3616928"/>
              <a:gd name="connsiteY9" fmla="*/ 2006251 h 2717482"/>
              <a:gd name="connsiteX10" fmla="*/ 1387412 w 3616928"/>
              <a:gd name="connsiteY10" fmla="*/ 2507743 h 2717482"/>
              <a:gd name="connsiteX11" fmla="*/ 1375791 w 3616928"/>
              <a:gd name="connsiteY11" fmla="*/ 2520316 h 2717482"/>
              <a:gd name="connsiteX12" fmla="*/ 873919 w 3616928"/>
              <a:gd name="connsiteY12" fmla="*/ 2717483 h 2717482"/>
              <a:gd name="connsiteX13" fmla="*/ 325279 w 3616928"/>
              <a:gd name="connsiteY13" fmla="*/ 2493931 h 2717482"/>
              <a:gd name="connsiteX14" fmla="*/ 325279 w 3616928"/>
              <a:gd name="connsiteY14" fmla="*/ 2493931 h 2717482"/>
              <a:gd name="connsiteX15" fmla="*/ 2357057 w 3616928"/>
              <a:gd name="connsiteY15" fmla="*/ 2493836 h 2717482"/>
              <a:gd name="connsiteX16" fmla="*/ 2031968 w 3616928"/>
              <a:gd name="connsiteY16" fmla="*/ 1620108 h 2717482"/>
              <a:gd name="connsiteX17" fmla="*/ 3118485 w 3616928"/>
              <a:gd name="connsiteY17" fmla="*/ 19336 h 2717482"/>
              <a:gd name="connsiteX18" fmla="*/ 3332703 w 3616928"/>
              <a:gd name="connsiteY18" fmla="*/ 71628 h 2717482"/>
              <a:gd name="connsiteX19" fmla="*/ 3332703 w 3616928"/>
              <a:gd name="connsiteY19" fmla="*/ 71628 h 2717482"/>
              <a:gd name="connsiteX20" fmla="*/ 3285744 w 3616928"/>
              <a:gd name="connsiteY20" fmla="*/ 305943 h 2717482"/>
              <a:gd name="connsiteX21" fmla="*/ 2742343 w 3616928"/>
              <a:gd name="connsiteY21" fmla="*/ 858584 h 2717482"/>
              <a:gd name="connsiteX22" fmla="*/ 2962370 w 3616928"/>
              <a:gd name="connsiteY22" fmla="*/ 1294448 h 2717482"/>
              <a:gd name="connsiteX23" fmla="*/ 2966657 w 3616928"/>
              <a:gd name="connsiteY23" fmla="*/ 1295020 h 2717482"/>
              <a:gd name="connsiteX24" fmla="*/ 3616928 w 3616928"/>
              <a:gd name="connsiteY24" fmla="*/ 2006251 h 2717482"/>
              <a:gd name="connsiteX25" fmla="*/ 3413760 w 3616928"/>
              <a:gd name="connsiteY25" fmla="*/ 2514220 h 2717482"/>
              <a:gd name="connsiteX26" fmla="*/ 2905792 w 3616928"/>
              <a:gd name="connsiteY26" fmla="*/ 2717388 h 2717482"/>
              <a:gd name="connsiteX27" fmla="*/ 2357152 w 3616928"/>
              <a:gd name="connsiteY27" fmla="*/ 2493836 h 2717482"/>
              <a:gd name="connsiteX28" fmla="*/ 2357152 w 3616928"/>
              <a:gd name="connsiteY28" fmla="*/ 2493836 h 271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16928" h="2717482">
                <a:moveTo>
                  <a:pt x="325088" y="2493836"/>
                </a:moveTo>
                <a:cubicBezTo>
                  <a:pt x="121920" y="2270380"/>
                  <a:pt x="0" y="2026539"/>
                  <a:pt x="0" y="1620108"/>
                </a:cubicBezTo>
                <a:cubicBezTo>
                  <a:pt x="0" y="954025"/>
                  <a:pt x="445675" y="359188"/>
                  <a:pt x="1086517" y="19336"/>
                </a:cubicBezTo>
                <a:cubicBezTo>
                  <a:pt x="1160812" y="-20097"/>
                  <a:pt x="1252918" y="2477"/>
                  <a:pt x="1300734" y="71628"/>
                </a:cubicBezTo>
                <a:lnTo>
                  <a:pt x="1300734" y="71628"/>
                </a:lnTo>
                <a:cubicBezTo>
                  <a:pt x="1354550" y="149448"/>
                  <a:pt x="1333310" y="254699"/>
                  <a:pt x="1253776" y="305943"/>
                </a:cubicBezTo>
                <a:cubicBezTo>
                  <a:pt x="981075" y="481585"/>
                  <a:pt x="813911" y="674466"/>
                  <a:pt x="710375" y="858584"/>
                </a:cubicBezTo>
                <a:cubicBezTo>
                  <a:pt x="606838" y="1042702"/>
                  <a:pt x="723805" y="1266159"/>
                  <a:pt x="930497" y="1294448"/>
                </a:cubicBezTo>
                <a:cubicBezTo>
                  <a:pt x="931926" y="1294639"/>
                  <a:pt x="933355" y="1294829"/>
                  <a:pt x="934784" y="1295020"/>
                </a:cubicBezTo>
                <a:cubicBezTo>
                  <a:pt x="1300543" y="1335691"/>
                  <a:pt x="1585055" y="1620108"/>
                  <a:pt x="1585055" y="2006251"/>
                </a:cubicBezTo>
                <a:cubicBezTo>
                  <a:pt x="1585055" y="2186369"/>
                  <a:pt x="1506188" y="2366487"/>
                  <a:pt x="1387412" y="2507743"/>
                </a:cubicBezTo>
                <a:cubicBezTo>
                  <a:pt x="1383792" y="2512124"/>
                  <a:pt x="1379887" y="2516315"/>
                  <a:pt x="1375791" y="2520316"/>
                </a:cubicBezTo>
                <a:cubicBezTo>
                  <a:pt x="1235012" y="2658237"/>
                  <a:pt x="1074230" y="2717483"/>
                  <a:pt x="873919" y="2717483"/>
                </a:cubicBezTo>
                <a:cubicBezTo>
                  <a:pt x="650367" y="2717483"/>
                  <a:pt x="447199" y="2615851"/>
                  <a:pt x="325279" y="2493931"/>
                </a:cubicBezTo>
                <a:lnTo>
                  <a:pt x="325279" y="2493931"/>
                </a:lnTo>
                <a:close/>
                <a:moveTo>
                  <a:pt x="2357057" y="2493836"/>
                </a:moveTo>
                <a:cubicBezTo>
                  <a:pt x="2153888" y="2270284"/>
                  <a:pt x="2031968" y="2026444"/>
                  <a:pt x="2031968" y="1620108"/>
                </a:cubicBezTo>
                <a:cubicBezTo>
                  <a:pt x="2031968" y="954025"/>
                  <a:pt x="2477643" y="359188"/>
                  <a:pt x="3118485" y="19336"/>
                </a:cubicBezTo>
                <a:cubicBezTo>
                  <a:pt x="3192780" y="-20097"/>
                  <a:pt x="3284887" y="2477"/>
                  <a:pt x="3332703" y="71628"/>
                </a:cubicBezTo>
                <a:lnTo>
                  <a:pt x="3332703" y="71628"/>
                </a:lnTo>
                <a:cubicBezTo>
                  <a:pt x="3386519" y="149448"/>
                  <a:pt x="3365278" y="254699"/>
                  <a:pt x="3285744" y="305943"/>
                </a:cubicBezTo>
                <a:cubicBezTo>
                  <a:pt x="3013043" y="481585"/>
                  <a:pt x="2845880" y="674466"/>
                  <a:pt x="2742343" y="858584"/>
                </a:cubicBezTo>
                <a:cubicBezTo>
                  <a:pt x="2640140" y="1040416"/>
                  <a:pt x="2755773" y="1266159"/>
                  <a:pt x="2962370" y="1294448"/>
                </a:cubicBezTo>
                <a:cubicBezTo>
                  <a:pt x="2963799" y="1294639"/>
                  <a:pt x="2965228" y="1294829"/>
                  <a:pt x="2966657" y="1295020"/>
                </a:cubicBezTo>
                <a:cubicBezTo>
                  <a:pt x="3332416" y="1335691"/>
                  <a:pt x="3616928" y="1620108"/>
                  <a:pt x="3616928" y="2006251"/>
                </a:cubicBezTo>
                <a:cubicBezTo>
                  <a:pt x="3616928" y="2189131"/>
                  <a:pt x="3535680" y="2372011"/>
                  <a:pt x="3413760" y="2514220"/>
                </a:cubicBezTo>
                <a:cubicBezTo>
                  <a:pt x="3291840" y="2656428"/>
                  <a:pt x="3108960" y="2717388"/>
                  <a:pt x="2905792" y="2717388"/>
                </a:cubicBezTo>
                <a:cubicBezTo>
                  <a:pt x="2682240" y="2717388"/>
                  <a:pt x="2479072" y="2615756"/>
                  <a:pt x="2357152" y="2493836"/>
                </a:cubicBezTo>
                <a:lnTo>
                  <a:pt x="2357152" y="2493836"/>
                </a:lnTo>
                <a:close/>
              </a:path>
            </a:pathLst>
          </a:custGeom>
          <a:solidFill>
            <a:schemeClr val="bg1"/>
          </a:solidFill>
          <a:ln w="3175">
            <a:solidFill>
              <a:schemeClr val="bg1"/>
            </a:solidFill>
            <a:headEnd type="none" w="med" len="med"/>
            <a:tailEnd type="none" w="med" len="med"/>
          </a:ln>
          <a:effectLst>
            <a:outerShdw blurRad="50800" dist="76200" dir="8100000" algn="tr" rotWithShape="0">
              <a:schemeClr val="tx2">
                <a:alpha val="25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a:solidFill>
                <a:schemeClr val="tx1"/>
              </a:solidFill>
              <a:cs typeface="Segoe UI" pitchFamily="34" charset="0"/>
            </a:endParaRPr>
          </a:p>
        </p:txBody>
      </p:sp>
      <p:sp>
        <p:nvSpPr>
          <p:cNvPr id="13" name="Text Placeholder 35">
            <a:extLst>
              <a:ext uri="{FF2B5EF4-FFF2-40B4-BE49-F238E27FC236}">
                <a16:creationId xmlns:a16="http://schemas.microsoft.com/office/drawing/2014/main" id="{7E45569B-DC4B-6BB5-7125-236795D561C2}"/>
              </a:ext>
            </a:extLst>
          </p:cNvPr>
          <p:cNvSpPr>
            <a:spLocks noGrp="1"/>
          </p:cNvSpPr>
          <p:nvPr>
            <p:ph type="body" sz="quarter" idx="17" hasCustomPrompt="1"/>
          </p:nvPr>
        </p:nvSpPr>
        <p:spPr>
          <a:xfrm>
            <a:off x="584200" y="2686834"/>
            <a:ext cx="5829300" cy="1732236"/>
          </a:xfrm>
          <a:noFill/>
        </p:spPr>
        <p:txBody>
          <a:bodyPr wrap="square" lIns="0" tIns="0" rIns="0" bIns="0" anchor="t">
            <a:noAutofit/>
          </a:bodyPr>
          <a:lstStyle>
            <a:lvl1pPr marL="0" indent="0" algn="l">
              <a:buFont typeface="Arial" panose="020B0604020202020204" pitchFamily="34" charset="0"/>
              <a:buNone/>
              <a:defRPr kumimoji="0" lang="en-US" sz="2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4" name="Text Placeholder 35">
            <a:extLst>
              <a:ext uri="{FF2B5EF4-FFF2-40B4-BE49-F238E27FC236}">
                <a16:creationId xmlns:a16="http://schemas.microsoft.com/office/drawing/2014/main" id="{37DA3014-0EB4-BDB4-9685-50FA55C9BDD2}"/>
              </a:ext>
            </a:extLst>
          </p:cNvPr>
          <p:cNvSpPr>
            <a:spLocks noGrp="1"/>
          </p:cNvSpPr>
          <p:nvPr>
            <p:ph type="body" sz="quarter" idx="15" hasCustomPrompt="1"/>
          </p:nvPr>
        </p:nvSpPr>
        <p:spPr>
          <a:xfrm>
            <a:off x="582613" y="4756201"/>
            <a:ext cx="5830888" cy="275690"/>
          </a:xfrm>
          <a:noFill/>
        </p:spPr>
        <p:txBody>
          <a:bodyPr wrap="square" lIns="0" tIns="0" rIns="0" bIns="0" anchor="t">
            <a:noAutofit/>
          </a:bodyPr>
          <a:lstStyle>
            <a:lvl1pPr marL="0" indent="0" algn="r">
              <a:buFont typeface="Arial" panose="020B0604020202020204" pitchFamily="34" charset="0"/>
              <a:buNone/>
              <a:defRPr kumimoji="0" lang="en-US" sz="1800" b="0" i="0" u="none" strike="noStrike" cap="none" normalizeH="0" dirty="0" smtClean="0">
                <a:ln>
                  <a:noFill/>
                </a:ln>
                <a:solidFill>
                  <a:schemeClr val="tx2"/>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Narrator</a:t>
            </a:r>
          </a:p>
        </p:txBody>
      </p:sp>
      <p:sp>
        <p:nvSpPr>
          <p:cNvPr id="15" name="Picture Placeholder 58">
            <a:extLst>
              <a:ext uri="{FF2B5EF4-FFF2-40B4-BE49-F238E27FC236}">
                <a16:creationId xmlns:a16="http://schemas.microsoft.com/office/drawing/2014/main" id="{899616DF-EE05-1C41-D337-34195C9D7609}"/>
              </a:ext>
            </a:extLst>
          </p:cNvPr>
          <p:cNvSpPr>
            <a:spLocks noGrp="1"/>
          </p:cNvSpPr>
          <p:nvPr>
            <p:ph type="pic" sz="quarter" idx="22"/>
          </p:nvPr>
        </p:nvSpPr>
        <p:spPr>
          <a:xfrm>
            <a:off x="7110413" y="800101"/>
            <a:ext cx="4281488" cy="5257794"/>
          </a:xfrm>
          <a:prstGeom prst="roundRect">
            <a:avLst>
              <a:gd name="adj" fmla="val 4431"/>
            </a:avLst>
          </a:prstGeom>
          <a:solidFill>
            <a:schemeClr val="bg1">
              <a:alpha val="40000"/>
            </a:schemeClr>
          </a:solid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Tree>
    <p:extLst>
      <p:ext uri="{BB962C8B-B14F-4D97-AF65-F5344CB8AC3E}">
        <p14:creationId xmlns:p14="http://schemas.microsoft.com/office/powerpoint/2010/main" val="1156933534"/>
      </p:ext>
    </p:extLst>
  </p:cSld>
  <p:clrMapOvr>
    <a:masterClrMapping/>
  </p:clrMapOvr>
  <p:transition>
    <p:fade/>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64357A75-5B7B-A861-E2E5-CE02F2B7439A}"/>
              </a:ext>
              <a:ext uri="{C183D7F6-B498-43B3-948B-1728B52AA6E4}">
                <adec:decorative xmlns:adec="http://schemas.microsoft.com/office/drawing/2017/decorative" val="1"/>
              </a:ext>
            </a:extLst>
          </p:cNvPr>
          <p:cNvGrpSpPr/>
          <p:nvPr userDrawn="1"/>
        </p:nvGrpSpPr>
        <p:grpSpPr>
          <a:xfrm>
            <a:off x="-1" y="0"/>
            <a:ext cx="12192001" cy="6858000"/>
            <a:chOff x="-1" y="0"/>
            <a:chExt cx="12192001" cy="6858000"/>
          </a:xfrm>
        </p:grpSpPr>
        <p:pic>
          <p:nvPicPr>
            <p:cNvPr id="13" name="Picture 12" descr="A picture containing white, design, black and white, art&#10;&#10;Description automatically generated">
              <a:extLst>
                <a:ext uri="{FF2B5EF4-FFF2-40B4-BE49-F238E27FC236}">
                  <a16:creationId xmlns:a16="http://schemas.microsoft.com/office/drawing/2014/main" id="{694AF207-0B3C-2A7E-2293-CD26A3F857BC}"/>
                </a:ext>
              </a:extLst>
            </p:cNvPr>
            <p:cNvPicPr>
              <a:picLocks noChangeAspect="1"/>
            </p:cNvPicPr>
            <p:nvPr userDrawn="1"/>
          </p:nvPicPr>
          <p:blipFill>
            <a:blip r:embed="rId2" cstate="screen">
              <a:alphaModFix amt="4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4" name="Picture 13">
              <a:extLst>
                <a:ext uri="{FF2B5EF4-FFF2-40B4-BE49-F238E27FC236}">
                  <a16:creationId xmlns:a16="http://schemas.microsoft.com/office/drawing/2014/main" id="{5F9F2CD3-DF72-D84B-EF58-68784211D22E}"/>
                </a:ext>
              </a:extLst>
            </p:cNvPr>
            <p:cNvPicPr>
              <a:picLocks noChangeAspect="1"/>
            </p:cNvPicPr>
            <p:nvPr userDrawn="1"/>
          </p:nvPicPr>
          <p:blipFill rotWithShape="1">
            <a:blip r:embed="rId3" cstate="screen">
              <a:alphaModFix amt="60000"/>
              <a:extLst>
                <a:ext uri="{28A0092B-C50C-407E-A947-70E740481C1C}">
                  <a14:useLocalDpi xmlns:a14="http://schemas.microsoft.com/office/drawing/2010/main"/>
                </a:ext>
              </a:extLst>
            </a:blip>
            <a:srcRect/>
            <a:stretch/>
          </p:blipFill>
          <p:spPr>
            <a:xfrm>
              <a:off x="-1" y="0"/>
              <a:ext cx="12192001" cy="6858000"/>
            </a:xfrm>
            <a:prstGeom prst="rect">
              <a:avLst/>
            </a:prstGeom>
          </p:spPr>
        </p:pic>
      </p:grpSp>
      <p:sp>
        <p:nvSpPr>
          <p:cNvPr id="11" name="Rectangle: Single Corner Rounded 10">
            <a:extLst>
              <a:ext uri="{FF2B5EF4-FFF2-40B4-BE49-F238E27FC236}">
                <a16:creationId xmlns:a16="http://schemas.microsoft.com/office/drawing/2014/main" id="{001A4B08-CCE4-1072-D260-16E63D16BA9F}"/>
              </a:ext>
              <a:ext uri="{C183D7F6-B498-43B3-948B-1728B52AA6E4}">
                <adec:decorative xmlns:adec="http://schemas.microsoft.com/office/drawing/2017/decorative" val="1"/>
              </a:ext>
            </a:extLst>
          </p:cNvPr>
          <p:cNvSpPr/>
          <p:nvPr userDrawn="1"/>
        </p:nvSpPr>
        <p:spPr bwMode="auto">
          <a:xfrm flipH="1" flipV="1">
            <a:off x="588262" y="1436687"/>
            <a:ext cx="11603738" cy="4818968"/>
          </a:xfrm>
          <a:prstGeom prst="round1Rect">
            <a:avLst>
              <a:gd name="adj" fmla="val 9815"/>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indent="0" algn="ctr">
              <a:buFont typeface="Arial" panose="020B0604020202020204" pitchFamily="34" charset="0"/>
              <a:buNone/>
            </a:pPr>
            <a:endParaRPr lang="en-US" err="1"/>
          </a:p>
        </p:txBody>
      </p:sp>
      <p:sp>
        <p:nvSpPr>
          <p:cNvPr id="12" name="Rectangle 11">
            <a:extLst>
              <a:ext uri="{FF2B5EF4-FFF2-40B4-BE49-F238E27FC236}">
                <a16:creationId xmlns:a16="http://schemas.microsoft.com/office/drawing/2014/main" id="{D9B1E9B9-5AE2-783F-C1CE-317B37271650}"/>
              </a:ext>
              <a:ext uri="{C183D7F6-B498-43B3-948B-1728B52AA6E4}">
                <adec:decorative xmlns:adec="http://schemas.microsoft.com/office/drawing/2017/decorative" val="1"/>
              </a:ext>
            </a:extLst>
          </p:cNvPr>
          <p:cNvSpPr/>
          <p:nvPr userDrawn="1"/>
        </p:nvSpPr>
        <p:spPr bwMode="auto">
          <a:xfrm>
            <a:off x="588262" y="1436687"/>
            <a:ext cx="11603738" cy="27432"/>
          </a:xfrm>
          <a:prstGeom prst="rect">
            <a:avLst/>
          </a:prstGeom>
          <a:gradFill>
            <a:gsLst>
              <a:gs pos="100000">
                <a:schemeClr val="tx2">
                  <a:lumMod val="60000"/>
                  <a:lumOff val="40000"/>
                </a:schemeClr>
              </a:gs>
              <a:gs pos="0">
                <a:schemeClr val="tx2"/>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err="1">
              <a:solidFill>
                <a:srgbClr val="FFFFFF"/>
              </a:solidFill>
              <a:cs typeface="Segoe UI" pitchFamily="34" charset="0"/>
            </a:endParaRPr>
          </a:p>
        </p:txBody>
      </p:sp>
      <p:sp>
        <p:nvSpPr>
          <p:cNvPr id="32" name="Title 1">
            <a:extLst>
              <a:ext uri="{FF2B5EF4-FFF2-40B4-BE49-F238E27FC236}">
                <a16:creationId xmlns:a16="http://schemas.microsoft.com/office/drawing/2014/main" id="{ABCD7A71-2A1B-2264-AACF-F18563B73056}"/>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33" name="Text Placeholder 35">
            <a:extLst>
              <a:ext uri="{FF2B5EF4-FFF2-40B4-BE49-F238E27FC236}">
                <a16:creationId xmlns:a16="http://schemas.microsoft.com/office/drawing/2014/main" id="{0602A06A-48CD-2FF2-8F3C-8F5C14404B21}"/>
              </a:ext>
            </a:extLst>
          </p:cNvPr>
          <p:cNvSpPr>
            <a:spLocks noGrp="1"/>
          </p:cNvSpPr>
          <p:nvPr>
            <p:ph type="body" sz="quarter" idx="15" hasCustomPrompt="1"/>
          </p:nvPr>
        </p:nvSpPr>
        <p:spPr>
          <a:xfrm>
            <a:off x="777238" y="1621002"/>
            <a:ext cx="10826500" cy="298305"/>
          </a:xfrm>
          <a:noFill/>
        </p:spPr>
        <p:txBody>
          <a:bodyPr wrap="square" lIns="0" tIns="0" rIns="0" bIns="0" anchor="t">
            <a:noAutofit/>
          </a:bodyPr>
          <a:lstStyle>
            <a:lvl1pPr marL="0" indent="0" algn="l">
              <a:buFont typeface="Arial" panose="020B0604020202020204" pitchFamily="34" charset="0"/>
              <a:buNone/>
              <a:defRPr kumimoji="0" lang="en-US" sz="1800" b="0" i="0" u="none" strike="noStrike" cap="none" normalizeH="0" dirty="0" smtClean="0">
                <a:ln>
                  <a:noFill/>
                </a:ln>
                <a:solidFill>
                  <a:schemeClr val="tx2"/>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4" name="Text Placeholder 35">
            <a:extLst>
              <a:ext uri="{FF2B5EF4-FFF2-40B4-BE49-F238E27FC236}">
                <a16:creationId xmlns:a16="http://schemas.microsoft.com/office/drawing/2014/main" id="{1DA93EE8-A098-FD68-164F-D297A77021BE}"/>
              </a:ext>
            </a:extLst>
          </p:cNvPr>
          <p:cNvSpPr>
            <a:spLocks noGrp="1"/>
          </p:cNvSpPr>
          <p:nvPr>
            <p:ph type="body" sz="quarter" idx="16" hasCustomPrompt="1"/>
          </p:nvPr>
        </p:nvSpPr>
        <p:spPr>
          <a:xfrm>
            <a:off x="1402152" y="2261674"/>
            <a:ext cx="4314125"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5" name="Text Placeholder 35">
            <a:extLst>
              <a:ext uri="{FF2B5EF4-FFF2-40B4-BE49-F238E27FC236}">
                <a16:creationId xmlns:a16="http://schemas.microsoft.com/office/drawing/2014/main" id="{33D95478-0AF7-7DB8-9FF3-B29BBC0B62B2}"/>
              </a:ext>
            </a:extLst>
          </p:cNvPr>
          <p:cNvSpPr>
            <a:spLocks noGrp="1"/>
          </p:cNvSpPr>
          <p:nvPr>
            <p:ph type="body" sz="quarter" idx="17" hasCustomPrompt="1"/>
          </p:nvPr>
        </p:nvSpPr>
        <p:spPr>
          <a:xfrm>
            <a:off x="1533639" y="2611299"/>
            <a:ext cx="4182638" cy="1236793"/>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6" name="Text Placeholder 35">
            <a:extLst>
              <a:ext uri="{FF2B5EF4-FFF2-40B4-BE49-F238E27FC236}">
                <a16:creationId xmlns:a16="http://schemas.microsoft.com/office/drawing/2014/main" id="{F7E861F5-88B2-B9F6-9FA0-9FAEF57B1046}"/>
              </a:ext>
            </a:extLst>
          </p:cNvPr>
          <p:cNvSpPr>
            <a:spLocks noGrp="1"/>
          </p:cNvSpPr>
          <p:nvPr>
            <p:ph type="body" sz="quarter" idx="18" hasCustomPrompt="1"/>
          </p:nvPr>
        </p:nvSpPr>
        <p:spPr>
          <a:xfrm>
            <a:off x="1402152" y="4384037"/>
            <a:ext cx="4314125"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7" name="Text Placeholder 35">
            <a:extLst>
              <a:ext uri="{FF2B5EF4-FFF2-40B4-BE49-F238E27FC236}">
                <a16:creationId xmlns:a16="http://schemas.microsoft.com/office/drawing/2014/main" id="{5AD8DE6F-8E00-C9C5-84E4-99F639116FF5}"/>
              </a:ext>
            </a:extLst>
          </p:cNvPr>
          <p:cNvSpPr>
            <a:spLocks noGrp="1"/>
          </p:cNvSpPr>
          <p:nvPr>
            <p:ph type="body" sz="quarter" idx="19" hasCustomPrompt="1"/>
          </p:nvPr>
        </p:nvSpPr>
        <p:spPr>
          <a:xfrm>
            <a:off x="1533639" y="4733662"/>
            <a:ext cx="4182638" cy="1236793"/>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9" name="Picture Placeholder 58">
            <a:extLst>
              <a:ext uri="{FF2B5EF4-FFF2-40B4-BE49-F238E27FC236}">
                <a16:creationId xmlns:a16="http://schemas.microsoft.com/office/drawing/2014/main" id="{5E4D564C-C979-8981-FE46-EDD4BA56DA36}"/>
              </a:ext>
            </a:extLst>
          </p:cNvPr>
          <p:cNvSpPr>
            <a:spLocks noGrp="1"/>
          </p:cNvSpPr>
          <p:nvPr>
            <p:ph type="pic" sz="quarter" idx="22"/>
          </p:nvPr>
        </p:nvSpPr>
        <p:spPr>
          <a:xfrm>
            <a:off x="5998916" y="2417148"/>
            <a:ext cx="5604824" cy="3227274"/>
          </a:xfrm>
          <a:prstGeom prst="roundRect">
            <a:avLst>
              <a:gd name="adj" fmla="val 4431"/>
            </a:avLst>
          </a:prstGeom>
          <a:solidFill>
            <a:schemeClr val="bg1">
              <a:alpha val="40000"/>
            </a:schemeClr>
          </a:solidFill>
          <a:ln>
            <a:solidFill>
              <a:schemeClr val="bg1"/>
            </a:solidFill>
          </a:ln>
          <a:effectLst>
            <a:outerShdw blurRad="266700" sx="102000" sy="102000" algn="ctr" rotWithShape="0">
              <a:prstClr val="black">
                <a:alpha val="1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38" name="Text Placeholder 35">
            <a:extLst>
              <a:ext uri="{FF2B5EF4-FFF2-40B4-BE49-F238E27FC236}">
                <a16:creationId xmlns:a16="http://schemas.microsoft.com/office/drawing/2014/main" id="{200BFA4D-1FDC-4F90-A030-C634EDBF4035}"/>
              </a:ext>
            </a:extLst>
          </p:cNvPr>
          <p:cNvSpPr>
            <a:spLocks noGrp="1"/>
          </p:cNvSpPr>
          <p:nvPr>
            <p:ph type="body" sz="quarter" idx="20" hasCustomPrompt="1"/>
          </p:nvPr>
        </p:nvSpPr>
        <p:spPr>
          <a:xfrm>
            <a:off x="5998914" y="5869249"/>
            <a:ext cx="5488235" cy="139110"/>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1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957395958"/>
      </p:ext>
    </p:extLst>
  </p:cSld>
  <p:clrMapOvr>
    <a:masterClrMapping/>
  </p:clrMapOvr>
  <p:transition>
    <p:fade/>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620D5E92-5F84-E895-23C0-1029D6F0F2F9}"/>
              </a:ext>
              <a:ext uri="{C183D7F6-B498-43B3-948B-1728B52AA6E4}">
                <adec:decorative xmlns:adec="http://schemas.microsoft.com/office/drawing/2017/decorative" val="1"/>
              </a:ext>
            </a:extLst>
          </p:cNvPr>
          <p:cNvGrpSpPr/>
          <p:nvPr userDrawn="1"/>
        </p:nvGrpSpPr>
        <p:grpSpPr>
          <a:xfrm>
            <a:off x="-1" y="0"/>
            <a:ext cx="12192001" cy="6858000"/>
            <a:chOff x="-1" y="0"/>
            <a:chExt cx="12192001" cy="6858000"/>
          </a:xfrm>
        </p:grpSpPr>
        <p:pic>
          <p:nvPicPr>
            <p:cNvPr id="12" name="Picture 11" descr="A picture containing white, design, black and white, art&#10;&#10;Description automatically generated">
              <a:extLst>
                <a:ext uri="{FF2B5EF4-FFF2-40B4-BE49-F238E27FC236}">
                  <a16:creationId xmlns:a16="http://schemas.microsoft.com/office/drawing/2014/main" id="{A422C0FD-FE19-143C-E5EF-077CAFEFD807}"/>
                </a:ext>
              </a:extLst>
            </p:cNvPr>
            <p:cNvPicPr>
              <a:picLocks noChangeAspect="1"/>
            </p:cNvPicPr>
            <p:nvPr userDrawn="1"/>
          </p:nvPicPr>
          <p:blipFill>
            <a:blip r:embed="rId2" cstate="screen">
              <a:alphaModFix amt="4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4" name="Picture 13">
              <a:extLst>
                <a:ext uri="{FF2B5EF4-FFF2-40B4-BE49-F238E27FC236}">
                  <a16:creationId xmlns:a16="http://schemas.microsoft.com/office/drawing/2014/main" id="{68295434-C3A9-E7E7-52B1-1F89D18ECC17}"/>
                </a:ext>
              </a:extLst>
            </p:cNvPr>
            <p:cNvPicPr>
              <a:picLocks noChangeAspect="1"/>
            </p:cNvPicPr>
            <p:nvPr userDrawn="1"/>
          </p:nvPicPr>
          <p:blipFill rotWithShape="1">
            <a:blip r:embed="rId3" cstate="screen">
              <a:alphaModFix amt="60000"/>
              <a:extLst>
                <a:ext uri="{28A0092B-C50C-407E-A947-70E740481C1C}">
                  <a14:useLocalDpi xmlns:a14="http://schemas.microsoft.com/office/drawing/2010/main"/>
                </a:ext>
              </a:extLst>
            </a:blip>
            <a:srcRect/>
            <a:stretch/>
          </p:blipFill>
          <p:spPr>
            <a:xfrm>
              <a:off x="-1" y="0"/>
              <a:ext cx="12192001" cy="6858000"/>
            </a:xfrm>
            <a:prstGeom prst="rect">
              <a:avLst/>
            </a:prstGeom>
          </p:spPr>
        </p:pic>
      </p:grpSp>
      <p:sp>
        <p:nvSpPr>
          <p:cNvPr id="4" name="Rectangle 3">
            <a:extLst>
              <a:ext uri="{FF2B5EF4-FFF2-40B4-BE49-F238E27FC236}">
                <a16:creationId xmlns:a16="http://schemas.microsoft.com/office/drawing/2014/main" id="{88DB79DC-6C39-2DAB-858C-EA013C54B1CB}"/>
              </a:ext>
              <a:ext uri="{C183D7F6-B498-43B3-948B-1728B52AA6E4}">
                <adec:decorative xmlns:adec="http://schemas.microsoft.com/office/drawing/2017/decorative" val="1"/>
              </a:ext>
            </a:extLst>
          </p:cNvPr>
          <p:cNvSpPr/>
          <p:nvPr userDrawn="1"/>
        </p:nvSpPr>
        <p:spPr bwMode="auto">
          <a:xfrm rot="16200000">
            <a:off x="6061472" y="-4758631"/>
            <a:ext cx="69057" cy="12192002"/>
          </a:xfrm>
          <a:prstGeom prst="rect">
            <a:avLst/>
          </a:prstGeom>
          <a:gradFill flip="none" rotWithShape="1">
            <a:gsLst>
              <a:gs pos="100000">
                <a:schemeClr val="tx2">
                  <a:lumMod val="60000"/>
                  <a:lumOff val="40000"/>
                </a:schemeClr>
              </a:gs>
              <a:gs pos="0">
                <a:schemeClr val="tx2"/>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err="1">
              <a:solidFill>
                <a:srgbClr val="FFFFFF"/>
              </a:solidFill>
              <a:cs typeface="Segoe UI" pitchFamily="34" charset="0"/>
            </a:endParaRPr>
          </a:p>
        </p:txBody>
      </p:sp>
      <p:sp>
        <p:nvSpPr>
          <p:cNvPr id="13" name="Rectangle: Top Corners Rounded 12">
            <a:extLst>
              <a:ext uri="{FF2B5EF4-FFF2-40B4-BE49-F238E27FC236}">
                <a16:creationId xmlns:a16="http://schemas.microsoft.com/office/drawing/2014/main" id="{0E63EE77-E309-1EEE-B436-7FDE1FD0927D}"/>
              </a:ext>
              <a:ext uri="{C183D7F6-B498-43B3-948B-1728B52AA6E4}">
                <adec:decorative xmlns:adec="http://schemas.microsoft.com/office/drawing/2017/decorative" val="1"/>
              </a:ext>
            </a:extLst>
          </p:cNvPr>
          <p:cNvSpPr/>
          <p:nvPr userDrawn="1"/>
        </p:nvSpPr>
        <p:spPr bwMode="auto">
          <a:xfrm rot="16200000">
            <a:off x="2937230" y="1964970"/>
            <a:ext cx="1908830" cy="6614889"/>
          </a:xfrm>
          <a:prstGeom prst="round2SameRect">
            <a:avLst>
              <a:gd name="adj1" fmla="val 9481"/>
              <a:gd name="adj2" fmla="val 0"/>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indent="0" algn="ctr">
              <a:buFont typeface="Arial" panose="020B0604020202020204" pitchFamily="34" charset="0"/>
              <a:buNone/>
            </a:pPr>
            <a:endParaRPr lang="en-US" err="1"/>
          </a:p>
        </p:txBody>
      </p:sp>
      <p:cxnSp>
        <p:nvCxnSpPr>
          <p:cNvPr id="16" name="Straight Connector 15">
            <a:extLst>
              <a:ext uri="{FF2B5EF4-FFF2-40B4-BE49-F238E27FC236}">
                <a16:creationId xmlns:a16="http://schemas.microsoft.com/office/drawing/2014/main" id="{ECEE4D01-A4C3-2421-8DF7-C177BDF8C473}"/>
              </a:ext>
            </a:extLst>
          </p:cNvPr>
          <p:cNvCxnSpPr>
            <a:cxnSpLocks/>
          </p:cNvCxnSpPr>
          <p:nvPr userDrawn="1"/>
        </p:nvCxnSpPr>
        <p:spPr>
          <a:xfrm rot="5400000">
            <a:off x="2908877" y="5272415"/>
            <a:ext cx="1703030"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BAB5A6A5-64C3-E326-1AB9-D9D627464B36}"/>
              </a:ext>
            </a:extLst>
          </p:cNvPr>
          <p:cNvCxnSpPr>
            <a:cxnSpLocks/>
          </p:cNvCxnSpPr>
          <p:nvPr userDrawn="1"/>
        </p:nvCxnSpPr>
        <p:spPr>
          <a:xfrm flipH="1">
            <a:off x="1432561" y="2769472"/>
            <a:ext cx="5387339" cy="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2" name="Title 1">
            <a:extLst>
              <a:ext uri="{FF2B5EF4-FFF2-40B4-BE49-F238E27FC236}">
                <a16:creationId xmlns:a16="http://schemas.microsoft.com/office/drawing/2014/main" id="{15BCAEFC-3E12-82D3-EBF5-3FC448D80918}"/>
              </a:ext>
            </a:extLst>
          </p:cNvPr>
          <p:cNvSpPr>
            <a:spLocks noGrp="1"/>
          </p:cNvSpPr>
          <p:nvPr>
            <p:ph type="title"/>
          </p:nvPr>
        </p:nvSpPr>
        <p:spPr>
          <a:xfrm>
            <a:off x="588263" y="457200"/>
            <a:ext cx="6429757"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34" name="Text Placeholder 35">
            <a:extLst>
              <a:ext uri="{FF2B5EF4-FFF2-40B4-BE49-F238E27FC236}">
                <a16:creationId xmlns:a16="http://schemas.microsoft.com/office/drawing/2014/main" id="{A27F3113-F925-0386-1C98-9F47AAB20398}"/>
              </a:ext>
            </a:extLst>
          </p:cNvPr>
          <p:cNvSpPr>
            <a:spLocks noGrp="1"/>
          </p:cNvSpPr>
          <p:nvPr>
            <p:ph type="body" sz="quarter" idx="16" hasCustomPrompt="1"/>
          </p:nvPr>
        </p:nvSpPr>
        <p:spPr>
          <a:xfrm>
            <a:off x="1432340" y="1509442"/>
            <a:ext cx="5387339"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5" name="Text Placeholder 35">
            <a:extLst>
              <a:ext uri="{FF2B5EF4-FFF2-40B4-BE49-F238E27FC236}">
                <a16:creationId xmlns:a16="http://schemas.microsoft.com/office/drawing/2014/main" id="{9BF442A1-CBF9-6E76-E76B-D00DFF057417}"/>
              </a:ext>
            </a:extLst>
          </p:cNvPr>
          <p:cNvSpPr>
            <a:spLocks noGrp="1"/>
          </p:cNvSpPr>
          <p:nvPr>
            <p:ph type="body" sz="quarter" idx="18" hasCustomPrompt="1"/>
          </p:nvPr>
        </p:nvSpPr>
        <p:spPr>
          <a:xfrm>
            <a:off x="1432340" y="1895144"/>
            <a:ext cx="5387339" cy="73255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6" name="Text Placeholder 35">
            <a:extLst>
              <a:ext uri="{FF2B5EF4-FFF2-40B4-BE49-F238E27FC236}">
                <a16:creationId xmlns:a16="http://schemas.microsoft.com/office/drawing/2014/main" id="{CD10DBAC-AB5D-B5EC-FD55-7EC2EC3EE805}"/>
              </a:ext>
            </a:extLst>
          </p:cNvPr>
          <p:cNvSpPr>
            <a:spLocks noGrp="1"/>
          </p:cNvSpPr>
          <p:nvPr>
            <p:ph type="body" sz="quarter" idx="19" hasCustomPrompt="1"/>
          </p:nvPr>
        </p:nvSpPr>
        <p:spPr>
          <a:xfrm>
            <a:off x="1432340" y="2907015"/>
            <a:ext cx="5387339"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7" name="Text Placeholder 35">
            <a:extLst>
              <a:ext uri="{FF2B5EF4-FFF2-40B4-BE49-F238E27FC236}">
                <a16:creationId xmlns:a16="http://schemas.microsoft.com/office/drawing/2014/main" id="{904F664E-9233-DD19-3D09-78EC7EC7CA0D}"/>
              </a:ext>
            </a:extLst>
          </p:cNvPr>
          <p:cNvSpPr>
            <a:spLocks noGrp="1"/>
          </p:cNvSpPr>
          <p:nvPr>
            <p:ph type="body" sz="quarter" idx="20" hasCustomPrompt="1"/>
          </p:nvPr>
        </p:nvSpPr>
        <p:spPr>
          <a:xfrm>
            <a:off x="1432340" y="3292717"/>
            <a:ext cx="5387339" cy="73255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8" name="Text Placeholder 35">
            <a:extLst>
              <a:ext uri="{FF2B5EF4-FFF2-40B4-BE49-F238E27FC236}">
                <a16:creationId xmlns:a16="http://schemas.microsoft.com/office/drawing/2014/main" id="{DDB8B7D1-AE7B-9ABB-69AF-1F3BF1D3DD2C}"/>
              </a:ext>
            </a:extLst>
          </p:cNvPr>
          <p:cNvSpPr>
            <a:spLocks noGrp="1"/>
          </p:cNvSpPr>
          <p:nvPr>
            <p:ph type="body" sz="quarter" idx="21" hasCustomPrompt="1"/>
          </p:nvPr>
        </p:nvSpPr>
        <p:spPr>
          <a:xfrm>
            <a:off x="784641" y="4468158"/>
            <a:ext cx="276984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9" name="Text Placeholder 35">
            <a:extLst>
              <a:ext uri="{FF2B5EF4-FFF2-40B4-BE49-F238E27FC236}">
                <a16:creationId xmlns:a16="http://schemas.microsoft.com/office/drawing/2014/main" id="{EF4E0C96-439B-978C-B177-B71EED74E9C4}"/>
              </a:ext>
            </a:extLst>
          </p:cNvPr>
          <p:cNvSpPr>
            <a:spLocks noGrp="1"/>
          </p:cNvSpPr>
          <p:nvPr>
            <p:ph type="body" sz="quarter" idx="22" hasCustomPrompt="1"/>
          </p:nvPr>
        </p:nvSpPr>
        <p:spPr>
          <a:xfrm>
            <a:off x="784641" y="4853859"/>
            <a:ext cx="2769840" cy="1223629"/>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0" name="Text Placeholder 35">
            <a:extLst>
              <a:ext uri="{FF2B5EF4-FFF2-40B4-BE49-F238E27FC236}">
                <a16:creationId xmlns:a16="http://schemas.microsoft.com/office/drawing/2014/main" id="{966CBC3A-2CBA-FA46-A72A-F16E00D29FD3}"/>
              </a:ext>
            </a:extLst>
          </p:cNvPr>
          <p:cNvSpPr>
            <a:spLocks noGrp="1"/>
          </p:cNvSpPr>
          <p:nvPr>
            <p:ph type="body" sz="quarter" idx="23" hasCustomPrompt="1"/>
          </p:nvPr>
        </p:nvSpPr>
        <p:spPr>
          <a:xfrm>
            <a:off x="3966301" y="4468158"/>
            <a:ext cx="276984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1" name="Text Placeholder 35">
            <a:extLst>
              <a:ext uri="{FF2B5EF4-FFF2-40B4-BE49-F238E27FC236}">
                <a16:creationId xmlns:a16="http://schemas.microsoft.com/office/drawing/2014/main" id="{74B00D75-1BC5-52B7-93A2-94B1DAE716E2}"/>
              </a:ext>
            </a:extLst>
          </p:cNvPr>
          <p:cNvSpPr>
            <a:spLocks noGrp="1"/>
          </p:cNvSpPr>
          <p:nvPr>
            <p:ph type="body" sz="quarter" idx="24" hasCustomPrompt="1"/>
          </p:nvPr>
        </p:nvSpPr>
        <p:spPr>
          <a:xfrm>
            <a:off x="3966301" y="4853859"/>
            <a:ext cx="2769840" cy="1223629"/>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2" name="Picture Placeholder 58">
            <a:extLst>
              <a:ext uri="{FF2B5EF4-FFF2-40B4-BE49-F238E27FC236}">
                <a16:creationId xmlns:a16="http://schemas.microsoft.com/office/drawing/2014/main" id="{DD82BAC3-B2A2-78A3-233D-1489239199D7}"/>
              </a:ext>
            </a:extLst>
          </p:cNvPr>
          <p:cNvSpPr>
            <a:spLocks noGrp="1"/>
          </p:cNvSpPr>
          <p:nvPr>
            <p:ph type="pic" sz="quarter" idx="25"/>
          </p:nvPr>
        </p:nvSpPr>
        <p:spPr>
          <a:xfrm>
            <a:off x="7199091" y="215899"/>
            <a:ext cx="4410299" cy="6426199"/>
          </a:xfrm>
          <a:prstGeom prst="roundRect">
            <a:avLst>
              <a:gd name="adj" fmla="val 5089"/>
            </a:avLst>
          </a:prstGeom>
          <a:solidFill>
            <a:schemeClr val="bg1">
              <a:alpha val="40000"/>
            </a:schemeClr>
          </a:solidFill>
          <a:ln>
            <a:solidFill>
              <a:schemeClr val="bg1"/>
            </a:solidFill>
          </a:ln>
          <a:effectLst>
            <a:outerShdw blurRad="266700" sx="102000" sy="102000" algn="ctr" rotWithShape="0">
              <a:prstClr val="black">
                <a:alpha val="1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Tree>
    <p:extLst>
      <p:ext uri="{BB962C8B-B14F-4D97-AF65-F5344CB8AC3E}">
        <p14:creationId xmlns:p14="http://schemas.microsoft.com/office/powerpoint/2010/main" val="2263280101"/>
      </p:ext>
    </p:extLst>
  </p:cSld>
  <p:clrMapOvr>
    <a:masterClrMapping/>
  </p:clrMapOvr>
  <p:transition>
    <p:fade/>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preserve="1" userDrawn="1">
  <p:cSld name="Journey slid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B5839E5-9893-1BC9-C0AC-0708221A9A0E}"/>
              </a:ext>
              <a:ext uri="{C183D7F6-B498-43B3-948B-1728B52AA6E4}">
                <adec:decorative xmlns:adec="http://schemas.microsoft.com/office/drawing/2017/decorative" val="1"/>
              </a:ext>
            </a:extLst>
          </p:cNvPr>
          <p:cNvGrpSpPr/>
          <p:nvPr userDrawn="1"/>
        </p:nvGrpSpPr>
        <p:grpSpPr>
          <a:xfrm>
            <a:off x="-1" y="0"/>
            <a:ext cx="12192001" cy="6858000"/>
            <a:chOff x="-1" y="0"/>
            <a:chExt cx="12192001" cy="6858000"/>
          </a:xfrm>
        </p:grpSpPr>
        <p:pic>
          <p:nvPicPr>
            <p:cNvPr id="8" name="Picture 7" descr="A picture containing white, design, black and white, art&#10;&#10;Description automatically generated">
              <a:extLst>
                <a:ext uri="{FF2B5EF4-FFF2-40B4-BE49-F238E27FC236}">
                  <a16:creationId xmlns:a16="http://schemas.microsoft.com/office/drawing/2014/main" id="{8B689A66-B7C5-838A-6787-C277C3FD29D6}"/>
                </a:ext>
              </a:extLst>
            </p:cNvPr>
            <p:cNvPicPr>
              <a:picLocks noChangeAspect="1"/>
            </p:cNvPicPr>
            <p:nvPr userDrawn="1"/>
          </p:nvPicPr>
          <p:blipFill>
            <a:blip r:embed="rId2" cstate="screen">
              <a:alphaModFix amt="4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9" name="Picture 8">
              <a:extLst>
                <a:ext uri="{FF2B5EF4-FFF2-40B4-BE49-F238E27FC236}">
                  <a16:creationId xmlns:a16="http://schemas.microsoft.com/office/drawing/2014/main" id="{6D3E3BE0-0CDC-876E-C510-5F7923875C09}"/>
                </a:ext>
              </a:extLst>
            </p:cNvPr>
            <p:cNvPicPr>
              <a:picLocks noChangeAspect="1"/>
            </p:cNvPicPr>
            <p:nvPr userDrawn="1"/>
          </p:nvPicPr>
          <p:blipFill rotWithShape="1">
            <a:blip r:embed="rId3" cstate="screen">
              <a:alphaModFix amt="60000"/>
              <a:extLst>
                <a:ext uri="{28A0092B-C50C-407E-A947-70E740481C1C}">
                  <a14:useLocalDpi xmlns:a14="http://schemas.microsoft.com/office/drawing/2010/main"/>
                </a:ext>
              </a:extLst>
            </a:blip>
            <a:srcRect/>
            <a:stretch/>
          </p:blipFill>
          <p:spPr>
            <a:xfrm>
              <a:off x="-1" y="0"/>
              <a:ext cx="12192001" cy="6858000"/>
            </a:xfrm>
            <a:prstGeom prst="rect">
              <a:avLst/>
            </a:prstGeom>
          </p:spPr>
        </p:pic>
      </p:grpSp>
      <p:sp>
        <p:nvSpPr>
          <p:cNvPr id="7" name="Rectangle 6">
            <a:extLst>
              <a:ext uri="{FF2B5EF4-FFF2-40B4-BE49-F238E27FC236}">
                <a16:creationId xmlns:a16="http://schemas.microsoft.com/office/drawing/2014/main" id="{062ACEB0-89D1-4F45-6EEA-284117CE20C1}"/>
              </a:ext>
              <a:ext uri="{C183D7F6-B498-43B3-948B-1728B52AA6E4}">
                <adec:decorative xmlns:adec="http://schemas.microsoft.com/office/drawing/2017/decorative" val="1"/>
              </a:ext>
            </a:extLst>
          </p:cNvPr>
          <p:cNvSpPr/>
          <p:nvPr userDrawn="1"/>
        </p:nvSpPr>
        <p:spPr bwMode="auto">
          <a:xfrm>
            <a:off x="0" y="1663700"/>
            <a:ext cx="12192000" cy="3975100"/>
          </a:xfrm>
          <a:prstGeom prst="rect">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indent="0" algn="ctr" defTabSz="914400">
              <a:buFont typeface="Arial" panose="020B0604020202020204" pitchFamily="34" charset="0"/>
              <a:buNone/>
            </a:pPr>
            <a:endParaRPr lang="en-US" sz="1800" err="1"/>
          </a:p>
        </p:txBody>
      </p:sp>
      <p:sp>
        <p:nvSpPr>
          <p:cNvPr id="65" name="Title 1">
            <a:extLst>
              <a:ext uri="{FF2B5EF4-FFF2-40B4-BE49-F238E27FC236}">
                <a16:creationId xmlns:a16="http://schemas.microsoft.com/office/drawing/2014/main" id="{47F7219E-12D3-3F00-F109-7CFFE912FB5F}"/>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66" name="Text Placeholder 35">
            <a:extLst>
              <a:ext uri="{FF2B5EF4-FFF2-40B4-BE49-F238E27FC236}">
                <a16:creationId xmlns:a16="http://schemas.microsoft.com/office/drawing/2014/main" id="{9487FEDF-0CF5-182A-D29E-B233969E4B96}"/>
              </a:ext>
            </a:extLst>
          </p:cNvPr>
          <p:cNvSpPr>
            <a:spLocks noGrp="1"/>
          </p:cNvSpPr>
          <p:nvPr>
            <p:ph type="body" sz="quarter" idx="21" hasCustomPrompt="1"/>
          </p:nvPr>
        </p:nvSpPr>
        <p:spPr>
          <a:xfrm>
            <a:off x="1229360" y="2143341"/>
            <a:ext cx="266804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67" name="Text Placeholder 35">
            <a:extLst>
              <a:ext uri="{FF2B5EF4-FFF2-40B4-BE49-F238E27FC236}">
                <a16:creationId xmlns:a16="http://schemas.microsoft.com/office/drawing/2014/main" id="{050604BA-147A-A6CC-35E1-6A6A29D41695}"/>
              </a:ext>
            </a:extLst>
          </p:cNvPr>
          <p:cNvSpPr>
            <a:spLocks noGrp="1"/>
          </p:cNvSpPr>
          <p:nvPr>
            <p:ph type="body" sz="quarter" idx="22" hasCustomPrompt="1"/>
          </p:nvPr>
        </p:nvSpPr>
        <p:spPr>
          <a:xfrm>
            <a:off x="1229360" y="2466318"/>
            <a:ext cx="2668037"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8" name="Text Placeholder 35">
            <a:extLst>
              <a:ext uri="{FF2B5EF4-FFF2-40B4-BE49-F238E27FC236}">
                <a16:creationId xmlns:a16="http://schemas.microsoft.com/office/drawing/2014/main" id="{DF528674-39D5-6682-7667-8AD10D42B537}"/>
              </a:ext>
            </a:extLst>
          </p:cNvPr>
          <p:cNvSpPr>
            <a:spLocks noGrp="1"/>
          </p:cNvSpPr>
          <p:nvPr>
            <p:ph type="body" sz="quarter" idx="23" hasCustomPrompt="1"/>
          </p:nvPr>
        </p:nvSpPr>
        <p:spPr>
          <a:xfrm>
            <a:off x="4692907" y="2143341"/>
            <a:ext cx="266804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69" name="Text Placeholder 35">
            <a:extLst>
              <a:ext uri="{FF2B5EF4-FFF2-40B4-BE49-F238E27FC236}">
                <a16:creationId xmlns:a16="http://schemas.microsoft.com/office/drawing/2014/main" id="{D0D18EC4-300C-6FD8-607B-3AE34A3D6A82}"/>
              </a:ext>
            </a:extLst>
          </p:cNvPr>
          <p:cNvSpPr>
            <a:spLocks noGrp="1"/>
          </p:cNvSpPr>
          <p:nvPr>
            <p:ph type="body" sz="quarter" idx="24" hasCustomPrompt="1"/>
          </p:nvPr>
        </p:nvSpPr>
        <p:spPr>
          <a:xfrm>
            <a:off x="4692907" y="2466318"/>
            <a:ext cx="2668037"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70" name="Text Placeholder 35">
            <a:extLst>
              <a:ext uri="{FF2B5EF4-FFF2-40B4-BE49-F238E27FC236}">
                <a16:creationId xmlns:a16="http://schemas.microsoft.com/office/drawing/2014/main" id="{34F21398-91B5-7FD9-D89B-884024988110}"/>
              </a:ext>
            </a:extLst>
          </p:cNvPr>
          <p:cNvSpPr>
            <a:spLocks noGrp="1"/>
          </p:cNvSpPr>
          <p:nvPr>
            <p:ph type="body" sz="quarter" idx="25" hasCustomPrompt="1"/>
          </p:nvPr>
        </p:nvSpPr>
        <p:spPr>
          <a:xfrm>
            <a:off x="8156454" y="2143341"/>
            <a:ext cx="266804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71" name="Text Placeholder 35">
            <a:extLst>
              <a:ext uri="{FF2B5EF4-FFF2-40B4-BE49-F238E27FC236}">
                <a16:creationId xmlns:a16="http://schemas.microsoft.com/office/drawing/2014/main" id="{0F91D0E3-7132-BDA2-CB8F-4EE40DD269FE}"/>
              </a:ext>
            </a:extLst>
          </p:cNvPr>
          <p:cNvSpPr>
            <a:spLocks noGrp="1"/>
          </p:cNvSpPr>
          <p:nvPr>
            <p:ph type="body" sz="quarter" idx="26" hasCustomPrompt="1"/>
          </p:nvPr>
        </p:nvSpPr>
        <p:spPr>
          <a:xfrm>
            <a:off x="8156454" y="2466318"/>
            <a:ext cx="2668037"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74" name="Text Placeholder 35">
            <a:extLst>
              <a:ext uri="{FF2B5EF4-FFF2-40B4-BE49-F238E27FC236}">
                <a16:creationId xmlns:a16="http://schemas.microsoft.com/office/drawing/2014/main" id="{FD2BB8A6-C77E-A117-9F79-102ED0811656}"/>
              </a:ext>
            </a:extLst>
          </p:cNvPr>
          <p:cNvSpPr>
            <a:spLocks noGrp="1"/>
          </p:cNvSpPr>
          <p:nvPr>
            <p:ph type="body" sz="quarter" idx="29" hasCustomPrompt="1"/>
          </p:nvPr>
        </p:nvSpPr>
        <p:spPr>
          <a:xfrm>
            <a:off x="3018508" y="3830449"/>
            <a:ext cx="266804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75" name="Text Placeholder 35">
            <a:extLst>
              <a:ext uri="{FF2B5EF4-FFF2-40B4-BE49-F238E27FC236}">
                <a16:creationId xmlns:a16="http://schemas.microsoft.com/office/drawing/2014/main" id="{848D7518-1D6E-3CA9-FDDF-4471B8B37403}"/>
              </a:ext>
            </a:extLst>
          </p:cNvPr>
          <p:cNvSpPr>
            <a:spLocks noGrp="1"/>
          </p:cNvSpPr>
          <p:nvPr>
            <p:ph type="body" sz="quarter" idx="30" hasCustomPrompt="1"/>
          </p:nvPr>
        </p:nvSpPr>
        <p:spPr>
          <a:xfrm>
            <a:off x="3018508" y="4153425"/>
            <a:ext cx="2668037" cy="1154805"/>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72" name="Text Placeholder 35">
            <a:extLst>
              <a:ext uri="{FF2B5EF4-FFF2-40B4-BE49-F238E27FC236}">
                <a16:creationId xmlns:a16="http://schemas.microsoft.com/office/drawing/2014/main" id="{5E9642B5-4C08-BED6-86A8-9DCE6CCC4BB1}"/>
              </a:ext>
            </a:extLst>
          </p:cNvPr>
          <p:cNvSpPr>
            <a:spLocks noGrp="1"/>
          </p:cNvSpPr>
          <p:nvPr>
            <p:ph type="body" sz="quarter" idx="27" hasCustomPrompt="1"/>
          </p:nvPr>
        </p:nvSpPr>
        <p:spPr>
          <a:xfrm>
            <a:off x="6482055" y="3830449"/>
            <a:ext cx="266804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73" name="Text Placeholder 35">
            <a:extLst>
              <a:ext uri="{FF2B5EF4-FFF2-40B4-BE49-F238E27FC236}">
                <a16:creationId xmlns:a16="http://schemas.microsoft.com/office/drawing/2014/main" id="{6F960771-8601-12A7-0DF7-C238655EEC42}"/>
              </a:ext>
            </a:extLst>
          </p:cNvPr>
          <p:cNvSpPr>
            <a:spLocks noGrp="1"/>
          </p:cNvSpPr>
          <p:nvPr>
            <p:ph type="body" sz="quarter" idx="28" hasCustomPrompt="1"/>
          </p:nvPr>
        </p:nvSpPr>
        <p:spPr>
          <a:xfrm>
            <a:off x="6482055" y="4153425"/>
            <a:ext cx="2668037" cy="1154805"/>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76" name="Text Placeholder 35">
            <a:extLst>
              <a:ext uri="{FF2B5EF4-FFF2-40B4-BE49-F238E27FC236}">
                <a16:creationId xmlns:a16="http://schemas.microsoft.com/office/drawing/2014/main" id="{9144DA75-485F-4683-BC40-E604A0E37A77}"/>
              </a:ext>
            </a:extLst>
          </p:cNvPr>
          <p:cNvSpPr>
            <a:spLocks noGrp="1"/>
          </p:cNvSpPr>
          <p:nvPr>
            <p:ph type="body" sz="quarter" idx="31" hasCustomPrompt="1"/>
          </p:nvPr>
        </p:nvSpPr>
        <p:spPr>
          <a:xfrm>
            <a:off x="9945603" y="3830449"/>
            <a:ext cx="1827298"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77" name="Text Placeholder 35">
            <a:extLst>
              <a:ext uri="{FF2B5EF4-FFF2-40B4-BE49-F238E27FC236}">
                <a16:creationId xmlns:a16="http://schemas.microsoft.com/office/drawing/2014/main" id="{FF01C0B1-68CA-E6EB-0767-56255A4B3FE4}"/>
              </a:ext>
            </a:extLst>
          </p:cNvPr>
          <p:cNvSpPr>
            <a:spLocks noGrp="1"/>
          </p:cNvSpPr>
          <p:nvPr>
            <p:ph type="body" sz="quarter" idx="32" hasCustomPrompt="1"/>
          </p:nvPr>
        </p:nvSpPr>
        <p:spPr>
          <a:xfrm>
            <a:off x="9945604" y="4153425"/>
            <a:ext cx="1827296" cy="1154805"/>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3247201388"/>
      </p:ext>
    </p:extLst>
  </p:cSld>
  <p:clrMapOvr>
    <a:masterClrMapping/>
  </p:clrMapOvr>
  <p:transition>
    <p:fade/>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userDrawn="1">
  <p:cSld name="Journey slide 2">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73CAF7A-1816-3C55-4B8E-968F76CA7B44}"/>
              </a:ext>
              <a:ext uri="{C183D7F6-B498-43B3-948B-1728B52AA6E4}">
                <adec:decorative xmlns:adec="http://schemas.microsoft.com/office/drawing/2017/decorative" val="1"/>
              </a:ext>
            </a:extLst>
          </p:cNvPr>
          <p:cNvGrpSpPr/>
          <p:nvPr userDrawn="1"/>
        </p:nvGrpSpPr>
        <p:grpSpPr>
          <a:xfrm>
            <a:off x="-1" y="0"/>
            <a:ext cx="12192001" cy="6858000"/>
            <a:chOff x="-1" y="0"/>
            <a:chExt cx="12192001" cy="6858000"/>
          </a:xfrm>
        </p:grpSpPr>
        <p:pic>
          <p:nvPicPr>
            <p:cNvPr id="11" name="Picture 10" descr="A picture containing white, design, black and white, art&#10;&#10;Description automatically generated">
              <a:extLst>
                <a:ext uri="{FF2B5EF4-FFF2-40B4-BE49-F238E27FC236}">
                  <a16:creationId xmlns:a16="http://schemas.microsoft.com/office/drawing/2014/main" id="{CFBF4C19-DEF9-9B70-2B37-AB21133DC066}"/>
                </a:ext>
              </a:extLst>
            </p:cNvPr>
            <p:cNvPicPr>
              <a:picLocks noChangeAspect="1"/>
            </p:cNvPicPr>
            <p:nvPr userDrawn="1"/>
          </p:nvPicPr>
          <p:blipFill>
            <a:blip r:embed="rId2" cstate="screen">
              <a:alphaModFix amt="4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4" name="Picture 13">
              <a:extLst>
                <a:ext uri="{FF2B5EF4-FFF2-40B4-BE49-F238E27FC236}">
                  <a16:creationId xmlns:a16="http://schemas.microsoft.com/office/drawing/2014/main" id="{409A674D-EFE1-4B2C-5E0B-9CE9609FF49D}"/>
                </a:ext>
              </a:extLst>
            </p:cNvPr>
            <p:cNvPicPr>
              <a:picLocks noChangeAspect="1"/>
            </p:cNvPicPr>
            <p:nvPr userDrawn="1"/>
          </p:nvPicPr>
          <p:blipFill rotWithShape="1">
            <a:blip r:embed="rId3" cstate="screen">
              <a:alphaModFix amt="60000"/>
              <a:extLst>
                <a:ext uri="{28A0092B-C50C-407E-A947-70E740481C1C}">
                  <a14:useLocalDpi xmlns:a14="http://schemas.microsoft.com/office/drawing/2010/main"/>
                </a:ext>
              </a:extLst>
            </a:blip>
            <a:srcRect/>
            <a:stretch/>
          </p:blipFill>
          <p:spPr>
            <a:xfrm>
              <a:off x="-1" y="0"/>
              <a:ext cx="12192001" cy="6858000"/>
            </a:xfrm>
            <a:prstGeom prst="rect">
              <a:avLst/>
            </a:prstGeom>
          </p:spPr>
        </p:pic>
      </p:grpSp>
      <p:sp>
        <p:nvSpPr>
          <p:cNvPr id="12" name="Rectangle: Single Corner Rounded 11">
            <a:extLst>
              <a:ext uri="{FF2B5EF4-FFF2-40B4-BE49-F238E27FC236}">
                <a16:creationId xmlns:a16="http://schemas.microsoft.com/office/drawing/2014/main" id="{5F59683D-94E4-5C8D-BEA3-5FD753BB4135}"/>
              </a:ext>
              <a:ext uri="{C183D7F6-B498-43B3-948B-1728B52AA6E4}">
                <adec:decorative xmlns:adec="http://schemas.microsoft.com/office/drawing/2017/decorative" val="1"/>
              </a:ext>
            </a:extLst>
          </p:cNvPr>
          <p:cNvSpPr/>
          <p:nvPr userDrawn="1"/>
        </p:nvSpPr>
        <p:spPr bwMode="auto">
          <a:xfrm flipV="1">
            <a:off x="-1" y="1436688"/>
            <a:ext cx="12192001" cy="4595812"/>
          </a:xfrm>
          <a:prstGeom prst="round1Rect">
            <a:avLst>
              <a:gd name="adj" fmla="val 17740"/>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indent="0" algn="ctr">
              <a:buFont typeface="Arial" panose="020B0604020202020204" pitchFamily="34" charset="0"/>
              <a:buNone/>
            </a:pPr>
            <a:endParaRPr lang="en-US"/>
          </a:p>
        </p:txBody>
      </p:sp>
      <p:sp>
        <p:nvSpPr>
          <p:cNvPr id="13" name="Rectangle: Top Corners Rounded 12">
            <a:extLst>
              <a:ext uri="{FF2B5EF4-FFF2-40B4-BE49-F238E27FC236}">
                <a16:creationId xmlns:a16="http://schemas.microsoft.com/office/drawing/2014/main" id="{CDD33C11-FCF0-018D-4EA5-0FF71CEA5E8E}"/>
              </a:ext>
              <a:ext uri="{C183D7F6-B498-43B3-948B-1728B52AA6E4}">
                <adec:decorative xmlns:adec="http://schemas.microsoft.com/office/drawing/2017/decorative" val="1"/>
              </a:ext>
            </a:extLst>
          </p:cNvPr>
          <p:cNvSpPr/>
          <p:nvPr userDrawn="1"/>
        </p:nvSpPr>
        <p:spPr bwMode="auto">
          <a:xfrm rot="5400000" flipH="1">
            <a:off x="5433569" y="-2076654"/>
            <a:ext cx="736600" cy="11603740"/>
          </a:xfrm>
          <a:prstGeom prst="round2SameRect">
            <a:avLst>
              <a:gd name="adj1" fmla="val 50000"/>
              <a:gd name="adj2" fmla="val 0"/>
            </a:avLst>
          </a:prstGeom>
          <a:gradFill>
            <a:gsLst>
              <a:gs pos="0">
                <a:schemeClr val="tx2">
                  <a:lumMod val="75000"/>
                </a:schemeClr>
              </a:gs>
              <a:gs pos="100000">
                <a:schemeClr val="tx2"/>
              </a:gs>
            </a:gsLst>
            <a:lin ang="12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chemeClr val="bg1"/>
              </a:solidFill>
              <a:cs typeface="Segoe UI" pitchFamily="34" charset="0"/>
            </a:endParaRPr>
          </a:p>
        </p:txBody>
      </p:sp>
      <p:sp>
        <p:nvSpPr>
          <p:cNvPr id="32" name="Title 1">
            <a:extLst>
              <a:ext uri="{FF2B5EF4-FFF2-40B4-BE49-F238E27FC236}">
                <a16:creationId xmlns:a16="http://schemas.microsoft.com/office/drawing/2014/main" id="{F56917C8-5F84-E61B-8979-1F88A470FA03}"/>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42" name="Text Placeholder 35">
            <a:extLst>
              <a:ext uri="{FF2B5EF4-FFF2-40B4-BE49-F238E27FC236}">
                <a16:creationId xmlns:a16="http://schemas.microsoft.com/office/drawing/2014/main" id="{173ABB89-8F5D-A343-94CF-54FA0EFE61A4}"/>
              </a:ext>
            </a:extLst>
          </p:cNvPr>
          <p:cNvSpPr>
            <a:spLocks noGrp="1"/>
          </p:cNvSpPr>
          <p:nvPr>
            <p:ph type="body" sz="quarter" idx="30" hasCustomPrompt="1"/>
          </p:nvPr>
        </p:nvSpPr>
        <p:spPr>
          <a:xfrm>
            <a:off x="2555001" y="2046848"/>
            <a:ext cx="2224934"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3" name="Text Placeholder 35">
            <a:extLst>
              <a:ext uri="{FF2B5EF4-FFF2-40B4-BE49-F238E27FC236}">
                <a16:creationId xmlns:a16="http://schemas.microsoft.com/office/drawing/2014/main" id="{572BC1DA-D9A3-96C3-F202-CA002F5286D0}"/>
              </a:ext>
            </a:extLst>
          </p:cNvPr>
          <p:cNvSpPr>
            <a:spLocks noGrp="1"/>
          </p:cNvSpPr>
          <p:nvPr>
            <p:ph type="body" sz="quarter" idx="31" hasCustomPrompt="1"/>
          </p:nvPr>
        </p:nvSpPr>
        <p:spPr>
          <a:xfrm>
            <a:off x="6163613" y="2046848"/>
            <a:ext cx="2224934"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4" name="Text Placeholder 35">
            <a:extLst>
              <a:ext uri="{FF2B5EF4-FFF2-40B4-BE49-F238E27FC236}">
                <a16:creationId xmlns:a16="http://schemas.microsoft.com/office/drawing/2014/main" id="{E6568C91-1E57-FA14-80A6-66497E6B3907}"/>
              </a:ext>
            </a:extLst>
          </p:cNvPr>
          <p:cNvSpPr>
            <a:spLocks noGrp="1"/>
          </p:cNvSpPr>
          <p:nvPr>
            <p:ph type="body" sz="quarter" idx="32" hasCustomPrompt="1"/>
          </p:nvPr>
        </p:nvSpPr>
        <p:spPr>
          <a:xfrm>
            <a:off x="9772226" y="2046848"/>
            <a:ext cx="1831511"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3" name="Text Placeholder 35">
            <a:extLst>
              <a:ext uri="{FF2B5EF4-FFF2-40B4-BE49-F238E27FC236}">
                <a16:creationId xmlns:a16="http://schemas.microsoft.com/office/drawing/2014/main" id="{7D9D1E7E-449C-3D57-BD61-5627D3F4ABB0}"/>
              </a:ext>
            </a:extLst>
          </p:cNvPr>
          <p:cNvSpPr>
            <a:spLocks noGrp="1"/>
          </p:cNvSpPr>
          <p:nvPr>
            <p:ph type="body" sz="quarter" idx="21" hasCustomPrompt="1"/>
          </p:nvPr>
        </p:nvSpPr>
        <p:spPr>
          <a:xfrm>
            <a:off x="717550" y="3605883"/>
            <a:ext cx="153035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35" name="Text Placeholder 35">
            <a:extLst>
              <a:ext uri="{FF2B5EF4-FFF2-40B4-BE49-F238E27FC236}">
                <a16:creationId xmlns:a16="http://schemas.microsoft.com/office/drawing/2014/main" id="{66AA47A5-74C5-CD01-6B87-B9B5EB150F19}"/>
              </a:ext>
            </a:extLst>
          </p:cNvPr>
          <p:cNvSpPr>
            <a:spLocks noGrp="1"/>
          </p:cNvSpPr>
          <p:nvPr>
            <p:ph type="body" sz="quarter" idx="23" hasCustomPrompt="1"/>
          </p:nvPr>
        </p:nvSpPr>
        <p:spPr>
          <a:xfrm>
            <a:off x="2521855" y="3605883"/>
            <a:ext cx="153035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36" name="Text Placeholder 35">
            <a:extLst>
              <a:ext uri="{FF2B5EF4-FFF2-40B4-BE49-F238E27FC236}">
                <a16:creationId xmlns:a16="http://schemas.microsoft.com/office/drawing/2014/main" id="{A7B7E7D4-FB68-2F96-9E65-509CADB21E4C}"/>
              </a:ext>
            </a:extLst>
          </p:cNvPr>
          <p:cNvSpPr>
            <a:spLocks noGrp="1"/>
          </p:cNvSpPr>
          <p:nvPr>
            <p:ph type="body" sz="quarter" idx="24" hasCustomPrompt="1"/>
          </p:nvPr>
        </p:nvSpPr>
        <p:spPr>
          <a:xfrm>
            <a:off x="4326160" y="3605883"/>
            <a:ext cx="153035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37" name="Text Placeholder 35">
            <a:extLst>
              <a:ext uri="{FF2B5EF4-FFF2-40B4-BE49-F238E27FC236}">
                <a16:creationId xmlns:a16="http://schemas.microsoft.com/office/drawing/2014/main" id="{F8A6873F-F97B-C0E2-7105-65449782D419}"/>
              </a:ext>
            </a:extLst>
          </p:cNvPr>
          <p:cNvSpPr>
            <a:spLocks noGrp="1"/>
          </p:cNvSpPr>
          <p:nvPr>
            <p:ph type="body" sz="quarter" idx="25" hasCustomPrompt="1"/>
          </p:nvPr>
        </p:nvSpPr>
        <p:spPr>
          <a:xfrm>
            <a:off x="6130465" y="3605883"/>
            <a:ext cx="153035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38" name="Text Placeholder 35">
            <a:extLst>
              <a:ext uri="{FF2B5EF4-FFF2-40B4-BE49-F238E27FC236}">
                <a16:creationId xmlns:a16="http://schemas.microsoft.com/office/drawing/2014/main" id="{DE73FF5A-BCD5-B6D5-D85A-01ED24E845E6}"/>
              </a:ext>
            </a:extLst>
          </p:cNvPr>
          <p:cNvSpPr>
            <a:spLocks noGrp="1"/>
          </p:cNvSpPr>
          <p:nvPr>
            <p:ph type="body" sz="quarter" idx="26" hasCustomPrompt="1"/>
          </p:nvPr>
        </p:nvSpPr>
        <p:spPr>
          <a:xfrm>
            <a:off x="7934770" y="3605883"/>
            <a:ext cx="153035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39" name="Text Placeholder 35">
            <a:extLst>
              <a:ext uri="{FF2B5EF4-FFF2-40B4-BE49-F238E27FC236}">
                <a16:creationId xmlns:a16="http://schemas.microsoft.com/office/drawing/2014/main" id="{B527E545-1DC0-9D39-18D3-09510D2F9F16}"/>
              </a:ext>
            </a:extLst>
          </p:cNvPr>
          <p:cNvSpPr>
            <a:spLocks noGrp="1"/>
          </p:cNvSpPr>
          <p:nvPr>
            <p:ph type="body" sz="quarter" idx="27" hasCustomPrompt="1"/>
          </p:nvPr>
        </p:nvSpPr>
        <p:spPr>
          <a:xfrm>
            <a:off x="9739075" y="3605883"/>
            <a:ext cx="153035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34" name="Text Placeholder 35">
            <a:extLst>
              <a:ext uri="{FF2B5EF4-FFF2-40B4-BE49-F238E27FC236}">
                <a16:creationId xmlns:a16="http://schemas.microsoft.com/office/drawing/2014/main" id="{805A2D35-1EFA-42D3-5305-745E21081520}"/>
              </a:ext>
            </a:extLst>
          </p:cNvPr>
          <p:cNvSpPr>
            <a:spLocks noGrp="1"/>
          </p:cNvSpPr>
          <p:nvPr>
            <p:ph type="body" sz="quarter" idx="22" hasCustomPrompt="1"/>
          </p:nvPr>
        </p:nvSpPr>
        <p:spPr>
          <a:xfrm>
            <a:off x="750695" y="4737667"/>
            <a:ext cx="2224934"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0" name="Text Placeholder 35">
            <a:extLst>
              <a:ext uri="{FF2B5EF4-FFF2-40B4-BE49-F238E27FC236}">
                <a16:creationId xmlns:a16="http://schemas.microsoft.com/office/drawing/2014/main" id="{AA5FFAFE-A039-2490-B63B-3CF0EB3E55D8}"/>
              </a:ext>
            </a:extLst>
          </p:cNvPr>
          <p:cNvSpPr>
            <a:spLocks noGrp="1"/>
          </p:cNvSpPr>
          <p:nvPr>
            <p:ph type="body" sz="quarter" idx="28" hasCustomPrompt="1"/>
          </p:nvPr>
        </p:nvSpPr>
        <p:spPr>
          <a:xfrm>
            <a:off x="4359307" y="4737667"/>
            <a:ext cx="2224934"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1" name="Text Placeholder 35">
            <a:extLst>
              <a:ext uri="{FF2B5EF4-FFF2-40B4-BE49-F238E27FC236}">
                <a16:creationId xmlns:a16="http://schemas.microsoft.com/office/drawing/2014/main" id="{C833A490-25F6-7D1B-3B47-80BA132C41E3}"/>
              </a:ext>
            </a:extLst>
          </p:cNvPr>
          <p:cNvSpPr>
            <a:spLocks noGrp="1"/>
          </p:cNvSpPr>
          <p:nvPr>
            <p:ph type="body" sz="quarter" idx="29" hasCustomPrompt="1"/>
          </p:nvPr>
        </p:nvSpPr>
        <p:spPr>
          <a:xfrm>
            <a:off x="7967919" y="4737667"/>
            <a:ext cx="2224934"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1466978099"/>
      </p:ext>
    </p:extLst>
  </p:cSld>
  <p:clrMapOvr>
    <a:masterClrMapping/>
  </p:clrMapOvr>
  <p:transition>
    <p:fade/>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userDrawn="1">
  <p:cSld name="Table slid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5C8E60D-8A31-75B9-A598-ABD8FCCE934A}"/>
              </a:ext>
              <a:ext uri="{C183D7F6-B498-43B3-948B-1728B52AA6E4}">
                <adec:decorative xmlns:adec="http://schemas.microsoft.com/office/drawing/2017/decorative" val="1"/>
              </a:ext>
            </a:extLst>
          </p:cNvPr>
          <p:cNvGrpSpPr/>
          <p:nvPr userDrawn="1"/>
        </p:nvGrpSpPr>
        <p:grpSpPr>
          <a:xfrm>
            <a:off x="-1" y="0"/>
            <a:ext cx="12192001" cy="6858000"/>
            <a:chOff x="-1" y="0"/>
            <a:chExt cx="12192001" cy="6858000"/>
          </a:xfrm>
        </p:grpSpPr>
        <p:pic>
          <p:nvPicPr>
            <p:cNvPr id="13" name="Picture 12" descr="A picture containing white, design, black and white, art&#10;&#10;Description automatically generated">
              <a:extLst>
                <a:ext uri="{FF2B5EF4-FFF2-40B4-BE49-F238E27FC236}">
                  <a16:creationId xmlns:a16="http://schemas.microsoft.com/office/drawing/2014/main" id="{B290D2B4-8D41-3A2F-88A0-73C523B8AED5}"/>
                </a:ext>
              </a:extLst>
            </p:cNvPr>
            <p:cNvPicPr>
              <a:picLocks noChangeAspect="1"/>
            </p:cNvPicPr>
            <p:nvPr userDrawn="1"/>
          </p:nvPicPr>
          <p:blipFill>
            <a:blip r:embed="rId2" cstate="screen">
              <a:alphaModFix amt="4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4" name="Picture 13">
              <a:extLst>
                <a:ext uri="{FF2B5EF4-FFF2-40B4-BE49-F238E27FC236}">
                  <a16:creationId xmlns:a16="http://schemas.microsoft.com/office/drawing/2014/main" id="{CF5C3AEB-68D1-DFDB-0EB2-988B726FC073}"/>
                </a:ext>
              </a:extLst>
            </p:cNvPr>
            <p:cNvPicPr>
              <a:picLocks noChangeAspect="1"/>
            </p:cNvPicPr>
            <p:nvPr userDrawn="1"/>
          </p:nvPicPr>
          <p:blipFill rotWithShape="1">
            <a:blip r:embed="rId3" cstate="screen">
              <a:alphaModFix amt="60000"/>
              <a:extLst>
                <a:ext uri="{28A0092B-C50C-407E-A947-70E740481C1C}">
                  <a14:useLocalDpi xmlns:a14="http://schemas.microsoft.com/office/drawing/2010/main"/>
                </a:ext>
              </a:extLst>
            </a:blip>
            <a:srcRect/>
            <a:stretch/>
          </p:blipFill>
          <p:spPr>
            <a:xfrm>
              <a:off x="-1" y="0"/>
              <a:ext cx="12192001" cy="6858000"/>
            </a:xfrm>
            <a:prstGeom prst="rect">
              <a:avLst/>
            </a:prstGeom>
          </p:spPr>
        </p:pic>
      </p:grpSp>
      <p:sp>
        <p:nvSpPr>
          <p:cNvPr id="11" name="Rectangle: Top Corners Rounded 10">
            <a:extLst>
              <a:ext uri="{FF2B5EF4-FFF2-40B4-BE49-F238E27FC236}">
                <a16:creationId xmlns:a16="http://schemas.microsoft.com/office/drawing/2014/main" id="{8B8FBF05-759F-40D6-B768-1DB006380620}"/>
              </a:ext>
              <a:ext uri="{C183D7F6-B498-43B3-948B-1728B52AA6E4}">
                <adec:decorative xmlns:adec="http://schemas.microsoft.com/office/drawing/2017/decorative" val="1"/>
              </a:ext>
            </a:extLst>
          </p:cNvPr>
          <p:cNvSpPr>
            <a:spLocks/>
          </p:cNvSpPr>
          <p:nvPr userDrawn="1"/>
        </p:nvSpPr>
        <p:spPr bwMode="auto">
          <a:xfrm flipH="1">
            <a:off x="588263" y="1733550"/>
            <a:ext cx="11015472" cy="4535488"/>
          </a:xfrm>
          <a:prstGeom prst="round2SameRect">
            <a:avLst>
              <a:gd name="adj1" fmla="val 0"/>
              <a:gd name="adj2" fmla="val 4489"/>
            </a:avLst>
          </a:prstGeom>
          <a:solidFill>
            <a:schemeClr val="bg1"/>
          </a:solidFill>
          <a:ln>
            <a:solidFill>
              <a:schemeClr val="bg1"/>
            </a:solidFill>
            <a:headEnd type="none" w="med" len="med"/>
            <a:tailEnd type="none" w="med" len="med"/>
          </a:ln>
          <a:effectLst>
            <a:outerShdw blurRad="571500" dist="444500" dir="804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1600" err="1">
              <a:solidFill>
                <a:schemeClr val="tx1"/>
              </a:solidFill>
            </a:endParaRPr>
          </a:p>
        </p:txBody>
      </p:sp>
      <p:sp>
        <p:nvSpPr>
          <p:cNvPr id="12" name="Rectangle: Top Corners Rounded 11">
            <a:extLst>
              <a:ext uri="{FF2B5EF4-FFF2-40B4-BE49-F238E27FC236}">
                <a16:creationId xmlns:a16="http://schemas.microsoft.com/office/drawing/2014/main" id="{27BDE32D-7BC0-CFB9-6D37-0BF1D7FFB853}"/>
              </a:ext>
              <a:ext uri="{C183D7F6-B498-43B3-948B-1728B52AA6E4}">
                <adec:decorative xmlns:adec="http://schemas.microsoft.com/office/drawing/2017/decorative" val="1"/>
              </a:ext>
            </a:extLst>
          </p:cNvPr>
          <p:cNvSpPr>
            <a:spLocks/>
          </p:cNvSpPr>
          <p:nvPr userDrawn="1"/>
        </p:nvSpPr>
        <p:spPr bwMode="auto">
          <a:xfrm flipH="1">
            <a:off x="587206" y="1428750"/>
            <a:ext cx="11017586" cy="596900"/>
          </a:xfrm>
          <a:prstGeom prst="round2SameRect">
            <a:avLst>
              <a:gd name="adj1" fmla="val 39007"/>
              <a:gd name="adj2" fmla="val 0"/>
            </a:avLst>
          </a:prstGeom>
          <a:gradFill>
            <a:gsLst>
              <a:gs pos="0">
                <a:schemeClr val="tx2">
                  <a:lumMod val="75000"/>
                </a:schemeClr>
              </a:gs>
              <a:gs pos="100000">
                <a:schemeClr val="tx2"/>
              </a:gs>
            </a:gsLst>
            <a:lin ang="12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err="1">
              <a:solidFill>
                <a:schemeClr val="bg1"/>
              </a:solidFill>
              <a:cs typeface="Segoe UI" pitchFamily="34" charset="0"/>
            </a:endParaRPr>
          </a:p>
        </p:txBody>
      </p:sp>
      <p:sp>
        <p:nvSpPr>
          <p:cNvPr id="15" name="Title 1">
            <a:extLst>
              <a:ext uri="{FF2B5EF4-FFF2-40B4-BE49-F238E27FC236}">
                <a16:creationId xmlns:a16="http://schemas.microsoft.com/office/drawing/2014/main" id="{99811C9C-EE36-8FFD-4326-C94016CC8C71}"/>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Tree>
    <p:extLst>
      <p:ext uri="{BB962C8B-B14F-4D97-AF65-F5344CB8AC3E}">
        <p14:creationId xmlns:p14="http://schemas.microsoft.com/office/powerpoint/2010/main" val="2040902016"/>
      </p:ext>
    </p:extLst>
  </p:cSld>
  <p:clrMapOvr>
    <a:masterClrMapping/>
  </p:clrMapOvr>
  <p:transition>
    <p:fade/>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5C8E60D-8A31-75B9-A598-ABD8FCCE934A}"/>
              </a:ext>
              <a:ext uri="{C183D7F6-B498-43B3-948B-1728B52AA6E4}">
                <adec:decorative xmlns:adec="http://schemas.microsoft.com/office/drawing/2017/decorative" val="1"/>
              </a:ext>
            </a:extLst>
          </p:cNvPr>
          <p:cNvGrpSpPr/>
          <p:nvPr userDrawn="1"/>
        </p:nvGrpSpPr>
        <p:grpSpPr>
          <a:xfrm>
            <a:off x="-1" y="0"/>
            <a:ext cx="12192001" cy="6858000"/>
            <a:chOff x="-1" y="0"/>
            <a:chExt cx="12192001" cy="6858000"/>
          </a:xfrm>
        </p:grpSpPr>
        <p:pic>
          <p:nvPicPr>
            <p:cNvPr id="13" name="Picture 12" descr="A picture containing white, design, black and white, art&#10;&#10;Description automatically generated">
              <a:extLst>
                <a:ext uri="{FF2B5EF4-FFF2-40B4-BE49-F238E27FC236}">
                  <a16:creationId xmlns:a16="http://schemas.microsoft.com/office/drawing/2014/main" id="{B290D2B4-8D41-3A2F-88A0-73C523B8AED5}"/>
                </a:ext>
              </a:extLst>
            </p:cNvPr>
            <p:cNvPicPr>
              <a:picLocks noChangeAspect="1"/>
            </p:cNvPicPr>
            <p:nvPr userDrawn="1"/>
          </p:nvPicPr>
          <p:blipFill>
            <a:blip r:embed="rId2" cstate="screen">
              <a:alphaModFix amt="4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4" name="Picture 13">
              <a:extLst>
                <a:ext uri="{FF2B5EF4-FFF2-40B4-BE49-F238E27FC236}">
                  <a16:creationId xmlns:a16="http://schemas.microsoft.com/office/drawing/2014/main" id="{CF5C3AEB-68D1-DFDB-0EB2-988B726FC073}"/>
                </a:ext>
              </a:extLst>
            </p:cNvPr>
            <p:cNvPicPr>
              <a:picLocks noChangeAspect="1"/>
            </p:cNvPicPr>
            <p:nvPr userDrawn="1"/>
          </p:nvPicPr>
          <p:blipFill rotWithShape="1">
            <a:blip r:embed="rId3" cstate="screen">
              <a:alphaModFix amt="60000"/>
              <a:extLst>
                <a:ext uri="{28A0092B-C50C-407E-A947-70E740481C1C}">
                  <a14:useLocalDpi xmlns:a14="http://schemas.microsoft.com/office/drawing/2010/main"/>
                </a:ext>
              </a:extLst>
            </a:blip>
            <a:srcRect/>
            <a:stretch/>
          </p:blipFill>
          <p:spPr>
            <a:xfrm>
              <a:off x="-1" y="0"/>
              <a:ext cx="12192001" cy="6858000"/>
            </a:xfrm>
            <a:prstGeom prst="rect">
              <a:avLst/>
            </a:prstGeom>
          </p:spPr>
        </p:pic>
      </p:grpSp>
      <p:sp>
        <p:nvSpPr>
          <p:cNvPr id="15" name="Title 1">
            <a:extLst>
              <a:ext uri="{FF2B5EF4-FFF2-40B4-BE49-F238E27FC236}">
                <a16:creationId xmlns:a16="http://schemas.microsoft.com/office/drawing/2014/main" id="{99811C9C-EE36-8FFD-4326-C94016CC8C71}"/>
              </a:ext>
            </a:extLst>
          </p:cNvPr>
          <p:cNvSpPr>
            <a:spLocks noGrp="1"/>
          </p:cNvSpPr>
          <p:nvPr>
            <p:ph type="title"/>
          </p:nvPr>
        </p:nvSpPr>
        <p:spPr>
          <a:xfrm>
            <a:off x="588263" y="457200"/>
            <a:ext cx="11018520" cy="492443"/>
          </a:xfrm>
        </p:spPr>
        <p:txBody>
          <a:bodyPr vert="horz" wrap="square" lIns="0" tIns="0" rIns="0" bIns="0" rtlCol="0" anchor="t">
            <a:spAutoFit/>
          </a:bodyPr>
          <a:lstStyle>
            <a:lvl1pPr marL="0" indent="0">
              <a:buFont typeface="Arial" panose="020B0604020202020204" pitchFamily="34" charset="0"/>
              <a:buNone/>
              <a:defRPr lang="en-IN" sz="32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Tree>
    <p:extLst>
      <p:ext uri="{BB962C8B-B14F-4D97-AF65-F5344CB8AC3E}">
        <p14:creationId xmlns:p14="http://schemas.microsoft.com/office/powerpoint/2010/main" val="2314104417"/>
      </p:ext>
    </p:extLst>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BA4A4E1-8995-C60D-6DDC-E8183A406DB0}"/>
              </a:ext>
            </a:extLst>
          </p:cNvPr>
          <p:cNvSpPr>
            <a:spLocks noGrp="1"/>
          </p:cNvSpPr>
          <p:nvPr>
            <p:ph type="dt" sz="half" idx="10"/>
          </p:nvPr>
        </p:nvSpPr>
        <p:spPr/>
        <p:txBody>
          <a:bodyPr/>
          <a:lstStyle/>
          <a:p>
            <a:fld id="{78834B7A-A772-41F8-99FF-2368B14B0677}" type="datetimeFigureOut">
              <a:rPr lang="en-US" smtClean="0"/>
              <a:t>10/28/2025</a:t>
            </a:fld>
            <a:endParaRPr lang="en-US"/>
          </a:p>
        </p:txBody>
      </p:sp>
      <p:sp>
        <p:nvSpPr>
          <p:cNvPr id="3" name="Footer Placeholder 2">
            <a:extLst>
              <a:ext uri="{FF2B5EF4-FFF2-40B4-BE49-F238E27FC236}">
                <a16:creationId xmlns:a16="http://schemas.microsoft.com/office/drawing/2014/main" id="{DB8CC42A-19BB-BBFD-6228-3DEDEA5A5A39}"/>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5BAE58BF-17C9-9C49-6CCD-7B3657B022F5}"/>
              </a:ext>
            </a:extLst>
          </p:cNvPr>
          <p:cNvSpPr>
            <a:spLocks noGrp="1"/>
          </p:cNvSpPr>
          <p:nvPr>
            <p:ph type="sldNum" sz="quarter" idx="12"/>
          </p:nvPr>
        </p:nvSpPr>
        <p:spPr/>
        <p:txBody>
          <a:bodyPr/>
          <a:lstStyle/>
          <a:p>
            <a:fld id="{4624AFDC-5FAE-486C-8FFC-8EB2A77CD6CB}" type="slidenum">
              <a:rPr lang="en-US" smtClean="0"/>
              <a:t>‹#›</a:t>
            </a:fld>
            <a:endParaRPr lang="en-US"/>
          </a:p>
        </p:txBody>
      </p:sp>
    </p:spTree>
    <p:extLst>
      <p:ext uri="{BB962C8B-B14F-4D97-AF65-F5344CB8AC3E}">
        <p14:creationId xmlns:p14="http://schemas.microsoft.com/office/powerpoint/2010/main" val="210934296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3_Custom Layout (Dark)">
    <p:bg>
      <p:bgPr>
        <a:solidFill>
          <a:srgbClr val="193467"/>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6CB9202-F0B3-B910-BE65-EF290B4B3E0F}"/>
              </a:ext>
              <a:ext uri="{C183D7F6-B498-43B3-948B-1728B52AA6E4}">
                <adec:decorative xmlns:adec="http://schemas.microsoft.com/office/drawing/2017/decorative" val="1"/>
              </a:ext>
            </a:extLst>
          </p:cNvPr>
          <p:cNvPicPr>
            <a:picLocks/>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1" y="0"/>
            <a:ext cx="12191999" cy="6857999"/>
          </a:xfrm>
          <a:custGeom>
            <a:avLst/>
            <a:gdLst>
              <a:gd name="connsiteX0" fmla="*/ 0 w 5776683"/>
              <a:gd name="connsiteY0" fmla="*/ 0 h 6857999"/>
              <a:gd name="connsiteX1" fmla="*/ 5776683 w 5776683"/>
              <a:gd name="connsiteY1" fmla="*/ 0 h 6857999"/>
              <a:gd name="connsiteX2" fmla="*/ 5776683 w 5776683"/>
              <a:gd name="connsiteY2" fmla="*/ 6857999 h 6857999"/>
              <a:gd name="connsiteX3" fmla="*/ 0 w 5776683"/>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5776683" h="6857999">
                <a:moveTo>
                  <a:pt x="0" y="0"/>
                </a:moveTo>
                <a:lnTo>
                  <a:pt x="5776683" y="0"/>
                </a:lnTo>
                <a:lnTo>
                  <a:pt x="5776683" y="6857999"/>
                </a:lnTo>
                <a:lnTo>
                  <a:pt x="0" y="6857999"/>
                </a:lnTo>
                <a:close/>
              </a:path>
            </a:pathLst>
          </a:custGeom>
        </p:spPr>
      </p:pic>
      <p:pic>
        <p:nvPicPr>
          <p:cNvPr id="4" name="Picture 3">
            <a:extLst>
              <a:ext uri="{FF2B5EF4-FFF2-40B4-BE49-F238E27FC236}">
                <a16:creationId xmlns:a16="http://schemas.microsoft.com/office/drawing/2014/main" id="{216A86DE-F827-56A7-BFF5-4263CEF73A46}"/>
              </a:ext>
              <a:ext uri="{C183D7F6-B498-43B3-948B-1728B52AA6E4}">
                <adec:decorative xmlns:adec="http://schemas.microsoft.com/office/drawing/2017/decorative" val="1"/>
              </a:ext>
            </a:extLst>
          </p:cNvPr>
          <p:cNvPicPr>
            <a:picLocks noChangeAspect="1"/>
          </p:cNvPicPr>
          <p:nvPr userDrawn="1"/>
        </p:nvPicPr>
        <p:blipFill rotWithShape="1">
          <a:blip r:embed="rId3" cstate="screen">
            <a:alphaModFix/>
            <a:extLst>
              <a:ext uri="{28A0092B-C50C-407E-A947-70E740481C1C}">
                <a14:useLocalDpi xmlns:a14="http://schemas.microsoft.com/office/drawing/2010/main"/>
              </a:ext>
            </a:extLst>
          </a:blip>
          <a:srcRect/>
          <a:stretch/>
        </p:blipFill>
        <p:spPr>
          <a:xfrm>
            <a:off x="0" y="4597400"/>
            <a:ext cx="12193057" cy="2260599"/>
          </a:xfrm>
          <a:prstGeom prst="rect">
            <a:avLst/>
          </a:prstGeom>
        </p:spPr>
      </p:pic>
      <p:sp>
        <p:nvSpPr>
          <p:cNvPr id="14" name="Rectangle: Rounded Corners 13">
            <a:extLst>
              <a:ext uri="{FF2B5EF4-FFF2-40B4-BE49-F238E27FC236}">
                <a16:creationId xmlns:a16="http://schemas.microsoft.com/office/drawing/2014/main" id="{A2CF7B3C-1375-70E7-BF9C-325FE359C0AD}"/>
              </a:ext>
              <a:ext uri="{C183D7F6-B498-43B3-948B-1728B52AA6E4}">
                <adec:decorative xmlns:adec="http://schemas.microsoft.com/office/drawing/2017/decorative" val="1"/>
              </a:ext>
            </a:extLst>
          </p:cNvPr>
          <p:cNvSpPr/>
          <p:nvPr userDrawn="1"/>
        </p:nvSpPr>
        <p:spPr bwMode="auto">
          <a:xfrm>
            <a:off x="584709" y="1297805"/>
            <a:ext cx="3576968" cy="971550"/>
          </a:xfrm>
          <a:prstGeom prst="roundRect">
            <a:avLst/>
          </a:prstGeom>
          <a:solidFill>
            <a:schemeClr val="bg1"/>
          </a:solidFill>
          <a:ln>
            <a:noFill/>
          </a:ln>
          <a:effectLst>
            <a:outerShdw blurRad="342900" dist="38100" dir="5400000" algn="t"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005840" rtlCol="0" anchor="ctr">
            <a:noAutofit/>
          </a:bodyPr>
          <a:lstStyle/>
          <a:p>
            <a:endParaRPr lang="en-US" sz="1400">
              <a:solidFill>
                <a:schemeClr val="tx1"/>
              </a:solidFill>
            </a:endParaRPr>
          </a:p>
        </p:txBody>
      </p:sp>
      <p:cxnSp>
        <p:nvCxnSpPr>
          <p:cNvPr id="46" name="Straight Connector 45">
            <a:extLst>
              <a:ext uri="{FF2B5EF4-FFF2-40B4-BE49-F238E27FC236}">
                <a16:creationId xmlns:a16="http://schemas.microsoft.com/office/drawing/2014/main" id="{66AFFF1C-9F30-7A3B-D119-CF1212976EAB}"/>
              </a:ext>
              <a:ext uri="{C183D7F6-B498-43B3-948B-1728B52AA6E4}">
                <adec:decorative xmlns:adec="http://schemas.microsoft.com/office/drawing/2017/decorative" val="1"/>
              </a:ext>
            </a:extLst>
          </p:cNvPr>
          <p:cNvCxnSpPr>
            <a:cxnSpLocks/>
          </p:cNvCxnSpPr>
          <p:nvPr userDrawn="1"/>
        </p:nvCxnSpPr>
        <p:spPr>
          <a:xfrm>
            <a:off x="1435609" y="1573998"/>
            <a:ext cx="0" cy="4191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3" name="Rectangle: Rounded Corners 102">
            <a:extLst>
              <a:ext uri="{FF2B5EF4-FFF2-40B4-BE49-F238E27FC236}">
                <a16:creationId xmlns:a16="http://schemas.microsoft.com/office/drawing/2014/main" id="{2E4F7FC6-5051-7F30-EF33-05737A0846D1}"/>
              </a:ext>
              <a:ext uri="{C183D7F6-B498-43B3-948B-1728B52AA6E4}">
                <adec:decorative xmlns:adec="http://schemas.microsoft.com/office/drawing/2017/decorative" val="1"/>
              </a:ext>
            </a:extLst>
          </p:cNvPr>
          <p:cNvSpPr/>
          <p:nvPr userDrawn="1"/>
        </p:nvSpPr>
        <p:spPr bwMode="auto">
          <a:xfrm>
            <a:off x="4307517" y="1297805"/>
            <a:ext cx="3576968" cy="971550"/>
          </a:xfrm>
          <a:prstGeom prst="roundRect">
            <a:avLst/>
          </a:prstGeom>
          <a:solidFill>
            <a:schemeClr val="bg1"/>
          </a:solidFill>
          <a:ln>
            <a:noFill/>
          </a:ln>
          <a:effectLst>
            <a:outerShdw blurRad="342900" dist="38100" dir="5400000" algn="t"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005840" rtlCol="0" anchor="ctr">
            <a:noAutofit/>
          </a:bodyPr>
          <a:lstStyle/>
          <a:p>
            <a:endParaRPr lang="en-US" sz="1400">
              <a:solidFill>
                <a:schemeClr val="tx1"/>
              </a:solidFill>
            </a:endParaRPr>
          </a:p>
        </p:txBody>
      </p:sp>
      <p:cxnSp>
        <p:nvCxnSpPr>
          <p:cNvPr id="126" name="Straight Connector 125">
            <a:extLst>
              <a:ext uri="{FF2B5EF4-FFF2-40B4-BE49-F238E27FC236}">
                <a16:creationId xmlns:a16="http://schemas.microsoft.com/office/drawing/2014/main" id="{6219896E-5025-4584-DB70-0F4A799A689D}"/>
              </a:ext>
              <a:ext uri="{C183D7F6-B498-43B3-948B-1728B52AA6E4}">
                <adec:decorative xmlns:adec="http://schemas.microsoft.com/office/drawing/2017/decorative" val="1"/>
              </a:ext>
            </a:extLst>
          </p:cNvPr>
          <p:cNvCxnSpPr>
            <a:cxnSpLocks/>
          </p:cNvCxnSpPr>
          <p:nvPr userDrawn="1"/>
        </p:nvCxnSpPr>
        <p:spPr>
          <a:xfrm>
            <a:off x="5158417" y="1573998"/>
            <a:ext cx="0" cy="4191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3" name="Rectangle: Rounded Corners 162">
            <a:extLst>
              <a:ext uri="{FF2B5EF4-FFF2-40B4-BE49-F238E27FC236}">
                <a16:creationId xmlns:a16="http://schemas.microsoft.com/office/drawing/2014/main" id="{FF75BE38-16A7-B720-EDAE-ED6D2B9C0182}"/>
              </a:ext>
              <a:ext uri="{C183D7F6-B498-43B3-948B-1728B52AA6E4}">
                <adec:decorative xmlns:adec="http://schemas.microsoft.com/office/drawing/2017/decorative" val="1"/>
              </a:ext>
            </a:extLst>
          </p:cNvPr>
          <p:cNvSpPr/>
          <p:nvPr userDrawn="1"/>
        </p:nvSpPr>
        <p:spPr bwMode="auto">
          <a:xfrm>
            <a:off x="8030324" y="1297805"/>
            <a:ext cx="3576968" cy="971550"/>
          </a:xfrm>
          <a:prstGeom prst="roundRect">
            <a:avLst/>
          </a:prstGeom>
          <a:solidFill>
            <a:schemeClr val="bg1"/>
          </a:solidFill>
          <a:ln>
            <a:noFill/>
          </a:ln>
          <a:effectLst>
            <a:outerShdw blurRad="342900" dist="38100" dir="5400000" algn="t"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005840" rtlCol="0" anchor="ctr">
            <a:noAutofit/>
          </a:bodyPr>
          <a:lstStyle/>
          <a:p>
            <a:endParaRPr lang="en-US" sz="1400">
              <a:solidFill>
                <a:schemeClr val="tx1"/>
              </a:solidFill>
            </a:endParaRPr>
          </a:p>
        </p:txBody>
      </p:sp>
      <p:cxnSp>
        <p:nvCxnSpPr>
          <p:cNvPr id="181" name="Straight Connector 180">
            <a:extLst>
              <a:ext uri="{FF2B5EF4-FFF2-40B4-BE49-F238E27FC236}">
                <a16:creationId xmlns:a16="http://schemas.microsoft.com/office/drawing/2014/main" id="{47465EED-9251-B079-7458-4FA3AC32CA89}"/>
              </a:ext>
              <a:ext uri="{C183D7F6-B498-43B3-948B-1728B52AA6E4}">
                <adec:decorative xmlns:adec="http://schemas.microsoft.com/office/drawing/2017/decorative" val="1"/>
              </a:ext>
            </a:extLst>
          </p:cNvPr>
          <p:cNvCxnSpPr>
            <a:cxnSpLocks/>
          </p:cNvCxnSpPr>
          <p:nvPr userDrawn="1"/>
        </p:nvCxnSpPr>
        <p:spPr>
          <a:xfrm>
            <a:off x="8881224" y="1573998"/>
            <a:ext cx="0" cy="4191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09" name="Rectangle: Rounded Corners 208">
            <a:extLst>
              <a:ext uri="{FF2B5EF4-FFF2-40B4-BE49-F238E27FC236}">
                <a16:creationId xmlns:a16="http://schemas.microsoft.com/office/drawing/2014/main" id="{47386A6B-4554-5ECB-9823-E43FB1FD098C}"/>
              </a:ext>
              <a:ext uri="{C183D7F6-B498-43B3-948B-1728B52AA6E4}">
                <adec:decorative xmlns:adec="http://schemas.microsoft.com/office/drawing/2017/decorative" val="1"/>
              </a:ext>
            </a:extLst>
          </p:cNvPr>
          <p:cNvSpPr/>
          <p:nvPr userDrawn="1"/>
        </p:nvSpPr>
        <p:spPr bwMode="auto">
          <a:xfrm>
            <a:off x="588263" y="2413000"/>
            <a:ext cx="11018520" cy="3856037"/>
          </a:xfrm>
          <a:prstGeom prst="roundRect">
            <a:avLst>
              <a:gd name="adj" fmla="val 4481"/>
            </a:avLst>
          </a:prstGeom>
          <a:solidFill>
            <a:schemeClr val="bg1">
              <a:alpha val="5000"/>
            </a:schemeClr>
          </a:solidFill>
          <a:ln>
            <a:noFill/>
            <a:headEnd type="none" w="med" len="med"/>
            <a:tailEnd type="none" w="med" len="med"/>
          </a:ln>
          <a:effectLst>
            <a:outerShdw blurRad="317500" sx="102000" sy="102000" algn="ctr" rotWithShape="0">
              <a:prstClr val="black">
                <a:alpha val="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a:spcAft>
                <a:spcPts val="600"/>
              </a:spcAft>
            </a:pPr>
            <a:endParaRPr lang="en-US" sz="2000" err="1">
              <a:solidFill>
                <a:schemeClr val="bg1"/>
              </a:solidFill>
              <a:latin typeface="+mj-lt"/>
              <a:ea typeface="Segoe UI Black" panose="020B0A02040204020203" pitchFamily="34" charset="0"/>
            </a:endParaRPr>
          </a:p>
        </p:txBody>
      </p:sp>
      <p:cxnSp>
        <p:nvCxnSpPr>
          <p:cNvPr id="251" name="Straight Connector 250">
            <a:extLst>
              <a:ext uri="{FF2B5EF4-FFF2-40B4-BE49-F238E27FC236}">
                <a16:creationId xmlns:a16="http://schemas.microsoft.com/office/drawing/2014/main" id="{2CE32FE0-881B-8615-974B-FE7D5EE36163}"/>
              </a:ext>
              <a:ext uri="{C183D7F6-B498-43B3-948B-1728B52AA6E4}">
                <adec:decorative xmlns:adec="http://schemas.microsoft.com/office/drawing/2017/decorative" val="1"/>
              </a:ext>
            </a:extLst>
          </p:cNvPr>
          <p:cNvCxnSpPr>
            <a:cxnSpLocks/>
          </p:cNvCxnSpPr>
          <p:nvPr userDrawn="1"/>
        </p:nvCxnSpPr>
        <p:spPr>
          <a:xfrm rot="5400000">
            <a:off x="2456187" y="3857422"/>
            <a:ext cx="73866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86A64F0F-9D6E-0EB5-9229-DF0BC5194B43}"/>
              </a:ext>
              <a:ext uri="{C183D7F6-B498-43B3-948B-1728B52AA6E4}">
                <adec:decorative xmlns:adec="http://schemas.microsoft.com/office/drawing/2017/decorative" val="1"/>
              </a:ext>
            </a:extLst>
          </p:cNvPr>
          <p:cNvCxnSpPr>
            <a:cxnSpLocks/>
          </p:cNvCxnSpPr>
          <p:nvPr userDrawn="1"/>
        </p:nvCxnSpPr>
        <p:spPr>
          <a:xfrm rot="5400000">
            <a:off x="4636509" y="3857422"/>
            <a:ext cx="73866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657F0C70-7064-2CBC-FFDB-3237134641F7}"/>
              </a:ext>
              <a:ext uri="{C183D7F6-B498-43B3-948B-1728B52AA6E4}">
                <adec:decorative xmlns:adec="http://schemas.microsoft.com/office/drawing/2017/decorative" val="1"/>
              </a:ext>
            </a:extLst>
          </p:cNvPr>
          <p:cNvCxnSpPr>
            <a:cxnSpLocks/>
          </p:cNvCxnSpPr>
          <p:nvPr userDrawn="1"/>
        </p:nvCxnSpPr>
        <p:spPr>
          <a:xfrm rot="5400000">
            <a:off x="6816831" y="3857422"/>
            <a:ext cx="73866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21D14C52-94EB-3292-9F9D-D4E416AB14D6}"/>
              </a:ext>
              <a:ext uri="{C183D7F6-B498-43B3-948B-1728B52AA6E4}">
                <adec:decorative xmlns:adec="http://schemas.microsoft.com/office/drawing/2017/decorative" val="1"/>
              </a:ext>
            </a:extLst>
          </p:cNvPr>
          <p:cNvCxnSpPr>
            <a:cxnSpLocks/>
          </p:cNvCxnSpPr>
          <p:nvPr userDrawn="1"/>
        </p:nvCxnSpPr>
        <p:spPr>
          <a:xfrm rot="5400000">
            <a:off x="8997153" y="3857422"/>
            <a:ext cx="73866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8" name="Title 1">
            <a:extLst>
              <a:ext uri="{FF2B5EF4-FFF2-40B4-BE49-F238E27FC236}">
                <a16:creationId xmlns:a16="http://schemas.microsoft.com/office/drawing/2014/main" id="{9F0009AA-7F31-4ABA-D204-9F32713D7257}"/>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85" name="Text Placeholder 35">
            <a:extLst>
              <a:ext uri="{FF2B5EF4-FFF2-40B4-BE49-F238E27FC236}">
                <a16:creationId xmlns:a16="http://schemas.microsoft.com/office/drawing/2014/main" id="{DF54318F-C42F-2F9F-A596-D9921476FFD1}"/>
              </a:ext>
            </a:extLst>
          </p:cNvPr>
          <p:cNvSpPr>
            <a:spLocks noGrp="1"/>
          </p:cNvSpPr>
          <p:nvPr>
            <p:ph type="body" sz="quarter" idx="12" hasCustomPrompt="1"/>
          </p:nvPr>
        </p:nvSpPr>
        <p:spPr>
          <a:xfrm>
            <a:off x="1641489" y="1484103"/>
            <a:ext cx="2368060" cy="598955"/>
          </a:xfrm>
          <a:noFill/>
        </p:spPr>
        <p:txBody>
          <a:bodyPr wrap="square" lIns="0" tIns="0" rIns="0" bIns="0" anchor="t">
            <a:noAutofit/>
          </a:bodyPr>
          <a:lstStyle>
            <a:lvl1pPr marL="0" inden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46" name="Text Placeholder 35">
            <a:extLst>
              <a:ext uri="{FF2B5EF4-FFF2-40B4-BE49-F238E27FC236}">
                <a16:creationId xmlns:a16="http://schemas.microsoft.com/office/drawing/2014/main" id="{B0F68AA7-8719-1B00-8760-730F23D1DEF7}"/>
              </a:ext>
            </a:extLst>
          </p:cNvPr>
          <p:cNvSpPr>
            <a:spLocks noGrp="1"/>
          </p:cNvSpPr>
          <p:nvPr>
            <p:ph type="body" sz="quarter" idx="13" hasCustomPrompt="1"/>
          </p:nvPr>
        </p:nvSpPr>
        <p:spPr>
          <a:xfrm>
            <a:off x="5386719" y="1484103"/>
            <a:ext cx="2368060" cy="598955"/>
          </a:xfrm>
          <a:noFill/>
        </p:spPr>
        <p:txBody>
          <a:bodyPr wrap="square" lIns="0" tIns="0" rIns="0" bIns="0" anchor="t">
            <a:noAutofit/>
          </a:bodyPr>
          <a:lstStyle>
            <a:lvl1pPr marL="0" inden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98" name="Text Placeholder 35">
            <a:extLst>
              <a:ext uri="{FF2B5EF4-FFF2-40B4-BE49-F238E27FC236}">
                <a16:creationId xmlns:a16="http://schemas.microsoft.com/office/drawing/2014/main" id="{B0FF26FE-696A-7AA9-0301-9DADD71AF3DD}"/>
              </a:ext>
            </a:extLst>
          </p:cNvPr>
          <p:cNvSpPr>
            <a:spLocks noGrp="1"/>
          </p:cNvSpPr>
          <p:nvPr>
            <p:ph type="body" sz="quarter" idx="14" hasCustomPrompt="1"/>
          </p:nvPr>
        </p:nvSpPr>
        <p:spPr>
          <a:xfrm>
            <a:off x="9118761" y="1484103"/>
            <a:ext cx="2368060" cy="598955"/>
          </a:xfrm>
          <a:noFill/>
        </p:spPr>
        <p:txBody>
          <a:bodyPr wrap="square" lIns="0" tIns="0" rIns="0" bIns="0" anchor="t">
            <a:noAutofit/>
          </a:bodyPr>
          <a:lstStyle>
            <a:lvl1pPr marL="0" inden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28" name="Text Placeholder 35">
            <a:extLst>
              <a:ext uri="{FF2B5EF4-FFF2-40B4-BE49-F238E27FC236}">
                <a16:creationId xmlns:a16="http://schemas.microsoft.com/office/drawing/2014/main" id="{099CB3E9-BEFB-7D78-7B2F-340511FD299A}"/>
              </a:ext>
            </a:extLst>
          </p:cNvPr>
          <p:cNvSpPr>
            <a:spLocks noGrp="1"/>
          </p:cNvSpPr>
          <p:nvPr>
            <p:ph type="body" sz="quarter" idx="15" hasCustomPrompt="1"/>
          </p:nvPr>
        </p:nvSpPr>
        <p:spPr>
          <a:xfrm>
            <a:off x="771076" y="3557944"/>
            <a:ext cx="1946595" cy="598955"/>
          </a:xfrm>
          <a:noFill/>
        </p:spPr>
        <p:txBody>
          <a:bodyPr wrap="square" lIns="0" tIns="0" rIns="0" bIns="0" anchor="t">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46" name="Picture Placeholder 58">
            <a:extLst>
              <a:ext uri="{FF2B5EF4-FFF2-40B4-BE49-F238E27FC236}">
                <a16:creationId xmlns:a16="http://schemas.microsoft.com/office/drawing/2014/main" id="{ABB7846B-BC41-EA48-F7E6-CE3A9D572C61}"/>
              </a:ext>
            </a:extLst>
          </p:cNvPr>
          <p:cNvSpPr>
            <a:spLocks noGrp="1"/>
          </p:cNvSpPr>
          <p:nvPr>
            <p:ph type="pic" sz="quarter" idx="22"/>
          </p:nvPr>
        </p:nvSpPr>
        <p:spPr>
          <a:xfrm>
            <a:off x="696687" y="4601617"/>
            <a:ext cx="2095374" cy="1555750"/>
          </a:xfrm>
          <a:prstGeom prst="roundRect">
            <a:avLst>
              <a:gd name="adj" fmla="val 8233"/>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266" name="Text Placeholder 35">
            <a:extLst>
              <a:ext uri="{FF2B5EF4-FFF2-40B4-BE49-F238E27FC236}">
                <a16:creationId xmlns:a16="http://schemas.microsoft.com/office/drawing/2014/main" id="{EF6FA129-22E6-BB31-A892-87EBE2280452}"/>
              </a:ext>
            </a:extLst>
          </p:cNvPr>
          <p:cNvSpPr>
            <a:spLocks noGrp="1"/>
          </p:cNvSpPr>
          <p:nvPr>
            <p:ph type="body" sz="quarter" idx="16" hasCustomPrompt="1"/>
          </p:nvPr>
        </p:nvSpPr>
        <p:spPr>
          <a:xfrm>
            <a:off x="2933368" y="3557944"/>
            <a:ext cx="1946595" cy="598955"/>
          </a:xfrm>
          <a:noFill/>
        </p:spPr>
        <p:txBody>
          <a:bodyPr wrap="square" lIns="0" tIns="0" rIns="0" bIns="0" anchor="t">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80" name="Picture Placeholder 58">
            <a:extLst>
              <a:ext uri="{FF2B5EF4-FFF2-40B4-BE49-F238E27FC236}">
                <a16:creationId xmlns:a16="http://schemas.microsoft.com/office/drawing/2014/main" id="{0FD6E56B-658F-CA96-95AA-C52FFA4E2FB6}"/>
              </a:ext>
            </a:extLst>
          </p:cNvPr>
          <p:cNvSpPr>
            <a:spLocks noGrp="1"/>
          </p:cNvSpPr>
          <p:nvPr>
            <p:ph type="pic" sz="quarter" idx="23"/>
          </p:nvPr>
        </p:nvSpPr>
        <p:spPr>
          <a:xfrm>
            <a:off x="2877007" y="4601617"/>
            <a:ext cx="2095374" cy="1555750"/>
          </a:xfrm>
          <a:prstGeom prst="roundRect">
            <a:avLst>
              <a:gd name="adj" fmla="val 8233"/>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295" name="Text Placeholder 35">
            <a:extLst>
              <a:ext uri="{FF2B5EF4-FFF2-40B4-BE49-F238E27FC236}">
                <a16:creationId xmlns:a16="http://schemas.microsoft.com/office/drawing/2014/main" id="{A3292A91-B9D9-A3A7-56A7-6927AAFB80B7}"/>
              </a:ext>
            </a:extLst>
          </p:cNvPr>
          <p:cNvSpPr>
            <a:spLocks noGrp="1"/>
          </p:cNvSpPr>
          <p:nvPr>
            <p:ph type="body" sz="quarter" idx="17" hasCustomPrompt="1"/>
          </p:nvPr>
        </p:nvSpPr>
        <p:spPr>
          <a:xfrm>
            <a:off x="5113689" y="3557944"/>
            <a:ext cx="1946595" cy="598955"/>
          </a:xfrm>
          <a:noFill/>
        </p:spPr>
        <p:txBody>
          <a:bodyPr wrap="square" lIns="0" tIns="0" rIns="0" bIns="0" anchor="t">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13" name="Picture Placeholder 58">
            <a:extLst>
              <a:ext uri="{FF2B5EF4-FFF2-40B4-BE49-F238E27FC236}">
                <a16:creationId xmlns:a16="http://schemas.microsoft.com/office/drawing/2014/main" id="{86C60096-3B2C-8721-9EAC-5D5A572B7C1C}"/>
              </a:ext>
            </a:extLst>
          </p:cNvPr>
          <p:cNvSpPr>
            <a:spLocks noGrp="1"/>
          </p:cNvSpPr>
          <p:nvPr>
            <p:ph type="pic" sz="quarter" idx="24"/>
          </p:nvPr>
        </p:nvSpPr>
        <p:spPr>
          <a:xfrm>
            <a:off x="5057327" y="4601617"/>
            <a:ext cx="2095374" cy="1555750"/>
          </a:xfrm>
          <a:prstGeom prst="roundRect">
            <a:avLst>
              <a:gd name="adj" fmla="val 8233"/>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323" name="Text Placeholder 35">
            <a:extLst>
              <a:ext uri="{FF2B5EF4-FFF2-40B4-BE49-F238E27FC236}">
                <a16:creationId xmlns:a16="http://schemas.microsoft.com/office/drawing/2014/main" id="{38B2AFE8-9EA6-95DE-A86F-3187A37B11CB}"/>
              </a:ext>
            </a:extLst>
          </p:cNvPr>
          <p:cNvSpPr>
            <a:spLocks noGrp="1"/>
          </p:cNvSpPr>
          <p:nvPr>
            <p:ph type="body" sz="quarter" idx="18" hasCustomPrompt="1"/>
          </p:nvPr>
        </p:nvSpPr>
        <p:spPr>
          <a:xfrm>
            <a:off x="7294010" y="3557944"/>
            <a:ext cx="1946595" cy="598955"/>
          </a:xfrm>
          <a:noFill/>
        </p:spPr>
        <p:txBody>
          <a:bodyPr wrap="square" lIns="0" tIns="0" rIns="0" bIns="0" anchor="t">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29" name="Picture Placeholder 58">
            <a:extLst>
              <a:ext uri="{FF2B5EF4-FFF2-40B4-BE49-F238E27FC236}">
                <a16:creationId xmlns:a16="http://schemas.microsoft.com/office/drawing/2014/main" id="{7053850D-B66A-7703-3DD6-95A9D6ACA7BE}"/>
              </a:ext>
            </a:extLst>
          </p:cNvPr>
          <p:cNvSpPr>
            <a:spLocks noGrp="1"/>
          </p:cNvSpPr>
          <p:nvPr>
            <p:ph type="pic" sz="quarter" idx="25"/>
          </p:nvPr>
        </p:nvSpPr>
        <p:spPr>
          <a:xfrm>
            <a:off x="7237647" y="4601617"/>
            <a:ext cx="2095374" cy="1555750"/>
          </a:xfrm>
          <a:prstGeom prst="roundRect">
            <a:avLst>
              <a:gd name="adj" fmla="val 8233"/>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
        <p:nvSpPr>
          <p:cNvPr id="334" name="Text Placeholder 35">
            <a:extLst>
              <a:ext uri="{FF2B5EF4-FFF2-40B4-BE49-F238E27FC236}">
                <a16:creationId xmlns:a16="http://schemas.microsoft.com/office/drawing/2014/main" id="{5DCD03F2-95A1-329F-CB5D-2B5D8380F9DB}"/>
              </a:ext>
            </a:extLst>
          </p:cNvPr>
          <p:cNvSpPr>
            <a:spLocks noGrp="1"/>
          </p:cNvSpPr>
          <p:nvPr>
            <p:ph type="body" sz="quarter" idx="19" hasCustomPrompt="1"/>
          </p:nvPr>
        </p:nvSpPr>
        <p:spPr>
          <a:xfrm>
            <a:off x="9474331" y="3557944"/>
            <a:ext cx="1946595" cy="598955"/>
          </a:xfrm>
          <a:noFill/>
        </p:spPr>
        <p:txBody>
          <a:bodyPr wrap="square" lIns="0" tIns="0" rIns="0" bIns="0" anchor="t">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36" name="Picture Placeholder 58">
            <a:extLst>
              <a:ext uri="{FF2B5EF4-FFF2-40B4-BE49-F238E27FC236}">
                <a16:creationId xmlns:a16="http://schemas.microsoft.com/office/drawing/2014/main" id="{029623A3-3E91-CB8A-2DB4-411434FC7F0F}"/>
              </a:ext>
            </a:extLst>
          </p:cNvPr>
          <p:cNvSpPr>
            <a:spLocks noGrp="1"/>
          </p:cNvSpPr>
          <p:nvPr>
            <p:ph type="pic" sz="quarter" idx="26"/>
          </p:nvPr>
        </p:nvSpPr>
        <p:spPr>
          <a:xfrm>
            <a:off x="9417967" y="4601617"/>
            <a:ext cx="2095374" cy="1555750"/>
          </a:xfrm>
          <a:prstGeom prst="roundRect">
            <a:avLst>
              <a:gd name="adj" fmla="val 8233"/>
            </a:avLst>
          </a:prstGeom>
          <a:solidFill>
            <a:schemeClr val="bg1">
              <a:alpha val="40000"/>
            </a:schemeClr>
          </a:solidFill>
          <a:ln>
            <a:solidFill>
              <a:schemeClr val="bg1"/>
            </a:solidFill>
          </a:ln>
        </p:spPr>
        <p:txBody>
          <a:bodyPr bIns="640080" anchor="ctr">
            <a:noAutofit/>
          </a:bodyPr>
          <a:lstStyle>
            <a:lvl1pPr marL="0" indent="0" algn="ctr">
              <a:buFont typeface="Arial" panose="020B0604020202020204" pitchFamily="34" charset="0"/>
              <a:buNone/>
              <a:defRPr sz="2000"/>
            </a:lvl1pPr>
          </a:lstStyle>
          <a:p>
            <a:endParaRPr lang="en-IN"/>
          </a:p>
        </p:txBody>
      </p:sp>
    </p:spTree>
    <p:extLst>
      <p:ext uri="{BB962C8B-B14F-4D97-AF65-F5344CB8AC3E}">
        <p14:creationId xmlns:p14="http://schemas.microsoft.com/office/powerpoint/2010/main" val="2413045645"/>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preserve="1" userDrawn="1">
  <p:cSld name="Chart slid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E71E104-0473-75F5-025A-0ED610A9152A}"/>
              </a:ext>
              <a:ext uri="{C183D7F6-B498-43B3-948B-1728B52AA6E4}">
                <adec:decorative xmlns:adec="http://schemas.microsoft.com/office/drawing/2017/decorative" val="1"/>
              </a:ext>
            </a:extLst>
          </p:cNvPr>
          <p:cNvGrpSpPr/>
          <p:nvPr userDrawn="1"/>
        </p:nvGrpSpPr>
        <p:grpSpPr>
          <a:xfrm>
            <a:off x="-1" y="0"/>
            <a:ext cx="12192001" cy="6858000"/>
            <a:chOff x="-1" y="0"/>
            <a:chExt cx="12192001" cy="6858000"/>
          </a:xfrm>
        </p:grpSpPr>
        <p:pic>
          <p:nvPicPr>
            <p:cNvPr id="14" name="Picture 13" descr="A picture containing white, design, black and white, art&#10;&#10;Description automatically generated">
              <a:extLst>
                <a:ext uri="{FF2B5EF4-FFF2-40B4-BE49-F238E27FC236}">
                  <a16:creationId xmlns:a16="http://schemas.microsoft.com/office/drawing/2014/main" id="{C0DE91A2-3ABB-F533-1984-C310B571807D}"/>
                </a:ext>
              </a:extLst>
            </p:cNvPr>
            <p:cNvPicPr>
              <a:picLocks noChangeAspect="1"/>
            </p:cNvPicPr>
            <p:nvPr userDrawn="1"/>
          </p:nvPicPr>
          <p:blipFill>
            <a:blip r:embed="rId2" cstate="screen">
              <a:alphaModFix amt="4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5" name="Picture 14">
              <a:extLst>
                <a:ext uri="{FF2B5EF4-FFF2-40B4-BE49-F238E27FC236}">
                  <a16:creationId xmlns:a16="http://schemas.microsoft.com/office/drawing/2014/main" id="{32E86D55-7382-2A12-ED6E-E7F7FCED27D7}"/>
                </a:ext>
              </a:extLst>
            </p:cNvPr>
            <p:cNvPicPr>
              <a:picLocks noChangeAspect="1"/>
            </p:cNvPicPr>
            <p:nvPr userDrawn="1"/>
          </p:nvPicPr>
          <p:blipFill rotWithShape="1">
            <a:blip r:embed="rId3" cstate="screen">
              <a:alphaModFix amt="60000"/>
              <a:extLst>
                <a:ext uri="{28A0092B-C50C-407E-A947-70E740481C1C}">
                  <a14:useLocalDpi xmlns:a14="http://schemas.microsoft.com/office/drawing/2010/main"/>
                </a:ext>
              </a:extLst>
            </a:blip>
            <a:srcRect/>
            <a:stretch/>
          </p:blipFill>
          <p:spPr>
            <a:xfrm>
              <a:off x="-1" y="0"/>
              <a:ext cx="12192001" cy="6858000"/>
            </a:xfrm>
            <a:prstGeom prst="rect">
              <a:avLst/>
            </a:prstGeom>
          </p:spPr>
        </p:pic>
      </p:grpSp>
      <p:sp>
        <p:nvSpPr>
          <p:cNvPr id="12" name="Rectangle: Rounded Corners 11">
            <a:extLst>
              <a:ext uri="{FF2B5EF4-FFF2-40B4-BE49-F238E27FC236}">
                <a16:creationId xmlns:a16="http://schemas.microsoft.com/office/drawing/2014/main" id="{86B59532-B35D-F014-C59A-7C85CDD148C1}"/>
              </a:ext>
              <a:ext uri="{C183D7F6-B498-43B3-948B-1728B52AA6E4}">
                <adec:decorative xmlns:adec="http://schemas.microsoft.com/office/drawing/2017/decorative" val="1"/>
              </a:ext>
            </a:extLst>
          </p:cNvPr>
          <p:cNvSpPr>
            <a:spLocks/>
          </p:cNvSpPr>
          <p:nvPr userDrawn="1"/>
        </p:nvSpPr>
        <p:spPr bwMode="auto">
          <a:xfrm flipH="1">
            <a:off x="7069254" y="1428750"/>
            <a:ext cx="4539340" cy="4478564"/>
          </a:xfrm>
          <a:prstGeom prst="roundRect">
            <a:avLst>
              <a:gd name="adj" fmla="val 6884"/>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err="1"/>
          </a:p>
        </p:txBody>
      </p:sp>
      <p:sp>
        <p:nvSpPr>
          <p:cNvPr id="13" name="Rectangle: Rounded Corners 12">
            <a:extLst>
              <a:ext uri="{FF2B5EF4-FFF2-40B4-BE49-F238E27FC236}">
                <a16:creationId xmlns:a16="http://schemas.microsoft.com/office/drawing/2014/main" id="{9E8B001A-44E4-A9C5-A6BE-E3F591F0532F}"/>
              </a:ext>
              <a:ext uri="{C183D7F6-B498-43B3-948B-1728B52AA6E4}">
                <adec:decorative xmlns:adec="http://schemas.microsoft.com/office/drawing/2017/decorative" val="1"/>
              </a:ext>
            </a:extLst>
          </p:cNvPr>
          <p:cNvSpPr>
            <a:spLocks/>
          </p:cNvSpPr>
          <p:nvPr userDrawn="1"/>
        </p:nvSpPr>
        <p:spPr bwMode="auto">
          <a:xfrm flipH="1">
            <a:off x="588263" y="1428750"/>
            <a:ext cx="6291508" cy="4478564"/>
          </a:xfrm>
          <a:prstGeom prst="roundRect">
            <a:avLst>
              <a:gd name="adj" fmla="val 6033"/>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err="1"/>
          </a:p>
        </p:txBody>
      </p:sp>
      <p:sp>
        <p:nvSpPr>
          <p:cNvPr id="3" name="Title 1">
            <a:extLst>
              <a:ext uri="{FF2B5EF4-FFF2-40B4-BE49-F238E27FC236}">
                <a16:creationId xmlns:a16="http://schemas.microsoft.com/office/drawing/2014/main" id="{D7ACA96C-08B4-1565-C12E-DC9AB0B2547B}"/>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Tree>
    <p:extLst>
      <p:ext uri="{BB962C8B-B14F-4D97-AF65-F5344CB8AC3E}">
        <p14:creationId xmlns:p14="http://schemas.microsoft.com/office/powerpoint/2010/main" val="433888431"/>
      </p:ext>
    </p:extLst>
  </p:cSld>
  <p:clrMapOvr>
    <a:masterClrMapping/>
  </p:clrMapOvr>
  <p:transition>
    <p:fade/>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preserve="1" userDrawn="1">
  <p:cSld name="Content with venn diagram">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20775DF-3EE3-ADB9-1723-978B9D29CCBA}"/>
              </a:ext>
              <a:ext uri="{C183D7F6-B498-43B3-948B-1728B52AA6E4}">
                <adec:decorative xmlns:adec="http://schemas.microsoft.com/office/drawing/2017/decorative" val="1"/>
              </a:ext>
            </a:extLst>
          </p:cNvPr>
          <p:cNvGrpSpPr/>
          <p:nvPr userDrawn="1"/>
        </p:nvGrpSpPr>
        <p:grpSpPr>
          <a:xfrm>
            <a:off x="-1" y="0"/>
            <a:ext cx="12192001" cy="6858000"/>
            <a:chOff x="-1" y="0"/>
            <a:chExt cx="12192001" cy="6858000"/>
          </a:xfrm>
        </p:grpSpPr>
        <p:pic>
          <p:nvPicPr>
            <p:cNvPr id="12" name="Picture 11" descr="A picture containing white, design, black and white, art&#10;&#10;Description automatically generated">
              <a:extLst>
                <a:ext uri="{FF2B5EF4-FFF2-40B4-BE49-F238E27FC236}">
                  <a16:creationId xmlns:a16="http://schemas.microsoft.com/office/drawing/2014/main" id="{E75CD9CB-6FA8-6CA5-AE73-41A2B65C5640}"/>
                </a:ext>
              </a:extLst>
            </p:cNvPr>
            <p:cNvPicPr>
              <a:picLocks noChangeAspect="1"/>
            </p:cNvPicPr>
            <p:nvPr userDrawn="1"/>
          </p:nvPicPr>
          <p:blipFill>
            <a:blip r:embed="rId2" cstate="screen">
              <a:alphaModFix amt="4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3" name="Picture 12">
              <a:extLst>
                <a:ext uri="{FF2B5EF4-FFF2-40B4-BE49-F238E27FC236}">
                  <a16:creationId xmlns:a16="http://schemas.microsoft.com/office/drawing/2014/main" id="{B8A9AAB9-BC01-E7C3-A36C-1F2CA6B29980}"/>
                </a:ext>
              </a:extLst>
            </p:cNvPr>
            <p:cNvPicPr>
              <a:picLocks noChangeAspect="1"/>
            </p:cNvPicPr>
            <p:nvPr userDrawn="1"/>
          </p:nvPicPr>
          <p:blipFill rotWithShape="1">
            <a:blip r:embed="rId3" cstate="screen">
              <a:alphaModFix amt="60000"/>
              <a:extLst>
                <a:ext uri="{28A0092B-C50C-407E-A947-70E740481C1C}">
                  <a14:useLocalDpi xmlns:a14="http://schemas.microsoft.com/office/drawing/2010/main"/>
                </a:ext>
              </a:extLst>
            </a:blip>
            <a:srcRect/>
            <a:stretch/>
          </p:blipFill>
          <p:spPr>
            <a:xfrm>
              <a:off x="-1" y="0"/>
              <a:ext cx="12192001" cy="6858000"/>
            </a:xfrm>
            <a:prstGeom prst="rect">
              <a:avLst/>
            </a:prstGeom>
          </p:spPr>
        </p:pic>
      </p:grpSp>
      <p:sp>
        <p:nvSpPr>
          <p:cNvPr id="11" name="Rectangle: Single Corner Rounded 10">
            <a:extLst>
              <a:ext uri="{FF2B5EF4-FFF2-40B4-BE49-F238E27FC236}">
                <a16:creationId xmlns:a16="http://schemas.microsoft.com/office/drawing/2014/main" id="{A5886D16-D927-59FC-7EE3-35C735EF36D3}"/>
              </a:ext>
              <a:ext uri="{C183D7F6-B498-43B3-948B-1728B52AA6E4}">
                <adec:decorative xmlns:adec="http://schemas.microsoft.com/office/drawing/2017/decorative" val="1"/>
              </a:ext>
            </a:extLst>
          </p:cNvPr>
          <p:cNvSpPr/>
          <p:nvPr userDrawn="1"/>
        </p:nvSpPr>
        <p:spPr bwMode="auto">
          <a:xfrm>
            <a:off x="0" y="1436688"/>
            <a:ext cx="7467600" cy="5421312"/>
          </a:xfrm>
          <a:prstGeom prst="round1Rect">
            <a:avLst>
              <a:gd name="adj" fmla="val 11027"/>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 name="Title 1">
            <a:extLst>
              <a:ext uri="{FF2B5EF4-FFF2-40B4-BE49-F238E27FC236}">
                <a16:creationId xmlns:a16="http://schemas.microsoft.com/office/drawing/2014/main" id="{5C0FEC20-5D0D-6C71-DA64-D24A8A4B15E7}"/>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38" name="Text Placeholder 35">
            <a:extLst>
              <a:ext uri="{FF2B5EF4-FFF2-40B4-BE49-F238E27FC236}">
                <a16:creationId xmlns:a16="http://schemas.microsoft.com/office/drawing/2014/main" id="{37D570D2-42FE-2760-C8D1-9E83FCA4F530}"/>
              </a:ext>
            </a:extLst>
          </p:cNvPr>
          <p:cNvSpPr>
            <a:spLocks noGrp="1"/>
          </p:cNvSpPr>
          <p:nvPr>
            <p:ph type="body" sz="quarter" idx="23" hasCustomPrompt="1"/>
          </p:nvPr>
        </p:nvSpPr>
        <p:spPr>
          <a:xfrm>
            <a:off x="8127999" y="1352010"/>
            <a:ext cx="3478787" cy="553998"/>
          </a:xfrm>
        </p:spPr>
        <p:txBody>
          <a:bodyPr vert="horz" wrap="square" lIns="0" tIns="0" rIns="0" bIns="0" rtlCol="0" anchor="t">
            <a:spAutoFit/>
          </a:bodyPr>
          <a:lstStyle>
            <a:lvl1pPr marL="0" indent="0">
              <a:buNone/>
              <a:defRPr lang="en-US" sz="3600" b="1" cap="none" spc="-50" dirty="0">
                <a:ln w="3175">
                  <a:noFill/>
                </a:ln>
                <a:gradFill>
                  <a:gsLst>
                    <a:gs pos="0">
                      <a:schemeClr val="tx2"/>
                    </a:gs>
                    <a:gs pos="100000">
                      <a:schemeClr val="tx2">
                        <a:lumMod val="60000"/>
                        <a:lumOff val="40000"/>
                      </a:schemeClr>
                    </a:gs>
                  </a:gsLst>
                  <a:lin ang="2700000" scaled="1"/>
                </a:gradFill>
                <a:effectLst/>
                <a:latin typeface="+mn-lt"/>
              </a:defRPr>
            </a:lvl1pPr>
          </a:lstStyle>
          <a:p>
            <a:pPr marL="228600" lvl="0" indent="-228600">
              <a:spcBef>
                <a:spcPct val="0"/>
              </a:spcBef>
            </a:pPr>
            <a:r>
              <a:rPr lang="en-US"/>
              <a:t>01</a:t>
            </a:r>
          </a:p>
        </p:txBody>
      </p:sp>
      <p:sp>
        <p:nvSpPr>
          <p:cNvPr id="36" name="Text Placeholder 35">
            <a:extLst>
              <a:ext uri="{FF2B5EF4-FFF2-40B4-BE49-F238E27FC236}">
                <a16:creationId xmlns:a16="http://schemas.microsoft.com/office/drawing/2014/main" id="{30BD6089-FFF7-DF6A-8F0A-60F942D8D0EF}"/>
              </a:ext>
            </a:extLst>
          </p:cNvPr>
          <p:cNvSpPr>
            <a:spLocks noGrp="1"/>
          </p:cNvSpPr>
          <p:nvPr>
            <p:ph type="body" sz="quarter" idx="21" hasCustomPrompt="1"/>
          </p:nvPr>
        </p:nvSpPr>
        <p:spPr>
          <a:xfrm>
            <a:off x="8127999" y="1949738"/>
            <a:ext cx="3478787"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heading</a:t>
            </a:r>
          </a:p>
        </p:txBody>
      </p:sp>
      <p:sp>
        <p:nvSpPr>
          <p:cNvPr id="37" name="Text Placeholder 35">
            <a:extLst>
              <a:ext uri="{FF2B5EF4-FFF2-40B4-BE49-F238E27FC236}">
                <a16:creationId xmlns:a16="http://schemas.microsoft.com/office/drawing/2014/main" id="{81F50A0A-2BD9-1114-30FF-91FD830AD207}"/>
              </a:ext>
            </a:extLst>
          </p:cNvPr>
          <p:cNvSpPr>
            <a:spLocks noGrp="1"/>
          </p:cNvSpPr>
          <p:nvPr>
            <p:ph type="body" sz="quarter" idx="22" hasCustomPrompt="1"/>
          </p:nvPr>
        </p:nvSpPr>
        <p:spPr>
          <a:xfrm>
            <a:off x="8127999" y="2277208"/>
            <a:ext cx="3478783"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1" name="Text Placeholder 35">
            <a:extLst>
              <a:ext uri="{FF2B5EF4-FFF2-40B4-BE49-F238E27FC236}">
                <a16:creationId xmlns:a16="http://schemas.microsoft.com/office/drawing/2014/main" id="{D673F7F9-EDCA-FB72-8AE8-77D607CF123A}"/>
              </a:ext>
            </a:extLst>
          </p:cNvPr>
          <p:cNvSpPr>
            <a:spLocks noGrp="1"/>
          </p:cNvSpPr>
          <p:nvPr>
            <p:ph type="body" sz="quarter" idx="26" hasCustomPrompt="1"/>
          </p:nvPr>
        </p:nvSpPr>
        <p:spPr>
          <a:xfrm>
            <a:off x="8127999" y="3072485"/>
            <a:ext cx="3478787" cy="553998"/>
          </a:xfrm>
        </p:spPr>
        <p:txBody>
          <a:bodyPr vert="horz" wrap="square" lIns="0" tIns="0" rIns="0" bIns="0" rtlCol="0" anchor="t">
            <a:spAutoFit/>
          </a:bodyPr>
          <a:lstStyle>
            <a:lvl1pPr marL="0" indent="0">
              <a:buNone/>
              <a:defRPr lang="en-US" sz="3600" b="1" cap="none" spc="-50" dirty="0">
                <a:ln w="3175">
                  <a:noFill/>
                </a:ln>
                <a:gradFill>
                  <a:gsLst>
                    <a:gs pos="0">
                      <a:schemeClr val="tx2"/>
                    </a:gs>
                    <a:gs pos="100000">
                      <a:schemeClr val="tx2">
                        <a:lumMod val="60000"/>
                        <a:lumOff val="40000"/>
                      </a:schemeClr>
                    </a:gs>
                  </a:gsLst>
                  <a:lin ang="2700000" scaled="1"/>
                </a:gradFill>
                <a:effectLst/>
                <a:latin typeface="+mn-lt"/>
              </a:defRPr>
            </a:lvl1pPr>
          </a:lstStyle>
          <a:p>
            <a:pPr marL="228600" lvl="0" indent="-228600">
              <a:spcBef>
                <a:spcPct val="0"/>
              </a:spcBef>
            </a:pPr>
            <a:r>
              <a:rPr lang="en-US"/>
              <a:t>02</a:t>
            </a:r>
          </a:p>
        </p:txBody>
      </p:sp>
      <p:sp>
        <p:nvSpPr>
          <p:cNvPr id="39" name="Text Placeholder 35">
            <a:extLst>
              <a:ext uri="{FF2B5EF4-FFF2-40B4-BE49-F238E27FC236}">
                <a16:creationId xmlns:a16="http://schemas.microsoft.com/office/drawing/2014/main" id="{2D7DD48A-49A0-169F-8726-DCA105910C7A}"/>
              </a:ext>
            </a:extLst>
          </p:cNvPr>
          <p:cNvSpPr>
            <a:spLocks noGrp="1"/>
          </p:cNvSpPr>
          <p:nvPr>
            <p:ph type="body" sz="quarter" idx="24" hasCustomPrompt="1"/>
          </p:nvPr>
        </p:nvSpPr>
        <p:spPr>
          <a:xfrm>
            <a:off x="8127999" y="3670213"/>
            <a:ext cx="3478787"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heading</a:t>
            </a:r>
          </a:p>
        </p:txBody>
      </p:sp>
      <p:sp>
        <p:nvSpPr>
          <p:cNvPr id="40" name="Text Placeholder 35">
            <a:extLst>
              <a:ext uri="{FF2B5EF4-FFF2-40B4-BE49-F238E27FC236}">
                <a16:creationId xmlns:a16="http://schemas.microsoft.com/office/drawing/2014/main" id="{DB9A021A-63D3-D7F6-97E2-E37A37D9902D}"/>
              </a:ext>
            </a:extLst>
          </p:cNvPr>
          <p:cNvSpPr>
            <a:spLocks noGrp="1"/>
          </p:cNvSpPr>
          <p:nvPr>
            <p:ph type="body" sz="quarter" idx="25" hasCustomPrompt="1"/>
          </p:nvPr>
        </p:nvSpPr>
        <p:spPr>
          <a:xfrm>
            <a:off x="8127999" y="3997683"/>
            <a:ext cx="3478783"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4" name="Text Placeholder 35">
            <a:extLst>
              <a:ext uri="{FF2B5EF4-FFF2-40B4-BE49-F238E27FC236}">
                <a16:creationId xmlns:a16="http://schemas.microsoft.com/office/drawing/2014/main" id="{518CE0EF-01CA-6DF6-603E-D9DD384E0136}"/>
              </a:ext>
            </a:extLst>
          </p:cNvPr>
          <p:cNvSpPr>
            <a:spLocks noGrp="1"/>
          </p:cNvSpPr>
          <p:nvPr>
            <p:ph type="body" sz="quarter" idx="29" hasCustomPrompt="1"/>
          </p:nvPr>
        </p:nvSpPr>
        <p:spPr>
          <a:xfrm>
            <a:off x="8127999" y="4797025"/>
            <a:ext cx="3478787" cy="553998"/>
          </a:xfrm>
        </p:spPr>
        <p:txBody>
          <a:bodyPr vert="horz" wrap="square" lIns="0" tIns="0" rIns="0" bIns="0" rtlCol="0" anchor="t">
            <a:spAutoFit/>
          </a:bodyPr>
          <a:lstStyle>
            <a:lvl1pPr marL="0" indent="0">
              <a:buNone/>
              <a:defRPr lang="en-US" sz="3600" b="1" cap="none" spc="-50" dirty="0">
                <a:ln w="3175">
                  <a:noFill/>
                </a:ln>
                <a:gradFill>
                  <a:gsLst>
                    <a:gs pos="0">
                      <a:schemeClr val="tx2"/>
                    </a:gs>
                    <a:gs pos="100000">
                      <a:schemeClr val="tx2">
                        <a:lumMod val="60000"/>
                        <a:lumOff val="40000"/>
                      </a:schemeClr>
                    </a:gs>
                  </a:gsLst>
                  <a:lin ang="2700000" scaled="1"/>
                </a:gradFill>
                <a:effectLst/>
                <a:latin typeface="+mn-lt"/>
              </a:defRPr>
            </a:lvl1pPr>
          </a:lstStyle>
          <a:p>
            <a:pPr marL="228600" lvl="0" indent="-228600">
              <a:spcBef>
                <a:spcPct val="0"/>
              </a:spcBef>
            </a:pPr>
            <a:r>
              <a:rPr lang="en-US"/>
              <a:t>03</a:t>
            </a:r>
          </a:p>
        </p:txBody>
      </p:sp>
      <p:sp>
        <p:nvSpPr>
          <p:cNvPr id="42" name="Text Placeholder 35">
            <a:extLst>
              <a:ext uri="{FF2B5EF4-FFF2-40B4-BE49-F238E27FC236}">
                <a16:creationId xmlns:a16="http://schemas.microsoft.com/office/drawing/2014/main" id="{B3DF3DD8-927E-87A3-C931-5EE0CC14474B}"/>
              </a:ext>
            </a:extLst>
          </p:cNvPr>
          <p:cNvSpPr>
            <a:spLocks noGrp="1"/>
          </p:cNvSpPr>
          <p:nvPr>
            <p:ph type="body" sz="quarter" idx="27" hasCustomPrompt="1"/>
          </p:nvPr>
        </p:nvSpPr>
        <p:spPr>
          <a:xfrm>
            <a:off x="8127999" y="5394753"/>
            <a:ext cx="3478787"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heading</a:t>
            </a:r>
          </a:p>
        </p:txBody>
      </p:sp>
      <p:sp>
        <p:nvSpPr>
          <p:cNvPr id="43" name="Text Placeholder 35">
            <a:extLst>
              <a:ext uri="{FF2B5EF4-FFF2-40B4-BE49-F238E27FC236}">
                <a16:creationId xmlns:a16="http://schemas.microsoft.com/office/drawing/2014/main" id="{01D83148-7E45-90DA-FBAA-DF532D9AB846}"/>
              </a:ext>
            </a:extLst>
          </p:cNvPr>
          <p:cNvSpPr>
            <a:spLocks noGrp="1"/>
          </p:cNvSpPr>
          <p:nvPr>
            <p:ph type="body" sz="quarter" idx="28" hasCustomPrompt="1"/>
          </p:nvPr>
        </p:nvSpPr>
        <p:spPr>
          <a:xfrm>
            <a:off x="8127999" y="5722223"/>
            <a:ext cx="3478783"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887765453"/>
      </p:ext>
    </p:extLst>
  </p:cSld>
  <p:clrMapOvr>
    <a:masterClrMapping/>
  </p:clrMapOvr>
  <p:transition>
    <p:fade/>
  </p:transition>
</p:sldLayout>
</file>

<file path=ppt/slideLayouts/slideLayout702.xml><?xml version="1.0" encoding="utf-8"?>
<p:sldLayout xmlns:a="http://schemas.openxmlformats.org/drawingml/2006/main" xmlns:r="http://schemas.openxmlformats.org/officeDocument/2006/relationships" xmlns:p="http://schemas.openxmlformats.org/presentationml/2006/main" preserve="1" userDrawn="1">
  <p:cSld name="Pyramid slid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01775B1-C7BA-1C28-6DD5-256F098AD812}"/>
              </a:ext>
              <a:ext uri="{C183D7F6-B498-43B3-948B-1728B52AA6E4}">
                <adec:decorative xmlns:adec="http://schemas.microsoft.com/office/drawing/2017/decorative" val="1"/>
              </a:ext>
            </a:extLst>
          </p:cNvPr>
          <p:cNvGrpSpPr/>
          <p:nvPr userDrawn="1"/>
        </p:nvGrpSpPr>
        <p:grpSpPr>
          <a:xfrm>
            <a:off x="-1" y="0"/>
            <a:ext cx="12192001" cy="6858000"/>
            <a:chOff x="-1" y="0"/>
            <a:chExt cx="12192001" cy="6858000"/>
          </a:xfrm>
        </p:grpSpPr>
        <p:pic>
          <p:nvPicPr>
            <p:cNvPr id="12" name="Picture 11" descr="A picture containing white, design, black and white, art&#10;&#10;Description automatically generated">
              <a:extLst>
                <a:ext uri="{FF2B5EF4-FFF2-40B4-BE49-F238E27FC236}">
                  <a16:creationId xmlns:a16="http://schemas.microsoft.com/office/drawing/2014/main" id="{64B2730C-F7F3-DFC7-BB46-B3AD71026375}"/>
                </a:ext>
              </a:extLst>
            </p:cNvPr>
            <p:cNvPicPr>
              <a:picLocks noChangeAspect="1"/>
            </p:cNvPicPr>
            <p:nvPr userDrawn="1"/>
          </p:nvPicPr>
          <p:blipFill>
            <a:blip r:embed="rId2" cstate="screen">
              <a:alphaModFix amt="4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3" name="Picture 12">
              <a:extLst>
                <a:ext uri="{FF2B5EF4-FFF2-40B4-BE49-F238E27FC236}">
                  <a16:creationId xmlns:a16="http://schemas.microsoft.com/office/drawing/2014/main" id="{515909F7-FC1F-62DF-9D12-65B2051611E8}"/>
                </a:ext>
              </a:extLst>
            </p:cNvPr>
            <p:cNvPicPr>
              <a:picLocks noChangeAspect="1"/>
            </p:cNvPicPr>
            <p:nvPr userDrawn="1"/>
          </p:nvPicPr>
          <p:blipFill rotWithShape="1">
            <a:blip r:embed="rId3" cstate="screen">
              <a:alphaModFix amt="60000"/>
              <a:extLst>
                <a:ext uri="{28A0092B-C50C-407E-A947-70E740481C1C}">
                  <a14:useLocalDpi xmlns:a14="http://schemas.microsoft.com/office/drawing/2010/main"/>
                </a:ext>
              </a:extLst>
            </a:blip>
            <a:srcRect/>
            <a:stretch/>
          </p:blipFill>
          <p:spPr>
            <a:xfrm>
              <a:off x="-1" y="0"/>
              <a:ext cx="12192001" cy="6858000"/>
            </a:xfrm>
            <a:prstGeom prst="rect">
              <a:avLst/>
            </a:prstGeom>
          </p:spPr>
        </p:pic>
      </p:grpSp>
      <p:sp>
        <p:nvSpPr>
          <p:cNvPr id="11" name="Rectangle 10">
            <a:extLst>
              <a:ext uri="{FF2B5EF4-FFF2-40B4-BE49-F238E27FC236}">
                <a16:creationId xmlns:a16="http://schemas.microsoft.com/office/drawing/2014/main" id="{74261ACD-524F-F8A5-7C1D-EBAD6CF91E7C}"/>
              </a:ext>
              <a:ext uri="{C183D7F6-B498-43B3-948B-1728B52AA6E4}">
                <adec:decorative xmlns:adec="http://schemas.microsoft.com/office/drawing/2017/decorative" val="1"/>
              </a:ext>
            </a:extLst>
          </p:cNvPr>
          <p:cNvSpPr/>
          <p:nvPr userDrawn="1"/>
        </p:nvSpPr>
        <p:spPr bwMode="auto">
          <a:xfrm>
            <a:off x="0" y="1436688"/>
            <a:ext cx="12192000" cy="4646612"/>
          </a:xfrm>
          <a:prstGeom prst="rect">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Title 1">
            <a:extLst>
              <a:ext uri="{FF2B5EF4-FFF2-40B4-BE49-F238E27FC236}">
                <a16:creationId xmlns:a16="http://schemas.microsoft.com/office/drawing/2014/main" id="{DD9F9B38-D95C-F64F-84C5-FA31BC716B18}"/>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Tree>
    <p:extLst>
      <p:ext uri="{BB962C8B-B14F-4D97-AF65-F5344CB8AC3E}">
        <p14:creationId xmlns:p14="http://schemas.microsoft.com/office/powerpoint/2010/main" val="4045132046"/>
      </p:ext>
    </p:extLst>
  </p:cSld>
  <p:clrMapOvr>
    <a:masterClrMapping/>
  </p:clrMapOvr>
  <p:transition>
    <p:fade/>
  </p:transition>
</p:sldLayout>
</file>

<file path=ppt/slideLayouts/slideLayout703.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5B72737-0619-8938-DBE8-7F20F43E788C}"/>
              </a:ext>
              <a:ext uri="{C183D7F6-B498-43B3-948B-1728B52AA6E4}">
                <adec:decorative xmlns:adec="http://schemas.microsoft.com/office/drawing/2017/decorative" val="1"/>
              </a:ext>
            </a:extLst>
          </p:cNvPr>
          <p:cNvGrpSpPr/>
          <p:nvPr userDrawn="1"/>
        </p:nvGrpSpPr>
        <p:grpSpPr>
          <a:xfrm>
            <a:off x="-1" y="0"/>
            <a:ext cx="12192001" cy="6858000"/>
            <a:chOff x="-1" y="0"/>
            <a:chExt cx="12192001" cy="6858000"/>
          </a:xfrm>
        </p:grpSpPr>
        <p:pic>
          <p:nvPicPr>
            <p:cNvPr id="12" name="Picture 11" descr="A picture containing white, design, black and white, art&#10;&#10;Description automatically generated">
              <a:extLst>
                <a:ext uri="{FF2B5EF4-FFF2-40B4-BE49-F238E27FC236}">
                  <a16:creationId xmlns:a16="http://schemas.microsoft.com/office/drawing/2014/main" id="{FB75841B-A7F1-C2D4-C5BC-4543D2F5870F}"/>
                </a:ext>
              </a:extLst>
            </p:cNvPr>
            <p:cNvPicPr>
              <a:picLocks noChangeAspect="1"/>
            </p:cNvPicPr>
            <p:nvPr userDrawn="1"/>
          </p:nvPicPr>
          <p:blipFill>
            <a:blip r:embed="rId2" cstate="screen">
              <a:alphaModFix amt="4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3" name="Picture 12">
              <a:extLst>
                <a:ext uri="{FF2B5EF4-FFF2-40B4-BE49-F238E27FC236}">
                  <a16:creationId xmlns:a16="http://schemas.microsoft.com/office/drawing/2014/main" id="{61E4D187-4C6C-5061-8A14-70FFF6A77D47}"/>
                </a:ext>
              </a:extLst>
            </p:cNvPr>
            <p:cNvPicPr>
              <a:picLocks noChangeAspect="1"/>
            </p:cNvPicPr>
            <p:nvPr userDrawn="1"/>
          </p:nvPicPr>
          <p:blipFill rotWithShape="1">
            <a:blip r:embed="rId3" cstate="screen">
              <a:alphaModFix amt="60000"/>
              <a:extLst>
                <a:ext uri="{28A0092B-C50C-407E-A947-70E740481C1C}">
                  <a14:useLocalDpi xmlns:a14="http://schemas.microsoft.com/office/drawing/2010/main"/>
                </a:ext>
              </a:extLst>
            </a:blip>
            <a:srcRect/>
            <a:stretch/>
          </p:blipFill>
          <p:spPr>
            <a:xfrm>
              <a:off x="-1" y="0"/>
              <a:ext cx="12192001" cy="6858000"/>
            </a:xfrm>
            <a:prstGeom prst="rect">
              <a:avLst/>
            </a:prstGeom>
          </p:spPr>
        </p:pic>
      </p:grpSp>
      <p:sp>
        <p:nvSpPr>
          <p:cNvPr id="11" name="Rectangle: Single Corner Rounded 10">
            <a:extLst>
              <a:ext uri="{FF2B5EF4-FFF2-40B4-BE49-F238E27FC236}">
                <a16:creationId xmlns:a16="http://schemas.microsoft.com/office/drawing/2014/main" id="{28F9A865-97B3-C5BE-DB00-CA28E0DAE6FB}"/>
              </a:ext>
              <a:ext uri="{C183D7F6-B498-43B3-948B-1728B52AA6E4}">
                <adec:decorative xmlns:adec="http://schemas.microsoft.com/office/drawing/2017/decorative" val="1"/>
              </a:ext>
            </a:extLst>
          </p:cNvPr>
          <p:cNvSpPr/>
          <p:nvPr userDrawn="1"/>
        </p:nvSpPr>
        <p:spPr bwMode="auto">
          <a:xfrm>
            <a:off x="0" y="1436688"/>
            <a:ext cx="5740400" cy="5113533"/>
          </a:xfrm>
          <a:prstGeom prst="round1Rect">
            <a:avLst>
              <a:gd name="adj" fmla="val 13021"/>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indent="0" algn="ctr">
              <a:buFont typeface="Arial" panose="020B0604020202020204" pitchFamily="34" charset="0"/>
              <a:buNone/>
            </a:pPr>
            <a:endParaRPr lang="en-US"/>
          </a:p>
        </p:txBody>
      </p:sp>
      <p:sp>
        <p:nvSpPr>
          <p:cNvPr id="18" name="Rectangle 17">
            <a:extLst>
              <a:ext uri="{FF2B5EF4-FFF2-40B4-BE49-F238E27FC236}">
                <a16:creationId xmlns:a16="http://schemas.microsoft.com/office/drawing/2014/main" id="{4AD22638-E85A-8246-1496-86736BCE1B4E}"/>
              </a:ext>
              <a:ext uri="{C183D7F6-B498-43B3-948B-1728B52AA6E4}">
                <adec:decorative xmlns:adec="http://schemas.microsoft.com/office/drawing/2017/decorative" val="1"/>
              </a:ext>
            </a:extLst>
          </p:cNvPr>
          <p:cNvSpPr/>
          <p:nvPr userDrawn="1"/>
        </p:nvSpPr>
        <p:spPr bwMode="auto">
          <a:xfrm rot="5400000" flipH="1">
            <a:off x="5942111" y="608110"/>
            <a:ext cx="307777" cy="12192000"/>
          </a:xfrm>
          <a:prstGeom prst="rect">
            <a:avLst/>
          </a:prstGeom>
          <a:gradFill flip="none" rotWithShape="1">
            <a:gsLst>
              <a:gs pos="35000">
                <a:schemeClr val="tx2"/>
              </a:gs>
              <a:gs pos="100000">
                <a:schemeClr val="tx2">
                  <a:lumMod val="60000"/>
                  <a:lumOff val="4000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chemeClr val="bg1"/>
              </a:solidFill>
              <a:cs typeface="Segoe UI" pitchFamily="34" charset="0"/>
            </a:endParaRPr>
          </a:p>
        </p:txBody>
      </p:sp>
      <p:cxnSp>
        <p:nvCxnSpPr>
          <p:cNvPr id="19" name="Straight Connector 18">
            <a:extLst>
              <a:ext uri="{FF2B5EF4-FFF2-40B4-BE49-F238E27FC236}">
                <a16:creationId xmlns:a16="http://schemas.microsoft.com/office/drawing/2014/main" id="{AC0A0D0F-043A-D756-9908-B9863D45FFA9}"/>
              </a:ext>
              <a:ext uri="{C183D7F6-B498-43B3-948B-1728B52AA6E4}">
                <adec:decorative xmlns:adec="http://schemas.microsoft.com/office/drawing/2017/decorative" val="1"/>
              </a:ext>
            </a:extLst>
          </p:cNvPr>
          <p:cNvCxnSpPr>
            <a:cxnSpLocks/>
          </p:cNvCxnSpPr>
          <p:nvPr userDrawn="1"/>
        </p:nvCxnSpPr>
        <p:spPr>
          <a:xfrm>
            <a:off x="588263" y="1436688"/>
            <a:ext cx="290512" cy="0"/>
          </a:xfrm>
          <a:prstGeom prst="line">
            <a:avLst/>
          </a:prstGeom>
          <a:ln w="38100" cap="rnd">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771C7370-0759-F0F6-1E84-B6204E3661D7}"/>
              </a:ext>
              <a:ext uri="{C183D7F6-B498-43B3-948B-1728B52AA6E4}">
                <adec:decorative xmlns:adec="http://schemas.microsoft.com/office/drawing/2017/decorative" val="1"/>
              </a:ext>
            </a:extLst>
          </p:cNvPr>
          <p:cNvCxnSpPr>
            <a:cxnSpLocks/>
          </p:cNvCxnSpPr>
          <p:nvPr userDrawn="1"/>
        </p:nvCxnSpPr>
        <p:spPr>
          <a:xfrm>
            <a:off x="6242050" y="1436688"/>
            <a:ext cx="290512" cy="0"/>
          </a:xfrm>
          <a:prstGeom prst="line">
            <a:avLst/>
          </a:prstGeom>
          <a:ln w="38100" cap="rnd">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Title 1">
            <a:extLst>
              <a:ext uri="{FF2B5EF4-FFF2-40B4-BE49-F238E27FC236}">
                <a16:creationId xmlns:a16="http://schemas.microsoft.com/office/drawing/2014/main" id="{AF771DB1-9CE4-325C-D5E6-03D71B873948}"/>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22" name="Text Placeholder 35">
            <a:extLst>
              <a:ext uri="{FF2B5EF4-FFF2-40B4-BE49-F238E27FC236}">
                <a16:creationId xmlns:a16="http://schemas.microsoft.com/office/drawing/2014/main" id="{3E1A9C30-0BB8-133E-D68B-740CFE57E218}"/>
              </a:ext>
            </a:extLst>
          </p:cNvPr>
          <p:cNvSpPr>
            <a:spLocks noGrp="1"/>
          </p:cNvSpPr>
          <p:nvPr>
            <p:ph type="body" sz="quarter" idx="25" hasCustomPrompt="1"/>
          </p:nvPr>
        </p:nvSpPr>
        <p:spPr>
          <a:xfrm>
            <a:off x="588263" y="1789499"/>
            <a:ext cx="4710812" cy="4210022"/>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8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3" name="Text Placeholder 35">
            <a:extLst>
              <a:ext uri="{FF2B5EF4-FFF2-40B4-BE49-F238E27FC236}">
                <a16:creationId xmlns:a16="http://schemas.microsoft.com/office/drawing/2014/main" id="{BB3FCEBC-408E-2EE9-42FA-C3588E992FF5}"/>
              </a:ext>
            </a:extLst>
          </p:cNvPr>
          <p:cNvSpPr>
            <a:spLocks noGrp="1"/>
          </p:cNvSpPr>
          <p:nvPr>
            <p:ph type="body" sz="quarter" idx="21" hasCustomPrompt="1"/>
          </p:nvPr>
        </p:nvSpPr>
        <p:spPr>
          <a:xfrm>
            <a:off x="6242050" y="1709268"/>
            <a:ext cx="5361686" cy="307775"/>
          </a:xfrm>
          <a:noFill/>
        </p:spPr>
        <p:txBody>
          <a:bodyPr vert="horz" wrap="square" lIns="0" tIns="0" rIns="0" bIns="0" rtlCol="0" anchor="t">
            <a:noAutofit/>
          </a:bodyPr>
          <a:lstStyle>
            <a:lvl1pPr marL="0" indent="0">
              <a:buNone/>
              <a:defRPr kumimoji="0" lang="en-US" sz="20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4" name="Text Placeholder 35">
            <a:extLst>
              <a:ext uri="{FF2B5EF4-FFF2-40B4-BE49-F238E27FC236}">
                <a16:creationId xmlns:a16="http://schemas.microsoft.com/office/drawing/2014/main" id="{C47E819C-E533-8069-6253-4440F51BC262}"/>
              </a:ext>
            </a:extLst>
          </p:cNvPr>
          <p:cNvSpPr>
            <a:spLocks noGrp="1"/>
          </p:cNvSpPr>
          <p:nvPr>
            <p:ph type="body" sz="quarter" idx="26" hasCustomPrompt="1"/>
          </p:nvPr>
        </p:nvSpPr>
        <p:spPr>
          <a:xfrm>
            <a:off x="6242049" y="2158477"/>
            <a:ext cx="5361685" cy="1477328"/>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8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5" name="Text Placeholder 35">
            <a:extLst>
              <a:ext uri="{FF2B5EF4-FFF2-40B4-BE49-F238E27FC236}">
                <a16:creationId xmlns:a16="http://schemas.microsoft.com/office/drawing/2014/main" id="{6E2C8C10-4A6F-4F85-CE7B-C6F6F294FB0D}"/>
              </a:ext>
            </a:extLst>
          </p:cNvPr>
          <p:cNvSpPr>
            <a:spLocks noGrp="1"/>
          </p:cNvSpPr>
          <p:nvPr>
            <p:ph type="body" sz="quarter" idx="27" hasCustomPrompt="1"/>
          </p:nvPr>
        </p:nvSpPr>
        <p:spPr>
          <a:xfrm>
            <a:off x="6242050" y="4049818"/>
            <a:ext cx="5361686" cy="307775"/>
          </a:xfrm>
          <a:noFill/>
        </p:spPr>
        <p:txBody>
          <a:bodyPr vert="horz" wrap="square" lIns="0" tIns="0" rIns="0" bIns="0" rtlCol="0" anchor="t">
            <a:noAutofit/>
          </a:bodyPr>
          <a:lstStyle>
            <a:lvl1pPr marL="0" indent="0">
              <a:buNone/>
              <a:defRPr kumimoji="0" lang="en-US" sz="20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Text Placeholder 35">
            <a:extLst>
              <a:ext uri="{FF2B5EF4-FFF2-40B4-BE49-F238E27FC236}">
                <a16:creationId xmlns:a16="http://schemas.microsoft.com/office/drawing/2014/main" id="{D9E00F15-294A-104E-7473-89117B1DCD50}"/>
              </a:ext>
            </a:extLst>
          </p:cNvPr>
          <p:cNvSpPr>
            <a:spLocks noGrp="1"/>
          </p:cNvSpPr>
          <p:nvPr>
            <p:ph type="body" sz="quarter" idx="28" hasCustomPrompt="1"/>
          </p:nvPr>
        </p:nvSpPr>
        <p:spPr>
          <a:xfrm>
            <a:off x="6242049" y="4499027"/>
            <a:ext cx="5361685" cy="1477328"/>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8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989039576"/>
      </p:ext>
    </p:extLst>
  </p:cSld>
  <p:clrMapOvr>
    <a:masterClrMapping/>
  </p:clrMapOvr>
  <p:transition>
    <p:fade/>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preserve="1" userDrawn="1">
  <p:cSld name="Customer story slide">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343E480C-326D-1BD3-675E-490770C2832C}"/>
              </a:ext>
            </a:extLst>
          </p:cNvPr>
          <p:cNvSpPr/>
          <p:nvPr userDrawn="1"/>
        </p:nvSpPr>
        <p:spPr>
          <a:xfrm flipH="1">
            <a:off x="5727701" y="3265542"/>
            <a:ext cx="6464299" cy="2178087"/>
          </a:xfrm>
          <a:custGeom>
            <a:avLst/>
            <a:gdLst>
              <a:gd name="connsiteX0" fmla="*/ 0 w 6464299"/>
              <a:gd name="connsiteY0" fmla="*/ 0 h 2178087"/>
              <a:gd name="connsiteX1" fmla="*/ 0 w 6464299"/>
              <a:gd name="connsiteY1" fmla="*/ 2178087 h 2178087"/>
              <a:gd name="connsiteX2" fmla="*/ 6464299 w 6464299"/>
              <a:gd name="connsiteY2" fmla="*/ 2178087 h 2178087"/>
              <a:gd name="connsiteX3" fmla="*/ 6464299 w 6464299"/>
              <a:gd name="connsiteY3" fmla="*/ 1609277 h 2178087"/>
              <a:gd name="connsiteX4" fmla="*/ 6395660 w 6464299"/>
              <a:gd name="connsiteY4" fmla="*/ 1621604 h 2178087"/>
              <a:gd name="connsiteX5" fmla="*/ 5229981 w 6464299"/>
              <a:gd name="connsiteY5" fmla="*/ 1726424 h 2178087"/>
              <a:gd name="connsiteX6" fmla="*/ 49187 w 6464299"/>
              <a:gd name="connsiteY6" fmla="*/ 26851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64299" h="2178087">
                <a:moveTo>
                  <a:pt x="0" y="0"/>
                </a:moveTo>
                <a:lnTo>
                  <a:pt x="0" y="2178087"/>
                </a:lnTo>
                <a:lnTo>
                  <a:pt x="6464299" y="2178087"/>
                </a:lnTo>
                <a:lnTo>
                  <a:pt x="6464299" y="1609277"/>
                </a:lnTo>
                <a:lnTo>
                  <a:pt x="6395660" y="1621604"/>
                </a:lnTo>
                <a:cubicBezTo>
                  <a:pt x="6007101" y="1684506"/>
                  <a:pt x="5618541" y="1724931"/>
                  <a:pt x="5229981" y="1726424"/>
                </a:cubicBezTo>
                <a:cubicBezTo>
                  <a:pt x="3157664" y="1718458"/>
                  <a:pt x="1085347" y="603113"/>
                  <a:pt x="49187" y="26851"/>
                </a:cubicBezTo>
                <a:close/>
              </a:path>
            </a:pathLst>
          </a:custGeom>
          <a:solidFill>
            <a:schemeClr val="bg1">
              <a:alpha val="46000"/>
            </a:schemeClr>
          </a:solidFill>
          <a:ln w="8467" cap="flat">
            <a:noFill/>
            <a:prstDash val="solid"/>
            <a:miter/>
          </a:ln>
          <a:effectLst>
            <a:outerShdw blurRad="317500" dist="254000" dir="18900000" sx="95000" sy="95000" algn="bl" rotWithShape="0">
              <a:prstClr val="black">
                <a:alpha val="5000"/>
              </a:prstClr>
            </a:outerShdw>
          </a:effectLst>
        </p:spPr>
        <p:txBody>
          <a:bodyPr wrap="square" rtlCol="0" anchor="ctr">
            <a:noAutofit/>
          </a:bodyPr>
          <a:lstStyle/>
          <a:p>
            <a:pPr marL="0" indent="0">
              <a:buFont typeface="Arial" panose="020B0604020202020204" pitchFamily="34" charset="0"/>
              <a:buNone/>
            </a:pPr>
            <a:endParaRPr lang="en-US"/>
          </a:p>
        </p:txBody>
      </p:sp>
      <p:sp>
        <p:nvSpPr>
          <p:cNvPr id="4" name="Freeform: Shape 3">
            <a:extLst>
              <a:ext uri="{FF2B5EF4-FFF2-40B4-BE49-F238E27FC236}">
                <a16:creationId xmlns:a16="http://schemas.microsoft.com/office/drawing/2014/main" id="{39E40CF4-B58F-9DD8-56C2-61B59D6AA3DB}"/>
              </a:ext>
            </a:extLst>
          </p:cNvPr>
          <p:cNvSpPr/>
          <p:nvPr userDrawn="1"/>
        </p:nvSpPr>
        <p:spPr>
          <a:xfrm flipH="1">
            <a:off x="5727700" y="3898856"/>
            <a:ext cx="6464300" cy="1074871"/>
          </a:xfrm>
          <a:custGeom>
            <a:avLst/>
            <a:gdLst>
              <a:gd name="connsiteX0" fmla="*/ 0 w 6464300"/>
              <a:gd name="connsiteY0" fmla="*/ 0 h 1074871"/>
              <a:gd name="connsiteX1" fmla="*/ 0 w 6464300"/>
              <a:gd name="connsiteY1" fmla="*/ 1074871 h 1074871"/>
              <a:gd name="connsiteX2" fmla="*/ 6464300 w 6464300"/>
              <a:gd name="connsiteY2" fmla="*/ 1074871 h 1074871"/>
              <a:gd name="connsiteX3" fmla="*/ 6464300 w 6464300"/>
              <a:gd name="connsiteY3" fmla="*/ 628704 h 1074871"/>
              <a:gd name="connsiteX4" fmla="*/ 6141358 w 6464300"/>
              <a:gd name="connsiteY4" fmla="*/ 670861 h 1074871"/>
              <a:gd name="connsiteX5" fmla="*/ 4094238 w 6464300"/>
              <a:gd name="connsiteY5" fmla="*/ 875996 h 1074871"/>
              <a:gd name="connsiteX6" fmla="*/ 682372 w 6464300"/>
              <a:gd name="connsiteY6" fmla="*/ 218743 h 1074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64300" h="1074871">
                <a:moveTo>
                  <a:pt x="0" y="0"/>
                </a:moveTo>
                <a:lnTo>
                  <a:pt x="0" y="1074871"/>
                </a:lnTo>
                <a:lnTo>
                  <a:pt x="6464300" y="1074871"/>
                </a:lnTo>
                <a:lnTo>
                  <a:pt x="6464300" y="628704"/>
                </a:lnTo>
                <a:lnTo>
                  <a:pt x="6141358" y="670861"/>
                </a:lnTo>
                <a:cubicBezTo>
                  <a:pt x="5458985" y="765855"/>
                  <a:pt x="4776612" y="874455"/>
                  <a:pt x="4094238" y="875996"/>
                </a:cubicBezTo>
                <a:cubicBezTo>
                  <a:pt x="2729492" y="872915"/>
                  <a:pt x="1364746" y="441593"/>
                  <a:pt x="682372" y="218743"/>
                </a:cubicBezTo>
                <a:close/>
              </a:path>
            </a:pathLst>
          </a:custGeom>
          <a:solidFill>
            <a:schemeClr val="bg1">
              <a:alpha val="46000"/>
            </a:schemeClr>
          </a:solidFill>
          <a:ln w="8467" cap="flat">
            <a:noFill/>
            <a:prstDash val="solid"/>
            <a:miter/>
          </a:ln>
          <a:effectLst>
            <a:outerShdw blurRad="317500" dist="254000" dir="18900000" sx="95000" sy="95000" algn="bl" rotWithShape="0">
              <a:prstClr val="black">
                <a:alpha val="5000"/>
              </a:prstClr>
            </a:outerShdw>
          </a:effectLst>
        </p:spPr>
        <p:txBody>
          <a:bodyPr wrap="square" rtlCol="0" anchor="ctr">
            <a:noAutofit/>
          </a:bodyPr>
          <a:lstStyle/>
          <a:p>
            <a:pPr marL="0" indent="0">
              <a:buFont typeface="Arial" panose="020B0604020202020204" pitchFamily="34" charset="0"/>
              <a:buNone/>
            </a:pPr>
            <a:endParaRPr lang="en-US"/>
          </a:p>
        </p:txBody>
      </p:sp>
      <p:sp>
        <p:nvSpPr>
          <p:cNvPr id="7" name="Rectangle: Top Corners Rounded 6">
            <a:extLst>
              <a:ext uri="{FF2B5EF4-FFF2-40B4-BE49-F238E27FC236}">
                <a16:creationId xmlns:a16="http://schemas.microsoft.com/office/drawing/2014/main" id="{CB0B2AFE-795D-9F81-C2DA-BE6BA5909955}"/>
              </a:ext>
            </a:extLst>
          </p:cNvPr>
          <p:cNvSpPr/>
          <p:nvPr userDrawn="1"/>
        </p:nvSpPr>
        <p:spPr bwMode="auto">
          <a:xfrm flipH="1">
            <a:off x="2994654" y="4151782"/>
            <a:ext cx="9211883" cy="2706217"/>
          </a:xfrm>
          <a:prstGeom prst="round2SameRect">
            <a:avLst>
              <a:gd name="adj1" fmla="val 0"/>
              <a:gd name="adj2" fmla="val 0"/>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640080" rtlCol="0" anchor="ctr">
            <a:noAutofit/>
          </a:bodyPr>
          <a:lstStyle/>
          <a:p>
            <a:pPr marL="0" lvl="0" indent="0" algn="ctr">
              <a:buFont typeface="Arial" panose="020B0604020202020204" pitchFamily="34" charset="0"/>
              <a:buNone/>
            </a:pPr>
            <a:endParaRPr lang="en-IN" sz="1600" err="1">
              <a:solidFill>
                <a:schemeClr val="tx1"/>
              </a:solidFill>
            </a:endParaRPr>
          </a:p>
        </p:txBody>
      </p:sp>
      <p:sp>
        <p:nvSpPr>
          <p:cNvPr id="17" name="Graphic 28">
            <a:extLst>
              <a:ext uri="{FF2B5EF4-FFF2-40B4-BE49-F238E27FC236}">
                <a16:creationId xmlns:a16="http://schemas.microsoft.com/office/drawing/2014/main" id="{7F00291F-6782-6CC4-396F-B301C212B1CB}"/>
              </a:ext>
            </a:extLst>
          </p:cNvPr>
          <p:cNvSpPr/>
          <p:nvPr userDrawn="1"/>
        </p:nvSpPr>
        <p:spPr>
          <a:xfrm>
            <a:off x="3261646" y="2635838"/>
            <a:ext cx="310218" cy="233074"/>
          </a:xfrm>
          <a:custGeom>
            <a:avLst/>
            <a:gdLst>
              <a:gd name="connsiteX0" fmla="*/ 325088 w 3616928"/>
              <a:gd name="connsiteY0" fmla="*/ 2493836 h 2717482"/>
              <a:gd name="connsiteX1" fmla="*/ 0 w 3616928"/>
              <a:gd name="connsiteY1" fmla="*/ 1620108 h 2717482"/>
              <a:gd name="connsiteX2" fmla="*/ 1086517 w 3616928"/>
              <a:gd name="connsiteY2" fmla="*/ 19336 h 2717482"/>
              <a:gd name="connsiteX3" fmla="*/ 1300734 w 3616928"/>
              <a:gd name="connsiteY3" fmla="*/ 71628 h 2717482"/>
              <a:gd name="connsiteX4" fmla="*/ 1300734 w 3616928"/>
              <a:gd name="connsiteY4" fmla="*/ 71628 h 2717482"/>
              <a:gd name="connsiteX5" fmla="*/ 1253776 w 3616928"/>
              <a:gd name="connsiteY5" fmla="*/ 305943 h 2717482"/>
              <a:gd name="connsiteX6" fmla="*/ 710375 w 3616928"/>
              <a:gd name="connsiteY6" fmla="*/ 858584 h 2717482"/>
              <a:gd name="connsiteX7" fmla="*/ 930497 w 3616928"/>
              <a:gd name="connsiteY7" fmla="*/ 1294448 h 2717482"/>
              <a:gd name="connsiteX8" fmla="*/ 934784 w 3616928"/>
              <a:gd name="connsiteY8" fmla="*/ 1295020 h 2717482"/>
              <a:gd name="connsiteX9" fmla="*/ 1585055 w 3616928"/>
              <a:gd name="connsiteY9" fmla="*/ 2006251 h 2717482"/>
              <a:gd name="connsiteX10" fmla="*/ 1387412 w 3616928"/>
              <a:gd name="connsiteY10" fmla="*/ 2507743 h 2717482"/>
              <a:gd name="connsiteX11" fmla="*/ 1375791 w 3616928"/>
              <a:gd name="connsiteY11" fmla="*/ 2520316 h 2717482"/>
              <a:gd name="connsiteX12" fmla="*/ 873919 w 3616928"/>
              <a:gd name="connsiteY12" fmla="*/ 2717483 h 2717482"/>
              <a:gd name="connsiteX13" fmla="*/ 325279 w 3616928"/>
              <a:gd name="connsiteY13" fmla="*/ 2493931 h 2717482"/>
              <a:gd name="connsiteX14" fmla="*/ 325279 w 3616928"/>
              <a:gd name="connsiteY14" fmla="*/ 2493931 h 2717482"/>
              <a:gd name="connsiteX15" fmla="*/ 2357057 w 3616928"/>
              <a:gd name="connsiteY15" fmla="*/ 2493836 h 2717482"/>
              <a:gd name="connsiteX16" fmla="*/ 2031968 w 3616928"/>
              <a:gd name="connsiteY16" fmla="*/ 1620108 h 2717482"/>
              <a:gd name="connsiteX17" fmla="*/ 3118485 w 3616928"/>
              <a:gd name="connsiteY17" fmla="*/ 19336 h 2717482"/>
              <a:gd name="connsiteX18" fmla="*/ 3332703 w 3616928"/>
              <a:gd name="connsiteY18" fmla="*/ 71628 h 2717482"/>
              <a:gd name="connsiteX19" fmla="*/ 3332703 w 3616928"/>
              <a:gd name="connsiteY19" fmla="*/ 71628 h 2717482"/>
              <a:gd name="connsiteX20" fmla="*/ 3285744 w 3616928"/>
              <a:gd name="connsiteY20" fmla="*/ 305943 h 2717482"/>
              <a:gd name="connsiteX21" fmla="*/ 2742343 w 3616928"/>
              <a:gd name="connsiteY21" fmla="*/ 858584 h 2717482"/>
              <a:gd name="connsiteX22" fmla="*/ 2962370 w 3616928"/>
              <a:gd name="connsiteY22" fmla="*/ 1294448 h 2717482"/>
              <a:gd name="connsiteX23" fmla="*/ 2966657 w 3616928"/>
              <a:gd name="connsiteY23" fmla="*/ 1295020 h 2717482"/>
              <a:gd name="connsiteX24" fmla="*/ 3616928 w 3616928"/>
              <a:gd name="connsiteY24" fmla="*/ 2006251 h 2717482"/>
              <a:gd name="connsiteX25" fmla="*/ 3413760 w 3616928"/>
              <a:gd name="connsiteY25" fmla="*/ 2514220 h 2717482"/>
              <a:gd name="connsiteX26" fmla="*/ 2905792 w 3616928"/>
              <a:gd name="connsiteY26" fmla="*/ 2717388 h 2717482"/>
              <a:gd name="connsiteX27" fmla="*/ 2357152 w 3616928"/>
              <a:gd name="connsiteY27" fmla="*/ 2493836 h 2717482"/>
              <a:gd name="connsiteX28" fmla="*/ 2357152 w 3616928"/>
              <a:gd name="connsiteY28" fmla="*/ 2493836 h 271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16928" h="2717482">
                <a:moveTo>
                  <a:pt x="325088" y="2493836"/>
                </a:moveTo>
                <a:cubicBezTo>
                  <a:pt x="121920" y="2270380"/>
                  <a:pt x="0" y="2026539"/>
                  <a:pt x="0" y="1620108"/>
                </a:cubicBezTo>
                <a:cubicBezTo>
                  <a:pt x="0" y="954025"/>
                  <a:pt x="445675" y="359188"/>
                  <a:pt x="1086517" y="19336"/>
                </a:cubicBezTo>
                <a:cubicBezTo>
                  <a:pt x="1160812" y="-20097"/>
                  <a:pt x="1252918" y="2477"/>
                  <a:pt x="1300734" y="71628"/>
                </a:cubicBezTo>
                <a:lnTo>
                  <a:pt x="1300734" y="71628"/>
                </a:lnTo>
                <a:cubicBezTo>
                  <a:pt x="1354550" y="149448"/>
                  <a:pt x="1333310" y="254699"/>
                  <a:pt x="1253776" y="305943"/>
                </a:cubicBezTo>
                <a:cubicBezTo>
                  <a:pt x="981075" y="481585"/>
                  <a:pt x="813911" y="674466"/>
                  <a:pt x="710375" y="858584"/>
                </a:cubicBezTo>
                <a:cubicBezTo>
                  <a:pt x="606838" y="1042702"/>
                  <a:pt x="723805" y="1266159"/>
                  <a:pt x="930497" y="1294448"/>
                </a:cubicBezTo>
                <a:cubicBezTo>
                  <a:pt x="931926" y="1294639"/>
                  <a:pt x="933355" y="1294829"/>
                  <a:pt x="934784" y="1295020"/>
                </a:cubicBezTo>
                <a:cubicBezTo>
                  <a:pt x="1300543" y="1335691"/>
                  <a:pt x="1585055" y="1620108"/>
                  <a:pt x="1585055" y="2006251"/>
                </a:cubicBezTo>
                <a:cubicBezTo>
                  <a:pt x="1585055" y="2186369"/>
                  <a:pt x="1506188" y="2366487"/>
                  <a:pt x="1387412" y="2507743"/>
                </a:cubicBezTo>
                <a:cubicBezTo>
                  <a:pt x="1383792" y="2512124"/>
                  <a:pt x="1379887" y="2516315"/>
                  <a:pt x="1375791" y="2520316"/>
                </a:cubicBezTo>
                <a:cubicBezTo>
                  <a:pt x="1235012" y="2658237"/>
                  <a:pt x="1074230" y="2717483"/>
                  <a:pt x="873919" y="2717483"/>
                </a:cubicBezTo>
                <a:cubicBezTo>
                  <a:pt x="650367" y="2717483"/>
                  <a:pt x="447199" y="2615851"/>
                  <a:pt x="325279" y="2493931"/>
                </a:cubicBezTo>
                <a:lnTo>
                  <a:pt x="325279" y="2493931"/>
                </a:lnTo>
                <a:close/>
                <a:moveTo>
                  <a:pt x="2357057" y="2493836"/>
                </a:moveTo>
                <a:cubicBezTo>
                  <a:pt x="2153888" y="2270284"/>
                  <a:pt x="2031968" y="2026444"/>
                  <a:pt x="2031968" y="1620108"/>
                </a:cubicBezTo>
                <a:cubicBezTo>
                  <a:pt x="2031968" y="954025"/>
                  <a:pt x="2477643" y="359188"/>
                  <a:pt x="3118485" y="19336"/>
                </a:cubicBezTo>
                <a:cubicBezTo>
                  <a:pt x="3192780" y="-20097"/>
                  <a:pt x="3284887" y="2477"/>
                  <a:pt x="3332703" y="71628"/>
                </a:cubicBezTo>
                <a:lnTo>
                  <a:pt x="3332703" y="71628"/>
                </a:lnTo>
                <a:cubicBezTo>
                  <a:pt x="3386519" y="149448"/>
                  <a:pt x="3365278" y="254699"/>
                  <a:pt x="3285744" y="305943"/>
                </a:cubicBezTo>
                <a:cubicBezTo>
                  <a:pt x="3013043" y="481585"/>
                  <a:pt x="2845880" y="674466"/>
                  <a:pt x="2742343" y="858584"/>
                </a:cubicBezTo>
                <a:cubicBezTo>
                  <a:pt x="2640140" y="1040416"/>
                  <a:pt x="2755773" y="1266159"/>
                  <a:pt x="2962370" y="1294448"/>
                </a:cubicBezTo>
                <a:cubicBezTo>
                  <a:pt x="2963799" y="1294639"/>
                  <a:pt x="2965228" y="1294829"/>
                  <a:pt x="2966657" y="1295020"/>
                </a:cubicBezTo>
                <a:cubicBezTo>
                  <a:pt x="3332416" y="1335691"/>
                  <a:pt x="3616928" y="1620108"/>
                  <a:pt x="3616928" y="2006251"/>
                </a:cubicBezTo>
                <a:cubicBezTo>
                  <a:pt x="3616928" y="2189131"/>
                  <a:pt x="3535680" y="2372011"/>
                  <a:pt x="3413760" y="2514220"/>
                </a:cubicBezTo>
                <a:cubicBezTo>
                  <a:pt x="3291840" y="2656428"/>
                  <a:pt x="3108960" y="2717388"/>
                  <a:pt x="2905792" y="2717388"/>
                </a:cubicBezTo>
                <a:cubicBezTo>
                  <a:pt x="2682240" y="2717388"/>
                  <a:pt x="2479072" y="2615756"/>
                  <a:pt x="2357152" y="2493836"/>
                </a:cubicBezTo>
                <a:lnTo>
                  <a:pt x="2357152" y="2493836"/>
                </a:lnTo>
                <a:close/>
              </a:path>
            </a:pathLst>
          </a:custGeom>
          <a:gradFill flip="none" rotWithShape="1">
            <a:gsLst>
              <a:gs pos="24000">
                <a:schemeClr val="tx2"/>
              </a:gs>
              <a:gs pos="100000">
                <a:schemeClr val="tx2">
                  <a:lumMod val="60000"/>
                  <a:lumOff val="40000"/>
                </a:schemeClr>
              </a:gs>
            </a:gsLst>
            <a:path path="circle">
              <a:fillToRect t="100000" r="100000"/>
            </a:path>
            <a:tileRect l="-100000" b="-100000"/>
          </a:gradFill>
          <a:ln w="3175">
            <a:solidFill>
              <a:schemeClr val="bg1"/>
            </a:solidFill>
            <a:headEnd type="none" w="med" len="med"/>
            <a:tailEnd type="none" w="med" len="med"/>
          </a:ln>
          <a:effectLst>
            <a:outerShdw blurRad="50800" dist="76200" dir="8100000" algn="tr" rotWithShape="0">
              <a:schemeClr val="tx2">
                <a:alpha val="25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a:solidFill>
                <a:srgbClr val="FFFFFF"/>
              </a:solidFill>
              <a:cs typeface="Segoe UI" pitchFamily="34" charset="0"/>
            </a:endParaRPr>
          </a:p>
        </p:txBody>
      </p:sp>
      <p:sp>
        <p:nvSpPr>
          <p:cNvPr id="30" name="Picture Placeholder 58">
            <a:extLst>
              <a:ext uri="{FF2B5EF4-FFF2-40B4-BE49-F238E27FC236}">
                <a16:creationId xmlns:a16="http://schemas.microsoft.com/office/drawing/2014/main" id="{1E339855-0DB0-BCBE-30A5-B1E26386DFCD}"/>
              </a:ext>
            </a:extLst>
          </p:cNvPr>
          <p:cNvSpPr>
            <a:spLocks noGrp="1"/>
          </p:cNvSpPr>
          <p:nvPr>
            <p:ph type="pic" sz="quarter" idx="25"/>
          </p:nvPr>
        </p:nvSpPr>
        <p:spPr>
          <a:xfrm>
            <a:off x="2994653" y="2"/>
            <a:ext cx="9197347" cy="2538746"/>
          </a:xfrm>
          <a:prstGeom prst="rect">
            <a:avLst/>
          </a:prstGeom>
          <a:solidFill>
            <a:schemeClr val="bg1">
              <a:alpha val="40000"/>
            </a:schemeClr>
          </a:solidFill>
          <a:ln>
            <a:solidFill>
              <a:schemeClr val="bg1"/>
            </a:solidFill>
          </a:ln>
          <a:effectLst>
            <a:outerShdw blurRad="266700" sx="102000" sy="102000" algn="ctr" rotWithShape="0">
              <a:prstClr val="black">
                <a:alpha val="1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16" name="Rectangle 15">
            <a:extLst>
              <a:ext uri="{FF2B5EF4-FFF2-40B4-BE49-F238E27FC236}">
                <a16:creationId xmlns:a16="http://schemas.microsoft.com/office/drawing/2014/main" id="{33F6DA76-488A-41D4-9F00-067E99B9A922}"/>
              </a:ext>
            </a:extLst>
          </p:cNvPr>
          <p:cNvSpPr/>
          <p:nvPr userDrawn="1"/>
        </p:nvSpPr>
        <p:spPr bwMode="auto">
          <a:xfrm>
            <a:off x="-1" y="0"/>
            <a:ext cx="2994654" cy="6858000"/>
          </a:xfrm>
          <a:prstGeom prst="rect">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640080" rtlCol="0" anchor="ctr">
            <a:noAutofit/>
          </a:bodyPr>
          <a:lstStyle/>
          <a:p>
            <a:pPr marL="0" lvl="0" indent="0" algn="ctr">
              <a:buFont typeface="Arial" panose="020B0604020202020204" pitchFamily="34" charset="0"/>
              <a:buNone/>
            </a:pPr>
            <a:endParaRPr lang="en-IN" sz="1600" err="1">
              <a:solidFill>
                <a:schemeClr val="tx1"/>
              </a:solidFill>
            </a:endParaRPr>
          </a:p>
        </p:txBody>
      </p:sp>
      <p:sp>
        <p:nvSpPr>
          <p:cNvPr id="19" name="Title 33">
            <a:extLst>
              <a:ext uri="{FF2B5EF4-FFF2-40B4-BE49-F238E27FC236}">
                <a16:creationId xmlns:a16="http://schemas.microsoft.com/office/drawing/2014/main" id="{F89D72CF-7A31-D125-DB5B-833146136650}"/>
              </a:ext>
            </a:extLst>
          </p:cNvPr>
          <p:cNvSpPr txBox="1">
            <a:spLocks/>
          </p:cNvSpPr>
          <p:nvPr userDrawn="1"/>
        </p:nvSpPr>
        <p:spPr>
          <a:xfrm>
            <a:off x="292100" y="585788"/>
            <a:ext cx="1437389" cy="438552"/>
          </a:xfrm>
          <a:prstGeom prst="rect">
            <a:avLst/>
          </a:prstGeom>
          <a:solidFill>
            <a:schemeClr val="bg1"/>
          </a:solidFill>
          <a:ln>
            <a:solidFill>
              <a:schemeClr val="bg1"/>
            </a:solidFill>
            <a:headEnd type="none" w="med" len="med"/>
            <a:tailEnd type="none" w="med" len="med"/>
          </a:ln>
          <a:effectLst>
            <a:outerShdw blurRad="444500" dir="660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a:spcAft>
                <a:spcPts val="600"/>
              </a:spcAft>
              <a:defRPr sz="2400">
                <a:solidFill>
                  <a:schemeClr val="tx2"/>
                </a:solidFill>
                <a:latin typeface="+mj-lt"/>
                <a:ea typeface="Segoe UI Black" panose="020B0A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indent="0" algn="ctr">
              <a:buFont typeface="Arial" panose="020B0604020202020204" pitchFamily="34" charset="0"/>
              <a:buNone/>
            </a:pPr>
            <a:endParaRPr lang="en-US" sz="2000">
              <a:solidFill>
                <a:schemeClr val="tx1"/>
              </a:solidFill>
            </a:endParaRPr>
          </a:p>
        </p:txBody>
      </p:sp>
      <p:sp>
        <p:nvSpPr>
          <p:cNvPr id="20" name="Freeform: Shape 19">
            <a:extLst>
              <a:ext uri="{FF2B5EF4-FFF2-40B4-BE49-F238E27FC236}">
                <a16:creationId xmlns:a16="http://schemas.microsoft.com/office/drawing/2014/main" id="{38DD06AD-7D76-9067-276E-0F17E128B877}"/>
              </a:ext>
            </a:extLst>
          </p:cNvPr>
          <p:cNvSpPr/>
          <p:nvPr userDrawn="1"/>
        </p:nvSpPr>
        <p:spPr>
          <a:xfrm flipH="1">
            <a:off x="0" y="5513380"/>
            <a:ext cx="2994654" cy="1344622"/>
          </a:xfrm>
          <a:custGeom>
            <a:avLst/>
            <a:gdLst>
              <a:gd name="connsiteX0" fmla="*/ 1472469 w 2994654"/>
              <a:gd name="connsiteY0" fmla="*/ 828 h 1344622"/>
              <a:gd name="connsiteX1" fmla="*/ 306791 w 2994654"/>
              <a:gd name="connsiteY1" fmla="*/ 117459 h 1344622"/>
              <a:gd name="connsiteX2" fmla="*/ 0 w 2994654"/>
              <a:gd name="connsiteY2" fmla="*/ 174536 h 1344622"/>
              <a:gd name="connsiteX3" fmla="*/ 0 w 2994654"/>
              <a:gd name="connsiteY3" fmla="*/ 1344622 h 1344622"/>
              <a:gd name="connsiteX4" fmla="*/ 2994654 w 2994654"/>
              <a:gd name="connsiteY4" fmla="*/ 1344622 h 1344622"/>
              <a:gd name="connsiteX5" fmla="*/ 2994654 w 2994654"/>
              <a:gd name="connsiteY5" fmla="*/ 204851 h 1344622"/>
              <a:gd name="connsiteX6" fmla="*/ 2831572 w 2994654"/>
              <a:gd name="connsiteY6" fmla="*/ 158542 h 1344622"/>
              <a:gd name="connsiteX7" fmla="*/ 2249587 w 2994654"/>
              <a:gd name="connsiteY7" fmla="*/ 43171 h 1344622"/>
              <a:gd name="connsiteX8" fmla="*/ 1472469 w 2994654"/>
              <a:gd name="connsiteY8" fmla="*/ 828 h 134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4654" h="1344622">
                <a:moveTo>
                  <a:pt x="1472469" y="828"/>
                </a:moveTo>
                <a:cubicBezTo>
                  <a:pt x="1083910" y="7332"/>
                  <a:pt x="695350" y="51694"/>
                  <a:pt x="306791" y="117459"/>
                </a:cubicBezTo>
                <a:lnTo>
                  <a:pt x="0" y="174536"/>
                </a:lnTo>
                <a:lnTo>
                  <a:pt x="0" y="1344622"/>
                </a:lnTo>
                <a:lnTo>
                  <a:pt x="2994654" y="1344622"/>
                </a:lnTo>
                <a:lnTo>
                  <a:pt x="2994654" y="204851"/>
                </a:lnTo>
                <a:lnTo>
                  <a:pt x="2831572" y="158542"/>
                </a:lnTo>
                <a:cubicBezTo>
                  <a:pt x="2638147" y="108889"/>
                  <a:pt x="2443867" y="69810"/>
                  <a:pt x="2249587" y="43171"/>
                </a:cubicBezTo>
                <a:cubicBezTo>
                  <a:pt x="1990547" y="8981"/>
                  <a:pt x="1731508" y="-3508"/>
                  <a:pt x="1472469" y="828"/>
                </a:cubicBez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wrap="square" rtlCol="0" anchor="ctr">
            <a:noAutofit/>
          </a:bodyPr>
          <a:lstStyle/>
          <a:p>
            <a:pPr marL="0" indent="0">
              <a:buFont typeface="Arial" panose="020B0604020202020204" pitchFamily="34" charset="0"/>
              <a:buNone/>
            </a:pPr>
            <a:endParaRPr lang="en-US"/>
          </a:p>
        </p:txBody>
      </p:sp>
      <p:pic>
        <p:nvPicPr>
          <p:cNvPr id="21" name="Graphic 20">
            <a:extLst>
              <a:ext uri="{FF2B5EF4-FFF2-40B4-BE49-F238E27FC236}">
                <a16:creationId xmlns:a16="http://schemas.microsoft.com/office/drawing/2014/main" id="{649BEB6C-392D-2446-EF6C-749B11626C3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27695" y="6191792"/>
            <a:ext cx="1554480" cy="333103"/>
          </a:xfrm>
          <a:prstGeom prst="rect">
            <a:avLst/>
          </a:prstGeom>
        </p:spPr>
      </p:pic>
      <p:sp>
        <p:nvSpPr>
          <p:cNvPr id="24" name="Text Placeholder 35">
            <a:extLst>
              <a:ext uri="{FF2B5EF4-FFF2-40B4-BE49-F238E27FC236}">
                <a16:creationId xmlns:a16="http://schemas.microsoft.com/office/drawing/2014/main" id="{1BB974A8-A836-A5B7-AA47-C86F9115B067}"/>
              </a:ext>
            </a:extLst>
          </p:cNvPr>
          <p:cNvSpPr>
            <a:spLocks noGrp="1"/>
          </p:cNvSpPr>
          <p:nvPr>
            <p:ph type="body" sz="quarter" idx="21" hasCustomPrompt="1"/>
          </p:nvPr>
        </p:nvSpPr>
        <p:spPr>
          <a:xfrm>
            <a:off x="403859" y="1709268"/>
            <a:ext cx="2125981" cy="307775"/>
          </a:xfrm>
          <a:noFill/>
        </p:spPr>
        <p:txBody>
          <a:bodyPr vert="horz" wrap="square" lIns="0" tIns="0" rIns="0" bIns="0" rtlCol="0" anchor="t">
            <a:noAutofit/>
          </a:bodyPr>
          <a:lstStyle>
            <a:lvl1pPr marL="0" indent="0">
              <a:buNone/>
              <a:defRPr kumimoji="0" lang="en-US" sz="20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Customer Story</a:t>
            </a:r>
          </a:p>
        </p:txBody>
      </p:sp>
      <p:sp>
        <p:nvSpPr>
          <p:cNvPr id="23" name="Text Placeholder 35">
            <a:extLst>
              <a:ext uri="{FF2B5EF4-FFF2-40B4-BE49-F238E27FC236}">
                <a16:creationId xmlns:a16="http://schemas.microsoft.com/office/drawing/2014/main" id="{CB435F08-83C4-6039-9412-D302CC3999B4}"/>
              </a:ext>
            </a:extLst>
          </p:cNvPr>
          <p:cNvSpPr>
            <a:spLocks noGrp="1"/>
          </p:cNvSpPr>
          <p:nvPr>
            <p:ph type="body" sz="quarter" idx="17" hasCustomPrompt="1"/>
          </p:nvPr>
        </p:nvSpPr>
        <p:spPr>
          <a:xfrm>
            <a:off x="292100" y="585789"/>
            <a:ext cx="1437389" cy="438552"/>
          </a:xfrm>
          <a:noFill/>
        </p:spPr>
        <p:txBody>
          <a:bodyPr wrap="square" lIns="0" tIns="0" rIns="0" bIns="0" anchor="ctr">
            <a:noAutofit/>
          </a:bodyPr>
          <a:lstStyle>
            <a:lvl1pPr marL="0" indent="0" algn="ctr">
              <a:spcBef>
                <a:spcPts val="200"/>
              </a:spcBef>
              <a:spcAft>
                <a:spcPts val="200"/>
              </a:spcAft>
              <a:buFont typeface="Arial" panose="020B0604020202020204" pitchFamily="34" charset="0"/>
              <a:buNone/>
              <a:defRPr kumimoji="0" lang="en-US" sz="2000" b="0" i="0" u="none" strike="noStrike" cap="none" spc="300" normalizeH="0" dirty="0" smtClean="0">
                <a:ln>
                  <a:noFill/>
                </a:ln>
                <a:effectLst/>
                <a:uLnTx/>
                <a:uFillTx/>
                <a:latin typeface="+mj-lt"/>
                <a:ea typeface="Segoe UI" pitchFamily="34" charset="0"/>
              </a:defRPr>
            </a:lvl1pPr>
          </a:lstStyle>
          <a:p>
            <a:pPr marL="228600" lvl="0" indent="-228600" defTabSz="932472" fontAlgn="base">
              <a:spcBef>
                <a:spcPct val="0"/>
              </a:spcBef>
              <a:spcAft>
                <a:spcPct val="0"/>
              </a:spcAft>
              <a:buSzTx/>
            </a:pPr>
            <a:r>
              <a:rPr lang="en-US"/>
              <a:t>LOGO</a:t>
            </a:r>
          </a:p>
        </p:txBody>
      </p:sp>
      <p:sp>
        <p:nvSpPr>
          <p:cNvPr id="25" name="Text Placeholder 35">
            <a:extLst>
              <a:ext uri="{FF2B5EF4-FFF2-40B4-BE49-F238E27FC236}">
                <a16:creationId xmlns:a16="http://schemas.microsoft.com/office/drawing/2014/main" id="{A7B2012D-4EB9-EABC-528F-B87B4CFB4457}"/>
              </a:ext>
            </a:extLst>
          </p:cNvPr>
          <p:cNvSpPr>
            <a:spLocks noGrp="1"/>
          </p:cNvSpPr>
          <p:nvPr>
            <p:ph type="body" sz="quarter" idx="26" hasCustomPrompt="1"/>
          </p:nvPr>
        </p:nvSpPr>
        <p:spPr>
          <a:xfrm>
            <a:off x="3268757" y="3008649"/>
            <a:ext cx="8524504" cy="493577"/>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Text Placeholder 35">
            <a:extLst>
              <a:ext uri="{FF2B5EF4-FFF2-40B4-BE49-F238E27FC236}">
                <a16:creationId xmlns:a16="http://schemas.microsoft.com/office/drawing/2014/main" id="{81FC70E6-DB43-AF79-348B-F75BBD482630}"/>
              </a:ext>
            </a:extLst>
          </p:cNvPr>
          <p:cNvSpPr>
            <a:spLocks noGrp="1"/>
          </p:cNvSpPr>
          <p:nvPr>
            <p:ph type="body" sz="quarter" idx="27" hasCustomPrompt="1"/>
          </p:nvPr>
        </p:nvSpPr>
        <p:spPr>
          <a:xfrm>
            <a:off x="3268757" y="3710940"/>
            <a:ext cx="8524504" cy="184393"/>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1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 Name, Role, Department</a:t>
            </a:r>
          </a:p>
        </p:txBody>
      </p:sp>
      <p:sp>
        <p:nvSpPr>
          <p:cNvPr id="2" name="Text Placeholder 35">
            <a:extLst>
              <a:ext uri="{FF2B5EF4-FFF2-40B4-BE49-F238E27FC236}">
                <a16:creationId xmlns:a16="http://schemas.microsoft.com/office/drawing/2014/main" id="{DC1C33FC-0565-DB57-09AD-164E6C4B9513}"/>
              </a:ext>
            </a:extLst>
          </p:cNvPr>
          <p:cNvSpPr>
            <a:spLocks noGrp="1"/>
          </p:cNvSpPr>
          <p:nvPr>
            <p:ph type="body" sz="quarter" idx="31" hasCustomPrompt="1"/>
          </p:nvPr>
        </p:nvSpPr>
        <p:spPr>
          <a:xfrm>
            <a:off x="3268758" y="4279285"/>
            <a:ext cx="2721418" cy="21544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7" name="Text Placeholder 35">
            <a:extLst>
              <a:ext uri="{FF2B5EF4-FFF2-40B4-BE49-F238E27FC236}">
                <a16:creationId xmlns:a16="http://schemas.microsoft.com/office/drawing/2014/main" id="{65BC0285-0DE3-2D98-1A3F-FC79103F6EDC}"/>
              </a:ext>
            </a:extLst>
          </p:cNvPr>
          <p:cNvSpPr>
            <a:spLocks noGrp="1"/>
          </p:cNvSpPr>
          <p:nvPr>
            <p:ph type="body" sz="quarter" idx="28" hasCustomPrompt="1"/>
          </p:nvPr>
        </p:nvSpPr>
        <p:spPr>
          <a:xfrm>
            <a:off x="3268756" y="4618652"/>
            <a:ext cx="2721411" cy="165038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cxnSp>
        <p:nvCxnSpPr>
          <p:cNvPr id="14" name="Straight Connector 13">
            <a:extLst>
              <a:ext uri="{FF2B5EF4-FFF2-40B4-BE49-F238E27FC236}">
                <a16:creationId xmlns:a16="http://schemas.microsoft.com/office/drawing/2014/main" id="{240601D4-D2FE-80E8-0313-1518A2FC8769}"/>
              </a:ext>
              <a:ext uri="{C183D7F6-B498-43B3-948B-1728B52AA6E4}">
                <adec:decorative xmlns:adec="http://schemas.microsoft.com/office/drawing/2017/decorative" val="1"/>
              </a:ext>
            </a:extLst>
          </p:cNvPr>
          <p:cNvCxnSpPr>
            <a:cxnSpLocks/>
          </p:cNvCxnSpPr>
          <p:nvPr userDrawn="1"/>
        </p:nvCxnSpPr>
        <p:spPr>
          <a:xfrm>
            <a:off x="6106501" y="4618652"/>
            <a:ext cx="0" cy="165038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 name="Text Placeholder 35">
            <a:extLst>
              <a:ext uri="{FF2B5EF4-FFF2-40B4-BE49-F238E27FC236}">
                <a16:creationId xmlns:a16="http://schemas.microsoft.com/office/drawing/2014/main" id="{D6063B89-448E-BAD5-83EA-D6172E43C1EA}"/>
              </a:ext>
            </a:extLst>
          </p:cNvPr>
          <p:cNvSpPr>
            <a:spLocks noGrp="1"/>
          </p:cNvSpPr>
          <p:nvPr>
            <p:ph type="body" sz="quarter" idx="32" hasCustomPrompt="1"/>
          </p:nvPr>
        </p:nvSpPr>
        <p:spPr>
          <a:xfrm>
            <a:off x="6222825" y="4279285"/>
            <a:ext cx="2721418" cy="21544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8" name="Text Placeholder 35">
            <a:extLst>
              <a:ext uri="{FF2B5EF4-FFF2-40B4-BE49-F238E27FC236}">
                <a16:creationId xmlns:a16="http://schemas.microsoft.com/office/drawing/2014/main" id="{0E93D11B-CFFD-6B8F-3513-58E06080C0B7}"/>
              </a:ext>
            </a:extLst>
          </p:cNvPr>
          <p:cNvSpPr>
            <a:spLocks noGrp="1"/>
          </p:cNvSpPr>
          <p:nvPr>
            <p:ph type="body" sz="quarter" idx="29" hasCustomPrompt="1"/>
          </p:nvPr>
        </p:nvSpPr>
        <p:spPr>
          <a:xfrm>
            <a:off x="6222825" y="4618652"/>
            <a:ext cx="2721407" cy="165038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cxnSp>
        <p:nvCxnSpPr>
          <p:cNvPr id="15" name="Straight Connector 14">
            <a:extLst>
              <a:ext uri="{FF2B5EF4-FFF2-40B4-BE49-F238E27FC236}">
                <a16:creationId xmlns:a16="http://schemas.microsoft.com/office/drawing/2014/main" id="{F17FC7B6-87F7-724E-0723-3E4E32D4F3A6}"/>
              </a:ext>
              <a:ext uri="{C183D7F6-B498-43B3-948B-1728B52AA6E4}">
                <adec:decorative xmlns:adec="http://schemas.microsoft.com/office/drawing/2017/decorative" val="1"/>
              </a:ext>
            </a:extLst>
          </p:cNvPr>
          <p:cNvCxnSpPr>
            <a:cxnSpLocks/>
          </p:cNvCxnSpPr>
          <p:nvPr userDrawn="1"/>
        </p:nvCxnSpPr>
        <p:spPr>
          <a:xfrm>
            <a:off x="9060569" y="4618652"/>
            <a:ext cx="0" cy="165038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 name="Text Placeholder 35">
            <a:extLst>
              <a:ext uri="{FF2B5EF4-FFF2-40B4-BE49-F238E27FC236}">
                <a16:creationId xmlns:a16="http://schemas.microsoft.com/office/drawing/2014/main" id="{2D221920-FD96-D642-C3BF-0CF09A5380CE}"/>
              </a:ext>
            </a:extLst>
          </p:cNvPr>
          <p:cNvSpPr>
            <a:spLocks noGrp="1"/>
          </p:cNvSpPr>
          <p:nvPr>
            <p:ph type="body" sz="quarter" idx="33" hasCustomPrompt="1"/>
          </p:nvPr>
        </p:nvSpPr>
        <p:spPr>
          <a:xfrm>
            <a:off x="9176892" y="4279285"/>
            <a:ext cx="2721418" cy="21544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9" name="Text Placeholder 35">
            <a:extLst>
              <a:ext uri="{FF2B5EF4-FFF2-40B4-BE49-F238E27FC236}">
                <a16:creationId xmlns:a16="http://schemas.microsoft.com/office/drawing/2014/main" id="{6960B92C-ECCB-92B3-5D62-AF11A8BEEA4C}"/>
              </a:ext>
            </a:extLst>
          </p:cNvPr>
          <p:cNvSpPr>
            <a:spLocks noGrp="1"/>
          </p:cNvSpPr>
          <p:nvPr>
            <p:ph type="body" sz="quarter" idx="30" hasCustomPrompt="1"/>
          </p:nvPr>
        </p:nvSpPr>
        <p:spPr>
          <a:xfrm>
            <a:off x="9176892" y="4618652"/>
            <a:ext cx="2721415" cy="165038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676923437"/>
      </p:ext>
    </p:extLst>
  </p:cSld>
  <p:clrMapOvr>
    <a:masterClrMapping/>
  </p:clrMapOvr>
  <p:transition>
    <p:fade/>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preserve="1" userDrawn="1">
  <p:cSld name="4 Images with title slide_1">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15AD8BA-8EB4-8C60-44BE-802AED33C1B2}"/>
              </a:ext>
              <a:ext uri="{C183D7F6-B498-43B3-948B-1728B52AA6E4}">
                <adec:decorative xmlns:adec="http://schemas.microsoft.com/office/drawing/2017/decorative" val="1"/>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F72603C5-7E1C-691A-3A8C-77A988987D3F}"/>
              </a:ext>
              <a:ext uri="{C183D7F6-B498-43B3-948B-1728B52AA6E4}">
                <adec:decorative xmlns:adec="http://schemas.microsoft.com/office/drawing/2017/decorative" val="1"/>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3380843"/>
            <a:ext cx="12193057" cy="3504589"/>
          </a:xfrm>
          <a:prstGeom prst="rect">
            <a:avLst/>
          </a:prstGeom>
        </p:spPr>
      </p:pic>
      <p:sp>
        <p:nvSpPr>
          <p:cNvPr id="5" name="Rectangle 4">
            <a:extLst>
              <a:ext uri="{FF2B5EF4-FFF2-40B4-BE49-F238E27FC236}">
                <a16:creationId xmlns:a16="http://schemas.microsoft.com/office/drawing/2014/main" id="{508B6CFE-E000-0ACC-B219-6756C1F3F834}"/>
              </a:ext>
              <a:ext uri="{C183D7F6-B498-43B3-948B-1728B52AA6E4}">
                <adec:decorative xmlns:adec="http://schemas.microsoft.com/office/drawing/2017/decorative" val="1"/>
              </a:ext>
            </a:extLst>
          </p:cNvPr>
          <p:cNvSpPr/>
          <p:nvPr userDrawn="1"/>
        </p:nvSpPr>
        <p:spPr bwMode="auto">
          <a:xfrm>
            <a:off x="0" y="3380845"/>
            <a:ext cx="12204700" cy="96310"/>
          </a:xfrm>
          <a:prstGeom prst="rect">
            <a:avLst/>
          </a:prstGeom>
          <a:gradFill>
            <a:gsLst>
              <a:gs pos="55000">
                <a:schemeClr val="accent3"/>
              </a:gs>
              <a:gs pos="100000">
                <a:schemeClr val="accent6">
                  <a:lumMod val="50000"/>
                </a:schemeClr>
              </a:gs>
              <a:gs pos="0">
                <a:schemeClr val="accent1"/>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6" name="Oval 5">
            <a:extLst>
              <a:ext uri="{FF2B5EF4-FFF2-40B4-BE49-F238E27FC236}">
                <a16:creationId xmlns:a16="http://schemas.microsoft.com/office/drawing/2014/main" id="{CD59E4C4-633B-B2CB-3CDB-C63BB998E9AA}"/>
              </a:ext>
              <a:ext uri="{C183D7F6-B498-43B3-948B-1728B52AA6E4}">
                <adec:decorative xmlns:adec="http://schemas.microsoft.com/office/drawing/2017/decorative" val="1"/>
              </a:ext>
            </a:extLst>
          </p:cNvPr>
          <p:cNvSpPr/>
          <p:nvPr userDrawn="1"/>
        </p:nvSpPr>
        <p:spPr bwMode="auto">
          <a:xfrm>
            <a:off x="428582" y="2130382"/>
            <a:ext cx="2624668" cy="262466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7" name="Oval 6">
            <a:extLst>
              <a:ext uri="{FF2B5EF4-FFF2-40B4-BE49-F238E27FC236}">
                <a16:creationId xmlns:a16="http://schemas.microsoft.com/office/drawing/2014/main" id="{651AE396-4D0D-6F84-E1A1-5781BF535782}"/>
              </a:ext>
              <a:ext uri="{C183D7F6-B498-43B3-948B-1728B52AA6E4}">
                <adec:decorative xmlns:adec="http://schemas.microsoft.com/office/drawing/2017/decorative" val="1"/>
              </a:ext>
            </a:extLst>
          </p:cNvPr>
          <p:cNvSpPr/>
          <p:nvPr userDrawn="1"/>
        </p:nvSpPr>
        <p:spPr bwMode="auto">
          <a:xfrm>
            <a:off x="3331632" y="2130382"/>
            <a:ext cx="2624668" cy="262466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8" name="Oval 7">
            <a:extLst>
              <a:ext uri="{FF2B5EF4-FFF2-40B4-BE49-F238E27FC236}">
                <a16:creationId xmlns:a16="http://schemas.microsoft.com/office/drawing/2014/main" id="{4A490233-9888-9C55-E1BF-71FF49CFFF1F}"/>
              </a:ext>
              <a:ext uri="{C183D7F6-B498-43B3-948B-1728B52AA6E4}">
                <adec:decorative xmlns:adec="http://schemas.microsoft.com/office/drawing/2017/decorative" val="1"/>
              </a:ext>
            </a:extLst>
          </p:cNvPr>
          <p:cNvSpPr/>
          <p:nvPr userDrawn="1"/>
        </p:nvSpPr>
        <p:spPr bwMode="auto">
          <a:xfrm>
            <a:off x="6234682" y="2130382"/>
            <a:ext cx="2624668" cy="262466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9" name="Oval 8">
            <a:extLst>
              <a:ext uri="{FF2B5EF4-FFF2-40B4-BE49-F238E27FC236}">
                <a16:creationId xmlns:a16="http://schemas.microsoft.com/office/drawing/2014/main" id="{38497971-F6C3-8944-7B6D-031FEA20BE4C}"/>
              </a:ext>
              <a:ext uri="{C183D7F6-B498-43B3-948B-1728B52AA6E4}">
                <adec:decorative xmlns:adec="http://schemas.microsoft.com/office/drawing/2017/decorative" val="1"/>
              </a:ext>
            </a:extLst>
          </p:cNvPr>
          <p:cNvSpPr/>
          <p:nvPr userDrawn="1"/>
        </p:nvSpPr>
        <p:spPr bwMode="auto">
          <a:xfrm>
            <a:off x="9137733" y="2130382"/>
            <a:ext cx="2624668" cy="262466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grpSp>
        <p:nvGrpSpPr>
          <p:cNvPr id="10" name="Group 9">
            <a:extLst>
              <a:ext uri="{FF2B5EF4-FFF2-40B4-BE49-F238E27FC236}">
                <a16:creationId xmlns:a16="http://schemas.microsoft.com/office/drawing/2014/main" id="{5AD73CCB-1EEE-33B9-1D95-8A37AFA234A9}"/>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1" name="Freeform: Shape 10">
              <a:extLst>
                <a:ext uri="{FF2B5EF4-FFF2-40B4-BE49-F238E27FC236}">
                  <a16:creationId xmlns:a16="http://schemas.microsoft.com/office/drawing/2014/main" id="{F02863E0-F8A7-A9C9-C95A-8F840EA55DAF}"/>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12" name="Freeform: Shape 11">
              <a:extLst>
                <a:ext uri="{FF2B5EF4-FFF2-40B4-BE49-F238E27FC236}">
                  <a16:creationId xmlns:a16="http://schemas.microsoft.com/office/drawing/2014/main" id="{0E237AE5-1E95-8389-7585-D0C84AE79E7A}"/>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2" name="Title 1">
            <a:extLst>
              <a:ext uri="{FF2B5EF4-FFF2-40B4-BE49-F238E27FC236}">
                <a16:creationId xmlns:a16="http://schemas.microsoft.com/office/drawing/2014/main" id="{8CCB51E2-97A6-063B-9241-1EE35A28D633}"/>
              </a:ext>
            </a:extLst>
          </p:cNvPr>
          <p:cNvSpPr>
            <a:spLocks noGrp="1"/>
          </p:cNvSpPr>
          <p:nvPr>
            <p:ph type="title"/>
          </p:nvPr>
        </p:nvSpPr>
        <p:spPr>
          <a:xfrm>
            <a:off x="588263" y="885909"/>
            <a:ext cx="11018520" cy="553998"/>
          </a:xfrm>
        </p:spPr>
        <p:txBody>
          <a:bodyPr/>
          <a:lstStyle>
            <a:lvl1pPr marL="0" indent="0" algn="ctr" defTabSz="932742" rtl="0" eaLnBrk="1" latinLnBrk="0" hangingPunct="1">
              <a:lnSpc>
                <a:spcPct val="100000"/>
              </a:lnSpc>
              <a:spcBef>
                <a:spcPct val="0"/>
              </a:spcBef>
              <a:buFont typeface="Arial" panose="020B0604020202020204" pitchFamily="34" charset="0"/>
              <a:buNone/>
              <a:defRPr lang="en-IN" sz="3600" b="0" kern="1200" cap="none" spc="-50" baseline="0" dirty="0">
                <a:ln w="3175">
                  <a:noFill/>
                </a:ln>
                <a:gradFill>
                  <a:gsLst>
                    <a:gs pos="0">
                      <a:schemeClr val="tx2"/>
                    </a:gs>
                    <a:gs pos="100000">
                      <a:schemeClr val="tx2">
                        <a:lumMod val="60000"/>
                        <a:lumOff val="40000"/>
                      </a:schemeClr>
                    </a:gs>
                  </a:gsLst>
                  <a:lin ang="2700000" scaled="1"/>
                </a:gradFill>
                <a:effectLst/>
                <a:latin typeface="+mj-lt"/>
                <a:ea typeface="+mn-ea"/>
                <a:cs typeface="Segoe UI" pitchFamily="34" charset="0"/>
              </a:defRPr>
            </a:lvl1pPr>
          </a:lstStyle>
          <a:p>
            <a:r>
              <a:rPr lang="en-US"/>
              <a:t>Click to edit Master title style</a:t>
            </a:r>
            <a:endParaRPr lang="en-IN"/>
          </a:p>
        </p:txBody>
      </p:sp>
      <p:sp>
        <p:nvSpPr>
          <p:cNvPr id="14" name="Picture Placeholder 58">
            <a:extLst>
              <a:ext uri="{FF2B5EF4-FFF2-40B4-BE49-F238E27FC236}">
                <a16:creationId xmlns:a16="http://schemas.microsoft.com/office/drawing/2014/main" id="{B6608B93-9B28-49CD-A1A9-2D21516C8F14}"/>
              </a:ext>
            </a:extLst>
          </p:cNvPr>
          <p:cNvSpPr>
            <a:spLocks noGrp="1"/>
          </p:cNvSpPr>
          <p:nvPr>
            <p:ph type="pic" sz="quarter" idx="24"/>
          </p:nvPr>
        </p:nvSpPr>
        <p:spPr>
          <a:xfrm>
            <a:off x="583672" y="2286000"/>
            <a:ext cx="2314489" cy="2314489"/>
          </a:xfrm>
          <a:prstGeom prst="ellipse">
            <a:avLst/>
          </a:prstGeom>
          <a:blipFill>
            <a:blip r:embed="rId4"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15" name="Text Placeholder 35">
            <a:extLst>
              <a:ext uri="{FF2B5EF4-FFF2-40B4-BE49-F238E27FC236}">
                <a16:creationId xmlns:a16="http://schemas.microsoft.com/office/drawing/2014/main" id="{8EB06A7C-D22C-1FBA-65EB-02EA0B6F8FFB}"/>
              </a:ext>
            </a:extLst>
          </p:cNvPr>
          <p:cNvSpPr>
            <a:spLocks noGrp="1"/>
          </p:cNvSpPr>
          <p:nvPr>
            <p:ph type="body" sz="quarter" idx="21" hasCustomPrompt="1"/>
          </p:nvPr>
        </p:nvSpPr>
        <p:spPr>
          <a:xfrm>
            <a:off x="677926" y="5013628"/>
            <a:ext cx="2125981" cy="553998"/>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6" name="Picture Placeholder 58">
            <a:extLst>
              <a:ext uri="{FF2B5EF4-FFF2-40B4-BE49-F238E27FC236}">
                <a16:creationId xmlns:a16="http://schemas.microsoft.com/office/drawing/2014/main" id="{0FD08BD9-6CB4-7876-E13F-33B944066CF2}"/>
              </a:ext>
            </a:extLst>
          </p:cNvPr>
          <p:cNvSpPr>
            <a:spLocks noGrp="1"/>
          </p:cNvSpPr>
          <p:nvPr>
            <p:ph type="pic" sz="quarter" idx="23"/>
          </p:nvPr>
        </p:nvSpPr>
        <p:spPr>
          <a:xfrm>
            <a:off x="3486722" y="2286000"/>
            <a:ext cx="2314489" cy="2314489"/>
          </a:xfrm>
          <a:prstGeom prst="ellipse">
            <a:avLst/>
          </a:prstGeom>
          <a:blipFill>
            <a:blip r:embed="rId4"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17" name="Text Placeholder 35">
            <a:extLst>
              <a:ext uri="{FF2B5EF4-FFF2-40B4-BE49-F238E27FC236}">
                <a16:creationId xmlns:a16="http://schemas.microsoft.com/office/drawing/2014/main" id="{DB3E2D36-ADF4-2425-C0E3-2F0EDFE5AF41}"/>
              </a:ext>
            </a:extLst>
          </p:cNvPr>
          <p:cNvSpPr>
            <a:spLocks noGrp="1"/>
          </p:cNvSpPr>
          <p:nvPr>
            <p:ph type="body" sz="quarter" idx="26" hasCustomPrompt="1"/>
          </p:nvPr>
        </p:nvSpPr>
        <p:spPr>
          <a:xfrm>
            <a:off x="3580975" y="5013628"/>
            <a:ext cx="2125981" cy="553998"/>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8" name="Picture Placeholder 58">
            <a:extLst>
              <a:ext uri="{FF2B5EF4-FFF2-40B4-BE49-F238E27FC236}">
                <a16:creationId xmlns:a16="http://schemas.microsoft.com/office/drawing/2014/main" id="{E558D9CD-E43E-ED53-EA8A-67C959D1A2DE}"/>
              </a:ext>
            </a:extLst>
          </p:cNvPr>
          <p:cNvSpPr>
            <a:spLocks noGrp="1"/>
          </p:cNvSpPr>
          <p:nvPr>
            <p:ph type="pic" sz="quarter" idx="22"/>
          </p:nvPr>
        </p:nvSpPr>
        <p:spPr>
          <a:xfrm>
            <a:off x="6389772" y="2286000"/>
            <a:ext cx="2314489" cy="2314489"/>
          </a:xfrm>
          <a:prstGeom prst="ellipse">
            <a:avLst/>
          </a:prstGeom>
          <a:blipFill>
            <a:blip r:embed="rId4"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19" name="Text Placeholder 35">
            <a:extLst>
              <a:ext uri="{FF2B5EF4-FFF2-40B4-BE49-F238E27FC236}">
                <a16:creationId xmlns:a16="http://schemas.microsoft.com/office/drawing/2014/main" id="{739C71C5-7346-F2A6-8BCE-DB0EF9C83111}"/>
              </a:ext>
            </a:extLst>
          </p:cNvPr>
          <p:cNvSpPr>
            <a:spLocks noGrp="1"/>
          </p:cNvSpPr>
          <p:nvPr>
            <p:ph type="body" sz="quarter" idx="27" hasCustomPrompt="1"/>
          </p:nvPr>
        </p:nvSpPr>
        <p:spPr>
          <a:xfrm>
            <a:off x="6484026" y="5013628"/>
            <a:ext cx="2125981" cy="553998"/>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0" name="Picture Placeholder 58">
            <a:extLst>
              <a:ext uri="{FF2B5EF4-FFF2-40B4-BE49-F238E27FC236}">
                <a16:creationId xmlns:a16="http://schemas.microsoft.com/office/drawing/2014/main" id="{096B9AE2-5DB8-265B-A4E3-299900199F2C}"/>
              </a:ext>
            </a:extLst>
          </p:cNvPr>
          <p:cNvSpPr>
            <a:spLocks noGrp="1"/>
          </p:cNvSpPr>
          <p:nvPr>
            <p:ph type="pic" sz="quarter" idx="25"/>
          </p:nvPr>
        </p:nvSpPr>
        <p:spPr>
          <a:xfrm>
            <a:off x="9292823" y="2286000"/>
            <a:ext cx="2314489" cy="2314489"/>
          </a:xfrm>
          <a:prstGeom prst="ellipse">
            <a:avLst/>
          </a:prstGeom>
          <a:blipFill>
            <a:blip r:embed="rId4"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21" name="Text Placeholder 35">
            <a:extLst>
              <a:ext uri="{FF2B5EF4-FFF2-40B4-BE49-F238E27FC236}">
                <a16:creationId xmlns:a16="http://schemas.microsoft.com/office/drawing/2014/main" id="{14449AEA-1DC0-6948-0F20-37FB7E38906F}"/>
              </a:ext>
            </a:extLst>
          </p:cNvPr>
          <p:cNvSpPr>
            <a:spLocks noGrp="1"/>
          </p:cNvSpPr>
          <p:nvPr>
            <p:ph type="body" sz="quarter" idx="28" hasCustomPrompt="1"/>
          </p:nvPr>
        </p:nvSpPr>
        <p:spPr>
          <a:xfrm>
            <a:off x="9388093" y="5013628"/>
            <a:ext cx="2125981" cy="553998"/>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880701525"/>
      </p:ext>
    </p:extLst>
  </p:cSld>
  <p:clrMapOvr>
    <a:masterClrMapping/>
  </p:clrMapOvr>
  <p:transition>
    <p:fade/>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preserve="1" userDrawn="1">
  <p:cSld name="4 Images with title slid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780EBB2-8CA1-DA40-F19C-8ADE243ECAD6}"/>
              </a:ext>
              <a:ext uri="{C183D7F6-B498-43B3-948B-1728B52AA6E4}">
                <adec:decorative xmlns:adec="http://schemas.microsoft.com/office/drawing/2017/decorative" val="1"/>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B91713A6-4CFD-7852-D53E-D2F7EFA96CEB}"/>
              </a:ext>
              <a:ext uri="{C183D7F6-B498-43B3-948B-1728B52AA6E4}">
                <adec:decorative xmlns:adec="http://schemas.microsoft.com/office/drawing/2017/decorative" val="1"/>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2509729"/>
            <a:ext cx="12193057" cy="4348271"/>
          </a:xfrm>
          <a:prstGeom prst="rect">
            <a:avLst/>
          </a:prstGeom>
        </p:spPr>
      </p:pic>
      <p:sp>
        <p:nvSpPr>
          <p:cNvPr id="5" name="Rectangle 4">
            <a:extLst>
              <a:ext uri="{FF2B5EF4-FFF2-40B4-BE49-F238E27FC236}">
                <a16:creationId xmlns:a16="http://schemas.microsoft.com/office/drawing/2014/main" id="{DDF0C499-A5E0-0389-D65C-41EB65E93905}"/>
              </a:ext>
              <a:ext uri="{C183D7F6-B498-43B3-948B-1728B52AA6E4}">
                <adec:decorative xmlns:adec="http://schemas.microsoft.com/office/drawing/2017/decorative" val="1"/>
              </a:ext>
            </a:extLst>
          </p:cNvPr>
          <p:cNvSpPr/>
          <p:nvPr userDrawn="1"/>
        </p:nvSpPr>
        <p:spPr bwMode="auto">
          <a:xfrm>
            <a:off x="0" y="2489529"/>
            <a:ext cx="12204700" cy="96310"/>
          </a:xfrm>
          <a:prstGeom prst="rect">
            <a:avLst/>
          </a:prstGeom>
          <a:gradFill>
            <a:gsLst>
              <a:gs pos="55000">
                <a:schemeClr val="accent3"/>
              </a:gs>
              <a:gs pos="100000">
                <a:schemeClr val="accent6">
                  <a:lumMod val="50000"/>
                </a:schemeClr>
              </a:gs>
              <a:gs pos="0">
                <a:schemeClr val="accent1"/>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6" name="Oval 5">
            <a:extLst>
              <a:ext uri="{FF2B5EF4-FFF2-40B4-BE49-F238E27FC236}">
                <a16:creationId xmlns:a16="http://schemas.microsoft.com/office/drawing/2014/main" id="{98D39D3D-109D-B0CA-79A5-47CBF4D8F892}"/>
              </a:ext>
              <a:ext uri="{C183D7F6-B498-43B3-948B-1728B52AA6E4}">
                <adec:decorative xmlns:adec="http://schemas.microsoft.com/office/drawing/2017/decorative" val="1"/>
              </a:ext>
            </a:extLst>
          </p:cNvPr>
          <p:cNvSpPr/>
          <p:nvPr userDrawn="1"/>
        </p:nvSpPr>
        <p:spPr bwMode="auto">
          <a:xfrm>
            <a:off x="518160" y="1328644"/>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sp>
        <p:nvSpPr>
          <p:cNvPr id="7" name="Oval 6">
            <a:extLst>
              <a:ext uri="{FF2B5EF4-FFF2-40B4-BE49-F238E27FC236}">
                <a16:creationId xmlns:a16="http://schemas.microsoft.com/office/drawing/2014/main" id="{1650D25D-8D3A-3F76-BB1A-E01457CADFB3}"/>
              </a:ext>
              <a:ext uri="{C183D7F6-B498-43B3-948B-1728B52AA6E4}">
                <adec:decorative xmlns:adec="http://schemas.microsoft.com/office/drawing/2017/decorative" val="1"/>
              </a:ext>
            </a:extLst>
          </p:cNvPr>
          <p:cNvSpPr/>
          <p:nvPr userDrawn="1"/>
        </p:nvSpPr>
        <p:spPr bwMode="auto">
          <a:xfrm>
            <a:off x="3421210" y="1328644"/>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sp>
        <p:nvSpPr>
          <p:cNvPr id="8" name="Oval 7">
            <a:extLst>
              <a:ext uri="{FF2B5EF4-FFF2-40B4-BE49-F238E27FC236}">
                <a16:creationId xmlns:a16="http://schemas.microsoft.com/office/drawing/2014/main" id="{2DE843D5-AA85-106A-8FCE-8FA1768A96B4}"/>
              </a:ext>
              <a:ext uri="{C183D7F6-B498-43B3-948B-1728B52AA6E4}">
                <adec:decorative xmlns:adec="http://schemas.microsoft.com/office/drawing/2017/decorative" val="1"/>
              </a:ext>
            </a:extLst>
          </p:cNvPr>
          <p:cNvSpPr/>
          <p:nvPr userDrawn="1"/>
        </p:nvSpPr>
        <p:spPr bwMode="auto">
          <a:xfrm>
            <a:off x="6324260" y="1328644"/>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sp>
        <p:nvSpPr>
          <p:cNvPr id="9" name="Oval 8">
            <a:extLst>
              <a:ext uri="{FF2B5EF4-FFF2-40B4-BE49-F238E27FC236}">
                <a16:creationId xmlns:a16="http://schemas.microsoft.com/office/drawing/2014/main" id="{8F45DF70-720F-9C3F-B991-4C925337EBEB}"/>
              </a:ext>
              <a:ext uri="{C183D7F6-B498-43B3-948B-1728B52AA6E4}">
                <adec:decorative xmlns:adec="http://schemas.microsoft.com/office/drawing/2017/decorative" val="1"/>
              </a:ext>
            </a:extLst>
          </p:cNvPr>
          <p:cNvSpPr/>
          <p:nvPr userDrawn="1"/>
        </p:nvSpPr>
        <p:spPr bwMode="auto">
          <a:xfrm>
            <a:off x="9227311" y="1328644"/>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grpSp>
        <p:nvGrpSpPr>
          <p:cNvPr id="15" name="Group 14">
            <a:extLst>
              <a:ext uri="{FF2B5EF4-FFF2-40B4-BE49-F238E27FC236}">
                <a16:creationId xmlns:a16="http://schemas.microsoft.com/office/drawing/2014/main" id="{7804821A-B1E3-EAB8-62C7-308FE33665C8}"/>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6" name="Freeform: Shape 15">
              <a:extLst>
                <a:ext uri="{FF2B5EF4-FFF2-40B4-BE49-F238E27FC236}">
                  <a16:creationId xmlns:a16="http://schemas.microsoft.com/office/drawing/2014/main" id="{F2394F0D-0480-DF67-1FDC-2648D126DDE4}"/>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17" name="Freeform: Shape 16">
              <a:extLst>
                <a:ext uri="{FF2B5EF4-FFF2-40B4-BE49-F238E27FC236}">
                  <a16:creationId xmlns:a16="http://schemas.microsoft.com/office/drawing/2014/main" id="{8710236E-2AFF-9ED3-DFD5-EBCCC2E7C36C}"/>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22" name="Title 1">
            <a:extLst>
              <a:ext uri="{FF2B5EF4-FFF2-40B4-BE49-F238E27FC236}">
                <a16:creationId xmlns:a16="http://schemas.microsoft.com/office/drawing/2014/main" id="{DAA61676-99B5-8DE3-ECEF-1C8FCE995AAB}"/>
              </a:ext>
            </a:extLst>
          </p:cNvPr>
          <p:cNvSpPr>
            <a:spLocks noGrp="1"/>
          </p:cNvSpPr>
          <p:nvPr>
            <p:ph type="title"/>
          </p:nvPr>
        </p:nvSpPr>
        <p:spPr>
          <a:xfrm>
            <a:off x="586740" y="451793"/>
            <a:ext cx="11018520" cy="553998"/>
          </a:xfrm>
        </p:spPr>
        <p:txBody>
          <a:bodyPr vert="horz" wrap="square" lIns="0" tIns="0" rIns="0" bIns="0" rtlCol="0" anchor="t">
            <a:spAutoFit/>
          </a:bodyPr>
          <a:lstStyle>
            <a:lvl1pPr marL="0" indent="0" algn="ctr">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25" name="Picture Placeholder 58">
            <a:extLst>
              <a:ext uri="{FF2B5EF4-FFF2-40B4-BE49-F238E27FC236}">
                <a16:creationId xmlns:a16="http://schemas.microsoft.com/office/drawing/2014/main" id="{C7DD5644-32F3-5AB9-9AE0-8BF2C8B78B4D}"/>
              </a:ext>
            </a:extLst>
          </p:cNvPr>
          <p:cNvSpPr>
            <a:spLocks noGrp="1"/>
          </p:cNvSpPr>
          <p:nvPr>
            <p:ph type="pic" sz="quarter" idx="24"/>
          </p:nvPr>
        </p:nvSpPr>
        <p:spPr>
          <a:xfrm>
            <a:off x="662665" y="1473677"/>
            <a:ext cx="2156504" cy="2156504"/>
          </a:xfrm>
          <a:prstGeom prst="ellipse">
            <a:avLst/>
          </a:prstGeom>
          <a:blipFill>
            <a:blip r:embed="rId4"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dirty="0"/>
            </a:lvl1pPr>
          </a:lstStyle>
          <a:p>
            <a:endParaRPr lang="en-IN"/>
          </a:p>
        </p:txBody>
      </p:sp>
      <p:sp>
        <p:nvSpPr>
          <p:cNvPr id="27" name="Text Placeholder 35">
            <a:extLst>
              <a:ext uri="{FF2B5EF4-FFF2-40B4-BE49-F238E27FC236}">
                <a16:creationId xmlns:a16="http://schemas.microsoft.com/office/drawing/2014/main" id="{1D99A484-90D0-7EB2-D3F7-F8DF2779EEB4}"/>
              </a:ext>
            </a:extLst>
          </p:cNvPr>
          <p:cNvSpPr>
            <a:spLocks noGrp="1"/>
          </p:cNvSpPr>
          <p:nvPr>
            <p:ph type="body" sz="quarter" idx="21" hasCustomPrompt="1"/>
          </p:nvPr>
        </p:nvSpPr>
        <p:spPr>
          <a:xfrm>
            <a:off x="582613" y="4004637"/>
            <a:ext cx="2316608" cy="266808"/>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 name="Text Placeholder 35">
            <a:extLst>
              <a:ext uri="{FF2B5EF4-FFF2-40B4-BE49-F238E27FC236}">
                <a16:creationId xmlns:a16="http://schemas.microsoft.com/office/drawing/2014/main" id="{6AED311F-E0BF-F139-4248-DCB9A5543568}"/>
              </a:ext>
            </a:extLst>
          </p:cNvPr>
          <p:cNvSpPr>
            <a:spLocks noGrp="1"/>
          </p:cNvSpPr>
          <p:nvPr>
            <p:ph type="body" sz="quarter" idx="29" hasCustomPrompt="1"/>
          </p:nvPr>
        </p:nvSpPr>
        <p:spPr>
          <a:xfrm>
            <a:off x="582613" y="4373880"/>
            <a:ext cx="2316608" cy="189515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4" name="Picture Placeholder 58">
            <a:extLst>
              <a:ext uri="{FF2B5EF4-FFF2-40B4-BE49-F238E27FC236}">
                <a16:creationId xmlns:a16="http://schemas.microsoft.com/office/drawing/2014/main" id="{3A020D8F-AFC6-0C57-3480-A0C9EE5FC618}"/>
              </a:ext>
            </a:extLst>
          </p:cNvPr>
          <p:cNvSpPr>
            <a:spLocks noGrp="1"/>
          </p:cNvSpPr>
          <p:nvPr>
            <p:ph type="pic" sz="quarter" idx="23"/>
          </p:nvPr>
        </p:nvSpPr>
        <p:spPr>
          <a:xfrm>
            <a:off x="3565715" y="1473677"/>
            <a:ext cx="2156504" cy="2156504"/>
          </a:xfrm>
          <a:prstGeom prst="ellipse">
            <a:avLst/>
          </a:prstGeom>
          <a:blipFill>
            <a:blip r:embed="rId4"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dirty="0"/>
            </a:lvl1pPr>
          </a:lstStyle>
          <a:p>
            <a:endParaRPr lang="en-IN"/>
          </a:p>
        </p:txBody>
      </p:sp>
      <p:sp>
        <p:nvSpPr>
          <p:cNvPr id="28" name="Text Placeholder 35">
            <a:extLst>
              <a:ext uri="{FF2B5EF4-FFF2-40B4-BE49-F238E27FC236}">
                <a16:creationId xmlns:a16="http://schemas.microsoft.com/office/drawing/2014/main" id="{0111F4EF-E084-6066-3B94-F88DB1BD3D34}"/>
              </a:ext>
            </a:extLst>
          </p:cNvPr>
          <p:cNvSpPr>
            <a:spLocks noGrp="1"/>
          </p:cNvSpPr>
          <p:nvPr>
            <p:ph type="body" sz="quarter" idx="26" hasCustomPrompt="1"/>
          </p:nvPr>
        </p:nvSpPr>
        <p:spPr>
          <a:xfrm>
            <a:off x="3485662" y="4004637"/>
            <a:ext cx="2316608" cy="266808"/>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0" name="Text Placeholder 35">
            <a:extLst>
              <a:ext uri="{FF2B5EF4-FFF2-40B4-BE49-F238E27FC236}">
                <a16:creationId xmlns:a16="http://schemas.microsoft.com/office/drawing/2014/main" id="{7C593DC5-D794-C4A7-485A-8C84C085BF8C}"/>
              </a:ext>
            </a:extLst>
          </p:cNvPr>
          <p:cNvSpPr>
            <a:spLocks noGrp="1"/>
          </p:cNvSpPr>
          <p:nvPr>
            <p:ph type="body" sz="quarter" idx="30" hasCustomPrompt="1"/>
          </p:nvPr>
        </p:nvSpPr>
        <p:spPr>
          <a:xfrm>
            <a:off x="3485662" y="4373880"/>
            <a:ext cx="2316608" cy="189515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3" name="Picture Placeholder 58">
            <a:extLst>
              <a:ext uri="{FF2B5EF4-FFF2-40B4-BE49-F238E27FC236}">
                <a16:creationId xmlns:a16="http://schemas.microsoft.com/office/drawing/2014/main" id="{AA721A8C-0C40-C601-CB98-E1649E64B40B}"/>
              </a:ext>
            </a:extLst>
          </p:cNvPr>
          <p:cNvSpPr>
            <a:spLocks noGrp="1"/>
          </p:cNvSpPr>
          <p:nvPr>
            <p:ph type="pic" sz="quarter" idx="22"/>
          </p:nvPr>
        </p:nvSpPr>
        <p:spPr>
          <a:xfrm>
            <a:off x="6468765" y="1473677"/>
            <a:ext cx="2156504" cy="2156504"/>
          </a:xfrm>
          <a:prstGeom prst="ellipse">
            <a:avLst/>
          </a:prstGeom>
          <a:blipFill>
            <a:blip r:embed="rId4"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dirty="0"/>
            </a:lvl1pPr>
          </a:lstStyle>
          <a:p>
            <a:endParaRPr lang="en-IN"/>
          </a:p>
        </p:txBody>
      </p:sp>
      <p:sp>
        <p:nvSpPr>
          <p:cNvPr id="29" name="Text Placeholder 35">
            <a:extLst>
              <a:ext uri="{FF2B5EF4-FFF2-40B4-BE49-F238E27FC236}">
                <a16:creationId xmlns:a16="http://schemas.microsoft.com/office/drawing/2014/main" id="{8A43F944-7445-2B74-3DCF-F1E52F2F3889}"/>
              </a:ext>
            </a:extLst>
          </p:cNvPr>
          <p:cNvSpPr>
            <a:spLocks noGrp="1"/>
          </p:cNvSpPr>
          <p:nvPr>
            <p:ph type="body" sz="quarter" idx="27" hasCustomPrompt="1"/>
          </p:nvPr>
        </p:nvSpPr>
        <p:spPr>
          <a:xfrm>
            <a:off x="6388713" y="4004637"/>
            <a:ext cx="2316608" cy="266808"/>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1" name="Text Placeholder 35">
            <a:extLst>
              <a:ext uri="{FF2B5EF4-FFF2-40B4-BE49-F238E27FC236}">
                <a16:creationId xmlns:a16="http://schemas.microsoft.com/office/drawing/2014/main" id="{C46BF6D1-44DE-F917-E931-5EF61CCC8C4A}"/>
              </a:ext>
            </a:extLst>
          </p:cNvPr>
          <p:cNvSpPr>
            <a:spLocks noGrp="1"/>
          </p:cNvSpPr>
          <p:nvPr>
            <p:ph type="body" sz="quarter" idx="31" hasCustomPrompt="1"/>
          </p:nvPr>
        </p:nvSpPr>
        <p:spPr>
          <a:xfrm>
            <a:off x="6388713" y="4373880"/>
            <a:ext cx="2316608" cy="189515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Picture Placeholder 58">
            <a:extLst>
              <a:ext uri="{FF2B5EF4-FFF2-40B4-BE49-F238E27FC236}">
                <a16:creationId xmlns:a16="http://schemas.microsoft.com/office/drawing/2014/main" id="{DB1D3263-7F9D-7A55-7501-F75A9D673748}"/>
              </a:ext>
            </a:extLst>
          </p:cNvPr>
          <p:cNvSpPr>
            <a:spLocks noGrp="1"/>
          </p:cNvSpPr>
          <p:nvPr>
            <p:ph type="pic" sz="quarter" idx="25"/>
          </p:nvPr>
        </p:nvSpPr>
        <p:spPr>
          <a:xfrm>
            <a:off x="9371816" y="1473677"/>
            <a:ext cx="2156504" cy="2156504"/>
          </a:xfrm>
          <a:prstGeom prst="ellipse">
            <a:avLst/>
          </a:prstGeom>
          <a:blipFill>
            <a:blip r:embed="rId4"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a:lvl1pPr>
          </a:lstStyle>
          <a:p>
            <a:endParaRPr lang="en-IN"/>
          </a:p>
        </p:txBody>
      </p:sp>
      <p:sp>
        <p:nvSpPr>
          <p:cNvPr id="30" name="Text Placeholder 35">
            <a:extLst>
              <a:ext uri="{FF2B5EF4-FFF2-40B4-BE49-F238E27FC236}">
                <a16:creationId xmlns:a16="http://schemas.microsoft.com/office/drawing/2014/main" id="{E5FAC0CF-AB26-FD92-E080-52985124A761}"/>
              </a:ext>
            </a:extLst>
          </p:cNvPr>
          <p:cNvSpPr>
            <a:spLocks noGrp="1"/>
          </p:cNvSpPr>
          <p:nvPr>
            <p:ph type="body" sz="quarter" idx="28" hasCustomPrompt="1"/>
          </p:nvPr>
        </p:nvSpPr>
        <p:spPr>
          <a:xfrm>
            <a:off x="9292780" y="4004637"/>
            <a:ext cx="2316608" cy="266808"/>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2" name="Text Placeholder 35">
            <a:extLst>
              <a:ext uri="{FF2B5EF4-FFF2-40B4-BE49-F238E27FC236}">
                <a16:creationId xmlns:a16="http://schemas.microsoft.com/office/drawing/2014/main" id="{60B2F3A3-25F8-3E69-C2C4-1B8B2C8830F8}"/>
              </a:ext>
            </a:extLst>
          </p:cNvPr>
          <p:cNvSpPr>
            <a:spLocks noGrp="1"/>
          </p:cNvSpPr>
          <p:nvPr>
            <p:ph type="body" sz="quarter" idx="32" hasCustomPrompt="1"/>
          </p:nvPr>
        </p:nvSpPr>
        <p:spPr>
          <a:xfrm>
            <a:off x="9292780" y="4373880"/>
            <a:ext cx="2316608" cy="189515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4116584250"/>
      </p:ext>
    </p:extLst>
  </p:cSld>
  <p:clrMapOvr>
    <a:masterClrMapping/>
  </p:clrMapOvr>
  <p:transition>
    <p:fade/>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preserve="1" userDrawn="1">
  <p:cSld name="5 Images with title slid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780EBB2-8CA1-DA40-F19C-8ADE243ECAD6}"/>
              </a:ext>
              <a:ext uri="{C183D7F6-B498-43B3-948B-1728B52AA6E4}">
                <adec:decorative xmlns:adec="http://schemas.microsoft.com/office/drawing/2017/decorative" val="1"/>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B91713A6-4CFD-7852-D53E-D2F7EFA96CEB}"/>
              </a:ext>
              <a:ext uri="{C183D7F6-B498-43B3-948B-1728B52AA6E4}">
                <adec:decorative xmlns:adec="http://schemas.microsoft.com/office/drawing/2017/decorative" val="1"/>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2509729"/>
            <a:ext cx="12193057" cy="4348271"/>
          </a:xfrm>
          <a:prstGeom prst="rect">
            <a:avLst/>
          </a:prstGeom>
        </p:spPr>
      </p:pic>
      <p:sp>
        <p:nvSpPr>
          <p:cNvPr id="5" name="Rectangle 4">
            <a:extLst>
              <a:ext uri="{FF2B5EF4-FFF2-40B4-BE49-F238E27FC236}">
                <a16:creationId xmlns:a16="http://schemas.microsoft.com/office/drawing/2014/main" id="{DDF0C499-A5E0-0389-D65C-41EB65E93905}"/>
              </a:ext>
              <a:ext uri="{C183D7F6-B498-43B3-948B-1728B52AA6E4}">
                <adec:decorative xmlns:adec="http://schemas.microsoft.com/office/drawing/2017/decorative" val="1"/>
              </a:ext>
            </a:extLst>
          </p:cNvPr>
          <p:cNvSpPr/>
          <p:nvPr userDrawn="1"/>
        </p:nvSpPr>
        <p:spPr bwMode="auto">
          <a:xfrm>
            <a:off x="0" y="2489529"/>
            <a:ext cx="12204700" cy="96310"/>
          </a:xfrm>
          <a:prstGeom prst="rect">
            <a:avLst/>
          </a:prstGeom>
          <a:gradFill>
            <a:gsLst>
              <a:gs pos="55000">
                <a:schemeClr val="accent3"/>
              </a:gs>
              <a:gs pos="100000">
                <a:schemeClr val="accent6">
                  <a:lumMod val="50000"/>
                </a:schemeClr>
              </a:gs>
              <a:gs pos="0">
                <a:schemeClr val="accent1"/>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6" name="Oval 5">
            <a:extLst>
              <a:ext uri="{FF2B5EF4-FFF2-40B4-BE49-F238E27FC236}">
                <a16:creationId xmlns:a16="http://schemas.microsoft.com/office/drawing/2014/main" id="{98D39D3D-109D-B0CA-79A5-47CBF4D8F892}"/>
              </a:ext>
              <a:ext uri="{C183D7F6-B498-43B3-948B-1728B52AA6E4}">
                <adec:decorative xmlns:adec="http://schemas.microsoft.com/office/drawing/2017/decorative" val="1"/>
              </a:ext>
            </a:extLst>
          </p:cNvPr>
          <p:cNvSpPr/>
          <p:nvPr userDrawn="1"/>
        </p:nvSpPr>
        <p:spPr bwMode="auto">
          <a:xfrm>
            <a:off x="469676" y="1463040"/>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7" name="Oval 6">
            <a:extLst>
              <a:ext uri="{FF2B5EF4-FFF2-40B4-BE49-F238E27FC236}">
                <a16:creationId xmlns:a16="http://schemas.microsoft.com/office/drawing/2014/main" id="{1650D25D-8D3A-3F76-BB1A-E01457CADFB3}"/>
              </a:ext>
              <a:ext uri="{C183D7F6-B498-43B3-948B-1728B52AA6E4}">
                <adec:decorative xmlns:adec="http://schemas.microsoft.com/office/drawing/2017/decorative" val="1"/>
              </a:ext>
            </a:extLst>
          </p:cNvPr>
          <p:cNvSpPr/>
          <p:nvPr userDrawn="1"/>
        </p:nvSpPr>
        <p:spPr bwMode="auto">
          <a:xfrm>
            <a:off x="2741205" y="1463040"/>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8" name="Oval 7">
            <a:extLst>
              <a:ext uri="{FF2B5EF4-FFF2-40B4-BE49-F238E27FC236}">
                <a16:creationId xmlns:a16="http://schemas.microsoft.com/office/drawing/2014/main" id="{2DE843D5-AA85-106A-8FCE-8FA1768A96B4}"/>
              </a:ext>
              <a:ext uri="{C183D7F6-B498-43B3-948B-1728B52AA6E4}">
                <adec:decorative xmlns:adec="http://schemas.microsoft.com/office/drawing/2017/decorative" val="1"/>
              </a:ext>
            </a:extLst>
          </p:cNvPr>
          <p:cNvSpPr/>
          <p:nvPr userDrawn="1"/>
        </p:nvSpPr>
        <p:spPr bwMode="auto">
          <a:xfrm>
            <a:off x="5012734" y="1463040"/>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9" name="Oval 8">
            <a:extLst>
              <a:ext uri="{FF2B5EF4-FFF2-40B4-BE49-F238E27FC236}">
                <a16:creationId xmlns:a16="http://schemas.microsoft.com/office/drawing/2014/main" id="{8F45DF70-720F-9C3F-B991-4C925337EBEB}"/>
              </a:ext>
              <a:ext uri="{C183D7F6-B498-43B3-948B-1728B52AA6E4}">
                <adec:decorative xmlns:adec="http://schemas.microsoft.com/office/drawing/2017/decorative" val="1"/>
              </a:ext>
            </a:extLst>
          </p:cNvPr>
          <p:cNvSpPr/>
          <p:nvPr userDrawn="1"/>
        </p:nvSpPr>
        <p:spPr bwMode="auto">
          <a:xfrm>
            <a:off x="7284263" y="1463040"/>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grpSp>
        <p:nvGrpSpPr>
          <p:cNvPr id="15" name="Group 14">
            <a:extLst>
              <a:ext uri="{FF2B5EF4-FFF2-40B4-BE49-F238E27FC236}">
                <a16:creationId xmlns:a16="http://schemas.microsoft.com/office/drawing/2014/main" id="{7804821A-B1E3-EAB8-62C7-308FE33665C8}"/>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6" name="Freeform: Shape 15">
              <a:extLst>
                <a:ext uri="{FF2B5EF4-FFF2-40B4-BE49-F238E27FC236}">
                  <a16:creationId xmlns:a16="http://schemas.microsoft.com/office/drawing/2014/main" id="{F2394F0D-0480-DF67-1FDC-2648D126DDE4}"/>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17" name="Freeform: Shape 16">
              <a:extLst>
                <a:ext uri="{FF2B5EF4-FFF2-40B4-BE49-F238E27FC236}">
                  <a16:creationId xmlns:a16="http://schemas.microsoft.com/office/drawing/2014/main" id="{8710236E-2AFF-9ED3-DFD5-EBCCC2E7C36C}"/>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13" name="Oval 12">
            <a:extLst>
              <a:ext uri="{FF2B5EF4-FFF2-40B4-BE49-F238E27FC236}">
                <a16:creationId xmlns:a16="http://schemas.microsoft.com/office/drawing/2014/main" id="{CF0C8522-3CB5-3A5C-3CC1-9BB9BF7250E9}"/>
              </a:ext>
              <a:ext uri="{C183D7F6-B498-43B3-948B-1728B52AA6E4}">
                <adec:decorative xmlns:adec="http://schemas.microsoft.com/office/drawing/2017/decorative" val="1"/>
              </a:ext>
            </a:extLst>
          </p:cNvPr>
          <p:cNvSpPr/>
          <p:nvPr userDrawn="1"/>
        </p:nvSpPr>
        <p:spPr bwMode="auto">
          <a:xfrm>
            <a:off x="9555792" y="1463040"/>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22" name="Title 1">
            <a:extLst>
              <a:ext uri="{FF2B5EF4-FFF2-40B4-BE49-F238E27FC236}">
                <a16:creationId xmlns:a16="http://schemas.microsoft.com/office/drawing/2014/main" id="{DAA61676-99B5-8DE3-ECEF-1C8FCE995AAB}"/>
              </a:ext>
            </a:extLst>
          </p:cNvPr>
          <p:cNvSpPr>
            <a:spLocks noGrp="1"/>
          </p:cNvSpPr>
          <p:nvPr>
            <p:ph type="title"/>
          </p:nvPr>
        </p:nvSpPr>
        <p:spPr>
          <a:xfrm>
            <a:off x="586740" y="451793"/>
            <a:ext cx="11018520" cy="553998"/>
          </a:xfrm>
        </p:spPr>
        <p:txBody>
          <a:bodyPr vert="horz" wrap="square" lIns="0" tIns="0" rIns="0" bIns="0" rtlCol="0" anchor="t">
            <a:spAutoFit/>
          </a:bodyPr>
          <a:lstStyle>
            <a:lvl1pPr marL="0" indent="0" algn="ctr">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25" name="Picture Placeholder 58">
            <a:extLst>
              <a:ext uri="{FF2B5EF4-FFF2-40B4-BE49-F238E27FC236}">
                <a16:creationId xmlns:a16="http://schemas.microsoft.com/office/drawing/2014/main" id="{C7DD5644-32F3-5AB9-9AE0-8BF2C8B78B4D}"/>
              </a:ext>
            </a:extLst>
          </p:cNvPr>
          <p:cNvSpPr>
            <a:spLocks noGrp="1"/>
          </p:cNvSpPr>
          <p:nvPr>
            <p:ph type="pic" sz="quarter" idx="24"/>
          </p:nvPr>
        </p:nvSpPr>
        <p:spPr>
          <a:xfrm>
            <a:off x="598297" y="1592190"/>
            <a:ext cx="1919480" cy="1919478"/>
          </a:xfrm>
          <a:prstGeom prst="ellipse">
            <a:avLst/>
          </a:prstGeom>
          <a:blipFill>
            <a:blip r:embed="rId4"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27" name="Text Placeholder 35">
            <a:extLst>
              <a:ext uri="{FF2B5EF4-FFF2-40B4-BE49-F238E27FC236}">
                <a16:creationId xmlns:a16="http://schemas.microsoft.com/office/drawing/2014/main" id="{1D99A484-90D0-7EB2-D3F7-F8DF2779EEB4}"/>
              </a:ext>
            </a:extLst>
          </p:cNvPr>
          <p:cNvSpPr>
            <a:spLocks noGrp="1"/>
          </p:cNvSpPr>
          <p:nvPr>
            <p:ph type="body" sz="quarter" idx="21" hasCustomPrompt="1"/>
          </p:nvPr>
        </p:nvSpPr>
        <p:spPr>
          <a:xfrm>
            <a:off x="584200" y="3921107"/>
            <a:ext cx="1933578" cy="266808"/>
          </a:xfrm>
          <a:noFill/>
        </p:spPr>
        <p:txBody>
          <a:bodyPr vert="horz" wrap="square" lIns="0" tIns="0" rIns="0" bIns="0" rtlCol="0" anchor="b">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 name="Text Placeholder 35">
            <a:extLst>
              <a:ext uri="{FF2B5EF4-FFF2-40B4-BE49-F238E27FC236}">
                <a16:creationId xmlns:a16="http://schemas.microsoft.com/office/drawing/2014/main" id="{6AED311F-E0BF-F139-4248-DCB9A5543568}"/>
              </a:ext>
            </a:extLst>
          </p:cNvPr>
          <p:cNvSpPr>
            <a:spLocks noGrp="1"/>
          </p:cNvSpPr>
          <p:nvPr>
            <p:ph type="body" sz="quarter" idx="29" hasCustomPrompt="1"/>
          </p:nvPr>
        </p:nvSpPr>
        <p:spPr>
          <a:xfrm>
            <a:off x="584200" y="4267200"/>
            <a:ext cx="1933578" cy="2001838"/>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4" name="Picture Placeholder 58">
            <a:extLst>
              <a:ext uri="{FF2B5EF4-FFF2-40B4-BE49-F238E27FC236}">
                <a16:creationId xmlns:a16="http://schemas.microsoft.com/office/drawing/2014/main" id="{3A020D8F-AFC6-0C57-3480-A0C9EE5FC618}"/>
              </a:ext>
            </a:extLst>
          </p:cNvPr>
          <p:cNvSpPr>
            <a:spLocks noGrp="1"/>
          </p:cNvSpPr>
          <p:nvPr>
            <p:ph type="pic" sz="quarter" idx="23"/>
          </p:nvPr>
        </p:nvSpPr>
        <p:spPr>
          <a:xfrm>
            <a:off x="2869826" y="1592190"/>
            <a:ext cx="1919480" cy="1919478"/>
          </a:xfrm>
          <a:prstGeom prst="ellipse">
            <a:avLst/>
          </a:prstGeom>
          <a:blipFill>
            <a:blip r:embed="rId4"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28" name="Text Placeholder 35">
            <a:extLst>
              <a:ext uri="{FF2B5EF4-FFF2-40B4-BE49-F238E27FC236}">
                <a16:creationId xmlns:a16="http://schemas.microsoft.com/office/drawing/2014/main" id="{0111F4EF-E084-6066-3B94-F88DB1BD3D34}"/>
              </a:ext>
            </a:extLst>
          </p:cNvPr>
          <p:cNvSpPr>
            <a:spLocks noGrp="1"/>
          </p:cNvSpPr>
          <p:nvPr>
            <p:ph type="body" sz="quarter" idx="26" hasCustomPrompt="1"/>
          </p:nvPr>
        </p:nvSpPr>
        <p:spPr>
          <a:xfrm>
            <a:off x="2869826" y="3921107"/>
            <a:ext cx="1919481" cy="266808"/>
          </a:xfrm>
          <a:noFill/>
        </p:spPr>
        <p:txBody>
          <a:bodyPr vert="horz" wrap="square" lIns="0" tIns="0" rIns="0" bIns="0" rtlCol="0" anchor="b">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0" name="Text Placeholder 35">
            <a:extLst>
              <a:ext uri="{FF2B5EF4-FFF2-40B4-BE49-F238E27FC236}">
                <a16:creationId xmlns:a16="http://schemas.microsoft.com/office/drawing/2014/main" id="{7C593DC5-D794-C4A7-485A-8C84C085BF8C}"/>
              </a:ext>
            </a:extLst>
          </p:cNvPr>
          <p:cNvSpPr>
            <a:spLocks noGrp="1"/>
          </p:cNvSpPr>
          <p:nvPr>
            <p:ph type="body" sz="quarter" idx="30" hasCustomPrompt="1"/>
          </p:nvPr>
        </p:nvSpPr>
        <p:spPr>
          <a:xfrm>
            <a:off x="2869826" y="4267200"/>
            <a:ext cx="1919481" cy="2001838"/>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3" name="Picture Placeholder 58">
            <a:extLst>
              <a:ext uri="{FF2B5EF4-FFF2-40B4-BE49-F238E27FC236}">
                <a16:creationId xmlns:a16="http://schemas.microsoft.com/office/drawing/2014/main" id="{AA721A8C-0C40-C601-CB98-E1649E64B40B}"/>
              </a:ext>
            </a:extLst>
          </p:cNvPr>
          <p:cNvSpPr>
            <a:spLocks noGrp="1"/>
          </p:cNvSpPr>
          <p:nvPr>
            <p:ph type="pic" sz="quarter" idx="22"/>
          </p:nvPr>
        </p:nvSpPr>
        <p:spPr>
          <a:xfrm>
            <a:off x="5141355" y="1592190"/>
            <a:ext cx="1919480" cy="1919478"/>
          </a:xfrm>
          <a:prstGeom prst="ellipse">
            <a:avLst/>
          </a:prstGeom>
          <a:blipFill>
            <a:blip r:embed="rId4"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29" name="Text Placeholder 35">
            <a:extLst>
              <a:ext uri="{FF2B5EF4-FFF2-40B4-BE49-F238E27FC236}">
                <a16:creationId xmlns:a16="http://schemas.microsoft.com/office/drawing/2014/main" id="{8A43F944-7445-2B74-3DCF-F1E52F2F3889}"/>
              </a:ext>
            </a:extLst>
          </p:cNvPr>
          <p:cNvSpPr>
            <a:spLocks noGrp="1"/>
          </p:cNvSpPr>
          <p:nvPr>
            <p:ph type="body" sz="quarter" idx="27" hasCustomPrompt="1"/>
          </p:nvPr>
        </p:nvSpPr>
        <p:spPr>
          <a:xfrm>
            <a:off x="5141355" y="3921107"/>
            <a:ext cx="1919481" cy="266808"/>
          </a:xfrm>
          <a:noFill/>
        </p:spPr>
        <p:txBody>
          <a:bodyPr vert="horz" wrap="square" lIns="0" tIns="0" rIns="0" bIns="0" rtlCol="0" anchor="b">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1" name="Text Placeholder 35">
            <a:extLst>
              <a:ext uri="{FF2B5EF4-FFF2-40B4-BE49-F238E27FC236}">
                <a16:creationId xmlns:a16="http://schemas.microsoft.com/office/drawing/2014/main" id="{C46BF6D1-44DE-F917-E931-5EF61CCC8C4A}"/>
              </a:ext>
            </a:extLst>
          </p:cNvPr>
          <p:cNvSpPr>
            <a:spLocks noGrp="1"/>
          </p:cNvSpPr>
          <p:nvPr>
            <p:ph type="body" sz="quarter" idx="31" hasCustomPrompt="1"/>
          </p:nvPr>
        </p:nvSpPr>
        <p:spPr>
          <a:xfrm>
            <a:off x="5141355" y="4267200"/>
            <a:ext cx="1919481" cy="2001838"/>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Picture Placeholder 58">
            <a:extLst>
              <a:ext uri="{FF2B5EF4-FFF2-40B4-BE49-F238E27FC236}">
                <a16:creationId xmlns:a16="http://schemas.microsoft.com/office/drawing/2014/main" id="{DB1D3263-7F9D-7A55-7501-F75A9D673748}"/>
              </a:ext>
            </a:extLst>
          </p:cNvPr>
          <p:cNvSpPr>
            <a:spLocks noGrp="1"/>
          </p:cNvSpPr>
          <p:nvPr>
            <p:ph type="pic" sz="quarter" idx="25"/>
          </p:nvPr>
        </p:nvSpPr>
        <p:spPr>
          <a:xfrm>
            <a:off x="7412884" y="1592190"/>
            <a:ext cx="1919480" cy="1919478"/>
          </a:xfrm>
          <a:prstGeom prst="ellipse">
            <a:avLst/>
          </a:prstGeom>
          <a:blipFill>
            <a:blip r:embed="rId4"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30" name="Text Placeholder 35">
            <a:extLst>
              <a:ext uri="{FF2B5EF4-FFF2-40B4-BE49-F238E27FC236}">
                <a16:creationId xmlns:a16="http://schemas.microsoft.com/office/drawing/2014/main" id="{E5FAC0CF-AB26-FD92-E080-52985124A761}"/>
              </a:ext>
            </a:extLst>
          </p:cNvPr>
          <p:cNvSpPr>
            <a:spLocks noGrp="1"/>
          </p:cNvSpPr>
          <p:nvPr>
            <p:ph type="body" sz="quarter" idx="28" hasCustomPrompt="1"/>
          </p:nvPr>
        </p:nvSpPr>
        <p:spPr>
          <a:xfrm>
            <a:off x="7412884" y="3921107"/>
            <a:ext cx="1919481" cy="266808"/>
          </a:xfrm>
          <a:noFill/>
        </p:spPr>
        <p:txBody>
          <a:bodyPr vert="horz" wrap="square" lIns="0" tIns="0" rIns="0" bIns="0" rtlCol="0" anchor="b">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2" name="Text Placeholder 35">
            <a:extLst>
              <a:ext uri="{FF2B5EF4-FFF2-40B4-BE49-F238E27FC236}">
                <a16:creationId xmlns:a16="http://schemas.microsoft.com/office/drawing/2014/main" id="{60B2F3A3-25F8-3E69-C2C4-1B8B2C8830F8}"/>
              </a:ext>
            </a:extLst>
          </p:cNvPr>
          <p:cNvSpPr>
            <a:spLocks noGrp="1"/>
          </p:cNvSpPr>
          <p:nvPr>
            <p:ph type="body" sz="quarter" idx="32" hasCustomPrompt="1"/>
          </p:nvPr>
        </p:nvSpPr>
        <p:spPr>
          <a:xfrm>
            <a:off x="7412884" y="4267200"/>
            <a:ext cx="1919481" cy="2001838"/>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4" name="Picture Placeholder 58">
            <a:extLst>
              <a:ext uri="{FF2B5EF4-FFF2-40B4-BE49-F238E27FC236}">
                <a16:creationId xmlns:a16="http://schemas.microsoft.com/office/drawing/2014/main" id="{4565F35D-0B79-E345-D56C-E4C9C6AE3EFC}"/>
              </a:ext>
            </a:extLst>
          </p:cNvPr>
          <p:cNvSpPr>
            <a:spLocks noGrp="1"/>
          </p:cNvSpPr>
          <p:nvPr>
            <p:ph type="pic" sz="quarter" idx="33"/>
          </p:nvPr>
        </p:nvSpPr>
        <p:spPr>
          <a:xfrm>
            <a:off x="9684413" y="1592190"/>
            <a:ext cx="1919480" cy="1919478"/>
          </a:xfrm>
          <a:prstGeom prst="ellipse">
            <a:avLst/>
          </a:prstGeom>
          <a:blipFill>
            <a:blip r:embed="rId4"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18" name="Text Placeholder 35">
            <a:extLst>
              <a:ext uri="{FF2B5EF4-FFF2-40B4-BE49-F238E27FC236}">
                <a16:creationId xmlns:a16="http://schemas.microsoft.com/office/drawing/2014/main" id="{46CEA24A-61CC-A676-09C2-65CEB1DC3B68}"/>
              </a:ext>
            </a:extLst>
          </p:cNvPr>
          <p:cNvSpPr>
            <a:spLocks noGrp="1"/>
          </p:cNvSpPr>
          <p:nvPr>
            <p:ph type="body" sz="quarter" idx="34" hasCustomPrompt="1"/>
          </p:nvPr>
        </p:nvSpPr>
        <p:spPr>
          <a:xfrm>
            <a:off x="9684412" y="3921107"/>
            <a:ext cx="1919481" cy="266808"/>
          </a:xfrm>
          <a:noFill/>
        </p:spPr>
        <p:txBody>
          <a:bodyPr vert="horz" wrap="square" lIns="0" tIns="0" rIns="0" bIns="0" rtlCol="0" anchor="b">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9" name="Text Placeholder 35">
            <a:extLst>
              <a:ext uri="{FF2B5EF4-FFF2-40B4-BE49-F238E27FC236}">
                <a16:creationId xmlns:a16="http://schemas.microsoft.com/office/drawing/2014/main" id="{EB20AC39-B691-43F7-C28F-EA9095D844CE}"/>
              </a:ext>
            </a:extLst>
          </p:cNvPr>
          <p:cNvSpPr>
            <a:spLocks noGrp="1"/>
          </p:cNvSpPr>
          <p:nvPr>
            <p:ph type="body" sz="quarter" idx="35" hasCustomPrompt="1"/>
          </p:nvPr>
        </p:nvSpPr>
        <p:spPr>
          <a:xfrm>
            <a:off x="9684412" y="4267200"/>
            <a:ext cx="1919481" cy="2001838"/>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868967804"/>
      </p:ext>
    </p:extLst>
  </p:cSld>
  <p:clrMapOvr>
    <a:masterClrMapping/>
  </p:clrMapOvr>
  <p:transition>
    <p:fade/>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preserve="1" userDrawn="1">
  <p:cSld name="6 Images with title slid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780EBB2-8CA1-DA40-F19C-8ADE243ECAD6}"/>
              </a:ext>
              <a:ext uri="{C183D7F6-B498-43B3-948B-1728B52AA6E4}">
                <adec:decorative xmlns:adec="http://schemas.microsoft.com/office/drawing/2017/decorative" val="1"/>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B91713A6-4CFD-7852-D53E-D2F7EFA96CEB}"/>
              </a:ext>
              <a:ext uri="{C183D7F6-B498-43B3-948B-1728B52AA6E4}">
                <adec:decorative xmlns:adec="http://schemas.microsoft.com/office/drawing/2017/decorative" val="1"/>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2509729"/>
            <a:ext cx="12193057" cy="4348271"/>
          </a:xfrm>
          <a:prstGeom prst="rect">
            <a:avLst/>
          </a:prstGeom>
        </p:spPr>
      </p:pic>
      <p:sp>
        <p:nvSpPr>
          <p:cNvPr id="5" name="Rectangle 4">
            <a:extLst>
              <a:ext uri="{FF2B5EF4-FFF2-40B4-BE49-F238E27FC236}">
                <a16:creationId xmlns:a16="http://schemas.microsoft.com/office/drawing/2014/main" id="{DDF0C499-A5E0-0389-D65C-41EB65E93905}"/>
              </a:ext>
              <a:ext uri="{C183D7F6-B498-43B3-948B-1728B52AA6E4}">
                <adec:decorative xmlns:adec="http://schemas.microsoft.com/office/drawing/2017/decorative" val="1"/>
              </a:ext>
            </a:extLst>
          </p:cNvPr>
          <p:cNvSpPr/>
          <p:nvPr userDrawn="1"/>
        </p:nvSpPr>
        <p:spPr bwMode="auto">
          <a:xfrm>
            <a:off x="0" y="2489529"/>
            <a:ext cx="12204700" cy="96310"/>
          </a:xfrm>
          <a:prstGeom prst="rect">
            <a:avLst/>
          </a:prstGeom>
          <a:gradFill>
            <a:gsLst>
              <a:gs pos="55000">
                <a:schemeClr val="accent3"/>
              </a:gs>
              <a:gs pos="100000">
                <a:schemeClr val="accent6">
                  <a:lumMod val="50000"/>
                </a:schemeClr>
              </a:gs>
              <a:gs pos="0">
                <a:schemeClr val="accent1"/>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6" name="Oval 5">
            <a:extLst>
              <a:ext uri="{FF2B5EF4-FFF2-40B4-BE49-F238E27FC236}">
                <a16:creationId xmlns:a16="http://schemas.microsoft.com/office/drawing/2014/main" id="{98D39D3D-109D-B0CA-79A5-47CBF4D8F892}"/>
              </a:ext>
              <a:ext uri="{C183D7F6-B498-43B3-948B-1728B52AA6E4}">
                <adec:decorative xmlns:adec="http://schemas.microsoft.com/office/drawing/2017/decorative" val="1"/>
              </a:ext>
            </a:extLst>
          </p:cNvPr>
          <p:cNvSpPr/>
          <p:nvPr userDrawn="1"/>
        </p:nvSpPr>
        <p:spPr bwMode="auto">
          <a:xfrm>
            <a:off x="486453" y="16967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grpSp>
        <p:nvGrpSpPr>
          <p:cNvPr id="15" name="Group 14">
            <a:extLst>
              <a:ext uri="{FF2B5EF4-FFF2-40B4-BE49-F238E27FC236}">
                <a16:creationId xmlns:a16="http://schemas.microsoft.com/office/drawing/2014/main" id="{7804821A-B1E3-EAB8-62C7-308FE33665C8}"/>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6" name="Freeform: Shape 15">
              <a:extLst>
                <a:ext uri="{FF2B5EF4-FFF2-40B4-BE49-F238E27FC236}">
                  <a16:creationId xmlns:a16="http://schemas.microsoft.com/office/drawing/2014/main" id="{F2394F0D-0480-DF67-1FDC-2648D126DDE4}"/>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17" name="Freeform: Shape 16">
              <a:extLst>
                <a:ext uri="{FF2B5EF4-FFF2-40B4-BE49-F238E27FC236}">
                  <a16:creationId xmlns:a16="http://schemas.microsoft.com/office/drawing/2014/main" id="{8710236E-2AFF-9ED3-DFD5-EBCCC2E7C36C}"/>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20" name="Oval 19">
            <a:extLst>
              <a:ext uri="{FF2B5EF4-FFF2-40B4-BE49-F238E27FC236}">
                <a16:creationId xmlns:a16="http://schemas.microsoft.com/office/drawing/2014/main" id="{D1702F11-134B-4BAA-AA4E-98AC2F316145}"/>
              </a:ext>
              <a:ext uri="{C183D7F6-B498-43B3-948B-1728B52AA6E4}">
                <adec:decorative xmlns:adec="http://schemas.microsoft.com/office/drawing/2017/decorative" val="1"/>
              </a:ext>
            </a:extLst>
          </p:cNvPr>
          <p:cNvSpPr/>
          <p:nvPr userDrawn="1"/>
        </p:nvSpPr>
        <p:spPr bwMode="auto">
          <a:xfrm>
            <a:off x="2400233" y="16967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1" name="Oval 30">
            <a:extLst>
              <a:ext uri="{FF2B5EF4-FFF2-40B4-BE49-F238E27FC236}">
                <a16:creationId xmlns:a16="http://schemas.microsoft.com/office/drawing/2014/main" id="{1DFE77D6-B942-4EFC-000A-9C389535E5AD}"/>
              </a:ext>
              <a:ext uri="{C183D7F6-B498-43B3-948B-1728B52AA6E4}">
                <adec:decorative xmlns:adec="http://schemas.microsoft.com/office/drawing/2017/decorative" val="1"/>
              </a:ext>
            </a:extLst>
          </p:cNvPr>
          <p:cNvSpPr/>
          <p:nvPr userDrawn="1"/>
        </p:nvSpPr>
        <p:spPr bwMode="auto">
          <a:xfrm>
            <a:off x="4314013" y="16967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3" name="Oval 32">
            <a:extLst>
              <a:ext uri="{FF2B5EF4-FFF2-40B4-BE49-F238E27FC236}">
                <a16:creationId xmlns:a16="http://schemas.microsoft.com/office/drawing/2014/main" id="{302E49D4-B829-E21E-AF5A-71371107A9FE}"/>
              </a:ext>
              <a:ext uri="{C183D7F6-B498-43B3-948B-1728B52AA6E4}">
                <adec:decorative xmlns:adec="http://schemas.microsoft.com/office/drawing/2017/decorative" val="1"/>
              </a:ext>
            </a:extLst>
          </p:cNvPr>
          <p:cNvSpPr/>
          <p:nvPr userDrawn="1"/>
        </p:nvSpPr>
        <p:spPr bwMode="auto">
          <a:xfrm>
            <a:off x="6227793" y="16967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5" name="Oval 34">
            <a:extLst>
              <a:ext uri="{FF2B5EF4-FFF2-40B4-BE49-F238E27FC236}">
                <a16:creationId xmlns:a16="http://schemas.microsoft.com/office/drawing/2014/main" id="{E453B493-A5FA-EEC7-A986-E813F579C97C}"/>
              </a:ext>
              <a:ext uri="{C183D7F6-B498-43B3-948B-1728B52AA6E4}">
                <adec:decorative xmlns:adec="http://schemas.microsoft.com/office/drawing/2017/decorative" val="1"/>
              </a:ext>
            </a:extLst>
          </p:cNvPr>
          <p:cNvSpPr/>
          <p:nvPr userDrawn="1"/>
        </p:nvSpPr>
        <p:spPr bwMode="auto">
          <a:xfrm>
            <a:off x="8141573" y="16967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7" name="Oval 36">
            <a:extLst>
              <a:ext uri="{FF2B5EF4-FFF2-40B4-BE49-F238E27FC236}">
                <a16:creationId xmlns:a16="http://schemas.microsoft.com/office/drawing/2014/main" id="{2430F640-40DC-E8AC-3BAB-464D55067EC4}"/>
              </a:ext>
              <a:ext uri="{C183D7F6-B498-43B3-948B-1728B52AA6E4}">
                <adec:decorative xmlns:adec="http://schemas.microsoft.com/office/drawing/2017/decorative" val="1"/>
              </a:ext>
            </a:extLst>
          </p:cNvPr>
          <p:cNvSpPr/>
          <p:nvPr userDrawn="1"/>
        </p:nvSpPr>
        <p:spPr bwMode="auto">
          <a:xfrm>
            <a:off x="10055355" y="16967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22" name="Title 1">
            <a:extLst>
              <a:ext uri="{FF2B5EF4-FFF2-40B4-BE49-F238E27FC236}">
                <a16:creationId xmlns:a16="http://schemas.microsoft.com/office/drawing/2014/main" id="{DAA61676-99B5-8DE3-ECEF-1C8FCE995AAB}"/>
              </a:ext>
            </a:extLst>
          </p:cNvPr>
          <p:cNvSpPr>
            <a:spLocks noGrp="1"/>
          </p:cNvSpPr>
          <p:nvPr>
            <p:ph type="title"/>
          </p:nvPr>
        </p:nvSpPr>
        <p:spPr>
          <a:xfrm>
            <a:off x="586740" y="451793"/>
            <a:ext cx="11018520" cy="553998"/>
          </a:xfrm>
        </p:spPr>
        <p:txBody>
          <a:bodyPr vert="horz" wrap="square" lIns="0" tIns="0" rIns="0" bIns="0" rtlCol="0" anchor="t">
            <a:spAutoFit/>
          </a:bodyPr>
          <a:lstStyle>
            <a:lvl1pPr marL="0" indent="0" algn="ctr">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25" name="Picture Placeholder 58">
            <a:extLst>
              <a:ext uri="{FF2B5EF4-FFF2-40B4-BE49-F238E27FC236}">
                <a16:creationId xmlns:a16="http://schemas.microsoft.com/office/drawing/2014/main" id="{C7DD5644-32F3-5AB9-9AE0-8BF2C8B78B4D}"/>
              </a:ext>
            </a:extLst>
          </p:cNvPr>
          <p:cNvSpPr>
            <a:spLocks noGrp="1"/>
          </p:cNvSpPr>
          <p:nvPr>
            <p:ph type="pic" sz="quarter" idx="24"/>
          </p:nvPr>
        </p:nvSpPr>
        <p:spPr>
          <a:xfrm>
            <a:off x="584200" y="1794469"/>
            <a:ext cx="1458762" cy="1458760"/>
          </a:xfrm>
          <a:prstGeom prst="ellipse">
            <a:avLst/>
          </a:prstGeom>
          <a:blipFill>
            <a:blip r:embed="rId4"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27" name="Text Placeholder 35">
            <a:extLst>
              <a:ext uri="{FF2B5EF4-FFF2-40B4-BE49-F238E27FC236}">
                <a16:creationId xmlns:a16="http://schemas.microsoft.com/office/drawing/2014/main" id="{1D99A484-90D0-7EB2-D3F7-F8DF2779EEB4}"/>
              </a:ext>
            </a:extLst>
          </p:cNvPr>
          <p:cNvSpPr>
            <a:spLocks noGrp="1"/>
          </p:cNvSpPr>
          <p:nvPr>
            <p:ph type="body" sz="quarter" idx="21" hasCustomPrompt="1"/>
          </p:nvPr>
        </p:nvSpPr>
        <p:spPr>
          <a:xfrm>
            <a:off x="584201" y="3727201"/>
            <a:ext cx="1458761" cy="266808"/>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 name="Text Placeholder 35">
            <a:extLst>
              <a:ext uri="{FF2B5EF4-FFF2-40B4-BE49-F238E27FC236}">
                <a16:creationId xmlns:a16="http://schemas.microsoft.com/office/drawing/2014/main" id="{6AED311F-E0BF-F139-4248-DCB9A5543568}"/>
              </a:ext>
            </a:extLst>
          </p:cNvPr>
          <p:cNvSpPr>
            <a:spLocks noGrp="1"/>
          </p:cNvSpPr>
          <p:nvPr>
            <p:ph type="body" sz="quarter" idx="29" hasCustomPrompt="1"/>
          </p:nvPr>
        </p:nvSpPr>
        <p:spPr>
          <a:xfrm>
            <a:off x="584201" y="4085449"/>
            <a:ext cx="1458762" cy="2178086"/>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1" name="Picture Placeholder 58">
            <a:extLst>
              <a:ext uri="{FF2B5EF4-FFF2-40B4-BE49-F238E27FC236}">
                <a16:creationId xmlns:a16="http://schemas.microsoft.com/office/drawing/2014/main" id="{42A55147-953F-B9A9-99C2-9FC4CA6BE46F}"/>
              </a:ext>
            </a:extLst>
          </p:cNvPr>
          <p:cNvSpPr>
            <a:spLocks noGrp="1"/>
          </p:cNvSpPr>
          <p:nvPr>
            <p:ph type="pic" sz="quarter" idx="36"/>
          </p:nvPr>
        </p:nvSpPr>
        <p:spPr>
          <a:xfrm>
            <a:off x="2497980" y="1794469"/>
            <a:ext cx="1458762" cy="1458760"/>
          </a:xfrm>
          <a:prstGeom prst="ellipse">
            <a:avLst/>
          </a:prstGeom>
          <a:blipFill>
            <a:blip r:embed="rId4"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28" name="Text Placeholder 35">
            <a:extLst>
              <a:ext uri="{FF2B5EF4-FFF2-40B4-BE49-F238E27FC236}">
                <a16:creationId xmlns:a16="http://schemas.microsoft.com/office/drawing/2014/main" id="{0111F4EF-E084-6066-3B94-F88DB1BD3D34}"/>
              </a:ext>
            </a:extLst>
          </p:cNvPr>
          <p:cNvSpPr>
            <a:spLocks noGrp="1"/>
          </p:cNvSpPr>
          <p:nvPr>
            <p:ph type="body" sz="quarter" idx="26" hasCustomPrompt="1"/>
          </p:nvPr>
        </p:nvSpPr>
        <p:spPr>
          <a:xfrm>
            <a:off x="2497980" y="3727201"/>
            <a:ext cx="1448127" cy="266808"/>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0" name="Text Placeholder 35">
            <a:extLst>
              <a:ext uri="{FF2B5EF4-FFF2-40B4-BE49-F238E27FC236}">
                <a16:creationId xmlns:a16="http://schemas.microsoft.com/office/drawing/2014/main" id="{7C593DC5-D794-C4A7-485A-8C84C085BF8C}"/>
              </a:ext>
            </a:extLst>
          </p:cNvPr>
          <p:cNvSpPr>
            <a:spLocks noGrp="1"/>
          </p:cNvSpPr>
          <p:nvPr>
            <p:ph type="body" sz="quarter" idx="30" hasCustomPrompt="1"/>
          </p:nvPr>
        </p:nvSpPr>
        <p:spPr>
          <a:xfrm>
            <a:off x="2497979" y="4085449"/>
            <a:ext cx="1458762" cy="2178086"/>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2" name="Picture Placeholder 58">
            <a:extLst>
              <a:ext uri="{FF2B5EF4-FFF2-40B4-BE49-F238E27FC236}">
                <a16:creationId xmlns:a16="http://schemas.microsoft.com/office/drawing/2014/main" id="{DE2674AD-377C-4DC5-84B9-2E5282684CDA}"/>
              </a:ext>
            </a:extLst>
          </p:cNvPr>
          <p:cNvSpPr>
            <a:spLocks noGrp="1"/>
          </p:cNvSpPr>
          <p:nvPr>
            <p:ph type="pic" sz="quarter" idx="37"/>
          </p:nvPr>
        </p:nvSpPr>
        <p:spPr>
          <a:xfrm>
            <a:off x="4411760" y="1794469"/>
            <a:ext cx="1458762" cy="1458760"/>
          </a:xfrm>
          <a:prstGeom prst="ellipse">
            <a:avLst/>
          </a:prstGeom>
          <a:blipFill>
            <a:blip r:embed="rId4"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29" name="Text Placeholder 35">
            <a:extLst>
              <a:ext uri="{FF2B5EF4-FFF2-40B4-BE49-F238E27FC236}">
                <a16:creationId xmlns:a16="http://schemas.microsoft.com/office/drawing/2014/main" id="{8A43F944-7445-2B74-3DCF-F1E52F2F3889}"/>
              </a:ext>
            </a:extLst>
          </p:cNvPr>
          <p:cNvSpPr>
            <a:spLocks noGrp="1"/>
          </p:cNvSpPr>
          <p:nvPr>
            <p:ph type="body" sz="quarter" idx="27" hasCustomPrompt="1"/>
          </p:nvPr>
        </p:nvSpPr>
        <p:spPr>
          <a:xfrm>
            <a:off x="4411760" y="3727201"/>
            <a:ext cx="1448127" cy="266808"/>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1" name="Text Placeholder 35">
            <a:extLst>
              <a:ext uri="{FF2B5EF4-FFF2-40B4-BE49-F238E27FC236}">
                <a16:creationId xmlns:a16="http://schemas.microsoft.com/office/drawing/2014/main" id="{C46BF6D1-44DE-F917-E931-5EF61CCC8C4A}"/>
              </a:ext>
            </a:extLst>
          </p:cNvPr>
          <p:cNvSpPr>
            <a:spLocks noGrp="1"/>
          </p:cNvSpPr>
          <p:nvPr>
            <p:ph type="body" sz="quarter" idx="31" hasCustomPrompt="1"/>
          </p:nvPr>
        </p:nvSpPr>
        <p:spPr>
          <a:xfrm>
            <a:off x="4411759" y="4085449"/>
            <a:ext cx="1458762" cy="2178086"/>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4" name="Picture Placeholder 58">
            <a:extLst>
              <a:ext uri="{FF2B5EF4-FFF2-40B4-BE49-F238E27FC236}">
                <a16:creationId xmlns:a16="http://schemas.microsoft.com/office/drawing/2014/main" id="{EAF7E0EB-CA3F-F97E-9810-CF0682265AEC}"/>
              </a:ext>
            </a:extLst>
          </p:cNvPr>
          <p:cNvSpPr>
            <a:spLocks noGrp="1"/>
          </p:cNvSpPr>
          <p:nvPr>
            <p:ph type="pic" sz="quarter" idx="38"/>
          </p:nvPr>
        </p:nvSpPr>
        <p:spPr>
          <a:xfrm>
            <a:off x="6325540" y="1794469"/>
            <a:ext cx="1458762" cy="1458760"/>
          </a:xfrm>
          <a:prstGeom prst="ellipse">
            <a:avLst/>
          </a:prstGeom>
          <a:blipFill>
            <a:blip r:embed="rId4"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30" name="Text Placeholder 35">
            <a:extLst>
              <a:ext uri="{FF2B5EF4-FFF2-40B4-BE49-F238E27FC236}">
                <a16:creationId xmlns:a16="http://schemas.microsoft.com/office/drawing/2014/main" id="{E5FAC0CF-AB26-FD92-E080-52985124A761}"/>
              </a:ext>
            </a:extLst>
          </p:cNvPr>
          <p:cNvSpPr>
            <a:spLocks noGrp="1"/>
          </p:cNvSpPr>
          <p:nvPr>
            <p:ph type="body" sz="quarter" idx="28" hasCustomPrompt="1"/>
          </p:nvPr>
        </p:nvSpPr>
        <p:spPr>
          <a:xfrm>
            <a:off x="6325540" y="3727201"/>
            <a:ext cx="1448127" cy="266808"/>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2" name="Text Placeholder 35">
            <a:extLst>
              <a:ext uri="{FF2B5EF4-FFF2-40B4-BE49-F238E27FC236}">
                <a16:creationId xmlns:a16="http://schemas.microsoft.com/office/drawing/2014/main" id="{60B2F3A3-25F8-3E69-C2C4-1B8B2C8830F8}"/>
              </a:ext>
            </a:extLst>
          </p:cNvPr>
          <p:cNvSpPr>
            <a:spLocks noGrp="1"/>
          </p:cNvSpPr>
          <p:nvPr>
            <p:ph type="body" sz="quarter" idx="32" hasCustomPrompt="1"/>
          </p:nvPr>
        </p:nvSpPr>
        <p:spPr>
          <a:xfrm>
            <a:off x="6325539" y="4085449"/>
            <a:ext cx="1458762" cy="2178086"/>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6" name="Picture Placeholder 58">
            <a:extLst>
              <a:ext uri="{FF2B5EF4-FFF2-40B4-BE49-F238E27FC236}">
                <a16:creationId xmlns:a16="http://schemas.microsoft.com/office/drawing/2014/main" id="{94730077-6404-CF07-BB44-5F3FB6144AB6}"/>
              </a:ext>
            </a:extLst>
          </p:cNvPr>
          <p:cNvSpPr>
            <a:spLocks noGrp="1"/>
          </p:cNvSpPr>
          <p:nvPr>
            <p:ph type="pic" sz="quarter" idx="39"/>
          </p:nvPr>
        </p:nvSpPr>
        <p:spPr>
          <a:xfrm>
            <a:off x="8239320" y="1794469"/>
            <a:ext cx="1458762" cy="1458760"/>
          </a:xfrm>
          <a:prstGeom prst="ellipse">
            <a:avLst/>
          </a:prstGeom>
          <a:blipFill>
            <a:blip r:embed="rId4"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18" name="Text Placeholder 35">
            <a:extLst>
              <a:ext uri="{FF2B5EF4-FFF2-40B4-BE49-F238E27FC236}">
                <a16:creationId xmlns:a16="http://schemas.microsoft.com/office/drawing/2014/main" id="{46CEA24A-61CC-A676-09C2-65CEB1DC3B68}"/>
              </a:ext>
            </a:extLst>
          </p:cNvPr>
          <p:cNvSpPr>
            <a:spLocks noGrp="1"/>
          </p:cNvSpPr>
          <p:nvPr>
            <p:ph type="body" sz="quarter" idx="34" hasCustomPrompt="1"/>
          </p:nvPr>
        </p:nvSpPr>
        <p:spPr>
          <a:xfrm>
            <a:off x="8239320" y="3727201"/>
            <a:ext cx="1448127" cy="266808"/>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9" name="Text Placeholder 35">
            <a:extLst>
              <a:ext uri="{FF2B5EF4-FFF2-40B4-BE49-F238E27FC236}">
                <a16:creationId xmlns:a16="http://schemas.microsoft.com/office/drawing/2014/main" id="{EB20AC39-B691-43F7-C28F-EA9095D844CE}"/>
              </a:ext>
            </a:extLst>
          </p:cNvPr>
          <p:cNvSpPr>
            <a:spLocks noGrp="1"/>
          </p:cNvSpPr>
          <p:nvPr>
            <p:ph type="body" sz="quarter" idx="35" hasCustomPrompt="1"/>
          </p:nvPr>
        </p:nvSpPr>
        <p:spPr>
          <a:xfrm>
            <a:off x="8239319" y="4085449"/>
            <a:ext cx="1458762" cy="2178086"/>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8" name="Picture Placeholder 58">
            <a:extLst>
              <a:ext uri="{FF2B5EF4-FFF2-40B4-BE49-F238E27FC236}">
                <a16:creationId xmlns:a16="http://schemas.microsoft.com/office/drawing/2014/main" id="{AB094ACA-CDE8-BDBF-F139-FAD9F7EBAC70}"/>
              </a:ext>
            </a:extLst>
          </p:cNvPr>
          <p:cNvSpPr>
            <a:spLocks noGrp="1"/>
          </p:cNvSpPr>
          <p:nvPr>
            <p:ph type="pic" sz="quarter" idx="40"/>
          </p:nvPr>
        </p:nvSpPr>
        <p:spPr>
          <a:xfrm>
            <a:off x="10153102" y="1794469"/>
            <a:ext cx="1458762" cy="1458760"/>
          </a:xfrm>
          <a:prstGeom prst="ellipse">
            <a:avLst/>
          </a:prstGeom>
          <a:blipFill>
            <a:blip r:embed="rId4"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39" name="Text Placeholder 35">
            <a:extLst>
              <a:ext uri="{FF2B5EF4-FFF2-40B4-BE49-F238E27FC236}">
                <a16:creationId xmlns:a16="http://schemas.microsoft.com/office/drawing/2014/main" id="{617E7719-FAEE-A779-D036-99FBACC045AF}"/>
              </a:ext>
            </a:extLst>
          </p:cNvPr>
          <p:cNvSpPr>
            <a:spLocks noGrp="1"/>
          </p:cNvSpPr>
          <p:nvPr>
            <p:ph type="body" sz="quarter" idx="41" hasCustomPrompt="1"/>
          </p:nvPr>
        </p:nvSpPr>
        <p:spPr>
          <a:xfrm>
            <a:off x="10163737" y="3727201"/>
            <a:ext cx="1448127" cy="266808"/>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0" name="Text Placeholder 35">
            <a:extLst>
              <a:ext uri="{FF2B5EF4-FFF2-40B4-BE49-F238E27FC236}">
                <a16:creationId xmlns:a16="http://schemas.microsoft.com/office/drawing/2014/main" id="{39714483-8AAD-2FC7-F030-69AE44D86130}"/>
              </a:ext>
            </a:extLst>
          </p:cNvPr>
          <p:cNvSpPr>
            <a:spLocks noGrp="1"/>
          </p:cNvSpPr>
          <p:nvPr>
            <p:ph type="body" sz="quarter" idx="42" hasCustomPrompt="1"/>
          </p:nvPr>
        </p:nvSpPr>
        <p:spPr>
          <a:xfrm>
            <a:off x="10163736" y="4085449"/>
            <a:ext cx="1458762" cy="2178086"/>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813563154"/>
      </p:ext>
    </p:extLst>
  </p:cSld>
  <p:clrMapOvr>
    <a:masterClrMapping/>
  </p:clrMapOvr>
  <p:transition>
    <p:fade/>
  </p:transition>
</p:sldLayout>
</file>

<file path=ppt/slideLayouts/slideLayout709.xml><?xml version="1.0" encoding="utf-8"?>
<p:sldLayout xmlns:a="http://schemas.openxmlformats.org/drawingml/2006/main" xmlns:r="http://schemas.openxmlformats.org/officeDocument/2006/relationships" xmlns:p="http://schemas.openxmlformats.org/presentationml/2006/main" preserve="1" userDrawn="1">
  <p:cSld name="4 speakers slid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780EBB2-8CA1-DA40-F19C-8ADE243ECAD6}"/>
              </a:ext>
              <a:ext uri="{C183D7F6-B498-43B3-948B-1728B52AA6E4}">
                <adec:decorative xmlns:adec="http://schemas.microsoft.com/office/drawing/2017/decorative" val="1"/>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B91713A6-4CFD-7852-D53E-D2F7EFA96CEB}"/>
              </a:ext>
              <a:ext uri="{C183D7F6-B498-43B3-948B-1728B52AA6E4}">
                <adec:decorative xmlns:adec="http://schemas.microsoft.com/office/drawing/2017/decorative" val="1"/>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3099867"/>
            <a:ext cx="12193057" cy="3758133"/>
          </a:xfrm>
          <a:prstGeom prst="rect">
            <a:avLst/>
          </a:prstGeom>
        </p:spPr>
      </p:pic>
      <p:sp>
        <p:nvSpPr>
          <p:cNvPr id="5" name="Rectangle 4">
            <a:extLst>
              <a:ext uri="{FF2B5EF4-FFF2-40B4-BE49-F238E27FC236}">
                <a16:creationId xmlns:a16="http://schemas.microsoft.com/office/drawing/2014/main" id="{DDF0C499-A5E0-0389-D65C-41EB65E93905}"/>
              </a:ext>
              <a:ext uri="{C183D7F6-B498-43B3-948B-1728B52AA6E4}">
                <adec:decorative xmlns:adec="http://schemas.microsoft.com/office/drawing/2017/decorative" val="1"/>
              </a:ext>
            </a:extLst>
          </p:cNvPr>
          <p:cNvSpPr/>
          <p:nvPr userDrawn="1"/>
        </p:nvSpPr>
        <p:spPr bwMode="auto">
          <a:xfrm>
            <a:off x="0" y="3042965"/>
            <a:ext cx="12204700" cy="96310"/>
          </a:xfrm>
          <a:prstGeom prst="rect">
            <a:avLst/>
          </a:prstGeom>
          <a:gradFill>
            <a:gsLst>
              <a:gs pos="55000">
                <a:schemeClr val="accent3"/>
              </a:gs>
              <a:gs pos="100000">
                <a:schemeClr val="accent6">
                  <a:lumMod val="50000"/>
                </a:schemeClr>
              </a:gs>
              <a:gs pos="0">
                <a:schemeClr val="accent1"/>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6" name="Oval 5">
            <a:extLst>
              <a:ext uri="{FF2B5EF4-FFF2-40B4-BE49-F238E27FC236}">
                <a16:creationId xmlns:a16="http://schemas.microsoft.com/office/drawing/2014/main" id="{98D39D3D-109D-B0CA-79A5-47CBF4D8F892}"/>
              </a:ext>
              <a:ext uri="{C183D7F6-B498-43B3-948B-1728B52AA6E4}">
                <adec:decorative xmlns:adec="http://schemas.microsoft.com/office/drawing/2017/decorative" val="1"/>
              </a:ext>
            </a:extLst>
          </p:cNvPr>
          <p:cNvSpPr/>
          <p:nvPr userDrawn="1"/>
        </p:nvSpPr>
        <p:spPr bwMode="auto">
          <a:xfrm>
            <a:off x="518160" y="1826650"/>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sp>
        <p:nvSpPr>
          <p:cNvPr id="7" name="Oval 6">
            <a:extLst>
              <a:ext uri="{FF2B5EF4-FFF2-40B4-BE49-F238E27FC236}">
                <a16:creationId xmlns:a16="http://schemas.microsoft.com/office/drawing/2014/main" id="{1650D25D-8D3A-3F76-BB1A-E01457CADFB3}"/>
              </a:ext>
              <a:ext uri="{C183D7F6-B498-43B3-948B-1728B52AA6E4}">
                <adec:decorative xmlns:adec="http://schemas.microsoft.com/office/drawing/2017/decorative" val="1"/>
              </a:ext>
            </a:extLst>
          </p:cNvPr>
          <p:cNvSpPr/>
          <p:nvPr userDrawn="1"/>
        </p:nvSpPr>
        <p:spPr bwMode="auto">
          <a:xfrm>
            <a:off x="3421210" y="1826650"/>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sp>
        <p:nvSpPr>
          <p:cNvPr id="8" name="Oval 7">
            <a:extLst>
              <a:ext uri="{FF2B5EF4-FFF2-40B4-BE49-F238E27FC236}">
                <a16:creationId xmlns:a16="http://schemas.microsoft.com/office/drawing/2014/main" id="{2DE843D5-AA85-106A-8FCE-8FA1768A96B4}"/>
              </a:ext>
              <a:ext uri="{C183D7F6-B498-43B3-948B-1728B52AA6E4}">
                <adec:decorative xmlns:adec="http://schemas.microsoft.com/office/drawing/2017/decorative" val="1"/>
              </a:ext>
            </a:extLst>
          </p:cNvPr>
          <p:cNvSpPr/>
          <p:nvPr userDrawn="1"/>
        </p:nvSpPr>
        <p:spPr bwMode="auto">
          <a:xfrm>
            <a:off x="6324260" y="1826650"/>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sp>
        <p:nvSpPr>
          <p:cNvPr id="9" name="Oval 8">
            <a:extLst>
              <a:ext uri="{FF2B5EF4-FFF2-40B4-BE49-F238E27FC236}">
                <a16:creationId xmlns:a16="http://schemas.microsoft.com/office/drawing/2014/main" id="{8F45DF70-720F-9C3F-B991-4C925337EBEB}"/>
              </a:ext>
              <a:ext uri="{C183D7F6-B498-43B3-948B-1728B52AA6E4}">
                <adec:decorative xmlns:adec="http://schemas.microsoft.com/office/drawing/2017/decorative" val="1"/>
              </a:ext>
            </a:extLst>
          </p:cNvPr>
          <p:cNvSpPr/>
          <p:nvPr userDrawn="1"/>
        </p:nvSpPr>
        <p:spPr bwMode="auto">
          <a:xfrm>
            <a:off x="9227311" y="1826650"/>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grpSp>
        <p:nvGrpSpPr>
          <p:cNvPr id="15" name="Group 14">
            <a:extLst>
              <a:ext uri="{FF2B5EF4-FFF2-40B4-BE49-F238E27FC236}">
                <a16:creationId xmlns:a16="http://schemas.microsoft.com/office/drawing/2014/main" id="{7804821A-B1E3-EAB8-62C7-308FE33665C8}"/>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6" name="Freeform: Shape 15">
              <a:extLst>
                <a:ext uri="{FF2B5EF4-FFF2-40B4-BE49-F238E27FC236}">
                  <a16:creationId xmlns:a16="http://schemas.microsoft.com/office/drawing/2014/main" id="{F2394F0D-0480-DF67-1FDC-2648D126DDE4}"/>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17" name="Freeform: Shape 16">
              <a:extLst>
                <a:ext uri="{FF2B5EF4-FFF2-40B4-BE49-F238E27FC236}">
                  <a16:creationId xmlns:a16="http://schemas.microsoft.com/office/drawing/2014/main" id="{8710236E-2AFF-9ED3-DFD5-EBCCC2E7C36C}"/>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22" name="Title 1">
            <a:extLst>
              <a:ext uri="{FF2B5EF4-FFF2-40B4-BE49-F238E27FC236}">
                <a16:creationId xmlns:a16="http://schemas.microsoft.com/office/drawing/2014/main" id="{DAA61676-99B5-8DE3-ECEF-1C8FCE995AAB}"/>
              </a:ext>
            </a:extLst>
          </p:cNvPr>
          <p:cNvSpPr>
            <a:spLocks noGrp="1"/>
          </p:cNvSpPr>
          <p:nvPr>
            <p:ph type="title"/>
          </p:nvPr>
        </p:nvSpPr>
        <p:spPr>
          <a:xfrm>
            <a:off x="586740" y="451793"/>
            <a:ext cx="11018520" cy="553998"/>
          </a:xfrm>
        </p:spPr>
        <p:txBody>
          <a:bodyPr vert="horz" wrap="square" lIns="0" tIns="0" rIns="0" bIns="0" rtlCol="0" anchor="t">
            <a:spAutoFit/>
          </a:bodyPr>
          <a:lstStyle>
            <a:lvl1pPr marL="0" indent="0" algn="ctr">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25" name="Picture Placeholder 58">
            <a:extLst>
              <a:ext uri="{FF2B5EF4-FFF2-40B4-BE49-F238E27FC236}">
                <a16:creationId xmlns:a16="http://schemas.microsoft.com/office/drawing/2014/main" id="{C7DD5644-32F3-5AB9-9AE0-8BF2C8B78B4D}"/>
              </a:ext>
            </a:extLst>
          </p:cNvPr>
          <p:cNvSpPr>
            <a:spLocks noGrp="1"/>
          </p:cNvSpPr>
          <p:nvPr>
            <p:ph type="pic" sz="quarter" idx="24"/>
          </p:nvPr>
        </p:nvSpPr>
        <p:spPr>
          <a:xfrm>
            <a:off x="662665" y="1971683"/>
            <a:ext cx="2156504" cy="2156504"/>
          </a:xfrm>
          <a:prstGeom prst="ellipse">
            <a:avLst/>
          </a:prstGeom>
          <a:blipFill>
            <a:blip r:embed="rId4"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dirty="0"/>
            </a:lvl1pPr>
          </a:lstStyle>
          <a:p>
            <a:endParaRPr lang="en-IN"/>
          </a:p>
        </p:txBody>
      </p:sp>
      <p:sp>
        <p:nvSpPr>
          <p:cNvPr id="27" name="Text Placeholder 35">
            <a:extLst>
              <a:ext uri="{FF2B5EF4-FFF2-40B4-BE49-F238E27FC236}">
                <a16:creationId xmlns:a16="http://schemas.microsoft.com/office/drawing/2014/main" id="{1D99A484-90D0-7EB2-D3F7-F8DF2779EEB4}"/>
              </a:ext>
            </a:extLst>
          </p:cNvPr>
          <p:cNvSpPr>
            <a:spLocks noGrp="1"/>
          </p:cNvSpPr>
          <p:nvPr>
            <p:ph type="body" sz="quarter" idx="21" hasCustomPrompt="1"/>
          </p:nvPr>
        </p:nvSpPr>
        <p:spPr>
          <a:xfrm>
            <a:off x="582613" y="4433192"/>
            <a:ext cx="2316608" cy="625103"/>
          </a:xfrm>
          <a:noFill/>
        </p:spPr>
        <p:txBody>
          <a:bodyPr vert="horz" wrap="square" lIns="0" tIns="0" rIns="0" bIns="0" rtlCol="0" anchor="b">
            <a:noAutofit/>
          </a:bodyPr>
          <a:lstStyle>
            <a:lvl1pPr marL="0" indent="0" algn="ctr">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 name="Text Placeholder 35">
            <a:extLst>
              <a:ext uri="{FF2B5EF4-FFF2-40B4-BE49-F238E27FC236}">
                <a16:creationId xmlns:a16="http://schemas.microsoft.com/office/drawing/2014/main" id="{6AED311F-E0BF-F139-4248-DCB9A5543568}"/>
              </a:ext>
            </a:extLst>
          </p:cNvPr>
          <p:cNvSpPr>
            <a:spLocks noGrp="1"/>
          </p:cNvSpPr>
          <p:nvPr>
            <p:ph type="body" sz="quarter" idx="29" hasCustomPrompt="1"/>
          </p:nvPr>
        </p:nvSpPr>
        <p:spPr>
          <a:xfrm>
            <a:off x="582613" y="5162470"/>
            <a:ext cx="2316608" cy="561161"/>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4" name="Picture Placeholder 58">
            <a:extLst>
              <a:ext uri="{FF2B5EF4-FFF2-40B4-BE49-F238E27FC236}">
                <a16:creationId xmlns:a16="http://schemas.microsoft.com/office/drawing/2014/main" id="{3A020D8F-AFC6-0C57-3480-A0C9EE5FC618}"/>
              </a:ext>
            </a:extLst>
          </p:cNvPr>
          <p:cNvSpPr>
            <a:spLocks noGrp="1"/>
          </p:cNvSpPr>
          <p:nvPr>
            <p:ph type="pic" sz="quarter" idx="23"/>
          </p:nvPr>
        </p:nvSpPr>
        <p:spPr>
          <a:xfrm>
            <a:off x="3565715" y="1971683"/>
            <a:ext cx="2156504" cy="2156504"/>
          </a:xfrm>
          <a:prstGeom prst="ellipse">
            <a:avLst/>
          </a:prstGeom>
          <a:blipFill>
            <a:blip r:embed="rId4"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dirty="0"/>
            </a:lvl1pPr>
          </a:lstStyle>
          <a:p>
            <a:endParaRPr lang="en-IN"/>
          </a:p>
        </p:txBody>
      </p:sp>
      <p:sp>
        <p:nvSpPr>
          <p:cNvPr id="28" name="Text Placeholder 35">
            <a:extLst>
              <a:ext uri="{FF2B5EF4-FFF2-40B4-BE49-F238E27FC236}">
                <a16:creationId xmlns:a16="http://schemas.microsoft.com/office/drawing/2014/main" id="{0111F4EF-E084-6066-3B94-F88DB1BD3D34}"/>
              </a:ext>
            </a:extLst>
          </p:cNvPr>
          <p:cNvSpPr>
            <a:spLocks noGrp="1"/>
          </p:cNvSpPr>
          <p:nvPr>
            <p:ph type="body" sz="quarter" idx="26" hasCustomPrompt="1"/>
          </p:nvPr>
        </p:nvSpPr>
        <p:spPr>
          <a:xfrm>
            <a:off x="3485662" y="4433192"/>
            <a:ext cx="2316608" cy="625103"/>
          </a:xfrm>
          <a:noFill/>
        </p:spPr>
        <p:txBody>
          <a:bodyPr vert="horz" wrap="square" lIns="0" tIns="0" rIns="0" bIns="0" rtlCol="0" anchor="b">
            <a:noAutofit/>
          </a:bodyPr>
          <a:lstStyle>
            <a:lvl1pPr marL="0" indent="0" algn="ctr">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0" name="Text Placeholder 35">
            <a:extLst>
              <a:ext uri="{FF2B5EF4-FFF2-40B4-BE49-F238E27FC236}">
                <a16:creationId xmlns:a16="http://schemas.microsoft.com/office/drawing/2014/main" id="{7C593DC5-D794-C4A7-485A-8C84C085BF8C}"/>
              </a:ext>
            </a:extLst>
          </p:cNvPr>
          <p:cNvSpPr>
            <a:spLocks noGrp="1"/>
          </p:cNvSpPr>
          <p:nvPr>
            <p:ph type="body" sz="quarter" idx="30" hasCustomPrompt="1"/>
          </p:nvPr>
        </p:nvSpPr>
        <p:spPr>
          <a:xfrm>
            <a:off x="3485662" y="5162470"/>
            <a:ext cx="2316608" cy="561161"/>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3" name="Picture Placeholder 58">
            <a:extLst>
              <a:ext uri="{FF2B5EF4-FFF2-40B4-BE49-F238E27FC236}">
                <a16:creationId xmlns:a16="http://schemas.microsoft.com/office/drawing/2014/main" id="{AA721A8C-0C40-C601-CB98-E1649E64B40B}"/>
              </a:ext>
            </a:extLst>
          </p:cNvPr>
          <p:cNvSpPr>
            <a:spLocks noGrp="1"/>
          </p:cNvSpPr>
          <p:nvPr>
            <p:ph type="pic" sz="quarter" idx="22"/>
          </p:nvPr>
        </p:nvSpPr>
        <p:spPr>
          <a:xfrm>
            <a:off x="6468765" y="1971683"/>
            <a:ext cx="2156504" cy="2156504"/>
          </a:xfrm>
          <a:prstGeom prst="ellipse">
            <a:avLst/>
          </a:prstGeom>
          <a:blipFill>
            <a:blip r:embed="rId4"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dirty="0"/>
            </a:lvl1pPr>
          </a:lstStyle>
          <a:p>
            <a:endParaRPr lang="en-IN"/>
          </a:p>
        </p:txBody>
      </p:sp>
      <p:sp>
        <p:nvSpPr>
          <p:cNvPr id="29" name="Text Placeholder 35">
            <a:extLst>
              <a:ext uri="{FF2B5EF4-FFF2-40B4-BE49-F238E27FC236}">
                <a16:creationId xmlns:a16="http://schemas.microsoft.com/office/drawing/2014/main" id="{8A43F944-7445-2B74-3DCF-F1E52F2F3889}"/>
              </a:ext>
            </a:extLst>
          </p:cNvPr>
          <p:cNvSpPr>
            <a:spLocks noGrp="1"/>
          </p:cNvSpPr>
          <p:nvPr>
            <p:ph type="body" sz="quarter" idx="27" hasCustomPrompt="1"/>
          </p:nvPr>
        </p:nvSpPr>
        <p:spPr>
          <a:xfrm>
            <a:off x="6388713" y="4433192"/>
            <a:ext cx="2316608" cy="625103"/>
          </a:xfrm>
          <a:noFill/>
        </p:spPr>
        <p:txBody>
          <a:bodyPr vert="horz" wrap="square" lIns="0" tIns="0" rIns="0" bIns="0" rtlCol="0" anchor="b">
            <a:noAutofit/>
          </a:bodyPr>
          <a:lstStyle>
            <a:lvl1pPr marL="0" indent="0" algn="ctr">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1" name="Text Placeholder 35">
            <a:extLst>
              <a:ext uri="{FF2B5EF4-FFF2-40B4-BE49-F238E27FC236}">
                <a16:creationId xmlns:a16="http://schemas.microsoft.com/office/drawing/2014/main" id="{C46BF6D1-44DE-F917-E931-5EF61CCC8C4A}"/>
              </a:ext>
            </a:extLst>
          </p:cNvPr>
          <p:cNvSpPr>
            <a:spLocks noGrp="1"/>
          </p:cNvSpPr>
          <p:nvPr>
            <p:ph type="body" sz="quarter" idx="31" hasCustomPrompt="1"/>
          </p:nvPr>
        </p:nvSpPr>
        <p:spPr>
          <a:xfrm>
            <a:off x="6388713" y="5162470"/>
            <a:ext cx="2316608" cy="561161"/>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Picture Placeholder 58">
            <a:extLst>
              <a:ext uri="{FF2B5EF4-FFF2-40B4-BE49-F238E27FC236}">
                <a16:creationId xmlns:a16="http://schemas.microsoft.com/office/drawing/2014/main" id="{DB1D3263-7F9D-7A55-7501-F75A9D673748}"/>
              </a:ext>
            </a:extLst>
          </p:cNvPr>
          <p:cNvSpPr>
            <a:spLocks noGrp="1"/>
          </p:cNvSpPr>
          <p:nvPr>
            <p:ph type="pic" sz="quarter" idx="25"/>
          </p:nvPr>
        </p:nvSpPr>
        <p:spPr>
          <a:xfrm>
            <a:off x="9371816" y="1971683"/>
            <a:ext cx="2156504" cy="2156504"/>
          </a:xfrm>
          <a:prstGeom prst="ellipse">
            <a:avLst/>
          </a:prstGeom>
          <a:blipFill>
            <a:blip r:embed="rId4"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a:lvl1pPr>
          </a:lstStyle>
          <a:p>
            <a:endParaRPr lang="en-IN"/>
          </a:p>
        </p:txBody>
      </p:sp>
      <p:sp>
        <p:nvSpPr>
          <p:cNvPr id="30" name="Text Placeholder 35">
            <a:extLst>
              <a:ext uri="{FF2B5EF4-FFF2-40B4-BE49-F238E27FC236}">
                <a16:creationId xmlns:a16="http://schemas.microsoft.com/office/drawing/2014/main" id="{E5FAC0CF-AB26-FD92-E080-52985124A761}"/>
              </a:ext>
            </a:extLst>
          </p:cNvPr>
          <p:cNvSpPr>
            <a:spLocks noGrp="1"/>
          </p:cNvSpPr>
          <p:nvPr>
            <p:ph type="body" sz="quarter" idx="28" hasCustomPrompt="1"/>
          </p:nvPr>
        </p:nvSpPr>
        <p:spPr>
          <a:xfrm>
            <a:off x="9292780" y="4433192"/>
            <a:ext cx="2316608" cy="625103"/>
          </a:xfrm>
          <a:noFill/>
        </p:spPr>
        <p:txBody>
          <a:bodyPr vert="horz" wrap="square" lIns="0" tIns="0" rIns="0" bIns="0" rtlCol="0" anchor="b">
            <a:noAutofit/>
          </a:bodyPr>
          <a:lstStyle>
            <a:lvl1pPr marL="0" indent="0" algn="ctr">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2" name="Text Placeholder 35">
            <a:extLst>
              <a:ext uri="{FF2B5EF4-FFF2-40B4-BE49-F238E27FC236}">
                <a16:creationId xmlns:a16="http://schemas.microsoft.com/office/drawing/2014/main" id="{60B2F3A3-25F8-3E69-C2C4-1B8B2C8830F8}"/>
              </a:ext>
            </a:extLst>
          </p:cNvPr>
          <p:cNvSpPr>
            <a:spLocks noGrp="1"/>
          </p:cNvSpPr>
          <p:nvPr>
            <p:ph type="body" sz="quarter" idx="32" hasCustomPrompt="1"/>
          </p:nvPr>
        </p:nvSpPr>
        <p:spPr>
          <a:xfrm>
            <a:off x="9292780" y="5162470"/>
            <a:ext cx="2316608" cy="561161"/>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1710944814"/>
      </p:ext>
    </p:extLst>
  </p:cSld>
  <p:clrMapOvr>
    <a:masterClrMapping/>
  </p:clrMapOvr>
  <p:transition>
    <p:fade/>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hree bullet with side image (Dark)">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50943B4-4880-E10F-62F9-1A1A72AE4FAB}"/>
              </a:ext>
              <a:ext uri="{C183D7F6-B498-43B3-948B-1728B52AA6E4}">
                <adec:decorative xmlns:adec="http://schemas.microsoft.com/office/drawing/2017/decorative" val="1"/>
              </a:ext>
            </a:extLst>
          </p:cNvPr>
          <p:cNvSpPr>
            <a:spLocks/>
          </p:cNvSpPr>
          <p:nvPr userDrawn="1"/>
        </p:nvSpPr>
        <p:spPr bwMode="auto">
          <a:xfrm>
            <a:off x="1" y="0"/>
            <a:ext cx="9524999" cy="6857999"/>
          </a:xfrm>
          <a:prstGeom prst="rect">
            <a:avLst/>
          </a:prstGeom>
          <a:solidFill>
            <a:srgbClr val="19346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IN" sz="2000" err="1">
              <a:solidFill>
                <a:srgbClr val="FFFFFF"/>
              </a:solidFill>
              <a:ea typeface="Segoe UI" pitchFamily="34" charset="0"/>
              <a:cs typeface="Segoe UI" pitchFamily="34" charset="0"/>
            </a:endParaRPr>
          </a:p>
        </p:txBody>
      </p:sp>
      <p:pic>
        <p:nvPicPr>
          <p:cNvPr id="3" name="Picture 2">
            <a:extLst>
              <a:ext uri="{FF2B5EF4-FFF2-40B4-BE49-F238E27FC236}">
                <a16:creationId xmlns:a16="http://schemas.microsoft.com/office/drawing/2014/main" id="{FF46AD0D-16AF-1F19-FA71-8FF439678DEE}"/>
              </a:ext>
              <a:ext uri="{C183D7F6-B498-43B3-948B-1728B52AA6E4}">
                <adec:decorative xmlns:adec="http://schemas.microsoft.com/office/drawing/2017/decorative" val="1"/>
              </a:ext>
            </a:extLst>
          </p:cNvPr>
          <p:cNvPicPr>
            <a:picLocks noChangeAspect="1"/>
          </p:cNvPicPr>
          <p:nvPr userDrawn="1"/>
        </p:nvPicPr>
        <p:blipFill rotWithShape="1">
          <a:blip r:embed="rId2" cstate="screen">
            <a:alphaModFix amt="35000"/>
            <a:extLst>
              <a:ext uri="{28A0092B-C50C-407E-A947-70E740481C1C}">
                <a14:useLocalDpi xmlns:a14="http://schemas.microsoft.com/office/drawing/2010/main"/>
              </a:ext>
            </a:extLst>
          </a:blip>
          <a:src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8935724E-DE71-60A9-1D72-A7CCB756B175}"/>
              </a:ext>
              <a:ext uri="{C183D7F6-B498-43B3-948B-1728B52AA6E4}">
                <adec:decorative xmlns:adec="http://schemas.microsoft.com/office/drawing/2017/decorative" val="1"/>
              </a:ext>
            </a:extLst>
          </p:cNvPr>
          <p:cNvPicPr>
            <a:picLocks/>
          </p:cNvPicPr>
          <p:nvPr userDrawn="1"/>
        </p:nvPicPr>
        <p:blipFill rotWithShape="1">
          <a:blip r:embed="rId3" cstate="screen">
            <a:alphaModFix amt="50000"/>
            <a:extLst>
              <a:ext uri="{28A0092B-C50C-407E-A947-70E740481C1C}">
                <a14:useLocalDpi xmlns:a14="http://schemas.microsoft.com/office/drawing/2010/main"/>
              </a:ext>
            </a:extLst>
          </a:blip>
          <a:srcRect l="-1"/>
          <a:stretch/>
        </p:blipFill>
        <p:spPr>
          <a:xfrm>
            <a:off x="1" y="0"/>
            <a:ext cx="9524999" cy="6857999"/>
          </a:xfrm>
          <a:custGeom>
            <a:avLst/>
            <a:gdLst>
              <a:gd name="connsiteX0" fmla="*/ 0 w 5776683"/>
              <a:gd name="connsiteY0" fmla="*/ 0 h 6857999"/>
              <a:gd name="connsiteX1" fmla="*/ 5776683 w 5776683"/>
              <a:gd name="connsiteY1" fmla="*/ 0 h 6857999"/>
              <a:gd name="connsiteX2" fmla="*/ 5776683 w 5776683"/>
              <a:gd name="connsiteY2" fmla="*/ 6857999 h 6857999"/>
              <a:gd name="connsiteX3" fmla="*/ 0 w 5776683"/>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5776683" h="6857999">
                <a:moveTo>
                  <a:pt x="0" y="0"/>
                </a:moveTo>
                <a:lnTo>
                  <a:pt x="5776683" y="0"/>
                </a:lnTo>
                <a:lnTo>
                  <a:pt x="5776683" y="6857999"/>
                </a:lnTo>
                <a:lnTo>
                  <a:pt x="0" y="6857999"/>
                </a:lnTo>
                <a:close/>
              </a:path>
            </a:pathLst>
          </a:custGeom>
        </p:spPr>
      </p:pic>
      <p:sp>
        <p:nvSpPr>
          <p:cNvPr id="5" name="Rectangle: Rounded Corners 4">
            <a:extLst>
              <a:ext uri="{FF2B5EF4-FFF2-40B4-BE49-F238E27FC236}">
                <a16:creationId xmlns:a16="http://schemas.microsoft.com/office/drawing/2014/main" id="{2ABE4288-98BB-666E-1D51-F41686B6BBE9}"/>
              </a:ext>
              <a:ext uri="{C183D7F6-B498-43B3-948B-1728B52AA6E4}">
                <adec:decorative xmlns:adec="http://schemas.microsoft.com/office/drawing/2017/decorative" val="1"/>
              </a:ext>
            </a:extLst>
          </p:cNvPr>
          <p:cNvSpPr>
            <a:spLocks/>
          </p:cNvSpPr>
          <p:nvPr userDrawn="1"/>
        </p:nvSpPr>
        <p:spPr bwMode="auto">
          <a:xfrm>
            <a:off x="317500" y="1468398"/>
            <a:ext cx="5778500" cy="4809290"/>
          </a:xfrm>
          <a:prstGeom prst="roundRect">
            <a:avLst>
              <a:gd name="adj" fmla="val 4857"/>
            </a:avLst>
          </a:prstGeom>
          <a:solidFill>
            <a:schemeClr val="bg1">
              <a:alpha val="5000"/>
            </a:schemeClr>
          </a:solidFill>
          <a:ln>
            <a:noFill/>
            <a:headEnd type="none" w="med" len="med"/>
            <a:tailEnd type="none" w="med" len="med"/>
          </a:ln>
          <a:effectLst>
            <a:outerShdw blurRad="317500" sx="102000" sy="102000" algn="ctr" rotWithShape="0">
              <a:prstClr val="black">
                <a:alpha val="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2000" err="1">
              <a:solidFill>
                <a:schemeClr val="bg1"/>
              </a:solidFill>
              <a:latin typeface="+mj-lt"/>
              <a:ea typeface="Segoe UI Black" panose="020B0A02040204020203" pitchFamily="34" charset="0"/>
            </a:endParaRPr>
          </a:p>
        </p:txBody>
      </p:sp>
      <p:sp>
        <p:nvSpPr>
          <p:cNvPr id="8" name="Freeform: Shape 7">
            <a:extLst>
              <a:ext uri="{FF2B5EF4-FFF2-40B4-BE49-F238E27FC236}">
                <a16:creationId xmlns:a16="http://schemas.microsoft.com/office/drawing/2014/main" id="{111393A8-5705-A59F-F3BF-F1226C7CC210}"/>
              </a:ext>
              <a:ext uri="{C183D7F6-B498-43B3-948B-1728B52AA6E4}">
                <adec:decorative xmlns:adec="http://schemas.microsoft.com/office/drawing/2017/decorative" val="1"/>
              </a:ext>
            </a:extLst>
          </p:cNvPr>
          <p:cNvSpPr/>
          <p:nvPr userDrawn="1"/>
        </p:nvSpPr>
        <p:spPr>
          <a:xfrm>
            <a:off x="0" y="5999523"/>
            <a:ext cx="9525000" cy="858477"/>
          </a:xfrm>
          <a:custGeom>
            <a:avLst/>
            <a:gdLst>
              <a:gd name="connsiteX0" fmla="*/ 7676696 w 9525000"/>
              <a:gd name="connsiteY0" fmla="*/ 530993 h 858477"/>
              <a:gd name="connsiteX1" fmla="*/ 8188475 w 9525000"/>
              <a:gd name="connsiteY1" fmla="*/ 547368 h 858477"/>
              <a:gd name="connsiteX2" fmla="*/ 9324798 w 9525000"/>
              <a:gd name="connsiteY2" fmla="*/ 750487 h 858477"/>
              <a:gd name="connsiteX3" fmla="*/ 9525000 w 9525000"/>
              <a:gd name="connsiteY3" fmla="*/ 808516 h 858477"/>
              <a:gd name="connsiteX4" fmla="*/ 9525000 w 9525000"/>
              <a:gd name="connsiteY4" fmla="*/ 858477 h 858477"/>
              <a:gd name="connsiteX5" fmla="*/ 4572598 w 9525000"/>
              <a:gd name="connsiteY5" fmla="*/ 858477 h 858477"/>
              <a:gd name="connsiteX6" fmla="*/ 4606017 w 9525000"/>
              <a:gd name="connsiteY6" fmla="*/ 856651 h 858477"/>
              <a:gd name="connsiteX7" fmla="*/ 7676696 w 9525000"/>
              <a:gd name="connsiteY7" fmla="*/ 530993 h 858477"/>
              <a:gd name="connsiteX8" fmla="*/ 0 w 9525000"/>
              <a:gd name="connsiteY8" fmla="*/ 0 h 858477"/>
              <a:gd name="connsiteX9" fmla="*/ 682372 w 9525000"/>
              <a:gd name="connsiteY9" fmla="*/ 218742 h 858477"/>
              <a:gd name="connsiteX10" fmla="*/ 3583790 w 9525000"/>
              <a:gd name="connsiteY10" fmla="*/ 856009 h 858477"/>
              <a:gd name="connsiteX11" fmla="*/ 3627014 w 9525000"/>
              <a:gd name="connsiteY11" fmla="*/ 858477 h 858477"/>
              <a:gd name="connsiteX12" fmla="*/ 0 w 9525000"/>
              <a:gd name="connsiteY12"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5000" h="858477">
                <a:moveTo>
                  <a:pt x="7676696" y="530993"/>
                </a:moveTo>
                <a:cubicBezTo>
                  <a:pt x="7847289" y="529316"/>
                  <a:pt x="8017882" y="534146"/>
                  <a:pt x="8188475" y="547368"/>
                </a:cubicBezTo>
                <a:cubicBezTo>
                  <a:pt x="8572310" y="578273"/>
                  <a:pt x="8956144" y="652475"/>
                  <a:pt x="9324798" y="750487"/>
                </a:cubicBezTo>
                <a:lnTo>
                  <a:pt x="9525000" y="808516"/>
                </a:lnTo>
                <a:lnTo>
                  <a:pt x="9525000"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
        <p:nvSpPr>
          <p:cNvPr id="13" name="Rectangle 12">
            <a:extLst>
              <a:ext uri="{FF2B5EF4-FFF2-40B4-BE49-F238E27FC236}">
                <a16:creationId xmlns:a16="http://schemas.microsoft.com/office/drawing/2014/main" id="{D62DDA98-5FF3-DBEA-7A67-465EFDE8955A}"/>
              </a:ext>
              <a:ext uri="{C183D7F6-B498-43B3-948B-1728B52AA6E4}">
                <adec:decorative xmlns:adec="http://schemas.microsoft.com/office/drawing/2017/decorative" val="1"/>
              </a:ext>
            </a:extLst>
          </p:cNvPr>
          <p:cNvSpPr/>
          <p:nvPr userDrawn="1"/>
        </p:nvSpPr>
        <p:spPr bwMode="auto">
          <a:xfrm>
            <a:off x="9450162" y="0"/>
            <a:ext cx="74838" cy="6858000"/>
          </a:xfrm>
          <a:prstGeom prst="rect">
            <a:avLst/>
          </a:prstGeom>
          <a:gradFill flip="none" rotWithShape="1">
            <a:gsLst>
              <a:gs pos="100000">
                <a:schemeClr val="tx2">
                  <a:lumMod val="60000"/>
                  <a:lumOff val="40000"/>
                </a:schemeClr>
              </a:gs>
              <a:gs pos="0">
                <a:schemeClr val="tx2"/>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err="1">
              <a:solidFill>
                <a:schemeClr val="bg1"/>
              </a:solidFill>
              <a:cs typeface="Segoe UI" pitchFamily="34" charset="0"/>
            </a:endParaRPr>
          </a:p>
        </p:txBody>
      </p:sp>
      <p:sp>
        <p:nvSpPr>
          <p:cNvPr id="15" name="Title 1">
            <a:extLst>
              <a:ext uri="{FF2B5EF4-FFF2-40B4-BE49-F238E27FC236}">
                <a16:creationId xmlns:a16="http://schemas.microsoft.com/office/drawing/2014/main" id="{0F70E65B-F7BD-7633-A9C4-A5602CB69B3F}"/>
              </a:ext>
            </a:extLst>
          </p:cNvPr>
          <p:cNvSpPr>
            <a:spLocks noGrp="1"/>
          </p:cNvSpPr>
          <p:nvPr>
            <p:ph type="title"/>
          </p:nvPr>
        </p:nvSpPr>
        <p:spPr>
          <a:xfrm>
            <a:off x="588263" y="457200"/>
            <a:ext cx="8393361"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16" name="Text Placeholder 35">
            <a:extLst>
              <a:ext uri="{FF2B5EF4-FFF2-40B4-BE49-F238E27FC236}">
                <a16:creationId xmlns:a16="http://schemas.microsoft.com/office/drawing/2014/main" id="{137F2901-2041-9485-514F-D231514C6C00}"/>
              </a:ext>
            </a:extLst>
          </p:cNvPr>
          <p:cNvSpPr>
            <a:spLocks noGrp="1"/>
          </p:cNvSpPr>
          <p:nvPr>
            <p:ph type="body" sz="quarter" idx="15" hasCustomPrompt="1"/>
          </p:nvPr>
        </p:nvSpPr>
        <p:spPr>
          <a:xfrm>
            <a:off x="588263" y="1627779"/>
            <a:ext cx="5261450" cy="269601"/>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7" name="Text Placeholder 35">
            <a:extLst>
              <a:ext uri="{FF2B5EF4-FFF2-40B4-BE49-F238E27FC236}">
                <a16:creationId xmlns:a16="http://schemas.microsoft.com/office/drawing/2014/main" id="{7F57E1B0-98DF-6225-9936-2D7F216E345F}"/>
              </a:ext>
            </a:extLst>
          </p:cNvPr>
          <p:cNvSpPr>
            <a:spLocks noGrp="1"/>
          </p:cNvSpPr>
          <p:nvPr>
            <p:ph type="body" sz="quarter" idx="12" hasCustomPrompt="1"/>
          </p:nvPr>
        </p:nvSpPr>
        <p:spPr>
          <a:xfrm>
            <a:off x="588263" y="2019300"/>
            <a:ext cx="5261450" cy="805053"/>
          </a:xfrm>
          <a:noFill/>
        </p:spPr>
        <p:txBody>
          <a:bodyPr wrap="square" lIns="0" tIns="0" rIns="0" bIns="0" anchor="t">
            <a:noAutofit/>
          </a:bodyPr>
          <a:lstStyle>
            <a:lvl1pPr marL="0" indent="0">
              <a:buFont typeface="Arial" panose="020B0604020202020204" pitchFamily="34" charse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8" name="Text Placeholder 35">
            <a:extLst>
              <a:ext uri="{FF2B5EF4-FFF2-40B4-BE49-F238E27FC236}">
                <a16:creationId xmlns:a16="http://schemas.microsoft.com/office/drawing/2014/main" id="{66DEE5AB-9412-F26B-6CE8-151A63C66FFE}"/>
              </a:ext>
            </a:extLst>
          </p:cNvPr>
          <p:cNvSpPr>
            <a:spLocks noGrp="1"/>
          </p:cNvSpPr>
          <p:nvPr>
            <p:ph type="body" sz="quarter" idx="16" hasCustomPrompt="1"/>
          </p:nvPr>
        </p:nvSpPr>
        <p:spPr>
          <a:xfrm>
            <a:off x="588263" y="3112802"/>
            <a:ext cx="5261450" cy="269601"/>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9" name="Text Placeholder 35">
            <a:extLst>
              <a:ext uri="{FF2B5EF4-FFF2-40B4-BE49-F238E27FC236}">
                <a16:creationId xmlns:a16="http://schemas.microsoft.com/office/drawing/2014/main" id="{5A40C563-852C-37F3-E367-EDE58C7FCD59}"/>
              </a:ext>
            </a:extLst>
          </p:cNvPr>
          <p:cNvSpPr>
            <a:spLocks noGrp="1"/>
          </p:cNvSpPr>
          <p:nvPr>
            <p:ph type="body" sz="quarter" idx="17" hasCustomPrompt="1"/>
          </p:nvPr>
        </p:nvSpPr>
        <p:spPr>
          <a:xfrm>
            <a:off x="588263" y="3504323"/>
            <a:ext cx="5261450" cy="805053"/>
          </a:xfrm>
          <a:noFill/>
        </p:spPr>
        <p:txBody>
          <a:bodyPr wrap="square" lIns="0" tIns="0" rIns="0" bIns="0" anchor="t">
            <a:noAutofit/>
          </a:bodyPr>
          <a:lstStyle>
            <a:lvl1pPr marL="0" indent="0">
              <a:buFont typeface="Arial" panose="020B0604020202020204" pitchFamily="34" charse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0" name="Text Placeholder 35">
            <a:extLst>
              <a:ext uri="{FF2B5EF4-FFF2-40B4-BE49-F238E27FC236}">
                <a16:creationId xmlns:a16="http://schemas.microsoft.com/office/drawing/2014/main" id="{15B05EA5-3AD2-E196-3400-76EA2AF587E1}"/>
              </a:ext>
            </a:extLst>
          </p:cNvPr>
          <p:cNvSpPr>
            <a:spLocks noGrp="1"/>
          </p:cNvSpPr>
          <p:nvPr>
            <p:ph type="body" sz="quarter" idx="18" hasCustomPrompt="1"/>
          </p:nvPr>
        </p:nvSpPr>
        <p:spPr>
          <a:xfrm>
            <a:off x="588263" y="4687792"/>
            <a:ext cx="5261450" cy="269601"/>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1" name="Text Placeholder 35">
            <a:extLst>
              <a:ext uri="{FF2B5EF4-FFF2-40B4-BE49-F238E27FC236}">
                <a16:creationId xmlns:a16="http://schemas.microsoft.com/office/drawing/2014/main" id="{27591425-E795-E159-9160-D589C4352E2E}"/>
              </a:ext>
            </a:extLst>
          </p:cNvPr>
          <p:cNvSpPr>
            <a:spLocks noGrp="1"/>
          </p:cNvSpPr>
          <p:nvPr>
            <p:ph type="body" sz="quarter" idx="19" hasCustomPrompt="1"/>
          </p:nvPr>
        </p:nvSpPr>
        <p:spPr>
          <a:xfrm>
            <a:off x="588263" y="5079313"/>
            <a:ext cx="5261450" cy="805053"/>
          </a:xfrm>
          <a:noFill/>
        </p:spPr>
        <p:txBody>
          <a:bodyPr wrap="square" lIns="0" tIns="0" rIns="0" bIns="0" anchor="t">
            <a:noAutofit/>
          </a:bodyPr>
          <a:lstStyle>
            <a:lvl1pPr marL="0" indent="0">
              <a:buFont typeface="Arial" panose="020B0604020202020204" pitchFamily="34" charse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2" name="Picture Placeholder 58">
            <a:extLst>
              <a:ext uri="{FF2B5EF4-FFF2-40B4-BE49-F238E27FC236}">
                <a16:creationId xmlns:a16="http://schemas.microsoft.com/office/drawing/2014/main" id="{C9FC747D-A6BA-9F50-4542-EBA890BE4B55}"/>
              </a:ext>
            </a:extLst>
          </p:cNvPr>
          <p:cNvSpPr>
            <a:spLocks noGrp="1"/>
          </p:cNvSpPr>
          <p:nvPr>
            <p:ph type="pic" sz="quarter" idx="22"/>
          </p:nvPr>
        </p:nvSpPr>
        <p:spPr>
          <a:xfrm>
            <a:off x="6657973" y="1468397"/>
            <a:ext cx="5240337" cy="4809290"/>
          </a:xfrm>
          <a:prstGeom prst="roundRect">
            <a:avLst>
              <a:gd name="adj" fmla="val 4500"/>
            </a:avLst>
          </a:prstGeom>
          <a:solidFill>
            <a:schemeClr val="bg1">
              <a:alpha val="40000"/>
            </a:schemeClr>
          </a:solidFill>
          <a:ln>
            <a:solidFill>
              <a:schemeClr val="bg1"/>
            </a:solidFill>
          </a:ln>
          <a:effectLst>
            <a:outerShdw blurRad="254000" sx="102000" sy="102000" algn="ctr" rotWithShape="0">
              <a:prstClr val="black">
                <a:alpha val="8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Tree>
    <p:extLst>
      <p:ext uri="{BB962C8B-B14F-4D97-AF65-F5344CB8AC3E}">
        <p14:creationId xmlns:p14="http://schemas.microsoft.com/office/powerpoint/2010/main" val="2861323866"/>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preserve="1" userDrawn="1">
  <p:cSld name="5 speakers slid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780EBB2-8CA1-DA40-F19C-8ADE243ECAD6}"/>
              </a:ext>
              <a:ext uri="{C183D7F6-B498-43B3-948B-1728B52AA6E4}">
                <adec:decorative xmlns:adec="http://schemas.microsoft.com/office/drawing/2017/decorative" val="1"/>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20" name="Picture 19">
            <a:extLst>
              <a:ext uri="{FF2B5EF4-FFF2-40B4-BE49-F238E27FC236}">
                <a16:creationId xmlns:a16="http://schemas.microsoft.com/office/drawing/2014/main" id="{F58F077D-AD83-5BF8-FB02-676B81572C85}"/>
              </a:ext>
              <a:ext uri="{C183D7F6-B498-43B3-948B-1728B52AA6E4}">
                <adec:decorative xmlns:adec="http://schemas.microsoft.com/office/drawing/2017/decorative" val="1"/>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3099867"/>
            <a:ext cx="12193057" cy="3758133"/>
          </a:xfrm>
          <a:prstGeom prst="rect">
            <a:avLst/>
          </a:prstGeom>
        </p:spPr>
      </p:pic>
      <p:sp>
        <p:nvSpPr>
          <p:cNvPr id="21" name="Rectangle 20">
            <a:extLst>
              <a:ext uri="{FF2B5EF4-FFF2-40B4-BE49-F238E27FC236}">
                <a16:creationId xmlns:a16="http://schemas.microsoft.com/office/drawing/2014/main" id="{D6ECC369-2C29-D532-9E7E-8C4FE487A76E}"/>
              </a:ext>
              <a:ext uri="{C183D7F6-B498-43B3-948B-1728B52AA6E4}">
                <adec:decorative xmlns:adec="http://schemas.microsoft.com/office/drawing/2017/decorative" val="1"/>
              </a:ext>
            </a:extLst>
          </p:cNvPr>
          <p:cNvSpPr/>
          <p:nvPr userDrawn="1"/>
        </p:nvSpPr>
        <p:spPr bwMode="auto">
          <a:xfrm>
            <a:off x="0" y="3042965"/>
            <a:ext cx="12204700" cy="96310"/>
          </a:xfrm>
          <a:prstGeom prst="rect">
            <a:avLst/>
          </a:prstGeom>
          <a:gradFill>
            <a:gsLst>
              <a:gs pos="55000">
                <a:schemeClr val="accent3"/>
              </a:gs>
              <a:gs pos="100000">
                <a:schemeClr val="accent6">
                  <a:lumMod val="50000"/>
                </a:schemeClr>
              </a:gs>
              <a:gs pos="0">
                <a:schemeClr val="accent1"/>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grpSp>
        <p:nvGrpSpPr>
          <p:cNvPr id="31" name="Group 30">
            <a:extLst>
              <a:ext uri="{FF2B5EF4-FFF2-40B4-BE49-F238E27FC236}">
                <a16:creationId xmlns:a16="http://schemas.microsoft.com/office/drawing/2014/main" id="{B1940E9D-6D9D-0130-946D-3054594670E0}"/>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32" name="Freeform: Shape 31">
              <a:extLst>
                <a:ext uri="{FF2B5EF4-FFF2-40B4-BE49-F238E27FC236}">
                  <a16:creationId xmlns:a16="http://schemas.microsoft.com/office/drawing/2014/main" id="{76D281CC-6A0E-B1F5-67B5-8219B7AA9A15}"/>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33" name="Freeform: Shape 32">
              <a:extLst>
                <a:ext uri="{FF2B5EF4-FFF2-40B4-BE49-F238E27FC236}">
                  <a16:creationId xmlns:a16="http://schemas.microsoft.com/office/drawing/2014/main" id="{ACEB436E-0A50-E046-D24D-FFE89B6B2DC4}"/>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6" name="Oval 5">
            <a:extLst>
              <a:ext uri="{FF2B5EF4-FFF2-40B4-BE49-F238E27FC236}">
                <a16:creationId xmlns:a16="http://schemas.microsoft.com/office/drawing/2014/main" id="{98D39D3D-109D-B0CA-79A5-47CBF4D8F892}"/>
              </a:ext>
              <a:ext uri="{C183D7F6-B498-43B3-948B-1728B52AA6E4}">
                <adec:decorative xmlns:adec="http://schemas.microsoft.com/office/drawing/2017/decorative" val="1"/>
              </a:ext>
            </a:extLst>
          </p:cNvPr>
          <p:cNvSpPr/>
          <p:nvPr userDrawn="1"/>
        </p:nvSpPr>
        <p:spPr bwMode="auto">
          <a:xfrm>
            <a:off x="469676" y="1904551"/>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7" name="Oval 6">
            <a:extLst>
              <a:ext uri="{FF2B5EF4-FFF2-40B4-BE49-F238E27FC236}">
                <a16:creationId xmlns:a16="http://schemas.microsoft.com/office/drawing/2014/main" id="{1650D25D-8D3A-3F76-BB1A-E01457CADFB3}"/>
              </a:ext>
              <a:ext uri="{C183D7F6-B498-43B3-948B-1728B52AA6E4}">
                <adec:decorative xmlns:adec="http://schemas.microsoft.com/office/drawing/2017/decorative" val="1"/>
              </a:ext>
            </a:extLst>
          </p:cNvPr>
          <p:cNvSpPr/>
          <p:nvPr userDrawn="1"/>
        </p:nvSpPr>
        <p:spPr bwMode="auto">
          <a:xfrm>
            <a:off x="2741205" y="1904551"/>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8" name="Oval 7">
            <a:extLst>
              <a:ext uri="{FF2B5EF4-FFF2-40B4-BE49-F238E27FC236}">
                <a16:creationId xmlns:a16="http://schemas.microsoft.com/office/drawing/2014/main" id="{2DE843D5-AA85-106A-8FCE-8FA1768A96B4}"/>
              </a:ext>
              <a:ext uri="{C183D7F6-B498-43B3-948B-1728B52AA6E4}">
                <adec:decorative xmlns:adec="http://schemas.microsoft.com/office/drawing/2017/decorative" val="1"/>
              </a:ext>
            </a:extLst>
          </p:cNvPr>
          <p:cNvSpPr/>
          <p:nvPr userDrawn="1"/>
        </p:nvSpPr>
        <p:spPr bwMode="auto">
          <a:xfrm>
            <a:off x="5012734" y="1904551"/>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9" name="Oval 8">
            <a:extLst>
              <a:ext uri="{FF2B5EF4-FFF2-40B4-BE49-F238E27FC236}">
                <a16:creationId xmlns:a16="http://schemas.microsoft.com/office/drawing/2014/main" id="{8F45DF70-720F-9C3F-B991-4C925337EBEB}"/>
              </a:ext>
              <a:ext uri="{C183D7F6-B498-43B3-948B-1728B52AA6E4}">
                <adec:decorative xmlns:adec="http://schemas.microsoft.com/office/drawing/2017/decorative" val="1"/>
              </a:ext>
            </a:extLst>
          </p:cNvPr>
          <p:cNvSpPr/>
          <p:nvPr userDrawn="1"/>
        </p:nvSpPr>
        <p:spPr bwMode="auto">
          <a:xfrm>
            <a:off x="7284263" y="1904551"/>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13" name="Oval 12">
            <a:extLst>
              <a:ext uri="{FF2B5EF4-FFF2-40B4-BE49-F238E27FC236}">
                <a16:creationId xmlns:a16="http://schemas.microsoft.com/office/drawing/2014/main" id="{CF0C8522-3CB5-3A5C-3CC1-9BB9BF7250E9}"/>
              </a:ext>
              <a:ext uri="{C183D7F6-B498-43B3-948B-1728B52AA6E4}">
                <adec:decorative xmlns:adec="http://schemas.microsoft.com/office/drawing/2017/decorative" val="1"/>
              </a:ext>
            </a:extLst>
          </p:cNvPr>
          <p:cNvSpPr/>
          <p:nvPr userDrawn="1"/>
        </p:nvSpPr>
        <p:spPr bwMode="auto">
          <a:xfrm>
            <a:off x="9555792" y="1904551"/>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22" name="Title 1">
            <a:extLst>
              <a:ext uri="{FF2B5EF4-FFF2-40B4-BE49-F238E27FC236}">
                <a16:creationId xmlns:a16="http://schemas.microsoft.com/office/drawing/2014/main" id="{DAA61676-99B5-8DE3-ECEF-1C8FCE995AAB}"/>
              </a:ext>
            </a:extLst>
          </p:cNvPr>
          <p:cNvSpPr>
            <a:spLocks noGrp="1"/>
          </p:cNvSpPr>
          <p:nvPr>
            <p:ph type="title"/>
          </p:nvPr>
        </p:nvSpPr>
        <p:spPr>
          <a:xfrm>
            <a:off x="586740" y="451793"/>
            <a:ext cx="11018520" cy="553998"/>
          </a:xfrm>
        </p:spPr>
        <p:txBody>
          <a:bodyPr vert="horz" wrap="square" lIns="0" tIns="0" rIns="0" bIns="0" rtlCol="0" anchor="t">
            <a:spAutoFit/>
          </a:bodyPr>
          <a:lstStyle>
            <a:lvl1pPr marL="0" indent="0" algn="ctr">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25" name="Picture Placeholder 58">
            <a:extLst>
              <a:ext uri="{FF2B5EF4-FFF2-40B4-BE49-F238E27FC236}">
                <a16:creationId xmlns:a16="http://schemas.microsoft.com/office/drawing/2014/main" id="{C7DD5644-32F3-5AB9-9AE0-8BF2C8B78B4D}"/>
              </a:ext>
            </a:extLst>
          </p:cNvPr>
          <p:cNvSpPr>
            <a:spLocks noGrp="1"/>
          </p:cNvSpPr>
          <p:nvPr>
            <p:ph type="pic" sz="quarter" idx="24"/>
          </p:nvPr>
        </p:nvSpPr>
        <p:spPr>
          <a:xfrm>
            <a:off x="598297" y="2033701"/>
            <a:ext cx="1919480" cy="1919478"/>
          </a:xfrm>
          <a:prstGeom prst="ellipse">
            <a:avLst/>
          </a:prstGeom>
          <a:blipFill>
            <a:blip r:embed="rId4"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27" name="Text Placeholder 35">
            <a:extLst>
              <a:ext uri="{FF2B5EF4-FFF2-40B4-BE49-F238E27FC236}">
                <a16:creationId xmlns:a16="http://schemas.microsoft.com/office/drawing/2014/main" id="{1D99A484-90D0-7EB2-D3F7-F8DF2779EEB4}"/>
              </a:ext>
            </a:extLst>
          </p:cNvPr>
          <p:cNvSpPr>
            <a:spLocks noGrp="1"/>
          </p:cNvSpPr>
          <p:nvPr>
            <p:ph type="body" sz="quarter" idx="21" hasCustomPrompt="1"/>
          </p:nvPr>
        </p:nvSpPr>
        <p:spPr>
          <a:xfrm>
            <a:off x="584200" y="4150959"/>
            <a:ext cx="1933578" cy="625103"/>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 name="Text Placeholder 35">
            <a:extLst>
              <a:ext uri="{FF2B5EF4-FFF2-40B4-BE49-F238E27FC236}">
                <a16:creationId xmlns:a16="http://schemas.microsoft.com/office/drawing/2014/main" id="{6AED311F-E0BF-F139-4248-DCB9A5543568}"/>
              </a:ext>
            </a:extLst>
          </p:cNvPr>
          <p:cNvSpPr>
            <a:spLocks noGrp="1"/>
          </p:cNvSpPr>
          <p:nvPr>
            <p:ph type="body" sz="quarter" idx="29" hasCustomPrompt="1"/>
          </p:nvPr>
        </p:nvSpPr>
        <p:spPr>
          <a:xfrm>
            <a:off x="584200" y="4873101"/>
            <a:ext cx="1933578" cy="561161"/>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4" name="Picture Placeholder 58">
            <a:extLst>
              <a:ext uri="{FF2B5EF4-FFF2-40B4-BE49-F238E27FC236}">
                <a16:creationId xmlns:a16="http://schemas.microsoft.com/office/drawing/2014/main" id="{3A020D8F-AFC6-0C57-3480-A0C9EE5FC618}"/>
              </a:ext>
            </a:extLst>
          </p:cNvPr>
          <p:cNvSpPr>
            <a:spLocks noGrp="1"/>
          </p:cNvSpPr>
          <p:nvPr>
            <p:ph type="pic" sz="quarter" idx="23"/>
          </p:nvPr>
        </p:nvSpPr>
        <p:spPr>
          <a:xfrm>
            <a:off x="2869826" y="2033701"/>
            <a:ext cx="1919480" cy="1919478"/>
          </a:xfrm>
          <a:prstGeom prst="ellipse">
            <a:avLst/>
          </a:prstGeom>
          <a:blipFill>
            <a:blip r:embed="rId4"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28" name="Text Placeholder 35">
            <a:extLst>
              <a:ext uri="{FF2B5EF4-FFF2-40B4-BE49-F238E27FC236}">
                <a16:creationId xmlns:a16="http://schemas.microsoft.com/office/drawing/2014/main" id="{0111F4EF-E084-6066-3B94-F88DB1BD3D34}"/>
              </a:ext>
            </a:extLst>
          </p:cNvPr>
          <p:cNvSpPr>
            <a:spLocks noGrp="1"/>
          </p:cNvSpPr>
          <p:nvPr>
            <p:ph type="body" sz="quarter" idx="26" hasCustomPrompt="1"/>
          </p:nvPr>
        </p:nvSpPr>
        <p:spPr>
          <a:xfrm>
            <a:off x="2869826" y="4150959"/>
            <a:ext cx="1919481" cy="625103"/>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0" name="Text Placeholder 35">
            <a:extLst>
              <a:ext uri="{FF2B5EF4-FFF2-40B4-BE49-F238E27FC236}">
                <a16:creationId xmlns:a16="http://schemas.microsoft.com/office/drawing/2014/main" id="{7C593DC5-D794-C4A7-485A-8C84C085BF8C}"/>
              </a:ext>
            </a:extLst>
          </p:cNvPr>
          <p:cNvSpPr>
            <a:spLocks noGrp="1"/>
          </p:cNvSpPr>
          <p:nvPr>
            <p:ph type="body" sz="quarter" idx="30" hasCustomPrompt="1"/>
          </p:nvPr>
        </p:nvSpPr>
        <p:spPr>
          <a:xfrm>
            <a:off x="2869826" y="4873101"/>
            <a:ext cx="1919481" cy="561161"/>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3" name="Picture Placeholder 58">
            <a:extLst>
              <a:ext uri="{FF2B5EF4-FFF2-40B4-BE49-F238E27FC236}">
                <a16:creationId xmlns:a16="http://schemas.microsoft.com/office/drawing/2014/main" id="{AA721A8C-0C40-C601-CB98-E1649E64B40B}"/>
              </a:ext>
            </a:extLst>
          </p:cNvPr>
          <p:cNvSpPr>
            <a:spLocks noGrp="1"/>
          </p:cNvSpPr>
          <p:nvPr>
            <p:ph type="pic" sz="quarter" idx="22"/>
          </p:nvPr>
        </p:nvSpPr>
        <p:spPr>
          <a:xfrm>
            <a:off x="5141355" y="2033701"/>
            <a:ext cx="1919480" cy="1919478"/>
          </a:xfrm>
          <a:prstGeom prst="ellipse">
            <a:avLst/>
          </a:prstGeom>
          <a:blipFill>
            <a:blip r:embed="rId4"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29" name="Text Placeholder 35">
            <a:extLst>
              <a:ext uri="{FF2B5EF4-FFF2-40B4-BE49-F238E27FC236}">
                <a16:creationId xmlns:a16="http://schemas.microsoft.com/office/drawing/2014/main" id="{8A43F944-7445-2B74-3DCF-F1E52F2F3889}"/>
              </a:ext>
            </a:extLst>
          </p:cNvPr>
          <p:cNvSpPr>
            <a:spLocks noGrp="1"/>
          </p:cNvSpPr>
          <p:nvPr>
            <p:ph type="body" sz="quarter" idx="27" hasCustomPrompt="1"/>
          </p:nvPr>
        </p:nvSpPr>
        <p:spPr>
          <a:xfrm>
            <a:off x="5141355" y="4150959"/>
            <a:ext cx="1919481" cy="625103"/>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1" name="Text Placeholder 35">
            <a:extLst>
              <a:ext uri="{FF2B5EF4-FFF2-40B4-BE49-F238E27FC236}">
                <a16:creationId xmlns:a16="http://schemas.microsoft.com/office/drawing/2014/main" id="{C46BF6D1-44DE-F917-E931-5EF61CCC8C4A}"/>
              </a:ext>
            </a:extLst>
          </p:cNvPr>
          <p:cNvSpPr>
            <a:spLocks noGrp="1"/>
          </p:cNvSpPr>
          <p:nvPr>
            <p:ph type="body" sz="quarter" idx="31" hasCustomPrompt="1"/>
          </p:nvPr>
        </p:nvSpPr>
        <p:spPr>
          <a:xfrm>
            <a:off x="5141355" y="4873101"/>
            <a:ext cx="1919481" cy="561161"/>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Picture Placeholder 58">
            <a:extLst>
              <a:ext uri="{FF2B5EF4-FFF2-40B4-BE49-F238E27FC236}">
                <a16:creationId xmlns:a16="http://schemas.microsoft.com/office/drawing/2014/main" id="{DB1D3263-7F9D-7A55-7501-F75A9D673748}"/>
              </a:ext>
            </a:extLst>
          </p:cNvPr>
          <p:cNvSpPr>
            <a:spLocks noGrp="1"/>
          </p:cNvSpPr>
          <p:nvPr>
            <p:ph type="pic" sz="quarter" idx="25"/>
          </p:nvPr>
        </p:nvSpPr>
        <p:spPr>
          <a:xfrm>
            <a:off x="7412884" y="2033701"/>
            <a:ext cx="1919480" cy="1919478"/>
          </a:xfrm>
          <a:prstGeom prst="ellipse">
            <a:avLst/>
          </a:prstGeom>
          <a:blipFill>
            <a:blip r:embed="rId4"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30" name="Text Placeholder 35">
            <a:extLst>
              <a:ext uri="{FF2B5EF4-FFF2-40B4-BE49-F238E27FC236}">
                <a16:creationId xmlns:a16="http://schemas.microsoft.com/office/drawing/2014/main" id="{E5FAC0CF-AB26-FD92-E080-52985124A761}"/>
              </a:ext>
            </a:extLst>
          </p:cNvPr>
          <p:cNvSpPr>
            <a:spLocks noGrp="1"/>
          </p:cNvSpPr>
          <p:nvPr>
            <p:ph type="body" sz="quarter" idx="28" hasCustomPrompt="1"/>
          </p:nvPr>
        </p:nvSpPr>
        <p:spPr>
          <a:xfrm>
            <a:off x="7412884" y="4150959"/>
            <a:ext cx="1919481" cy="625103"/>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2" name="Text Placeholder 35">
            <a:extLst>
              <a:ext uri="{FF2B5EF4-FFF2-40B4-BE49-F238E27FC236}">
                <a16:creationId xmlns:a16="http://schemas.microsoft.com/office/drawing/2014/main" id="{60B2F3A3-25F8-3E69-C2C4-1B8B2C8830F8}"/>
              </a:ext>
            </a:extLst>
          </p:cNvPr>
          <p:cNvSpPr>
            <a:spLocks noGrp="1"/>
          </p:cNvSpPr>
          <p:nvPr>
            <p:ph type="body" sz="quarter" idx="32" hasCustomPrompt="1"/>
          </p:nvPr>
        </p:nvSpPr>
        <p:spPr>
          <a:xfrm>
            <a:off x="7412884" y="4873101"/>
            <a:ext cx="1919481" cy="561161"/>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4" name="Picture Placeholder 58">
            <a:extLst>
              <a:ext uri="{FF2B5EF4-FFF2-40B4-BE49-F238E27FC236}">
                <a16:creationId xmlns:a16="http://schemas.microsoft.com/office/drawing/2014/main" id="{4565F35D-0B79-E345-D56C-E4C9C6AE3EFC}"/>
              </a:ext>
            </a:extLst>
          </p:cNvPr>
          <p:cNvSpPr>
            <a:spLocks noGrp="1"/>
          </p:cNvSpPr>
          <p:nvPr>
            <p:ph type="pic" sz="quarter" idx="33"/>
          </p:nvPr>
        </p:nvSpPr>
        <p:spPr>
          <a:xfrm>
            <a:off x="9684413" y="2033701"/>
            <a:ext cx="1919480" cy="1919478"/>
          </a:xfrm>
          <a:prstGeom prst="ellipse">
            <a:avLst/>
          </a:prstGeom>
          <a:blipFill>
            <a:blip r:embed="rId4"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18" name="Text Placeholder 35">
            <a:extLst>
              <a:ext uri="{FF2B5EF4-FFF2-40B4-BE49-F238E27FC236}">
                <a16:creationId xmlns:a16="http://schemas.microsoft.com/office/drawing/2014/main" id="{46CEA24A-61CC-A676-09C2-65CEB1DC3B68}"/>
              </a:ext>
            </a:extLst>
          </p:cNvPr>
          <p:cNvSpPr>
            <a:spLocks noGrp="1"/>
          </p:cNvSpPr>
          <p:nvPr>
            <p:ph type="body" sz="quarter" idx="34" hasCustomPrompt="1"/>
          </p:nvPr>
        </p:nvSpPr>
        <p:spPr>
          <a:xfrm>
            <a:off x="9684412" y="4150959"/>
            <a:ext cx="1919481" cy="625103"/>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9" name="Text Placeholder 35">
            <a:extLst>
              <a:ext uri="{FF2B5EF4-FFF2-40B4-BE49-F238E27FC236}">
                <a16:creationId xmlns:a16="http://schemas.microsoft.com/office/drawing/2014/main" id="{EB20AC39-B691-43F7-C28F-EA9095D844CE}"/>
              </a:ext>
            </a:extLst>
          </p:cNvPr>
          <p:cNvSpPr>
            <a:spLocks noGrp="1"/>
          </p:cNvSpPr>
          <p:nvPr>
            <p:ph type="body" sz="quarter" idx="35" hasCustomPrompt="1"/>
          </p:nvPr>
        </p:nvSpPr>
        <p:spPr>
          <a:xfrm>
            <a:off x="9684412" y="4873101"/>
            <a:ext cx="1919481" cy="561161"/>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894783470"/>
      </p:ext>
    </p:extLst>
  </p:cSld>
  <p:clrMapOvr>
    <a:masterClrMapping/>
  </p:clrMapOvr>
  <p:transition>
    <p:fade/>
  </p:transition>
</p:sldLayout>
</file>

<file path=ppt/slideLayouts/slideLayout711.xml><?xml version="1.0" encoding="utf-8"?>
<p:sldLayout xmlns:a="http://schemas.openxmlformats.org/drawingml/2006/main" xmlns:r="http://schemas.openxmlformats.org/officeDocument/2006/relationships" xmlns:p="http://schemas.openxmlformats.org/presentationml/2006/main" preserve="1" userDrawn="1">
  <p:cSld name="6 speakers slid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780EBB2-8CA1-DA40-F19C-8ADE243ECAD6}"/>
              </a:ext>
              <a:ext uri="{C183D7F6-B498-43B3-948B-1728B52AA6E4}">
                <adec:decorative xmlns:adec="http://schemas.microsoft.com/office/drawing/2017/decorative" val="1"/>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7" name="Picture 6">
            <a:extLst>
              <a:ext uri="{FF2B5EF4-FFF2-40B4-BE49-F238E27FC236}">
                <a16:creationId xmlns:a16="http://schemas.microsoft.com/office/drawing/2014/main" id="{56CE2223-793E-DC36-6096-9A224C75A598}"/>
              </a:ext>
              <a:ext uri="{C183D7F6-B498-43B3-948B-1728B52AA6E4}">
                <adec:decorative xmlns:adec="http://schemas.microsoft.com/office/drawing/2017/decorative" val="1"/>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3099867"/>
            <a:ext cx="12193057" cy="3758133"/>
          </a:xfrm>
          <a:prstGeom prst="rect">
            <a:avLst/>
          </a:prstGeom>
        </p:spPr>
      </p:pic>
      <p:sp>
        <p:nvSpPr>
          <p:cNvPr id="8" name="Rectangle 7">
            <a:extLst>
              <a:ext uri="{FF2B5EF4-FFF2-40B4-BE49-F238E27FC236}">
                <a16:creationId xmlns:a16="http://schemas.microsoft.com/office/drawing/2014/main" id="{21E1321F-0FDD-E7D4-2A40-C00D72A456A0}"/>
              </a:ext>
              <a:ext uri="{C183D7F6-B498-43B3-948B-1728B52AA6E4}">
                <adec:decorative xmlns:adec="http://schemas.microsoft.com/office/drawing/2017/decorative" val="1"/>
              </a:ext>
            </a:extLst>
          </p:cNvPr>
          <p:cNvSpPr/>
          <p:nvPr userDrawn="1"/>
        </p:nvSpPr>
        <p:spPr bwMode="auto">
          <a:xfrm>
            <a:off x="0" y="3042965"/>
            <a:ext cx="12204700" cy="96310"/>
          </a:xfrm>
          <a:prstGeom prst="rect">
            <a:avLst/>
          </a:prstGeom>
          <a:gradFill>
            <a:gsLst>
              <a:gs pos="55000">
                <a:schemeClr val="accent3"/>
              </a:gs>
              <a:gs pos="100000">
                <a:schemeClr val="accent6">
                  <a:lumMod val="50000"/>
                </a:schemeClr>
              </a:gs>
              <a:gs pos="0">
                <a:schemeClr val="accent1"/>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grpSp>
        <p:nvGrpSpPr>
          <p:cNvPr id="9" name="Group 8">
            <a:extLst>
              <a:ext uri="{FF2B5EF4-FFF2-40B4-BE49-F238E27FC236}">
                <a16:creationId xmlns:a16="http://schemas.microsoft.com/office/drawing/2014/main" id="{F27FD47A-7C97-5667-ADA3-E0AE7D1B3492}"/>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3" name="Freeform: Shape 12">
              <a:extLst>
                <a:ext uri="{FF2B5EF4-FFF2-40B4-BE49-F238E27FC236}">
                  <a16:creationId xmlns:a16="http://schemas.microsoft.com/office/drawing/2014/main" id="{D9878666-54D5-F6EF-2ACC-80649371323D}"/>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14" name="Freeform: Shape 13">
              <a:extLst>
                <a:ext uri="{FF2B5EF4-FFF2-40B4-BE49-F238E27FC236}">
                  <a16:creationId xmlns:a16="http://schemas.microsoft.com/office/drawing/2014/main" id="{AA39B6E0-B067-A29A-8E1F-5700A6E65278}"/>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6" name="Oval 5">
            <a:extLst>
              <a:ext uri="{FF2B5EF4-FFF2-40B4-BE49-F238E27FC236}">
                <a16:creationId xmlns:a16="http://schemas.microsoft.com/office/drawing/2014/main" id="{98D39D3D-109D-B0CA-79A5-47CBF4D8F892}"/>
              </a:ext>
              <a:ext uri="{C183D7F6-B498-43B3-948B-1728B52AA6E4}">
                <adec:decorative xmlns:adec="http://schemas.microsoft.com/office/drawing/2017/decorative" val="1"/>
              </a:ext>
            </a:extLst>
          </p:cNvPr>
          <p:cNvSpPr/>
          <p:nvPr userDrawn="1"/>
        </p:nvSpPr>
        <p:spPr bwMode="auto">
          <a:xfrm>
            <a:off x="486453" y="22301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20" name="Oval 19">
            <a:extLst>
              <a:ext uri="{FF2B5EF4-FFF2-40B4-BE49-F238E27FC236}">
                <a16:creationId xmlns:a16="http://schemas.microsoft.com/office/drawing/2014/main" id="{D1702F11-134B-4BAA-AA4E-98AC2F316145}"/>
              </a:ext>
              <a:ext uri="{C183D7F6-B498-43B3-948B-1728B52AA6E4}">
                <adec:decorative xmlns:adec="http://schemas.microsoft.com/office/drawing/2017/decorative" val="1"/>
              </a:ext>
            </a:extLst>
          </p:cNvPr>
          <p:cNvSpPr/>
          <p:nvPr userDrawn="1"/>
        </p:nvSpPr>
        <p:spPr bwMode="auto">
          <a:xfrm>
            <a:off x="2400233" y="22301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1" name="Oval 30">
            <a:extLst>
              <a:ext uri="{FF2B5EF4-FFF2-40B4-BE49-F238E27FC236}">
                <a16:creationId xmlns:a16="http://schemas.microsoft.com/office/drawing/2014/main" id="{1DFE77D6-B942-4EFC-000A-9C389535E5AD}"/>
              </a:ext>
              <a:ext uri="{C183D7F6-B498-43B3-948B-1728B52AA6E4}">
                <adec:decorative xmlns:adec="http://schemas.microsoft.com/office/drawing/2017/decorative" val="1"/>
              </a:ext>
            </a:extLst>
          </p:cNvPr>
          <p:cNvSpPr/>
          <p:nvPr userDrawn="1"/>
        </p:nvSpPr>
        <p:spPr bwMode="auto">
          <a:xfrm>
            <a:off x="4314013" y="22301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3" name="Oval 32">
            <a:extLst>
              <a:ext uri="{FF2B5EF4-FFF2-40B4-BE49-F238E27FC236}">
                <a16:creationId xmlns:a16="http://schemas.microsoft.com/office/drawing/2014/main" id="{302E49D4-B829-E21E-AF5A-71371107A9FE}"/>
              </a:ext>
              <a:ext uri="{C183D7F6-B498-43B3-948B-1728B52AA6E4}">
                <adec:decorative xmlns:adec="http://schemas.microsoft.com/office/drawing/2017/decorative" val="1"/>
              </a:ext>
            </a:extLst>
          </p:cNvPr>
          <p:cNvSpPr/>
          <p:nvPr userDrawn="1"/>
        </p:nvSpPr>
        <p:spPr bwMode="auto">
          <a:xfrm>
            <a:off x="6227793" y="22301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5" name="Oval 34">
            <a:extLst>
              <a:ext uri="{FF2B5EF4-FFF2-40B4-BE49-F238E27FC236}">
                <a16:creationId xmlns:a16="http://schemas.microsoft.com/office/drawing/2014/main" id="{E453B493-A5FA-EEC7-A986-E813F579C97C}"/>
              </a:ext>
              <a:ext uri="{C183D7F6-B498-43B3-948B-1728B52AA6E4}">
                <adec:decorative xmlns:adec="http://schemas.microsoft.com/office/drawing/2017/decorative" val="1"/>
              </a:ext>
            </a:extLst>
          </p:cNvPr>
          <p:cNvSpPr/>
          <p:nvPr userDrawn="1"/>
        </p:nvSpPr>
        <p:spPr bwMode="auto">
          <a:xfrm>
            <a:off x="8141573" y="22301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37" name="Oval 36">
            <a:extLst>
              <a:ext uri="{FF2B5EF4-FFF2-40B4-BE49-F238E27FC236}">
                <a16:creationId xmlns:a16="http://schemas.microsoft.com/office/drawing/2014/main" id="{2430F640-40DC-E8AC-3BAB-464D55067EC4}"/>
              </a:ext>
              <a:ext uri="{C183D7F6-B498-43B3-948B-1728B52AA6E4}">
                <adec:decorative xmlns:adec="http://schemas.microsoft.com/office/drawing/2017/decorative" val="1"/>
              </a:ext>
            </a:extLst>
          </p:cNvPr>
          <p:cNvSpPr/>
          <p:nvPr userDrawn="1"/>
        </p:nvSpPr>
        <p:spPr bwMode="auto">
          <a:xfrm>
            <a:off x="10055355" y="2230121"/>
            <a:ext cx="1654258" cy="165425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22" name="Title 1">
            <a:extLst>
              <a:ext uri="{FF2B5EF4-FFF2-40B4-BE49-F238E27FC236}">
                <a16:creationId xmlns:a16="http://schemas.microsoft.com/office/drawing/2014/main" id="{DAA61676-99B5-8DE3-ECEF-1C8FCE995AAB}"/>
              </a:ext>
            </a:extLst>
          </p:cNvPr>
          <p:cNvSpPr>
            <a:spLocks noGrp="1"/>
          </p:cNvSpPr>
          <p:nvPr>
            <p:ph type="title"/>
          </p:nvPr>
        </p:nvSpPr>
        <p:spPr>
          <a:xfrm>
            <a:off x="586740" y="451793"/>
            <a:ext cx="11018520" cy="553998"/>
          </a:xfrm>
        </p:spPr>
        <p:txBody>
          <a:bodyPr vert="horz" wrap="square" lIns="0" tIns="0" rIns="0" bIns="0" rtlCol="0" anchor="t">
            <a:spAutoFit/>
          </a:bodyPr>
          <a:lstStyle>
            <a:lvl1pPr marL="0" indent="0" algn="ctr">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
        <p:nvSpPr>
          <p:cNvPr id="25" name="Picture Placeholder 58">
            <a:extLst>
              <a:ext uri="{FF2B5EF4-FFF2-40B4-BE49-F238E27FC236}">
                <a16:creationId xmlns:a16="http://schemas.microsoft.com/office/drawing/2014/main" id="{C7DD5644-32F3-5AB9-9AE0-8BF2C8B78B4D}"/>
              </a:ext>
            </a:extLst>
          </p:cNvPr>
          <p:cNvSpPr>
            <a:spLocks noGrp="1"/>
          </p:cNvSpPr>
          <p:nvPr>
            <p:ph type="pic" sz="quarter" idx="24"/>
          </p:nvPr>
        </p:nvSpPr>
        <p:spPr>
          <a:xfrm>
            <a:off x="584200" y="2327869"/>
            <a:ext cx="1458762" cy="1458760"/>
          </a:xfrm>
          <a:prstGeom prst="ellipse">
            <a:avLst/>
          </a:prstGeom>
          <a:blipFill>
            <a:blip r:embed="rId4"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27" name="Text Placeholder 35">
            <a:extLst>
              <a:ext uri="{FF2B5EF4-FFF2-40B4-BE49-F238E27FC236}">
                <a16:creationId xmlns:a16="http://schemas.microsoft.com/office/drawing/2014/main" id="{1D99A484-90D0-7EB2-D3F7-F8DF2779EEB4}"/>
              </a:ext>
            </a:extLst>
          </p:cNvPr>
          <p:cNvSpPr>
            <a:spLocks noGrp="1"/>
          </p:cNvSpPr>
          <p:nvPr>
            <p:ph type="body" sz="quarter" idx="21" hasCustomPrompt="1"/>
          </p:nvPr>
        </p:nvSpPr>
        <p:spPr>
          <a:xfrm>
            <a:off x="584201" y="3952119"/>
            <a:ext cx="1458761" cy="529570"/>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 name="Text Placeholder 35">
            <a:extLst>
              <a:ext uri="{FF2B5EF4-FFF2-40B4-BE49-F238E27FC236}">
                <a16:creationId xmlns:a16="http://schemas.microsoft.com/office/drawing/2014/main" id="{6AED311F-E0BF-F139-4248-DCB9A5543568}"/>
              </a:ext>
            </a:extLst>
          </p:cNvPr>
          <p:cNvSpPr>
            <a:spLocks noGrp="1"/>
          </p:cNvSpPr>
          <p:nvPr>
            <p:ph type="body" sz="quarter" idx="29" hasCustomPrompt="1"/>
          </p:nvPr>
        </p:nvSpPr>
        <p:spPr>
          <a:xfrm>
            <a:off x="584201" y="4618849"/>
            <a:ext cx="1458762" cy="74926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1" name="Picture Placeholder 58">
            <a:extLst>
              <a:ext uri="{FF2B5EF4-FFF2-40B4-BE49-F238E27FC236}">
                <a16:creationId xmlns:a16="http://schemas.microsoft.com/office/drawing/2014/main" id="{42A55147-953F-B9A9-99C2-9FC4CA6BE46F}"/>
              </a:ext>
            </a:extLst>
          </p:cNvPr>
          <p:cNvSpPr>
            <a:spLocks noGrp="1"/>
          </p:cNvSpPr>
          <p:nvPr>
            <p:ph type="pic" sz="quarter" idx="36"/>
          </p:nvPr>
        </p:nvSpPr>
        <p:spPr>
          <a:xfrm>
            <a:off x="2497980" y="2327869"/>
            <a:ext cx="1458762" cy="1458760"/>
          </a:xfrm>
          <a:prstGeom prst="ellipse">
            <a:avLst/>
          </a:prstGeom>
          <a:blipFill>
            <a:blip r:embed="rId4"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28" name="Text Placeholder 35">
            <a:extLst>
              <a:ext uri="{FF2B5EF4-FFF2-40B4-BE49-F238E27FC236}">
                <a16:creationId xmlns:a16="http://schemas.microsoft.com/office/drawing/2014/main" id="{0111F4EF-E084-6066-3B94-F88DB1BD3D34}"/>
              </a:ext>
            </a:extLst>
          </p:cNvPr>
          <p:cNvSpPr>
            <a:spLocks noGrp="1"/>
          </p:cNvSpPr>
          <p:nvPr>
            <p:ph type="body" sz="quarter" idx="26" hasCustomPrompt="1"/>
          </p:nvPr>
        </p:nvSpPr>
        <p:spPr>
          <a:xfrm>
            <a:off x="2497980" y="3952119"/>
            <a:ext cx="1448127" cy="529570"/>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0" name="Text Placeholder 35">
            <a:extLst>
              <a:ext uri="{FF2B5EF4-FFF2-40B4-BE49-F238E27FC236}">
                <a16:creationId xmlns:a16="http://schemas.microsoft.com/office/drawing/2014/main" id="{7C593DC5-D794-C4A7-485A-8C84C085BF8C}"/>
              </a:ext>
            </a:extLst>
          </p:cNvPr>
          <p:cNvSpPr>
            <a:spLocks noGrp="1"/>
          </p:cNvSpPr>
          <p:nvPr>
            <p:ph type="body" sz="quarter" idx="30" hasCustomPrompt="1"/>
          </p:nvPr>
        </p:nvSpPr>
        <p:spPr>
          <a:xfrm>
            <a:off x="2497979" y="4618849"/>
            <a:ext cx="1458762" cy="74926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2" name="Picture Placeholder 58">
            <a:extLst>
              <a:ext uri="{FF2B5EF4-FFF2-40B4-BE49-F238E27FC236}">
                <a16:creationId xmlns:a16="http://schemas.microsoft.com/office/drawing/2014/main" id="{DE2674AD-377C-4DC5-84B9-2E5282684CDA}"/>
              </a:ext>
            </a:extLst>
          </p:cNvPr>
          <p:cNvSpPr>
            <a:spLocks noGrp="1"/>
          </p:cNvSpPr>
          <p:nvPr>
            <p:ph type="pic" sz="quarter" idx="37"/>
          </p:nvPr>
        </p:nvSpPr>
        <p:spPr>
          <a:xfrm>
            <a:off x="4411760" y="2327869"/>
            <a:ext cx="1458762" cy="1458760"/>
          </a:xfrm>
          <a:prstGeom prst="ellipse">
            <a:avLst/>
          </a:prstGeom>
          <a:blipFill>
            <a:blip r:embed="rId4"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29" name="Text Placeholder 35">
            <a:extLst>
              <a:ext uri="{FF2B5EF4-FFF2-40B4-BE49-F238E27FC236}">
                <a16:creationId xmlns:a16="http://schemas.microsoft.com/office/drawing/2014/main" id="{8A43F944-7445-2B74-3DCF-F1E52F2F3889}"/>
              </a:ext>
            </a:extLst>
          </p:cNvPr>
          <p:cNvSpPr>
            <a:spLocks noGrp="1"/>
          </p:cNvSpPr>
          <p:nvPr>
            <p:ph type="body" sz="quarter" idx="27" hasCustomPrompt="1"/>
          </p:nvPr>
        </p:nvSpPr>
        <p:spPr>
          <a:xfrm>
            <a:off x="4411760" y="3952119"/>
            <a:ext cx="1448127" cy="529570"/>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1" name="Text Placeholder 35">
            <a:extLst>
              <a:ext uri="{FF2B5EF4-FFF2-40B4-BE49-F238E27FC236}">
                <a16:creationId xmlns:a16="http://schemas.microsoft.com/office/drawing/2014/main" id="{C46BF6D1-44DE-F917-E931-5EF61CCC8C4A}"/>
              </a:ext>
            </a:extLst>
          </p:cNvPr>
          <p:cNvSpPr>
            <a:spLocks noGrp="1"/>
          </p:cNvSpPr>
          <p:nvPr>
            <p:ph type="body" sz="quarter" idx="31" hasCustomPrompt="1"/>
          </p:nvPr>
        </p:nvSpPr>
        <p:spPr>
          <a:xfrm>
            <a:off x="4411759" y="4618849"/>
            <a:ext cx="1458762" cy="74926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4" name="Picture Placeholder 58">
            <a:extLst>
              <a:ext uri="{FF2B5EF4-FFF2-40B4-BE49-F238E27FC236}">
                <a16:creationId xmlns:a16="http://schemas.microsoft.com/office/drawing/2014/main" id="{EAF7E0EB-CA3F-F97E-9810-CF0682265AEC}"/>
              </a:ext>
            </a:extLst>
          </p:cNvPr>
          <p:cNvSpPr>
            <a:spLocks noGrp="1"/>
          </p:cNvSpPr>
          <p:nvPr>
            <p:ph type="pic" sz="quarter" idx="38"/>
          </p:nvPr>
        </p:nvSpPr>
        <p:spPr>
          <a:xfrm>
            <a:off x="6325540" y="2327869"/>
            <a:ext cx="1458762" cy="1458760"/>
          </a:xfrm>
          <a:prstGeom prst="ellipse">
            <a:avLst/>
          </a:prstGeom>
          <a:blipFill>
            <a:blip r:embed="rId4"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30" name="Text Placeholder 35">
            <a:extLst>
              <a:ext uri="{FF2B5EF4-FFF2-40B4-BE49-F238E27FC236}">
                <a16:creationId xmlns:a16="http://schemas.microsoft.com/office/drawing/2014/main" id="{E5FAC0CF-AB26-FD92-E080-52985124A761}"/>
              </a:ext>
            </a:extLst>
          </p:cNvPr>
          <p:cNvSpPr>
            <a:spLocks noGrp="1"/>
          </p:cNvSpPr>
          <p:nvPr>
            <p:ph type="body" sz="quarter" idx="28" hasCustomPrompt="1"/>
          </p:nvPr>
        </p:nvSpPr>
        <p:spPr>
          <a:xfrm>
            <a:off x="6325540" y="3952119"/>
            <a:ext cx="1448127" cy="529570"/>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2" name="Text Placeholder 35">
            <a:extLst>
              <a:ext uri="{FF2B5EF4-FFF2-40B4-BE49-F238E27FC236}">
                <a16:creationId xmlns:a16="http://schemas.microsoft.com/office/drawing/2014/main" id="{60B2F3A3-25F8-3E69-C2C4-1B8B2C8830F8}"/>
              </a:ext>
            </a:extLst>
          </p:cNvPr>
          <p:cNvSpPr>
            <a:spLocks noGrp="1"/>
          </p:cNvSpPr>
          <p:nvPr>
            <p:ph type="body" sz="quarter" idx="32" hasCustomPrompt="1"/>
          </p:nvPr>
        </p:nvSpPr>
        <p:spPr>
          <a:xfrm>
            <a:off x="6325539" y="4618849"/>
            <a:ext cx="1458762" cy="74926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6" name="Picture Placeholder 58">
            <a:extLst>
              <a:ext uri="{FF2B5EF4-FFF2-40B4-BE49-F238E27FC236}">
                <a16:creationId xmlns:a16="http://schemas.microsoft.com/office/drawing/2014/main" id="{94730077-6404-CF07-BB44-5F3FB6144AB6}"/>
              </a:ext>
            </a:extLst>
          </p:cNvPr>
          <p:cNvSpPr>
            <a:spLocks noGrp="1"/>
          </p:cNvSpPr>
          <p:nvPr>
            <p:ph type="pic" sz="quarter" idx="39"/>
          </p:nvPr>
        </p:nvSpPr>
        <p:spPr>
          <a:xfrm>
            <a:off x="8239320" y="2327869"/>
            <a:ext cx="1458762" cy="1458760"/>
          </a:xfrm>
          <a:prstGeom prst="ellipse">
            <a:avLst/>
          </a:prstGeom>
          <a:blipFill>
            <a:blip r:embed="rId4"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18" name="Text Placeholder 35">
            <a:extLst>
              <a:ext uri="{FF2B5EF4-FFF2-40B4-BE49-F238E27FC236}">
                <a16:creationId xmlns:a16="http://schemas.microsoft.com/office/drawing/2014/main" id="{46CEA24A-61CC-A676-09C2-65CEB1DC3B68}"/>
              </a:ext>
            </a:extLst>
          </p:cNvPr>
          <p:cNvSpPr>
            <a:spLocks noGrp="1"/>
          </p:cNvSpPr>
          <p:nvPr>
            <p:ph type="body" sz="quarter" idx="34" hasCustomPrompt="1"/>
          </p:nvPr>
        </p:nvSpPr>
        <p:spPr>
          <a:xfrm>
            <a:off x="8239320" y="3952119"/>
            <a:ext cx="1448127" cy="529570"/>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9" name="Text Placeholder 35">
            <a:extLst>
              <a:ext uri="{FF2B5EF4-FFF2-40B4-BE49-F238E27FC236}">
                <a16:creationId xmlns:a16="http://schemas.microsoft.com/office/drawing/2014/main" id="{EB20AC39-B691-43F7-C28F-EA9095D844CE}"/>
              </a:ext>
            </a:extLst>
          </p:cNvPr>
          <p:cNvSpPr>
            <a:spLocks noGrp="1"/>
          </p:cNvSpPr>
          <p:nvPr>
            <p:ph type="body" sz="quarter" idx="35" hasCustomPrompt="1"/>
          </p:nvPr>
        </p:nvSpPr>
        <p:spPr>
          <a:xfrm>
            <a:off x="8239319" y="4618849"/>
            <a:ext cx="1458762" cy="74926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8" name="Picture Placeholder 58">
            <a:extLst>
              <a:ext uri="{FF2B5EF4-FFF2-40B4-BE49-F238E27FC236}">
                <a16:creationId xmlns:a16="http://schemas.microsoft.com/office/drawing/2014/main" id="{AB094ACA-CDE8-BDBF-F139-FAD9F7EBAC70}"/>
              </a:ext>
            </a:extLst>
          </p:cNvPr>
          <p:cNvSpPr>
            <a:spLocks noGrp="1"/>
          </p:cNvSpPr>
          <p:nvPr>
            <p:ph type="pic" sz="quarter" idx="40"/>
          </p:nvPr>
        </p:nvSpPr>
        <p:spPr>
          <a:xfrm>
            <a:off x="10153102" y="2327869"/>
            <a:ext cx="1458762" cy="1458760"/>
          </a:xfrm>
          <a:prstGeom prst="ellipse">
            <a:avLst/>
          </a:prstGeom>
          <a:blipFill>
            <a:blip r:embed="rId4" cstate="screen">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1400"/>
            </a:lvl1pPr>
          </a:lstStyle>
          <a:p>
            <a:endParaRPr lang="en-IN"/>
          </a:p>
        </p:txBody>
      </p:sp>
      <p:sp>
        <p:nvSpPr>
          <p:cNvPr id="39" name="Text Placeholder 35">
            <a:extLst>
              <a:ext uri="{FF2B5EF4-FFF2-40B4-BE49-F238E27FC236}">
                <a16:creationId xmlns:a16="http://schemas.microsoft.com/office/drawing/2014/main" id="{617E7719-FAEE-A779-D036-99FBACC045AF}"/>
              </a:ext>
            </a:extLst>
          </p:cNvPr>
          <p:cNvSpPr>
            <a:spLocks noGrp="1"/>
          </p:cNvSpPr>
          <p:nvPr>
            <p:ph type="body" sz="quarter" idx="41" hasCustomPrompt="1"/>
          </p:nvPr>
        </p:nvSpPr>
        <p:spPr>
          <a:xfrm>
            <a:off x="10163737" y="3952119"/>
            <a:ext cx="1448127" cy="529570"/>
          </a:xfrm>
          <a:noFill/>
        </p:spPr>
        <p:txBody>
          <a:bodyPr vert="horz" wrap="square" lIns="0" tIns="0" rIns="0" bIns="0" rtlCol="0" anchor="b">
            <a:noAutofit/>
          </a:bodyPr>
          <a:lstStyle>
            <a:lvl1pPr marL="0" indent="0" algn="ctr">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0" name="Text Placeholder 35">
            <a:extLst>
              <a:ext uri="{FF2B5EF4-FFF2-40B4-BE49-F238E27FC236}">
                <a16:creationId xmlns:a16="http://schemas.microsoft.com/office/drawing/2014/main" id="{39714483-8AAD-2FC7-F030-69AE44D86130}"/>
              </a:ext>
            </a:extLst>
          </p:cNvPr>
          <p:cNvSpPr>
            <a:spLocks noGrp="1"/>
          </p:cNvSpPr>
          <p:nvPr>
            <p:ph type="body" sz="quarter" idx="42" hasCustomPrompt="1"/>
          </p:nvPr>
        </p:nvSpPr>
        <p:spPr>
          <a:xfrm>
            <a:off x="10163736" y="4618849"/>
            <a:ext cx="1458762" cy="74926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932458162"/>
      </p:ext>
    </p:extLst>
  </p:cSld>
  <p:clrMapOvr>
    <a:masterClrMapping/>
  </p:clrMapOvr>
  <p:transition>
    <p:fade/>
  </p:transition>
</p:sldLayout>
</file>

<file path=ppt/slideLayouts/slideLayout712.xml><?xml version="1.0" encoding="utf-8"?>
<p:sldLayout xmlns:a="http://schemas.openxmlformats.org/drawingml/2006/main" xmlns:r="http://schemas.openxmlformats.org/officeDocument/2006/relationships" xmlns:p="http://schemas.openxmlformats.org/presentationml/2006/main" preserve="1" userDrawn="1">
  <p:cSld name="1_number slides">
    <p:spTree>
      <p:nvGrpSpPr>
        <p:cNvPr id="1" name=""/>
        <p:cNvGrpSpPr/>
        <p:nvPr/>
      </p:nvGrpSpPr>
      <p:grpSpPr>
        <a:xfrm>
          <a:off x="0" y="0"/>
          <a:ext cx="0" cy="0"/>
          <a:chOff x="0" y="0"/>
          <a:chExt cx="0" cy="0"/>
        </a:xfrm>
      </p:grpSpPr>
      <p:pic>
        <p:nvPicPr>
          <p:cNvPr id="2" name="Picture 1" descr="A picture containing white, design, black and white, art&#10;&#10;Description automatically generated">
            <a:extLst>
              <a:ext uri="{FF2B5EF4-FFF2-40B4-BE49-F238E27FC236}">
                <a16:creationId xmlns:a16="http://schemas.microsoft.com/office/drawing/2014/main" id="{A246D4EA-9411-3D4B-20A5-8D3405057D24}"/>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3" name="Freeform: Shape 2">
            <a:extLst>
              <a:ext uri="{FF2B5EF4-FFF2-40B4-BE49-F238E27FC236}">
                <a16:creationId xmlns:a16="http://schemas.microsoft.com/office/drawing/2014/main" id="{812472E7-3921-B428-5D34-B8B6331E7E5C}"/>
              </a:ext>
            </a:extLst>
          </p:cNvPr>
          <p:cNvSpPr/>
          <p:nvPr userDrawn="1"/>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solidFill>
            <a:schemeClr val="bg1"/>
          </a:solidFill>
          <a:ln w="8467" cap="flat">
            <a:noFill/>
            <a:prstDash val="solid"/>
            <a:miter/>
          </a:ln>
          <a:effectLst>
            <a:outerShdw blurRad="317500" dist="254000" dir="18900000" sx="95000" sy="95000" algn="bl" rotWithShape="0">
              <a:prstClr val="black">
                <a:alpha val="3000"/>
              </a:prstClr>
            </a:outerShdw>
          </a:effectLst>
        </p:spPr>
        <p:txBody>
          <a:bodyPr rtlCol="0" anchor="ctr"/>
          <a:lstStyle/>
          <a:p>
            <a:endParaRPr lang="en-US"/>
          </a:p>
        </p:txBody>
      </p:sp>
      <p:grpSp>
        <p:nvGrpSpPr>
          <p:cNvPr id="4" name="Group 3">
            <a:extLst>
              <a:ext uri="{FF2B5EF4-FFF2-40B4-BE49-F238E27FC236}">
                <a16:creationId xmlns:a16="http://schemas.microsoft.com/office/drawing/2014/main" id="{052D03FD-E14E-46B1-94D0-1774A20795C0}"/>
              </a:ext>
            </a:extLst>
          </p:cNvPr>
          <p:cNvGrpSpPr/>
          <p:nvPr userDrawn="1"/>
        </p:nvGrpSpPr>
        <p:grpSpPr>
          <a:xfrm>
            <a:off x="9486900" y="0"/>
            <a:ext cx="2705100" cy="694583"/>
            <a:chOff x="9486900" y="0"/>
            <a:chExt cx="2705100" cy="694583"/>
          </a:xfrm>
        </p:grpSpPr>
        <p:sp>
          <p:nvSpPr>
            <p:cNvPr id="8" name="Freeform: Shape 7">
              <a:extLst>
                <a:ext uri="{FF2B5EF4-FFF2-40B4-BE49-F238E27FC236}">
                  <a16:creationId xmlns:a16="http://schemas.microsoft.com/office/drawing/2014/main" id="{990E1BDE-4634-2099-6676-D322FE1A728B}"/>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5000"/>
                </a:prstClr>
              </a:outerShdw>
            </a:effectLst>
          </p:spPr>
          <p:txBody>
            <a:bodyPr rtlCol="0" anchor="ctr"/>
            <a:lstStyle/>
            <a:p>
              <a:pPr marL="0" indent="0">
                <a:buFont typeface="Arial" panose="020B0604020202020204" pitchFamily="34" charset="0"/>
                <a:buNone/>
              </a:pPr>
              <a:endParaRPr lang="en-US"/>
            </a:p>
          </p:txBody>
        </p:sp>
        <p:sp>
          <p:nvSpPr>
            <p:cNvPr id="9" name="Freeform: Shape 8">
              <a:extLst>
                <a:ext uri="{FF2B5EF4-FFF2-40B4-BE49-F238E27FC236}">
                  <a16:creationId xmlns:a16="http://schemas.microsoft.com/office/drawing/2014/main" id="{CC118F95-BEBD-ADE7-1620-6CB349393480}"/>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22000"/>
                </a:prstClr>
              </a:outerShdw>
            </a:effectLst>
          </p:spPr>
          <p:txBody>
            <a:bodyPr rtlCol="0" anchor="ctr"/>
            <a:lstStyle/>
            <a:p>
              <a:pPr marL="0" indent="0">
                <a:buFont typeface="Arial" panose="020B0604020202020204" pitchFamily="34" charset="0"/>
                <a:buNone/>
              </a:pPr>
              <a:endParaRPr lang="en-US"/>
            </a:p>
          </p:txBody>
        </p:sp>
      </p:grpSp>
      <p:sp>
        <p:nvSpPr>
          <p:cNvPr id="35" name="Text Placeholder 35">
            <a:extLst>
              <a:ext uri="{FF2B5EF4-FFF2-40B4-BE49-F238E27FC236}">
                <a16:creationId xmlns:a16="http://schemas.microsoft.com/office/drawing/2014/main" id="{44736DFE-57C2-C7B6-D060-90F4798A1EF6}"/>
              </a:ext>
            </a:extLst>
          </p:cNvPr>
          <p:cNvSpPr>
            <a:spLocks noGrp="1"/>
          </p:cNvSpPr>
          <p:nvPr>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tx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3" name="TextBox 12">
            <a:extLst>
              <a:ext uri="{FF2B5EF4-FFF2-40B4-BE49-F238E27FC236}">
                <a16:creationId xmlns:a16="http://schemas.microsoft.com/office/drawing/2014/main" id="{35CB53DE-8200-864F-38C2-7AB9911F24E6}"/>
              </a:ext>
            </a:extLst>
          </p:cNvPr>
          <p:cNvSpPr txBox="1"/>
          <p:nvPr/>
        </p:nvSpPr>
        <p:spPr>
          <a:xfrm>
            <a:off x="582611" y="625475"/>
            <a:ext cx="3740149" cy="7632859"/>
          </a:xfrm>
          <a:prstGeom prst="rect">
            <a:avLst/>
          </a:prstGeom>
          <a:noFill/>
        </p:spPr>
        <p:txBody>
          <a:bodyPr wrap="square" lIns="0" tIns="0" rIns="0" bIns="0" rtlCol="0">
            <a:spAutoFit/>
          </a:bodyPr>
          <a:lstStyle>
            <a:defPPr>
              <a:defRPr lang="en-US"/>
            </a:defPPr>
            <a:lvl1pPr>
              <a:defRPr sz="49600" b="1">
                <a:ln w="15875">
                  <a:solidFill>
                    <a:schemeClr val="bg1"/>
                  </a:solidFill>
                </a:ln>
                <a:gradFill flip="none" rotWithShape="1">
                  <a:gsLst>
                    <a:gs pos="28000">
                      <a:srgbClr val="5070A6"/>
                    </a:gs>
                    <a:gs pos="99000">
                      <a:schemeClr val="tx2">
                        <a:lumMod val="75000"/>
                      </a:schemeClr>
                    </a:gs>
                  </a:gsLst>
                  <a:path path="circle">
                    <a:fillToRect r="100000" b="100000"/>
                  </a:path>
                  <a:tileRect l="-100000" t="-100000"/>
                </a:gradFill>
                <a:effectLst>
                  <a:outerShdw blurRad="127000" dist="38100" dir="5400000" algn="t" rotWithShape="0">
                    <a:schemeClr val="tx2">
                      <a:lumMod val="50000"/>
                      <a:alpha val="23000"/>
                    </a:schemeClr>
                  </a:outerShdw>
                </a:effectLst>
              </a:defRPr>
            </a:lvl1pPr>
          </a:lstStyle>
          <a:p>
            <a:pPr lvl="0"/>
            <a:r>
              <a:rPr lang="en-US"/>
              <a:t>1</a:t>
            </a:r>
            <a:endParaRPr lang="en-IN"/>
          </a:p>
        </p:txBody>
      </p:sp>
      <p:sp>
        <p:nvSpPr>
          <p:cNvPr id="10" name="Freeform: Shape 9">
            <a:extLst>
              <a:ext uri="{FF2B5EF4-FFF2-40B4-BE49-F238E27FC236}">
                <a16:creationId xmlns:a16="http://schemas.microsoft.com/office/drawing/2014/main" id="{542D0176-B38F-6DD1-1C28-85907121F060}"/>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solidFill>
            <a:schemeClr val="bg1"/>
          </a:solidFill>
          <a:ln w="8467" cap="flat">
            <a:noFill/>
            <a:prstDash val="solid"/>
            <a:miter/>
          </a:ln>
          <a:effectLst>
            <a:outerShdw blurRad="571500" dist="254000" dir="18900000" sx="95000" sy="95000" algn="bl" rotWithShape="0">
              <a:prstClr val="black">
                <a:alpha val="3000"/>
              </a:prstClr>
            </a:outerShdw>
          </a:effectLst>
        </p:spPr>
        <p:txBody>
          <a:bodyPr wrap="square" rtlCol="0" anchor="ctr">
            <a:noAutofit/>
          </a:bodyPr>
          <a:lstStyle/>
          <a:p>
            <a:endParaRPr lang="en-US"/>
          </a:p>
        </p:txBody>
      </p:sp>
    </p:spTree>
    <p:extLst>
      <p:ext uri="{BB962C8B-B14F-4D97-AF65-F5344CB8AC3E}">
        <p14:creationId xmlns:p14="http://schemas.microsoft.com/office/powerpoint/2010/main" val="1215185370"/>
      </p:ext>
    </p:extLst>
  </p:cSld>
  <p:clrMapOvr>
    <a:masterClrMapping/>
  </p:clrMapOvr>
  <p:transition>
    <p:fade/>
  </p:transition>
</p:sldLayout>
</file>

<file path=ppt/slideLayouts/slideLayout713.xml><?xml version="1.0" encoding="utf-8"?>
<p:sldLayout xmlns:a="http://schemas.openxmlformats.org/drawingml/2006/main" xmlns:r="http://schemas.openxmlformats.org/officeDocument/2006/relationships" xmlns:p="http://schemas.openxmlformats.org/presentationml/2006/main" preserve="1" userDrawn="1">
  <p:cSld name="2_number slides">
    <p:spTree>
      <p:nvGrpSpPr>
        <p:cNvPr id="1" name=""/>
        <p:cNvGrpSpPr/>
        <p:nvPr/>
      </p:nvGrpSpPr>
      <p:grpSpPr>
        <a:xfrm>
          <a:off x="0" y="0"/>
          <a:ext cx="0" cy="0"/>
          <a:chOff x="0" y="0"/>
          <a:chExt cx="0" cy="0"/>
        </a:xfrm>
      </p:grpSpPr>
      <p:pic>
        <p:nvPicPr>
          <p:cNvPr id="2" name="Picture 1" descr="A picture containing white, design, black and white, art&#10;&#10;Description automatically generated">
            <a:extLst>
              <a:ext uri="{FF2B5EF4-FFF2-40B4-BE49-F238E27FC236}">
                <a16:creationId xmlns:a16="http://schemas.microsoft.com/office/drawing/2014/main" id="{FD920130-4A2A-F7E3-79FB-3494FD38D916}"/>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5" name="Freeform: Shape 4">
            <a:extLst>
              <a:ext uri="{FF2B5EF4-FFF2-40B4-BE49-F238E27FC236}">
                <a16:creationId xmlns:a16="http://schemas.microsoft.com/office/drawing/2014/main" id="{A3BFC779-1239-49A2-E2FF-124C5ED45BA6}"/>
              </a:ext>
            </a:extLst>
          </p:cNvPr>
          <p:cNvSpPr/>
          <p:nvPr userDrawn="1"/>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solidFill>
            <a:schemeClr val="bg1"/>
          </a:solidFill>
          <a:ln w="8467" cap="flat">
            <a:noFill/>
            <a:prstDash val="solid"/>
            <a:miter/>
          </a:ln>
          <a:effectLst>
            <a:outerShdw blurRad="317500" dist="254000" dir="18900000" sx="95000" sy="95000" algn="bl" rotWithShape="0">
              <a:prstClr val="black">
                <a:alpha val="3000"/>
              </a:prstClr>
            </a:outerShdw>
          </a:effectLst>
        </p:spPr>
        <p:txBody>
          <a:bodyPr rtlCol="0" anchor="ctr"/>
          <a:lstStyle/>
          <a:p>
            <a:endParaRPr lang="en-US"/>
          </a:p>
        </p:txBody>
      </p:sp>
      <p:sp>
        <p:nvSpPr>
          <p:cNvPr id="35" name="Text Placeholder 35">
            <a:extLst>
              <a:ext uri="{FF2B5EF4-FFF2-40B4-BE49-F238E27FC236}">
                <a16:creationId xmlns:a16="http://schemas.microsoft.com/office/drawing/2014/main" id="{44736DFE-57C2-C7B6-D060-90F4798A1EF6}"/>
              </a:ext>
            </a:extLst>
          </p:cNvPr>
          <p:cNvSpPr>
            <a:spLocks noGrp="1"/>
          </p:cNvSpPr>
          <p:nvPr>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tx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grpSp>
        <p:nvGrpSpPr>
          <p:cNvPr id="9" name="Group 8">
            <a:extLst>
              <a:ext uri="{FF2B5EF4-FFF2-40B4-BE49-F238E27FC236}">
                <a16:creationId xmlns:a16="http://schemas.microsoft.com/office/drawing/2014/main" id="{D418BC07-CAD1-0A44-378F-4E7E44FA05CD}"/>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FF25B3C3-EA12-2BD5-701C-FFABE7D2FAEB}"/>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5000"/>
                </a:prstClr>
              </a:outerShdw>
            </a:effectLst>
          </p:spPr>
          <p:txBody>
            <a:bodyPr rtlCol="0" anchor="ctr"/>
            <a:lstStyle/>
            <a:p>
              <a:pPr marL="0" indent="0">
                <a:buFont typeface="Arial" panose="020B0604020202020204" pitchFamily="34" charset="0"/>
                <a:buNone/>
              </a:pPr>
              <a:endParaRPr lang="en-US"/>
            </a:p>
          </p:txBody>
        </p:sp>
        <p:sp>
          <p:nvSpPr>
            <p:cNvPr id="12" name="Freeform: Shape 11">
              <a:extLst>
                <a:ext uri="{FF2B5EF4-FFF2-40B4-BE49-F238E27FC236}">
                  <a16:creationId xmlns:a16="http://schemas.microsoft.com/office/drawing/2014/main" id="{B1634156-DF67-E6AF-23D9-51662B71356E}"/>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22000"/>
                </a:prstClr>
              </a:outerShdw>
            </a:effectLst>
          </p:spPr>
          <p:txBody>
            <a:bodyPr rtlCol="0" anchor="ctr"/>
            <a:lstStyle/>
            <a:p>
              <a:pPr marL="0" indent="0">
                <a:buFont typeface="Arial" panose="020B0604020202020204" pitchFamily="34" charset="0"/>
                <a:buNone/>
              </a:pPr>
              <a:endParaRPr lang="en-US"/>
            </a:p>
          </p:txBody>
        </p:sp>
      </p:grpSp>
      <p:sp>
        <p:nvSpPr>
          <p:cNvPr id="13" name="TextBox 12">
            <a:extLst>
              <a:ext uri="{FF2B5EF4-FFF2-40B4-BE49-F238E27FC236}">
                <a16:creationId xmlns:a16="http://schemas.microsoft.com/office/drawing/2014/main" id="{35CB53DE-8200-864F-38C2-7AB9911F24E6}"/>
              </a:ext>
            </a:extLst>
          </p:cNvPr>
          <p:cNvSpPr txBox="1"/>
          <p:nvPr userDrawn="1"/>
        </p:nvSpPr>
        <p:spPr>
          <a:xfrm>
            <a:off x="582611" y="640715"/>
            <a:ext cx="3740149" cy="7632859"/>
          </a:xfrm>
          <a:prstGeom prst="rect">
            <a:avLst/>
          </a:prstGeom>
          <a:noFill/>
        </p:spPr>
        <p:txBody>
          <a:bodyPr wrap="square" lIns="0" tIns="0" rIns="0" bIns="0" rtlCol="0">
            <a:spAutoFit/>
          </a:bodyPr>
          <a:lstStyle/>
          <a:p>
            <a:pPr algn="l"/>
            <a:r>
              <a:rPr lang="en-US" sz="49600" b="1">
                <a:ln w="15875">
                  <a:solidFill>
                    <a:schemeClr val="bg1"/>
                  </a:solidFill>
                </a:ln>
                <a:gradFill flip="none" rotWithShape="1">
                  <a:gsLst>
                    <a:gs pos="28000">
                      <a:srgbClr val="5070A6"/>
                    </a:gs>
                    <a:gs pos="99000">
                      <a:schemeClr val="tx2">
                        <a:lumMod val="75000"/>
                      </a:schemeClr>
                    </a:gs>
                  </a:gsLst>
                  <a:path path="circle">
                    <a:fillToRect r="100000" b="100000"/>
                  </a:path>
                  <a:tileRect l="-100000" t="-100000"/>
                </a:gradFill>
                <a:effectLst>
                  <a:outerShdw blurRad="127000" dist="38100" dir="5400000" algn="t" rotWithShape="0">
                    <a:schemeClr val="tx2">
                      <a:lumMod val="50000"/>
                      <a:alpha val="23000"/>
                    </a:schemeClr>
                  </a:outerShdw>
                </a:effectLst>
                <a:latin typeface="+mn-lt"/>
              </a:rPr>
              <a:t>2</a:t>
            </a:r>
            <a:endParaRPr lang="en-IN" sz="49600" b="1">
              <a:ln w="15875">
                <a:solidFill>
                  <a:schemeClr val="bg1"/>
                </a:solidFill>
              </a:ln>
              <a:gradFill flip="none" rotWithShape="1">
                <a:gsLst>
                  <a:gs pos="28000">
                    <a:srgbClr val="5070A6"/>
                  </a:gs>
                  <a:gs pos="99000">
                    <a:schemeClr val="tx2">
                      <a:lumMod val="75000"/>
                    </a:schemeClr>
                  </a:gs>
                </a:gsLst>
                <a:path path="circle">
                  <a:fillToRect r="100000" b="100000"/>
                </a:path>
                <a:tileRect l="-100000" t="-100000"/>
              </a:gradFill>
              <a:effectLst>
                <a:outerShdw blurRad="127000" dist="38100" dir="5400000" algn="t" rotWithShape="0">
                  <a:schemeClr val="tx2">
                    <a:lumMod val="50000"/>
                    <a:alpha val="23000"/>
                  </a:schemeClr>
                </a:outerShdw>
              </a:effectLst>
              <a:latin typeface="+mn-lt"/>
            </a:endParaRPr>
          </a:p>
        </p:txBody>
      </p:sp>
      <p:sp>
        <p:nvSpPr>
          <p:cNvPr id="6" name="Freeform: Shape 5">
            <a:extLst>
              <a:ext uri="{FF2B5EF4-FFF2-40B4-BE49-F238E27FC236}">
                <a16:creationId xmlns:a16="http://schemas.microsoft.com/office/drawing/2014/main" id="{021AD6BE-0D40-02F7-D46A-2BBFCB5A0A54}"/>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solidFill>
            <a:schemeClr val="bg1"/>
          </a:solidFill>
          <a:ln w="8467" cap="flat">
            <a:noFill/>
            <a:prstDash val="solid"/>
            <a:miter/>
          </a:ln>
          <a:effectLst>
            <a:outerShdw blurRad="571500" dist="254000" dir="18900000" sx="95000" sy="95000" algn="bl" rotWithShape="0">
              <a:prstClr val="black">
                <a:alpha val="3000"/>
              </a:prstClr>
            </a:outerShdw>
          </a:effectLst>
        </p:spPr>
        <p:txBody>
          <a:bodyPr wrap="square" rtlCol="0" anchor="ctr">
            <a:noAutofit/>
          </a:bodyPr>
          <a:lstStyle/>
          <a:p>
            <a:endParaRPr lang="en-US"/>
          </a:p>
        </p:txBody>
      </p:sp>
    </p:spTree>
    <p:extLst>
      <p:ext uri="{BB962C8B-B14F-4D97-AF65-F5344CB8AC3E}">
        <p14:creationId xmlns:p14="http://schemas.microsoft.com/office/powerpoint/2010/main" val="4000174609"/>
      </p:ext>
    </p:extLst>
  </p:cSld>
  <p:clrMapOvr>
    <a:masterClrMapping/>
  </p:clrMapOvr>
  <p:transition>
    <p:fade/>
  </p:transition>
</p:sldLayout>
</file>

<file path=ppt/slideLayouts/slideLayout714.xml><?xml version="1.0" encoding="utf-8"?>
<p:sldLayout xmlns:a="http://schemas.openxmlformats.org/drawingml/2006/main" xmlns:r="http://schemas.openxmlformats.org/officeDocument/2006/relationships" xmlns:p="http://schemas.openxmlformats.org/presentationml/2006/main" preserve="1" userDrawn="1">
  <p:cSld name="3_number slides">
    <p:spTree>
      <p:nvGrpSpPr>
        <p:cNvPr id="1" name=""/>
        <p:cNvGrpSpPr/>
        <p:nvPr/>
      </p:nvGrpSpPr>
      <p:grpSpPr>
        <a:xfrm>
          <a:off x="0" y="0"/>
          <a:ext cx="0" cy="0"/>
          <a:chOff x="0" y="0"/>
          <a:chExt cx="0" cy="0"/>
        </a:xfrm>
      </p:grpSpPr>
      <p:pic>
        <p:nvPicPr>
          <p:cNvPr id="2" name="Picture 1" descr="A picture containing white, design, black and white, art&#10;&#10;Description automatically generated">
            <a:extLst>
              <a:ext uri="{FF2B5EF4-FFF2-40B4-BE49-F238E27FC236}">
                <a16:creationId xmlns:a16="http://schemas.microsoft.com/office/drawing/2014/main" id="{FD920130-4A2A-F7E3-79FB-3494FD38D916}"/>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35" name="Text Placeholder 35">
            <a:extLst>
              <a:ext uri="{FF2B5EF4-FFF2-40B4-BE49-F238E27FC236}">
                <a16:creationId xmlns:a16="http://schemas.microsoft.com/office/drawing/2014/main" id="{44736DFE-57C2-C7B6-D060-90F4798A1EF6}"/>
              </a:ext>
            </a:extLst>
          </p:cNvPr>
          <p:cNvSpPr>
            <a:spLocks noGrp="1"/>
          </p:cNvSpPr>
          <p:nvPr>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tx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grpSp>
        <p:nvGrpSpPr>
          <p:cNvPr id="9" name="Group 8">
            <a:extLst>
              <a:ext uri="{FF2B5EF4-FFF2-40B4-BE49-F238E27FC236}">
                <a16:creationId xmlns:a16="http://schemas.microsoft.com/office/drawing/2014/main" id="{D418BC07-CAD1-0A44-378F-4E7E44FA05CD}"/>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FF25B3C3-EA12-2BD5-701C-FFABE7D2FAEB}"/>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5000"/>
                </a:prstClr>
              </a:outerShdw>
            </a:effectLst>
          </p:spPr>
          <p:txBody>
            <a:bodyPr rtlCol="0" anchor="ctr"/>
            <a:lstStyle/>
            <a:p>
              <a:pPr marL="0" indent="0">
                <a:buFont typeface="Arial" panose="020B0604020202020204" pitchFamily="34" charset="0"/>
                <a:buNone/>
              </a:pPr>
              <a:endParaRPr lang="en-US"/>
            </a:p>
          </p:txBody>
        </p:sp>
        <p:sp>
          <p:nvSpPr>
            <p:cNvPr id="12" name="Freeform: Shape 11">
              <a:extLst>
                <a:ext uri="{FF2B5EF4-FFF2-40B4-BE49-F238E27FC236}">
                  <a16:creationId xmlns:a16="http://schemas.microsoft.com/office/drawing/2014/main" id="{B1634156-DF67-E6AF-23D9-51662B71356E}"/>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22000"/>
                </a:prstClr>
              </a:outerShdw>
            </a:effectLst>
          </p:spPr>
          <p:txBody>
            <a:bodyPr rtlCol="0" anchor="ctr"/>
            <a:lstStyle/>
            <a:p>
              <a:pPr marL="0" indent="0">
                <a:buFont typeface="Arial" panose="020B0604020202020204" pitchFamily="34" charset="0"/>
                <a:buNone/>
              </a:pPr>
              <a:endParaRPr lang="en-US"/>
            </a:p>
          </p:txBody>
        </p:sp>
      </p:grpSp>
      <p:sp>
        <p:nvSpPr>
          <p:cNvPr id="5" name="Freeform: Shape 4">
            <a:extLst>
              <a:ext uri="{FF2B5EF4-FFF2-40B4-BE49-F238E27FC236}">
                <a16:creationId xmlns:a16="http://schemas.microsoft.com/office/drawing/2014/main" id="{A62AEA09-B6EA-2292-9FD6-CAE2471D58A8}"/>
              </a:ext>
            </a:extLst>
          </p:cNvPr>
          <p:cNvSpPr/>
          <p:nvPr userDrawn="1"/>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solidFill>
            <a:schemeClr val="bg1"/>
          </a:solidFill>
          <a:ln w="8467" cap="flat">
            <a:noFill/>
            <a:prstDash val="solid"/>
            <a:miter/>
          </a:ln>
          <a:effectLst>
            <a:outerShdw blurRad="317500" dist="254000" dir="18900000" sx="95000" sy="95000" algn="bl" rotWithShape="0">
              <a:prstClr val="black">
                <a:alpha val="3000"/>
              </a:prstClr>
            </a:outerShdw>
          </a:effectLst>
        </p:spPr>
        <p:txBody>
          <a:bodyPr rtlCol="0" anchor="ctr"/>
          <a:lstStyle/>
          <a:p>
            <a:endParaRPr lang="en-US"/>
          </a:p>
        </p:txBody>
      </p:sp>
      <p:sp>
        <p:nvSpPr>
          <p:cNvPr id="13" name="TextBox 12">
            <a:extLst>
              <a:ext uri="{FF2B5EF4-FFF2-40B4-BE49-F238E27FC236}">
                <a16:creationId xmlns:a16="http://schemas.microsoft.com/office/drawing/2014/main" id="{35CB53DE-8200-864F-38C2-7AB9911F24E6}"/>
              </a:ext>
            </a:extLst>
          </p:cNvPr>
          <p:cNvSpPr txBox="1"/>
          <p:nvPr userDrawn="1"/>
        </p:nvSpPr>
        <p:spPr>
          <a:xfrm>
            <a:off x="582611" y="571047"/>
            <a:ext cx="3740149" cy="7632859"/>
          </a:xfrm>
          <a:prstGeom prst="rect">
            <a:avLst/>
          </a:prstGeom>
          <a:noFill/>
        </p:spPr>
        <p:txBody>
          <a:bodyPr wrap="square" lIns="0" tIns="0" rIns="0" bIns="0" rtlCol="0">
            <a:spAutoFit/>
          </a:bodyPr>
          <a:lstStyle/>
          <a:p>
            <a:pPr algn="l"/>
            <a:r>
              <a:rPr lang="en-US" sz="49600" b="1">
                <a:ln w="15875">
                  <a:solidFill>
                    <a:schemeClr val="bg1"/>
                  </a:solidFill>
                </a:ln>
                <a:gradFill flip="none" rotWithShape="1">
                  <a:gsLst>
                    <a:gs pos="28000">
                      <a:srgbClr val="5070A6"/>
                    </a:gs>
                    <a:gs pos="99000">
                      <a:schemeClr val="tx2">
                        <a:lumMod val="75000"/>
                      </a:schemeClr>
                    </a:gs>
                  </a:gsLst>
                  <a:path path="circle">
                    <a:fillToRect r="100000" b="100000"/>
                  </a:path>
                  <a:tileRect l="-100000" t="-100000"/>
                </a:gradFill>
                <a:effectLst>
                  <a:outerShdw blurRad="127000" dist="38100" dir="5400000" algn="t" rotWithShape="0">
                    <a:schemeClr val="tx2">
                      <a:lumMod val="50000"/>
                      <a:alpha val="23000"/>
                    </a:schemeClr>
                  </a:outerShdw>
                </a:effectLst>
                <a:latin typeface="+mn-lt"/>
              </a:rPr>
              <a:t>3</a:t>
            </a:r>
            <a:endParaRPr lang="en-IN" sz="49600" b="1">
              <a:ln w="15875">
                <a:solidFill>
                  <a:schemeClr val="bg1"/>
                </a:solidFill>
              </a:ln>
              <a:gradFill flip="none" rotWithShape="1">
                <a:gsLst>
                  <a:gs pos="28000">
                    <a:srgbClr val="5070A6"/>
                  </a:gs>
                  <a:gs pos="99000">
                    <a:schemeClr val="tx2">
                      <a:lumMod val="75000"/>
                    </a:schemeClr>
                  </a:gs>
                </a:gsLst>
                <a:path path="circle">
                  <a:fillToRect r="100000" b="100000"/>
                </a:path>
                <a:tileRect l="-100000" t="-100000"/>
              </a:gradFill>
              <a:effectLst>
                <a:outerShdw blurRad="127000" dist="38100" dir="5400000" algn="t" rotWithShape="0">
                  <a:schemeClr val="tx2">
                    <a:lumMod val="50000"/>
                    <a:alpha val="23000"/>
                  </a:schemeClr>
                </a:outerShdw>
              </a:effectLst>
              <a:latin typeface="+mn-lt"/>
            </a:endParaRPr>
          </a:p>
        </p:txBody>
      </p:sp>
      <p:sp>
        <p:nvSpPr>
          <p:cNvPr id="6" name="Freeform: Shape 5">
            <a:extLst>
              <a:ext uri="{FF2B5EF4-FFF2-40B4-BE49-F238E27FC236}">
                <a16:creationId xmlns:a16="http://schemas.microsoft.com/office/drawing/2014/main" id="{AAD9C891-78B1-69BD-D608-49EB1E41CB8C}"/>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solidFill>
            <a:schemeClr val="bg1"/>
          </a:solidFill>
          <a:ln w="8467" cap="flat">
            <a:noFill/>
            <a:prstDash val="solid"/>
            <a:miter/>
          </a:ln>
          <a:effectLst>
            <a:outerShdw blurRad="571500" dist="254000" dir="18900000" sx="95000" sy="95000" algn="bl" rotWithShape="0">
              <a:prstClr val="black">
                <a:alpha val="3000"/>
              </a:prstClr>
            </a:outerShdw>
          </a:effectLst>
        </p:spPr>
        <p:txBody>
          <a:bodyPr wrap="square" rtlCol="0" anchor="ctr">
            <a:noAutofit/>
          </a:bodyPr>
          <a:lstStyle/>
          <a:p>
            <a:endParaRPr lang="en-US"/>
          </a:p>
        </p:txBody>
      </p:sp>
    </p:spTree>
    <p:extLst>
      <p:ext uri="{BB962C8B-B14F-4D97-AF65-F5344CB8AC3E}">
        <p14:creationId xmlns:p14="http://schemas.microsoft.com/office/powerpoint/2010/main" val="2325500241"/>
      </p:ext>
    </p:extLst>
  </p:cSld>
  <p:clrMapOvr>
    <a:masterClrMapping/>
  </p:clrMapOvr>
  <p:transition>
    <p:fade/>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preserve="1" userDrawn="1">
  <p:cSld name="4_number slides">
    <p:spTree>
      <p:nvGrpSpPr>
        <p:cNvPr id="1" name=""/>
        <p:cNvGrpSpPr/>
        <p:nvPr/>
      </p:nvGrpSpPr>
      <p:grpSpPr>
        <a:xfrm>
          <a:off x="0" y="0"/>
          <a:ext cx="0" cy="0"/>
          <a:chOff x="0" y="0"/>
          <a:chExt cx="0" cy="0"/>
        </a:xfrm>
      </p:grpSpPr>
      <p:pic>
        <p:nvPicPr>
          <p:cNvPr id="2" name="Picture 1" descr="A picture containing white, design, black and white, art&#10;&#10;Description automatically generated">
            <a:extLst>
              <a:ext uri="{FF2B5EF4-FFF2-40B4-BE49-F238E27FC236}">
                <a16:creationId xmlns:a16="http://schemas.microsoft.com/office/drawing/2014/main" id="{FD920130-4A2A-F7E3-79FB-3494FD38D916}"/>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35" name="Text Placeholder 35">
            <a:extLst>
              <a:ext uri="{FF2B5EF4-FFF2-40B4-BE49-F238E27FC236}">
                <a16:creationId xmlns:a16="http://schemas.microsoft.com/office/drawing/2014/main" id="{44736DFE-57C2-C7B6-D060-90F4798A1EF6}"/>
              </a:ext>
            </a:extLst>
          </p:cNvPr>
          <p:cNvSpPr>
            <a:spLocks noGrp="1"/>
          </p:cNvSpPr>
          <p:nvPr>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tx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grpSp>
        <p:nvGrpSpPr>
          <p:cNvPr id="9" name="Group 8">
            <a:extLst>
              <a:ext uri="{FF2B5EF4-FFF2-40B4-BE49-F238E27FC236}">
                <a16:creationId xmlns:a16="http://schemas.microsoft.com/office/drawing/2014/main" id="{D418BC07-CAD1-0A44-378F-4E7E44FA05CD}"/>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FF25B3C3-EA12-2BD5-701C-FFABE7D2FAEB}"/>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5000"/>
                </a:prstClr>
              </a:outerShdw>
            </a:effectLst>
          </p:spPr>
          <p:txBody>
            <a:bodyPr rtlCol="0" anchor="ctr"/>
            <a:lstStyle/>
            <a:p>
              <a:pPr marL="0" indent="0">
                <a:buFont typeface="Arial" panose="020B0604020202020204" pitchFamily="34" charset="0"/>
                <a:buNone/>
              </a:pPr>
              <a:endParaRPr lang="en-US"/>
            </a:p>
          </p:txBody>
        </p:sp>
        <p:sp>
          <p:nvSpPr>
            <p:cNvPr id="12" name="Freeform: Shape 11">
              <a:extLst>
                <a:ext uri="{FF2B5EF4-FFF2-40B4-BE49-F238E27FC236}">
                  <a16:creationId xmlns:a16="http://schemas.microsoft.com/office/drawing/2014/main" id="{B1634156-DF67-E6AF-23D9-51662B71356E}"/>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22000"/>
                </a:prstClr>
              </a:outerShdw>
            </a:effectLst>
          </p:spPr>
          <p:txBody>
            <a:bodyPr rtlCol="0" anchor="ctr"/>
            <a:lstStyle/>
            <a:p>
              <a:pPr marL="0" indent="0">
                <a:buFont typeface="Arial" panose="020B0604020202020204" pitchFamily="34" charset="0"/>
                <a:buNone/>
              </a:pPr>
              <a:endParaRPr lang="en-US"/>
            </a:p>
          </p:txBody>
        </p:sp>
      </p:grpSp>
      <p:sp>
        <p:nvSpPr>
          <p:cNvPr id="5" name="Freeform: Shape 4">
            <a:extLst>
              <a:ext uri="{FF2B5EF4-FFF2-40B4-BE49-F238E27FC236}">
                <a16:creationId xmlns:a16="http://schemas.microsoft.com/office/drawing/2014/main" id="{0E8EAB63-5D2C-D9EF-D4B2-416D80267290}"/>
              </a:ext>
            </a:extLst>
          </p:cNvPr>
          <p:cNvSpPr/>
          <p:nvPr userDrawn="1"/>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solidFill>
            <a:schemeClr val="bg1"/>
          </a:solidFill>
          <a:ln w="8467" cap="flat">
            <a:noFill/>
            <a:prstDash val="solid"/>
            <a:miter/>
          </a:ln>
          <a:effectLst>
            <a:outerShdw blurRad="317500" dist="254000" dir="18900000" sx="95000" sy="95000" algn="bl" rotWithShape="0">
              <a:prstClr val="black">
                <a:alpha val="3000"/>
              </a:prstClr>
            </a:outerShdw>
          </a:effectLst>
        </p:spPr>
        <p:txBody>
          <a:bodyPr rtlCol="0" anchor="ctr"/>
          <a:lstStyle/>
          <a:p>
            <a:endParaRPr lang="en-US"/>
          </a:p>
        </p:txBody>
      </p:sp>
      <p:sp>
        <p:nvSpPr>
          <p:cNvPr id="13" name="TextBox 12">
            <a:extLst>
              <a:ext uri="{FF2B5EF4-FFF2-40B4-BE49-F238E27FC236}">
                <a16:creationId xmlns:a16="http://schemas.microsoft.com/office/drawing/2014/main" id="{35CB53DE-8200-864F-38C2-7AB9911F24E6}"/>
              </a:ext>
            </a:extLst>
          </p:cNvPr>
          <p:cNvSpPr txBox="1"/>
          <p:nvPr userDrawn="1"/>
        </p:nvSpPr>
        <p:spPr>
          <a:xfrm>
            <a:off x="582611" y="640715"/>
            <a:ext cx="3740149" cy="7632859"/>
          </a:xfrm>
          <a:prstGeom prst="rect">
            <a:avLst/>
          </a:prstGeom>
          <a:noFill/>
        </p:spPr>
        <p:txBody>
          <a:bodyPr wrap="square" lIns="0" tIns="0" rIns="0" bIns="0" rtlCol="0">
            <a:spAutoFit/>
          </a:bodyPr>
          <a:lstStyle/>
          <a:p>
            <a:pPr algn="l"/>
            <a:r>
              <a:rPr lang="en-US" sz="49600" b="1">
                <a:ln w="15875">
                  <a:solidFill>
                    <a:schemeClr val="bg1"/>
                  </a:solidFill>
                </a:ln>
                <a:gradFill flip="none" rotWithShape="1">
                  <a:gsLst>
                    <a:gs pos="28000">
                      <a:srgbClr val="5070A6"/>
                    </a:gs>
                    <a:gs pos="99000">
                      <a:schemeClr val="tx2">
                        <a:lumMod val="75000"/>
                      </a:schemeClr>
                    </a:gs>
                  </a:gsLst>
                  <a:path path="circle">
                    <a:fillToRect r="100000" b="100000"/>
                  </a:path>
                  <a:tileRect l="-100000" t="-100000"/>
                </a:gradFill>
                <a:effectLst>
                  <a:outerShdw blurRad="127000" dist="38100" dir="5400000" algn="t" rotWithShape="0">
                    <a:schemeClr val="tx2">
                      <a:lumMod val="50000"/>
                      <a:alpha val="23000"/>
                    </a:schemeClr>
                  </a:outerShdw>
                </a:effectLst>
                <a:latin typeface="+mn-lt"/>
              </a:rPr>
              <a:t>4</a:t>
            </a:r>
            <a:endParaRPr lang="en-IN" sz="49600" b="1">
              <a:ln w="15875">
                <a:solidFill>
                  <a:schemeClr val="bg1"/>
                </a:solidFill>
              </a:ln>
              <a:gradFill flip="none" rotWithShape="1">
                <a:gsLst>
                  <a:gs pos="28000">
                    <a:srgbClr val="5070A6"/>
                  </a:gs>
                  <a:gs pos="99000">
                    <a:schemeClr val="tx2">
                      <a:lumMod val="75000"/>
                    </a:schemeClr>
                  </a:gs>
                </a:gsLst>
                <a:path path="circle">
                  <a:fillToRect r="100000" b="100000"/>
                </a:path>
                <a:tileRect l="-100000" t="-100000"/>
              </a:gradFill>
              <a:effectLst>
                <a:outerShdw blurRad="127000" dist="38100" dir="5400000" algn="t" rotWithShape="0">
                  <a:schemeClr val="tx2">
                    <a:lumMod val="50000"/>
                    <a:alpha val="23000"/>
                  </a:schemeClr>
                </a:outerShdw>
              </a:effectLst>
              <a:latin typeface="+mn-lt"/>
            </a:endParaRPr>
          </a:p>
        </p:txBody>
      </p:sp>
      <p:sp>
        <p:nvSpPr>
          <p:cNvPr id="6" name="Freeform: Shape 5">
            <a:extLst>
              <a:ext uri="{FF2B5EF4-FFF2-40B4-BE49-F238E27FC236}">
                <a16:creationId xmlns:a16="http://schemas.microsoft.com/office/drawing/2014/main" id="{CC5E0F2B-D6F7-9787-4528-0BEA25DA0F92}"/>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solidFill>
            <a:schemeClr val="bg1"/>
          </a:solidFill>
          <a:ln w="8467" cap="flat">
            <a:noFill/>
            <a:prstDash val="solid"/>
            <a:miter/>
          </a:ln>
          <a:effectLst>
            <a:outerShdw blurRad="571500" dist="254000" dir="18900000" sx="95000" sy="95000" algn="bl" rotWithShape="0">
              <a:prstClr val="black">
                <a:alpha val="3000"/>
              </a:prstClr>
            </a:outerShdw>
          </a:effectLst>
        </p:spPr>
        <p:txBody>
          <a:bodyPr wrap="square" rtlCol="0" anchor="ctr">
            <a:noAutofit/>
          </a:bodyPr>
          <a:lstStyle/>
          <a:p>
            <a:endParaRPr lang="en-US"/>
          </a:p>
        </p:txBody>
      </p:sp>
    </p:spTree>
    <p:extLst>
      <p:ext uri="{BB962C8B-B14F-4D97-AF65-F5344CB8AC3E}">
        <p14:creationId xmlns:p14="http://schemas.microsoft.com/office/powerpoint/2010/main" val="3960048523"/>
      </p:ext>
    </p:extLst>
  </p:cSld>
  <p:clrMapOvr>
    <a:masterClrMapping/>
  </p:clrMapOvr>
  <p:transition>
    <p:fade/>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preserve="1" userDrawn="1">
  <p:cSld name="5_number slides">
    <p:spTree>
      <p:nvGrpSpPr>
        <p:cNvPr id="1" name=""/>
        <p:cNvGrpSpPr/>
        <p:nvPr/>
      </p:nvGrpSpPr>
      <p:grpSpPr>
        <a:xfrm>
          <a:off x="0" y="0"/>
          <a:ext cx="0" cy="0"/>
          <a:chOff x="0" y="0"/>
          <a:chExt cx="0" cy="0"/>
        </a:xfrm>
      </p:grpSpPr>
      <p:pic>
        <p:nvPicPr>
          <p:cNvPr id="2" name="Picture 1" descr="A picture containing white, design, black and white, art&#10;&#10;Description automatically generated">
            <a:extLst>
              <a:ext uri="{FF2B5EF4-FFF2-40B4-BE49-F238E27FC236}">
                <a16:creationId xmlns:a16="http://schemas.microsoft.com/office/drawing/2014/main" id="{FD920130-4A2A-F7E3-79FB-3494FD38D916}"/>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35" name="Text Placeholder 35">
            <a:extLst>
              <a:ext uri="{FF2B5EF4-FFF2-40B4-BE49-F238E27FC236}">
                <a16:creationId xmlns:a16="http://schemas.microsoft.com/office/drawing/2014/main" id="{44736DFE-57C2-C7B6-D060-90F4798A1EF6}"/>
              </a:ext>
            </a:extLst>
          </p:cNvPr>
          <p:cNvSpPr>
            <a:spLocks noGrp="1"/>
          </p:cNvSpPr>
          <p:nvPr>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tx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grpSp>
        <p:nvGrpSpPr>
          <p:cNvPr id="9" name="Group 8">
            <a:extLst>
              <a:ext uri="{FF2B5EF4-FFF2-40B4-BE49-F238E27FC236}">
                <a16:creationId xmlns:a16="http://schemas.microsoft.com/office/drawing/2014/main" id="{D418BC07-CAD1-0A44-378F-4E7E44FA05CD}"/>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FF25B3C3-EA12-2BD5-701C-FFABE7D2FAEB}"/>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5000"/>
                </a:prstClr>
              </a:outerShdw>
            </a:effectLst>
          </p:spPr>
          <p:txBody>
            <a:bodyPr rtlCol="0" anchor="ctr"/>
            <a:lstStyle/>
            <a:p>
              <a:pPr marL="0" indent="0">
                <a:buFont typeface="Arial" panose="020B0604020202020204" pitchFamily="34" charset="0"/>
                <a:buNone/>
              </a:pPr>
              <a:endParaRPr lang="en-US"/>
            </a:p>
          </p:txBody>
        </p:sp>
        <p:sp>
          <p:nvSpPr>
            <p:cNvPr id="12" name="Freeform: Shape 11">
              <a:extLst>
                <a:ext uri="{FF2B5EF4-FFF2-40B4-BE49-F238E27FC236}">
                  <a16:creationId xmlns:a16="http://schemas.microsoft.com/office/drawing/2014/main" id="{B1634156-DF67-E6AF-23D9-51662B71356E}"/>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22000"/>
                </a:prstClr>
              </a:outerShdw>
            </a:effectLst>
          </p:spPr>
          <p:txBody>
            <a:bodyPr rtlCol="0" anchor="ctr"/>
            <a:lstStyle/>
            <a:p>
              <a:pPr marL="0" indent="0">
                <a:buFont typeface="Arial" panose="020B0604020202020204" pitchFamily="34" charset="0"/>
                <a:buNone/>
              </a:pPr>
              <a:endParaRPr lang="en-US"/>
            </a:p>
          </p:txBody>
        </p:sp>
      </p:grpSp>
      <p:sp>
        <p:nvSpPr>
          <p:cNvPr id="5" name="Freeform: Shape 4">
            <a:extLst>
              <a:ext uri="{FF2B5EF4-FFF2-40B4-BE49-F238E27FC236}">
                <a16:creationId xmlns:a16="http://schemas.microsoft.com/office/drawing/2014/main" id="{A01BF730-A895-714D-8B15-A03CC0FC979A}"/>
              </a:ext>
            </a:extLst>
          </p:cNvPr>
          <p:cNvSpPr/>
          <p:nvPr userDrawn="1"/>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solidFill>
            <a:schemeClr val="bg1"/>
          </a:solidFill>
          <a:ln w="8467" cap="flat">
            <a:noFill/>
            <a:prstDash val="solid"/>
            <a:miter/>
          </a:ln>
          <a:effectLst>
            <a:outerShdw blurRad="317500" dist="254000" dir="18900000" sx="95000" sy="95000" algn="bl" rotWithShape="0">
              <a:prstClr val="black">
                <a:alpha val="3000"/>
              </a:prstClr>
            </a:outerShdw>
          </a:effectLst>
        </p:spPr>
        <p:txBody>
          <a:bodyPr rtlCol="0" anchor="ctr"/>
          <a:lstStyle/>
          <a:p>
            <a:endParaRPr lang="en-US"/>
          </a:p>
        </p:txBody>
      </p:sp>
      <p:sp>
        <p:nvSpPr>
          <p:cNvPr id="13" name="TextBox 12">
            <a:extLst>
              <a:ext uri="{FF2B5EF4-FFF2-40B4-BE49-F238E27FC236}">
                <a16:creationId xmlns:a16="http://schemas.microsoft.com/office/drawing/2014/main" id="{35CB53DE-8200-864F-38C2-7AB9911F24E6}"/>
              </a:ext>
            </a:extLst>
          </p:cNvPr>
          <p:cNvSpPr txBox="1"/>
          <p:nvPr userDrawn="1"/>
        </p:nvSpPr>
        <p:spPr>
          <a:xfrm>
            <a:off x="582611" y="555807"/>
            <a:ext cx="3740149" cy="7632859"/>
          </a:xfrm>
          <a:prstGeom prst="rect">
            <a:avLst/>
          </a:prstGeom>
          <a:noFill/>
        </p:spPr>
        <p:txBody>
          <a:bodyPr wrap="square" lIns="0" tIns="0" rIns="0" bIns="0" rtlCol="0">
            <a:spAutoFit/>
          </a:bodyPr>
          <a:lstStyle/>
          <a:p>
            <a:pPr algn="l"/>
            <a:r>
              <a:rPr lang="en-US" sz="49600" b="1">
                <a:ln w="15875">
                  <a:solidFill>
                    <a:schemeClr val="bg1"/>
                  </a:solidFill>
                </a:ln>
                <a:gradFill flip="none" rotWithShape="1">
                  <a:gsLst>
                    <a:gs pos="28000">
                      <a:srgbClr val="5070A6"/>
                    </a:gs>
                    <a:gs pos="99000">
                      <a:schemeClr val="tx2">
                        <a:lumMod val="75000"/>
                      </a:schemeClr>
                    </a:gs>
                  </a:gsLst>
                  <a:path path="circle">
                    <a:fillToRect r="100000" b="100000"/>
                  </a:path>
                  <a:tileRect l="-100000" t="-100000"/>
                </a:gradFill>
                <a:effectLst>
                  <a:outerShdw blurRad="127000" dist="38100" dir="5400000" algn="t" rotWithShape="0">
                    <a:schemeClr val="tx2">
                      <a:lumMod val="50000"/>
                      <a:alpha val="23000"/>
                    </a:schemeClr>
                  </a:outerShdw>
                </a:effectLst>
                <a:latin typeface="+mn-lt"/>
              </a:rPr>
              <a:t>5</a:t>
            </a:r>
            <a:endParaRPr lang="en-IN" sz="49600" b="1">
              <a:ln w="15875">
                <a:solidFill>
                  <a:schemeClr val="bg1"/>
                </a:solidFill>
              </a:ln>
              <a:gradFill flip="none" rotWithShape="1">
                <a:gsLst>
                  <a:gs pos="28000">
                    <a:srgbClr val="5070A6"/>
                  </a:gs>
                  <a:gs pos="99000">
                    <a:schemeClr val="tx2">
                      <a:lumMod val="75000"/>
                    </a:schemeClr>
                  </a:gs>
                </a:gsLst>
                <a:path path="circle">
                  <a:fillToRect r="100000" b="100000"/>
                </a:path>
                <a:tileRect l="-100000" t="-100000"/>
              </a:gradFill>
              <a:effectLst>
                <a:outerShdw blurRad="127000" dist="38100" dir="5400000" algn="t" rotWithShape="0">
                  <a:schemeClr val="tx2">
                    <a:lumMod val="50000"/>
                    <a:alpha val="23000"/>
                  </a:schemeClr>
                </a:outerShdw>
              </a:effectLst>
              <a:latin typeface="+mn-lt"/>
            </a:endParaRPr>
          </a:p>
        </p:txBody>
      </p:sp>
      <p:sp>
        <p:nvSpPr>
          <p:cNvPr id="6" name="Freeform: Shape 5">
            <a:extLst>
              <a:ext uri="{FF2B5EF4-FFF2-40B4-BE49-F238E27FC236}">
                <a16:creationId xmlns:a16="http://schemas.microsoft.com/office/drawing/2014/main" id="{4D15A5EE-3F1F-330C-BEAE-195F9416E917}"/>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solidFill>
            <a:schemeClr val="bg1"/>
          </a:solidFill>
          <a:ln w="8467" cap="flat">
            <a:noFill/>
            <a:prstDash val="solid"/>
            <a:miter/>
          </a:ln>
          <a:effectLst>
            <a:outerShdw blurRad="571500" dist="254000" dir="18900000" sx="95000" sy="95000" algn="bl" rotWithShape="0">
              <a:prstClr val="black">
                <a:alpha val="3000"/>
              </a:prstClr>
            </a:outerShdw>
          </a:effectLst>
        </p:spPr>
        <p:txBody>
          <a:bodyPr wrap="square" rtlCol="0" anchor="ctr">
            <a:noAutofit/>
          </a:bodyPr>
          <a:lstStyle/>
          <a:p>
            <a:endParaRPr lang="en-US"/>
          </a:p>
        </p:txBody>
      </p:sp>
    </p:spTree>
    <p:extLst>
      <p:ext uri="{BB962C8B-B14F-4D97-AF65-F5344CB8AC3E}">
        <p14:creationId xmlns:p14="http://schemas.microsoft.com/office/powerpoint/2010/main" val="2927614056"/>
      </p:ext>
    </p:extLst>
  </p:cSld>
  <p:clrMapOvr>
    <a:masterClrMapping/>
  </p:clrMapOvr>
  <p:transition>
    <p:fade/>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preserve="1" userDrawn="1">
  <p:cSld name="6_number slides">
    <p:spTree>
      <p:nvGrpSpPr>
        <p:cNvPr id="1" name=""/>
        <p:cNvGrpSpPr/>
        <p:nvPr/>
      </p:nvGrpSpPr>
      <p:grpSpPr>
        <a:xfrm>
          <a:off x="0" y="0"/>
          <a:ext cx="0" cy="0"/>
          <a:chOff x="0" y="0"/>
          <a:chExt cx="0" cy="0"/>
        </a:xfrm>
      </p:grpSpPr>
      <p:pic>
        <p:nvPicPr>
          <p:cNvPr id="2" name="Picture 1" descr="A picture containing white, design, black and white, art&#10;&#10;Description automatically generated">
            <a:extLst>
              <a:ext uri="{FF2B5EF4-FFF2-40B4-BE49-F238E27FC236}">
                <a16:creationId xmlns:a16="http://schemas.microsoft.com/office/drawing/2014/main" id="{FD920130-4A2A-F7E3-79FB-3494FD38D916}"/>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35" name="Text Placeholder 35">
            <a:extLst>
              <a:ext uri="{FF2B5EF4-FFF2-40B4-BE49-F238E27FC236}">
                <a16:creationId xmlns:a16="http://schemas.microsoft.com/office/drawing/2014/main" id="{44736DFE-57C2-C7B6-D060-90F4798A1EF6}"/>
              </a:ext>
            </a:extLst>
          </p:cNvPr>
          <p:cNvSpPr>
            <a:spLocks noGrp="1"/>
          </p:cNvSpPr>
          <p:nvPr>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tx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grpSp>
        <p:nvGrpSpPr>
          <p:cNvPr id="9" name="Group 8">
            <a:extLst>
              <a:ext uri="{FF2B5EF4-FFF2-40B4-BE49-F238E27FC236}">
                <a16:creationId xmlns:a16="http://schemas.microsoft.com/office/drawing/2014/main" id="{D418BC07-CAD1-0A44-378F-4E7E44FA05CD}"/>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FF25B3C3-EA12-2BD5-701C-FFABE7D2FAEB}"/>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5000"/>
                </a:prstClr>
              </a:outerShdw>
            </a:effectLst>
          </p:spPr>
          <p:txBody>
            <a:bodyPr rtlCol="0" anchor="ctr"/>
            <a:lstStyle/>
            <a:p>
              <a:pPr marL="0" indent="0">
                <a:buFont typeface="Arial" panose="020B0604020202020204" pitchFamily="34" charset="0"/>
                <a:buNone/>
              </a:pPr>
              <a:endParaRPr lang="en-US"/>
            </a:p>
          </p:txBody>
        </p:sp>
        <p:sp>
          <p:nvSpPr>
            <p:cNvPr id="12" name="Freeform: Shape 11">
              <a:extLst>
                <a:ext uri="{FF2B5EF4-FFF2-40B4-BE49-F238E27FC236}">
                  <a16:creationId xmlns:a16="http://schemas.microsoft.com/office/drawing/2014/main" id="{B1634156-DF67-E6AF-23D9-51662B71356E}"/>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22000"/>
                </a:prstClr>
              </a:outerShdw>
            </a:effectLst>
          </p:spPr>
          <p:txBody>
            <a:bodyPr rtlCol="0" anchor="ctr"/>
            <a:lstStyle/>
            <a:p>
              <a:pPr marL="0" indent="0">
                <a:buFont typeface="Arial" panose="020B0604020202020204" pitchFamily="34" charset="0"/>
                <a:buNone/>
              </a:pPr>
              <a:endParaRPr lang="en-US"/>
            </a:p>
          </p:txBody>
        </p:sp>
      </p:grpSp>
      <p:sp>
        <p:nvSpPr>
          <p:cNvPr id="5" name="Freeform: Shape 4">
            <a:extLst>
              <a:ext uri="{FF2B5EF4-FFF2-40B4-BE49-F238E27FC236}">
                <a16:creationId xmlns:a16="http://schemas.microsoft.com/office/drawing/2014/main" id="{3F9C6B24-2083-FA7D-AE3D-1DD303B44568}"/>
              </a:ext>
            </a:extLst>
          </p:cNvPr>
          <p:cNvSpPr/>
          <p:nvPr userDrawn="1"/>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solidFill>
            <a:schemeClr val="bg1"/>
          </a:solidFill>
          <a:ln w="8467" cap="flat">
            <a:noFill/>
            <a:prstDash val="solid"/>
            <a:miter/>
          </a:ln>
          <a:effectLst>
            <a:outerShdw blurRad="317500" dist="254000" dir="18900000" sx="95000" sy="95000" algn="bl" rotWithShape="0">
              <a:prstClr val="black">
                <a:alpha val="3000"/>
              </a:prstClr>
            </a:outerShdw>
          </a:effectLst>
        </p:spPr>
        <p:txBody>
          <a:bodyPr rtlCol="0" anchor="ctr"/>
          <a:lstStyle/>
          <a:p>
            <a:endParaRPr lang="en-US"/>
          </a:p>
        </p:txBody>
      </p:sp>
      <p:sp>
        <p:nvSpPr>
          <p:cNvPr id="13" name="TextBox 12">
            <a:extLst>
              <a:ext uri="{FF2B5EF4-FFF2-40B4-BE49-F238E27FC236}">
                <a16:creationId xmlns:a16="http://schemas.microsoft.com/office/drawing/2014/main" id="{35CB53DE-8200-864F-38C2-7AB9911F24E6}"/>
              </a:ext>
            </a:extLst>
          </p:cNvPr>
          <p:cNvSpPr txBox="1"/>
          <p:nvPr userDrawn="1"/>
        </p:nvSpPr>
        <p:spPr>
          <a:xfrm>
            <a:off x="582611" y="555807"/>
            <a:ext cx="3740149" cy="7632859"/>
          </a:xfrm>
          <a:prstGeom prst="rect">
            <a:avLst/>
          </a:prstGeom>
          <a:noFill/>
        </p:spPr>
        <p:txBody>
          <a:bodyPr wrap="square" lIns="0" tIns="0" rIns="0" bIns="0" rtlCol="0">
            <a:spAutoFit/>
          </a:bodyPr>
          <a:lstStyle/>
          <a:p>
            <a:pPr algn="l"/>
            <a:r>
              <a:rPr lang="en-US" sz="49600" b="1">
                <a:ln w="15875">
                  <a:solidFill>
                    <a:schemeClr val="bg1"/>
                  </a:solidFill>
                </a:ln>
                <a:gradFill flip="none" rotWithShape="1">
                  <a:gsLst>
                    <a:gs pos="28000">
                      <a:srgbClr val="5070A6"/>
                    </a:gs>
                    <a:gs pos="99000">
                      <a:schemeClr val="tx2">
                        <a:lumMod val="75000"/>
                      </a:schemeClr>
                    </a:gs>
                  </a:gsLst>
                  <a:path path="circle">
                    <a:fillToRect r="100000" b="100000"/>
                  </a:path>
                  <a:tileRect l="-100000" t="-100000"/>
                </a:gradFill>
                <a:effectLst>
                  <a:outerShdw blurRad="127000" dist="38100" dir="5400000" algn="t" rotWithShape="0">
                    <a:schemeClr val="tx2">
                      <a:lumMod val="50000"/>
                      <a:alpha val="23000"/>
                    </a:schemeClr>
                  </a:outerShdw>
                </a:effectLst>
                <a:latin typeface="+mn-lt"/>
              </a:rPr>
              <a:t>6</a:t>
            </a:r>
            <a:endParaRPr lang="en-IN" sz="49600" b="1">
              <a:ln w="15875">
                <a:solidFill>
                  <a:schemeClr val="bg1"/>
                </a:solidFill>
              </a:ln>
              <a:gradFill flip="none" rotWithShape="1">
                <a:gsLst>
                  <a:gs pos="28000">
                    <a:srgbClr val="5070A6"/>
                  </a:gs>
                  <a:gs pos="99000">
                    <a:schemeClr val="tx2">
                      <a:lumMod val="75000"/>
                    </a:schemeClr>
                  </a:gs>
                </a:gsLst>
                <a:path path="circle">
                  <a:fillToRect r="100000" b="100000"/>
                </a:path>
                <a:tileRect l="-100000" t="-100000"/>
              </a:gradFill>
              <a:effectLst>
                <a:outerShdw blurRad="127000" dist="38100" dir="5400000" algn="t" rotWithShape="0">
                  <a:schemeClr val="tx2">
                    <a:lumMod val="50000"/>
                    <a:alpha val="23000"/>
                  </a:schemeClr>
                </a:outerShdw>
              </a:effectLst>
              <a:latin typeface="+mn-lt"/>
            </a:endParaRPr>
          </a:p>
        </p:txBody>
      </p:sp>
      <p:sp>
        <p:nvSpPr>
          <p:cNvPr id="6" name="Freeform: Shape 5">
            <a:extLst>
              <a:ext uri="{FF2B5EF4-FFF2-40B4-BE49-F238E27FC236}">
                <a16:creationId xmlns:a16="http://schemas.microsoft.com/office/drawing/2014/main" id="{F104E7C6-16C4-A5C3-A634-4F9DFEBAD327}"/>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solidFill>
            <a:schemeClr val="bg1"/>
          </a:solidFill>
          <a:ln w="8467" cap="flat">
            <a:noFill/>
            <a:prstDash val="solid"/>
            <a:miter/>
          </a:ln>
          <a:effectLst>
            <a:outerShdw blurRad="571500" dist="254000" dir="18900000" sx="95000" sy="95000" algn="bl" rotWithShape="0">
              <a:prstClr val="black">
                <a:alpha val="3000"/>
              </a:prstClr>
            </a:outerShdw>
          </a:effectLst>
        </p:spPr>
        <p:txBody>
          <a:bodyPr wrap="square" rtlCol="0" anchor="ctr">
            <a:noAutofit/>
          </a:bodyPr>
          <a:lstStyle/>
          <a:p>
            <a:endParaRPr lang="en-US"/>
          </a:p>
        </p:txBody>
      </p:sp>
    </p:spTree>
    <p:extLst>
      <p:ext uri="{BB962C8B-B14F-4D97-AF65-F5344CB8AC3E}">
        <p14:creationId xmlns:p14="http://schemas.microsoft.com/office/powerpoint/2010/main" val="1349399592"/>
      </p:ext>
    </p:extLst>
  </p:cSld>
  <p:clrMapOvr>
    <a:masterClrMapping/>
  </p:clrMapOvr>
  <p:transition>
    <p:fade/>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preserve="1" userDrawn="1">
  <p:cSld name="7_number slides">
    <p:spTree>
      <p:nvGrpSpPr>
        <p:cNvPr id="1" name=""/>
        <p:cNvGrpSpPr/>
        <p:nvPr/>
      </p:nvGrpSpPr>
      <p:grpSpPr>
        <a:xfrm>
          <a:off x="0" y="0"/>
          <a:ext cx="0" cy="0"/>
          <a:chOff x="0" y="0"/>
          <a:chExt cx="0" cy="0"/>
        </a:xfrm>
      </p:grpSpPr>
      <p:pic>
        <p:nvPicPr>
          <p:cNvPr id="2" name="Picture 1" descr="A picture containing white, design, black and white, art&#10;&#10;Description automatically generated">
            <a:extLst>
              <a:ext uri="{FF2B5EF4-FFF2-40B4-BE49-F238E27FC236}">
                <a16:creationId xmlns:a16="http://schemas.microsoft.com/office/drawing/2014/main" id="{FD920130-4A2A-F7E3-79FB-3494FD38D916}"/>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35" name="Text Placeholder 35">
            <a:extLst>
              <a:ext uri="{FF2B5EF4-FFF2-40B4-BE49-F238E27FC236}">
                <a16:creationId xmlns:a16="http://schemas.microsoft.com/office/drawing/2014/main" id="{44736DFE-57C2-C7B6-D060-90F4798A1EF6}"/>
              </a:ext>
            </a:extLst>
          </p:cNvPr>
          <p:cNvSpPr>
            <a:spLocks noGrp="1"/>
          </p:cNvSpPr>
          <p:nvPr>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tx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grpSp>
        <p:nvGrpSpPr>
          <p:cNvPr id="9" name="Group 8">
            <a:extLst>
              <a:ext uri="{FF2B5EF4-FFF2-40B4-BE49-F238E27FC236}">
                <a16:creationId xmlns:a16="http://schemas.microsoft.com/office/drawing/2014/main" id="{D418BC07-CAD1-0A44-378F-4E7E44FA05CD}"/>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FF25B3C3-EA12-2BD5-701C-FFABE7D2FAEB}"/>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5000"/>
                </a:prstClr>
              </a:outerShdw>
            </a:effectLst>
          </p:spPr>
          <p:txBody>
            <a:bodyPr rtlCol="0" anchor="ctr"/>
            <a:lstStyle/>
            <a:p>
              <a:pPr marL="0" indent="0">
                <a:buFont typeface="Arial" panose="020B0604020202020204" pitchFamily="34" charset="0"/>
                <a:buNone/>
              </a:pPr>
              <a:endParaRPr lang="en-US"/>
            </a:p>
          </p:txBody>
        </p:sp>
        <p:sp>
          <p:nvSpPr>
            <p:cNvPr id="12" name="Freeform: Shape 11">
              <a:extLst>
                <a:ext uri="{FF2B5EF4-FFF2-40B4-BE49-F238E27FC236}">
                  <a16:creationId xmlns:a16="http://schemas.microsoft.com/office/drawing/2014/main" id="{B1634156-DF67-E6AF-23D9-51662B71356E}"/>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22000"/>
                </a:prstClr>
              </a:outerShdw>
            </a:effectLst>
          </p:spPr>
          <p:txBody>
            <a:bodyPr rtlCol="0" anchor="ctr"/>
            <a:lstStyle/>
            <a:p>
              <a:pPr marL="0" indent="0">
                <a:buFont typeface="Arial" panose="020B0604020202020204" pitchFamily="34" charset="0"/>
                <a:buNone/>
              </a:pPr>
              <a:endParaRPr lang="en-US"/>
            </a:p>
          </p:txBody>
        </p:sp>
      </p:grpSp>
      <p:sp>
        <p:nvSpPr>
          <p:cNvPr id="5" name="Freeform: Shape 4">
            <a:extLst>
              <a:ext uri="{FF2B5EF4-FFF2-40B4-BE49-F238E27FC236}">
                <a16:creationId xmlns:a16="http://schemas.microsoft.com/office/drawing/2014/main" id="{8CA80AC6-CBF0-E60A-DC0D-BA3BB2EB6C37}"/>
              </a:ext>
            </a:extLst>
          </p:cNvPr>
          <p:cNvSpPr/>
          <p:nvPr userDrawn="1"/>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solidFill>
            <a:schemeClr val="bg1"/>
          </a:solidFill>
          <a:ln w="8467" cap="flat">
            <a:noFill/>
            <a:prstDash val="solid"/>
            <a:miter/>
          </a:ln>
          <a:effectLst>
            <a:outerShdw blurRad="317500" dist="254000" dir="18900000" sx="95000" sy="95000" algn="bl" rotWithShape="0">
              <a:prstClr val="black">
                <a:alpha val="3000"/>
              </a:prstClr>
            </a:outerShdw>
          </a:effectLst>
        </p:spPr>
        <p:txBody>
          <a:bodyPr rtlCol="0" anchor="ctr"/>
          <a:lstStyle/>
          <a:p>
            <a:endParaRPr lang="en-US"/>
          </a:p>
        </p:txBody>
      </p:sp>
      <p:sp>
        <p:nvSpPr>
          <p:cNvPr id="13" name="TextBox 12">
            <a:extLst>
              <a:ext uri="{FF2B5EF4-FFF2-40B4-BE49-F238E27FC236}">
                <a16:creationId xmlns:a16="http://schemas.microsoft.com/office/drawing/2014/main" id="{35CB53DE-8200-864F-38C2-7AB9911F24E6}"/>
              </a:ext>
            </a:extLst>
          </p:cNvPr>
          <p:cNvSpPr txBox="1"/>
          <p:nvPr userDrawn="1"/>
        </p:nvSpPr>
        <p:spPr>
          <a:xfrm>
            <a:off x="582611" y="571047"/>
            <a:ext cx="3740149" cy="7632859"/>
          </a:xfrm>
          <a:prstGeom prst="rect">
            <a:avLst/>
          </a:prstGeom>
          <a:noFill/>
        </p:spPr>
        <p:txBody>
          <a:bodyPr wrap="square" lIns="0" tIns="0" rIns="0" bIns="0" rtlCol="0">
            <a:spAutoFit/>
          </a:bodyPr>
          <a:lstStyle/>
          <a:p>
            <a:pPr algn="l"/>
            <a:r>
              <a:rPr lang="en-US" sz="49600" b="1">
                <a:ln w="15875">
                  <a:solidFill>
                    <a:schemeClr val="bg1"/>
                  </a:solidFill>
                </a:ln>
                <a:gradFill flip="none" rotWithShape="1">
                  <a:gsLst>
                    <a:gs pos="28000">
                      <a:srgbClr val="5070A6"/>
                    </a:gs>
                    <a:gs pos="99000">
                      <a:schemeClr val="tx2">
                        <a:lumMod val="75000"/>
                      </a:schemeClr>
                    </a:gs>
                  </a:gsLst>
                  <a:path path="circle">
                    <a:fillToRect r="100000" b="100000"/>
                  </a:path>
                  <a:tileRect l="-100000" t="-100000"/>
                </a:gradFill>
                <a:effectLst>
                  <a:outerShdw blurRad="127000" dist="38100" dir="5400000" algn="t" rotWithShape="0">
                    <a:schemeClr val="tx2">
                      <a:lumMod val="50000"/>
                      <a:alpha val="23000"/>
                    </a:schemeClr>
                  </a:outerShdw>
                </a:effectLst>
                <a:latin typeface="+mn-lt"/>
              </a:rPr>
              <a:t>7</a:t>
            </a:r>
            <a:endParaRPr lang="en-IN" sz="49600" b="1" err="1">
              <a:ln w="15875">
                <a:solidFill>
                  <a:schemeClr val="bg1"/>
                </a:solidFill>
              </a:ln>
              <a:gradFill flip="none" rotWithShape="1">
                <a:gsLst>
                  <a:gs pos="28000">
                    <a:srgbClr val="5070A6"/>
                  </a:gs>
                  <a:gs pos="99000">
                    <a:schemeClr val="tx2">
                      <a:lumMod val="75000"/>
                    </a:schemeClr>
                  </a:gs>
                </a:gsLst>
                <a:path path="circle">
                  <a:fillToRect r="100000" b="100000"/>
                </a:path>
                <a:tileRect l="-100000" t="-100000"/>
              </a:gradFill>
              <a:effectLst>
                <a:outerShdw blurRad="127000" dist="38100" dir="5400000" algn="t" rotWithShape="0">
                  <a:schemeClr val="tx2">
                    <a:lumMod val="50000"/>
                    <a:alpha val="23000"/>
                  </a:schemeClr>
                </a:outerShdw>
              </a:effectLst>
              <a:latin typeface="+mn-lt"/>
            </a:endParaRPr>
          </a:p>
        </p:txBody>
      </p:sp>
      <p:sp>
        <p:nvSpPr>
          <p:cNvPr id="6" name="Freeform: Shape 5">
            <a:extLst>
              <a:ext uri="{FF2B5EF4-FFF2-40B4-BE49-F238E27FC236}">
                <a16:creationId xmlns:a16="http://schemas.microsoft.com/office/drawing/2014/main" id="{8C75FCF1-52CE-5C06-78EB-5043440D37E6}"/>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solidFill>
            <a:schemeClr val="bg1"/>
          </a:solidFill>
          <a:ln w="8467" cap="flat">
            <a:noFill/>
            <a:prstDash val="solid"/>
            <a:miter/>
          </a:ln>
          <a:effectLst>
            <a:outerShdw blurRad="571500" dist="254000" dir="18900000" sx="95000" sy="95000" algn="bl" rotWithShape="0">
              <a:prstClr val="black">
                <a:alpha val="3000"/>
              </a:prstClr>
            </a:outerShdw>
          </a:effectLst>
        </p:spPr>
        <p:txBody>
          <a:bodyPr wrap="square" rtlCol="0" anchor="ctr">
            <a:noAutofit/>
          </a:bodyPr>
          <a:lstStyle/>
          <a:p>
            <a:endParaRPr lang="en-US"/>
          </a:p>
        </p:txBody>
      </p:sp>
    </p:spTree>
    <p:extLst>
      <p:ext uri="{BB962C8B-B14F-4D97-AF65-F5344CB8AC3E}">
        <p14:creationId xmlns:p14="http://schemas.microsoft.com/office/powerpoint/2010/main" val="1496018642"/>
      </p:ext>
    </p:extLst>
  </p:cSld>
  <p:clrMapOvr>
    <a:masterClrMapping/>
  </p:clrMapOvr>
  <p:transition>
    <p:fade/>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preserve="1" userDrawn="1">
  <p:cSld name="8_number slides">
    <p:spTree>
      <p:nvGrpSpPr>
        <p:cNvPr id="1" name=""/>
        <p:cNvGrpSpPr/>
        <p:nvPr/>
      </p:nvGrpSpPr>
      <p:grpSpPr>
        <a:xfrm>
          <a:off x="0" y="0"/>
          <a:ext cx="0" cy="0"/>
          <a:chOff x="0" y="0"/>
          <a:chExt cx="0" cy="0"/>
        </a:xfrm>
      </p:grpSpPr>
      <p:pic>
        <p:nvPicPr>
          <p:cNvPr id="2" name="Picture 1" descr="A picture containing white, design, black and white, art&#10;&#10;Description automatically generated">
            <a:extLst>
              <a:ext uri="{FF2B5EF4-FFF2-40B4-BE49-F238E27FC236}">
                <a16:creationId xmlns:a16="http://schemas.microsoft.com/office/drawing/2014/main" id="{FD920130-4A2A-F7E3-79FB-3494FD38D916}"/>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35" name="Text Placeholder 35">
            <a:extLst>
              <a:ext uri="{FF2B5EF4-FFF2-40B4-BE49-F238E27FC236}">
                <a16:creationId xmlns:a16="http://schemas.microsoft.com/office/drawing/2014/main" id="{44736DFE-57C2-C7B6-D060-90F4798A1EF6}"/>
              </a:ext>
            </a:extLst>
          </p:cNvPr>
          <p:cNvSpPr>
            <a:spLocks noGrp="1"/>
          </p:cNvSpPr>
          <p:nvPr>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tx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grpSp>
        <p:nvGrpSpPr>
          <p:cNvPr id="9" name="Group 8">
            <a:extLst>
              <a:ext uri="{FF2B5EF4-FFF2-40B4-BE49-F238E27FC236}">
                <a16:creationId xmlns:a16="http://schemas.microsoft.com/office/drawing/2014/main" id="{D418BC07-CAD1-0A44-378F-4E7E44FA05CD}"/>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FF25B3C3-EA12-2BD5-701C-FFABE7D2FAEB}"/>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5000"/>
                </a:prstClr>
              </a:outerShdw>
            </a:effectLst>
          </p:spPr>
          <p:txBody>
            <a:bodyPr rtlCol="0" anchor="ctr"/>
            <a:lstStyle/>
            <a:p>
              <a:pPr marL="0" indent="0">
                <a:buFont typeface="Arial" panose="020B0604020202020204" pitchFamily="34" charset="0"/>
                <a:buNone/>
              </a:pPr>
              <a:endParaRPr lang="en-US"/>
            </a:p>
          </p:txBody>
        </p:sp>
        <p:sp>
          <p:nvSpPr>
            <p:cNvPr id="12" name="Freeform: Shape 11">
              <a:extLst>
                <a:ext uri="{FF2B5EF4-FFF2-40B4-BE49-F238E27FC236}">
                  <a16:creationId xmlns:a16="http://schemas.microsoft.com/office/drawing/2014/main" id="{B1634156-DF67-E6AF-23D9-51662B71356E}"/>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22000"/>
                </a:prstClr>
              </a:outerShdw>
            </a:effectLst>
          </p:spPr>
          <p:txBody>
            <a:bodyPr rtlCol="0" anchor="ctr"/>
            <a:lstStyle/>
            <a:p>
              <a:pPr marL="0" indent="0">
                <a:buFont typeface="Arial" panose="020B0604020202020204" pitchFamily="34" charset="0"/>
                <a:buNone/>
              </a:pPr>
              <a:endParaRPr lang="en-US"/>
            </a:p>
          </p:txBody>
        </p:sp>
      </p:grpSp>
      <p:sp>
        <p:nvSpPr>
          <p:cNvPr id="5" name="Freeform: Shape 4">
            <a:extLst>
              <a:ext uri="{FF2B5EF4-FFF2-40B4-BE49-F238E27FC236}">
                <a16:creationId xmlns:a16="http://schemas.microsoft.com/office/drawing/2014/main" id="{96FCAE03-CE3A-EEBE-9941-92B6B8383211}"/>
              </a:ext>
            </a:extLst>
          </p:cNvPr>
          <p:cNvSpPr/>
          <p:nvPr userDrawn="1"/>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solidFill>
            <a:schemeClr val="bg1"/>
          </a:solidFill>
          <a:ln w="8467" cap="flat">
            <a:noFill/>
            <a:prstDash val="solid"/>
            <a:miter/>
          </a:ln>
          <a:effectLst>
            <a:outerShdw blurRad="317500" dist="254000" dir="18900000" sx="95000" sy="95000" algn="bl" rotWithShape="0">
              <a:prstClr val="black">
                <a:alpha val="3000"/>
              </a:prstClr>
            </a:outerShdw>
          </a:effectLst>
        </p:spPr>
        <p:txBody>
          <a:bodyPr rtlCol="0" anchor="ctr"/>
          <a:lstStyle/>
          <a:p>
            <a:endParaRPr lang="en-US"/>
          </a:p>
        </p:txBody>
      </p:sp>
      <p:sp>
        <p:nvSpPr>
          <p:cNvPr id="13" name="TextBox 12">
            <a:extLst>
              <a:ext uri="{FF2B5EF4-FFF2-40B4-BE49-F238E27FC236}">
                <a16:creationId xmlns:a16="http://schemas.microsoft.com/office/drawing/2014/main" id="{35CB53DE-8200-864F-38C2-7AB9911F24E6}"/>
              </a:ext>
            </a:extLst>
          </p:cNvPr>
          <p:cNvSpPr txBox="1"/>
          <p:nvPr userDrawn="1"/>
        </p:nvSpPr>
        <p:spPr>
          <a:xfrm>
            <a:off x="582611" y="555807"/>
            <a:ext cx="3740149" cy="7632859"/>
          </a:xfrm>
          <a:prstGeom prst="rect">
            <a:avLst/>
          </a:prstGeom>
          <a:noFill/>
        </p:spPr>
        <p:txBody>
          <a:bodyPr wrap="square" lIns="0" tIns="0" rIns="0" bIns="0" rtlCol="0">
            <a:spAutoFit/>
          </a:bodyPr>
          <a:lstStyle/>
          <a:p>
            <a:pPr algn="l"/>
            <a:r>
              <a:rPr lang="en-US" sz="49600" b="1">
                <a:ln w="15875">
                  <a:solidFill>
                    <a:schemeClr val="bg1"/>
                  </a:solidFill>
                </a:ln>
                <a:gradFill flip="none" rotWithShape="1">
                  <a:gsLst>
                    <a:gs pos="28000">
                      <a:srgbClr val="5070A6"/>
                    </a:gs>
                    <a:gs pos="99000">
                      <a:schemeClr val="tx2">
                        <a:lumMod val="75000"/>
                      </a:schemeClr>
                    </a:gs>
                  </a:gsLst>
                  <a:path path="circle">
                    <a:fillToRect r="100000" b="100000"/>
                  </a:path>
                  <a:tileRect l="-100000" t="-100000"/>
                </a:gradFill>
                <a:effectLst>
                  <a:outerShdw blurRad="127000" dist="38100" dir="5400000" algn="t" rotWithShape="0">
                    <a:schemeClr val="tx2">
                      <a:lumMod val="50000"/>
                      <a:alpha val="23000"/>
                    </a:schemeClr>
                  </a:outerShdw>
                </a:effectLst>
                <a:latin typeface="+mn-lt"/>
              </a:rPr>
              <a:t>8</a:t>
            </a:r>
            <a:endParaRPr lang="en-IN" sz="49600" b="1">
              <a:ln w="15875">
                <a:solidFill>
                  <a:schemeClr val="bg1"/>
                </a:solidFill>
              </a:ln>
              <a:gradFill flip="none" rotWithShape="1">
                <a:gsLst>
                  <a:gs pos="28000">
                    <a:srgbClr val="5070A6"/>
                  </a:gs>
                  <a:gs pos="99000">
                    <a:schemeClr val="tx2">
                      <a:lumMod val="75000"/>
                    </a:schemeClr>
                  </a:gs>
                </a:gsLst>
                <a:path path="circle">
                  <a:fillToRect r="100000" b="100000"/>
                </a:path>
                <a:tileRect l="-100000" t="-100000"/>
              </a:gradFill>
              <a:effectLst>
                <a:outerShdw blurRad="127000" dist="38100" dir="5400000" algn="t" rotWithShape="0">
                  <a:schemeClr val="tx2">
                    <a:lumMod val="50000"/>
                    <a:alpha val="23000"/>
                  </a:schemeClr>
                </a:outerShdw>
              </a:effectLst>
              <a:latin typeface="+mn-lt"/>
            </a:endParaRPr>
          </a:p>
        </p:txBody>
      </p:sp>
      <p:sp>
        <p:nvSpPr>
          <p:cNvPr id="6" name="Freeform: Shape 5">
            <a:extLst>
              <a:ext uri="{FF2B5EF4-FFF2-40B4-BE49-F238E27FC236}">
                <a16:creationId xmlns:a16="http://schemas.microsoft.com/office/drawing/2014/main" id="{506ABDBE-302D-4A40-9427-F3C2132505A5}"/>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solidFill>
            <a:schemeClr val="bg1"/>
          </a:solidFill>
          <a:ln w="8467" cap="flat">
            <a:noFill/>
            <a:prstDash val="solid"/>
            <a:miter/>
          </a:ln>
          <a:effectLst>
            <a:outerShdw blurRad="571500" dist="254000" dir="18900000" sx="95000" sy="95000" algn="bl" rotWithShape="0">
              <a:prstClr val="black">
                <a:alpha val="3000"/>
              </a:prstClr>
            </a:outerShdw>
          </a:effectLst>
        </p:spPr>
        <p:txBody>
          <a:bodyPr wrap="square" rtlCol="0" anchor="ctr">
            <a:noAutofit/>
          </a:bodyPr>
          <a:lstStyle/>
          <a:p>
            <a:endParaRPr lang="en-US"/>
          </a:p>
        </p:txBody>
      </p:sp>
    </p:spTree>
    <p:extLst>
      <p:ext uri="{BB962C8B-B14F-4D97-AF65-F5344CB8AC3E}">
        <p14:creationId xmlns:p14="http://schemas.microsoft.com/office/powerpoint/2010/main" val="984070363"/>
      </p:ext>
    </p:extLst>
  </p:cSld>
  <p:clrMapOvr>
    <a:masterClrMapping/>
  </p:clrMapOvr>
  <p:transition>
    <p:fade/>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content with side image (dark)">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5211CB7-DBF6-C36A-6D1A-4E19A7516B46}"/>
              </a:ext>
              <a:ext uri="{C183D7F6-B498-43B3-948B-1728B52AA6E4}">
                <adec:decorative xmlns:adec="http://schemas.microsoft.com/office/drawing/2017/decorative" val="1"/>
              </a:ext>
            </a:extLst>
          </p:cNvPr>
          <p:cNvSpPr>
            <a:spLocks/>
          </p:cNvSpPr>
          <p:nvPr userDrawn="1"/>
        </p:nvSpPr>
        <p:spPr bwMode="auto">
          <a:xfrm>
            <a:off x="1" y="0"/>
            <a:ext cx="9524999" cy="6857999"/>
          </a:xfrm>
          <a:prstGeom prst="rect">
            <a:avLst/>
          </a:prstGeom>
          <a:solidFill>
            <a:srgbClr val="19346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IN" sz="2000" err="1">
              <a:solidFill>
                <a:srgbClr val="FFFFFF"/>
              </a:solidFill>
              <a:ea typeface="Segoe UI" pitchFamily="34" charset="0"/>
              <a:cs typeface="Segoe UI" pitchFamily="34" charset="0"/>
            </a:endParaRPr>
          </a:p>
        </p:txBody>
      </p:sp>
      <p:pic>
        <p:nvPicPr>
          <p:cNvPr id="5" name="Picture 4">
            <a:extLst>
              <a:ext uri="{FF2B5EF4-FFF2-40B4-BE49-F238E27FC236}">
                <a16:creationId xmlns:a16="http://schemas.microsoft.com/office/drawing/2014/main" id="{10458351-7755-D79F-7FB4-8943C1CC4E66}"/>
              </a:ext>
              <a:ext uri="{C183D7F6-B498-43B3-948B-1728B52AA6E4}">
                <adec:decorative xmlns:adec="http://schemas.microsoft.com/office/drawing/2017/decorative" val="1"/>
              </a:ext>
            </a:extLst>
          </p:cNvPr>
          <p:cNvPicPr>
            <a:picLocks noChangeAspect="1"/>
          </p:cNvPicPr>
          <p:nvPr userDrawn="1"/>
        </p:nvPicPr>
        <p:blipFill rotWithShape="1">
          <a:blip r:embed="rId2" cstate="screen">
            <a:alphaModFix amt="35000"/>
            <a:extLst>
              <a:ext uri="{28A0092B-C50C-407E-A947-70E740481C1C}">
                <a14:useLocalDpi xmlns:a14="http://schemas.microsoft.com/office/drawing/2010/main"/>
              </a:ext>
            </a:extLst>
          </a:blip>
          <a:srcRect/>
          <a:stretch/>
        </p:blipFill>
        <p:spPr>
          <a:xfrm>
            <a:off x="0" y="0"/>
            <a:ext cx="12192000" cy="6858000"/>
          </a:xfrm>
          <a:prstGeom prst="rect">
            <a:avLst/>
          </a:prstGeom>
        </p:spPr>
      </p:pic>
      <p:pic>
        <p:nvPicPr>
          <p:cNvPr id="6" name="Picture 5">
            <a:extLst>
              <a:ext uri="{FF2B5EF4-FFF2-40B4-BE49-F238E27FC236}">
                <a16:creationId xmlns:a16="http://schemas.microsoft.com/office/drawing/2014/main" id="{5147BB5B-EE3F-6D49-51E7-88BA2F8843D8}"/>
              </a:ext>
              <a:ext uri="{C183D7F6-B498-43B3-948B-1728B52AA6E4}">
                <adec:decorative xmlns:adec="http://schemas.microsoft.com/office/drawing/2017/decorative" val="1"/>
              </a:ext>
            </a:extLst>
          </p:cNvPr>
          <p:cNvPicPr>
            <a:picLocks/>
          </p:cNvPicPr>
          <p:nvPr userDrawn="1"/>
        </p:nvPicPr>
        <p:blipFill rotWithShape="1">
          <a:blip r:embed="rId3" cstate="screen">
            <a:alphaModFix amt="50000"/>
            <a:extLst>
              <a:ext uri="{28A0092B-C50C-407E-A947-70E740481C1C}">
                <a14:useLocalDpi xmlns:a14="http://schemas.microsoft.com/office/drawing/2010/main"/>
              </a:ext>
            </a:extLst>
          </a:blip>
          <a:srcRect l="-1"/>
          <a:stretch/>
        </p:blipFill>
        <p:spPr>
          <a:xfrm>
            <a:off x="1" y="0"/>
            <a:ext cx="9524999" cy="6857999"/>
          </a:xfrm>
          <a:custGeom>
            <a:avLst/>
            <a:gdLst>
              <a:gd name="connsiteX0" fmla="*/ 0 w 5776683"/>
              <a:gd name="connsiteY0" fmla="*/ 0 h 6857999"/>
              <a:gd name="connsiteX1" fmla="*/ 5776683 w 5776683"/>
              <a:gd name="connsiteY1" fmla="*/ 0 h 6857999"/>
              <a:gd name="connsiteX2" fmla="*/ 5776683 w 5776683"/>
              <a:gd name="connsiteY2" fmla="*/ 6857999 h 6857999"/>
              <a:gd name="connsiteX3" fmla="*/ 0 w 5776683"/>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5776683" h="6857999">
                <a:moveTo>
                  <a:pt x="0" y="0"/>
                </a:moveTo>
                <a:lnTo>
                  <a:pt x="5776683" y="0"/>
                </a:lnTo>
                <a:lnTo>
                  <a:pt x="5776683" y="6857999"/>
                </a:lnTo>
                <a:lnTo>
                  <a:pt x="0" y="6857999"/>
                </a:lnTo>
                <a:close/>
              </a:path>
            </a:pathLst>
          </a:custGeom>
        </p:spPr>
      </p:pic>
      <p:sp>
        <p:nvSpPr>
          <p:cNvPr id="13" name="Rectangle 12">
            <a:extLst>
              <a:ext uri="{FF2B5EF4-FFF2-40B4-BE49-F238E27FC236}">
                <a16:creationId xmlns:a16="http://schemas.microsoft.com/office/drawing/2014/main" id="{686E8C9A-7CBD-7463-32E0-C4FACE3E8090}"/>
              </a:ext>
              <a:ext uri="{C183D7F6-B498-43B3-948B-1728B52AA6E4}">
                <adec:decorative xmlns:adec="http://schemas.microsoft.com/office/drawing/2017/decorative" val="1"/>
              </a:ext>
            </a:extLst>
          </p:cNvPr>
          <p:cNvSpPr/>
          <p:nvPr userDrawn="1"/>
        </p:nvSpPr>
        <p:spPr bwMode="auto">
          <a:xfrm>
            <a:off x="9450162" y="0"/>
            <a:ext cx="74838" cy="6858000"/>
          </a:xfrm>
          <a:prstGeom prst="rect">
            <a:avLst/>
          </a:prstGeom>
          <a:gradFill flip="none" rotWithShape="1">
            <a:gsLst>
              <a:gs pos="100000">
                <a:schemeClr val="tx2">
                  <a:lumMod val="60000"/>
                  <a:lumOff val="40000"/>
                </a:schemeClr>
              </a:gs>
              <a:gs pos="0">
                <a:schemeClr val="tx2"/>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000" err="1">
              <a:solidFill>
                <a:schemeClr val="bg1"/>
              </a:solidFill>
              <a:cs typeface="Segoe UI" pitchFamily="34" charset="0"/>
            </a:endParaRPr>
          </a:p>
        </p:txBody>
      </p:sp>
      <p:sp>
        <p:nvSpPr>
          <p:cNvPr id="15" name="Title 1">
            <a:extLst>
              <a:ext uri="{FF2B5EF4-FFF2-40B4-BE49-F238E27FC236}">
                <a16:creationId xmlns:a16="http://schemas.microsoft.com/office/drawing/2014/main" id="{ACB8128C-4C58-63C6-D872-2F46CF45BFC7}"/>
              </a:ext>
            </a:extLst>
          </p:cNvPr>
          <p:cNvSpPr>
            <a:spLocks noGrp="1"/>
          </p:cNvSpPr>
          <p:nvPr>
            <p:ph type="title"/>
          </p:nvPr>
        </p:nvSpPr>
        <p:spPr>
          <a:xfrm>
            <a:off x="588263" y="457200"/>
            <a:ext cx="8393361"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7" name="Freeform: Shape 6">
            <a:extLst>
              <a:ext uri="{FF2B5EF4-FFF2-40B4-BE49-F238E27FC236}">
                <a16:creationId xmlns:a16="http://schemas.microsoft.com/office/drawing/2014/main" id="{9FC4AE73-034C-C179-37D6-7B5E5BCB9880}"/>
              </a:ext>
              <a:ext uri="{C183D7F6-B498-43B3-948B-1728B52AA6E4}">
                <adec:decorative xmlns:adec="http://schemas.microsoft.com/office/drawing/2017/decorative" val="1"/>
              </a:ext>
            </a:extLst>
          </p:cNvPr>
          <p:cNvSpPr/>
          <p:nvPr userDrawn="1"/>
        </p:nvSpPr>
        <p:spPr>
          <a:xfrm>
            <a:off x="0" y="5999523"/>
            <a:ext cx="9450161" cy="858477"/>
          </a:xfrm>
          <a:custGeom>
            <a:avLst/>
            <a:gdLst>
              <a:gd name="connsiteX0" fmla="*/ 7676696 w 9525000"/>
              <a:gd name="connsiteY0" fmla="*/ 530993 h 858477"/>
              <a:gd name="connsiteX1" fmla="*/ 8188475 w 9525000"/>
              <a:gd name="connsiteY1" fmla="*/ 547368 h 858477"/>
              <a:gd name="connsiteX2" fmla="*/ 9324798 w 9525000"/>
              <a:gd name="connsiteY2" fmla="*/ 750487 h 858477"/>
              <a:gd name="connsiteX3" fmla="*/ 9525000 w 9525000"/>
              <a:gd name="connsiteY3" fmla="*/ 808516 h 858477"/>
              <a:gd name="connsiteX4" fmla="*/ 9525000 w 9525000"/>
              <a:gd name="connsiteY4" fmla="*/ 858477 h 858477"/>
              <a:gd name="connsiteX5" fmla="*/ 4572598 w 9525000"/>
              <a:gd name="connsiteY5" fmla="*/ 858477 h 858477"/>
              <a:gd name="connsiteX6" fmla="*/ 4606017 w 9525000"/>
              <a:gd name="connsiteY6" fmla="*/ 856651 h 858477"/>
              <a:gd name="connsiteX7" fmla="*/ 7676696 w 9525000"/>
              <a:gd name="connsiteY7" fmla="*/ 530993 h 858477"/>
              <a:gd name="connsiteX8" fmla="*/ 0 w 9525000"/>
              <a:gd name="connsiteY8" fmla="*/ 0 h 858477"/>
              <a:gd name="connsiteX9" fmla="*/ 682372 w 9525000"/>
              <a:gd name="connsiteY9" fmla="*/ 218742 h 858477"/>
              <a:gd name="connsiteX10" fmla="*/ 3583790 w 9525000"/>
              <a:gd name="connsiteY10" fmla="*/ 856009 h 858477"/>
              <a:gd name="connsiteX11" fmla="*/ 3627014 w 9525000"/>
              <a:gd name="connsiteY11" fmla="*/ 858477 h 858477"/>
              <a:gd name="connsiteX12" fmla="*/ 0 w 9525000"/>
              <a:gd name="connsiteY12"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5000" h="858477">
                <a:moveTo>
                  <a:pt x="7676696" y="530993"/>
                </a:moveTo>
                <a:cubicBezTo>
                  <a:pt x="7847289" y="529316"/>
                  <a:pt x="8017882" y="534146"/>
                  <a:pt x="8188475" y="547368"/>
                </a:cubicBezTo>
                <a:cubicBezTo>
                  <a:pt x="8572310" y="578273"/>
                  <a:pt x="8956144" y="652475"/>
                  <a:pt x="9324798" y="750487"/>
                </a:cubicBezTo>
                <a:lnTo>
                  <a:pt x="9525000" y="808516"/>
                </a:lnTo>
                <a:lnTo>
                  <a:pt x="9525000"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sp>
        <p:nvSpPr>
          <p:cNvPr id="2" name="Rectangle: Rounded Corners 1">
            <a:extLst>
              <a:ext uri="{FF2B5EF4-FFF2-40B4-BE49-F238E27FC236}">
                <a16:creationId xmlns:a16="http://schemas.microsoft.com/office/drawing/2014/main" id="{BEE69CFD-242E-FE6F-BCBE-F8F384C101B7}"/>
              </a:ext>
              <a:ext uri="{C183D7F6-B498-43B3-948B-1728B52AA6E4}">
                <adec:decorative xmlns:adec="http://schemas.microsoft.com/office/drawing/2017/decorative" val="1"/>
              </a:ext>
            </a:extLst>
          </p:cNvPr>
          <p:cNvSpPr>
            <a:spLocks/>
          </p:cNvSpPr>
          <p:nvPr userDrawn="1"/>
        </p:nvSpPr>
        <p:spPr bwMode="auto">
          <a:xfrm>
            <a:off x="317500" y="1468398"/>
            <a:ext cx="6046788" cy="4809290"/>
          </a:xfrm>
          <a:prstGeom prst="roundRect">
            <a:avLst>
              <a:gd name="adj" fmla="val 4857"/>
            </a:avLst>
          </a:prstGeom>
          <a:solidFill>
            <a:schemeClr val="bg1">
              <a:alpha val="5000"/>
            </a:schemeClr>
          </a:solidFill>
          <a:ln>
            <a:noFill/>
            <a:headEnd type="none" w="med" len="med"/>
            <a:tailEnd type="none" w="med" len="med"/>
          </a:ln>
          <a:effectLst>
            <a:outerShdw blurRad="317500" sx="102000" sy="102000" algn="ctr" rotWithShape="0">
              <a:prstClr val="black">
                <a:alpha val="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lvl="0" indent="0">
              <a:spcAft>
                <a:spcPts val="600"/>
              </a:spcAft>
              <a:buFont typeface="Arial" panose="020B0604020202020204" pitchFamily="34" charset="0"/>
              <a:buNone/>
            </a:pPr>
            <a:endParaRPr lang="en-US" sz="2000" err="1">
              <a:solidFill>
                <a:schemeClr val="bg1"/>
              </a:solidFill>
              <a:latin typeface="+mj-lt"/>
              <a:ea typeface="Segoe UI Black" panose="020B0A02040204020203" pitchFamily="34" charset="0"/>
            </a:endParaRPr>
          </a:p>
        </p:txBody>
      </p:sp>
      <p:sp>
        <p:nvSpPr>
          <p:cNvPr id="17" name="Text Placeholder 35">
            <a:extLst>
              <a:ext uri="{FF2B5EF4-FFF2-40B4-BE49-F238E27FC236}">
                <a16:creationId xmlns:a16="http://schemas.microsoft.com/office/drawing/2014/main" id="{F831F155-8A54-997C-765C-6C941063424C}"/>
              </a:ext>
            </a:extLst>
          </p:cNvPr>
          <p:cNvSpPr>
            <a:spLocks noGrp="1"/>
          </p:cNvSpPr>
          <p:nvPr>
            <p:ph type="body" sz="quarter" idx="12" hasCustomPrompt="1"/>
          </p:nvPr>
        </p:nvSpPr>
        <p:spPr>
          <a:xfrm>
            <a:off x="317500" y="1468398"/>
            <a:ext cx="6046788" cy="4809290"/>
          </a:xfrm>
          <a:noFill/>
        </p:spPr>
        <p:txBody>
          <a:bodyPr wrap="square" lIns="274320" tIns="182880" rIns="182880" bIns="182880" anchor="t">
            <a:noAutofit/>
          </a:bodyPr>
          <a:lstStyle>
            <a:lvl1pPr marL="0" indent="0">
              <a:buFont typeface="Arial" panose="020B0604020202020204" pitchFamily="34" charse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2" name="Picture Placeholder 58">
            <a:extLst>
              <a:ext uri="{FF2B5EF4-FFF2-40B4-BE49-F238E27FC236}">
                <a16:creationId xmlns:a16="http://schemas.microsoft.com/office/drawing/2014/main" id="{F4E70418-56F2-1389-58B8-C8C96D2D6AE8}"/>
              </a:ext>
            </a:extLst>
          </p:cNvPr>
          <p:cNvSpPr>
            <a:spLocks noGrp="1"/>
          </p:cNvSpPr>
          <p:nvPr>
            <p:ph type="pic" sz="quarter" idx="22"/>
          </p:nvPr>
        </p:nvSpPr>
        <p:spPr>
          <a:xfrm>
            <a:off x="6657973" y="1468397"/>
            <a:ext cx="5240337" cy="4809290"/>
          </a:xfrm>
          <a:prstGeom prst="roundRect">
            <a:avLst>
              <a:gd name="adj" fmla="val 4500"/>
            </a:avLst>
          </a:prstGeom>
          <a:solidFill>
            <a:schemeClr val="bg1">
              <a:alpha val="40000"/>
            </a:schemeClr>
          </a:solidFill>
          <a:ln>
            <a:solidFill>
              <a:schemeClr val="bg1"/>
            </a:solidFill>
          </a:ln>
          <a:effectLst>
            <a:outerShdw blurRad="254000" sx="102000" sy="102000" algn="ctr" rotWithShape="0">
              <a:prstClr val="black">
                <a:alpha val="8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Tree>
    <p:extLst>
      <p:ext uri="{BB962C8B-B14F-4D97-AF65-F5344CB8AC3E}">
        <p14:creationId xmlns:p14="http://schemas.microsoft.com/office/powerpoint/2010/main" val="766035017"/>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preserve="1" userDrawn="1">
  <p:cSld name="9_number slides">
    <p:spTree>
      <p:nvGrpSpPr>
        <p:cNvPr id="1" name=""/>
        <p:cNvGrpSpPr/>
        <p:nvPr/>
      </p:nvGrpSpPr>
      <p:grpSpPr>
        <a:xfrm>
          <a:off x="0" y="0"/>
          <a:ext cx="0" cy="0"/>
          <a:chOff x="0" y="0"/>
          <a:chExt cx="0" cy="0"/>
        </a:xfrm>
      </p:grpSpPr>
      <p:pic>
        <p:nvPicPr>
          <p:cNvPr id="2" name="Picture 1" descr="A picture containing white, design, black and white, art&#10;&#10;Description automatically generated">
            <a:extLst>
              <a:ext uri="{FF2B5EF4-FFF2-40B4-BE49-F238E27FC236}">
                <a16:creationId xmlns:a16="http://schemas.microsoft.com/office/drawing/2014/main" id="{FD920130-4A2A-F7E3-79FB-3494FD38D916}"/>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35" name="Text Placeholder 35">
            <a:extLst>
              <a:ext uri="{FF2B5EF4-FFF2-40B4-BE49-F238E27FC236}">
                <a16:creationId xmlns:a16="http://schemas.microsoft.com/office/drawing/2014/main" id="{44736DFE-57C2-C7B6-D060-90F4798A1EF6}"/>
              </a:ext>
            </a:extLst>
          </p:cNvPr>
          <p:cNvSpPr>
            <a:spLocks noGrp="1"/>
          </p:cNvSpPr>
          <p:nvPr>
            <p:ph type="body" sz="quarter" idx="21" hasCustomPrompt="1"/>
          </p:nvPr>
        </p:nvSpPr>
        <p:spPr>
          <a:xfrm>
            <a:off x="4838701" y="2745600"/>
            <a:ext cx="6770688"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p:ph type="body" sz="quarter" idx="22" hasCustomPrompt="1"/>
          </p:nvPr>
        </p:nvSpPr>
        <p:spPr>
          <a:xfrm>
            <a:off x="4838701" y="3634600"/>
            <a:ext cx="6770688"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tx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grpSp>
        <p:nvGrpSpPr>
          <p:cNvPr id="9" name="Group 8">
            <a:extLst>
              <a:ext uri="{FF2B5EF4-FFF2-40B4-BE49-F238E27FC236}">
                <a16:creationId xmlns:a16="http://schemas.microsoft.com/office/drawing/2014/main" id="{D418BC07-CAD1-0A44-378F-4E7E44FA05CD}"/>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FF25B3C3-EA12-2BD5-701C-FFABE7D2FAEB}"/>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5000"/>
                </a:prstClr>
              </a:outerShdw>
            </a:effectLst>
          </p:spPr>
          <p:txBody>
            <a:bodyPr rtlCol="0" anchor="ctr"/>
            <a:lstStyle/>
            <a:p>
              <a:pPr marL="0" indent="0">
                <a:buFont typeface="Arial" panose="020B0604020202020204" pitchFamily="34" charset="0"/>
                <a:buNone/>
              </a:pPr>
              <a:endParaRPr lang="en-US"/>
            </a:p>
          </p:txBody>
        </p:sp>
        <p:sp>
          <p:nvSpPr>
            <p:cNvPr id="12" name="Freeform: Shape 11">
              <a:extLst>
                <a:ext uri="{FF2B5EF4-FFF2-40B4-BE49-F238E27FC236}">
                  <a16:creationId xmlns:a16="http://schemas.microsoft.com/office/drawing/2014/main" id="{B1634156-DF67-E6AF-23D9-51662B71356E}"/>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22000"/>
                </a:prstClr>
              </a:outerShdw>
            </a:effectLst>
          </p:spPr>
          <p:txBody>
            <a:bodyPr rtlCol="0" anchor="ctr"/>
            <a:lstStyle/>
            <a:p>
              <a:pPr marL="0" indent="0">
                <a:buFont typeface="Arial" panose="020B0604020202020204" pitchFamily="34" charset="0"/>
                <a:buNone/>
              </a:pPr>
              <a:endParaRPr lang="en-US"/>
            </a:p>
          </p:txBody>
        </p:sp>
      </p:grpSp>
      <p:sp>
        <p:nvSpPr>
          <p:cNvPr id="5" name="Freeform: Shape 4">
            <a:extLst>
              <a:ext uri="{FF2B5EF4-FFF2-40B4-BE49-F238E27FC236}">
                <a16:creationId xmlns:a16="http://schemas.microsoft.com/office/drawing/2014/main" id="{96FCAE03-CE3A-EEBE-9941-92B6B8383211}"/>
              </a:ext>
            </a:extLst>
          </p:cNvPr>
          <p:cNvSpPr/>
          <p:nvPr userDrawn="1"/>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solidFill>
            <a:schemeClr val="bg1"/>
          </a:solidFill>
          <a:ln w="8467" cap="flat">
            <a:noFill/>
            <a:prstDash val="solid"/>
            <a:miter/>
          </a:ln>
          <a:effectLst>
            <a:outerShdw blurRad="317500" dist="254000" dir="18900000" sx="95000" sy="95000" algn="bl" rotWithShape="0">
              <a:prstClr val="black">
                <a:alpha val="3000"/>
              </a:prstClr>
            </a:outerShdw>
          </a:effectLst>
        </p:spPr>
        <p:txBody>
          <a:bodyPr rtlCol="0" anchor="ctr"/>
          <a:lstStyle/>
          <a:p>
            <a:endParaRPr lang="en-US"/>
          </a:p>
        </p:txBody>
      </p:sp>
      <p:sp>
        <p:nvSpPr>
          <p:cNvPr id="13" name="TextBox 12">
            <a:extLst>
              <a:ext uri="{FF2B5EF4-FFF2-40B4-BE49-F238E27FC236}">
                <a16:creationId xmlns:a16="http://schemas.microsoft.com/office/drawing/2014/main" id="{35CB53DE-8200-864F-38C2-7AB9911F24E6}"/>
              </a:ext>
            </a:extLst>
          </p:cNvPr>
          <p:cNvSpPr txBox="1"/>
          <p:nvPr userDrawn="1"/>
        </p:nvSpPr>
        <p:spPr>
          <a:xfrm>
            <a:off x="582611" y="555807"/>
            <a:ext cx="3740149" cy="7632859"/>
          </a:xfrm>
          <a:prstGeom prst="rect">
            <a:avLst/>
          </a:prstGeom>
          <a:noFill/>
        </p:spPr>
        <p:txBody>
          <a:bodyPr wrap="square" lIns="0" tIns="0" rIns="0" bIns="0" rtlCol="0">
            <a:spAutoFit/>
          </a:bodyPr>
          <a:lstStyle/>
          <a:p>
            <a:pPr algn="l"/>
            <a:r>
              <a:rPr lang="en-US" sz="49600" b="1">
                <a:ln w="15875">
                  <a:solidFill>
                    <a:schemeClr val="bg1"/>
                  </a:solidFill>
                </a:ln>
                <a:gradFill flip="none" rotWithShape="1">
                  <a:gsLst>
                    <a:gs pos="28000">
                      <a:srgbClr val="5070A6"/>
                    </a:gs>
                    <a:gs pos="99000">
                      <a:schemeClr val="tx2">
                        <a:lumMod val="75000"/>
                      </a:schemeClr>
                    </a:gs>
                  </a:gsLst>
                  <a:path path="circle">
                    <a:fillToRect r="100000" b="100000"/>
                  </a:path>
                  <a:tileRect l="-100000" t="-100000"/>
                </a:gradFill>
                <a:effectLst>
                  <a:outerShdw blurRad="127000" dist="38100" dir="5400000" algn="t" rotWithShape="0">
                    <a:schemeClr val="tx2">
                      <a:lumMod val="50000"/>
                      <a:alpha val="23000"/>
                    </a:schemeClr>
                  </a:outerShdw>
                </a:effectLst>
                <a:latin typeface="+mn-lt"/>
              </a:rPr>
              <a:t>9</a:t>
            </a:r>
            <a:endParaRPr lang="en-IN" sz="49600" b="1">
              <a:ln w="15875">
                <a:solidFill>
                  <a:schemeClr val="bg1"/>
                </a:solidFill>
              </a:ln>
              <a:gradFill flip="none" rotWithShape="1">
                <a:gsLst>
                  <a:gs pos="28000">
                    <a:srgbClr val="5070A6"/>
                  </a:gs>
                  <a:gs pos="99000">
                    <a:schemeClr val="tx2">
                      <a:lumMod val="75000"/>
                    </a:schemeClr>
                  </a:gs>
                </a:gsLst>
                <a:path path="circle">
                  <a:fillToRect r="100000" b="100000"/>
                </a:path>
                <a:tileRect l="-100000" t="-100000"/>
              </a:gradFill>
              <a:effectLst>
                <a:outerShdw blurRad="127000" dist="38100" dir="5400000" algn="t" rotWithShape="0">
                  <a:schemeClr val="tx2">
                    <a:lumMod val="50000"/>
                    <a:alpha val="23000"/>
                  </a:schemeClr>
                </a:outerShdw>
              </a:effectLst>
              <a:latin typeface="+mn-lt"/>
            </a:endParaRPr>
          </a:p>
        </p:txBody>
      </p:sp>
      <p:sp>
        <p:nvSpPr>
          <p:cNvPr id="6" name="Freeform: Shape 5">
            <a:extLst>
              <a:ext uri="{FF2B5EF4-FFF2-40B4-BE49-F238E27FC236}">
                <a16:creationId xmlns:a16="http://schemas.microsoft.com/office/drawing/2014/main" id="{506ABDBE-302D-4A40-9427-F3C2132505A5}"/>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solidFill>
            <a:schemeClr val="bg1"/>
          </a:solidFill>
          <a:ln w="8467" cap="flat">
            <a:noFill/>
            <a:prstDash val="solid"/>
            <a:miter/>
          </a:ln>
          <a:effectLst>
            <a:outerShdw blurRad="571500" dist="254000" dir="18900000" sx="95000" sy="95000" algn="bl" rotWithShape="0">
              <a:prstClr val="black">
                <a:alpha val="3000"/>
              </a:prstClr>
            </a:outerShdw>
          </a:effectLst>
        </p:spPr>
        <p:txBody>
          <a:bodyPr wrap="square" rtlCol="0" anchor="ctr">
            <a:noAutofit/>
          </a:bodyPr>
          <a:lstStyle/>
          <a:p>
            <a:endParaRPr lang="en-US"/>
          </a:p>
        </p:txBody>
      </p:sp>
    </p:spTree>
    <p:extLst>
      <p:ext uri="{BB962C8B-B14F-4D97-AF65-F5344CB8AC3E}">
        <p14:creationId xmlns:p14="http://schemas.microsoft.com/office/powerpoint/2010/main" val="2285990653"/>
      </p:ext>
    </p:extLst>
  </p:cSld>
  <p:clrMapOvr>
    <a:masterClrMapping/>
  </p:clrMapOvr>
  <p:transition>
    <p:fade/>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preserve="1" userDrawn="1">
  <p:cSld name="10_number slides">
    <p:spTree>
      <p:nvGrpSpPr>
        <p:cNvPr id="1" name=""/>
        <p:cNvGrpSpPr/>
        <p:nvPr/>
      </p:nvGrpSpPr>
      <p:grpSpPr>
        <a:xfrm>
          <a:off x="0" y="0"/>
          <a:ext cx="0" cy="0"/>
          <a:chOff x="0" y="0"/>
          <a:chExt cx="0" cy="0"/>
        </a:xfrm>
      </p:grpSpPr>
      <p:pic>
        <p:nvPicPr>
          <p:cNvPr id="2" name="Picture 1" descr="A picture containing white, design, black and white, art&#10;&#10;Description automatically generated">
            <a:extLst>
              <a:ext uri="{FF2B5EF4-FFF2-40B4-BE49-F238E27FC236}">
                <a16:creationId xmlns:a16="http://schemas.microsoft.com/office/drawing/2014/main" id="{FD920130-4A2A-F7E3-79FB-3494FD38D916}"/>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35" name="Text Placeholder 35">
            <a:extLst>
              <a:ext uri="{FF2B5EF4-FFF2-40B4-BE49-F238E27FC236}">
                <a16:creationId xmlns:a16="http://schemas.microsoft.com/office/drawing/2014/main" id="{44736DFE-57C2-C7B6-D060-90F4798A1EF6}"/>
              </a:ext>
            </a:extLst>
          </p:cNvPr>
          <p:cNvSpPr>
            <a:spLocks noGrp="1"/>
          </p:cNvSpPr>
          <p:nvPr>
            <p:ph type="body" sz="quarter" idx="21" hasCustomPrompt="1"/>
          </p:nvPr>
        </p:nvSpPr>
        <p:spPr>
          <a:xfrm>
            <a:off x="5928359" y="2745600"/>
            <a:ext cx="5681029" cy="683400"/>
          </a:xfrm>
          <a:noFill/>
        </p:spPr>
        <p:txBody>
          <a:bodyPr vert="horz" wrap="square" lIns="0" tIns="0" rIns="0" bIns="0" rtlCol="0" anchor="t">
            <a:noAutofit/>
          </a:bodyPr>
          <a:lstStyle>
            <a:lvl1pPr marL="0" indent="0" algn="l">
              <a:buNone/>
              <a:defRPr kumimoji="0" lang="en-US" sz="44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Section Title</a:t>
            </a:r>
          </a:p>
        </p:txBody>
      </p:sp>
      <p:sp>
        <p:nvSpPr>
          <p:cNvPr id="36" name="Text Placeholder 35">
            <a:extLst>
              <a:ext uri="{FF2B5EF4-FFF2-40B4-BE49-F238E27FC236}">
                <a16:creationId xmlns:a16="http://schemas.microsoft.com/office/drawing/2014/main" id="{CAFBE380-6335-9682-F0BF-C172C1B5E2A1}"/>
              </a:ext>
            </a:extLst>
          </p:cNvPr>
          <p:cNvSpPr>
            <a:spLocks noGrp="1"/>
          </p:cNvSpPr>
          <p:nvPr>
            <p:ph type="body" sz="quarter" idx="22" hasCustomPrompt="1"/>
          </p:nvPr>
        </p:nvSpPr>
        <p:spPr>
          <a:xfrm>
            <a:off x="5928359" y="3634600"/>
            <a:ext cx="5681029" cy="2093100"/>
          </a:xfrm>
          <a:noFill/>
        </p:spPr>
        <p:txBody>
          <a:bodyPr vert="horz" wrap="square" lIns="0" tIns="0" rIns="0" bIns="0" rtlCol="0" anchor="t">
            <a:noAutofit/>
          </a:bodyPr>
          <a:lstStyle>
            <a:lvl1pPr marL="0" indent="0" algn="l">
              <a:buNone/>
              <a:defRPr kumimoji="0" lang="en-US" sz="2800" b="0" i="0" u="none" strike="noStrike" cap="none" normalizeH="0" dirty="0" smtClean="0">
                <a:ln>
                  <a:noFill/>
                </a:ln>
                <a:solidFill>
                  <a:schemeClr val="tx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grpSp>
        <p:nvGrpSpPr>
          <p:cNvPr id="9" name="Group 8">
            <a:extLst>
              <a:ext uri="{FF2B5EF4-FFF2-40B4-BE49-F238E27FC236}">
                <a16:creationId xmlns:a16="http://schemas.microsoft.com/office/drawing/2014/main" id="{D418BC07-CAD1-0A44-378F-4E7E44FA05CD}"/>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FF25B3C3-EA12-2BD5-701C-FFABE7D2FAEB}"/>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5000"/>
                </a:prstClr>
              </a:outerShdw>
            </a:effectLst>
          </p:spPr>
          <p:txBody>
            <a:bodyPr rtlCol="0" anchor="ctr"/>
            <a:lstStyle/>
            <a:p>
              <a:pPr marL="0" indent="0">
                <a:buFont typeface="Arial" panose="020B0604020202020204" pitchFamily="34" charset="0"/>
                <a:buNone/>
              </a:pPr>
              <a:endParaRPr lang="en-US"/>
            </a:p>
          </p:txBody>
        </p:sp>
        <p:sp>
          <p:nvSpPr>
            <p:cNvPr id="12" name="Freeform: Shape 11">
              <a:extLst>
                <a:ext uri="{FF2B5EF4-FFF2-40B4-BE49-F238E27FC236}">
                  <a16:creationId xmlns:a16="http://schemas.microsoft.com/office/drawing/2014/main" id="{B1634156-DF67-E6AF-23D9-51662B71356E}"/>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22000"/>
                </a:prstClr>
              </a:outerShdw>
            </a:effectLst>
          </p:spPr>
          <p:txBody>
            <a:bodyPr rtlCol="0" anchor="ctr"/>
            <a:lstStyle/>
            <a:p>
              <a:pPr marL="0" indent="0">
                <a:buFont typeface="Arial" panose="020B0604020202020204" pitchFamily="34" charset="0"/>
                <a:buNone/>
              </a:pPr>
              <a:endParaRPr lang="en-US"/>
            </a:p>
          </p:txBody>
        </p:sp>
      </p:grpSp>
      <p:sp>
        <p:nvSpPr>
          <p:cNvPr id="5" name="Freeform: Shape 4">
            <a:extLst>
              <a:ext uri="{FF2B5EF4-FFF2-40B4-BE49-F238E27FC236}">
                <a16:creationId xmlns:a16="http://schemas.microsoft.com/office/drawing/2014/main" id="{96FCAE03-CE3A-EEBE-9941-92B6B8383211}"/>
              </a:ext>
            </a:extLst>
          </p:cNvPr>
          <p:cNvSpPr/>
          <p:nvPr userDrawn="1"/>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solidFill>
            <a:schemeClr val="bg1"/>
          </a:solidFill>
          <a:ln w="8467" cap="flat">
            <a:noFill/>
            <a:prstDash val="solid"/>
            <a:miter/>
          </a:ln>
          <a:effectLst>
            <a:outerShdw blurRad="317500" dist="254000" dir="18900000" sx="95000" sy="95000" algn="bl" rotWithShape="0">
              <a:prstClr val="black">
                <a:alpha val="3000"/>
              </a:prstClr>
            </a:outerShdw>
          </a:effectLst>
        </p:spPr>
        <p:txBody>
          <a:bodyPr rtlCol="0" anchor="ctr"/>
          <a:lstStyle/>
          <a:p>
            <a:endParaRPr lang="en-US"/>
          </a:p>
        </p:txBody>
      </p:sp>
      <p:sp>
        <p:nvSpPr>
          <p:cNvPr id="13" name="TextBox 12">
            <a:extLst>
              <a:ext uri="{FF2B5EF4-FFF2-40B4-BE49-F238E27FC236}">
                <a16:creationId xmlns:a16="http://schemas.microsoft.com/office/drawing/2014/main" id="{35CB53DE-8200-864F-38C2-7AB9911F24E6}"/>
              </a:ext>
            </a:extLst>
          </p:cNvPr>
          <p:cNvSpPr txBox="1"/>
          <p:nvPr userDrawn="1"/>
        </p:nvSpPr>
        <p:spPr>
          <a:xfrm>
            <a:off x="536891" y="1592127"/>
            <a:ext cx="5345749" cy="6355586"/>
          </a:xfrm>
          <a:prstGeom prst="rect">
            <a:avLst/>
          </a:prstGeom>
          <a:noFill/>
        </p:spPr>
        <p:txBody>
          <a:bodyPr wrap="square" lIns="0" tIns="0" rIns="0" bIns="0" rtlCol="0">
            <a:spAutoFit/>
          </a:bodyPr>
          <a:lstStyle/>
          <a:p>
            <a:pPr algn="l"/>
            <a:r>
              <a:rPr lang="en-US" sz="41300" b="1" baseline="0">
                <a:ln w="15875">
                  <a:solidFill>
                    <a:schemeClr val="bg1"/>
                  </a:solidFill>
                </a:ln>
                <a:gradFill flip="none" rotWithShape="1">
                  <a:gsLst>
                    <a:gs pos="28000">
                      <a:srgbClr val="5070A6"/>
                    </a:gs>
                    <a:gs pos="99000">
                      <a:schemeClr val="tx2">
                        <a:lumMod val="75000"/>
                      </a:schemeClr>
                    </a:gs>
                  </a:gsLst>
                  <a:path path="circle">
                    <a:fillToRect r="100000" b="100000"/>
                  </a:path>
                  <a:tileRect l="-100000" t="-100000"/>
                </a:gradFill>
                <a:effectLst>
                  <a:outerShdw blurRad="127000" dist="38100" dir="5400000" algn="t" rotWithShape="0">
                    <a:schemeClr val="tx2">
                      <a:lumMod val="50000"/>
                      <a:alpha val="23000"/>
                    </a:schemeClr>
                  </a:outerShdw>
                </a:effectLst>
                <a:latin typeface="+mn-lt"/>
              </a:rPr>
              <a:t>10</a:t>
            </a:r>
            <a:endParaRPr lang="en-IN" sz="41300" b="1" baseline="0">
              <a:ln w="15875">
                <a:solidFill>
                  <a:schemeClr val="bg1"/>
                </a:solidFill>
              </a:ln>
              <a:gradFill flip="none" rotWithShape="1">
                <a:gsLst>
                  <a:gs pos="28000">
                    <a:srgbClr val="5070A6"/>
                  </a:gs>
                  <a:gs pos="99000">
                    <a:schemeClr val="tx2">
                      <a:lumMod val="75000"/>
                    </a:schemeClr>
                  </a:gs>
                </a:gsLst>
                <a:path path="circle">
                  <a:fillToRect r="100000" b="100000"/>
                </a:path>
                <a:tileRect l="-100000" t="-100000"/>
              </a:gradFill>
              <a:effectLst>
                <a:outerShdw blurRad="127000" dist="38100" dir="5400000" algn="t" rotWithShape="0">
                  <a:schemeClr val="tx2">
                    <a:lumMod val="50000"/>
                    <a:alpha val="23000"/>
                  </a:schemeClr>
                </a:outerShdw>
              </a:effectLst>
              <a:latin typeface="+mn-lt"/>
            </a:endParaRPr>
          </a:p>
        </p:txBody>
      </p:sp>
      <p:sp>
        <p:nvSpPr>
          <p:cNvPr id="6" name="Freeform: Shape 5">
            <a:extLst>
              <a:ext uri="{FF2B5EF4-FFF2-40B4-BE49-F238E27FC236}">
                <a16:creationId xmlns:a16="http://schemas.microsoft.com/office/drawing/2014/main" id="{506ABDBE-302D-4A40-9427-F3C2132505A5}"/>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solidFill>
            <a:schemeClr val="bg1"/>
          </a:solidFill>
          <a:ln w="8467" cap="flat">
            <a:noFill/>
            <a:prstDash val="solid"/>
            <a:miter/>
          </a:ln>
          <a:effectLst>
            <a:outerShdw blurRad="571500" dist="254000" dir="18900000" sx="95000" sy="95000" algn="bl" rotWithShape="0">
              <a:prstClr val="black">
                <a:alpha val="3000"/>
              </a:prstClr>
            </a:outerShdw>
          </a:effectLst>
        </p:spPr>
        <p:txBody>
          <a:bodyPr wrap="square" rtlCol="0" anchor="ctr">
            <a:noAutofit/>
          </a:bodyPr>
          <a:lstStyle/>
          <a:p>
            <a:endParaRPr lang="en-US"/>
          </a:p>
        </p:txBody>
      </p:sp>
    </p:spTree>
    <p:extLst>
      <p:ext uri="{BB962C8B-B14F-4D97-AF65-F5344CB8AC3E}">
        <p14:creationId xmlns:p14="http://schemas.microsoft.com/office/powerpoint/2010/main" val="1001742669"/>
      </p:ext>
    </p:extLst>
  </p:cSld>
  <p:clrMapOvr>
    <a:masterClrMapping/>
  </p:clrMapOvr>
  <p:transition>
    <p:fade/>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preserve="1" userDrawn="1">
  <p:cSld name="1_Section slide">
    <p:spTree>
      <p:nvGrpSpPr>
        <p:cNvPr id="1" name=""/>
        <p:cNvGrpSpPr/>
        <p:nvPr/>
      </p:nvGrpSpPr>
      <p:grpSpPr>
        <a:xfrm>
          <a:off x="0" y="0"/>
          <a:ext cx="0" cy="0"/>
          <a:chOff x="0" y="0"/>
          <a:chExt cx="0" cy="0"/>
        </a:xfrm>
      </p:grpSpPr>
      <p:pic>
        <p:nvPicPr>
          <p:cNvPr id="3" name="Picture 2" descr="A picture containing white, design, black and white, art&#10;&#10;Description automatically generated">
            <a:extLst>
              <a:ext uri="{FF2B5EF4-FFF2-40B4-BE49-F238E27FC236}">
                <a16:creationId xmlns:a16="http://schemas.microsoft.com/office/drawing/2014/main" id="{5366DA47-E29B-9F0A-1E98-FB583AD0F161}"/>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nvGrpSpPr>
          <p:cNvPr id="4" name="Group 3">
            <a:extLst>
              <a:ext uri="{FF2B5EF4-FFF2-40B4-BE49-F238E27FC236}">
                <a16:creationId xmlns:a16="http://schemas.microsoft.com/office/drawing/2014/main" id="{931B0CC2-F087-D983-AE25-1922796CE6E2}"/>
              </a:ext>
            </a:extLst>
          </p:cNvPr>
          <p:cNvGrpSpPr/>
          <p:nvPr userDrawn="1"/>
        </p:nvGrpSpPr>
        <p:grpSpPr>
          <a:xfrm>
            <a:off x="7471836" y="1"/>
            <a:ext cx="4720163" cy="1211986"/>
            <a:chOff x="4863262" y="0"/>
            <a:chExt cx="6378217" cy="1637721"/>
          </a:xfrm>
        </p:grpSpPr>
        <p:sp>
          <p:nvSpPr>
            <p:cNvPr id="5" name="Freeform: Shape 4">
              <a:extLst>
                <a:ext uri="{FF2B5EF4-FFF2-40B4-BE49-F238E27FC236}">
                  <a16:creationId xmlns:a16="http://schemas.microsoft.com/office/drawing/2014/main" id="{4266778D-2143-9C65-2BBC-63EACD74660B}"/>
                </a:ext>
              </a:extLst>
            </p:cNvPr>
            <p:cNvSpPr/>
            <p:nvPr/>
          </p:nvSpPr>
          <p:spPr>
            <a:xfrm>
              <a:off x="4863262" y="0"/>
              <a:ext cx="6378217" cy="1637721"/>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444500" dist="355600" dir="8640000" sx="95000" sy="95000" algn="bl" rotWithShape="0">
                <a:prstClr val="black">
                  <a:alpha val="5000"/>
                </a:prstClr>
              </a:outerShdw>
            </a:effectLst>
          </p:spPr>
          <p:txBody>
            <a:bodyPr rtlCol="0" anchor="ctr"/>
            <a:lstStyle/>
            <a:p>
              <a:endParaRPr lang="en-US"/>
            </a:p>
          </p:txBody>
        </p:sp>
        <p:sp>
          <p:nvSpPr>
            <p:cNvPr id="6" name="Freeform: Shape 5">
              <a:extLst>
                <a:ext uri="{FF2B5EF4-FFF2-40B4-BE49-F238E27FC236}">
                  <a16:creationId xmlns:a16="http://schemas.microsoft.com/office/drawing/2014/main" id="{0CF323C3-219E-76F9-075A-460C0C6C2717}"/>
                </a:ext>
              </a:extLst>
            </p:cNvPr>
            <p:cNvSpPr/>
            <p:nvPr/>
          </p:nvSpPr>
          <p:spPr>
            <a:xfrm>
              <a:off x="4863262" y="0"/>
              <a:ext cx="6378217" cy="1017107"/>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393700" dir="18900000" sx="90000" sy="90000" algn="bl" rotWithShape="0">
                <a:prstClr val="black">
                  <a:alpha val="5000"/>
                </a:prstClr>
              </a:outerShdw>
            </a:effectLst>
          </p:spPr>
          <p:txBody>
            <a:bodyPr rtlCol="0" anchor="ctr"/>
            <a:lstStyle/>
            <a:p>
              <a:endParaRPr lang="en-US"/>
            </a:p>
          </p:txBody>
        </p:sp>
      </p:grpSp>
      <p:sp>
        <p:nvSpPr>
          <p:cNvPr id="10" name="Title 1">
            <a:extLst>
              <a:ext uri="{FF2B5EF4-FFF2-40B4-BE49-F238E27FC236}">
                <a16:creationId xmlns:a16="http://schemas.microsoft.com/office/drawing/2014/main" id="{AF38C510-2D71-8E21-0FD9-447152FE59C2}"/>
              </a:ext>
            </a:extLst>
          </p:cNvPr>
          <p:cNvSpPr>
            <a:spLocks noGrp="1"/>
          </p:cNvSpPr>
          <p:nvPr>
            <p:ph type="title" hasCustomPrompt="1"/>
          </p:nvPr>
        </p:nvSpPr>
        <p:spPr>
          <a:xfrm>
            <a:off x="586740" y="3152001"/>
            <a:ext cx="11018520" cy="553998"/>
          </a:xfrm>
        </p:spPr>
        <p:txBody>
          <a:bodyPr vert="horz" wrap="square" lIns="0" tIns="0" rIns="0" bIns="0" rtlCol="0" anchor="t">
            <a:spAutoFit/>
          </a:bodyPr>
          <a:lstStyle>
            <a:lvl1pPr marL="0" indent="0" algn="l">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Section Title</a:t>
            </a:r>
            <a:endParaRPr lang="en-IN"/>
          </a:p>
        </p:txBody>
      </p:sp>
      <p:sp>
        <p:nvSpPr>
          <p:cNvPr id="2" name="Freeform: Shape 1">
            <a:extLst>
              <a:ext uri="{FF2B5EF4-FFF2-40B4-BE49-F238E27FC236}">
                <a16:creationId xmlns:a16="http://schemas.microsoft.com/office/drawing/2014/main" id="{7C0EE574-9389-CEA5-1425-96619E073F95}"/>
              </a:ext>
            </a:extLst>
          </p:cNvPr>
          <p:cNvSpPr/>
          <p:nvPr userDrawn="1"/>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solidFill>
            <a:schemeClr val="bg1"/>
          </a:solidFill>
          <a:ln w="8467" cap="flat">
            <a:noFill/>
            <a:prstDash val="solid"/>
            <a:miter/>
          </a:ln>
          <a:effectLst>
            <a:outerShdw blurRad="317500" dist="254000" dir="18900000" sx="95000" sy="95000" algn="bl" rotWithShape="0">
              <a:prstClr val="black">
                <a:alpha val="3000"/>
              </a:prstClr>
            </a:outerShdw>
          </a:effectLst>
        </p:spPr>
        <p:txBody>
          <a:bodyPr rtlCol="0" anchor="ctr"/>
          <a:lstStyle/>
          <a:p>
            <a:endParaRPr lang="en-US"/>
          </a:p>
        </p:txBody>
      </p:sp>
      <p:sp>
        <p:nvSpPr>
          <p:cNvPr id="7" name="Freeform: Shape 6">
            <a:extLst>
              <a:ext uri="{FF2B5EF4-FFF2-40B4-BE49-F238E27FC236}">
                <a16:creationId xmlns:a16="http://schemas.microsoft.com/office/drawing/2014/main" id="{51C8D354-20FE-29C8-7983-F66D5510C162}"/>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solidFill>
            <a:schemeClr val="bg1"/>
          </a:solidFill>
          <a:ln w="8467" cap="flat">
            <a:noFill/>
            <a:prstDash val="solid"/>
            <a:miter/>
          </a:ln>
          <a:effectLst>
            <a:outerShdw blurRad="571500" dist="254000" dir="18900000" sx="95000" sy="95000" algn="bl" rotWithShape="0">
              <a:prstClr val="black">
                <a:alpha val="3000"/>
              </a:prstClr>
            </a:outerShdw>
          </a:effectLst>
        </p:spPr>
        <p:txBody>
          <a:bodyPr wrap="square" rtlCol="0" anchor="ctr">
            <a:noAutofit/>
          </a:bodyPr>
          <a:lstStyle/>
          <a:p>
            <a:endParaRPr lang="en-US"/>
          </a:p>
        </p:txBody>
      </p:sp>
    </p:spTree>
    <p:extLst>
      <p:ext uri="{BB962C8B-B14F-4D97-AF65-F5344CB8AC3E}">
        <p14:creationId xmlns:p14="http://schemas.microsoft.com/office/powerpoint/2010/main" val="473561943"/>
      </p:ext>
    </p:extLst>
  </p:cSld>
  <p:clrMapOvr>
    <a:masterClrMapping/>
  </p:clrMapOvr>
  <p:transition>
    <p:fade/>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preserve="1" userDrawn="1">
  <p:cSld name="Section slide with speaker">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366DA47-E29B-9F0A-1E98-FB583AD0F161}"/>
              </a:ext>
              <a:ext uri="{C183D7F6-B498-43B3-948B-1728B52AA6E4}">
                <adec:decorative xmlns:adec="http://schemas.microsoft.com/office/drawing/2017/decorative" val="1"/>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nvGrpSpPr>
          <p:cNvPr id="4" name="Group 3">
            <a:extLst>
              <a:ext uri="{FF2B5EF4-FFF2-40B4-BE49-F238E27FC236}">
                <a16:creationId xmlns:a16="http://schemas.microsoft.com/office/drawing/2014/main" id="{931B0CC2-F087-D983-AE25-1922796CE6E2}"/>
              </a:ext>
              <a:ext uri="{C183D7F6-B498-43B3-948B-1728B52AA6E4}">
                <adec:decorative xmlns:adec="http://schemas.microsoft.com/office/drawing/2017/decorative" val="1"/>
              </a:ext>
            </a:extLst>
          </p:cNvPr>
          <p:cNvGrpSpPr/>
          <p:nvPr userDrawn="1"/>
        </p:nvGrpSpPr>
        <p:grpSpPr>
          <a:xfrm>
            <a:off x="7471836" y="1"/>
            <a:ext cx="4720163" cy="1211986"/>
            <a:chOff x="4863262" y="0"/>
            <a:chExt cx="6378217" cy="1637721"/>
          </a:xfrm>
        </p:grpSpPr>
        <p:sp>
          <p:nvSpPr>
            <p:cNvPr id="5" name="Freeform: Shape 4">
              <a:extLst>
                <a:ext uri="{FF2B5EF4-FFF2-40B4-BE49-F238E27FC236}">
                  <a16:creationId xmlns:a16="http://schemas.microsoft.com/office/drawing/2014/main" id="{4266778D-2143-9C65-2BBC-63EACD74660B}"/>
                </a:ext>
              </a:extLst>
            </p:cNvPr>
            <p:cNvSpPr/>
            <p:nvPr/>
          </p:nvSpPr>
          <p:spPr>
            <a:xfrm>
              <a:off x="4863262" y="0"/>
              <a:ext cx="6378217" cy="1637721"/>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444500" dist="355600" dir="8640000" sx="95000" sy="95000" algn="bl" rotWithShape="0">
                <a:prstClr val="black">
                  <a:alpha val="5000"/>
                </a:prstClr>
              </a:outerShdw>
            </a:effectLst>
          </p:spPr>
          <p:txBody>
            <a:bodyPr rtlCol="0" anchor="ctr"/>
            <a:lstStyle/>
            <a:p>
              <a:endParaRPr lang="en-US"/>
            </a:p>
          </p:txBody>
        </p:sp>
        <p:sp>
          <p:nvSpPr>
            <p:cNvPr id="6" name="Freeform: Shape 5">
              <a:extLst>
                <a:ext uri="{FF2B5EF4-FFF2-40B4-BE49-F238E27FC236}">
                  <a16:creationId xmlns:a16="http://schemas.microsoft.com/office/drawing/2014/main" id="{0CF323C3-219E-76F9-075A-460C0C6C2717}"/>
                </a:ext>
              </a:extLst>
            </p:cNvPr>
            <p:cNvSpPr/>
            <p:nvPr/>
          </p:nvSpPr>
          <p:spPr>
            <a:xfrm>
              <a:off x="4863262" y="0"/>
              <a:ext cx="6378217" cy="1017107"/>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393700" dir="18900000" sx="90000" sy="90000" algn="bl" rotWithShape="0">
                <a:prstClr val="black">
                  <a:alpha val="5000"/>
                </a:prstClr>
              </a:outerShdw>
            </a:effectLst>
          </p:spPr>
          <p:txBody>
            <a:bodyPr rtlCol="0" anchor="ctr"/>
            <a:lstStyle/>
            <a:p>
              <a:endParaRPr lang="en-US"/>
            </a:p>
          </p:txBody>
        </p:sp>
      </p:grpSp>
      <p:sp>
        <p:nvSpPr>
          <p:cNvPr id="10" name="Title 1">
            <a:extLst>
              <a:ext uri="{FF2B5EF4-FFF2-40B4-BE49-F238E27FC236}">
                <a16:creationId xmlns:a16="http://schemas.microsoft.com/office/drawing/2014/main" id="{AF38C510-2D71-8E21-0FD9-447152FE59C2}"/>
              </a:ext>
            </a:extLst>
          </p:cNvPr>
          <p:cNvSpPr>
            <a:spLocks noGrp="1"/>
          </p:cNvSpPr>
          <p:nvPr>
            <p:ph type="title" hasCustomPrompt="1"/>
          </p:nvPr>
        </p:nvSpPr>
        <p:spPr>
          <a:xfrm>
            <a:off x="586740" y="3121224"/>
            <a:ext cx="11018520" cy="553998"/>
          </a:xfrm>
        </p:spPr>
        <p:txBody>
          <a:bodyPr vert="horz" wrap="square" lIns="0" tIns="0" rIns="0" bIns="0" rtlCol="0" anchor="t">
            <a:spAutoFit/>
          </a:bodyPr>
          <a:lstStyle>
            <a:lvl1pPr marL="0" indent="0" algn="l">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Section Title</a:t>
            </a:r>
            <a:endParaRPr lang="en-IN"/>
          </a:p>
        </p:txBody>
      </p:sp>
      <p:sp>
        <p:nvSpPr>
          <p:cNvPr id="2" name="Freeform: Shape 1">
            <a:extLst>
              <a:ext uri="{FF2B5EF4-FFF2-40B4-BE49-F238E27FC236}">
                <a16:creationId xmlns:a16="http://schemas.microsoft.com/office/drawing/2014/main" id="{7C0EE574-9389-CEA5-1425-96619E073F95}"/>
              </a:ext>
              <a:ext uri="{C183D7F6-B498-43B3-948B-1728B52AA6E4}">
                <adec:decorative xmlns:adec="http://schemas.microsoft.com/office/drawing/2017/decorative" val="1"/>
              </a:ext>
            </a:extLst>
          </p:cNvPr>
          <p:cNvSpPr/>
          <p:nvPr userDrawn="1"/>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solidFill>
            <a:schemeClr val="bg1"/>
          </a:solidFill>
          <a:ln w="8467" cap="flat">
            <a:noFill/>
            <a:prstDash val="solid"/>
            <a:miter/>
          </a:ln>
          <a:effectLst>
            <a:outerShdw blurRad="317500" dist="254000" dir="18900000" sx="95000" sy="95000" algn="bl" rotWithShape="0">
              <a:prstClr val="black">
                <a:alpha val="3000"/>
              </a:prstClr>
            </a:outerShdw>
          </a:effectLst>
        </p:spPr>
        <p:txBody>
          <a:bodyPr rtlCol="0" anchor="ctr"/>
          <a:lstStyle/>
          <a:p>
            <a:endParaRPr lang="en-US"/>
          </a:p>
        </p:txBody>
      </p:sp>
      <p:sp>
        <p:nvSpPr>
          <p:cNvPr id="7" name="Freeform: Shape 6">
            <a:extLst>
              <a:ext uri="{FF2B5EF4-FFF2-40B4-BE49-F238E27FC236}">
                <a16:creationId xmlns:a16="http://schemas.microsoft.com/office/drawing/2014/main" id="{51C8D354-20FE-29C8-7983-F66D5510C162}"/>
              </a:ext>
              <a:ext uri="{C183D7F6-B498-43B3-948B-1728B52AA6E4}">
                <adec:decorative xmlns:adec="http://schemas.microsoft.com/office/drawing/2017/decorative" val="1"/>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solidFill>
            <a:schemeClr val="bg1"/>
          </a:solidFill>
          <a:ln w="8467" cap="flat">
            <a:noFill/>
            <a:prstDash val="solid"/>
            <a:miter/>
          </a:ln>
          <a:effectLst>
            <a:outerShdw blurRad="571500" dist="254000" dir="18900000" sx="95000" sy="95000" algn="bl" rotWithShape="0">
              <a:prstClr val="black">
                <a:alpha val="3000"/>
              </a:prstClr>
            </a:outerShdw>
          </a:effectLst>
        </p:spPr>
        <p:txBody>
          <a:bodyPr wrap="square" rtlCol="0" anchor="ctr">
            <a:noAutofit/>
          </a:bodyPr>
          <a:lstStyle/>
          <a:p>
            <a:endParaRPr lang="en-US"/>
          </a:p>
        </p:txBody>
      </p:sp>
      <p:sp>
        <p:nvSpPr>
          <p:cNvPr id="13" name="Text Placeholder 12">
            <a:extLst>
              <a:ext uri="{FF2B5EF4-FFF2-40B4-BE49-F238E27FC236}">
                <a16:creationId xmlns:a16="http://schemas.microsoft.com/office/drawing/2014/main" id="{D71C576D-FD18-10D5-C1B8-D7190B671836}"/>
              </a:ext>
            </a:extLst>
          </p:cNvPr>
          <p:cNvSpPr>
            <a:spLocks noGrp="1"/>
          </p:cNvSpPr>
          <p:nvPr>
            <p:ph type="body" sz="quarter" idx="10" hasCustomPrompt="1"/>
          </p:nvPr>
        </p:nvSpPr>
        <p:spPr>
          <a:xfrm>
            <a:off x="586740" y="3824976"/>
            <a:ext cx="11018520" cy="369332"/>
          </a:xfrm>
        </p:spPr>
        <p:txBody>
          <a:bodyPr/>
          <a:lstStyle>
            <a:lvl1pPr marL="0" indent="0" algn="l" defTabSz="932742" rtl="0" eaLnBrk="1" latinLnBrk="0" hangingPunct="1">
              <a:lnSpc>
                <a:spcPct val="100000"/>
              </a:lnSpc>
              <a:spcBef>
                <a:spcPct val="0"/>
              </a:spcBef>
              <a:buFont typeface="Arial" panose="020B0604020202020204" pitchFamily="34" charset="0"/>
              <a:buNone/>
              <a:defRPr lang="en-US" sz="2400" b="0" kern="1200" cap="none" spc="-50" baseline="0" dirty="0" smtClean="0">
                <a:ln w="3175">
                  <a:noFill/>
                </a:ln>
                <a:gradFill>
                  <a:gsLst>
                    <a:gs pos="0">
                      <a:schemeClr val="tx2"/>
                    </a:gs>
                    <a:gs pos="100000">
                      <a:schemeClr val="tx2">
                        <a:lumMod val="60000"/>
                        <a:lumOff val="40000"/>
                      </a:schemeClr>
                    </a:gs>
                  </a:gsLst>
                  <a:lin ang="2700000" scaled="1"/>
                </a:gradFill>
                <a:effectLst/>
                <a:latin typeface="+mn-lt"/>
                <a:ea typeface="+mn-ea"/>
                <a:cs typeface="Segoe UI" pitchFamily="34" charset="0"/>
              </a:defRPr>
            </a:lvl1pPr>
          </a:lstStyle>
          <a:p>
            <a:pPr lvl="0"/>
            <a:r>
              <a:rPr lang="en-US"/>
              <a:t>Speaker</a:t>
            </a:r>
          </a:p>
        </p:txBody>
      </p:sp>
    </p:spTree>
    <p:extLst>
      <p:ext uri="{BB962C8B-B14F-4D97-AF65-F5344CB8AC3E}">
        <p14:creationId xmlns:p14="http://schemas.microsoft.com/office/powerpoint/2010/main" val="1816623623"/>
      </p:ext>
    </p:extLst>
  </p:cSld>
  <p:clrMapOvr>
    <a:masterClrMapping/>
  </p:clrMapOvr>
  <p:transition>
    <p:fade/>
  </p:transition>
</p:sldLayout>
</file>

<file path=ppt/slideLayouts/slideLayout724.xml><?xml version="1.0" encoding="utf-8"?>
<p:sldLayout xmlns:a="http://schemas.openxmlformats.org/drawingml/2006/main" xmlns:r="http://schemas.openxmlformats.org/officeDocument/2006/relationships" xmlns:p="http://schemas.openxmlformats.org/presentationml/2006/main" preserve="1" userDrawn="1">
  <p:cSld name="Thank you slid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8CED5D4-D5FE-8E91-2C27-0767AD657DC0}"/>
              </a:ext>
              <a:ext uri="{C183D7F6-B498-43B3-948B-1728B52AA6E4}">
                <adec:decorative xmlns:adec="http://schemas.microsoft.com/office/drawing/2017/decorative" val="1"/>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Rectangle 3">
            <a:extLst>
              <a:ext uri="{FF2B5EF4-FFF2-40B4-BE49-F238E27FC236}">
                <a16:creationId xmlns:a16="http://schemas.microsoft.com/office/drawing/2014/main" id="{BB1FBE52-090D-88D4-6AF6-45E7E687FB11}"/>
              </a:ext>
              <a:ext uri="{C183D7F6-B498-43B3-948B-1728B52AA6E4}">
                <adec:decorative xmlns:adec="http://schemas.microsoft.com/office/drawing/2017/decorative" val="1"/>
              </a:ext>
            </a:extLst>
          </p:cNvPr>
          <p:cNvSpPr/>
          <p:nvPr userDrawn="1"/>
        </p:nvSpPr>
        <p:spPr bwMode="auto">
          <a:xfrm>
            <a:off x="0" y="2493962"/>
            <a:ext cx="6463284" cy="1866900"/>
          </a:xfrm>
          <a:prstGeom prst="rect">
            <a:avLst/>
          </a:prstGeom>
          <a:gradFill>
            <a:gsLst>
              <a:gs pos="43000">
                <a:srgbClr val="FFFFFF">
                  <a:alpha val="9000"/>
                </a:srgbClr>
              </a:gs>
              <a:gs pos="0">
                <a:schemeClr val="bg1">
                  <a:alpha val="0"/>
                </a:schemeClr>
              </a:gs>
              <a:gs pos="84000">
                <a:schemeClr val="bg1">
                  <a:alpha val="70000"/>
                </a:schemeClr>
              </a:gs>
            </a:gsLst>
            <a:lin ang="10800000" scaled="1"/>
          </a:gradFill>
          <a:ln>
            <a:noFill/>
            <a:headEnd type="none" w="med" len="med"/>
            <a:tailEnd type="none" w="med" len="med"/>
          </a:ln>
          <a:effectLst>
            <a:outerShdw blurRad="76200" dist="38100" dir="10800000" sx="101000" sy="101000" algn="r" rotWithShape="0">
              <a:schemeClr val="tx1">
                <a:alpha val="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IN" sz="2000" err="1">
              <a:solidFill>
                <a:srgbClr val="FFFFFF"/>
              </a:solidFill>
              <a:ea typeface="Segoe UI" pitchFamily="34" charset="0"/>
              <a:cs typeface="Segoe UI" pitchFamily="34" charset="0"/>
            </a:endParaRPr>
          </a:p>
        </p:txBody>
      </p:sp>
      <p:pic>
        <p:nvPicPr>
          <p:cNvPr id="6" name="MS logo gray - EMF">
            <a:extLst>
              <a:ext uri="{FF2B5EF4-FFF2-40B4-BE49-F238E27FC236}">
                <a16:creationId xmlns:a16="http://schemas.microsoft.com/office/drawing/2014/main" id="{4C015D71-3E55-982A-47FA-9450B990596D}"/>
              </a:ext>
              <a:ext uri="{C183D7F6-B498-43B3-948B-1728B52AA6E4}">
                <adec:decorative xmlns:adec="http://schemas.microsoft.com/office/drawing/2017/decorative" val="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
        <p:nvSpPr>
          <p:cNvPr id="7" name="Text Box 3">
            <a:extLst>
              <a:ext uri="{FF2B5EF4-FFF2-40B4-BE49-F238E27FC236}">
                <a16:creationId xmlns:a16="http://schemas.microsoft.com/office/drawing/2014/main" id="{55D7B2BA-D4E8-0B99-9647-EAE432CF6FC8}"/>
              </a:ext>
              <a:ext uri="{C183D7F6-B498-43B3-948B-1728B52AA6E4}">
                <adec:decorative xmlns:adec="http://schemas.microsoft.com/office/drawing/2017/decorative" val="1"/>
              </a:ext>
            </a:extLst>
          </p:cNvPr>
          <p:cNvSpPr txBox="1">
            <a:spLocks noChangeArrowheads="1"/>
          </p:cNvSpPr>
          <p:nvPr userDrawn="1"/>
        </p:nvSpPr>
        <p:spPr bwMode="blackWhite">
          <a:xfrm>
            <a:off x="584200" y="6564313"/>
            <a:ext cx="4482124" cy="107722"/>
          </a:xfrm>
          <a:prstGeom prst="rect">
            <a:avLst/>
          </a:prstGeom>
          <a:noFill/>
          <a:ln w="12700">
            <a:noFill/>
            <a:miter lim="800000"/>
            <a:headEnd type="none" w="sm" len="sm"/>
            <a:tailEnd type="none" w="sm" len="sm"/>
          </a:ln>
          <a:effectLst/>
        </p:spPr>
        <p:txBody>
          <a:bodyPr vert="horz" wrap="square" lIns="0" tIns="0" rIns="0" bIns="0" numCol="1" anchor="b" anchorCtr="0" compatLnSpc="1">
            <a:prstTxWarp prst="textNoShape">
              <a:avLst/>
            </a:prstTxWarp>
            <a:spAutoFit/>
          </a:bodyPr>
          <a:lstStyle/>
          <a:p>
            <a:pPr defTabSz="932290" eaLnBrk="0" hangingPunct="0"/>
            <a:r>
              <a:rPr lang="en-US" sz="700">
                <a:cs typeface="Segoe UI" pitchFamily="34" charset="0"/>
              </a:rPr>
              <a:t>© Copyright Microsoft Corporation. All rights reserved. </a:t>
            </a:r>
          </a:p>
        </p:txBody>
      </p:sp>
      <p:sp>
        <p:nvSpPr>
          <p:cNvPr id="8" name="Title 1">
            <a:extLst>
              <a:ext uri="{FF2B5EF4-FFF2-40B4-BE49-F238E27FC236}">
                <a16:creationId xmlns:a16="http://schemas.microsoft.com/office/drawing/2014/main" id="{C162987A-C5A2-E20D-E70A-A6A18E7BDE14}"/>
              </a:ext>
            </a:extLst>
          </p:cNvPr>
          <p:cNvSpPr>
            <a:spLocks noGrp="1"/>
          </p:cNvSpPr>
          <p:nvPr>
            <p:ph type="title" hasCustomPrompt="1"/>
          </p:nvPr>
        </p:nvSpPr>
        <p:spPr>
          <a:xfrm>
            <a:off x="586740" y="2967335"/>
            <a:ext cx="11018520" cy="923330"/>
          </a:xfrm>
        </p:spPr>
        <p:txBody>
          <a:bodyPr vert="horz" wrap="square" lIns="0" tIns="0" rIns="0" bIns="0" rtlCol="0" anchor="t">
            <a:spAutoFit/>
          </a:bodyPr>
          <a:lstStyle>
            <a:lvl1pPr marL="0" indent="0" algn="l">
              <a:buFont typeface="Arial" panose="020B0604020202020204" pitchFamily="34" charset="0"/>
              <a:buNone/>
              <a:defRPr lang="en-IN" sz="6000" dirty="0">
                <a:gradFill>
                  <a:gsLst>
                    <a:gs pos="0">
                      <a:schemeClr val="tx2"/>
                    </a:gs>
                    <a:gs pos="100000">
                      <a:schemeClr val="tx2">
                        <a:lumMod val="60000"/>
                        <a:lumOff val="40000"/>
                      </a:schemeClr>
                    </a:gs>
                  </a:gsLst>
                  <a:lin ang="2700000" scaled="1"/>
                </a:gradFill>
              </a:defRPr>
            </a:lvl1pPr>
          </a:lstStyle>
          <a:p>
            <a:pPr marL="0" lvl="0"/>
            <a:r>
              <a:rPr lang="en-US"/>
              <a:t>Thank you</a:t>
            </a:r>
            <a:endParaRPr lang="en-IN"/>
          </a:p>
        </p:txBody>
      </p:sp>
    </p:spTree>
    <p:extLst>
      <p:ext uri="{BB962C8B-B14F-4D97-AF65-F5344CB8AC3E}">
        <p14:creationId xmlns:p14="http://schemas.microsoft.com/office/powerpoint/2010/main" val="1116867655"/>
      </p:ext>
    </p:extLst>
  </p:cSld>
  <p:clrMapOvr>
    <a:masterClrMapping/>
  </p:clrMapOvr>
  <p:transition>
    <p:fade/>
  </p:transition>
</p:sldLayout>
</file>

<file path=ppt/slideLayouts/slideLayout725.xml><?xml version="1.0" encoding="utf-8"?>
<p:sldLayout xmlns:a="http://schemas.openxmlformats.org/drawingml/2006/main" xmlns:r="http://schemas.openxmlformats.org/officeDocument/2006/relationships" xmlns:p="http://schemas.openxmlformats.org/presentationml/2006/main" preserve="1" userDrawn="1">
  <p:cSld name="Thank you slide with different language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8CED5D4-D5FE-8E91-2C27-0767AD657DC0}"/>
              </a:ext>
              <a:ext uri="{C183D7F6-B498-43B3-948B-1728B52AA6E4}">
                <adec:decorative xmlns:adec="http://schemas.microsoft.com/office/drawing/2017/decorative" val="1"/>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6" name="MS logo gray - EMF">
            <a:extLst>
              <a:ext uri="{FF2B5EF4-FFF2-40B4-BE49-F238E27FC236}">
                <a16:creationId xmlns:a16="http://schemas.microsoft.com/office/drawing/2014/main" id="{4C015D71-3E55-982A-47FA-9450B990596D}"/>
              </a:ext>
              <a:ext uri="{C183D7F6-B498-43B3-948B-1728B52AA6E4}">
                <adec:decorative xmlns:adec="http://schemas.microsoft.com/office/drawing/2017/decorative" val="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
        <p:nvSpPr>
          <p:cNvPr id="7" name="Text Box 3">
            <a:extLst>
              <a:ext uri="{FF2B5EF4-FFF2-40B4-BE49-F238E27FC236}">
                <a16:creationId xmlns:a16="http://schemas.microsoft.com/office/drawing/2014/main" id="{55D7B2BA-D4E8-0B99-9647-EAE432CF6FC8}"/>
              </a:ext>
              <a:ext uri="{C183D7F6-B498-43B3-948B-1728B52AA6E4}">
                <adec:decorative xmlns:adec="http://schemas.microsoft.com/office/drawing/2017/decorative" val="1"/>
              </a:ext>
            </a:extLst>
          </p:cNvPr>
          <p:cNvSpPr txBox="1">
            <a:spLocks noChangeArrowheads="1"/>
          </p:cNvSpPr>
          <p:nvPr userDrawn="1"/>
        </p:nvSpPr>
        <p:spPr bwMode="blackWhite">
          <a:xfrm>
            <a:off x="584200" y="6564313"/>
            <a:ext cx="4482124" cy="107722"/>
          </a:xfrm>
          <a:prstGeom prst="rect">
            <a:avLst/>
          </a:prstGeom>
          <a:noFill/>
          <a:ln w="12700">
            <a:noFill/>
            <a:miter lim="800000"/>
            <a:headEnd type="none" w="sm" len="sm"/>
            <a:tailEnd type="none" w="sm" len="sm"/>
          </a:ln>
          <a:effectLst/>
        </p:spPr>
        <p:txBody>
          <a:bodyPr vert="horz" wrap="square" lIns="0" tIns="0" rIns="0" bIns="0" numCol="1" anchor="b" anchorCtr="0" compatLnSpc="1">
            <a:prstTxWarp prst="textNoShape">
              <a:avLst/>
            </a:prstTxWarp>
            <a:spAutoFit/>
          </a:bodyPr>
          <a:lstStyle/>
          <a:p>
            <a:pPr defTabSz="932290" eaLnBrk="0" hangingPunct="0"/>
            <a:r>
              <a:rPr lang="en-US" sz="700">
                <a:cs typeface="Segoe UI" pitchFamily="34" charset="0"/>
              </a:rPr>
              <a:t>© Copyright Microsoft Corporation. All rights reserved. </a:t>
            </a:r>
          </a:p>
        </p:txBody>
      </p:sp>
      <p:sp>
        <p:nvSpPr>
          <p:cNvPr id="5" name="Freeform 234">
            <a:extLst>
              <a:ext uri="{FF2B5EF4-FFF2-40B4-BE49-F238E27FC236}">
                <a16:creationId xmlns:a16="http://schemas.microsoft.com/office/drawing/2014/main" id="{CD6A30D9-3871-4705-E2A3-C3D19E6651A2}"/>
              </a:ext>
              <a:ext uri="{C183D7F6-B498-43B3-948B-1728B52AA6E4}">
                <adec:decorative xmlns:adec="http://schemas.microsoft.com/office/drawing/2017/decorative" val="1"/>
              </a:ext>
            </a:extLst>
          </p:cNvPr>
          <p:cNvSpPr>
            <a:spLocks noEditPoints="1"/>
          </p:cNvSpPr>
          <p:nvPr userDrawn="1"/>
        </p:nvSpPr>
        <p:spPr bwMode="auto">
          <a:xfrm>
            <a:off x="1269635" y="2252686"/>
            <a:ext cx="1434671" cy="182384"/>
          </a:xfrm>
          <a:custGeom>
            <a:avLst/>
            <a:gdLst>
              <a:gd name="T0" fmla="*/ 0 w 472"/>
              <a:gd name="T1" fmla="*/ 0 h 60"/>
              <a:gd name="T2" fmla="*/ 28 w 472"/>
              <a:gd name="T3" fmla="*/ 57 h 60"/>
              <a:gd name="T4" fmla="*/ 46 w 472"/>
              <a:gd name="T5" fmla="*/ 29 h 60"/>
              <a:gd name="T6" fmla="*/ 34 w 472"/>
              <a:gd name="T7" fmla="*/ 48 h 60"/>
              <a:gd name="T8" fmla="*/ 6 w 472"/>
              <a:gd name="T9" fmla="*/ 54 h 60"/>
              <a:gd name="T10" fmla="*/ 41 w 472"/>
              <a:gd name="T11" fmla="*/ 29 h 60"/>
              <a:gd name="T12" fmla="*/ 73 w 472"/>
              <a:gd name="T13" fmla="*/ 0 h 60"/>
              <a:gd name="T14" fmla="*/ 63 w 472"/>
              <a:gd name="T15" fmla="*/ 42 h 60"/>
              <a:gd name="T16" fmla="*/ 101 w 472"/>
              <a:gd name="T17" fmla="*/ 59 h 60"/>
              <a:gd name="T18" fmla="*/ 75 w 472"/>
              <a:gd name="T19" fmla="*/ 10 h 60"/>
              <a:gd name="T20" fmla="*/ 76 w 472"/>
              <a:gd name="T21" fmla="*/ 6 h 60"/>
              <a:gd name="T22" fmla="*/ 87 w 472"/>
              <a:gd name="T23" fmla="*/ 37 h 60"/>
              <a:gd name="T24" fmla="*/ 119 w 472"/>
              <a:gd name="T25" fmla="*/ 11 h 60"/>
              <a:gd name="T26" fmla="*/ 116 w 472"/>
              <a:gd name="T27" fmla="*/ 8 h 60"/>
              <a:gd name="T28" fmla="*/ 116 w 472"/>
              <a:gd name="T29" fmla="*/ 59 h 60"/>
              <a:gd name="T30" fmla="*/ 117 w 472"/>
              <a:gd name="T31" fmla="*/ 0 h 60"/>
              <a:gd name="T32" fmla="*/ 152 w 472"/>
              <a:gd name="T33" fmla="*/ 51 h 60"/>
              <a:gd name="T34" fmla="*/ 152 w 472"/>
              <a:gd name="T35" fmla="*/ 44 h 60"/>
              <a:gd name="T36" fmla="*/ 157 w 472"/>
              <a:gd name="T37" fmla="*/ 59 h 60"/>
              <a:gd name="T38" fmla="*/ 179 w 472"/>
              <a:gd name="T39" fmla="*/ 31 h 60"/>
              <a:gd name="T40" fmla="*/ 178 w 472"/>
              <a:gd name="T41" fmla="*/ 59 h 60"/>
              <a:gd name="T42" fmla="*/ 178 w 472"/>
              <a:gd name="T43" fmla="*/ 0 h 60"/>
              <a:gd name="T44" fmla="*/ 179 w 472"/>
              <a:gd name="T45" fmla="*/ 27 h 60"/>
              <a:gd name="T46" fmla="*/ 210 w 472"/>
              <a:gd name="T47" fmla="*/ 0 h 60"/>
              <a:gd name="T48" fmla="*/ 204 w 472"/>
              <a:gd name="T49" fmla="*/ 59 h 60"/>
              <a:gd name="T50" fmla="*/ 242 w 472"/>
              <a:gd name="T51" fmla="*/ 36 h 60"/>
              <a:gd name="T52" fmla="*/ 247 w 472"/>
              <a:gd name="T53" fmla="*/ 36 h 60"/>
              <a:gd name="T54" fmla="*/ 279 w 472"/>
              <a:gd name="T55" fmla="*/ 36 h 60"/>
              <a:gd name="T56" fmla="*/ 284 w 472"/>
              <a:gd name="T57" fmla="*/ 35 h 60"/>
              <a:gd name="T58" fmla="*/ 355 w 472"/>
              <a:gd name="T59" fmla="*/ 15 h 60"/>
              <a:gd name="T60" fmla="*/ 354 w 472"/>
              <a:gd name="T61" fmla="*/ 9 h 60"/>
              <a:gd name="T62" fmla="*/ 334 w 472"/>
              <a:gd name="T63" fmla="*/ 59 h 60"/>
              <a:gd name="T64" fmla="*/ 335 w 472"/>
              <a:gd name="T65" fmla="*/ 46 h 60"/>
              <a:gd name="T66" fmla="*/ 337 w 472"/>
              <a:gd name="T67" fmla="*/ 52 h 60"/>
              <a:gd name="T68" fmla="*/ 356 w 472"/>
              <a:gd name="T69" fmla="*/ 0 h 60"/>
              <a:gd name="T70" fmla="*/ 370 w 472"/>
              <a:gd name="T71" fmla="*/ 52 h 60"/>
              <a:gd name="T72" fmla="*/ 372 w 472"/>
              <a:gd name="T73" fmla="*/ 48 h 60"/>
              <a:gd name="T74" fmla="*/ 373 w 472"/>
              <a:gd name="T75" fmla="*/ 59 h 60"/>
              <a:gd name="T76" fmla="*/ 429 w 472"/>
              <a:gd name="T77" fmla="*/ 0 h 60"/>
              <a:gd name="T78" fmla="*/ 405 w 472"/>
              <a:gd name="T79" fmla="*/ 27 h 60"/>
              <a:gd name="T80" fmla="*/ 405 w 472"/>
              <a:gd name="T81" fmla="*/ 32 h 60"/>
              <a:gd name="T82" fmla="*/ 430 w 472"/>
              <a:gd name="T83" fmla="*/ 59 h 60"/>
              <a:gd name="T84" fmla="*/ 442 w 472"/>
              <a:gd name="T85" fmla="*/ 0 h 60"/>
              <a:gd name="T86" fmla="*/ 472 w 472"/>
              <a:gd name="T87"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2" h="60">
                <a:moveTo>
                  <a:pt x="39" y="7"/>
                </a:moveTo>
                <a:cubicBezTo>
                  <a:pt x="33" y="2"/>
                  <a:pt x="26" y="0"/>
                  <a:pt x="16" y="0"/>
                </a:cubicBezTo>
                <a:cubicBezTo>
                  <a:pt x="0" y="0"/>
                  <a:pt x="0" y="0"/>
                  <a:pt x="0" y="0"/>
                </a:cubicBezTo>
                <a:cubicBezTo>
                  <a:pt x="0" y="59"/>
                  <a:pt x="0" y="59"/>
                  <a:pt x="0" y="59"/>
                </a:cubicBezTo>
                <a:cubicBezTo>
                  <a:pt x="15" y="59"/>
                  <a:pt x="15" y="59"/>
                  <a:pt x="15" y="59"/>
                </a:cubicBezTo>
                <a:cubicBezTo>
                  <a:pt x="20" y="59"/>
                  <a:pt x="24" y="58"/>
                  <a:pt x="28" y="57"/>
                </a:cubicBezTo>
                <a:cubicBezTo>
                  <a:pt x="32" y="55"/>
                  <a:pt x="35" y="53"/>
                  <a:pt x="38" y="51"/>
                </a:cubicBezTo>
                <a:cubicBezTo>
                  <a:pt x="41" y="48"/>
                  <a:pt x="43" y="45"/>
                  <a:pt x="44" y="41"/>
                </a:cubicBezTo>
                <a:cubicBezTo>
                  <a:pt x="46" y="37"/>
                  <a:pt x="46" y="33"/>
                  <a:pt x="46" y="29"/>
                </a:cubicBezTo>
                <a:cubicBezTo>
                  <a:pt x="46" y="19"/>
                  <a:pt x="44" y="12"/>
                  <a:pt x="39" y="7"/>
                </a:cubicBezTo>
                <a:close/>
                <a:moveTo>
                  <a:pt x="39" y="40"/>
                </a:moveTo>
                <a:cubicBezTo>
                  <a:pt x="38" y="43"/>
                  <a:pt x="36" y="45"/>
                  <a:pt x="34" y="48"/>
                </a:cubicBezTo>
                <a:cubicBezTo>
                  <a:pt x="32" y="50"/>
                  <a:pt x="29" y="51"/>
                  <a:pt x="26" y="52"/>
                </a:cubicBezTo>
                <a:cubicBezTo>
                  <a:pt x="22" y="53"/>
                  <a:pt x="19" y="54"/>
                  <a:pt x="15" y="54"/>
                </a:cubicBezTo>
                <a:cubicBezTo>
                  <a:pt x="6" y="54"/>
                  <a:pt x="6" y="54"/>
                  <a:pt x="6" y="54"/>
                </a:cubicBezTo>
                <a:cubicBezTo>
                  <a:pt x="6" y="5"/>
                  <a:pt x="6" y="5"/>
                  <a:pt x="6" y="5"/>
                </a:cubicBezTo>
                <a:cubicBezTo>
                  <a:pt x="15" y="5"/>
                  <a:pt x="15" y="5"/>
                  <a:pt x="15" y="5"/>
                </a:cubicBezTo>
                <a:cubicBezTo>
                  <a:pt x="32" y="5"/>
                  <a:pt x="41" y="13"/>
                  <a:pt x="41" y="29"/>
                </a:cubicBezTo>
                <a:cubicBezTo>
                  <a:pt x="41" y="33"/>
                  <a:pt x="40" y="36"/>
                  <a:pt x="39" y="40"/>
                </a:cubicBezTo>
                <a:close/>
                <a:moveTo>
                  <a:pt x="79" y="0"/>
                </a:moveTo>
                <a:cubicBezTo>
                  <a:pt x="73" y="0"/>
                  <a:pt x="73" y="0"/>
                  <a:pt x="73" y="0"/>
                </a:cubicBezTo>
                <a:cubicBezTo>
                  <a:pt x="51" y="59"/>
                  <a:pt x="51" y="59"/>
                  <a:pt x="51" y="59"/>
                </a:cubicBezTo>
                <a:cubicBezTo>
                  <a:pt x="57" y="59"/>
                  <a:pt x="57" y="59"/>
                  <a:pt x="57" y="59"/>
                </a:cubicBezTo>
                <a:cubicBezTo>
                  <a:pt x="63" y="42"/>
                  <a:pt x="63" y="42"/>
                  <a:pt x="63" y="42"/>
                </a:cubicBezTo>
                <a:cubicBezTo>
                  <a:pt x="89" y="42"/>
                  <a:pt x="89" y="42"/>
                  <a:pt x="89" y="42"/>
                </a:cubicBezTo>
                <a:cubicBezTo>
                  <a:pt x="95" y="59"/>
                  <a:pt x="95" y="59"/>
                  <a:pt x="95" y="59"/>
                </a:cubicBezTo>
                <a:cubicBezTo>
                  <a:pt x="101" y="59"/>
                  <a:pt x="101" y="59"/>
                  <a:pt x="101" y="59"/>
                </a:cubicBezTo>
                <a:lnTo>
                  <a:pt x="79" y="0"/>
                </a:lnTo>
                <a:close/>
                <a:moveTo>
                  <a:pt x="65" y="37"/>
                </a:moveTo>
                <a:cubicBezTo>
                  <a:pt x="75" y="10"/>
                  <a:pt x="75" y="10"/>
                  <a:pt x="75" y="10"/>
                </a:cubicBezTo>
                <a:cubicBezTo>
                  <a:pt x="75" y="10"/>
                  <a:pt x="75" y="9"/>
                  <a:pt x="75" y="8"/>
                </a:cubicBezTo>
                <a:cubicBezTo>
                  <a:pt x="76" y="8"/>
                  <a:pt x="76" y="7"/>
                  <a:pt x="76" y="6"/>
                </a:cubicBezTo>
                <a:cubicBezTo>
                  <a:pt x="76" y="6"/>
                  <a:pt x="76" y="6"/>
                  <a:pt x="76" y="6"/>
                </a:cubicBezTo>
                <a:cubicBezTo>
                  <a:pt x="76" y="7"/>
                  <a:pt x="76" y="8"/>
                  <a:pt x="77" y="8"/>
                </a:cubicBezTo>
                <a:cubicBezTo>
                  <a:pt x="77" y="9"/>
                  <a:pt x="77" y="10"/>
                  <a:pt x="77" y="10"/>
                </a:cubicBezTo>
                <a:cubicBezTo>
                  <a:pt x="87" y="37"/>
                  <a:pt x="87" y="37"/>
                  <a:pt x="87" y="37"/>
                </a:cubicBezTo>
                <a:lnTo>
                  <a:pt x="65" y="37"/>
                </a:lnTo>
                <a:close/>
                <a:moveTo>
                  <a:pt x="151" y="59"/>
                </a:moveTo>
                <a:cubicBezTo>
                  <a:pt x="119" y="11"/>
                  <a:pt x="119" y="11"/>
                  <a:pt x="119" y="11"/>
                </a:cubicBezTo>
                <a:cubicBezTo>
                  <a:pt x="118" y="11"/>
                  <a:pt x="118" y="10"/>
                  <a:pt x="117" y="10"/>
                </a:cubicBezTo>
                <a:cubicBezTo>
                  <a:pt x="117" y="9"/>
                  <a:pt x="117" y="8"/>
                  <a:pt x="116" y="8"/>
                </a:cubicBezTo>
                <a:cubicBezTo>
                  <a:pt x="116" y="8"/>
                  <a:pt x="116" y="8"/>
                  <a:pt x="116" y="8"/>
                </a:cubicBezTo>
                <a:cubicBezTo>
                  <a:pt x="116" y="8"/>
                  <a:pt x="116" y="9"/>
                  <a:pt x="116" y="10"/>
                </a:cubicBezTo>
                <a:cubicBezTo>
                  <a:pt x="116" y="11"/>
                  <a:pt x="116" y="12"/>
                  <a:pt x="116" y="13"/>
                </a:cubicBezTo>
                <a:cubicBezTo>
                  <a:pt x="116" y="59"/>
                  <a:pt x="116" y="59"/>
                  <a:pt x="116" y="59"/>
                </a:cubicBezTo>
                <a:cubicBezTo>
                  <a:pt x="111" y="59"/>
                  <a:pt x="111" y="59"/>
                  <a:pt x="111" y="59"/>
                </a:cubicBezTo>
                <a:cubicBezTo>
                  <a:pt x="111" y="0"/>
                  <a:pt x="111" y="0"/>
                  <a:pt x="111" y="0"/>
                </a:cubicBezTo>
                <a:cubicBezTo>
                  <a:pt x="117" y="0"/>
                  <a:pt x="117" y="0"/>
                  <a:pt x="117" y="0"/>
                </a:cubicBezTo>
                <a:cubicBezTo>
                  <a:pt x="149" y="47"/>
                  <a:pt x="149" y="47"/>
                  <a:pt x="149" y="47"/>
                </a:cubicBezTo>
                <a:cubicBezTo>
                  <a:pt x="150" y="48"/>
                  <a:pt x="150" y="48"/>
                  <a:pt x="151" y="49"/>
                </a:cubicBezTo>
                <a:cubicBezTo>
                  <a:pt x="151" y="50"/>
                  <a:pt x="151" y="50"/>
                  <a:pt x="152" y="51"/>
                </a:cubicBezTo>
                <a:cubicBezTo>
                  <a:pt x="152" y="51"/>
                  <a:pt x="152" y="51"/>
                  <a:pt x="152" y="51"/>
                </a:cubicBezTo>
                <a:cubicBezTo>
                  <a:pt x="152" y="50"/>
                  <a:pt x="152" y="49"/>
                  <a:pt x="152" y="48"/>
                </a:cubicBezTo>
                <a:cubicBezTo>
                  <a:pt x="152" y="46"/>
                  <a:pt x="152" y="45"/>
                  <a:pt x="152" y="44"/>
                </a:cubicBezTo>
                <a:cubicBezTo>
                  <a:pt x="152" y="0"/>
                  <a:pt x="152" y="0"/>
                  <a:pt x="152" y="0"/>
                </a:cubicBezTo>
                <a:cubicBezTo>
                  <a:pt x="157" y="0"/>
                  <a:pt x="157" y="0"/>
                  <a:pt x="157" y="0"/>
                </a:cubicBezTo>
                <a:cubicBezTo>
                  <a:pt x="157" y="59"/>
                  <a:pt x="157" y="59"/>
                  <a:pt x="157" y="59"/>
                </a:cubicBezTo>
                <a:lnTo>
                  <a:pt x="151" y="59"/>
                </a:lnTo>
                <a:close/>
                <a:moveTo>
                  <a:pt x="204" y="59"/>
                </a:moveTo>
                <a:cubicBezTo>
                  <a:pt x="179" y="31"/>
                  <a:pt x="179" y="31"/>
                  <a:pt x="179" y="31"/>
                </a:cubicBezTo>
                <a:cubicBezTo>
                  <a:pt x="179" y="31"/>
                  <a:pt x="178" y="30"/>
                  <a:pt x="178" y="30"/>
                </a:cubicBezTo>
                <a:cubicBezTo>
                  <a:pt x="178" y="30"/>
                  <a:pt x="178" y="30"/>
                  <a:pt x="178" y="30"/>
                </a:cubicBezTo>
                <a:cubicBezTo>
                  <a:pt x="178" y="59"/>
                  <a:pt x="178" y="59"/>
                  <a:pt x="178" y="59"/>
                </a:cubicBezTo>
                <a:cubicBezTo>
                  <a:pt x="173" y="59"/>
                  <a:pt x="173" y="59"/>
                  <a:pt x="173" y="59"/>
                </a:cubicBezTo>
                <a:cubicBezTo>
                  <a:pt x="173" y="0"/>
                  <a:pt x="173" y="0"/>
                  <a:pt x="173" y="0"/>
                </a:cubicBezTo>
                <a:cubicBezTo>
                  <a:pt x="178" y="0"/>
                  <a:pt x="178" y="0"/>
                  <a:pt x="178" y="0"/>
                </a:cubicBezTo>
                <a:cubicBezTo>
                  <a:pt x="178" y="28"/>
                  <a:pt x="178" y="28"/>
                  <a:pt x="178" y="28"/>
                </a:cubicBezTo>
                <a:cubicBezTo>
                  <a:pt x="178" y="28"/>
                  <a:pt x="178" y="28"/>
                  <a:pt x="178" y="28"/>
                </a:cubicBezTo>
                <a:cubicBezTo>
                  <a:pt x="178" y="27"/>
                  <a:pt x="179" y="27"/>
                  <a:pt x="179" y="27"/>
                </a:cubicBezTo>
                <a:cubicBezTo>
                  <a:pt x="179" y="27"/>
                  <a:pt x="179" y="26"/>
                  <a:pt x="180" y="26"/>
                </a:cubicBezTo>
                <a:cubicBezTo>
                  <a:pt x="203" y="0"/>
                  <a:pt x="203" y="0"/>
                  <a:pt x="203" y="0"/>
                </a:cubicBezTo>
                <a:cubicBezTo>
                  <a:pt x="210" y="0"/>
                  <a:pt x="210" y="0"/>
                  <a:pt x="210" y="0"/>
                </a:cubicBezTo>
                <a:cubicBezTo>
                  <a:pt x="184" y="28"/>
                  <a:pt x="184" y="28"/>
                  <a:pt x="184" y="28"/>
                </a:cubicBezTo>
                <a:cubicBezTo>
                  <a:pt x="211" y="59"/>
                  <a:pt x="211" y="59"/>
                  <a:pt x="211" y="59"/>
                </a:cubicBezTo>
                <a:lnTo>
                  <a:pt x="204" y="59"/>
                </a:lnTo>
                <a:close/>
                <a:moveTo>
                  <a:pt x="284" y="35"/>
                </a:moveTo>
                <a:cubicBezTo>
                  <a:pt x="284" y="52"/>
                  <a:pt x="277" y="60"/>
                  <a:pt x="263" y="60"/>
                </a:cubicBezTo>
                <a:cubicBezTo>
                  <a:pt x="249" y="60"/>
                  <a:pt x="242" y="52"/>
                  <a:pt x="242" y="36"/>
                </a:cubicBezTo>
                <a:cubicBezTo>
                  <a:pt x="242" y="0"/>
                  <a:pt x="242" y="0"/>
                  <a:pt x="242" y="0"/>
                </a:cubicBezTo>
                <a:cubicBezTo>
                  <a:pt x="247" y="0"/>
                  <a:pt x="247" y="0"/>
                  <a:pt x="247" y="0"/>
                </a:cubicBezTo>
                <a:cubicBezTo>
                  <a:pt x="247" y="36"/>
                  <a:pt x="247" y="36"/>
                  <a:pt x="247" y="36"/>
                </a:cubicBezTo>
                <a:cubicBezTo>
                  <a:pt x="247" y="42"/>
                  <a:pt x="249" y="47"/>
                  <a:pt x="251" y="50"/>
                </a:cubicBezTo>
                <a:cubicBezTo>
                  <a:pt x="254" y="53"/>
                  <a:pt x="258" y="55"/>
                  <a:pt x="263" y="55"/>
                </a:cubicBezTo>
                <a:cubicBezTo>
                  <a:pt x="274" y="55"/>
                  <a:pt x="279" y="49"/>
                  <a:pt x="279" y="36"/>
                </a:cubicBezTo>
                <a:cubicBezTo>
                  <a:pt x="279" y="0"/>
                  <a:pt x="279" y="0"/>
                  <a:pt x="279" y="0"/>
                </a:cubicBezTo>
                <a:cubicBezTo>
                  <a:pt x="284" y="0"/>
                  <a:pt x="284" y="0"/>
                  <a:pt x="284" y="0"/>
                </a:cubicBezTo>
                <a:lnTo>
                  <a:pt x="284" y="35"/>
                </a:lnTo>
                <a:close/>
                <a:moveTo>
                  <a:pt x="373" y="59"/>
                </a:moveTo>
                <a:cubicBezTo>
                  <a:pt x="368" y="59"/>
                  <a:pt x="368" y="59"/>
                  <a:pt x="368" y="59"/>
                </a:cubicBezTo>
                <a:cubicBezTo>
                  <a:pt x="355" y="15"/>
                  <a:pt x="355" y="15"/>
                  <a:pt x="355" y="15"/>
                </a:cubicBezTo>
                <a:cubicBezTo>
                  <a:pt x="355" y="14"/>
                  <a:pt x="354" y="13"/>
                  <a:pt x="354" y="12"/>
                </a:cubicBezTo>
                <a:cubicBezTo>
                  <a:pt x="354" y="11"/>
                  <a:pt x="354" y="10"/>
                  <a:pt x="354" y="9"/>
                </a:cubicBezTo>
                <a:cubicBezTo>
                  <a:pt x="354" y="9"/>
                  <a:pt x="354" y="9"/>
                  <a:pt x="354" y="9"/>
                </a:cubicBezTo>
                <a:cubicBezTo>
                  <a:pt x="354" y="11"/>
                  <a:pt x="353" y="13"/>
                  <a:pt x="353" y="15"/>
                </a:cubicBezTo>
                <a:cubicBezTo>
                  <a:pt x="339" y="59"/>
                  <a:pt x="339" y="59"/>
                  <a:pt x="339" y="59"/>
                </a:cubicBezTo>
                <a:cubicBezTo>
                  <a:pt x="334" y="59"/>
                  <a:pt x="334" y="59"/>
                  <a:pt x="334" y="59"/>
                </a:cubicBezTo>
                <a:cubicBezTo>
                  <a:pt x="316" y="0"/>
                  <a:pt x="316" y="0"/>
                  <a:pt x="316" y="0"/>
                </a:cubicBezTo>
                <a:cubicBezTo>
                  <a:pt x="322" y="0"/>
                  <a:pt x="322" y="0"/>
                  <a:pt x="322" y="0"/>
                </a:cubicBezTo>
                <a:cubicBezTo>
                  <a:pt x="335" y="46"/>
                  <a:pt x="335" y="46"/>
                  <a:pt x="335" y="46"/>
                </a:cubicBezTo>
                <a:cubicBezTo>
                  <a:pt x="336" y="47"/>
                  <a:pt x="336" y="48"/>
                  <a:pt x="336" y="49"/>
                </a:cubicBezTo>
                <a:cubicBezTo>
                  <a:pt x="336" y="50"/>
                  <a:pt x="336" y="51"/>
                  <a:pt x="337" y="52"/>
                </a:cubicBezTo>
                <a:cubicBezTo>
                  <a:pt x="337" y="52"/>
                  <a:pt x="337" y="52"/>
                  <a:pt x="337" y="52"/>
                </a:cubicBezTo>
                <a:cubicBezTo>
                  <a:pt x="337" y="51"/>
                  <a:pt x="337" y="49"/>
                  <a:pt x="338" y="46"/>
                </a:cubicBezTo>
                <a:cubicBezTo>
                  <a:pt x="352" y="0"/>
                  <a:pt x="352" y="0"/>
                  <a:pt x="352" y="0"/>
                </a:cubicBezTo>
                <a:cubicBezTo>
                  <a:pt x="356" y="0"/>
                  <a:pt x="356" y="0"/>
                  <a:pt x="356" y="0"/>
                </a:cubicBezTo>
                <a:cubicBezTo>
                  <a:pt x="369" y="46"/>
                  <a:pt x="369" y="46"/>
                  <a:pt x="369" y="46"/>
                </a:cubicBezTo>
                <a:cubicBezTo>
                  <a:pt x="370" y="47"/>
                  <a:pt x="370" y="48"/>
                  <a:pt x="370" y="49"/>
                </a:cubicBezTo>
                <a:cubicBezTo>
                  <a:pt x="370" y="50"/>
                  <a:pt x="370" y="51"/>
                  <a:pt x="370" y="52"/>
                </a:cubicBezTo>
                <a:cubicBezTo>
                  <a:pt x="371" y="52"/>
                  <a:pt x="371" y="52"/>
                  <a:pt x="371" y="52"/>
                </a:cubicBezTo>
                <a:cubicBezTo>
                  <a:pt x="371" y="51"/>
                  <a:pt x="371" y="51"/>
                  <a:pt x="371" y="50"/>
                </a:cubicBezTo>
                <a:cubicBezTo>
                  <a:pt x="371" y="49"/>
                  <a:pt x="371" y="48"/>
                  <a:pt x="372" y="48"/>
                </a:cubicBezTo>
                <a:cubicBezTo>
                  <a:pt x="385" y="0"/>
                  <a:pt x="385" y="0"/>
                  <a:pt x="385" y="0"/>
                </a:cubicBezTo>
                <a:cubicBezTo>
                  <a:pt x="390" y="0"/>
                  <a:pt x="390" y="0"/>
                  <a:pt x="390" y="0"/>
                </a:cubicBezTo>
                <a:lnTo>
                  <a:pt x="373" y="59"/>
                </a:lnTo>
                <a:close/>
                <a:moveTo>
                  <a:pt x="400" y="59"/>
                </a:moveTo>
                <a:cubicBezTo>
                  <a:pt x="400" y="0"/>
                  <a:pt x="400" y="0"/>
                  <a:pt x="400" y="0"/>
                </a:cubicBezTo>
                <a:cubicBezTo>
                  <a:pt x="429" y="0"/>
                  <a:pt x="429" y="0"/>
                  <a:pt x="429" y="0"/>
                </a:cubicBezTo>
                <a:cubicBezTo>
                  <a:pt x="429" y="5"/>
                  <a:pt x="429" y="5"/>
                  <a:pt x="429" y="5"/>
                </a:cubicBezTo>
                <a:cubicBezTo>
                  <a:pt x="405" y="5"/>
                  <a:pt x="405" y="5"/>
                  <a:pt x="405" y="5"/>
                </a:cubicBezTo>
                <a:cubicBezTo>
                  <a:pt x="405" y="27"/>
                  <a:pt x="405" y="27"/>
                  <a:pt x="405" y="27"/>
                </a:cubicBezTo>
                <a:cubicBezTo>
                  <a:pt x="427" y="27"/>
                  <a:pt x="427" y="27"/>
                  <a:pt x="427" y="27"/>
                </a:cubicBezTo>
                <a:cubicBezTo>
                  <a:pt x="427" y="32"/>
                  <a:pt x="427" y="32"/>
                  <a:pt x="427" y="32"/>
                </a:cubicBezTo>
                <a:cubicBezTo>
                  <a:pt x="405" y="32"/>
                  <a:pt x="405" y="32"/>
                  <a:pt x="405" y="32"/>
                </a:cubicBezTo>
                <a:cubicBezTo>
                  <a:pt x="405" y="54"/>
                  <a:pt x="405" y="54"/>
                  <a:pt x="405" y="54"/>
                </a:cubicBezTo>
                <a:cubicBezTo>
                  <a:pt x="430" y="54"/>
                  <a:pt x="430" y="54"/>
                  <a:pt x="430" y="54"/>
                </a:cubicBezTo>
                <a:cubicBezTo>
                  <a:pt x="430" y="59"/>
                  <a:pt x="430" y="59"/>
                  <a:pt x="430" y="59"/>
                </a:cubicBezTo>
                <a:lnTo>
                  <a:pt x="400" y="59"/>
                </a:lnTo>
                <a:close/>
                <a:moveTo>
                  <a:pt x="442" y="59"/>
                </a:moveTo>
                <a:cubicBezTo>
                  <a:pt x="442" y="0"/>
                  <a:pt x="442" y="0"/>
                  <a:pt x="442" y="0"/>
                </a:cubicBezTo>
                <a:cubicBezTo>
                  <a:pt x="448" y="0"/>
                  <a:pt x="448" y="0"/>
                  <a:pt x="448" y="0"/>
                </a:cubicBezTo>
                <a:cubicBezTo>
                  <a:pt x="448" y="54"/>
                  <a:pt x="448" y="54"/>
                  <a:pt x="448" y="54"/>
                </a:cubicBezTo>
                <a:cubicBezTo>
                  <a:pt x="472" y="54"/>
                  <a:pt x="472" y="54"/>
                  <a:pt x="472" y="54"/>
                </a:cubicBezTo>
                <a:cubicBezTo>
                  <a:pt x="472" y="59"/>
                  <a:pt x="472" y="59"/>
                  <a:pt x="472" y="59"/>
                </a:cubicBezTo>
                <a:lnTo>
                  <a:pt x="442" y="59"/>
                </a:lnTo>
                <a:close/>
              </a:path>
            </a:pathLst>
          </a:custGeom>
          <a:solidFill>
            <a:srgbClr val="002050"/>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effectLst/>
              <a:uLnTx/>
              <a:uFillTx/>
              <a:latin typeface="Segoe UI Semilight"/>
              <a:ea typeface="+mn-ea"/>
              <a:cs typeface="+mn-cs"/>
            </a:endParaRPr>
          </a:p>
        </p:txBody>
      </p:sp>
      <p:sp>
        <p:nvSpPr>
          <p:cNvPr id="9" name="Freeform 244">
            <a:extLst>
              <a:ext uri="{FF2B5EF4-FFF2-40B4-BE49-F238E27FC236}">
                <a16:creationId xmlns:a16="http://schemas.microsoft.com/office/drawing/2014/main" id="{52A59710-2FE2-B19F-D258-2C74217130AC}"/>
              </a:ext>
              <a:ext uri="{C183D7F6-B498-43B3-948B-1728B52AA6E4}">
                <adec:decorative xmlns:adec="http://schemas.microsoft.com/office/drawing/2017/decorative" val="1"/>
              </a:ext>
            </a:extLst>
          </p:cNvPr>
          <p:cNvSpPr>
            <a:spLocks noEditPoints="1"/>
          </p:cNvSpPr>
          <p:nvPr userDrawn="1"/>
        </p:nvSpPr>
        <p:spPr bwMode="auto">
          <a:xfrm>
            <a:off x="1777862" y="1694482"/>
            <a:ext cx="1220176" cy="273577"/>
          </a:xfrm>
          <a:custGeom>
            <a:avLst/>
            <a:gdLst>
              <a:gd name="T0" fmla="*/ 0 w 402"/>
              <a:gd name="T1" fmla="*/ 21 h 90"/>
              <a:gd name="T2" fmla="*/ 18 w 402"/>
              <a:gd name="T3" fmla="*/ 89 h 90"/>
              <a:gd name="T4" fmla="*/ 54 w 402"/>
              <a:gd name="T5" fmla="*/ 54 h 90"/>
              <a:gd name="T6" fmla="*/ 39 w 402"/>
              <a:gd name="T7" fmla="*/ 75 h 90"/>
              <a:gd name="T8" fmla="*/ 8 w 402"/>
              <a:gd name="T9" fmla="*/ 82 h 90"/>
              <a:gd name="T10" fmla="*/ 19 w 402"/>
              <a:gd name="T11" fmla="*/ 29 h 90"/>
              <a:gd name="T12" fmla="*/ 39 w 402"/>
              <a:gd name="T13" fmla="*/ 75 h 90"/>
              <a:gd name="T14" fmla="*/ 27 w 402"/>
              <a:gd name="T15" fmla="*/ 15 h 90"/>
              <a:gd name="T16" fmla="*/ 10 w 402"/>
              <a:gd name="T17" fmla="*/ 0 h 90"/>
              <a:gd name="T18" fmla="*/ 23 w 402"/>
              <a:gd name="T19" fmla="*/ 10 h 90"/>
              <a:gd name="T20" fmla="*/ 37 w 402"/>
              <a:gd name="T21" fmla="*/ 0 h 90"/>
              <a:gd name="T22" fmla="*/ 84 w 402"/>
              <a:gd name="T23" fmla="*/ 21 h 90"/>
              <a:gd name="T24" fmla="*/ 67 w 402"/>
              <a:gd name="T25" fmla="*/ 89 h 90"/>
              <a:gd name="T26" fmla="*/ 102 w 402"/>
              <a:gd name="T27" fmla="*/ 70 h 90"/>
              <a:gd name="T28" fmla="*/ 118 w 402"/>
              <a:gd name="T29" fmla="*/ 89 h 90"/>
              <a:gd name="T30" fmla="*/ 77 w 402"/>
              <a:gd name="T31" fmla="*/ 63 h 90"/>
              <a:gd name="T32" fmla="*/ 88 w 402"/>
              <a:gd name="T33" fmla="*/ 30 h 90"/>
              <a:gd name="T34" fmla="*/ 89 w 402"/>
              <a:gd name="T35" fmla="*/ 34 h 90"/>
              <a:gd name="T36" fmla="*/ 77 w 402"/>
              <a:gd name="T37" fmla="*/ 63 h 90"/>
              <a:gd name="T38" fmla="*/ 164 w 402"/>
              <a:gd name="T39" fmla="*/ 89 h 90"/>
              <a:gd name="T40" fmla="*/ 136 w 402"/>
              <a:gd name="T41" fmla="*/ 56 h 90"/>
              <a:gd name="T42" fmla="*/ 136 w 402"/>
              <a:gd name="T43" fmla="*/ 89 h 90"/>
              <a:gd name="T44" fmla="*/ 128 w 402"/>
              <a:gd name="T45" fmla="*/ 21 h 90"/>
              <a:gd name="T46" fmla="*/ 136 w 402"/>
              <a:gd name="T47" fmla="*/ 53 h 90"/>
              <a:gd name="T48" fmla="*/ 138 w 402"/>
              <a:gd name="T49" fmla="*/ 51 h 90"/>
              <a:gd name="T50" fmla="*/ 173 w 402"/>
              <a:gd name="T51" fmla="*/ 21 h 90"/>
              <a:gd name="T52" fmla="*/ 175 w 402"/>
              <a:gd name="T53" fmla="*/ 89 h 90"/>
              <a:gd name="T54" fmla="*/ 208 w 402"/>
              <a:gd name="T55" fmla="*/ 90 h 90"/>
              <a:gd name="T56" fmla="*/ 183 w 402"/>
              <a:gd name="T57" fmla="*/ 21 h 90"/>
              <a:gd name="T58" fmla="*/ 191 w 402"/>
              <a:gd name="T59" fmla="*/ 62 h 90"/>
              <a:gd name="T60" fmla="*/ 226 w 402"/>
              <a:gd name="T61" fmla="*/ 63 h 90"/>
              <a:gd name="T62" fmla="*/ 233 w 402"/>
              <a:gd name="T63" fmla="*/ 21 h 90"/>
              <a:gd name="T64" fmla="*/ 267 w 402"/>
              <a:gd name="T65" fmla="*/ 65 h 90"/>
              <a:gd name="T66" fmla="*/ 249 w 402"/>
              <a:gd name="T67" fmla="*/ 90 h 90"/>
              <a:gd name="T68" fmla="*/ 242 w 402"/>
              <a:gd name="T69" fmla="*/ 81 h 90"/>
              <a:gd name="T70" fmla="*/ 260 w 402"/>
              <a:gd name="T71" fmla="*/ 65 h 90"/>
              <a:gd name="T72" fmla="*/ 267 w 402"/>
              <a:gd name="T73" fmla="*/ 21 h 90"/>
              <a:gd name="T74" fmla="*/ 320 w 402"/>
              <a:gd name="T75" fmla="*/ 89 h 90"/>
              <a:gd name="T76" fmla="*/ 285 w 402"/>
              <a:gd name="T77" fmla="*/ 21 h 90"/>
              <a:gd name="T78" fmla="*/ 319 w 402"/>
              <a:gd name="T79" fmla="*/ 29 h 90"/>
              <a:gd name="T80" fmla="*/ 292 w 402"/>
              <a:gd name="T81" fmla="*/ 51 h 90"/>
              <a:gd name="T82" fmla="*/ 317 w 402"/>
              <a:gd name="T83" fmla="*/ 58 h 90"/>
              <a:gd name="T84" fmla="*/ 292 w 402"/>
              <a:gd name="T85" fmla="*/ 82 h 90"/>
              <a:gd name="T86" fmla="*/ 320 w 402"/>
              <a:gd name="T87" fmla="*/ 89 h 90"/>
              <a:gd name="T88" fmla="*/ 394 w 402"/>
              <a:gd name="T89" fmla="*/ 89 h 90"/>
              <a:gd name="T90" fmla="*/ 395 w 402"/>
              <a:gd name="T91" fmla="*/ 31 h 90"/>
              <a:gd name="T92" fmla="*/ 393 w 402"/>
              <a:gd name="T93" fmla="*/ 37 h 90"/>
              <a:gd name="T94" fmla="*/ 366 w 402"/>
              <a:gd name="T95" fmla="*/ 89 h 90"/>
              <a:gd name="T96" fmla="*/ 341 w 402"/>
              <a:gd name="T97" fmla="*/ 31 h 90"/>
              <a:gd name="T98" fmla="*/ 341 w 402"/>
              <a:gd name="T99" fmla="*/ 44 h 90"/>
              <a:gd name="T100" fmla="*/ 333 w 402"/>
              <a:gd name="T101" fmla="*/ 89 h 90"/>
              <a:gd name="T102" fmla="*/ 344 w 402"/>
              <a:gd name="T103" fmla="*/ 21 h 90"/>
              <a:gd name="T104" fmla="*/ 368 w 402"/>
              <a:gd name="T105" fmla="*/ 77 h 90"/>
              <a:gd name="T106" fmla="*/ 371 w 402"/>
              <a:gd name="T107" fmla="*/ 68 h 90"/>
              <a:gd name="T108" fmla="*/ 402 w 402"/>
              <a:gd name="T109" fmla="*/ 2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2" h="90">
                <a:moveTo>
                  <a:pt x="19" y="21"/>
                </a:moveTo>
                <a:cubicBezTo>
                  <a:pt x="0" y="21"/>
                  <a:pt x="0" y="21"/>
                  <a:pt x="0" y="21"/>
                </a:cubicBezTo>
                <a:cubicBezTo>
                  <a:pt x="0" y="89"/>
                  <a:pt x="0" y="89"/>
                  <a:pt x="0" y="89"/>
                </a:cubicBezTo>
                <a:cubicBezTo>
                  <a:pt x="18" y="89"/>
                  <a:pt x="18" y="89"/>
                  <a:pt x="18" y="89"/>
                </a:cubicBezTo>
                <a:cubicBezTo>
                  <a:pt x="29" y="89"/>
                  <a:pt x="38" y="86"/>
                  <a:pt x="45" y="79"/>
                </a:cubicBezTo>
                <a:cubicBezTo>
                  <a:pt x="51" y="73"/>
                  <a:pt x="54" y="65"/>
                  <a:pt x="54" y="54"/>
                </a:cubicBezTo>
                <a:cubicBezTo>
                  <a:pt x="54" y="32"/>
                  <a:pt x="43" y="21"/>
                  <a:pt x="19" y="21"/>
                </a:cubicBezTo>
                <a:close/>
                <a:moveTo>
                  <a:pt x="39" y="75"/>
                </a:moveTo>
                <a:cubicBezTo>
                  <a:pt x="34" y="79"/>
                  <a:pt x="27" y="82"/>
                  <a:pt x="18" y="82"/>
                </a:cubicBezTo>
                <a:cubicBezTo>
                  <a:pt x="8" y="82"/>
                  <a:pt x="8" y="82"/>
                  <a:pt x="8" y="82"/>
                </a:cubicBezTo>
                <a:cubicBezTo>
                  <a:pt x="8" y="29"/>
                  <a:pt x="8" y="29"/>
                  <a:pt x="8" y="29"/>
                </a:cubicBezTo>
                <a:cubicBezTo>
                  <a:pt x="19" y="29"/>
                  <a:pt x="19" y="29"/>
                  <a:pt x="19" y="29"/>
                </a:cubicBezTo>
                <a:cubicBezTo>
                  <a:pt x="37" y="29"/>
                  <a:pt x="46" y="37"/>
                  <a:pt x="46" y="54"/>
                </a:cubicBezTo>
                <a:cubicBezTo>
                  <a:pt x="46" y="63"/>
                  <a:pt x="44" y="70"/>
                  <a:pt x="39" y="75"/>
                </a:cubicBezTo>
                <a:close/>
                <a:moveTo>
                  <a:pt x="37" y="0"/>
                </a:moveTo>
                <a:cubicBezTo>
                  <a:pt x="27" y="15"/>
                  <a:pt x="27" y="15"/>
                  <a:pt x="27" y="15"/>
                </a:cubicBezTo>
                <a:cubicBezTo>
                  <a:pt x="20" y="15"/>
                  <a:pt x="20" y="15"/>
                  <a:pt x="20" y="15"/>
                </a:cubicBezTo>
                <a:cubicBezTo>
                  <a:pt x="10" y="0"/>
                  <a:pt x="10" y="0"/>
                  <a:pt x="10" y="0"/>
                </a:cubicBezTo>
                <a:cubicBezTo>
                  <a:pt x="16" y="0"/>
                  <a:pt x="16" y="0"/>
                  <a:pt x="16" y="0"/>
                </a:cubicBezTo>
                <a:cubicBezTo>
                  <a:pt x="23" y="10"/>
                  <a:pt x="23" y="10"/>
                  <a:pt x="23" y="10"/>
                </a:cubicBezTo>
                <a:cubicBezTo>
                  <a:pt x="31" y="0"/>
                  <a:pt x="31" y="0"/>
                  <a:pt x="31" y="0"/>
                </a:cubicBezTo>
                <a:lnTo>
                  <a:pt x="37" y="0"/>
                </a:lnTo>
                <a:close/>
                <a:moveTo>
                  <a:pt x="92" y="21"/>
                </a:moveTo>
                <a:cubicBezTo>
                  <a:pt x="84" y="21"/>
                  <a:pt x="84" y="21"/>
                  <a:pt x="84" y="21"/>
                </a:cubicBezTo>
                <a:cubicBezTo>
                  <a:pt x="58" y="89"/>
                  <a:pt x="58" y="89"/>
                  <a:pt x="58" y="89"/>
                </a:cubicBezTo>
                <a:cubicBezTo>
                  <a:pt x="67" y="89"/>
                  <a:pt x="67" y="89"/>
                  <a:pt x="67" y="89"/>
                </a:cubicBezTo>
                <a:cubicBezTo>
                  <a:pt x="74" y="70"/>
                  <a:pt x="74" y="70"/>
                  <a:pt x="74" y="70"/>
                </a:cubicBezTo>
                <a:cubicBezTo>
                  <a:pt x="102" y="70"/>
                  <a:pt x="102" y="70"/>
                  <a:pt x="102" y="70"/>
                </a:cubicBezTo>
                <a:cubicBezTo>
                  <a:pt x="110" y="89"/>
                  <a:pt x="110" y="89"/>
                  <a:pt x="110" y="89"/>
                </a:cubicBezTo>
                <a:cubicBezTo>
                  <a:pt x="118" y="89"/>
                  <a:pt x="118" y="89"/>
                  <a:pt x="118" y="89"/>
                </a:cubicBezTo>
                <a:lnTo>
                  <a:pt x="92" y="21"/>
                </a:lnTo>
                <a:close/>
                <a:moveTo>
                  <a:pt x="77" y="63"/>
                </a:moveTo>
                <a:cubicBezTo>
                  <a:pt x="87" y="34"/>
                  <a:pt x="87" y="34"/>
                  <a:pt x="87" y="34"/>
                </a:cubicBezTo>
                <a:cubicBezTo>
                  <a:pt x="87" y="33"/>
                  <a:pt x="88" y="32"/>
                  <a:pt x="88" y="30"/>
                </a:cubicBezTo>
                <a:cubicBezTo>
                  <a:pt x="88" y="30"/>
                  <a:pt x="88" y="30"/>
                  <a:pt x="88" y="30"/>
                </a:cubicBezTo>
                <a:cubicBezTo>
                  <a:pt x="89" y="32"/>
                  <a:pt x="89" y="33"/>
                  <a:pt x="89" y="34"/>
                </a:cubicBezTo>
                <a:cubicBezTo>
                  <a:pt x="100" y="63"/>
                  <a:pt x="100" y="63"/>
                  <a:pt x="100" y="63"/>
                </a:cubicBezTo>
                <a:lnTo>
                  <a:pt x="77" y="63"/>
                </a:lnTo>
                <a:close/>
                <a:moveTo>
                  <a:pt x="175" y="89"/>
                </a:moveTo>
                <a:cubicBezTo>
                  <a:pt x="164" y="89"/>
                  <a:pt x="164" y="89"/>
                  <a:pt x="164" y="89"/>
                </a:cubicBezTo>
                <a:cubicBezTo>
                  <a:pt x="138" y="58"/>
                  <a:pt x="138" y="58"/>
                  <a:pt x="138" y="58"/>
                </a:cubicBezTo>
                <a:cubicBezTo>
                  <a:pt x="137" y="57"/>
                  <a:pt x="137" y="56"/>
                  <a:pt x="136" y="56"/>
                </a:cubicBezTo>
                <a:cubicBezTo>
                  <a:pt x="136" y="56"/>
                  <a:pt x="136" y="56"/>
                  <a:pt x="136" y="56"/>
                </a:cubicBezTo>
                <a:cubicBezTo>
                  <a:pt x="136" y="89"/>
                  <a:pt x="136" y="89"/>
                  <a:pt x="136" y="89"/>
                </a:cubicBezTo>
                <a:cubicBezTo>
                  <a:pt x="128" y="89"/>
                  <a:pt x="128" y="89"/>
                  <a:pt x="128" y="89"/>
                </a:cubicBezTo>
                <a:cubicBezTo>
                  <a:pt x="128" y="21"/>
                  <a:pt x="128" y="21"/>
                  <a:pt x="128" y="21"/>
                </a:cubicBezTo>
                <a:cubicBezTo>
                  <a:pt x="136" y="21"/>
                  <a:pt x="136" y="21"/>
                  <a:pt x="136" y="21"/>
                </a:cubicBezTo>
                <a:cubicBezTo>
                  <a:pt x="136" y="53"/>
                  <a:pt x="136" y="53"/>
                  <a:pt x="136" y="53"/>
                </a:cubicBezTo>
                <a:cubicBezTo>
                  <a:pt x="136" y="53"/>
                  <a:pt x="136" y="53"/>
                  <a:pt x="136" y="53"/>
                </a:cubicBezTo>
                <a:cubicBezTo>
                  <a:pt x="137" y="52"/>
                  <a:pt x="137" y="52"/>
                  <a:pt x="138" y="51"/>
                </a:cubicBezTo>
                <a:cubicBezTo>
                  <a:pt x="163" y="21"/>
                  <a:pt x="163" y="21"/>
                  <a:pt x="163" y="21"/>
                </a:cubicBezTo>
                <a:cubicBezTo>
                  <a:pt x="173" y="21"/>
                  <a:pt x="173" y="21"/>
                  <a:pt x="173" y="21"/>
                </a:cubicBezTo>
                <a:cubicBezTo>
                  <a:pt x="144" y="54"/>
                  <a:pt x="144" y="54"/>
                  <a:pt x="144" y="54"/>
                </a:cubicBezTo>
                <a:lnTo>
                  <a:pt x="175" y="89"/>
                </a:lnTo>
                <a:close/>
                <a:moveTo>
                  <a:pt x="233" y="62"/>
                </a:moveTo>
                <a:cubicBezTo>
                  <a:pt x="233" y="80"/>
                  <a:pt x="225" y="90"/>
                  <a:pt x="208" y="90"/>
                </a:cubicBezTo>
                <a:cubicBezTo>
                  <a:pt x="191" y="90"/>
                  <a:pt x="183" y="81"/>
                  <a:pt x="183" y="63"/>
                </a:cubicBezTo>
                <a:cubicBezTo>
                  <a:pt x="183" y="21"/>
                  <a:pt x="183" y="21"/>
                  <a:pt x="183" y="21"/>
                </a:cubicBezTo>
                <a:cubicBezTo>
                  <a:pt x="191" y="21"/>
                  <a:pt x="191" y="21"/>
                  <a:pt x="191" y="21"/>
                </a:cubicBezTo>
                <a:cubicBezTo>
                  <a:pt x="191" y="62"/>
                  <a:pt x="191" y="62"/>
                  <a:pt x="191" y="62"/>
                </a:cubicBezTo>
                <a:cubicBezTo>
                  <a:pt x="191" y="76"/>
                  <a:pt x="197" y="83"/>
                  <a:pt x="209" y="83"/>
                </a:cubicBezTo>
                <a:cubicBezTo>
                  <a:pt x="220" y="83"/>
                  <a:pt x="226" y="76"/>
                  <a:pt x="226" y="63"/>
                </a:cubicBezTo>
                <a:cubicBezTo>
                  <a:pt x="226" y="21"/>
                  <a:pt x="226" y="21"/>
                  <a:pt x="226" y="21"/>
                </a:cubicBezTo>
                <a:cubicBezTo>
                  <a:pt x="233" y="21"/>
                  <a:pt x="233" y="21"/>
                  <a:pt x="233" y="21"/>
                </a:cubicBezTo>
                <a:lnTo>
                  <a:pt x="233" y="62"/>
                </a:lnTo>
                <a:close/>
                <a:moveTo>
                  <a:pt x="267" y="65"/>
                </a:moveTo>
                <a:cubicBezTo>
                  <a:pt x="267" y="73"/>
                  <a:pt x="266" y="79"/>
                  <a:pt x="262" y="83"/>
                </a:cubicBezTo>
                <a:cubicBezTo>
                  <a:pt x="259" y="88"/>
                  <a:pt x="255" y="90"/>
                  <a:pt x="249" y="90"/>
                </a:cubicBezTo>
                <a:cubicBezTo>
                  <a:pt x="246" y="90"/>
                  <a:pt x="244" y="90"/>
                  <a:pt x="242" y="89"/>
                </a:cubicBezTo>
                <a:cubicBezTo>
                  <a:pt x="242" y="81"/>
                  <a:pt x="242" y="81"/>
                  <a:pt x="242" y="81"/>
                </a:cubicBezTo>
                <a:cubicBezTo>
                  <a:pt x="244" y="82"/>
                  <a:pt x="246" y="83"/>
                  <a:pt x="249" y="83"/>
                </a:cubicBezTo>
                <a:cubicBezTo>
                  <a:pt x="256" y="83"/>
                  <a:pt x="260" y="77"/>
                  <a:pt x="260" y="65"/>
                </a:cubicBezTo>
                <a:cubicBezTo>
                  <a:pt x="260" y="21"/>
                  <a:pt x="260" y="21"/>
                  <a:pt x="260" y="21"/>
                </a:cubicBezTo>
                <a:cubicBezTo>
                  <a:pt x="267" y="21"/>
                  <a:pt x="267" y="21"/>
                  <a:pt x="267" y="21"/>
                </a:cubicBezTo>
                <a:lnTo>
                  <a:pt x="267" y="65"/>
                </a:lnTo>
                <a:close/>
                <a:moveTo>
                  <a:pt x="320" y="89"/>
                </a:moveTo>
                <a:cubicBezTo>
                  <a:pt x="285" y="89"/>
                  <a:pt x="285" y="89"/>
                  <a:pt x="285" y="89"/>
                </a:cubicBezTo>
                <a:cubicBezTo>
                  <a:pt x="285" y="21"/>
                  <a:pt x="285" y="21"/>
                  <a:pt x="285" y="21"/>
                </a:cubicBezTo>
                <a:cubicBezTo>
                  <a:pt x="319" y="21"/>
                  <a:pt x="319" y="21"/>
                  <a:pt x="319" y="21"/>
                </a:cubicBezTo>
                <a:cubicBezTo>
                  <a:pt x="319" y="29"/>
                  <a:pt x="319" y="29"/>
                  <a:pt x="319" y="29"/>
                </a:cubicBezTo>
                <a:cubicBezTo>
                  <a:pt x="292" y="29"/>
                  <a:pt x="292" y="29"/>
                  <a:pt x="292" y="29"/>
                </a:cubicBezTo>
                <a:cubicBezTo>
                  <a:pt x="292" y="51"/>
                  <a:pt x="292" y="51"/>
                  <a:pt x="292" y="51"/>
                </a:cubicBezTo>
                <a:cubicBezTo>
                  <a:pt x="317" y="51"/>
                  <a:pt x="317" y="51"/>
                  <a:pt x="317" y="51"/>
                </a:cubicBezTo>
                <a:cubicBezTo>
                  <a:pt x="317" y="58"/>
                  <a:pt x="317" y="58"/>
                  <a:pt x="317" y="58"/>
                </a:cubicBezTo>
                <a:cubicBezTo>
                  <a:pt x="292" y="58"/>
                  <a:pt x="292" y="58"/>
                  <a:pt x="292" y="58"/>
                </a:cubicBezTo>
                <a:cubicBezTo>
                  <a:pt x="292" y="82"/>
                  <a:pt x="292" y="82"/>
                  <a:pt x="292" y="82"/>
                </a:cubicBezTo>
                <a:cubicBezTo>
                  <a:pt x="320" y="82"/>
                  <a:pt x="320" y="82"/>
                  <a:pt x="320" y="82"/>
                </a:cubicBezTo>
                <a:lnTo>
                  <a:pt x="320" y="89"/>
                </a:lnTo>
                <a:close/>
                <a:moveTo>
                  <a:pt x="402" y="89"/>
                </a:moveTo>
                <a:cubicBezTo>
                  <a:pt x="394" y="89"/>
                  <a:pt x="394" y="89"/>
                  <a:pt x="394" y="89"/>
                </a:cubicBezTo>
                <a:cubicBezTo>
                  <a:pt x="394" y="44"/>
                  <a:pt x="394" y="44"/>
                  <a:pt x="394" y="44"/>
                </a:cubicBezTo>
                <a:cubicBezTo>
                  <a:pt x="394" y="40"/>
                  <a:pt x="394" y="36"/>
                  <a:pt x="395" y="31"/>
                </a:cubicBezTo>
                <a:cubicBezTo>
                  <a:pt x="395" y="31"/>
                  <a:pt x="395" y="31"/>
                  <a:pt x="395" y="31"/>
                </a:cubicBezTo>
                <a:cubicBezTo>
                  <a:pt x="394" y="34"/>
                  <a:pt x="393" y="36"/>
                  <a:pt x="393" y="37"/>
                </a:cubicBezTo>
                <a:cubicBezTo>
                  <a:pt x="370" y="89"/>
                  <a:pt x="370" y="89"/>
                  <a:pt x="370" y="89"/>
                </a:cubicBezTo>
                <a:cubicBezTo>
                  <a:pt x="366" y="89"/>
                  <a:pt x="366" y="89"/>
                  <a:pt x="366" y="89"/>
                </a:cubicBezTo>
                <a:cubicBezTo>
                  <a:pt x="343" y="37"/>
                  <a:pt x="343" y="37"/>
                  <a:pt x="343" y="37"/>
                </a:cubicBezTo>
                <a:cubicBezTo>
                  <a:pt x="342" y="36"/>
                  <a:pt x="341" y="34"/>
                  <a:pt x="341" y="31"/>
                </a:cubicBezTo>
                <a:cubicBezTo>
                  <a:pt x="341" y="31"/>
                  <a:pt x="341" y="31"/>
                  <a:pt x="341" y="31"/>
                </a:cubicBezTo>
                <a:cubicBezTo>
                  <a:pt x="341" y="33"/>
                  <a:pt x="341" y="38"/>
                  <a:pt x="341" y="44"/>
                </a:cubicBezTo>
                <a:cubicBezTo>
                  <a:pt x="341" y="89"/>
                  <a:pt x="341" y="89"/>
                  <a:pt x="341" y="89"/>
                </a:cubicBezTo>
                <a:cubicBezTo>
                  <a:pt x="333" y="89"/>
                  <a:pt x="333" y="89"/>
                  <a:pt x="333" y="89"/>
                </a:cubicBezTo>
                <a:cubicBezTo>
                  <a:pt x="333" y="21"/>
                  <a:pt x="333" y="21"/>
                  <a:pt x="333" y="21"/>
                </a:cubicBezTo>
                <a:cubicBezTo>
                  <a:pt x="344" y="21"/>
                  <a:pt x="344" y="21"/>
                  <a:pt x="344" y="21"/>
                </a:cubicBezTo>
                <a:cubicBezTo>
                  <a:pt x="364" y="68"/>
                  <a:pt x="364" y="68"/>
                  <a:pt x="364" y="68"/>
                </a:cubicBezTo>
                <a:cubicBezTo>
                  <a:pt x="366" y="72"/>
                  <a:pt x="367" y="75"/>
                  <a:pt x="368" y="77"/>
                </a:cubicBezTo>
                <a:cubicBezTo>
                  <a:pt x="368" y="77"/>
                  <a:pt x="368" y="77"/>
                  <a:pt x="368" y="77"/>
                </a:cubicBezTo>
                <a:cubicBezTo>
                  <a:pt x="369" y="73"/>
                  <a:pt x="370" y="70"/>
                  <a:pt x="371" y="68"/>
                </a:cubicBezTo>
                <a:cubicBezTo>
                  <a:pt x="392" y="21"/>
                  <a:pt x="392" y="21"/>
                  <a:pt x="392" y="21"/>
                </a:cubicBezTo>
                <a:cubicBezTo>
                  <a:pt x="402" y="21"/>
                  <a:pt x="402" y="21"/>
                  <a:pt x="402" y="21"/>
                </a:cubicBezTo>
                <a:lnTo>
                  <a:pt x="402" y="89"/>
                </a:lnTo>
                <a:close/>
              </a:path>
            </a:pathLst>
          </a:custGeom>
          <a:solidFill>
            <a:schemeClr val="accent5">
              <a:lumMod val="75000"/>
            </a:schemeClr>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10" name="Freeform 246">
            <a:extLst>
              <a:ext uri="{FF2B5EF4-FFF2-40B4-BE49-F238E27FC236}">
                <a16:creationId xmlns:a16="http://schemas.microsoft.com/office/drawing/2014/main" id="{D1A08005-0C7F-1C23-6167-D1CCC90857A5}"/>
              </a:ext>
              <a:ext uri="{C183D7F6-B498-43B3-948B-1728B52AA6E4}">
                <adec:decorative xmlns:adec="http://schemas.microsoft.com/office/drawing/2017/decorative" val="1"/>
              </a:ext>
            </a:extLst>
          </p:cNvPr>
          <p:cNvSpPr>
            <a:spLocks noEditPoints="1"/>
          </p:cNvSpPr>
          <p:nvPr userDrawn="1"/>
        </p:nvSpPr>
        <p:spPr bwMode="auto">
          <a:xfrm>
            <a:off x="3075086" y="1112496"/>
            <a:ext cx="1685408" cy="431404"/>
          </a:xfrm>
          <a:custGeom>
            <a:avLst/>
            <a:gdLst>
              <a:gd name="T0" fmla="*/ 216 w 461"/>
              <a:gd name="T1" fmla="*/ 107 h 118"/>
              <a:gd name="T2" fmla="*/ 219 w 461"/>
              <a:gd name="T3" fmla="*/ 97 h 118"/>
              <a:gd name="T4" fmla="*/ 208 w 461"/>
              <a:gd name="T5" fmla="*/ 103 h 118"/>
              <a:gd name="T6" fmla="*/ 390 w 461"/>
              <a:gd name="T7" fmla="*/ 71 h 118"/>
              <a:gd name="T8" fmla="*/ 395 w 461"/>
              <a:gd name="T9" fmla="*/ 46 h 118"/>
              <a:gd name="T10" fmla="*/ 406 w 461"/>
              <a:gd name="T11" fmla="*/ 50 h 118"/>
              <a:gd name="T12" fmla="*/ 382 w 461"/>
              <a:gd name="T13" fmla="*/ 82 h 118"/>
              <a:gd name="T14" fmla="*/ 306 w 461"/>
              <a:gd name="T15" fmla="*/ 72 h 118"/>
              <a:gd name="T16" fmla="*/ 296 w 461"/>
              <a:gd name="T17" fmla="*/ 31 h 118"/>
              <a:gd name="T18" fmla="*/ 272 w 461"/>
              <a:gd name="T19" fmla="*/ 44 h 118"/>
              <a:gd name="T20" fmla="*/ 234 w 461"/>
              <a:gd name="T21" fmla="*/ 53 h 118"/>
              <a:gd name="T22" fmla="*/ 251 w 461"/>
              <a:gd name="T23" fmla="*/ 83 h 118"/>
              <a:gd name="T24" fmla="*/ 237 w 461"/>
              <a:gd name="T25" fmla="*/ 40 h 118"/>
              <a:gd name="T26" fmla="*/ 272 w 461"/>
              <a:gd name="T27" fmla="*/ 87 h 118"/>
              <a:gd name="T28" fmla="*/ 306 w 461"/>
              <a:gd name="T29" fmla="*/ 72 h 118"/>
              <a:gd name="T30" fmla="*/ 246 w 461"/>
              <a:gd name="T31" fmla="*/ 82 h 118"/>
              <a:gd name="T32" fmla="*/ 295 w 461"/>
              <a:gd name="T33" fmla="*/ 72 h 118"/>
              <a:gd name="T34" fmla="*/ 98 w 461"/>
              <a:gd name="T35" fmla="*/ 48 h 118"/>
              <a:gd name="T36" fmla="*/ 61 w 461"/>
              <a:gd name="T37" fmla="*/ 57 h 118"/>
              <a:gd name="T38" fmla="*/ 93 w 461"/>
              <a:gd name="T39" fmla="*/ 82 h 118"/>
              <a:gd name="T40" fmla="*/ 83 w 461"/>
              <a:gd name="T41" fmla="*/ 51 h 118"/>
              <a:gd name="T42" fmla="*/ 65 w 461"/>
              <a:gd name="T43" fmla="*/ 87 h 118"/>
              <a:gd name="T44" fmla="*/ 77 w 461"/>
              <a:gd name="T45" fmla="*/ 51 h 118"/>
              <a:gd name="T46" fmla="*/ 77 w 461"/>
              <a:gd name="T47" fmla="*/ 51 h 118"/>
              <a:gd name="T48" fmla="*/ 316 w 461"/>
              <a:gd name="T49" fmla="*/ 55 h 118"/>
              <a:gd name="T50" fmla="*/ 331 w 461"/>
              <a:gd name="T51" fmla="*/ 59 h 118"/>
              <a:gd name="T52" fmla="*/ 326 w 461"/>
              <a:gd name="T53" fmla="*/ 60 h 118"/>
              <a:gd name="T54" fmla="*/ 353 w 461"/>
              <a:gd name="T55" fmla="*/ 46 h 118"/>
              <a:gd name="T56" fmla="*/ 359 w 461"/>
              <a:gd name="T57" fmla="*/ 47 h 118"/>
              <a:gd name="T58" fmla="*/ 341 w 461"/>
              <a:gd name="T59" fmla="*/ 57 h 118"/>
              <a:gd name="T60" fmla="*/ 174 w 461"/>
              <a:gd name="T61" fmla="*/ 55 h 118"/>
              <a:gd name="T62" fmla="*/ 189 w 461"/>
              <a:gd name="T63" fmla="*/ 59 h 118"/>
              <a:gd name="T64" fmla="*/ 185 w 461"/>
              <a:gd name="T65" fmla="*/ 60 h 118"/>
              <a:gd name="T66" fmla="*/ 211 w 461"/>
              <a:gd name="T67" fmla="*/ 46 h 118"/>
              <a:gd name="T68" fmla="*/ 217 w 461"/>
              <a:gd name="T69" fmla="*/ 47 h 118"/>
              <a:gd name="T70" fmla="*/ 199 w 461"/>
              <a:gd name="T71" fmla="*/ 57 h 118"/>
              <a:gd name="T72" fmla="*/ 28 w 461"/>
              <a:gd name="T73" fmla="*/ 82 h 118"/>
              <a:gd name="T74" fmla="*/ 3 w 461"/>
              <a:gd name="T75" fmla="*/ 48 h 118"/>
              <a:gd name="T76" fmla="*/ 13 w 461"/>
              <a:gd name="T77" fmla="*/ 37 h 118"/>
              <a:gd name="T78" fmla="*/ 23 w 461"/>
              <a:gd name="T79" fmla="*/ 82 h 118"/>
              <a:gd name="T80" fmla="*/ 45 w 461"/>
              <a:gd name="T81" fmla="*/ 87 h 118"/>
              <a:gd name="T82" fmla="*/ 15 w 461"/>
              <a:gd name="T83" fmla="*/ 42 h 118"/>
              <a:gd name="T84" fmla="*/ 456 w 461"/>
              <a:gd name="T85" fmla="*/ 31 h 118"/>
              <a:gd name="T86" fmla="*/ 429 w 461"/>
              <a:gd name="T87" fmla="*/ 59 h 118"/>
              <a:gd name="T88" fmla="*/ 423 w 461"/>
              <a:gd name="T89" fmla="*/ 82 h 118"/>
              <a:gd name="T90" fmla="*/ 461 w 461"/>
              <a:gd name="T91" fmla="*/ 87 h 118"/>
              <a:gd name="T92" fmla="*/ 423 w 461"/>
              <a:gd name="T93" fmla="*/ 43 h 118"/>
              <a:gd name="T94" fmla="*/ 154 w 461"/>
              <a:gd name="T95" fmla="*/ 31 h 118"/>
              <a:gd name="T96" fmla="*/ 127 w 461"/>
              <a:gd name="T97" fmla="*/ 59 h 118"/>
              <a:gd name="T98" fmla="*/ 122 w 461"/>
              <a:gd name="T99" fmla="*/ 82 h 118"/>
              <a:gd name="T100" fmla="*/ 160 w 461"/>
              <a:gd name="T101" fmla="*/ 87 h 118"/>
              <a:gd name="T102" fmla="*/ 121 w 461"/>
              <a:gd name="T103" fmla="*/ 43 h 118"/>
              <a:gd name="T104" fmla="*/ 412 w 461"/>
              <a:gd name="T105" fmla="*/ 2 h 118"/>
              <a:gd name="T106" fmla="*/ 374 w 461"/>
              <a:gd name="T107" fmla="*/ 15 h 118"/>
              <a:gd name="T108" fmla="*/ 412 w 461"/>
              <a:gd name="T109" fmla="*/ 2 h 118"/>
              <a:gd name="T110" fmla="*/ 379 w 461"/>
              <a:gd name="T111" fmla="*/ 1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1" h="118">
                <a:moveTo>
                  <a:pt x="219" y="97"/>
                </a:moveTo>
                <a:cubicBezTo>
                  <a:pt x="218" y="94"/>
                  <a:pt x="213" y="91"/>
                  <a:pt x="208" y="92"/>
                </a:cubicBezTo>
                <a:cubicBezTo>
                  <a:pt x="197" y="96"/>
                  <a:pt x="205" y="114"/>
                  <a:pt x="216" y="107"/>
                </a:cubicBezTo>
                <a:cubicBezTo>
                  <a:pt x="214" y="109"/>
                  <a:pt x="215" y="114"/>
                  <a:pt x="214" y="118"/>
                </a:cubicBezTo>
                <a:cubicBezTo>
                  <a:pt x="216" y="118"/>
                  <a:pt x="218" y="118"/>
                  <a:pt x="220" y="117"/>
                </a:cubicBezTo>
                <a:cubicBezTo>
                  <a:pt x="219" y="111"/>
                  <a:pt x="221" y="103"/>
                  <a:pt x="219" y="97"/>
                </a:cubicBezTo>
                <a:close/>
                <a:moveTo>
                  <a:pt x="208" y="103"/>
                </a:moveTo>
                <a:cubicBezTo>
                  <a:pt x="206" y="99"/>
                  <a:pt x="209" y="95"/>
                  <a:pt x="214" y="97"/>
                </a:cubicBezTo>
                <a:cubicBezTo>
                  <a:pt x="218" y="101"/>
                  <a:pt x="212" y="107"/>
                  <a:pt x="208" y="103"/>
                </a:cubicBezTo>
                <a:close/>
                <a:moveTo>
                  <a:pt x="371" y="51"/>
                </a:moveTo>
                <a:cubicBezTo>
                  <a:pt x="377" y="51"/>
                  <a:pt x="384" y="50"/>
                  <a:pt x="390" y="51"/>
                </a:cubicBezTo>
                <a:cubicBezTo>
                  <a:pt x="390" y="71"/>
                  <a:pt x="390" y="71"/>
                  <a:pt x="390" y="71"/>
                </a:cubicBezTo>
                <a:cubicBezTo>
                  <a:pt x="380" y="65"/>
                  <a:pt x="372" y="78"/>
                  <a:pt x="378" y="85"/>
                </a:cubicBezTo>
                <a:cubicBezTo>
                  <a:pt x="383" y="91"/>
                  <a:pt x="394" y="88"/>
                  <a:pt x="395" y="81"/>
                </a:cubicBezTo>
                <a:cubicBezTo>
                  <a:pt x="396" y="71"/>
                  <a:pt x="394" y="55"/>
                  <a:pt x="395" y="46"/>
                </a:cubicBezTo>
                <a:cubicBezTo>
                  <a:pt x="389" y="45"/>
                  <a:pt x="381" y="45"/>
                  <a:pt x="376" y="46"/>
                </a:cubicBezTo>
                <a:cubicBezTo>
                  <a:pt x="376" y="31"/>
                  <a:pt x="403" y="33"/>
                  <a:pt x="401" y="50"/>
                </a:cubicBezTo>
                <a:cubicBezTo>
                  <a:pt x="406" y="50"/>
                  <a:pt x="406" y="50"/>
                  <a:pt x="406" y="50"/>
                </a:cubicBezTo>
                <a:cubicBezTo>
                  <a:pt x="408" y="24"/>
                  <a:pt x="367" y="26"/>
                  <a:pt x="371" y="51"/>
                </a:cubicBezTo>
                <a:close/>
                <a:moveTo>
                  <a:pt x="389" y="82"/>
                </a:moveTo>
                <a:cubicBezTo>
                  <a:pt x="387" y="83"/>
                  <a:pt x="384" y="83"/>
                  <a:pt x="382" y="82"/>
                </a:cubicBezTo>
                <a:cubicBezTo>
                  <a:pt x="380" y="78"/>
                  <a:pt x="383" y="73"/>
                  <a:pt x="388" y="75"/>
                </a:cubicBezTo>
                <a:cubicBezTo>
                  <a:pt x="390" y="77"/>
                  <a:pt x="390" y="81"/>
                  <a:pt x="389" y="82"/>
                </a:cubicBezTo>
                <a:close/>
                <a:moveTo>
                  <a:pt x="306" y="72"/>
                </a:moveTo>
                <a:cubicBezTo>
                  <a:pt x="305" y="70"/>
                  <a:pt x="303" y="70"/>
                  <a:pt x="301" y="67"/>
                </a:cubicBezTo>
                <a:cubicBezTo>
                  <a:pt x="301" y="31"/>
                  <a:pt x="301" y="31"/>
                  <a:pt x="301" y="31"/>
                </a:cubicBezTo>
                <a:cubicBezTo>
                  <a:pt x="296" y="31"/>
                  <a:pt x="296" y="31"/>
                  <a:pt x="296" y="31"/>
                </a:cubicBezTo>
                <a:cubicBezTo>
                  <a:pt x="296" y="67"/>
                  <a:pt x="296" y="67"/>
                  <a:pt x="296" y="67"/>
                </a:cubicBezTo>
                <a:cubicBezTo>
                  <a:pt x="285" y="69"/>
                  <a:pt x="279" y="75"/>
                  <a:pt x="272" y="80"/>
                </a:cubicBezTo>
                <a:cubicBezTo>
                  <a:pt x="271" y="68"/>
                  <a:pt x="274" y="55"/>
                  <a:pt x="272" y="44"/>
                </a:cubicBezTo>
                <a:cubicBezTo>
                  <a:pt x="270" y="25"/>
                  <a:pt x="235" y="29"/>
                  <a:pt x="229" y="42"/>
                </a:cubicBezTo>
                <a:cubicBezTo>
                  <a:pt x="233" y="43"/>
                  <a:pt x="237" y="43"/>
                  <a:pt x="240" y="46"/>
                </a:cubicBezTo>
                <a:cubicBezTo>
                  <a:pt x="236" y="47"/>
                  <a:pt x="234" y="49"/>
                  <a:pt x="234" y="53"/>
                </a:cubicBezTo>
                <a:cubicBezTo>
                  <a:pt x="233" y="59"/>
                  <a:pt x="233" y="72"/>
                  <a:pt x="234" y="79"/>
                </a:cubicBezTo>
                <a:cubicBezTo>
                  <a:pt x="234" y="80"/>
                  <a:pt x="234" y="82"/>
                  <a:pt x="234" y="83"/>
                </a:cubicBezTo>
                <a:cubicBezTo>
                  <a:pt x="237" y="90"/>
                  <a:pt x="249" y="89"/>
                  <a:pt x="251" y="83"/>
                </a:cubicBezTo>
                <a:cubicBezTo>
                  <a:pt x="254" y="75"/>
                  <a:pt x="246" y="67"/>
                  <a:pt x="239" y="71"/>
                </a:cubicBezTo>
                <a:cubicBezTo>
                  <a:pt x="238" y="58"/>
                  <a:pt x="238" y="47"/>
                  <a:pt x="248" y="46"/>
                </a:cubicBezTo>
                <a:cubicBezTo>
                  <a:pt x="245" y="43"/>
                  <a:pt x="241" y="42"/>
                  <a:pt x="237" y="40"/>
                </a:cubicBezTo>
                <a:cubicBezTo>
                  <a:pt x="245" y="33"/>
                  <a:pt x="265" y="34"/>
                  <a:pt x="267" y="45"/>
                </a:cubicBezTo>
                <a:cubicBezTo>
                  <a:pt x="269" y="57"/>
                  <a:pt x="266" y="74"/>
                  <a:pt x="267" y="87"/>
                </a:cubicBezTo>
                <a:cubicBezTo>
                  <a:pt x="272" y="87"/>
                  <a:pt x="272" y="87"/>
                  <a:pt x="272" y="87"/>
                </a:cubicBezTo>
                <a:cubicBezTo>
                  <a:pt x="276" y="83"/>
                  <a:pt x="282" y="78"/>
                  <a:pt x="287" y="75"/>
                </a:cubicBezTo>
                <a:cubicBezTo>
                  <a:pt x="286" y="79"/>
                  <a:pt x="287" y="83"/>
                  <a:pt x="289" y="85"/>
                </a:cubicBezTo>
                <a:cubicBezTo>
                  <a:pt x="297" y="94"/>
                  <a:pt x="312" y="83"/>
                  <a:pt x="306" y="72"/>
                </a:cubicBezTo>
                <a:close/>
                <a:moveTo>
                  <a:pt x="239" y="76"/>
                </a:moveTo>
                <a:cubicBezTo>
                  <a:pt x="240" y="75"/>
                  <a:pt x="242" y="74"/>
                  <a:pt x="245" y="75"/>
                </a:cubicBezTo>
                <a:cubicBezTo>
                  <a:pt x="247" y="76"/>
                  <a:pt x="247" y="81"/>
                  <a:pt x="246" y="82"/>
                </a:cubicBezTo>
                <a:cubicBezTo>
                  <a:pt x="242" y="86"/>
                  <a:pt x="236" y="80"/>
                  <a:pt x="239" y="76"/>
                </a:cubicBezTo>
                <a:close/>
                <a:moveTo>
                  <a:pt x="301" y="82"/>
                </a:moveTo>
                <a:cubicBezTo>
                  <a:pt x="294" y="88"/>
                  <a:pt x="286" y="74"/>
                  <a:pt x="295" y="72"/>
                </a:cubicBezTo>
                <a:cubicBezTo>
                  <a:pt x="297" y="72"/>
                  <a:pt x="299" y="72"/>
                  <a:pt x="301" y="72"/>
                </a:cubicBezTo>
                <a:cubicBezTo>
                  <a:pt x="303" y="74"/>
                  <a:pt x="303" y="80"/>
                  <a:pt x="301" y="82"/>
                </a:cubicBezTo>
                <a:close/>
                <a:moveTo>
                  <a:pt x="98" y="48"/>
                </a:moveTo>
                <a:cubicBezTo>
                  <a:pt x="97" y="37"/>
                  <a:pt x="87" y="30"/>
                  <a:pt x="75" y="31"/>
                </a:cubicBezTo>
                <a:cubicBezTo>
                  <a:pt x="62" y="32"/>
                  <a:pt x="55" y="42"/>
                  <a:pt x="55" y="58"/>
                </a:cubicBezTo>
                <a:cubicBezTo>
                  <a:pt x="57" y="58"/>
                  <a:pt x="60" y="58"/>
                  <a:pt x="61" y="57"/>
                </a:cubicBezTo>
                <a:cubicBezTo>
                  <a:pt x="60" y="46"/>
                  <a:pt x="64" y="40"/>
                  <a:pt x="71" y="37"/>
                </a:cubicBezTo>
                <a:cubicBezTo>
                  <a:pt x="81" y="33"/>
                  <a:pt x="91" y="39"/>
                  <a:pt x="93" y="47"/>
                </a:cubicBezTo>
                <a:cubicBezTo>
                  <a:pt x="95" y="57"/>
                  <a:pt x="92" y="71"/>
                  <a:pt x="93" y="82"/>
                </a:cubicBezTo>
                <a:cubicBezTo>
                  <a:pt x="86" y="82"/>
                  <a:pt x="78" y="83"/>
                  <a:pt x="71" y="82"/>
                </a:cubicBezTo>
                <a:cubicBezTo>
                  <a:pt x="71" y="63"/>
                  <a:pt x="71" y="63"/>
                  <a:pt x="71" y="63"/>
                </a:cubicBezTo>
                <a:cubicBezTo>
                  <a:pt x="78" y="67"/>
                  <a:pt x="86" y="60"/>
                  <a:pt x="83" y="51"/>
                </a:cubicBezTo>
                <a:cubicBezTo>
                  <a:pt x="81" y="44"/>
                  <a:pt x="69" y="43"/>
                  <a:pt x="66" y="51"/>
                </a:cubicBezTo>
                <a:cubicBezTo>
                  <a:pt x="64" y="55"/>
                  <a:pt x="65" y="63"/>
                  <a:pt x="65" y="69"/>
                </a:cubicBezTo>
                <a:cubicBezTo>
                  <a:pt x="65" y="87"/>
                  <a:pt x="65" y="87"/>
                  <a:pt x="65" y="87"/>
                </a:cubicBezTo>
                <a:cubicBezTo>
                  <a:pt x="98" y="87"/>
                  <a:pt x="98" y="87"/>
                  <a:pt x="98" y="87"/>
                </a:cubicBezTo>
                <a:cubicBezTo>
                  <a:pt x="98" y="74"/>
                  <a:pt x="100" y="59"/>
                  <a:pt x="98" y="48"/>
                </a:cubicBezTo>
                <a:close/>
                <a:moveTo>
                  <a:pt x="77" y="51"/>
                </a:moveTo>
                <a:cubicBezTo>
                  <a:pt x="79" y="52"/>
                  <a:pt x="79" y="55"/>
                  <a:pt x="78" y="57"/>
                </a:cubicBezTo>
                <a:cubicBezTo>
                  <a:pt x="78" y="58"/>
                  <a:pt x="78" y="58"/>
                  <a:pt x="77" y="58"/>
                </a:cubicBezTo>
                <a:cubicBezTo>
                  <a:pt x="69" y="63"/>
                  <a:pt x="68" y="46"/>
                  <a:pt x="77" y="51"/>
                </a:cubicBezTo>
                <a:close/>
                <a:moveTo>
                  <a:pt x="359" y="47"/>
                </a:moveTo>
                <a:cubicBezTo>
                  <a:pt x="357" y="37"/>
                  <a:pt x="348" y="30"/>
                  <a:pt x="335" y="31"/>
                </a:cubicBezTo>
                <a:cubicBezTo>
                  <a:pt x="323" y="32"/>
                  <a:pt x="317" y="43"/>
                  <a:pt x="316" y="55"/>
                </a:cubicBezTo>
                <a:cubicBezTo>
                  <a:pt x="316" y="64"/>
                  <a:pt x="317" y="76"/>
                  <a:pt x="316" y="87"/>
                </a:cubicBezTo>
                <a:cubicBezTo>
                  <a:pt x="322" y="87"/>
                  <a:pt x="322" y="87"/>
                  <a:pt x="322" y="87"/>
                </a:cubicBezTo>
                <a:cubicBezTo>
                  <a:pt x="325" y="78"/>
                  <a:pt x="329" y="69"/>
                  <a:pt x="331" y="59"/>
                </a:cubicBezTo>
                <a:cubicBezTo>
                  <a:pt x="333" y="61"/>
                  <a:pt x="336" y="63"/>
                  <a:pt x="339" y="62"/>
                </a:cubicBezTo>
                <a:cubicBezTo>
                  <a:pt x="355" y="60"/>
                  <a:pt x="345" y="36"/>
                  <a:pt x="332" y="45"/>
                </a:cubicBezTo>
                <a:cubicBezTo>
                  <a:pt x="329" y="48"/>
                  <a:pt x="328" y="54"/>
                  <a:pt x="326" y="60"/>
                </a:cubicBezTo>
                <a:cubicBezTo>
                  <a:pt x="325" y="65"/>
                  <a:pt x="323" y="70"/>
                  <a:pt x="321" y="75"/>
                </a:cubicBezTo>
                <a:cubicBezTo>
                  <a:pt x="321" y="60"/>
                  <a:pt x="320" y="46"/>
                  <a:pt x="327" y="39"/>
                </a:cubicBezTo>
                <a:cubicBezTo>
                  <a:pt x="336" y="32"/>
                  <a:pt x="350" y="37"/>
                  <a:pt x="353" y="46"/>
                </a:cubicBezTo>
                <a:cubicBezTo>
                  <a:pt x="356" y="57"/>
                  <a:pt x="352" y="74"/>
                  <a:pt x="354" y="87"/>
                </a:cubicBezTo>
                <a:cubicBezTo>
                  <a:pt x="359" y="87"/>
                  <a:pt x="359" y="87"/>
                  <a:pt x="359" y="87"/>
                </a:cubicBezTo>
                <a:cubicBezTo>
                  <a:pt x="358" y="74"/>
                  <a:pt x="360" y="60"/>
                  <a:pt x="359" y="47"/>
                </a:cubicBezTo>
                <a:close/>
                <a:moveTo>
                  <a:pt x="341" y="57"/>
                </a:moveTo>
                <a:cubicBezTo>
                  <a:pt x="339" y="57"/>
                  <a:pt x="336" y="57"/>
                  <a:pt x="335" y="57"/>
                </a:cubicBezTo>
                <a:cubicBezTo>
                  <a:pt x="328" y="45"/>
                  <a:pt x="349" y="48"/>
                  <a:pt x="341" y="57"/>
                </a:cubicBezTo>
                <a:close/>
                <a:moveTo>
                  <a:pt x="217" y="47"/>
                </a:moveTo>
                <a:cubicBezTo>
                  <a:pt x="215" y="37"/>
                  <a:pt x="206" y="30"/>
                  <a:pt x="193" y="31"/>
                </a:cubicBezTo>
                <a:cubicBezTo>
                  <a:pt x="181" y="32"/>
                  <a:pt x="175" y="43"/>
                  <a:pt x="174" y="55"/>
                </a:cubicBezTo>
                <a:cubicBezTo>
                  <a:pt x="174" y="64"/>
                  <a:pt x="175" y="76"/>
                  <a:pt x="174" y="87"/>
                </a:cubicBezTo>
                <a:cubicBezTo>
                  <a:pt x="180" y="87"/>
                  <a:pt x="180" y="87"/>
                  <a:pt x="180" y="87"/>
                </a:cubicBezTo>
                <a:cubicBezTo>
                  <a:pt x="183" y="78"/>
                  <a:pt x="187" y="69"/>
                  <a:pt x="189" y="59"/>
                </a:cubicBezTo>
                <a:cubicBezTo>
                  <a:pt x="191" y="61"/>
                  <a:pt x="194" y="63"/>
                  <a:pt x="197" y="62"/>
                </a:cubicBezTo>
                <a:cubicBezTo>
                  <a:pt x="213" y="60"/>
                  <a:pt x="203" y="36"/>
                  <a:pt x="191" y="45"/>
                </a:cubicBezTo>
                <a:cubicBezTo>
                  <a:pt x="187" y="48"/>
                  <a:pt x="186" y="54"/>
                  <a:pt x="185" y="60"/>
                </a:cubicBezTo>
                <a:cubicBezTo>
                  <a:pt x="183" y="65"/>
                  <a:pt x="181" y="70"/>
                  <a:pt x="179" y="75"/>
                </a:cubicBezTo>
                <a:cubicBezTo>
                  <a:pt x="179" y="60"/>
                  <a:pt x="178" y="46"/>
                  <a:pt x="185" y="39"/>
                </a:cubicBezTo>
                <a:cubicBezTo>
                  <a:pt x="194" y="32"/>
                  <a:pt x="208" y="37"/>
                  <a:pt x="211" y="46"/>
                </a:cubicBezTo>
                <a:cubicBezTo>
                  <a:pt x="214" y="57"/>
                  <a:pt x="210" y="74"/>
                  <a:pt x="212" y="87"/>
                </a:cubicBezTo>
                <a:cubicBezTo>
                  <a:pt x="217" y="87"/>
                  <a:pt x="217" y="87"/>
                  <a:pt x="217" y="87"/>
                </a:cubicBezTo>
                <a:cubicBezTo>
                  <a:pt x="216" y="74"/>
                  <a:pt x="218" y="60"/>
                  <a:pt x="217" y="47"/>
                </a:cubicBezTo>
                <a:close/>
                <a:moveTo>
                  <a:pt x="199" y="57"/>
                </a:moveTo>
                <a:cubicBezTo>
                  <a:pt x="197" y="57"/>
                  <a:pt x="195" y="57"/>
                  <a:pt x="193" y="57"/>
                </a:cubicBezTo>
                <a:cubicBezTo>
                  <a:pt x="186" y="45"/>
                  <a:pt x="207" y="48"/>
                  <a:pt x="199" y="57"/>
                </a:cubicBezTo>
                <a:close/>
                <a:moveTo>
                  <a:pt x="39" y="32"/>
                </a:moveTo>
                <a:cubicBezTo>
                  <a:pt x="39" y="48"/>
                  <a:pt x="40" y="66"/>
                  <a:pt x="39" y="82"/>
                </a:cubicBezTo>
                <a:cubicBezTo>
                  <a:pt x="36" y="82"/>
                  <a:pt x="31" y="83"/>
                  <a:pt x="28" y="82"/>
                </a:cubicBezTo>
                <a:cubicBezTo>
                  <a:pt x="29" y="72"/>
                  <a:pt x="27" y="64"/>
                  <a:pt x="28" y="56"/>
                </a:cubicBezTo>
                <a:cubicBezTo>
                  <a:pt x="29" y="51"/>
                  <a:pt x="33" y="48"/>
                  <a:pt x="33" y="42"/>
                </a:cubicBezTo>
                <a:cubicBezTo>
                  <a:pt x="33" y="25"/>
                  <a:pt x="0" y="28"/>
                  <a:pt x="3" y="48"/>
                </a:cubicBezTo>
                <a:cubicBezTo>
                  <a:pt x="4" y="51"/>
                  <a:pt x="6" y="54"/>
                  <a:pt x="8" y="55"/>
                </a:cubicBezTo>
                <a:cubicBezTo>
                  <a:pt x="16" y="59"/>
                  <a:pt x="26" y="48"/>
                  <a:pt x="20" y="41"/>
                </a:cubicBezTo>
                <a:cubicBezTo>
                  <a:pt x="18" y="39"/>
                  <a:pt x="16" y="38"/>
                  <a:pt x="13" y="37"/>
                </a:cubicBezTo>
                <a:cubicBezTo>
                  <a:pt x="19" y="35"/>
                  <a:pt x="27" y="35"/>
                  <a:pt x="28" y="42"/>
                </a:cubicBezTo>
                <a:cubicBezTo>
                  <a:pt x="28" y="47"/>
                  <a:pt x="24" y="50"/>
                  <a:pt x="23" y="56"/>
                </a:cubicBezTo>
                <a:cubicBezTo>
                  <a:pt x="22" y="65"/>
                  <a:pt x="24" y="74"/>
                  <a:pt x="23" y="82"/>
                </a:cubicBezTo>
                <a:cubicBezTo>
                  <a:pt x="16" y="82"/>
                  <a:pt x="16" y="82"/>
                  <a:pt x="16" y="82"/>
                </a:cubicBezTo>
                <a:cubicBezTo>
                  <a:pt x="16" y="83"/>
                  <a:pt x="16" y="86"/>
                  <a:pt x="16" y="87"/>
                </a:cubicBezTo>
                <a:cubicBezTo>
                  <a:pt x="45" y="87"/>
                  <a:pt x="45" y="87"/>
                  <a:pt x="45" y="87"/>
                </a:cubicBezTo>
                <a:cubicBezTo>
                  <a:pt x="45" y="32"/>
                  <a:pt x="45" y="32"/>
                  <a:pt x="45" y="32"/>
                </a:cubicBezTo>
                <a:lnTo>
                  <a:pt x="39" y="32"/>
                </a:lnTo>
                <a:close/>
                <a:moveTo>
                  <a:pt x="15" y="42"/>
                </a:moveTo>
                <a:cubicBezTo>
                  <a:pt x="20" y="46"/>
                  <a:pt x="14" y="53"/>
                  <a:pt x="9" y="50"/>
                </a:cubicBezTo>
                <a:cubicBezTo>
                  <a:pt x="6" y="47"/>
                  <a:pt x="9" y="39"/>
                  <a:pt x="15" y="42"/>
                </a:cubicBezTo>
                <a:close/>
                <a:moveTo>
                  <a:pt x="456" y="31"/>
                </a:moveTo>
                <a:cubicBezTo>
                  <a:pt x="456" y="82"/>
                  <a:pt x="456" y="82"/>
                  <a:pt x="456" y="82"/>
                </a:cubicBezTo>
                <a:cubicBezTo>
                  <a:pt x="429" y="82"/>
                  <a:pt x="429" y="82"/>
                  <a:pt x="429" y="82"/>
                </a:cubicBezTo>
                <a:cubicBezTo>
                  <a:pt x="429" y="59"/>
                  <a:pt x="429" y="59"/>
                  <a:pt x="429" y="59"/>
                </a:cubicBezTo>
                <a:cubicBezTo>
                  <a:pt x="429" y="46"/>
                  <a:pt x="432" y="29"/>
                  <a:pt x="418" y="31"/>
                </a:cubicBezTo>
                <a:cubicBezTo>
                  <a:pt x="406" y="32"/>
                  <a:pt x="409" y="54"/>
                  <a:pt x="423" y="49"/>
                </a:cubicBezTo>
                <a:cubicBezTo>
                  <a:pt x="423" y="82"/>
                  <a:pt x="423" y="82"/>
                  <a:pt x="423" y="82"/>
                </a:cubicBezTo>
                <a:cubicBezTo>
                  <a:pt x="421" y="82"/>
                  <a:pt x="418" y="82"/>
                  <a:pt x="417" y="82"/>
                </a:cubicBezTo>
                <a:cubicBezTo>
                  <a:pt x="417" y="87"/>
                  <a:pt x="417" y="87"/>
                  <a:pt x="417" y="87"/>
                </a:cubicBezTo>
                <a:cubicBezTo>
                  <a:pt x="461" y="87"/>
                  <a:pt x="461" y="87"/>
                  <a:pt x="461" y="87"/>
                </a:cubicBezTo>
                <a:cubicBezTo>
                  <a:pt x="461" y="31"/>
                  <a:pt x="461" y="31"/>
                  <a:pt x="461" y="31"/>
                </a:cubicBezTo>
                <a:lnTo>
                  <a:pt x="456" y="31"/>
                </a:lnTo>
                <a:close/>
                <a:moveTo>
                  <a:pt x="423" y="43"/>
                </a:moveTo>
                <a:cubicBezTo>
                  <a:pt x="419" y="46"/>
                  <a:pt x="413" y="43"/>
                  <a:pt x="416" y="37"/>
                </a:cubicBezTo>
                <a:cubicBezTo>
                  <a:pt x="420" y="33"/>
                  <a:pt x="427" y="38"/>
                  <a:pt x="423" y="43"/>
                </a:cubicBezTo>
                <a:close/>
                <a:moveTo>
                  <a:pt x="154" y="31"/>
                </a:moveTo>
                <a:cubicBezTo>
                  <a:pt x="154" y="82"/>
                  <a:pt x="154" y="82"/>
                  <a:pt x="154" y="82"/>
                </a:cubicBezTo>
                <a:cubicBezTo>
                  <a:pt x="127" y="82"/>
                  <a:pt x="127" y="82"/>
                  <a:pt x="127" y="82"/>
                </a:cubicBezTo>
                <a:cubicBezTo>
                  <a:pt x="127" y="59"/>
                  <a:pt x="127" y="59"/>
                  <a:pt x="127" y="59"/>
                </a:cubicBezTo>
                <a:cubicBezTo>
                  <a:pt x="127" y="46"/>
                  <a:pt x="130" y="29"/>
                  <a:pt x="116" y="31"/>
                </a:cubicBezTo>
                <a:cubicBezTo>
                  <a:pt x="104" y="32"/>
                  <a:pt x="107" y="54"/>
                  <a:pt x="122" y="49"/>
                </a:cubicBezTo>
                <a:cubicBezTo>
                  <a:pt x="122" y="82"/>
                  <a:pt x="122" y="82"/>
                  <a:pt x="122" y="82"/>
                </a:cubicBezTo>
                <a:cubicBezTo>
                  <a:pt x="119" y="82"/>
                  <a:pt x="117" y="82"/>
                  <a:pt x="115" y="82"/>
                </a:cubicBezTo>
                <a:cubicBezTo>
                  <a:pt x="115" y="87"/>
                  <a:pt x="115" y="87"/>
                  <a:pt x="115" y="87"/>
                </a:cubicBezTo>
                <a:cubicBezTo>
                  <a:pt x="160" y="87"/>
                  <a:pt x="160" y="87"/>
                  <a:pt x="160" y="87"/>
                </a:cubicBezTo>
                <a:cubicBezTo>
                  <a:pt x="160" y="31"/>
                  <a:pt x="160" y="31"/>
                  <a:pt x="160" y="31"/>
                </a:cubicBezTo>
                <a:lnTo>
                  <a:pt x="154" y="31"/>
                </a:lnTo>
                <a:close/>
                <a:moveTo>
                  <a:pt x="121" y="43"/>
                </a:moveTo>
                <a:cubicBezTo>
                  <a:pt x="117" y="46"/>
                  <a:pt x="111" y="43"/>
                  <a:pt x="114" y="37"/>
                </a:cubicBezTo>
                <a:cubicBezTo>
                  <a:pt x="118" y="33"/>
                  <a:pt x="125" y="38"/>
                  <a:pt x="121" y="43"/>
                </a:cubicBezTo>
                <a:close/>
                <a:moveTo>
                  <a:pt x="412" y="2"/>
                </a:moveTo>
                <a:cubicBezTo>
                  <a:pt x="407" y="10"/>
                  <a:pt x="399" y="15"/>
                  <a:pt x="389" y="18"/>
                </a:cubicBezTo>
                <a:cubicBezTo>
                  <a:pt x="391" y="16"/>
                  <a:pt x="391" y="16"/>
                  <a:pt x="391" y="14"/>
                </a:cubicBezTo>
                <a:cubicBezTo>
                  <a:pt x="393" y="0"/>
                  <a:pt x="372" y="2"/>
                  <a:pt x="374" y="15"/>
                </a:cubicBezTo>
                <a:cubicBezTo>
                  <a:pt x="375" y="21"/>
                  <a:pt x="383" y="23"/>
                  <a:pt x="390" y="22"/>
                </a:cubicBezTo>
                <a:cubicBezTo>
                  <a:pt x="402" y="21"/>
                  <a:pt x="410" y="12"/>
                  <a:pt x="416" y="5"/>
                </a:cubicBezTo>
                <a:cubicBezTo>
                  <a:pt x="414" y="4"/>
                  <a:pt x="413" y="3"/>
                  <a:pt x="412" y="2"/>
                </a:cubicBezTo>
                <a:close/>
                <a:moveTo>
                  <a:pt x="379" y="15"/>
                </a:moveTo>
                <a:cubicBezTo>
                  <a:pt x="376" y="9"/>
                  <a:pt x="384" y="6"/>
                  <a:pt x="386" y="10"/>
                </a:cubicBezTo>
                <a:cubicBezTo>
                  <a:pt x="389" y="14"/>
                  <a:pt x="383" y="19"/>
                  <a:pt x="379" y="15"/>
                </a:cubicBezTo>
                <a:close/>
              </a:path>
            </a:pathLst>
          </a:custGeom>
          <a:solidFill>
            <a:srgbClr val="00BCF2"/>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5">
                  <a:lumMod val="75000"/>
                </a:schemeClr>
              </a:solidFill>
              <a:effectLst/>
              <a:uLnTx/>
              <a:uFillTx/>
              <a:latin typeface="Segoe UI Semilight"/>
              <a:ea typeface="+mn-ea"/>
              <a:cs typeface="+mn-cs"/>
            </a:endParaRPr>
          </a:p>
        </p:txBody>
      </p:sp>
      <p:sp>
        <p:nvSpPr>
          <p:cNvPr id="11" name="Freeform 221">
            <a:extLst>
              <a:ext uri="{FF2B5EF4-FFF2-40B4-BE49-F238E27FC236}">
                <a16:creationId xmlns:a16="http://schemas.microsoft.com/office/drawing/2014/main" id="{70C7B306-0892-45C3-93A5-51ED348CF56D}"/>
              </a:ext>
              <a:ext uri="{C183D7F6-B498-43B3-948B-1728B52AA6E4}">
                <adec:decorative xmlns:adec="http://schemas.microsoft.com/office/drawing/2017/decorative" val="1"/>
              </a:ext>
            </a:extLst>
          </p:cNvPr>
          <p:cNvSpPr>
            <a:spLocks noEditPoints="1"/>
          </p:cNvSpPr>
          <p:nvPr userDrawn="1"/>
        </p:nvSpPr>
        <p:spPr bwMode="auto">
          <a:xfrm rot="16200000">
            <a:off x="9515227" y="2892332"/>
            <a:ext cx="217852" cy="978802"/>
          </a:xfrm>
          <a:custGeom>
            <a:avLst/>
            <a:gdLst>
              <a:gd name="T0" fmla="*/ 0 w 120"/>
              <a:gd name="T1" fmla="*/ 58 h 539"/>
              <a:gd name="T2" fmla="*/ 59 w 120"/>
              <a:gd name="T3" fmla="*/ 0 h 539"/>
              <a:gd name="T4" fmla="*/ 120 w 120"/>
              <a:gd name="T5" fmla="*/ 63 h 539"/>
              <a:gd name="T6" fmla="*/ 95 w 120"/>
              <a:gd name="T7" fmla="*/ 95 h 539"/>
              <a:gd name="T8" fmla="*/ 92 w 120"/>
              <a:gd name="T9" fmla="*/ 33 h 539"/>
              <a:gd name="T10" fmla="*/ 28 w 120"/>
              <a:gd name="T11" fmla="*/ 31 h 539"/>
              <a:gd name="T12" fmla="*/ 21 w 120"/>
              <a:gd name="T13" fmla="*/ 80 h 539"/>
              <a:gd name="T14" fmla="*/ 49 w 120"/>
              <a:gd name="T15" fmla="*/ 55 h 539"/>
              <a:gd name="T16" fmla="*/ 65 w 120"/>
              <a:gd name="T17" fmla="*/ 99 h 539"/>
              <a:gd name="T18" fmla="*/ 2 w 120"/>
              <a:gd name="T19" fmla="*/ 117 h 539"/>
              <a:gd name="T20" fmla="*/ 49 w 120"/>
              <a:gd name="T21" fmla="*/ 137 h 539"/>
              <a:gd name="T22" fmla="*/ 48 w 120"/>
              <a:gd name="T23" fmla="*/ 151 h 539"/>
              <a:gd name="T24" fmla="*/ 40 w 120"/>
              <a:gd name="T25" fmla="*/ 162 h 539"/>
              <a:gd name="T26" fmla="*/ 2 w 120"/>
              <a:gd name="T27" fmla="*/ 185 h 539"/>
              <a:gd name="T28" fmla="*/ 2 w 120"/>
              <a:gd name="T29" fmla="*/ 208 h 539"/>
              <a:gd name="T30" fmla="*/ 34 w 120"/>
              <a:gd name="T31" fmla="*/ 187 h 539"/>
              <a:gd name="T32" fmla="*/ 46 w 120"/>
              <a:gd name="T33" fmla="*/ 178 h 539"/>
              <a:gd name="T34" fmla="*/ 55 w 120"/>
              <a:gd name="T35" fmla="*/ 168 h 539"/>
              <a:gd name="T36" fmla="*/ 59 w 120"/>
              <a:gd name="T37" fmla="*/ 179 h 539"/>
              <a:gd name="T38" fmla="*/ 75 w 120"/>
              <a:gd name="T39" fmla="*/ 192 h 539"/>
              <a:gd name="T40" fmla="*/ 101 w 120"/>
              <a:gd name="T41" fmla="*/ 191 h 539"/>
              <a:gd name="T42" fmla="*/ 116 w 120"/>
              <a:gd name="T43" fmla="*/ 171 h 539"/>
              <a:gd name="T44" fmla="*/ 118 w 120"/>
              <a:gd name="T45" fmla="*/ 118 h 539"/>
              <a:gd name="T46" fmla="*/ 103 w 120"/>
              <a:gd name="T47" fmla="*/ 153 h 539"/>
              <a:gd name="T48" fmla="*/ 85 w 120"/>
              <a:gd name="T49" fmla="*/ 174 h 539"/>
              <a:gd name="T50" fmla="*/ 70 w 120"/>
              <a:gd name="T51" fmla="*/ 168 h 539"/>
              <a:gd name="T52" fmla="*/ 65 w 120"/>
              <a:gd name="T53" fmla="*/ 153 h 539"/>
              <a:gd name="T54" fmla="*/ 103 w 120"/>
              <a:gd name="T55" fmla="*/ 137 h 539"/>
              <a:gd name="T56" fmla="*/ 4 w 120"/>
              <a:gd name="T57" fmla="*/ 206 h 539"/>
              <a:gd name="T58" fmla="*/ 2 w 120"/>
              <a:gd name="T59" fmla="*/ 226 h 539"/>
              <a:gd name="T60" fmla="*/ 31 w 120"/>
              <a:gd name="T61" fmla="*/ 282 h 539"/>
              <a:gd name="T62" fmla="*/ 1 w 120"/>
              <a:gd name="T63" fmla="*/ 314 h 539"/>
              <a:gd name="T64" fmla="*/ 118 w 120"/>
              <a:gd name="T65" fmla="*/ 249 h 539"/>
              <a:gd name="T66" fmla="*/ 101 w 120"/>
              <a:gd name="T67" fmla="*/ 259 h 539"/>
              <a:gd name="T68" fmla="*/ 47 w 120"/>
              <a:gd name="T69" fmla="*/ 277 h 539"/>
              <a:gd name="T70" fmla="*/ 94 w 120"/>
              <a:gd name="T71" fmla="*/ 257 h 539"/>
              <a:gd name="T72" fmla="*/ 110 w 120"/>
              <a:gd name="T73" fmla="*/ 414 h 539"/>
              <a:gd name="T74" fmla="*/ 18 w 120"/>
              <a:gd name="T75" fmla="*/ 413 h 539"/>
              <a:gd name="T76" fmla="*/ 1 w 120"/>
              <a:gd name="T77" fmla="*/ 322 h 539"/>
              <a:gd name="T78" fmla="*/ 102 w 120"/>
              <a:gd name="T79" fmla="*/ 387 h 539"/>
              <a:gd name="T80" fmla="*/ 118 w 120"/>
              <a:gd name="T81" fmla="*/ 328 h 539"/>
              <a:gd name="T82" fmla="*/ 110 w 120"/>
              <a:gd name="T83" fmla="*/ 414 h 539"/>
              <a:gd name="T84" fmla="*/ 1 w 120"/>
              <a:gd name="T85" fmla="*/ 428 h 539"/>
              <a:gd name="T86" fmla="*/ 118 w 120"/>
              <a:gd name="T87" fmla="*/ 448 h 539"/>
              <a:gd name="T88" fmla="*/ 1 w 120"/>
              <a:gd name="T89" fmla="*/ 539 h 539"/>
              <a:gd name="T90" fmla="*/ 118 w 120"/>
              <a:gd name="T91" fmla="*/ 474 h 539"/>
              <a:gd name="T92" fmla="*/ 101 w 120"/>
              <a:gd name="T93" fmla="*/ 537 h 539"/>
              <a:gd name="T94" fmla="*/ 68 w 120"/>
              <a:gd name="T95" fmla="*/ 493 h 539"/>
              <a:gd name="T96" fmla="*/ 52 w 120"/>
              <a:gd name="T97" fmla="*/ 533 h 539"/>
              <a:gd name="T98" fmla="*/ 18 w 120"/>
              <a:gd name="T99" fmla="*/ 493 h 539"/>
              <a:gd name="T100" fmla="*/ 1 w 120"/>
              <a:gd name="T101" fmla="*/ 539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0" h="539">
                <a:moveTo>
                  <a:pt x="10" y="99"/>
                </a:moveTo>
                <a:cubicBezTo>
                  <a:pt x="3" y="87"/>
                  <a:pt x="0" y="73"/>
                  <a:pt x="0" y="58"/>
                </a:cubicBezTo>
                <a:cubicBezTo>
                  <a:pt x="0" y="41"/>
                  <a:pt x="5" y="27"/>
                  <a:pt x="16" y="16"/>
                </a:cubicBezTo>
                <a:cubicBezTo>
                  <a:pt x="27" y="6"/>
                  <a:pt x="41" y="0"/>
                  <a:pt x="59" y="0"/>
                </a:cubicBezTo>
                <a:cubicBezTo>
                  <a:pt x="77" y="0"/>
                  <a:pt x="92" y="6"/>
                  <a:pt x="103" y="18"/>
                </a:cubicBezTo>
                <a:cubicBezTo>
                  <a:pt x="115" y="30"/>
                  <a:pt x="120" y="45"/>
                  <a:pt x="120" y="63"/>
                </a:cubicBezTo>
                <a:cubicBezTo>
                  <a:pt x="120" y="76"/>
                  <a:pt x="119" y="87"/>
                  <a:pt x="115" y="95"/>
                </a:cubicBezTo>
                <a:cubicBezTo>
                  <a:pt x="95" y="95"/>
                  <a:pt x="95" y="95"/>
                  <a:pt x="95" y="95"/>
                </a:cubicBezTo>
                <a:cubicBezTo>
                  <a:pt x="101" y="86"/>
                  <a:pt x="104" y="76"/>
                  <a:pt x="104" y="63"/>
                </a:cubicBezTo>
                <a:cubicBezTo>
                  <a:pt x="104" y="51"/>
                  <a:pt x="100" y="41"/>
                  <a:pt x="92" y="33"/>
                </a:cubicBezTo>
                <a:cubicBezTo>
                  <a:pt x="83" y="25"/>
                  <a:pt x="73" y="21"/>
                  <a:pt x="60" y="21"/>
                </a:cubicBezTo>
                <a:cubicBezTo>
                  <a:pt x="46" y="21"/>
                  <a:pt x="36" y="24"/>
                  <a:pt x="28" y="31"/>
                </a:cubicBezTo>
                <a:cubicBezTo>
                  <a:pt x="20" y="38"/>
                  <a:pt x="17" y="47"/>
                  <a:pt x="16" y="59"/>
                </a:cubicBezTo>
                <a:cubicBezTo>
                  <a:pt x="16" y="67"/>
                  <a:pt x="18" y="74"/>
                  <a:pt x="21" y="80"/>
                </a:cubicBezTo>
                <a:cubicBezTo>
                  <a:pt x="49" y="80"/>
                  <a:pt x="49" y="80"/>
                  <a:pt x="49" y="80"/>
                </a:cubicBezTo>
                <a:cubicBezTo>
                  <a:pt x="49" y="55"/>
                  <a:pt x="49" y="55"/>
                  <a:pt x="49" y="55"/>
                </a:cubicBezTo>
                <a:cubicBezTo>
                  <a:pt x="65" y="55"/>
                  <a:pt x="65" y="55"/>
                  <a:pt x="65" y="55"/>
                </a:cubicBezTo>
                <a:cubicBezTo>
                  <a:pt x="65" y="99"/>
                  <a:pt x="65" y="99"/>
                  <a:pt x="65" y="99"/>
                </a:cubicBezTo>
                <a:lnTo>
                  <a:pt x="10" y="99"/>
                </a:lnTo>
                <a:close/>
                <a:moveTo>
                  <a:pt x="2" y="117"/>
                </a:moveTo>
                <a:cubicBezTo>
                  <a:pt x="2" y="137"/>
                  <a:pt x="2" y="137"/>
                  <a:pt x="2" y="137"/>
                </a:cubicBezTo>
                <a:cubicBezTo>
                  <a:pt x="49" y="137"/>
                  <a:pt x="49" y="137"/>
                  <a:pt x="49" y="137"/>
                </a:cubicBezTo>
                <a:cubicBezTo>
                  <a:pt x="49" y="145"/>
                  <a:pt x="49" y="145"/>
                  <a:pt x="49" y="145"/>
                </a:cubicBezTo>
                <a:cubicBezTo>
                  <a:pt x="49" y="147"/>
                  <a:pt x="49" y="149"/>
                  <a:pt x="48" y="151"/>
                </a:cubicBezTo>
                <a:cubicBezTo>
                  <a:pt x="48" y="153"/>
                  <a:pt x="47" y="155"/>
                  <a:pt x="45" y="157"/>
                </a:cubicBezTo>
                <a:cubicBezTo>
                  <a:pt x="44" y="158"/>
                  <a:pt x="42" y="160"/>
                  <a:pt x="40" y="162"/>
                </a:cubicBezTo>
                <a:cubicBezTo>
                  <a:pt x="38" y="163"/>
                  <a:pt x="36" y="165"/>
                  <a:pt x="33" y="166"/>
                </a:cubicBezTo>
                <a:cubicBezTo>
                  <a:pt x="2" y="185"/>
                  <a:pt x="2" y="185"/>
                  <a:pt x="2" y="185"/>
                </a:cubicBezTo>
                <a:cubicBezTo>
                  <a:pt x="2" y="205"/>
                  <a:pt x="2" y="205"/>
                  <a:pt x="2" y="205"/>
                </a:cubicBezTo>
                <a:cubicBezTo>
                  <a:pt x="2" y="208"/>
                  <a:pt x="2" y="208"/>
                  <a:pt x="2" y="208"/>
                </a:cubicBezTo>
                <a:cubicBezTo>
                  <a:pt x="4" y="206"/>
                  <a:pt x="4" y="206"/>
                  <a:pt x="4" y="206"/>
                </a:cubicBezTo>
                <a:cubicBezTo>
                  <a:pt x="34" y="187"/>
                  <a:pt x="34" y="187"/>
                  <a:pt x="34" y="187"/>
                </a:cubicBezTo>
                <a:cubicBezTo>
                  <a:pt x="37" y="185"/>
                  <a:pt x="39" y="184"/>
                  <a:pt x="41" y="182"/>
                </a:cubicBezTo>
                <a:cubicBezTo>
                  <a:pt x="43" y="181"/>
                  <a:pt x="45" y="180"/>
                  <a:pt x="46" y="178"/>
                </a:cubicBezTo>
                <a:cubicBezTo>
                  <a:pt x="48" y="177"/>
                  <a:pt x="49" y="175"/>
                  <a:pt x="51" y="174"/>
                </a:cubicBezTo>
                <a:cubicBezTo>
                  <a:pt x="52" y="172"/>
                  <a:pt x="54" y="170"/>
                  <a:pt x="55" y="168"/>
                </a:cubicBezTo>
                <a:cubicBezTo>
                  <a:pt x="55" y="168"/>
                  <a:pt x="55" y="168"/>
                  <a:pt x="55" y="168"/>
                </a:cubicBezTo>
                <a:cubicBezTo>
                  <a:pt x="56" y="172"/>
                  <a:pt x="58" y="176"/>
                  <a:pt x="59" y="179"/>
                </a:cubicBezTo>
                <a:cubicBezTo>
                  <a:pt x="61" y="182"/>
                  <a:pt x="64" y="185"/>
                  <a:pt x="66" y="187"/>
                </a:cubicBezTo>
                <a:cubicBezTo>
                  <a:pt x="69" y="189"/>
                  <a:pt x="72" y="191"/>
                  <a:pt x="75" y="192"/>
                </a:cubicBezTo>
                <a:cubicBezTo>
                  <a:pt x="79" y="193"/>
                  <a:pt x="83" y="194"/>
                  <a:pt x="87" y="194"/>
                </a:cubicBezTo>
                <a:cubicBezTo>
                  <a:pt x="92" y="194"/>
                  <a:pt x="97" y="193"/>
                  <a:pt x="101" y="191"/>
                </a:cubicBezTo>
                <a:cubicBezTo>
                  <a:pt x="105" y="189"/>
                  <a:pt x="108" y="187"/>
                  <a:pt x="111" y="183"/>
                </a:cubicBezTo>
                <a:cubicBezTo>
                  <a:pt x="113" y="180"/>
                  <a:pt x="115" y="176"/>
                  <a:pt x="116" y="171"/>
                </a:cubicBezTo>
                <a:cubicBezTo>
                  <a:pt x="118" y="167"/>
                  <a:pt x="118" y="162"/>
                  <a:pt x="118" y="156"/>
                </a:cubicBezTo>
                <a:cubicBezTo>
                  <a:pt x="118" y="118"/>
                  <a:pt x="118" y="118"/>
                  <a:pt x="118" y="118"/>
                </a:cubicBezTo>
                <a:lnTo>
                  <a:pt x="2" y="117"/>
                </a:lnTo>
                <a:close/>
                <a:moveTo>
                  <a:pt x="103" y="153"/>
                </a:moveTo>
                <a:cubicBezTo>
                  <a:pt x="103" y="160"/>
                  <a:pt x="101" y="165"/>
                  <a:pt x="98" y="168"/>
                </a:cubicBezTo>
                <a:cubicBezTo>
                  <a:pt x="95" y="172"/>
                  <a:pt x="90" y="174"/>
                  <a:pt x="85" y="174"/>
                </a:cubicBezTo>
                <a:cubicBezTo>
                  <a:pt x="82" y="174"/>
                  <a:pt x="79" y="173"/>
                  <a:pt x="76" y="172"/>
                </a:cubicBezTo>
                <a:cubicBezTo>
                  <a:pt x="74" y="171"/>
                  <a:pt x="72" y="170"/>
                  <a:pt x="70" y="168"/>
                </a:cubicBezTo>
                <a:cubicBezTo>
                  <a:pt x="68" y="166"/>
                  <a:pt x="67" y="164"/>
                  <a:pt x="66" y="161"/>
                </a:cubicBezTo>
                <a:cubicBezTo>
                  <a:pt x="65" y="159"/>
                  <a:pt x="65" y="156"/>
                  <a:pt x="65" y="153"/>
                </a:cubicBezTo>
                <a:cubicBezTo>
                  <a:pt x="65" y="137"/>
                  <a:pt x="65" y="137"/>
                  <a:pt x="65" y="137"/>
                </a:cubicBezTo>
                <a:cubicBezTo>
                  <a:pt x="103" y="137"/>
                  <a:pt x="103" y="137"/>
                  <a:pt x="103" y="137"/>
                </a:cubicBezTo>
                <a:lnTo>
                  <a:pt x="103" y="153"/>
                </a:lnTo>
                <a:close/>
                <a:moveTo>
                  <a:pt x="4" y="206"/>
                </a:moveTo>
                <a:cubicBezTo>
                  <a:pt x="2" y="205"/>
                  <a:pt x="2" y="205"/>
                  <a:pt x="2" y="205"/>
                </a:cubicBezTo>
                <a:cubicBezTo>
                  <a:pt x="2" y="226"/>
                  <a:pt x="2" y="226"/>
                  <a:pt x="2" y="226"/>
                </a:cubicBezTo>
                <a:cubicBezTo>
                  <a:pt x="31" y="236"/>
                  <a:pt x="31" y="236"/>
                  <a:pt x="31" y="236"/>
                </a:cubicBezTo>
                <a:cubicBezTo>
                  <a:pt x="31" y="282"/>
                  <a:pt x="31" y="282"/>
                  <a:pt x="31" y="282"/>
                </a:cubicBezTo>
                <a:cubicBezTo>
                  <a:pt x="1" y="293"/>
                  <a:pt x="1" y="293"/>
                  <a:pt x="1" y="293"/>
                </a:cubicBezTo>
                <a:cubicBezTo>
                  <a:pt x="1" y="314"/>
                  <a:pt x="1" y="314"/>
                  <a:pt x="1" y="314"/>
                </a:cubicBezTo>
                <a:cubicBezTo>
                  <a:pt x="118" y="271"/>
                  <a:pt x="118" y="271"/>
                  <a:pt x="118" y="271"/>
                </a:cubicBezTo>
                <a:cubicBezTo>
                  <a:pt x="118" y="249"/>
                  <a:pt x="118" y="249"/>
                  <a:pt x="118" y="249"/>
                </a:cubicBezTo>
                <a:lnTo>
                  <a:pt x="4" y="206"/>
                </a:lnTo>
                <a:close/>
                <a:moveTo>
                  <a:pt x="101" y="259"/>
                </a:moveTo>
                <a:cubicBezTo>
                  <a:pt x="98" y="260"/>
                  <a:pt x="95" y="260"/>
                  <a:pt x="94" y="261"/>
                </a:cubicBezTo>
                <a:cubicBezTo>
                  <a:pt x="47" y="277"/>
                  <a:pt x="47" y="277"/>
                  <a:pt x="47" y="277"/>
                </a:cubicBezTo>
                <a:cubicBezTo>
                  <a:pt x="47" y="241"/>
                  <a:pt x="47" y="241"/>
                  <a:pt x="47" y="241"/>
                </a:cubicBezTo>
                <a:cubicBezTo>
                  <a:pt x="94" y="257"/>
                  <a:pt x="94" y="257"/>
                  <a:pt x="94" y="257"/>
                </a:cubicBezTo>
                <a:cubicBezTo>
                  <a:pt x="95" y="258"/>
                  <a:pt x="98" y="259"/>
                  <a:pt x="101" y="259"/>
                </a:cubicBezTo>
                <a:close/>
                <a:moveTo>
                  <a:pt x="110" y="414"/>
                </a:moveTo>
                <a:cubicBezTo>
                  <a:pt x="18" y="350"/>
                  <a:pt x="18" y="350"/>
                  <a:pt x="18" y="350"/>
                </a:cubicBezTo>
                <a:cubicBezTo>
                  <a:pt x="18" y="413"/>
                  <a:pt x="18" y="413"/>
                  <a:pt x="18" y="413"/>
                </a:cubicBezTo>
                <a:cubicBezTo>
                  <a:pt x="1" y="413"/>
                  <a:pt x="1" y="413"/>
                  <a:pt x="1" y="413"/>
                </a:cubicBezTo>
                <a:cubicBezTo>
                  <a:pt x="1" y="322"/>
                  <a:pt x="1" y="322"/>
                  <a:pt x="1" y="322"/>
                </a:cubicBezTo>
                <a:cubicBezTo>
                  <a:pt x="10" y="322"/>
                  <a:pt x="10" y="322"/>
                  <a:pt x="10" y="322"/>
                </a:cubicBezTo>
                <a:cubicBezTo>
                  <a:pt x="102" y="387"/>
                  <a:pt x="102" y="387"/>
                  <a:pt x="102" y="387"/>
                </a:cubicBezTo>
                <a:cubicBezTo>
                  <a:pt x="102" y="328"/>
                  <a:pt x="102" y="328"/>
                  <a:pt x="102" y="328"/>
                </a:cubicBezTo>
                <a:cubicBezTo>
                  <a:pt x="118" y="328"/>
                  <a:pt x="118" y="328"/>
                  <a:pt x="118" y="328"/>
                </a:cubicBezTo>
                <a:cubicBezTo>
                  <a:pt x="118" y="414"/>
                  <a:pt x="118" y="414"/>
                  <a:pt x="118" y="414"/>
                </a:cubicBezTo>
                <a:lnTo>
                  <a:pt x="110" y="414"/>
                </a:lnTo>
                <a:close/>
                <a:moveTo>
                  <a:pt x="1" y="448"/>
                </a:moveTo>
                <a:cubicBezTo>
                  <a:pt x="1" y="428"/>
                  <a:pt x="1" y="428"/>
                  <a:pt x="1" y="428"/>
                </a:cubicBezTo>
                <a:cubicBezTo>
                  <a:pt x="118" y="428"/>
                  <a:pt x="118" y="428"/>
                  <a:pt x="118" y="428"/>
                </a:cubicBezTo>
                <a:cubicBezTo>
                  <a:pt x="118" y="448"/>
                  <a:pt x="118" y="448"/>
                  <a:pt x="118" y="448"/>
                </a:cubicBezTo>
                <a:lnTo>
                  <a:pt x="1" y="448"/>
                </a:lnTo>
                <a:close/>
                <a:moveTo>
                  <a:pt x="1" y="539"/>
                </a:moveTo>
                <a:cubicBezTo>
                  <a:pt x="1" y="474"/>
                  <a:pt x="1" y="474"/>
                  <a:pt x="1" y="474"/>
                </a:cubicBezTo>
                <a:cubicBezTo>
                  <a:pt x="118" y="474"/>
                  <a:pt x="118" y="474"/>
                  <a:pt x="118" y="474"/>
                </a:cubicBezTo>
                <a:cubicBezTo>
                  <a:pt x="118" y="537"/>
                  <a:pt x="118" y="537"/>
                  <a:pt x="118" y="537"/>
                </a:cubicBezTo>
                <a:cubicBezTo>
                  <a:pt x="101" y="537"/>
                  <a:pt x="101" y="537"/>
                  <a:pt x="101" y="537"/>
                </a:cubicBezTo>
                <a:cubicBezTo>
                  <a:pt x="102" y="493"/>
                  <a:pt x="102" y="493"/>
                  <a:pt x="102" y="493"/>
                </a:cubicBezTo>
                <a:cubicBezTo>
                  <a:pt x="68" y="493"/>
                  <a:pt x="68" y="493"/>
                  <a:pt x="68" y="493"/>
                </a:cubicBezTo>
                <a:cubicBezTo>
                  <a:pt x="68" y="533"/>
                  <a:pt x="68" y="533"/>
                  <a:pt x="68" y="533"/>
                </a:cubicBezTo>
                <a:cubicBezTo>
                  <a:pt x="52" y="533"/>
                  <a:pt x="52" y="533"/>
                  <a:pt x="52" y="533"/>
                </a:cubicBezTo>
                <a:cubicBezTo>
                  <a:pt x="52" y="493"/>
                  <a:pt x="52" y="493"/>
                  <a:pt x="52" y="493"/>
                </a:cubicBezTo>
                <a:cubicBezTo>
                  <a:pt x="18" y="493"/>
                  <a:pt x="18" y="493"/>
                  <a:pt x="18" y="493"/>
                </a:cubicBezTo>
                <a:cubicBezTo>
                  <a:pt x="18" y="539"/>
                  <a:pt x="18" y="539"/>
                  <a:pt x="18" y="539"/>
                </a:cubicBezTo>
                <a:lnTo>
                  <a:pt x="1" y="539"/>
                </a:lnTo>
                <a:close/>
              </a:path>
            </a:pathLst>
          </a:custGeom>
          <a:solidFill>
            <a:schemeClr val="accent5">
              <a:lumMod val="75000"/>
            </a:schemeClr>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12" name="Freeform 222">
            <a:extLst>
              <a:ext uri="{FF2B5EF4-FFF2-40B4-BE49-F238E27FC236}">
                <a16:creationId xmlns:a16="http://schemas.microsoft.com/office/drawing/2014/main" id="{F9DA5B84-09F3-D717-FC5F-7D0A2F0EE809}"/>
              </a:ext>
              <a:ext uri="{C183D7F6-B498-43B3-948B-1728B52AA6E4}">
                <adec:decorative xmlns:adec="http://schemas.microsoft.com/office/drawing/2017/decorative" val="1"/>
              </a:ext>
            </a:extLst>
          </p:cNvPr>
          <p:cNvSpPr>
            <a:spLocks noEditPoints="1"/>
          </p:cNvSpPr>
          <p:nvPr userDrawn="1"/>
        </p:nvSpPr>
        <p:spPr bwMode="auto">
          <a:xfrm rot="16200000">
            <a:off x="7140191" y="614150"/>
            <a:ext cx="364768" cy="1361460"/>
          </a:xfrm>
          <a:custGeom>
            <a:avLst/>
            <a:gdLst>
              <a:gd name="T0" fmla="*/ 2 w 120"/>
              <a:gd name="T1" fmla="*/ 105 h 448"/>
              <a:gd name="T2" fmla="*/ 103 w 120"/>
              <a:gd name="T3" fmla="*/ 107 h 448"/>
              <a:gd name="T4" fmla="*/ 91 w 120"/>
              <a:gd name="T5" fmla="*/ 103 h 448"/>
              <a:gd name="T6" fmla="*/ 2 w 120"/>
              <a:gd name="T7" fmla="*/ 56 h 448"/>
              <a:gd name="T8" fmla="*/ 103 w 120"/>
              <a:gd name="T9" fmla="*/ 13 h 448"/>
              <a:gd name="T10" fmla="*/ 80 w 120"/>
              <a:gd name="T11" fmla="*/ 13 h 448"/>
              <a:gd name="T12" fmla="*/ 2 w 120"/>
              <a:gd name="T13" fmla="*/ 0 h 448"/>
              <a:gd name="T14" fmla="*/ 118 w 120"/>
              <a:gd name="T15" fmla="*/ 18 h 448"/>
              <a:gd name="T16" fmla="*/ 23 w 120"/>
              <a:gd name="T17" fmla="*/ 59 h 448"/>
              <a:gd name="T18" fmla="*/ 37 w 120"/>
              <a:gd name="T19" fmla="*/ 65 h 448"/>
              <a:gd name="T20" fmla="*/ 118 w 120"/>
              <a:gd name="T21" fmla="*/ 119 h 448"/>
              <a:gd name="T22" fmla="*/ 2 w 120"/>
              <a:gd name="T23" fmla="*/ 212 h 448"/>
              <a:gd name="T24" fmla="*/ 118 w 120"/>
              <a:gd name="T25" fmla="*/ 150 h 448"/>
              <a:gd name="T26" fmla="*/ 106 w 120"/>
              <a:gd name="T27" fmla="*/ 209 h 448"/>
              <a:gd name="T28" fmla="*/ 67 w 120"/>
              <a:gd name="T29" fmla="*/ 163 h 448"/>
              <a:gd name="T30" fmla="*/ 55 w 120"/>
              <a:gd name="T31" fmla="*/ 206 h 448"/>
              <a:gd name="T32" fmla="*/ 14 w 120"/>
              <a:gd name="T33" fmla="*/ 163 h 448"/>
              <a:gd name="T34" fmla="*/ 2 w 120"/>
              <a:gd name="T35" fmla="*/ 212 h 448"/>
              <a:gd name="T36" fmla="*/ 2 w 120"/>
              <a:gd name="T37" fmla="*/ 248 h 448"/>
              <a:gd name="T38" fmla="*/ 51 w 120"/>
              <a:gd name="T39" fmla="*/ 259 h 448"/>
              <a:gd name="T40" fmla="*/ 47 w 120"/>
              <a:gd name="T41" fmla="*/ 272 h 448"/>
              <a:gd name="T42" fmla="*/ 34 w 120"/>
              <a:gd name="T43" fmla="*/ 282 h 448"/>
              <a:gd name="T44" fmla="*/ 2 w 120"/>
              <a:gd name="T45" fmla="*/ 318 h 448"/>
              <a:gd name="T46" fmla="*/ 43 w 120"/>
              <a:gd name="T47" fmla="*/ 292 h 448"/>
              <a:gd name="T48" fmla="*/ 52 w 120"/>
              <a:gd name="T49" fmla="*/ 284 h 448"/>
              <a:gd name="T50" fmla="*/ 56 w 120"/>
              <a:gd name="T51" fmla="*/ 278 h 448"/>
              <a:gd name="T52" fmla="*/ 67 w 120"/>
              <a:gd name="T53" fmla="*/ 297 h 448"/>
              <a:gd name="T54" fmla="*/ 87 w 120"/>
              <a:gd name="T55" fmla="*/ 304 h 448"/>
              <a:gd name="T56" fmla="*/ 111 w 120"/>
              <a:gd name="T57" fmla="*/ 294 h 448"/>
              <a:gd name="T58" fmla="*/ 118 w 120"/>
              <a:gd name="T59" fmla="*/ 269 h 448"/>
              <a:gd name="T60" fmla="*/ 2 w 120"/>
              <a:gd name="T61" fmla="*/ 234 h 448"/>
              <a:gd name="T62" fmla="*/ 101 w 120"/>
              <a:gd name="T63" fmla="*/ 284 h 448"/>
              <a:gd name="T64" fmla="*/ 77 w 120"/>
              <a:gd name="T65" fmla="*/ 288 h 448"/>
              <a:gd name="T66" fmla="*/ 65 w 120"/>
              <a:gd name="T67" fmla="*/ 276 h 448"/>
              <a:gd name="T68" fmla="*/ 64 w 120"/>
              <a:gd name="T69" fmla="*/ 248 h 448"/>
              <a:gd name="T70" fmla="*/ 106 w 120"/>
              <a:gd name="T71" fmla="*/ 266 h 448"/>
              <a:gd name="T72" fmla="*/ 0 w 120"/>
              <a:gd name="T73" fmla="*/ 379 h 448"/>
              <a:gd name="T74" fmla="*/ 58 w 120"/>
              <a:gd name="T75" fmla="*/ 324 h 448"/>
              <a:gd name="T76" fmla="*/ 120 w 120"/>
              <a:gd name="T77" fmla="*/ 383 h 448"/>
              <a:gd name="T78" fmla="*/ 101 w 120"/>
              <a:gd name="T79" fmla="*/ 411 h 448"/>
              <a:gd name="T80" fmla="*/ 94 w 120"/>
              <a:gd name="T81" fmla="*/ 351 h 448"/>
              <a:gd name="T82" fmla="*/ 25 w 120"/>
              <a:gd name="T83" fmla="*/ 350 h 448"/>
              <a:gd name="T84" fmla="*/ 20 w 120"/>
              <a:gd name="T85" fmla="*/ 411 h 448"/>
              <a:gd name="T86" fmla="*/ 2 w 120"/>
              <a:gd name="T87" fmla="*/ 448 h 448"/>
              <a:gd name="T88" fmla="*/ 118 w 120"/>
              <a:gd name="T89" fmla="*/ 435 h 448"/>
              <a:gd name="T90" fmla="*/ 2 w 120"/>
              <a:gd name="T91"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 h="448">
                <a:moveTo>
                  <a:pt x="2" y="119"/>
                </a:moveTo>
                <a:cubicBezTo>
                  <a:pt x="2" y="105"/>
                  <a:pt x="2" y="105"/>
                  <a:pt x="2" y="105"/>
                </a:cubicBezTo>
                <a:cubicBezTo>
                  <a:pt x="80" y="105"/>
                  <a:pt x="80" y="105"/>
                  <a:pt x="80" y="105"/>
                </a:cubicBezTo>
                <a:cubicBezTo>
                  <a:pt x="86" y="105"/>
                  <a:pt x="94" y="106"/>
                  <a:pt x="103" y="107"/>
                </a:cubicBezTo>
                <a:cubicBezTo>
                  <a:pt x="103" y="106"/>
                  <a:pt x="103" y="106"/>
                  <a:pt x="103" y="106"/>
                </a:cubicBezTo>
                <a:cubicBezTo>
                  <a:pt x="97" y="105"/>
                  <a:pt x="94" y="104"/>
                  <a:pt x="91" y="103"/>
                </a:cubicBezTo>
                <a:cubicBezTo>
                  <a:pt x="2" y="63"/>
                  <a:pt x="2" y="63"/>
                  <a:pt x="2" y="63"/>
                </a:cubicBezTo>
                <a:cubicBezTo>
                  <a:pt x="2" y="56"/>
                  <a:pt x="2" y="56"/>
                  <a:pt x="2" y="56"/>
                </a:cubicBezTo>
                <a:cubicBezTo>
                  <a:pt x="91" y="16"/>
                  <a:pt x="91" y="16"/>
                  <a:pt x="91" y="16"/>
                </a:cubicBezTo>
                <a:cubicBezTo>
                  <a:pt x="93" y="15"/>
                  <a:pt x="97" y="14"/>
                  <a:pt x="103" y="13"/>
                </a:cubicBezTo>
                <a:cubicBezTo>
                  <a:pt x="103" y="12"/>
                  <a:pt x="103" y="12"/>
                  <a:pt x="103" y="12"/>
                </a:cubicBezTo>
                <a:cubicBezTo>
                  <a:pt x="98" y="13"/>
                  <a:pt x="90" y="13"/>
                  <a:pt x="80" y="13"/>
                </a:cubicBezTo>
                <a:cubicBezTo>
                  <a:pt x="2" y="13"/>
                  <a:pt x="2" y="13"/>
                  <a:pt x="2" y="13"/>
                </a:cubicBezTo>
                <a:cubicBezTo>
                  <a:pt x="2" y="0"/>
                  <a:pt x="2" y="0"/>
                  <a:pt x="2" y="0"/>
                </a:cubicBezTo>
                <a:cubicBezTo>
                  <a:pt x="118" y="0"/>
                  <a:pt x="118" y="0"/>
                  <a:pt x="118" y="0"/>
                </a:cubicBezTo>
                <a:cubicBezTo>
                  <a:pt x="118" y="18"/>
                  <a:pt x="118" y="18"/>
                  <a:pt x="118" y="18"/>
                </a:cubicBezTo>
                <a:cubicBezTo>
                  <a:pt x="37" y="54"/>
                  <a:pt x="37" y="54"/>
                  <a:pt x="37" y="54"/>
                </a:cubicBezTo>
                <a:cubicBezTo>
                  <a:pt x="31" y="57"/>
                  <a:pt x="26" y="58"/>
                  <a:pt x="23" y="59"/>
                </a:cubicBezTo>
                <a:cubicBezTo>
                  <a:pt x="23" y="60"/>
                  <a:pt x="23" y="60"/>
                  <a:pt x="23" y="60"/>
                </a:cubicBezTo>
                <a:cubicBezTo>
                  <a:pt x="29" y="62"/>
                  <a:pt x="34" y="64"/>
                  <a:pt x="37" y="65"/>
                </a:cubicBezTo>
                <a:cubicBezTo>
                  <a:pt x="118" y="102"/>
                  <a:pt x="118" y="102"/>
                  <a:pt x="118" y="102"/>
                </a:cubicBezTo>
                <a:cubicBezTo>
                  <a:pt x="118" y="119"/>
                  <a:pt x="118" y="119"/>
                  <a:pt x="118" y="119"/>
                </a:cubicBezTo>
                <a:lnTo>
                  <a:pt x="2" y="119"/>
                </a:lnTo>
                <a:close/>
                <a:moveTo>
                  <a:pt x="2" y="212"/>
                </a:moveTo>
                <a:cubicBezTo>
                  <a:pt x="2" y="150"/>
                  <a:pt x="2" y="150"/>
                  <a:pt x="2" y="150"/>
                </a:cubicBezTo>
                <a:cubicBezTo>
                  <a:pt x="118" y="150"/>
                  <a:pt x="118" y="150"/>
                  <a:pt x="118" y="150"/>
                </a:cubicBezTo>
                <a:cubicBezTo>
                  <a:pt x="118" y="209"/>
                  <a:pt x="118" y="209"/>
                  <a:pt x="118" y="209"/>
                </a:cubicBezTo>
                <a:cubicBezTo>
                  <a:pt x="106" y="209"/>
                  <a:pt x="106" y="209"/>
                  <a:pt x="106" y="209"/>
                </a:cubicBezTo>
                <a:cubicBezTo>
                  <a:pt x="106" y="163"/>
                  <a:pt x="106" y="163"/>
                  <a:pt x="106" y="163"/>
                </a:cubicBezTo>
                <a:cubicBezTo>
                  <a:pt x="67" y="163"/>
                  <a:pt x="67" y="163"/>
                  <a:pt x="67" y="163"/>
                </a:cubicBezTo>
                <a:cubicBezTo>
                  <a:pt x="67" y="206"/>
                  <a:pt x="67" y="206"/>
                  <a:pt x="67" y="206"/>
                </a:cubicBezTo>
                <a:cubicBezTo>
                  <a:pt x="55" y="206"/>
                  <a:pt x="55" y="206"/>
                  <a:pt x="55" y="206"/>
                </a:cubicBezTo>
                <a:cubicBezTo>
                  <a:pt x="55" y="163"/>
                  <a:pt x="55" y="163"/>
                  <a:pt x="55" y="163"/>
                </a:cubicBezTo>
                <a:cubicBezTo>
                  <a:pt x="14" y="163"/>
                  <a:pt x="14" y="163"/>
                  <a:pt x="14" y="163"/>
                </a:cubicBezTo>
                <a:cubicBezTo>
                  <a:pt x="14" y="212"/>
                  <a:pt x="14" y="212"/>
                  <a:pt x="14" y="212"/>
                </a:cubicBezTo>
                <a:lnTo>
                  <a:pt x="2" y="212"/>
                </a:lnTo>
                <a:close/>
                <a:moveTo>
                  <a:pt x="2" y="234"/>
                </a:moveTo>
                <a:cubicBezTo>
                  <a:pt x="2" y="248"/>
                  <a:pt x="2" y="248"/>
                  <a:pt x="2" y="248"/>
                </a:cubicBezTo>
                <a:cubicBezTo>
                  <a:pt x="51" y="248"/>
                  <a:pt x="51" y="248"/>
                  <a:pt x="51" y="248"/>
                </a:cubicBezTo>
                <a:cubicBezTo>
                  <a:pt x="51" y="259"/>
                  <a:pt x="51" y="259"/>
                  <a:pt x="51" y="259"/>
                </a:cubicBezTo>
                <a:cubicBezTo>
                  <a:pt x="51" y="261"/>
                  <a:pt x="51" y="264"/>
                  <a:pt x="50" y="266"/>
                </a:cubicBezTo>
                <a:cubicBezTo>
                  <a:pt x="50" y="268"/>
                  <a:pt x="49" y="270"/>
                  <a:pt x="47" y="272"/>
                </a:cubicBezTo>
                <a:cubicBezTo>
                  <a:pt x="46" y="273"/>
                  <a:pt x="44" y="275"/>
                  <a:pt x="42" y="277"/>
                </a:cubicBezTo>
                <a:cubicBezTo>
                  <a:pt x="40" y="278"/>
                  <a:pt x="37" y="280"/>
                  <a:pt x="34" y="282"/>
                </a:cubicBezTo>
                <a:cubicBezTo>
                  <a:pt x="2" y="301"/>
                  <a:pt x="2" y="301"/>
                  <a:pt x="2" y="301"/>
                </a:cubicBezTo>
                <a:cubicBezTo>
                  <a:pt x="2" y="318"/>
                  <a:pt x="2" y="318"/>
                  <a:pt x="2" y="318"/>
                </a:cubicBezTo>
                <a:cubicBezTo>
                  <a:pt x="37" y="296"/>
                  <a:pt x="37" y="296"/>
                  <a:pt x="37" y="296"/>
                </a:cubicBezTo>
                <a:cubicBezTo>
                  <a:pt x="39" y="294"/>
                  <a:pt x="41" y="293"/>
                  <a:pt x="43" y="292"/>
                </a:cubicBezTo>
                <a:cubicBezTo>
                  <a:pt x="45" y="290"/>
                  <a:pt x="47" y="289"/>
                  <a:pt x="49" y="288"/>
                </a:cubicBezTo>
                <a:cubicBezTo>
                  <a:pt x="50" y="286"/>
                  <a:pt x="51" y="285"/>
                  <a:pt x="52" y="284"/>
                </a:cubicBezTo>
                <a:cubicBezTo>
                  <a:pt x="54" y="282"/>
                  <a:pt x="55" y="280"/>
                  <a:pt x="55" y="278"/>
                </a:cubicBezTo>
                <a:cubicBezTo>
                  <a:pt x="56" y="278"/>
                  <a:pt x="56" y="278"/>
                  <a:pt x="56" y="278"/>
                </a:cubicBezTo>
                <a:cubicBezTo>
                  <a:pt x="57" y="282"/>
                  <a:pt x="58" y="286"/>
                  <a:pt x="60" y="289"/>
                </a:cubicBezTo>
                <a:cubicBezTo>
                  <a:pt x="62" y="292"/>
                  <a:pt x="64" y="295"/>
                  <a:pt x="67" y="297"/>
                </a:cubicBezTo>
                <a:cubicBezTo>
                  <a:pt x="70" y="300"/>
                  <a:pt x="73" y="301"/>
                  <a:pt x="76" y="303"/>
                </a:cubicBezTo>
                <a:cubicBezTo>
                  <a:pt x="79" y="304"/>
                  <a:pt x="83" y="304"/>
                  <a:pt x="87" y="304"/>
                </a:cubicBezTo>
                <a:cubicBezTo>
                  <a:pt x="92" y="304"/>
                  <a:pt x="97" y="303"/>
                  <a:pt x="101" y="302"/>
                </a:cubicBezTo>
                <a:cubicBezTo>
                  <a:pt x="105" y="300"/>
                  <a:pt x="108" y="297"/>
                  <a:pt x="111" y="294"/>
                </a:cubicBezTo>
                <a:cubicBezTo>
                  <a:pt x="113" y="291"/>
                  <a:pt x="115" y="287"/>
                  <a:pt x="116" y="283"/>
                </a:cubicBezTo>
                <a:cubicBezTo>
                  <a:pt x="118" y="279"/>
                  <a:pt x="118" y="274"/>
                  <a:pt x="118" y="269"/>
                </a:cubicBezTo>
                <a:cubicBezTo>
                  <a:pt x="118" y="234"/>
                  <a:pt x="118" y="234"/>
                  <a:pt x="118" y="234"/>
                </a:cubicBezTo>
                <a:lnTo>
                  <a:pt x="2" y="234"/>
                </a:lnTo>
                <a:close/>
                <a:moveTo>
                  <a:pt x="106" y="266"/>
                </a:moveTo>
                <a:cubicBezTo>
                  <a:pt x="106" y="274"/>
                  <a:pt x="104" y="280"/>
                  <a:pt x="101" y="284"/>
                </a:cubicBezTo>
                <a:cubicBezTo>
                  <a:pt x="97" y="288"/>
                  <a:pt x="92" y="290"/>
                  <a:pt x="86" y="290"/>
                </a:cubicBezTo>
                <a:cubicBezTo>
                  <a:pt x="83" y="290"/>
                  <a:pt x="79" y="289"/>
                  <a:pt x="77" y="288"/>
                </a:cubicBezTo>
                <a:cubicBezTo>
                  <a:pt x="74" y="287"/>
                  <a:pt x="71" y="285"/>
                  <a:pt x="70" y="283"/>
                </a:cubicBezTo>
                <a:cubicBezTo>
                  <a:pt x="68" y="281"/>
                  <a:pt x="66" y="279"/>
                  <a:pt x="65" y="276"/>
                </a:cubicBezTo>
                <a:cubicBezTo>
                  <a:pt x="64" y="273"/>
                  <a:pt x="64" y="270"/>
                  <a:pt x="64" y="266"/>
                </a:cubicBezTo>
                <a:cubicBezTo>
                  <a:pt x="64" y="248"/>
                  <a:pt x="64" y="248"/>
                  <a:pt x="64" y="248"/>
                </a:cubicBezTo>
                <a:cubicBezTo>
                  <a:pt x="106" y="248"/>
                  <a:pt x="106" y="248"/>
                  <a:pt x="106" y="248"/>
                </a:cubicBezTo>
                <a:lnTo>
                  <a:pt x="106" y="266"/>
                </a:lnTo>
                <a:close/>
                <a:moveTo>
                  <a:pt x="6" y="411"/>
                </a:moveTo>
                <a:cubicBezTo>
                  <a:pt x="2" y="402"/>
                  <a:pt x="0" y="391"/>
                  <a:pt x="0" y="379"/>
                </a:cubicBezTo>
                <a:cubicBezTo>
                  <a:pt x="0" y="362"/>
                  <a:pt x="5" y="349"/>
                  <a:pt x="16" y="339"/>
                </a:cubicBezTo>
                <a:cubicBezTo>
                  <a:pt x="26" y="329"/>
                  <a:pt x="40" y="324"/>
                  <a:pt x="58" y="324"/>
                </a:cubicBezTo>
                <a:cubicBezTo>
                  <a:pt x="76" y="324"/>
                  <a:pt x="91" y="329"/>
                  <a:pt x="103" y="341"/>
                </a:cubicBezTo>
                <a:cubicBezTo>
                  <a:pt x="115" y="352"/>
                  <a:pt x="120" y="366"/>
                  <a:pt x="120" y="383"/>
                </a:cubicBezTo>
                <a:cubicBezTo>
                  <a:pt x="120" y="394"/>
                  <a:pt x="119" y="404"/>
                  <a:pt x="115" y="411"/>
                </a:cubicBezTo>
                <a:cubicBezTo>
                  <a:pt x="101" y="411"/>
                  <a:pt x="101" y="411"/>
                  <a:pt x="101" y="411"/>
                </a:cubicBezTo>
                <a:cubicBezTo>
                  <a:pt x="106" y="403"/>
                  <a:pt x="108" y="393"/>
                  <a:pt x="108" y="383"/>
                </a:cubicBezTo>
                <a:cubicBezTo>
                  <a:pt x="108" y="370"/>
                  <a:pt x="103" y="359"/>
                  <a:pt x="94" y="351"/>
                </a:cubicBezTo>
                <a:cubicBezTo>
                  <a:pt x="85" y="342"/>
                  <a:pt x="74" y="338"/>
                  <a:pt x="59" y="338"/>
                </a:cubicBezTo>
                <a:cubicBezTo>
                  <a:pt x="44" y="338"/>
                  <a:pt x="33" y="342"/>
                  <a:pt x="25" y="350"/>
                </a:cubicBezTo>
                <a:cubicBezTo>
                  <a:pt x="16" y="358"/>
                  <a:pt x="12" y="368"/>
                  <a:pt x="12" y="380"/>
                </a:cubicBezTo>
                <a:cubicBezTo>
                  <a:pt x="12" y="392"/>
                  <a:pt x="14" y="402"/>
                  <a:pt x="20" y="411"/>
                </a:cubicBezTo>
                <a:lnTo>
                  <a:pt x="6" y="411"/>
                </a:lnTo>
                <a:close/>
                <a:moveTo>
                  <a:pt x="2" y="448"/>
                </a:moveTo>
                <a:cubicBezTo>
                  <a:pt x="2" y="435"/>
                  <a:pt x="2" y="435"/>
                  <a:pt x="2" y="435"/>
                </a:cubicBezTo>
                <a:cubicBezTo>
                  <a:pt x="118" y="435"/>
                  <a:pt x="118" y="435"/>
                  <a:pt x="118" y="435"/>
                </a:cubicBezTo>
                <a:cubicBezTo>
                  <a:pt x="118" y="448"/>
                  <a:pt x="118" y="448"/>
                  <a:pt x="118" y="448"/>
                </a:cubicBezTo>
                <a:lnTo>
                  <a:pt x="2" y="448"/>
                </a:lnTo>
                <a:close/>
              </a:path>
            </a:pathLst>
          </a:custGeom>
          <a:solidFill>
            <a:srgbClr val="0078D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4"/>
              </a:solidFill>
              <a:effectLst/>
              <a:uLnTx/>
              <a:uFillTx/>
              <a:latin typeface="Segoe UI Semilight"/>
              <a:ea typeface="+mn-ea"/>
              <a:cs typeface="+mn-cs"/>
            </a:endParaRPr>
          </a:p>
        </p:txBody>
      </p:sp>
      <p:sp>
        <p:nvSpPr>
          <p:cNvPr id="13" name="Freeform 223">
            <a:extLst>
              <a:ext uri="{FF2B5EF4-FFF2-40B4-BE49-F238E27FC236}">
                <a16:creationId xmlns:a16="http://schemas.microsoft.com/office/drawing/2014/main" id="{82BDDC47-2F05-6E6C-49B9-88D8F918EFAE}"/>
              </a:ext>
              <a:ext uri="{C183D7F6-B498-43B3-948B-1728B52AA6E4}">
                <adec:decorative xmlns:adec="http://schemas.microsoft.com/office/drawing/2017/decorative" val="1"/>
              </a:ext>
            </a:extLst>
          </p:cNvPr>
          <p:cNvSpPr>
            <a:spLocks noEditPoints="1"/>
          </p:cNvSpPr>
          <p:nvPr userDrawn="1"/>
        </p:nvSpPr>
        <p:spPr bwMode="auto">
          <a:xfrm>
            <a:off x="3246095" y="2182577"/>
            <a:ext cx="2423656" cy="477795"/>
          </a:xfrm>
          <a:custGeom>
            <a:avLst/>
            <a:gdLst>
              <a:gd name="T0" fmla="*/ 69 w 798"/>
              <a:gd name="T1" fmla="*/ 157 h 157"/>
              <a:gd name="T2" fmla="*/ 0 w 798"/>
              <a:gd name="T3" fmla="*/ 81 h 157"/>
              <a:gd name="T4" fmla="*/ 75 w 798"/>
              <a:gd name="T5" fmla="*/ 0 h 157"/>
              <a:gd name="T6" fmla="*/ 114 w 798"/>
              <a:gd name="T7" fmla="*/ 20 h 157"/>
              <a:gd name="T8" fmla="*/ 28 w 798"/>
              <a:gd name="T9" fmla="*/ 29 h 157"/>
              <a:gd name="T10" fmla="*/ 27 w 798"/>
              <a:gd name="T11" fmla="*/ 129 h 157"/>
              <a:gd name="T12" fmla="*/ 107 w 798"/>
              <a:gd name="T13" fmla="*/ 139 h 157"/>
              <a:gd name="T14" fmla="*/ 71 w 798"/>
              <a:gd name="T15" fmla="*/ 89 h 157"/>
              <a:gd name="T16" fmla="*/ 117 w 798"/>
              <a:gd name="T17" fmla="*/ 79 h 157"/>
              <a:gd name="T18" fmla="*/ 219 w 798"/>
              <a:gd name="T19" fmla="*/ 106 h 157"/>
              <a:gd name="T20" fmla="*/ 201 w 798"/>
              <a:gd name="T21" fmla="*/ 84 h 157"/>
              <a:gd name="T22" fmla="*/ 237 w 798"/>
              <a:gd name="T23" fmla="*/ 42 h 157"/>
              <a:gd name="T24" fmla="*/ 194 w 798"/>
              <a:gd name="T25" fmla="*/ 3 h 157"/>
              <a:gd name="T26" fmla="*/ 152 w 798"/>
              <a:gd name="T27" fmla="*/ 154 h 157"/>
              <a:gd name="T28" fmla="*/ 162 w 798"/>
              <a:gd name="T29" fmla="*/ 87 h 157"/>
              <a:gd name="T30" fmla="*/ 197 w 798"/>
              <a:gd name="T31" fmla="*/ 92 h 157"/>
              <a:gd name="T32" fmla="*/ 230 w 798"/>
              <a:gd name="T33" fmla="*/ 154 h 157"/>
              <a:gd name="T34" fmla="*/ 219 w 798"/>
              <a:gd name="T35" fmla="*/ 106 h 157"/>
              <a:gd name="T36" fmla="*/ 162 w 798"/>
              <a:gd name="T37" fmla="*/ 77 h 157"/>
              <a:gd name="T38" fmla="*/ 191 w 798"/>
              <a:gd name="T39" fmla="*/ 13 h 157"/>
              <a:gd name="T40" fmla="*/ 226 w 798"/>
              <a:gd name="T41" fmla="*/ 43 h 157"/>
              <a:gd name="T42" fmla="*/ 189 w 798"/>
              <a:gd name="T43" fmla="*/ 77 h 157"/>
              <a:gd name="T44" fmla="*/ 316 w 798"/>
              <a:gd name="T45" fmla="*/ 3 h 157"/>
              <a:gd name="T46" fmla="*/ 270 w 798"/>
              <a:gd name="T47" fmla="*/ 154 h 157"/>
              <a:gd name="T48" fmla="*/ 353 w 798"/>
              <a:gd name="T49" fmla="*/ 107 h 157"/>
              <a:gd name="T50" fmla="*/ 382 w 798"/>
              <a:gd name="T51" fmla="*/ 154 h 157"/>
              <a:gd name="T52" fmla="*/ 291 w 798"/>
              <a:gd name="T53" fmla="*/ 98 h 157"/>
              <a:gd name="T54" fmla="*/ 320 w 798"/>
              <a:gd name="T55" fmla="*/ 16 h 157"/>
              <a:gd name="T56" fmla="*/ 322 w 798"/>
              <a:gd name="T57" fmla="*/ 21 h 157"/>
              <a:gd name="T58" fmla="*/ 350 w 798"/>
              <a:gd name="T59" fmla="*/ 98 h 157"/>
              <a:gd name="T60" fmla="*/ 504 w 798"/>
              <a:gd name="T61" fmla="*/ 149 h 157"/>
              <a:gd name="T62" fmla="*/ 415 w 798"/>
              <a:gd name="T63" fmla="*/ 136 h 157"/>
              <a:gd name="T64" fmla="*/ 417 w 798"/>
              <a:gd name="T65" fmla="*/ 23 h 157"/>
              <a:gd name="T66" fmla="*/ 504 w 798"/>
              <a:gd name="T67" fmla="*/ 6 h 157"/>
              <a:gd name="T68" fmla="*/ 471 w 798"/>
              <a:gd name="T69" fmla="*/ 10 h 157"/>
              <a:gd name="T70" fmla="*/ 407 w 798"/>
              <a:gd name="T71" fmla="*/ 81 h 157"/>
              <a:gd name="T72" fmla="*/ 467 w 798"/>
              <a:gd name="T73" fmla="*/ 147 h 157"/>
              <a:gd name="T74" fmla="*/ 504 w 798"/>
              <a:gd name="T75" fmla="*/ 149 h 157"/>
              <a:gd name="T76" fmla="*/ 538 w 798"/>
              <a:gd name="T77" fmla="*/ 3 h 157"/>
              <a:gd name="T78" fmla="*/ 548 w 798"/>
              <a:gd name="T79" fmla="*/ 154 h 157"/>
              <a:gd name="T80" fmla="*/ 641 w 798"/>
              <a:gd name="T81" fmla="*/ 3 h 157"/>
              <a:gd name="T82" fmla="*/ 574 w 798"/>
              <a:gd name="T83" fmla="*/ 154 h 157"/>
              <a:gd name="T84" fmla="*/ 603 w 798"/>
              <a:gd name="T85" fmla="*/ 107 h 157"/>
              <a:gd name="T86" fmla="*/ 686 w 798"/>
              <a:gd name="T87" fmla="*/ 154 h 157"/>
              <a:gd name="T88" fmla="*/ 641 w 798"/>
              <a:gd name="T89" fmla="*/ 3 h 157"/>
              <a:gd name="T90" fmla="*/ 632 w 798"/>
              <a:gd name="T91" fmla="*/ 27 h 157"/>
              <a:gd name="T92" fmla="*/ 636 w 798"/>
              <a:gd name="T93" fmla="*/ 16 h 157"/>
              <a:gd name="T94" fmla="*/ 639 w 798"/>
              <a:gd name="T95" fmla="*/ 28 h 157"/>
              <a:gd name="T96" fmla="*/ 607 w 798"/>
              <a:gd name="T97" fmla="*/ 98 h 157"/>
              <a:gd name="T98" fmla="*/ 719 w 798"/>
              <a:gd name="T99" fmla="*/ 137 h 157"/>
              <a:gd name="T100" fmla="*/ 778 w 798"/>
              <a:gd name="T101" fmla="*/ 140 h 157"/>
              <a:gd name="T102" fmla="*/ 781 w 798"/>
              <a:gd name="T103" fmla="*/ 101 h 157"/>
              <a:gd name="T104" fmla="*/ 725 w 798"/>
              <a:gd name="T105" fmla="*/ 60 h 157"/>
              <a:gd name="T106" fmla="*/ 732 w 798"/>
              <a:gd name="T107" fmla="*/ 12 h 157"/>
              <a:gd name="T108" fmla="*/ 792 w 798"/>
              <a:gd name="T109" fmla="*/ 5 h 157"/>
              <a:gd name="T110" fmla="*/ 764 w 798"/>
              <a:gd name="T111" fmla="*/ 10 h 157"/>
              <a:gd name="T112" fmla="*/ 730 w 798"/>
              <a:gd name="T113" fmla="*/ 38 h 157"/>
              <a:gd name="T114" fmla="*/ 763 w 798"/>
              <a:gd name="T115" fmla="*/ 75 h 157"/>
              <a:gd name="T116" fmla="*/ 798 w 798"/>
              <a:gd name="T117" fmla="*/ 118 h 157"/>
              <a:gd name="T118" fmla="*/ 752 w 798"/>
              <a:gd name="T119" fmla="*/ 157 h 157"/>
              <a:gd name="T120" fmla="*/ 719 w 798"/>
              <a:gd name="T121" fmla="*/ 14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8" h="157">
                <a:moveTo>
                  <a:pt x="117" y="144"/>
                </a:moveTo>
                <a:cubicBezTo>
                  <a:pt x="101" y="153"/>
                  <a:pt x="85" y="157"/>
                  <a:pt x="69" y="157"/>
                </a:cubicBezTo>
                <a:cubicBezTo>
                  <a:pt x="48" y="157"/>
                  <a:pt x="32" y="150"/>
                  <a:pt x="19" y="136"/>
                </a:cubicBezTo>
                <a:cubicBezTo>
                  <a:pt x="6" y="122"/>
                  <a:pt x="0" y="104"/>
                  <a:pt x="0" y="81"/>
                </a:cubicBezTo>
                <a:cubicBezTo>
                  <a:pt x="0" y="58"/>
                  <a:pt x="7" y="39"/>
                  <a:pt x="20" y="23"/>
                </a:cubicBezTo>
                <a:cubicBezTo>
                  <a:pt x="34" y="8"/>
                  <a:pt x="52" y="0"/>
                  <a:pt x="75" y="0"/>
                </a:cubicBezTo>
                <a:cubicBezTo>
                  <a:pt x="89" y="0"/>
                  <a:pt x="101" y="3"/>
                  <a:pt x="114" y="8"/>
                </a:cubicBezTo>
                <a:cubicBezTo>
                  <a:pt x="114" y="20"/>
                  <a:pt x="114" y="20"/>
                  <a:pt x="114" y="20"/>
                </a:cubicBezTo>
                <a:cubicBezTo>
                  <a:pt x="100" y="13"/>
                  <a:pt x="87" y="10"/>
                  <a:pt x="74" y="10"/>
                </a:cubicBezTo>
                <a:cubicBezTo>
                  <a:pt x="55" y="10"/>
                  <a:pt x="39" y="16"/>
                  <a:pt x="28" y="29"/>
                </a:cubicBezTo>
                <a:cubicBezTo>
                  <a:pt x="16" y="43"/>
                  <a:pt x="10" y="59"/>
                  <a:pt x="10" y="79"/>
                </a:cubicBezTo>
                <a:cubicBezTo>
                  <a:pt x="10" y="101"/>
                  <a:pt x="16" y="117"/>
                  <a:pt x="27" y="129"/>
                </a:cubicBezTo>
                <a:cubicBezTo>
                  <a:pt x="38" y="141"/>
                  <a:pt x="52" y="147"/>
                  <a:pt x="71" y="147"/>
                </a:cubicBezTo>
                <a:cubicBezTo>
                  <a:pt x="84" y="147"/>
                  <a:pt x="96" y="144"/>
                  <a:pt x="107" y="139"/>
                </a:cubicBezTo>
                <a:cubicBezTo>
                  <a:pt x="107" y="89"/>
                  <a:pt x="107" y="89"/>
                  <a:pt x="107" y="89"/>
                </a:cubicBezTo>
                <a:cubicBezTo>
                  <a:pt x="71" y="89"/>
                  <a:pt x="71" y="89"/>
                  <a:pt x="71" y="89"/>
                </a:cubicBezTo>
                <a:cubicBezTo>
                  <a:pt x="71" y="79"/>
                  <a:pt x="71" y="79"/>
                  <a:pt x="71" y="79"/>
                </a:cubicBezTo>
                <a:cubicBezTo>
                  <a:pt x="117" y="79"/>
                  <a:pt x="117" y="79"/>
                  <a:pt x="117" y="79"/>
                </a:cubicBezTo>
                <a:lnTo>
                  <a:pt x="117" y="144"/>
                </a:lnTo>
                <a:close/>
                <a:moveTo>
                  <a:pt x="219" y="106"/>
                </a:moveTo>
                <a:cubicBezTo>
                  <a:pt x="213" y="94"/>
                  <a:pt x="207" y="87"/>
                  <a:pt x="201" y="84"/>
                </a:cubicBezTo>
                <a:cubicBezTo>
                  <a:pt x="201" y="84"/>
                  <a:pt x="201" y="84"/>
                  <a:pt x="201" y="84"/>
                </a:cubicBezTo>
                <a:cubicBezTo>
                  <a:pt x="213" y="82"/>
                  <a:pt x="221" y="77"/>
                  <a:pt x="228" y="70"/>
                </a:cubicBezTo>
                <a:cubicBezTo>
                  <a:pt x="234" y="62"/>
                  <a:pt x="237" y="53"/>
                  <a:pt x="237" y="42"/>
                </a:cubicBezTo>
                <a:cubicBezTo>
                  <a:pt x="237" y="31"/>
                  <a:pt x="233" y="21"/>
                  <a:pt x="226" y="14"/>
                </a:cubicBezTo>
                <a:cubicBezTo>
                  <a:pt x="218" y="7"/>
                  <a:pt x="207" y="3"/>
                  <a:pt x="194" y="3"/>
                </a:cubicBezTo>
                <a:cubicBezTo>
                  <a:pt x="152" y="3"/>
                  <a:pt x="152" y="3"/>
                  <a:pt x="152" y="3"/>
                </a:cubicBezTo>
                <a:cubicBezTo>
                  <a:pt x="152" y="154"/>
                  <a:pt x="152" y="154"/>
                  <a:pt x="152" y="154"/>
                </a:cubicBezTo>
                <a:cubicBezTo>
                  <a:pt x="162" y="154"/>
                  <a:pt x="162" y="154"/>
                  <a:pt x="162" y="154"/>
                </a:cubicBezTo>
                <a:cubicBezTo>
                  <a:pt x="162" y="87"/>
                  <a:pt x="162" y="87"/>
                  <a:pt x="162" y="87"/>
                </a:cubicBezTo>
                <a:cubicBezTo>
                  <a:pt x="181" y="87"/>
                  <a:pt x="181" y="87"/>
                  <a:pt x="181" y="87"/>
                </a:cubicBezTo>
                <a:cubicBezTo>
                  <a:pt x="188" y="87"/>
                  <a:pt x="193" y="88"/>
                  <a:pt x="197" y="92"/>
                </a:cubicBezTo>
                <a:cubicBezTo>
                  <a:pt x="201" y="95"/>
                  <a:pt x="205" y="101"/>
                  <a:pt x="209" y="110"/>
                </a:cubicBezTo>
                <a:cubicBezTo>
                  <a:pt x="230" y="154"/>
                  <a:pt x="230" y="154"/>
                  <a:pt x="230" y="154"/>
                </a:cubicBezTo>
                <a:cubicBezTo>
                  <a:pt x="241" y="154"/>
                  <a:pt x="241" y="154"/>
                  <a:pt x="241" y="154"/>
                </a:cubicBezTo>
                <a:lnTo>
                  <a:pt x="219" y="106"/>
                </a:lnTo>
                <a:close/>
                <a:moveTo>
                  <a:pt x="189" y="77"/>
                </a:moveTo>
                <a:cubicBezTo>
                  <a:pt x="162" y="77"/>
                  <a:pt x="162" y="77"/>
                  <a:pt x="162" y="77"/>
                </a:cubicBezTo>
                <a:cubicBezTo>
                  <a:pt x="162" y="13"/>
                  <a:pt x="162" y="13"/>
                  <a:pt x="162" y="13"/>
                </a:cubicBezTo>
                <a:cubicBezTo>
                  <a:pt x="191" y="13"/>
                  <a:pt x="191" y="13"/>
                  <a:pt x="191" y="13"/>
                </a:cubicBezTo>
                <a:cubicBezTo>
                  <a:pt x="202" y="13"/>
                  <a:pt x="211" y="15"/>
                  <a:pt x="217" y="21"/>
                </a:cubicBezTo>
                <a:cubicBezTo>
                  <a:pt x="223" y="26"/>
                  <a:pt x="226" y="34"/>
                  <a:pt x="226" y="43"/>
                </a:cubicBezTo>
                <a:cubicBezTo>
                  <a:pt x="226" y="54"/>
                  <a:pt x="223" y="62"/>
                  <a:pt x="216" y="68"/>
                </a:cubicBezTo>
                <a:cubicBezTo>
                  <a:pt x="209" y="74"/>
                  <a:pt x="200" y="77"/>
                  <a:pt x="189" y="77"/>
                </a:cubicBezTo>
                <a:close/>
                <a:moveTo>
                  <a:pt x="326" y="3"/>
                </a:moveTo>
                <a:cubicBezTo>
                  <a:pt x="316" y="3"/>
                  <a:pt x="316" y="3"/>
                  <a:pt x="316" y="3"/>
                </a:cubicBezTo>
                <a:cubicBezTo>
                  <a:pt x="259" y="154"/>
                  <a:pt x="259" y="154"/>
                  <a:pt x="259" y="154"/>
                </a:cubicBezTo>
                <a:cubicBezTo>
                  <a:pt x="270" y="154"/>
                  <a:pt x="270" y="154"/>
                  <a:pt x="270" y="154"/>
                </a:cubicBezTo>
                <a:cubicBezTo>
                  <a:pt x="288" y="107"/>
                  <a:pt x="288" y="107"/>
                  <a:pt x="288" y="107"/>
                </a:cubicBezTo>
                <a:cubicBezTo>
                  <a:pt x="353" y="107"/>
                  <a:pt x="353" y="107"/>
                  <a:pt x="353" y="107"/>
                </a:cubicBezTo>
                <a:cubicBezTo>
                  <a:pt x="371" y="154"/>
                  <a:pt x="371" y="154"/>
                  <a:pt x="371" y="154"/>
                </a:cubicBezTo>
                <a:cubicBezTo>
                  <a:pt x="382" y="154"/>
                  <a:pt x="382" y="154"/>
                  <a:pt x="382" y="154"/>
                </a:cubicBezTo>
                <a:lnTo>
                  <a:pt x="326" y="3"/>
                </a:lnTo>
                <a:close/>
                <a:moveTo>
                  <a:pt x="291" y="98"/>
                </a:moveTo>
                <a:cubicBezTo>
                  <a:pt x="317" y="27"/>
                  <a:pt x="317" y="27"/>
                  <a:pt x="317" y="27"/>
                </a:cubicBezTo>
                <a:cubicBezTo>
                  <a:pt x="318" y="25"/>
                  <a:pt x="319" y="21"/>
                  <a:pt x="320" y="16"/>
                </a:cubicBezTo>
                <a:cubicBezTo>
                  <a:pt x="321" y="16"/>
                  <a:pt x="321" y="16"/>
                  <a:pt x="321" y="16"/>
                </a:cubicBezTo>
                <a:cubicBezTo>
                  <a:pt x="321" y="18"/>
                  <a:pt x="322" y="20"/>
                  <a:pt x="322" y="21"/>
                </a:cubicBezTo>
                <a:cubicBezTo>
                  <a:pt x="323" y="23"/>
                  <a:pt x="323" y="26"/>
                  <a:pt x="324" y="28"/>
                </a:cubicBezTo>
                <a:cubicBezTo>
                  <a:pt x="350" y="98"/>
                  <a:pt x="350" y="98"/>
                  <a:pt x="350" y="98"/>
                </a:cubicBezTo>
                <a:lnTo>
                  <a:pt x="291" y="98"/>
                </a:lnTo>
                <a:close/>
                <a:moveTo>
                  <a:pt x="504" y="149"/>
                </a:moveTo>
                <a:cubicBezTo>
                  <a:pt x="492" y="154"/>
                  <a:pt x="479" y="157"/>
                  <a:pt x="466" y="157"/>
                </a:cubicBezTo>
                <a:cubicBezTo>
                  <a:pt x="445" y="157"/>
                  <a:pt x="428" y="150"/>
                  <a:pt x="415" y="136"/>
                </a:cubicBezTo>
                <a:cubicBezTo>
                  <a:pt x="402" y="122"/>
                  <a:pt x="396" y="104"/>
                  <a:pt x="396" y="82"/>
                </a:cubicBezTo>
                <a:cubicBezTo>
                  <a:pt x="396" y="57"/>
                  <a:pt x="403" y="37"/>
                  <a:pt x="417" y="23"/>
                </a:cubicBezTo>
                <a:cubicBezTo>
                  <a:pt x="431" y="8"/>
                  <a:pt x="449" y="0"/>
                  <a:pt x="471" y="0"/>
                </a:cubicBezTo>
                <a:cubicBezTo>
                  <a:pt x="483" y="0"/>
                  <a:pt x="494" y="2"/>
                  <a:pt x="504" y="6"/>
                </a:cubicBezTo>
                <a:cubicBezTo>
                  <a:pt x="504" y="17"/>
                  <a:pt x="504" y="17"/>
                  <a:pt x="504" y="17"/>
                </a:cubicBezTo>
                <a:cubicBezTo>
                  <a:pt x="494" y="12"/>
                  <a:pt x="482" y="10"/>
                  <a:pt x="471" y="10"/>
                </a:cubicBezTo>
                <a:cubicBezTo>
                  <a:pt x="452" y="10"/>
                  <a:pt x="436" y="16"/>
                  <a:pt x="424" y="29"/>
                </a:cubicBezTo>
                <a:cubicBezTo>
                  <a:pt x="412" y="42"/>
                  <a:pt x="407" y="59"/>
                  <a:pt x="407" y="81"/>
                </a:cubicBezTo>
                <a:cubicBezTo>
                  <a:pt x="407" y="101"/>
                  <a:pt x="412" y="118"/>
                  <a:pt x="424" y="130"/>
                </a:cubicBezTo>
                <a:cubicBezTo>
                  <a:pt x="435" y="141"/>
                  <a:pt x="449" y="147"/>
                  <a:pt x="467" y="147"/>
                </a:cubicBezTo>
                <a:cubicBezTo>
                  <a:pt x="481" y="147"/>
                  <a:pt x="493" y="145"/>
                  <a:pt x="504" y="139"/>
                </a:cubicBezTo>
                <a:lnTo>
                  <a:pt x="504" y="149"/>
                </a:lnTo>
                <a:close/>
                <a:moveTo>
                  <a:pt x="538" y="154"/>
                </a:moveTo>
                <a:cubicBezTo>
                  <a:pt x="538" y="3"/>
                  <a:pt x="538" y="3"/>
                  <a:pt x="538" y="3"/>
                </a:cubicBezTo>
                <a:cubicBezTo>
                  <a:pt x="548" y="3"/>
                  <a:pt x="548" y="3"/>
                  <a:pt x="548" y="3"/>
                </a:cubicBezTo>
                <a:cubicBezTo>
                  <a:pt x="548" y="154"/>
                  <a:pt x="548" y="154"/>
                  <a:pt x="548" y="154"/>
                </a:cubicBezTo>
                <a:lnTo>
                  <a:pt x="538" y="154"/>
                </a:lnTo>
                <a:close/>
                <a:moveTo>
                  <a:pt x="641" y="3"/>
                </a:moveTo>
                <a:cubicBezTo>
                  <a:pt x="631" y="3"/>
                  <a:pt x="631" y="3"/>
                  <a:pt x="631" y="3"/>
                </a:cubicBezTo>
                <a:cubicBezTo>
                  <a:pt x="574" y="154"/>
                  <a:pt x="574" y="154"/>
                  <a:pt x="574" y="154"/>
                </a:cubicBezTo>
                <a:cubicBezTo>
                  <a:pt x="586" y="154"/>
                  <a:pt x="586" y="154"/>
                  <a:pt x="586" y="154"/>
                </a:cubicBezTo>
                <a:cubicBezTo>
                  <a:pt x="603" y="107"/>
                  <a:pt x="603" y="107"/>
                  <a:pt x="603" y="107"/>
                </a:cubicBezTo>
                <a:cubicBezTo>
                  <a:pt x="669" y="107"/>
                  <a:pt x="669" y="107"/>
                  <a:pt x="669" y="107"/>
                </a:cubicBezTo>
                <a:cubicBezTo>
                  <a:pt x="686" y="154"/>
                  <a:pt x="686" y="154"/>
                  <a:pt x="686" y="154"/>
                </a:cubicBezTo>
                <a:cubicBezTo>
                  <a:pt x="698" y="154"/>
                  <a:pt x="698" y="154"/>
                  <a:pt x="698" y="154"/>
                </a:cubicBezTo>
                <a:lnTo>
                  <a:pt x="641" y="3"/>
                </a:lnTo>
                <a:close/>
                <a:moveTo>
                  <a:pt x="607" y="98"/>
                </a:moveTo>
                <a:cubicBezTo>
                  <a:pt x="632" y="27"/>
                  <a:pt x="632" y="27"/>
                  <a:pt x="632" y="27"/>
                </a:cubicBezTo>
                <a:cubicBezTo>
                  <a:pt x="633" y="25"/>
                  <a:pt x="634" y="21"/>
                  <a:pt x="636" y="16"/>
                </a:cubicBezTo>
                <a:cubicBezTo>
                  <a:pt x="636" y="16"/>
                  <a:pt x="636" y="16"/>
                  <a:pt x="636" y="16"/>
                </a:cubicBezTo>
                <a:cubicBezTo>
                  <a:pt x="637" y="18"/>
                  <a:pt x="637" y="20"/>
                  <a:pt x="638" y="21"/>
                </a:cubicBezTo>
                <a:cubicBezTo>
                  <a:pt x="638" y="23"/>
                  <a:pt x="639" y="26"/>
                  <a:pt x="639" y="28"/>
                </a:cubicBezTo>
                <a:cubicBezTo>
                  <a:pt x="665" y="98"/>
                  <a:pt x="665" y="98"/>
                  <a:pt x="665" y="98"/>
                </a:cubicBezTo>
                <a:lnTo>
                  <a:pt x="607" y="98"/>
                </a:lnTo>
                <a:close/>
                <a:moveTo>
                  <a:pt x="719" y="149"/>
                </a:moveTo>
                <a:cubicBezTo>
                  <a:pt x="719" y="137"/>
                  <a:pt x="719" y="137"/>
                  <a:pt x="719" y="137"/>
                </a:cubicBezTo>
                <a:cubicBezTo>
                  <a:pt x="729" y="144"/>
                  <a:pt x="740" y="147"/>
                  <a:pt x="751" y="147"/>
                </a:cubicBezTo>
                <a:cubicBezTo>
                  <a:pt x="763" y="147"/>
                  <a:pt x="772" y="145"/>
                  <a:pt x="778" y="140"/>
                </a:cubicBezTo>
                <a:cubicBezTo>
                  <a:pt x="785" y="135"/>
                  <a:pt x="788" y="128"/>
                  <a:pt x="788" y="120"/>
                </a:cubicBezTo>
                <a:cubicBezTo>
                  <a:pt x="788" y="112"/>
                  <a:pt x="786" y="106"/>
                  <a:pt x="781" y="101"/>
                </a:cubicBezTo>
                <a:cubicBezTo>
                  <a:pt x="777" y="96"/>
                  <a:pt x="768" y="90"/>
                  <a:pt x="755" y="82"/>
                </a:cubicBezTo>
                <a:cubicBezTo>
                  <a:pt x="739" y="73"/>
                  <a:pt x="730" y="66"/>
                  <a:pt x="725" y="60"/>
                </a:cubicBezTo>
                <a:cubicBezTo>
                  <a:pt x="721" y="54"/>
                  <a:pt x="719" y="47"/>
                  <a:pt x="719" y="39"/>
                </a:cubicBezTo>
                <a:cubicBezTo>
                  <a:pt x="719" y="28"/>
                  <a:pt x="724" y="19"/>
                  <a:pt x="732" y="12"/>
                </a:cubicBezTo>
                <a:cubicBezTo>
                  <a:pt x="740" y="4"/>
                  <a:pt x="751" y="0"/>
                  <a:pt x="765" y="0"/>
                </a:cubicBezTo>
                <a:cubicBezTo>
                  <a:pt x="774" y="0"/>
                  <a:pt x="783" y="2"/>
                  <a:pt x="792" y="5"/>
                </a:cubicBezTo>
                <a:cubicBezTo>
                  <a:pt x="792" y="16"/>
                  <a:pt x="792" y="16"/>
                  <a:pt x="792" y="16"/>
                </a:cubicBezTo>
                <a:cubicBezTo>
                  <a:pt x="783" y="12"/>
                  <a:pt x="774" y="10"/>
                  <a:pt x="764" y="10"/>
                </a:cubicBezTo>
                <a:cubicBezTo>
                  <a:pt x="753" y="10"/>
                  <a:pt x="745" y="13"/>
                  <a:pt x="739" y="18"/>
                </a:cubicBezTo>
                <a:cubicBezTo>
                  <a:pt x="733" y="23"/>
                  <a:pt x="730" y="30"/>
                  <a:pt x="730" y="38"/>
                </a:cubicBezTo>
                <a:cubicBezTo>
                  <a:pt x="730" y="45"/>
                  <a:pt x="732" y="52"/>
                  <a:pt x="736" y="56"/>
                </a:cubicBezTo>
                <a:cubicBezTo>
                  <a:pt x="741" y="61"/>
                  <a:pt x="749" y="67"/>
                  <a:pt x="763" y="75"/>
                </a:cubicBezTo>
                <a:cubicBezTo>
                  <a:pt x="777" y="83"/>
                  <a:pt x="787" y="90"/>
                  <a:pt x="791" y="96"/>
                </a:cubicBezTo>
                <a:cubicBezTo>
                  <a:pt x="796" y="102"/>
                  <a:pt x="798" y="110"/>
                  <a:pt x="798" y="118"/>
                </a:cubicBezTo>
                <a:cubicBezTo>
                  <a:pt x="798" y="129"/>
                  <a:pt x="794" y="139"/>
                  <a:pt x="786" y="146"/>
                </a:cubicBezTo>
                <a:cubicBezTo>
                  <a:pt x="778" y="153"/>
                  <a:pt x="767" y="157"/>
                  <a:pt x="752" y="157"/>
                </a:cubicBezTo>
                <a:cubicBezTo>
                  <a:pt x="747" y="157"/>
                  <a:pt x="741" y="156"/>
                  <a:pt x="734" y="155"/>
                </a:cubicBezTo>
                <a:cubicBezTo>
                  <a:pt x="727" y="153"/>
                  <a:pt x="722" y="151"/>
                  <a:pt x="719" y="149"/>
                </a:cubicBezTo>
                <a:close/>
              </a:path>
            </a:pathLst>
          </a:custGeom>
          <a:solidFill>
            <a:srgbClr val="002050"/>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tx2">
                  <a:lumMod val="90000"/>
                  <a:lumOff val="10000"/>
                </a:schemeClr>
              </a:solidFill>
              <a:effectLst/>
              <a:uLnTx/>
              <a:uFillTx/>
              <a:latin typeface="Segoe UI Semilight"/>
              <a:ea typeface="+mn-ea"/>
              <a:cs typeface="Segoe UI Semilight"/>
            </a:endParaRPr>
          </a:p>
        </p:txBody>
      </p:sp>
      <p:sp>
        <p:nvSpPr>
          <p:cNvPr id="14" name="Freeform 224">
            <a:extLst>
              <a:ext uri="{FF2B5EF4-FFF2-40B4-BE49-F238E27FC236}">
                <a16:creationId xmlns:a16="http://schemas.microsoft.com/office/drawing/2014/main" id="{F030F6DB-E568-D8FE-1192-3D662D4F8006}"/>
              </a:ext>
              <a:ext uri="{C183D7F6-B498-43B3-948B-1728B52AA6E4}">
                <adec:decorative xmlns:adec="http://schemas.microsoft.com/office/drawing/2017/decorative" val="1"/>
              </a:ext>
            </a:extLst>
          </p:cNvPr>
          <p:cNvSpPr>
            <a:spLocks noEditPoints="1"/>
          </p:cNvSpPr>
          <p:nvPr userDrawn="1"/>
        </p:nvSpPr>
        <p:spPr bwMode="auto">
          <a:xfrm>
            <a:off x="2076655" y="2719697"/>
            <a:ext cx="990269" cy="282567"/>
          </a:xfrm>
          <a:custGeom>
            <a:avLst/>
            <a:gdLst>
              <a:gd name="T0" fmla="*/ 8 w 326"/>
              <a:gd name="T1" fmla="*/ 48 h 93"/>
              <a:gd name="T2" fmla="*/ 6 w 326"/>
              <a:gd name="T3" fmla="*/ 46 h 93"/>
              <a:gd name="T4" fmla="*/ 0 w 326"/>
              <a:gd name="T5" fmla="*/ 91 h 93"/>
              <a:gd name="T6" fmla="*/ 6 w 326"/>
              <a:gd name="T7" fmla="*/ 1 h 93"/>
              <a:gd name="T8" fmla="*/ 6 w 326"/>
              <a:gd name="T9" fmla="*/ 43 h 93"/>
              <a:gd name="T10" fmla="*/ 44 w 326"/>
              <a:gd name="T11" fmla="*/ 1 h 93"/>
              <a:gd name="T12" fmla="*/ 13 w 326"/>
              <a:gd name="T13" fmla="*/ 45 h 93"/>
              <a:gd name="T14" fmla="*/ 46 w 326"/>
              <a:gd name="T15" fmla="*/ 91 h 93"/>
              <a:gd name="T16" fmla="*/ 68 w 326"/>
              <a:gd name="T17" fmla="*/ 1 h 93"/>
              <a:gd name="T18" fmla="*/ 74 w 326"/>
              <a:gd name="T19" fmla="*/ 91 h 93"/>
              <a:gd name="T20" fmla="*/ 97 w 326"/>
              <a:gd name="T21" fmla="*/ 91 h 93"/>
              <a:gd name="T22" fmla="*/ 103 w 326"/>
              <a:gd name="T23" fmla="*/ 1 h 93"/>
              <a:gd name="T24" fmla="*/ 97 w 326"/>
              <a:gd name="T25" fmla="*/ 91 h 93"/>
              <a:gd name="T26" fmla="*/ 151 w 326"/>
              <a:gd name="T27" fmla="*/ 91 h 93"/>
              <a:gd name="T28" fmla="*/ 144 w 326"/>
              <a:gd name="T29" fmla="*/ 7 h 93"/>
              <a:gd name="T30" fmla="*/ 119 w 326"/>
              <a:gd name="T31" fmla="*/ 1 h 93"/>
              <a:gd name="T32" fmla="*/ 177 w 326"/>
              <a:gd name="T33" fmla="*/ 7 h 93"/>
              <a:gd name="T34" fmla="*/ 251 w 326"/>
              <a:gd name="T35" fmla="*/ 12 h 93"/>
              <a:gd name="T36" fmla="*/ 190 w 326"/>
              <a:gd name="T37" fmla="*/ 12 h 93"/>
              <a:gd name="T38" fmla="*/ 190 w 326"/>
              <a:gd name="T39" fmla="*/ 80 h 93"/>
              <a:gd name="T40" fmla="*/ 251 w 326"/>
              <a:gd name="T41" fmla="*/ 80 h 93"/>
              <a:gd name="T42" fmla="*/ 251 w 326"/>
              <a:gd name="T43" fmla="*/ 12 h 93"/>
              <a:gd name="T44" fmla="*/ 220 w 326"/>
              <a:gd name="T45" fmla="*/ 87 h 93"/>
              <a:gd name="T46" fmla="*/ 185 w 326"/>
              <a:gd name="T47" fmla="*/ 46 h 93"/>
              <a:gd name="T48" fmla="*/ 221 w 326"/>
              <a:gd name="T49" fmla="*/ 5 h 93"/>
              <a:gd name="T50" fmla="*/ 256 w 326"/>
              <a:gd name="T51" fmla="*/ 46 h 93"/>
              <a:gd name="T52" fmla="*/ 278 w 326"/>
              <a:gd name="T53" fmla="*/ 88 h 93"/>
              <a:gd name="T54" fmla="*/ 298 w 326"/>
              <a:gd name="T55" fmla="*/ 87 h 93"/>
              <a:gd name="T56" fmla="*/ 319 w 326"/>
              <a:gd name="T57" fmla="*/ 70 h 93"/>
              <a:gd name="T58" fmla="*/ 300 w 326"/>
              <a:gd name="T59" fmla="*/ 48 h 93"/>
              <a:gd name="T60" fmla="*/ 279 w 326"/>
              <a:gd name="T61" fmla="*/ 22 h 93"/>
              <a:gd name="T62" fmla="*/ 306 w 326"/>
              <a:gd name="T63" fmla="*/ 0 h 93"/>
              <a:gd name="T64" fmla="*/ 322 w 326"/>
              <a:gd name="T65" fmla="*/ 9 h 93"/>
              <a:gd name="T66" fmla="*/ 291 w 326"/>
              <a:gd name="T67" fmla="*/ 10 h 93"/>
              <a:gd name="T68" fmla="*/ 289 w 326"/>
              <a:gd name="T69" fmla="*/ 33 h 93"/>
              <a:gd name="T70" fmla="*/ 321 w 326"/>
              <a:gd name="T71" fmla="*/ 56 h 93"/>
              <a:gd name="T72" fmla="*/ 318 w 326"/>
              <a:gd name="T73" fmla="*/ 86 h 93"/>
              <a:gd name="T74" fmla="*/ 287 w 326"/>
              <a:gd name="T75"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6" h="93">
                <a:moveTo>
                  <a:pt x="46" y="91"/>
                </a:moveTo>
                <a:cubicBezTo>
                  <a:pt x="8" y="48"/>
                  <a:pt x="8" y="48"/>
                  <a:pt x="8" y="48"/>
                </a:cubicBezTo>
                <a:cubicBezTo>
                  <a:pt x="7" y="47"/>
                  <a:pt x="7" y="46"/>
                  <a:pt x="6" y="46"/>
                </a:cubicBezTo>
                <a:cubicBezTo>
                  <a:pt x="6" y="46"/>
                  <a:pt x="6" y="46"/>
                  <a:pt x="6" y="46"/>
                </a:cubicBezTo>
                <a:cubicBezTo>
                  <a:pt x="6" y="91"/>
                  <a:pt x="6" y="91"/>
                  <a:pt x="6" y="91"/>
                </a:cubicBezTo>
                <a:cubicBezTo>
                  <a:pt x="0" y="91"/>
                  <a:pt x="0" y="91"/>
                  <a:pt x="0" y="91"/>
                </a:cubicBezTo>
                <a:cubicBezTo>
                  <a:pt x="0" y="1"/>
                  <a:pt x="0" y="1"/>
                  <a:pt x="0" y="1"/>
                </a:cubicBezTo>
                <a:cubicBezTo>
                  <a:pt x="6" y="1"/>
                  <a:pt x="6" y="1"/>
                  <a:pt x="6" y="1"/>
                </a:cubicBezTo>
                <a:cubicBezTo>
                  <a:pt x="6" y="43"/>
                  <a:pt x="6" y="43"/>
                  <a:pt x="6" y="43"/>
                </a:cubicBezTo>
                <a:cubicBezTo>
                  <a:pt x="6" y="43"/>
                  <a:pt x="6" y="43"/>
                  <a:pt x="6" y="43"/>
                </a:cubicBezTo>
                <a:cubicBezTo>
                  <a:pt x="7" y="43"/>
                  <a:pt x="7" y="42"/>
                  <a:pt x="8" y="41"/>
                </a:cubicBezTo>
                <a:cubicBezTo>
                  <a:pt x="44" y="1"/>
                  <a:pt x="44" y="1"/>
                  <a:pt x="44" y="1"/>
                </a:cubicBezTo>
                <a:cubicBezTo>
                  <a:pt x="53" y="1"/>
                  <a:pt x="53" y="1"/>
                  <a:pt x="53" y="1"/>
                </a:cubicBezTo>
                <a:cubicBezTo>
                  <a:pt x="13" y="45"/>
                  <a:pt x="13" y="45"/>
                  <a:pt x="13" y="45"/>
                </a:cubicBezTo>
                <a:cubicBezTo>
                  <a:pt x="55" y="91"/>
                  <a:pt x="55" y="91"/>
                  <a:pt x="55" y="91"/>
                </a:cubicBezTo>
                <a:lnTo>
                  <a:pt x="46" y="91"/>
                </a:lnTo>
                <a:close/>
                <a:moveTo>
                  <a:pt x="68" y="91"/>
                </a:moveTo>
                <a:cubicBezTo>
                  <a:pt x="68" y="1"/>
                  <a:pt x="68" y="1"/>
                  <a:pt x="68" y="1"/>
                </a:cubicBezTo>
                <a:cubicBezTo>
                  <a:pt x="74" y="1"/>
                  <a:pt x="74" y="1"/>
                  <a:pt x="74" y="1"/>
                </a:cubicBezTo>
                <a:cubicBezTo>
                  <a:pt x="74" y="91"/>
                  <a:pt x="74" y="91"/>
                  <a:pt x="74" y="91"/>
                </a:cubicBezTo>
                <a:lnTo>
                  <a:pt x="68" y="91"/>
                </a:lnTo>
                <a:close/>
                <a:moveTo>
                  <a:pt x="97" y="91"/>
                </a:moveTo>
                <a:cubicBezTo>
                  <a:pt x="97" y="1"/>
                  <a:pt x="97" y="1"/>
                  <a:pt x="97" y="1"/>
                </a:cubicBezTo>
                <a:cubicBezTo>
                  <a:pt x="103" y="1"/>
                  <a:pt x="103" y="1"/>
                  <a:pt x="103" y="1"/>
                </a:cubicBezTo>
                <a:cubicBezTo>
                  <a:pt x="103" y="91"/>
                  <a:pt x="103" y="91"/>
                  <a:pt x="103" y="91"/>
                </a:cubicBezTo>
                <a:lnTo>
                  <a:pt x="97" y="91"/>
                </a:lnTo>
                <a:close/>
                <a:moveTo>
                  <a:pt x="151" y="7"/>
                </a:moveTo>
                <a:cubicBezTo>
                  <a:pt x="151" y="91"/>
                  <a:pt x="151" y="91"/>
                  <a:pt x="151" y="91"/>
                </a:cubicBezTo>
                <a:cubicBezTo>
                  <a:pt x="144" y="91"/>
                  <a:pt x="144" y="91"/>
                  <a:pt x="144" y="91"/>
                </a:cubicBezTo>
                <a:cubicBezTo>
                  <a:pt x="144" y="7"/>
                  <a:pt x="144" y="7"/>
                  <a:pt x="144" y="7"/>
                </a:cubicBezTo>
                <a:cubicBezTo>
                  <a:pt x="119" y="7"/>
                  <a:pt x="119" y="7"/>
                  <a:pt x="119" y="7"/>
                </a:cubicBezTo>
                <a:cubicBezTo>
                  <a:pt x="119" y="1"/>
                  <a:pt x="119" y="1"/>
                  <a:pt x="119" y="1"/>
                </a:cubicBezTo>
                <a:cubicBezTo>
                  <a:pt x="177" y="1"/>
                  <a:pt x="177" y="1"/>
                  <a:pt x="177" y="1"/>
                </a:cubicBezTo>
                <a:cubicBezTo>
                  <a:pt x="177" y="7"/>
                  <a:pt x="177" y="7"/>
                  <a:pt x="177" y="7"/>
                </a:cubicBezTo>
                <a:lnTo>
                  <a:pt x="151" y="7"/>
                </a:lnTo>
                <a:close/>
                <a:moveTo>
                  <a:pt x="251" y="12"/>
                </a:moveTo>
                <a:cubicBezTo>
                  <a:pt x="244" y="4"/>
                  <a:pt x="234" y="0"/>
                  <a:pt x="222" y="0"/>
                </a:cubicBezTo>
                <a:cubicBezTo>
                  <a:pt x="208" y="0"/>
                  <a:pt x="198" y="4"/>
                  <a:pt x="190" y="12"/>
                </a:cubicBezTo>
                <a:cubicBezTo>
                  <a:pt x="182" y="21"/>
                  <a:pt x="178" y="33"/>
                  <a:pt x="178" y="47"/>
                </a:cubicBezTo>
                <a:cubicBezTo>
                  <a:pt x="178" y="60"/>
                  <a:pt x="182" y="71"/>
                  <a:pt x="190" y="80"/>
                </a:cubicBezTo>
                <a:cubicBezTo>
                  <a:pt x="197" y="88"/>
                  <a:pt x="207" y="93"/>
                  <a:pt x="220" y="93"/>
                </a:cubicBezTo>
                <a:cubicBezTo>
                  <a:pt x="233" y="93"/>
                  <a:pt x="243" y="88"/>
                  <a:pt x="251" y="80"/>
                </a:cubicBezTo>
                <a:cubicBezTo>
                  <a:pt x="259" y="71"/>
                  <a:pt x="263" y="60"/>
                  <a:pt x="263" y="45"/>
                </a:cubicBezTo>
                <a:cubicBezTo>
                  <a:pt x="263" y="31"/>
                  <a:pt x="259" y="20"/>
                  <a:pt x="251" y="12"/>
                </a:cubicBezTo>
                <a:close/>
                <a:moveTo>
                  <a:pt x="246" y="76"/>
                </a:moveTo>
                <a:cubicBezTo>
                  <a:pt x="240" y="83"/>
                  <a:pt x="231" y="87"/>
                  <a:pt x="220" y="87"/>
                </a:cubicBezTo>
                <a:cubicBezTo>
                  <a:pt x="209" y="87"/>
                  <a:pt x="201" y="83"/>
                  <a:pt x="194" y="76"/>
                </a:cubicBezTo>
                <a:cubicBezTo>
                  <a:pt x="188" y="69"/>
                  <a:pt x="185" y="59"/>
                  <a:pt x="185" y="46"/>
                </a:cubicBezTo>
                <a:cubicBezTo>
                  <a:pt x="185" y="34"/>
                  <a:pt x="188" y="24"/>
                  <a:pt x="195" y="17"/>
                </a:cubicBezTo>
                <a:cubicBezTo>
                  <a:pt x="202" y="9"/>
                  <a:pt x="210" y="5"/>
                  <a:pt x="221" y="5"/>
                </a:cubicBezTo>
                <a:cubicBezTo>
                  <a:pt x="232" y="5"/>
                  <a:pt x="240" y="9"/>
                  <a:pt x="247" y="16"/>
                </a:cubicBezTo>
                <a:cubicBezTo>
                  <a:pt x="253" y="23"/>
                  <a:pt x="256" y="33"/>
                  <a:pt x="256" y="46"/>
                </a:cubicBezTo>
                <a:cubicBezTo>
                  <a:pt x="256" y="59"/>
                  <a:pt x="253" y="69"/>
                  <a:pt x="246" y="76"/>
                </a:cubicBezTo>
                <a:close/>
                <a:moveTo>
                  <a:pt x="278" y="88"/>
                </a:moveTo>
                <a:cubicBezTo>
                  <a:pt x="278" y="81"/>
                  <a:pt x="278" y="81"/>
                  <a:pt x="278" y="81"/>
                </a:cubicBezTo>
                <a:cubicBezTo>
                  <a:pt x="285" y="85"/>
                  <a:pt x="291" y="87"/>
                  <a:pt x="298" y="87"/>
                </a:cubicBezTo>
                <a:cubicBezTo>
                  <a:pt x="305" y="87"/>
                  <a:pt x="310" y="85"/>
                  <a:pt x="314" y="83"/>
                </a:cubicBezTo>
                <a:cubicBezTo>
                  <a:pt x="317" y="80"/>
                  <a:pt x="319" y="76"/>
                  <a:pt x="319" y="70"/>
                </a:cubicBezTo>
                <a:cubicBezTo>
                  <a:pt x="319" y="66"/>
                  <a:pt x="318" y="62"/>
                  <a:pt x="316" y="59"/>
                </a:cubicBezTo>
                <a:cubicBezTo>
                  <a:pt x="313" y="57"/>
                  <a:pt x="308" y="53"/>
                  <a:pt x="300" y="48"/>
                </a:cubicBezTo>
                <a:cubicBezTo>
                  <a:pt x="291" y="43"/>
                  <a:pt x="285" y="38"/>
                  <a:pt x="282" y="35"/>
                </a:cubicBezTo>
                <a:cubicBezTo>
                  <a:pt x="280" y="31"/>
                  <a:pt x="279" y="27"/>
                  <a:pt x="279" y="22"/>
                </a:cubicBezTo>
                <a:cubicBezTo>
                  <a:pt x="279" y="16"/>
                  <a:pt x="281" y="11"/>
                  <a:pt x="286" y="6"/>
                </a:cubicBezTo>
                <a:cubicBezTo>
                  <a:pt x="291" y="2"/>
                  <a:pt x="298" y="0"/>
                  <a:pt x="306" y="0"/>
                </a:cubicBezTo>
                <a:cubicBezTo>
                  <a:pt x="311" y="0"/>
                  <a:pt x="317" y="0"/>
                  <a:pt x="322" y="2"/>
                </a:cubicBezTo>
                <a:cubicBezTo>
                  <a:pt x="322" y="9"/>
                  <a:pt x="322" y="9"/>
                  <a:pt x="322" y="9"/>
                </a:cubicBezTo>
                <a:cubicBezTo>
                  <a:pt x="317" y="6"/>
                  <a:pt x="311" y="5"/>
                  <a:pt x="305" y="5"/>
                </a:cubicBezTo>
                <a:cubicBezTo>
                  <a:pt x="299" y="5"/>
                  <a:pt x="294" y="7"/>
                  <a:pt x="291" y="10"/>
                </a:cubicBezTo>
                <a:cubicBezTo>
                  <a:pt x="287" y="13"/>
                  <a:pt x="285" y="17"/>
                  <a:pt x="285" y="22"/>
                </a:cubicBezTo>
                <a:cubicBezTo>
                  <a:pt x="285" y="26"/>
                  <a:pt x="286" y="30"/>
                  <a:pt x="289" y="33"/>
                </a:cubicBezTo>
                <a:cubicBezTo>
                  <a:pt x="291" y="35"/>
                  <a:pt x="297" y="39"/>
                  <a:pt x="305" y="44"/>
                </a:cubicBezTo>
                <a:cubicBezTo>
                  <a:pt x="313" y="48"/>
                  <a:pt x="319" y="53"/>
                  <a:pt x="321" y="56"/>
                </a:cubicBezTo>
                <a:cubicBezTo>
                  <a:pt x="324" y="60"/>
                  <a:pt x="326" y="64"/>
                  <a:pt x="326" y="69"/>
                </a:cubicBezTo>
                <a:cubicBezTo>
                  <a:pt x="326" y="76"/>
                  <a:pt x="323" y="82"/>
                  <a:pt x="318" y="86"/>
                </a:cubicBezTo>
                <a:cubicBezTo>
                  <a:pt x="314" y="90"/>
                  <a:pt x="307" y="93"/>
                  <a:pt x="298" y="93"/>
                </a:cubicBezTo>
                <a:cubicBezTo>
                  <a:pt x="295" y="93"/>
                  <a:pt x="291" y="92"/>
                  <a:pt x="287" y="91"/>
                </a:cubicBezTo>
                <a:cubicBezTo>
                  <a:pt x="283" y="90"/>
                  <a:pt x="280" y="89"/>
                  <a:pt x="278" y="88"/>
                </a:cubicBezTo>
                <a:close/>
              </a:path>
            </a:pathLst>
          </a:custGeom>
          <a:solidFill>
            <a:schemeClr val="accent4">
              <a:lumMod val="60000"/>
              <a:lumOff val="40000"/>
            </a:schemeClr>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15" name="Freeform 225">
            <a:extLst>
              <a:ext uri="{FF2B5EF4-FFF2-40B4-BE49-F238E27FC236}">
                <a16:creationId xmlns:a16="http://schemas.microsoft.com/office/drawing/2014/main" id="{080C5C30-CADF-28D7-886C-BFB550471525}"/>
              </a:ext>
              <a:ext uri="{C183D7F6-B498-43B3-948B-1728B52AA6E4}">
                <adec:decorative xmlns:adec="http://schemas.microsoft.com/office/drawing/2017/decorative" val="1"/>
              </a:ext>
            </a:extLst>
          </p:cNvPr>
          <p:cNvSpPr>
            <a:spLocks noEditPoints="1"/>
          </p:cNvSpPr>
          <p:nvPr userDrawn="1"/>
        </p:nvSpPr>
        <p:spPr bwMode="auto">
          <a:xfrm>
            <a:off x="7708982" y="4214803"/>
            <a:ext cx="1408983" cy="371217"/>
          </a:xfrm>
          <a:custGeom>
            <a:avLst/>
            <a:gdLst>
              <a:gd name="T0" fmla="*/ 39 w 581"/>
              <a:gd name="T1" fmla="*/ 0 h 153"/>
              <a:gd name="T2" fmla="*/ 0 w 581"/>
              <a:gd name="T3" fmla="*/ 153 h 153"/>
              <a:gd name="T4" fmla="*/ 95 w 581"/>
              <a:gd name="T5" fmla="*/ 131 h 153"/>
              <a:gd name="T6" fmla="*/ 96 w 581"/>
              <a:gd name="T7" fmla="*/ 19 h 153"/>
              <a:gd name="T8" fmla="*/ 35 w 581"/>
              <a:gd name="T9" fmla="*/ 143 h 153"/>
              <a:gd name="T10" fmla="*/ 11 w 581"/>
              <a:gd name="T11" fmla="*/ 9 h 153"/>
              <a:gd name="T12" fmla="*/ 105 w 581"/>
              <a:gd name="T13" fmla="*/ 75 h 153"/>
              <a:gd name="T14" fmla="*/ 184 w 581"/>
              <a:gd name="T15" fmla="*/ 0 h 153"/>
              <a:gd name="T16" fmla="*/ 116 w 581"/>
              <a:gd name="T17" fmla="*/ 153 h 153"/>
              <a:gd name="T18" fmla="*/ 145 w 581"/>
              <a:gd name="T19" fmla="*/ 105 h 153"/>
              <a:gd name="T20" fmla="*/ 229 w 581"/>
              <a:gd name="T21" fmla="*/ 153 h 153"/>
              <a:gd name="T22" fmla="*/ 184 w 581"/>
              <a:gd name="T23" fmla="*/ 0 h 153"/>
              <a:gd name="T24" fmla="*/ 174 w 581"/>
              <a:gd name="T25" fmla="*/ 24 h 153"/>
              <a:gd name="T26" fmla="*/ 178 w 581"/>
              <a:gd name="T27" fmla="*/ 13 h 153"/>
              <a:gd name="T28" fmla="*/ 182 w 581"/>
              <a:gd name="T29" fmla="*/ 25 h 153"/>
              <a:gd name="T30" fmla="*/ 149 w 581"/>
              <a:gd name="T31" fmla="*/ 95 h 153"/>
              <a:gd name="T32" fmla="*/ 271 w 581"/>
              <a:gd name="T33" fmla="*/ 29 h 153"/>
              <a:gd name="T34" fmla="*/ 264 w 581"/>
              <a:gd name="T35" fmla="*/ 19 h 153"/>
              <a:gd name="T36" fmla="*/ 264 w 581"/>
              <a:gd name="T37" fmla="*/ 26 h 153"/>
              <a:gd name="T38" fmla="*/ 254 w 581"/>
              <a:gd name="T39" fmla="*/ 153 h 153"/>
              <a:gd name="T40" fmla="*/ 262 w 581"/>
              <a:gd name="T41" fmla="*/ 0 h 153"/>
              <a:gd name="T42" fmla="*/ 359 w 581"/>
              <a:gd name="T43" fmla="*/ 132 h 153"/>
              <a:gd name="T44" fmla="*/ 359 w 581"/>
              <a:gd name="T45" fmla="*/ 119 h 153"/>
              <a:gd name="T46" fmla="*/ 369 w 581"/>
              <a:gd name="T47" fmla="*/ 0 h 153"/>
              <a:gd name="T48" fmla="*/ 362 w 581"/>
              <a:gd name="T49" fmla="*/ 153 h 153"/>
              <a:gd name="T50" fmla="*/ 409 w 581"/>
              <a:gd name="T51" fmla="*/ 80 h 153"/>
              <a:gd name="T52" fmla="*/ 406 w 581"/>
              <a:gd name="T53" fmla="*/ 76 h 153"/>
              <a:gd name="T54" fmla="*/ 395 w 581"/>
              <a:gd name="T55" fmla="*/ 153 h 153"/>
              <a:gd name="T56" fmla="*/ 406 w 581"/>
              <a:gd name="T57" fmla="*/ 0 h 153"/>
              <a:gd name="T58" fmla="*/ 406 w 581"/>
              <a:gd name="T59" fmla="*/ 72 h 153"/>
              <a:gd name="T60" fmla="*/ 471 w 581"/>
              <a:gd name="T61" fmla="*/ 0 h 153"/>
              <a:gd name="T62" fmla="*/ 418 w 581"/>
              <a:gd name="T63" fmla="*/ 74 h 153"/>
              <a:gd name="T64" fmla="*/ 474 w 581"/>
              <a:gd name="T65" fmla="*/ 153 h 153"/>
              <a:gd name="T66" fmla="*/ 506 w 581"/>
              <a:gd name="T67" fmla="*/ 0 h 153"/>
              <a:gd name="T68" fmla="*/ 578 w 581"/>
              <a:gd name="T69" fmla="*/ 9 h 153"/>
              <a:gd name="T70" fmla="*/ 517 w 581"/>
              <a:gd name="T71" fmla="*/ 71 h 153"/>
              <a:gd name="T72" fmla="*/ 573 w 581"/>
              <a:gd name="T73" fmla="*/ 80 h 153"/>
              <a:gd name="T74" fmla="*/ 517 w 581"/>
              <a:gd name="T75" fmla="*/ 143 h 153"/>
              <a:gd name="T76" fmla="*/ 581 w 581"/>
              <a:gd name="T77"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1" h="153">
                <a:moveTo>
                  <a:pt x="96" y="19"/>
                </a:moveTo>
                <a:cubicBezTo>
                  <a:pt x="83" y="6"/>
                  <a:pt x="64" y="0"/>
                  <a:pt x="39" y="0"/>
                </a:cubicBezTo>
                <a:cubicBezTo>
                  <a:pt x="0" y="0"/>
                  <a:pt x="0" y="0"/>
                  <a:pt x="0" y="0"/>
                </a:cubicBezTo>
                <a:cubicBezTo>
                  <a:pt x="0" y="153"/>
                  <a:pt x="0" y="153"/>
                  <a:pt x="0" y="153"/>
                </a:cubicBezTo>
                <a:cubicBezTo>
                  <a:pt x="36" y="153"/>
                  <a:pt x="36" y="153"/>
                  <a:pt x="36" y="153"/>
                </a:cubicBezTo>
                <a:cubicBezTo>
                  <a:pt x="61" y="153"/>
                  <a:pt x="81" y="146"/>
                  <a:pt x="95" y="131"/>
                </a:cubicBezTo>
                <a:cubicBezTo>
                  <a:pt x="109" y="116"/>
                  <a:pt x="116" y="97"/>
                  <a:pt x="116" y="74"/>
                </a:cubicBezTo>
                <a:cubicBezTo>
                  <a:pt x="116" y="50"/>
                  <a:pt x="110" y="31"/>
                  <a:pt x="96" y="19"/>
                </a:cubicBezTo>
                <a:close/>
                <a:moveTo>
                  <a:pt x="87" y="126"/>
                </a:moveTo>
                <a:cubicBezTo>
                  <a:pt x="75" y="137"/>
                  <a:pt x="57" y="143"/>
                  <a:pt x="35" y="143"/>
                </a:cubicBezTo>
                <a:cubicBezTo>
                  <a:pt x="11" y="143"/>
                  <a:pt x="11" y="143"/>
                  <a:pt x="11" y="143"/>
                </a:cubicBezTo>
                <a:cubicBezTo>
                  <a:pt x="11" y="9"/>
                  <a:pt x="11" y="9"/>
                  <a:pt x="11" y="9"/>
                </a:cubicBezTo>
                <a:cubicBezTo>
                  <a:pt x="37" y="9"/>
                  <a:pt x="37" y="9"/>
                  <a:pt x="37" y="9"/>
                </a:cubicBezTo>
                <a:cubicBezTo>
                  <a:pt x="83" y="9"/>
                  <a:pt x="105" y="31"/>
                  <a:pt x="105" y="75"/>
                </a:cubicBezTo>
                <a:cubicBezTo>
                  <a:pt x="105" y="97"/>
                  <a:pt x="99" y="114"/>
                  <a:pt x="87" y="126"/>
                </a:cubicBezTo>
                <a:close/>
                <a:moveTo>
                  <a:pt x="184" y="0"/>
                </a:moveTo>
                <a:cubicBezTo>
                  <a:pt x="174" y="0"/>
                  <a:pt x="174" y="0"/>
                  <a:pt x="174" y="0"/>
                </a:cubicBezTo>
                <a:cubicBezTo>
                  <a:pt x="116" y="153"/>
                  <a:pt x="116" y="153"/>
                  <a:pt x="116" y="153"/>
                </a:cubicBezTo>
                <a:cubicBezTo>
                  <a:pt x="127" y="153"/>
                  <a:pt x="127" y="153"/>
                  <a:pt x="127" y="153"/>
                </a:cubicBezTo>
                <a:cubicBezTo>
                  <a:pt x="145" y="105"/>
                  <a:pt x="145" y="105"/>
                  <a:pt x="145" y="105"/>
                </a:cubicBezTo>
                <a:cubicBezTo>
                  <a:pt x="211" y="105"/>
                  <a:pt x="211" y="105"/>
                  <a:pt x="211" y="105"/>
                </a:cubicBezTo>
                <a:cubicBezTo>
                  <a:pt x="229" y="153"/>
                  <a:pt x="229" y="153"/>
                  <a:pt x="229" y="153"/>
                </a:cubicBezTo>
                <a:cubicBezTo>
                  <a:pt x="241" y="153"/>
                  <a:pt x="241" y="153"/>
                  <a:pt x="241" y="153"/>
                </a:cubicBezTo>
                <a:lnTo>
                  <a:pt x="184" y="0"/>
                </a:lnTo>
                <a:close/>
                <a:moveTo>
                  <a:pt x="149" y="95"/>
                </a:moveTo>
                <a:cubicBezTo>
                  <a:pt x="174" y="24"/>
                  <a:pt x="174" y="24"/>
                  <a:pt x="174" y="24"/>
                </a:cubicBezTo>
                <a:cubicBezTo>
                  <a:pt x="176" y="22"/>
                  <a:pt x="177" y="18"/>
                  <a:pt x="178" y="13"/>
                </a:cubicBezTo>
                <a:cubicBezTo>
                  <a:pt x="178" y="13"/>
                  <a:pt x="178" y="13"/>
                  <a:pt x="178" y="13"/>
                </a:cubicBezTo>
                <a:cubicBezTo>
                  <a:pt x="179" y="15"/>
                  <a:pt x="179" y="17"/>
                  <a:pt x="180" y="18"/>
                </a:cubicBezTo>
                <a:cubicBezTo>
                  <a:pt x="180" y="20"/>
                  <a:pt x="181" y="23"/>
                  <a:pt x="182" y="25"/>
                </a:cubicBezTo>
                <a:cubicBezTo>
                  <a:pt x="208" y="95"/>
                  <a:pt x="208" y="95"/>
                  <a:pt x="208" y="95"/>
                </a:cubicBezTo>
                <a:lnTo>
                  <a:pt x="149" y="95"/>
                </a:lnTo>
                <a:close/>
                <a:moveTo>
                  <a:pt x="362" y="153"/>
                </a:moveTo>
                <a:cubicBezTo>
                  <a:pt x="271" y="29"/>
                  <a:pt x="271" y="29"/>
                  <a:pt x="271" y="29"/>
                </a:cubicBezTo>
                <a:cubicBezTo>
                  <a:pt x="269" y="27"/>
                  <a:pt x="267" y="24"/>
                  <a:pt x="266" y="22"/>
                </a:cubicBezTo>
                <a:cubicBezTo>
                  <a:pt x="264" y="19"/>
                  <a:pt x="264" y="19"/>
                  <a:pt x="264" y="19"/>
                </a:cubicBezTo>
                <a:cubicBezTo>
                  <a:pt x="264" y="19"/>
                  <a:pt x="264" y="19"/>
                  <a:pt x="264" y="19"/>
                </a:cubicBezTo>
                <a:cubicBezTo>
                  <a:pt x="264" y="21"/>
                  <a:pt x="264" y="24"/>
                  <a:pt x="264" y="26"/>
                </a:cubicBezTo>
                <a:cubicBezTo>
                  <a:pt x="264" y="153"/>
                  <a:pt x="264" y="153"/>
                  <a:pt x="264" y="153"/>
                </a:cubicBezTo>
                <a:cubicBezTo>
                  <a:pt x="254" y="153"/>
                  <a:pt x="254" y="153"/>
                  <a:pt x="254" y="153"/>
                </a:cubicBezTo>
                <a:cubicBezTo>
                  <a:pt x="254" y="0"/>
                  <a:pt x="254" y="0"/>
                  <a:pt x="254" y="0"/>
                </a:cubicBezTo>
                <a:cubicBezTo>
                  <a:pt x="262" y="0"/>
                  <a:pt x="262" y="0"/>
                  <a:pt x="262" y="0"/>
                </a:cubicBezTo>
                <a:cubicBezTo>
                  <a:pt x="352" y="122"/>
                  <a:pt x="352" y="122"/>
                  <a:pt x="352" y="122"/>
                </a:cubicBezTo>
                <a:cubicBezTo>
                  <a:pt x="354" y="125"/>
                  <a:pt x="356" y="128"/>
                  <a:pt x="359" y="132"/>
                </a:cubicBezTo>
                <a:cubicBezTo>
                  <a:pt x="359" y="132"/>
                  <a:pt x="359" y="132"/>
                  <a:pt x="359" y="132"/>
                </a:cubicBezTo>
                <a:cubicBezTo>
                  <a:pt x="359" y="127"/>
                  <a:pt x="359" y="123"/>
                  <a:pt x="359" y="119"/>
                </a:cubicBezTo>
                <a:cubicBezTo>
                  <a:pt x="359" y="0"/>
                  <a:pt x="359" y="0"/>
                  <a:pt x="359" y="0"/>
                </a:cubicBezTo>
                <a:cubicBezTo>
                  <a:pt x="369" y="0"/>
                  <a:pt x="369" y="0"/>
                  <a:pt x="369" y="0"/>
                </a:cubicBezTo>
                <a:cubicBezTo>
                  <a:pt x="369" y="153"/>
                  <a:pt x="369" y="153"/>
                  <a:pt x="369" y="153"/>
                </a:cubicBezTo>
                <a:lnTo>
                  <a:pt x="362" y="153"/>
                </a:lnTo>
                <a:close/>
                <a:moveTo>
                  <a:pt x="474" y="153"/>
                </a:moveTo>
                <a:cubicBezTo>
                  <a:pt x="409" y="80"/>
                  <a:pt x="409" y="80"/>
                  <a:pt x="409" y="80"/>
                </a:cubicBezTo>
                <a:cubicBezTo>
                  <a:pt x="408" y="78"/>
                  <a:pt x="407" y="77"/>
                  <a:pt x="406" y="76"/>
                </a:cubicBezTo>
                <a:cubicBezTo>
                  <a:pt x="406" y="76"/>
                  <a:pt x="406" y="76"/>
                  <a:pt x="406" y="76"/>
                </a:cubicBezTo>
                <a:cubicBezTo>
                  <a:pt x="406" y="153"/>
                  <a:pt x="406" y="153"/>
                  <a:pt x="406" y="153"/>
                </a:cubicBezTo>
                <a:cubicBezTo>
                  <a:pt x="395" y="153"/>
                  <a:pt x="395" y="153"/>
                  <a:pt x="395" y="153"/>
                </a:cubicBezTo>
                <a:cubicBezTo>
                  <a:pt x="395" y="0"/>
                  <a:pt x="395" y="0"/>
                  <a:pt x="395" y="0"/>
                </a:cubicBezTo>
                <a:cubicBezTo>
                  <a:pt x="406" y="0"/>
                  <a:pt x="406" y="0"/>
                  <a:pt x="406" y="0"/>
                </a:cubicBezTo>
                <a:cubicBezTo>
                  <a:pt x="406" y="72"/>
                  <a:pt x="406" y="72"/>
                  <a:pt x="406" y="72"/>
                </a:cubicBezTo>
                <a:cubicBezTo>
                  <a:pt x="406" y="72"/>
                  <a:pt x="406" y="72"/>
                  <a:pt x="406" y="72"/>
                </a:cubicBezTo>
                <a:cubicBezTo>
                  <a:pt x="407" y="70"/>
                  <a:pt x="408" y="69"/>
                  <a:pt x="409" y="68"/>
                </a:cubicBezTo>
                <a:cubicBezTo>
                  <a:pt x="471" y="0"/>
                  <a:pt x="471" y="0"/>
                  <a:pt x="471" y="0"/>
                </a:cubicBezTo>
                <a:cubicBezTo>
                  <a:pt x="485" y="0"/>
                  <a:pt x="485" y="0"/>
                  <a:pt x="485" y="0"/>
                </a:cubicBezTo>
                <a:cubicBezTo>
                  <a:pt x="418" y="74"/>
                  <a:pt x="418" y="74"/>
                  <a:pt x="418" y="74"/>
                </a:cubicBezTo>
                <a:cubicBezTo>
                  <a:pt x="489" y="153"/>
                  <a:pt x="489" y="153"/>
                  <a:pt x="489" y="153"/>
                </a:cubicBezTo>
                <a:lnTo>
                  <a:pt x="474" y="153"/>
                </a:lnTo>
                <a:close/>
                <a:moveTo>
                  <a:pt x="506" y="153"/>
                </a:moveTo>
                <a:cubicBezTo>
                  <a:pt x="506" y="0"/>
                  <a:pt x="506" y="0"/>
                  <a:pt x="506" y="0"/>
                </a:cubicBezTo>
                <a:cubicBezTo>
                  <a:pt x="578" y="0"/>
                  <a:pt x="578" y="0"/>
                  <a:pt x="578" y="0"/>
                </a:cubicBezTo>
                <a:cubicBezTo>
                  <a:pt x="578" y="9"/>
                  <a:pt x="578" y="9"/>
                  <a:pt x="578" y="9"/>
                </a:cubicBezTo>
                <a:cubicBezTo>
                  <a:pt x="517" y="9"/>
                  <a:pt x="517" y="9"/>
                  <a:pt x="517" y="9"/>
                </a:cubicBezTo>
                <a:cubicBezTo>
                  <a:pt x="517" y="71"/>
                  <a:pt x="517" y="71"/>
                  <a:pt x="517" y="71"/>
                </a:cubicBezTo>
                <a:cubicBezTo>
                  <a:pt x="573" y="71"/>
                  <a:pt x="573" y="71"/>
                  <a:pt x="573" y="71"/>
                </a:cubicBezTo>
                <a:cubicBezTo>
                  <a:pt x="573" y="80"/>
                  <a:pt x="573" y="80"/>
                  <a:pt x="573" y="80"/>
                </a:cubicBezTo>
                <a:cubicBezTo>
                  <a:pt x="517" y="80"/>
                  <a:pt x="517" y="80"/>
                  <a:pt x="517" y="80"/>
                </a:cubicBezTo>
                <a:cubicBezTo>
                  <a:pt x="517" y="143"/>
                  <a:pt x="517" y="143"/>
                  <a:pt x="517" y="143"/>
                </a:cubicBezTo>
                <a:cubicBezTo>
                  <a:pt x="581" y="143"/>
                  <a:pt x="581" y="143"/>
                  <a:pt x="581" y="143"/>
                </a:cubicBezTo>
                <a:cubicBezTo>
                  <a:pt x="581" y="153"/>
                  <a:pt x="581" y="153"/>
                  <a:pt x="581" y="153"/>
                </a:cubicBezTo>
                <a:lnTo>
                  <a:pt x="506" y="153"/>
                </a:lnTo>
                <a:close/>
              </a:path>
            </a:pathLst>
          </a:custGeom>
          <a:solidFill>
            <a:schemeClr val="accent4"/>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16" name="Freeform 226">
            <a:extLst>
              <a:ext uri="{FF2B5EF4-FFF2-40B4-BE49-F238E27FC236}">
                <a16:creationId xmlns:a16="http://schemas.microsoft.com/office/drawing/2014/main" id="{F2869861-00E9-AB3B-5066-D4919BE7B355}"/>
              </a:ext>
              <a:ext uri="{C183D7F6-B498-43B3-948B-1728B52AA6E4}">
                <adec:decorative xmlns:adec="http://schemas.microsoft.com/office/drawing/2017/decorative" val="1"/>
              </a:ext>
            </a:extLst>
          </p:cNvPr>
          <p:cNvSpPr>
            <a:spLocks noEditPoints="1"/>
          </p:cNvSpPr>
          <p:nvPr userDrawn="1"/>
        </p:nvSpPr>
        <p:spPr bwMode="auto">
          <a:xfrm>
            <a:off x="5951530" y="2362867"/>
            <a:ext cx="629355" cy="292843"/>
          </a:xfrm>
          <a:custGeom>
            <a:avLst/>
            <a:gdLst>
              <a:gd name="T0" fmla="*/ 34 w 207"/>
              <a:gd name="T1" fmla="*/ 6 h 96"/>
              <a:gd name="T2" fmla="*/ 34 w 207"/>
              <a:gd name="T3" fmla="*/ 96 h 96"/>
              <a:gd name="T4" fmla="*/ 27 w 207"/>
              <a:gd name="T5" fmla="*/ 96 h 96"/>
              <a:gd name="T6" fmla="*/ 27 w 207"/>
              <a:gd name="T7" fmla="*/ 6 h 96"/>
              <a:gd name="T8" fmla="*/ 0 w 207"/>
              <a:gd name="T9" fmla="*/ 6 h 96"/>
              <a:gd name="T10" fmla="*/ 0 w 207"/>
              <a:gd name="T11" fmla="*/ 0 h 96"/>
              <a:gd name="T12" fmla="*/ 62 w 207"/>
              <a:gd name="T13" fmla="*/ 0 h 96"/>
              <a:gd name="T14" fmla="*/ 62 w 207"/>
              <a:gd name="T15" fmla="*/ 6 h 96"/>
              <a:gd name="T16" fmla="*/ 34 w 207"/>
              <a:gd name="T17" fmla="*/ 6 h 96"/>
              <a:gd name="T18" fmla="*/ 97 w 207"/>
              <a:gd name="T19" fmla="*/ 0 h 96"/>
              <a:gd name="T20" fmla="*/ 90 w 207"/>
              <a:gd name="T21" fmla="*/ 0 h 96"/>
              <a:gd name="T22" fmla="*/ 54 w 207"/>
              <a:gd name="T23" fmla="*/ 96 h 96"/>
              <a:gd name="T24" fmla="*/ 61 w 207"/>
              <a:gd name="T25" fmla="*/ 96 h 96"/>
              <a:gd name="T26" fmla="*/ 72 w 207"/>
              <a:gd name="T27" fmla="*/ 66 h 96"/>
              <a:gd name="T28" fmla="*/ 114 w 207"/>
              <a:gd name="T29" fmla="*/ 66 h 96"/>
              <a:gd name="T30" fmla="*/ 125 w 207"/>
              <a:gd name="T31" fmla="*/ 96 h 96"/>
              <a:gd name="T32" fmla="*/ 132 w 207"/>
              <a:gd name="T33" fmla="*/ 96 h 96"/>
              <a:gd name="T34" fmla="*/ 97 w 207"/>
              <a:gd name="T35" fmla="*/ 0 h 96"/>
              <a:gd name="T36" fmla="*/ 75 w 207"/>
              <a:gd name="T37" fmla="*/ 60 h 96"/>
              <a:gd name="T38" fmla="*/ 91 w 207"/>
              <a:gd name="T39" fmla="*/ 16 h 96"/>
              <a:gd name="T40" fmla="*/ 93 w 207"/>
              <a:gd name="T41" fmla="*/ 9 h 96"/>
              <a:gd name="T42" fmla="*/ 93 w 207"/>
              <a:gd name="T43" fmla="*/ 9 h 96"/>
              <a:gd name="T44" fmla="*/ 94 w 207"/>
              <a:gd name="T45" fmla="*/ 12 h 96"/>
              <a:gd name="T46" fmla="*/ 95 w 207"/>
              <a:gd name="T47" fmla="*/ 16 h 96"/>
              <a:gd name="T48" fmla="*/ 112 w 207"/>
              <a:gd name="T49" fmla="*/ 60 h 96"/>
              <a:gd name="T50" fmla="*/ 75 w 207"/>
              <a:gd name="T51" fmla="*/ 60 h 96"/>
              <a:gd name="T52" fmla="*/ 198 w 207"/>
              <a:gd name="T53" fmla="*/ 96 h 96"/>
              <a:gd name="T54" fmla="*/ 157 w 207"/>
              <a:gd name="T55" fmla="*/ 50 h 96"/>
              <a:gd name="T56" fmla="*/ 156 w 207"/>
              <a:gd name="T57" fmla="*/ 48 h 96"/>
              <a:gd name="T58" fmla="*/ 155 w 207"/>
              <a:gd name="T59" fmla="*/ 48 h 96"/>
              <a:gd name="T60" fmla="*/ 155 w 207"/>
              <a:gd name="T61" fmla="*/ 96 h 96"/>
              <a:gd name="T62" fmla="*/ 149 w 207"/>
              <a:gd name="T63" fmla="*/ 96 h 96"/>
              <a:gd name="T64" fmla="*/ 149 w 207"/>
              <a:gd name="T65" fmla="*/ 0 h 96"/>
              <a:gd name="T66" fmla="*/ 155 w 207"/>
              <a:gd name="T67" fmla="*/ 0 h 96"/>
              <a:gd name="T68" fmla="*/ 155 w 207"/>
              <a:gd name="T69" fmla="*/ 45 h 96"/>
              <a:gd name="T70" fmla="*/ 156 w 207"/>
              <a:gd name="T71" fmla="*/ 45 h 96"/>
              <a:gd name="T72" fmla="*/ 157 w 207"/>
              <a:gd name="T73" fmla="*/ 43 h 96"/>
              <a:gd name="T74" fmla="*/ 196 w 207"/>
              <a:gd name="T75" fmla="*/ 0 h 96"/>
              <a:gd name="T76" fmla="*/ 205 w 207"/>
              <a:gd name="T77" fmla="*/ 0 h 96"/>
              <a:gd name="T78" fmla="*/ 163 w 207"/>
              <a:gd name="T79" fmla="*/ 47 h 96"/>
              <a:gd name="T80" fmla="*/ 207 w 207"/>
              <a:gd name="T81" fmla="*/ 96 h 96"/>
              <a:gd name="T82" fmla="*/ 198 w 207"/>
              <a:gd name="T8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7" h="96">
                <a:moveTo>
                  <a:pt x="34" y="6"/>
                </a:moveTo>
                <a:cubicBezTo>
                  <a:pt x="34" y="96"/>
                  <a:pt x="34" y="96"/>
                  <a:pt x="34" y="96"/>
                </a:cubicBezTo>
                <a:cubicBezTo>
                  <a:pt x="27" y="96"/>
                  <a:pt x="27" y="96"/>
                  <a:pt x="27" y="96"/>
                </a:cubicBezTo>
                <a:cubicBezTo>
                  <a:pt x="27" y="6"/>
                  <a:pt x="27" y="6"/>
                  <a:pt x="27" y="6"/>
                </a:cubicBezTo>
                <a:cubicBezTo>
                  <a:pt x="0" y="6"/>
                  <a:pt x="0" y="6"/>
                  <a:pt x="0" y="6"/>
                </a:cubicBezTo>
                <a:cubicBezTo>
                  <a:pt x="0" y="0"/>
                  <a:pt x="0" y="0"/>
                  <a:pt x="0" y="0"/>
                </a:cubicBezTo>
                <a:cubicBezTo>
                  <a:pt x="62" y="0"/>
                  <a:pt x="62" y="0"/>
                  <a:pt x="62" y="0"/>
                </a:cubicBezTo>
                <a:cubicBezTo>
                  <a:pt x="62" y="6"/>
                  <a:pt x="62" y="6"/>
                  <a:pt x="62" y="6"/>
                </a:cubicBezTo>
                <a:lnTo>
                  <a:pt x="34" y="6"/>
                </a:lnTo>
                <a:close/>
                <a:moveTo>
                  <a:pt x="97" y="0"/>
                </a:moveTo>
                <a:cubicBezTo>
                  <a:pt x="90" y="0"/>
                  <a:pt x="90" y="0"/>
                  <a:pt x="90" y="0"/>
                </a:cubicBezTo>
                <a:cubicBezTo>
                  <a:pt x="54" y="96"/>
                  <a:pt x="54" y="96"/>
                  <a:pt x="54" y="96"/>
                </a:cubicBezTo>
                <a:cubicBezTo>
                  <a:pt x="61" y="96"/>
                  <a:pt x="61" y="96"/>
                  <a:pt x="61" y="96"/>
                </a:cubicBezTo>
                <a:cubicBezTo>
                  <a:pt x="72" y="66"/>
                  <a:pt x="72" y="66"/>
                  <a:pt x="72" y="66"/>
                </a:cubicBezTo>
                <a:cubicBezTo>
                  <a:pt x="114" y="66"/>
                  <a:pt x="114" y="66"/>
                  <a:pt x="114" y="66"/>
                </a:cubicBezTo>
                <a:cubicBezTo>
                  <a:pt x="125" y="96"/>
                  <a:pt x="125" y="96"/>
                  <a:pt x="125" y="96"/>
                </a:cubicBezTo>
                <a:cubicBezTo>
                  <a:pt x="132" y="96"/>
                  <a:pt x="132" y="96"/>
                  <a:pt x="132" y="96"/>
                </a:cubicBezTo>
                <a:lnTo>
                  <a:pt x="97" y="0"/>
                </a:lnTo>
                <a:close/>
                <a:moveTo>
                  <a:pt x="75" y="60"/>
                </a:moveTo>
                <a:cubicBezTo>
                  <a:pt x="91" y="16"/>
                  <a:pt x="91" y="16"/>
                  <a:pt x="91" y="16"/>
                </a:cubicBezTo>
                <a:cubicBezTo>
                  <a:pt x="92" y="14"/>
                  <a:pt x="92" y="12"/>
                  <a:pt x="93" y="9"/>
                </a:cubicBezTo>
                <a:cubicBezTo>
                  <a:pt x="93" y="9"/>
                  <a:pt x="93" y="9"/>
                  <a:pt x="93" y="9"/>
                </a:cubicBezTo>
                <a:cubicBezTo>
                  <a:pt x="94" y="10"/>
                  <a:pt x="94" y="11"/>
                  <a:pt x="94" y="12"/>
                </a:cubicBezTo>
                <a:cubicBezTo>
                  <a:pt x="95" y="13"/>
                  <a:pt x="95" y="15"/>
                  <a:pt x="95" y="16"/>
                </a:cubicBezTo>
                <a:cubicBezTo>
                  <a:pt x="112" y="60"/>
                  <a:pt x="112" y="60"/>
                  <a:pt x="112" y="60"/>
                </a:cubicBezTo>
                <a:lnTo>
                  <a:pt x="75" y="60"/>
                </a:lnTo>
                <a:close/>
                <a:moveTo>
                  <a:pt x="198" y="96"/>
                </a:moveTo>
                <a:cubicBezTo>
                  <a:pt x="157" y="50"/>
                  <a:pt x="157" y="50"/>
                  <a:pt x="157" y="50"/>
                </a:cubicBezTo>
                <a:cubicBezTo>
                  <a:pt x="156" y="49"/>
                  <a:pt x="156" y="49"/>
                  <a:pt x="156" y="48"/>
                </a:cubicBezTo>
                <a:cubicBezTo>
                  <a:pt x="155" y="48"/>
                  <a:pt x="155" y="48"/>
                  <a:pt x="155" y="48"/>
                </a:cubicBezTo>
                <a:cubicBezTo>
                  <a:pt x="155" y="96"/>
                  <a:pt x="155" y="96"/>
                  <a:pt x="155" y="96"/>
                </a:cubicBezTo>
                <a:cubicBezTo>
                  <a:pt x="149" y="96"/>
                  <a:pt x="149" y="96"/>
                  <a:pt x="149" y="96"/>
                </a:cubicBezTo>
                <a:cubicBezTo>
                  <a:pt x="149" y="0"/>
                  <a:pt x="149" y="0"/>
                  <a:pt x="149" y="0"/>
                </a:cubicBezTo>
                <a:cubicBezTo>
                  <a:pt x="155" y="0"/>
                  <a:pt x="155" y="0"/>
                  <a:pt x="155" y="0"/>
                </a:cubicBezTo>
                <a:cubicBezTo>
                  <a:pt x="155" y="45"/>
                  <a:pt x="155" y="45"/>
                  <a:pt x="155" y="45"/>
                </a:cubicBezTo>
                <a:cubicBezTo>
                  <a:pt x="156" y="45"/>
                  <a:pt x="156" y="45"/>
                  <a:pt x="156" y="45"/>
                </a:cubicBezTo>
                <a:cubicBezTo>
                  <a:pt x="156" y="45"/>
                  <a:pt x="157" y="44"/>
                  <a:pt x="157" y="43"/>
                </a:cubicBezTo>
                <a:cubicBezTo>
                  <a:pt x="196" y="0"/>
                  <a:pt x="196" y="0"/>
                  <a:pt x="196" y="0"/>
                </a:cubicBezTo>
                <a:cubicBezTo>
                  <a:pt x="205" y="0"/>
                  <a:pt x="205" y="0"/>
                  <a:pt x="205" y="0"/>
                </a:cubicBezTo>
                <a:cubicBezTo>
                  <a:pt x="163" y="47"/>
                  <a:pt x="163" y="47"/>
                  <a:pt x="163" y="47"/>
                </a:cubicBezTo>
                <a:cubicBezTo>
                  <a:pt x="207" y="96"/>
                  <a:pt x="207" y="96"/>
                  <a:pt x="207" y="96"/>
                </a:cubicBezTo>
                <a:lnTo>
                  <a:pt x="198" y="96"/>
                </a:lnTo>
                <a:close/>
              </a:path>
            </a:pathLst>
          </a:custGeom>
          <a:solidFill>
            <a:schemeClr val="tx1"/>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17" name="Freeform 227">
            <a:extLst>
              <a:ext uri="{FF2B5EF4-FFF2-40B4-BE49-F238E27FC236}">
                <a16:creationId xmlns:a16="http://schemas.microsoft.com/office/drawing/2014/main" id="{EF039967-70B7-F8BA-AAA2-3D613EC84A96}"/>
              </a:ext>
              <a:ext uri="{C183D7F6-B498-43B3-948B-1728B52AA6E4}">
                <adec:decorative xmlns:adec="http://schemas.microsoft.com/office/drawing/2017/decorative" val="1"/>
              </a:ext>
            </a:extLst>
          </p:cNvPr>
          <p:cNvSpPr>
            <a:spLocks noEditPoints="1"/>
          </p:cNvSpPr>
          <p:nvPr userDrawn="1"/>
        </p:nvSpPr>
        <p:spPr bwMode="auto">
          <a:xfrm>
            <a:off x="6514730" y="1804137"/>
            <a:ext cx="1557973" cy="222200"/>
          </a:xfrm>
          <a:custGeom>
            <a:avLst/>
            <a:gdLst>
              <a:gd name="T0" fmla="*/ 4 w 513"/>
              <a:gd name="T1" fmla="*/ 61 h 73"/>
              <a:gd name="T2" fmla="*/ 19 w 513"/>
              <a:gd name="T3" fmla="*/ 65 h 73"/>
              <a:gd name="T4" fmla="*/ 33 w 513"/>
              <a:gd name="T5" fmla="*/ 49 h 73"/>
              <a:gd name="T6" fmla="*/ 17 w 513"/>
              <a:gd name="T7" fmla="*/ 39 h 73"/>
              <a:gd name="T8" fmla="*/ 1 w 513"/>
              <a:gd name="T9" fmla="*/ 26 h 73"/>
              <a:gd name="T10" fmla="*/ 8 w 513"/>
              <a:gd name="T11" fmla="*/ 5 h 73"/>
              <a:gd name="T12" fmla="*/ 39 w 513"/>
              <a:gd name="T13" fmla="*/ 3 h 73"/>
              <a:gd name="T14" fmla="*/ 18 w 513"/>
              <a:gd name="T15" fmla="*/ 8 h 73"/>
              <a:gd name="T16" fmla="*/ 9 w 513"/>
              <a:gd name="T17" fmla="*/ 18 h 73"/>
              <a:gd name="T18" fmla="*/ 17 w 513"/>
              <a:gd name="T19" fmla="*/ 29 h 73"/>
              <a:gd name="T20" fmla="*/ 37 w 513"/>
              <a:gd name="T21" fmla="*/ 41 h 73"/>
              <a:gd name="T22" fmla="*/ 40 w 513"/>
              <a:gd name="T23" fmla="*/ 62 h 73"/>
              <a:gd name="T24" fmla="*/ 17 w 513"/>
              <a:gd name="T25" fmla="*/ 73 h 73"/>
              <a:gd name="T26" fmla="*/ 4 w 513"/>
              <a:gd name="T27" fmla="*/ 70 h 73"/>
              <a:gd name="T28" fmla="*/ 75 w 513"/>
              <a:gd name="T29" fmla="*/ 1 h 73"/>
              <a:gd name="T30" fmla="*/ 64 w 513"/>
              <a:gd name="T31" fmla="*/ 52 h 73"/>
              <a:gd name="T32" fmla="*/ 111 w 513"/>
              <a:gd name="T33" fmla="*/ 71 h 73"/>
              <a:gd name="T34" fmla="*/ 78 w 513"/>
              <a:gd name="T35" fmla="*/ 14 h 73"/>
              <a:gd name="T36" fmla="*/ 80 w 513"/>
              <a:gd name="T37" fmla="*/ 14 h 73"/>
              <a:gd name="T38" fmla="*/ 157 w 513"/>
              <a:gd name="T39" fmla="*/ 71 h 73"/>
              <a:gd name="T40" fmla="*/ 129 w 513"/>
              <a:gd name="T41" fmla="*/ 1 h 73"/>
              <a:gd name="T42" fmla="*/ 157 w 513"/>
              <a:gd name="T43" fmla="*/ 71 h 73"/>
              <a:gd name="T44" fmla="*/ 231 w 513"/>
              <a:gd name="T45" fmla="*/ 24 h 73"/>
              <a:gd name="T46" fmla="*/ 230 w 513"/>
              <a:gd name="T47" fmla="*/ 18 h 73"/>
              <a:gd name="T48" fmla="*/ 178 w 513"/>
              <a:gd name="T49" fmla="*/ 18 h 73"/>
              <a:gd name="T50" fmla="*/ 176 w 513"/>
              <a:gd name="T51" fmla="*/ 24 h 73"/>
              <a:gd name="T52" fmla="*/ 168 w 513"/>
              <a:gd name="T53" fmla="*/ 1 h 73"/>
              <a:gd name="T54" fmla="*/ 204 w 513"/>
              <a:gd name="T55" fmla="*/ 59 h 73"/>
              <a:gd name="T56" fmla="*/ 229 w 513"/>
              <a:gd name="T57" fmla="*/ 1 h 73"/>
              <a:gd name="T58" fmla="*/ 285 w 513"/>
              <a:gd name="T59" fmla="*/ 1 h 73"/>
              <a:gd name="T60" fmla="*/ 259 w 513"/>
              <a:gd name="T61" fmla="*/ 71 h 73"/>
              <a:gd name="T62" fmla="*/ 303 w 513"/>
              <a:gd name="T63" fmla="*/ 71 h 73"/>
              <a:gd name="T64" fmla="*/ 269 w 513"/>
              <a:gd name="T65" fmla="*/ 44 h 73"/>
              <a:gd name="T66" fmla="*/ 281 w 513"/>
              <a:gd name="T67" fmla="*/ 10 h 73"/>
              <a:gd name="T68" fmla="*/ 269 w 513"/>
              <a:gd name="T69" fmla="*/ 44 h 73"/>
              <a:gd name="T70" fmla="*/ 336 w 513"/>
              <a:gd name="T71" fmla="*/ 71 h 73"/>
              <a:gd name="T72" fmla="*/ 308 w 513"/>
              <a:gd name="T73" fmla="*/ 9 h 73"/>
              <a:gd name="T74" fmla="*/ 357 w 513"/>
              <a:gd name="T75" fmla="*/ 9 h 73"/>
              <a:gd name="T76" fmla="*/ 395 w 513"/>
              <a:gd name="T77" fmla="*/ 1 h 73"/>
              <a:gd name="T78" fmla="*/ 403 w 513"/>
              <a:gd name="T79" fmla="*/ 45 h 73"/>
              <a:gd name="T80" fmla="*/ 438 w 513"/>
              <a:gd name="T81" fmla="*/ 22 h 73"/>
              <a:gd name="T82" fmla="*/ 412 w 513"/>
              <a:gd name="T83" fmla="*/ 37 h 73"/>
              <a:gd name="T84" fmla="*/ 413 w 513"/>
              <a:gd name="T85" fmla="*/ 9 h 73"/>
              <a:gd name="T86" fmla="*/ 504 w 513"/>
              <a:gd name="T87" fmla="*/ 10 h 73"/>
              <a:gd name="T88" fmla="*/ 446 w 513"/>
              <a:gd name="T89" fmla="*/ 37 h 73"/>
              <a:gd name="T90" fmla="*/ 504 w 513"/>
              <a:gd name="T91" fmla="*/ 63 h 73"/>
              <a:gd name="T92" fmla="*/ 497 w 513"/>
              <a:gd name="T93" fmla="*/ 58 h 73"/>
              <a:gd name="T94" fmla="*/ 455 w 513"/>
              <a:gd name="T95" fmla="*/ 36 h 73"/>
              <a:gd name="T96" fmla="*/ 498 w 513"/>
              <a:gd name="T97" fmla="*/ 1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3" h="73">
                <a:moveTo>
                  <a:pt x="0" y="69"/>
                </a:moveTo>
                <a:cubicBezTo>
                  <a:pt x="0" y="59"/>
                  <a:pt x="0" y="59"/>
                  <a:pt x="0" y="59"/>
                </a:cubicBezTo>
                <a:cubicBezTo>
                  <a:pt x="1" y="60"/>
                  <a:pt x="2" y="61"/>
                  <a:pt x="4" y="61"/>
                </a:cubicBezTo>
                <a:cubicBezTo>
                  <a:pt x="5" y="62"/>
                  <a:pt x="7" y="63"/>
                  <a:pt x="9" y="63"/>
                </a:cubicBezTo>
                <a:cubicBezTo>
                  <a:pt x="11" y="64"/>
                  <a:pt x="12" y="64"/>
                  <a:pt x="14" y="65"/>
                </a:cubicBezTo>
                <a:cubicBezTo>
                  <a:pt x="16" y="65"/>
                  <a:pt x="17" y="65"/>
                  <a:pt x="19" y="65"/>
                </a:cubicBezTo>
                <a:cubicBezTo>
                  <a:pt x="24" y="65"/>
                  <a:pt x="28" y="64"/>
                  <a:pt x="30" y="62"/>
                </a:cubicBezTo>
                <a:cubicBezTo>
                  <a:pt x="33" y="60"/>
                  <a:pt x="34" y="58"/>
                  <a:pt x="34" y="54"/>
                </a:cubicBezTo>
                <a:cubicBezTo>
                  <a:pt x="34" y="52"/>
                  <a:pt x="33" y="51"/>
                  <a:pt x="33" y="49"/>
                </a:cubicBezTo>
                <a:cubicBezTo>
                  <a:pt x="32" y="48"/>
                  <a:pt x="31" y="47"/>
                  <a:pt x="29" y="45"/>
                </a:cubicBezTo>
                <a:cubicBezTo>
                  <a:pt x="28" y="44"/>
                  <a:pt x="26" y="43"/>
                  <a:pt x="24" y="42"/>
                </a:cubicBezTo>
                <a:cubicBezTo>
                  <a:pt x="22" y="41"/>
                  <a:pt x="20" y="40"/>
                  <a:pt x="17" y="39"/>
                </a:cubicBezTo>
                <a:cubicBezTo>
                  <a:pt x="15" y="38"/>
                  <a:pt x="13" y="36"/>
                  <a:pt x="11" y="35"/>
                </a:cubicBezTo>
                <a:cubicBezTo>
                  <a:pt x="8" y="34"/>
                  <a:pt x="7" y="32"/>
                  <a:pt x="5" y="31"/>
                </a:cubicBezTo>
                <a:cubicBezTo>
                  <a:pt x="3" y="29"/>
                  <a:pt x="2" y="28"/>
                  <a:pt x="1" y="26"/>
                </a:cubicBezTo>
                <a:cubicBezTo>
                  <a:pt x="0" y="24"/>
                  <a:pt x="0" y="21"/>
                  <a:pt x="0" y="19"/>
                </a:cubicBezTo>
                <a:cubicBezTo>
                  <a:pt x="0" y="16"/>
                  <a:pt x="1" y="13"/>
                  <a:pt x="2" y="11"/>
                </a:cubicBezTo>
                <a:cubicBezTo>
                  <a:pt x="4" y="8"/>
                  <a:pt x="5" y="6"/>
                  <a:pt x="8" y="5"/>
                </a:cubicBezTo>
                <a:cubicBezTo>
                  <a:pt x="10" y="3"/>
                  <a:pt x="13" y="2"/>
                  <a:pt x="15" y="1"/>
                </a:cubicBezTo>
                <a:cubicBezTo>
                  <a:pt x="18" y="1"/>
                  <a:pt x="21" y="0"/>
                  <a:pt x="24" y="0"/>
                </a:cubicBezTo>
                <a:cubicBezTo>
                  <a:pt x="31" y="0"/>
                  <a:pt x="36" y="1"/>
                  <a:pt x="39" y="3"/>
                </a:cubicBezTo>
                <a:cubicBezTo>
                  <a:pt x="39" y="12"/>
                  <a:pt x="39" y="12"/>
                  <a:pt x="39" y="12"/>
                </a:cubicBezTo>
                <a:cubicBezTo>
                  <a:pt x="35" y="9"/>
                  <a:pt x="30" y="8"/>
                  <a:pt x="24" y="8"/>
                </a:cubicBezTo>
                <a:cubicBezTo>
                  <a:pt x="22" y="8"/>
                  <a:pt x="20" y="8"/>
                  <a:pt x="18" y="8"/>
                </a:cubicBezTo>
                <a:cubicBezTo>
                  <a:pt x="16" y="8"/>
                  <a:pt x="15" y="9"/>
                  <a:pt x="13" y="10"/>
                </a:cubicBezTo>
                <a:cubicBezTo>
                  <a:pt x="12" y="11"/>
                  <a:pt x="11" y="12"/>
                  <a:pt x="10" y="13"/>
                </a:cubicBezTo>
                <a:cubicBezTo>
                  <a:pt x="9" y="15"/>
                  <a:pt x="9" y="16"/>
                  <a:pt x="9" y="18"/>
                </a:cubicBezTo>
                <a:cubicBezTo>
                  <a:pt x="9" y="20"/>
                  <a:pt x="9" y="21"/>
                  <a:pt x="10" y="23"/>
                </a:cubicBezTo>
                <a:cubicBezTo>
                  <a:pt x="10" y="24"/>
                  <a:pt x="11" y="25"/>
                  <a:pt x="13" y="26"/>
                </a:cubicBezTo>
                <a:cubicBezTo>
                  <a:pt x="14" y="27"/>
                  <a:pt x="15" y="28"/>
                  <a:pt x="17" y="29"/>
                </a:cubicBezTo>
                <a:cubicBezTo>
                  <a:pt x="19" y="30"/>
                  <a:pt x="21" y="32"/>
                  <a:pt x="24" y="33"/>
                </a:cubicBezTo>
                <a:cubicBezTo>
                  <a:pt x="26" y="34"/>
                  <a:pt x="29" y="35"/>
                  <a:pt x="31" y="37"/>
                </a:cubicBezTo>
                <a:cubicBezTo>
                  <a:pt x="33" y="38"/>
                  <a:pt x="35" y="40"/>
                  <a:pt x="37" y="41"/>
                </a:cubicBezTo>
                <a:cubicBezTo>
                  <a:pt x="39" y="43"/>
                  <a:pt x="40" y="45"/>
                  <a:pt x="41" y="47"/>
                </a:cubicBezTo>
                <a:cubicBezTo>
                  <a:pt x="42" y="49"/>
                  <a:pt x="42" y="51"/>
                  <a:pt x="42" y="54"/>
                </a:cubicBezTo>
                <a:cubicBezTo>
                  <a:pt x="42" y="57"/>
                  <a:pt x="42" y="60"/>
                  <a:pt x="40" y="62"/>
                </a:cubicBezTo>
                <a:cubicBezTo>
                  <a:pt x="39" y="65"/>
                  <a:pt x="37" y="67"/>
                  <a:pt x="35" y="68"/>
                </a:cubicBezTo>
                <a:cubicBezTo>
                  <a:pt x="33" y="70"/>
                  <a:pt x="30" y="71"/>
                  <a:pt x="27" y="72"/>
                </a:cubicBezTo>
                <a:cubicBezTo>
                  <a:pt x="24" y="72"/>
                  <a:pt x="21" y="73"/>
                  <a:pt x="17" y="73"/>
                </a:cubicBezTo>
                <a:cubicBezTo>
                  <a:pt x="16" y="73"/>
                  <a:pt x="15" y="72"/>
                  <a:pt x="13" y="72"/>
                </a:cubicBezTo>
                <a:cubicBezTo>
                  <a:pt x="12" y="72"/>
                  <a:pt x="10" y="72"/>
                  <a:pt x="8" y="71"/>
                </a:cubicBezTo>
                <a:cubicBezTo>
                  <a:pt x="7" y="71"/>
                  <a:pt x="5" y="71"/>
                  <a:pt x="4" y="70"/>
                </a:cubicBezTo>
                <a:cubicBezTo>
                  <a:pt x="2" y="70"/>
                  <a:pt x="1" y="69"/>
                  <a:pt x="0" y="69"/>
                </a:cubicBezTo>
                <a:close/>
                <a:moveTo>
                  <a:pt x="84" y="1"/>
                </a:moveTo>
                <a:cubicBezTo>
                  <a:pt x="75" y="1"/>
                  <a:pt x="75" y="1"/>
                  <a:pt x="75" y="1"/>
                </a:cubicBezTo>
                <a:cubicBezTo>
                  <a:pt x="48" y="71"/>
                  <a:pt x="48" y="71"/>
                  <a:pt x="48" y="71"/>
                </a:cubicBezTo>
                <a:cubicBezTo>
                  <a:pt x="57" y="71"/>
                  <a:pt x="57" y="71"/>
                  <a:pt x="57" y="71"/>
                </a:cubicBezTo>
                <a:cubicBezTo>
                  <a:pt x="64" y="52"/>
                  <a:pt x="64" y="52"/>
                  <a:pt x="64" y="52"/>
                </a:cubicBezTo>
                <a:cubicBezTo>
                  <a:pt x="94" y="52"/>
                  <a:pt x="94" y="52"/>
                  <a:pt x="94" y="52"/>
                </a:cubicBezTo>
                <a:cubicBezTo>
                  <a:pt x="101" y="71"/>
                  <a:pt x="101" y="71"/>
                  <a:pt x="101" y="71"/>
                </a:cubicBezTo>
                <a:cubicBezTo>
                  <a:pt x="111" y="71"/>
                  <a:pt x="111" y="71"/>
                  <a:pt x="111" y="71"/>
                </a:cubicBezTo>
                <a:lnTo>
                  <a:pt x="84" y="1"/>
                </a:lnTo>
                <a:close/>
                <a:moveTo>
                  <a:pt x="67" y="44"/>
                </a:moveTo>
                <a:cubicBezTo>
                  <a:pt x="78" y="14"/>
                  <a:pt x="78" y="14"/>
                  <a:pt x="78" y="14"/>
                </a:cubicBezTo>
                <a:cubicBezTo>
                  <a:pt x="78" y="13"/>
                  <a:pt x="79" y="12"/>
                  <a:pt x="79" y="10"/>
                </a:cubicBezTo>
                <a:cubicBezTo>
                  <a:pt x="79" y="10"/>
                  <a:pt x="79" y="10"/>
                  <a:pt x="79" y="10"/>
                </a:cubicBezTo>
                <a:cubicBezTo>
                  <a:pt x="80" y="12"/>
                  <a:pt x="80" y="14"/>
                  <a:pt x="80" y="14"/>
                </a:cubicBezTo>
                <a:cubicBezTo>
                  <a:pt x="91" y="44"/>
                  <a:pt x="91" y="44"/>
                  <a:pt x="91" y="44"/>
                </a:cubicBezTo>
                <a:lnTo>
                  <a:pt x="67" y="44"/>
                </a:lnTo>
                <a:close/>
                <a:moveTo>
                  <a:pt x="157" y="71"/>
                </a:moveTo>
                <a:cubicBezTo>
                  <a:pt x="121" y="71"/>
                  <a:pt x="121" y="71"/>
                  <a:pt x="121" y="71"/>
                </a:cubicBezTo>
                <a:cubicBezTo>
                  <a:pt x="121" y="1"/>
                  <a:pt x="121" y="1"/>
                  <a:pt x="121" y="1"/>
                </a:cubicBezTo>
                <a:cubicBezTo>
                  <a:pt x="129" y="1"/>
                  <a:pt x="129" y="1"/>
                  <a:pt x="129" y="1"/>
                </a:cubicBezTo>
                <a:cubicBezTo>
                  <a:pt x="129" y="64"/>
                  <a:pt x="129" y="64"/>
                  <a:pt x="129" y="64"/>
                </a:cubicBezTo>
                <a:cubicBezTo>
                  <a:pt x="157" y="64"/>
                  <a:pt x="157" y="64"/>
                  <a:pt x="157" y="64"/>
                </a:cubicBezTo>
                <a:lnTo>
                  <a:pt x="157" y="71"/>
                </a:lnTo>
                <a:close/>
                <a:moveTo>
                  <a:pt x="239" y="71"/>
                </a:moveTo>
                <a:cubicBezTo>
                  <a:pt x="231" y="71"/>
                  <a:pt x="231" y="71"/>
                  <a:pt x="231" y="71"/>
                </a:cubicBezTo>
                <a:cubicBezTo>
                  <a:pt x="231" y="24"/>
                  <a:pt x="231" y="24"/>
                  <a:pt x="231" y="24"/>
                </a:cubicBezTo>
                <a:cubicBezTo>
                  <a:pt x="231" y="21"/>
                  <a:pt x="231" y="16"/>
                  <a:pt x="232" y="11"/>
                </a:cubicBezTo>
                <a:cubicBezTo>
                  <a:pt x="232" y="11"/>
                  <a:pt x="232" y="11"/>
                  <a:pt x="232" y="11"/>
                </a:cubicBezTo>
                <a:cubicBezTo>
                  <a:pt x="231" y="14"/>
                  <a:pt x="230" y="16"/>
                  <a:pt x="230" y="18"/>
                </a:cubicBezTo>
                <a:cubicBezTo>
                  <a:pt x="206" y="71"/>
                  <a:pt x="206" y="71"/>
                  <a:pt x="206" y="71"/>
                </a:cubicBezTo>
                <a:cubicBezTo>
                  <a:pt x="202" y="71"/>
                  <a:pt x="202" y="71"/>
                  <a:pt x="202" y="71"/>
                </a:cubicBezTo>
                <a:cubicBezTo>
                  <a:pt x="178" y="18"/>
                  <a:pt x="178" y="18"/>
                  <a:pt x="178" y="18"/>
                </a:cubicBezTo>
                <a:cubicBezTo>
                  <a:pt x="177" y="16"/>
                  <a:pt x="176" y="14"/>
                  <a:pt x="176" y="11"/>
                </a:cubicBezTo>
                <a:cubicBezTo>
                  <a:pt x="176" y="11"/>
                  <a:pt x="176" y="11"/>
                  <a:pt x="176" y="11"/>
                </a:cubicBezTo>
                <a:cubicBezTo>
                  <a:pt x="176" y="14"/>
                  <a:pt x="176" y="18"/>
                  <a:pt x="176" y="24"/>
                </a:cubicBezTo>
                <a:cubicBezTo>
                  <a:pt x="176" y="71"/>
                  <a:pt x="176" y="71"/>
                  <a:pt x="176" y="71"/>
                </a:cubicBezTo>
                <a:cubicBezTo>
                  <a:pt x="168" y="71"/>
                  <a:pt x="168" y="71"/>
                  <a:pt x="168" y="71"/>
                </a:cubicBezTo>
                <a:cubicBezTo>
                  <a:pt x="168" y="1"/>
                  <a:pt x="168" y="1"/>
                  <a:pt x="168" y="1"/>
                </a:cubicBezTo>
                <a:cubicBezTo>
                  <a:pt x="179" y="1"/>
                  <a:pt x="179" y="1"/>
                  <a:pt x="179" y="1"/>
                </a:cubicBezTo>
                <a:cubicBezTo>
                  <a:pt x="200" y="50"/>
                  <a:pt x="200" y="50"/>
                  <a:pt x="200" y="50"/>
                </a:cubicBezTo>
                <a:cubicBezTo>
                  <a:pt x="202" y="54"/>
                  <a:pt x="203" y="57"/>
                  <a:pt x="204" y="59"/>
                </a:cubicBezTo>
                <a:cubicBezTo>
                  <a:pt x="204" y="59"/>
                  <a:pt x="204" y="59"/>
                  <a:pt x="204" y="59"/>
                </a:cubicBezTo>
                <a:cubicBezTo>
                  <a:pt x="205" y="55"/>
                  <a:pt x="206" y="52"/>
                  <a:pt x="207" y="50"/>
                </a:cubicBezTo>
                <a:cubicBezTo>
                  <a:pt x="229" y="1"/>
                  <a:pt x="229" y="1"/>
                  <a:pt x="229" y="1"/>
                </a:cubicBezTo>
                <a:cubicBezTo>
                  <a:pt x="239" y="1"/>
                  <a:pt x="239" y="1"/>
                  <a:pt x="239" y="1"/>
                </a:cubicBezTo>
                <a:lnTo>
                  <a:pt x="239" y="71"/>
                </a:lnTo>
                <a:close/>
                <a:moveTo>
                  <a:pt x="285" y="1"/>
                </a:moveTo>
                <a:cubicBezTo>
                  <a:pt x="277" y="1"/>
                  <a:pt x="277" y="1"/>
                  <a:pt x="277" y="1"/>
                </a:cubicBezTo>
                <a:cubicBezTo>
                  <a:pt x="250" y="71"/>
                  <a:pt x="250" y="71"/>
                  <a:pt x="250" y="71"/>
                </a:cubicBezTo>
                <a:cubicBezTo>
                  <a:pt x="259" y="71"/>
                  <a:pt x="259" y="71"/>
                  <a:pt x="259" y="71"/>
                </a:cubicBezTo>
                <a:cubicBezTo>
                  <a:pt x="266" y="52"/>
                  <a:pt x="266" y="52"/>
                  <a:pt x="266" y="52"/>
                </a:cubicBezTo>
                <a:cubicBezTo>
                  <a:pt x="296" y="52"/>
                  <a:pt x="296" y="52"/>
                  <a:pt x="296" y="52"/>
                </a:cubicBezTo>
                <a:cubicBezTo>
                  <a:pt x="303" y="71"/>
                  <a:pt x="303" y="71"/>
                  <a:pt x="303" y="71"/>
                </a:cubicBezTo>
                <a:cubicBezTo>
                  <a:pt x="312" y="71"/>
                  <a:pt x="312" y="71"/>
                  <a:pt x="312" y="71"/>
                </a:cubicBezTo>
                <a:lnTo>
                  <a:pt x="285" y="1"/>
                </a:lnTo>
                <a:close/>
                <a:moveTo>
                  <a:pt x="269" y="44"/>
                </a:moveTo>
                <a:cubicBezTo>
                  <a:pt x="279" y="14"/>
                  <a:pt x="279" y="14"/>
                  <a:pt x="279" y="14"/>
                </a:cubicBezTo>
                <a:cubicBezTo>
                  <a:pt x="280" y="13"/>
                  <a:pt x="280" y="12"/>
                  <a:pt x="281" y="10"/>
                </a:cubicBezTo>
                <a:cubicBezTo>
                  <a:pt x="281" y="10"/>
                  <a:pt x="281" y="10"/>
                  <a:pt x="281" y="10"/>
                </a:cubicBezTo>
                <a:cubicBezTo>
                  <a:pt x="281" y="12"/>
                  <a:pt x="282" y="14"/>
                  <a:pt x="282" y="14"/>
                </a:cubicBezTo>
                <a:cubicBezTo>
                  <a:pt x="293" y="44"/>
                  <a:pt x="293" y="44"/>
                  <a:pt x="293" y="44"/>
                </a:cubicBezTo>
                <a:lnTo>
                  <a:pt x="269" y="44"/>
                </a:lnTo>
                <a:close/>
                <a:moveTo>
                  <a:pt x="357" y="9"/>
                </a:moveTo>
                <a:cubicBezTo>
                  <a:pt x="336" y="9"/>
                  <a:pt x="336" y="9"/>
                  <a:pt x="336" y="9"/>
                </a:cubicBezTo>
                <a:cubicBezTo>
                  <a:pt x="336" y="71"/>
                  <a:pt x="336" y="71"/>
                  <a:pt x="336" y="71"/>
                </a:cubicBezTo>
                <a:cubicBezTo>
                  <a:pt x="328" y="71"/>
                  <a:pt x="328" y="71"/>
                  <a:pt x="328" y="71"/>
                </a:cubicBezTo>
                <a:cubicBezTo>
                  <a:pt x="328" y="9"/>
                  <a:pt x="328" y="9"/>
                  <a:pt x="328" y="9"/>
                </a:cubicBezTo>
                <a:cubicBezTo>
                  <a:pt x="308" y="9"/>
                  <a:pt x="308" y="9"/>
                  <a:pt x="308" y="9"/>
                </a:cubicBezTo>
                <a:cubicBezTo>
                  <a:pt x="308" y="1"/>
                  <a:pt x="308" y="1"/>
                  <a:pt x="308" y="1"/>
                </a:cubicBezTo>
                <a:cubicBezTo>
                  <a:pt x="357" y="1"/>
                  <a:pt x="357" y="1"/>
                  <a:pt x="357" y="1"/>
                </a:cubicBezTo>
                <a:lnTo>
                  <a:pt x="357" y="9"/>
                </a:lnTo>
                <a:close/>
                <a:moveTo>
                  <a:pt x="432" y="7"/>
                </a:moveTo>
                <a:cubicBezTo>
                  <a:pt x="428" y="3"/>
                  <a:pt x="422" y="1"/>
                  <a:pt x="414" y="1"/>
                </a:cubicBezTo>
                <a:cubicBezTo>
                  <a:pt x="395" y="1"/>
                  <a:pt x="395" y="1"/>
                  <a:pt x="395" y="1"/>
                </a:cubicBezTo>
                <a:cubicBezTo>
                  <a:pt x="395" y="71"/>
                  <a:pt x="395" y="71"/>
                  <a:pt x="395" y="71"/>
                </a:cubicBezTo>
                <a:cubicBezTo>
                  <a:pt x="403" y="71"/>
                  <a:pt x="403" y="71"/>
                  <a:pt x="403" y="71"/>
                </a:cubicBezTo>
                <a:cubicBezTo>
                  <a:pt x="403" y="45"/>
                  <a:pt x="403" y="45"/>
                  <a:pt x="403" y="45"/>
                </a:cubicBezTo>
                <a:cubicBezTo>
                  <a:pt x="412" y="45"/>
                  <a:pt x="412" y="45"/>
                  <a:pt x="412" y="45"/>
                </a:cubicBezTo>
                <a:cubicBezTo>
                  <a:pt x="420" y="45"/>
                  <a:pt x="426" y="43"/>
                  <a:pt x="431" y="39"/>
                </a:cubicBezTo>
                <a:cubicBezTo>
                  <a:pt x="436" y="34"/>
                  <a:pt x="438" y="29"/>
                  <a:pt x="438" y="22"/>
                </a:cubicBezTo>
                <a:cubicBezTo>
                  <a:pt x="438" y="16"/>
                  <a:pt x="436" y="10"/>
                  <a:pt x="432" y="7"/>
                </a:cubicBezTo>
                <a:close/>
                <a:moveTo>
                  <a:pt x="425" y="34"/>
                </a:moveTo>
                <a:cubicBezTo>
                  <a:pt x="422" y="36"/>
                  <a:pt x="417" y="37"/>
                  <a:pt x="412" y="37"/>
                </a:cubicBezTo>
                <a:cubicBezTo>
                  <a:pt x="403" y="37"/>
                  <a:pt x="403" y="37"/>
                  <a:pt x="403" y="37"/>
                </a:cubicBezTo>
                <a:cubicBezTo>
                  <a:pt x="403" y="9"/>
                  <a:pt x="403" y="9"/>
                  <a:pt x="403" y="9"/>
                </a:cubicBezTo>
                <a:cubicBezTo>
                  <a:pt x="413" y="9"/>
                  <a:pt x="413" y="9"/>
                  <a:pt x="413" y="9"/>
                </a:cubicBezTo>
                <a:cubicBezTo>
                  <a:pt x="424" y="9"/>
                  <a:pt x="429" y="13"/>
                  <a:pt x="429" y="23"/>
                </a:cubicBezTo>
                <a:cubicBezTo>
                  <a:pt x="429" y="27"/>
                  <a:pt x="428" y="31"/>
                  <a:pt x="425" y="34"/>
                </a:cubicBezTo>
                <a:close/>
                <a:moveTo>
                  <a:pt x="504" y="10"/>
                </a:moveTo>
                <a:cubicBezTo>
                  <a:pt x="498" y="3"/>
                  <a:pt x="490" y="0"/>
                  <a:pt x="480" y="0"/>
                </a:cubicBezTo>
                <a:cubicBezTo>
                  <a:pt x="470" y="0"/>
                  <a:pt x="462" y="3"/>
                  <a:pt x="456" y="10"/>
                </a:cubicBezTo>
                <a:cubicBezTo>
                  <a:pt x="450" y="17"/>
                  <a:pt x="446" y="26"/>
                  <a:pt x="446" y="37"/>
                </a:cubicBezTo>
                <a:cubicBezTo>
                  <a:pt x="446" y="48"/>
                  <a:pt x="449" y="56"/>
                  <a:pt x="455" y="63"/>
                </a:cubicBezTo>
                <a:cubicBezTo>
                  <a:pt x="461" y="69"/>
                  <a:pt x="469" y="73"/>
                  <a:pt x="479" y="73"/>
                </a:cubicBezTo>
                <a:cubicBezTo>
                  <a:pt x="489" y="73"/>
                  <a:pt x="498" y="69"/>
                  <a:pt x="504" y="63"/>
                </a:cubicBezTo>
                <a:cubicBezTo>
                  <a:pt x="510" y="56"/>
                  <a:pt x="513" y="47"/>
                  <a:pt x="513" y="35"/>
                </a:cubicBezTo>
                <a:cubicBezTo>
                  <a:pt x="513" y="25"/>
                  <a:pt x="510" y="16"/>
                  <a:pt x="504" y="10"/>
                </a:cubicBezTo>
                <a:close/>
                <a:moveTo>
                  <a:pt x="497" y="58"/>
                </a:moveTo>
                <a:cubicBezTo>
                  <a:pt x="493" y="63"/>
                  <a:pt x="487" y="65"/>
                  <a:pt x="479" y="65"/>
                </a:cubicBezTo>
                <a:cubicBezTo>
                  <a:pt x="472" y="65"/>
                  <a:pt x="466" y="63"/>
                  <a:pt x="462" y="57"/>
                </a:cubicBezTo>
                <a:cubicBezTo>
                  <a:pt x="457" y="52"/>
                  <a:pt x="455" y="45"/>
                  <a:pt x="455" y="36"/>
                </a:cubicBezTo>
                <a:cubicBezTo>
                  <a:pt x="455" y="28"/>
                  <a:pt x="457" y="21"/>
                  <a:pt x="462" y="16"/>
                </a:cubicBezTo>
                <a:cubicBezTo>
                  <a:pt x="467" y="10"/>
                  <a:pt x="473" y="8"/>
                  <a:pt x="480" y="8"/>
                </a:cubicBezTo>
                <a:cubicBezTo>
                  <a:pt x="487" y="8"/>
                  <a:pt x="493" y="10"/>
                  <a:pt x="498" y="15"/>
                </a:cubicBezTo>
                <a:cubicBezTo>
                  <a:pt x="502" y="20"/>
                  <a:pt x="504" y="27"/>
                  <a:pt x="504" y="37"/>
                </a:cubicBezTo>
                <a:cubicBezTo>
                  <a:pt x="504" y="46"/>
                  <a:pt x="502" y="53"/>
                  <a:pt x="497" y="58"/>
                </a:cubicBezTo>
                <a:close/>
              </a:path>
            </a:pathLst>
          </a:custGeom>
          <a:solidFill>
            <a:schemeClr val="accent5">
              <a:lumMod val="50000"/>
            </a:schemeClr>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4"/>
              </a:solidFill>
              <a:effectLst/>
              <a:uLnTx/>
              <a:uFillTx/>
              <a:latin typeface="Segoe UI Semilight"/>
              <a:ea typeface="+mn-ea"/>
              <a:cs typeface="+mn-cs"/>
            </a:endParaRPr>
          </a:p>
        </p:txBody>
      </p:sp>
      <p:sp>
        <p:nvSpPr>
          <p:cNvPr id="18" name="Freeform 229">
            <a:extLst>
              <a:ext uri="{FF2B5EF4-FFF2-40B4-BE49-F238E27FC236}">
                <a16:creationId xmlns:a16="http://schemas.microsoft.com/office/drawing/2014/main" id="{A9F37BF9-F26F-CB23-D3CC-EAC985742D19}"/>
              </a:ext>
              <a:ext uri="{C183D7F6-B498-43B3-948B-1728B52AA6E4}">
                <adec:decorative xmlns:adec="http://schemas.microsoft.com/office/drawing/2017/decorative" val="1"/>
              </a:ext>
            </a:extLst>
          </p:cNvPr>
          <p:cNvSpPr>
            <a:spLocks noEditPoints="1"/>
          </p:cNvSpPr>
          <p:nvPr userDrawn="1"/>
        </p:nvSpPr>
        <p:spPr bwMode="auto">
          <a:xfrm rot="16200000">
            <a:off x="9594955" y="3334053"/>
            <a:ext cx="162367" cy="1082779"/>
          </a:xfrm>
          <a:custGeom>
            <a:avLst/>
            <a:gdLst>
              <a:gd name="T0" fmla="*/ 0 w 69"/>
              <a:gd name="T1" fmla="*/ 33 h 459"/>
              <a:gd name="T2" fmla="*/ 33 w 69"/>
              <a:gd name="T3" fmla="*/ 0 h 459"/>
              <a:gd name="T4" fmla="*/ 69 w 69"/>
              <a:gd name="T5" fmla="*/ 35 h 459"/>
              <a:gd name="T6" fmla="*/ 52 w 69"/>
              <a:gd name="T7" fmla="*/ 52 h 459"/>
              <a:gd name="T8" fmla="*/ 50 w 69"/>
              <a:gd name="T9" fmla="*/ 21 h 459"/>
              <a:gd name="T10" fmla="*/ 19 w 69"/>
              <a:gd name="T11" fmla="*/ 21 h 459"/>
              <a:gd name="T12" fmla="*/ 17 w 69"/>
              <a:gd name="T13" fmla="*/ 52 h 459"/>
              <a:gd name="T14" fmla="*/ 1 w 69"/>
              <a:gd name="T15" fmla="*/ 121 h 459"/>
              <a:gd name="T16" fmla="*/ 55 w 69"/>
              <a:gd name="T17" fmla="*/ 106 h 459"/>
              <a:gd name="T18" fmla="*/ 1 w 69"/>
              <a:gd name="T19" fmla="*/ 78 h 459"/>
              <a:gd name="T20" fmla="*/ 68 w 69"/>
              <a:gd name="T21" fmla="*/ 63 h 459"/>
              <a:gd name="T22" fmla="*/ 1 w 69"/>
              <a:gd name="T23" fmla="*/ 121 h 459"/>
              <a:gd name="T24" fmla="*/ 1 w 69"/>
              <a:gd name="T25" fmla="*/ 146 h 459"/>
              <a:gd name="T26" fmla="*/ 16 w 69"/>
              <a:gd name="T27" fmla="*/ 174 h 459"/>
              <a:gd name="T28" fmla="*/ 1 w 69"/>
              <a:gd name="T29" fmla="*/ 195 h 459"/>
              <a:gd name="T30" fmla="*/ 68 w 69"/>
              <a:gd name="T31" fmla="*/ 154 h 459"/>
              <a:gd name="T32" fmla="*/ 56 w 69"/>
              <a:gd name="T33" fmla="*/ 162 h 459"/>
              <a:gd name="T34" fmla="*/ 27 w 69"/>
              <a:gd name="T35" fmla="*/ 171 h 459"/>
              <a:gd name="T36" fmla="*/ 50 w 69"/>
              <a:gd name="T37" fmla="*/ 161 h 459"/>
              <a:gd name="T38" fmla="*/ 3 w 69"/>
              <a:gd name="T39" fmla="*/ 250 h 459"/>
              <a:gd name="T40" fmla="*/ 9 w 69"/>
              <a:gd name="T41" fmla="*/ 207 h 459"/>
              <a:gd name="T42" fmla="*/ 59 w 69"/>
              <a:gd name="T43" fmla="*/ 208 h 459"/>
              <a:gd name="T44" fmla="*/ 67 w 69"/>
              <a:gd name="T45" fmla="*/ 250 h 459"/>
              <a:gd name="T46" fmla="*/ 56 w 69"/>
              <a:gd name="T47" fmla="*/ 235 h 459"/>
              <a:gd name="T48" fmla="*/ 34 w 69"/>
              <a:gd name="T49" fmla="*/ 214 h 459"/>
              <a:gd name="T50" fmla="*/ 13 w 69"/>
              <a:gd name="T51" fmla="*/ 234 h 459"/>
              <a:gd name="T52" fmla="*/ 3 w 69"/>
              <a:gd name="T53" fmla="*/ 250 h 459"/>
              <a:gd name="T54" fmla="*/ 1 w 69"/>
              <a:gd name="T55" fmla="*/ 308 h 459"/>
              <a:gd name="T56" fmla="*/ 49 w 69"/>
              <a:gd name="T57" fmla="*/ 308 h 459"/>
              <a:gd name="T58" fmla="*/ 43 w 69"/>
              <a:gd name="T59" fmla="*/ 305 h 459"/>
              <a:gd name="T60" fmla="*/ 1 w 69"/>
              <a:gd name="T61" fmla="*/ 262 h 459"/>
              <a:gd name="T62" fmla="*/ 68 w 69"/>
              <a:gd name="T63" fmla="*/ 276 h 459"/>
              <a:gd name="T64" fmla="*/ 22 w 69"/>
              <a:gd name="T65" fmla="*/ 276 h 459"/>
              <a:gd name="T66" fmla="*/ 27 w 69"/>
              <a:gd name="T67" fmla="*/ 280 h 459"/>
              <a:gd name="T68" fmla="*/ 68 w 69"/>
              <a:gd name="T69" fmla="*/ 322 h 459"/>
              <a:gd name="T70" fmla="*/ 1 w 69"/>
              <a:gd name="T71" fmla="*/ 337 h 459"/>
              <a:gd name="T72" fmla="*/ 7 w 69"/>
              <a:gd name="T73" fmla="*/ 382 h 459"/>
              <a:gd name="T74" fmla="*/ 36 w 69"/>
              <a:gd name="T75" fmla="*/ 382 h 459"/>
              <a:gd name="T76" fmla="*/ 41 w 69"/>
              <a:gd name="T77" fmla="*/ 352 h 459"/>
              <a:gd name="T78" fmla="*/ 56 w 69"/>
              <a:gd name="T79" fmla="*/ 380 h 459"/>
              <a:gd name="T80" fmla="*/ 68 w 69"/>
              <a:gd name="T81" fmla="*/ 337 h 459"/>
              <a:gd name="T82" fmla="*/ 30 w 69"/>
              <a:gd name="T83" fmla="*/ 362 h 459"/>
              <a:gd name="T84" fmla="*/ 12 w 69"/>
              <a:gd name="T85" fmla="*/ 361 h 459"/>
              <a:gd name="T86" fmla="*/ 30 w 69"/>
              <a:gd name="T87" fmla="*/ 352 h 459"/>
              <a:gd name="T88" fmla="*/ 59 w 69"/>
              <a:gd name="T89" fmla="*/ 403 h 459"/>
              <a:gd name="T90" fmla="*/ 9 w 69"/>
              <a:gd name="T91" fmla="*/ 403 h 459"/>
              <a:gd name="T92" fmla="*/ 10 w 69"/>
              <a:gd name="T93" fmla="*/ 450 h 459"/>
              <a:gd name="T94" fmla="*/ 60 w 69"/>
              <a:gd name="T95" fmla="*/ 450 h 459"/>
              <a:gd name="T96" fmla="*/ 59 w 69"/>
              <a:gd name="T97" fmla="*/ 403 h 459"/>
              <a:gd name="T98" fmla="*/ 34 w 69"/>
              <a:gd name="T99" fmla="*/ 443 h 459"/>
              <a:gd name="T100" fmla="*/ 13 w 69"/>
              <a:gd name="T101" fmla="*/ 426 h 459"/>
              <a:gd name="T102" fmla="*/ 34 w 69"/>
              <a:gd name="T103" fmla="*/ 409 h 459"/>
              <a:gd name="T104" fmla="*/ 56 w 69"/>
              <a:gd name="T105" fmla="*/ 42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 h="459">
                <a:moveTo>
                  <a:pt x="3" y="52"/>
                </a:moveTo>
                <a:cubicBezTo>
                  <a:pt x="1" y="47"/>
                  <a:pt x="0" y="41"/>
                  <a:pt x="0" y="33"/>
                </a:cubicBezTo>
                <a:cubicBezTo>
                  <a:pt x="0" y="22"/>
                  <a:pt x="3" y="14"/>
                  <a:pt x="9" y="9"/>
                </a:cubicBezTo>
                <a:cubicBezTo>
                  <a:pt x="15" y="3"/>
                  <a:pt x="23" y="0"/>
                  <a:pt x="33" y="0"/>
                </a:cubicBezTo>
                <a:cubicBezTo>
                  <a:pt x="44" y="0"/>
                  <a:pt x="52" y="3"/>
                  <a:pt x="59" y="10"/>
                </a:cubicBezTo>
                <a:cubicBezTo>
                  <a:pt x="66" y="16"/>
                  <a:pt x="69" y="25"/>
                  <a:pt x="69" y="35"/>
                </a:cubicBezTo>
                <a:cubicBezTo>
                  <a:pt x="69" y="42"/>
                  <a:pt x="68" y="47"/>
                  <a:pt x="67" y="52"/>
                </a:cubicBezTo>
                <a:cubicBezTo>
                  <a:pt x="52" y="52"/>
                  <a:pt x="52" y="52"/>
                  <a:pt x="52" y="52"/>
                </a:cubicBezTo>
                <a:cubicBezTo>
                  <a:pt x="55" y="47"/>
                  <a:pt x="56" y="42"/>
                  <a:pt x="56" y="37"/>
                </a:cubicBezTo>
                <a:cubicBezTo>
                  <a:pt x="56" y="30"/>
                  <a:pt x="54" y="25"/>
                  <a:pt x="50" y="21"/>
                </a:cubicBezTo>
                <a:cubicBezTo>
                  <a:pt x="46" y="18"/>
                  <a:pt x="41" y="16"/>
                  <a:pt x="34" y="16"/>
                </a:cubicBezTo>
                <a:cubicBezTo>
                  <a:pt x="28" y="16"/>
                  <a:pt x="22" y="17"/>
                  <a:pt x="19" y="21"/>
                </a:cubicBezTo>
                <a:cubicBezTo>
                  <a:pt x="15" y="25"/>
                  <a:pt x="13" y="30"/>
                  <a:pt x="13" y="36"/>
                </a:cubicBezTo>
                <a:cubicBezTo>
                  <a:pt x="13" y="42"/>
                  <a:pt x="14" y="47"/>
                  <a:pt x="17" y="52"/>
                </a:cubicBezTo>
                <a:lnTo>
                  <a:pt x="3" y="52"/>
                </a:lnTo>
                <a:close/>
                <a:moveTo>
                  <a:pt x="1" y="121"/>
                </a:moveTo>
                <a:cubicBezTo>
                  <a:pt x="1" y="106"/>
                  <a:pt x="1" y="106"/>
                  <a:pt x="1" y="106"/>
                </a:cubicBezTo>
                <a:cubicBezTo>
                  <a:pt x="55" y="106"/>
                  <a:pt x="55" y="106"/>
                  <a:pt x="55" y="106"/>
                </a:cubicBezTo>
                <a:cubicBezTo>
                  <a:pt x="55" y="78"/>
                  <a:pt x="55" y="78"/>
                  <a:pt x="55" y="78"/>
                </a:cubicBezTo>
                <a:cubicBezTo>
                  <a:pt x="1" y="78"/>
                  <a:pt x="1" y="78"/>
                  <a:pt x="1" y="78"/>
                </a:cubicBezTo>
                <a:cubicBezTo>
                  <a:pt x="1" y="63"/>
                  <a:pt x="1" y="63"/>
                  <a:pt x="1" y="63"/>
                </a:cubicBezTo>
                <a:cubicBezTo>
                  <a:pt x="68" y="63"/>
                  <a:pt x="68" y="63"/>
                  <a:pt x="68" y="63"/>
                </a:cubicBezTo>
                <a:cubicBezTo>
                  <a:pt x="68" y="121"/>
                  <a:pt x="68" y="121"/>
                  <a:pt x="68" y="121"/>
                </a:cubicBezTo>
                <a:lnTo>
                  <a:pt x="1" y="121"/>
                </a:lnTo>
                <a:close/>
                <a:moveTo>
                  <a:pt x="1" y="129"/>
                </a:moveTo>
                <a:cubicBezTo>
                  <a:pt x="1" y="146"/>
                  <a:pt x="1" y="146"/>
                  <a:pt x="1" y="146"/>
                </a:cubicBezTo>
                <a:cubicBezTo>
                  <a:pt x="16" y="150"/>
                  <a:pt x="16" y="150"/>
                  <a:pt x="16" y="150"/>
                </a:cubicBezTo>
                <a:cubicBezTo>
                  <a:pt x="16" y="174"/>
                  <a:pt x="16" y="174"/>
                  <a:pt x="16" y="174"/>
                </a:cubicBezTo>
                <a:cubicBezTo>
                  <a:pt x="1" y="179"/>
                  <a:pt x="1" y="179"/>
                  <a:pt x="1" y="179"/>
                </a:cubicBezTo>
                <a:cubicBezTo>
                  <a:pt x="1" y="195"/>
                  <a:pt x="1" y="195"/>
                  <a:pt x="1" y="195"/>
                </a:cubicBezTo>
                <a:cubicBezTo>
                  <a:pt x="68" y="171"/>
                  <a:pt x="68" y="171"/>
                  <a:pt x="68" y="171"/>
                </a:cubicBezTo>
                <a:cubicBezTo>
                  <a:pt x="68" y="154"/>
                  <a:pt x="68" y="154"/>
                  <a:pt x="68" y="154"/>
                </a:cubicBezTo>
                <a:lnTo>
                  <a:pt x="1" y="129"/>
                </a:lnTo>
                <a:close/>
                <a:moveTo>
                  <a:pt x="56" y="162"/>
                </a:moveTo>
                <a:cubicBezTo>
                  <a:pt x="54" y="162"/>
                  <a:pt x="52" y="163"/>
                  <a:pt x="50" y="163"/>
                </a:cubicBezTo>
                <a:cubicBezTo>
                  <a:pt x="27" y="171"/>
                  <a:pt x="27" y="171"/>
                  <a:pt x="27" y="171"/>
                </a:cubicBezTo>
                <a:cubicBezTo>
                  <a:pt x="27" y="153"/>
                  <a:pt x="27" y="153"/>
                  <a:pt x="27" y="153"/>
                </a:cubicBezTo>
                <a:cubicBezTo>
                  <a:pt x="50" y="161"/>
                  <a:pt x="50" y="161"/>
                  <a:pt x="50" y="161"/>
                </a:cubicBezTo>
                <a:cubicBezTo>
                  <a:pt x="52" y="161"/>
                  <a:pt x="54" y="162"/>
                  <a:pt x="56" y="162"/>
                </a:cubicBezTo>
                <a:close/>
                <a:moveTo>
                  <a:pt x="3" y="250"/>
                </a:moveTo>
                <a:cubicBezTo>
                  <a:pt x="1" y="246"/>
                  <a:pt x="0" y="239"/>
                  <a:pt x="0" y="231"/>
                </a:cubicBezTo>
                <a:cubicBezTo>
                  <a:pt x="0" y="221"/>
                  <a:pt x="3" y="213"/>
                  <a:pt x="9" y="207"/>
                </a:cubicBezTo>
                <a:cubicBezTo>
                  <a:pt x="15" y="201"/>
                  <a:pt x="23" y="198"/>
                  <a:pt x="33" y="198"/>
                </a:cubicBezTo>
                <a:cubicBezTo>
                  <a:pt x="44" y="198"/>
                  <a:pt x="52" y="202"/>
                  <a:pt x="59" y="208"/>
                </a:cubicBezTo>
                <a:cubicBezTo>
                  <a:pt x="66" y="215"/>
                  <a:pt x="69" y="223"/>
                  <a:pt x="69" y="234"/>
                </a:cubicBezTo>
                <a:cubicBezTo>
                  <a:pt x="69" y="240"/>
                  <a:pt x="68" y="246"/>
                  <a:pt x="67" y="250"/>
                </a:cubicBezTo>
                <a:cubicBezTo>
                  <a:pt x="52" y="250"/>
                  <a:pt x="52" y="250"/>
                  <a:pt x="52" y="250"/>
                </a:cubicBezTo>
                <a:cubicBezTo>
                  <a:pt x="55" y="246"/>
                  <a:pt x="56" y="241"/>
                  <a:pt x="56" y="235"/>
                </a:cubicBezTo>
                <a:cubicBezTo>
                  <a:pt x="56" y="229"/>
                  <a:pt x="54" y="224"/>
                  <a:pt x="50" y="220"/>
                </a:cubicBezTo>
                <a:cubicBezTo>
                  <a:pt x="46" y="216"/>
                  <a:pt x="41" y="214"/>
                  <a:pt x="34" y="214"/>
                </a:cubicBezTo>
                <a:cubicBezTo>
                  <a:pt x="28" y="214"/>
                  <a:pt x="22" y="216"/>
                  <a:pt x="19" y="220"/>
                </a:cubicBezTo>
                <a:cubicBezTo>
                  <a:pt x="15" y="223"/>
                  <a:pt x="13" y="228"/>
                  <a:pt x="13" y="234"/>
                </a:cubicBezTo>
                <a:cubicBezTo>
                  <a:pt x="13" y="240"/>
                  <a:pt x="14" y="246"/>
                  <a:pt x="17" y="250"/>
                </a:cubicBezTo>
                <a:lnTo>
                  <a:pt x="3" y="250"/>
                </a:lnTo>
                <a:close/>
                <a:moveTo>
                  <a:pt x="1" y="322"/>
                </a:moveTo>
                <a:cubicBezTo>
                  <a:pt x="1" y="308"/>
                  <a:pt x="1" y="308"/>
                  <a:pt x="1" y="308"/>
                </a:cubicBezTo>
                <a:cubicBezTo>
                  <a:pt x="38" y="308"/>
                  <a:pt x="38" y="308"/>
                  <a:pt x="38" y="308"/>
                </a:cubicBezTo>
                <a:cubicBezTo>
                  <a:pt x="42" y="308"/>
                  <a:pt x="46" y="308"/>
                  <a:pt x="49" y="308"/>
                </a:cubicBezTo>
                <a:cubicBezTo>
                  <a:pt x="49" y="308"/>
                  <a:pt x="49" y="308"/>
                  <a:pt x="49" y="308"/>
                </a:cubicBezTo>
                <a:cubicBezTo>
                  <a:pt x="47" y="307"/>
                  <a:pt x="45" y="306"/>
                  <a:pt x="43" y="305"/>
                </a:cubicBezTo>
                <a:cubicBezTo>
                  <a:pt x="1" y="277"/>
                  <a:pt x="1" y="277"/>
                  <a:pt x="1" y="277"/>
                </a:cubicBezTo>
                <a:cubicBezTo>
                  <a:pt x="1" y="262"/>
                  <a:pt x="1" y="262"/>
                  <a:pt x="1" y="262"/>
                </a:cubicBezTo>
                <a:cubicBezTo>
                  <a:pt x="68" y="262"/>
                  <a:pt x="68" y="262"/>
                  <a:pt x="68" y="262"/>
                </a:cubicBezTo>
                <a:cubicBezTo>
                  <a:pt x="68" y="276"/>
                  <a:pt x="68" y="276"/>
                  <a:pt x="68" y="276"/>
                </a:cubicBezTo>
                <a:cubicBezTo>
                  <a:pt x="31" y="276"/>
                  <a:pt x="31" y="276"/>
                  <a:pt x="31" y="276"/>
                </a:cubicBezTo>
                <a:cubicBezTo>
                  <a:pt x="26" y="276"/>
                  <a:pt x="23" y="276"/>
                  <a:pt x="22" y="276"/>
                </a:cubicBezTo>
                <a:cubicBezTo>
                  <a:pt x="22" y="276"/>
                  <a:pt x="22" y="276"/>
                  <a:pt x="22" y="276"/>
                </a:cubicBezTo>
                <a:cubicBezTo>
                  <a:pt x="22" y="276"/>
                  <a:pt x="24" y="277"/>
                  <a:pt x="27" y="280"/>
                </a:cubicBezTo>
                <a:cubicBezTo>
                  <a:pt x="68" y="306"/>
                  <a:pt x="68" y="306"/>
                  <a:pt x="68" y="306"/>
                </a:cubicBezTo>
                <a:cubicBezTo>
                  <a:pt x="68" y="322"/>
                  <a:pt x="68" y="322"/>
                  <a:pt x="68" y="322"/>
                </a:cubicBezTo>
                <a:lnTo>
                  <a:pt x="1" y="322"/>
                </a:lnTo>
                <a:close/>
                <a:moveTo>
                  <a:pt x="1" y="337"/>
                </a:moveTo>
                <a:cubicBezTo>
                  <a:pt x="1" y="364"/>
                  <a:pt x="1" y="364"/>
                  <a:pt x="1" y="364"/>
                </a:cubicBezTo>
                <a:cubicBezTo>
                  <a:pt x="1" y="372"/>
                  <a:pt x="3" y="377"/>
                  <a:pt x="7" y="382"/>
                </a:cubicBezTo>
                <a:cubicBezTo>
                  <a:pt x="10" y="386"/>
                  <a:pt x="16" y="388"/>
                  <a:pt x="22" y="388"/>
                </a:cubicBezTo>
                <a:cubicBezTo>
                  <a:pt x="28" y="388"/>
                  <a:pt x="33" y="386"/>
                  <a:pt x="36" y="382"/>
                </a:cubicBezTo>
                <a:cubicBezTo>
                  <a:pt x="39" y="378"/>
                  <a:pt x="41" y="373"/>
                  <a:pt x="41" y="365"/>
                </a:cubicBezTo>
                <a:cubicBezTo>
                  <a:pt x="41" y="352"/>
                  <a:pt x="41" y="352"/>
                  <a:pt x="41" y="352"/>
                </a:cubicBezTo>
                <a:cubicBezTo>
                  <a:pt x="56" y="352"/>
                  <a:pt x="56" y="352"/>
                  <a:pt x="56" y="352"/>
                </a:cubicBezTo>
                <a:cubicBezTo>
                  <a:pt x="56" y="380"/>
                  <a:pt x="56" y="380"/>
                  <a:pt x="56" y="380"/>
                </a:cubicBezTo>
                <a:cubicBezTo>
                  <a:pt x="68" y="380"/>
                  <a:pt x="68" y="380"/>
                  <a:pt x="68" y="380"/>
                </a:cubicBezTo>
                <a:cubicBezTo>
                  <a:pt x="68" y="337"/>
                  <a:pt x="68" y="337"/>
                  <a:pt x="68" y="337"/>
                </a:cubicBezTo>
                <a:lnTo>
                  <a:pt x="1" y="337"/>
                </a:lnTo>
                <a:close/>
                <a:moveTo>
                  <a:pt x="30" y="362"/>
                </a:moveTo>
                <a:cubicBezTo>
                  <a:pt x="30" y="368"/>
                  <a:pt x="27" y="372"/>
                  <a:pt x="21" y="372"/>
                </a:cubicBezTo>
                <a:cubicBezTo>
                  <a:pt x="15" y="372"/>
                  <a:pt x="12" y="368"/>
                  <a:pt x="12" y="361"/>
                </a:cubicBezTo>
                <a:cubicBezTo>
                  <a:pt x="12" y="352"/>
                  <a:pt x="12" y="352"/>
                  <a:pt x="12" y="352"/>
                </a:cubicBezTo>
                <a:cubicBezTo>
                  <a:pt x="30" y="352"/>
                  <a:pt x="30" y="352"/>
                  <a:pt x="30" y="352"/>
                </a:cubicBezTo>
                <a:lnTo>
                  <a:pt x="30" y="362"/>
                </a:lnTo>
                <a:close/>
                <a:moveTo>
                  <a:pt x="59" y="403"/>
                </a:moveTo>
                <a:cubicBezTo>
                  <a:pt x="53" y="397"/>
                  <a:pt x="44" y="394"/>
                  <a:pt x="34" y="394"/>
                </a:cubicBezTo>
                <a:cubicBezTo>
                  <a:pt x="24" y="394"/>
                  <a:pt x="15" y="397"/>
                  <a:pt x="9" y="403"/>
                </a:cubicBezTo>
                <a:cubicBezTo>
                  <a:pt x="3" y="409"/>
                  <a:pt x="0" y="416"/>
                  <a:pt x="0" y="426"/>
                </a:cubicBezTo>
                <a:cubicBezTo>
                  <a:pt x="0" y="436"/>
                  <a:pt x="3" y="444"/>
                  <a:pt x="10" y="450"/>
                </a:cubicBezTo>
                <a:cubicBezTo>
                  <a:pt x="16" y="456"/>
                  <a:pt x="24" y="459"/>
                  <a:pt x="35" y="459"/>
                </a:cubicBezTo>
                <a:cubicBezTo>
                  <a:pt x="45" y="459"/>
                  <a:pt x="53" y="456"/>
                  <a:pt x="60" y="450"/>
                </a:cubicBezTo>
                <a:cubicBezTo>
                  <a:pt x="66" y="444"/>
                  <a:pt x="69" y="437"/>
                  <a:pt x="69" y="427"/>
                </a:cubicBezTo>
                <a:cubicBezTo>
                  <a:pt x="69" y="417"/>
                  <a:pt x="66" y="409"/>
                  <a:pt x="59" y="403"/>
                </a:cubicBezTo>
                <a:close/>
                <a:moveTo>
                  <a:pt x="50" y="439"/>
                </a:moveTo>
                <a:cubicBezTo>
                  <a:pt x="46" y="442"/>
                  <a:pt x="41" y="443"/>
                  <a:pt x="34" y="443"/>
                </a:cubicBezTo>
                <a:cubicBezTo>
                  <a:pt x="27" y="443"/>
                  <a:pt x="22" y="442"/>
                  <a:pt x="19" y="439"/>
                </a:cubicBezTo>
                <a:cubicBezTo>
                  <a:pt x="15" y="436"/>
                  <a:pt x="13" y="432"/>
                  <a:pt x="13" y="426"/>
                </a:cubicBezTo>
                <a:cubicBezTo>
                  <a:pt x="13" y="421"/>
                  <a:pt x="15" y="417"/>
                  <a:pt x="19" y="414"/>
                </a:cubicBezTo>
                <a:cubicBezTo>
                  <a:pt x="23" y="411"/>
                  <a:pt x="28" y="409"/>
                  <a:pt x="34" y="409"/>
                </a:cubicBezTo>
                <a:cubicBezTo>
                  <a:pt x="41" y="409"/>
                  <a:pt x="46" y="411"/>
                  <a:pt x="50" y="414"/>
                </a:cubicBezTo>
                <a:cubicBezTo>
                  <a:pt x="54" y="417"/>
                  <a:pt x="56" y="421"/>
                  <a:pt x="56" y="427"/>
                </a:cubicBezTo>
                <a:cubicBezTo>
                  <a:pt x="56" y="432"/>
                  <a:pt x="54" y="436"/>
                  <a:pt x="50" y="439"/>
                </a:cubicBezTo>
                <a:close/>
              </a:path>
            </a:pathLst>
          </a:custGeom>
          <a:solidFill>
            <a:schemeClr val="tx2"/>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19" name="Freeform 230">
            <a:extLst>
              <a:ext uri="{FF2B5EF4-FFF2-40B4-BE49-F238E27FC236}">
                <a16:creationId xmlns:a16="http://schemas.microsoft.com/office/drawing/2014/main" id="{45998403-4116-3773-6B86-79DA5D7300F2}"/>
              </a:ext>
              <a:ext uri="{C183D7F6-B498-43B3-948B-1728B52AA6E4}">
                <adec:decorative xmlns:adec="http://schemas.microsoft.com/office/drawing/2017/decorative" val="1"/>
              </a:ext>
            </a:extLst>
          </p:cNvPr>
          <p:cNvSpPr>
            <a:spLocks noEditPoints="1"/>
          </p:cNvSpPr>
          <p:nvPr userDrawn="1"/>
        </p:nvSpPr>
        <p:spPr bwMode="auto">
          <a:xfrm>
            <a:off x="9116212" y="1833507"/>
            <a:ext cx="1045498" cy="495776"/>
          </a:xfrm>
          <a:custGeom>
            <a:avLst/>
            <a:gdLst>
              <a:gd name="T0" fmla="*/ 38 w 344"/>
              <a:gd name="T1" fmla="*/ 56 h 163"/>
              <a:gd name="T2" fmla="*/ 50 w 344"/>
              <a:gd name="T3" fmla="*/ 114 h 163"/>
              <a:gd name="T4" fmla="*/ 20 w 344"/>
              <a:gd name="T5" fmla="*/ 136 h 163"/>
              <a:gd name="T6" fmla="*/ 0 w 344"/>
              <a:gd name="T7" fmla="*/ 54 h 163"/>
              <a:gd name="T8" fmla="*/ 38 w 344"/>
              <a:gd name="T9" fmla="*/ 29 h 163"/>
              <a:gd name="T10" fmla="*/ 16 w 344"/>
              <a:gd name="T11" fmla="*/ 7 h 163"/>
              <a:gd name="T12" fmla="*/ 93 w 344"/>
              <a:gd name="T13" fmla="*/ 23 h 163"/>
              <a:gd name="T14" fmla="*/ 76 w 344"/>
              <a:gd name="T15" fmla="*/ 14 h 163"/>
              <a:gd name="T16" fmla="*/ 45 w 344"/>
              <a:gd name="T17" fmla="*/ 97 h 163"/>
              <a:gd name="T18" fmla="*/ 61 w 344"/>
              <a:gd name="T19" fmla="*/ 136 h 163"/>
              <a:gd name="T20" fmla="*/ 94 w 344"/>
              <a:gd name="T21" fmla="*/ 107 h 163"/>
              <a:gd name="T22" fmla="*/ 71 w 344"/>
              <a:gd name="T23" fmla="*/ 150 h 163"/>
              <a:gd name="T24" fmla="*/ 94 w 344"/>
              <a:gd name="T25" fmla="*/ 161 h 163"/>
              <a:gd name="T26" fmla="*/ 107 w 344"/>
              <a:gd name="T27" fmla="*/ 23 h 163"/>
              <a:gd name="T28" fmla="*/ 94 w 344"/>
              <a:gd name="T29" fmla="*/ 98 h 163"/>
              <a:gd name="T30" fmla="*/ 94 w 344"/>
              <a:gd name="T31" fmla="*/ 73 h 163"/>
              <a:gd name="T32" fmla="*/ 94 w 344"/>
              <a:gd name="T33" fmla="*/ 47 h 163"/>
              <a:gd name="T34" fmla="*/ 137 w 344"/>
              <a:gd name="T35" fmla="*/ 2 h 163"/>
              <a:gd name="T36" fmla="*/ 146 w 344"/>
              <a:gd name="T37" fmla="*/ 46 h 163"/>
              <a:gd name="T38" fmla="*/ 163 w 344"/>
              <a:gd name="T39" fmla="*/ 52 h 163"/>
              <a:gd name="T40" fmla="*/ 132 w 344"/>
              <a:gd name="T41" fmla="*/ 162 h 163"/>
              <a:gd name="T42" fmla="*/ 113 w 344"/>
              <a:gd name="T43" fmla="*/ 145 h 163"/>
              <a:gd name="T44" fmla="*/ 126 w 344"/>
              <a:gd name="T45" fmla="*/ 52 h 163"/>
              <a:gd name="T46" fmla="*/ 123 w 344"/>
              <a:gd name="T47" fmla="*/ 85 h 163"/>
              <a:gd name="T48" fmla="*/ 122 w 344"/>
              <a:gd name="T49" fmla="*/ 110 h 163"/>
              <a:gd name="T50" fmla="*/ 113 w 344"/>
              <a:gd name="T51" fmla="*/ 70 h 163"/>
              <a:gd name="T52" fmla="*/ 217 w 344"/>
              <a:gd name="T53" fmla="*/ 56 h 163"/>
              <a:gd name="T54" fmla="*/ 229 w 344"/>
              <a:gd name="T55" fmla="*/ 114 h 163"/>
              <a:gd name="T56" fmla="*/ 199 w 344"/>
              <a:gd name="T57" fmla="*/ 136 h 163"/>
              <a:gd name="T58" fmla="*/ 179 w 344"/>
              <a:gd name="T59" fmla="*/ 54 h 163"/>
              <a:gd name="T60" fmla="*/ 217 w 344"/>
              <a:gd name="T61" fmla="*/ 29 h 163"/>
              <a:gd name="T62" fmla="*/ 195 w 344"/>
              <a:gd name="T63" fmla="*/ 7 h 163"/>
              <a:gd name="T64" fmla="*/ 272 w 344"/>
              <a:gd name="T65" fmla="*/ 23 h 163"/>
              <a:gd name="T66" fmla="*/ 255 w 344"/>
              <a:gd name="T67" fmla="*/ 14 h 163"/>
              <a:gd name="T68" fmla="*/ 224 w 344"/>
              <a:gd name="T69" fmla="*/ 97 h 163"/>
              <a:gd name="T70" fmla="*/ 240 w 344"/>
              <a:gd name="T71" fmla="*/ 136 h 163"/>
              <a:gd name="T72" fmla="*/ 273 w 344"/>
              <a:gd name="T73" fmla="*/ 107 h 163"/>
              <a:gd name="T74" fmla="*/ 250 w 344"/>
              <a:gd name="T75" fmla="*/ 150 h 163"/>
              <a:gd name="T76" fmla="*/ 273 w 344"/>
              <a:gd name="T77" fmla="*/ 161 h 163"/>
              <a:gd name="T78" fmla="*/ 286 w 344"/>
              <a:gd name="T79" fmla="*/ 23 h 163"/>
              <a:gd name="T80" fmla="*/ 273 w 344"/>
              <a:gd name="T81" fmla="*/ 98 h 163"/>
              <a:gd name="T82" fmla="*/ 273 w 344"/>
              <a:gd name="T83" fmla="*/ 73 h 163"/>
              <a:gd name="T84" fmla="*/ 273 w 344"/>
              <a:gd name="T85" fmla="*/ 47 h 163"/>
              <a:gd name="T86" fmla="*/ 316 w 344"/>
              <a:gd name="T87" fmla="*/ 2 h 163"/>
              <a:gd name="T88" fmla="*/ 325 w 344"/>
              <a:gd name="T89" fmla="*/ 46 h 163"/>
              <a:gd name="T90" fmla="*/ 342 w 344"/>
              <a:gd name="T91" fmla="*/ 52 h 163"/>
              <a:gd name="T92" fmla="*/ 311 w 344"/>
              <a:gd name="T93" fmla="*/ 162 h 163"/>
              <a:gd name="T94" fmla="*/ 292 w 344"/>
              <a:gd name="T95" fmla="*/ 145 h 163"/>
              <a:gd name="T96" fmla="*/ 305 w 344"/>
              <a:gd name="T97" fmla="*/ 52 h 163"/>
              <a:gd name="T98" fmla="*/ 302 w 344"/>
              <a:gd name="T99" fmla="*/ 85 h 163"/>
              <a:gd name="T100" fmla="*/ 301 w 344"/>
              <a:gd name="T101" fmla="*/ 110 h 163"/>
              <a:gd name="T102" fmla="*/ 292 w 344"/>
              <a:gd name="T103" fmla="*/ 7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4" h="163">
                <a:moveTo>
                  <a:pt x="0" y="54"/>
                </a:moveTo>
                <a:cubicBezTo>
                  <a:pt x="5" y="56"/>
                  <a:pt x="11" y="56"/>
                  <a:pt x="20" y="56"/>
                </a:cubicBezTo>
                <a:cubicBezTo>
                  <a:pt x="22" y="56"/>
                  <a:pt x="22" y="56"/>
                  <a:pt x="22" y="56"/>
                </a:cubicBezTo>
                <a:cubicBezTo>
                  <a:pt x="29" y="48"/>
                  <a:pt x="29" y="48"/>
                  <a:pt x="29" y="48"/>
                </a:cubicBezTo>
                <a:cubicBezTo>
                  <a:pt x="33" y="51"/>
                  <a:pt x="36" y="54"/>
                  <a:pt x="38" y="56"/>
                </a:cubicBezTo>
                <a:cubicBezTo>
                  <a:pt x="38" y="57"/>
                  <a:pt x="39" y="58"/>
                  <a:pt x="39" y="58"/>
                </a:cubicBezTo>
                <a:cubicBezTo>
                  <a:pt x="39" y="59"/>
                  <a:pt x="36" y="61"/>
                  <a:pt x="31" y="64"/>
                </a:cubicBezTo>
                <a:cubicBezTo>
                  <a:pt x="31" y="130"/>
                  <a:pt x="31" y="130"/>
                  <a:pt x="31" y="130"/>
                </a:cubicBezTo>
                <a:cubicBezTo>
                  <a:pt x="33" y="128"/>
                  <a:pt x="35" y="127"/>
                  <a:pt x="37" y="126"/>
                </a:cubicBezTo>
                <a:cubicBezTo>
                  <a:pt x="42" y="121"/>
                  <a:pt x="47" y="118"/>
                  <a:pt x="50" y="114"/>
                </a:cubicBezTo>
                <a:cubicBezTo>
                  <a:pt x="51" y="117"/>
                  <a:pt x="51" y="117"/>
                  <a:pt x="51" y="117"/>
                </a:cubicBezTo>
                <a:cubicBezTo>
                  <a:pt x="49" y="121"/>
                  <a:pt x="46" y="125"/>
                  <a:pt x="43" y="128"/>
                </a:cubicBezTo>
                <a:cubicBezTo>
                  <a:pt x="40" y="133"/>
                  <a:pt x="37" y="137"/>
                  <a:pt x="33" y="141"/>
                </a:cubicBezTo>
                <a:cubicBezTo>
                  <a:pt x="33" y="146"/>
                  <a:pt x="32" y="149"/>
                  <a:pt x="31" y="149"/>
                </a:cubicBezTo>
                <a:cubicBezTo>
                  <a:pt x="30" y="149"/>
                  <a:pt x="27" y="145"/>
                  <a:pt x="20" y="136"/>
                </a:cubicBezTo>
                <a:cubicBezTo>
                  <a:pt x="22" y="136"/>
                  <a:pt x="23" y="135"/>
                  <a:pt x="24" y="134"/>
                </a:cubicBezTo>
                <a:cubicBezTo>
                  <a:pt x="24" y="61"/>
                  <a:pt x="24" y="61"/>
                  <a:pt x="24" y="61"/>
                </a:cubicBezTo>
                <a:cubicBezTo>
                  <a:pt x="20" y="61"/>
                  <a:pt x="20" y="61"/>
                  <a:pt x="20" y="61"/>
                </a:cubicBezTo>
                <a:cubicBezTo>
                  <a:pt x="11" y="61"/>
                  <a:pt x="5" y="61"/>
                  <a:pt x="3" y="62"/>
                </a:cubicBezTo>
                <a:cubicBezTo>
                  <a:pt x="0" y="54"/>
                  <a:pt x="0" y="54"/>
                  <a:pt x="0" y="54"/>
                </a:cubicBezTo>
                <a:cubicBezTo>
                  <a:pt x="0" y="54"/>
                  <a:pt x="0" y="54"/>
                  <a:pt x="0" y="54"/>
                </a:cubicBezTo>
                <a:close/>
                <a:moveTo>
                  <a:pt x="18" y="5"/>
                </a:moveTo>
                <a:cubicBezTo>
                  <a:pt x="23" y="7"/>
                  <a:pt x="27" y="11"/>
                  <a:pt x="30" y="15"/>
                </a:cubicBezTo>
                <a:cubicBezTo>
                  <a:pt x="33" y="18"/>
                  <a:pt x="35" y="20"/>
                  <a:pt x="36" y="23"/>
                </a:cubicBezTo>
                <a:cubicBezTo>
                  <a:pt x="37" y="25"/>
                  <a:pt x="38" y="27"/>
                  <a:pt x="38" y="29"/>
                </a:cubicBezTo>
                <a:cubicBezTo>
                  <a:pt x="38" y="33"/>
                  <a:pt x="36" y="34"/>
                  <a:pt x="33" y="34"/>
                </a:cubicBezTo>
                <a:cubicBezTo>
                  <a:pt x="32" y="34"/>
                  <a:pt x="31" y="34"/>
                  <a:pt x="31" y="34"/>
                </a:cubicBezTo>
                <a:cubicBezTo>
                  <a:pt x="31" y="33"/>
                  <a:pt x="30" y="32"/>
                  <a:pt x="29" y="29"/>
                </a:cubicBezTo>
                <a:cubicBezTo>
                  <a:pt x="27" y="25"/>
                  <a:pt x="26" y="20"/>
                  <a:pt x="24" y="17"/>
                </a:cubicBezTo>
                <a:cubicBezTo>
                  <a:pt x="22" y="14"/>
                  <a:pt x="19" y="11"/>
                  <a:pt x="16" y="7"/>
                </a:cubicBezTo>
                <a:cubicBezTo>
                  <a:pt x="18" y="5"/>
                  <a:pt x="18" y="5"/>
                  <a:pt x="18" y="5"/>
                </a:cubicBezTo>
                <a:cubicBezTo>
                  <a:pt x="18" y="5"/>
                  <a:pt x="18" y="5"/>
                  <a:pt x="18" y="5"/>
                </a:cubicBezTo>
                <a:close/>
                <a:moveTo>
                  <a:pt x="107" y="23"/>
                </a:moveTo>
                <a:cubicBezTo>
                  <a:pt x="106" y="20"/>
                  <a:pt x="103" y="18"/>
                  <a:pt x="98" y="16"/>
                </a:cubicBezTo>
                <a:cubicBezTo>
                  <a:pt x="98" y="16"/>
                  <a:pt x="98" y="16"/>
                  <a:pt x="93" y="23"/>
                </a:cubicBezTo>
                <a:cubicBezTo>
                  <a:pt x="93" y="23"/>
                  <a:pt x="93" y="23"/>
                  <a:pt x="76" y="23"/>
                </a:cubicBezTo>
                <a:cubicBezTo>
                  <a:pt x="80" y="19"/>
                  <a:pt x="83" y="14"/>
                  <a:pt x="85" y="9"/>
                </a:cubicBezTo>
                <a:cubicBezTo>
                  <a:pt x="90" y="9"/>
                  <a:pt x="94" y="9"/>
                  <a:pt x="94" y="7"/>
                </a:cubicBezTo>
                <a:cubicBezTo>
                  <a:pt x="94" y="5"/>
                  <a:pt x="88" y="3"/>
                  <a:pt x="77" y="0"/>
                </a:cubicBezTo>
                <a:cubicBezTo>
                  <a:pt x="77" y="6"/>
                  <a:pt x="76" y="10"/>
                  <a:pt x="76" y="14"/>
                </a:cubicBezTo>
                <a:cubicBezTo>
                  <a:pt x="75" y="16"/>
                  <a:pt x="74" y="20"/>
                  <a:pt x="73" y="23"/>
                </a:cubicBezTo>
                <a:cubicBezTo>
                  <a:pt x="73" y="23"/>
                  <a:pt x="73" y="23"/>
                  <a:pt x="70" y="23"/>
                </a:cubicBezTo>
                <a:cubicBezTo>
                  <a:pt x="70" y="23"/>
                  <a:pt x="70" y="23"/>
                  <a:pt x="60" y="18"/>
                </a:cubicBezTo>
                <a:cubicBezTo>
                  <a:pt x="60" y="18"/>
                  <a:pt x="60" y="18"/>
                  <a:pt x="60" y="98"/>
                </a:cubicBezTo>
                <a:cubicBezTo>
                  <a:pt x="54" y="98"/>
                  <a:pt x="49" y="98"/>
                  <a:pt x="45" y="97"/>
                </a:cubicBezTo>
                <a:cubicBezTo>
                  <a:pt x="45" y="97"/>
                  <a:pt x="45" y="97"/>
                  <a:pt x="48" y="105"/>
                </a:cubicBezTo>
                <a:cubicBezTo>
                  <a:pt x="50" y="104"/>
                  <a:pt x="56" y="104"/>
                  <a:pt x="65" y="104"/>
                </a:cubicBezTo>
                <a:cubicBezTo>
                  <a:pt x="65" y="104"/>
                  <a:pt x="65" y="104"/>
                  <a:pt x="87" y="104"/>
                </a:cubicBezTo>
                <a:cubicBezTo>
                  <a:pt x="83" y="111"/>
                  <a:pt x="79" y="116"/>
                  <a:pt x="75" y="122"/>
                </a:cubicBezTo>
                <a:cubicBezTo>
                  <a:pt x="71" y="127"/>
                  <a:pt x="66" y="132"/>
                  <a:pt x="61" y="136"/>
                </a:cubicBezTo>
                <a:cubicBezTo>
                  <a:pt x="56" y="142"/>
                  <a:pt x="49" y="148"/>
                  <a:pt x="40" y="154"/>
                </a:cubicBezTo>
                <a:cubicBezTo>
                  <a:pt x="40" y="154"/>
                  <a:pt x="40" y="154"/>
                  <a:pt x="42" y="156"/>
                </a:cubicBezTo>
                <a:cubicBezTo>
                  <a:pt x="51" y="151"/>
                  <a:pt x="60" y="145"/>
                  <a:pt x="66" y="141"/>
                </a:cubicBezTo>
                <a:cubicBezTo>
                  <a:pt x="72" y="135"/>
                  <a:pt x="78" y="129"/>
                  <a:pt x="84" y="123"/>
                </a:cubicBezTo>
                <a:cubicBezTo>
                  <a:pt x="87" y="119"/>
                  <a:pt x="91" y="113"/>
                  <a:pt x="94" y="107"/>
                </a:cubicBezTo>
                <a:cubicBezTo>
                  <a:pt x="94" y="107"/>
                  <a:pt x="94" y="107"/>
                  <a:pt x="94" y="143"/>
                </a:cubicBezTo>
                <a:cubicBezTo>
                  <a:pt x="94" y="145"/>
                  <a:pt x="94" y="148"/>
                  <a:pt x="92" y="148"/>
                </a:cubicBezTo>
                <a:cubicBezTo>
                  <a:pt x="92" y="149"/>
                  <a:pt x="89" y="149"/>
                  <a:pt x="87" y="149"/>
                </a:cubicBezTo>
                <a:cubicBezTo>
                  <a:pt x="82" y="149"/>
                  <a:pt x="77" y="148"/>
                  <a:pt x="71" y="146"/>
                </a:cubicBezTo>
                <a:cubicBezTo>
                  <a:pt x="71" y="146"/>
                  <a:pt x="71" y="146"/>
                  <a:pt x="71" y="150"/>
                </a:cubicBezTo>
                <a:cubicBezTo>
                  <a:pt x="75" y="151"/>
                  <a:pt x="78" y="152"/>
                  <a:pt x="81" y="153"/>
                </a:cubicBezTo>
                <a:cubicBezTo>
                  <a:pt x="83" y="154"/>
                  <a:pt x="85" y="155"/>
                  <a:pt x="87" y="156"/>
                </a:cubicBezTo>
                <a:cubicBezTo>
                  <a:pt x="87" y="157"/>
                  <a:pt x="87" y="158"/>
                  <a:pt x="87" y="159"/>
                </a:cubicBezTo>
                <a:cubicBezTo>
                  <a:pt x="87" y="159"/>
                  <a:pt x="87" y="159"/>
                  <a:pt x="88" y="163"/>
                </a:cubicBezTo>
                <a:cubicBezTo>
                  <a:pt x="89" y="163"/>
                  <a:pt x="92" y="162"/>
                  <a:pt x="94" y="161"/>
                </a:cubicBezTo>
                <a:cubicBezTo>
                  <a:pt x="96" y="159"/>
                  <a:pt x="98" y="158"/>
                  <a:pt x="99" y="156"/>
                </a:cubicBezTo>
                <a:cubicBezTo>
                  <a:pt x="101" y="154"/>
                  <a:pt x="102" y="151"/>
                  <a:pt x="102" y="147"/>
                </a:cubicBezTo>
                <a:cubicBezTo>
                  <a:pt x="102" y="147"/>
                  <a:pt x="102" y="147"/>
                  <a:pt x="102" y="31"/>
                </a:cubicBezTo>
                <a:cubicBezTo>
                  <a:pt x="107" y="28"/>
                  <a:pt x="109" y="26"/>
                  <a:pt x="109" y="25"/>
                </a:cubicBezTo>
                <a:cubicBezTo>
                  <a:pt x="109" y="25"/>
                  <a:pt x="109" y="24"/>
                  <a:pt x="107" y="23"/>
                </a:cubicBezTo>
                <a:close/>
                <a:moveTo>
                  <a:pt x="94" y="98"/>
                </a:moveTo>
                <a:cubicBezTo>
                  <a:pt x="94" y="98"/>
                  <a:pt x="94" y="98"/>
                  <a:pt x="68" y="98"/>
                </a:cubicBezTo>
                <a:cubicBezTo>
                  <a:pt x="68" y="78"/>
                  <a:pt x="68" y="78"/>
                  <a:pt x="68" y="78"/>
                </a:cubicBezTo>
                <a:cubicBezTo>
                  <a:pt x="68" y="78"/>
                  <a:pt x="68" y="78"/>
                  <a:pt x="94" y="78"/>
                </a:cubicBezTo>
                <a:cubicBezTo>
                  <a:pt x="94" y="78"/>
                  <a:pt x="94" y="78"/>
                  <a:pt x="94" y="98"/>
                </a:cubicBezTo>
                <a:close/>
                <a:moveTo>
                  <a:pt x="94" y="73"/>
                </a:moveTo>
                <a:cubicBezTo>
                  <a:pt x="94" y="73"/>
                  <a:pt x="94" y="73"/>
                  <a:pt x="68" y="73"/>
                </a:cubicBezTo>
                <a:cubicBezTo>
                  <a:pt x="68" y="52"/>
                  <a:pt x="68" y="52"/>
                  <a:pt x="68" y="52"/>
                </a:cubicBezTo>
                <a:cubicBezTo>
                  <a:pt x="68" y="52"/>
                  <a:pt x="68" y="52"/>
                  <a:pt x="94" y="52"/>
                </a:cubicBezTo>
                <a:cubicBezTo>
                  <a:pt x="94" y="52"/>
                  <a:pt x="94" y="52"/>
                  <a:pt x="94" y="73"/>
                </a:cubicBezTo>
                <a:close/>
                <a:moveTo>
                  <a:pt x="94" y="47"/>
                </a:moveTo>
                <a:cubicBezTo>
                  <a:pt x="94" y="47"/>
                  <a:pt x="94" y="47"/>
                  <a:pt x="68" y="47"/>
                </a:cubicBezTo>
                <a:cubicBezTo>
                  <a:pt x="68" y="28"/>
                  <a:pt x="68" y="28"/>
                  <a:pt x="68" y="28"/>
                </a:cubicBezTo>
                <a:cubicBezTo>
                  <a:pt x="68" y="28"/>
                  <a:pt x="68" y="28"/>
                  <a:pt x="94" y="28"/>
                </a:cubicBezTo>
                <a:cubicBezTo>
                  <a:pt x="94" y="28"/>
                  <a:pt x="94" y="28"/>
                  <a:pt x="94" y="47"/>
                </a:cubicBezTo>
                <a:close/>
                <a:moveTo>
                  <a:pt x="105" y="44"/>
                </a:moveTo>
                <a:cubicBezTo>
                  <a:pt x="110" y="45"/>
                  <a:pt x="117" y="46"/>
                  <a:pt x="126" y="46"/>
                </a:cubicBezTo>
                <a:cubicBezTo>
                  <a:pt x="138" y="46"/>
                  <a:pt x="138" y="46"/>
                  <a:pt x="138" y="46"/>
                </a:cubicBezTo>
                <a:cubicBezTo>
                  <a:pt x="138" y="16"/>
                  <a:pt x="138" y="16"/>
                  <a:pt x="138" y="16"/>
                </a:cubicBezTo>
                <a:cubicBezTo>
                  <a:pt x="138" y="9"/>
                  <a:pt x="137" y="5"/>
                  <a:pt x="137" y="2"/>
                </a:cubicBezTo>
                <a:cubicBezTo>
                  <a:pt x="143" y="3"/>
                  <a:pt x="149" y="5"/>
                  <a:pt x="154" y="7"/>
                </a:cubicBezTo>
                <a:cubicBezTo>
                  <a:pt x="155" y="7"/>
                  <a:pt x="156" y="7"/>
                  <a:pt x="156" y="8"/>
                </a:cubicBezTo>
                <a:cubicBezTo>
                  <a:pt x="156" y="9"/>
                  <a:pt x="155" y="10"/>
                  <a:pt x="154" y="11"/>
                </a:cubicBezTo>
                <a:cubicBezTo>
                  <a:pt x="151" y="12"/>
                  <a:pt x="149" y="12"/>
                  <a:pt x="146" y="13"/>
                </a:cubicBezTo>
                <a:cubicBezTo>
                  <a:pt x="146" y="46"/>
                  <a:pt x="146" y="46"/>
                  <a:pt x="146" y="46"/>
                </a:cubicBezTo>
                <a:cubicBezTo>
                  <a:pt x="147" y="46"/>
                  <a:pt x="147" y="46"/>
                  <a:pt x="147" y="46"/>
                </a:cubicBezTo>
                <a:cubicBezTo>
                  <a:pt x="154" y="38"/>
                  <a:pt x="154" y="38"/>
                  <a:pt x="154" y="38"/>
                </a:cubicBezTo>
                <a:cubicBezTo>
                  <a:pt x="158" y="41"/>
                  <a:pt x="161" y="44"/>
                  <a:pt x="164" y="47"/>
                </a:cubicBezTo>
                <a:cubicBezTo>
                  <a:pt x="165" y="47"/>
                  <a:pt x="165" y="47"/>
                  <a:pt x="165" y="48"/>
                </a:cubicBezTo>
                <a:cubicBezTo>
                  <a:pt x="165" y="50"/>
                  <a:pt x="165" y="52"/>
                  <a:pt x="163" y="52"/>
                </a:cubicBezTo>
                <a:cubicBezTo>
                  <a:pt x="146" y="52"/>
                  <a:pt x="146" y="52"/>
                  <a:pt x="146" y="52"/>
                </a:cubicBezTo>
                <a:cubicBezTo>
                  <a:pt x="146" y="146"/>
                  <a:pt x="146" y="146"/>
                  <a:pt x="146" y="146"/>
                </a:cubicBezTo>
                <a:cubicBezTo>
                  <a:pt x="146" y="150"/>
                  <a:pt x="145" y="153"/>
                  <a:pt x="143" y="155"/>
                </a:cubicBezTo>
                <a:cubicBezTo>
                  <a:pt x="142" y="157"/>
                  <a:pt x="141" y="159"/>
                  <a:pt x="138" y="160"/>
                </a:cubicBezTo>
                <a:cubicBezTo>
                  <a:pt x="136" y="161"/>
                  <a:pt x="134" y="162"/>
                  <a:pt x="132" y="162"/>
                </a:cubicBezTo>
                <a:cubicBezTo>
                  <a:pt x="132" y="159"/>
                  <a:pt x="132" y="159"/>
                  <a:pt x="132" y="159"/>
                </a:cubicBezTo>
                <a:cubicBezTo>
                  <a:pt x="132" y="157"/>
                  <a:pt x="131" y="156"/>
                  <a:pt x="130" y="156"/>
                </a:cubicBezTo>
                <a:cubicBezTo>
                  <a:pt x="130" y="154"/>
                  <a:pt x="127" y="153"/>
                  <a:pt x="124" y="152"/>
                </a:cubicBezTo>
                <a:cubicBezTo>
                  <a:pt x="121" y="151"/>
                  <a:pt x="117" y="150"/>
                  <a:pt x="113" y="150"/>
                </a:cubicBezTo>
                <a:cubicBezTo>
                  <a:pt x="113" y="145"/>
                  <a:pt x="113" y="145"/>
                  <a:pt x="113" y="145"/>
                </a:cubicBezTo>
                <a:cubicBezTo>
                  <a:pt x="119" y="148"/>
                  <a:pt x="125" y="148"/>
                  <a:pt x="131" y="148"/>
                </a:cubicBezTo>
                <a:cubicBezTo>
                  <a:pt x="134" y="148"/>
                  <a:pt x="135" y="148"/>
                  <a:pt x="136" y="148"/>
                </a:cubicBezTo>
                <a:cubicBezTo>
                  <a:pt x="137" y="147"/>
                  <a:pt x="138" y="145"/>
                  <a:pt x="138" y="142"/>
                </a:cubicBezTo>
                <a:cubicBezTo>
                  <a:pt x="138" y="52"/>
                  <a:pt x="138" y="52"/>
                  <a:pt x="138" y="52"/>
                </a:cubicBezTo>
                <a:cubicBezTo>
                  <a:pt x="126" y="52"/>
                  <a:pt x="126" y="52"/>
                  <a:pt x="126" y="52"/>
                </a:cubicBezTo>
                <a:cubicBezTo>
                  <a:pt x="118" y="52"/>
                  <a:pt x="112" y="52"/>
                  <a:pt x="109" y="52"/>
                </a:cubicBezTo>
                <a:cubicBezTo>
                  <a:pt x="105" y="44"/>
                  <a:pt x="105" y="44"/>
                  <a:pt x="105" y="44"/>
                </a:cubicBezTo>
                <a:cubicBezTo>
                  <a:pt x="105" y="44"/>
                  <a:pt x="105" y="44"/>
                  <a:pt x="105" y="44"/>
                </a:cubicBezTo>
                <a:close/>
                <a:moveTo>
                  <a:pt x="113" y="70"/>
                </a:moveTo>
                <a:cubicBezTo>
                  <a:pt x="117" y="75"/>
                  <a:pt x="121" y="80"/>
                  <a:pt x="123" y="85"/>
                </a:cubicBezTo>
                <a:cubicBezTo>
                  <a:pt x="125" y="88"/>
                  <a:pt x="127" y="92"/>
                  <a:pt x="127" y="96"/>
                </a:cubicBezTo>
                <a:cubicBezTo>
                  <a:pt x="129" y="99"/>
                  <a:pt x="130" y="101"/>
                  <a:pt x="130" y="104"/>
                </a:cubicBezTo>
                <a:cubicBezTo>
                  <a:pt x="130" y="105"/>
                  <a:pt x="129" y="107"/>
                  <a:pt x="128" y="108"/>
                </a:cubicBezTo>
                <a:cubicBezTo>
                  <a:pt x="127" y="110"/>
                  <a:pt x="126" y="110"/>
                  <a:pt x="125" y="110"/>
                </a:cubicBezTo>
                <a:cubicBezTo>
                  <a:pt x="124" y="110"/>
                  <a:pt x="123" y="110"/>
                  <a:pt x="122" y="110"/>
                </a:cubicBezTo>
                <a:cubicBezTo>
                  <a:pt x="121" y="108"/>
                  <a:pt x="121" y="107"/>
                  <a:pt x="121" y="105"/>
                </a:cubicBezTo>
                <a:cubicBezTo>
                  <a:pt x="120" y="97"/>
                  <a:pt x="119" y="91"/>
                  <a:pt x="118" y="87"/>
                </a:cubicBezTo>
                <a:cubicBezTo>
                  <a:pt x="116" y="83"/>
                  <a:pt x="114" y="78"/>
                  <a:pt x="111" y="72"/>
                </a:cubicBezTo>
                <a:cubicBezTo>
                  <a:pt x="113" y="70"/>
                  <a:pt x="113" y="70"/>
                  <a:pt x="113" y="70"/>
                </a:cubicBezTo>
                <a:cubicBezTo>
                  <a:pt x="113" y="70"/>
                  <a:pt x="113" y="70"/>
                  <a:pt x="113" y="70"/>
                </a:cubicBezTo>
                <a:close/>
                <a:moveTo>
                  <a:pt x="179" y="54"/>
                </a:moveTo>
                <a:cubicBezTo>
                  <a:pt x="184" y="56"/>
                  <a:pt x="190" y="56"/>
                  <a:pt x="199" y="56"/>
                </a:cubicBezTo>
                <a:cubicBezTo>
                  <a:pt x="201" y="56"/>
                  <a:pt x="201" y="56"/>
                  <a:pt x="201" y="56"/>
                </a:cubicBezTo>
                <a:cubicBezTo>
                  <a:pt x="208" y="48"/>
                  <a:pt x="208" y="48"/>
                  <a:pt x="208" y="48"/>
                </a:cubicBezTo>
                <a:cubicBezTo>
                  <a:pt x="212" y="51"/>
                  <a:pt x="215" y="54"/>
                  <a:pt x="217" y="56"/>
                </a:cubicBezTo>
                <a:cubicBezTo>
                  <a:pt x="217" y="57"/>
                  <a:pt x="218" y="58"/>
                  <a:pt x="218" y="58"/>
                </a:cubicBezTo>
                <a:cubicBezTo>
                  <a:pt x="218" y="59"/>
                  <a:pt x="215" y="61"/>
                  <a:pt x="210" y="64"/>
                </a:cubicBezTo>
                <a:cubicBezTo>
                  <a:pt x="210" y="130"/>
                  <a:pt x="210" y="130"/>
                  <a:pt x="210" y="130"/>
                </a:cubicBezTo>
                <a:cubicBezTo>
                  <a:pt x="213" y="128"/>
                  <a:pt x="214" y="127"/>
                  <a:pt x="215" y="126"/>
                </a:cubicBezTo>
                <a:cubicBezTo>
                  <a:pt x="222" y="121"/>
                  <a:pt x="226" y="118"/>
                  <a:pt x="229" y="114"/>
                </a:cubicBezTo>
                <a:cubicBezTo>
                  <a:pt x="230" y="117"/>
                  <a:pt x="230" y="117"/>
                  <a:pt x="230" y="117"/>
                </a:cubicBezTo>
                <a:cubicBezTo>
                  <a:pt x="228" y="121"/>
                  <a:pt x="225" y="125"/>
                  <a:pt x="222" y="128"/>
                </a:cubicBezTo>
                <a:cubicBezTo>
                  <a:pt x="219" y="133"/>
                  <a:pt x="215" y="137"/>
                  <a:pt x="212" y="141"/>
                </a:cubicBezTo>
                <a:cubicBezTo>
                  <a:pt x="212" y="146"/>
                  <a:pt x="211" y="149"/>
                  <a:pt x="210" y="149"/>
                </a:cubicBezTo>
                <a:cubicBezTo>
                  <a:pt x="209" y="149"/>
                  <a:pt x="206" y="145"/>
                  <a:pt x="199" y="136"/>
                </a:cubicBezTo>
                <a:cubicBezTo>
                  <a:pt x="201" y="136"/>
                  <a:pt x="202" y="135"/>
                  <a:pt x="203" y="134"/>
                </a:cubicBezTo>
                <a:cubicBezTo>
                  <a:pt x="203" y="61"/>
                  <a:pt x="203" y="61"/>
                  <a:pt x="203" y="61"/>
                </a:cubicBezTo>
                <a:cubicBezTo>
                  <a:pt x="199" y="61"/>
                  <a:pt x="199" y="61"/>
                  <a:pt x="199" y="61"/>
                </a:cubicBezTo>
                <a:cubicBezTo>
                  <a:pt x="190" y="61"/>
                  <a:pt x="184" y="61"/>
                  <a:pt x="182" y="62"/>
                </a:cubicBezTo>
                <a:cubicBezTo>
                  <a:pt x="179" y="54"/>
                  <a:pt x="179" y="54"/>
                  <a:pt x="179" y="54"/>
                </a:cubicBezTo>
                <a:cubicBezTo>
                  <a:pt x="179" y="54"/>
                  <a:pt x="179" y="54"/>
                  <a:pt x="179" y="54"/>
                </a:cubicBezTo>
                <a:close/>
                <a:moveTo>
                  <a:pt x="197" y="5"/>
                </a:moveTo>
                <a:cubicBezTo>
                  <a:pt x="202" y="7"/>
                  <a:pt x="206" y="11"/>
                  <a:pt x="209" y="15"/>
                </a:cubicBezTo>
                <a:cubicBezTo>
                  <a:pt x="212" y="18"/>
                  <a:pt x="214" y="20"/>
                  <a:pt x="215" y="23"/>
                </a:cubicBezTo>
                <a:cubicBezTo>
                  <a:pt x="216" y="25"/>
                  <a:pt x="217" y="27"/>
                  <a:pt x="217" y="29"/>
                </a:cubicBezTo>
                <a:cubicBezTo>
                  <a:pt x="217" y="33"/>
                  <a:pt x="215" y="34"/>
                  <a:pt x="212" y="34"/>
                </a:cubicBezTo>
                <a:cubicBezTo>
                  <a:pt x="211" y="34"/>
                  <a:pt x="210" y="34"/>
                  <a:pt x="210" y="34"/>
                </a:cubicBezTo>
                <a:cubicBezTo>
                  <a:pt x="209" y="33"/>
                  <a:pt x="209" y="32"/>
                  <a:pt x="208" y="29"/>
                </a:cubicBezTo>
                <a:cubicBezTo>
                  <a:pt x="206" y="25"/>
                  <a:pt x="205" y="20"/>
                  <a:pt x="203" y="17"/>
                </a:cubicBezTo>
                <a:cubicBezTo>
                  <a:pt x="201" y="14"/>
                  <a:pt x="198" y="11"/>
                  <a:pt x="195" y="7"/>
                </a:cubicBezTo>
                <a:cubicBezTo>
                  <a:pt x="197" y="5"/>
                  <a:pt x="197" y="5"/>
                  <a:pt x="197" y="5"/>
                </a:cubicBezTo>
                <a:cubicBezTo>
                  <a:pt x="197" y="5"/>
                  <a:pt x="197" y="5"/>
                  <a:pt x="197" y="5"/>
                </a:cubicBezTo>
                <a:close/>
                <a:moveTo>
                  <a:pt x="286" y="23"/>
                </a:moveTo>
                <a:cubicBezTo>
                  <a:pt x="285" y="20"/>
                  <a:pt x="282" y="18"/>
                  <a:pt x="277" y="16"/>
                </a:cubicBezTo>
                <a:cubicBezTo>
                  <a:pt x="277" y="16"/>
                  <a:pt x="277" y="16"/>
                  <a:pt x="272" y="23"/>
                </a:cubicBezTo>
                <a:cubicBezTo>
                  <a:pt x="272" y="23"/>
                  <a:pt x="272" y="23"/>
                  <a:pt x="255" y="23"/>
                </a:cubicBezTo>
                <a:cubicBezTo>
                  <a:pt x="259" y="19"/>
                  <a:pt x="261" y="14"/>
                  <a:pt x="263" y="9"/>
                </a:cubicBezTo>
                <a:cubicBezTo>
                  <a:pt x="269" y="9"/>
                  <a:pt x="273" y="9"/>
                  <a:pt x="273" y="7"/>
                </a:cubicBezTo>
                <a:cubicBezTo>
                  <a:pt x="273" y="5"/>
                  <a:pt x="267" y="3"/>
                  <a:pt x="256" y="0"/>
                </a:cubicBezTo>
                <a:cubicBezTo>
                  <a:pt x="256" y="6"/>
                  <a:pt x="255" y="10"/>
                  <a:pt x="255" y="14"/>
                </a:cubicBezTo>
                <a:cubicBezTo>
                  <a:pt x="254" y="16"/>
                  <a:pt x="253" y="20"/>
                  <a:pt x="251" y="23"/>
                </a:cubicBezTo>
                <a:cubicBezTo>
                  <a:pt x="251" y="23"/>
                  <a:pt x="251" y="23"/>
                  <a:pt x="249" y="23"/>
                </a:cubicBezTo>
                <a:cubicBezTo>
                  <a:pt x="249" y="23"/>
                  <a:pt x="249" y="23"/>
                  <a:pt x="239" y="18"/>
                </a:cubicBezTo>
                <a:cubicBezTo>
                  <a:pt x="239" y="18"/>
                  <a:pt x="239" y="18"/>
                  <a:pt x="239" y="98"/>
                </a:cubicBezTo>
                <a:cubicBezTo>
                  <a:pt x="233" y="98"/>
                  <a:pt x="228" y="98"/>
                  <a:pt x="224" y="97"/>
                </a:cubicBezTo>
                <a:cubicBezTo>
                  <a:pt x="224" y="97"/>
                  <a:pt x="224" y="97"/>
                  <a:pt x="227" y="105"/>
                </a:cubicBezTo>
                <a:cubicBezTo>
                  <a:pt x="229" y="104"/>
                  <a:pt x="235" y="104"/>
                  <a:pt x="244" y="104"/>
                </a:cubicBezTo>
                <a:cubicBezTo>
                  <a:pt x="244" y="104"/>
                  <a:pt x="244" y="104"/>
                  <a:pt x="266" y="104"/>
                </a:cubicBezTo>
                <a:cubicBezTo>
                  <a:pt x="262" y="111"/>
                  <a:pt x="258" y="116"/>
                  <a:pt x="254" y="122"/>
                </a:cubicBezTo>
                <a:cubicBezTo>
                  <a:pt x="250" y="127"/>
                  <a:pt x="245" y="132"/>
                  <a:pt x="240" y="136"/>
                </a:cubicBezTo>
                <a:cubicBezTo>
                  <a:pt x="235" y="142"/>
                  <a:pt x="228" y="148"/>
                  <a:pt x="219" y="154"/>
                </a:cubicBezTo>
                <a:cubicBezTo>
                  <a:pt x="219" y="154"/>
                  <a:pt x="219" y="154"/>
                  <a:pt x="221" y="156"/>
                </a:cubicBezTo>
                <a:cubicBezTo>
                  <a:pt x="230" y="151"/>
                  <a:pt x="239" y="145"/>
                  <a:pt x="245" y="141"/>
                </a:cubicBezTo>
                <a:cubicBezTo>
                  <a:pt x="251" y="135"/>
                  <a:pt x="257" y="129"/>
                  <a:pt x="262" y="123"/>
                </a:cubicBezTo>
                <a:cubicBezTo>
                  <a:pt x="266" y="119"/>
                  <a:pt x="270" y="113"/>
                  <a:pt x="273" y="107"/>
                </a:cubicBezTo>
                <a:cubicBezTo>
                  <a:pt x="273" y="107"/>
                  <a:pt x="273" y="107"/>
                  <a:pt x="273" y="143"/>
                </a:cubicBezTo>
                <a:cubicBezTo>
                  <a:pt x="273" y="145"/>
                  <a:pt x="273" y="148"/>
                  <a:pt x="271" y="148"/>
                </a:cubicBezTo>
                <a:cubicBezTo>
                  <a:pt x="271" y="149"/>
                  <a:pt x="268" y="149"/>
                  <a:pt x="266" y="149"/>
                </a:cubicBezTo>
                <a:cubicBezTo>
                  <a:pt x="261" y="149"/>
                  <a:pt x="255" y="148"/>
                  <a:pt x="250" y="146"/>
                </a:cubicBezTo>
                <a:cubicBezTo>
                  <a:pt x="250" y="146"/>
                  <a:pt x="250" y="146"/>
                  <a:pt x="250" y="150"/>
                </a:cubicBezTo>
                <a:cubicBezTo>
                  <a:pt x="254" y="151"/>
                  <a:pt x="257" y="152"/>
                  <a:pt x="260" y="153"/>
                </a:cubicBezTo>
                <a:cubicBezTo>
                  <a:pt x="262" y="154"/>
                  <a:pt x="264" y="155"/>
                  <a:pt x="266" y="156"/>
                </a:cubicBezTo>
                <a:cubicBezTo>
                  <a:pt x="266" y="157"/>
                  <a:pt x="266" y="158"/>
                  <a:pt x="266" y="159"/>
                </a:cubicBezTo>
                <a:cubicBezTo>
                  <a:pt x="266" y="159"/>
                  <a:pt x="266" y="159"/>
                  <a:pt x="267" y="163"/>
                </a:cubicBezTo>
                <a:cubicBezTo>
                  <a:pt x="268" y="163"/>
                  <a:pt x="271" y="162"/>
                  <a:pt x="273" y="161"/>
                </a:cubicBezTo>
                <a:cubicBezTo>
                  <a:pt x="275" y="159"/>
                  <a:pt x="277" y="158"/>
                  <a:pt x="278" y="156"/>
                </a:cubicBezTo>
                <a:cubicBezTo>
                  <a:pt x="280" y="154"/>
                  <a:pt x="281" y="151"/>
                  <a:pt x="281" y="147"/>
                </a:cubicBezTo>
                <a:cubicBezTo>
                  <a:pt x="281" y="147"/>
                  <a:pt x="281" y="147"/>
                  <a:pt x="281" y="31"/>
                </a:cubicBezTo>
                <a:cubicBezTo>
                  <a:pt x="286" y="28"/>
                  <a:pt x="288" y="26"/>
                  <a:pt x="288" y="25"/>
                </a:cubicBezTo>
                <a:cubicBezTo>
                  <a:pt x="288" y="25"/>
                  <a:pt x="288" y="24"/>
                  <a:pt x="286" y="23"/>
                </a:cubicBezTo>
                <a:close/>
                <a:moveTo>
                  <a:pt x="273" y="98"/>
                </a:moveTo>
                <a:cubicBezTo>
                  <a:pt x="273" y="98"/>
                  <a:pt x="273" y="98"/>
                  <a:pt x="247" y="98"/>
                </a:cubicBezTo>
                <a:cubicBezTo>
                  <a:pt x="247" y="78"/>
                  <a:pt x="247" y="78"/>
                  <a:pt x="247" y="78"/>
                </a:cubicBezTo>
                <a:cubicBezTo>
                  <a:pt x="247" y="78"/>
                  <a:pt x="247" y="78"/>
                  <a:pt x="273" y="78"/>
                </a:cubicBezTo>
                <a:cubicBezTo>
                  <a:pt x="273" y="78"/>
                  <a:pt x="273" y="78"/>
                  <a:pt x="273" y="98"/>
                </a:cubicBezTo>
                <a:close/>
                <a:moveTo>
                  <a:pt x="273" y="73"/>
                </a:moveTo>
                <a:cubicBezTo>
                  <a:pt x="273" y="73"/>
                  <a:pt x="273" y="73"/>
                  <a:pt x="247" y="73"/>
                </a:cubicBezTo>
                <a:cubicBezTo>
                  <a:pt x="247" y="52"/>
                  <a:pt x="247" y="52"/>
                  <a:pt x="247" y="52"/>
                </a:cubicBezTo>
                <a:cubicBezTo>
                  <a:pt x="247" y="52"/>
                  <a:pt x="247" y="52"/>
                  <a:pt x="273" y="52"/>
                </a:cubicBezTo>
                <a:cubicBezTo>
                  <a:pt x="273" y="52"/>
                  <a:pt x="273" y="52"/>
                  <a:pt x="273" y="73"/>
                </a:cubicBezTo>
                <a:close/>
                <a:moveTo>
                  <a:pt x="273" y="47"/>
                </a:moveTo>
                <a:cubicBezTo>
                  <a:pt x="273" y="47"/>
                  <a:pt x="273" y="47"/>
                  <a:pt x="247" y="47"/>
                </a:cubicBezTo>
                <a:cubicBezTo>
                  <a:pt x="247" y="28"/>
                  <a:pt x="247" y="28"/>
                  <a:pt x="247" y="28"/>
                </a:cubicBezTo>
                <a:cubicBezTo>
                  <a:pt x="247" y="28"/>
                  <a:pt x="247" y="28"/>
                  <a:pt x="273" y="28"/>
                </a:cubicBezTo>
                <a:cubicBezTo>
                  <a:pt x="273" y="28"/>
                  <a:pt x="273" y="28"/>
                  <a:pt x="273" y="47"/>
                </a:cubicBezTo>
                <a:close/>
                <a:moveTo>
                  <a:pt x="284" y="44"/>
                </a:moveTo>
                <a:cubicBezTo>
                  <a:pt x="289" y="45"/>
                  <a:pt x="296" y="46"/>
                  <a:pt x="305" y="46"/>
                </a:cubicBezTo>
                <a:cubicBezTo>
                  <a:pt x="317" y="46"/>
                  <a:pt x="317" y="46"/>
                  <a:pt x="317" y="46"/>
                </a:cubicBezTo>
                <a:cubicBezTo>
                  <a:pt x="317" y="16"/>
                  <a:pt x="317" y="16"/>
                  <a:pt x="317" y="16"/>
                </a:cubicBezTo>
                <a:cubicBezTo>
                  <a:pt x="317" y="9"/>
                  <a:pt x="316" y="5"/>
                  <a:pt x="316" y="2"/>
                </a:cubicBezTo>
                <a:cubicBezTo>
                  <a:pt x="322" y="3"/>
                  <a:pt x="328" y="5"/>
                  <a:pt x="333" y="7"/>
                </a:cubicBezTo>
                <a:cubicBezTo>
                  <a:pt x="334" y="7"/>
                  <a:pt x="335" y="7"/>
                  <a:pt x="335" y="8"/>
                </a:cubicBezTo>
                <a:cubicBezTo>
                  <a:pt x="335" y="9"/>
                  <a:pt x="334" y="10"/>
                  <a:pt x="333" y="11"/>
                </a:cubicBezTo>
                <a:cubicBezTo>
                  <a:pt x="330" y="12"/>
                  <a:pt x="328" y="12"/>
                  <a:pt x="325" y="13"/>
                </a:cubicBezTo>
                <a:cubicBezTo>
                  <a:pt x="325" y="46"/>
                  <a:pt x="325" y="46"/>
                  <a:pt x="325" y="46"/>
                </a:cubicBezTo>
                <a:cubicBezTo>
                  <a:pt x="326" y="46"/>
                  <a:pt x="326" y="46"/>
                  <a:pt x="326" y="46"/>
                </a:cubicBezTo>
                <a:cubicBezTo>
                  <a:pt x="333" y="38"/>
                  <a:pt x="333" y="38"/>
                  <a:pt x="333" y="38"/>
                </a:cubicBezTo>
                <a:cubicBezTo>
                  <a:pt x="336" y="41"/>
                  <a:pt x="340" y="44"/>
                  <a:pt x="343" y="47"/>
                </a:cubicBezTo>
                <a:cubicBezTo>
                  <a:pt x="344" y="47"/>
                  <a:pt x="344" y="47"/>
                  <a:pt x="344" y="48"/>
                </a:cubicBezTo>
                <a:cubicBezTo>
                  <a:pt x="344" y="50"/>
                  <a:pt x="344" y="52"/>
                  <a:pt x="342" y="52"/>
                </a:cubicBezTo>
                <a:cubicBezTo>
                  <a:pt x="325" y="52"/>
                  <a:pt x="325" y="52"/>
                  <a:pt x="325" y="52"/>
                </a:cubicBezTo>
                <a:cubicBezTo>
                  <a:pt x="325" y="146"/>
                  <a:pt x="325" y="146"/>
                  <a:pt x="325" y="146"/>
                </a:cubicBezTo>
                <a:cubicBezTo>
                  <a:pt x="325" y="150"/>
                  <a:pt x="324" y="153"/>
                  <a:pt x="322" y="155"/>
                </a:cubicBezTo>
                <a:cubicBezTo>
                  <a:pt x="321" y="157"/>
                  <a:pt x="320" y="159"/>
                  <a:pt x="317" y="160"/>
                </a:cubicBezTo>
                <a:cubicBezTo>
                  <a:pt x="315" y="161"/>
                  <a:pt x="313" y="162"/>
                  <a:pt x="311" y="162"/>
                </a:cubicBezTo>
                <a:cubicBezTo>
                  <a:pt x="311" y="159"/>
                  <a:pt x="311" y="159"/>
                  <a:pt x="311" y="159"/>
                </a:cubicBezTo>
                <a:cubicBezTo>
                  <a:pt x="311" y="157"/>
                  <a:pt x="310" y="156"/>
                  <a:pt x="309" y="156"/>
                </a:cubicBezTo>
                <a:cubicBezTo>
                  <a:pt x="308" y="154"/>
                  <a:pt x="306" y="153"/>
                  <a:pt x="303" y="152"/>
                </a:cubicBezTo>
                <a:cubicBezTo>
                  <a:pt x="300" y="151"/>
                  <a:pt x="296" y="150"/>
                  <a:pt x="292" y="150"/>
                </a:cubicBezTo>
                <a:cubicBezTo>
                  <a:pt x="292" y="145"/>
                  <a:pt x="292" y="145"/>
                  <a:pt x="292" y="145"/>
                </a:cubicBezTo>
                <a:cubicBezTo>
                  <a:pt x="298" y="148"/>
                  <a:pt x="304" y="148"/>
                  <a:pt x="309" y="148"/>
                </a:cubicBezTo>
                <a:cubicBezTo>
                  <a:pt x="313" y="148"/>
                  <a:pt x="314" y="148"/>
                  <a:pt x="315" y="148"/>
                </a:cubicBezTo>
                <a:cubicBezTo>
                  <a:pt x="316" y="147"/>
                  <a:pt x="317" y="145"/>
                  <a:pt x="317" y="142"/>
                </a:cubicBezTo>
                <a:cubicBezTo>
                  <a:pt x="317" y="52"/>
                  <a:pt x="317" y="52"/>
                  <a:pt x="317" y="52"/>
                </a:cubicBezTo>
                <a:cubicBezTo>
                  <a:pt x="305" y="52"/>
                  <a:pt x="305" y="52"/>
                  <a:pt x="305" y="52"/>
                </a:cubicBezTo>
                <a:cubicBezTo>
                  <a:pt x="297" y="52"/>
                  <a:pt x="291" y="52"/>
                  <a:pt x="288" y="52"/>
                </a:cubicBezTo>
                <a:cubicBezTo>
                  <a:pt x="284" y="44"/>
                  <a:pt x="284" y="44"/>
                  <a:pt x="284" y="44"/>
                </a:cubicBezTo>
                <a:cubicBezTo>
                  <a:pt x="284" y="44"/>
                  <a:pt x="284" y="44"/>
                  <a:pt x="284" y="44"/>
                </a:cubicBezTo>
                <a:close/>
                <a:moveTo>
                  <a:pt x="292" y="70"/>
                </a:moveTo>
                <a:cubicBezTo>
                  <a:pt x="296" y="75"/>
                  <a:pt x="300" y="80"/>
                  <a:pt x="302" y="85"/>
                </a:cubicBezTo>
                <a:cubicBezTo>
                  <a:pt x="304" y="88"/>
                  <a:pt x="306" y="92"/>
                  <a:pt x="306" y="96"/>
                </a:cubicBezTo>
                <a:cubicBezTo>
                  <a:pt x="308" y="99"/>
                  <a:pt x="308" y="101"/>
                  <a:pt x="308" y="104"/>
                </a:cubicBezTo>
                <a:cubicBezTo>
                  <a:pt x="308" y="105"/>
                  <a:pt x="308" y="107"/>
                  <a:pt x="307" y="108"/>
                </a:cubicBezTo>
                <a:cubicBezTo>
                  <a:pt x="306" y="110"/>
                  <a:pt x="305" y="110"/>
                  <a:pt x="304" y="110"/>
                </a:cubicBezTo>
                <a:cubicBezTo>
                  <a:pt x="303" y="110"/>
                  <a:pt x="302" y="110"/>
                  <a:pt x="301" y="110"/>
                </a:cubicBezTo>
                <a:cubicBezTo>
                  <a:pt x="300" y="108"/>
                  <a:pt x="300" y="107"/>
                  <a:pt x="300" y="105"/>
                </a:cubicBezTo>
                <a:cubicBezTo>
                  <a:pt x="299" y="97"/>
                  <a:pt x="298" y="91"/>
                  <a:pt x="297" y="87"/>
                </a:cubicBezTo>
                <a:cubicBezTo>
                  <a:pt x="295" y="83"/>
                  <a:pt x="293" y="78"/>
                  <a:pt x="290" y="72"/>
                </a:cubicBezTo>
                <a:cubicBezTo>
                  <a:pt x="292" y="70"/>
                  <a:pt x="292" y="70"/>
                  <a:pt x="292" y="70"/>
                </a:cubicBezTo>
                <a:cubicBezTo>
                  <a:pt x="292" y="70"/>
                  <a:pt x="292" y="70"/>
                  <a:pt x="292" y="70"/>
                </a:cubicBezTo>
                <a:close/>
              </a:path>
            </a:pathLst>
          </a:custGeom>
          <a:solidFill>
            <a:schemeClr val="tx1"/>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20" name="Freeform 231">
            <a:extLst>
              <a:ext uri="{FF2B5EF4-FFF2-40B4-BE49-F238E27FC236}">
                <a16:creationId xmlns:a16="http://schemas.microsoft.com/office/drawing/2014/main" id="{4ED1D945-1CE5-0481-01F4-6935969EE8FC}"/>
              </a:ext>
              <a:ext uri="{C183D7F6-B498-43B3-948B-1728B52AA6E4}">
                <adec:decorative xmlns:adec="http://schemas.microsoft.com/office/drawing/2017/decorative" val="1"/>
              </a:ext>
            </a:extLst>
          </p:cNvPr>
          <p:cNvSpPr>
            <a:spLocks noEditPoints="1"/>
          </p:cNvSpPr>
          <p:nvPr userDrawn="1"/>
        </p:nvSpPr>
        <p:spPr bwMode="auto">
          <a:xfrm>
            <a:off x="9134749" y="2706701"/>
            <a:ext cx="1791752" cy="319999"/>
          </a:xfrm>
          <a:custGeom>
            <a:avLst/>
            <a:gdLst>
              <a:gd name="T0" fmla="*/ 22 w 632"/>
              <a:gd name="T1" fmla="*/ 21 h 113"/>
              <a:gd name="T2" fmla="*/ 50 w 632"/>
              <a:gd name="T3" fmla="*/ 21 h 113"/>
              <a:gd name="T4" fmla="*/ 99 w 632"/>
              <a:gd name="T5" fmla="*/ 15 h 113"/>
              <a:gd name="T6" fmla="*/ 97 w 632"/>
              <a:gd name="T7" fmla="*/ 49 h 113"/>
              <a:gd name="T8" fmla="*/ 101 w 632"/>
              <a:gd name="T9" fmla="*/ 84 h 113"/>
              <a:gd name="T10" fmla="*/ 118 w 632"/>
              <a:gd name="T11" fmla="*/ 82 h 113"/>
              <a:gd name="T12" fmla="*/ 145 w 632"/>
              <a:gd name="T13" fmla="*/ 82 h 113"/>
              <a:gd name="T14" fmla="*/ 140 w 632"/>
              <a:gd name="T15" fmla="*/ 59 h 113"/>
              <a:gd name="T16" fmla="*/ 115 w 632"/>
              <a:gd name="T17" fmla="*/ 40 h 113"/>
              <a:gd name="T18" fmla="*/ 129 w 632"/>
              <a:gd name="T19" fmla="*/ 15 h 113"/>
              <a:gd name="T20" fmla="*/ 138 w 632"/>
              <a:gd name="T21" fmla="*/ 20 h 113"/>
              <a:gd name="T22" fmla="*/ 121 w 632"/>
              <a:gd name="T23" fmla="*/ 32 h 113"/>
              <a:gd name="T24" fmla="*/ 138 w 632"/>
              <a:gd name="T25" fmla="*/ 50 h 113"/>
              <a:gd name="T26" fmla="*/ 157 w 632"/>
              <a:gd name="T27" fmla="*/ 71 h 113"/>
              <a:gd name="T28" fmla="*/ 132 w 632"/>
              <a:gd name="T29" fmla="*/ 91 h 113"/>
              <a:gd name="T30" fmla="*/ 114 w 632"/>
              <a:gd name="T31" fmla="*/ 87 h 113"/>
              <a:gd name="T32" fmla="*/ 129 w 632"/>
              <a:gd name="T33" fmla="*/ 113 h 113"/>
              <a:gd name="T34" fmla="*/ 134 w 632"/>
              <a:gd name="T35" fmla="*/ 100 h 113"/>
              <a:gd name="T36" fmla="*/ 136 w 632"/>
              <a:gd name="T37" fmla="*/ 90 h 113"/>
              <a:gd name="T38" fmla="*/ 172 w 632"/>
              <a:gd name="T39" fmla="*/ 90 h 113"/>
              <a:gd name="T40" fmla="*/ 179 w 632"/>
              <a:gd name="T41" fmla="*/ 21 h 113"/>
              <a:gd name="T42" fmla="*/ 179 w 632"/>
              <a:gd name="T43" fmla="*/ 55 h 113"/>
              <a:gd name="T44" fmla="*/ 172 w 632"/>
              <a:gd name="T45" fmla="*/ 90 h 113"/>
              <a:gd name="T46" fmla="*/ 233 w 632"/>
              <a:gd name="T47" fmla="*/ 53 h 113"/>
              <a:gd name="T48" fmla="*/ 233 w 632"/>
              <a:gd name="T49" fmla="*/ 15 h 113"/>
              <a:gd name="T50" fmla="*/ 235 w 632"/>
              <a:gd name="T51" fmla="*/ 48 h 113"/>
              <a:gd name="T52" fmla="*/ 275 w 632"/>
              <a:gd name="T53" fmla="*/ 90 h 113"/>
              <a:gd name="T54" fmla="*/ 293 w 632"/>
              <a:gd name="T55" fmla="*/ 53 h 113"/>
              <a:gd name="T56" fmla="*/ 286 w 632"/>
              <a:gd name="T57" fmla="*/ 15 h 113"/>
              <a:gd name="T58" fmla="*/ 294 w 632"/>
              <a:gd name="T59" fmla="*/ 49 h 113"/>
              <a:gd name="T60" fmla="*/ 300 w 632"/>
              <a:gd name="T61" fmla="*/ 51 h 113"/>
              <a:gd name="T62" fmla="*/ 371 w 632"/>
              <a:gd name="T63" fmla="*/ 91 h 113"/>
              <a:gd name="T64" fmla="*/ 351 w 632"/>
              <a:gd name="T65" fmla="*/ 60 h 113"/>
              <a:gd name="T66" fmla="*/ 392 w 632"/>
              <a:gd name="T67" fmla="*/ 15 h 113"/>
              <a:gd name="T68" fmla="*/ 361 w 632"/>
              <a:gd name="T69" fmla="*/ 8 h 113"/>
              <a:gd name="T70" fmla="*/ 360 w 632"/>
              <a:gd name="T71" fmla="*/ 1 h 113"/>
              <a:gd name="T72" fmla="*/ 367 w 632"/>
              <a:gd name="T73" fmla="*/ 2 h 113"/>
              <a:gd name="T74" fmla="*/ 382 w 632"/>
              <a:gd name="T75" fmla="*/ 9 h 113"/>
              <a:gd name="T76" fmla="*/ 381 w 632"/>
              <a:gd name="T77" fmla="*/ 0 h 113"/>
              <a:gd name="T78" fmla="*/ 382 w 632"/>
              <a:gd name="T79" fmla="*/ 9 h 113"/>
              <a:gd name="T80" fmla="*/ 446 w 632"/>
              <a:gd name="T81" fmla="*/ 57 h 113"/>
              <a:gd name="T82" fmla="*/ 456 w 632"/>
              <a:gd name="T83" fmla="*/ 48 h 113"/>
              <a:gd name="T84" fmla="*/ 454 w 632"/>
              <a:gd name="T85" fmla="*/ 20 h 113"/>
              <a:gd name="T86" fmla="*/ 417 w 632"/>
              <a:gd name="T87" fmla="*/ 90 h 113"/>
              <a:gd name="T88" fmla="*/ 437 w 632"/>
              <a:gd name="T89" fmla="*/ 58 h 113"/>
              <a:gd name="T90" fmla="*/ 458 w 632"/>
              <a:gd name="T91" fmla="*/ 90 h 113"/>
              <a:gd name="T92" fmla="*/ 424 w 632"/>
              <a:gd name="T93" fmla="*/ 51 h 113"/>
              <a:gd name="T94" fmla="*/ 454 w 632"/>
              <a:gd name="T95" fmla="*/ 35 h 113"/>
              <a:gd name="T96" fmla="*/ 437 w 632"/>
              <a:gd name="T97" fmla="*/ 51 h 113"/>
              <a:gd name="T98" fmla="*/ 486 w 632"/>
              <a:gd name="T99" fmla="*/ 84 h 113"/>
              <a:gd name="T100" fmla="*/ 529 w 632"/>
              <a:gd name="T101" fmla="*/ 90 h 113"/>
              <a:gd name="T102" fmla="*/ 536 w 632"/>
              <a:gd name="T103" fmla="*/ 21 h 113"/>
              <a:gd name="T104" fmla="*/ 536 w 632"/>
              <a:gd name="T105" fmla="*/ 55 h 113"/>
              <a:gd name="T106" fmla="*/ 529 w 632"/>
              <a:gd name="T107" fmla="*/ 90 h 113"/>
              <a:gd name="T108" fmla="*/ 613 w 632"/>
              <a:gd name="T109" fmla="*/ 57 h 113"/>
              <a:gd name="T110" fmla="*/ 622 w 632"/>
              <a:gd name="T111" fmla="*/ 48 h 113"/>
              <a:gd name="T112" fmla="*/ 620 w 632"/>
              <a:gd name="T113" fmla="*/ 20 h 113"/>
              <a:gd name="T114" fmla="*/ 583 w 632"/>
              <a:gd name="T115" fmla="*/ 90 h 113"/>
              <a:gd name="T116" fmla="*/ 603 w 632"/>
              <a:gd name="T117" fmla="*/ 58 h 113"/>
              <a:gd name="T118" fmla="*/ 624 w 632"/>
              <a:gd name="T119" fmla="*/ 90 h 113"/>
              <a:gd name="T120" fmla="*/ 590 w 632"/>
              <a:gd name="T121" fmla="*/ 51 h 113"/>
              <a:gd name="T122" fmla="*/ 620 w 632"/>
              <a:gd name="T123" fmla="*/ 35 h 113"/>
              <a:gd name="T124" fmla="*/ 603 w 632"/>
              <a:gd name="T125" fmla="*/ 5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2" h="113">
                <a:moveTo>
                  <a:pt x="29" y="21"/>
                </a:moveTo>
                <a:cubicBezTo>
                  <a:pt x="29" y="90"/>
                  <a:pt x="29" y="90"/>
                  <a:pt x="29" y="90"/>
                </a:cubicBezTo>
                <a:cubicBezTo>
                  <a:pt x="22" y="90"/>
                  <a:pt x="22" y="90"/>
                  <a:pt x="22" y="90"/>
                </a:cubicBezTo>
                <a:cubicBezTo>
                  <a:pt x="22" y="21"/>
                  <a:pt x="22" y="21"/>
                  <a:pt x="22" y="21"/>
                </a:cubicBezTo>
                <a:cubicBezTo>
                  <a:pt x="0" y="21"/>
                  <a:pt x="0" y="21"/>
                  <a:pt x="0" y="21"/>
                </a:cubicBezTo>
                <a:cubicBezTo>
                  <a:pt x="0" y="15"/>
                  <a:pt x="0" y="15"/>
                  <a:pt x="0" y="15"/>
                </a:cubicBezTo>
                <a:cubicBezTo>
                  <a:pt x="50" y="15"/>
                  <a:pt x="50" y="15"/>
                  <a:pt x="50" y="15"/>
                </a:cubicBezTo>
                <a:cubicBezTo>
                  <a:pt x="50" y="21"/>
                  <a:pt x="50" y="21"/>
                  <a:pt x="50" y="21"/>
                </a:cubicBezTo>
                <a:lnTo>
                  <a:pt x="29" y="21"/>
                </a:lnTo>
                <a:close/>
                <a:moveTo>
                  <a:pt x="63" y="90"/>
                </a:moveTo>
                <a:cubicBezTo>
                  <a:pt x="63" y="15"/>
                  <a:pt x="63" y="15"/>
                  <a:pt x="63" y="15"/>
                </a:cubicBezTo>
                <a:cubicBezTo>
                  <a:pt x="99" y="15"/>
                  <a:pt x="99" y="15"/>
                  <a:pt x="99" y="15"/>
                </a:cubicBezTo>
                <a:cubicBezTo>
                  <a:pt x="99" y="21"/>
                  <a:pt x="99" y="21"/>
                  <a:pt x="99" y="21"/>
                </a:cubicBezTo>
                <a:cubicBezTo>
                  <a:pt x="70" y="21"/>
                  <a:pt x="70" y="21"/>
                  <a:pt x="70" y="21"/>
                </a:cubicBezTo>
                <a:cubicBezTo>
                  <a:pt x="70" y="49"/>
                  <a:pt x="70" y="49"/>
                  <a:pt x="70" y="49"/>
                </a:cubicBezTo>
                <a:cubicBezTo>
                  <a:pt x="97" y="49"/>
                  <a:pt x="97" y="49"/>
                  <a:pt x="97" y="49"/>
                </a:cubicBezTo>
                <a:cubicBezTo>
                  <a:pt x="97" y="55"/>
                  <a:pt x="97" y="55"/>
                  <a:pt x="97" y="55"/>
                </a:cubicBezTo>
                <a:cubicBezTo>
                  <a:pt x="70" y="55"/>
                  <a:pt x="70" y="55"/>
                  <a:pt x="70" y="55"/>
                </a:cubicBezTo>
                <a:cubicBezTo>
                  <a:pt x="70" y="84"/>
                  <a:pt x="70" y="84"/>
                  <a:pt x="70" y="84"/>
                </a:cubicBezTo>
                <a:cubicBezTo>
                  <a:pt x="101" y="84"/>
                  <a:pt x="101" y="84"/>
                  <a:pt x="101" y="84"/>
                </a:cubicBezTo>
                <a:cubicBezTo>
                  <a:pt x="101" y="90"/>
                  <a:pt x="101" y="90"/>
                  <a:pt x="101" y="90"/>
                </a:cubicBezTo>
                <a:lnTo>
                  <a:pt x="63" y="90"/>
                </a:lnTo>
                <a:close/>
                <a:moveTo>
                  <a:pt x="114" y="79"/>
                </a:moveTo>
                <a:cubicBezTo>
                  <a:pt x="115" y="80"/>
                  <a:pt x="117" y="81"/>
                  <a:pt x="118" y="82"/>
                </a:cubicBezTo>
                <a:cubicBezTo>
                  <a:pt x="120" y="82"/>
                  <a:pt x="121" y="83"/>
                  <a:pt x="123" y="84"/>
                </a:cubicBezTo>
                <a:cubicBezTo>
                  <a:pt x="124" y="84"/>
                  <a:pt x="126" y="84"/>
                  <a:pt x="128" y="85"/>
                </a:cubicBezTo>
                <a:cubicBezTo>
                  <a:pt x="129" y="85"/>
                  <a:pt x="131" y="85"/>
                  <a:pt x="132" y="85"/>
                </a:cubicBezTo>
                <a:cubicBezTo>
                  <a:pt x="138" y="85"/>
                  <a:pt x="142" y="84"/>
                  <a:pt x="145" y="82"/>
                </a:cubicBezTo>
                <a:cubicBezTo>
                  <a:pt x="148" y="80"/>
                  <a:pt x="149" y="76"/>
                  <a:pt x="149" y="72"/>
                </a:cubicBezTo>
                <a:cubicBezTo>
                  <a:pt x="149" y="70"/>
                  <a:pt x="149" y="68"/>
                  <a:pt x="148" y="67"/>
                </a:cubicBezTo>
                <a:cubicBezTo>
                  <a:pt x="148" y="66"/>
                  <a:pt x="147" y="64"/>
                  <a:pt x="145" y="63"/>
                </a:cubicBezTo>
                <a:cubicBezTo>
                  <a:pt x="144" y="62"/>
                  <a:pt x="142" y="60"/>
                  <a:pt x="140" y="59"/>
                </a:cubicBezTo>
                <a:cubicBezTo>
                  <a:pt x="138" y="58"/>
                  <a:pt x="135" y="56"/>
                  <a:pt x="132" y="55"/>
                </a:cubicBezTo>
                <a:cubicBezTo>
                  <a:pt x="129" y="53"/>
                  <a:pt x="126" y="51"/>
                  <a:pt x="124" y="50"/>
                </a:cubicBezTo>
                <a:cubicBezTo>
                  <a:pt x="122" y="48"/>
                  <a:pt x="120" y="47"/>
                  <a:pt x="118" y="45"/>
                </a:cubicBezTo>
                <a:cubicBezTo>
                  <a:pt x="117" y="43"/>
                  <a:pt x="116" y="42"/>
                  <a:pt x="115" y="40"/>
                </a:cubicBezTo>
                <a:cubicBezTo>
                  <a:pt x="115" y="38"/>
                  <a:pt x="114" y="36"/>
                  <a:pt x="114" y="33"/>
                </a:cubicBezTo>
                <a:cubicBezTo>
                  <a:pt x="114" y="30"/>
                  <a:pt x="115" y="27"/>
                  <a:pt x="116" y="25"/>
                </a:cubicBezTo>
                <a:cubicBezTo>
                  <a:pt x="117" y="23"/>
                  <a:pt x="119" y="20"/>
                  <a:pt x="121" y="19"/>
                </a:cubicBezTo>
                <a:cubicBezTo>
                  <a:pt x="124" y="17"/>
                  <a:pt x="126" y="16"/>
                  <a:pt x="129" y="15"/>
                </a:cubicBezTo>
                <a:cubicBezTo>
                  <a:pt x="132" y="14"/>
                  <a:pt x="135" y="14"/>
                  <a:pt x="139" y="14"/>
                </a:cubicBezTo>
                <a:cubicBezTo>
                  <a:pt x="145" y="14"/>
                  <a:pt x="149" y="14"/>
                  <a:pt x="153" y="16"/>
                </a:cubicBezTo>
                <a:cubicBezTo>
                  <a:pt x="153" y="24"/>
                  <a:pt x="153" y="24"/>
                  <a:pt x="153" y="24"/>
                </a:cubicBezTo>
                <a:cubicBezTo>
                  <a:pt x="149" y="21"/>
                  <a:pt x="144" y="20"/>
                  <a:pt x="138" y="20"/>
                </a:cubicBezTo>
                <a:cubicBezTo>
                  <a:pt x="136" y="20"/>
                  <a:pt x="133" y="20"/>
                  <a:pt x="132" y="21"/>
                </a:cubicBezTo>
                <a:cubicBezTo>
                  <a:pt x="130" y="21"/>
                  <a:pt x="128" y="22"/>
                  <a:pt x="126" y="23"/>
                </a:cubicBezTo>
                <a:cubicBezTo>
                  <a:pt x="125" y="24"/>
                  <a:pt x="124" y="25"/>
                  <a:pt x="123" y="27"/>
                </a:cubicBezTo>
                <a:cubicBezTo>
                  <a:pt x="122" y="29"/>
                  <a:pt x="121" y="30"/>
                  <a:pt x="121" y="32"/>
                </a:cubicBezTo>
                <a:cubicBezTo>
                  <a:pt x="121" y="34"/>
                  <a:pt x="122" y="36"/>
                  <a:pt x="122" y="37"/>
                </a:cubicBezTo>
                <a:cubicBezTo>
                  <a:pt x="123" y="39"/>
                  <a:pt x="124" y="40"/>
                  <a:pt x="125" y="42"/>
                </a:cubicBezTo>
                <a:cubicBezTo>
                  <a:pt x="126" y="43"/>
                  <a:pt x="128" y="44"/>
                  <a:pt x="130" y="45"/>
                </a:cubicBezTo>
                <a:cubicBezTo>
                  <a:pt x="132" y="47"/>
                  <a:pt x="135" y="48"/>
                  <a:pt x="138" y="50"/>
                </a:cubicBezTo>
                <a:cubicBezTo>
                  <a:pt x="141" y="51"/>
                  <a:pt x="144" y="53"/>
                  <a:pt x="146" y="54"/>
                </a:cubicBezTo>
                <a:cubicBezTo>
                  <a:pt x="148" y="56"/>
                  <a:pt x="150" y="58"/>
                  <a:pt x="152" y="59"/>
                </a:cubicBezTo>
                <a:cubicBezTo>
                  <a:pt x="153" y="61"/>
                  <a:pt x="155" y="63"/>
                  <a:pt x="155" y="65"/>
                </a:cubicBezTo>
                <a:cubicBezTo>
                  <a:pt x="156" y="67"/>
                  <a:pt x="157" y="69"/>
                  <a:pt x="157" y="71"/>
                </a:cubicBezTo>
                <a:cubicBezTo>
                  <a:pt x="157" y="75"/>
                  <a:pt x="156" y="78"/>
                  <a:pt x="155" y="80"/>
                </a:cubicBezTo>
                <a:cubicBezTo>
                  <a:pt x="154" y="83"/>
                  <a:pt x="152" y="85"/>
                  <a:pt x="150" y="86"/>
                </a:cubicBezTo>
                <a:cubicBezTo>
                  <a:pt x="147" y="88"/>
                  <a:pt x="145" y="89"/>
                  <a:pt x="142" y="90"/>
                </a:cubicBezTo>
                <a:cubicBezTo>
                  <a:pt x="139" y="91"/>
                  <a:pt x="135" y="91"/>
                  <a:pt x="132" y="91"/>
                </a:cubicBezTo>
                <a:cubicBezTo>
                  <a:pt x="130" y="91"/>
                  <a:pt x="129" y="91"/>
                  <a:pt x="127" y="91"/>
                </a:cubicBezTo>
                <a:cubicBezTo>
                  <a:pt x="126" y="91"/>
                  <a:pt x="124" y="91"/>
                  <a:pt x="122" y="90"/>
                </a:cubicBezTo>
                <a:cubicBezTo>
                  <a:pt x="121" y="90"/>
                  <a:pt x="119" y="89"/>
                  <a:pt x="118" y="89"/>
                </a:cubicBezTo>
                <a:cubicBezTo>
                  <a:pt x="116" y="88"/>
                  <a:pt x="115" y="88"/>
                  <a:pt x="114" y="87"/>
                </a:cubicBezTo>
                <a:lnTo>
                  <a:pt x="114" y="79"/>
                </a:lnTo>
                <a:close/>
                <a:moveTo>
                  <a:pt x="147" y="104"/>
                </a:moveTo>
                <a:cubicBezTo>
                  <a:pt x="147" y="110"/>
                  <a:pt x="142" y="113"/>
                  <a:pt x="133" y="113"/>
                </a:cubicBezTo>
                <a:cubicBezTo>
                  <a:pt x="131" y="113"/>
                  <a:pt x="130" y="113"/>
                  <a:pt x="129" y="113"/>
                </a:cubicBezTo>
                <a:cubicBezTo>
                  <a:pt x="129" y="108"/>
                  <a:pt x="129" y="108"/>
                  <a:pt x="129" y="108"/>
                </a:cubicBezTo>
                <a:cubicBezTo>
                  <a:pt x="131" y="109"/>
                  <a:pt x="132" y="109"/>
                  <a:pt x="133" y="109"/>
                </a:cubicBezTo>
                <a:cubicBezTo>
                  <a:pt x="138" y="109"/>
                  <a:pt x="141" y="107"/>
                  <a:pt x="141" y="104"/>
                </a:cubicBezTo>
                <a:cubicBezTo>
                  <a:pt x="141" y="101"/>
                  <a:pt x="139" y="100"/>
                  <a:pt x="134" y="100"/>
                </a:cubicBezTo>
                <a:cubicBezTo>
                  <a:pt x="133" y="100"/>
                  <a:pt x="133" y="100"/>
                  <a:pt x="132" y="100"/>
                </a:cubicBezTo>
                <a:cubicBezTo>
                  <a:pt x="132" y="100"/>
                  <a:pt x="132" y="100"/>
                  <a:pt x="131" y="100"/>
                </a:cubicBezTo>
                <a:cubicBezTo>
                  <a:pt x="131" y="90"/>
                  <a:pt x="131" y="90"/>
                  <a:pt x="131" y="90"/>
                </a:cubicBezTo>
                <a:cubicBezTo>
                  <a:pt x="136" y="90"/>
                  <a:pt x="136" y="90"/>
                  <a:pt x="136" y="90"/>
                </a:cubicBezTo>
                <a:cubicBezTo>
                  <a:pt x="136" y="96"/>
                  <a:pt x="136" y="96"/>
                  <a:pt x="136" y="96"/>
                </a:cubicBezTo>
                <a:cubicBezTo>
                  <a:pt x="139" y="96"/>
                  <a:pt x="142" y="97"/>
                  <a:pt x="144" y="98"/>
                </a:cubicBezTo>
                <a:cubicBezTo>
                  <a:pt x="146" y="99"/>
                  <a:pt x="147" y="101"/>
                  <a:pt x="147" y="104"/>
                </a:cubicBezTo>
                <a:close/>
                <a:moveTo>
                  <a:pt x="172" y="90"/>
                </a:moveTo>
                <a:cubicBezTo>
                  <a:pt x="172" y="15"/>
                  <a:pt x="172" y="15"/>
                  <a:pt x="172" y="15"/>
                </a:cubicBezTo>
                <a:cubicBezTo>
                  <a:pt x="209" y="15"/>
                  <a:pt x="209" y="15"/>
                  <a:pt x="209" y="15"/>
                </a:cubicBezTo>
                <a:cubicBezTo>
                  <a:pt x="209" y="21"/>
                  <a:pt x="209" y="21"/>
                  <a:pt x="209" y="21"/>
                </a:cubicBezTo>
                <a:cubicBezTo>
                  <a:pt x="179" y="21"/>
                  <a:pt x="179" y="21"/>
                  <a:pt x="179" y="21"/>
                </a:cubicBezTo>
                <a:cubicBezTo>
                  <a:pt x="179" y="49"/>
                  <a:pt x="179" y="49"/>
                  <a:pt x="179" y="49"/>
                </a:cubicBezTo>
                <a:cubicBezTo>
                  <a:pt x="207" y="49"/>
                  <a:pt x="207" y="49"/>
                  <a:pt x="207" y="49"/>
                </a:cubicBezTo>
                <a:cubicBezTo>
                  <a:pt x="207" y="55"/>
                  <a:pt x="207" y="55"/>
                  <a:pt x="207" y="55"/>
                </a:cubicBezTo>
                <a:cubicBezTo>
                  <a:pt x="179" y="55"/>
                  <a:pt x="179" y="55"/>
                  <a:pt x="179" y="55"/>
                </a:cubicBezTo>
                <a:cubicBezTo>
                  <a:pt x="179" y="84"/>
                  <a:pt x="179" y="84"/>
                  <a:pt x="179" y="84"/>
                </a:cubicBezTo>
                <a:cubicBezTo>
                  <a:pt x="211" y="84"/>
                  <a:pt x="211" y="84"/>
                  <a:pt x="211" y="84"/>
                </a:cubicBezTo>
                <a:cubicBezTo>
                  <a:pt x="211" y="90"/>
                  <a:pt x="211" y="90"/>
                  <a:pt x="211" y="90"/>
                </a:cubicBezTo>
                <a:lnTo>
                  <a:pt x="172" y="90"/>
                </a:lnTo>
                <a:close/>
                <a:moveTo>
                  <a:pt x="266" y="90"/>
                </a:moveTo>
                <a:cubicBezTo>
                  <a:pt x="235" y="55"/>
                  <a:pt x="235" y="55"/>
                  <a:pt x="235" y="55"/>
                </a:cubicBezTo>
                <a:cubicBezTo>
                  <a:pt x="234" y="54"/>
                  <a:pt x="234" y="53"/>
                  <a:pt x="233" y="53"/>
                </a:cubicBezTo>
                <a:cubicBezTo>
                  <a:pt x="233" y="53"/>
                  <a:pt x="233" y="53"/>
                  <a:pt x="233" y="53"/>
                </a:cubicBezTo>
                <a:cubicBezTo>
                  <a:pt x="233" y="90"/>
                  <a:pt x="233" y="90"/>
                  <a:pt x="233" y="90"/>
                </a:cubicBezTo>
                <a:cubicBezTo>
                  <a:pt x="226" y="90"/>
                  <a:pt x="226" y="90"/>
                  <a:pt x="226" y="90"/>
                </a:cubicBezTo>
                <a:cubicBezTo>
                  <a:pt x="226" y="15"/>
                  <a:pt x="226" y="15"/>
                  <a:pt x="226" y="15"/>
                </a:cubicBezTo>
                <a:cubicBezTo>
                  <a:pt x="233" y="15"/>
                  <a:pt x="233" y="15"/>
                  <a:pt x="233" y="15"/>
                </a:cubicBezTo>
                <a:cubicBezTo>
                  <a:pt x="233" y="50"/>
                  <a:pt x="233" y="50"/>
                  <a:pt x="233" y="50"/>
                </a:cubicBezTo>
                <a:cubicBezTo>
                  <a:pt x="233" y="50"/>
                  <a:pt x="233" y="50"/>
                  <a:pt x="233" y="50"/>
                </a:cubicBezTo>
                <a:cubicBezTo>
                  <a:pt x="234" y="50"/>
                  <a:pt x="234" y="49"/>
                  <a:pt x="234" y="49"/>
                </a:cubicBezTo>
                <a:cubicBezTo>
                  <a:pt x="235" y="49"/>
                  <a:pt x="235" y="48"/>
                  <a:pt x="235" y="48"/>
                </a:cubicBezTo>
                <a:cubicBezTo>
                  <a:pt x="264" y="15"/>
                  <a:pt x="264" y="15"/>
                  <a:pt x="264" y="15"/>
                </a:cubicBezTo>
                <a:cubicBezTo>
                  <a:pt x="273" y="15"/>
                  <a:pt x="273" y="15"/>
                  <a:pt x="273" y="15"/>
                </a:cubicBezTo>
                <a:cubicBezTo>
                  <a:pt x="241" y="51"/>
                  <a:pt x="241" y="51"/>
                  <a:pt x="241" y="51"/>
                </a:cubicBezTo>
                <a:cubicBezTo>
                  <a:pt x="275" y="90"/>
                  <a:pt x="275" y="90"/>
                  <a:pt x="275" y="90"/>
                </a:cubicBezTo>
                <a:lnTo>
                  <a:pt x="266" y="90"/>
                </a:lnTo>
                <a:close/>
                <a:moveTo>
                  <a:pt x="325" y="90"/>
                </a:moveTo>
                <a:cubicBezTo>
                  <a:pt x="295" y="55"/>
                  <a:pt x="295" y="55"/>
                  <a:pt x="295" y="55"/>
                </a:cubicBezTo>
                <a:cubicBezTo>
                  <a:pt x="294" y="54"/>
                  <a:pt x="293" y="53"/>
                  <a:pt x="293" y="53"/>
                </a:cubicBezTo>
                <a:cubicBezTo>
                  <a:pt x="293" y="53"/>
                  <a:pt x="293" y="53"/>
                  <a:pt x="293" y="53"/>
                </a:cubicBezTo>
                <a:cubicBezTo>
                  <a:pt x="293" y="90"/>
                  <a:pt x="293" y="90"/>
                  <a:pt x="293" y="90"/>
                </a:cubicBezTo>
                <a:cubicBezTo>
                  <a:pt x="286" y="90"/>
                  <a:pt x="286" y="90"/>
                  <a:pt x="286" y="90"/>
                </a:cubicBezTo>
                <a:cubicBezTo>
                  <a:pt x="286" y="15"/>
                  <a:pt x="286" y="15"/>
                  <a:pt x="286" y="15"/>
                </a:cubicBezTo>
                <a:cubicBezTo>
                  <a:pt x="293" y="15"/>
                  <a:pt x="293" y="15"/>
                  <a:pt x="293" y="15"/>
                </a:cubicBezTo>
                <a:cubicBezTo>
                  <a:pt x="293" y="50"/>
                  <a:pt x="293" y="50"/>
                  <a:pt x="293" y="50"/>
                </a:cubicBezTo>
                <a:cubicBezTo>
                  <a:pt x="293" y="50"/>
                  <a:pt x="293" y="50"/>
                  <a:pt x="293" y="50"/>
                </a:cubicBezTo>
                <a:cubicBezTo>
                  <a:pt x="293" y="50"/>
                  <a:pt x="293" y="49"/>
                  <a:pt x="294" y="49"/>
                </a:cubicBezTo>
                <a:cubicBezTo>
                  <a:pt x="294" y="49"/>
                  <a:pt x="294" y="48"/>
                  <a:pt x="295" y="48"/>
                </a:cubicBezTo>
                <a:cubicBezTo>
                  <a:pt x="324" y="15"/>
                  <a:pt x="324" y="15"/>
                  <a:pt x="324" y="15"/>
                </a:cubicBezTo>
                <a:cubicBezTo>
                  <a:pt x="333" y="15"/>
                  <a:pt x="333" y="15"/>
                  <a:pt x="333" y="15"/>
                </a:cubicBezTo>
                <a:cubicBezTo>
                  <a:pt x="300" y="51"/>
                  <a:pt x="300" y="51"/>
                  <a:pt x="300" y="51"/>
                </a:cubicBezTo>
                <a:cubicBezTo>
                  <a:pt x="335" y="90"/>
                  <a:pt x="335" y="90"/>
                  <a:pt x="335" y="90"/>
                </a:cubicBezTo>
                <a:lnTo>
                  <a:pt x="325" y="90"/>
                </a:lnTo>
                <a:close/>
                <a:moveTo>
                  <a:pt x="398" y="60"/>
                </a:moveTo>
                <a:cubicBezTo>
                  <a:pt x="398" y="81"/>
                  <a:pt x="389" y="91"/>
                  <a:pt x="371" y="91"/>
                </a:cubicBezTo>
                <a:cubicBezTo>
                  <a:pt x="353" y="91"/>
                  <a:pt x="344" y="81"/>
                  <a:pt x="344" y="61"/>
                </a:cubicBezTo>
                <a:cubicBezTo>
                  <a:pt x="344" y="15"/>
                  <a:pt x="344" y="15"/>
                  <a:pt x="344" y="15"/>
                </a:cubicBezTo>
                <a:cubicBezTo>
                  <a:pt x="351" y="15"/>
                  <a:pt x="351" y="15"/>
                  <a:pt x="351" y="15"/>
                </a:cubicBezTo>
                <a:cubicBezTo>
                  <a:pt x="351" y="60"/>
                  <a:pt x="351" y="60"/>
                  <a:pt x="351" y="60"/>
                </a:cubicBezTo>
                <a:cubicBezTo>
                  <a:pt x="351" y="69"/>
                  <a:pt x="353" y="75"/>
                  <a:pt x="356" y="79"/>
                </a:cubicBezTo>
                <a:cubicBezTo>
                  <a:pt x="360" y="83"/>
                  <a:pt x="365" y="85"/>
                  <a:pt x="372" y="85"/>
                </a:cubicBezTo>
                <a:cubicBezTo>
                  <a:pt x="385" y="85"/>
                  <a:pt x="392" y="77"/>
                  <a:pt x="392" y="61"/>
                </a:cubicBezTo>
                <a:cubicBezTo>
                  <a:pt x="392" y="15"/>
                  <a:pt x="392" y="15"/>
                  <a:pt x="392" y="15"/>
                </a:cubicBezTo>
                <a:cubicBezTo>
                  <a:pt x="398" y="15"/>
                  <a:pt x="398" y="15"/>
                  <a:pt x="398" y="15"/>
                </a:cubicBezTo>
                <a:lnTo>
                  <a:pt x="398" y="60"/>
                </a:lnTo>
                <a:close/>
                <a:moveTo>
                  <a:pt x="363" y="9"/>
                </a:moveTo>
                <a:cubicBezTo>
                  <a:pt x="362" y="9"/>
                  <a:pt x="362" y="9"/>
                  <a:pt x="361" y="8"/>
                </a:cubicBezTo>
                <a:cubicBezTo>
                  <a:pt x="360" y="8"/>
                  <a:pt x="360" y="8"/>
                  <a:pt x="360" y="7"/>
                </a:cubicBezTo>
                <a:cubicBezTo>
                  <a:pt x="359" y="7"/>
                  <a:pt x="359" y="6"/>
                  <a:pt x="359" y="6"/>
                </a:cubicBezTo>
                <a:cubicBezTo>
                  <a:pt x="358" y="5"/>
                  <a:pt x="358" y="5"/>
                  <a:pt x="358" y="4"/>
                </a:cubicBezTo>
                <a:cubicBezTo>
                  <a:pt x="358" y="3"/>
                  <a:pt x="359" y="2"/>
                  <a:pt x="360" y="1"/>
                </a:cubicBezTo>
                <a:cubicBezTo>
                  <a:pt x="360" y="0"/>
                  <a:pt x="361" y="0"/>
                  <a:pt x="363" y="0"/>
                </a:cubicBezTo>
                <a:cubicBezTo>
                  <a:pt x="363" y="0"/>
                  <a:pt x="364" y="0"/>
                  <a:pt x="364" y="0"/>
                </a:cubicBezTo>
                <a:cubicBezTo>
                  <a:pt x="365" y="0"/>
                  <a:pt x="365" y="1"/>
                  <a:pt x="366" y="1"/>
                </a:cubicBezTo>
                <a:cubicBezTo>
                  <a:pt x="366" y="1"/>
                  <a:pt x="367" y="2"/>
                  <a:pt x="367" y="2"/>
                </a:cubicBezTo>
                <a:cubicBezTo>
                  <a:pt x="367" y="3"/>
                  <a:pt x="367" y="4"/>
                  <a:pt x="367" y="4"/>
                </a:cubicBezTo>
                <a:cubicBezTo>
                  <a:pt x="367" y="5"/>
                  <a:pt x="367" y="6"/>
                  <a:pt x="366" y="7"/>
                </a:cubicBezTo>
                <a:cubicBezTo>
                  <a:pt x="365" y="8"/>
                  <a:pt x="364" y="9"/>
                  <a:pt x="363" y="9"/>
                </a:cubicBezTo>
                <a:close/>
                <a:moveTo>
                  <a:pt x="382" y="9"/>
                </a:moveTo>
                <a:cubicBezTo>
                  <a:pt x="380" y="9"/>
                  <a:pt x="379" y="8"/>
                  <a:pt x="379" y="7"/>
                </a:cubicBezTo>
                <a:cubicBezTo>
                  <a:pt x="378" y="7"/>
                  <a:pt x="377" y="5"/>
                  <a:pt x="377" y="4"/>
                </a:cubicBezTo>
                <a:cubicBezTo>
                  <a:pt x="377" y="3"/>
                  <a:pt x="378" y="2"/>
                  <a:pt x="378" y="1"/>
                </a:cubicBezTo>
                <a:cubicBezTo>
                  <a:pt x="379" y="0"/>
                  <a:pt x="380" y="0"/>
                  <a:pt x="381" y="0"/>
                </a:cubicBezTo>
                <a:cubicBezTo>
                  <a:pt x="383" y="0"/>
                  <a:pt x="384" y="0"/>
                  <a:pt x="385" y="1"/>
                </a:cubicBezTo>
                <a:cubicBezTo>
                  <a:pt x="386" y="2"/>
                  <a:pt x="386" y="3"/>
                  <a:pt x="386" y="4"/>
                </a:cubicBezTo>
                <a:cubicBezTo>
                  <a:pt x="386" y="5"/>
                  <a:pt x="386" y="6"/>
                  <a:pt x="385" y="7"/>
                </a:cubicBezTo>
                <a:cubicBezTo>
                  <a:pt x="384" y="8"/>
                  <a:pt x="383" y="9"/>
                  <a:pt x="382" y="9"/>
                </a:cubicBezTo>
                <a:close/>
                <a:moveTo>
                  <a:pt x="454" y="67"/>
                </a:moveTo>
                <a:cubicBezTo>
                  <a:pt x="453" y="65"/>
                  <a:pt x="452" y="64"/>
                  <a:pt x="451" y="63"/>
                </a:cubicBezTo>
                <a:cubicBezTo>
                  <a:pt x="450" y="61"/>
                  <a:pt x="450" y="60"/>
                  <a:pt x="449" y="59"/>
                </a:cubicBezTo>
                <a:cubicBezTo>
                  <a:pt x="448" y="58"/>
                  <a:pt x="447" y="58"/>
                  <a:pt x="446" y="57"/>
                </a:cubicBezTo>
                <a:cubicBezTo>
                  <a:pt x="446" y="56"/>
                  <a:pt x="445" y="56"/>
                  <a:pt x="444" y="55"/>
                </a:cubicBezTo>
                <a:cubicBezTo>
                  <a:pt x="444" y="55"/>
                  <a:pt x="444" y="55"/>
                  <a:pt x="444" y="55"/>
                </a:cubicBezTo>
                <a:cubicBezTo>
                  <a:pt x="446" y="54"/>
                  <a:pt x="449" y="54"/>
                  <a:pt x="451" y="52"/>
                </a:cubicBezTo>
                <a:cubicBezTo>
                  <a:pt x="453" y="51"/>
                  <a:pt x="455" y="50"/>
                  <a:pt x="456" y="48"/>
                </a:cubicBezTo>
                <a:cubicBezTo>
                  <a:pt x="458" y="46"/>
                  <a:pt x="459" y="44"/>
                  <a:pt x="460" y="42"/>
                </a:cubicBezTo>
                <a:cubicBezTo>
                  <a:pt x="460" y="40"/>
                  <a:pt x="461" y="37"/>
                  <a:pt x="461" y="35"/>
                </a:cubicBezTo>
                <a:cubicBezTo>
                  <a:pt x="461" y="31"/>
                  <a:pt x="460" y="28"/>
                  <a:pt x="459" y="26"/>
                </a:cubicBezTo>
                <a:cubicBezTo>
                  <a:pt x="458" y="23"/>
                  <a:pt x="456" y="21"/>
                  <a:pt x="454" y="20"/>
                </a:cubicBezTo>
                <a:cubicBezTo>
                  <a:pt x="452" y="18"/>
                  <a:pt x="450" y="17"/>
                  <a:pt x="447" y="16"/>
                </a:cubicBezTo>
                <a:cubicBezTo>
                  <a:pt x="444" y="15"/>
                  <a:pt x="442" y="15"/>
                  <a:pt x="439" y="15"/>
                </a:cubicBezTo>
                <a:cubicBezTo>
                  <a:pt x="417" y="15"/>
                  <a:pt x="417" y="15"/>
                  <a:pt x="417" y="15"/>
                </a:cubicBezTo>
                <a:cubicBezTo>
                  <a:pt x="417" y="90"/>
                  <a:pt x="417" y="90"/>
                  <a:pt x="417" y="90"/>
                </a:cubicBezTo>
                <a:cubicBezTo>
                  <a:pt x="424" y="90"/>
                  <a:pt x="424" y="90"/>
                  <a:pt x="424" y="90"/>
                </a:cubicBezTo>
                <a:cubicBezTo>
                  <a:pt x="424" y="57"/>
                  <a:pt x="424" y="57"/>
                  <a:pt x="424" y="57"/>
                </a:cubicBezTo>
                <a:cubicBezTo>
                  <a:pt x="432" y="57"/>
                  <a:pt x="432" y="57"/>
                  <a:pt x="432" y="57"/>
                </a:cubicBezTo>
                <a:cubicBezTo>
                  <a:pt x="434" y="57"/>
                  <a:pt x="435" y="57"/>
                  <a:pt x="437" y="58"/>
                </a:cubicBezTo>
                <a:cubicBezTo>
                  <a:pt x="438" y="58"/>
                  <a:pt x="439" y="59"/>
                  <a:pt x="440" y="60"/>
                </a:cubicBezTo>
                <a:cubicBezTo>
                  <a:pt x="441" y="61"/>
                  <a:pt x="442" y="62"/>
                  <a:pt x="443" y="63"/>
                </a:cubicBezTo>
                <a:cubicBezTo>
                  <a:pt x="445" y="65"/>
                  <a:pt x="446" y="66"/>
                  <a:pt x="447" y="69"/>
                </a:cubicBezTo>
                <a:cubicBezTo>
                  <a:pt x="458" y="90"/>
                  <a:pt x="458" y="90"/>
                  <a:pt x="458" y="90"/>
                </a:cubicBezTo>
                <a:cubicBezTo>
                  <a:pt x="466" y="90"/>
                  <a:pt x="466" y="90"/>
                  <a:pt x="466" y="90"/>
                </a:cubicBezTo>
                <a:lnTo>
                  <a:pt x="454" y="67"/>
                </a:lnTo>
                <a:close/>
                <a:moveTo>
                  <a:pt x="437" y="51"/>
                </a:moveTo>
                <a:cubicBezTo>
                  <a:pt x="424" y="51"/>
                  <a:pt x="424" y="51"/>
                  <a:pt x="424" y="51"/>
                </a:cubicBezTo>
                <a:cubicBezTo>
                  <a:pt x="424" y="21"/>
                  <a:pt x="424" y="21"/>
                  <a:pt x="424" y="21"/>
                </a:cubicBezTo>
                <a:cubicBezTo>
                  <a:pt x="437" y="21"/>
                  <a:pt x="437" y="21"/>
                  <a:pt x="437" y="21"/>
                </a:cubicBezTo>
                <a:cubicBezTo>
                  <a:pt x="442" y="21"/>
                  <a:pt x="447" y="22"/>
                  <a:pt x="449" y="25"/>
                </a:cubicBezTo>
                <a:cubicBezTo>
                  <a:pt x="452" y="27"/>
                  <a:pt x="454" y="31"/>
                  <a:pt x="454" y="35"/>
                </a:cubicBezTo>
                <a:cubicBezTo>
                  <a:pt x="454" y="38"/>
                  <a:pt x="453" y="40"/>
                  <a:pt x="452" y="42"/>
                </a:cubicBezTo>
                <a:cubicBezTo>
                  <a:pt x="452" y="44"/>
                  <a:pt x="450" y="45"/>
                  <a:pt x="449" y="47"/>
                </a:cubicBezTo>
                <a:cubicBezTo>
                  <a:pt x="447" y="48"/>
                  <a:pt x="446" y="49"/>
                  <a:pt x="443" y="50"/>
                </a:cubicBezTo>
                <a:cubicBezTo>
                  <a:pt x="441" y="51"/>
                  <a:pt x="439" y="51"/>
                  <a:pt x="437" y="51"/>
                </a:cubicBezTo>
                <a:close/>
                <a:moveTo>
                  <a:pt x="479" y="90"/>
                </a:moveTo>
                <a:cubicBezTo>
                  <a:pt x="479" y="15"/>
                  <a:pt x="479" y="15"/>
                  <a:pt x="479" y="15"/>
                </a:cubicBezTo>
                <a:cubicBezTo>
                  <a:pt x="486" y="15"/>
                  <a:pt x="486" y="15"/>
                  <a:pt x="486" y="15"/>
                </a:cubicBezTo>
                <a:cubicBezTo>
                  <a:pt x="486" y="84"/>
                  <a:pt x="486" y="84"/>
                  <a:pt x="486" y="84"/>
                </a:cubicBezTo>
                <a:cubicBezTo>
                  <a:pt x="516" y="84"/>
                  <a:pt x="516" y="84"/>
                  <a:pt x="516" y="84"/>
                </a:cubicBezTo>
                <a:cubicBezTo>
                  <a:pt x="516" y="90"/>
                  <a:pt x="516" y="90"/>
                  <a:pt x="516" y="90"/>
                </a:cubicBezTo>
                <a:lnTo>
                  <a:pt x="479" y="90"/>
                </a:lnTo>
                <a:close/>
                <a:moveTo>
                  <a:pt x="529" y="90"/>
                </a:moveTo>
                <a:cubicBezTo>
                  <a:pt x="529" y="15"/>
                  <a:pt x="529" y="15"/>
                  <a:pt x="529" y="15"/>
                </a:cubicBezTo>
                <a:cubicBezTo>
                  <a:pt x="566" y="15"/>
                  <a:pt x="566" y="15"/>
                  <a:pt x="566" y="15"/>
                </a:cubicBezTo>
                <a:cubicBezTo>
                  <a:pt x="566" y="21"/>
                  <a:pt x="566" y="21"/>
                  <a:pt x="566" y="21"/>
                </a:cubicBezTo>
                <a:cubicBezTo>
                  <a:pt x="536" y="21"/>
                  <a:pt x="536" y="21"/>
                  <a:pt x="536" y="21"/>
                </a:cubicBezTo>
                <a:cubicBezTo>
                  <a:pt x="536" y="49"/>
                  <a:pt x="536" y="49"/>
                  <a:pt x="536" y="49"/>
                </a:cubicBezTo>
                <a:cubicBezTo>
                  <a:pt x="564" y="49"/>
                  <a:pt x="564" y="49"/>
                  <a:pt x="564" y="49"/>
                </a:cubicBezTo>
                <a:cubicBezTo>
                  <a:pt x="564" y="55"/>
                  <a:pt x="564" y="55"/>
                  <a:pt x="564" y="55"/>
                </a:cubicBezTo>
                <a:cubicBezTo>
                  <a:pt x="536" y="55"/>
                  <a:pt x="536" y="55"/>
                  <a:pt x="536" y="55"/>
                </a:cubicBezTo>
                <a:cubicBezTo>
                  <a:pt x="536" y="84"/>
                  <a:pt x="536" y="84"/>
                  <a:pt x="536" y="84"/>
                </a:cubicBezTo>
                <a:cubicBezTo>
                  <a:pt x="567" y="84"/>
                  <a:pt x="567" y="84"/>
                  <a:pt x="567" y="84"/>
                </a:cubicBezTo>
                <a:cubicBezTo>
                  <a:pt x="567" y="90"/>
                  <a:pt x="567" y="90"/>
                  <a:pt x="567" y="90"/>
                </a:cubicBezTo>
                <a:lnTo>
                  <a:pt x="529" y="90"/>
                </a:lnTo>
                <a:close/>
                <a:moveTo>
                  <a:pt x="620" y="67"/>
                </a:moveTo>
                <a:cubicBezTo>
                  <a:pt x="619" y="65"/>
                  <a:pt x="618" y="64"/>
                  <a:pt x="617" y="63"/>
                </a:cubicBezTo>
                <a:cubicBezTo>
                  <a:pt x="617" y="61"/>
                  <a:pt x="616" y="60"/>
                  <a:pt x="615" y="59"/>
                </a:cubicBezTo>
                <a:cubicBezTo>
                  <a:pt x="614" y="58"/>
                  <a:pt x="613" y="58"/>
                  <a:pt x="613" y="57"/>
                </a:cubicBezTo>
                <a:cubicBezTo>
                  <a:pt x="612" y="56"/>
                  <a:pt x="611" y="56"/>
                  <a:pt x="610" y="55"/>
                </a:cubicBezTo>
                <a:cubicBezTo>
                  <a:pt x="610" y="55"/>
                  <a:pt x="610" y="55"/>
                  <a:pt x="610" y="55"/>
                </a:cubicBezTo>
                <a:cubicBezTo>
                  <a:pt x="612" y="54"/>
                  <a:pt x="615" y="54"/>
                  <a:pt x="617" y="52"/>
                </a:cubicBezTo>
                <a:cubicBezTo>
                  <a:pt x="619" y="51"/>
                  <a:pt x="621" y="50"/>
                  <a:pt x="622" y="48"/>
                </a:cubicBezTo>
                <a:cubicBezTo>
                  <a:pt x="624" y="46"/>
                  <a:pt x="625" y="44"/>
                  <a:pt x="626" y="42"/>
                </a:cubicBezTo>
                <a:cubicBezTo>
                  <a:pt x="627" y="40"/>
                  <a:pt x="627" y="37"/>
                  <a:pt x="627" y="35"/>
                </a:cubicBezTo>
                <a:cubicBezTo>
                  <a:pt x="627" y="31"/>
                  <a:pt x="626" y="28"/>
                  <a:pt x="625" y="26"/>
                </a:cubicBezTo>
                <a:cubicBezTo>
                  <a:pt x="624" y="23"/>
                  <a:pt x="622" y="21"/>
                  <a:pt x="620" y="20"/>
                </a:cubicBezTo>
                <a:cubicBezTo>
                  <a:pt x="618" y="18"/>
                  <a:pt x="616" y="17"/>
                  <a:pt x="613" y="16"/>
                </a:cubicBezTo>
                <a:cubicBezTo>
                  <a:pt x="610" y="15"/>
                  <a:pt x="608" y="15"/>
                  <a:pt x="605" y="15"/>
                </a:cubicBezTo>
                <a:cubicBezTo>
                  <a:pt x="583" y="15"/>
                  <a:pt x="583" y="15"/>
                  <a:pt x="583" y="15"/>
                </a:cubicBezTo>
                <a:cubicBezTo>
                  <a:pt x="583" y="90"/>
                  <a:pt x="583" y="90"/>
                  <a:pt x="583" y="90"/>
                </a:cubicBezTo>
                <a:cubicBezTo>
                  <a:pt x="590" y="90"/>
                  <a:pt x="590" y="90"/>
                  <a:pt x="590" y="90"/>
                </a:cubicBezTo>
                <a:cubicBezTo>
                  <a:pt x="590" y="57"/>
                  <a:pt x="590" y="57"/>
                  <a:pt x="590" y="57"/>
                </a:cubicBezTo>
                <a:cubicBezTo>
                  <a:pt x="598" y="57"/>
                  <a:pt x="598" y="57"/>
                  <a:pt x="598" y="57"/>
                </a:cubicBezTo>
                <a:cubicBezTo>
                  <a:pt x="600" y="57"/>
                  <a:pt x="601" y="57"/>
                  <a:pt x="603" y="58"/>
                </a:cubicBezTo>
                <a:cubicBezTo>
                  <a:pt x="604" y="58"/>
                  <a:pt x="605" y="59"/>
                  <a:pt x="606" y="60"/>
                </a:cubicBezTo>
                <a:cubicBezTo>
                  <a:pt x="607" y="61"/>
                  <a:pt x="609" y="62"/>
                  <a:pt x="610" y="63"/>
                </a:cubicBezTo>
                <a:cubicBezTo>
                  <a:pt x="611" y="65"/>
                  <a:pt x="612" y="66"/>
                  <a:pt x="613" y="69"/>
                </a:cubicBezTo>
                <a:cubicBezTo>
                  <a:pt x="624" y="90"/>
                  <a:pt x="624" y="90"/>
                  <a:pt x="624" y="90"/>
                </a:cubicBezTo>
                <a:cubicBezTo>
                  <a:pt x="632" y="90"/>
                  <a:pt x="632" y="90"/>
                  <a:pt x="632" y="90"/>
                </a:cubicBezTo>
                <a:lnTo>
                  <a:pt x="620" y="67"/>
                </a:lnTo>
                <a:close/>
                <a:moveTo>
                  <a:pt x="603" y="51"/>
                </a:moveTo>
                <a:cubicBezTo>
                  <a:pt x="590" y="51"/>
                  <a:pt x="590" y="51"/>
                  <a:pt x="590" y="51"/>
                </a:cubicBezTo>
                <a:cubicBezTo>
                  <a:pt x="590" y="21"/>
                  <a:pt x="590" y="21"/>
                  <a:pt x="590" y="21"/>
                </a:cubicBezTo>
                <a:cubicBezTo>
                  <a:pt x="603" y="21"/>
                  <a:pt x="603" y="21"/>
                  <a:pt x="603" y="21"/>
                </a:cubicBezTo>
                <a:cubicBezTo>
                  <a:pt x="609" y="21"/>
                  <a:pt x="613" y="22"/>
                  <a:pt x="615" y="25"/>
                </a:cubicBezTo>
                <a:cubicBezTo>
                  <a:pt x="618" y="27"/>
                  <a:pt x="620" y="31"/>
                  <a:pt x="620" y="35"/>
                </a:cubicBezTo>
                <a:cubicBezTo>
                  <a:pt x="620" y="38"/>
                  <a:pt x="619" y="40"/>
                  <a:pt x="618" y="42"/>
                </a:cubicBezTo>
                <a:cubicBezTo>
                  <a:pt x="618" y="44"/>
                  <a:pt x="616" y="45"/>
                  <a:pt x="615" y="47"/>
                </a:cubicBezTo>
                <a:cubicBezTo>
                  <a:pt x="613" y="48"/>
                  <a:pt x="612" y="49"/>
                  <a:pt x="610" y="50"/>
                </a:cubicBezTo>
                <a:cubicBezTo>
                  <a:pt x="607" y="51"/>
                  <a:pt x="605" y="51"/>
                  <a:pt x="603" y="51"/>
                </a:cubicBezTo>
                <a:close/>
              </a:path>
            </a:pathLst>
          </a:custGeom>
          <a:solidFill>
            <a:schemeClr val="accent4"/>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21" name="Freeform 232">
            <a:extLst>
              <a:ext uri="{FF2B5EF4-FFF2-40B4-BE49-F238E27FC236}">
                <a16:creationId xmlns:a16="http://schemas.microsoft.com/office/drawing/2014/main" id="{4BF1E11E-F659-2C2B-407F-37E96EA5508A}"/>
              </a:ext>
              <a:ext uri="{C183D7F6-B498-43B3-948B-1728B52AA6E4}">
                <adec:decorative xmlns:adec="http://schemas.microsoft.com/office/drawing/2017/decorative" val="1"/>
              </a:ext>
            </a:extLst>
          </p:cNvPr>
          <p:cNvSpPr>
            <a:spLocks noEditPoints="1"/>
          </p:cNvSpPr>
          <p:nvPr userDrawn="1"/>
        </p:nvSpPr>
        <p:spPr bwMode="auto">
          <a:xfrm>
            <a:off x="6815645" y="2421951"/>
            <a:ext cx="1950999" cy="233759"/>
          </a:xfrm>
          <a:custGeom>
            <a:avLst/>
            <a:gdLst>
              <a:gd name="T0" fmla="*/ 21 w 642"/>
              <a:gd name="T1" fmla="*/ 76 h 77"/>
              <a:gd name="T2" fmla="*/ 0 w 642"/>
              <a:gd name="T3" fmla="*/ 1 h 77"/>
              <a:gd name="T4" fmla="*/ 27 w 642"/>
              <a:gd name="T5" fmla="*/ 6 h 77"/>
              <a:gd name="T6" fmla="*/ 96 w 642"/>
              <a:gd name="T7" fmla="*/ 1 h 77"/>
              <a:gd name="T8" fmla="*/ 66 w 642"/>
              <a:gd name="T9" fmla="*/ 36 h 77"/>
              <a:gd name="T10" fmla="*/ 66 w 642"/>
              <a:gd name="T11" fmla="*/ 40 h 77"/>
              <a:gd name="T12" fmla="*/ 98 w 642"/>
              <a:gd name="T13" fmla="*/ 76 h 77"/>
              <a:gd name="T14" fmla="*/ 139 w 642"/>
              <a:gd name="T15" fmla="*/ 41 h 77"/>
              <a:gd name="T16" fmla="*/ 157 w 642"/>
              <a:gd name="T17" fmla="*/ 20 h 77"/>
              <a:gd name="T18" fmla="*/ 115 w 642"/>
              <a:gd name="T19" fmla="*/ 1 h 77"/>
              <a:gd name="T20" fmla="*/ 120 w 642"/>
              <a:gd name="T21" fmla="*/ 43 h 77"/>
              <a:gd name="T22" fmla="*/ 143 w 642"/>
              <a:gd name="T23" fmla="*/ 54 h 77"/>
              <a:gd name="T24" fmla="*/ 148 w 642"/>
              <a:gd name="T25" fmla="*/ 52 h 77"/>
              <a:gd name="T26" fmla="*/ 120 w 642"/>
              <a:gd name="T27" fmla="*/ 6 h 77"/>
              <a:gd name="T28" fmla="*/ 152 w 642"/>
              <a:gd name="T29" fmla="*/ 21 h 77"/>
              <a:gd name="T30" fmla="*/ 175 w 642"/>
              <a:gd name="T31" fmla="*/ 76 h 77"/>
              <a:gd name="T32" fmla="*/ 180 w 642"/>
              <a:gd name="T33" fmla="*/ 76 h 77"/>
              <a:gd name="T34" fmla="*/ 264 w 642"/>
              <a:gd name="T35" fmla="*/ 23 h 77"/>
              <a:gd name="T36" fmla="*/ 262 w 642"/>
              <a:gd name="T37" fmla="*/ 18 h 77"/>
              <a:gd name="T38" fmla="*/ 207 w 642"/>
              <a:gd name="T39" fmla="*/ 18 h 77"/>
              <a:gd name="T40" fmla="*/ 204 w 642"/>
              <a:gd name="T41" fmla="*/ 21 h 77"/>
              <a:gd name="T42" fmla="*/ 199 w 642"/>
              <a:gd name="T43" fmla="*/ 1 h 77"/>
              <a:gd name="T44" fmla="*/ 233 w 642"/>
              <a:gd name="T45" fmla="*/ 63 h 77"/>
              <a:gd name="T46" fmla="*/ 235 w 642"/>
              <a:gd name="T47" fmla="*/ 68 h 77"/>
              <a:gd name="T48" fmla="*/ 265 w 642"/>
              <a:gd name="T49" fmla="*/ 1 h 77"/>
              <a:gd name="T50" fmla="*/ 264 w 642"/>
              <a:gd name="T51" fmla="*/ 76 h 77"/>
              <a:gd name="T52" fmla="*/ 282 w 642"/>
              <a:gd name="T53" fmla="*/ 76 h 77"/>
              <a:gd name="T54" fmla="*/ 329 w 642"/>
              <a:gd name="T55" fmla="*/ 53 h 77"/>
              <a:gd name="T56" fmla="*/ 316 w 642"/>
              <a:gd name="T57" fmla="*/ 1 h 77"/>
              <a:gd name="T58" fmla="*/ 313 w 642"/>
              <a:gd name="T59" fmla="*/ 7 h 77"/>
              <a:gd name="T60" fmla="*/ 315 w 642"/>
              <a:gd name="T61" fmla="*/ 13 h 77"/>
              <a:gd name="T62" fmla="*/ 425 w 642"/>
              <a:gd name="T63" fmla="*/ 76 h 77"/>
              <a:gd name="T64" fmla="*/ 391 w 642"/>
              <a:gd name="T65" fmla="*/ 38 h 77"/>
              <a:gd name="T66" fmla="*/ 386 w 642"/>
              <a:gd name="T67" fmla="*/ 1 h 77"/>
              <a:gd name="T68" fmla="*/ 391 w 642"/>
              <a:gd name="T69" fmla="*/ 36 h 77"/>
              <a:gd name="T70" fmla="*/ 430 w 642"/>
              <a:gd name="T71" fmla="*/ 1 h 77"/>
              <a:gd name="T72" fmla="*/ 425 w 642"/>
              <a:gd name="T73" fmla="*/ 76 h 77"/>
              <a:gd name="T74" fmla="*/ 436 w 642"/>
              <a:gd name="T75" fmla="*/ 76 h 77"/>
              <a:gd name="T76" fmla="*/ 483 w 642"/>
              <a:gd name="T77" fmla="*/ 53 h 77"/>
              <a:gd name="T78" fmla="*/ 469 w 642"/>
              <a:gd name="T79" fmla="*/ 1 h 77"/>
              <a:gd name="T80" fmla="*/ 467 w 642"/>
              <a:gd name="T81" fmla="*/ 7 h 77"/>
              <a:gd name="T82" fmla="*/ 468 w 642"/>
              <a:gd name="T83" fmla="*/ 13 h 77"/>
              <a:gd name="T84" fmla="*/ 508 w 642"/>
              <a:gd name="T85" fmla="*/ 73 h 77"/>
              <a:gd name="T86" fmla="*/ 538 w 642"/>
              <a:gd name="T87" fmla="*/ 69 h 77"/>
              <a:gd name="T88" fmla="*/ 526 w 642"/>
              <a:gd name="T89" fmla="*/ 40 h 77"/>
              <a:gd name="T90" fmla="*/ 514 w 642"/>
              <a:gd name="T91" fmla="*/ 5 h 77"/>
              <a:gd name="T92" fmla="*/ 544 w 642"/>
              <a:gd name="T93" fmla="*/ 7 h 77"/>
              <a:gd name="T94" fmla="*/ 514 w 642"/>
              <a:gd name="T95" fmla="*/ 18 h 77"/>
              <a:gd name="T96" fmla="*/ 544 w 642"/>
              <a:gd name="T97" fmla="*/ 47 h 77"/>
              <a:gd name="T98" fmla="*/ 524 w 642"/>
              <a:gd name="T99" fmla="*/ 77 h 77"/>
              <a:gd name="T100" fmla="*/ 564 w 642"/>
              <a:gd name="T101" fmla="*/ 76 h 77"/>
              <a:gd name="T102" fmla="*/ 569 w 642"/>
              <a:gd name="T103" fmla="*/ 76 h 77"/>
              <a:gd name="T104" fmla="*/ 636 w 642"/>
              <a:gd name="T105" fmla="*/ 40 h 77"/>
              <a:gd name="T106" fmla="*/ 588 w 642"/>
              <a:gd name="T107" fmla="*/ 76 h 77"/>
              <a:gd name="T108" fmla="*/ 593 w 642"/>
              <a:gd name="T109" fmla="*/ 35 h 77"/>
              <a:gd name="T110" fmla="*/ 642 w 642"/>
              <a:gd name="T111" fmla="*/ 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2" h="77">
                <a:moveTo>
                  <a:pt x="27" y="6"/>
                </a:moveTo>
                <a:cubicBezTo>
                  <a:pt x="27" y="76"/>
                  <a:pt x="27" y="76"/>
                  <a:pt x="27" y="76"/>
                </a:cubicBezTo>
                <a:cubicBezTo>
                  <a:pt x="21" y="76"/>
                  <a:pt x="21" y="76"/>
                  <a:pt x="21" y="76"/>
                </a:cubicBezTo>
                <a:cubicBezTo>
                  <a:pt x="21" y="6"/>
                  <a:pt x="21" y="6"/>
                  <a:pt x="21" y="6"/>
                </a:cubicBezTo>
                <a:cubicBezTo>
                  <a:pt x="0" y="6"/>
                  <a:pt x="0" y="6"/>
                  <a:pt x="0" y="6"/>
                </a:cubicBezTo>
                <a:cubicBezTo>
                  <a:pt x="0" y="1"/>
                  <a:pt x="0" y="1"/>
                  <a:pt x="0" y="1"/>
                </a:cubicBezTo>
                <a:cubicBezTo>
                  <a:pt x="48" y="1"/>
                  <a:pt x="48" y="1"/>
                  <a:pt x="48" y="1"/>
                </a:cubicBezTo>
                <a:cubicBezTo>
                  <a:pt x="48" y="6"/>
                  <a:pt x="48" y="6"/>
                  <a:pt x="48" y="6"/>
                </a:cubicBezTo>
                <a:lnTo>
                  <a:pt x="27" y="6"/>
                </a:lnTo>
                <a:close/>
                <a:moveTo>
                  <a:pt x="61" y="76"/>
                </a:moveTo>
                <a:cubicBezTo>
                  <a:pt x="61" y="1"/>
                  <a:pt x="61" y="1"/>
                  <a:pt x="61" y="1"/>
                </a:cubicBezTo>
                <a:cubicBezTo>
                  <a:pt x="96" y="1"/>
                  <a:pt x="96" y="1"/>
                  <a:pt x="96" y="1"/>
                </a:cubicBezTo>
                <a:cubicBezTo>
                  <a:pt x="96" y="6"/>
                  <a:pt x="96" y="6"/>
                  <a:pt x="96" y="6"/>
                </a:cubicBezTo>
                <a:cubicBezTo>
                  <a:pt x="66" y="6"/>
                  <a:pt x="66" y="6"/>
                  <a:pt x="66" y="6"/>
                </a:cubicBezTo>
                <a:cubicBezTo>
                  <a:pt x="66" y="36"/>
                  <a:pt x="66" y="36"/>
                  <a:pt x="66" y="36"/>
                </a:cubicBezTo>
                <a:cubicBezTo>
                  <a:pt x="94" y="36"/>
                  <a:pt x="94" y="36"/>
                  <a:pt x="94" y="36"/>
                </a:cubicBezTo>
                <a:cubicBezTo>
                  <a:pt x="94" y="40"/>
                  <a:pt x="94" y="40"/>
                  <a:pt x="94" y="40"/>
                </a:cubicBezTo>
                <a:cubicBezTo>
                  <a:pt x="66" y="40"/>
                  <a:pt x="66" y="40"/>
                  <a:pt x="66" y="40"/>
                </a:cubicBezTo>
                <a:cubicBezTo>
                  <a:pt x="66" y="71"/>
                  <a:pt x="66" y="71"/>
                  <a:pt x="66" y="71"/>
                </a:cubicBezTo>
                <a:cubicBezTo>
                  <a:pt x="98" y="71"/>
                  <a:pt x="98" y="71"/>
                  <a:pt x="98" y="71"/>
                </a:cubicBezTo>
                <a:cubicBezTo>
                  <a:pt x="98" y="76"/>
                  <a:pt x="98" y="76"/>
                  <a:pt x="98" y="76"/>
                </a:cubicBezTo>
                <a:lnTo>
                  <a:pt x="61" y="76"/>
                </a:lnTo>
                <a:close/>
                <a:moveTo>
                  <a:pt x="148" y="52"/>
                </a:moveTo>
                <a:cubicBezTo>
                  <a:pt x="145" y="46"/>
                  <a:pt x="142" y="42"/>
                  <a:pt x="139" y="41"/>
                </a:cubicBezTo>
                <a:cubicBezTo>
                  <a:pt x="139" y="41"/>
                  <a:pt x="139" y="41"/>
                  <a:pt x="139" y="41"/>
                </a:cubicBezTo>
                <a:cubicBezTo>
                  <a:pt x="145" y="40"/>
                  <a:pt x="149" y="38"/>
                  <a:pt x="152" y="34"/>
                </a:cubicBezTo>
                <a:cubicBezTo>
                  <a:pt x="156" y="30"/>
                  <a:pt x="157" y="26"/>
                  <a:pt x="157" y="20"/>
                </a:cubicBezTo>
                <a:cubicBezTo>
                  <a:pt x="157" y="14"/>
                  <a:pt x="155" y="10"/>
                  <a:pt x="151" y="6"/>
                </a:cubicBezTo>
                <a:cubicBezTo>
                  <a:pt x="148" y="3"/>
                  <a:pt x="142" y="1"/>
                  <a:pt x="136" y="1"/>
                </a:cubicBezTo>
                <a:cubicBezTo>
                  <a:pt x="115" y="1"/>
                  <a:pt x="115" y="1"/>
                  <a:pt x="115" y="1"/>
                </a:cubicBezTo>
                <a:cubicBezTo>
                  <a:pt x="115" y="76"/>
                  <a:pt x="115" y="76"/>
                  <a:pt x="115" y="76"/>
                </a:cubicBezTo>
                <a:cubicBezTo>
                  <a:pt x="120" y="76"/>
                  <a:pt x="120" y="76"/>
                  <a:pt x="120" y="76"/>
                </a:cubicBezTo>
                <a:cubicBezTo>
                  <a:pt x="120" y="43"/>
                  <a:pt x="120" y="43"/>
                  <a:pt x="120" y="43"/>
                </a:cubicBezTo>
                <a:cubicBezTo>
                  <a:pt x="129" y="43"/>
                  <a:pt x="129" y="43"/>
                  <a:pt x="129" y="43"/>
                </a:cubicBezTo>
                <a:cubicBezTo>
                  <a:pt x="133" y="43"/>
                  <a:pt x="135" y="43"/>
                  <a:pt x="137" y="45"/>
                </a:cubicBezTo>
                <a:cubicBezTo>
                  <a:pt x="139" y="46"/>
                  <a:pt x="141" y="49"/>
                  <a:pt x="143" y="54"/>
                </a:cubicBezTo>
                <a:cubicBezTo>
                  <a:pt x="153" y="76"/>
                  <a:pt x="153" y="76"/>
                  <a:pt x="153" y="76"/>
                </a:cubicBezTo>
                <a:cubicBezTo>
                  <a:pt x="159" y="76"/>
                  <a:pt x="159" y="76"/>
                  <a:pt x="159" y="76"/>
                </a:cubicBezTo>
                <a:lnTo>
                  <a:pt x="148" y="52"/>
                </a:lnTo>
                <a:close/>
                <a:moveTo>
                  <a:pt x="133" y="38"/>
                </a:moveTo>
                <a:cubicBezTo>
                  <a:pt x="120" y="38"/>
                  <a:pt x="120" y="38"/>
                  <a:pt x="120" y="38"/>
                </a:cubicBezTo>
                <a:cubicBezTo>
                  <a:pt x="120" y="6"/>
                  <a:pt x="120" y="6"/>
                  <a:pt x="120" y="6"/>
                </a:cubicBezTo>
                <a:cubicBezTo>
                  <a:pt x="134" y="6"/>
                  <a:pt x="134" y="6"/>
                  <a:pt x="134" y="6"/>
                </a:cubicBezTo>
                <a:cubicBezTo>
                  <a:pt x="140" y="6"/>
                  <a:pt x="144" y="7"/>
                  <a:pt x="147" y="10"/>
                </a:cubicBezTo>
                <a:cubicBezTo>
                  <a:pt x="150" y="12"/>
                  <a:pt x="152" y="16"/>
                  <a:pt x="152" y="21"/>
                </a:cubicBezTo>
                <a:cubicBezTo>
                  <a:pt x="152" y="26"/>
                  <a:pt x="150" y="30"/>
                  <a:pt x="147" y="33"/>
                </a:cubicBezTo>
                <a:cubicBezTo>
                  <a:pt x="143" y="36"/>
                  <a:pt x="139" y="38"/>
                  <a:pt x="133" y="38"/>
                </a:cubicBezTo>
                <a:close/>
                <a:moveTo>
                  <a:pt x="175" y="76"/>
                </a:moveTo>
                <a:cubicBezTo>
                  <a:pt x="175" y="1"/>
                  <a:pt x="175" y="1"/>
                  <a:pt x="175" y="1"/>
                </a:cubicBezTo>
                <a:cubicBezTo>
                  <a:pt x="180" y="1"/>
                  <a:pt x="180" y="1"/>
                  <a:pt x="180" y="1"/>
                </a:cubicBezTo>
                <a:cubicBezTo>
                  <a:pt x="180" y="76"/>
                  <a:pt x="180" y="76"/>
                  <a:pt x="180" y="76"/>
                </a:cubicBezTo>
                <a:lnTo>
                  <a:pt x="175" y="76"/>
                </a:lnTo>
                <a:close/>
                <a:moveTo>
                  <a:pt x="264" y="76"/>
                </a:moveTo>
                <a:cubicBezTo>
                  <a:pt x="264" y="23"/>
                  <a:pt x="264" y="23"/>
                  <a:pt x="264" y="23"/>
                </a:cubicBezTo>
                <a:cubicBezTo>
                  <a:pt x="264" y="21"/>
                  <a:pt x="265" y="18"/>
                  <a:pt x="265" y="12"/>
                </a:cubicBezTo>
                <a:cubicBezTo>
                  <a:pt x="265" y="12"/>
                  <a:pt x="265" y="12"/>
                  <a:pt x="265" y="12"/>
                </a:cubicBezTo>
                <a:cubicBezTo>
                  <a:pt x="264" y="14"/>
                  <a:pt x="263" y="17"/>
                  <a:pt x="262" y="18"/>
                </a:cubicBezTo>
                <a:cubicBezTo>
                  <a:pt x="235" y="76"/>
                  <a:pt x="235" y="76"/>
                  <a:pt x="235" y="76"/>
                </a:cubicBezTo>
                <a:cubicBezTo>
                  <a:pt x="234" y="76"/>
                  <a:pt x="234" y="76"/>
                  <a:pt x="234" y="76"/>
                </a:cubicBezTo>
                <a:cubicBezTo>
                  <a:pt x="207" y="18"/>
                  <a:pt x="207" y="18"/>
                  <a:pt x="207" y="18"/>
                </a:cubicBezTo>
                <a:cubicBezTo>
                  <a:pt x="206" y="17"/>
                  <a:pt x="205" y="14"/>
                  <a:pt x="204" y="11"/>
                </a:cubicBezTo>
                <a:cubicBezTo>
                  <a:pt x="204" y="11"/>
                  <a:pt x="204" y="11"/>
                  <a:pt x="204" y="11"/>
                </a:cubicBezTo>
                <a:cubicBezTo>
                  <a:pt x="204" y="15"/>
                  <a:pt x="204" y="18"/>
                  <a:pt x="204" y="21"/>
                </a:cubicBezTo>
                <a:cubicBezTo>
                  <a:pt x="204" y="76"/>
                  <a:pt x="204" y="76"/>
                  <a:pt x="204" y="76"/>
                </a:cubicBezTo>
                <a:cubicBezTo>
                  <a:pt x="199" y="76"/>
                  <a:pt x="199" y="76"/>
                  <a:pt x="199" y="76"/>
                </a:cubicBezTo>
                <a:cubicBezTo>
                  <a:pt x="199" y="1"/>
                  <a:pt x="199" y="1"/>
                  <a:pt x="199" y="1"/>
                </a:cubicBezTo>
                <a:cubicBezTo>
                  <a:pt x="204" y="1"/>
                  <a:pt x="204" y="1"/>
                  <a:pt x="204" y="1"/>
                </a:cubicBezTo>
                <a:cubicBezTo>
                  <a:pt x="232" y="61"/>
                  <a:pt x="232" y="61"/>
                  <a:pt x="232" y="61"/>
                </a:cubicBezTo>
                <a:cubicBezTo>
                  <a:pt x="232" y="62"/>
                  <a:pt x="232" y="62"/>
                  <a:pt x="233" y="63"/>
                </a:cubicBezTo>
                <a:cubicBezTo>
                  <a:pt x="233" y="63"/>
                  <a:pt x="233" y="64"/>
                  <a:pt x="233" y="65"/>
                </a:cubicBezTo>
                <a:cubicBezTo>
                  <a:pt x="234" y="66"/>
                  <a:pt x="234" y="67"/>
                  <a:pt x="234" y="68"/>
                </a:cubicBezTo>
                <a:cubicBezTo>
                  <a:pt x="235" y="68"/>
                  <a:pt x="235" y="68"/>
                  <a:pt x="235" y="68"/>
                </a:cubicBezTo>
                <a:cubicBezTo>
                  <a:pt x="235" y="66"/>
                  <a:pt x="235" y="66"/>
                  <a:pt x="235" y="66"/>
                </a:cubicBezTo>
                <a:cubicBezTo>
                  <a:pt x="235" y="66"/>
                  <a:pt x="236" y="64"/>
                  <a:pt x="237" y="61"/>
                </a:cubicBezTo>
                <a:cubicBezTo>
                  <a:pt x="265" y="1"/>
                  <a:pt x="265" y="1"/>
                  <a:pt x="265" y="1"/>
                </a:cubicBezTo>
                <a:cubicBezTo>
                  <a:pt x="269" y="1"/>
                  <a:pt x="269" y="1"/>
                  <a:pt x="269" y="1"/>
                </a:cubicBezTo>
                <a:cubicBezTo>
                  <a:pt x="269" y="76"/>
                  <a:pt x="269" y="76"/>
                  <a:pt x="269" y="76"/>
                </a:cubicBezTo>
                <a:lnTo>
                  <a:pt x="264" y="76"/>
                </a:lnTo>
                <a:close/>
                <a:moveTo>
                  <a:pt x="316" y="1"/>
                </a:moveTo>
                <a:cubicBezTo>
                  <a:pt x="311" y="1"/>
                  <a:pt x="311" y="1"/>
                  <a:pt x="311" y="1"/>
                </a:cubicBezTo>
                <a:cubicBezTo>
                  <a:pt x="282" y="76"/>
                  <a:pt x="282" y="76"/>
                  <a:pt x="282" y="76"/>
                </a:cubicBezTo>
                <a:cubicBezTo>
                  <a:pt x="288" y="76"/>
                  <a:pt x="288" y="76"/>
                  <a:pt x="288" y="76"/>
                </a:cubicBezTo>
                <a:cubicBezTo>
                  <a:pt x="297" y="53"/>
                  <a:pt x="297" y="53"/>
                  <a:pt x="297" y="53"/>
                </a:cubicBezTo>
                <a:cubicBezTo>
                  <a:pt x="329" y="53"/>
                  <a:pt x="329" y="53"/>
                  <a:pt x="329" y="53"/>
                </a:cubicBezTo>
                <a:cubicBezTo>
                  <a:pt x="338" y="76"/>
                  <a:pt x="338" y="76"/>
                  <a:pt x="338" y="76"/>
                </a:cubicBezTo>
                <a:cubicBezTo>
                  <a:pt x="344" y="76"/>
                  <a:pt x="344" y="76"/>
                  <a:pt x="344" y="76"/>
                </a:cubicBezTo>
                <a:lnTo>
                  <a:pt x="316" y="1"/>
                </a:lnTo>
                <a:close/>
                <a:moveTo>
                  <a:pt x="298" y="48"/>
                </a:moveTo>
                <a:cubicBezTo>
                  <a:pt x="311" y="13"/>
                  <a:pt x="311" y="13"/>
                  <a:pt x="311" y="13"/>
                </a:cubicBezTo>
                <a:cubicBezTo>
                  <a:pt x="312" y="12"/>
                  <a:pt x="312" y="10"/>
                  <a:pt x="313" y="7"/>
                </a:cubicBezTo>
                <a:cubicBezTo>
                  <a:pt x="313" y="7"/>
                  <a:pt x="313" y="7"/>
                  <a:pt x="313" y="7"/>
                </a:cubicBezTo>
                <a:cubicBezTo>
                  <a:pt x="313" y="8"/>
                  <a:pt x="313" y="9"/>
                  <a:pt x="314" y="10"/>
                </a:cubicBezTo>
                <a:cubicBezTo>
                  <a:pt x="314" y="11"/>
                  <a:pt x="314" y="12"/>
                  <a:pt x="315" y="13"/>
                </a:cubicBezTo>
                <a:cubicBezTo>
                  <a:pt x="327" y="48"/>
                  <a:pt x="327" y="48"/>
                  <a:pt x="327" y="48"/>
                </a:cubicBezTo>
                <a:lnTo>
                  <a:pt x="298" y="48"/>
                </a:lnTo>
                <a:close/>
                <a:moveTo>
                  <a:pt x="425" y="76"/>
                </a:moveTo>
                <a:cubicBezTo>
                  <a:pt x="393" y="40"/>
                  <a:pt x="393" y="40"/>
                  <a:pt x="393" y="40"/>
                </a:cubicBezTo>
                <a:cubicBezTo>
                  <a:pt x="392" y="39"/>
                  <a:pt x="391" y="39"/>
                  <a:pt x="391" y="38"/>
                </a:cubicBezTo>
                <a:cubicBezTo>
                  <a:pt x="391" y="38"/>
                  <a:pt x="391" y="38"/>
                  <a:pt x="391" y="38"/>
                </a:cubicBezTo>
                <a:cubicBezTo>
                  <a:pt x="391" y="76"/>
                  <a:pt x="391" y="76"/>
                  <a:pt x="391" y="76"/>
                </a:cubicBezTo>
                <a:cubicBezTo>
                  <a:pt x="386" y="76"/>
                  <a:pt x="386" y="76"/>
                  <a:pt x="386" y="76"/>
                </a:cubicBezTo>
                <a:cubicBezTo>
                  <a:pt x="386" y="1"/>
                  <a:pt x="386" y="1"/>
                  <a:pt x="386" y="1"/>
                </a:cubicBezTo>
                <a:cubicBezTo>
                  <a:pt x="391" y="1"/>
                  <a:pt x="391" y="1"/>
                  <a:pt x="391" y="1"/>
                </a:cubicBezTo>
                <a:cubicBezTo>
                  <a:pt x="391" y="36"/>
                  <a:pt x="391" y="36"/>
                  <a:pt x="391" y="36"/>
                </a:cubicBezTo>
                <a:cubicBezTo>
                  <a:pt x="391" y="36"/>
                  <a:pt x="391" y="36"/>
                  <a:pt x="391" y="36"/>
                </a:cubicBezTo>
                <a:cubicBezTo>
                  <a:pt x="392" y="36"/>
                  <a:pt x="392" y="35"/>
                  <a:pt x="393" y="34"/>
                </a:cubicBezTo>
                <a:cubicBezTo>
                  <a:pt x="423" y="1"/>
                  <a:pt x="423" y="1"/>
                  <a:pt x="423" y="1"/>
                </a:cubicBezTo>
                <a:cubicBezTo>
                  <a:pt x="430" y="1"/>
                  <a:pt x="430" y="1"/>
                  <a:pt x="430" y="1"/>
                </a:cubicBezTo>
                <a:cubicBezTo>
                  <a:pt x="397" y="37"/>
                  <a:pt x="397" y="37"/>
                  <a:pt x="397" y="37"/>
                </a:cubicBezTo>
                <a:cubicBezTo>
                  <a:pt x="432" y="76"/>
                  <a:pt x="432" y="76"/>
                  <a:pt x="432" y="76"/>
                </a:cubicBezTo>
                <a:lnTo>
                  <a:pt x="425" y="76"/>
                </a:lnTo>
                <a:close/>
                <a:moveTo>
                  <a:pt x="469" y="1"/>
                </a:moveTo>
                <a:cubicBezTo>
                  <a:pt x="464" y="1"/>
                  <a:pt x="464" y="1"/>
                  <a:pt x="464" y="1"/>
                </a:cubicBezTo>
                <a:cubicBezTo>
                  <a:pt x="436" y="76"/>
                  <a:pt x="436" y="76"/>
                  <a:pt x="436" y="76"/>
                </a:cubicBezTo>
                <a:cubicBezTo>
                  <a:pt x="442" y="76"/>
                  <a:pt x="442" y="76"/>
                  <a:pt x="442" y="76"/>
                </a:cubicBezTo>
                <a:cubicBezTo>
                  <a:pt x="450" y="53"/>
                  <a:pt x="450" y="53"/>
                  <a:pt x="450" y="53"/>
                </a:cubicBezTo>
                <a:cubicBezTo>
                  <a:pt x="483" y="53"/>
                  <a:pt x="483" y="53"/>
                  <a:pt x="483" y="53"/>
                </a:cubicBezTo>
                <a:cubicBezTo>
                  <a:pt x="492" y="76"/>
                  <a:pt x="492" y="76"/>
                  <a:pt x="492" y="76"/>
                </a:cubicBezTo>
                <a:cubicBezTo>
                  <a:pt x="497" y="76"/>
                  <a:pt x="497" y="76"/>
                  <a:pt x="497" y="76"/>
                </a:cubicBezTo>
                <a:lnTo>
                  <a:pt x="469" y="1"/>
                </a:lnTo>
                <a:close/>
                <a:moveTo>
                  <a:pt x="452" y="48"/>
                </a:moveTo>
                <a:cubicBezTo>
                  <a:pt x="465" y="13"/>
                  <a:pt x="465" y="13"/>
                  <a:pt x="465" y="13"/>
                </a:cubicBezTo>
                <a:cubicBezTo>
                  <a:pt x="465" y="12"/>
                  <a:pt x="466" y="10"/>
                  <a:pt x="467" y="7"/>
                </a:cubicBezTo>
                <a:cubicBezTo>
                  <a:pt x="467" y="7"/>
                  <a:pt x="467" y="7"/>
                  <a:pt x="467" y="7"/>
                </a:cubicBezTo>
                <a:cubicBezTo>
                  <a:pt x="467" y="8"/>
                  <a:pt x="467" y="9"/>
                  <a:pt x="468" y="10"/>
                </a:cubicBezTo>
                <a:cubicBezTo>
                  <a:pt x="468" y="11"/>
                  <a:pt x="468" y="12"/>
                  <a:pt x="468" y="13"/>
                </a:cubicBezTo>
                <a:cubicBezTo>
                  <a:pt x="481" y="48"/>
                  <a:pt x="481" y="48"/>
                  <a:pt x="481" y="48"/>
                </a:cubicBezTo>
                <a:lnTo>
                  <a:pt x="452" y="48"/>
                </a:lnTo>
                <a:close/>
                <a:moveTo>
                  <a:pt x="508" y="73"/>
                </a:moveTo>
                <a:cubicBezTo>
                  <a:pt x="508" y="67"/>
                  <a:pt x="508" y="67"/>
                  <a:pt x="508" y="67"/>
                </a:cubicBezTo>
                <a:cubicBezTo>
                  <a:pt x="513" y="71"/>
                  <a:pt x="519" y="73"/>
                  <a:pt x="524" y="73"/>
                </a:cubicBezTo>
                <a:cubicBezTo>
                  <a:pt x="530" y="73"/>
                  <a:pt x="535" y="71"/>
                  <a:pt x="538" y="69"/>
                </a:cubicBezTo>
                <a:cubicBezTo>
                  <a:pt x="541" y="67"/>
                  <a:pt x="542" y="63"/>
                  <a:pt x="542" y="59"/>
                </a:cubicBezTo>
                <a:cubicBezTo>
                  <a:pt x="542" y="55"/>
                  <a:pt x="541" y="52"/>
                  <a:pt x="539" y="50"/>
                </a:cubicBezTo>
                <a:cubicBezTo>
                  <a:pt x="537" y="47"/>
                  <a:pt x="533" y="44"/>
                  <a:pt x="526" y="40"/>
                </a:cubicBezTo>
                <a:cubicBezTo>
                  <a:pt x="518" y="36"/>
                  <a:pt x="513" y="32"/>
                  <a:pt x="511" y="29"/>
                </a:cubicBezTo>
                <a:cubicBezTo>
                  <a:pt x="509" y="26"/>
                  <a:pt x="508" y="23"/>
                  <a:pt x="508" y="19"/>
                </a:cubicBezTo>
                <a:cubicBezTo>
                  <a:pt x="508" y="13"/>
                  <a:pt x="510" y="9"/>
                  <a:pt x="514" y="5"/>
                </a:cubicBezTo>
                <a:cubicBezTo>
                  <a:pt x="519" y="1"/>
                  <a:pt x="524" y="0"/>
                  <a:pt x="531" y="0"/>
                </a:cubicBezTo>
                <a:cubicBezTo>
                  <a:pt x="535" y="0"/>
                  <a:pt x="540" y="0"/>
                  <a:pt x="544" y="2"/>
                </a:cubicBezTo>
                <a:cubicBezTo>
                  <a:pt x="544" y="7"/>
                  <a:pt x="544" y="7"/>
                  <a:pt x="544" y="7"/>
                </a:cubicBezTo>
                <a:cubicBezTo>
                  <a:pt x="540" y="5"/>
                  <a:pt x="535" y="4"/>
                  <a:pt x="530" y="4"/>
                </a:cubicBezTo>
                <a:cubicBezTo>
                  <a:pt x="525" y="4"/>
                  <a:pt x="521" y="6"/>
                  <a:pt x="518" y="8"/>
                </a:cubicBezTo>
                <a:cubicBezTo>
                  <a:pt x="515" y="11"/>
                  <a:pt x="514" y="14"/>
                  <a:pt x="514" y="18"/>
                </a:cubicBezTo>
                <a:cubicBezTo>
                  <a:pt x="514" y="22"/>
                  <a:pt x="515" y="25"/>
                  <a:pt x="517" y="27"/>
                </a:cubicBezTo>
                <a:cubicBezTo>
                  <a:pt x="519" y="29"/>
                  <a:pt x="523" y="33"/>
                  <a:pt x="530" y="36"/>
                </a:cubicBezTo>
                <a:cubicBezTo>
                  <a:pt x="537" y="40"/>
                  <a:pt x="542" y="44"/>
                  <a:pt x="544" y="47"/>
                </a:cubicBezTo>
                <a:cubicBezTo>
                  <a:pt x="546" y="50"/>
                  <a:pt x="547" y="54"/>
                  <a:pt x="547" y="58"/>
                </a:cubicBezTo>
                <a:cubicBezTo>
                  <a:pt x="547" y="64"/>
                  <a:pt x="545" y="68"/>
                  <a:pt x="541" y="72"/>
                </a:cubicBezTo>
                <a:cubicBezTo>
                  <a:pt x="537" y="76"/>
                  <a:pt x="532" y="77"/>
                  <a:pt x="524" y="77"/>
                </a:cubicBezTo>
                <a:cubicBezTo>
                  <a:pt x="522" y="77"/>
                  <a:pt x="519" y="77"/>
                  <a:pt x="516" y="76"/>
                </a:cubicBezTo>
                <a:cubicBezTo>
                  <a:pt x="512" y="75"/>
                  <a:pt x="510" y="74"/>
                  <a:pt x="508" y="73"/>
                </a:cubicBezTo>
                <a:close/>
                <a:moveTo>
                  <a:pt x="564" y="76"/>
                </a:moveTo>
                <a:cubicBezTo>
                  <a:pt x="564" y="1"/>
                  <a:pt x="564" y="1"/>
                  <a:pt x="564" y="1"/>
                </a:cubicBezTo>
                <a:cubicBezTo>
                  <a:pt x="569" y="1"/>
                  <a:pt x="569" y="1"/>
                  <a:pt x="569" y="1"/>
                </a:cubicBezTo>
                <a:cubicBezTo>
                  <a:pt x="569" y="76"/>
                  <a:pt x="569" y="76"/>
                  <a:pt x="569" y="76"/>
                </a:cubicBezTo>
                <a:lnTo>
                  <a:pt x="564" y="76"/>
                </a:lnTo>
                <a:close/>
                <a:moveTo>
                  <a:pt x="636" y="76"/>
                </a:moveTo>
                <a:cubicBezTo>
                  <a:pt x="636" y="40"/>
                  <a:pt x="636" y="40"/>
                  <a:pt x="636" y="40"/>
                </a:cubicBezTo>
                <a:cubicBezTo>
                  <a:pt x="593" y="40"/>
                  <a:pt x="593" y="40"/>
                  <a:pt x="593" y="40"/>
                </a:cubicBezTo>
                <a:cubicBezTo>
                  <a:pt x="593" y="76"/>
                  <a:pt x="593" y="76"/>
                  <a:pt x="593" y="76"/>
                </a:cubicBezTo>
                <a:cubicBezTo>
                  <a:pt x="588" y="76"/>
                  <a:pt x="588" y="76"/>
                  <a:pt x="588" y="76"/>
                </a:cubicBezTo>
                <a:cubicBezTo>
                  <a:pt x="588" y="1"/>
                  <a:pt x="588" y="1"/>
                  <a:pt x="588" y="1"/>
                </a:cubicBezTo>
                <a:cubicBezTo>
                  <a:pt x="593" y="1"/>
                  <a:pt x="593" y="1"/>
                  <a:pt x="593" y="1"/>
                </a:cubicBezTo>
                <a:cubicBezTo>
                  <a:pt x="593" y="35"/>
                  <a:pt x="593" y="35"/>
                  <a:pt x="593" y="35"/>
                </a:cubicBezTo>
                <a:cubicBezTo>
                  <a:pt x="636" y="35"/>
                  <a:pt x="636" y="35"/>
                  <a:pt x="636" y="35"/>
                </a:cubicBezTo>
                <a:cubicBezTo>
                  <a:pt x="636" y="1"/>
                  <a:pt x="636" y="1"/>
                  <a:pt x="636" y="1"/>
                </a:cubicBezTo>
                <a:cubicBezTo>
                  <a:pt x="642" y="1"/>
                  <a:pt x="642" y="1"/>
                  <a:pt x="642" y="1"/>
                </a:cubicBezTo>
                <a:cubicBezTo>
                  <a:pt x="642" y="76"/>
                  <a:pt x="642" y="76"/>
                  <a:pt x="642" y="76"/>
                </a:cubicBezTo>
                <a:lnTo>
                  <a:pt x="636" y="76"/>
                </a:lnTo>
                <a:close/>
              </a:path>
            </a:pathLst>
          </a:custGeom>
          <a:solidFill>
            <a:schemeClr val="tx1">
              <a:lumMod val="50000"/>
              <a:lumOff val="50000"/>
            </a:schemeClr>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22" name="Freeform 233">
            <a:extLst>
              <a:ext uri="{FF2B5EF4-FFF2-40B4-BE49-F238E27FC236}">
                <a16:creationId xmlns:a16="http://schemas.microsoft.com/office/drawing/2014/main" id="{43CA96F4-6405-1790-3C4D-EE6980BEA0E4}"/>
              </a:ext>
              <a:ext uri="{C183D7F6-B498-43B3-948B-1728B52AA6E4}">
                <adec:decorative xmlns:adec="http://schemas.microsoft.com/office/drawing/2017/decorative" val="1"/>
              </a:ext>
            </a:extLst>
          </p:cNvPr>
          <p:cNvSpPr>
            <a:spLocks noEditPoints="1"/>
          </p:cNvSpPr>
          <p:nvPr userDrawn="1"/>
        </p:nvSpPr>
        <p:spPr bwMode="auto">
          <a:xfrm>
            <a:off x="7020893" y="4999159"/>
            <a:ext cx="1408983" cy="237614"/>
          </a:xfrm>
          <a:custGeom>
            <a:avLst/>
            <a:gdLst>
              <a:gd name="T0" fmla="*/ 53 w 464"/>
              <a:gd name="T1" fmla="*/ 9 h 78"/>
              <a:gd name="T2" fmla="*/ 51 w 464"/>
              <a:gd name="T3" fmla="*/ 14 h 78"/>
              <a:gd name="T4" fmla="*/ 7 w 464"/>
              <a:gd name="T5" fmla="*/ 15 h 78"/>
              <a:gd name="T6" fmla="*/ 5 w 464"/>
              <a:gd name="T7" fmla="*/ 13 h 78"/>
              <a:gd name="T8" fmla="*/ 0 w 464"/>
              <a:gd name="T9" fmla="*/ 60 h 78"/>
              <a:gd name="T10" fmla="*/ 27 w 464"/>
              <a:gd name="T11" fmla="*/ 45 h 78"/>
              <a:gd name="T12" fmla="*/ 29 w 464"/>
              <a:gd name="T13" fmla="*/ 51 h 78"/>
              <a:gd name="T14" fmla="*/ 52 w 464"/>
              <a:gd name="T15" fmla="*/ 1 h 78"/>
              <a:gd name="T16" fmla="*/ 53 w 464"/>
              <a:gd name="T17" fmla="*/ 60 h 78"/>
              <a:gd name="T18" fmla="*/ 73 w 464"/>
              <a:gd name="T19" fmla="*/ 37 h 78"/>
              <a:gd name="T20" fmla="*/ 78 w 464"/>
              <a:gd name="T21" fmla="*/ 37 h 78"/>
              <a:gd name="T22" fmla="*/ 110 w 464"/>
              <a:gd name="T23" fmla="*/ 37 h 78"/>
              <a:gd name="T24" fmla="*/ 115 w 464"/>
              <a:gd name="T25" fmla="*/ 36 h 78"/>
              <a:gd name="T26" fmla="*/ 135 w 464"/>
              <a:gd name="T27" fmla="*/ 1 h 78"/>
              <a:gd name="T28" fmla="*/ 159 w 464"/>
              <a:gd name="T29" fmla="*/ 60 h 78"/>
              <a:gd name="T30" fmla="*/ 182 w 464"/>
              <a:gd name="T31" fmla="*/ 60 h 78"/>
              <a:gd name="T32" fmla="*/ 159 w 464"/>
              <a:gd name="T33" fmla="*/ 6 h 78"/>
              <a:gd name="T34" fmla="*/ 199 w 464"/>
              <a:gd name="T35" fmla="*/ 6 h 78"/>
              <a:gd name="T36" fmla="*/ 178 w 464"/>
              <a:gd name="T37" fmla="*/ 78 h 78"/>
              <a:gd name="T38" fmla="*/ 178 w 464"/>
              <a:gd name="T39" fmla="*/ 75 h 78"/>
              <a:gd name="T40" fmla="*/ 178 w 464"/>
              <a:gd name="T41" fmla="*/ 68 h 78"/>
              <a:gd name="T42" fmla="*/ 180 w 464"/>
              <a:gd name="T43" fmla="*/ 60 h 78"/>
              <a:gd name="T44" fmla="*/ 189 w 464"/>
              <a:gd name="T45" fmla="*/ 71 h 78"/>
              <a:gd name="T46" fmla="*/ 208 w 464"/>
              <a:gd name="T47" fmla="*/ 37 h 78"/>
              <a:gd name="T48" fmla="*/ 213 w 464"/>
              <a:gd name="T49" fmla="*/ 37 h 78"/>
              <a:gd name="T50" fmla="*/ 245 w 464"/>
              <a:gd name="T51" fmla="*/ 37 h 78"/>
              <a:gd name="T52" fmla="*/ 250 w 464"/>
              <a:gd name="T53" fmla="*/ 36 h 78"/>
              <a:gd name="T54" fmla="*/ 318 w 464"/>
              <a:gd name="T55" fmla="*/ 9 h 78"/>
              <a:gd name="T56" fmla="*/ 316 w 464"/>
              <a:gd name="T57" fmla="*/ 14 h 78"/>
              <a:gd name="T58" fmla="*/ 272 w 464"/>
              <a:gd name="T59" fmla="*/ 15 h 78"/>
              <a:gd name="T60" fmla="*/ 270 w 464"/>
              <a:gd name="T61" fmla="*/ 13 h 78"/>
              <a:gd name="T62" fmla="*/ 265 w 464"/>
              <a:gd name="T63" fmla="*/ 60 h 78"/>
              <a:gd name="T64" fmla="*/ 292 w 464"/>
              <a:gd name="T65" fmla="*/ 45 h 78"/>
              <a:gd name="T66" fmla="*/ 294 w 464"/>
              <a:gd name="T67" fmla="*/ 51 h 78"/>
              <a:gd name="T68" fmla="*/ 317 w 464"/>
              <a:gd name="T69" fmla="*/ 1 h 78"/>
              <a:gd name="T70" fmla="*/ 317 w 464"/>
              <a:gd name="T71" fmla="*/ 60 h 78"/>
              <a:gd name="T72" fmla="*/ 367 w 464"/>
              <a:gd name="T73" fmla="*/ 1 h 78"/>
              <a:gd name="T74" fmla="*/ 344 w 464"/>
              <a:gd name="T75" fmla="*/ 27 h 78"/>
              <a:gd name="T76" fmla="*/ 344 w 464"/>
              <a:gd name="T77" fmla="*/ 32 h 78"/>
              <a:gd name="T78" fmla="*/ 368 w 464"/>
              <a:gd name="T79" fmla="*/ 60 h 78"/>
              <a:gd name="T80" fmla="*/ 382 w 464"/>
              <a:gd name="T81" fmla="*/ 53 h 78"/>
              <a:gd name="T82" fmla="*/ 393 w 464"/>
              <a:gd name="T83" fmla="*/ 56 h 78"/>
              <a:gd name="T84" fmla="*/ 406 w 464"/>
              <a:gd name="T85" fmla="*/ 42 h 78"/>
              <a:gd name="T86" fmla="*/ 393 w 464"/>
              <a:gd name="T87" fmla="*/ 32 h 78"/>
              <a:gd name="T88" fmla="*/ 380 w 464"/>
              <a:gd name="T89" fmla="*/ 20 h 78"/>
              <a:gd name="T90" fmla="*/ 384 w 464"/>
              <a:gd name="T91" fmla="*/ 4 h 78"/>
              <a:gd name="T92" fmla="*/ 410 w 464"/>
              <a:gd name="T93" fmla="*/ 2 h 78"/>
              <a:gd name="T94" fmla="*/ 392 w 464"/>
              <a:gd name="T95" fmla="*/ 5 h 78"/>
              <a:gd name="T96" fmla="*/ 384 w 464"/>
              <a:gd name="T97" fmla="*/ 15 h 78"/>
              <a:gd name="T98" fmla="*/ 391 w 464"/>
              <a:gd name="T99" fmla="*/ 25 h 78"/>
              <a:gd name="T100" fmla="*/ 408 w 464"/>
              <a:gd name="T101" fmla="*/ 36 h 78"/>
              <a:gd name="T102" fmla="*/ 411 w 464"/>
              <a:gd name="T103" fmla="*/ 52 h 78"/>
              <a:gd name="T104" fmla="*/ 393 w 464"/>
              <a:gd name="T105" fmla="*/ 61 h 78"/>
              <a:gd name="T106" fmla="*/ 381 w 464"/>
              <a:gd name="T107" fmla="*/ 59 h 78"/>
              <a:gd name="T108" fmla="*/ 464 w 464"/>
              <a:gd name="T109" fmla="*/ 58 h 78"/>
              <a:gd name="T110" fmla="*/ 428 w 464"/>
              <a:gd name="T111" fmla="*/ 53 h 78"/>
              <a:gd name="T112" fmla="*/ 423 w 464"/>
              <a:gd name="T113" fmla="*/ 19 h 78"/>
              <a:gd name="T114" fmla="*/ 451 w 464"/>
              <a:gd name="T115" fmla="*/ 0 h 78"/>
              <a:gd name="T116" fmla="*/ 451 w 464"/>
              <a:gd name="T117" fmla="*/ 5 h 78"/>
              <a:gd name="T118" fmla="*/ 428 w 464"/>
              <a:gd name="T119" fmla="*/ 21 h 78"/>
              <a:gd name="T120" fmla="*/ 432 w 464"/>
              <a:gd name="T121" fmla="*/ 49 h 78"/>
              <a:gd name="T122" fmla="*/ 464 w 464"/>
              <a:gd name="T123" fmla="*/ 5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4" h="78">
                <a:moveTo>
                  <a:pt x="53" y="60"/>
                </a:moveTo>
                <a:cubicBezTo>
                  <a:pt x="53" y="19"/>
                  <a:pt x="53" y="19"/>
                  <a:pt x="53" y="19"/>
                </a:cubicBezTo>
                <a:cubicBezTo>
                  <a:pt x="53" y="17"/>
                  <a:pt x="53" y="14"/>
                  <a:pt x="53" y="9"/>
                </a:cubicBezTo>
                <a:cubicBezTo>
                  <a:pt x="53" y="9"/>
                  <a:pt x="53" y="9"/>
                  <a:pt x="53" y="9"/>
                </a:cubicBezTo>
                <a:cubicBezTo>
                  <a:pt x="53" y="10"/>
                  <a:pt x="52" y="11"/>
                  <a:pt x="52" y="12"/>
                </a:cubicBezTo>
                <a:cubicBezTo>
                  <a:pt x="52" y="13"/>
                  <a:pt x="51" y="14"/>
                  <a:pt x="51" y="14"/>
                </a:cubicBezTo>
                <a:cubicBezTo>
                  <a:pt x="30" y="60"/>
                  <a:pt x="30" y="60"/>
                  <a:pt x="30" y="60"/>
                </a:cubicBezTo>
                <a:cubicBezTo>
                  <a:pt x="28" y="60"/>
                  <a:pt x="28" y="60"/>
                  <a:pt x="28" y="60"/>
                </a:cubicBezTo>
                <a:cubicBezTo>
                  <a:pt x="7" y="15"/>
                  <a:pt x="7" y="15"/>
                  <a:pt x="7" y="15"/>
                </a:cubicBezTo>
                <a:cubicBezTo>
                  <a:pt x="7" y="13"/>
                  <a:pt x="6" y="11"/>
                  <a:pt x="5" y="9"/>
                </a:cubicBezTo>
                <a:cubicBezTo>
                  <a:pt x="5" y="9"/>
                  <a:pt x="5" y="9"/>
                  <a:pt x="5" y="9"/>
                </a:cubicBezTo>
                <a:cubicBezTo>
                  <a:pt x="5" y="10"/>
                  <a:pt x="5" y="12"/>
                  <a:pt x="5" y="13"/>
                </a:cubicBezTo>
                <a:cubicBezTo>
                  <a:pt x="6" y="15"/>
                  <a:pt x="6" y="17"/>
                  <a:pt x="6" y="19"/>
                </a:cubicBezTo>
                <a:cubicBezTo>
                  <a:pt x="6" y="60"/>
                  <a:pt x="6" y="60"/>
                  <a:pt x="6" y="60"/>
                </a:cubicBezTo>
                <a:cubicBezTo>
                  <a:pt x="0" y="60"/>
                  <a:pt x="0" y="60"/>
                  <a:pt x="0" y="60"/>
                </a:cubicBezTo>
                <a:cubicBezTo>
                  <a:pt x="0" y="1"/>
                  <a:pt x="0" y="1"/>
                  <a:pt x="0" y="1"/>
                </a:cubicBezTo>
                <a:cubicBezTo>
                  <a:pt x="7" y="1"/>
                  <a:pt x="7" y="1"/>
                  <a:pt x="7" y="1"/>
                </a:cubicBezTo>
                <a:cubicBezTo>
                  <a:pt x="27" y="45"/>
                  <a:pt x="27" y="45"/>
                  <a:pt x="27" y="45"/>
                </a:cubicBezTo>
                <a:cubicBezTo>
                  <a:pt x="27" y="46"/>
                  <a:pt x="28" y="47"/>
                  <a:pt x="28" y="48"/>
                </a:cubicBezTo>
                <a:cubicBezTo>
                  <a:pt x="28" y="49"/>
                  <a:pt x="29" y="50"/>
                  <a:pt x="29" y="51"/>
                </a:cubicBezTo>
                <a:cubicBezTo>
                  <a:pt x="29" y="51"/>
                  <a:pt x="29" y="51"/>
                  <a:pt x="29" y="51"/>
                </a:cubicBezTo>
                <a:cubicBezTo>
                  <a:pt x="30" y="50"/>
                  <a:pt x="30" y="49"/>
                  <a:pt x="30" y="48"/>
                </a:cubicBezTo>
                <a:cubicBezTo>
                  <a:pt x="31" y="47"/>
                  <a:pt x="31" y="46"/>
                  <a:pt x="32" y="45"/>
                </a:cubicBezTo>
                <a:cubicBezTo>
                  <a:pt x="52" y="1"/>
                  <a:pt x="52" y="1"/>
                  <a:pt x="52" y="1"/>
                </a:cubicBezTo>
                <a:cubicBezTo>
                  <a:pt x="58" y="1"/>
                  <a:pt x="58" y="1"/>
                  <a:pt x="58" y="1"/>
                </a:cubicBezTo>
                <a:cubicBezTo>
                  <a:pt x="58" y="60"/>
                  <a:pt x="58" y="60"/>
                  <a:pt x="58" y="60"/>
                </a:cubicBezTo>
                <a:lnTo>
                  <a:pt x="53" y="60"/>
                </a:lnTo>
                <a:close/>
                <a:moveTo>
                  <a:pt x="115" y="36"/>
                </a:moveTo>
                <a:cubicBezTo>
                  <a:pt x="115" y="53"/>
                  <a:pt x="108" y="61"/>
                  <a:pt x="94" y="61"/>
                </a:cubicBezTo>
                <a:cubicBezTo>
                  <a:pt x="80" y="61"/>
                  <a:pt x="73" y="53"/>
                  <a:pt x="73" y="37"/>
                </a:cubicBezTo>
                <a:cubicBezTo>
                  <a:pt x="73" y="1"/>
                  <a:pt x="73" y="1"/>
                  <a:pt x="73" y="1"/>
                </a:cubicBezTo>
                <a:cubicBezTo>
                  <a:pt x="78" y="1"/>
                  <a:pt x="78" y="1"/>
                  <a:pt x="78" y="1"/>
                </a:cubicBezTo>
                <a:cubicBezTo>
                  <a:pt x="78" y="37"/>
                  <a:pt x="78" y="37"/>
                  <a:pt x="78" y="37"/>
                </a:cubicBezTo>
                <a:cubicBezTo>
                  <a:pt x="78" y="43"/>
                  <a:pt x="80" y="48"/>
                  <a:pt x="82" y="51"/>
                </a:cubicBezTo>
                <a:cubicBezTo>
                  <a:pt x="85" y="54"/>
                  <a:pt x="89" y="56"/>
                  <a:pt x="94" y="56"/>
                </a:cubicBezTo>
                <a:cubicBezTo>
                  <a:pt x="105" y="56"/>
                  <a:pt x="110" y="50"/>
                  <a:pt x="110" y="37"/>
                </a:cubicBezTo>
                <a:cubicBezTo>
                  <a:pt x="110" y="1"/>
                  <a:pt x="110" y="1"/>
                  <a:pt x="110" y="1"/>
                </a:cubicBezTo>
                <a:cubicBezTo>
                  <a:pt x="115" y="1"/>
                  <a:pt x="115" y="1"/>
                  <a:pt x="115" y="1"/>
                </a:cubicBezTo>
                <a:lnTo>
                  <a:pt x="115" y="36"/>
                </a:lnTo>
                <a:close/>
                <a:moveTo>
                  <a:pt x="130" y="60"/>
                </a:moveTo>
                <a:cubicBezTo>
                  <a:pt x="130" y="1"/>
                  <a:pt x="130" y="1"/>
                  <a:pt x="130" y="1"/>
                </a:cubicBezTo>
                <a:cubicBezTo>
                  <a:pt x="135" y="1"/>
                  <a:pt x="135" y="1"/>
                  <a:pt x="135" y="1"/>
                </a:cubicBezTo>
                <a:cubicBezTo>
                  <a:pt x="135" y="55"/>
                  <a:pt x="135" y="55"/>
                  <a:pt x="135" y="55"/>
                </a:cubicBezTo>
                <a:cubicBezTo>
                  <a:pt x="159" y="55"/>
                  <a:pt x="159" y="55"/>
                  <a:pt x="159" y="55"/>
                </a:cubicBezTo>
                <a:cubicBezTo>
                  <a:pt x="159" y="60"/>
                  <a:pt x="159" y="60"/>
                  <a:pt x="159" y="60"/>
                </a:cubicBezTo>
                <a:lnTo>
                  <a:pt x="130" y="60"/>
                </a:lnTo>
                <a:close/>
                <a:moveTo>
                  <a:pt x="182" y="6"/>
                </a:moveTo>
                <a:cubicBezTo>
                  <a:pt x="182" y="60"/>
                  <a:pt x="182" y="60"/>
                  <a:pt x="182" y="60"/>
                </a:cubicBezTo>
                <a:cubicBezTo>
                  <a:pt x="176" y="60"/>
                  <a:pt x="176" y="60"/>
                  <a:pt x="176" y="60"/>
                </a:cubicBezTo>
                <a:cubicBezTo>
                  <a:pt x="176" y="6"/>
                  <a:pt x="176" y="6"/>
                  <a:pt x="176" y="6"/>
                </a:cubicBezTo>
                <a:cubicBezTo>
                  <a:pt x="159" y="6"/>
                  <a:pt x="159" y="6"/>
                  <a:pt x="159" y="6"/>
                </a:cubicBezTo>
                <a:cubicBezTo>
                  <a:pt x="159" y="1"/>
                  <a:pt x="159" y="1"/>
                  <a:pt x="159" y="1"/>
                </a:cubicBezTo>
                <a:cubicBezTo>
                  <a:pt x="199" y="1"/>
                  <a:pt x="199" y="1"/>
                  <a:pt x="199" y="1"/>
                </a:cubicBezTo>
                <a:cubicBezTo>
                  <a:pt x="199" y="6"/>
                  <a:pt x="199" y="6"/>
                  <a:pt x="199" y="6"/>
                </a:cubicBezTo>
                <a:lnTo>
                  <a:pt x="182" y="6"/>
                </a:lnTo>
                <a:close/>
                <a:moveTo>
                  <a:pt x="189" y="71"/>
                </a:moveTo>
                <a:cubicBezTo>
                  <a:pt x="189" y="76"/>
                  <a:pt x="185" y="78"/>
                  <a:pt x="178" y="78"/>
                </a:cubicBezTo>
                <a:cubicBezTo>
                  <a:pt x="177" y="78"/>
                  <a:pt x="176" y="78"/>
                  <a:pt x="175" y="78"/>
                </a:cubicBezTo>
                <a:cubicBezTo>
                  <a:pt x="175" y="74"/>
                  <a:pt x="175" y="74"/>
                  <a:pt x="175" y="74"/>
                </a:cubicBezTo>
                <a:cubicBezTo>
                  <a:pt x="176" y="75"/>
                  <a:pt x="177" y="75"/>
                  <a:pt x="178" y="75"/>
                </a:cubicBezTo>
                <a:cubicBezTo>
                  <a:pt x="182" y="75"/>
                  <a:pt x="184" y="73"/>
                  <a:pt x="184" y="71"/>
                </a:cubicBezTo>
                <a:cubicBezTo>
                  <a:pt x="184" y="69"/>
                  <a:pt x="182" y="67"/>
                  <a:pt x="179" y="67"/>
                </a:cubicBezTo>
                <a:cubicBezTo>
                  <a:pt x="178" y="67"/>
                  <a:pt x="178" y="67"/>
                  <a:pt x="178" y="68"/>
                </a:cubicBezTo>
                <a:cubicBezTo>
                  <a:pt x="177" y="68"/>
                  <a:pt x="177" y="68"/>
                  <a:pt x="176" y="68"/>
                </a:cubicBezTo>
                <a:cubicBezTo>
                  <a:pt x="176" y="60"/>
                  <a:pt x="176" y="60"/>
                  <a:pt x="176" y="60"/>
                </a:cubicBezTo>
                <a:cubicBezTo>
                  <a:pt x="180" y="60"/>
                  <a:pt x="180" y="60"/>
                  <a:pt x="180" y="60"/>
                </a:cubicBezTo>
                <a:cubicBezTo>
                  <a:pt x="180" y="65"/>
                  <a:pt x="180" y="65"/>
                  <a:pt x="180" y="65"/>
                </a:cubicBezTo>
                <a:cubicBezTo>
                  <a:pt x="183" y="65"/>
                  <a:pt x="185" y="65"/>
                  <a:pt x="187" y="66"/>
                </a:cubicBezTo>
                <a:cubicBezTo>
                  <a:pt x="188" y="67"/>
                  <a:pt x="189" y="69"/>
                  <a:pt x="189" y="71"/>
                </a:cubicBezTo>
                <a:close/>
                <a:moveTo>
                  <a:pt x="250" y="36"/>
                </a:moveTo>
                <a:cubicBezTo>
                  <a:pt x="250" y="53"/>
                  <a:pt x="243" y="61"/>
                  <a:pt x="229" y="61"/>
                </a:cubicBezTo>
                <a:cubicBezTo>
                  <a:pt x="215" y="61"/>
                  <a:pt x="208" y="53"/>
                  <a:pt x="208" y="37"/>
                </a:cubicBezTo>
                <a:cubicBezTo>
                  <a:pt x="208" y="1"/>
                  <a:pt x="208" y="1"/>
                  <a:pt x="208" y="1"/>
                </a:cubicBezTo>
                <a:cubicBezTo>
                  <a:pt x="213" y="1"/>
                  <a:pt x="213" y="1"/>
                  <a:pt x="213" y="1"/>
                </a:cubicBezTo>
                <a:cubicBezTo>
                  <a:pt x="213" y="37"/>
                  <a:pt x="213" y="37"/>
                  <a:pt x="213" y="37"/>
                </a:cubicBezTo>
                <a:cubicBezTo>
                  <a:pt x="213" y="43"/>
                  <a:pt x="215" y="48"/>
                  <a:pt x="217" y="51"/>
                </a:cubicBezTo>
                <a:cubicBezTo>
                  <a:pt x="220" y="54"/>
                  <a:pt x="224" y="56"/>
                  <a:pt x="229" y="56"/>
                </a:cubicBezTo>
                <a:cubicBezTo>
                  <a:pt x="240" y="56"/>
                  <a:pt x="245" y="50"/>
                  <a:pt x="245" y="37"/>
                </a:cubicBezTo>
                <a:cubicBezTo>
                  <a:pt x="245" y="1"/>
                  <a:pt x="245" y="1"/>
                  <a:pt x="245" y="1"/>
                </a:cubicBezTo>
                <a:cubicBezTo>
                  <a:pt x="250" y="1"/>
                  <a:pt x="250" y="1"/>
                  <a:pt x="250" y="1"/>
                </a:cubicBezTo>
                <a:lnTo>
                  <a:pt x="250" y="36"/>
                </a:lnTo>
                <a:close/>
                <a:moveTo>
                  <a:pt x="317" y="60"/>
                </a:moveTo>
                <a:cubicBezTo>
                  <a:pt x="317" y="19"/>
                  <a:pt x="317" y="19"/>
                  <a:pt x="317" y="19"/>
                </a:cubicBezTo>
                <a:cubicBezTo>
                  <a:pt x="317" y="17"/>
                  <a:pt x="318" y="14"/>
                  <a:pt x="318" y="9"/>
                </a:cubicBezTo>
                <a:cubicBezTo>
                  <a:pt x="318" y="9"/>
                  <a:pt x="318" y="9"/>
                  <a:pt x="318" y="9"/>
                </a:cubicBezTo>
                <a:cubicBezTo>
                  <a:pt x="317" y="10"/>
                  <a:pt x="317" y="11"/>
                  <a:pt x="317" y="12"/>
                </a:cubicBezTo>
                <a:cubicBezTo>
                  <a:pt x="316" y="13"/>
                  <a:pt x="316" y="14"/>
                  <a:pt x="316" y="14"/>
                </a:cubicBezTo>
                <a:cubicBezTo>
                  <a:pt x="295" y="60"/>
                  <a:pt x="295" y="60"/>
                  <a:pt x="295" y="60"/>
                </a:cubicBezTo>
                <a:cubicBezTo>
                  <a:pt x="293" y="60"/>
                  <a:pt x="293" y="60"/>
                  <a:pt x="293" y="60"/>
                </a:cubicBezTo>
                <a:cubicBezTo>
                  <a:pt x="272" y="15"/>
                  <a:pt x="272" y="15"/>
                  <a:pt x="272" y="15"/>
                </a:cubicBezTo>
                <a:cubicBezTo>
                  <a:pt x="271" y="13"/>
                  <a:pt x="271" y="11"/>
                  <a:pt x="270" y="9"/>
                </a:cubicBezTo>
                <a:cubicBezTo>
                  <a:pt x="270" y="9"/>
                  <a:pt x="270" y="9"/>
                  <a:pt x="270" y="9"/>
                </a:cubicBezTo>
                <a:cubicBezTo>
                  <a:pt x="270" y="10"/>
                  <a:pt x="270" y="12"/>
                  <a:pt x="270" y="13"/>
                </a:cubicBezTo>
                <a:cubicBezTo>
                  <a:pt x="270" y="15"/>
                  <a:pt x="270" y="17"/>
                  <a:pt x="270" y="19"/>
                </a:cubicBezTo>
                <a:cubicBezTo>
                  <a:pt x="270" y="60"/>
                  <a:pt x="270" y="60"/>
                  <a:pt x="270" y="60"/>
                </a:cubicBezTo>
                <a:cubicBezTo>
                  <a:pt x="265" y="60"/>
                  <a:pt x="265" y="60"/>
                  <a:pt x="265" y="60"/>
                </a:cubicBezTo>
                <a:cubicBezTo>
                  <a:pt x="265" y="1"/>
                  <a:pt x="265" y="1"/>
                  <a:pt x="265" y="1"/>
                </a:cubicBezTo>
                <a:cubicBezTo>
                  <a:pt x="271" y="1"/>
                  <a:pt x="271" y="1"/>
                  <a:pt x="271" y="1"/>
                </a:cubicBezTo>
                <a:cubicBezTo>
                  <a:pt x="292" y="45"/>
                  <a:pt x="292" y="45"/>
                  <a:pt x="292" y="45"/>
                </a:cubicBezTo>
                <a:cubicBezTo>
                  <a:pt x="292" y="46"/>
                  <a:pt x="292" y="47"/>
                  <a:pt x="293" y="48"/>
                </a:cubicBezTo>
                <a:cubicBezTo>
                  <a:pt x="293" y="49"/>
                  <a:pt x="294" y="50"/>
                  <a:pt x="294" y="51"/>
                </a:cubicBezTo>
                <a:cubicBezTo>
                  <a:pt x="294" y="51"/>
                  <a:pt x="294" y="51"/>
                  <a:pt x="294" y="51"/>
                </a:cubicBezTo>
                <a:cubicBezTo>
                  <a:pt x="295" y="50"/>
                  <a:pt x="295" y="49"/>
                  <a:pt x="295" y="48"/>
                </a:cubicBezTo>
                <a:cubicBezTo>
                  <a:pt x="296" y="47"/>
                  <a:pt x="296" y="46"/>
                  <a:pt x="296" y="45"/>
                </a:cubicBezTo>
                <a:cubicBezTo>
                  <a:pt x="317" y="1"/>
                  <a:pt x="317" y="1"/>
                  <a:pt x="317" y="1"/>
                </a:cubicBezTo>
                <a:cubicBezTo>
                  <a:pt x="323" y="1"/>
                  <a:pt x="323" y="1"/>
                  <a:pt x="323" y="1"/>
                </a:cubicBezTo>
                <a:cubicBezTo>
                  <a:pt x="323" y="60"/>
                  <a:pt x="323" y="60"/>
                  <a:pt x="323" y="60"/>
                </a:cubicBezTo>
                <a:lnTo>
                  <a:pt x="317" y="60"/>
                </a:lnTo>
                <a:close/>
                <a:moveTo>
                  <a:pt x="338" y="60"/>
                </a:moveTo>
                <a:cubicBezTo>
                  <a:pt x="338" y="1"/>
                  <a:pt x="338" y="1"/>
                  <a:pt x="338" y="1"/>
                </a:cubicBezTo>
                <a:cubicBezTo>
                  <a:pt x="367" y="1"/>
                  <a:pt x="367" y="1"/>
                  <a:pt x="367" y="1"/>
                </a:cubicBezTo>
                <a:cubicBezTo>
                  <a:pt x="367" y="6"/>
                  <a:pt x="367" y="6"/>
                  <a:pt x="367" y="6"/>
                </a:cubicBezTo>
                <a:cubicBezTo>
                  <a:pt x="344" y="6"/>
                  <a:pt x="344" y="6"/>
                  <a:pt x="344" y="6"/>
                </a:cubicBezTo>
                <a:cubicBezTo>
                  <a:pt x="344" y="27"/>
                  <a:pt x="344" y="27"/>
                  <a:pt x="344" y="27"/>
                </a:cubicBezTo>
                <a:cubicBezTo>
                  <a:pt x="365" y="27"/>
                  <a:pt x="365" y="27"/>
                  <a:pt x="365" y="27"/>
                </a:cubicBezTo>
                <a:cubicBezTo>
                  <a:pt x="365" y="32"/>
                  <a:pt x="365" y="32"/>
                  <a:pt x="365" y="32"/>
                </a:cubicBezTo>
                <a:cubicBezTo>
                  <a:pt x="344" y="32"/>
                  <a:pt x="344" y="32"/>
                  <a:pt x="344" y="32"/>
                </a:cubicBezTo>
                <a:cubicBezTo>
                  <a:pt x="344" y="55"/>
                  <a:pt x="344" y="55"/>
                  <a:pt x="344" y="55"/>
                </a:cubicBezTo>
                <a:cubicBezTo>
                  <a:pt x="368" y="55"/>
                  <a:pt x="368" y="55"/>
                  <a:pt x="368" y="55"/>
                </a:cubicBezTo>
                <a:cubicBezTo>
                  <a:pt x="368" y="60"/>
                  <a:pt x="368" y="60"/>
                  <a:pt x="368" y="60"/>
                </a:cubicBezTo>
                <a:lnTo>
                  <a:pt x="338" y="60"/>
                </a:lnTo>
                <a:close/>
                <a:moveTo>
                  <a:pt x="379" y="51"/>
                </a:moveTo>
                <a:cubicBezTo>
                  <a:pt x="380" y="52"/>
                  <a:pt x="381" y="53"/>
                  <a:pt x="382" y="53"/>
                </a:cubicBezTo>
                <a:cubicBezTo>
                  <a:pt x="383" y="54"/>
                  <a:pt x="384" y="54"/>
                  <a:pt x="386" y="55"/>
                </a:cubicBezTo>
                <a:cubicBezTo>
                  <a:pt x="387" y="55"/>
                  <a:pt x="388" y="56"/>
                  <a:pt x="389" y="56"/>
                </a:cubicBezTo>
                <a:cubicBezTo>
                  <a:pt x="391" y="56"/>
                  <a:pt x="392" y="56"/>
                  <a:pt x="393" y="56"/>
                </a:cubicBezTo>
                <a:cubicBezTo>
                  <a:pt x="397" y="56"/>
                  <a:pt x="401" y="55"/>
                  <a:pt x="403" y="53"/>
                </a:cubicBezTo>
                <a:cubicBezTo>
                  <a:pt x="405" y="52"/>
                  <a:pt x="406" y="49"/>
                  <a:pt x="406" y="46"/>
                </a:cubicBezTo>
                <a:cubicBezTo>
                  <a:pt x="406" y="44"/>
                  <a:pt x="406" y="43"/>
                  <a:pt x="406" y="42"/>
                </a:cubicBezTo>
                <a:cubicBezTo>
                  <a:pt x="405" y="41"/>
                  <a:pt x="404" y="40"/>
                  <a:pt x="403" y="39"/>
                </a:cubicBezTo>
                <a:cubicBezTo>
                  <a:pt x="402" y="38"/>
                  <a:pt x="401" y="37"/>
                  <a:pt x="399" y="35"/>
                </a:cubicBezTo>
                <a:cubicBezTo>
                  <a:pt x="397" y="34"/>
                  <a:pt x="395" y="33"/>
                  <a:pt x="393" y="32"/>
                </a:cubicBezTo>
                <a:cubicBezTo>
                  <a:pt x="390" y="31"/>
                  <a:pt x="388" y="29"/>
                  <a:pt x="386" y="28"/>
                </a:cubicBezTo>
                <a:cubicBezTo>
                  <a:pt x="385" y="27"/>
                  <a:pt x="383" y="26"/>
                  <a:pt x="382" y="24"/>
                </a:cubicBezTo>
                <a:cubicBezTo>
                  <a:pt x="381" y="23"/>
                  <a:pt x="380" y="22"/>
                  <a:pt x="380" y="20"/>
                </a:cubicBezTo>
                <a:cubicBezTo>
                  <a:pt x="379" y="19"/>
                  <a:pt x="379" y="17"/>
                  <a:pt x="379" y="15"/>
                </a:cubicBezTo>
                <a:cubicBezTo>
                  <a:pt x="379" y="13"/>
                  <a:pt x="379" y="11"/>
                  <a:pt x="380" y="9"/>
                </a:cubicBezTo>
                <a:cubicBezTo>
                  <a:pt x="381" y="7"/>
                  <a:pt x="383" y="5"/>
                  <a:pt x="384" y="4"/>
                </a:cubicBezTo>
                <a:cubicBezTo>
                  <a:pt x="386" y="3"/>
                  <a:pt x="388" y="1"/>
                  <a:pt x="391" y="1"/>
                </a:cubicBezTo>
                <a:cubicBezTo>
                  <a:pt x="393" y="0"/>
                  <a:pt x="395" y="0"/>
                  <a:pt x="398" y="0"/>
                </a:cubicBezTo>
                <a:cubicBezTo>
                  <a:pt x="403" y="0"/>
                  <a:pt x="407" y="0"/>
                  <a:pt x="410" y="2"/>
                </a:cubicBezTo>
                <a:cubicBezTo>
                  <a:pt x="410" y="8"/>
                  <a:pt x="410" y="8"/>
                  <a:pt x="410" y="8"/>
                </a:cubicBezTo>
                <a:cubicBezTo>
                  <a:pt x="406" y="6"/>
                  <a:pt x="402" y="5"/>
                  <a:pt x="397" y="5"/>
                </a:cubicBezTo>
                <a:cubicBezTo>
                  <a:pt x="396" y="5"/>
                  <a:pt x="394" y="5"/>
                  <a:pt x="392" y="5"/>
                </a:cubicBezTo>
                <a:cubicBezTo>
                  <a:pt x="391" y="6"/>
                  <a:pt x="389" y="6"/>
                  <a:pt x="388" y="7"/>
                </a:cubicBezTo>
                <a:cubicBezTo>
                  <a:pt x="387" y="8"/>
                  <a:pt x="386" y="9"/>
                  <a:pt x="386" y="10"/>
                </a:cubicBezTo>
                <a:cubicBezTo>
                  <a:pt x="385" y="12"/>
                  <a:pt x="384" y="13"/>
                  <a:pt x="384" y="15"/>
                </a:cubicBezTo>
                <a:cubicBezTo>
                  <a:pt x="384" y="16"/>
                  <a:pt x="385" y="17"/>
                  <a:pt x="385" y="19"/>
                </a:cubicBezTo>
                <a:cubicBezTo>
                  <a:pt x="386" y="20"/>
                  <a:pt x="386" y="21"/>
                  <a:pt x="387" y="22"/>
                </a:cubicBezTo>
                <a:cubicBezTo>
                  <a:pt x="388" y="23"/>
                  <a:pt x="390" y="24"/>
                  <a:pt x="391" y="25"/>
                </a:cubicBezTo>
                <a:cubicBezTo>
                  <a:pt x="393" y="26"/>
                  <a:pt x="395" y="27"/>
                  <a:pt x="397" y="28"/>
                </a:cubicBezTo>
                <a:cubicBezTo>
                  <a:pt x="400" y="29"/>
                  <a:pt x="402" y="31"/>
                  <a:pt x="404" y="32"/>
                </a:cubicBezTo>
                <a:cubicBezTo>
                  <a:pt x="406" y="33"/>
                  <a:pt x="407" y="35"/>
                  <a:pt x="408" y="36"/>
                </a:cubicBezTo>
                <a:cubicBezTo>
                  <a:pt x="410" y="37"/>
                  <a:pt x="411" y="39"/>
                  <a:pt x="411" y="40"/>
                </a:cubicBezTo>
                <a:cubicBezTo>
                  <a:pt x="412" y="42"/>
                  <a:pt x="412" y="43"/>
                  <a:pt x="412" y="45"/>
                </a:cubicBezTo>
                <a:cubicBezTo>
                  <a:pt x="412" y="48"/>
                  <a:pt x="412" y="50"/>
                  <a:pt x="411" y="52"/>
                </a:cubicBezTo>
                <a:cubicBezTo>
                  <a:pt x="410" y="54"/>
                  <a:pt x="408" y="56"/>
                  <a:pt x="407" y="57"/>
                </a:cubicBezTo>
                <a:cubicBezTo>
                  <a:pt x="405" y="58"/>
                  <a:pt x="403" y="59"/>
                  <a:pt x="400" y="60"/>
                </a:cubicBezTo>
                <a:cubicBezTo>
                  <a:pt x="398" y="61"/>
                  <a:pt x="395" y="61"/>
                  <a:pt x="393" y="61"/>
                </a:cubicBezTo>
                <a:cubicBezTo>
                  <a:pt x="392" y="61"/>
                  <a:pt x="390" y="61"/>
                  <a:pt x="389" y="61"/>
                </a:cubicBezTo>
                <a:cubicBezTo>
                  <a:pt x="388" y="61"/>
                  <a:pt x="387" y="60"/>
                  <a:pt x="385" y="60"/>
                </a:cubicBezTo>
                <a:cubicBezTo>
                  <a:pt x="384" y="60"/>
                  <a:pt x="383" y="59"/>
                  <a:pt x="381" y="59"/>
                </a:cubicBezTo>
                <a:cubicBezTo>
                  <a:pt x="380" y="59"/>
                  <a:pt x="379" y="58"/>
                  <a:pt x="379" y="58"/>
                </a:cubicBezTo>
                <a:lnTo>
                  <a:pt x="379" y="51"/>
                </a:lnTo>
                <a:close/>
                <a:moveTo>
                  <a:pt x="464" y="58"/>
                </a:moveTo>
                <a:cubicBezTo>
                  <a:pt x="460" y="60"/>
                  <a:pt x="454" y="61"/>
                  <a:pt x="449" y="61"/>
                </a:cubicBezTo>
                <a:cubicBezTo>
                  <a:pt x="444" y="61"/>
                  <a:pt x="441" y="60"/>
                  <a:pt x="437" y="59"/>
                </a:cubicBezTo>
                <a:cubicBezTo>
                  <a:pt x="434" y="57"/>
                  <a:pt x="431" y="55"/>
                  <a:pt x="428" y="53"/>
                </a:cubicBezTo>
                <a:cubicBezTo>
                  <a:pt x="426" y="50"/>
                  <a:pt x="424" y="47"/>
                  <a:pt x="423" y="43"/>
                </a:cubicBezTo>
                <a:cubicBezTo>
                  <a:pt x="422" y="40"/>
                  <a:pt x="421" y="36"/>
                  <a:pt x="421" y="32"/>
                </a:cubicBezTo>
                <a:cubicBezTo>
                  <a:pt x="421" y="27"/>
                  <a:pt x="422" y="23"/>
                  <a:pt x="423" y="19"/>
                </a:cubicBezTo>
                <a:cubicBezTo>
                  <a:pt x="424" y="15"/>
                  <a:pt x="426" y="12"/>
                  <a:pt x="429" y="9"/>
                </a:cubicBezTo>
                <a:cubicBezTo>
                  <a:pt x="432" y="6"/>
                  <a:pt x="435" y="4"/>
                  <a:pt x="438" y="2"/>
                </a:cubicBezTo>
                <a:cubicBezTo>
                  <a:pt x="442" y="1"/>
                  <a:pt x="446" y="0"/>
                  <a:pt x="451" y="0"/>
                </a:cubicBezTo>
                <a:cubicBezTo>
                  <a:pt x="456" y="0"/>
                  <a:pt x="460" y="0"/>
                  <a:pt x="464" y="2"/>
                </a:cubicBezTo>
                <a:cubicBezTo>
                  <a:pt x="464" y="8"/>
                  <a:pt x="464" y="8"/>
                  <a:pt x="464" y="8"/>
                </a:cubicBezTo>
                <a:cubicBezTo>
                  <a:pt x="460" y="6"/>
                  <a:pt x="455" y="5"/>
                  <a:pt x="451" y="5"/>
                </a:cubicBezTo>
                <a:cubicBezTo>
                  <a:pt x="447" y="5"/>
                  <a:pt x="443" y="5"/>
                  <a:pt x="440" y="7"/>
                </a:cubicBezTo>
                <a:cubicBezTo>
                  <a:pt x="437" y="8"/>
                  <a:pt x="435" y="10"/>
                  <a:pt x="433" y="12"/>
                </a:cubicBezTo>
                <a:cubicBezTo>
                  <a:pt x="431" y="15"/>
                  <a:pt x="429" y="17"/>
                  <a:pt x="428" y="21"/>
                </a:cubicBezTo>
                <a:cubicBezTo>
                  <a:pt x="427" y="24"/>
                  <a:pt x="427" y="27"/>
                  <a:pt x="427" y="31"/>
                </a:cubicBezTo>
                <a:cubicBezTo>
                  <a:pt x="427" y="35"/>
                  <a:pt x="427" y="38"/>
                  <a:pt x="428" y="41"/>
                </a:cubicBezTo>
                <a:cubicBezTo>
                  <a:pt x="429" y="44"/>
                  <a:pt x="430" y="46"/>
                  <a:pt x="432" y="49"/>
                </a:cubicBezTo>
                <a:cubicBezTo>
                  <a:pt x="434" y="51"/>
                  <a:pt x="437" y="53"/>
                  <a:pt x="439" y="54"/>
                </a:cubicBezTo>
                <a:cubicBezTo>
                  <a:pt x="442" y="55"/>
                  <a:pt x="445" y="56"/>
                  <a:pt x="449" y="56"/>
                </a:cubicBezTo>
                <a:cubicBezTo>
                  <a:pt x="455" y="56"/>
                  <a:pt x="460" y="55"/>
                  <a:pt x="464" y="52"/>
                </a:cubicBezTo>
                <a:lnTo>
                  <a:pt x="464" y="58"/>
                </a:lnTo>
                <a:close/>
              </a:path>
            </a:pathLst>
          </a:custGeom>
          <a:solidFill>
            <a:schemeClr val="tx1"/>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23" name="Freeform 236">
            <a:extLst>
              <a:ext uri="{FF2B5EF4-FFF2-40B4-BE49-F238E27FC236}">
                <a16:creationId xmlns:a16="http://schemas.microsoft.com/office/drawing/2014/main" id="{1464AE5D-98E2-D481-5B09-E42B4AA9FF57}"/>
              </a:ext>
              <a:ext uri="{C183D7F6-B498-43B3-948B-1728B52AA6E4}">
                <adec:decorative xmlns:adec="http://schemas.microsoft.com/office/drawing/2017/decorative" val="1"/>
              </a:ext>
            </a:extLst>
          </p:cNvPr>
          <p:cNvSpPr>
            <a:spLocks noEditPoints="1"/>
          </p:cNvSpPr>
          <p:nvPr userDrawn="1"/>
        </p:nvSpPr>
        <p:spPr bwMode="auto">
          <a:xfrm rot="16200000">
            <a:off x="5307293" y="1022674"/>
            <a:ext cx="336945" cy="1680561"/>
          </a:xfrm>
          <a:custGeom>
            <a:avLst/>
            <a:gdLst>
              <a:gd name="T0" fmla="*/ 28 w 103"/>
              <a:gd name="T1" fmla="*/ 6 h 512"/>
              <a:gd name="T2" fmla="*/ 52 w 103"/>
              <a:gd name="T3" fmla="*/ 12 h 512"/>
              <a:gd name="T4" fmla="*/ 64 w 103"/>
              <a:gd name="T5" fmla="*/ 2 h 512"/>
              <a:gd name="T6" fmla="*/ 76 w 103"/>
              <a:gd name="T7" fmla="*/ 37 h 512"/>
              <a:gd name="T8" fmla="*/ 63 w 103"/>
              <a:gd name="T9" fmla="*/ 14 h 512"/>
              <a:gd name="T10" fmla="*/ 56 w 103"/>
              <a:gd name="T11" fmla="*/ 33 h 512"/>
              <a:gd name="T12" fmla="*/ 40 w 103"/>
              <a:gd name="T13" fmla="*/ 12 h 512"/>
              <a:gd name="T14" fmla="*/ 36 w 103"/>
              <a:gd name="T15" fmla="*/ 40 h 512"/>
              <a:gd name="T16" fmla="*/ 66 w 103"/>
              <a:gd name="T17" fmla="*/ 51 h 512"/>
              <a:gd name="T18" fmla="*/ 77 w 103"/>
              <a:gd name="T19" fmla="*/ 44 h 512"/>
              <a:gd name="T20" fmla="*/ 62 w 103"/>
              <a:gd name="T21" fmla="*/ 63 h 512"/>
              <a:gd name="T22" fmla="*/ 37 w 103"/>
              <a:gd name="T23" fmla="*/ 84 h 512"/>
              <a:gd name="T24" fmla="*/ 77 w 103"/>
              <a:gd name="T25" fmla="*/ 93 h 512"/>
              <a:gd name="T26" fmla="*/ 24 w 103"/>
              <a:gd name="T27" fmla="*/ 75 h 512"/>
              <a:gd name="T28" fmla="*/ 60 w 103"/>
              <a:gd name="T29" fmla="*/ 52 h 512"/>
              <a:gd name="T30" fmla="*/ 4 w 103"/>
              <a:gd name="T31" fmla="*/ 146 h 512"/>
              <a:gd name="T32" fmla="*/ 1 w 103"/>
              <a:gd name="T33" fmla="*/ 116 h 512"/>
              <a:gd name="T34" fmla="*/ 61 w 103"/>
              <a:gd name="T35" fmla="*/ 117 h 512"/>
              <a:gd name="T36" fmla="*/ 78 w 103"/>
              <a:gd name="T37" fmla="*/ 106 h 512"/>
              <a:gd name="T38" fmla="*/ 70 w 103"/>
              <a:gd name="T39" fmla="*/ 125 h 512"/>
              <a:gd name="T40" fmla="*/ 77 w 103"/>
              <a:gd name="T41" fmla="*/ 157 h 512"/>
              <a:gd name="T42" fmla="*/ 10 w 103"/>
              <a:gd name="T43" fmla="*/ 156 h 512"/>
              <a:gd name="T44" fmla="*/ 66 w 103"/>
              <a:gd name="T45" fmla="*/ 204 h 512"/>
              <a:gd name="T46" fmla="*/ 70 w 103"/>
              <a:gd name="T47" fmla="*/ 168 h 512"/>
              <a:gd name="T48" fmla="*/ 24 w 103"/>
              <a:gd name="T49" fmla="*/ 183 h 512"/>
              <a:gd name="T50" fmla="*/ 24 w 103"/>
              <a:gd name="T51" fmla="*/ 215 h 512"/>
              <a:gd name="T52" fmla="*/ 34 w 103"/>
              <a:gd name="T53" fmla="*/ 219 h 512"/>
              <a:gd name="T54" fmla="*/ 77 w 103"/>
              <a:gd name="T55" fmla="*/ 220 h 512"/>
              <a:gd name="T56" fmla="*/ 52 w 103"/>
              <a:gd name="T57" fmla="*/ 200 h 512"/>
              <a:gd name="T58" fmla="*/ 33 w 103"/>
              <a:gd name="T59" fmla="*/ 185 h 512"/>
              <a:gd name="T60" fmla="*/ 64 w 103"/>
              <a:gd name="T61" fmla="*/ 177 h 512"/>
              <a:gd name="T62" fmla="*/ 52 w 103"/>
              <a:gd name="T63" fmla="*/ 200 h 512"/>
              <a:gd name="T64" fmla="*/ 5 w 103"/>
              <a:gd name="T65" fmla="*/ 230 h 512"/>
              <a:gd name="T66" fmla="*/ 29 w 103"/>
              <a:gd name="T67" fmla="*/ 242 h 512"/>
              <a:gd name="T68" fmla="*/ 52 w 103"/>
              <a:gd name="T69" fmla="*/ 281 h 512"/>
              <a:gd name="T70" fmla="*/ 71 w 103"/>
              <a:gd name="T71" fmla="*/ 237 h 512"/>
              <a:gd name="T72" fmla="*/ 33 w 103"/>
              <a:gd name="T73" fmla="*/ 255 h 512"/>
              <a:gd name="T74" fmla="*/ 52 w 103"/>
              <a:gd name="T75" fmla="*/ 242 h 512"/>
              <a:gd name="T76" fmla="*/ 64 w 103"/>
              <a:gd name="T77" fmla="*/ 265 h 512"/>
              <a:gd name="T78" fmla="*/ 40 w 103"/>
              <a:gd name="T79" fmla="*/ 294 h 512"/>
              <a:gd name="T80" fmla="*/ 41 w 103"/>
              <a:gd name="T81" fmla="*/ 306 h 512"/>
              <a:gd name="T82" fmla="*/ 26 w 103"/>
              <a:gd name="T83" fmla="*/ 315 h 512"/>
              <a:gd name="T84" fmla="*/ 24 w 103"/>
              <a:gd name="T85" fmla="*/ 347 h 512"/>
              <a:gd name="T86" fmla="*/ 68 w 103"/>
              <a:gd name="T87" fmla="*/ 365 h 512"/>
              <a:gd name="T88" fmla="*/ 77 w 103"/>
              <a:gd name="T89" fmla="*/ 348 h 512"/>
              <a:gd name="T90" fmla="*/ 50 w 103"/>
              <a:gd name="T91" fmla="*/ 360 h 512"/>
              <a:gd name="T92" fmla="*/ 38 w 103"/>
              <a:gd name="T93" fmla="*/ 337 h 512"/>
              <a:gd name="T94" fmla="*/ 68 w 103"/>
              <a:gd name="T95" fmla="*/ 354 h 512"/>
              <a:gd name="T96" fmla="*/ 41 w 103"/>
              <a:gd name="T97" fmla="*/ 412 h 512"/>
              <a:gd name="T98" fmla="*/ 26 w 103"/>
              <a:gd name="T99" fmla="*/ 424 h 512"/>
              <a:gd name="T100" fmla="*/ 68 w 103"/>
              <a:gd name="T101" fmla="*/ 401 h 512"/>
              <a:gd name="T102" fmla="*/ 73 w 103"/>
              <a:gd name="T103" fmla="*/ 382 h 512"/>
              <a:gd name="T104" fmla="*/ 68 w 103"/>
              <a:gd name="T105" fmla="*/ 432 h 512"/>
              <a:gd name="T106" fmla="*/ 24 w 103"/>
              <a:gd name="T107" fmla="*/ 459 h 512"/>
              <a:gd name="T108" fmla="*/ 77 w 103"/>
              <a:gd name="T109" fmla="*/ 444 h 512"/>
              <a:gd name="T110" fmla="*/ 37 w 103"/>
              <a:gd name="T111" fmla="*/ 452 h 512"/>
              <a:gd name="T112" fmla="*/ 63 w 103"/>
              <a:gd name="T113" fmla="*/ 469 h 512"/>
              <a:gd name="T114" fmla="*/ 34 w 103"/>
              <a:gd name="T115" fmla="*/ 491 h 512"/>
              <a:gd name="T116" fmla="*/ 77 w 103"/>
              <a:gd name="T117" fmla="*/ 493 h 512"/>
              <a:gd name="T118" fmla="*/ 30 w 103"/>
              <a:gd name="T119" fmla="*/ 507 h 512"/>
              <a:gd name="T120" fmla="*/ 103 w 103"/>
              <a:gd name="T121" fmla="*/ 485 h 512"/>
              <a:gd name="T122" fmla="*/ 103 w 103"/>
              <a:gd name="T123" fmla="*/ 474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 h="512">
                <a:moveTo>
                  <a:pt x="26" y="40"/>
                </a:moveTo>
                <a:cubicBezTo>
                  <a:pt x="24" y="35"/>
                  <a:pt x="24" y="29"/>
                  <a:pt x="24" y="22"/>
                </a:cubicBezTo>
                <a:cubicBezTo>
                  <a:pt x="24" y="15"/>
                  <a:pt x="25" y="10"/>
                  <a:pt x="28" y="6"/>
                </a:cubicBezTo>
                <a:cubicBezTo>
                  <a:pt x="31" y="2"/>
                  <a:pt x="34" y="0"/>
                  <a:pt x="39" y="0"/>
                </a:cubicBezTo>
                <a:cubicBezTo>
                  <a:pt x="42" y="0"/>
                  <a:pt x="45" y="1"/>
                  <a:pt x="47" y="3"/>
                </a:cubicBezTo>
                <a:cubicBezTo>
                  <a:pt x="50" y="6"/>
                  <a:pt x="51" y="9"/>
                  <a:pt x="52" y="12"/>
                </a:cubicBezTo>
                <a:cubicBezTo>
                  <a:pt x="52" y="12"/>
                  <a:pt x="52" y="12"/>
                  <a:pt x="52" y="12"/>
                </a:cubicBezTo>
                <a:cubicBezTo>
                  <a:pt x="53" y="9"/>
                  <a:pt x="54" y="7"/>
                  <a:pt x="56" y="5"/>
                </a:cubicBezTo>
                <a:cubicBezTo>
                  <a:pt x="58" y="3"/>
                  <a:pt x="61" y="2"/>
                  <a:pt x="64" y="2"/>
                </a:cubicBezTo>
                <a:cubicBezTo>
                  <a:pt x="68" y="2"/>
                  <a:pt x="72" y="4"/>
                  <a:pt x="75" y="8"/>
                </a:cubicBezTo>
                <a:cubicBezTo>
                  <a:pt x="77" y="11"/>
                  <a:pt x="79" y="16"/>
                  <a:pt x="79" y="23"/>
                </a:cubicBezTo>
                <a:cubicBezTo>
                  <a:pt x="79" y="28"/>
                  <a:pt x="78" y="33"/>
                  <a:pt x="76" y="37"/>
                </a:cubicBezTo>
                <a:cubicBezTo>
                  <a:pt x="66" y="37"/>
                  <a:pt x="66" y="37"/>
                  <a:pt x="66" y="37"/>
                </a:cubicBezTo>
                <a:cubicBezTo>
                  <a:pt x="69" y="33"/>
                  <a:pt x="70" y="28"/>
                  <a:pt x="70" y="24"/>
                </a:cubicBezTo>
                <a:cubicBezTo>
                  <a:pt x="70" y="17"/>
                  <a:pt x="68" y="14"/>
                  <a:pt x="63" y="14"/>
                </a:cubicBezTo>
                <a:cubicBezTo>
                  <a:pt x="61" y="14"/>
                  <a:pt x="59" y="15"/>
                  <a:pt x="58" y="18"/>
                </a:cubicBezTo>
                <a:cubicBezTo>
                  <a:pt x="57" y="20"/>
                  <a:pt x="56" y="23"/>
                  <a:pt x="56" y="27"/>
                </a:cubicBezTo>
                <a:cubicBezTo>
                  <a:pt x="56" y="29"/>
                  <a:pt x="56" y="31"/>
                  <a:pt x="56" y="33"/>
                </a:cubicBezTo>
                <a:cubicBezTo>
                  <a:pt x="47" y="33"/>
                  <a:pt x="47" y="33"/>
                  <a:pt x="47" y="33"/>
                </a:cubicBezTo>
                <a:cubicBezTo>
                  <a:pt x="47" y="30"/>
                  <a:pt x="48" y="28"/>
                  <a:pt x="48" y="25"/>
                </a:cubicBezTo>
                <a:cubicBezTo>
                  <a:pt x="48" y="16"/>
                  <a:pt x="45" y="12"/>
                  <a:pt x="40" y="12"/>
                </a:cubicBezTo>
                <a:cubicBezTo>
                  <a:pt x="38" y="12"/>
                  <a:pt x="36" y="13"/>
                  <a:pt x="34" y="15"/>
                </a:cubicBezTo>
                <a:cubicBezTo>
                  <a:pt x="33" y="17"/>
                  <a:pt x="32" y="20"/>
                  <a:pt x="32" y="24"/>
                </a:cubicBezTo>
                <a:cubicBezTo>
                  <a:pt x="32" y="30"/>
                  <a:pt x="34" y="35"/>
                  <a:pt x="36" y="40"/>
                </a:cubicBezTo>
                <a:lnTo>
                  <a:pt x="26" y="40"/>
                </a:lnTo>
                <a:close/>
                <a:moveTo>
                  <a:pt x="60" y="52"/>
                </a:moveTo>
                <a:cubicBezTo>
                  <a:pt x="63" y="52"/>
                  <a:pt x="65" y="51"/>
                  <a:pt x="66" y="51"/>
                </a:cubicBezTo>
                <a:cubicBezTo>
                  <a:pt x="68" y="50"/>
                  <a:pt x="68" y="49"/>
                  <a:pt x="68" y="47"/>
                </a:cubicBezTo>
                <a:cubicBezTo>
                  <a:pt x="68" y="46"/>
                  <a:pt x="68" y="45"/>
                  <a:pt x="68" y="44"/>
                </a:cubicBezTo>
                <a:cubicBezTo>
                  <a:pt x="77" y="44"/>
                  <a:pt x="77" y="44"/>
                  <a:pt x="77" y="44"/>
                </a:cubicBezTo>
                <a:cubicBezTo>
                  <a:pt x="78" y="46"/>
                  <a:pt x="78" y="49"/>
                  <a:pt x="78" y="51"/>
                </a:cubicBezTo>
                <a:cubicBezTo>
                  <a:pt x="78" y="56"/>
                  <a:pt x="77" y="59"/>
                  <a:pt x="74" y="61"/>
                </a:cubicBezTo>
                <a:cubicBezTo>
                  <a:pt x="72" y="63"/>
                  <a:pt x="68" y="63"/>
                  <a:pt x="62" y="63"/>
                </a:cubicBezTo>
                <a:cubicBezTo>
                  <a:pt x="49" y="63"/>
                  <a:pt x="49" y="63"/>
                  <a:pt x="49" y="63"/>
                </a:cubicBezTo>
                <a:cubicBezTo>
                  <a:pt x="39" y="63"/>
                  <a:pt x="34" y="67"/>
                  <a:pt x="34" y="76"/>
                </a:cubicBezTo>
                <a:cubicBezTo>
                  <a:pt x="34" y="79"/>
                  <a:pt x="35" y="82"/>
                  <a:pt x="37" y="84"/>
                </a:cubicBezTo>
                <a:cubicBezTo>
                  <a:pt x="40" y="86"/>
                  <a:pt x="44" y="87"/>
                  <a:pt x="49" y="87"/>
                </a:cubicBezTo>
                <a:cubicBezTo>
                  <a:pt x="59" y="87"/>
                  <a:pt x="68" y="85"/>
                  <a:pt x="77" y="81"/>
                </a:cubicBezTo>
                <a:cubicBezTo>
                  <a:pt x="77" y="93"/>
                  <a:pt x="77" y="93"/>
                  <a:pt x="77" y="93"/>
                </a:cubicBezTo>
                <a:cubicBezTo>
                  <a:pt x="69" y="97"/>
                  <a:pt x="59" y="99"/>
                  <a:pt x="49" y="99"/>
                </a:cubicBezTo>
                <a:cubicBezTo>
                  <a:pt x="41" y="99"/>
                  <a:pt x="35" y="97"/>
                  <a:pt x="30" y="93"/>
                </a:cubicBezTo>
                <a:cubicBezTo>
                  <a:pt x="26" y="89"/>
                  <a:pt x="24" y="83"/>
                  <a:pt x="24" y="75"/>
                </a:cubicBezTo>
                <a:cubicBezTo>
                  <a:pt x="24" y="68"/>
                  <a:pt x="26" y="62"/>
                  <a:pt x="30" y="58"/>
                </a:cubicBezTo>
                <a:cubicBezTo>
                  <a:pt x="34" y="54"/>
                  <a:pt x="40" y="52"/>
                  <a:pt x="47" y="52"/>
                </a:cubicBezTo>
                <a:lnTo>
                  <a:pt x="60" y="52"/>
                </a:lnTo>
                <a:close/>
                <a:moveTo>
                  <a:pt x="1" y="160"/>
                </a:moveTo>
                <a:cubicBezTo>
                  <a:pt x="1" y="158"/>
                  <a:pt x="0" y="156"/>
                  <a:pt x="0" y="154"/>
                </a:cubicBezTo>
                <a:cubicBezTo>
                  <a:pt x="0" y="151"/>
                  <a:pt x="1" y="148"/>
                  <a:pt x="4" y="146"/>
                </a:cubicBezTo>
                <a:cubicBezTo>
                  <a:pt x="6" y="144"/>
                  <a:pt x="9" y="141"/>
                  <a:pt x="15" y="139"/>
                </a:cubicBezTo>
                <a:cubicBezTo>
                  <a:pt x="32" y="131"/>
                  <a:pt x="32" y="131"/>
                  <a:pt x="32" y="131"/>
                </a:cubicBezTo>
                <a:cubicBezTo>
                  <a:pt x="1" y="116"/>
                  <a:pt x="1" y="116"/>
                  <a:pt x="1" y="116"/>
                </a:cubicBezTo>
                <a:cubicBezTo>
                  <a:pt x="1" y="103"/>
                  <a:pt x="1" y="103"/>
                  <a:pt x="1" y="103"/>
                </a:cubicBezTo>
                <a:cubicBezTo>
                  <a:pt x="43" y="126"/>
                  <a:pt x="43" y="126"/>
                  <a:pt x="43" y="126"/>
                </a:cubicBezTo>
                <a:cubicBezTo>
                  <a:pt x="61" y="117"/>
                  <a:pt x="61" y="117"/>
                  <a:pt x="61" y="117"/>
                </a:cubicBezTo>
                <a:cubicBezTo>
                  <a:pt x="66" y="115"/>
                  <a:pt x="69" y="113"/>
                  <a:pt x="69" y="111"/>
                </a:cubicBezTo>
                <a:cubicBezTo>
                  <a:pt x="69" y="109"/>
                  <a:pt x="68" y="107"/>
                  <a:pt x="68" y="106"/>
                </a:cubicBezTo>
                <a:cubicBezTo>
                  <a:pt x="78" y="106"/>
                  <a:pt x="78" y="106"/>
                  <a:pt x="78" y="106"/>
                </a:cubicBezTo>
                <a:cubicBezTo>
                  <a:pt x="78" y="107"/>
                  <a:pt x="79" y="109"/>
                  <a:pt x="79" y="112"/>
                </a:cubicBezTo>
                <a:cubicBezTo>
                  <a:pt x="79" y="115"/>
                  <a:pt x="78" y="118"/>
                  <a:pt x="77" y="119"/>
                </a:cubicBezTo>
                <a:cubicBezTo>
                  <a:pt x="75" y="121"/>
                  <a:pt x="73" y="123"/>
                  <a:pt x="70" y="125"/>
                </a:cubicBezTo>
                <a:cubicBezTo>
                  <a:pt x="53" y="132"/>
                  <a:pt x="53" y="132"/>
                  <a:pt x="53" y="132"/>
                </a:cubicBezTo>
                <a:cubicBezTo>
                  <a:pt x="77" y="144"/>
                  <a:pt x="77" y="144"/>
                  <a:pt x="77" y="144"/>
                </a:cubicBezTo>
                <a:cubicBezTo>
                  <a:pt x="77" y="157"/>
                  <a:pt x="77" y="157"/>
                  <a:pt x="77" y="157"/>
                </a:cubicBezTo>
                <a:cubicBezTo>
                  <a:pt x="42" y="138"/>
                  <a:pt x="42" y="138"/>
                  <a:pt x="42" y="138"/>
                </a:cubicBezTo>
                <a:cubicBezTo>
                  <a:pt x="17" y="149"/>
                  <a:pt x="17" y="149"/>
                  <a:pt x="17" y="149"/>
                </a:cubicBezTo>
                <a:cubicBezTo>
                  <a:pt x="13" y="151"/>
                  <a:pt x="10" y="153"/>
                  <a:pt x="10" y="156"/>
                </a:cubicBezTo>
                <a:cubicBezTo>
                  <a:pt x="10" y="157"/>
                  <a:pt x="11" y="159"/>
                  <a:pt x="11" y="160"/>
                </a:cubicBezTo>
                <a:lnTo>
                  <a:pt x="1" y="160"/>
                </a:lnTo>
                <a:close/>
                <a:moveTo>
                  <a:pt x="66" y="204"/>
                </a:moveTo>
                <a:cubicBezTo>
                  <a:pt x="70" y="202"/>
                  <a:pt x="73" y="200"/>
                  <a:pt x="75" y="197"/>
                </a:cubicBezTo>
                <a:cubicBezTo>
                  <a:pt x="77" y="194"/>
                  <a:pt x="79" y="190"/>
                  <a:pt x="79" y="186"/>
                </a:cubicBezTo>
                <a:cubicBezTo>
                  <a:pt x="79" y="179"/>
                  <a:pt x="76" y="173"/>
                  <a:pt x="70" y="168"/>
                </a:cubicBezTo>
                <a:cubicBezTo>
                  <a:pt x="65" y="164"/>
                  <a:pt x="58" y="162"/>
                  <a:pt x="50" y="162"/>
                </a:cubicBezTo>
                <a:cubicBezTo>
                  <a:pt x="42" y="162"/>
                  <a:pt x="36" y="164"/>
                  <a:pt x="31" y="167"/>
                </a:cubicBezTo>
                <a:cubicBezTo>
                  <a:pt x="26" y="171"/>
                  <a:pt x="24" y="176"/>
                  <a:pt x="24" y="183"/>
                </a:cubicBezTo>
                <a:cubicBezTo>
                  <a:pt x="24" y="191"/>
                  <a:pt x="28" y="198"/>
                  <a:pt x="38" y="203"/>
                </a:cubicBezTo>
                <a:cubicBezTo>
                  <a:pt x="38" y="203"/>
                  <a:pt x="38" y="203"/>
                  <a:pt x="38" y="203"/>
                </a:cubicBezTo>
                <a:cubicBezTo>
                  <a:pt x="29" y="205"/>
                  <a:pt x="24" y="209"/>
                  <a:pt x="24" y="215"/>
                </a:cubicBezTo>
                <a:cubicBezTo>
                  <a:pt x="24" y="217"/>
                  <a:pt x="25" y="219"/>
                  <a:pt x="25" y="221"/>
                </a:cubicBezTo>
                <a:cubicBezTo>
                  <a:pt x="35" y="222"/>
                  <a:pt x="35" y="222"/>
                  <a:pt x="35" y="222"/>
                </a:cubicBezTo>
                <a:cubicBezTo>
                  <a:pt x="35" y="221"/>
                  <a:pt x="34" y="220"/>
                  <a:pt x="34" y="219"/>
                </a:cubicBezTo>
                <a:cubicBezTo>
                  <a:pt x="34" y="217"/>
                  <a:pt x="36" y="215"/>
                  <a:pt x="38" y="214"/>
                </a:cubicBezTo>
                <a:cubicBezTo>
                  <a:pt x="40" y="212"/>
                  <a:pt x="45" y="211"/>
                  <a:pt x="51" y="210"/>
                </a:cubicBezTo>
                <a:cubicBezTo>
                  <a:pt x="77" y="220"/>
                  <a:pt x="77" y="220"/>
                  <a:pt x="77" y="220"/>
                </a:cubicBezTo>
                <a:cubicBezTo>
                  <a:pt x="77" y="208"/>
                  <a:pt x="77" y="208"/>
                  <a:pt x="77" y="208"/>
                </a:cubicBezTo>
                <a:cubicBezTo>
                  <a:pt x="66" y="204"/>
                  <a:pt x="66" y="204"/>
                  <a:pt x="66" y="204"/>
                </a:cubicBezTo>
                <a:close/>
                <a:moveTo>
                  <a:pt x="52" y="200"/>
                </a:moveTo>
                <a:cubicBezTo>
                  <a:pt x="50" y="200"/>
                  <a:pt x="50" y="200"/>
                  <a:pt x="50" y="200"/>
                </a:cubicBezTo>
                <a:cubicBezTo>
                  <a:pt x="44" y="198"/>
                  <a:pt x="40" y="196"/>
                  <a:pt x="38" y="193"/>
                </a:cubicBezTo>
                <a:cubicBezTo>
                  <a:pt x="35" y="191"/>
                  <a:pt x="33" y="188"/>
                  <a:pt x="33" y="185"/>
                </a:cubicBezTo>
                <a:cubicBezTo>
                  <a:pt x="33" y="182"/>
                  <a:pt x="35" y="179"/>
                  <a:pt x="38" y="177"/>
                </a:cubicBezTo>
                <a:cubicBezTo>
                  <a:pt x="41" y="175"/>
                  <a:pt x="45" y="174"/>
                  <a:pt x="50" y="174"/>
                </a:cubicBezTo>
                <a:cubicBezTo>
                  <a:pt x="56" y="174"/>
                  <a:pt x="60" y="175"/>
                  <a:pt x="64" y="177"/>
                </a:cubicBezTo>
                <a:cubicBezTo>
                  <a:pt x="67" y="180"/>
                  <a:pt x="69" y="183"/>
                  <a:pt x="69" y="187"/>
                </a:cubicBezTo>
                <a:cubicBezTo>
                  <a:pt x="69" y="190"/>
                  <a:pt x="68" y="193"/>
                  <a:pt x="65" y="195"/>
                </a:cubicBezTo>
                <a:cubicBezTo>
                  <a:pt x="62" y="197"/>
                  <a:pt x="57" y="199"/>
                  <a:pt x="52" y="200"/>
                </a:cubicBezTo>
                <a:close/>
                <a:moveTo>
                  <a:pt x="71" y="237"/>
                </a:moveTo>
                <a:cubicBezTo>
                  <a:pt x="67" y="232"/>
                  <a:pt x="60" y="230"/>
                  <a:pt x="51" y="230"/>
                </a:cubicBezTo>
                <a:cubicBezTo>
                  <a:pt x="5" y="230"/>
                  <a:pt x="5" y="230"/>
                  <a:pt x="5" y="230"/>
                </a:cubicBezTo>
                <a:cubicBezTo>
                  <a:pt x="5" y="242"/>
                  <a:pt x="5" y="242"/>
                  <a:pt x="5" y="242"/>
                </a:cubicBezTo>
                <a:cubicBezTo>
                  <a:pt x="29" y="242"/>
                  <a:pt x="29" y="242"/>
                  <a:pt x="29" y="242"/>
                </a:cubicBezTo>
                <a:cubicBezTo>
                  <a:pt x="29" y="242"/>
                  <a:pt x="29" y="242"/>
                  <a:pt x="29" y="242"/>
                </a:cubicBezTo>
                <a:cubicBezTo>
                  <a:pt x="26" y="246"/>
                  <a:pt x="24" y="251"/>
                  <a:pt x="24" y="257"/>
                </a:cubicBezTo>
                <a:cubicBezTo>
                  <a:pt x="24" y="265"/>
                  <a:pt x="26" y="271"/>
                  <a:pt x="31" y="275"/>
                </a:cubicBezTo>
                <a:cubicBezTo>
                  <a:pt x="36" y="279"/>
                  <a:pt x="43" y="281"/>
                  <a:pt x="52" y="281"/>
                </a:cubicBezTo>
                <a:cubicBezTo>
                  <a:pt x="59" y="281"/>
                  <a:pt x="66" y="279"/>
                  <a:pt x="71" y="274"/>
                </a:cubicBezTo>
                <a:cubicBezTo>
                  <a:pt x="76" y="269"/>
                  <a:pt x="79" y="263"/>
                  <a:pt x="79" y="255"/>
                </a:cubicBezTo>
                <a:cubicBezTo>
                  <a:pt x="79" y="247"/>
                  <a:pt x="76" y="241"/>
                  <a:pt x="71" y="237"/>
                </a:cubicBezTo>
                <a:close/>
                <a:moveTo>
                  <a:pt x="64" y="265"/>
                </a:moveTo>
                <a:cubicBezTo>
                  <a:pt x="61" y="268"/>
                  <a:pt x="56" y="269"/>
                  <a:pt x="51" y="269"/>
                </a:cubicBezTo>
                <a:cubicBezTo>
                  <a:pt x="39" y="269"/>
                  <a:pt x="33" y="264"/>
                  <a:pt x="33" y="255"/>
                </a:cubicBezTo>
                <a:cubicBezTo>
                  <a:pt x="33" y="252"/>
                  <a:pt x="34" y="250"/>
                  <a:pt x="35" y="247"/>
                </a:cubicBezTo>
                <a:cubicBezTo>
                  <a:pt x="36" y="245"/>
                  <a:pt x="37" y="243"/>
                  <a:pt x="39" y="242"/>
                </a:cubicBezTo>
                <a:cubicBezTo>
                  <a:pt x="52" y="242"/>
                  <a:pt x="52" y="242"/>
                  <a:pt x="52" y="242"/>
                </a:cubicBezTo>
                <a:cubicBezTo>
                  <a:pt x="58" y="242"/>
                  <a:pt x="62" y="243"/>
                  <a:pt x="65" y="245"/>
                </a:cubicBezTo>
                <a:cubicBezTo>
                  <a:pt x="68" y="248"/>
                  <a:pt x="69" y="251"/>
                  <a:pt x="69" y="255"/>
                </a:cubicBezTo>
                <a:cubicBezTo>
                  <a:pt x="69" y="259"/>
                  <a:pt x="67" y="263"/>
                  <a:pt x="64" y="265"/>
                </a:cubicBezTo>
                <a:close/>
                <a:moveTo>
                  <a:pt x="26" y="315"/>
                </a:moveTo>
                <a:cubicBezTo>
                  <a:pt x="25" y="313"/>
                  <a:pt x="24" y="310"/>
                  <a:pt x="24" y="308"/>
                </a:cubicBezTo>
                <a:cubicBezTo>
                  <a:pt x="24" y="299"/>
                  <a:pt x="29" y="294"/>
                  <a:pt x="40" y="294"/>
                </a:cubicBezTo>
                <a:cubicBezTo>
                  <a:pt x="77" y="294"/>
                  <a:pt x="77" y="294"/>
                  <a:pt x="77" y="294"/>
                </a:cubicBezTo>
                <a:cubicBezTo>
                  <a:pt x="77" y="306"/>
                  <a:pt x="77" y="306"/>
                  <a:pt x="77" y="306"/>
                </a:cubicBezTo>
                <a:cubicBezTo>
                  <a:pt x="41" y="306"/>
                  <a:pt x="41" y="306"/>
                  <a:pt x="41" y="306"/>
                </a:cubicBezTo>
                <a:cubicBezTo>
                  <a:pt x="36" y="306"/>
                  <a:pt x="34" y="307"/>
                  <a:pt x="34" y="311"/>
                </a:cubicBezTo>
                <a:cubicBezTo>
                  <a:pt x="34" y="312"/>
                  <a:pt x="34" y="314"/>
                  <a:pt x="35" y="315"/>
                </a:cubicBezTo>
                <a:lnTo>
                  <a:pt x="26" y="315"/>
                </a:lnTo>
                <a:close/>
                <a:moveTo>
                  <a:pt x="51" y="321"/>
                </a:moveTo>
                <a:cubicBezTo>
                  <a:pt x="42" y="321"/>
                  <a:pt x="36" y="323"/>
                  <a:pt x="31" y="328"/>
                </a:cubicBezTo>
                <a:cubicBezTo>
                  <a:pt x="26" y="333"/>
                  <a:pt x="24" y="339"/>
                  <a:pt x="24" y="347"/>
                </a:cubicBezTo>
                <a:cubicBezTo>
                  <a:pt x="24" y="354"/>
                  <a:pt x="26" y="360"/>
                  <a:pt x="31" y="365"/>
                </a:cubicBezTo>
                <a:cubicBezTo>
                  <a:pt x="36" y="369"/>
                  <a:pt x="42" y="372"/>
                  <a:pt x="50" y="372"/>
                </a:cubicBezTo>
                <a:cubicBezTo>
                  <a:pt x="57" y="372"/>
                  <a:pt x="63" y="369"/>
                  <a:pt x="68" y="365"/>
                </a:cubicBezTo>
                <a:cubicBezTo>
                  <a:pt x="68" y="378"/>
                  <a:pt x="68" y="378"/>
                  <a:pt x="68" y="378"/>
                </a:cubicBezTo>
                <a:cubicBezTo>
                  <a:pt x="77" y="378"/>
                  <a:pt x="77" y="378"/>
                  <a:pt x="77" y="378"/>
                </a:cubicBezTo>
                <a:cubicBezTo>
                  <a:pt x="77" y="348"/>
                  <a:pt x="77" y="348"/>
                  <a:pt x="77" y="348"/>
                </a:cubicBezTo>
                <a:cubicBezTo>
                  <a:pt x="77" y="330"/>
                  <a:pt x="68" y="321"/>
                  <a:pt x="51" y="321"/>
                </a:cubicBezTo>
                <a:close/>
                <a:moveTo>
                  <a:pt x="68" y="354"/>
                </a:moveTo>
                <a:cubicBezTo>
                  <a:pt x="63" y="358"/>
                  <a:pt x="57" y="360"/>
                  <a:pt x="50" y="360"/>
                </a:cubicBezTo>
                <a:cubicBezTo>
                  <a:pt x="45" y="360"/>
                  <a:pt x="41" y="358"/>
                  <a:pt x="38" y="356"/>
                </a:cubicBezTo>
                <a:cubicBezTo>
                  <a:pt x="35" y="354"/>
                  <a:pt x="33" y="351"/>
                  <a:pt x="33" y="347"/>
                </a:cubicBezTo>
                <a:cubicBezTo>
                  <a:pt x="33" y="343"/>
                  <a:pt x="35" y="339"/>
                  <a:pt x="38" y="337"/>
                </a:cubicBezTo>
                <a:cubicBezTo>
                  <a:pt x="41" y="334"/>
                  <a:pt x="45" y="333"/>
                  <a:pt x="50" y="333"/>
                </a:cubicBezTo>
                <a:cubicBezTo>
                  <a:pt x="62" y="333"/>
                  <a:pt x="68" y="338"/>
                  <a:pt x="68" y="349"/>
                </a:cubicBezTo>
                <a:lnTo>
                  <a:pt x="68" y="354"/>
                </a:lnTo>
                <a:close/>
                <a:moveTo>
                  <a:pt x="68" y="432"/>
                </a:moveTo>
                <a:cubicBezTo>
                  <a:pt x="68" y="412"/>
                  <a:pt x="68" y="412"/>
                  <a:pt x="68" y="412"/>
                </a:cubicBezTo>
                <a:cubicBezTo>
                  <a:pt x="41" y="412"/>
                  <a:pt x="41" y="412"/>
                  <a:pt x="41" y="412"/>
                </a:cubicBezTo>
                <a:cubicBezTo>
                  <a:pt x="36" y="412"/>
                  <a:pt x="34" y="414"/>
                  <a:pt x="34" y="418"/>
                </a:cubicBezTo>
                <a:cubicBezTo>
                  <a:pt x="34" y="420"/>
                  <a:pt x="34" y="422"/>
                  <a:pt x="35" y="424"/>
                </a:cubicBezTo>
                <a:cubicBezTo>
                  <a:pt x="26" y="424"/>
                  <a:pt x="26" y="424"/>
                  <a:pt x="26" y="424"/>
                </a:cubicBezTo>
                <a:cubicBezTo>
                  <a:pt x="25" y="421"/>
                  <a:pt x="24" y="418"/>
                  <a:pt x="24" y="415"/>
                </a:cubicBezTo>
                <a:cubicBezTo>
                  <a:pt x="24" y="405"/>
                  <a:pt x="29" y="401"/>
                  <a:pt x="40" y="401"/>
                </a:cubicBezTo>
                <a:cubicBezTo>
                  <a:pt x="68" y="401"/>
                  <a:pt x="68" y="401"/>
                  <a:pt x="68" y="401"/>
                </a:cubicBezTo>
                <a:cubicBezTo>
                  <a:pt x="68" y="394"/>
                  <a:pt x="68" y="394"/>
                  <a:pt x="68" y="394"/>
                </a:cubicBezTo>
                <a:cubicBezTo>
                  <a:pt x="68" y="390"/>
                  <a:pt x="67" y="386"/>
                  <a:pt x="63" y="382"/>
                </a:cubicBezTo>
                <a:cubicBezTo>
                  <a:pt x="73" y="382"/>
                  <a:pt x="73" y="382"/>
                  <a:pt x="73" y="382"/>
                </a:cubicBezTo>
                <a:cubicBezTo>
                  <a:pt x="76" y="384"/>
                  <a:pt x="77" y="389"/>
                  <a:pt x="77" y="395"/>
                </a:cubicBezTo>
                <a:cubicBezTo>
                  <a:pt x="77" y="432"/>
                  <a:pt x="77" y="432"/>
                  <a:pt x="77" y="432"/>
                </a:cubicBezTo>
                <a:lnTo>
                  <a:pt x="68" y="432"/>
                </a:lnTo>
                <a:close/>
                <a:moveTo>
                  <a:pt x="34" y="475"/>
                </a:moveTo>
                <a:cubicBezTo>
                  <a:pt x="34" y="475"/>
                  <a:pt x="34" y="475"/>
                  <a:pt x="34" y="475"/>
                </a:cubicBezTo>
                <a:cubicBezTo>
                  <a:pt x="27" y="471"/>
                  <a:pt x="24" y="466"/>
                  <a:pt x="24" y="459"/>
                </a:cubicBezTo>
                <a:cubicBezTo>
                  <a:pt x="24" y="452"/>
                  <a:pt x="26" y="447"/>
                  <a:pt x="30" y="443"/>
                </a:cubicBezTo>
                <a:cubicBezTo>
                  <a:pt x="35" y="439"/>
                  <a:pt x="41" y="438"/>
                  <a:pt x="49" y="438"/>
                </a:cubicBezTo>
                <a:cubicBezTo>
                  <a:pt x="57" y="438"/>
                  <a:pt x="67" y="440"/>
                  <a:pt x="77" y="444"/>
                </a:cubicBezTo>
                <a:cubicBezTo>
                  <a:pt x="77" y="457"/>
                  <a:pt x="77" y="457"/>
                  <a:pt x="77" y="457"/>
                </a:cubicBezTo>
                <a:cubicBezTo>
                  <a:pt x="67" y="452"/>
                  <a:pt x="57" y="449"/>
                  <a:pt x="49" y="449"/>
                </a:cubicBezTo>
                <a:cubicBezTo>
                  <a:pt x="44" y="449"/>
                  <a:pt x="40" y="450"/>
                  <a:pt x="37" y="452"/>
                </a:cubicBezTo>
                <a:cubicBezTo>
                  <a:pt x="35" y="454"/>
                  <a:pt x="34" y="456"/>
                  <a:pt x="34" y="459"/>
                </a:cubicBezTo>
                <a:cubicBezTo>
                  <a:pt x="34" y="466"/>
                  <a:pt x="39" y="469"/>
                  <a:pt x="49" y="469"/>
                </a:cubicBezTo>
                <a:cubicBezTo>
                  <a:pt x="63" y="469"/>
                  <a:pt x="63" y="469"/>
                  <a:pt x="63" y="469"/>
                </a:cubicBezTo>
                <a:cubicBezTo>
                  <a:pt x="63" y="481"/>
                  <a:pt x="63" y="481"/>
                  <a:pt x="63" y="481"/>
                </a:cubicBezTo>
                <a:cubicBezTo>
                  <a:pt x="49" y="481"/>
                  <a:pt x="49" y="481"/>
                  <a:pt x="49" y="481"/>
                </a:cubicBezTo>
                <a:cubicBezTo>
                  <a:pt x="39" y="481"/>
                  <a:pt x="34" y="484"/>
                  <a:pt x="34" y="491"/>
                </a:cubicBezTo>
                <a:cubicBezTo>
                  <a:pt x="34" y="494"/>
                  <a:pt x="35" y="496"/>
                  <a:pt x="37" y="498"/>
                </a:cubicBezTo>
                <a:cubicBezTo>
                  <a:pt x="40" y="500"/>
                  <a:pt x="44" y="501"/>
                  <a:pt x="49" y="501"/>
                </a:cubicBezTo>
                <a:cubicBezTo>
                  <a:pt x="57" y="501"/>
                  <a:pt x="67" y="498"/>
                  <a:pt x="77" y="493"/>
                </a:cubicBezTo>
                <a:cubicBezTo>
                  <a:pt x="77" y="506"/>
                  <a:pt x="77" y="506"/>
                  <a:pt x="77" y="506"/>
                </a:cubicBezTo>
                <a:cubicBezTo>
                  <a:pt x="67" y="510"/>
                  <a:pt x="57" y="512"/>
                  <a:pt x="49" y="512"/>
                </a:cubicBezTo>
                <a:cubicBezTo>
                  <a:pt x="41" y="512"/>
                  <a:pt x="35" y="510"/>
                  <a:pt x="30" y="507"/>
                </a:cubicBezTo>
                <a:cubicBezTo>
                  <a:pt x="26" y="503"/>
                  <a:pt x="24" y="498"/>
                  <a:pt x="24" y="491"/>
                </a:cubicBezTo>
                <a:cubicBezTo>
                  <a:pt x="24" y="484"/>
                  <a:pt x="27" y="479"/>
                  <a:pt x="34" y="475"/>
                </a:cubicBezTo>
                <a:close/>
                <a:moveTo>
                  <a:pt x="103" y="485"/>
                </a:moveTo>
                <a:cubicBezTo>
                  <a:pt x="85" y="475"/>
                  <a:pt x="85" y="475"/>
                  <a:pt x="85" y="475"/>
                </a:cubicBezTo>
                <a:cubicBezTo>
                  <a:pt x="85" y="469"/>
                  <a:pt x="85" y="469"/>
                  <a:pt x="85" y="469"/>
                </a:cubicBezTo>
                <a:cubicBezTo>
                  <a:pt x="103" y="474"/>
                  <a:pt x="103" y="474"/>
                  <a:pt x="103" y="474"/>
                </a:cubicBezTo>
                <a:lnTo>
                  <a:pt x="103" y="485"/>
                </a:lnTo>
                <a:close/>
              </a:path>
            </a:pathLst>
          </a:custGeom>
          <a:solidFill>
            <a:srgbClr val="F8BB21"/>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3"/>
              </a:solidFill>
              <a:effectLst/>
              <a:uLnTx/>
              <a:uFillTx/>
              <a:latin typeface="Segoe UI Semilight"/>
              <a:ea typeface="+mn-ea"/>
              <a:cs typeface="+mn-cs"/>
            </a:endParaRPr>
          </a:p>
        </p:txBody>
      </p:sp>
      <p:sp>
        <p:nvSpPr>
          <p:cNvPr id="24" name="Freeform 237">
            <a:extLst>
              <a:ext uri="{FF2B5EF4-FFF2-40B4-BE49-F238E27FC236}">
                <a16:creationId xmlns:a16="http://schemas.microsoft.com/office/drawing/2014/main" id="{47DEB34A-D33B-4F0A-5E73-A5E546EF3D37}"/>
              </a:ext>
              <a:ext uri="{C183D7F6-B498-43B3-948B-1728B52AA6E4}">
                <adec:decorative xmlns:adec="http://schemas.microsoft.com/office/drawing/2017/decorative" val="1"/>
              </a:ext>
            </a:extLst>
          </p:cNvPr>
          <p:cNvSpPr>
            <a:spLocks noEditPoints="1"/>
          </p:cNvSpPr>
          <p:nvPr userDrawn="1"/>
        </p:nvSpPr>
        <p:spPr bwMode="auto">
          <a:xfrm>
            <a:off x="3076592" y="4926642"/>
            <a:ext cx="3322733" cy="350641"/>
          </a:xfrm>
          <a:custGeom>
            <a:avLst/>
            <a:gdLst>
              <a:gd name="T0" fmla="*/ 57 w 1094"/>
              <a:gd name="T1" fmla="*/ 47 h 115"/>
              <a:gd name="T2" fmla="*/ 39 w 1094"/>
              <a:gd name="T3" fmla="*/ 24 h 115"/>
              <a:gd name="T4" fmla="*/ 4 w 1094"/>
              <a:gd name="T5" fmla="*/ 24 h 115"/>
              <a:gd name="T6" fmla="*/ 14 w 1094"/>
              <a:gd name="T7" fmla="*/ 105 h 115"/>
              <a:gd name="T8" fmla="*/ 68 w 1094"/>
              <a:gd name="T9" fmla="*/ 56 h 115"/>
              <a:gd name="T10" fmla="*/ 99 w 1094"/>
              <a:gd name="T11" fmla="*/ 79 h 115"/>
              <a:gd name="T12" fmla="*/ 35 w 1094"/>
              <a:gd name="T13" fmla="*/ 88 h 115"/>
              <a:gd name="T14" fmla="*/ 42 w 1094"/>
              <a:gd name="T15" fmla="*/ 82 h 115"/>
              <a:gd name="T16" fmla="*/ 134 w 1094"/>
              <a:gd name="T17" fmla="*/ 17 h 115"/>
              <a:gd name="T18" fmla="*/ 133 w 1094"/>
              <a:gd name="T19" fmla="*/ 71 h 115"/>
              <a:gd name="T20" fmla="*/ 188 w 1094"/>
              <a:gd name="T21" fmla="*/ 54 h 115"/>
              <a:gd name="T22" fmla="*/ 190 w 1094"/>
              <a:gd name="T23" fmla="*/ 10 h 115"/>
              <a:gd name="T24" fmla="*/ 282 w 1094"/>
              <a:gd name="T25" fmla="*/ 66 h 115"/>
              <a:gd name="T26" fmla="*/ 257 w 1094"/>
              <a:gd name="T27" fmla="*/ 103 h 115"/>
              <a:gd name="T28" fmla="*/ 218 w 1094"/>
              <a:gd name="T29" fmla="*/ 111 h 115"/>
              <a:gd name="T30" fmla="*/ 236 w 1094"/>
              <a:gd name="T31" fmla="*/ 38 h 115"/>
              <a:gd name="T32" fmla="*/ 293 w 1094"/>
              <a:gd name="T33" fmla="*/ 26 h 115"/>
              <a:gd name="T34" fmla="*/ 291 w 1094"/>
              <a:gd name="T35" fmla="*/ 30 h 115"/>
              <a:gd name="T36" fmla="*/ 311 w 1094"/>
              <a:gd name="T37" fmla="*/ 22 h 115"/>
              <a:gd name="T38" fmla="*/ 408 w 1094"/>
              <a:gd name="T39" fmla="*/ 46 h 115"/>
              <a:gd name="T40" fmla="*/ 372 w 1094"/>
              <a:gd name="T41" fmla="*/ 112 h 115"/>
              <a:gd name="T42" fmla="*/ 367 w 1094"/>
              <a:gd name="T43" fmla="*/ 11 h 115"/>
              <a:gd name="T44" fmla="*/ 482 w 1094"/>
              <a:gd name="T45" fmla="*/ 38 h 115"/>
              <a:gd name="T46" fmla="*/ 502 w 1094"/>
              <a:gd name="T47" fmla="*/ 67 h 115"/>
              <a:gd name="T48" fmla="*/ 449 w 1094"/>
              <a:gd name="T49" fmla="*/ 7 h 115"/>
              <a:gd name="T50" fmla="*/ 615 w 1094"/>
              <a:gd name="T51" fmla="*/ 104 h 115"/>
              <a:gd name="T52" fmla="*/ 553 w 1094"/>
              <a:gd name="T53" fmla="*/ 60 h 115"/>
              <a:gd name="T54" fmla="*/ 615 w 1094"/>
              <a:gd name="T55" fmla="*/ 104 h 115"/>
              <a:gd name="T56" fmla="*/ 538 w 1094"/>
              <a:gd name="T57" fmla="*/ 22 h 115"/>
              <a:gd name="T58" fmla="*/ 567 w 1094"/>
              <a:gd name="T59" fmla="*/ 47 h 115"/>
              <a:gd name="T60" fmla="*/ 619 w 1094"/>
              <a:gd name="T61" fmla="*/ 56 h 115"/>
              <a:gd name="T62" fmla="*/ 631 w 1094"/>
              <a:gd name="T63" fmla="*/ 45 h 115"/>
              <a:gd name="T64" fmla="*/ 716 w 1094"/>
              <a:gd name="T65" fmla="*/ 78 h 115"/>
              <a:gd name="T66" fmla="*/ 671 w 1094"/>
              <a:gd name="T67" fmla="*/ 40 h 115"/>
              <a:gd name="T68" fmla="*/ 685 w 1094"/>
              <a:gd name="T69" fmla="*/ 7 h 115"/>
              <a:gd name="T70" fmla="*/ 740 w 1094"/>
              <a:gd name="T71" fmla="*/ 32 h 115"/>
              <a:gd name="T72" fmla="*/ 671 w 1094"/>
              <a:gd name="T73" fmla="*/ 73 h 115"/>
              <a:gd name="T74" fmla="*/ 716 w 1094"/>
              <a:gd name="T75" fmla="*/ 3 h 115"/>
              <a:gd name="T76" fmla="*/ 733 w 1094"/>
              <a:gd name="T77" fmla="*/ 0 h 115"/>
              <a:gd name="T78" fmla="*/ 776 w 1094"/>
              <a:gd name="T79" fmla="*/ 20 h 115"/>
              <a:gd name="T80" fmla="*/ 806 w 1094"/>
              <a:gd name="T81" fmla="*/ 72 h 115"/>
              <a:gd name="T82" fmla="*/ 764 w 1094"/>
              <a:gd name="T83" fmla="*/ 18 h 115"/>
              <a:gd name="T84" fmla="*/ 865 w 1094"/>
              <a:gd name="T85" fmla="*/ 73 h 115"/>
              <a:gd name="T86" fmla="*/ 932 w 1094"/>
              <a:gd name="T87" fmla="*/ 52 h 115"/>
              <a:gd name="T88" fmla="*/ 932 w 1094"/>
              <a:gd name="T89" fmla="*/ 9 h 115"/>
              <a:gd name="T90" fmla="*/ 881 w 1094"/>
              <a:gd name="T91" fmla="*/ 23 h 115"/>
              <a:gd name="T92" fmla="*/ 916 w 1094"/>
              <a:gd name="T93" fmla="*/ 53 h 115"/>
              <a:gd name="T94" fmla="*/ 913 w 1094"/>
              <a:gd name="T95" fmla="*/ 60 h 115"/>
              <a:gd name="T96" fmla="*/ 912 w 1094"/>
              <a:gd name="T97" fmla="*/ 112 h 115"/>
              <a:gd name="T98" fmla="*/ 933 w 1094"/>
              <a:gd name="T99" fmla="*/ 80 h 115"/>
              <a:gd name="T100" fmla="*/ 926 w 1094"/>
              <a:gd name="T101" fmla="*/ 85 h 115"/>
              <a:gd name="T102" fmla="*/ 1058 w 1094"/>
              <a:gd name="T103" fmla="*/ 6 h 115"/>
              <a:gd name="T104" fmla="*/ 991 w 1094"/>
              <a:gd name="T105" fmla="*/ 33 h 115"/>
              <a:gd name="T106" fmla="*/ 1034 w 1094"/>
              <a:gd name="T107" fmla="*/ 87 h 115"/>
              <a:gd name="T108" fmla="*/ 1056 w 1094"/>
              <a:gd name="T109" fmla="*/ 80 h 115"/>
              <a:gd name="T110" fmla="*/ 1094 w 1094"/>
              <a:gd name="T111" fmla="*/ 23 h 115"/>
              <a:gd name="T112" fmla="*/ 1048 w 1094"/>
              <a:gd name="T113" fmla="*/ 6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94" h="115">
                <a:moveTo>
                  <a:pt x="70" y="48"/>
                </a:moveTo>
                <a:cubicBezTo>
                  <a:pt x="71" y="47"/>
                  <a:pt x="71" y="45"/>
                  <a:pt x="72" y="43"/>
                </a:cubicBezTo>
                <a:cubicBezTo>
                  <a:pt x="63" y="41"/>
                  <a:pt x="63" y="41"/>
                  <a:pt x="63" y="41"/>
                </a:cubicBezTo>
                <a:cubicBezTo>
                  <a:pt x="63" y="43"/>
                  <a:pt x="62" y="45"/>
                  <a:pt x="62" y="47"/>
                </a:cubicBezTo>
                <a:cubicBezTo>
                  <a:pt x="60" y="47"/>
                  <a:pt x="59" y="47"/>
                  <a:pt x="57" y="47"/>
                </a:cubicBezTo>
                <a:cubicBezTo>
                  <a:pt x="55" y="47"/>
                  <a:pt x="47" y="47"/>
                  <a:pt x="39" y="50"/>
                </a:cubicBezTo>
                <a:cubicBezTo>
                  <a:pt x="39" y="44"/>
                  <a:pt x="39" y="38"/>
                  <a:pt x="39" y="32"/>
                </a:cubicBezTo>
                <a:cubicBezTo>
                  <a:pt x="53" y="31"/>
                  <a:pt x="76" y="30"/>
                  <a:pt x="89" y="27"/>
                </a:cubicBezTo>
                <a:cubicBezTo>
                  <a:pt x="88" y="19"/>
                  <a:pt x="88" y="19"/>
                  <a:pt x="88" y="19"/>
                </a:cubicBezTo>
                <a:cubicBezTo>
                  <a:pt x="75" y="22"/>
                  <a:pt x="53" y="24"/>
                  <a:pt x="39" y="24"/>
                </a:cubicBezTo>
                <a:cubicBezTo>
                  <a:pt x="40" y="19"/>
                  <a:pt x="40" y="14"/>
                  <a:pt x="40" y="9"/>
                </a:cubicBezTo>
                <a:cubicBezTo>
                  <a:pt x="42" y="9"/>
                  <a:pt x="43" y="8"/>
                  <a:pt x="44" y="7"/>
                </a:cubicBezTo>
                <a:cubicBezTo>
                  <a:pt x="31" y="6"/>
                  <a:pt x="31" y="6"/>
                  <a:pt x="31" y="6"/>
                </a:cubicBezTo>
                <a:cubicBezTo>
                  <a:pt x="31" y="12"/>
                  <a:pt x="31" y="19"/>
                  <a:pt x="31" y="24"/>
                </a:cubicBezTo>
                <a:cubicBezTo>
                  <a:pt x="21" y="24"/>
                  <a:pt x="10" y="24"/>
                  <a:pt x="4" y="24"/>
                </a:cubicBezTo>
                <a:cubicBezTo>
                  <a:pt x="4" y="32"/>
                  <a:pt x="4" y="32"/>
                  <a:pt x="4" y="32"/>
                </a:cubicBezTo>
                <a:cubicBezTo>
                  <a:pt x="8" y="32"/>
                  <a:pt x="10" y="32"/>
                  <a:pt x="31" y="32"/>
                </a:cubicBezTo>
                <a:cubicBezTo>
                  <a:pt x="31" y="39"/>
                  <a:pt x="31" y="46"/>
                  <a:pt x="31" y="52"/>
                </a:cubicBezTo>
                <a:cubicBezTo>
                  <a:pt x="13" y="59"/>
                  <a:pt x="0" y="72"/>
                  <a:pt x="0" y="89"/>
                </a:cubicBezTo>
                <a:cubicBezTo>
                  <a:pt x="0" y="98"/>
                  <a:pt x="5" y="105"/>
                  <a:pt x="14" y="105"/>
                </a:cubicBezTo>
                <a:cubicBezTo>
                  <a:pt x="20" y="105"/>
                  <a:pt x="27" y="103"/>
                  <a:pt x="37" y="96"/>
                </a:cubicBezTo>
                <a:cubicBezTo>
                  <a:pt x="38" y="98"/>
                  <a:pt x="39" y="100"/>
                  <a:pt x="40" y="102"/>
                </a:cubicBezTo>
                <a:cubicBezTo>
                  <a:pt x="47" y="97"/>
                  <a:pt x="47" y="97"/>
                  <a:pt x="47" y="97"/>
                </a:cubicBezTo>
                <a:cubicBezTo>
                  <a:pt x="46" y="96"/>
                  <a:pt x="45" y="93"/>
                  <a:pt x="44" y="91"/>
                </a:cubicBezTo>
                <a:cubicBezTo>
                  <a:pt x="54" y="82"/>
                  <a:pt x="62" y="69"/>
                  <a:pt x="68" y="56"/>
                </a:cubicBezTo>
                <a:cubicBezTo>
                  <a:pt x="81" y="58"/>
                  <a:pt x="90" y="65"/>
                  <a:pt x="90" y="79"/>
                </a:cubicBezTo>
                <a:cubicBezTo>
                  <a:pt x="90" y="79"/>
                  <a:pt x="90" y="79"/>
                  <a:pt x="90" y="79"/>
                </a:cubicBezTo>
                <a:cubicBezTo>
                  <a:pt x="90" y="95"/>
                  <a:pt x="75" y="104"/>
                  <a:pt x="50" y="106"/>
                </a:cubicBezTo>
                <a:cubicBezTo>
                  <a:pt x="51" y="108"/>
                  <a:pt x="52" y="111"/>
                  <a:pt x="53" y="113"/>
                </a:cubicBezTo>
                <a:cubicBezTo>
                  <a:pt x="83" y="110"/>
                  <a:pt x="99" y="98"/>
                  <a:pt x="99" y="79"/>
                </a:cubicBezTo>
                <a:cubicBezTo>
                  <a:pt x="99" y="65"/>
                  <a:pt x="91" y="52"/>
                  <a:pt x="70" y="48"/>
                </a:cubicBezTo>
                <a:close/>
                <a:moveTo>
                  <a:pt x="16" y="97"/>
                </a:moveTo>
                <a:cubicBezTo>
                  <a:pt x="12" y="97"/>
                  <a:pt x="8" y="95"/>
                  <a:pt x="8" y="88"/>
                </a:cubicBezTo>
                <a:cubicBezTo>
                  <a:pt x="8" y="76"/>
                  <a:pt x="18" y="66"/>
                  <a:pt x="31" y="60"/>
                </a:cubicBezTo>
                <a:cubicBezTo>
                  <a:pt x="32" y="71"/>
                  <a:pt x="33" y="81"/>
                  <a:pt x="35" y="88"/>
                </a:cubicBezTo>
                <a:cubicBezTo>
                  <a:pt x="28" y="93"/>
                  <a:pt x="22" y="97"/>
                  <a:pt x="16" y="97"/>
                </a:cubicBezTo>
                <a:close/>
                <a:moveTo>
                  <a:pt x="42" y="82"/>
                </a:moveTo>
                <a:cubicBezTo>
                  <a:pt x="40" y="75"/>
                  <a:pt x="39" y="67"/>
                  <a:pt x="39" y="57"/>
                </a:cubicBezTo>
                <a:cubicBezTo>
                  <a:pt x="48" y="54"/>
                  <a:pt x="57" y="54"/>
                  <a:pt x="59" y="55"/>
                </a:cubicBezTo>
                <a:cubicBezTo>
                  <a:pt x="55" y="65"/>
                  <a:pt x="49" y="75"/>
                  <a:pt x="42" y="82"/>
                </a:cubicBezTo>
                <a:close/>
                <a:moveTo>
                  <a:pt x="125" y="75"/>
                </a:moveTo>
                <a:cubicBezTo>
                  <a:pt x="123" y="68"/>
                  <a:pt x="122" y="59"/>
                  <a:pt x="122" y="52"/>
                </a:cubicBezTo>
                <a:cubicBezTo>
                  <a:pt x="122" y="41"/>
                  <a:pt x="123" y="28"/>
                  <a:pt x="126" y="13"/>
                </a:cubicBezTo>
                <a:cubicBezTo>
                  <a:pt x="138" y="15"/>
                  <a:pt x="138" y="15"/>
                  <a:pt x="138" y="15"/>
                </a:cubicBezTo>
                <a:cubicBezTo>
                  <a:pt x="137" y="16"/>
                  <a:pt x="136" y="17"/>
                  <a:pt x="134" y="17"/>
                </a:cubicBezTo>
                <a:cubicBezTo>
                  <a:pt x="132" y="27"/>
                  <a:pt x="130" y="42"/>
                  <a:pt x="130" y="52"/>
                </a:cubicBezTo>
                <a:cubicBezTo>
                  <a:pt x="130" y="54"/>
                  <a:pt x="130" y="57"/>
                  <a:pt x="131" y="58"/>
                </a:cubicBezTo>
                <a:cubicBezTo>
                  <a:pt x="133" y="52"/>
                  <a:pt x="137" y="44"/>
                  <a:pt x="140" y="40"/>
                </a:cubicBezTo>
                <a:cubicBezTo>
                  <a:pt x="141" y="41"/>
                  <a:pt x="143" y="44"/>
                  <a:pt x="145" y="45"/>
                </a:cubicBezTo>
                <a:cubicBezTo>
                  <a:pt x="136" y="61"/>
                  <a:pt x="133" y="65"/>
                  <a:pt x="133" y="71"/>
                </a:cubicBezTo>
                <a:cubicBezTo>
                  <a:pt x="133" y="71"/>
                  <a:pt x="133" y="72"/>
                  <a:pt x="133" y="74"/>
                </a:cubicBezTo>
                <a:lnTo>
                  <a:pt x="125" y="75"/>
                </a:lnTo>
                <a:close/>
                <a:moveTo>
                  <a:pt x="190" y="10"/>
                </a:moveTo>
                <a:cubicBezTo>
                  <a:pt x="189" y="11"/>
                  <a:pt x="188" y="12"/>
                  <a:pt x="186" y="12"/>
                </a:cubicBezTo>
                <a:cubicBezTo>
                  <a:pt x="187" y="23"/>
                  <a:pt x="188" y="40"/>
                  <a:pt x="188" y="54"/>
                </a:cubicBezTo>
                <a:cubicBezTo>
                  <a:pt x="188" y="77"/>
                  <a:pt x="180" y="98"/>
                  <a:pt x="144" y="113"/>
                </a:cubicBezTo>
                <a:cubicBezTo>
                  <a:pt x="142" y="111"/>
                  <a:pt x="140" y="108"/>
                  <a:pt x="138" y="106"/>
                </a:cubicBezTo>
                <a:cubicBezTo>
                  <a:pt x="171" y="94"/>
                  <a:pt x="179" y="74"/>
                  <a:pt x="179" y="54"/>
                </a:cubicBezTo>
                <a:cubicBezTo>
                  <a:pt x="179" y="39"/>
                  <a:pt x="178" y="22"/>
                  <a:pt x="177" y="9"/>
                </a:cubicBezTo>
                <a:lnTo>
                  <a:pt x="190" y="10"/>
                </a:lnTo>
                <a:close/>
                <a:moveTo>
                  <a:pt x="253" y="10"/>
                </a:moveTo>
                <a:cubicBezTo>
                  <a:pt x="253" y="11"/>
                  <a:pt x="252" y="12"/>
                  <a:pt x="249" y="12"/>
                </a:cubicBezTo>
                <a:cubicBezTo>
                  <a:pt x="248" y="19"/>
                  <a:pt x="246" y="30"/>
                  <a:pt x="244" y="38"/>
                </a:cubicBezTo>
                <a:cubicBezTo>
                  <a:pt x="250" y="37"/>
                  <a:pt x="255" y="37"/>
                  <a:pt x="258" y="37"/>
                </a:cubicBezTo>
                <a:cubicBezTo>
                  <a:pt x="276" y="36"/>
                  <a:pt x="282" y="48"/>
                  <a:pt x="282" y="66"/>
                </a:cubicBezTo>
                <a:cubicBezTo>
                  <a:pt x="282" y="75"/>
                  <a:pt x="281" y="86"/>
                  <a:pt x="278" y="93"/>
                </a:cubicBezTo>
                <a:cubicBezTo>
                  <a:pt x="274" y="106"/>
                  <a:pt x="267" y="111"/>
                  <a:pt x="257" y="111"/>
                </a:cubicBezTo>
                <a:cubicBezTo>
                  <a:pt x="252" y="111"/>
                  <a:pt x="245" y="109"/>
                  <a:pt x="235" y="101"/>
                </a:cubicBezTo>
                <a:cubicBezTo>
                  <a:pt x="236" y="99"/>
                  <a:pt x="237" y="96"/>
                  <a:pt x="238" y="94"/>
                </a:cubicBezTo>
                <a:cubicBezTo>
                  <a:pt x="248" y="101"/>
                  <a:pt x="253" y="103"/>
                  <a:pt x="257" y="103"/>
                </a:cubicBezTo>
                <a:cubicBezTo>
                  <a:pt x="264" y="103"/>
                  <a:pt x="268" y="99"/>
                  <a:pt x="270" y="91"/>
                </a:cubicBezTo>
                <a:cubicBezTo>
                  <a:pt x="273" y="83"/>
                  <a:pt x="274" y="72"/>
                  <a:pt x="274" y="66"/>
                </a:cubicBezTo>
                <a:cubicBezTo>
                  <a:pt x="274" y="52"/>
                  <a:pt x="269" y="44"/>
                  <a:pt x="257" y="44"/>
                </a:cubicBezTo>
                <a:cubicBezTo>
                  <a:pt x="254" y="44"/>
                  <a:pt x="249" y="45"/>
                  <a:pt x="243" y="46"/>
                </a:cubicBezTo>
                <a:cubicBezTo>
                  <a:pt x="237" y="70"/>
                  <a:pt x="230" y="91"/>
                  <a:pt x="218" y="111"/>
                </a:cubicBezTo>
                <a:cubicBezTo>
                  <a:pt x="210" y="107"/>
                  <a:pt x="210" y="107"/>
                  <a:pt x="210" y="107"/>
                </a:cubicBezTo>
                <a:cubicBezTo>
                  <a:pt x="222" y="88"/>
                  <a:pt x="228" y="69"/>
                  <a:pt x="234" y="47"/>
                </a:cubicBezTo>
                <a:cubicBezTo>
                  <a:pt x="228" y="47"/>
                  <a:pt x="219" y="48"/>
                  <a:pt x="213" y="49"/>
                </a:cubicBezTo>
                <a:cubicBezTo>
                  <a:pt x="212" y="41"/>
                  <a:pt x="212" y="41"/>
                  <a:pt x="212" y="41"/>
                </a:cubicBezTo>
                <a:cubicBezTo>
                  <a:pt x="218" y="40"/>
                  <a:pt x="228" y="39"/>
                  <a:pt x="236" y="38"/>
                </a:cubicBezTo>
                <a:cubicBezTo>
                  <a:pt x="237" y="30"/>
                  <a:pt x="239" y="19"/>
                  <a:pt x="241" y="8"/>
                </a:cubicBezTo>
                <a:lnTo>
                  <a:pt x="253" y="10"/>
                </a:lnTo>
                <a:close/>
                <a:moveTo>
                  <a:pt x="281" y="6"/>
                </a:moveTo>
                <a:cubicBezTo>
                  <a:pt x="287" y="11"/>
                  <a:pt x="294" y="18"/>
                  <a:pt x="297" y="23"/>
                </a:cubicBezTo>
                <a:cubicBezTo>
                  <a:pt x="293" y="26"/>
                  <a:pt x="293" y="26"/>
                  <a:pt x="293" y="26"/>
                </a:cubicBezTo>
                <a:cubicBezTo>
                  <a:pt x="289" y="21"/>
                  <a:pt x="282" y="14"/>
                  <a:pt x="277" y="10"/>
                </a:cubicBezTo>
                <a:lnTo>
                  <a:pt x="281" y="6"/>
                </a:lnTo>
                <a:close/>
                <a:moveTo>
                  <a:pt x="308" y="76"/>
                </a:moveTo>
                <a:cubicBezTo>
                  <a:pt x="304" y="59"/>
                  <a:pt x="295" y="44"/>
                  <a:pt x="284" y="35"/>
                </a:cubicBezTo>
                <a:cubicBezTo>
                  <a:pt x="291" y="30"/>
                  <a:pt x="291" y="30"/>
                  <a:pt x="291" y="30"/>
                </a:cubicBezTo>
                <a:cubicBezTo>
                  <a:pt x="302" y="40"/>
                  <a:pt x="313" y="55"/>
                  <a:pt x="317" y="73"/>
                </a:cubicBezTo>
                <a:lnTo>
                  <a:pt x="308" y="76"/>
                </a:lnTo>
                <a:close/>
                <a:moveTo>
                  <a:pt x="299" y="1"/>
                </a:moveTo>
                <a:cubicBezTo>
                  <a:pt x="305" y="6"/>
                  <a:pt x="312" y="13"/>
                  <a:pt x="316" y="18"/>
                </a:cubicBezTo>
                <a:cubicBezTo>
                  <a:pt x="311" y="22"/>
                  <a:pt x="311" y="22"/>
                  <a:pt x="311" y="22"/>
                </a:cubicBezTo>
                <a:cubicBezTo>
                  <a:pt x="308" y="16"/>
                  <a:pt x="300" y="9"/>
                  <a:pt x="295" y="5"/>
                </a:cubicBezTo>
                <a:lnTo>
                  <a:pt x="299" y="1"/>
                </a:lnTo>
                <a:close/>
                <a:moveTo>
                  <a:pt x="411" y="47"/>
                </a:moveTo>
                <a:cubicBezTo>
                  <a:pt x="411" y="47"/>
                  <a:pt x="411" y="47"/>
                  <a:pt x="410" y="47"/>
                </a:cubicBezTo>
                <a:cubicBezTo>
                  <a:pt x="409" y="47"/>
                  <a:pt x="408" y="47"/>
                  <a:pt x="408" y="46"/>
                </a:cubicBezTo>
                <a:cubicBezTo>
                  <a:pt x="372" y="57"/>
                  <a:pt x="340" y="72"/>
                  <a:pt x="340" y="88"/>
                </a:cubicBezTo>
                <a:cubicBezTo>
                  <a:pt x="340" y="100"/>
                  <a:pt x="353" y="104"/>
                  <a:pt x="372" y="104"/>
                </a:cubicBezTo>
                <a:cubicBezTo>
                  <a:pt x="391" y="104"/>
                  <a:pt x="406" y="102"/>
                  <a:pt x="415" y="101"/>
                </a:cubicBezTo>
                <a:cubicBezTo>
                  <a:pt x="415" y="110"/>
                  <a:pt x="415" y="110"/>
                  <a:pt x="415" y="110"/>
                </a:cubicBezTo>
                <a:cubicBezTo>
                  <a:pt x="404" y="111"/>
                  <a:pt x="386" y="112"/>
                  <a:pt x="372" y="112"/>
                </a:cubicBezTo>
                <a:cubicBezTo>
                  <a:pt x="349" y="112"/>
                  <a:pt x="331" y="107"/>
                  <a:pt x="331" y="89"/>
                </a:cubicBezTo>
                <a:cubicBezTo>
                  <a:pt x="331" y="76"/>
                  <a:pt x="344" y="65"/>
                  <a:pt x="363" y="55"/>
                </a:cubicBezTo>
                <a:cubicBezTo>
                  <a:pt x="359" y="48"/>
                  <a:pt x="357" y="34"/>
                  <a:pt x="357" y="7"/>
                </a:cubicBezTo>
                <a:cubicBezTo>
                  <a:pt x="370" y="8"/>
                  <a:pt x="370" y="8"/>
                  <a:pt x="370" y="8"/>
                </a:cubicBezTo>
                <a:cubicBezTo>
                  <a:pt x="370" y="9"/>
                  <a:pt x="369" y="10"/>
                  <a:pt x="367" y="11"/>
                </a:cubicBezTo>
                <a:cubicBezTo>
                  <a:pt x="367" y="32"/>
                  <a:pt x="367" y="45"/>
                  <a:pt x="371" y="51"/>
                </a:cubicBezTo>
                <a:cubicBezTo>
                  <a:pt x="382" y="46"/>
                  <a:pt x="395" y="41"/>
                  <a:pt x="408" y="37"/>
                </a:cubicBezTo>
                <a:lnTo>
                  <a:pt x="411" y="47"/>
                </a:lnTo>
                <a:close/>
                <a:moveTo>
                  <a:pt x="432" y="48"/>
                </a:moveTo>
                <a:cubicBezTo>
                  <a:pt x="450" y="43"/>
                  <a:pt x="473" y="38"/>
                  <a:pt x="482" y="38"/>
                </a:cubicBezTo>
                <a:cubicBezTo>
                  <a:pt x="500" y="38"/>
                  <a:pt x="511" y="48"/>
                  <a:pt x="511" y="66"/>
                </a:cubicBezTo>
                <a:cubicBezTo>
                  <a:pt x="511" y="67"/>
                  <a:pt x="511" y="67"/>
                  <a:pt x="511" y="67"/>
                </a:cubicBezTo>
                <a:cubicBezTo>
                  <a:pt x="510" y="89"/>
                  <a:pt x="493" y="105"/>
                  <a:pt x="459" y="114"/>
                </a:cubicBezTo>
                <a:cubicBezTo>
                  <a:pt x="458" y="112"/>
                  <a:pt x="455" y="109"/>
                  <a:pt x="453" y="107"/>
                </a:cubicBezTo>
                <a:cubicBezTo>
                  <a:pt x="484" y="99"/>
                  <a:pt x="502" y="85"/>
                  <a:pt x="502" y="67"/>
                </a:cubicBezTo>
                <a:cubicBezTo>
                  <a:pt x="502" y="55"/>
                  <a:pt x="496" y="47"/>
                  <a:pt x="482" y="47"/>
                </a:cubicBezTo>
                <a:cubicBezTo>
                  <a:pt x="472" y="47"/>
                  <a:pt x="453" y="51"/>
                  <a:pt x="438" y="56"/>
                </a:cubicBezTo>
                <a:cubicBezTo>
                  <a:pt x="438" y="57"/>
                  <a:pt x="437" y="58"/>
                  <a:pt x="436" y="59"/>
                </a:cubicBezTo>
                <a:lnTo>
                  <a:pt x="432" y="48"/>
                </a:lnTo>
                <a:close/>
                <a:moveTo>
                  <a:pt x="449" y="7"/>
                </a:moveTo>
                <a:cubicBezTo>
                  <a:pt x="466" y="8"/>
                  <a:pt x="485" y="12"/>
                  <a:pt x="497" y="16"/>
                </a:cubicBezTo>
                <a:cubicBezTo>
                  <a:pt x="495" y="24"/>
                  <a:pt x="495" y="24"/>
                  <a:pt x="495" y="24"/>
                </a:cubicBezTo>
                <a:cubicBezTo>
                  <a:pt x="482" y="20"/>
                  <a:pt x="463" y="16"/>
                  <a:pt x="447" y="15"/>
                </a:cubicBezTo>
                <a:lnTo>
                  <a:pt x="449" y="7"/>
                </a:lnTo>
                <a:close/>
                <a:moveTo>
                  <a:pt x="615" y="104"/>
                </a:moveTo>
                <a:cubicBezTo>
                  <a:pt x="604" y="105"/>
                  <a:pt x="590" y="106"/>
                  <a:pt x="578" y="106"/>
                </a:cubicBezTo>
                <a:cubicBezTo>
                  <a:pt x="568" y="106"/>
                  <a:pt x="559" y="106"/>
                  <a:pt x="555" y="105"/>
                </a:cubicBezTo>
                <a:cubicBezTo>
                  <a:pt x="540" y="102"/>
                  <a:pt x="534" y="92"/>
                  <a:pt x="534" y="82"/>
                </a:cubicBezTo>
                <a:cubicBezTo>
                  <a:pt x="534" y="73"/>
                  <a:pt x="539" y="63"/>
                  <a:pt x="546" y="56"/>
                </a:cubicBezTo>
                <a:cubicBezTo>
                  <a:pt x="553" y="60"/>
                  <a:pt x="553" y="60"/>
                  <a:pt x="553" y="60"/>
                </a:cubicBezTo>
                <a:cubicBezTo>
                  <a:pt x="546" y="67"/>
                  <a:pt x="542" y="74"/>
                  <a:pt x="542" y="81"/>
                </a:cubicBezTo>
                <a:cubicBezTo>
                  <a:pt x="542" y="88"/>
                  <a:pt x="547" y="94"/>
                  <a:pt x="557" y="97"/>
                </a:cubicBezTo>
                <a:cubicBezTo>
                  <a:pt x="561" y="98"/>
                  <a:pt x="568" y="98"/>
                  <a:pt x="577" y="98"/>
                </a:cubicBezTo>
                <a:cubicBezTo>
                  <a:pt x="588" y="98"/>
                  <a:pt x="602" y="97"/>
                  <a:pt x="614" y="95"/>
                </a:cubicBezTo>
                <a:lnTo>
                  <a:pt x="615" y="104"/>
                </a:lnTo>
                <a:close/>
                <a:moveTo>
                  <a:pt x="561" y="43"/>
                </a:moveTo>
                <a:cubicBezTo>
                  <a:pt x="567" y="38"/>
                  <a:pt x="575" y="32"/>
                  <a:pt x="582" y="29"/>
                </a:cubicBezTo>
                <a:cubicBezTo>
                  <a:pt x="582" y="29"/>
                  <a:pt x="582" y="29"/>
                  <a:pt x="582" y="29"/>
                </a:cubicBezTo>
                <a:cubicBezTo>
                  <a:pt x="573" y="30"/>
                  <a:pt x="552" y="30"/>
                  <a:pt x="539" y="30"/>
                </a:cubicBezTo>
                <a:cubicBezTo>
                  <a:pt x="539" y="28"/>
                  <a:pt x="539" y="24"/>
                  <a:pt x="538" y="22"/>
                </a:cubicBezTo>
                <a:cubicBezTo>
                  <a:pt x="545" y="22"/>
                  <a:pt x="545" y="22"/>
                  <a:pt x="545" y="22"/>
                </a:cubicBezTo>
                <a:cubicBezTo>
                  <a:pt x="560" y="22"/>
                  <a:pt x="592" y="22"/>
                  <a:pt x="607" y="18"/>
                </a:cubicBezTo>
                <a:cubicBezTo>
                  <a:pt x="608" y="27"/>
                  <a:pt x="608" y="27"/>
                  <a:pt x="608" y="27"/>
                </a:cubicBezTo>
                <a:cubicBezTo>
                  <a:pt x="604" y="27"/>
                  <a:pt x="601" y="28"/>
                  <a:pt x="595" y="30"/>
                </a:cubicBezTo>
                <a:cubicBezTo>
                  <a:pt x="589" y="33"/>
                  <a:pt x="577" y="40"/>
                  <a:pt x="567" y="47"/>
                </a:cubicBezTo>
                <a:lnTo>
                  <a:pt x="561" y="43"/>
                </a:lnTo>
                <a:close/>
                <a:moveTo>
                  <a:pt x="614" y="60"/>
                </a:moveTo>
                <a:cubicBezTo>
                  <a:pt x="611" y="55"/>
                  <a:pt x="604" y="48"/>
                  <a:pt x="598" y="44"/>
                </a:cubicBezTo>
                <a:cubicBezTo>
                  <a:pt x="602" y="40"/>
                  <a:pt x="602" y="40"/>
                  <a:pt x="602" y="40"/>
                </a:cubicBezTo>
                <a:cubicBezTo>
                  <a:pt x="608" y="44"/>
                  <a:pt x="615" y="51"/>
                  <a:pt x="619" y="56"/>
                </a:cubicBezTo>
                <a:lnTo>
                  <a:pt x="614" y="60"/>
                </a:lnTo>
                <a:close/>
                <a:moveTo>
                  <a:pt x="627" y="49"/>
                </a:moveTo>
                <a:cubicBezTo>
                  <a:pt x="624" y="44"/>
                  <a:pt x="617" y="37"/>
                  <a:pt x="611" y="32"/>
                </a:cubicBezTo>
                <a:cubicBezTo>
                  <a:pt x="615" y="29"/>
                  <a:pt x="615" y="29"/>
                  <a:pt x="615" y="29"/>
                </a:cubicBezTo>
                <a:cubicBezTo>
                  <a:pt x="621" y="33"/>
                  <a:pt x="628" y="40"/>
                  <a:pt x="631" y="45"/>
                </a:cubicBezTo>
                <a:lnTo>
                  <a:pt x="627" y="49"/>
                </a:lnTo>
                <a:close/>
                <a:moveTo>
                  <a:pt x="740" y="32"/>
                </a:moveTo>
                <a:cubicBezTo>
                  <a:pt x="729" y="35"/>
                  <a:pt x="714" y="38"/>
                  <a:pt x="700" y="39"/>
                </a:cubicBezTo>
                <a:cubicBezTo>
                  <a:pt x="704" y="55"/>
                  <a:pt x="710" y="65"/>
                  <a:pt x="722" y="71"/>
                </a:cubicBezTo>
                <a:cubicBezTo>
                  <a:pt x="716" y="78"/>
                  <a:pt x="716" y="78"/>
                  <a:pt x="716" y="78"/>
                </a:cubicBezTo>
                <a:cubicBezTo>
                  <a:pt x="710" y="73"/>
                  <a:pt x="702" y="70"/>
                  <a:pt x="689" y="70"/>
                </a:cubicBezTo>
                <a:cubicBezTo>
                  <a:pt x="688" y="63"/>
                  <a:pt x="688" y="63"/>
                  <a:pt x="688" y="63"/>
                </a:cubicBezTo>
                <a:cubicBezTo>
                  <a:pt x="694" y="63"/>
                  <a:pt x="698" y="64"/>
                  <a:pt x="701" y="64"/>
                </a:cubicBezTo>
                <a:cubicBezTo>
                  <a:pt x="698" y="60"/>
                  <a:pt x="694" y="50"/>
                  <a:pt x="691" y="40"/>
                </a:cubicBezTo>
                <a:cubicBezTo>
                  <a:pt x="686" y="40"/>
                  <a:pt x="678" y="40"/>
                  <a:pt x="671" y="40"/>
                </a:cubicBezTo>
                <a:cubicBezTo>
                  <a:pt x="663" y="40"/>
                  <a:pt x="650" y="40"/>
                  <a:pt x="643" y="40"/>
                </a:cubicBezTo>
                <a:cubicBezTo>
                  <a:pt x="643" y="32"/>
                  <a:pt x="643" y="32"/>
                  <a:pt x="643" y="32"/>
                </a:cubicBezTo>
                <a:cubicBezTo>
                  <a:pt x="650" y="32"/>
                  <a:pt x="660" y="32"/>
                  <a:pt x="671" y="32"/>
                </a:cubicBezTo>
                <a:cubicBezTo>
                  <a:pt x="677" y="32"/>
                  <a:pt x="684" y="32"/>
                  <a:pt x="689" y="32"/>
                </a:cubicBezTo>
                <a:cubicBezTo>
                  <a:pt x="688" y="25"/>
                  <a:pt x="686" y="16"/>
                  <a:pt x="685" y="7"/>
                </a:cubicBezTo>
                <a:cubicBezTo>
                  <a:pt x="698" y="7"/>
                  <a:pt x="698" y="7"/>
                  <a:pt x="698" y="7"/>
                </a:cubicBezTo>
                <a:cubicBezTo>
                  <a:pt x="698" y="9"/>
                  <a:pt x="697" y="10"/>
                  <a:pt x="695" y="10"/>
                </a:cubicBezTo>
                <a:cubicBezTo>
                  <a:pt x="695" y="17"/>
                  <a:pt x="696" y="24"/>
                  <a:pt x="698" y="31"/>
                </a:cubicBezTo>
                <a:cubicBezTo>
                  <a:pt x="712" y="30"/>
                  <a:pt x="727" y="27"/>
                  <a:pt x="738" y="24"/>
                </a:cubicBezTo>
                <a:lnTo>
                  <a:pt x="740" y="32"/>
                </a:lnTo>
                <a:close/>
                <a:moveTo>
                  <a:pt x="719" y="112"/>
                </a:moveTo>
                <a:cubicBezTo>
                  <a:pt x="713" y="112"/>
                  <a:pt x="707" y="112"/>
                  <a:pt x="696" y="112"/>
                </a:cubicBezTo>
                <a:cubicBezTo>
                  <a:pt x="671" y="112"/>
                  <a:pt x="653" y="104"/>
                  <a:pt x="653" y="88"/>
                </a:cubicBezTo>
                <a:cubicBezTo>
                  <a:pt x="653" y="81"/>
                  <a:pt x="658" y="74"/>
                  <a:pt x="664" y="68"/>
                </a:cubicBezTo>
                <a:cubicBezTo>
                  <a:pt x="671" y="73"/>
                  <a:pt x="671" y="73"/>
                  <a:pt x="671" y="73"/>
                </a:cubicBezTo>
                <a:cubicBezTo>
                  <a:pt x="665" y="77"/>
                  <a:pt x="662" y="83"/>
                  <a:pt x="662" y="88"/>
                </a:cubicBezTo>
                <a:cubicBezTo>
                  <a:pt x="662" y="100"/>
                  <a:pt x="677" y="104"/>
                  <a:pt x="697" y="104"/>
                </a:cubicBezTo>
                <a:cubicBezTo>
                  <a:pt x="707" y="104"/>
                  <a:pt x="713" y="104"/>
                  <a:pt x="719" y="103"/>
                </a:cubicBezTo>
                <a:lnTo>
                  <a:pt x="719" y="112"/>
                </a:lnTo>
                <a:close/>
                <a:moveTo>
                  <a:pt x="716" y="3"/>
                </a:moveTo>
                <a:cubicBezTo>
                  <a:pt x="721" y="8"/>
                  <a:pt x="727" y="14"/>
                  <a:pt x="730" y="19"/>
                </a:cubicBezTo>
                <a:cubicBezTo>
                  <a:pt x="725" y="23"/>
                  <a:pt x="725" y="23"/>
                  <a:pt x="725" y="23"/>
                </a:cubicBezTo>
                <a:cubicBezTo>
                  <a:pt x="722" y="17"/>
                  <a:pt x="716" y="11"/>
                  <a:pt x="712" y="6"/>
                </a:cubicBezTo>
                <a:lnTo>
                  <a:pt x="716" y="3"/>
                </a:lnTo>
                <a:close/>
                <a:moveTo>
                  <a:pt x="733" y="0"/>
                </a:moveTo>
                <a:cubicBezTo>
                  <a:pt x="738" y="5"/>
                  <a:pt x="744" y="11"/>
                  <a:pt x="747" y="16"/>
                </a:cubicBezTo>
                <a:cubicBezTo>
                  <a:pt x="742" y="20"/>
                  <a:pt x="742" y="20"/>
                  <a:pt x="742" y="20"/>
                </a:cubicBezTo>
                <a:cubicBezTo>
                  <a:pt x="739" y="15"/>
                  <a:pt x="733" y="8"/>
                  <a:pt x="728" y="3"/>
                </a:cubicBezTo>
                <a:lnTo>
                  <a:pt x="733" y="0"/>
                </a:lnTo>
                <a:close/>
                <a:moveTo>
                  <a:pt x="776" y="20"/>
                </a:moveTo>
                <a:cubicBezTo>
                  <a:pt x="776" y="21"/>
                  <a:pt x="775" y="22"/>
                  <a:pt x="773" y="22"/>
                </a:cubicBezTo>
                <a:cubicBezTo>
                  <a:pt x="772" y="31"/>
                  <a:pt x="771" y="42"/>
                  <a:pt x="771" y="52"/>
                </a:cubicBezTo>
                <a:cubicBezTo>
                  <a:pt x="771" y="57"/>
                  <a:pt x="771" y="61"/>
                  <a:pt x="771" y="65"/>
                </a:cubicBezTo>
                <a:cubicBezTo>
                  <a:pt x="773" y="85"/>
                  <a:pt x="781" y="98"/>
                  <a:pt x="790" y="97"/>
                </a:cubicBezTo>
                <a:cubicBezTo>
                  <a:pt x="795" y="97"/>
                  <a:pt x="801" y="85"/>
                  <a:pt x="806" y="72"/>
                </a:cubicBezTo>
                <a:cubicBezTo>
                  <a:pt x="807" y="73"/>
                  <a:pt x="811" y="76"/>
                  <a:pt x="813" y="77"/>
                </a:cubicBezTo>
                <a:cubicBezTo>
                  <a:pt x="807" y="93"/>
                  <a:pt x="800" y="106"/>
                  <a:pt x="790" y="107"/>
                </a:cubicBezTo>
                <a:cubicBezTo>
                  <a:pt x="775" y="107"/>
                  <a:pt x="764" y="88"/>
                  <a:pt x="763" y="65"/>
                </a:cubicBezTo>
                <a:cubicBezTo>
                  <a:pt x="762" y="61"/>
                  <a:pt x="762" y="56"/>
                  <a:pt x="762" y="50"/>
                </a:cubicBezTo>
                <a:cubicBezTo>
                  <a:pt x="762" y="40"/>
                  <a:pt x="763" y="28"/>
                  <a:pt x="764" y="18"/>
                </a:cubicBezTo>
                <a:lnTo>
                  <a:pt x="776" y="20"/>
                </a:lnTo>
                <a:close/>
                <a:moveTo>
                  <a:pt x="856" y="76"/>
                </a:moveTo>
                <a:cubicBezTo>
                  <a:pt x="853" y="55"/>
                  <a:pt x="842" y="40"/>
                  <a:pt x="826" y="31"/>
                </a:cubicBezTo>
                <a:cubicBezTo>
                  <a:pt x="831" y="24"/>
                  <a:pt x="831" y="24"/>
                  <a:pt x="831" y="24"/>
                </a:cubicBezTo>
                <a:cubicBezTo>
                  <a:pt x="849" y="34"/>
                  <a:pt x="862" y="51"/>
                  <a:pt x="865" y="73"/>
                </a:cubicBezTo>
                <a:lnTo>
                  <a:pt x="856" y="76"/>
                </a:lnTo>
                <a:close/>
                <a:moveTo>
                  <a:pt x="932" y="60"/>
                </a:moveTo>
                <a:cubicBezTo>
                  <a:pt x="944" y="59"/>
                  <a:pt x="957" y="58"/>
                  <a:pt x="967" y="56"/>
                </a:cubicBezTo>
                <a:cubicBezTo>
                  <a:pt x="966" y="48"/>
                  <a:pt x="966" y="48"/>
                  <a:pt x="966" y="48"/>
                </a:cubicBezTo>
                <a:cubicBezTo>
                  <a:pt x="957" y="50"/>
                  <a:pt x="944" y="52"/>
                  <a:pt x="932" y="52"/>
                </a:cubicBezTo>
                <a:cubicBezTo>
                  <a:pt x="932" y="45"/>
                  <a:pt x="932" y="38"/>
                  <a:pt x="932" y="30"/>
                </a:cubicBezTo>
                <a:cubicBezTo>
                  <a:pt x="947" y="30"/>
                  <a:pt x="961" y="28"/>
                  <a:pt x="973" y="26"/>
                </a:cubicBezTo>
                <a:cubicBezTo>
                  <a:pt x="972" y="18"/>
                  <a:pt x="972" y="18"/>
                  <a:pt x="972" y="18"/>
                </a:cubicBezTo>
                <a:cubicBezTo>
                  <a:pt x="960" y="21"/>
                  <a:pt x="946" y="22"/>
                  <a:pt x="932" y="23"/>
                </a:cubicBezTo>
                <a:cubicBezTo>
                  <a:pt x="932" y="21"/>
                  <a:pt x="932" y="11"/>
                  <a:pt x="932" y="9"/>
                </a:cubicBezTo>
                <a:cubicBezTo>
                  <a:pt x="934" y="9"/>
                  <a:pt x="935" y="8"/>
                  <a:pt x="935" y="7"/>
                </a:cubicBezTo>
                <a:cubicBezTo>
                  <a:pt x="923" y="6"/>
                  <a:pt x="923" y="6"/>
                  <a:pt x="923" y="6"/>
                </a:cubicBezTo>
                <a:cubicBezTo>
                  <a:pt x="923" y="10"/>
                  <a:pt x="923" y="17"/>
                  <a:pt x="923" y="23"/>
                </a:cubicBezTo>
                <a:cubicBezTo>
                  <a:pt x="918" y="23"/>
                  <a:pt x="912" y="23"/>
                  <a:pt x="907" y="23"/>
                </a:cubicBezTo>
                <a:cubicBezTo>
                  <a:pt x="898" y="23"/>
                  <a:pt x="888" y="23"/>
                  <a:pt x="881" y="23"/>
                </a:cubicBezTo>
                <a:cubicBezTo>
                  <a:pt x="881" y="31"/>
                  <a:pt x="881" y="31"/>
                  <a:pt x="881" y="31"/>
                </a:cubicBezTo>
                <a:cubicBezTo>
                  <a:pt x="888" y="31"/>
                  <a:pt x="899" y="31"/>
                  <a:pt x="907" y="31"/>
                </a:cubicBezTo>
                <a:cubicBezTo>
                  <a:pt x="912" y="31"/>
                  <a:pt x="918" y="31"/>
                  <a:pt x="923" y="31"/>
                </a:cubicBezTo>
                <a:cubicBezTo>
                  <a:pt x="924" y="53"/>
                  <a:pt x="924" y="53"/>
                  <a:pt x="924" y="53"/>
                </a:cubicBezTo>
                <a:cubicBezTo>
                  <a:pt x="922" y="53"/>
                  <a:pt x="919" y="53"/>
                  <a:pt x="916" y="53"/>
                </a:cubicBezTo>
                <a:cubicBezTo>
                  <a:pt x="901" y="53"/>
                  <a:pt x="895" y="52"/>
                  <a:pt x="895" y="49"/>
                </a:cubicBezTo>
                <a:cubicBezTo>
                  <a:pt x="895" y="46"/>
                  <a:pt x="898" y="44"/>
                  <a:pt x="904" y="41"/>
                </a:cubicBezTo>
                <a:cubicBezTo>
                  <a:pt x="898" y="37"/>
                  <a:pt x="898" y="37"/>
                  <a:pt x="898" y="37"/>
                </a:cubicBezTo>
                <a:cubicBezTo>
                  <a:pt x="890" y="42"/>
                  <a:pt x="887" y="46"/>
                  <a:pt x="887" y="50"/>
                </a:cubicBezTo>
                <a:cubicBezTo>
                  <a:pt x="887" y="57"/>
                  <a:pt x="892" y="60"/>
                  <a:pt x="913" y="60"/>
                </a:cubicBezTo>
                <a:cubicBezTo>
                  <a:pt x="916" y="60"/>
                  <a:pt x="921" y="60"/>
                  <a:pt x="925" y="60"/>
                </a:cubicBezTo>
                <a:cubicBezTo>
                  <a:pt x="925" y="67"/>
                  <a:pt x="925" y="73"/>
                  <a:pt x="925" y="78"/>
                </a:cubicBezTo>
                <a:cubicBezTo>
                  <a:pt x="921" y="77"/>
                  <a:pt x="916" y="77"/>
                  <a:pt x="912" y="77"/>
                </a:cubicBezTo>
                <a:cubicBezTo>
                  <a:pt x="899" y="77"/>
                  <a:pt x="886" y="83"/>
                  <a:pt x="886" y="94"/>
                </a:cubicBezTo>
                <a:cubicBezTo>
                  <a:pt x="886" y="106"/>
                  <a:pt x="897" y="112"/>
                  <a:pt x="912" y="112"/>
                </a:cubicBezTo>
                <a:cubicBezTo>
                  <a:pt x="927" y="112"/>
                  <a:pt x="934" y="105"/>
                  <a:pt x="934" y="94"/>
                </a:cubicBezTo>
                <a:cubicBezTo>
                  <a:pt x="934" y="92"/>
                  <a:pt x="934" y="90"/>
                  <a:pt x="934" y="88"/>
                </a:cubicBezTo>
                <a:cubicBezTo>
                  <a:pt x="942" y="92"/>
                  <a:pt x="953" y="97"/>
                  <a:pt x="963" y="106"/>
                </a:cubicBezTo>
                <a:cubicBezTo>
                  <a:pt x="969" y="99"/>
                  <a:pt x="969" y="99"/>
                  <a:pt x="969" y="99"/>
                </a:cubicBezTo>
                <a:cubicBezTo>
                  <a:pt x="956" y="90"/>
                  <a:pt x="944" y="83"/>
                  <a:pt x="933" y="80"/>
                </a:cubicBezTo>
                <a:lnTo>
                  <a:pt x="932" y="60"/>
                </a:lnTo>
                <a:close/>
                <a:moveTo>
                  <a:pt x="913" y="105"/>
                </a:moveTo>
                <a:cubicBezTo>
                  <a:pt x="902" y="105"/>
                  <a:pt x="894" y="101"/>
                  <a:pt x="894" y="94"/>
                </a:cubicBezTo>
                <a:cubicBezTo>
                  <a:pt x="894" y="87"/>
                  <a:pt x="903" y="83"/>
                  <a:pt x="912" y="83"/>
                </a:cubicBezTo>
                <a:cubicBezTo>
                  <a:pt x="916" y="83"/>
                  <a:pt x="921" y="84"/>
                  <a:pt x="926" y="85"/>
                </a:cubicBezTo>
                <a:cubicBezTo>
                  <a:pt x="926" y="92"/>
                  <a:pt x="926" y="92"/>
                  <a:pt x="926" y="92"/>
                </a:cubicBezTo>
                <a:cubicBezTo>
                  <a:pt x="926" y="101"/>
                  <a:pt x="922" y="105"/>
                  <a:pt x="913" y="105"/>
                </a:cubicBezTo>
                <a:close/>
                <a:moveTo>
                  <a:pt x="1055" y="24"/>
                </a:moveTo>
                <a:cubicBezTo>
                  <a:pt x="1055" y="11"/>
                  <a:pt x="1055" y="10"/>
                  <a:pt x="1055" y="8"/>
                </a:cubicBezTo>
                <a:cubicBezTo>
                  <a:pt x="1057" y="8"/>
                  <a:pt x="1058" y="7"/>
                  <a:pt x="1058" y="6"/>
                </a:cubicBezTo>
                <a:cubicBezTo>
                  <a:pt x="1045" y="5"/>
                  <a:pt x="1045" y="5"/>
                  <a:pt x="1045" y="5"/>
                </a:cubicBezTo>
                <a:cubicBezTo>
                  <a:pt x="1046" y="8"/>
                  <a:pt x="1046" y="21"/>
                  <a:pt x="1046" y="24"/>
                </a:cubicBezTo>
                <a:cubicBezTo>
                  <a:pt x="1018" y="25"/>
                  <a:pt x="1018" y="25"/>
                  <a:pt x="1018" y="25"/>
                </a:cubicBezTo>
                <a:cubicBezTo>
                  <a:pt x="991" y="26"/>
                  <a:pt x="991" y="26"/>
                  <a:pt x="991" y="26"/>
                </a:cubicBezTo>
                <a:cubicBezTo>
                  <a:pt x="991" y="33"/>
                  <a:pt x="991" y="33"/>
                  <a:pt x="991" y="33"/>
                </a:cubicBezTo>
                <a:cubicBezTo>
                  <a:pt x="996" y="33"/>
                  <a:pt x="1034" y="32"/>
                  <a:pt x="1046" y="32"/>
                </a:cubicBezTo>
                <a:cubicBezTo>
                  <a:pt x="1047" y="37"/>
                  <a:pt x="1047" y="45"/>
                  <a:pt x="1047" y="47"/>
                </a:cubicBezTo>
                <a:cubicBezTo>
                  <a:pt x="1044" y="45"/>
                  <a:pt x="1040" y="43"/>
                  <a:pt x="1036" y="43"/>
                </a:cubicBezTo>
                <a:cubicBezTo>
                  <a:pt x="1024" y="43"/>
                  <a:pt x="1014" y="53"/>
                  <a:pt x="1014" y="66"/>
                </a:cubicBezTo>
                <a:cubicBezTo>
                  <a:pt x="1014" y="78"/>
                  <a:pt x="1024" y="87"/>
                  <a:pt x="1034" y="87"/>
                </a:cubicBezTo>
                <a:cubicBezTo>
                  <a:pt x="1040" y="87"/>
                  <a:pt x="1044" y="84"/>
                  <a:pt x="1047" y="80"/>
                </a:cubicBezTo>
                <a:cubicBezTo>
                  <a:pt x="1047" y="80"/>
                  <a:pt x="1047" y="80"/>
                  <a:pt x="1047" y="80"/>
                </a:cubicBezTo>
                <a:cubicBezTo>
                  <a:pt x="1044" y="92"/>
                  <a:pt x="1034" y="102"/>
                  <a:pt x="1016" y="108"/>
                </a:cubicBezTo>
                <a:cubicBezTo>
                  <a:pt x="1017" y="110"/>
                  <a:pt x="1020" y="113"/>
                  <a:pt x="1022" y="115"/>
                </a:cubicBezTo>
                <a:cubicBezTo>
                  <a:pt x="1043" y="107"/>
                  <a:pt x="1053" y="94"/>
                  <a:pt x="1056" y="80"/>
                </a:cubicBezTo>
                <a:cubicBezTo>
                  <a:pt x="1057" y="77"/>
                  <a:pt x="1057" y="73"/>
                  <a:pt x="1057" y="69"/>
                </a:cubicBezTo>
                <a:cubicBezTo>
                  <a:pt x="1057" y="64"/>
                  <a:pt x="1057" y="60"/>
                  <a:pt x="1056" y="56"/>
                </a:cubicBezTo>
                <a:cubicBezTo>
                  <a:pt x="1056" y="49"/>
                  <a:pt x="1055" y="41"/>
                  <a:pt x="1055" y="31"/>
                </a:cubicBezTo>
                <a:cubicBezTo>
                  <a:pt x="1069" y="31"/>
                  <a:pt x="1084" y="31"/>
                  <a:pt x="1094" y="31"/>
                </a:cubicBezTo>
                <a:cubicBezTo>
                  <a:pt x="1094" y="23"/>
                  <a:pt x="1094" y="23"/>
                  <a:pt x="1094" y="23"/>
                </a:cubicBezTo>
                <a:cubicBezTo>
                  <a:pt x="1085" y="23"/>
                  <a:pt x="1070" y="23"/>
                  <a:pt x="1055" y="24"/>
                </a:cubicBezTo>
                <a:close/>
                <a:moveTo>
                  <a:pt x="1035" y="80"/>
                </a:moveTo>
                <a:cubicBezTo>
                  <a:pt x="1028" y="80"/>
                  <a:pt x="1022" y="74"/>
                  <a:pt x="1022" y="66"/>
                </a:cubicBezTo>
                <a:cubicBezTo>
                  <a:pt x="1022" y="57"/>
                  <a:pt x="1028" y="51"/>
                  <a:pt x="1036" y="50"/>
                </a:cubicBezTo>
                <a:cubicBezTo>
                  <a:pt x="1048" y="50"/>
                  <a:pt x="1048" y="61"/>
                  <a:pt x="1048" y="66"/>
                </a:cubicBezTo>
                <a:cubicBezTo>
                  <a:pt x="1048" y="73"/>
                  <a:pt x="1044" y="80"/>
                  <a:pt x="1035" y="80"/>
                </a:cubicBezTo>
                <a:close/>
              </a:path>
            </a:pathLst>
          </a:custGeom>
          <a:solidFill>
            <a:srgbClr val="002050"/>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tx2">
                  <a:lumMod val="75000"/>
                  <a:lumOff val="25000"/>
                </a:schemeClr>
              </a:solidFill>
              <a:effectLst/>
              <a:uLnTx/>
              <a:uFillTx/>
              <a:latin typeface="Segoe UI Semilight"/>
              <a:ea typeface="+mn-ea"/>
              <a:cs typeface="+mn-cs"/>
            </a:endParaRPr>
          </a:p>
        </p:txBody>
      </p:sp>
      <p:sp>
        <p:nvSpPr>
          <p:cNvPr id="25" name="Freeform 238">
            <a:extLst>
              <a:ext uri="{FF2B5EF4-FFF2-40B4-BE49-F238E27FC236}">
                <a16:creationId xmlns:a16="http://schemas.microsoft.com/office/drawing/2014/main" id="{E73100F6-796D-A444-E95E-6FA832DDA63F}"/>
              </a:ext>
              <a:ext uri="{C183D7F6-B498-43B3-948B-1728B52AA6E4}">
                <adec:decorative xmlns:adec="http://schemas.microsoft.com/office/drawing/2017/decorative" val="1"/>
              </a:ext>
            </a:extLst>
          </p:cNvPr>
          <p:cNvSpPr>
            <a:spLocks noEditPoints="1"/>
          </p:cNvSpPr>
          <p:nvPr userDrawn="1"/>
        </p:nvSpPr>
        <p:spPr bwMode="auto">
          <a:xfrm>
            <a:off x="4366952" y="4228494"/>
            <a:ext cx="1448800" cy="464951"/>
          </a:xfrm>
          <a:custGeom>
            <a:avLst/>
            <a:gdLst>
              <a:gd name="T0" fmla="*/ 0 w 477"/>
              <a:gd name="T1" fmla="*/ 37 h 153"/>
              <a:gd name="T2" fmla="*/ 30 w 477"/>
              <a:gd name="T3" fmla="*/ 151 h 153"/>
              <a:gd name="T4" fmla="*/ 92 w 477"/>
              <a:gd name="T5" fmla="*/ 93 h 153"/>
              <a:gd name="T6" fmla="*/ 65 w 477"/>
              <a:gd name="T7" fmla="*/ 127 h 153"/>
              <a:gd name="T8" fmla="*/ 13 w 477"/>
              <a:gd name="T9" fmla="*/ 139 h 153"/>
              <a:gd name="T10" fmla="*/ 31 w 477"/>
              <a:gd name="T11" fmla="*/ 49 h 153"/>
              <a:gd name="T12" fmla="*/ 65 w 477"/>
              <a:gd name="T13" fmla="*/ 127 h 153"/>
              <a:gd name="T14" fmla="*/ 115 w 477"/>
              <a:gd name="T15" fmla="*/ 151 h 153"/>
              <a:gd name="T16" fmla="*/ 173 w 477"/>
              <a:gd name="T17" fmla="*/ 37 h 153"/>
              <a:gd name="T18" fmla="*/ 128 w 477"/>
              <a:gd name="T19" fmla="*/ 49 h 153"/>
              <a:gd name="T20" fmla="*/ 169 w 477"/>
              <a:gd name="T21" fmla="*/ 87 h 153"/>
              <a:gd name="T22" fmla="*/ 128 w 477"/>
              <a:gd name="T23" fmla="*/ 99 h 153"/>
              <a:gd name="T24" fmla="*/ 175 w 477"/>
              <a:gd name="T25" fmla="*/ 139 h 153"/>
              <a:gd name="T26" fmla="*/ 167 w 477"/>
              <a:gd name="T27" fmla="*/ 0 h 153"/>
              <a:gd name="T28" fmla="*/ 139 w 477"/>
              <a:gd name="T29" fmla="*/ 26 h 153"/>
              <a:gd name="T30" fmla="*/ 131 w 477"/>
              <a:gd name="T31" fmla="*/ 0 h 153"/>
              <a:gd name="T32" fmla="*/ 157 w 477"/>
              <a:gd name="T33" fmla="*/ 0 h 153"/>
              <a:gd name="T34" fmla="*/ 277 w 477"/>
              <a:gd name="T35" fmla="*/ 151 h 153"/>
              <a:gd name="T36" fmla="*/ 214 w 477"/>
              <a:gd name="T37" fmla="*/ 99 h 153"/>
              <a:gd name="T38" fmla="*/ 211 w 477"/>
              <a:gd name="T39" fmla="*/ 95 h 153"/>
              <a:gd name="T40" fmla="*/ 198 w 477"/>
              <a:gd name="T41" fmla="*/ 151 h 153"/>
              <a:gd name="T42" fmla="*/ 211 w 477"/>
              <a:gd name="T43" fmla="*/ 37 h 153"/>
              <a:gd name="T44" fmla="*/ 211 w 477"/>
              <a:gd name="T45" fmla="*/ 91 h 153"/>
              <a:gd name="T46" fmla="*/ 257 w 477"/>
              <a:gd name="T47" fmla="*/ 37 h 153"/>
              <a:gd name="T48" fmla="*/ 225 w 477"/>
              <a:gd name="T49" fmla="*/ 92 h 153"/>
              <a:gd name="T50" fmla="*/ 377 w 477"/>
              <a:gd name="T51" fmla="*/ 105 h 153"/>
              <a:gd name="T52" fmla="*/ 291 w 477"/>
              <a:gd name="T53" fmla="*/ 107 h 153"/>
              <a:gd name="T54" fmla="*/ 305 w 477"/>
              <a:gd name="T55" fmla="*/ 37 h 153"/>
              <a:gd name="T56" fmla="*/ 334 w 477"/>
              <a:gd name="T57" fmla="*/ 141 h 153"/>
              <a:gd name="T58" fmla="*/ 363 w 477"/>
              <a:gd name="T59" fmla="*/ 37 h 153"/>
              <a:gd name="T60" fmla="*/ 377 w 477"/>
              <a:gd name="T61" fmla="*/ 105 h 153"/>
              <a:gd name="T62" fmla="*/ 426 w 477"/>
              <a:gd name="T63" fmla="*/ 142 h 153"/>
              <a:gd name="T64" fmla="*/ 392 w 477"/>
              <a:gd name="T65" fmla="*/ 151 h 153"/>
              <a:gd name="T66" fmla="*/ 403 w 477"/>
              <a:gd name="T67" fmla="*/ 141 h 153"/>
              <a:gd name="T68" fmla="*/ 421 w 477"/>
              <a:gd name="T69" fmla="*/ 37 h 153"/>
              <a:gd name="T70" fmla="*/ 435 w 477"/>
              <a:gd name="T71" fmla="*/ 110 h 153"/>
              <a:gd name="T72" fmla="*/ 464 w 477"/>
              <a:gd name="T73" fmla="*/ 151 h 153"/>
              <a:gd name="T74" fmla="*/ 477 w 477"/>
              <a:gd name="T75" fmla="*/ 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7" h="153">
                <a:moveTo>
                  <a:pt x="31" y="37"/>
                </a:moveTo>
                <a:cubicBezTo>
                  <a:pt x="0" y="37"/>
                  <a:pt x="0" y="37"/>
                  <a:pt x="0" y="37"/>
                </a:cubicBezTo>
                <a:cubicBezTo>
                  <a:pt x="0" y="151"/>
                  <a:pt x="0" y="151"/>
                  <a:pt x="0" y="151"/>
                </a:cubicBezTo>
                <a:cubicBezTo>
                  <a:pt x="30" y="151"/>
                  <a:pt x="30" y="151"/>
                  <a:pt x="30" y="151"/>
                </a:cubicBezTo>
                <a:cubicBezTo>
                  <a:pt x="49" y="151"/>
                  <a:pt x="64" y="146"/>
                  <a:pt x="75" y="135"/>
                </a:cubicBezTo>
                <a:cubicBezTo>
                  <a:pt x="86" y="124"/>
                  <a:pt x="92" y="110"/>
                  <a:pt x="92" y="93"/>
                </a:cubicBezTo>
                <a:cubicBezTo>
                  <a:pt x="92" y="55"/>
                  <a:pt x="72" y="37"/>
                  <a:pt x="31" y="37"/>
                </a:cubicBezTo>
                <a:close/>
                <a:moveTo>
                  <a:pt x="65" y="127"/>
                </a:moveTo>
                <a:cubicBezTo>
                  <a:pt x="57" y="135"/>
                  <a:pt x="45" y="139"/>
                  <a:pt x="30" y="139"/>
                </a:cubicBezTo>
                <a:cubicBezTo>
                  <a:pt x="13" y="139"/>
                  <a:pt x="13" y="139"/>
                  <a:pt x="13" y="139"/>
                </a:cubicBezTo>
                <a:cubicBezTo>
                  <a:pt x="13" y="49"/>
                  <a:pt x="13" y="49"/>
                  <a:pt x="13" y="49"/>
                </a:cubicBezTo>
                <a:cubicBezTo>
                  <a:pt x="31" y="49"/>
                  <a:pt x="31" y="49"/>
                  <a:pt x="31" y="49"/>
                </a:cubicBezTo>
                <a:cubicBezTo>
                  <a:pt x="62" y="49"/>
                  <a:pt x="78" y="63"/>
                  <a:pt x="78" y="93"/>
                </a:cubicBezTo>
                <a:cubicBezTo>
                  <a:pt x="78" y="108"/>
                  <a:pt x="74" y="119"/>
                  <a:pt x="65" y="127"/>
                </a:cubicBezTo>
                <a:close/>
                <a:moveTo>
                  <a:pt x="175" y="151"/>
                </a:moveTo>
                <a:cubicBezTo>
                  <a:pt x="115" y="151"/>
                  <a:pt x="115" y="151"/>
                  <a:pt x="115" y="151"/>
                </a:cubicBezTo>
                <a:cubicBezTo>
                  <a:pt x="115" y="37"/>
                  <a:pt x="115" y="37"/>
                  <a:pt x="115" y="37"/>
                </a:cubicBezTo>
                <a:cubicBezTo>
                  <a:pt x="173" y="37"/>
                  <a:pt x="173" y="37"/>
                  <a:pt x="173" y="37"/>
                </a:cubicBezTo>
                <a:cubicBezTo>
                  <a:pt x="173" y="49"/>
                  <a:pt x="173" y="49"/>
                  <a:pt x="173" y="49"/>
                </a:cubicBezTo>
                <a:cubicBezTo>
                  <a:pt x="128" y="49"/>
                  <a:pt x="128" y="49"/>
                  <a:pt x="128" y="49"/>
                </a:cubicBezTo>
                <a:cubicBezTo>
                  <a:pt x="128" y="87"/>
                  <a:pt x="128" y="87"/>
                  <a:pt x="128" y="87"/>
                </a:cubicBezTo>
                <a:cubicBezTo>
                  <a:pt x="169" y="87"/>
                  <a:pt x="169" y="87"/>
                  <a:pt x="169" y="87"/>
                </a:cubicBezTo>
                <a:cubicBezTo>
                  <a:pt x="169" y="99"/>
                  <a:pt x="169" y="99"/>
                  <a:pt x="169" y="99"/>
                </a:cubicBezTo>
                <a:cubicBezTo>
                  <a:pt x="128" y="99"/>
                  <a:pt x="128" y="99"/>
                  <a:pt x="128" y="99"/>
                </a:cubicBezTo>
                <a:cubicBezTo>
                  <a:pt x="128" y="139"/>
                  <a:pt x="128" y="139"/>
                  <a:pt x="128" y="139"/>
                </a:cubicBezTo>
                <a:cubicBezTo>
                  <a:pt x="175" y="139"/>
                  <a:pt x="175" y="139"/>
                  <a:pt x="175" y="139"/>
                </a:cubicBezTo>
                <a:lnTo>
                  <a:pt x="175" y="151"/>
                </a:lnTo>
                <a:close/>
                <a:moveTo>
                  <a:pt x="167" y="0"/>
                </a:moveTo>
                <a:cubicBezTo>
                  <a:pt x="150" y="26"/>
                  <a:pt x="150" y="26"/>
                  <a:pt x="150" y="26"/>
                </a:cubicBezTo>
                <a:cubicBezTo>
                  <a:pt x="139" y="26"/>
                  <a:pt x="139" y="26"/>
                  <a:pt x="139" y="26"/>
                </a:cubicBezTo>
                <a:cubicBezTo>
                  <a:pt x="122" y="0"/>
                  <a:pt x="122" y="0"/>
                  <a:pt x="122" y="0"/>
                </a:cubicBezTo>
                <a:cubicBezTo>
                  <a:pt x="131" y="0"/>
                  <a:pt x="131" y="0"/>
                  <a:pt x="131" y="0"/>
                </a:cubicBezTo>
                <a:cubicBezTo>
                  <a:pt x="144" y="18"/>
                  <a:pt x="144" y="18"/>
                  <a:pt x="144" y="18"/>
                </a:cubicBezTo>
                <a:cubicBezTo>
                  <a:pt x="157" y="0"/>
                  <a:pt x="157" y="0"/>
                  <a:pt x="157" y="0"/>
                </a:cubicBezTo>
                <a:lnTo>
                  <a:pt x="167" y="0"/>
                </a:lnTo>
                <a:close/>
                <a:moveTo>
                  <a:pt x="277" y="151"/>
                </a:moveTo>
                <a:cubicBezTo>
                  <a:pt x="259" y="151"/>
                  <a:pt x="259" y="151"/>
                  <a:pt x="259" y="151"/>
                </a:cubicBezTo>
                <a:cubicBezTo>
                  <a:pt x="214" y="99"/>
                  <a:pt x="214" y="99"/>
                  <a:pt x="214" y="99"/>
                </a:cubicBezTo>
                <a:cubicBezTo>
                  <a:pt x="213" y="97"/>
                  <a:pt x="212" y="96"/>
                  <a:pt x="211" y="95"/>
                </a:cubicBezTo>
                <a:cubicBezTo>
                  <a:pt x="211" y="95"/>
                  <a:pt x="211" y="95"/>
                  <a:pt x="211" y="95"/>
                </a:cubicBezTo>
                <a:cubicBezTo>
                  <a:pt x="211" y="151"/>
                  <a:pt x="211" y="151"/>
                  <a:pt x="211" y="151"/>
                </a:cubicBezTo>
                <a:cubicBezTo>
                  <a:pt x="198" y="151"/>
                  <a:pt x="198" y="151"/>
                  <a:pt x="198" y="151"/>
                </a:cubicBezTo>
                <a:cubicBezTo>
                  <a:pt x="198" y="37"/>
                  <a:pt x="198" y="37"/>
                  <a:pt x="198" y="37"/>
                </a:cubicBezTo>
                <a:cubicBezTo>
                  <a:pt x="211" y="37"/>
                  <a:pt x="211" y="37"/>
                  <a:pt x="211" y="37"/>
                </a:cubicBezTo>
                <a:cubicBezTo>
                  <a:pt x="211" y="91"/>
                  <a:pt x="211" y="91"/>
                  <a:pt x="211" y="91"/>
                </a:cubicBezTo>
                <a:cubicBezTo>
                  <a:pt x="211" y="91"/>
                  <a:pt x="211" y="91"/>
                  <a:pt x="211" y="91"/>
                </a:cubicBezTo>
                <a:cubicBezTo>
                  <a:pt x="212" y="89"/>
                  <a:pt x="213" y="88"/>
                  <a:pt x="214" y="87"/>
                </a:cubicBezTo>
                <a:cubicBezTo>
                  <a:pt x="257" y="37"/>
                  <a:pt x="257" y="37"/>
                  <a:pt x="257" y="37"/>
                </a:cubicBezTo>
                <a:cubicBezTo>
                  <a:pt x="274" y="37"/>
                  <a:pt x="274" y="37"/>
                  <a:pt x="274" y="37"/>
                </a:cubicBezTo>
                <a:cubicBezTo>
                  <a:pt x="225" y="92"/>
                  <a:pt x="225" y="92"/>
                  <a:pt x="225" y="92"/>
                </a:cubicBezTo>
                <a:lnTo>
                  <a:pt x="277" y="151"/>
                </a:lnTo>
                <a:close/>
                <a:moveTo>
                  <a:pt x="377" y="105"/>
                </a:moveTo>
                <a:cubicBezTo>
                  <a:pt x="377" y="137"/>
                  <a:pt x="362" y="153"/>
                  <a:pt x="333" y="153"/>
                </a:cubicBezTo>
                <a:cubicBezTo>
                  <a:pt x="305" y="153"/>
                  <a:pt x="291" y="138"/>
                  <a:pt x="291" y="107"/>
                </a:cubicBezTo>
                <a:cubicBezTo>
                  <a:pt x="291" y="37"/>
                  <a:pt x="291" y="37"/>
                  <a:pt x="291" y="37"/>
                </a:cubicBezTo>
                <a:cubicBezTo>
                  <a:pt x="305" y="37"/>
                  <a:pt x="305" y="37"/>
                  <a:pt x="305" y="37"/>
                </a:cubicBezTo>
                <a:cubicBezTo>
                  <a:pt x="305" y="106"/>
                  <a:pt x="305" y="106"/>
                  <a:pt x="305" y="106"/>
                </a:cubicBezTo>
                <a:cubicBezTo>
                  <a:pt x="305" y="129"/>
                  <a:pt x="315" y="141"/>
                  <a:pt x="334" y="141"/>
                </a:cubicBezTo>
                <a:cubicBezTo>
                  <a:pt x="354" y="141"/>
                  <a:pt x="363" y="130"/>
                  <a:pt x="363" y="107"/>
                </a:cubicBezTo>
                <a:cubicBezTo>
                  <a:pt x="363" y="37"/>
                  <a:pt x="363" y="37"/>
                  <a:pt x="363" y="37"/>
                </a:cubicBezTo>
                <a:cubicBezTo>
                  <a:pt x="377" y="37"/>
                  <a:pt x="377" y="37"/>
                  <a:pt x="377" y="37"/>
                </a:cubicBezTo>
                <a:lnTo>
                  <a:pt x="377" y="105"/>
                </a:lnTo>
                <a:close/>
                <a:moveTo>
                  <a:pt x="435" y="110"/>
                </a:moveTo>
                <a:cubicBezTo>
                  <a:pt x="435" y="124"/>
                  <a:pt x="432" y="134"/>
                  <a:pt x="426" y="142"/>
                </a:cubicBezTo>
                <a:cubicBezTo>
                  <a:pt x="420" y="150"/>
                  <a:pt x="413" y="153"/>
                  <a:pt x="403" y="153"/>
                </a:cubicBezTo>
                <a:cubicBezTo>
                  <a:pt x="398" y="153"/>
                  <a:pt x="395" y="153"/>
                  <a:pt x="392" y="151"/>
                </a:cubicBezTo>
                <a:cubicBezTo>
                  <a:pt x="392" y="138"/>
                  <a:pt x="392" y="138"/>
                  <a:pt x="392" y="138"/>
                </a:cubicBezTo>
                <a:cubicBezTo>
                  <a:pt x="395" y="140"/>
                  <a:pt x="398" y="141"/>
                  <a:pt x="403" y="141"/>
                </a:cubicBezTo>
                <a:cubicBezTo>
                  <a:pt x="415" y="141"/>
                  <a:pt x="421" y="131"/>
                  <a:pt x="421" y="110"/>
                </a:cubicBezTo>
                <a:cubicBezTo>
                  <a:pt x="421" y="37"/>
                  <a:pt x="421" y="37"/>
                  <a:pt x="421" y="37"/>
                </a:cubicBezTo>
                <a:cubicBezTo>
                  <a:pt x="435" y="37"/>
                  <a:pt x="435" y="37"/>
                  <a:pt x="435" y="37"/>
                </a:cubicBezTo>
                <a:lnTo>
                  <a:pt x="435" y="110"/>
                </a:lnTo>
                <a:close/>
                <a:moveTo>
                  <a:pt x="477" y="151"/>
                </a:moveTo>
                <a:cubicBezTo>
                  <a:pt x="464" y="151"/>
                  <a:pt x="464" y="151"/>
                  <a:pt x="464" y="151"/>
                </a:cubicBezTo>
                <a:cubicBezTo>
                  <a:pt x="464" y="37"/>
                  <a:pt x="464" y="37"/>
                  <a:pt x="464" y="37"/>
                </a:cubicBezTo>
                <a:cubicBezTo>
                  <a:pt x="477" y="37"/>
                  <a:pt x="477" y="37"/>
                  <a:pt x="477" y="37"/>
                </a:cubicBezTo>
                <a:lnTo>
                  <a:pt x="477" y="151"/>
                </a:lnTo>
                <a:close/>
              </a:path>
            </a:pathLst>
          </a:custGeom>
          <a:solidFill>
            <a:srgbClr val="0078D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4"/>
              </a:solidFill>
              <a:effectLst/>
              <a:uLnTx/>
              <a:uFillTx/>
              <a:latin typeface="Segoe UI Semilight"/>
              <a:ea typeface="+mn-ea"/>
              <a:cs typeface="+mn-cs"/>
            </a:endParaRPr>
          </a:p>
        </p:txBody>
      </p:sp>
      <p:sp>
        <p:nvSpPr>
          <p:cNvPr id="26" name="Freeform 239">
            <a:extLst>
              <a:ext uri="{FF2B5EF4-FFF2-40B4-BE49-F238E27FC236}">
                <a16:creationId xmlns:a16="http://schemas.microsoft.com/office/drawing/2014/main" id="{8248B6B1-34B3-E612-82E6-7E7C4CDAFCB1}"/>
              </a:ext>
              <a:ext uri="{C183D7F6-B498-43B3-948B-1728B52AA6E4}">
                <adec:decorative xmlns:adec="http://schemas.microsoft.com/office/drawing/2017/decorative" val="1"/>
              </a:ext>
            </a:extLst>
          </p:cNvPr>
          <p:cNvSpPr>
            <a:spLocks noEditPoints="1"/>
          </p:cNvSpPr>
          <p:nvPr userDrawn="1"/>
        </p:nvSpPr>
        <p:spPr bwMode="auto">
          <a:xfrm>
            <a:off x="3655439" y="1694482"/>
            <a:ext cx="852840" cy="273577"/>
          </a:xfrm>
          <a:custGeom>
            <a:avLst/>
            <a:gdLst>
              <a:gd name="T0" fmla="*/ 60 w 281"/>
              <a:gd name="T1" fmla="*/ 11 h 90"/>
              <a:gd name="T2" fmla="*/ 35 w 281"/>
              <a:gd name="T3" fmla="*/ 11 h 90"/>
              <a:gd name="T4" fmla="*/ 35 w 281"/>
              <a:gd name="T5" fmla="*/ 89 h 90"/>
              <a:gd name="T6" fmla="*/ 25 w 281"/>
              <a:gd name="T7" fmla="*/ 89 h 90"/>
              <a:gd name="T8" fmla="*/ 25 w 281"/>
              <a:gd name="T9" fmla="*/ 11 h 90"/>
              <a:gd name="T10" fmla="*/ 0 w 281"/>
              <a:gd name="T11" fmla="*/ 11 h 90"/>
              <a:gd name="T12" fmla="*/ 0 w 281"/>
              <a:gd name="T13" fmla="*/ 2 h 90"/>
              <a:gd name="T14" fmla="*/ 60 w 281"/>
              <a:gd name="T15" fmla="*/ 2 h 90"/>
              <a:gd name="T16" fmla="*/ 60 w 281"/>
              <a:gd name="T17" fmla="*/ 11 h 90"/>
              <a:gd name="T18" fmla="*/ 99 w 281"/>
              <a:gd name="T19" fmla="*/ 2 h 90"/>
              <a:gd name="T20" fmla="*/ 88 w 281"/>
              <a:gd name="T21" fmla="*/ 2 h 90"/>
              <a:gd name="T22" fmla="*/ 55 w 281"/>
              <a:gd name="T23" fmla="*/ 89 h 90"/>
              <a:gd name="T24" fmla="*/ 66 w 281"/>
              <a:gd name="T25" fmla="*/ 89 h 90"/>
              <a:gd name="T26" fmla="*/ 75 w 281"/>
              <a:gd name="T27" fmla="*/ 64 h 90"/>
              <a:gd name="T28" fmla="*/ 112 w 281"/>
              <a:gd name="T29" fmla="*/ 64 h 90"/>
              <a:gd name="T30" fmla="*/ 121 w 281"/>
              <a:gd name="T31" fmla="*/ 89 h 90"/>
              <a:gd name="T32" fmla="*/ 132 w 281"/>
              <a:gd name="T33" fmla="*/ 89 h 90"/>
              <a:gd name="T34" fmla="*/ 99 w 281"/>
              <a:gd name="T35" fmla="*/ 2 h 90"/>
              <a:gd name="T36" fmla="*/ 78 w 281"/>
              <a:gd name="T37" fmla="*/ 55 h 90"/>
              <a:gd name="T38" fmla="*/ 92 w 281"/>
              <a:gd name="T39" fmla="*/ 18 h 90"/>
              <a:gd name="T40" fmla="*/ 93 w 281"/>
              <a:gd name="T41" fmla="*/ 12 h 90"/>
              <a:gd name="T42" fmla="*/ 93 w 281"/>
              <a:gd name="T43" fmla="*/ 12 h 90"/>
              <a:gd name="T44" fmla="*/ 95 w 281"/>
              <a:gd name="T45" fmla="*/ 18 h 90"/>
              <a:gd name="T46" fmla="*/ 108 w 281"/>
              <a:gd name="T47" fmla="*/ 55 h 90"/>
              <a:gd name="T48" fmla="*/ 78 w 281"/>
              <a:gd name="T49" fmla="*/ 55 h 90"/>
              <a:gd name="T50" fmla="*/ 203 w 281"/>
              <a:gd name="T51" fmla="*/ 85 h 90"/>
              <a:gd name="T52" fmla="*/ 179 w 281"/>
              <a:gd name="T53" fmla="*/ 90 h 90"/>
              <a:gd name="T54" fmla="*/ 149 w 281"/>
              <a:gd name="T55" fmla="*/ 78 h 90"/>
              <a:gd name="T56" fmla="*/ 138 w 281"/>
              <a:gd name="T57" fmla="*/ 47 h 90"/>
              <a:gd name="T58" fmla="*/ 150 w 281"/>
              <a:gd name="T59" fmla="*/ 13 h 90"/>
              <a:gd name="T60" fmla="*/ 182 w 281"/>
              <a:gd name="T61" fmla="*/ 0 h 90"/>
              <a:gd name="T62" fmla="*/ 203 w 281"/>
              <a:gd name="T63" fmla="*/ 4 h 90"/>
              <a:gd name="T64" fmla="*/ 203 w 281"/>
              <a:gd name="T65" fmla="*/ 15 h 90"/>
              <a:gd name="T66" fmla="*/ 182 w 281"/>
              <a:gd name="T67" fmla="*/ 9 h 90"/>
              <a:gd name="T68" fmla="*/ 158 w 281"/>
              <a:gd name="T69" fmla="*/ 19 h 90"/>
              <a:gd name="T70" fmla="*/ 148 w 281"/>
              <a:gd name="T71" fmla="*/ 46 h 90"/>
              <a:gd name="T72" fmla="*/ 157 w 281"/>
              <a:gd name="T73" fmla="*/ 72 h 90"/>
              <a:gd name="T74" fmla="*/ 180 w 281"/>
              <a:gd name="T75" fmla="*/ 81 h 90"/>
              <a:gd name="T76" fmla="*/ 203 w 281"/>
              <a:gd name="T77" fmla="*/ 75 h 90"/>
              <a:gd name="T78" fmla="*/ 203 w 281"/>
              <a:gd name="T79" fmla="*/ 85 h 90"/>
              <a:gd name="T80" fmla="*/ 281 w 281"/>
              <a:gd name="T81" fmla="*/ 89 h 90"/>
              <a:gd name="T82" fmla="*/ 267 w 281"/>
              <a:gd name="T83" fmla="*/ 89 h 90"/>
              <a:gd name="T84" fmla="*/ 233 w 281"/>
              <a:gd name="T85" fmla="*/ 49 h 90"/>
              <a:gd name="T86" fmla="*/ 231 w 281"/>
              <a:gd name="T87" fmla="*/ 46 h 90"/>
              <a:gd name="T88" fmla="*/ 231 w 281"/>
              <a:gd name="T89" fmla="*/ 46 h 90"/>
              <a:gd name="T90" fmla="*/ 231 w 281"/>
              <a:gd name="T91" fmla="*/ 89 h 90"/>
              <a:gd name="T92" fmla="*/ 220 w 281"/>
              <a:gd name="T93" fmla="*/ 89 h 90"/>
              <a:gd name="T94" fmla="*/ 220 w 281"/>
              <a:gd name="T95" fmla="*/ 2 h 90"/>
              <a:gd name="T96" fmla="*/ 231 w 281"/>
              <a:gd name="T97" fmla="*/ 2 h 90"/>
              <a:gd name="T98" fmla="*/ 231 w 281"/>
              <a:gd name="T99" fmla="*/ 43 h 90"/>
              <a:gd name="T100" fmla="*/ 231 w 281"/>
              <a:gd name="T101" fmla="*/ 43 h 90"/>
              <a:gd name="T102" fmla="*/ 233 w 281"/>
              <a:gd name="T103" fmla="*/ 40 h 90"/>
              <a:gd name="T104" fmla="*/ 266 w 281"/>
              <a:gd name="T105" fmla="*/ 2 h 90"/>
              <a:gd name="T106" fmla="*/ 278 w 281"/>
              <a:gd name="T107" fmla="*/ 2 h 90"/>
              <a:gd name="T108" fmla="*/ 241 w 281"/>
              <a:gd name="T109" fmla="*/ 43 h 90"/>
              <a:gd name="T110" fmla="*/ 281 w 281"/>
              <a:gd name="T111" fmla="*/ 8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 h="90">
                <a:moveTo>
                  <a:pt x="60" y="11"/>
                </a:moveTo>
                <a:cubicBezTo>
                  <a:pt x="35" y="11"/>
                  <a:pt x="35" y="11"/>
                  <a:pt x="35" y="11"/>
                </a:cubicBezTo>
                <a:cubicBezTo>
                  <a:pt x="35" y="89"/>
                  <a:pt x="35" y="89"/>
                  <a:pt x="35" y="89"/>
                </a:cubicBezTo>
                <a:cubicBezTo>
                  <a:pt x="25" y="89"/>
                  <a:pt x="25" y="89"/>
                  <a:pt x="25" y="89"/>
                </a:cubicBezTo>
                <a:cubicBezTo>
                  <a:pt x="25" y="11"/>
                  <a:pt x="25" y="11"/>
                  <a:pt x="25" y="11"/>
                </a:cubicBezTo>
                <a:cubicBezTo>
                  <a:pt x="0" y="11"/>
                  <a:pt x="0" y="11"/>
                  <a:pt x="0" y="11"/>
                </a:cubicBezTo>
                <a:cubicBezTo>
                  <a:pt x="0" y="2"/>
                  <a:pt x="0" y="2"/>
                  <a:pt x="0" y="2"/>
                </a:cubicBezTo>
                <a:cubicBezTo>
                  <a:pt x="60" y="2"/>
                  <a:pt x="60" y="2"/>
                  <a:pt x="60" y="2"/>
                </a:cubicBezTo>
                <a:lnTo>
                  <a:pt x="60" y="11"/>
                </a:lnTo>
                <a:close/>
                <a:moveTo>
                  <a:pt x="99" y="2"/>
                </a:moveTo>
                <a:cubicBezTo>
                  <a:pt x="88" y="2"/>
                  <a:pt x="88" y="2"/>
                  <a:pt x="88" y="2"/>
                </a:cubicBezTo>
                <a:cubicBezTo>
                  <a:pt x="55" y="89"/>
                  <a:pt x="55" y="89"/>
                  <a:pt x="55" y="89"/>
                </a:cubicBezTo>
                <a:cubicBezTo>
                  <a:pt x="66" y="89"/>
                  <a:pt x="66" y="89"/>
                  <a:pt x="66" y="89"/>
                </a:cubicBezTo>
                <a:cubicBezTo>
                  <a:pt x="75" y="64"/>
                  <a:pt x="75" y="64"/>
                  <a:pt x="75" y="64"/>
                </a:cubicBezTo>
                <a:cubicBezTo>
                  <a:pt x="112" y="64"/>
                  <a:pt x="112" y="64"/>
                  <a:pt x="112" y="64"/>
                </a:cubicBezTo>
                <a:cubicBezTo>
                  <a:pt x="121" y="89"/>
                  <a:pt x="121" y="89"/>
                  <a:pt x="121" y="89"/>
                </a:cubicBezTo>
                <a:cubicBezTo>
                  <a:pt x="132" y="89"/>
                  <a:pt x="132" y="89"/>
                  <a:pt x="132" y="89"/>
                </a:cubicBezTo>
                <a:lnTo>
                  <a:pt x="99" y="2"/>
                </a:lnTo>
                <a:close/>
                <a:moveTo>
                  <a:pt x="78" y="55"/>
                </a:moveTo>
                <a:cubicBezTo>
                  <a:pt x="92" y="18"/>
                  <a:pt x="92" y="18"/>
                  <a:pt x="92" y="18"/>
                </a:cubicBezTo>
                <a:cubicBezTo>
                  <a:pt x="92" y="17"/>
                  <a:pt x="93" y="15"/>
                  <a:pt x="93" y="12"/>
                </a:cubicBezTo>
                <a:cubicBezTo>
                  <a:pt x="93" y="12"/>
                  <a:pt x="93" y="12"/>
                  <a:pt x="93" y="12"/>
                </a:cubicBezTo>
                <a:cubicBezTo>
                  <a:pt x="94" y="15"/>
                  <a:pt x="94" y="17"/>
                  <a:pt x="95" y="18"/>
                </a:cubicBezTo>
                <a:cubicBezTo>
                  <a:pt x="108" y="55"/>
                  <a:pt x="108" y="55"/>
                  <a:pt x="108" y="55"/>
                </a:cubicBezTo>
                <a:lnTo>
                  <a:pt x="78" y="55"/>
                </a:lnTo>
                <a:close/>
                <a:moveTo>
                  <a:pt x="203" y="85"/>
                </a:moveTo>
                <a:cubicBezTo>
                  <a:pt x="196" y="89"/>
                  <a:pt x="188" y="90"/>
                  <a:pt x="179" y="90"/>
                </a:cubicBezTo>
                <a:cubicBezTo>
                  <a:pt x="166" y="90"/>
                  <a:pt x="156" y="86"/>
                  <a:pt x="149" y="78"/>
                </a:cubicBezTo>
                <a:cubicBezTo>
                  <a:pt x="141" y="70"/>
                  <a:pt x="138" y="60"/>
                  <a:pt x="138" y="47"/>
                </a:cubicBezTo>
                <a:cubicBezTo>
                  <a:pt x="138" y="33"/>
                  <a:pt x="142" y="22"/>
                  <a:pt x="150" y="13"/>
                </a:cubicBezTo>
                <a:cubicBezTo>
                  <a:pt x="159" y="5"/>
                  <a:pt x="169" y="0"/>
                  <a:pt x="182" y="0"/>
                </a:cubicBezTo>
                <a:cubicBezTo>
                  <a:pt x="190" y="0"/>
                  <a:pt x="197" y="1"/>
                  <a:pt x="203" y="4"/>
                </a:cubicBezTo>
                <a:cubicBezTo>
                  <a:pt x="203" y="15"/>
                  <a:pt x="203" y="15"/>
                  <a:pt x="203" y="15"/>
                </a:cubicBezTo>
                <a:cubicBezTo>
                  <a:pt x="196" y="11"/>
                  <a:pt x="190" y="9"/>
                  <a:pt x="182" y="9"/>
                </a:cubicBezTo>
                <a:cubicBezTo>
                  <a:pt x="172" y="9"/>
                  <a:pt x="164" y="13"/>
                  <a:pt x="158" y="19"/>
                </a:cubicBezTo>
                <a:cubicBezTo>
                  <a:pt x="151" y="26"/>
                  <a:pt x="148" y="35"/>
                  <a:pt x="148" y="46"/>
                </a:cubicBezTo>
                <a:cubicBezTo>
                  <a:pt x="148" y="57"/>
                  <a:pt x="151" y="65"/>
                  <a:pt x="157" y="72"/>
                </a:cubicBezTo>
                <a:cubicBezTo>
                  <a:pt x="163" y="78"/>
                  <a:pt x="171" y="81"/>
                  <a:pt x="180" y="81"/>
                </a:cubicBezTo>
                <a:cubicBezTo>
                  <a:pt x="189" y="81"/>
                  <a:pt x="196" y="79"/>
                  <a:pt x="203" y="75"/>
                </a:cubicBezTo>
                <a:lnTo>
                  <a:pt x="203" y="85"/>
                </a:lnTo>
                <a:close/>
                <a:moveTo>
                  <a:pt x="281" y="89"/>
                </a:moveTo>
                <a:cubicBezTo>
                  <a:pt x="267" y="89"/>
                  <a:pt x="267" y="89"/>
                  <a:pt x="267" y="89"/>
                </a:cubicBezTo>
                <a:cubicBezTo>
                  <a:pt x="233" y="49"/>
                  <a:pt x="233" y="49"/>
                  <a:pt x="233" y="49"/>
                </a:cubicBezTo>
                <a:cubicBezTo>
                  <a:pt x="232" y="47"/>
                  <a:pt x="231" y="46"/>
                  <a:pt x="231" y="46"/>
                </a:cubicBezTo>
                <a:cubicBezTo>
                  <a:pt x="231" y="46"/>
                  <a:pt x="231" y="46"/>
                  <a:pt x="231" y="46"/>
                </a:cubicBezTo>
                <a:cubicBezTo>
                  <a:pt x="231" y="89"/>
                  <a:pt x="231" y="89"/>
                  <a:pt x="231" y="89"/>
                </a:cubicBezTo>
                <a:cubicBezTo>
                  <a:pt x="220" y="89"/>
                  <a:pt x="220" y="89"/>
                  <a:pt x="220" y="89"/>
                </a:cubicBezTo>
                <a:cubicBezTo>
                  <a:pt x="220" y="2"/>
                  <a:pt x="220" y="2"/>
                  <a:pt x="220" y="2"/>
                </a:cubicBezTo>
                <a:cubicBezTo>
                  <a:pt x="231" y="2"/>
                  <a:pt x="231" y="2"/>
                  <a:pt x="231" y="2"/>
                </a:cubicBezTo>
                <a:cubicBezTo>
                  <a:pt x="231" y="43"/>
                  <a:pt x="231" y="43"/>
                  <a:pt x="231" y="43"/>
                </a:cubicBezTo>
                <a:cubicBezTo>
                  <a:pt x="231" y="43"/>
                  <a:pt x="231" y="43"/>
                  <a:pt x="231" y="43"/>
                </a:cubicBezTo>
                <a:cubicBezTo>
                  <a:pt x="231" y="42"/>
                  <a:pt x="232" y="41"/>
                  <a:pt x="233" y="40"/>
                </a:cubicBezTo>
                <a:cubicBezTo>
                  <a:pt x="266" y="2"/>
                  <a:pt x="266" y="2"/>
                  <a:pt x="266" y="2"/>
                </a:cubicBezTo>
                <a:cubicBezTo>
                  <a:pt x="278" y="2"/>
                  <a:pt x="278" y="2"/>
                  <a:pt x="278" y="2"/>
                </a:cubicBezTo>
                <a:cubicBezTo>
                  <a:pt x="241" y="43"/>
                  <a:pt x="241" y="43"/>
                  <a:pt x="241" y="43"/>
                </a:cubicBezTo>
                <a:lnTo>
                  <a:pt x="281" y="89"/>
                </a:lnTo>
                <a:close/>
              </a:path>
            </a:pathLst>
          </a:custGeom>
          <a:solidFill>
            <a:srgbClr val="0078D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4"/>
              </a:solidFill>
              <a:effectLst/>
              <a:uLnTx/>
              <a:uFillTx/>
              <a:latin typeface="Segoe UI Semilight"/>
              <a:ea typeface="+mn-ea"/>
              <a:cs typeface="+mn-cs"/>
            </a:endParaRPr>
          </a:p>
        </p:txBody>
      </p:sp>
      <p:sp>
        <p:nvSpPr>
          <p:cNvPr id="27" name="Freeform 240">
            <a:extLst>
              <a:ext uri="{FF2B5EF4-FFF2-40B4-BE49-F238E27FC236}">
                <a16:creationId xmlns:a16="http://schemas.microsoft.com/office/drawing/2014/main" id="{B086D7FD-7578-395C-CE7A-6701A556E148}"/>
              </a:ext>
              <a:ext uri="{C183D7F6-B498-43B3-948B-1728B52AA6E4}">
                <adec:decorative xmlns:adec="http://schemas.microsoft.com/office/drawing/2017/decorative" val="1"/>
              </a:ext>
            </a:extLst>
          </p:cNvPr>
          <p:cNvSpPr>
            <a:spLocks noEditPoints="1"/>
          </p:cNvSpPr>
          <p:nvPr userDrawn="1"/>
        </p:nvSpPr>
        <p:spPr bwMode="auto">
          <a:xfrm>
            <a:off x="1782614" y="4730525"/>
            <a:ext cx="1114855" cy="464951"/>
          </a:xfrm>
          <a:custGeom>
            <a:avLst/>
            <a:gdLst>
              <a:gd name="T0" fmla="*/ 336 w 367"/>
              <a:gd name="T1" fmla="*/ 11 h 153"/>
              <a:gd name="T2" fmla="*/ 285 w 367"/>
              <a:gd name="T3" fmla="*/ 48 h 153"/>
              <a:gd name="T4" fmla="*/ 274 w 367"/>
              <a:gd name="T5" fmla="*/ 40 h 153"/>
              <a:gd name="T6" fmla="*/ 241 w 367"/>
              <a:gd name="T7" fmla="*/ 118 h 153"/>
              <a:gd name="T8" fmla="*/ 264 w 367"/>
              <a:gd name="T9" fmla="*/ 49 h 153"/>
              <a:gd name="T10" fmla="*/ 290 w 367"/>
              <a:gd name="T11" fmla="*/ 118 h 153"/>
              <a:gd name="T12" fmla="*/ 324 w 367"/>
              <a:gd name="T13" fmla="*/ 103 h 153"/>
              <a:gd name="T14" fmla="*/ 234 w 367"/>
              <a:gd name="T15" fmla="*/ 153 h 153"/>
              <a:gd name="T16" fmla="*/ 312 w 367"/>
              <a:gd name="T17" fmla="*/ 135 h 153"/>
              <a:gd name="T18" fmla="*/ 299 w 367"/>
              <a:gd name="T19" fmla="*/ 36 h 153"/>
              <a:gd name="T20" fmla="*/ 345 w 367"/>
              <a:gd name="T21" fmla="*/ 118 h 153"/>
              <a:gd name="T22" fmla="*/ 7 w 367"/>
              <a:gd name="T23" fmla="*/ 38 h 153"/>
              <a:gd name="T24" fmla="*/ 21 w 367"/>
              <a:gd name="T25" fmla="*/ 118 h 153"/>
              <a:gd name="T26" fmla="*/ 38 w 367"/>
              <a:gd name="T27" fmla="*/ 49 h 153"/>
              <a:gd name="T28" fmla="*/ 51 w 367"/>
              <a:gd name="T29" fmla="*/ 118 h 153"/>
              <a:gd name="T30" fmla="*/ 59 w 367"/>
              <a:gd name="T31" fmla="*/ 78 h 153"/>
              <a:gd name="T32" fmla="*/ 0 w 367"/>
              <a:gd name="T33" fmla="*/ 153 h 153"/>
              <a:gd name="T34" fmla="*/ 53 w 367"/>
              <a:gd name="T35" fmla="*/ 139 h 153"/>
              <a:gd name="T36" fmla="*/ 51 w 367"/>
              <a:gd name="T37" fmla="*/ 70 h 153"/>
              <a:gd name="T38" fmla="*/ 69 w 367"/>
              <a:gd name="T39" fmla="*/ 49 h 153"/>
              <a:gd name="T40" fmla="*/ 7 w 367"/>
              <a:gd name="T41" fmla="*/ 38 h 153"/>
              <a:gd name="T42" fmla="*/ 153 w 367"/>
              <a:gd name="T43" fmla="*/ 39 h 153"/>
              <a:gd name="T44" fmla="*/ 113 w 367"/>
              <a:gd name="T45" fmla="*/ 118 h 153"/>
              <a:gd name="T46" fmla="*/ 161 w 367"/>
              <a:gd name="T47" fmla="*/ 54 h 153"/>
              <a:gd name="T48" fmla="*/ 166 w 367"/>
              <a:gd name="T49" fmla="*/ 118 h 153"/>
              <a:gd name="T50" fmla="*/ 179 w 367"/>
              <a:gd name="T51" fmla="*/ 54 h 153"/>
              <a:gd name="T52" fmla="*/ 203 w 367"/>
              <a:gd name="T53" fmla="*/ 118 h 153"/>
              <a:gd name="T54" fmla="*/ 217 w 367"/>
              <a:gd name="T55" fmla="*/ 49 h 153"/>
              <a:gd name="T56" fmla="*/ 231 w 367"/>
              <a:gd name="T57" fmla="*/ 38 h 153"/>
              <a:gd name="T58" fmla="*/ 115 w 367"/>
              <a:gd name="T59" fmla="*/ 80 h 153"/>
              <a:gd name="T60" fmla="*/ 115 w 367"/>
              <a:gd name="T61" fmla="*/ 106 h 153"/>
              <a:gd name="T62" fmla="*/ 115 w 367"/>
              <a:gd name="T63" fmla="*/ 80 h 153"/>
              <a:gd name="T64" fmla="*/ 169 w 367"/>
              <a:gd name="T65" fmla="*/ 62 h 153"/>
              <a:gd name="T66" fmla="*/ 161 w 367"/>
              <a:gd name="T67" fmla="*/ 20 h 153"/>
              <a:gd name="T68" fmla="*/ 183 w 367"/>
              <a:gd name="T69" fmla="*/ 20 h 153"/>
              <a:gd name="T70" fmla="*/ 161 w 367"/>
              <a:gd name="T71" fmla="*/ 2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153">
                <a:moveTo>
                  <a:pt x="358" y="118"/>
                </a:moveTo>
                <a:cubicBezTo>
                  <a:pt x="359" y="74"/>
                  <a:pt x="367" y="24"/>
                  <a:pt x="336" y="11"/>
                </a:cubicBezTo>
                <a:cubicBezTo>
                  <a:pt x="311" y="0"/>
                  <a:pt x="270" y="17"/>
                  <a:pt x="289" y="44"/>
                </a:cubicBezTo>
                <a:cubicBezTo>
                  <a:pt x="288" y="45"/>
                  <a:pt x="287" y="47"/>
                  <a:pt x="285" y="48"/>
                </a:cubicBezTo>
                <a:cubicBezTo>
                  <a:pt x="285" y="48"/>
                  <a:pt x="285" y="49"/>
                  <a:pt x="285" y="49"/>
                </a:cubicBezTo>
                <a:cubicBezTo>
                  <a:pt x="282" y="46"/>
                  <a:pt x="279" y="42"/>
                  <a:pt x="274" y="40"/>
                </a:cubicBezTo>
                <a:cubicBezTo>
                  <a:pt x="270" y="38"/>
                  <a:pt x="262" y="38"/>
                  <a:pt x="257" y="40"/>
                </a:cubicBezTo>
                <a:cubicBezTo>
                  <a:pt x="233" y="48"/>
                  <a:pt x="240" y="87"/>
                  <a:pt x="241" y="118"/>
                </a:cubicBezTo>
                <a:cubicBezTo>
                  <a:pt x="245" y="118"/>
                  <a:pt x="250" y="118"/>
                  <a:pt x="254" y="118"/>
                </a:cubicBezTo>
                <a:cubicBezTo>
                  <a:pt x="254" y="99"/>
                  <a:pt x="249" y="52"/>
                  <a:pt x="264" y="49"/>
                </a:cubicBezTo>
                <a:cubicBezTo>
                  <a:pt x="283" y="46"/>
                  <a:pt x="277" y="99"/>
                  <a:pt x="277" y="118"/>
                </a:cubicBezTo>
                <a:cubicBezTo>
                  <a:pt x="281" y="118"/>
                  <a:pt x="286" y="118"/>
                  <a:pt x="290" y="118"/>
                </a:cubicBezTo>
                <a:cubicBezTo>
                  <a:pt x="289" y="94"/>
                  <a:pt x="284" y="55"/>
                  <a:pt x="303" y="50"/>
                </a:cubicBezTo>
                <a:cubicBezTo>
                  <a:pt x="328" y="43"/>
                  <a:pt x="329" y="83"/>
                  <a:pt x="324" y="103"/>
                </a:cubicBezTo>
                <a:cubicBezTo>
                  <a:pt x="320" y="115"/>
                  <a:pt x="314" y="125"/>
                  <a:pt x="301" y="127"/>
                </a:cubicBezTo>
                <a:cubicBezTo>
                  <a:pt x="271" y="134"/>
                  <a:pt x="234" y="116"/>
                  <a:pt x="234" y="153"/>
                </a:cubicBezTo>
                <a:cubicBezTo>
                  <a:pt x="238" y="153"/>
                  <a:pt x="243" y="153"/>
                  <a:pt x="247" y="153"/>
                </a:cubicBezTo>
                <a:cubicBezTo>
                  <a:pt x="247" y="130"/>
                  <a:pt x="294" y="143"/>
                  <a:pt x="312" y="135"/>
                </a:cubicBezTo>
                <a:cubicBezTo>
                  <a:pt x="335" y="125"/>
                  <a:pt x="350" y="74"/>
                  <a:pt x="330" y="47"/>
                </a:cubicBezTo>
                <a:cubicBezTo>
                  <a:pt x="322" y="37"/>
                  <a:pt x="309" y="42"/>
                  <a:pt x="299" y="36"/>
                </a:cubicBezTo>
                <a:cubicBezTo>
                  <a:pt x="293" y="14"/>
                  <a:pt x="330" y="15"/>
                  <a:pt x="338" y="26"/>
                </a:cubicBezTo>
                <a:cubicBezTo>
                  <a:pt x="350" y="40"/>
                  <a:pt x="346" y="92"/>
                  <a:pt x="345" y="118"/>
                </a:cubicBezTo>
                <a:cubicBezTo>
                  <a:pt x="350" y="118"/>
                  <a:pt x="354" y="118"/>
                  <a:pt x="358" y="118"/>
                </a:cubicBezTo>
                <a:close/>
                <a:moveTo>
                  <a:pt x="7" y="38"/>
                </a:moveTo>
                <a:cubicBezTo>
                  <a:pt x="7" y="65"/>
                  <a:pt x="7" y="91"/>
                  <a:pt x="7" y="118"/>
                </a:cubicBezTo>
                <a:cubicBezTo>
                  <a:pt x="12" y="118"/>
                  <a:pt x="16" y="118"/>
                  <a:pt x="21" y="118"/>
                </a:cubicBezTo>
                <a:cubicBezTo>
                  <a:pt x="21" y="95"/>
                  <a:pt x="21" y="72"/>
                  <a:pt x="21" y="49"/>
                </a:cubicBezTo>
                <a:cubicBezTo>
                  <a:pt x="27" y="49"/>
                  <a:pt x="32" y="49"/>
                  <a:pt x="38" y="49"/>
                </a:cubicBezTo>
                <a:cubicBezTo>
                  <a:pt x="38" y="72"/>
                  <a:pt x="38" y="95"/>
                  <a:pt x="38" y="118"/>
                </a:cubicBezTo>
                <a:cubicBezTo>
                  <a:pt x="43" y="118"/>
                  <a:pt x="47" y="118"/>
                  <a:pt x="51" y="118"/>
                </a:cubicBezTo>
                <a:cubicBezTo>
                  <a:pt x="51" y="103"/>
                  <a:pt x="49" y="84"/>
                  <a:pt x="57" y="78"/>
                </a:cubicBezTo>
                <a:cubicBezTo>
                  <a:pt x="58" y="78"/>
                  <a:pt x="59" y="78"/>
                  <a:pt x="59" y="78"/>
                </a:cubicBezTo>
                <a:cubicBezTo>
                  <a:pt x="75" y="79"/>
                  <a:pt x="72" y="109"/>
                  <a:pt x="66" y="119"/>
                </a:cubicBezTo>
                <a:cubicBezTo>
                  <a:pt x="51" y="142"/>
                  <a:pt x="1" y="110"/>
                  <a:pt x="0" y="153"/>
                </a:cubicBezTo>
                <a:cubicBezTo>
                  <a:pt x="5" y="153"/>
                  <a:pt x="9" y="153"/>
                  <a:pt x="14" y="153"/>
                </a:cubicBezTo>
                <a:cubicBezTo>
                  <a:pt x="14" y="132"/>
                  <a:pt x="36" y="142"/>
                  <a:pt x="53" y="139"/>
                </a:cubicBezTo>
                <a:cubicBezTo>
                  <a:pt x="67" y="136"/>
                  <a:pt x="76" y="126"/>
                  <a:pt x="81" y="115"/>
                </a:cubicBezTo>
                <a:cubicBezTo>
                  <a:pt x="90" y="92"/>
                  <a:pt x="78" y="54"/>
                  <a:pt x="51" y="70"/>
                </a:cubicBezTo>
                <a:cubicBezTo>
                  <a:pt x="51" y="63"/>
                  <a:pt x="51" y="56"/>
                  <a:pt x="51" y="49"/>
                </a:cubicBezTo>
                <a:cubicBezTo>
                  <a:pt x="57" y="49"/>
                  <a:pt x="63" y="49"/>
                  <a:pt x="69" y="49"/>
                </a:cubicBezTo>
                <a:cubicBezTo>
                  <a:pt x="69" y="45"/>
                  <a:pt x="69" y="42"/>
                  <a:pt x="69" y="38"/>
                </a:cubicBezTo>
                <a:cubicBezTo>
                  <a:pt x="48" y="38"/>
                  <a:pt x="28" y="38"/>
                  <a:pt x="7" y="38"/>
                </a:cubicBezTo>
                <a:close/>
                <a:moveTo>
                  <a:pt x="171" y="46"/>
                </a:moveTo>
                <a:cubicBezTo>
                  <a:pt x="165" y="44"/>
                  <a:pt x="159" y="41"/>
                  <a:pt x="153" y="39"/>
                </a:cubicBezTo>
                <a:cubicBezTo>
                  <a:pt x="131" y="33"/>
                  <a:pt x="111" y="45"/>
                  <a:pt x="103" y="58"/>
                </a:cubicBezTo>
                <a:cubicBezTo>
                  <a:pt x="92" y="75"/>
                  <a:pt x="90" y="113"/>
                  <a:pt x="113" y="118"/>
                </a:cubicBezTo>
                <a:cubicBezTo>
                  <a:pt x="147" y="125"/>
                  <a:pt x="144" y="59"/>
                  <a:pt x="111" y="71"/>
                </a:cubicBezTo>
                <a:cubicBezTo>
                  <a:pt x="116" y="49"/>
                  <a:pt x="140" y="47"/>
                  <a:pt x="161" y="54"/>
                </a:cubicBezTo>
                <a:cubicBezTo>
                  <a:pt x="158" y="58"/>
                  <a:pt x="155" y="63"/>
                  <a:pt x="152" y="67"/>
                </a:cubicBezTo>
                <a:cubicBezTo>
                  <a:pt x="145" y="86"/>
                  <a:pt x="148" y="113"/>
                  <a:pt x="166" y="118"/>
                </a:cubicBezTo>
                <a:cubicBezTo>
                  <a:pt x="186" y="123"/>
                  <a:pt x="194" y="95"/>
                  <a:pt x="191" y="78"/>
                </a:cubicBezTo>
                <a:cubicBezTo>
                  <a:pt x="189" y="68"/>
                  <a:pt x="185" y="61"/>
                  <a:pt x="179" y="54"/>
                </a:cubicBezTo>
                <a:cubicBezTo>
                  <a:pt x="185" y="50"/>
                  <a:pt x="195" y="49"/>
                  <a:pt x="203" y="49"/>
                </a:cubicBezTo>
                <a:cubicBezTo>
                  <a:pt x="203" y="118"/>
                  <a:pt x="203" y="118"/>
                  <a:pt x="203" y="118"/>
                </a:cubicBezTo>
                <a:cubicBezTo>
                  <a:pt x="217" y="118"/>
                  <a:pt x="217" y="118"/>
                  <a:pt x="217" y="118"/>
                </a:cubicBezTo>
                <a:cubicBezTo>
                  <a:pt x="217" y="49"/>
                  <a:pt x="217" y="49"/>
                  <a:pt x="217" y="49"/>
                </a:cubicBezTo>
                <a:cubicBezTo>
                  <a:pt x="231" y="49"/>
                  <a:pt x="231" y="49"/>
                  <a:pt x="231" y="49"/>
                </a:cubicBezTo>
                <a:cubicBezTo>
                  <a:pt x="231" y="38"/>
                  <a:pt x="231" y="38"/>
                  <a:pt x="231" y="38"/>
                </a:cubicBezTo>
                <a:cubicBezTo>
                  <a:pt x="209" y="38"/>
                  <a:pt x="183" y="36"/>
                  <a:pt x="171" y="46"/>
                </a:cubicBezTo>
                <a:close/>
                <a:moveTo>
                  <a:pt x="115" y="80"/>
                </a:moveTo>
                <a:cubicBezTo>
                  <a:pt x="118" y="80"/>
                  <a:pt x="118" y="81"/>
                  <a:pt x="120" y="82"/>
                </a:cubicBezTo>
                <a:cubicBezTo>
                  <a:pt x="127" y="86"/>
                  <a:pt x="126" y="109"/>
                  <a:pt x="115" y="106"/>
                </a:cubicBezTo>
                <a:cubicBezTo>
                  <a:pt x="110" y="104"/>
                  <a:pt x="105" y="89"/>
                  <a:pt x="111" y="83"/>
                </a:cubicBezTo>
                <a:cubicBezTo>
                  <a:pt x="112" y="82"/>
                  <a:pt x="113" y="81"/>
                  <a:pt x="115" y="80"/>
                </a:cubicBezTo>
                <a:close/>
                <a:moveTo>
                  <a:pt x="169" y="107"/>
                </a:moveTo>
                <a:cubicBezTo>
                  <a:pt x="156" y="100"/>
                  <a:pt x="163" y="71"/>
                  <a:pt x="169" y="62"/>
                </a:cubicBezTo>
                <a:cubicBezTo>
                  <a:pt x="179" y="67"/>
                  <a:pt x="183" y="104"/>
                  <a:pt x="169" y="107"/>
                </a:cubicBezTo>
                <a:close/>
                <a:moveTo>
                  <a:pt x="161" y="20"/>
                </a:moveTo>
                <a:cubicBezTo>
                  <a:pt x="161" y="26"/>
                  <a:pt x="166" y="31"/>
                  <a:pt x="172" y="31"/>
                </a:cubicBezTo>
                <a:cubicBezTo>
                  <a:pt x="178" y="31"/>
                  <a:pt x="183" y="26"/>
                  <a:pt x="183" y="20"/>
                </a:cubicBezTo>
                <a:cubicBezTo>
                  <a:pt x="183" y="14"/>
                  <a:pt x="178" y="9"/>
                  <a:pt x="172" y="9"/>
                </a:cubicBezTo>
                <a:cubicBezTo>
                  <a:pt x="166" y="9"/>
                  <a:pt x="161" y="14"/>
                  <a:pt x="161" y="20"/>
                </a:cubicBezTo>
                <a:close/>
              </a:path>
            </a:pathLst>
          </a:custGeom>
          <a:solidFill>
            <a:srgbClr val="FF5C39"/>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28" name="Freeform 241">
            <a:extLst>
              <a:ext uri="{FF2B5EF4-FFF2-40B4-BE49-F238E27FC236}">
                <a16:creationId xmlns:a16="http://schemas.microsoft.com/office/drawing/2014/main" id="{12CA4BF2-7675-E628-7758-64321E701808}"/>
              </a:ext>
              <a:ext uri="{C183D7F6-B498-43B3-948B-1728B52AA6E4}">
                <adec:decorative xmlns:adec="http://schemas.microsoft.com/office/drawing/2017/decorative" val="1"/>
              </a:ext>
            </a:extLst>
          </p:cNvPr>
          <p:cNvSpPr>
            <a:spLocks noEditPoints="1"/>
          </p:cNvSpPr>
          <p:nvPr userDrawn="1"/>
        </p:nvSpPr>
        <p:spPr bwMode="auto">
          <a:xfrm>
            <a:off x="1517942" y="3247986"/>
            <a:ext cx="1548982" cy="236329"/>
          </a:xfrm>
          <a:custGeom>
            <a:avLst/>
            <a:gdLst>
              <a:gd name="T0" fmla="*/ 13 w 510"/>
              <a:gd name="T1" fmla="*/ 25 h 78"/>
              <a:gd name="T2" fmla="*/ 39 w 510"/>
              <a:gd name="T3" fmla="*/ 1 h 78"/>
              <a:gd name="T4" fmla="*/ 24 w 510"/>
              <a:gd name="T5" fmla="*/ 61 h 78"/>
              <a:gd name="T6" fmla="*/ 40 w 510"/>
              <a:gd name="T7" fmla="*/ 29 h 78"/>
              <a:gd name="T8" fmla="*/ 13 w 510"/>
              <a:gd name="T9" fmla="*/ 35 h 78"/>
              <a:gd name="T10" fmla="*/ 21 w 510"/>
              <a:gd name="T11" fmla="*/ 51 h 78"/>
              <a:gd name="T12" fmla="*/ 91 w 510"/>
              <a:gd name="T13" fmla="*/ 12 h 78"/>
              <a:gd name="T14" fmla="*/ 57 w 510"/>
              <a:gd name="T15" fmla="*/ 62 h 78"/>
              <a:gd name="T16" fmla="*/ 53 w 510"/>
              <a:gd name="T17" fmla="*/ 51 h 78"/>
              <a:gd name="T18" fmla="*/ 63 w 510"/>
              <a:gd name="T19" fmla="*/ 28 h 78"/>
              <a:gd name="T20" fmla="*/ 104 w 510"/>
              <a:gd name="T21" fmla="*/ 61 h 78"/>
              <a:gd name="T22" fmla="*/ 112 w 510"/>
              <a:gd name="T23" fmla="*/ 61 h 78"/>
              <a:gd name="T24" fmla="*/ 152 w 510"/>
              <a:gd name="T25" fmla="*/ 48 h 78"/>
              <a:gd name="T26" fmla="*/ 150 w 510"/>
              <a:gd name="T27" fmla="*/ 1 h 78"/>
              <a:gd name="T28" fmla="*/ 141 w 510"/>
              <a:gd name="T29" fmla="*/ 11 h 78"/>
              <a:gd name="T30" fmla="*/ 149 w 510"/>
              <a:gd name="T31" fmla="*/ 37 h 78"/>
              <a:gd name="T32" fmla="*/ 193 w 510"/>
              <a:gd name="T33" fmla="*/ 12 h 78"/>
              <a:gd name="T34" fmla="*/ 179 w 510"/>
              <a:gd name="T35" fmla="*/ 1 h 78"/>
              <a:gd name="T36" fmla="*/ 269 w 510"/>
              <a:gd name="T37" fmla="*/ 8 h 78"/>
              <a:gd name="T38" fmla="*/ 218 w 510"/>
              <a:gd name="T39" fmla="*/ 32 h 78"/>
              <a:gd name="T40" fmla="*/ 269 w 510"/>
              <a:gd name="T41" fmla="*/ 53 h 78"/>
              <a:gd name="T42" fmla="*/ 259 w 510"/>
              <a:gd name="T43" fmla="*/ 45 h 78"/>
              <a:gd name="T44" fmla="*/ 232 w 510"/>
              <a:gd name="T45" fmla="*/ 31 h 78"/>
              <a:gd name="T46" fmla="*/ 259 w 510"/>
              <a:gd name="T47" fmla="*/ 17 h 78"/>
              <a:gd name="T48" fmla="*/ 335 w 510"/>
              <a:gd name="T49" fmla="*/ 50 h 78"/>
              <a:gd name="T50" fmla="*/ 287 w 510"/>
              <a:gd name="T51" fmla="*/ 50 h 78"/>
              <a:gd name="T52" fmla="*/ 294 w 510"/>
              <a:gd name="T53" fmla="*/ 78 h 78"/>
              <a:gd name="T54" fmla="*/ 332 w 510"/>
              <a:gd name="T55" fmla="*/ 78 h 78"/>
              <a:gd name="T56" fmla="*/ 335 w 510"/>
              <a:gd name="T57" fmla="*/ 50 h 78"/>
              <a:gd name="T58" fmla="*/ 308 w 510"/>
              <a:gd name="T59" fmla="*/ 31 h 78"/>
              <a:gd name="T60" fmla="*/ 322 w 510"/>
              <a:gd name="T61" fmla="*/ 50 h 78"/>
              <a:gd name="T62" fmla="*/ 348 w 510"/>
              <a:gd name="T63" fmla="*/ 61 h 78"/>
              <a:gd name="T64" fmla="*/ 388 w 510"/>
              <a:gd name="T65" fmla="*/ 48 h 78"/>
              <a:gd name="T66" fmla="*/ 386 w 510"/>
              <a:gd name="T67" fmla="*/ 1 h 78"/>
              <a:gd name="T68" fmla="*/ 377 w 510"/>
              <a:gd name="T69" fmla="*/ 11 h 78"/>
              <a:gd name="T70" fmla="*/ 385 w 510"/>
              <a:gd name="T71" fmla="*/ 37 h 78"/>
              <a:gd name="T72" fmla="*/ 415 w 510"/>
              <a:gd name="T73" fmla="*/ 1 h 78"/>
              <a:gd name="T74" fmla="*/ 429 w 510"/>
              <a:gd name="T75" fmla="*/ 40 h 78"/>
              <a:gd name="T76" fmla="*/ 459 w 510"/>
              <a:gd name="T77" fmla="*/ 20 h 78"/>
              <a:gd name="T78" fmla="*/ 429 w 510"/>
              <a:gd name="T79" fmla="*/ 30 h 78"/>
              <a:gd name="T80" fmla="*/ 445 w 510"/>
              <a:gd name="T81" fmla="*/ 20 h 78"/>
              <a:gd name="T82" fmla="*/ 472 w 510"/>
              <a:gd name="T83" fmla="*/ 5 h 78"/>
              <a:gd name="T84" fmla="*/ 480 w 510"/>
              <a:gd name="T85" fmla="*/ 34 h 78"/>
              <a:gd name="T86" fmla="*/ 477 w 510"/>
              <a:gd name="T87" fmla="*/ 61 h 78"/>
              <a:gd name="T88" fmla="*/ 496 w 510"/>
              <a:gd name="T89" fmla="*/ 38 h 78"/>
              <a:gd name="T90" fmla="*/ 510 w 510"/>
              <a:gd name="T91" fmla="*/ 1 h 78"/>
              <a:gd name="T92" fmla="*/ 490 w 510"/>
              <a:gd name="T93" fmla="*/ 27 h 78"/>
              <a:gd name="T94" fmla="*/ 490 w 510"/>
              <a:gd name="T95" fmla="*/ 1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0" h="78">
                <a:moveTo>
                  <a:pt x="40" y="29"/>
                </a:moveTo>
                <a:cubicBezTo>
                  <a:pt x="36" y="26"/>
                  <a:pt x="31" y="25"/>
                  <a:pt x="25" y="25"/>
                </a:cubicBezTo>
                <a:cubicBezTo>
                  <a:pt x="13" y="25"/>
                  <a:pt x="13" y="25"/>
                  <a:pt x="13" y="25"/>
                </a:cubicBezTo>
                <a:cubicBezTo>
                  <a:pt x="13" y="12"/>
                  <a:pt x="13" y="12"/>
                  <a:pt x="13" y="12"/>
                </a:cubicBezTo>
                <a:cubicBezTo>
                  <a:pt x="39" y="12"/>
                  <a:pt x="39" y="12"/>
                  <a:pt x="39" y="12"/>
                </a:cubicBezTo>
                <a:cubicBezTo>
                  <a:pt x="39" y="1"/>
                  <a:pt x="39" y="1"/>
                  <a:pt x="39" y="1"/>
                </a:cubicBezTo>
                <a:cubicBezTo>
                  <a:pt x="0" y="1"/>
                  <a:pt x="0" y="1"/>
                  <a:pt x="0" y="1"/>
                </a:cubicBezTo>
                <a:cubicBezTo>
                  <a:pt x="0" y="61"/>
                  <a:pt x="0" y="61"/>
                  <a:pt x="0" y="61"/>
                </a:cubicBezTo>
                <a:cubicBezTo>
                  <a:pt x="24" y="61"/>
                  <a:pt x="24" y="61"/>
                  <a:pt x="24" y="61"/>
                </a:cubicBezTo>
                <a:cubicBezTo>
                  <a:pt x="31" y="61"/>
                  <a:pt x="36" y="59"/>
                  <a:pt x="40" y="56"/>
                </a:cubicBezTo>
                <a:cubicBezTo>
                  <a:pt x="43" y="53"/>
                  <a:pt x="45" y="48"/>
                  <a:pt x="45" y="42"/>
                </a:cubicBezTo>
                <a:cubicBezTo>
                  <a:pt x="45" y="37"/>
                  <a:pt x="43" y="32"/>
                  <a:pt x="40" y="29"/>
                </a:cubicBezTo>
                <a:close/>
                <a:moveTo>
                  <a:pt x="21" y="51"/>
                </a:moveTo>
                <a:cubicBezTo>
                  <a:pt x="13" y="51"/>
                  <a:pt x="13" y="51"/>
                  <a:pt x="13" y="51"/>
                </a:cubicBezTo>
                <a:cubicBezTo>
                  <a:pt x="13" y="35"/>
                  <a:pt x="13" y="35"/>
                  <a:pt x="13" y="35"/>
                </a:cubicBezTo>
                <a:cubicBezTo>
                  <a:pt x="22" y="35"/>
                  <a:pt x="22" y="35"/>
                  <a:pt x="22" y="35"/>
                </a:cubicBezTo>
                <a:cubicBezTo>
                  <a:pt x="28" y="35"/>
                  <a:pt x="31" y="38"/>
                  <a:pt x="31" y="43"/>
                </a:cubicBezTo>
                <a:cubicBezTo>
                  <a:pt x="31" y="48"/>
                  <a:pt x="28" y="51"/>
                  <a:pt x="21" y="51"/>
                </a:cubicBezTo>
                <a:close/>
                <a:moveTo>
                  <a:pt x="104" y="61"/>
                </a:moveTo>
                <a:cubicBezTo>
                  <a:pt x="91" y="61"/>
                  <a:pt x="91" y="61"/>
                  <a:pt x="91" y="61"/>
                </a:cubicBezTo>
                <a:cubicBezTo>
                  <a:pt x="91" y="12"/>
                  <a:pt x="91" y="12"/>
                  <a:pt x="91" y="12"/>
                </a:cubicBezTo>
                <a:cubicBezTo>
                  <a:pt x="79" y="12"/>
                  <a:pt x="79" y="12"/>
                  <a:pt x="79" y="12"/>
                </a:cubicBezTo>
                <a:cubicBezTo>
                  <a:pt x="75" y="35"/>
                  <a:pt x="72" y="49"/>
                  <a:pt x="70" y="54"/>
                </a:cubicBezTo>
                <a:cubicBezTo>
                  <a:pt x="67" y="59"/>
                  <a:pt x="62" y="62"/>
                  <a:pt x="57" y="62"/>
                </a:cubicBezTo>
                <a:cubicBezTo>
                  <a:pt x="54" y="62"/>
                  <a:pt x="52" y="62"/>
                  <a:pt x="49" y="61"/>
                </a:cubicBezTo>
                <a:cubicBezTo>
                  <a:pt x="49" y="50"/>
                  <a:pt x="49" y="50"/>
                  <a:pt x="49" y="50"/>
                </a:cubicBezTo>
                <a:cubicBezTo>
                  <a:pt x="51" y="50"/>
                  <a:pt x="52" y="51"/>
                  <a:pt x="53" y="51"/>
                </a:cubicBezTo>
                <a:cubicBezTo>
                  <a:pt x="55" y="51"/>
                  <a:pt x="56" y="50"/>
                  <a:pt x="56" y="50"/>
                </a:cubicBezTo>
                <a:cubicBezTo>
                  <a:pt x="57" y="49"/>
                  <a:pt x="58" y="47"/>
                  <a:pt x="59" y="44"/>
                </a:cubicBezTo>
                <a:cubicBezTo>
                  <a:pt x="60" y="41"/>
                  <a:pt x="62" y="35"/>
                  <a:pt x="63" y="28"/>
                </a:cubicBezTo>
                <a:cubicBezTo>
                  <a:pt x="65" y="20"/>
                  <a:pt x="66" y="11"/>
                  <a:pt x="68" y="1"/>
                </a:cubicBezTo>
                <a:cubicBezTo>
                  <a:pt x="104" y="1"/>
                  <a:pt x="104" y="1"/>
                  <a:pt x="104" y="1"/>
                </a:cubicBezTo>
                <a:lnTo>
                  <a:pt x="104" y="61"/>
                </a:lnTo>
                <a:close/>
                <a:moveTo>
                  <a:pt x="150" y="1"/>
                </a:moveTo>
                <a:cubicBezTo>
                  <a:pt x="134" y="1"/>
                  <a:pt x="134" y="1"/>
                  <a:pt x="134" y="1"/>
                </a:cubicBezTo>
                <a:cubicBezTo>
                  <a:pt x="112" y="61"/>
                  <a:pt x="112" y="61"/>
                  <a:pt x="112" y="61"/>
                </a:cubicBezTo>
                <a:cubicBezTo>
                  <a:pt x="127" y="61"/>
                  <a:pt x="127" y="61"/>
                  <a:pt x="127" y="61"/>
                </a:cubicBezTo>
                <a:cubicBezTo>
                  <a:pt x="131" y="48"/>
                  <a:pt x="131" y="48"/>
                  <a:pt x="131" y="48"/>
                </a:cubicBezTo>
                <a:cubicBezTo>
                  <a:pt x="152" y="48"/>
                  <a:pt x="152" y="48"/>
                  <a:pt x="152" y="48"/>
                </a:cubicBezTo>
                <a:cubicBezTo>
                  <a:pt x="157" y="61"/>
                  <a:pt x="157" y="61"/>
                  <a:pt x="157" y="61"/>
                </a:cubicBezTo>
                <a:cubicBezTo>
                  <a:pt x="172" y="61"/>
                  <a:pt x="172" y="61"/>
                  <a:pt x="172" y="61"/>
                </a:cubicBezTo>
                <a:lnTo>
                  <a:pt x="150" y="1"/>
                </a:lnTo>
                <a:close/>
                <a:moveTo>
                  <a:pt x="134" y="37"/>
                </a:moveTo>
                <a:cubicBezTo>
                  <a:pt x="140" y="17"/>
                  <a:pt x="140" y="17"/>
                  <a:pt x="140" y="17"/>
                </a:cubicBezTo>
                <a:cubicBezTo>
                  <a:pt x="141" y="15"/>
                  <a:pt x="141" y="13"/>
                  <a:pt x="141" y="11"/>
                </a:cubicBezTo>
                <a:cubicBezTo>
                  <a:pt x="142" y="11"/>
                  <a:pt x="142" y="11"/>
                  <a:pt x="142" y="11"/>
                </a:cubicBezTo>
                <a:cubicBezTo>
                  <a:pt x="142" y="13"/>
                  <a:pt x="142" y="15"/>
                  <a:pt x="143" y="17"/>
                </a:cubicBezTo>
                <a:cubicBezTo>
                  <a:pt x="149" y="37"/>
                  <a:pt x="149" y="37"/>
                  <a:pt x="149" y="37"/>
                </a:cubicBezTo>
                <a:lnTo>
                  <a:pt x="134" y="37"/>
                </a:lnTo>
                <a:close/>
                <a:moveTo>
                  <a:pt x="215" y="12"/>
                </a:moveTo>
                <a:cubicBezTo>
                  <a:pt x="193" y="12"/>
                  <a:pt x="193" y="12"/>
                  <a:pt x="193" y="12"/>
                </a:cubicBezTo>
                <a:cubicBezTo>
                  <a:pt x="193" y="61"/>
                  <a:pt x="193" y="61"/>
                  <a:pt x="193" y="61"/>
                </a:cubicBezTo>
                <a:cubicBezTo>
                  <a:pt x="179" y="61"/>
                  <a:pt x="179" y="61"/>
                  <a:pt x="179" y="61"/>
                </a:cubicBezTo>
                <a:cubicBezTo>
                  <a:pt x="179" y="1"/>
                  <a:pt x="179" y="1"/>
                  <a:pt x="179" y="1"/>
                </a:cubicBezTo>
                <a:cubicBezTo>
                  <a:pt x="215" y="1"/>
                  <a:pt x="215" y="1"/>
                  <a:pt x="215" y="1"/>
                </a:cubicBezTo>
                <a:lnTo>
                  <a:pt x="215" y="12"/>
                </a:lnTo>
                <a:close/>
                <a:moveTo>
                  <a:pt x="269" y="8"/>
                </a:moveTo>
                <a:cubicBezTo>
                  <a:pt x="264" y="2"/>
                  <a:pt x="257" y="0"/>
                  <a:pt x="248" y="0"/>
                </a:cubicBezTo>
                <a:cubicBezTo>
                  <a:pt x="239" y="0"/>
                  <a:pt x="232" y="3"/>
                  <a:pt x="226" y="8"/>
                </a:cubicBezTo>
                <a:cubicBezTo>
                  <a:pt x="221" y="14"/>
                  <a:pt x="218" y="22"/>
                  <a:pt x="218" y="32"/>
                </a:cubicBezTo>
                <a:cubicBezTo>
                  <a:pt x="218" y="41"/>
                  <a:pt x="221" y="48"/>
                  <a:pt x="226" y="54"/>
                </a:cubicBezTo>
                <a:cubicBezTo>
                  <a:pt x="232" y="59"/>
                  <a:pt x="239" y="62"/>
                  <a:pt x="247" y="62"/>
                </a:cubicBezTo>
                <a:cubicBezTo>
                  <a:pt x="256" y="62"/>
                  <a:pt x="264" y="59"/>
                  <a:pt x="269" y="53"/>
                </a:cubicBezTo>
                <a:cubicBezTo>
                  <a:pt x="275" y="48"/>
                  <a:pt x="277" y="40"/>
                  <a:pt x="277" y="30"/>
                </a:cubicBezTo>
                <a:cubicBezTo>
                  <a:pt x="277" y="21"/>
                  <a:pt x="275" y="14"/>
                  <a:pt x="269" y="8"/>
                </a:cubicBezTo>
                <a:close/>
                <a:moveTo>
                  <a:pt x="259" y="45"/>
                </a:moveTo>
                <a:cubicBezTo>
                  <a:pt x="256" y="49"/>
                  <a:pt x="252" y="50"/>
                  <a:pt x="248" y="50"/>
                </a:cubicBezTo>
                <a:cubicBezTo>
                  <a:pt x="243" y="50"/>
                  <a:pt x="239" y="49"/>
                  <a:pt x="237" y="45"/>
                </a:cubicBezTo>
                <a:cubicBezTo>
                  <a:pt x="234" y="42"/>
                  <a:pt x="232" y="37"/>
                  <a:pt x="232" y="31"/>
                </a:cubicBezTo>
                <a:cubicBezTo>
                  <a:pt x="232" y="25"/>
                  <a:pt x="234" y="20"/>
                  <a:pt x="237" y="17"/>
                </a:cubicBezTo>
                <a:cubicBezTo>
                  <a:pt x="239" y="13"/>
                  <a:pt x="243" y="11"/>
                  <a:pt x="248" y="11"/>
                </a:cubicBezTo>
                <a:cubicBezTo>
                  <a:pt x="253" y="11"/>
                  <a:pt x="256" y="13"/>
                  <a:pt x="259" y="17"/>
                </a:cubicBezTo>
                <a:cubicBezTo>
                  <a:pt x="262" y="20"/>
                  <a:pt x="263" y="25"/>
                  <a:pt x="263" y="31"/>
                </a:cubicBezTo>
                <a:cubicBezTo>
                  <a:pt x="263" y="37"/>
                  <a:pt x="262" y="42"/>
                  <a:pt x="259" y="45"/>
                </a:cubicBezTo>
                <a:close/>
                <a:moveTo>
                  <a:pt x="335" y="50"/>
                </a:moveTo>
                <a:cubicBezTo>
                  <a:pt x="335" y="1"/>
                  <a:pt x="335" y="1"/>
                  <a:pt x="335" y="1"/>
                </a:cubicBezTo>
                <a:cubicBezTo>
                  <a:pt x="300" y="1"/>
                  <a:pt x="300" y="1"/>
                  <a:pt x="300" y="1"/>
                </a:cubicBezTo>
                <a:cubicBezTo>
                  <a:pt x="300" y="19"/>
                  <a:pt x="295" y="36"/>
                  <a:pt x="287" y="50"/>
                </a:cubicBezTo>
                <a:cubicBezTo>
                  <a:pt x="282" y="50"/>
                  <a:pt x="282" y="50"/>
                  <a:pt x="282" y="50"/>
                </a:cubicBezTo>
                <a:cubicBezTo>
                  <a:pt x="282" y="78"/>
                  <a:pt x="282" y="78"/>
                  <a:pt x="282" y="78"/>
                </a:cubicBezTo>
                <a:cubicBezTo>
                  <a:pt x="294" y="78"/>
                  <a:pt x="294" y="78"/>
                  <a:pt x="294" y="78"/>
                </a:cubicBezTo>
                <a:cubicBezTo>
                  <a:pt x="294" y="61"/>
                  <a:pt x="294" y="61"/>
                  <a:pt x="294" y="61"/>
                </a:cubicBezTo>
                <a:cubicBezTo>
                  <a:pt x="332" y="61"/>
                  <a:pt x="332" y="61"/>
                  <a:pt x="332" y="61"/>
                </a:cubicBezTo>
                <a:cubicBezTo>
                  <a:pt x="332" y="78"/>
                  <a:pt x="332" y="78"/>
                  <a:pt x="332" y="78"/>
                </a:cubicBezTo>
                <a:cubicBezTo>
                  <a:pt x="344" y="78"/>
                  <a:pt x="344" y="78"/>
                  <a:pt x="344" y="78"/>
                </a:cubicBezTo>
                <a:cubicBezTo>
                  <a:pt x="344" y="50"/>
                  <a:pt x="344" y="50"/>
                  <a:pt x="344" y="50"/>
                </a:cubicBezTo>
                <a:lnTo>
                  <a:pt x="335" y="50"/>
                </a:lnTo>
                <a:close/>
                <a:moveTo>
                  <a:pt x="322" y="50"/>
                </a:moveTo>
                <a:cubicBezTo>
                  <a:pt x="301" y="50"/>
                  <a:pt x="301" y="50"/>
                  <a:pt x="301" y="50"/>
                </a:cubicBezTo>
                <a:cubicBezTo>
                  <a:pt x="304" y="44"/>
                  <a:pt x="306" y="38"/>
                  <a:pt x="308" y="31"/>
                </a:cubicBezTo>
                <a:cubicBezTo>
                  <a:pt x="310" y="24"/>
                  <a:pt x="311" y="18"/>
                  <a:pt x="311" y="12"/>
                </a:cubicBezTo>
                <a:cubicBezTo>
                  <a:pt x="322" y="12"/>
                  <a:pt x="322" y="12"/>
                  <a:pt x="322" y="12"/>
                </a:cubicBezTo>
                <a:lnTo>
                  <a:pt x="322" y="50"/>
                </a:lnTo>
                <a:close/>
                <a:moveTo>
                  <a:pt x="386" y="1"/>
                </a:moveTo>
                <a:cubicBezTo>
                  <a:pt x="370" y="1"/>
                  <a:pt x="370" y="1"/>
                  <a:pt x="370" y="1"/>
                </a:cubicBezTo>
                <a:cubicBezTo>
                  <a:pt x="348" y="61"/>
                  <a:pt x="348" y="61"/>
                  <a:pt x="348" y="61"/>
                </a:cubicBezTo>
                <a:cubicBezTo>
                  <a:pt x="362" y="61"/>
                  <a:pt x="362" y="61"/>
                  <a:pt x="362" y="61"/>
                </a:cubicBezTo>
                <a:cubicBezTo>
                  <a:pt x="367" y="48"/>
                  <a:pt x="367" y="48"/>
                  <a:pt x="367" y="48"/>
                </a:cubicBezTo>
                <a:cubicBezTo>
                  <a:pt x="388" y="48"/>
                  <a:pt x="388" y="48"/>
                  <a:pt x="388" y="48"/>
                </a:cubicBezTo>
                <a:cubicBezTo>
                  <a:pt x="393" y="61"/>
                  <a:pt x="393" y="61"/>
                  <a:pt x="393" y="61"/>
                </a:cubicBezTo>
                <a:cubicBezTo>
                  <a:pt x="407" y="61"/>
                  <a:pt x="407" y="61"/>
                  <a:pt x="407" y="61"/>
                </a:cubicBezTo>
                <a:lnTo>
                  <a:pt x="386" y="1"/>
                </a:lnTo>
                <a:close/>
                <a:moveTo>
                  <a:pt x="370" y="37"/>
                </a:moveTo>
                <a:cubicBezTo>
                  <a:pt x="376" y="17"/>
                  <a:pt x="376" y="17"/>
                  <a:pt x="376" y="17"/>
                </a:cubicBezTo>
                <a:cubicBezTo>
                  <a:pt x="377" y="15"/>
                  <a:pt x="377" y="13"/>
                  <a:pt x="377" y="11"/>
                </a:cubicBezTo>
                <a:cubicBezTo>
                  <a:pt x="378" y="11"/>
                  <a:pt x="378" y="11"/>
                  <a:pt x="378" y="11"/>
                </a:cubicBezTo>
                <a:cubicBezTo>
                  <a:pt x="378" y="13"/>
                  <a:pt x="378" y="15"/>
                  <a:pt x="379" y="17"/>
                </a:cubicBezTo>
                <a:cubicBezTo>
                  <a:pt x="385" y="37"/>
                  <a:pt x="385" y="37"/>
                  <a:pt x="385" y="37"/>
                </a:cubicBezTo>
                <a:lnTo>
                  <a:pt x="370" y="37"/>
                </a:lnTo>
                <a:close/>
                <a:moveTo>
                  <a:pt x="436" y="1"/>
                </a:moveTo>
                <a:cubicBezTo>
                  <a:pt x="415" y="1"/>
                  <a:pt x="415" y="1"/>
                  <a:pt x="415" y="1"/>
                </a:cubicBezTo>
                <a:cubicBezTo>
                  <a:pt x="415" y="61"/>
                  <a:pt x="415" y="61"/>
                  <a:pt x="415" y="61"/>
                </a:cubicBezTo>
                <a:cubicBezTo>
                  <a:pt x="429" y="61"/>
                  <a:pt x="429" y="61"/>
                  <a:pt x="429" y="61"/>
                </a:cubicBezTo>
                <a:cubicBezTo>
                  <a:pt x="429" y="40"/>
                  <a:pt x="429" y="40"/>
                  <a:pt x="429" y="40"/>
                </a:cubicBezTo>
                <a:cubicBezTo>
                  <a:pt x="435" y="40"/>
                  <a:pt x="435" y="40"/>
                  <a:pt x="435" y="40"/>
                </a:cubicBezTo>
                <a:cubicBezTo>
                  <a:pt x="442" y="40"/>
                  <a:pt x="448" y="38"/>
                  <a:pt x="453" y="35"/>
                </a:cubicBezTo>
                <a:cubicBezTo>
                  <a:pt x="457" y="31"/>
                  <a:pt x="459" y="26"/>
                  <a:pt x="459" y="20"/>
                </a:cubicBezTo>
                <a:cubicBezTo>
                  <a:pt x="459" y="7"/>
                  <a:pt x="452" y="1"/>
                  <a:pt x="436" y="1"/>
                </a:cubicBezTo>
                <a:close/>
                <a:moveTo>
                  <a:pt x="434" y="30"/>
                </a:moveTo>
                <a:cubicBezTo>
                  <a:pt x="429" y="30"/>
                  <a:pt x="429" y="30"/>
                  <a:pt x="429" y="30"/>
                </a:cubicBezTo>
                <a:cubicBezTo>
                  <a:pt x="429" y="11"/>
                  <a:pt x="429" y="11"/>
                  <a:pt x="429" y="11"/>
                </a:cubicBezTo>
                <a:cubicBezTo>
                  <a:pt x="434" y="11"/>
                  <a:pt x="434" y="11"/>
                  <a:pt x="434" y="11"/>
                </a:cubicBezTo>
                <a:cubicBezTo>
                  <a:pt x="441" y="11"/>
                  <a:pt x="445" y="14"/>
                  <a:pt x="445" y="20"/>
                </a:cubicBezTo>
                <a:cubicBezTo>
                  <a:pt x="445" y="27"/>
                  <a:pt x="441" y="30"/>
                  <a:pt x="434" y="30"/>
                </a:cubicBezTo>
                <a:close/>
                <a:moveTo>
                  <a:pt x="489" y="1"/>
                </a:moveTo>
                <a:cubicBezTo>
                  <a:pt x="482" y="1"/>
                  <a:pt x="476" y="2"/>
                  <a:pt x="472" y="5"/>
                </a:cubicBezTo>
                <a:cubicBezTo>
                  <a:pt x="468" y="8"/>
                  <a:pt x="466" y="12"/>
                  <a:pt x="466" y="18"/>
                </a:cubicBezTo>
                <a:cubicBezTo>
                  <a:pt x="466" y="26"/>
                  <a:pt x="471" y="31"/>
                  <a:pt x="480" y="33"/>
                </a:cubicBezTo>
                <a:cubicBezTo>
                  <a:pt x="480" y="34"/>
                  <a:pt x="480" y="34"/>
                  <a:pt x="480" y="34"/>
                </a:cubicBezTo>
                <a:cubicBezTo>
                  <a:pt x="476" y="35"/>
                  <a:pt x="473" y="38"/>
                  <a:pt x="470" y="43"/>
                </a:cubicBezTo>
                <a:cubicBezTo>
                  <a:pt x="462" y="61"/>
                  <a:pt x="462" y="61"/>
                  <a:pt x="462" y="61"/>
                </a:cubicBezTo>
                <a:cubicBezTo>
                  <a:pt x="477" y="61"/>
                  <a:pt x="477" y="61"/>
                  <a:pt x="477" y="61"/>
                </a:cubicBezTo>
                <a:cubicBezTo>
                  <a:pt x="484" y="45"/>
                  <a:pt x="484" y="45"/>
                  <a:pt x="484" y="45"/>
                </a:cubicBezTo>
                <a:cubicBezTo>
                  <a:pt x="486" y="40"/>
                  <a:pt x="489" y="38"/>
                  <a:pt x="492" y="38"/>
                </a:cubicBezTo>
                <a:cubicBezTo>
                  <a:pt x="496" y="38"/>
                  <a:pt x="496" y="38"/>
                  <a:pt x="496" y="38"/>
                </a:cubicBezTo>
                <a:cubicBezTo>
                  <a:pt x="496" y="61"/>
                  <a:pt x="496" y="61"/>
                  <a:pt x="496" y="61"/>
                </a:cubicBezTo>
                <a:cubicBezTo>
                  <a:pt x="510" y="61"/>
                  <a:pt x="510" y="61"/>
                  <a:pt x="510" y="61"/>
                </a:cubicBezTo>
                <a:cubicBezTo>
                  <a:pt x="510" y="1"/>
                  <a:pt x="510" y="1"/>
                  <a:pt x="510" y="1"/>
                </a:cubicBezTo>
                <a:lnTo>
                  <a:pt x="489" y="1"/>
                </a:lnTo>
                <a:close/>
                <a:moveTo>
                  <a:pt x="496" y="27"/>
                </a:moveTo>
                <a:cubicBezTo>
                  <a:pt x="490" y="27"/>
                  <a:pt x="490" y="27"/>
                  <a:pt x="490" y="27"/>
                </a:cubicBezTo>
                <a:cubicBezTo>
                  <a:pt x="487" y="27"/>
                  <a:pt x="485" y="27"/>
                  <a:pt x="483" y="25"/>
                </a:cubicBezTo>
                <a:cubicBezTo>
                  <a:pt x="482" y="24"/>
                  <a:pt x="481" y="21"/>
                  <a:pt x="481" y="19"/>
                </a:cubicBezTo>
                <a:cubicBezTo>
                  <a:pt x="481" y="14"/>
                  <a:pt x="484" y="11"/>
                  <a:pt x="490" y="11"/>
                </a:cubicBezTo>
                <a:cubicBezTo>
                  <a:pt x="496" y="11"/>
                  <a:pt x="496" y="11"/>
                  <a:pt x="496" y="11"/>
                </a:cubicBezTo>
                <a:lnTo>
                  <a:pt x="496" y="27"/>
                </a:lnTo>
                <a:close/>
              </a:path>
            </a:pathLst>
          </a:custGeom>
          <a:solidFill>
            <a:srgbClr val="0078D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4"/>
              </a:solidFill>
              <a:effectLst/>
              <a:uLnTx/>
              <a:uFillTx/>
              <a:latin typeface="Segoe UI Semilight"/>
              <a:ea typeface="+mn-ea"/>
              <a:cs typeface="+mn-cs"/>
            </a:endParaRPr>
          </a:p>
        </p:txBody>
      </p:sp>
      <p:sp>
        <p:nvSpPr>
          <p:cNvPr id="29" name="Freeform 242">
            <a:extLst>
              <a:ext uri="{FF2B5EF4-FFF2-40B4-BE49-F238E27FC236}">
                <a16:creationId xmlns:a16="http://schemas.microsoft.com/office/drawing/2014/main" id="{3659DBE5-9FD9-26F1-03B1-694800E79E46}"/>
              </a:ext>
              <a:ext uri="{C183D7F6-B498-43B3-948B-1728B52AA6E4}">
                <adec:decorative xmlns:adec="http://schemas.microsoft.com/office/drawing/2017/decorative" val="1"/>
              </a:ext>
            </a:extLst>
          </p:cNvPr>
          <p:cNvSpPr>
            <a:spLocks noEditPoints="1"/>
          </p:cNvSpPr>
          <p:nvPr userDrawn="1"/>
        </p:nvSpPr>
        <p:spPr bwMode="auto">
          <a:xfrm rot="16200000">
            <a:off x="10129465" y="3804099"/>
            <a:ext cx="319703" cy="1203703"/>
          </a:xfrm>
          <a:custGeom>
            <a:avLst/>
            <a:gdLst>
              <a:gd name="T0" fmla="*/ 21 w 70"/>
              <a:gd name="T1" fmla="*/ 4 h 264"/>
              <a:gd name="T2" fmla="*/ 0 w 70"/>
              <a:gd name="T3" fmla="*/ 0 h 264"/>
              <a:gd name="T4" fmla="*/ 15 w 70"/>
              <a:gd name="T5" fmla="*/ 6 h 264"/>
              <a:gd name="T6" fmla="*/ 0 w 70"/>
              <a:gd name="T7" fmla="*/ 45 h 264"/>
              <a:gd name="T8" fmla="*/ 21 w 70"/>
              <a:gd name="T9" fmla="*/ 51 h 264"/>
              <a:gd name="T10" fmla="*/ 70 w 70"/>
              <a:gd name="T11" fmla="*/ 43 h 264"/>
              <a:gd name="T12" fmla="*/ 44 w 70"/>
              <a:gd name="T13" fmla="*/ 13 h 264"/>
              <a:gd name="T14" fmla="*/ 21 w 70"/>
              <a:gd name="T15" fmla="*/ 37 h 264"/>
              <a:gd name="T16" fmla="*/ 42 w 70"/>
              <a:gd name="T17" fmla="*/ 19 h 264"/>
              <a:gd name="T18" fmla="*/ 64 w 70"/>
              <a:gd name="T19" fmla="*/ 37 h 264"/>
              <a:gd name="T20" fmla="*/ 54 w 70"/>
              <a:gd name="T21" fmla="*/ 59 h 264"/>
              <a:gd name="T22" fmla="*/ 40 w 70"/>
              <a:gd name="T23" fmla="*/ 70 h 264"/>
              <a:gd name="T24" fmla="*/ 37 w 70"/>
              <a:gd name="T25" fmla="*/ 66 h 264"/>
              <a:gd name="T26" fmla="*/ 15 w 70"/>
              <a:gd name="T27" fmla="*/ 55 h 264"/>
              <a:gd name="T28" fmla="*/ 31 w 70"/>
              <a:gd name="T29" fmla="*/ 70 h 264"/>
              <a:gd name="T30" fmla="*/ 38 w 70"/>
              <a:gd name="T31" fmla="*/ 78 h 264"/>
              <a:gd name="T32" fmla="*/ 15 w 70"/>
              <a:gd name="T33" fmla="*/ 86 h 264"/>
              <a:gd name="T34" fmla="*/ 70 w 70"/>
              <a:gd name="T35" fmla="*/ 92 h 264"/>
              <a:gd name="T36" fmla="*/ 65 w 70"/>
              <a:gd name="T37" fmla="*/ 63 h 264"/>
              <a:gd name="T38" fmla="*/ 44 w 70"/>
              <a:gd name="T39" fmla="*/ 86 h 264"/>
              <a:gd name="T40" fmla="*/ 47 w 70"/>
              <a:gd name="T41" fmla="*/ 68 h 264"/>
              <a:gd name="T42" fmla="*/ 61 w 70"/>
              <a:gd name="T43" fmla="*/ 68 h 264"/>
              <a:gd name="T44" fmla="*/ 64 w 70"/>
              <a:gd name="T45" fmla="*/ 86 h 264"/>
              <a:gd name="T46" fmla="*/ 15 w 70"/>
              <a:gd name="T47" fmla="*/ 135 h 264"/>
              <a:gd name="T48" fmla="*/ 42 w 70"/>
              <a:gd name="T49" fmla="*/ 113 h 264"/>
              <a:gd name="T50" fmla="*/ 15 w 70"/>
              <a:gd name="T51" fmla="*/ 113 h 264"/>
              <a:gd name="T52" fmla="*/ 70 w 70"/>
              <a:gd name="T53" fmla="*/ 106 h 264"/>
              <a:gd name="T54" fmla="*/ 44 w 70"/>
              <a:gd name="T55" fmla="*/ 113 h 264"/>
              <a:gd name="T56" fmla="*/ 46 w 70"/>
              <a:gd name="T57" fmla="*/ 114 h 264"/>
              <a:gd name="T58" fmla="*/ 70 w 70"/>
              <a:gd name="T59" fmla="*/ 143 h 264"/>
              <a:gd name="T60" fmla="*/ 15 w 70"/>
              <a:gd name="T61" fmla="*/ 144 h 264"/>
              <a:gd name="T62" fmla="*/ 31 w 70"/>
              <a:gd name="T63" fmla="*/ 172 h 264"/>
              <a:gd name="T64" fmla="*/ 14 w 70"/>
              <a:gd name="T65" fmla="*/ 154 h 264"/>
              <a:gd name="T66" fmla="*/ 22 w 70"/>
              <a:gd name="T67" fmla="*/ 147 h 264"/>
              <a:gd name="T68" fmla="*/ 22 w 70"/>
              <a:gd name="T69" fmla="*/ 159 h 264"/>
              <a:gd name="T70" fmla="*/ 70 w 70"/>
              <a:gd name="T71" fmla="*/ 147 h 264"/>
              <a:gd name="T72" fmla="*/ 40 w 70"/>
              <a:gd name="T73" fmla="*/ 167 h 264"/>
              <a:gd name="T74" fmla="*/ 37 w 70"/>
              <a:gd name="T75" fmla="*/ 168 h 264"/>
              <a:gd name="T76" fmla="*/ 70 w 70"/>
              <a:gd name="T77" fmla="*/ 182 h 264"/>
              <a:gd name="T78" fmla="*/ 64 w 70"/>
              <a:gd name="T79" fmla="*/ 223 h 264"/>
              <a:gd name="T80" fmla="*/ 46 w 70"/>
              <a:gd name="T81" fmla="*/ 202 h 264"/>
              <a:gd name="T82" fmla="*/ 70 w 70"/>
              <a:gd name="T83" fmla="*/ 196 h 264"/>
              <a:gd name="T84" fmla="*/ 15 w 70"/>
              <a:gd name="T85" fmla="*/ 202 h 264"/>
              <a:gd name="T86" fmla="*/ 40 w 70"/>
              <a:gd name="T87" fmla="*/ 215 h 264"/>
              <a:gd name="T88" fmla="*/ 14 w 70"/>
              <a:gd name="T89" fmla="*/ 239 h 264"/>
              <a:gd name="T90" fmla="*/ 43 w 70"/>
              <a:gd name="T91" fmla="*/ 264 h 264"/>
              <a:gd name="T92" fmla="*/ 70 w 70"/>
              <a:gd name="T93" fmla="*/ 240 h 264"/>
              <a:gd name="T94" fmla="*/ 59 w 70"/>
              <a:gd name="T95" fmla="*/ 253 h 264"/>
              <a:gd name="T96" fmla="*/ 26 w 70"/>
              <a:gd name="T97" fmla="*/ 253 h 264"/>
              <a:gd name="T98" fmla="*/ 26 w 70"/>
              <a:gd name="T99" fmla="*/ 226 h 264"/>
              <a:gd name="T100" fmla="*/ 59 w 70"/>
              <a:gd name="T101" fmla="*/ 226 h 264"/>
              <a:gd name="T102" fmla="*/ 59 w 70"/>
              <a:gd name="T103" fmla="*/ 253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264">
                <a:moveTo>
                  <a:pt x="44" y="13"/>
                </a:moveTo>
                <a:cubicBezTo>
                  <a:pt x="35" y="11"/>
                  <a:pt x="27" y="8"/>
                  <a:pt x="21" y="4"/>
                </a:cubicBezTo>
                <a:cubicBezTo>
                  <a:pt x="21" y="0"/>
                  <a:pt x="21" y="0"/>
                  <a:pt x="21" y="0"/>
                </a:cubicBezTo>
                <a:cubicBezTo>
                  <a:pt x="0" y="0"/>
                  <a:pt x="0" y="0"/>
                  <a:pt x="0" y="0"/>
                </a:cubicBezTo>
                <a:cubicBezTo>
                  <a:pt x="0" y="6"/>
                  <a:pt x="0" y="6"/>
                  <a:pt x="0" y="6"/>
                </a:cubicBezTo>
                <a:cubicBezTo>
                  <a:pt x="15" y="6"/>
                  <a:pt x="15" y="6"/>
                  <a:pt x="15" y="6"/>
                </a:cubicBezTo>
                <a:cubicBezTo>
                  <a:pt x="15" y="45"/>
                  <a:pt x="15" y="45"/>
                  <a:pt x="15" y="45"/>
                </a:cubicBezTo>
                <a:cubicBezTo>
                  <a:pt x="0" y="45"/>
                  <a:pt x="0" y="45"/>
                  <a:pt x="0" y="45"/>
                </a:cubicBezTo>
                <a:cubicBezTo>
                  <a:pt x="0" y="51"/>
                  <a:pt x="0" y="51"/>
                  <a:pt x="0" y="51"/>
                </a:cubicBezTo>
                <a:cubicBezTo>
                  <a:pt x="21" y="51"/>
                  <a:pt x="21" y="51"/>
                  <a:pt x="21" y="51"/>
                </a:cubicBezTo>
                <a:cubicBezTo>
                  <a:pt x="21" y="43"/>
                  <a:pt x="21" y="43"/>
                  <a:pt x="21" y="43"/>
                </a:cubicBezTo>
                <a:cubicBezTo>
                  <a:pt x="70" y="43"/>
                  <a:pt x="70" y="43"/>
                  <a:pt x="70" y="43"/>
                </a:cubicBezTo>
                <a:cubicBezTo>
                  <a:pt x="70" y="18"/>
                  <a:pt x="70" y="18"/>
                  <a:pt x="70" y="18"/>
                </a:cubicBezTo>
                <a:cubicBezTo>
                  <a:pt x="62" y="17"/>
                  <a:pt x="53" y="16"/>
                  <a:pt x="44" y="13"/>
                </a:cubicBezTo>
                <a:close/>
                <a:moveTo>
                  <a:pt x="64" y="37"/>
                </a:moveTo>
                <a:cubicBezTo>
                  <a:pt x="21" y="37"/>
                  <a:pt x="21" y="37"/>
                  <a:pt x="21" y="37"/>
                </a:cubicBezTo>
                <a:cubicBezTo>
                  <a:pt x="21" y="11"/>
                  <a:pt x="21" y="11"/>
                  <a:pt x="21" y="11"/>
                </a:cubicBezTo>
                <a:cubicBezTo>
                  <a:pt x="26" y="14"/>
                  <a:pt x="33" y="16"/>
                  <a:pt x="42" y="19"/>
                </a:cubicBezTo>
                <a:cubicBezTo>
                  <a:pt x="50" y="21"/>
                  <a:pt x="57" y="23"/>
                  <a:pt x="64" y="23"/>
                </a:cubicBezTo>
                <a:lnTo>
                  <a:pt x="64" y="37"/>
                </a:lnTo>
                <a:close/>
                <a:moveTo>
                  <a:pt x="65" y="63"/>
                </a:moveTo>
                <a:cubicBezTo>
                  <a:pt x="63" y="60"/>
                  <a:pt x="59" y="59"/>
                  <a:pt x="54" y="59"/>
                </a:cubicBezTo>
                <a:cubicBezTo>
                  <a:pt x="51" y="59"/>
                  <a:pt x="47" y="60"/>
                  <a:pt x="45" y="62"/>
                </a:cubicBezTo>
                <a:cubicBezTo>
                  <a:pt x="42" y="64"/>
                  <a:pt x="41" y="66"/>
                  <a:pt x="40" y="70"/>
                </a:cubicBezTo>
                <a:cubicBezTo>
                  <a:pt x="40" y="70"/>
                  <a:pt x="40" y="70"/>
                  <a:pt x="40" y="70"/>
                </a:cubicBezTo>
                <a:cubicBezTo>
                  <a:pt x="39" y="69"/>
                  <a:pt x="38" y="67"/>
                  <a:pt x="37" y="66"/>
                </a:cubicBezTo>
                <a:cubicBezTo>
                  <a:pt x="36" y="65"/>
                  <a:pt x="34" y="64"/>
                  <a:pt x="33" y="64"/>
                </a:cubicBezTo>
                <a:cubicBezTo>
                  <a:pt x="15" y="55"/>
                  <a:pt x="15" y="55"/>
                  <a:pt x="15" y="55"/>
                </a:cubicBezTo>
                <a:cubicBezTo>
                  <a:pt x="15" y="63"/>
                  <a:pt x="15" y="63"/>
                  <a:pt x="15" y="63"/>
                </a:cubicBezTo>
                <a:cubicBezTo>
                  <a:pt x="31" y="70"/>
                  <a:pt x="31" y="70"/>
                  <a:pt x="31" y="70"/>
                </a:cubicBezTo>
                <a:cubicBezTo>
                  <a:pt x="34" y="71"/>
                  <a:pt x="36" y="72"/>
                  <a:pt x="37" y="74"/>
                </a:cubicBezTo>
                <a:cubicBezTo>
                  <a:pt x="38" y="75"/>
                  <a:pt x="38" y="76"/>
                  <a:pt x="38" y="78"/>
                </a:cubicBezTo>
                <a:cubicBezTo>
                  <a:pt x="38" y="86"/>
                  <a:pt x="38" y="86"/>
                  <a:pt x="38" y="86"/>
                </a:cubicBezTo>
                <a:cubicBezTo>
                  <a:pt x="15" y="86"/>
                  <a:pt x="15" y="86"/>
                  <a:pt x="15" y="86"/>
                </a:cubicBezTo>
                <a:cubicBezTo>
                  <a:pt x="15" y="92"/>
                  <a:pt x="15" y="92"/>
                  <a:pt x="15" y="92"/>
                </a:cubicBezTo>
                <a:cubicBezTo>
                  <a:pt x="70" y="92"/>
                  <a:pt x="70" y="92"/>
                  <a:pt x="70" y="92"/>
                </a:cubicBezTo>
                <a:cubicBezTo>
                  <a:pt x="70" y="76"/>
                  <a:pt x="70" y="76"/>
                  <a:pt x="70" y="76"/>
                </a:cubicBezTo>
                <a:cubicBezTo>
                  <a:pt x="70" y="71"/>
                  <a:pt x="68" y="67"/>
                  <a:pt x="65" y="63"/>
                </a:cubicBezTo>
                <a:close/>
                <a:moveTo>
                  <a:pt x="64" y="86"/>
                </a:moveTo>
                <a:cubicBezTo>
                  <a:pt x="44" y="86"/>
                  <a:pt x="44" y="86"/>
                  <a:pt x="44" y="86"/>
                </a:cubicBezTo>
                <a:cubicBezTo>
                  <a:pt x="44" y="77"/>
                  <a:pt x="44" y="77"/>
                  <a:pt x="44" y="77"/>
                </a:cubicBezTo>
                <a:cubicBezTo>
                  <a:pt x="44" y="73"/>
                  <a:pt x="45" y="70"/>
                  <a:pt x="47" y="68"/>
                </a:cubicBezTo>
                <a:cubicBezTo>
                  <a:pt x="48" y="66"/>
                  <a:pt x="51" y="65"/>
                  <a:pt x="54" y="65"/>
                </a:cubicBezTo>
                <a:cubicBezTo>
                  <a:pt x="57" y="65"/>
                  <a:pt x="59" y="66"/>
                  <a:pt x="61" y="68"/>
                </a:cubicBezTo>
                <a:cubicBezTo>
                  <a:pt x="63" y="70"/>
                  <a:pt x="64" y="73"/>
                  <a:pt x="64" y="77"/>
                </a:cubicBezTo>
                <a:lnTo>
                  <a:pt x="64" y="86"/>
                </a:lnTo>
                <a:close/>
                <a:moveTo>
                  <a:pt x="15" y="144"/>
                </a:moveTo>
                <a:cubicBezTo>
                  <a:pt x="15" y="135"/>
                  <a:pt x="15" y="135"/>
                  <a:pt x="15" y="135"/>
                </a:cubicBezTo>
                <a:cubicBezTo>
                  <a:pt x="40" y="114"/>
                  <a:pt x="40" y="114"/>
                  <a:pt x="40" y="114"/>
                </a:cubicBezTo>
                <a:cubicBezTo>
                  <a:pt x="41" y="114"/>
                  <a:pt x="42" y="113"/>
                  <a:pt x="42" y="113"/>
                </a:cubicBezTo>
                <a:cubicBezTo>
                  <a:pt x="42" y="113"/>
                  <a:pt x="42" y="113"/>
                  <a:pt x="42" y="113"/>
                </a:cubicBezTo>
                <a:cubicBezTo>
                  <a:pt x="15" y="113"/>
                  <a:pt x="15" y="113"/>
                  <a:pt x="15" y="113"/>
                </a:cubicBezTo>
                <a:cubicBezTo>
                  <a:pt x="15" y="106"/>
                  <a:pt x="15" y="106"/>
                  <a:pt x="15" y="106"/>
                </a:cubicBezTo>
                <a:cubicBezTo>
                  <a:pt x="70" y="106"/>
                  <a:pt x="70" y="106"/>
                  <a:pt x="70" y="106"/>
                </a:cubicBezTo>
                <a:cubicBezTo>
                  <a:pt x="70" y="113"/>
                  <a:pt x="70" y="113"/>
                  <a:pt x="70" y="113"/>
                </a:cubicBezTo>
                <a:cubicBezTo>
                  <a:pt x="44" y="113"/>
                  <a:pt x="44" y="113"/>
                  <a:pt x="44" y="113"/>
                </a:cubicBezTo>
                <a:cubicBezTo>
                  <a:pt x="44" y="113"/>
                  <a:pt x="44" y="113"/>
                  <a:pt x="44" y="113"/>
                </a:cubicBezTo>
                <a:cubicBezTo>
                  <a:pt x="44" y="113"/>
                  <a:pt x="45" y="114"/>
                  <a:pt x="46" y="114"/>
                </a:cubicBezTo>
                <a:cubicBezTo>
                  <a:pt x="70" y="135"/>
                  <a:pt x="70" y="135"/>
                  <a:pt x="70" y="135"/>
                </a:cubicBezTo>
                <a:cubicBezTo>
                  <a:pt x="70" y="143"/>
                  <a:pt x="70" y="143"/>
                  <a:pt x="70" y="143"/>
                </a:cubicBezTo>
                <a:cubicBezTo>
                  <a:pt x="43" y="119"/>
                  <a:pt x="43" y="119"/>
                  <a:pt x="43" y="119"/>
                </a:cubicBezTo>
                <a:lnTo>
                  <a:pt x="15" y="144"/>
                </a:lnTo>
                <a:close/>
                <a:moveTo>
                  <a:pt x="70" y="189"/>
                </a:moveTo>
                <a:cubicBezTo>
                  <a:pt x="31" y="172"/>
                  <a:pt x="31" y="172"/>
                  <a:pt x="31" y="172"/>
                </a:cubicBezTo>
                <a:cubicBezTo>
                  <a:pt x="25" y="169"/>
                  <a:pt x="20" y="166"/>
                  <a:pt x="18" y="163"/>
                </a:cubicBezTo>
                <a:cubicBezTo>
                  <a:pt x="15" y="161"/>
                  <a:pt x="14" y="158"/>
                  <a:pt x="14" y="154"/>
                </a:cubicBezTo>
                <a:cubicBezTo>
                  <a:pt x="14" y="152"/>
                  <a:pt x="14" y="149"/>
                  <a:pt x="15" y="147"/>
                </a:cubicBezTo>
                <a:cubicBezTo>
                  <a:pt x="22" y="147"/>
                  <a:pt x="22" y="147"/>
                  <a:pt x="22" y="147"/>
                </a:cubicBezTo>
                <a:cubicBezTo>
                  <a:pt x="20" y="150"/>
                  <a:pt x="20" y="152"/>
                  <a:pt x="20" y="154"/>
                </a:cubicBezTo>
                <a:cubicBezTo>
                  <a:pt x="20" y="156"/>
                  <a:pt x="21" y="158"/>
                  <a:pt x="22" y="159"/>
                </a:cubicBezTo>
                <a:cubicBezTo>
                  <a:pt x="24" y="161"/>
                  <a:pt x="27" y="163"/>
                  <a:pt x="31" y="165"/>
                </a:cubicBezTo>
                <a:cubicBezTo>
                  <a:pt x="70" y="147"/>
                  <a:pt x="70" y="147"/>
                  <a:pt x="70" y="147"/>
                </a:cubicBezTo>
                <a:cubicBezTo>
                  <a:pt x="70" y="154"/>
                  <a:pt x="70" y="154"/>
                  <a:pt x="70" y="154"/>
                </a:cubicBezTo>
                <a:cubicBezTo>
                  <a:pt x="40" y="167"/>
                  <a:pt x="40" y="167"/>
                  <a:pt x="40" y="167"/>
                </a:cubicBezTo>
                <a:cubicBezTo>
                  <a:pt x="40" y="167"/>
                  <a:pt x="39" y="168"/>
                  <a:pt x="37" y="168"/>
                </a:cubicBezTo>
                <a:cubicBezTo>
                  <a:pt x="37" y="168"/>
                  <a:pt x="37" y="168"/>
                  <a:pt x="37" y="168"/>
                </a:cubicBezTo>
                <a:cubicBezTo>
                  <a:pt x="37" y="168"/>
                  <a:pt x="38" y="169"/>
                  <a:pt x="41" y="170"/>
                </a:cubicBezTo>
                <a:cubicBezTo>
                  <a:pt x="70" y="182"/>
                  <a:pt x="70" y="182"/>
                  <a:pt x="70" y="182"/>
                </a:cubicBezTo>
                <a:lnTo>
                  <a:pt x="70" y="189"/>
                </a:lnTo>
                <a:close/>
                <a:moveTo>
                  <a:pt x="64" y="223"/>
                </a:moveTo>
                <a:cubicBezTo>
                  <a:pt x="60" y="218"/>
                  <a:pt x="54" y="216"/>
                  <a:pt x="46" y="215"/>
                </a:cubicBezTo>
                <a:cubicBezTo>
                  <a:pt x="46" y="202"/>
                  <a:pt x="46" y="202"/>
                  <a:pt x="46" y="202"/>
                </a:cubicBezTo>
                <a:cubicBezTo>
                  <a:pt x="70" y="202"/>
                  <a:pt x="70" y="202"/>
                  <a:pt x="70" y="202"/>
                </a:cubicBezTo>
                <a:cubicBezTo>
                  <a:pt x="70" y="196"/>
                  <a:pt x="70" y="196"/>
                  <a:pt x="70" y="196"/>
                </a:cubicBezTo>
                <a:cubicBezTo>
                  <a:pt x="15" y="196"/>
                  <a:pt x="15" y="196"/>
                  <a:pt x="15" y="196"/>
                </a:cubicBezTo>
                <a:cubicBezTo>
                  <a:pt x="15" y="202"/>
                  <a:pt x="15" y="202"/>
                  <a:pt x="15" y="202"/>
                </a:cubicBezTo>
                <a:cubicBezTo>
                  <a:pt x="40" y="202"/>
                  <a:pt x="40" y="202"/>
                  <a:pt x="40" y="202"/>
                </a:cubicBezTo>
                <a:cubicBezTo>
                  <a:pt x="40" y="215"/>
                  <a:pt x="40" y="215"/>
                  <a:pt x="40" y="215"/>
                </a:cubicBezTo>
                <a:cubicBezTo>
                  <a:pt x="33" y="215"/>
                  <a:pt x="26" y="217"/>
                  <a:pt x="21" y="222"/>
                </a:cubicBezTo>
                <a:cubicBezTo>
                  <a:pt x="17" y="226"/>
                  <a:pt x="14" y="232"/>
                  <a:pt x="14" y="239"/>
                </a:cubicBezTo>
                <a:cubicBezTo>
                  <a:pt x="14" y="247"/>
                  <a:pt x="17" y="253"/>
                  <a:pt x="22" y="257"/>
                </a:cubicBezTo>
                <a:cubicBezTo>
                  <a:pt x="27" y="262"/>
                  <a:pt x="34" y="264"/>
                  <a:pt x="43" y="264"/>
                </a:cubicBezTo>
                <a:cubicBezTo>
                  <a:pt x="51" y="264"/>
                  <a:pt x="58" y="262"/>
                  <a:pt x="63" y="258"/>
                </a:cubicBezTo>
                <a:cubicBezTo>
                  <a:pt x="68" y="253"/>
                  <a:pt x="70" y="247"/>
                  <a:pt x="70" y="240"/>
                </a:cubicBezTo>
                <a:cubicBezTo>
                  <a:pt x="70" y="233"/>
                  <a:pt x="68" y="227"/>
                  <a:pt x="64" y="223"/>
                </a:cubicBezTo>
                <a:close/>
                <a:moveTo>
                  <a:pt x="59" y="253"/>
                </a:moveTo>
                <a:cubicBezTo>
                  <a:pt x="55" y="256"/>
                  <a:pt x="49" y="257"/>
                  <a:pt x="42" y="257"/>
                </a:cubicBezTo>
                <a:cubicBezTo>
                  <a:pt x="35" y="257"/>
                  <a:pt x="30" y="256"/>
                  <a:pt x="26" y="253"/>
                </a:cubicBezTo>
                <a:cubicBezTo>
                  <a:pt x="22" y="249"/>
                  <a:pt x="20" y="245"/>
                  <a:pt x="20" y="239"/>
                </a:cubicBezTo>
                <a:cubicBezTo>
                  <a:pt x="20" y="233"/>
                  <a:pt x="22" y="229"/>
                  <a:pt x="26" y="226"/>
                </a:cubicBezTo>
                <a:cubicBezTo>
                  <a:pt x="30" y="223"/>
                  <a:pt x="35" y="221"/>
                  <a:pt x="42" y="221"/>
                </a:cubicBezTo>
                <a:cubicBezTo>
                  <a:pt x="49" y="221"/>
                  <a:pt x="55" y="223"/>
                  <a:pt x="59" y="226"/>
                </a:cubicBezTo>
                <a:cubicBezTo>
                  <a:pt x="63" y="229"/>
                  <a:pt x="65" y="234"/>
                  <a:pt x="65" y="240"/>
                </a:cubicBezTo>
                <a:cubicBezTo>
                  <a:pt x="65" y="245"/>
                  <a:pt x="63" y="250"/>
                  <a:pt x="59" y="253"/>
                </a:cubicBezTo>
                <a:close/>
              </a:path>
            </a:pathLst>
          </a:custGeom>
          <a:solidFill>
            <a:srgbClr val="0078D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30" name="Freeform 243">
            <a:extLst>
              <a:ext uri="{FF2B5EF4-FFF2-40B4-BE49-F238E27FC236}">
                <a16:creationId xmlns:a16="http://schemas.microsoft.com/office/drawing/2014/main" id="{417BC46D-5D0E-6A93-ACAB-038662584247}"/>
              </a:ext>
              <a:ext uri="{C183D7F6-B498-43B3-948B-1728B52AA6E4}">
                <adec:decorative xmlns:adec="http://schemas.microsoft.com/office/drawing/2017/decorative" val="1"/>
              </a:ext>
            </a:extLst>
          </p:cNvPr>
          <p:cNvSpPr>
            <a:spLocks noEditPoints="1"/>
          </p:cNvSpPr>
          <p:nvPr userDrawn="1"/>
        </p:nvSpPr>
        <p:spPr bwMode="auto">
          <a:xfrm>
            <a:off x="1989316" y="3715352"/>
            <a:ext cx="1077609" cy="222200"/>
          </a:xfrm>
          <a:custGeom>
            <a:avLst/>
            <a:gdLst>
              <a:gd name="T0" fmla="*/ 0 w 355"/>
              <a:gd name="T1" fmla="*/ 56 h 73"/>
              <a:gd name="T2" fmla="*/ 50 w 355"/>
              <a:gd name="T3" fmla="*/ 27 h 73"/>
              <a:gd name="T4" fmla="*/ 19 w 355"/>
              <a:gd name="T5" fmla="*/ 46 h 73"/>
              <a:gd name="T6" fmla="*/ 19 w 355"/>
              <a:gd name="T7" fmla="*/ 10 h 73"/>
              <a:gd name="T8" fmla="*/ 32 w 355"/>
              <a:gd name="T9" fmla="*/ 41 h 73"/>
              <a:gd name="T10" fmla="*/ 53 w 355"/>
              <a:gd name="T11" fmla="*/ 49 h 73"/>
              <a:gd name="T12" fmla="*/ 55 w 355"/>
              <a:gd name="T13" fmla="*/ 0 h 73"/>
              <a:gd name="T14" fmla="*/ 70 w 355"/>
              <a:gd name="T15" fmla="*/ 46 h 73"/>
              <a:gd name="T16" fmla="*/ 120 w 355"/>
              <a:gd name="T17" fmla="*/ 56 h 73"/>
              <a:gd name="T18" fmla="*/ 120 w 355"/>
              <a:gd name="T19" fmla="*/ 0 h 73"/>
              <a:gd name="T20" fmla="*/ 133 w 355"/>
              <a:gd name="T21" fmla="*/ 56 h 73"/>
              <a:gd name="T22" fmla="*/ 165 w 355"/>
              <a:gd name="T23" fmla="*/ 10 h 73"/>
              <a:gd name="T24" fmla="*/ 164 w 355"/>
              <a:gd name="T25" fmla="*/ 23 h 73"/>
              <a:gd name="T26" fmla="*/ 145 w 355"/>
              <a:gd name="T27" fmla="*/ 46 h 73"/>
              <a:gd name="T28" fmla="*/ 162 w 355"/>
              <a:gd name="T29" fmla="*/ 72 h 73"/>
              <a:gd name="T30" fmla="*/ 152 w 355"/>
              <a:gd name="T31" fmla="*/ 71 h 73"/>
              <a:gd name="T32" fmla="*/ 152 w 355"/>
              <a:gd name="T33" fmla="*/ 61 h 73"/>
              <a:gd name="T34" fmla="*/ 163 w 355"/>
              <a:gd name="T35" fmla="*/ 56 h 73"/>
              <a:gd name="T36" fmla="*/ 157 w 355"/>
              <a:gd name="T37" fmla="*/ 67 h 73"/>
              <a:gd name="T38" fmla="*/ 162 w 355"/>
              <a:gd name="T39" fmla="*/ 67 h 73"/>
              <a:gd name="T40" fmla="*/ 206 w 355"/>
              <a:gd name="T41" fmla="*/ 56 h 73"/>
              <a:gd name="T42" fmla="*/ 188 w 355"/>
              <a:gd name="T43" fmla="*/ 29 h 73"/>
              <a:gd name="T44" fmla="*/ 176 w 355"/>
              <a:gd name="T45" fmla="*/ 0 h 73"/>
              <a:gd name="T46" fmla="*/ 189 w 355"/>
              <a:gd name="T47" fmla="*/ 27 h 73"/>
              <a:gd name="T48" fmla="*/ 221 w 355"/>
              <a:gd name="T49" fmla="*/ 0 h 73"/>
              <a:gd name="T50" fmla="*/ 274 w 355"/>
              <a:gd name="T51" fmla="*/ 32 h 73"/>
              <a:gd name="T52" fmla="*/ 227 w 355"/>
              <a:gd name="T53" fmla="*/ 0 h 73"/>
              <a:gd name="T54" fmla="*/ 251 w 355"/>
              <a:gd name="T55" fmla="*/ 46 h 73"/>
              <a:gd name="T56" fmla="*/ 274 w 355"/>
              <a:gd name="T57" fmla="*/ 0 h 73"/>
              <a:gd name="T58" fmla="*/ 303 w 355"/>
              <a:gd name="T59" fmla="*/ 51 h 73"/>
              <a:gd name="T60" fmla="*/ 280 w 355"/>
              <a:gd name="T61" fmla="*/ 44 h 73"/>
              <a:gd name="T62" fmla="*/ 296 w 355"/>
              <a:gd name="T63" fmla="*/ 0 h 73"/>
              <a:gd name="T64" fmla="*/ 355 w 355"/>
              <a:gd name="T65" fmla="*/ 56 h 73"/>
              <a:gd name="T66" fmla="*/ 354 w 355"/>
              <a:gd name="T67" fmla="*/ 0 h 73"/>
              <a:gd name="T68" fmla="*/ 334 w 355"/>
              <a:gd name="T69" fmla="*/ 23 h 73"/>
              <a:gd name="T70" fmla="*/ 334 w 355"/>
              <a:gd name="T71" fmla="*/ 33 h 73"/>
              <a:gd name="T72" fmla="*/ 355 w 355"/>
              <a:gd name="T73" fmla="*/ 56 h 73"/>
              <a:gd name="T74" fmla="*/ 346 w 355"/>
              <a:gd name="T75" fmla="*/ 73 h 73"/>
              <a:gd name="T76" fmla="*/ 339 w 355"/>
              <a:gd name="T77" fmla="*/ 64 h 73"/>
              <a:gd name="T78" fmla="*/ 345 w 355"/>
              <a:gd name="T79" fmla="*/ 56 h 73"/>
              <a:gd name="T80" fmla="*/ 345 w 355"/>
              <a:gd name="T81" fmla="*/ 65 h 73"/>
              <a:gd name="T82" fmla="*/ 349 w 355"/>
              <a:gd name="T83" fmla="*/ 6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5" h="73">
                <a:moveTo>
                  <a:pt x="20" y="0"/>
                </a:moveTo>
                <a:cubicBezTo>
                  <a:pt x="0" y="0"/>
                  <a:pt x="0" y="0"/>
                  <a:pt x="0" y="0"/>
                </a:cubicBezTo>
                <a:cubicBezTo>
                  <a:pt x="0" y="56"/>
                  <a:pt x="0" y="56"/>
                  <a:pt x="0" y="56"/>
                </a:cubicBezTo>
                <a:cubicBezTo>
                  <a:pt x="20" y="56"/>
                  <a:pt x="20" y="56"/>
                  <a:pt x="20" y="56"/>
                </a:cubicBezTo>
                <a:cubicBezTo>
                  <a:pt x="29" y="56"/>
                  <a:pt x="36" y="54"/>
                  <a:pt x="42" y="48"/>
                </a:cubicBezTo>
                <a:cubicBezTo>
                  <a:pt x="47" y="43"/>
                  <a:pt x="50" y="36"/>
                  <a:pt x="50" y="27"/>
                </a:cubicBezTo>
                <a:cubicBezTo>
                  <a:pt x="50" y="9"/>
                  <a:pt x="40" y="0"/>
                  <a:pt x="20" y="0"/>
                </a:cubicBezTo>
                <a:close/>
                <a:moveTo>
                  <a:pt x="32" y="41"/>
                </a:moveTo>
                <a:cubicBezTo>
                  <a:pt x="29" y="44"/>
                  <a:pt x="25" y="46"/>
                  <a:pt x="19" y="46"/>
                </a:cubicBezTo>
                <a:cubicBezTo>
                  <a:pt x="13" y="46"/>
                  <a:pt x="13" y="46"/>
                  <a:pt x="13" y="46"/>
                </a:cubicBezTo>
                <a:cubicBezTo>
                  <a:pt x="13" y="10"/>
                  <a:pt x="13" y="10"/>
                  <a:pt x="13" y="10"/>
                </a:cubicBezTo>
                <a:cubicBezTo>
                  <a:pt x="19" y="10"/>
                  <a:pt x="19" y="10"/>
                  <a:pt x="19" y="10"/>
                </a:cubicBezTo>
                <a:cubicBezTo>
                  <a:pt x="25" y="10"/>
                  <a:pt x="29" y="12"/>
                  <a:pt x="32" y="15"/>
                </a:cubicBezTo>
                <a:cubicBezTo>
                  <a:pt x="35" y="18"/>
                  <a:pt x="37" y="22"/>
                  <a:pt x="37" y="28"/>
                </a:cubicBezTo>
                <a:cubicBezTo>
                  <a:pt x="37" y="33"/>
                  <a:pt x="35" y="38"/>
                  <a:pt x="32" y="41"/>
                </a:cubicBezTo>
                <a:close/>
                <a:moveTo>
                  <a:pt x="99" y="56"/>
                </a:moveTo>
                <a:cubicBezTo>
                  <a:pt x="53" y="56"/>
                  <a:pt x="53" y="56"/>
                  <a:pt x="53" y="56"/>
                </a:cubicBezTo>
                <a:cubicBezTo>
                  <a:pt x="53" y="49"/>
                  <a:pt x="53" y="49"/>
                  <a:pt x="53" y="49"/>
                </a:cubicBezTo>
                <a:cubicBezTo>
                  <a:pt x="82" y="10"/>
                  <a:pt x="82" y="10"/>
                  <a:pt x="82" y="10"/>
                </a:cubicBezTo>
                <a:cubicBezTo>
                  <a:pt x="55" y="10"/>
                  <a:pt x="55" y="10"/>
                  <a:pt x="55" y="10"/>
                </a:cubicBezTo>
                <a:cubicBezTo>
                  <a:pt x="55" y="0"/>
                  <a:pt x="55" y="0"/>
                  <a:pt x="55" y="0"/>
                </a:cubicBezTo>
                <a:cubicBezTo>
                  <a:pt x="99" y="0"/>
                  <a:pt x="99" y="0"/>
                  <a:pt x="99" y="0"/>
                </a:cubicBezTo>
                <a:cubicBezTo>
                  <a:pt x="99" y="7"/>
                  <a:pt x="99" y="7"/>
                  <a:pt x="99" y="7"/>
                </a:cubicBezTo>
                <a:cubicBezTo>
                  <a:pt x="70" y="46"/>
                  <a:pt x="70" y="46"/>
                  <a:pt x="70" y="46"/>
                </a:cubicBezTo>
                <a:cubicBezTo>
                  <a:pt x="99" y="46"/>
                  <a:pt x="99" y="46"/>
                  <a:pt x="99" y="46"/>
                </a:cubicBezTo>
                <a:lnTo>
                  <a:pt x="99" y="56"/>
                </a:lnTo>
                <a:close/>
                <a:moveTo>
                  <a:pt x="120" y="56"/>
                </a:moveTo>
                <a:cubicBezTo>
                  <a:pt x="107" y="56"/>
                  <a:pt x="107" y="56"/>
                  <a:pt x="107" y="56"/>
                </a:cubicBezTo>
                <a:cubicBezTo>
                  <a:pt x="107" y="0"/>
                  <a:pt x="107" y="0"/>
                  <a:pt x="107" y="0"/>
                </a:cubicBezTo>
                <a:cubicBezTo>
                  <a:pt x="120" y="0"/>
                  <a:pt x="120" y="0"/>
                  <a:pt x="120" y="0"/>
                </a:cubicBezTo>
                <a:lnTo>
                  <a:pt x="120" y="56"/>
                </a:lnTo>
                <a:close/>
                <a:moveTo>
                  <a:pt x="166" y="56"/>
                </a:moveTo>
                <a:cubicBezTo>
                  <a:pt x="133" y="56"/>
                  <a:pt x="133" y="56"/>
                  <a:pt x="133" y="56"/>
                </a:cubicBezTo>
                <a:cubicBezTo>
                  <a:pt x="133" y="0"/>
                  <a:pt x="133" y="0"/>
                  <a:pt x="133" y="0"/>
                </a:cubicBezTo>
                <a:cubicBezTo>
                  <a:pt x="165" y="0"/>
                  <a:pt x="165" y="0"/>
                  <a:pt x="165" y="0"/>
                </a:cubicBezTo>
                <a:cubicBezTo>
                  <a:pt x="165" y="10"/>
                  <a:pt x="165" y="10"/>
                  <a:pt x="165" y="10"/>
                </a:cubicBezTo>
                <a:cubicBezTo>
                  <a:pt x="145" y="10"/>
                  <a:pt x="145" y="10"/>
                  <a:pt x="145" y="10"/>
                </a:cubicBezTo>
                <a:cubicBezTo>
                  <a:pt x="145" y="23"/>
                  <a:pt x="145" y="23"/>
                  <a:pt x="145" y="23"/>
                </a:cubicBezTo>
                <a:cubicBezTo>
                  <a:pt x="164" y="23"/>
                  <a:pt x="164" y="23"/>
                  <a:pt x="164" y="23"/>
                </a:cubicBezTo>
                <a:cubicBezTo>
                  <a:pt x="164" y="33"/>
                  <a:pt x="164" y="33"/>
                  <a:pt x="164" y="33"/>
                </a:cubicBezTo>
                <a:cubicBezTo>
                  <a:pt x="145" y="33"/>
                  <a:pt x="145" y="33"/>
                  <a:pt x="145" y="33"/>
                </a:cubicBezTo>
                <a:cubicBezTo>
                  <a:pt x="145" y="46"/>
                  <a:pt x="145" y="46"/>
                  <a:pt x="145" y="46"/>
                </a:cubicBezTo>
                <a:cubicBezTo>
                  <a:pt x="166" y="46"/>
                  <a:pt x="166" y="46"/>
                  <a:pt x="166" y="46"/>
                </a:cubicBezTo>
                <a:lnTo>
                  <a:pt x="166" y="56"/>
                </a:lnTo>
                <a:close/>
                <a:moveTo>
                  <a:pt x="162" y="72"/>
                </a:moveTo>
                <a:cubicBezTo>
                  <a:pt x="162" y="72"/>
                  <a:pt x="161" y="73"/>
                  <a:pt x="160" y="73"/>
                </a:cubicBezTo>
                <a:cubicBezTo>
                  <a:pt x="159" y="73"/>
                  <a:pt x="158" y="73"/>
                  <a:pt x="157" y="73"/>
                </a:cubicBezTo>
                <a:cubicBezTo>
                  <a:pt x="155" y="73"/>
                  <a:pt x="153" y="72"/>
                  <a:pt x="152" y="71"/>
                </a:cubicBezTo>
                <a:cubicBezTo>
                  <a:pt x="151" y="70"/>
                  <a:pt x="150" y="68"/>
                  <a:pt x="150" y="66"/>
                </a:cubicBezTo>
                <a:cubicBezTo>
                  <a:pt x="150" y="65"/>
                  <a:pt x="150" y="64"/>
                  <a:pt x="150" y="64"/>
                </a:cubicBezTo>
                <a:cubicBezTo>
                  <a:pt x="151" y="63"/>
                  <a:pt x="151" y="62"/>
                  <a:pt x="152" y="61"/>
                </a:cubicBezTo>
                <a:cubicBezTo>
                  <a:pt x="152" y="60"/>
                  <a:pt x="153" y="59"/>
                  <a:pt x="154" y="58"/>
                </a:cubicBezTo>
                <a:cubicBezTo>
                  <a:pt x="155" y="58"/>
                  <a:pt x="156" y="57"/>
                  <a:pt x="157" y="56"/>
                </a:cubicBezTo>
                <a:cubicBezTo>
                  <a:pt x="163" y="56"/>
                  <a:pt x="163" y="56"/>
                  <a:pt x="163" y="56"/>
                </a:cubicBezTo>
                <a:cubicBezTo>
                  <a:pt x="161" y="58"/>
                  <a:pt x="159" y="59"/>
                  <a:pt x="158" y="61"/>
                </a:cubicBezTo>
                <a:cubicBezTo>
                  <a:pt x="157" y="62"/>
                  <a:pt x="157" y="63"/>
                  <a:pt x="157" y="65"/>
                </a:cubicBezTo>
                <a:cubicBezTo>
                  <a:pt x="157" y="65"/>
                  <a:pt x="157" y="66"/>
                  <a:pt x="157" y="67"/>
                </a:cubicBezTo>
                <a:cubicBezTo>
                  <a:pt x="158" y="67"/>
                  <a:pt x="158" y="67"/>
                  <a:pt x="159" y="67"/>
                </a:cubicBezTo>
                <a:cubicBezTo>
                  <a:pt x="160" y="67"/>
                  <a:pt x="160" y="67"/>
                  <a:pt x="161" y="67"/>
                </a:cubicBezTo>
                <a:cubicBezTo>
                  <a:pt x="161" y="67"/>
                  <a:pt x="162" y="67"/>
                  <a:pt x="162" y="67"/>
                </a:cubicBezTo>
                <a:lnTo>
                  <a:pt x="162" y="72"/>
                </a:lnTo>
                <a:close/>
                <a:moveTo>
                  <a:pt x="223" y="56"/>
                </a:moveTo>
                <a:cubicBezTo>
                  <a:pt x="206" y="56"/>
                  <a:pt x="206" y="56"/>
                  <a:pt x="206" y="56"/>
                </a:cubicBezTo>
                <a:cubicBezTo>
                  <a:pt x="190" y="32"/>
                  <a:pt x="190" y="32"/>
                  <a:pt x="190" y="32"/>
                </a:cubicBezTo>
                <a:cubicBezTo>
                  <a:pt x="190" y="31"/>
                  <a:pt x="189" y="30"/>
                  <a:pt x="189" y="29"/>
                </a:cubicBezTo>
                <a:cubicBezTo>
                  <a:pt x="188" y="29"/>
                  <a:pt x="188" y="29"/>
                  <a:pt x="188" y="29"/>
                </a:cubicBezTo>
                <a:cubicBezTo>
                  <a:pt x="188" y="56"/>
                  <a:pt x="188" y="56"/>
                  <a:pt x="188" y="56"/>
                </a:cubicBezTo>
                <a:cubicBezTo>
                  <a:pt x="176" y="56"/>
                  <a:pt x="176" y="56"/>
                  <a:pt x="176" y="56"/>
                </a:cubicBezTo>
                <a:cubicBezTo>
                  <a:pt x="176" y="0"/>
                  <a:pt x="176" y="0"/>
                  <a:pt x="176" y="0"/>
                </a:cubicBezTo>
                <a:cubicBezTo>
                  <a:pt x="188" y="0"/>
                  <a:pt x="188" y="0"/>
                  <a:pt x="188" y="0"/>
                </a:cubicBezTo>
                <a:cubicBezTo>
                  <a:pt x="188" y="27"/>
                  <a:pt x="188" y="27"/>
                  <a:pt x="188" y="27"/>
                </a:cubicBezTo>
                <a:cubicBezTo>
                  <a:pt x="189" y="27"/>
                  <a:pt x="189" y="27"/>
                  <a:pt x="189" y="27"/>
                </a:cubicBezTo>
                <a:cubicBezTo>
                  <a:pt x="189" y="26"/>
                  <a:pt x="189" y="25"/>
                  <a:pt x="190" y="23"/>
                </a:cubicBezTo>
                <a:cubicBezTo>
                  <a:pt x="206" y="0"/>
                  <a:pt x="206" y="0"/>
                  <a:pt x="206" y="0"/>
                </a:cubicBezTo>
                <a:cubicBezTo>
                  <a:pt x="221" y="0"/>
                  <a:pt x="221" y="0"/>
                  <a:pt x="221" y="0"/>
                </a:cubicBezTo>
                <a:cubicBezTo>
                  <a:pt x="201" y="27"/>
                  <a:pt x="201" y="27"/>
                  <a:pt x="201" y="27"/>
                </a:cubicBezTo>
                <a:lnTo>
                  <a:pt x="223" y="56"/>
                </a:lnTo>
                <a:close/>
                <a:moveTo>
                  <a:pt x="274" y="32"/>
                </a:moveTo>
                <a:cubicBezTo>
                  <a:pt x="274" y="49"/>
                  <a:pt x="266" y="57"/>
                  <a:pt x="250" y="57"/>
                </a:cubicBezTo>
                <a:cubicBezTo>
                  <a:pt x="235" y="57"/>
                  <a:pt x="227" y="49"/>
                  <a:pt x="227" y="32"/>
                </a:cubicBezTo>
                <a:cubicBezTo>
                  <a:pt x="227" y="0"/>
                  <a:pt x="227" y="0"/>
                  <a:pt x="227" y="0"/>
                </a:cubicBezTo>
                <a:cubicBezTo>
                  <a:pt x="240" y="0"/>
                  <a:pt x="240" y="0"/>
                  <a:pt x="240" y="0"/>
                </a:cubicBezTo>
                <a:cubicBezTo>
                  <a:pt x="240" y="33"/>
                  <a:pt x="240" y="33"/>
                  <a:pt x="240" y="33"/>
                </a:cubicBezTo>
                <a:cubicBezTo>
                  <a:pt x="240" y="42"/>
                  <a:pt x="244" y="46"/>
                  <a:pt x="251" y="46"/>
                </a:cubicBezTo>
                <a:cubicBezTo>
                  <a:pt x="258" y="46"/>
                  <a:pt x="261" y="42"/>
                  <a:pt x="261" y="33"/>
                </a:cubicBezTo>
                <a:cubicBezTo>
                  <a:pt x="261" y="0"/>
                  <a:pt x="261" y="0"/>
                  <a:pt x="261" y="0"/>
                </a:cubicBezTo>
                <a:cubicBezTo>
                  <a:pt x="274" y="0"/>
                  <a:pt x="274" y="0"/>
                  <a:pt x="274" y="0"/>
                </a:cubicBezTo>
                <a:lnTo>
                  <a:pt x="274" y="32"/>
                </a:lnTo>
                <a:close/>
                <a:moveTo>
                  <a:pt x="309" y="34"/>
                </a:moveTo>
                <a:cubicBezTo>
                  <a:pt x="309" y="42"/>
                  <a:pt x="307" y="47"/>
                  <a:pt x="303" y="51"/>
                </a:cubicBezTo>
                <a:cubicBezTo>
                  <a:pt x="300" y="55"/>
                  <a:pt x="295" y="57"/>
                  <a:pt x="288" y="57"/>
                </a:cubicBezTo>
                <a:cubicBezTo>
                  <a:pt x="285" y="57"/>
                  <a:pt x="282" y="57"/>
                  <a:pt x="280" y="56"/>
                </a:cubicBezTo>
                <a:cubicBezTo>
                  <a:pt x="280" y="44"/>
                  <a:pt x="280" y="44"/>
                  <a:pt x="280" y="44"/>
                </a:cubicBezTo>
                <a:cubicBezTo>
                  <a:pt x="282" y="46"/>
                  <a:pt x="284" y="46"/>
                  <a:pt x="287" y="46"/>
                </a:cubicBezTo>
                <a:cubicBezTo>
                  <a:pt x="293" y="46"/>
                  <a:pt x="296" y="42"/>
                  <a:pt x="296" y="33"/>
                </a:cubicBezTo>
                <a:cubicBezTo>
                  <a:pt x="296" y="0"/>
                  <a:pt x="296" y="0"/>
                  <a:pt x="296" y="0"/>
                </a:cubicBezTo>
                <a:cubicBezTo>
                  <a:pt x="309" y="0"/>
                  <a:pt x="309" y="0"/>
                  <a:pt x="309" y="0"/>
                </a:cubicBezTo>
                <a:lnTo>
                  <a:pt x="309" y="34"/>
                </a:lnTo>
                <a:close/>
                <a:moveTo>
                  <a:pt x="355" y="56"/>
                </a:moveTo>
                <a:cubicBezTo>
                  <a:pt x="321" y="56"/>
                  <a:pt x="321" y="56"/>
                  <a:pt x="321" y="56"/>
                </a:cubicBezTo>
                <a:cubicBezTo>
                  <a:pt x="321" y="0"/>
                  <a:pt x="321" y="0"/>
                  <a:pt x="321" y="0"/>
                </a:cubicBezTo>
                <a:cubicBezTo>
                  <a:pt x="354" y="0"/>
                  <a:pt x="354" y="0"/>
                  <a:pt x="354" y="0"/>
                </a:cubicBezTo>
                <a:cubicBezTo>
                  <a:pt x="354" y="10"/>
                  <a:pt x="354" y="10"/>
                  <a:pt x="354" y="10"/>
                </a:cubicBezTo>
                <a:cubicBezTo>
                  <a:pt x="334" y="10"/>
                  <a:pt x="334" y="10"/>
                  <a:pt x="334" y="10"/>
                </a:cubicBezTo>
                <a:cubicBezTo>
                  <a:pt x="334" y="23"/>
                  <a:pt x="334" y="23"/>
                  <a:pt x="334" y="23"/>
                </a:cubicBezTo>
                <a:cubicBezTo>
                  <a:pt x="352" y="23"/>
                  <a:pt x="352" y="23"/>
                  <a:pt x="352" y="23"/>
                </a:cubicBezTo>
                <a:cubicBezTo>
                  <a:pt x="352" y="33"/>
                  <a:pt x="352" y="33"/>
                  <a:pt x="352" y="33"/>
                </a:cubicBezTo>
                <a:cubicBezTo>
                  <a:pt x="334" y="33"/>
                  <a:pt x="334" y="33"/>
                  <a:pt x="334" y="33"/>
                </a:cubicBezTo>
                <a:cubicBezTo>
                  <a:pt x="334" y="46"/>
                  <a:pt x="334" y="46"/>
                  <a:pt x="334" y="46"/>
                </a:cubicBezTo>
                <a:cubicBezTo>
                  <a:pt x="355" y="46"/>
                  <a:pt x="355" y="46"/>
                  <a:pt x="355" y="46"/>
                </a:cubicBezTo>
                <a:lnTo>
                  <a:pt x="355" y="56"/>
                </a:lnTo>
                <a:close/>
                <a:moveTo>
                  <a:pt x="351" y="72"/>
                </a:moveTo>
                <a:cubicBezTo>
                  <a:pt x="350" y="72"/>
                  <a:pt x="349" y="73"/>
                  <a:pt x="348" y="73"/>
                </a:cubicBezTo>
                <a:cubicBezTo>
                  <a:pt x="348" y="73"/>
                  <a:pt x="347" y="73"/>
                  <a:pt x="346" y="73"/>
                </a:cubicBezTo>
                <a:cubicBezTo>
                  <a:pt x="344" y="73"/>
                  <a:pt x="342" y="72"/>
                  <a:pt x="340" y="71"/>
                </a:cubicBezTo>
                <a:cubicBezTo>
                  <a:pt x="339" y="70"/>
                  <a:pt x="338" y="68"/>
                  <a:pt x="338" y="66"/>
                </a:cubicBezTo>
                <a:cubicBezTo>
                  <a:pt x="338" y="65"/>
                  <a:pt x="339" y="64"/>
                  <a:pt x="339" y="64"/>
                </a:cubicBezTo>
                <a:cubicBezTo>
                  <a:pt x="339" y="63"/>
                  <a:pt x="340" y="62"/>
                  <a:pt x="340" y="61"/>
                </a:cubicBezTo>
                <a:cubicBezTo>
                  <a:pt x="341" y="60"/>
                  <a:pt x="341" y="59"/>
                  <a:pt x="342" y="58"/>
                </a:cubicBezTo>
                <a:cubicBezTo>
                  <a:pt x="343" y="58"/>
                  <a:pt x="344" y="57"/>
                  <a:pt x="345" y="56"/>
                </a:cubicBezTo>
                <a:cubicBezTo>
                  <a:pt x="351" y="56"/>
                  <a:pt x="351" y="56"/>
                  <a:pt x="351" y="56"/>
                </a:cubicBezTo>
                <a:cubicBezTo>
                  <a:pt x="349" y="58"/>
                  <a:pt x="348" y="59"/>
                  <a:pt x="347" y="61"/>
                </a:cubicBezTo>
                <a:cubicBezTo>
                  <a:pt x="346" y="62"/>
                  <a:pt x="345" y="63"/>
                  <a:pt x="345" y="65"/>
                </a:cubicBezTo>
                <a:cubicBezTo>
                  <a:pt x="345" y="65"/>
                  <a:pt x="345" y="66"/>
                  <a:pt x="346" y="67"/>
                </a:cubicBezTo>
                <a:cubicBezTo>
                  <a:pt x="346" y="67"/>
                  <a:pt x="347" y="67"/>
                  <a:pt x="348" y="67"/>
                </a:cubicBezTo>
                <a:cubicBezTo>
                  <a:pt x="348" y="67"/>
                  <a:pt x="349" y="67"/>
                  <a:pt x="349" y="67"/>
                </a:cubicBezTo>
                <a:cubicBezTo>
                  <a:pt x="350" y="67"/>
                  <a:pt x="350" y="67"/>
                  <a:pt x="351" y="67"/>
                </a:cubicBezTo>
                <a:lnTo>
                  <a:pt x="351" y="72"/>
                </a:lnTo>
                <a:close/>
              </a:path>
            </a:pathLst>
          </a:custGeom>
          <a:solidFill>
            <a:srgbClr val="002050"/>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effectLst/>
              <a:uLnTx/>
              <a:uFillTx/>
              <a:latin typeface="Segoe UI Semilight"/>
              <a:ea typeface="+mn-ea"/>
              <a:cs typeface="+mn-cs"/>
            </a:endParaRPr>
          </a:p>
        </p:txBody>
      </p:sp>
      <p:sp>
        <p:nvSpPr>
          <p:cNvPr id="31" name="Freeform 245">
            <a:extLst>
              <a:ext uri="{FF2B5EF4-FFF2-40B4-BE49-F238E27FC236}">
                <a16:creationId xmlns:a16="http://schemas.microsoft.com/office/drawing/2014/main" id="{8453A60E-D0BF-CE08-95C6-3F2E705DAB39}"/>
              </a:ext>
              <a:ext uri="{C183D7F6-B498-43B3-948B-1728B52AA6E4}">
                <adec:decorative xmlns:adec="http://schemas.microsoft.com/office/drawing/2017/decorative" val="1"/>
              </a:ext>
            </a:extLst>
          </p:cNvPr>
          <p:cNvSpPr>
            <a:spLocks noEditPoints="1"/>
          </p:cNvSpPr>
          <p:nvPr userDrawn="1"/>
        </p:nvSpPr>
        <p:spPr bwMode="auto">
          <a:xfrm rot="16200000">
            <a:off x="2206899" y="4938364"/>
            <a:ext cx="217637" cy="1139516"/>
          </a:xfrm>
          <a:custGeom>
            <a:avLst/>
            <a:gdLst>
              <a:gd name="T0" fmla="*/ 32 w 90"/>
              <a:gd name="T1" fmla="*/ 20 h 469"/>
              <a:gd name="T2" fmla="*/ 7 w 90"/>
              <a:gd name="T3" fmla="*/ 32 h 469"/>
              <a:gd name="T4" fmla="*/ 30 w 90"/>
              <a:gd name="T5" fmla="*/ 68 h 469"/>
              <a:gd name="T6" fmla="*/ 33 w 90"/>
              <a:gd name="T7" fmla="*/ 33 h 469"/>
              <a:gd name="T8" fmla="*/ 25 w 90"/>
              <a:gd name="T9" fmla="*/ 32 h 469"/>
              <a:gd name="T10" fmla="*/ 11 w 90"/>
              <a:gd name="T11" fmla="*/ 60 h 469"/>
              <a:gd name="T12" fmla="*/ 78 w 90"/>
              <a:gd name="T13" fmla="*/ 5 h 469"/>
              <a:gd name="T14" fmla="*/ 78 w 90"/>
              <a:gd name="T15" fmla="*/ 40 h 469"/>
              <a:gd name="T16" fmla="*/ 33 w 90"/>
              <a:gd name="T17" fmla="*/ 0 h 469"/>
              <a:gd name="T18" fmla="*/ 74 w 90"/>
              <a:gd name="T19" fmla="*/ 19 h 469"/>
              <a:gd name="T20" fmla="*/ 90 w 90"/>
              <a:gd name="T21" fmla="*/ 55 h 469"/>
              <a:gd name="T22" fmla="*/ 57 w 90"/>
              <a:gd name="T23" fmla="*/ 68 h 469"/>
              <a:gd name="T24" fmla="*/ 54 w 90"/>
              <a:gd name="T25" fmla="*/ 84 h 469"/>
              <a:gd name="T26" fmla="*/ 82 w 90"/>
              <a:gd name="T27" fmla="*/ 62 h 469"/>
              <a:gd name="T28" fmla="*/ 90 w 90"/>
              <a:gd name="T29" fmla="*/ 150 h 469"/>
              <a:gd name="T30" fmla="*/ 47 w 90"/>
              <a:gd name="T31" fmla="*/ 163 h 469"/>
              <a:gd name="T32" fmla="*/ 44 w 90"/>
              <a:gd name="T33" fmla="*/ 180 h 469"/>
              <a:gd name="T34" fmla="*/ 1 w 90"/>
              <a:gd name="T35" fmla="*/ 159 h 469"/>
              <a:gd name="T36" fmla="*/ 70 w 90"/>
              <a:gd name="T37" fmla="*/ 121 h 469"/>
              <a:gd name="T38" fmla="*/ 71 w 90"/>
              <a:gd name="T39" fmla="*/ 129 h 469"/>
              <a:gd name="T40" fmla="*/ 33 w 90"/>
              <a:gd name="T41" fmla="*/ 142 h 469"/>
              <a:gd name="T42" fmla="*/ 27 w 90"/>
              <a:gd name="T43" fmla="*/ 92 h 469"/>
              <a:gd name="T44" fmla="*/ 34 w 90"/>
              <a:gd name="T45" fmla="*/ 248 h 469"/>
              <a:gd name="T46" fmla="*/ 28 w 90"/>
              <a:gd name="T47" fmla="*/ 225 h 469"/>
              <a:gd name="T48" fmla="*/ 32 w 90"/>
              <a:gd name="T49" fmla="*/ 211 h 469"/>
              <a:gd name="T50" fmla="*/ 0 w 90"/>
              <a:gd name="T51" fmla="*/ 221 h 469"/>
              <a:gd name="T52" fmla="*/ 14 w 90"/>
              <a:gd name="T53" fmla="*/ 258 h 469"/>
              <a:gd name="T54" fmla="*/ 35 w 90"/>
              <a:gd name="T55" fmla="*/ 246 h 469"/>
              <a:gd name="T56" fmla="*/ 21 w 90"/>
              <a:gd name="T57" fmla="*/ 253 h 469"/>
              <a:gd name="T58" fmla="*/ 72 w 90"/>
              <a:gd name="T59" fmla="*/ 196 h 469"/>
              <a:gd name="T60" fmla="*/ 68 w 90"/>
              <a:gd name="T61" fmla="*/ 205 h 469"/>
              <a:gd name="T62" fmla="*/ 52 w 90"/>
              <a:gd name="T63" fmla="*/ 203 h 469"/>
              <a:gd name="T64" fmla="*/ 66 w 90"/>
              <a:gd name="T65" fmla="*/ 223 h 469"/>
              <a:gd name="T66" fmla="*/ 74 w 90"/>
              <a:gd name="T67" fmla="*/ 239 h 469"/>
              <a:gd name="T68" fmla="*/ 52 w 90"/>
              <a:gd name="T69" fmla="*/ 208 h 469"/>
              <a:gd name="T70" fmla="*/ 87 w 90"/>
              <a:gd name="T71" fmla="*/ 244 h 469"/>
              <a:gd name="T72" fmla="*/ 85 w 90"/>
              <a:gd name="T73" fmla="*/ 259 h 469"/>
              <a:gd name="T74" fmla="*/ 59 w 90"/>
              <a:gd name="T75" fmla="*/ 272 h 469"/>
              <a:gd name="T76" fmla="*/ 41 w 90"/>
              <a:gd name="T77" fmla="*/ 254 h 469"/>
              <a:gd name="T78" fmla="*/ 84 w 90"/>
              <a:gd name="T79" fmla="*/ 206 h 469"/>
              <a:gd name="T80" fmla="*/ 81 w 90"/>
              <a:gd name="T81" fmla="*/ 230 h 469"/>
              <a:gd name="T82" fmla="*/ 87 w 90"/>
              <a:gd name="T83" fmla="*/ 344 h 469"/>
              <a:gd name="T84" fmla="*/ 85 w 90"/>
              <a:gd name="T85" fmla="*/ 358 h 469"/>
              <a:gd name="T86" fmla="*/ 1 w 90"/>
              <a:gd name="T87" fmla="*/ 354 h 469"/>
              <a:gd name="T88" fmla="*/ 34 w 90"/>
              <a:gd name="T89" fmla="*/ 300 h 469"/>
              <a:gd name="T90" fmla="*/ 72 w 90"/>
              <a:gd name="T91" fmla="*/ 292 h 469"/>
              <a:gd name="T92" fmla="*/ 38 w 90"/>
              <a:gd name="T93" fmla="*/ 305 h 469"/>
              <a:gd name="T94" fmla="*/ 82 w 90"/>
              <a:gd name="T95" fmla="*/ 444 h 469"/>
              <a:gd name="T96" fmla="*/ 87 w 90"/>
              <a:gd name="T97" fmla="*/ 448 h 469"/>
              <a:gd name="T98" fmla="*/ 47 w 90"/>
              <a:gd name="T99" fmla="*/ 455 h 469"/>
              <a:gd name="T100" fmla="*/ 44 w 90"/>
              <a:gd name="T101" fmla="*/ 450 h 469"/>
              <a:gd name="T102" fmla="*/ 5 w 90"/>
              <a:gd name="T103" fmla="*/ 444 h 469"/>
              <a:gd name="T104" fmla="*/ 65 w 90"/>
              <a:gd name="T105" fmla="*/ 392 h 469"/>
              <a:gd name="T106" fmla="*/ 71 w 90"/>
              <a:gd name="T107" fmla="*/ 399 h 469"/>
              <a:gd name="T108" fmla="*/ 69 w 90"/>
              <a:gd name="T109" fmla="*/ 428 h 469"/>
              <a:gd name="T110" fmla="*/ 33 w 90"/>
              <a:gd name="T111" fmla="*/ 401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469">
                <a:moveTo>
                  <a:pt x="33" y="33"/>
                </a:moveTo>
                <a:cubicBezTo>
                  <a:pt x="34" y="31"/>
                  <a:pt x="35" y="25"/>
                  <a:pt x="35" y="21"/>
                </a:cubicBezTo>
                <a:cubicBezTo>
                  <a:pt x="34" y="19"/>
                  <a:pt x="34" y="18"/>
                  <a:pt x="33" y="18"/>
                </a:cubicBezTo>
                <a:cubicBezTo>
                  <a:pt x="33" y="18"/>
                  <a:pt x="32" y="19"/>
                  <a:pt x="32" y="20"/>
                </a:cubicBezTo>
                <a:cubicBezTo>
                  <a:pt x="31" y="24"/>
                  <a:pt x="30" y="25"/>
                  <a:pt x="28" y="26"/>
                </a:cubicBezTo>
                <a:cubicBezTo>
                  <a:pt x="6" y="27"/>
                  <a:pt x="6" y="27"/>
                  <a:pt x="6" y="27"/>
                </a:cubicBezTo>
                <a:cubicBezTo>
                  <a:pt x="2" y="27"/>
                  <a:pt x="0" y="28"/>
                  <a:pt x="0" y="29"/>
                </a:cubicBezTo>
                <a:cubicBezTo>
                  <a:pt x="0" y="30"/>
                  <a:pt x="3" y="32"/>
                  <a:pt x="7" y="32"/>
                </a:cubicBezTo>
                <a:cubicBezTo>
                  <a:pt x="7" y="65"/>
                  <a:pt x="7" y="65"/>
                  <a:pt x="7" y="65"/>
                </a:cubicBezTo>
                <a:cubicBezTo>
                  <a:pt x="7" y="67"/>
                  <a:pt x="7" y="68"/>
                  <a:pt x="8" y="68"/>
                </a:cubicBezTo>
                <a:cubicBezTo>
                  <a:pt x="9" y="68"/>
                  <a:pt x="10" y="67"/>
                  <a:pt x="11" y="63"/>
                </a:cubicBezTo>
                <a:cubicBezTo>
                  <a:pt x="13" y="64"/>
                  <a:pt x="23" y="66"/>
                  <a:pt x="30" y="68"/>
                </a:cubicBezTo>
                <a:cubicBezTo>
                  <a:pt x="31" y="68"/>
                  <a:pt x="32" y="69"/>
                  <a:pt x="33" y="69"/>
                </a:cubicBezTo>
                <a:cubicBezTo>
                  <a:pt x="34" y="69"/>
                  <a:pt x="35" y="65"/>
                  <a:pt x="35" y="63"/>
                </a:cubicBezTo>
                <a:cubicBezTo>
                  <a:pt x="35" y="61"/>
                  <a:pt x="34" y="61"/>
                  <a:pt x="34" y="59"/>
                </a:cubicBezTo>
                <a:lnTo>
                  <a:pt x="33" y="33"/>
                </a:lnTo>
                <a:close/>
                <a:moveTo>
                  <a:pt x="11" y="60"/>
                </a:moveTo>
                <a:cubicBezTo>
                  <a:pt x="10" y="57"/>
                  <a:pt x="9" y="57"/>
                  <a:pt x="9" y="54"/>
                </a:cubicBezTo>
                <a:cubicBezTo>
                  <a:pt x="9" y="32"/>
                  <a:pt x="9" y="32"/>
                  <a:pt x="9" y="32"/>
                </a:cubicBezTo>
                <a:cubicBezTo>
                  <a:pt x="25" y="32"/>
                  <a:pt x="25" y="32"/>
                  <a:pt x="25" y="32"/>
                </a:cubicBezTo>
                <a:cubicBezTo>
                  <a:pt x="29" y="32"/>
                  <a:pt x="29" y="32"/>
                  <a:pt x="29" y="32"/>
                </a:cubicBezTo>
                <a:cubicBezTo>
                  <a:pt x="30" y="32"/>
                  <a:pt x="30" y="33"/>
                  <a:pt x="31" y="33"/>
                </a:cubicBezTo>
                <a:cubicBezTo>
                  <a:pt x="31" y="61"/>
                  <a:pt x="31" y="61"/>
                  <a:pt x="31" y="61"/>
                </a:cubicBezTo>
                <a:lnTo>
                  <a:pt x="11" y="60"/>
                </a:lnTo>
                <a:close/>
                <a:moveTo>
                  <a:pt x="74" y="19"/>
                </a:moveTo>
                <a:cubicBezTo>
                  <a:pt x="73" y="16"/>
                  <a:pt x="72" y="15"/>
                  <a:pt x="72" y="14"/>
                </a:cubicBezTo>
                <a:cubicBezTo>
                  <a:pt x="72" y="11"/>
                  <a:pt x="76" y="4"/>
                  <a:pt x="77" y="4"/>
                </a:cubicBezTo>
                <a:cubicBezTo>
                  <a:pt x="77" y="4"/>
                  <a:pt x="78" y="4"/>
                  <a:pt x="78" y="5"/>
                </a:cubicBezTo>
                <a:cubicBezTo>
                  <a:pt x="78" y="6"/>
                  <a:pt x="77" y="6"/>
                  <a:pt x="77" y="7"/>
                </a:cubicBezTo>
                <a:cubicBezTo>
                  <a:pt x="77" y="11"/>
                  <a:pt x="77" y="16"/>
                  <a:pt x="77" y="21"/>
                </a:cubicBezTo>
                <a:cubicBezTo>
                  <a:pt x="77" y="25"/>
                  <a:pt x="77" y="30"/>
                  <a:pt x="77" y="35"/>
                </a:cubicBezTo>
                <a:cubicBezTo>
                  <a:pt x="77" y="38"/>
                  <a:pt x="78" y="37"/>
                  <a:pt x="78" y="40"/>
                </a:cubicBezTo>
                <a:cubicBezTo>
                  <a:pt x="78" y="42"/>
                  <a:pt x="78" y="46"/>
                  <a:pt x="76" y="46"/>
                </a:cubicBezTo>
                <a:cubicBezTo>
                  <a:pt x="76" y="46"/>
                  <a:pt x="75" y="45"/>
                  <a:pt x="74" y="44"/>
                </a:cubicBezTo>
                <a:cubicBezTo>
                  <a:pt x="58" y="36"/>
                  <a:pt x="44" y="22"/>
                  <a:pt x="35" y="3"/>
                </a:cubicBezTo>
                <a:cubicBezTo>
                  <a:pt x="34" y="2"/>
                  <a:pt x="33" y="1"/>
                  <a:pt x="33" y="0"/>
                </a:cubicBezTo>
                <a:cubicBezTo>
                  <a:pt x="33" y="0"/>
                  <a:pt x="33" y="0"/>
                  <a:pt x="33" y="0"/>
                </a:cubicBezTo>
                <a:cubicBezTo>
                  <a:pt x="34" y="0"/>
                  <a:pt x="35" y="1"/>
                  <a:pt x="36" y="3"/>
                </a:cubicBezTo>
                <a:cubicBezTo>
                  <a:pt x="45" y="16"/>
                  <a:pt x="63" y="32"/>
                  <a:pt x="75" y="37"/>
                </a:cubicBezTo>
                <a:lnTo>
                  <a:pt x="74" y="19"/>
                </a:lnTo>
                <a:close/>
                <a:moveTo>
                  <a:pt x="82" y="62"/>
                </a:moveTo>
                <a:cubicBezTo>
                  <a:pt x="83" y="62"/>
                  <a:pt x="85" y="59"/>
                  <a:pt x="87" y="53"/>
                </a:cubicBezTo>
                <a:cubicBezTo>
                  <a:pt x="88" y="52"/>
                  <a:pt x="88" y="51"/>
                  <a:pt x="89" y="51"/>
                </a:cubicBezTo>
                <a:cubicBezTo>
                  <a:pt x="89" y="51"/>
                  <a:pt x="90" y="52"/>
                  <a:pt x="90" y="55"/>
                </a:cubicBezTo>
                <a:cubicBezTo>
                  <a:pt x="89" y="59"/>
                  <a:pt x="88" y="62"/>
                  <a:pt x="88" y="65"/>
                </a:cubicBezTo>
                <a:cubicBezTo>
                  <a:pt x="87" y="68"/>
                  <a:pt x="86" y="68"/>
                  <a:pt x="85" y="68"/>
                </a:cubicBezTo>
                <a:cubicBezTo>
                  <a:pt x="84" y="68"/>
                  <a:pt x="83" y="68"/>
                  <a:pt x="82" y="68"/>
                </a:cubicBezTo>
                <a:cubicBezTo>
                  <a:pt x="57" y="68"/>
                  <a:pt x="57" y="68"/>
                  <a:pt x="57" y="68"/>
                </a:cubicBezTo>
                <a:cubicBezTo>
                  <a:pt x="57" y="69"/>
                  <a:pt x="57" y="70"/>
                  <a:pt x="57" y="71"/>
                </a:cubicBezTo>
                <a:cubicBezTo>
                  <a:pt x="57" y="76"/>
                  <a:pt x="59" y="74"/>
                  <a:pt x="59" y="81"/>
                </a:cubicBezTo>
                <a:cubicBezTo>
                  <a:pt x="59" y="83"/>
                  <a:pt x="59" y="87"/>
                  <a:pt x="57" y="87"/>
                </a:cubicBezTo>
                <a:cubicBezTo>
                  <a:pt x="56" y="87"/>
                  <a:pt x="55" y="86"/>
                  <a:pt x="54" y="84"/>
                </a:cubicBezTo>
                <a:cubicBezTo>
                  <a:pt x="54" y="68"/>
                  <a:pt x="54" y="68"/>
                  <a:pt x="54" y="68"/>
                </a:cubicBezTo>
                <a:cubicBezTo>
                  <a:pt x="40" y="67"/>
                  <a:pt x="38" y="64"/>
                  <a:pt x="38" y="63"/>
                </a:cubicBezTo>
                <a:cubicBezTo>
                  <a:pt x="38" y="62"/>
                  <a:pt x="39" y="62"/>
                  <a:pt x="42" y="62"/>
                </a:cubicBezTo>
                <a:lnTo>
                  <a:pt x="82" y="62"/>
                </a:lnTo>
                <a:close/>
                <a:moveTo>
                  <a:pt x="82" y="157"/>
                </a:moveTo>
                <a:cubicBezTo>
                  <a:pt x="83" y="157"/>
                  <a:pt x="86" y="152"/>
                  <a:pt x="87" y="148"/>
                </a:cubicBezTo>
                <a:cubicBezTo>
                  <a:pt x="88" y="147"/>
                  <a:pt x="88" y="146"/>
                  <a:pt x="89" y="146"/>
                </a:cubicBezTo>
                <a:cubicBezTo>
                  <a:pt x="89" y="146"/>
                  <a:pt x="90" y="147"/>
                  <a:pt x="90" y="150"/>
                </a:cubicBezTo>
                <a:cubicBezTo>
                  <a:pt x="89" y="154"/>
                  <a:pt x="88" y="158"/>
                  <a:pt x="87" y="161"/>
                </a:cubicBezTo>
                <a:cubicBezTo>
                  <a:pt x="87" y="163"/>
                  <a:pt x="86" y="164"/>
                  <a:pt x="85" y="164"/>
                </a:cubicBezTo>
                <a:cubicBezTo>
                  <a:pt x="84" y="164"/>
                  <a:pt x="83" y="163"/>
                  <a:pt x="82" y="163"/>
                </a:cubicBezTo>
                <a:cubicBezTo>
                  <a:pt x="47" y="163"/>
                  <a:pt x="47" y="163"/>
                  <a:pt x="47" y="163"/>
                </a:cubicBezTo>
                <a:cubicBezTo>
                  <a:pt x="47" y="168"/>
                  <a:pt x="47" y="168"/>
                  <a:pt x="47" y="168"/>
                </a:cubicBezTo>
                <a:cubicBezTo>
                  <a:pt x="48" y="173"/>
                  <a:pt x="50" y="171"/>
                  <a:pt x="50" y="177"/>
                </a:cubicBezTo>
                <a:cubicBezTo>
                  <a:pt x="50" y="179"/>
                  <a:pt x="50" y="183"/>
                  <a:pt x="47" y="183"/>
                </a:cubicBezTo>
                <a:cubicBezTo>
                  <a:pt x="45" y="183"/>
                  <a:pt x="44" y="182"/>
                  <a:pt x="44" y="180"/>
                </a:cubicBezTo>
                <a:cubicBezTo>
                  <a:pt x="44" y="163"/>
                  <a:pt x="44" y="163"/>
                  <a:pt x="44" y="163"/>
                </a:cubicBezTo>
                <a:cubicBezTo>
                  <a:pt x="16" y="163"/>
                  <a:pt x="16" y="163"/>
                  <a:pt x="16" y="163"/>
                </a:cubicBezTo>
                <a:cubicBezTo>
                  <a:pt x="10" y="163"/>
                  <a:pt x="6" y="162"/>
                  <a:pt x="2" y="161"/>
                </a:cubicBezTo>
                <a:cubicBezTo>
                  <a:pt x="1" y="160"/>
                  <a:pt x="1" y="159"/>
                  <a:pt x="1" y="159"/>
                </a:cubicBezTo>
                <a:cubicBezTo>
                  <a:pt x="1" y="158"/>
                  <a:pt x="2" y="157"/>
                  <a:pt x="5" y="157"/>
                </a:cubicBezTo>
                <a:lnTo>
                  <a:pt x="82" y="157"/>
                </a:lnTo>
                <a:close/>
                <a:moveTo>
                  <a:pt x="30" y="94"/>
                </a:moveTo>
                <a:cubicBezTo>
                  <a:pt x="37" y="102"/>
                  <a:pt x="53" y="116"/>
                  <a:pt x="70" y="121"/>
                </a:cubicBezTo>
                <a:cubicBezTo>
                  <a:pt x="71" y="121"/>
                  <a:pt x="72" y="121"/>
                  <a:pt x="76" y="116"/>
                </a:cubicBezTo>
                <a:cubicBezTo>
                  <a:pt x="77" y="114"/>
                  <a:pt x="78" y="114"/>
                  <a:pt x="78" y="116"/>
                </a:cubicBezTo>
                <a:cubicBezTo>
                  <a:pt x="78" y="117"/>
                  <a:pt x="78" y="118"/>
                  <a:pt x="78" y="120"/>
                </a:cubicBezTo>
                <a:cubicBezTo>
                  <a:pt x="74" y="127"/>
                  <a:pt x="73" y="129"/>
                  <a:pt x="71" y="129"/>
                </a:cubicBezTo>
                <a:cubicBezTo>
                  <a:pt x="70" y="129"/>
                  <a:pt x="68" y="128"/>
                  <a:pt x="57" y="122"/>
                </a:cubicBezTo>
                <a:cubicBezTo>
                  <a:pt x="53" y="124"/>
                  <a:pt x="50" y="128"/>
                  <a:pt x="46" y="132"/>
                </a:cubicBezTo>
                <a:cubicBezTo>
                  <a:pt x="43" y="136"/>
                  <a:pt x="44" y="137"/>
                  <a:pt x="37" y="140"/>
                </a:cubicBezTo>
                <a:cubicBezTo>
                  <a:pt x="35" y="141"/>
                  <a:pt x="34" y="142"/>
                  <a:pt x="33" y="142"/>
                </a:cubicBezTo>
                <a:cubicBezTo>
                  <a:pt x="31" y="142"/>
                  <a:pt x="30" y="141"/>
                  <a:pt x="30" y="140"/>
                </a:cubicBezTo>
                <a:cubicBezTo>
                  <a:pt x="30" y="139"/>
                  <a:pt x="30" y="138"/>
                  <a:pt x="31" y="138"/>
                </a:cubicBezTo>
                <a:cubicBezTo>
                  <a:pt x="35" y="134"/>
                  <a:pt x="44" y="128"/>
                  <a:pt x="54" y="120"/>
                </a:cubicBezTo>
                <a:cubicBezTo>
                  <a:pt x="39" y="110"/>
                  <a:pt x="27" y="94"/>
                  <a:pt x="27" y="92"/>
                </a:cubicBezTo>
                <a:cubicBezTo>
                  <a:pt x="27" y="92"/>
                  <a:pt x="27" y="92"/>
                  <a:pt x="27" y="92"/>
                </a:cubicBezTo>
                <a:cubicBezTo>
                  <a:pt x="28" y="92"/>
                  <a:pt x="28" y="92"/>
                  <a:pt x="30" y="94"/>
                </a:cubicBezTo>
                <a:close/>
                <a:moveTo>
                  <a:pt x="35" y="246"/>
                </a:moveTo>
                <a:cubicBezTo>
                  <a:pt x="34" y="246"/>
                  <a:pt x="34" y="247"/>
                  <a:pt x="34" y="248"/>
                </a:cubicBezTo>
                <a:cubicBezTo>
                  <a:pt x="33" y="251"/>
                  <a:pt x="31" y="253"/>
                  <a:pt x="30" y="253"/>
                </a:cubicBezTo>
                <a:cubicBezTo>
                  <a:pt x="24" y="253"/>
                  <a:pt x="24" y="253"/>
                  <a:pt x="24" y="253"/>
                </a:cubicBezTo>
                <a:cubicBezTo>
                  <a:pt x="23" y="225"/>
                  <a:pt x="23" y="225"/>
                  <a:pt x="23" y="225"/>
                </a:cubicBezTo>
                <a:cubicBezTo>
                  <a:pt x="28" y="225"/>
                  <a:pt x="28" y="225"/>
                  <a:pt x="28" y="225"/>
                </a:cubicBezTo>
                <a:cubicBezTo>
                  <a:pt x="29" y="225"/>
                  <a:pt x="30" y="225"/>
                  <a:pt x="30" y="225"/>
                </a:cubicBezTo>
                <a:cubicBezTo>
                  <a:pt x="31" y="225"/>
                  <a:pt x="32" y="224"/>
                  <a:pt x="32" y="221"/>
                </a:cubicBezTo>
                <a:cubicBezTo>
                  <a:pt x="32" y="220"/>
                  <a:pt x="33" y="217"/>
                  <a:pt x="33" y="215"/>
                </a:cubicBezTo>
                <a:cubicBezTo>
                  <a:pt x="33" y="214"/>
                  <a:pt x="32" y="211"/>
                  <a:pt x="32" y="211"/>
                </a:cubicBezTo>
                <a:cubicBezTo>
                  <a:pt x="31" y="211"/>
                  <a:pt x="31" y="212"/>
                  <a:pt x="31" y="213"/>
                </a:cubicBezTo>
                <a:cubicBezTo>
                  <a:pt x="30" y="216"/>
                  <a:pt x="28" y="219"/>
                  <a:pt x="27" y="219"/>
                </a:cubicBezTo>
                <a:cubicBezTo>
                  <a:pt x="4" y="219"/>
                  <a:pt x="4" y="219"/>
                  <a:pt x="4" y="219"/>
                </a:cubicBezTo>
                <a:cubicBezTo>
                  <a:pt x="1" y="219"/>
                  <a:pt x="0" y="220"/>
                  <a:pt x="0" y="221"/>
                </a:cubicBezTo>
                <a:cubicBezTo>
                  <a:pt x="0" y="222"/>
                  <a:pt x="3" y="224"/>
                  <a:pt x="6" y="224"/>
                </a:cubicBezTo>
                <a:cubicBezTo>
                  <a:pt x="6" y="253"/>
                  <a:pt x="6" y="253"/>
                  <a:pt x="6" y="253"/>
                </a:cubicBezTo>
                <a:cubicBezTo>
                  <a:pt x="3" y="253"/>
                  <a:pt x="2" y="254"/>
                  <a:pt x="2" y="255"/>
                </a:cubicBezTo>
                <a:cubicBezTo>
                  <a:pt x="2" y="257"/>
                  <a:pt x="7" y="258"/>
                  <a:pt x="14" y="258"/>
                </a:cubicBezTo>
                <a:cubicBezTo>
                  <a:pt x="31" y="258"/>
                  <a:pt x="31" y="258"/>
                  <a:pt x="31" y="258"/>
                </a:cubicBezTo>
                <a:cubicBezTo>
                  <a:pt x="32" y="258"/>
                  <a:pt x="32" y="259"/>
                  <a:pt x="33" y="259"/>
                </a:cubicBezTo>
                <a:cubicBezTo>
                  <a:pt x="35" y="259"/>
                  <a:pt x="36" y="250"/>
                  <a:pt x="36" y="249"/>
                </a:cubicBezTo>
                <a:cubicBezTo>
                  <a:pt x="36" y="248"/>
                  <a:pt x="36" y="246"/>
                  <a:pt x="35" y="246"/>
                </a:cubicBezTo>
                <a:close/>
                <a:moveTo>
                  <a:pt x="9" y="253"/>
                </a:moveTo>
                <a:cubicBezTo>
                  <a:pt x="9" y="225"/>
                  <a:pt x="9" y="225"/>
                  <a:pt x="9" y="225"/>
                </a:cubicBezTo>
                <a:cubicBezTo>
                  <a:pt x="20" y="225"/>
                  <a:pt x="20" y="225"/>
                  <a:pt x="20" y="225"/>
                </a:cubicBezTo>
                <a:cubicBezTo>
                  <a:pt x="21" y="253"/>
                  <a:pt x="21" y="253"/>
                  <a:pt x="21" y="253"/>
                </a:cubicBezTo>
                <a:lnTo>
                  <a:pt x="9" y="253"/>
                </a:lnTo>
                <a:close/>
                <a:moveTo>
                  <a:pt x="72" y="229"/>
                </a:moveTo>
                <a:cubicBezTo>
                  <a:pt x="71" y="220"/>
                  <a:pt x="71" y="214"/>
                  <a:pt x="71" y="210"/>
                </a:cubicBezTo>
                <a:cubicBezTo>
                  <a:pt x="71" y="205"/>
                  <a:pt x="71" y="201"/>
                  <a:pt x="72" y="196"/>
                </a:cubicBezTo>
                <a:cubicBezTo>
                  <a:pt x="72" y="196"/>
                  <a:pt x="72" y="195"/>
                  <a:pt x="72" y="194"/>
                </a:cubicBezTo>
                <a:cubicBezTo>
                  <a:pt x="72" y="194"/>
                  <a:pt x="72" y="193"/>
                  <a:pt x="72" y="193"/>
                </a:cubicBezTo>
                <a:cubicBezTo>
                  <a:pt x="71" y="193"/>
                  <a:pt x="67" y="201"/>
                  <a:pt x="67" y="202"/>
                </a:cubicBezTo>
                <a:cubicBezTo>
                  <a:pt x="67" y="203"/>
                  <a:pt x="68" y="203"/>
                  <a:pt x="68" y="205"/>
                </a:cubicBezTo>
                <a:cubicBezTo>
                  <a:pt x="68" y="210"/>
                  <a:pt x="69" y="213"/>
                  <a:pt x="69" y="217"/>
                </a:cubicBezTo>
                <a:cubicBezTo>
                  <a:pt x="68" y="218"/>
                  <a:pt x="67" y="218"/>
                  <a:pt x="66" y="218"/>
                </a:cubicBezTo>
                <a:cubicBezTo>
                  <a:pt x="66" y="218"/>
                  <a:pt x="65" y="218"/>
                  <a:pt x="64" y="217"/>
                </a:cubicBezTo>
                <a:cubicBezTo>
                  <a:pt x="63" y="207"/>
                  <a:pt x="58" y="203"/>
                  <a:pt x="52" y="203"/>
                </a:cubicBezTo>
                <a:cubicBezTo>
                  <a:pt x="45" y="203"/>
                  <a:pt x="39" y="209"/>
                  <a:pt x="39" y="220"/>
                </a:cubicBezTo>
                <a:cubicBezTo>
                  <a:pt x="39" y="231"/>
                  <a:pt x="46" y="237"/>
                  <a:pt x="52" y="237"/>
                </a:cubicBezTo>
                <a:cubicBezTo>
                  <a:pt x="57" y="237"/>
                  <a:pt x="63" y="232"/>
                  <a:pt x="64" y="222"/>
                </a:cubicBezTo>
                <a:cubicBezTo>
                  <a:pt x="65" y="222"/>
                  <a:pt x="66" y="223"/>
                  <a:pt x="66" y="223"/>
                </a:cubicBezTo>
                <a:cubicBezTo>
                  <a:pt x="67" y="223"/>
                  <a:pt x="68" y="222"/>
                  <a:pt x="69" y="221"/>
                </a:cubicBezTo>
                <a:cubicBezTo>
                  <a:pt x="70" y="226"/>
                  <a:pt x="70" y="233"/>
                  <a:pt x="70" y="241"/>
                </a:cubicBezTo>
                <a:cubicBezTo>
                  <a:pt x="70" y="243"/>
                  <a:pt x="71" y="245"/>
                  <a:pt x="72" y="245"/>
                </a:cubicBezTo>
                <a:cubicBezTo>
                  <a:pt x="72" y="245"/>
                  <a:pt x="74" y="244"/>
                  <a:pt x="74" y="239"/>
                </a:cubicBezTo>
                <a:cubicBezTo>
                  <a:pt x="74" y="232"/>
                  <a:pt x="73" y="234"/>
                  <a:pt x="72" y="229"/>
                </a:cubicBezTo>
                <a:close/>
                <a:moveTo>
                  <a:pt x="52" y="231"/>
                </a:moveTo>
                <a:cubicBezTo>
                  <a:pt x="47" y="231"/>
                  <a:pt x="42" y="228"/>
                  <a:pt x="42" y="220"/>
                </a:cubicBezTo>
                <a:cubicBezTo>
                  <a:pt x="42" y="212"/>
                  <a:pt x="47" y="208"/>
                  <a:pt x="52" y="208"/>
                </a:cubicBezTo>
                <a:cubicBezTo>
                  <a:pt x="57" y="208"/>
                  <a:pt x="62" y="212"/>
                  <a:pt x="62" y="220"/>
                </a:cubicBezTo>
                <a:cubicBezTo>
                  <a:pt x="62" y="228"/>
                  <a:pt x="57" y="231"/>
                  <a:pt x="52" y="231"/>
                </a:cubicBezTo>
                <a:close/>
                <a:moveTo>
                  <a:pt x="82" y="253"/>
                </a:moveTo>
                <a:cubicBezTo>
                  <a:pt x="83" y="253"/>
                  <a:pt x="85" y="250"/>
                  <a:pt x="87" y="244"/>
                </a:cubicBezTo>
                <a:cubicBezTo>
                  <a:pt x="88" y="243"/>
                  <a:pt x="88" y="242"/>
                  <a:pt x="89" y="242"/>
                </a:cubicBezTo>
                <a:cubicBezTo>
                  <a:pt x="89" y="242"/>
                  <a:pt x="90" y="243"/>
                  <a:pt x="90" y="246"/>
                </a:cubicBezTo>
                <a:cubicBezTo>
                  <a:pt x="89" y="250"/>
                  <a:pt x="88" y="253"/>
                  <a:pt x="88" y="256"/>
                </a:cubicBezTo>
                <a:cubicBezTo>
                  <a:pt x="87" y="258"/>
                  <a:pt x="86" y="259"/>
                  <a:pt x="85" y="259"/>
                </a:cubicBezTo>
                <a:cubicBezTo>
                  <a:pt x="84" y="259"/>
                  <a:pt x="83" y="259"/>
                  <a:pt x="82" y="259"/>
                </a:cubicBezTo>
                <a:cubicBezTo>
                  <a:pt x="57" y="259"/>
                  <a:pt x="57" y="259"/>
                  <a:pt x="57" y="259"/>
                </a:cubicBezTo>
                <a:cubicBezTo>
                  <a:pt x="57" y="260"/>
                  <a:pt x="57" y="261"/>
                  <a:pt x="57" y="262"/>
                </a:cubicBezTo>
                <a:cubicBezTo>
                  <a:pt x="58" y="267"/>
                  <a:pt x="59" y="265"/>
                  <a:pt x="59" y="272"/>
                </a:cubicBezTo>
                <a:cubicBezTo>
                  <a:pt x="59" y="274"/>
                  <a:pt x="59" y="278"/>
                  <a:pt x="57" y="278"/>
                </a:cubicBezTo>
                <a:cubicBezTo>
                  <a:pt x="56" y="278"/>
                  <a:pt x="55" y="276"/>
                  <a:pt x="54" y="275"/>
                </a:cubicBezTo>
                <a:cubicBezTo>
                  <a:pt x="54" y="259"/>
                  <a:pt x="54" y="259"/>
                  <a:pt x="54" y="259"/>
                </a:cubicBezTo>
                <a:cubicBezTo>
                  <a:pt x="44" y="258"/>
                  <a:pt x="41" y="255"/>
                  <a:pt x="41" y="254"/>
                </a:cubicBezTo>
                <a:cubicBezTo>
                  <a:pt x="41" y="253"/>
                  <a:pt x="42" y="253"/>
                  <a:pt x="45" y="253"/>
                </a:cubicBezTo>
                <a:lnTo>
                  <a:pt x="82" y="253"/>
                </a:lnTo>
                <a:close/>
                <a:moveTo>
                  <a:pt x="79" y="214"/>
                </a:moveTo>
                <a:cubicBezTo>
                  <a:pt x="79" y="212"/>
                  <a:pt x="83" y="206"/>
                  <a:pt x="84" y="206"/>
                </a:cubicBezTo>
                <a:cubicBezTo>
                  <a:pt x="84" y="206"/>
                  <a:pt x="84" y="207"/>
                  <a:pt x="84" y="207"/>
                </a:cubicBezTo>
                <a:cubicBezTo>
                  <a:pt x="84" y="208"/>
                  <a:pt x="84" y="208"/>
                  <a:pt x="84" y="209"/>
                </a:cubicBezTo>
                <a:cubicBezTo>
                  <a:pt x="83" y="213"/>
                  <a:pt x="83" y="214"/>
                  <a:pt x="83" y="226"/>
                </a:cubicBezTo>
                <a:cubicBezTo>
                  <a:pt x="83" y="229"/>
                  <a:pt x="82" y="230"/>
                  <a:pt x="81" y="230"/>
                </a:cubicBezTo>
                <a:cubicBezTo>
                  <a:pt x="80" y="230"/>
                  <a:pt x="79" y="229"/>
                  <a:pt x="79" y="225"/>
                </a:cubicBezTo>
                <a:lnTo>
                  <a:pt x="79" y="214"/>
                </a:lnTo>
                <a:close/>
                <a:moveTo>
                  <a:pt x="81" y="352"/>
                </a:moveTo>
                <a:cubicBezTo>
                  <a:pt x="82" y="352"/>
                  <a:pt x="85" y="349"/>
                  <a:pt x="87" y="344"/>
                </a:cubicBezTo>
                <a:cubicBezTo>
                  <a:pt x="88" y="343"/>
                  <a:pt x="88" y="342"/>
                  <a:pt x="89" y="342"/>
                </a:cubicBezTo>
                <a:cubicBezTo>
                  <a:pt x="89" y="342"/>
                  <a:pt x="90" y="343"/>
                  <a:pt x="90" y="345"/>
                </a:cubicBezTo>
                <a:cubicBezTo>
                  <a:pt x="89" y="351"/>
                  <a:pt x="88" y="354"/>
                  <a:pt x="87" y="357"/>
                </a:cubicBezTo>
                <a:cubicBezTo>
                  <a:pt x="86" y="358"/>
                  <a:pt x="86" y="358"/>
                  <a:pt x="85" y="358"/>
                </a:cubicBezTo>
                <a:cubicBezTo>
                  <a:pt x="84" y="358"/>
                  <a:pt x="83" y="358"/>
                  <a:pt x="82" y="358"/>
                </a:cubicBezTo>
                <a:cubicBezTo>
                  <a:pt x="26" y="358"/>
                  <a:pt x="26" y="358"/>
                  <a:pt x="26" y="358"/>
                </a:cubicBezTo>
                <a:cubicBezTo>
                  <a:pt x="8" y="358"/>
                  <a:pt x="6" y="357"/>
                  <a:pt x="2" y="356"/>
                </a:cubicBezTo>
                <a:cubicBezTo>
                  <a:pt x="1" y="355"/>
                  <a:pt x="1" y="354"/>
                  <a:pt x="1" y="354"/>
                </a:cubicBezTo>
                <a:cubicBezTo>
                  <a:pt x="1" y="353"/>
                  <a:pt x="2" y="352"/>
                  <a:pt x="5" y="352"/>
                </a:cubicBezTo>
                <a:cubicBezTo>
                  <a:pt x="42" y="352"/>
                  <a:pt x="42" y="352"/>
                  <a:pt x="42" y="352"/>
                </a:cubicBezTo>
                <a:cubicBezTo>
                  <a:pt x="35" y="339"/>
                  <a:pt x="28" y="307"/>
                  <a:pt x="28" y="304"/>
                </a:cubicBezTo>
                <a:cubicBezTo>
                  <a:pt x="28" y="301"/>
                  <a:pt x="32" y="300"/>
                  <a:pt x="34" y="300"/>
                </a:cubicBezTo>
                <a:cubicBezTo>
                  <a:pt x="65" y="299"/>
                  <a:pt x="65" y="299"/>
                  <a:pt x="65" y="299"/>
                </a:cubicBezTo>
                <a:cubicBezTo>
                  <a:pt x="67" y="299"/>
                  <a:pt x="68" y="295"/>
                  <a:pt x="69" y="291"/>
                </a:cubicBezTo>
                <a:cubicBezTo>
                  <a:pt x="70" y="289"/>
                  <a:pt x="70" y="289"/>
                  <a:pt x="71" y="289"/>
                </a:cubicBezTo>
                <a:cubicBezTo>
                  <a:pt x="71" y="289"/>
                  <a:pt x="72" y="289"/>
                  <a:pt x="72" y="292"/>
                </a:cubicBezTo>
                <a:cubicBezTo>
                  <a:pt x="72" y="297"/>
                  <a:pt x="72" y="300"/>
                  <a:pt x="71" y="303"/>
                </a:cubicBezTo>
                <a:cubicBezTo>
                  <a:pt x="71" y="305"/>
                  <a:pt x="71" y="306"/>
                  <a:pt x="70" y="306"/>
                </a:cubicBezTo>
                <a:cubicBezTo>
                  <a:pt x="69" y="306"/>
                  <a:pt x="68" y="306"/>
                  <a:pt x="66" y="306"/>
                </a:cubicBezTo>
                <a:cubicBezTo>
                  <a:pt x="38" y="305"/>
                  <a:pt x="38" y="305"/>
                  <a:pt x="38" y="305"/>
                </a:cubicBezTo>
                <a:cubicBezTo>
                  <a:pt x="35" y="305"/>
                  <a:pt x="35" y="306"/>
                  <a:pt x="35" y="308"/>
                </a:cubicBezTo>
                <a:cubicBezTo>
                  <a:pt x="35" y="317"/>
                  <a:pt x="39" y="342"/>
                  <a:pt x="44" y="352"/>
                </a:cubicBezTo>
                <a:lnTo>
                  <a:pt x="81" y="352"/>
                </a:lnTo>
                <a:close/>
                <a:moveTo>
                  <a:pt x="82" y="444"/>
                </a:moveTo>
                <a:cubicBezTo>
                  <a:pt x="83" y="443"/>
                  <a:pt x="86" y="438"/>
                  <a:pt x="87" y="434"/>
                </a:cubicBezTo>
                <a:cubicBezTo>
                  <a:pt x="88" y="433"/>
                  <a:pt x="88" y="433"/>
                  <a:pt x="89" y="433"/>
                </a:cubicBezTo>
                <a:cubicBezTo>
                  <a:pt x="89" y="433"/>
                  <a:pt x="90" y="434"/>
                  <a:pt x="90" y="437"/>
                </a:cubicBezTo>
                <a:cubicBezTo>
                  <a:pt x="89" y="441"/>
                  <a:pt x="88" y="445"/>
                  <a:pt x="87" y="448"/>
                </a:cubicBezTo>
                <a:cubicBezTo>
                  <a:pt x="87" y="450"/>
                  <a:pt x="86" y="450"/>
                  <a:pt x="85" y="450"/>
                </a:cubicBezTo>
                <a:cubicBezTo>
                  <a:pt x="84" y="450"/>
                  <a:pt x="83" y="450"/>
                  <a:pt x="82" y="450"/>
                </a:cubicBezTo>
                <a:cubicBezTo>
                  <a:pt x="47" y="450"/>
                  <a:pt x="47" y="450"/>
                  <a:pt x="47" y="450"/>
                </a:cubicBezTo>
                <a:cubicBezTo>
                  <a:pt x="47" y="455"/>
                  <a:pt x="47" y="455"/>
                  <a:pt x="47" y="455"/>
                </a:cubicBezTo>
                <a:cubicBezTo>
                  <a:pt x="48" y="459"/>
                  <a:pt x="50" y="458"/>
                  <a:pt x="50" y="464"/>
                </a:cubicBezTo>
                <a:cubicBezTo>
                  <a:pt x="50" y="465"/>
                  <a:pt x="50" y="469"/>
                  <a:pt x="47" y="469"/>
                </a:cubicBezTo>
                <a:cubicBezTo>
                  <a:pt x="45" y="469"/>
                  <a:pt x="44" y="468"/>
                  <a:pt x="44" y="466"/>
                </a:cubicBezTo>
                <a:cubicBezTo>
                  <a:pt x="44" y="450"/>
                  <a:pt x="44" y="450"/>
                  <a:pt x="44" y="450"/>
                </a:cubicBezTo>
                <a:cubicBezTo>
                  <a:pt x="16" y="450"/>
                  <a:pt x="16" y="450"/>
                  <a:pt x="16" y="450"/>
                </a:cubicBezTo>
                <a:cubicBezTo>
                  <a:pt x="10" y="450"/>
                  <a:pt x="6" y="449"/>
                  <a:pt x="2" y="447"/>
                </a:cubicBezTo>
                <a:cubicBezTo>
                  <a:pt x="1" y="446"/>
                  <a:pt x="1" y="446"/>
                  <a:pt x="1" y="445"/>
                </a:cubicBezTo>
                <a:cubicBezTo>
                  <a:pt x="1" y="444"/>
                  <a:pt x="2" y="444"/>
                  <a:pt x="5" y="444"/>
                </a:cubicBezTo>
                <a:cubicBezTo>
                  <a:pt x="42" y="444"/>
                  <a:pt x="42" y="444"/>
                  <a:pt x="42" y="444"/>
                </a:cubicBezTo>
                <a:cubicBezTo>
                  <a:pt x="36" y="432"/>
                  <a:pt x="27" y="408"/>
                  <a:pt x="27" y="397"/>
                </a:cubicBezTo>
                <a:cubicBezTo>
                  <a:pt x="27" y="395"/>
                  <a:pt x="31" y="392"/>
                  <a:pt x="35" y="392"/>
                </a:cubicBezTo>
                <a:cubicBezTo>
                  <a:pt x="65" y="392"/>
                  <a:pt x="65" y="392"/>
                  <a:pt x="65" y="392"/>
                </a:cubicBezTo>
                <a:cubicBezTo>
                  <a:pt x="68" y="391"/>
                  <a:pt x="68" y="389"/>
                  <a:pt x="70" y="384"/>
                </a:cubicBezTo>
                <a:cubicBezTo>
                  <a:pt x="70" y="383"/>
                  <a:pt x="71" y="383"/>
                  <a:pt x="71" y="383"/>
                </a:cubicBezTo>
                <a:cubicBezTo>
                  <a:pt x="71" y="383"/>
                  <a:pt x="72" y="384"/>
                  <a:pt x="73" y="386"/>
                </a:cubicBezTo>
                <a:cubicBezTo>
                  <a:pt x="72" y="391"/>
                  <a:pt x="71" y="397"/>
                  <a:pt x="71" y="399"/>
                </a:cubicBezTo>
                <a:cubicBezTo>
                  <a:pt x="71" y="405"/>
                  <a:pt x="71" y="411"/>
                  <a:pt x="71" y="414"/>
                </a:cubicBezTo>
                <a:cubicBezTo>
                  <a:pt x="72" y="419"/>
                  <a:pt x="74" y="418"/>
                  <a:pt x="74" y="424"/>
                </a:cubicBezTo>
                <a:cubicBezTo>
                  <a:pt x="74" y="427"/>
                  <a:pt x="74" y="431"/>
                  <a:pt x="72" y="431"/>
                </a:cubicBezTo>
                <a:cubicBezTo>
                  <a:pt x="71" y="431"/>
                  <a:pt x="70" y="430"/>
                  <a:pt x="69" y="428"/>
                </a:cubicBezTo>
                <a:cubicBezTo>
                  <a:pt x="69" y="419"/>
                  <a:pt x="68" y="409"/>
                  <a:pt x="68" y="400"/>
                </a:cubicBezTo>
                <a:cubicBezTo>
                  <a:pt x="68" y="399"/>
                  <a:pt x="69" y="398"/>
                  <a:pt x="67" y="398"/>
                </a:cubicBezTo>
                <a:cubicBezTo>
                  <a:pt x="63" y="398"/>
                  <a:pt x="48" y="398"/>
                  <a:pt x="40" y="398"/>
                </a:cubicBezTo>
                <a:cubicBezTo>
                  <a:pt x="33" y="398"/>
                  <a:pt x="33" y="398"/>
                  <a:pt x="33" y="401"/>
                </a:cubicBezTo>
                <a:cubicBezTo>
                  <a:pt x="33" y="404"/>
                  <a:pt x="37" y="429"/>
                  <a:pt x="44" y="444"/>
                </a:cubicBezTo>
                <a:lnTo>
                  <a:pt x="82" y="444"/>
                </a:lnTo>
                <a:close/>
              </a:path>
            </a:pathLst>
          </a:custGeom>
          <a:solidFill>
            <a:srgbClr val="0072C6"/>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tx2">
                  <a:lumMod val="75000"/>
                  <a:lumOff val="25000"/>
                </a:schemeClr>
              </a:solidFill>
              <a:effectLst/>
              <a:uLnTx/>
              <a:uFillTx/>
              <a:latin typeface="Segoe UI Semilight"/>
              <a:ea typeface="+mn-ea"/>
              <a:cs typeface="+mn-cs"/>
            </a:endParaRPr>
          </a:p>
        </p:txBody>
      </p:sp>
      <p:sp>
        <p:nvSpPr>
          <p:cNvPr id="32" name="Freeform 247">
            <a:extLst>
              <a:ext uri="{FF2B5EF4-FFF2-40B4-BE49-F238E27FC236}">
                <a16:creationId xmlns:a16="http://schemas.microsoft.com/office/drawing/2014/main" id="{F5A6FAB2-0259-9A42-966D-AF4306F607D3}"/>
              </a:ext>
              <a:ext uri="{C183D7F6-B498-43B3-948B-1728B52AA6E4}">
                <adec:decorative xmlns:adec="http://schemas.microsoft.com/office/drawing/2017/decorative" val="1"/>
              </a:ext>
            </a:extLst>
          </p:cNvPr>
          <p:cNvSpPr>
            <a:spLocks noEditPoints="1"/>
          </p:cNvSpPr>
          <p:nvPr userDrawn="1"/>
        </p:nvSpPr>
        <p:spPr bwMode="auto">
          <a:xfrm rot="16200000">
            <a:off x="8406004" y="5108920"/>
            <a:ext cx="382750" cy="1049352"/>
          </a:xfrm>
          <a:custGeom>
            <a:avLst/>
            <a:gdLst>
              <a:gd name="T0" fmla="*/ 114 w 126"/>
              <a:gd name="T1" fmla="*/ 228 h 345"/>
              <a:gd name="T2" fmla="*/ 119 w 126"/>
              <a:gd name="T3" fmla="*/ 243 h 345"/>
              <a:gd name="T4" fmla="*/ 117 w 126"/>
              <a:gd name="T5" fmla="*/ 282 h 345"/>
              <a:gd name="T6" fmla="*/ 103 w 126"/>
              <a:gd name="T7" fmla="*/ 288 h 345"/>
              <a:gd name="T8" fmla="*/ 117 w 126"/>
              <a:gd name="T9" fmla="*/ 282 h 345"/>
              <a:gd name="T10" fmla="*/ 104 w 126"/>
              <a:gd name="T11" fmla="*/ 240 h 345"/>
              <a:gd name="T12" fmla="*/ 107 w 126"/>
              <a:gd name="T13" fmla="*/ 255 h 345"/>
              <a:gd name="T14" fmla="*/ 111 w 126"/>
              <a:gd name="T15" fmla="*/ 267 h 345"/>
              <a:gd name="T16" fmla="*/ 97 w 126"/>
              <a:gd name="T17" fmla="*/ 273 h 345"/>
              <a:gd name="T18" fmla="*/ 111 w 126"/>
              <a:gd name="T19" fmla="*/ 267 h 345"/>
              <a:gd name="T20" fmla="*/ 97 w 126"/>
              <a:gd name="T21" fmla="*/ 225 h 345"/>
              <a:gd name="T22" fmla="*/ 101 w 126"/>
              <a:gd name="T23" fmla="*/ 241 h 345"/>
              <a:gd name="T24" fmla="*/ 47 w 126"/>
              <a:gd name="T25" fmla="*/ 59 h 345"/>
              <a:gd name="T26" fmla="*/ 62 w 126"/>
              <a:gd name="T27" fmla="*/ 27 h 345"/>
              <a:gd name="T28" fmla="*/ 63 w 126"/>
              <a:gd name="T29" fmla="*/ 44 h 345"/>
              <a:gd name="T30" fmla="*/ 58 w 126"/>
              <a:gd name="T31" fmla="*/ 48 h 345"/>
              <a:gd name="T32" fmla="*/ 0 w 126"/>
              <a:gd name="T33" fmla="*/ 27 h 345"/>
              <a:gd name="T34" fmla="*/ 47 w 126"/>
              <a:gd name="T35" fmla="*/ 59 h 345"/>
              <a:gd name="T36" fmla="*/ 80 w 126"/>
              <a:gd name="T37" fmla="*/ 140 h 345"/>
              <a:gd name="T38" fmla="*/ 65 w 126"/>
              <a:gd name="T39" fmla="*/ 149 h 345"/>
              <a:gd name="T40" fmla="*/ 84 w 126"/>
              <a:gd name="T41" fmla="*/ 116 h 345"/>
              <a:gd name="T42" fmla="*/ 75 w 126"/>
              <a:gd name="T43" fmla="*/ 109 h 345"/>
              <a:gd name="T44" fmla="*/ 24 w 126"/>
              <a:gd name="T45" fmla="*/ 86 h 345"/>
              <a:gd name="T46" fmla="*/ 24 w 126"/>
              <a:gd name="T47" fmla="*/ 64 h 345"/>
              <a:gd name="T48" fmla="*/ 16 w 126"/>
              <a:gd name="T49" fmla="*/ 95 h 345"/>
              <a:gd name="T50" fmla="*/ 72 w 126"/>
              <a:gd name="T51" fmla="*/ 155 h 345"/>
              <a:gd name="T52" fmla="*/ 51 w 126"/>
              <a:gd name="T53" fmla="*/ 213 h 345"/>
              <a:gd name="T54" fmla="*/ 52 w 126"/>
              <a:gd name="T55" fmla="*/ 244 h 345"/>
              <a:gd name="T56" fmla="*/ 55 w 126"/>
              <a:gd name="T57" fmla="*/ 317 h 345"/>
              <a:gd name="T58" fmla="*/ 83 w 126"/>
              <a:gd name="T59" fmla="*/ 335 h 345"/>
              <a:gd name="T60" fmla="*/ 88 w 126"/>
              <a:gd name="T61" fmla="*/ 286 h 345"/>
              <a:gd name="T62" fmla="*/ 59 w 126"/>
              <a:gd name="T63" fmla="*/ 288 h 345"/>
              <a:gd name="T64" fmla="*/ 82 w 126"/>
              <a:gd name="T65" fmla="*/ 257 h 345"/>
              <a:gd name="T66" fmla="*/ 74 w 126"/>
              <a:gd name="T67" fmla="*/ 252 h 345"/>
              <a:gd name="T68" fmla="*/ 77 w 126"/>
              <a:gd name="T69" fmla="*/ 243 h 345"/>
              <a:gd name="T70" fmla="*/ 60 w 126"/>
              <a:gd name="T71" fmla="*/ 239 h 345"/>
              <a:gd name="T72" fmla="*/ 77 w 126"/>
              <a:gd name="T73" fmla="*/ 212 h 345"/>
              <a:gd name="T74" fmla="*/ 60 w 126"/>
              <a:gd name="T75" fmla="*/ 207 h 345"/>
              <a:gd name="T76" fmla="*/ 91 w 126"/>
              <a:gd name="T77" fmla="*/ 148 h 345"/>
              <a:gd name="T78" fmla="*/ 115 w 126"/>
              <a:gd name="T79" fmla="*/ 169 h 345"/>
              <a:gd name="T80" fmla="*/ 90 w 126"/>
              <a:gd name="T81" fmla="*/ 128 h 345"/>
              <a:gd name="T82" fmla="*/ 74 w 126"/>
              <a:gd name="T83" fmla="*/ 331 h 345"/>
              <a:gd name="T84" fmla="*/ 66 w 126"/>
              <a:gd name="T85" fmla="*/ 32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6" h="345">
                <a:moveTo>
                  <a:pt x="124" y="232"/>
                </a:moveTo>
                <a:cubicBezTo>
                  <a:pt x="121" y="231"/>
                  <a:pt x="117" y="229"/>
                  <a:pt x="114" y="228"/>
                </a:cubicBezTo>
                <a:cubicBezTo>
                  <a:pt x="113" y="231"/>
                  <a:pt x="111" y="235"/>
                  <a:pt x="109" y="238"/>
                </a:cubicBezTo>
                <a:cubicBezTo>
                  <a:pt x="112" y="240"/>
                  <a:pt x="116" y="241"/>
                  <a:pt x="119" y="243"/>
                </a:cubicBezTo>
                <a:cubicBezTo>
                  <a:pt x="121" y="240"/>
                  <a:pt x="122" y="236"/>
                  <a:pt x="124" y="232"/>
                </a:cubicBezTo>
                <a:close/>
                <a:moveTo>
                  <a:pt x="117" y="282"/>
                </a:moveTo>
                <a:cubicBezTo>
                  <a:pt x="114" y="281"/>
                  <a:pt x="111" y="279"/>
                  <a:pt x="109" y="278"/>
                </a:cubicBezTo>
                <a:cubicBezTo>
                  <a:pt x="106" y="281"/>
                  <a:pt x="104" y="284"/>
                  <a:pt x="103" y="288"/>
                </a:cubicBezTo>
                <a:cubicBezTo>
                  <a:pt x="106" y="290"/>
                  <a:pt x="109" y="291"/>
                  <a:pt x="112" y="293"/>
                </a:cubicBezTo>
                <a:cubicBezTo>
                  <a:pt x="114" y="289"/>
                  <a:pt x="116" y="286"/>
                  <a:pt x="117" y="282"/>
                </a:cubicBezTo>
                <a:close/>
                <a:moveTo>
                  <a:pt x="112" y="245"/>
                </a:moveTo>
                <a:cubicBezTo>
                  <a:pt x="109" y="243"/>
                  <a:pt x="106" y="242"/>
                  <a:pt x="104" y="240"/>
                </a:cubicBezTo>
                <a:cubicBezTo>
                  <a:pt x="102" y="244"/>
                  <a:pt x="100" y="247"/>
                  <a:pt x="98" y="250"/>
                </a:cubicBezTo>
                <a:cubicBezTo>
                  <a:pt x="101" y="252"/>
                  <a:pt x="104" y="254"/>
                  <a:pt x="107" y="255"/>
                </a:cubicBezTo>
                <a:cubicBezTo>
                  <a:pt x="109" y="252"/>
                  <a:pt x="111" y="248"/>
                  <a:pt x="112" y="245"/>
                </a:cubicBezTo>
                <a:close/>
                <a:moveTo>
                  <a:pt x="111" y="267"/>
                </a:moveTo>
                <a:cubicBezTo>
                  <a:pt x="108" y="266"/>
                  <a:pt x="105" y="264"/>
                  <a:pt x="102" y="263"/>
                </a:cubicBezTo>
                <a:cubicBezTo>
                  <a:pt x="100" y="266"/>
                  <a:pt x="98" y="269"/>
                  <a:pt x="97" y="273"/>
                </a:cubicBezTo>
                <a:cubicBezTo>
                  <a:pt x="100" y="275"/>
                  <a:pt x="103" y="276"/>
                  <a:pt x="106" y="278"/>
                </a:cubicBezTo>
                <a:cubicBezTo>
                  <a:pt x="108" y="274"/>
                  <a:pt x="110" y="271"/>
                  <a:pt x="111" y="267"/>
                </a:cubicBezTo>
                <a:close/>
                <a:moveTo>
                  <a:pt x="106" y="230"/>
                </a:moveTo>
                <a:cubicBezTo>
                  <a:pt x="103" y="228"/>
                  <a:pt x="100" y="227"/>
                  <a:pt x="97" y="225"/>
                </a:cubicBezTo>
                <a:cubicBezTo>
                  <a:pt x="95" y="229"/>
                  <a:pt x="93" y="232"/>
                  <a:pt x="92" y="236"/>
                </a:cubicBezTo>
                <a:cubicBezTo>
                  <a:pt x="95" y="237"/>
                  <a:pt x="98" y="239"/>
                  <a:pt x="101" y="241"/>
                </a:cubicBezTo>
                <a:cubicBezTo>
                  <a:pt x="103" y="237"/>
                  <a:pt x="105" y="233"/>
                  <a:pt x="106" y="230"/>
                </a:cubicBezTo>
                <a:close/>
                <a:moveTo>
                  <a:pt x="47" y="59"/>
                </a:moveTo>
                <a:cubicBezTo>
                  <a:pt x="73" y="60"/>
                  <a:pt x="87" y="36"/>
                  <a:pt x="63" y="26"/>
                </a:cubicBezTo>
                <a:cubicBezTo>
                  <a:pt x="63" y="26"/>
                  <a:pt x="62" y="27"/>
                  <a:pt x="62" y="27"/>
                </a:cubicBezTo>
                <a:cubicBezTo>
                  <a:pt x="61" y="29"/>
                  <a:pt x="65" y="32"/>
                  <a:pt x="66" y="34"/>
                </a:cubicBezTo>
                <a:cubicBezTo>
                  <a:pt x="66" y="40"/>
                  <a:pt x="64" y="41"/>
                  <a:pt x="63" y="44"/>
                </a:cubicBezTo>
                <a:cubicBezTo>
                  <a:pt x="62" y="45"/>
                  <a:pt x="60" y="47"/>
                  <a:pt x="59" y="48"/>
                </a:cubicBezTo>
                <a:cubicBezTo>
                  <a:pt x="59" y="48"/>
                  <a:pt x="59" y="48"/>
                  <a:pt x="58" y="48"/>
                </a:cubicBezTo>
                <a:cubicBezTo>
                  <a:pt x="58" y="0"/>
                  <a:pt x="27" y="22"/>
                  <a:pt x="0" y="26"/>
                </a:cubicBezTo>
                <a:cubicBezTo>
                  <a:pt x="0" y="26"/>
                  <a:pt x="0" y="27"/>
                  <a:pt x="0" y="27"/>
                </a:cubicBezTo>
                <a:cubicBezTo>
                  <a:pt x="12" y="33"/>
                  <a:pt x="26" y="23"/>
                  <a:pt x="39" y="23"/>
                </a:cubicBezTo>
                <a:cubicBezTo>
                  <a:pt x="47" y="30"/>
                  <a:pt x="48" y="45"/>
                  <a:pt x="47" y="59"/>
                </a:cubicBezTo>
                <a:close/>
                <a:moveTo>
                  <a:pt x="90" y="128"/>
                </a:moveTo>
                <a:cubicBezTo>
                  <a:pt x="86" y="131"/>
                  <a:pt x="82" y="135"/>
                  <a:pt x="80" y="140"/>
                </a:cubicBezTo>
                <a:cubicBezTo>
                  <a:pt x="80" y="140"/>
                  <a:pt x="81" y="141"/>
                  <a:pt x="82" y="141"/>
                </a:cubicBezTo>
                <a:cubicBezTo>
                  <a:pt x="80" y="147"/>
                  <a:pt x="72" y="155"/>
                  <a:pt x="65" y="149"/>
                </a:cubicBezTo>
                <a:cubicBezTo>
                  <a:pt x="60" y="145"/>
                  <a:pt x="58" y="134"/>
                  <a:pt x="59" y="124"/>
                </a:cubicBezTo>
                <a:cubicBezTo>
                  <a:pt x="72" y="124"/>
                  <a:pt x="76" y="119"/>
                  <a:pt x="84" y="116"/>
                </a:cubicBezTo>
                <a:cubicBezTo>
                  <a:pt x="84" y="115"/>
                  <a:pt x="85" y="114"/>
                  <a:pt x="85" y="113"/>
                </a:cubicBezTo>
                <a:cubicBezTo>
                  <a:pt x="82" y="112"/>
                  <a:pt x="79" y="111"/>
                  <a:pt x="75" y="109"/>
                </a:cubicBezTo>
                <a:cubicBezTo>
                  <a:pt x="71" y="113"/>
                  <a:pt x="66" y="118"/>
                  <a:pt x="60" y="119"/>
                </a:cubicBezTo>
                <a:cubicBezTo>
                  <a:pt x="42" y="122"/>
                  <a:pt x="27" y="100"/>
                  <a:pt x="24" y="86"/>
                </a:cubicBezTo>
                <a:cubicBezTo>
                  <a:pt x="22" y="79"/>
                  <a:pt x="25" y="70"/>
                  <a:pt x="27" y="64"/>
                </a:cubicBezTo>
                <a:cubicBezTo>
                  <a:pt x="26" y="64"/>
                  <a:pt x="25" y="64"/>
                  <a:pt x="24" y="64"/>
                </a:cubicBezTo>
                <a:cubicBezTo>
                  <a:pt x="23" y="67"/>
                  <a:pt x="21" y="71"/>
                  <a:pt x="20" y="74"/>
                </a:cubicBezTo>
                <a:cubicBezTo>
                  <a:pt x="18" y="79"/>
                  <a:pt x="14" y="87"/>
                  <a:pt x="16" y="95"/>
                </a:cubicBezTo>
                <a:cubicBezTo>
                  <a:pt x="18" y="106"/>
                  <a:pt x="34" y="124"/>
                  <a:pt x="47" y="124"/>
                </a:cubicBezTo>
                <a:cubicBezTo>
                  <a:pt x="47" y="142"/>
                  <a:pt x="54" y="155"/>
                  <a:pt x="72" y="155"/>
                </a:cubicBezTo>
                <a:cubicBezTo>
                  <a:pt x="61" y="170"/>
                  <a:pt x="47" y="166"/>
                  <a:pt x="47" y="194"/>
                </a:cubicBezTo>
                <a:cubicBezTo>
                  <a:pt x="47" y="203"/>
                  <a:pt x="48" y="208"/>
                  <a:pt x="51" y="213"/>
                </a:cubicBezTo>
                <a:cubicBezTo>
                  <a:pt x="49" y="218"/>
                  <a:pt x="45" y="226"/>
                  <a:pt x="47" y="235"/>
                </a:cubicBezTo>
                <a:cubicBezTo>
                  <a:pt x="48" y="239"/>
                  <a:pt x="50" y="242"/>
                  <a:pt x="52" y="244"/>
                </a:cubicBezTo>
                <a:cubicBezTo>
                  <a:pt x="47" y="247"/>
                  <a:pt x="47" y="257"/>
                  <a:pt x="47" y="266"/>
                </a:cubicBezTo>
                <a:cubicBezTo>
                  <a:pt x="47" y="285"/>
                  <a:pt x="44" y="309"/>
                  <a:pt x="55" y="317"/>
                </a:cubicBezTo>
                <a:cubicBezTo>
                  <a:pt x="52" y="327"/>
                  <a:pt x="47" y="329"/>
                  <a:pt x="47" y="345"/>
                </a:cubicBezTo>
                <a:cubicBezTo>
                  <a:pt x="69" y="345"/>
                  <a:pt x="69" y="340"/>
                  <a:pt x="83" y="335"/>
                </a:cubicBezTo>
                <a:cubicBezTo>
                  <a:pt x="80" y="315"/>
                  <a:pt x="59" y="318"/>
                  <a:pt x="59" y="293"/>
                </a:cubicBezTo>
                <a:cubicBezTo>
                  <a:pt x="72" y="293"/>
                  <a:pt x="82" y="293"/>
                  <a:pt x="88" y="286"/>
                </a:cubicBezTo>
                <a:cubicBezTo>
                  <a:pt x="89" y="286"/>
                  <a:pt x="89" y="286"/>
                  <a:pt x="89" y="286"/>
                </a:cubicBezTo>
                <a:cubicBezTo>
                  <a:pt x="78" y="275"/>
                  <a:pt x="74" y="288"/>
                  <a:pt x="59" y="288"/>
                </a:cubicBezTo>
                <a:cubicBezTo>
                  <a:pt x="59" y="262"/>
                  <a:pt x="59" y="262"/>
                  <a:pt x="59" y="262"/>
                </a:cubicBezTo>
                <a:cubicBezTo>
                  <a:pt x="70" y="262"/>
                  <a:pt x="75" y="260"/>
                  <a:pt x="82" y="257"/>
                </a:cubicBezTo>
                <a:cubicBezTo>
                  <a:pt x="82" y="257"/>
                  <a:pt x="82" y="257"/>
                  <a:pt x="82" y="257"/>
                </a:cubicBezTo>
                <a:cubicBezTo>
                  <a:pt x="79" y="255"/>
                  <a:pt x="77" y="254"/>
                  <a:pt x="74" y="252"/>
                </a:cubicBezTo>
                <a:cubicBezTo>
                  <a:pt x="72" y="255"/>
                  <a:pt x="62" y="262"/>
                  <a:pt x="59" y="256"/>
                </a:cubicBezTo>
                <a:cubicBezTo>
                  <a:pt x="55" y="246"/>
                  <a:pt x="71" y="245"/>
                  <a:pt x="77" y="243"/>
                </a:cubicBezTo>
                <a:cubicBezTo>
                  <a:pt x="77" y="243"/>
                  <a:pt x="77" y="242"/>
                  <a:pt x="77" y="242"/>
                </a:cubicBezTo>
                <a:cubicBezTo>
                  <a:pt x="73" y="241"/>
                  <a:pt x="62" y="242"/>
                  <a:pt x="60" y="239"/>
                </a:cubicBezTo>
                <a:cubicBezTo>
                  <a:pt x="59" y="237"/>
                  <a:pt x="59" y="234"/>
                  <a:pt x="59" y="230"/>
                </a:cubicBezTo>
                <a:cubicBezTo>
                  <a:pt x="59" y="218"/>
                  <a:pt x="67" y="214"/>
                  <a:pt x="77" y="212"/>
                </a:cubicBezTo>
                <a:cubicBezTo>
                  <a:pt x="77" y="212"/>
                  <a:pt x="77" y="212"/>
                  <a:pt x="77" y="211"/>
                </a:cubicBezTo>
                <a:cubicBezTo>
                  <a:pt x="73" y="210"/>
                  <a:pt x="62" y="211"/>
                  <a:pt x="60" y="207"/>
                </a:cubicBezTo>
                <a:cubicBezTo>
                  <a:pt x="58" y="205"/>
                  <a:pt x="58" y="185"/>
                  <a:pt x="59" y="181"/>
                </a:cubicBezTo>
                <a:cubicBezTo>
                  <a:pt x="61" y="174"/>
                  <a:pt x="84" y="157"/>
                  <a:pt x="91" y="148"/>
                </a:cubicBezTo>
                <a:cubicBezTo>
                  <a:pt x="94" y="145"/>
                  <a:pt x="97" y="137"/>
                  <a:pt x="102" y="136"/>
                </a:cubicBezTo>
                <a:cubicBezTo>
                  <a:pt x="107" y="141"/>
                  <a:pt x="113" y="161"/>
                  <a:pt x="115" y="169"/>
                </a:cubicBezTo>
                <a:cubicBezTo>
                  <a:pt x="126" y="169"/>
                  <a:pt x="126" y="169"/>
                  <a:pt x="126" y="169"/>
                </a:cubicBezTo>
                <a:cubicBezTo>
                  <a:pt x="121" y="150"/>
                  <a:pt x="114" y="128"/>
                  <a:pt x="90" y="128"/>
                </a:cubicBezTo>
                <a:close/>
                <a:moveTo>
                  <a:pt x="66" y="323"/>
                </a:moveTo>
                <a:cubicBezTo>
                  <a:pt x="67" y="321"/>
                  <a:pt x="73" y="328"/>
                  <a:pt x="74" y="331"/>
                </a:cubicBezTo>
                <a:cubicBezTo>
                  <a:pt x="71" y="334"/>
                  <a:pt x="65" y="338"/>
                  <a:pt x="60" y="338"/>
                </a:cubicBezTo>
                <a:cubicBezTo>
                  <a:pt x="60" y="332"/>
                  <a:pt x="62" y="326"/>
                  <a:pt x="66" y="323"/>
                </a:cubicBezTo>
                <a:close/>
              </a:path>
            </a:pathLst>
          </a:custGeom>
          <a:solidFill>
            <a:schemeClr val="tx1">
              <a:lumMod val="50000"/>
              <a:lumOff val="50000"/>
            </a:schemeClr>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33" name="Freeform 248">
            <a:extLst>
              <a:ext uri="{FF2B5EF4-FFF2-40B4-BE49-F238E27FC236}">
                <a16:creationId xmlns:a16="http://schemas.microsoft.com/office/drawing/2014/main" id="{9EF40049-B82A-B457-B556-1520B45D0941}"/>
              </a:ext>
              <a:ext uri="{C183D7F6-B498-43B3-948B-1728B52AA6E4}">
                <adec:decorative xmlns:adec="http://schemas.microsoft.com/office/drawing/2017/decorative" val="1"/>
              </a:ext>
            </a:extLst>
          </p:cNvPr>
          <p:cNvSpPr>
            <a:spLocks noEditPoints="1"/>
          </p:cNvSpPr>
          <p:nvPr userDrawn="1"/>
        </p:nvSpPr>
        <p:spPr bwMode="auto">
          <a:xfrm>
            <a:off x="5044752" y="1098787"/>
            <a:ext cx="1128984" cy="453392"/>
          </a:xfrm>
          <a:custGeom>
            <a:avLst/>
            <a:gdLst>
              <a:gd name="T0" fmla="*/ 323 w 372"/>
              <a:gd name="T1" fmla="*/ 16 h 149"/>
              <a:gd name="T2" fmla="*/ 347 w 372"/>
              <a:gd name="T3" fmla="*/ 7 h 149"/>
              <a:gd name="T4" fmla="*/ 297 w 372"/>
              <a:gd name="T5" fmla="*/ 61 h 149"/>
              <a:gd name="T6" fmla="*/ 255 w 372"/>
              <a:gd name="T7" fmla="*/ 85 h 149"/>
              <a:gd name="T8" fmla="*/ 208 w 372"/>
              <a:gd name="T9" fmla="*/ 43 h 149"/>
              <a:gd name="T10" fmla="*/ 242 w 372"/>
              <a:gd name="T11" fmla="*/ 10 h 149"/>
              <a:gd name="T12" fmla="*/ 206 w 372"/>
              <a:gd name="T13" fmla="*/ 65 h 149"/>
              <a:gd name="T14" fmla="*/ 214 w 372"/>
              <a:gd name="T15" fmla="*/ 80 h 149"/>
              <a:gd name="T16" fmla="*/ 169 w 372"/>
              <a:gd name="T17" fmla="*/ 55 h 149"/>
              <a:gd name="T18" fmla="*/ 163 w 372"/>
              <a:gd name="T19" fmla="*/ 76 h 149"/>
              <a:gd name="T20" fmla="*/ 136 w 372"/>
              <a:gd name="T21" fmla="*/ 129 h 149"/>
              <a:gd name="T22" fmla="*/ 108 w 372"/>
              <a:gd name="T23" fmla="*/ 125 h 149"/>
              <a:gd name="T24" fmla="*/ 138 w 372"/>
              <a:gd name="T25" fmla="*/ 144 h 149"/>
              <a:gd name="T26" fmla="*/ 223 w 372"/>
              <a:gd name="T27" fmla="*/ 80 h 149"/>
              <a:gd name="T28" fmla="*/ 285 w 372"/>
              <a:gd name="T29" fmla="*/ 106 h 149"/>
              <a:gd name="T30" fmla="*/ 303 w 372"/>
              <a:gd name="T31" fmla="*/ 105 h 149"/>
              <a:gd name="T32" fmla="*/ 372 w 372"/>
              <a:gd name="T33" fmla="*/ 107 h 149"/>
              <a:gd name="T34" fmla="*/ 367 w 372"/>
              <a:gd name="T35" fmla="*/ 57 h 149"/>
              <a:gd name="T36" fmla="*/ 363 w 372"/>
              <a:gd name="T37" fmla="*/ 82 h 149"/>
              <a:gd name="T38" fmla="*/ 349 w 372"/>
              <a:gd name="T39" fmla="*/ 81 h 149"/>
              <a:gd name="T40" fmla="*/ 337 w 372"/>
              <a:gd name="T41" fmla="*/ 82 h 149"/>
              <a:gd name="T42" fmla="*/ 302 w 372"/>
              <a:gd name="T43" fmla="*/ 62 h 149"/>
              <a:gd name="T44" fmla="*/ 347 w 372"/>
              <a:gd name="T45" fmla="*/ 20 h 149"/>
              <a:gd name="T46" fmla="*/ 329 w 372"/>
              <a:gd name="T47" fmla="*/ 27 h 149"/>
              <a:gd name="T48" fmla="*/ 334 w 372"/>
              <a:gd name="T49" fmla="*/ 51 h 149"/>
              <a:gd name="T50" fmla="*/ 353 w 372"/>
              <a:gd name="T51" fmla="*/ 45 h 149"/>
              <a:gd name="T52" fmla="*/ 347 w 372"/>
              <a:gd name="T53" fmla="*/ 20 h 149"/>
              <a:gd name="T54" fmla="*/ 104 w 372"/>
              <a:gd name="T55" fmla="*/ 60 h 149"/>
              <a:gd name="T56" fmla="*/ 96 w 372"/>
              <a:gd name="T57" fmla="*/ 49 h 149"/>
              <a:gd name="T58" fmla="*/ 99 w 372"/>
              <a:gd name="T59" fmla="*/ 85 h 149"/>
              <a:gd name="T60" fmla="*/ 35 w 372"/>
              <a:gd name="T61" fmla="*/ 68 h 149"/>
              <a:gd name="T62" fmla="*/ 4 w 372"/>
              <a:gd name="T63" fmla="*/ 120 h 149"/>
              <a:gd name="T64" fmla="*/ 51 w 372"/>
              <a:gd name="T65" fmla="*/ 107 h 149"/>
              <a:gd name="T66" fmla="*/ 90 w 372"/>
              <a:gd name="T67" fmla="*/ 114 h 149"/>
              <a:gd name="T68" fmla="*/ 72 w 372"/>
              <a:gd name="T69" fmla="*/ 122 h 149"/>
              <a:gd name="T70" fmla="*/ 78 w 372"/>
              <a:gd name="T71" fmla="*/ 146 h 149"/>
              <a:gd name="T72" fmla="*/ 96 w 372"/>
              <a:gd name="T73" fmla="*/ 139 h 149"/>
              <a:gd name="T74" fmla="*/ 90 w 372"/>
              <a:gd name="T75" fmla="*/ 11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149">
                <a:moveTo>
                  <a:pt x="331" y="0"/>
                </a:moveTo>
                <a:cubicBezTo>
                  <a:pt x="328" y="6"/>
                  <a:pt x="326" y="11"/>
                  <a:pt x="323" y="16"/>
                </a:cubicBezTo>
                <a:cubicBezTo>
                  <a:pt x="328" y="19"/>
                  <a:pt x="333" y="22"/>
                  <a:pt x="338" y="25"/>
                </a:cubicBezTo>
                <a:cubicBezTo>
                  <a:pt x="341" y="19"/>
                  <a:pt x="344" y="13"/>
                  <a:pt x="347" y="7"/>
                </a:cubicBezTo>
                <a:cubicBezTo>
                  <a:pt x="341" y="5"/>
                  <a:pt x="336" y="2"/>
                  <a:pt x="331" y="0"/>
                </a:cubicBezTo>
                <a:close/>
                <a:moveTo>
                  <a:pt x="297" y="61"/>
                </a:moveTo>
                <a:cubicBezTo>
                  <a:pt x="297" y="80"/>
                  <a:pt x="287" y="85"/>
                  <a:pt x="268" y="85"/>
                </a:cubicBezTo>
                <a:cubicBezTo>
                  <a:pt x="264" y="85"/>
                  <a:pt x="259" y="85"/>
                  <a:pt x="255" y="85"/>
                </a:cubicBezTo>
                <a:cubicBezTo>
                  <a:pt x="248" y="83"/>
                  <a:pt x="211" y="52"/>
                  <a:pt x="209" y="47"/>
                </a:cubicBezTo>
                <a:cubicBezTo>
                  <a:pt x="209" y="45"/>
                  <a:pt x="209" y="44"/>
                  <a:pt x="208" y="43"/>
                </a:cubicBezTo>
                <a:cubicBezTo>
                  <a:pt x="214" y="37"/>
                  <a:pt x="232" y="31"/>
                  <a:pt x="242" y="30"/>
                </a:cubicBezTo>
                <a:cubicBezTo>
                  <a:pt x="242" y="23"/>
                  <a:pt x="242" y="16"/>
                  <a:pt x="242" y="10"/>
                </a:cubicBezTo>
                <a:cubicBezTo>
                  <a:pt x="228" y="13"/>
                  <a:pt x="197" y="25"/>
                  <a:pt x="192" y="36"/>
                </a:cubicBezTo>
                <a:cubicBezTo>
                  <a:pt x="186" y="50"/>
                  <a:pt x="198" y="71"/>
                  <a:pt x="206" y="65"/>
                </a:cubicBezTo>
                <a:cubicBezTo>
                  <a:pt x="210" y="67"/>
                  <a:pt x="213" y="70"/>
                  <a:pt x="215" y="74"/>
                </a:cubicBezTo>
                <a:cubicBezTo>
                  <a:pt x="215" y="76"/>
                  <a:pt x="214" y="78"/>
                  <a:pt x="214" y="80"/>
                </a:cubicBezTo>
                <a:cubicBezTo>
                  <a:pt x="206" y="85"/>
                  <a:pt x="193" y="85"/>
                  <a:pt x="179" y="85"/>
                </a:cubicBezTo>
                <a:cubicBezTo>
                  <a:pt x="179" y="70"/>
                  <a:pt x="173" y="64"/>
                  <a:pt x="169" y="55"/>
                </a:cubicBezTo>
                <a:cubicBezTo>
                  <a:pt x="168" y="55"/>
                  <a:pt x="168" y="54"/>
                  <a:pt x="168" y="54"/>
                </a:cubicBezTo>
                <a:cubicBezTo>
                  <a:pt x="166" y="62"/>
                  <a:pt x="164" y="69"/>
                  <a:pt x="163" y="76"/>
                </a:cubicBezTo>
                <a:cubicBezTo>
                  <a:pt x="167" y="81"/>
                  <a:pt x="175" y="89"/>
                  <a:pt x="172" y="99"/>
                </a:cubicBezTo>
                <a:cubicBezTo>
                  <a:pt x="169" y="108"/>
                  <a:pt x="146" y="127"/>
                  <a:pt x="136" y="129"/>
                </a:cubicBezTo>
                <a:cubicBezTo>
                  <a:pt x="123" y="132"/>
                  <a:pt x="117" y="124"/>
                  <a:pt x="109" y="121"/>
                </a:cubicBezTo>
                <a:cubicBezTo>
                  <a:pt x="109" y="122"/>
                  <a:pt x="108" y="124"/>
                  <a:pt x="108" y="125"/>
                </a:cubicBezTo>
                <a:cubicBezTo>
                  <a:pt x="108" y="125"/>
                  <a:pt x="107" y="126"/>
                  <a:pt x="107" y="127"/>
                </a:cubicBezTo>
                <a:cubicBezTo>
                  <a:pt x="118" y="131"/>
                  <a:pt x="126" y="140"/>
                  <a:pt x="138" y="144"/>
                </a:cubicBezTo>
                <a:cubicBezTo>
                  <a:pt x="157" y="149"/>
                  <a:pt x="180" y="123"/>
                  <a:pt x="179" y="107"/>
                </a:cubicBezTo>
                <a:cubicBezTo>
                  <a:pt x="203" y="108"/>
                  <a:pt x="223" y="103"/>
                  <a:pt x="223" y="80"/>
                </a:cubicBezTo>
                <a:cubicBezTo>
                  <a:pt x="223" y="80"/>
                  <a:pt x="223" y="80"/>
                  <a:pt x="223" y="80"/>
                </a:cubicBezTo>
                <a:cubicBezTo>
                  <a:pt x="230" y="94"/>
                  <a:pt x="257" y="117"/>
                  <a:pt x="285" y="106"/>
                </a:cubicBezTo>
                <a:cubicBezTo>
                  <a:pt x="290" y="104"/>
                  <a:pt x="293" y="99"/>
                  <a:pt x="297" y="96"/>
                </a:cubicBezTo>
                <a:cubicBezTo>
                  <a:pt x="299" y="99"/>
                  <a:pt x="301" y="102"/>
                  <a:pt x="303" y="105"/>
                </a:cubicBezTo>
                <a:cubicBezTo>
                  <a:pt x="313" y="113"/>
                  <a:pt x="339" y="106"/>
                  <a:pt x="345" y="102"/>
                </a:cubicBezTo>
                <a:cubicBezTo>
                  <a:pt x="353" y="106"/>
                  <a:pt x="361" y="108"/>
                  <a:pt x="372" y="107"/>
                </a:cubicBezTo>
                <a:cubicBezTo>
                  <a:pt x="372" y="89"/>
                  <a:pt x="372" y="71"/>
                  <a:pt x="369" y="57"/>
                </a:cubicBezTo>
                <a:cubicBezTo>
                  <a:pt x="368" y="57"/>
                  <a:pt x="368" y="57"/>
                  <a:pt x="367" y="57"/>
                </a:cubicBezTo>
                <a:cubicBezTo>
                  <a:pt x="365" y="61"/>
                  <a:pt x="362" y="65"/>
                  <a:pt x="359" y="69"/>
                </a:cubicBezTo>
                <a:cubicBezTo>
                  <a:pt x="359" y="75"/>
                  <a:pt x="361" y="78"/>
                  <a:pt x="363" y="82"/>
                </a:cubicBezTo>
                <a:cubicBezTo>
                  <a:pt x="363" y="83"/>
                  <a:pt x="363" y="84"/>
                  <a:pt x="363" y="85"/>
                </a:cubicBezTo>
                <a:cubicBezTo>
                  <a:pt x="358" y="84"/>
                  <a:pt x="353" y="83"/>
                  <a:pt x="349" y="81"/>
                </a:cubicBezTo>
                <a:cubicBezTo>
                  <a:pt x="349" y="75"/>
                  <a:pt x="349" y="68"/>
                  <a:pt x="349" y="61"/>
                </a:cubicBezTo>
                <a:cubicBezTo>
                  <a:pt x="340" y="68"/>
                  <a:pt x="344" y="77"/>
                  <a:pt x="337" y="82"/>
                </a:cubicBezTo>
                <a:cubicBezTo>
                  <a:pt x="333" y="85"/>
                  <a:pt x="328" y="85"/>
                  <a:pt x="321" y="85"/>
                </a:cubicBezTo>
                <a:cubicBezTo>
                  <a:pt x="302" y="85"/>
                  <a:pt x="302" y="80"/>
                  <a:pt x="302" y="62"/>
                </a:cubicBezTo>
                <a:cubicBezTo>
                  <a:pt x="300" y="62"/>
                  <a:pt x="299" y="61"/>
                  <a:pt x="297" y="61"/>
                </a:cubicBezTo>
                <a:close/>
                <a:moveTo>
                  <a:pt x="347" y="20"/>
                </a:moveTo>
                <a:cubicBezTo>
                  <a:pt x="345" y="24"/>
                  <a:pt x="343" y="28"/>
                  <a:pt x="341" y="32"/>
                </a:cubicBezTo>
                <a:cubicBezTo>
                  <a:pt x="338" y="33"/>
                  <a:pt x="332" y="28"/>
                  <a:pt x="329" y="27"/>
                </a:cubicBezTo>
                <a:cubicBezTo>
                  <a:pt x="325" y="30"/>
                  <a:pt x="321" y="39"/>
                  <a:pt x="320" y="44"/>
                </a:cubicBezTo>
                <a:cubicBezTo>
                  <a:pt x="325" y="46"/>
                  <a:pt x="329" y="49"/>
                  <a:pt x="334" y="51"/>
                </a:cubicBezTo>
                <a:cubicBezTo>
                  <a:pt x="336" y="47"/>
                  <a:pt x="339" y="43"/>
                  <a:pt x="341" y="39"/>
                </a:cubicBezTo>
                <a:cubicBezTo>
                  <a:pt x="345" y="39"/>
                  <a:pt x="349" y="43"/>
                  <a:pt x="353" y="45"/>
                </a:cubicBezTo>
                <a:cubicBezTo>
                  <a:pt x="356" y="40"/>
                  <a:pt x="359" y="34"/>
                  <a:pt x="363" y="29"/>
                </a:cubicBezTo>
                <a:cubicBezTo>
                  <a:pt x="357" y="26"/>
                  <a:pt x="352" y="23"/>
                  <a:pt x="347" y="20"/>
                </a:cubicBezTo>
                <a:close/>
                <a:moveTo>
                  <a:pt x="107" y="107"/>
                </a:moveTo>
                <a:cubicBezTo>
                  <a:pt x="107" y="91"/>
                  <a:pt x="109" y="72"/>
                  <a:pt x="104" y="60"/>
                </a:cubicBezTo>
                <a:cubicBezTo>
                  <a:pt x="102" y="57"/>
                  <a:pt x="100" y="53"/>
                  <a:pt x="97" y="50"/>
                </a:cubicBezTo>
                <a:cubicBezTo>
                  <a:pt x="97" y="49"/>
                  <a:pt x="97" y="49"/>
                  <a:pt x="96" y="49"/>
                </a:cubicBezTo>
                <a:cubicBezTo>
                  <a:pt x="94" y="55"/>
                  <a:pt x="92" y="62"/>
                  <a:pt x="90" y="68"/>
                </a:cubicBezTo>
                <a:cubicBezTo>
                  <a:pt x="93" y="73"/>
                  <a:pt x="98" y="77"/>
                  <a:pt x="99" y="85"/>
                </a:cubicBezTo>
                <a:cubicBezTo>
                  <a:pt x="85" y="85"/>
                  <a:pt x="70" y="85"/>
                  <a:pt x="56" y="85"/>
                </a:cubicBezTo>
                <a:cubicBezTo>
                  <a:pt x="47" y="82"/>
                  <a:pt x="43" y="72"/>
                  <a:pt x="35" y="68"/>
                </a:cubicBezTo>
                <a:cubicBezTo>
                  <a:pt x="20" y="68"/>
                  <a:pt x="2" y="104"/>
                  <a:pt x="0" y="118"/>
                </a:cubicBezTo>
                <a:cubicBezTo>
                  <a:pt x="1" y="119"/>
                  <a:pt x="3" y="119"/>
                  <a:pt x="4" y="120"/>
                </a:cubicBezTo>
                <a:cubicBezTo>
                  <a:pt x="10" y="112"/>
                  <a:pt x="17" y="87"/>
                  <a:pt x="31" y="90"/>
                </a:cubicBezTo>
                <a:cubicBezTo>
                  <a:pt x="39" y="94"/>
                  <a:pt x="42" y="104"/>
                  <a:pt x="51" y="107"/>
                </a:cubicBezTo>
                <a:cubicBezTo>
                  <a:pt x="70" y="107"/>
                  <a:pt x="89" y="107"/>
                  <a:pt x="107" y="107"/>
                </a:cubicBezTo>
                <a:close/>
                <a:moveTo>
                  <a:pt x="90" y="114"/>
                </a:moveTo>
                <a:cubicBezTo>
                  <a:pt x="88" y="119"/>
                  <a:pt x="86" y="123"/>
                  <a:pt x="84" y="127"/>
                </a:cubicBezTo>
                <a:cubicBezTo>
                  <a:pt x="80" y="125"/>
                  <a:pt x="76" y="123"/>
                  <a:pt x="72" y="122"/>
                </a:cubicBezTo>
                <a:cubicBezTo>
                  <a:pt x="69" y="127"/>
                  <a:pt x="66" y="132"/>
                  <a:pt x="63" y="137"/>
                </a:cubicBezTo>
                <a:cubicBezTo>
                  <a:pt x="68" y="140"/>
                  <a:pt x="73" y="143"/>
                  <a:pt x="78" y="146"/>
                </a:cubicBezTo>
                <a:cubicBezTo>
                  <a:pt x="80" y="141"/>
                  <a:pt x="82" y="137"/>
                  <a:pt x="84" y="132"/>
                </a:cubicBezTo>
                <a:cubicBezTo>
                  <a:pt x="89" y="134"/>
                  <a:pt x="92" y="137"/>
                  <a:pt x="96" y="139"/>
                </a:cubicBezTo>
                <a:cubicBezTo>
                  <a:pt x="100" y="133"/>
                  <a:pt x="103" y="128"/>
                  <a:pt x="106" y="123"/>
                </a:cubicBezTo>
                <a:cubicBezTo>
                  <a:pt x="101" y="120"/>
                  <a:pt x="95" y="117"/>
                  <a:pt x="90" y="114"/>
                </a:cubicBezTo>
                <a:close/>
              </a:path>
            </a:pathLst>
          </a:custGeom>
          <a:solidFill>
            <a:srgbClr val="FF5C39"/>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4364C"/>
              </a:solidFill>
              <a:effectLst/>
              <a:uLnTx/>
              <a:uFillTx/>
              <a:latin typeface="Segoe UI Semilight"/>
              <a:ea typeface="+mn-ea"/>
              <a:cs typeface="+mn-cs"/>
            </a:endParaRPr>
          </a:p>
        </p:txBody>
      </p:sp>
      <p:sp>
        <p:nvSpPr>
          <p:cNvPr id="34" name="Freeform 249">
            <a:extLst>
              <a:ext uri="{FF2B5EF4-FFF2-40B4-BE49-F238E27FC236}">
                <a16:creationId xmlns:a16="http://schemas.microsoft.com/office/drawing/2014/main" id="{1F73C15A-6FCB-5718-6DF5-1DAFA688631A}"/>
              </a:ext>
              <a:ext uri="{C183D7F6-B498-43B3-948B-1728B52AA6E4}">
                <adec:decorative xmlns:adec="http://schemas.microsoft.com/office/drawing/2017/decorative" val="1"/>
              </a:ext>
            </a:extLst>
          </p:cNvPr>
          <p:cNvSpPr>
            <a:spLocks noEditPoints="1"/>
          </p:cNvSpPr>
          <p:nvPr userDrawn="1"/>
        </p:nvSpPr>
        <p:spPr bwMode="auto">
          <a:xfrm>
            <a:off x="3194833" y="4302119"/>
            <a:ext cx="669171" cy="431557"/>
          </a:xfrm>
          <a:custGeom>
            <a:avLst/>
            <a:gdLst>
              <a:gd name="T0" fmla="*/ 0 w 220"/>
              <a:gd name="T1" fmla="*/ 13 h 142"/>
              <a:gd name="T2" fmla="*/ 22 w 220"/>
              <a:gd name="T3" fmla="*/ 0 h 142"/>
              <a:gd name="T4" fmla="*/ 0 w 220"/>
              <a:gd name="T5" fmla="*/ 23 h 142"/>
              <a:gd name="T6" fmla="*/ 22 w 220"/>
              <a:gd name="T7" fmla="*/ 10 h 142"/>
              <a:gd name="T8" fmla="*/ 8 w 220"/>
              <a:gd name="T9" fmla="*/ 39 h 142"/>
              <a:gd name="T10" fmla="*/ 13 w 220"/>
              <a:gd name="T11" fmla="*/ 110 h 142"/>
              <a:gd name="T12" fmla="*/ 20 w 220"/>
              <a:gd name="T13" fmla="*/ 96 h 142"/>
              <a:gd name="T14" fmla="*/ 14 w 220"/>
              <a:gd name="T15" fmla="*/ 27 h 142"/>
              <a:gd name="T16" fmla="*/ 217 w 220"/>
              <a:gd name="T17" fmla="*/ 80 h 142"/>
              <a:gd name="T18" fmla="*/ 213 w 220"/>
              <a:gd name="T19" fmla="*/ 73 h 142"/>
              <a:gd name="T20" fmla="*/ 213 w 220"/>
              <a:gd name="T21" fmla="*/ 96 h 142"/>
              <a:gd name="T22" fmla="*/ 198 w 220"/>
              <a:gd name="T23" fmla="*/ 78 h 142"/>
              <a:gd name="T24" fmla="*/ 186 w 220"/>
              <a:gd name="T25" fmla="*/ 97 h 142"/>
              <a:gd name="T26" fmla="*/ 167 w 220"/>
              <a:gd name="T27" fmla="*/ 78 h 142"/>
              <a:gd name="T28" fmla="*/ 140 w 220"/>
              <a:gd name="T29" fmla="*/ 86 h 142"/>
              <a:gd name="T30" fmla="*/ 106 w 220"/>
              <a:gd name="T31" fmla="*/ 53 h 142"/>
              <a:gd name="T32" fmla="*/ 139 w 220"/>
              <a:gd name="T33" fmla="*/ 28 h 142"/>
              <a:gd name="T34" fmla="*/ 108 w 220"/>
              <a:gd name="T35" fmla="*/ 74 h 142"/>
              <a:gd name="T36" fmla="*/ 138 w 220"/>
              <a:gd name="T37" fmla="*/ 95 h 142"/>
              <a:gd name="T38" fmla="*/ 92 w 220"/>
              <a:gd name="T39" fmla="*/ 97 h 142"/>
              <a:gd name="T40" fmla="*/ 81 w 220"/>
              <a:gd name="T41" fmla="*/ 69 h 142"/>
              <a:gd name="T42" fmla="*/ 87 w 220"/>
              <a:gd name="T43" fmla="*/ 104 h 142"/>
              <a:gd name="T44" fmla="*/ 31 w 220"/>
              <a:gd name="T45" fmla="*/ 132 h 142"/>
              <a:gd name="T46" fmla="*/ 63 w 220"/>
              <a:gd name="T47" fmla="*/ 140 h 142"/>
              <a:gd name="T48" fmla="*/ 168 w 220"/>
              <a:gd name="T49" fmla="*/ 104 h 142"/>
              <a:gd name="T50" fmla="*/ 218 w 220"/>
              <a:gd name="T51" fmla="*/ 108 h 142"/>
              <a:gd name="T52" fmla="*/ 184 w 220"/>
              <a:gd name="T53" fmla="*/ 40 h 142"/>
              <a:gd name="T54" fmla="*/ 199 w 220"/>
              <a:gd name="T55" fmla="*/ 36 h 142"/>
              <a:gd name="T56" fmla="*/ 201 w 220"/>
              <a:gd name="T57" fmla="*/ 42 h 142"/>
              <a:gd name="T58" fmla="*/ 207 w 220"/>
              <a:gd name="T59" fmla="*/ 57 h 142"/>
              <a:gd name="T60" fmla="*/ 201 w 220"/>
              <a:gd name="T61" fmla="*/ 42 h 142"/>
              <a:gd name="T62" fmla="*/ 181 w 220"/>
              <a:gd name="T63" fmla="*/ 58 h 142"/>
              <a:gd name="T64" fmla="*/ 197 w 220"/>
              <a:gd name="T65" fmla="*/ 5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0" h="142">
                <a:moveTo>
                  <a:pt x="22" y="0"/>
                </a:moveTo>
                <a:cubicBezTo>
                  <a:pt x="15" y="4"/>
                  <a:pt x="2" y="4"/>
                  <a:pt x="0" y="13"/>
                </a:cubicBezTo>
                <a:cubicBezTo>
                  <a:pt x="8" y="11"/>
                  <a:pt x="18" y="7"/>
                  <a:pt x="23" y="2"/>
                </a:cubicBezTo>
                <a:cubicBezTo>
                  <a:pt x="22" y="0"/>
                  <a:pt x="23" y="1"/>
                  <a:pt x="22" y="0"/>
                </a:cubicBezTo>
                <a:close/>
                <a:moveTo>
                  <a:pt x="22" y="10"/>
                </a:moveTo>
                <a:cubicBezTo>
                  <a:pt x="15" y="14"/>
                  <a:pt x="2" y="14"/>
                  <a:pt x="0" y="23"/>
                </a:cubicBezTo>
                <a:cubicBezTo>
                  <a:pt x="6" y="22"/>
                  <a:pt x="19" y="18"/>
                  <a:pt x="22" y="13"/>
                </a:cubicBezTo>
                <a:cubicBezTo>
                  <a:pt x="23" y="12"/>
                  <a:pt x="23" y="11"/>
                  <a:pt x="22" y="10"/>
                </a:cubicBezTo>
                <a:close/>
                <a:moveTo>
                  <a:pt x="14" y="27"/>
                </a:moveTo>
                <a:cubicBezTo>
                  <a:pt x="11" y="31"/>
                  <a:pt x="10" y="35"/>
                  <a:pt x="8" y="39"/>
                </a:cubicBezTo>
                <a:cubicBezTo>
                  <a:pt x="9" y="46"/>
                  <a:pt x="9" y="54"/>
                  <a:pt x="10" y="61"/>
                </a:cubicBezTo>
                <a:cubicBezTo>
                  <a:pt x="13" y="77"/>
                  <a:pt x="14" y="93"/>
                  <a:pt x="13" y="110"/>
                </a:cubicBezTo>
                <a:cubicBezTo>
                  <a:pt x="13" y="110"/>
                  <a:pt x="14" y="110"/>
                  <a:pt x="14" y="110"/>
                </a:cubicBezTo>
                <a:cubicBezTo>
                  <a:pt x="16" y="105"/>
                  <a:pt x="19" y="102"/>
                  <a:pt x="20" y="96"/>
                </a:cubicBezTo>
                <a:cubicBezTo>
                  <a:pt x="23" y="83"/>
                  <a:pt x="18" y="58"/>
                  <a:pt x="16" y="46"/>
                </a:cubicBezTo>
                <a:cubicBezTo>
                  <a:pt x="15" y="40"/>
                  <a:pt x="14" y="34"/>
                  <a:pt x="14" y="27"/>
                </a:cubicBezTo>
                <a:close/>
                <a:moveTo>
                  <a:pt x="218" y="108"/>
                </a:moveTo>
                <a:cubicBezTo>
                  <a:pt x="218" y="99"/>
                  <a:pt x="220" y="87"/>
                  <a:pt x="217" y="80"/>
                </a:cubicBezTo>
                <a:cubicBezTo>
                  <a:pt x="216" y="78"/>
                  <a:pt x="215" y="76"/>
                  <a:pt x="213" y="73"/>
                </a:cubicBezTo>
                <a:cubicBezTo>
                  <a:pt x="213" y="73"/>
                  <a:pt x="213" y="73"/>
                  <a:pt x="213" y="73"/>
                </a:cubicBezTo>
                <a:cubicBezTo>
                  <a:pt x="212" y="76"/>
                  <a:pt x="210" y="78"/>
                  <a:pt x="209" y="81"/>
                </a:cubicBezTo>
                <a:cubicBezTo>
                  <a:pt x="211" y="83"/>
                  <a:pt x="219" y="93"/>
                  <a:pt x="213" y="96"/>
                </a:cubicBezTo>
                <a:cubicBezTo>
                  <a:pt x="202" y="101"/>
                  <a:pt x="202" y="84"/>
                  <a:pt x="199" y="78"/>
                </a:cubicBezTo>
                <a:cubicBezTo>
                  <a:pt x="199" y="78"/>
                  <a:pt x="199" y="78"/>
                  <a:pt x="198" y="78"/>
                </a:cubicBezTo>
                <a:cubicBezTo>
                  <a:pt x="197" y="82"/>
                  <a:pt x="198" y="93"/>
                  <a:pt x="195" y="95"/>
                </a:cubicBezTo>
                <a:cubicBezTo>
                  <a:pt x="193" y="97"/>
                  <a:pt x="189" y="97"/>
                  <a:pt x="186" y="97"/>
                </a:cubicBezTo>
                <a:cubicBezTo>
                  <a:pt x="174" y="97"/>
                  <a:pt x="169" y="88"/>
                  <a:pt x="168" y="78"/>
                </a:cubicBezTo>
                <a:cubicBezTo>
                  <a:pt x="167" y="78"/>
                  <a:pt x="167" y="78"/>
                  <a:pt x="167" y="78"/>
                </a:cubicBezTo>
                <a:cubicBezTo>
                  <a:pt x="161" y="93"/>
                  <a:pt x="171" y="97"/>
                  <a:pt x="146" y="97"/>
                </a:cubicBezTo>
                <a:cubicBezTo>
                  <a:pt x="144" y="93"/>
                  <a:pt x="142" y="90"/>
                  <a:pt x="140" y="86"/>
                </a:cubicBezTo>
                <a:cubicBezTo>
                  <a:pt x="134" y="78"/>
                  <a:pt x="127" y="71"/>
                  <a:pt x="119" y="65"/>
                </a:cubicBezTo>
                <a:cubicBezTo>
                  <a:pt x="115" y="62"/>
                  <a:pt x="107" y="58"/>
                  <a:pt x="106" y="53"/>
                </a:cubicBezTo>
                <a:cubicBezTo>
                  <a:pt x="110" y="47"/>
                  <a:pt x="131" y="41"/>
                  <a:pt x="139" y="39"/>
                </a:cubicBezTo>
                <a:cubicBezTo>
                  <a:pt x="139" y="35"/>
                  <a:pt x="139" y="32"/>
                  <a:pt x="139" y="28"/>
                </a:cubicBezTo>
                <a:cubicBezTo>
                  <a:pt x="120" y="33"/>
                  <a:pt x="97" y="40"/>
                  <a:pt x="98" y="65"/>
                </a:cubicBezTo>
                <a:cubicBezTo>
                  <a:pt x="100" y="68"/>
                  <a:pt x="104" y="72"/>
                  <a:pt x="108" y="74"/>
                </a:cubicBezTo>
                <a:cubicBezTo>
                  <a:pt x="110" y="75"/>
                  <a:pt x="110" y="75"/>
                  <a:pt x="111" y="73"/>
                </a:cubicBezTo>
                <a:cubicBezTo>
                  <a:pt x="123" y="77"/>
                  <a:pt x="129" y="88"/>
                  <a:pt x="138" y="95"/>
                </a:cubicBezTo>
                <a:cubicBezTo>
                  <a:pt x="138" y="96"/>
                  <a:pt x="138" y="96"/>
                  <a:pt x="138" y="97"/>
                </a:cubicBezTo>
                <a:cubicBezTo>
                  <a:pt x="123" y="97"/>
                  <a:pt x="107" y="97"/>
                  <a:pt x="92" y="97"/>
                </a:cubicBezTo>
                <a:cubicBezTo>
                  <a:pt x="92" y="83"/>
                  <a:pt x="88" y="79"/>
                  <a:pt x="84" y="71"/>
                </a:cubicBezTo>
                <a:cubicBezTo>
                  <a:pt x="83" y="71"/>
                  <a:pt x="82" y="70"/>
                  <a:pt x="81" y="69"/>
                </a:cubicBezTo>
                <a:cubicBezTo>
                  <a:pt x="80" y="73"/>
                  <a:pt x="79" y="76"/>
                  <a:pt x="77" y="80"/>
                </a:cubicBezTo>
                <a:cubicBezTo>
                  <a:pt x="81" y="85"/>
                  <a:pt x="90" y="93"/>
                  <a:pt x="87" y="104"/>
                </a:cubicBezTo>
                <a:cubicBezTo>
                  <a:pt x="83" y="123"/>
                  <a:pt x="56" y="138"/>
                  <a:pt x="32" y="129"/>
                </a:cubicBezTo>
                <a:cubicBezTo>
                  <a:pt x="31" y="130"/>
                  <a:pt x="31" y="131"/>
                  <a:pt x="31" y="132"/>
                </a:cubicBezTo>
                <a:cubicBezTo>
                  <a:pt x="35" y="133"/>
                  <a:pt x="38" y="135"/>
                  <a:pt x="42" y="136"/>
                </a:cubicBezTo>
                <a:cubicBezTo>
                  <a:pt x="47" y="138"/>
                  <a:pt x="55" y="142"/>
                  <a:pt x="63" y="140"/>
                </a:cubicBezTo>
                <a:cubicBezTo>
                  <a:pt x="74" y="138"/>
                  <a:pt x="92" y="122"/>
                  <a:pt x="92" y="108"/>
                </a:cubicBezTo>
                <a:cubicBezTo>
                  <a:pt x="113" y="108"/>
                  <a:pt x="156" y="112"/>
                  <a:pt x="168" y="104"/>
                </a:cubicBezTo>
                <a:cubicBezTo>
                  <a:pt x="176" y="108"/>
                  <a:pt x="194" y="111"/>
                  <a:pt x="200" y="104"/>
                </a:cubicBezTo>
                <a:cubicBezTo>
                  <a:pt x="203" y="108"/>
                  <a:pt x="211" y="108"/>
                  <a:pt x="218" y="108"/>
                </a:cubicBezTo>
                <a:close/>
                <a:moveTo>
                  <a:pt x="188" y="31"/>
                </a:moveTo>
                <a:cubicBezTo>
                  <a:pt x="187" y="34"/>
                  <a:pt x="185" y="37"/>
                  <a:pt x="184" y="40"/>
                </a:cubicBezTo>
                <a:cubicBezTo>
                  <a:pt x="187" y="42"/>
                  <a:pt x="191" y="44"/>
                  <a:pt x="194" y="46"/>
                </a:cubicBezTo>
                <a:cubicBezTo>
                  <a:pt x="196" y="42"/>
                  <a:pt x="198" y="39"/>
                  <a:pt x="199" y="36"/>
                </a:cubicBezTo>
                <a:cubicBezTo>
                  <a:pt x="195" y="34"/>
                  <a:pt x="192" y="32"/>
                  <a:pt x="188" y="31"/>
                </a:cubicBezTo>
                <a:close/>
                <a:moveTo>
                  <a:pt x="201" y="42"/>
                </a:moveTo>
                <a:cubicBezTo>
                  <a:pt x="199" y="45"/>
                  <a:pt x="198" y="48"/>
                  <a:pt x="196" y="51"/>
                </a:cubicBezTo>
                <a:cubicBezTo>
                  <a:pt x="200" y="53"/>
                  <a:pt x="203" y="55"/>
                  <a:pt x="207" y="57"/>
                </a:cubicBezTo>
                <a:cubicBezTo>
                  <a:pt x="208" y="54"/>
                  <a:pt x="210" y="51"/>
                  <a:pt x="212" y="47"/>
                </a:cubicBezTo>
                <a:cubicBezTo>
                  <a:pt x="208" y="46"/>
                  <a:pt x="204" y="44"/>
                  <a:pt x="201" y="42"/>
                </a:cubicBezTo>
                <a:close/>
                <a:moveTo>
                  <a:pt x="186" y="48"/>
                </a:moveTo>
                <a:cubicBezTo>
                  <a:pt x="184" y="52"/>
                  <a:pt x="183" y="55"/>
                  <a:pt x="181" y="58"/>
                </a:cubicBezTo>
                <a:cubicBezTo>
                  <a:pt x="185" y="60"/>
                  <a:pt x="188" y="62"/>
                  <a:pt x="192" y="63"/>
                </a:cubicBezTo>
                <a:cubicBezTo>
                  <a:pt x="193" y="60"/>
                  <a:pt x="195" y="57"/>
                  <a:pt x="197" y="53"/>
                </a:cubicBezTo>
                <a:cubicBezTo>
                  <a:pt x="193" y="52"/>
                  <a:pt x="189" y="50"/>
                  <a:pt x="186" y="48"/>
                </a:cubicBezTo>
                <a:close/>
              </a:path>
            </a:pathLst>
          </a:custGeom>
          <a:solidFill>
            <a:srgbClr val="00BCF2"/>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35" name="Freeform 250">
            <a:extLst>
              <a:ext uri="{FF2B5EF4-FFF2-40B4-BE49-F238E27FC236}">
                <a16:creationId xmlns:a16="http://schemas.microsoft.com/office/drawing/2014/main" id="{22C12871-92B5-306D-6C37-B7F12F364BD6}"/>
              </a:ext>
              <a:ext uri="{C183D7F6-B498-43B3-948B-1728B52AA6E4}">
                <adec:decorative xmlns:adec="http://schemas.microsoft.com/office/drawing/2017/decorative" val="1"/>
              </a:ext>
            </a:extLst>
          </p:cNvPr>
          <p:cNvSpPr>
            <a:spLocks noEditPoints="1"/>
          </p:cNvSpPr>
          <p:nvPr userDrawn="1"/>
        </p:nvSpPr>
        <p:spPr bwMode="auto">
          <a:xfrm>
            <a:off x="6286327" y="4213039"/>
            <a:ext cx="883665" cy="288989"/>
          </a:xfrm>
          <a:custGeom>
            <a:avLst/>
            <a:gdLst>
              <a:gd name="T0" fmla="*/ 42 w 291"/>
              <a:gd name="T1" fmla="*/ 54 h 95"/>
              <a:gd name="T2" fmla="*/ 80 w 291"/>
              <a:gd name="T3" fmla="*/ 59 h 95"/>
              <a:gd name="T4" fmla="*/ 41 w 291"/>
              <a:gd name="T5" fmla="*/ 82 h 95"/>
              <a:gd name="T6" fmla="*/ 6 w 291"/>
              <a:gd name="T7" fmla="*/ 72 h 95"/>
              <a:gd name="T8" fmla="*/ 31 w 291"/>
              <a:gd name="T9" fmla="*/ 20 h 95"/>
              <a:gd name="T10" fmla="*/ 30 w 291"/>
              <a:gd name="T11" fmla="*/ 21 h 95"/>
              <a:gd name="T12" fmla="*/ 28 w 291"/>
              <a:gd name="T13" fmla="*/ 16 h 95"/>
              <a:gd name="T14" fmla="*/ 38 w 291"/>
              <a:gd name="T15" fmla="*/ 15 h 95"/>
              <a:gd name="T16" fmla="*/ 76 w 291"/>
              <a:gd name="T17" fmla="*/ 19 h 95"/>
              <a:gd name="T18" fmla="*/ 37 w 291"/>
              <a:gd name="T19" fmla="*/ 40 h 95"/>
              <a:gd name="T20" fmla="*/ 34 w 291"/>
              <a:gd name="T21" fmla="*/ 62 h 95"/>
              <a:gd name="T22" fmla="*/ 32 w 291"/>
              <a:gd name="T23" fmla="*/ 63 h 95"/>
              <a:gd name="T24" fmla="*/ 106 w 291"/>
              <a:gd name="T25" fmla="*/ 3 h 95"/>
              <a:gd name="T26" fmla="*/ 125 w 291"/>
              <a:gd name="T27" fmla="*/ 14 h 95"/>
              <a:gd name="T28" fmla="*/ 96 w 291"/>
              <a:gd name="T29" fmla="*/ 18 h 95"/>
              <a:gd name="T30" fmla="*/ 100 w 291"/>
              <a:gd name="T31" fmla="*/ 31 h 95"/>
              <a:gd name="T32" fmla="*/ 111 w 291"/>
              <a:gd name="T33" fmla="*/ 34 h 95"/>
              <a:gd name="T34" fmla="*/ 101 w 291"/>
              <a:gd name="T35" fmla="*/ 46 h 95"/>
              <a:gd name="T36" fmla="*/ 112 w 291"/>
              <a:gd name="T37" fmla="*/ 49 h 95"/>
              <a:gd name="T38" fmla="*/ 127 w 291"/>
              <a:gd name="T39" fmla="*/ 61 h 95"/>
              <a:gd name="T40" fmla="*/ 102 w 291"/>
              <a:gd name="T41" fmla="*/ 57 h 95"/>
              <a:gd name="T42" fmla="*/ 107 w 291"/>
              <a:gd name="T43" fmla="*/ 82 h 95"/>
              <a:gd name="T44" fmla="*/ 125 w 291"/>
              <a:gd name="T45" fmla="*/ 64 h 95"/>
              <a:gd name="T46" fmla="*/ 107 w 291"/>
              <a:gd name="T47" fmla="*/ 63 h 95"/>
              <a:gd name="T48" fmla="*/ 160 w 291"/>
              <a:gd name="T49" fmla="*/ 16 h 95"/>
              <a:gd name="T50" fmla="*/ 147 w 291"/>
              <a:gd name="T51" fmla="*/ 9 h 95"/>
              <a:gd name="T52" fmla="*/ 138 w 291"/>
              <a:gd name="T53" fmla="*/ 16 h 95"/>
              <a:gd name="T54" fmla="*/ 130 w 291"/>
              <a:gd name="T55" fmla="*/ 59 h 95"/>
              <a:gd name="T56" fmla="*/ 121 w 291"/>
              <a:gd name="T57" fmla="*/ 92 h 95"/>
              <a:gd name="T58" fmla="*/ 141 w 291"/>
              <a:gd name="T59" fmla="*/ 85 h 95"/>
              <a:gd name="T60" fmla="*/ 157 w 291"/>
              <a:gd name="T61" fmla="*/ 19 h 95"/>
              <a:gd name="T62" fmla="*/ 138 w 291"/>
              <a:gd name="T63" fmla="*/ 29 h 95"/>
              <a:gd name="T64" fmla="*/ 138 w 291"/>
              <a:gd name="T65" fmla="*/ 42 h 95"/>
              <a:gd name="T66" fmla="*/ 138 w 291"/>
              <a:gd name="T67" fmla="*/ 44 h 95"/>
              <a:gd name="T68" fmla="*/ 181 w 291"/>
              <a:gd name="T69" fmla="*/ 29 h 95"/>
              <a:gd name="T70" fmla="*/ 181 w 291"/>
              <a:gd name="T71" fmla="*/ 85 h 95"/>
              <a:gd name="T72" fmla="*/ 174 w 291"/>
              <a:gd name="T73" fmla="*/ 85 h 95"/>
              <a:gd name="T74" fmla="*/ 162 w 291"/>
              <a:gd name="T75" fmla="*/ 33 h 95"/>
              <a:gd name="T76" fmla="*/ 184 w 291"/>
              <a:gd name="T77" fmla="*/ 6 h 95"/>
              <a:gd name="T78" fmla="*/ 161 w 291"/>
              <a:gd name="T79" fmla="*/ 41 h 95"/>
              <a:gd name="T80" fmla="*/ 167 w 291"/>
              <a:gd name="T81" fmla="*/ 56 h 95"/>
              <a:gd name="T82" fmla="*/ 232 w 291"/>
              <a:gd name="T83" fmla="*/ 15 h 95"/>
              <a:gd name="T84" fmla="*/ 201 w 291"/>
              <a:gd name="T85" fmla="*/ 10 h 95"/>
              <a:gd name="T86" fmla="*/ 206 w 291"/>
              <a:gd name="T87" fmla="*/ 72 h 95"/>
              <a:gd name="T88" fmla="*/ 228 w 291"/>
              <a:gd name="T89" fmla="*/ 17 h 95"/>
              <a:gd name="T90" fmla="*/ 223 w 291"/>
              <a:gd name="T91" fmla="*/ 41 h 95"/>
              <a:gd name="T92" fmla="*/ 206 w 291"/>
              <a:gd name="T93" fmla="*/ 44 h 95"/>
              <a:gd name="T94" fmla="*/ 282 w 291"/>
              <a:gd name="T95" fmla="*/ 26 h 95"/>
              <a:gd name="T96" fmla="*/ 291 w 291"/>
              <a:gd name="T97" fmla="*/ 12 h 95"/>
              <a:gd name="T98" fmla="*/ 233 w 291"/>
              <a:gd name="T99" fmla="*/ 12 h 95"/>
              <a:gd name="T100" fmla="*/ 240 w 291"/>
              <a:gd name="T101" fmla="*/ 30 h 95"/>
              <a:gd name="T102" fmla="*/ 240 w 291"/>
              <a:gd name="T103" fmla="*/ 90 h 95"/>
              <a:gd name="T104" fmla="*/ 285 w 291"/>
              <a:gd name="T105" fmla="*/ 89 h 95"/>
              <a:gd name="T106" fmla="*/ 255 w 291"/>
              <a:gd name="T107" fmla="*/ 12 h 95"/>
              <a:gd name="T108" fmla="*/ 255 w 291"/>
              <a:gd name="T109" fmla="*/ 12 h 95"/>
              <a:gd name="T110" fmla="*/ 240 w 291"/>
              <a:gd name="T111" fmla="*/ 69 h 95"/>
              <a:gd name="T112" fmla="*/ 252 w 291"/>
              <a:gd name="T113" fmla="*/ 55 h 95"/>
              <a:gd name="T114" fmla="*/ 269 w 291"/>
              <a:gd name="T115" fmla="*/ 64 h 95"/>
              <a:gd name="T116" fmla="*/ 271 w 291"/>
              <a:gd name="T117" fmla="*/ 59 h 95"/>
              <a:gd name="T118" fmla="*/ 279 w 291"/>
              <a:gd name="T119" fmla="*/ 8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95">
                <a:moveTo>
                  <a:pt x="46" y="41"/>
                </a:moveTo>
                <a:cubicBezTo>
                  <a:pt x="53" y="48"/>
                  <a:pt x="53" y="48"/>
                  <a:pt x="53" y="48"/>
                </a:cubicBezTo>
                <a:cubicBezTo>
                  <a:pt x="49" y="49"/>
                  <a:pt x="49" y="49"/>
                  <a:pt x="49" y="49"/>
                </a:cubicBezTo>
                <a:cubicBezTo>
                  <a:pt x="48" y="49"/>
                  <a:pt x="46" y="51"/>
                  <a:pt x="42" y="54"/>
                </a:cubicBezTo>
                <a:cubicBezTo>
                  <a:pt x="74" y="54"/>
                  <a:pt x="74" y="54"/>
                  <a:pt x="74" y="54"/>
                </a:cubicBezTo>
                <a:cubicBezTo>
                  <a:pt x="78" y="50"/>
                  <a:pt x="78" y="50"/>
                  <a:pt x="78" y="50"/>
                </a:cubicBezTo>
                <a:cubicBezTo>
                  <a:pt x="85" y="56"/>
                  <a:pt x="85" y="56"/>
                  <a:pt x="85" y="56"/>
                </a:cubicBezTo>
                <a:cubicBezTo>
                  <a:pt x="80" y="59"/>
                  <a:pt x="80" y="59"/>
                  <a:pt x="80" y="59"/>
                </a:cubicBezTo>
                <a:cubicBezTo>
                  <a:pt x="67" y="73"/>
                  <a:pt x="54" y="82"/>
                  <a:pt x="41" y="86"/>
                </a:cubicBezTo>
                <a:cubicBezTo>
                  <a:pt x="27" y="91"/>
                  <a:pt x="14" y="94"/>
                  <a:pt x="0" y="95"/>
                </a:cubicBezTo>
                <a:cubicBezTo>
                  <a:pt x="0" y="93"/>
                  <a:pt x="0" y="93"/>
                  <a:pt x="0" y="93"/>
                </a:cubicBezTo>
                <a:cubicBezTo>
                  <a:pt x="15" y="91"/>
                  <a:pt x="29" y="87"/>
                  <a:pt x="41" y="82"/>
                </a:cubicBezTo>
                <a:cubicBezTo>
                  <a:pt x="53" y="76"/>
                  <a:pt x="64" y="68"/>
                  <a:pt x="74" y="56"/>
                </a:cubicBezTo>
                <a:cubicBezTo>
                  <a:pt x="41" y="56"/>
                  <a:pt x="41" y="56"/>
                  <a:pt x="41" y="56"/>
                </a:cubicBezTo>
                <a:cubicBezTo>
                  <a:pt x="31" y="63"/>
                  <a:pt x="20" y="69"/>
                  <a:pt x="7" y="74"/>
                </a:cubicBezTo>
                <a:cubicBezTo>
                  <a:pt x="6" y="72"/>
                  <a:pt x="6" y="72"/>
                  <a:pt x="6" y="72"/>
                </a:cubicBezTo>
                <a:cubicBezTo>
                  <a:pt x="15" y="68"/>
                  <a:pt x="22" y="64"/>
                  <a:pt x="28" y="59"/>
                </a:cubicBezTo>
                <a:cubicBezTo>
                  <a:pt x="35" y="54"/>
                  <a:pt x="41" y="48"/>
                  <a:pt x="46" y="41"/>
                </a:cubicBezTo>
                <a:close/>
                <a:moveTo>
                  <a:pt x="36" y="17"/>
                </a:moveTo>
                <a:cubicBezTo>
                  <a:pt x="31" y="20"/>
                  <a:pt x="31" y="20"/>
                  <a:pt x="31" y="20"/>
                </a:cubicBezTo>
                <a:cubicBezTo>
                  <a:pt x="36" y="23"/>
                  <a:pt x="40" y="26"/>
                  <a:pt x="41" y="28"/>
                </a:cubicBezTo>
                <a:cubicBezTo>
                  <a:pt x="42" y="30"/>
                  <a:pt x="42" y="32"/>
                  <a:pt x="40" y="34"/>
                </a:cubicBezTo>
                <a:cubicBezTo>
                  <a:pt x="38" y="37"/>
                  <a:pt x="37" y="36"/>
                  <a:pt x="36" y="33"/>
                </a:cubicBezTo>
                <a:cubicBezTo>
                  <a:pt x="35" y="30"/>
                  <a:pt x="33" y="26"/>
                  <a:pt x="30" y="21"/>
                </a:cubicBezTo>
                <a:cubicBezTo>
                  <a:pt x="26" y="23"/>
                  <a:pt x="22" y="25"/>
                  <a:pt x="18" y="27"/>
                </a:cubicBezTo>
                <a:cubicBezTo>
                  <a:pt x="14" y="29"/>
                  <a:pt x="9" y="32"/>
                  <a:pt x="4" y="34"/>
                </a:cubicBezTo>
                <a:cubicBezTo>
                  <a:pt x="3" y="32"/>
                  <a:pt x="3" y="32"/>
                  <a:pt x="3" y="32"/>
                </a:cubicBezTo>
                <a:cubicBezTo>
                  <a:pt x="14" y="27"/>
                  <a:pt x="22" y="22"/>
                  <a:pt x="28" y="16"/>
                </a:cubicBezTo>
                <a:cubicBezTo>
                  <a:pt x="35" y="10"/>
                  <a:pt x="40" y="5"/>
                  <a:pt x="42" y="1"/>
                </a:cubicBezTo>
                <a:cubicBezTo>
                  <a:pt x="49" y="7"/>
                  <a:pt x="49" y="7"/>
                  <a:pt x="49" y="7"/>
                </a:cubicBezTo>
                <a:cubicBezTo>
                  <a:pt x="45" y="9"/>
                  <a:pt x="45" y="9"/>
                  <a:pt x="45" y="9"/>
                </a:cubicBezTo>
                <a:cubicBezTo>
                  <a:pt x="38" y="15"/>
                  <a:pt x="38" y="15"/>
                  <a:pt x="38" y="15"/>
                </a:cubicBezTo>
                <a:cubicBezTo>
                  <a:pt x="68" y="15"/>
                  <a:pt x="68" y="15"/>
                  <a:pt x="68" y="15"/>
                </a:cubicBezTo>
                <a:cubicBezTo>
                  <a:pt x="73" y="10"/>
                  <a:pt x="73" y="10"/>
                  <a:pt x="73" y="10"/>
                </a:cubicBezTo>
                <a:cubicBezTo>
                  <a:pt x="80" y="18"/>
                  <a:pt x="80" y="18"/>
                  <a:pt x="80" y="18"/>
                </a:cubicBezTo>
                <a:cubicBezTo>
                  <a:pt x="76" y="19"/>
                  <a:pt x="76" y="19"/>
                  <a:pt x="76" y="19"/>
                </a:cubicBezTo>
                <a:cubicBezTo>
                  <a:pt x="68" y="26"/>
                  <a:pt x="58" y="33"/>
                  <a:pt x="47" y="40"/>
                </a:cubicBezTo>
                <a:cubicBezTo>
                  <a:pt x="36" y="46"/>
                  <a:pt x="21" y="50"/>
                  <a:pt x="1" y="53"/>
                </a:cubicBezTo>
                <a:cubicBezTo>
                  <a:pt x="1" y="52"/>
                  <a:pt x="1" y="52"/>
                  <a:pt x="1" y="52"/>
                </a:cubicBezTo>
                <a:cubicBezTo>
                  <a:pt x="14" y="49"/>
                  <a:pt x="26" y="45"/>
                  <a:pt x="37" y="40"/>
                </a:cubicBezTo>
                <a:cubicBezTo>
                  <a:pt x="48" y="35"/>
                  <a:pt x="59" y="28"/>
                  <a:pt x="68" y="17"/>
                </a:cubicBezTo>
                <a:cubicBezTo>
                  <a:pt x="36" y="17"/>
                  <a:pt x="36" y="17"/>
                  <a:pt x="36" y="17"/>
                </a:cubicBezTo>
                <a:cubicBezTo>
                  <a:pt x="36" y="17"/>
                  <a:pt x="36" y="17"/>
                  <a:pt x="36" y="17"/>
                </a:cubicBezTo>
                <a:close/>
                <a:moveTo>
                  <a:pt x="34" y="62"/>
                </a:moveTo>
                <a:cubicBezTo>
                  <a:pt x="39" y="65"/>
                  <a:pt x="41" y="68"/>
                  <a:pt x="43" y="71"/>
                </a:cubicBezTo>
                <a:cubicBezTo>
                  <a:pt x="44" y="73"/>
                  <a:pt x="44" y="76"/>
                  <a:pt x="41" y="78"/>
                </a:cubicBezTo>
                <a:cubicBezTo>
                  <a:pt x="39" y="80"/>
                  <a:pt x="37" y="80"/>
                  <a:pt x="37" y="76"/>
                </a:cubicBezTo>
                <a:cubicBezTo>
                  <a:pt x="36" y="72"/>
                  <a:pt x="35" y="68"/>
                  <a:pt x="32" y="63"/>
                </a:cubicBezTo>
                <a:cubicBezTo>
                  <a:pt x="34" y="62"/>
                  <a:pt x="34" y="62"/>
                  <a:pt x="34" y="62"/>
                </a:cubicBezTo>
                <a:cubicBezTo>
                  <a:pt x="34" y="62"/>
                  <a:pt x="34" y="62"/>
                  <a:pt x="34" y="62"/>
                </a:cubicBezTo>
                <a:close/>
                <a:moveTo>
                  <a:pt x="105" y="4"/>
                </a:moveTo>
                <a:cubicBezTo>
                  <a:pt x="106" y="3"/>
                  <a:pt x="106" y="3"/>
                  <a:pt x="106" y="3"/>
                </a:cubicBezTo>
                <a:cubicBezTo>
                  <a:pt x="112" y="6"/>
                  <a:pt x="116" y="9"/>
                  <a:pt x="117" y="11"/>
                </a:cubicBezTo>
                <a:cubicBezTo>
                  <a:pt x="118" y="13"/>
                  <a:pt x="117" y="16"/>
                  <a:pt x="114" y="18"/>
                </a:cubicBezTo>
                <a:cubicBezTo>
                  <a:pt x="121" y="18"/>
                  <a:pt x="121" y="18"/>
                  <a:pt x="121" y="18"/>
                </a:cubicBezTo>
                <a:cubicBezTo>
                  <a:pt x="125" y="14"/>
                  <a:pt x="125" y="14"/>
                  <a:pt x="125" y="14"/>
                </a:cubicBezTo>
                <a:cubicBezTo>
                  <a:pt x="131" y="20"/>
                  <a:pt x="131" y="20"/>
                  <a:pt x="131" y="20"/>
                </a:cubicBezTo>
                <a:cubicBezTo>
                  <a:pt x="107" y="20"/>
                  <a:pt x="107" y="20"/>
                  <a:pt x="107" y="20"/>
                </a:cubicBezTo>
                <a:cubicBezTo>
                  <a:pt x="105" y="20"/>
                  <a:pt x="103" y="21"/>
                  <a:pt x="99" y="22"/>
                </a:cubicBezTo>
                <a:cubicBezTo>
                  <a:pt x="96" y="18"/>
                  <a:pt x="96" y="18"/>
                  <a:pt x="96" y="18"/>
                </a:cubicBezTo>
                <a:cubicBezTo>
                  <a:pt x="112" y="18"/>
                  <a:pt x="112" y="18"/>
                  <a:pt x="112" y="18"/>
                </a:cubicBezTo>
                <a:cubicBezTo>
                  <a:pt x="112" y="16"/>
                  <a:pt x="112" y="15"/>
                  <a:pt x="111" y="13"/>
                </a:cubicBezTo>
                <a:cubicBezTo>
                  <a:pt x="110" y="10"/>
                  <a:pt x="108" y="8"/>
                  <a:pt x="105" y="4"/>
                </a:cubicBezTo>
                <a:close/>
                <a:moveTo>
                  <a:pt x="100" y="31"/>
                </a:moveTo>
                <a:cubicBezTo>
                  <a:pt x="118" y="31"/>
                  <a:pt x="118" y="31"/>
                  <a:pt x="118" y="31"/>
                </a:cubicBezTo>
                <a:cubicBezTo>
                  <a:pt x="122" y="28"/>
                  <a:pt x="122" y="28"/>
                  <a:pt x="122" y="28"/>
                </a:cubicBezTo>
                <a:cubicBezTo>
                  <a:pt x="128" y="34"/>
                  <a:pt x="128" y="34"/>
                  <a:pt x="128" y="34"/>
                </a:cubicBezTo>
                <a:cubicBezTo>
                  <a:pt x="111" y="34"/>
                  <a:pt x="111" y="34"/>
                  <a:pt x="111" y="34"/>
                </a:cubicBezTo>
                <a:cubicBezTo>
                  <a:pt x="109" y="34"/>
                  <a:pt x="106" y="34"/>
                  <a:pt x="103" y="35"/>
                </a:cubicBezTo>
                <a:cubicBezTo>
                  <a:pt x="100" y="31"/>
                  <a:pt x="100" y="31"/>
                  <a:pt x="100" y="31"/>
                </a:cubicBezTo>
                <a:cubicBezTo>
                  <a:pt x="100" y="31"/>
                  <a:pt x="100" y="31"/>
                  <a:pt x="100" y="31"/>
                </a:cubicBezTo>
                <a:close/>
                <a:moveTo>
                  <a:pt x="101" y="46"/>
                </a:moveTo>
                <a:cubicBezTo>
                  <a:pt x="118" y="46"/>
                  <a:pt x="118" y="46"/>
                  <a:pt x="118" y="46"/>
                </a:cubicBezTo>
                <a:cubicBezTo>
                  <a:pt x="122" y="42"/>
                  <a:pt x="122" y="42"/>
                  <a:pt x="122" y="42"/>
                </a:cubicBezTo>
                <a:cubicBezTo>
                  <a:pt x="128" y="49"/>
                  <a:pt x="128" y="49"/>
                  <a:pt x="128" y="49"/>
                </a:cubicBezTo>
                <a:cubicBezTo>
                  <a:pt x="112" y="49"/>
                  <a:pt x="112" y="49"/>
                  <a:pt x="112" y="49"/>
                </a:cubicBezTo>
                <a:cubicBezTo>
                  <a:pt x="110" y="49"/>
                  <a:pt x="107" y="49"/>
                  <a:pt x="104" y="50"/>
                </a:cubicBezTo>
                <a:cubicBezTo>
                  <a:pt x="101" y="46"/>
                  <a:pt x="101" y="46"/>
                  <a:pt x="101" y="46"/>
                </a:cubicBezTo>
                <a:cubicBezTo>
                  <a:pt x="101" y="46"/>
                  <a:pt x="101" y="46"/>
                  <a:pt x="101" y="46"/>
                </a:cubicBezTo>
                <a:close/>
                <a:moveTo>
                  <a:pt x="127" y="61"/>
                </a:moveTo>
                <a:cubicBezTo>
                  <a:pt x="127" y="61"/>
                  <a:pt x="127" y="61"/>
                  <a:pt x="122" y="56"/>
                </a:cubicBezTo>
                <a:cubicBezTo>
                  <a:pt x="122" y="56"/>
                  <a:pt x="122" y="56"/>
                  <a:pt x="120" y="60"/>
                </a:cubicBezTo>
                <a:cubicBezTo>
                  <a:pt x="120" y="60"/>
                  <a:pt x="120" y="60"/>
                  <a:pt x="108" y="60"/>
                </a:cubicBezTo>
                <a:cubicBezTo>
                  <a:pt x="108" y="60"/>
                  <a:pt x="108" y="60"/>
                  <a:pt x="102" y="57"/>
                </a:cubicBezTo>
                <a:cubicBezTo>
                  <a:pt x="102" y="60"/>
                  <a:pt x="102" y="66"/>
                  <a:pt x="102" y="74"/>
                </a:cubicBezTo>
                <a:cubicBezTo>
                  <a:pt x="102" y="82"/>
                  <a:pt x="102" y="88"/>
                  <a:pt x="102" y="90"/>
                </a:cubicBezTo>
                <a:cubicBezTo>
                  <a:pt x="102" y="90"/>
                  <a:pt x="102" y="90"/>
                  <a:pt x="107" y="88"/>
                </a:cubicBezTo>
                <a:cubicBezTo>
                  <a:pt x="107" y="88"/>
                  <a:pt x="107" y="88"/>
                  <a:pt x="107" y="82"/>
                </a:cubicBezTo>
                <a:cubicBezTo>
                  <a:pt x="107" y="82"/>
                  <a:pt x="107" y="82"/>
                  <a:pt x="120" y="82"/>
                </a:cubicBezTo>
                <a:cubicBezTo>
                  <a:pt x="120" y="82"/>
                  <a:pt x="120" y="82"/>
                  <a:pt x="120" y="87"/>
                </a:cubicBezTo>
                <a:cubicBezTo>
                  <a:pt x="120" y="87"/>
                  <a:pt x="120" y="87"/>
                  <a:pt x="125" y="84"/>
                </a:cubicBezTo>
                <a:cubicBezTo>
                  <a:pt x="125" y="79"/>
                  <a:pt x="125" y="73"/>
                  <a:pt x="125" y="64"/>
                </a:cubicBezTo>
                <a:cubicBezTo>
                  <a:pt x="125" y="64"/>
                  <a:pt x="125" y="64"/>
                  <a:pt x="127" y="61"/>
                </a:cubicBezTo>
                <a:close/>
                <a:moveTo>
                  <a:pt x="120" y="80"/>
                </a:moveTo>
                <a:cubicBezTo>
                  <a:pt x="120" y="80"/>
                  <a:pt x="120" y="80"/>
                  <a:pt x="107" y="80"/>
                </a:cubicBezTo>
                <a:cubicBezTo>
                  <a:pt x="107" y="80"/>
                  <a:pt x="107" y="80"/>
                  <a:pt x="107" y="63"/>
                </a:cubicBezTo>
                <a:cubicBezTo>
                  <a:pt x="120" y="63"/>
                  <a:pt x="120" y="63"/>
                  <a:pt x="120" y="63"/>
                </a:cubicBezTo>
                <a:cubicBezTo>
                  <a:pt x="120" y="63"/>
                  <a:pt x="120" y="63"/>
                  <a:pt x="120" y="80"/>
                </a:cubicBezTo>
                <a:close/>
                <a:moveTo>
                  <a:pt x="157" y="19"/>
                </a:moveTo>
                <a:cubicBezTo>
                  <a:pt x="157" y="19"/>
                  <a:pt x="157" y="19"/>
                  <a:pt x="160" y="16"/>
                </a:cubicBezTo>
                <a:cubicBezTo>
                  <a:pt x="160" y="16"/>
                  <a:pt x="160" y="16"/>
                  <a:pt x="154" y="12"/>
                </a:cubicBezTo>
                <a:cubicBezTo>
                  <a:pt x="154" y="12"/>
                  <a:pt x="154" y="12"/>
                  <a:pt x="152" y="16"/>
                </a:cubicBezTo>
                <a:cubicBezTo>
                  <a:pt x="152" y="16"/>
                  <a:pt x="152" y="16"/>
                  <a:pt x="143" y="16"/>
                </a:cubicBezTo>
                <a:cubicBezTo>
                  <a:pt x="144" y="13"/>
                  <a:pt x="146" y="11"/>
                  <a:pt x="147" y="9"/>
                </a:cubicBezTo>
                <a:cubicBezTo>
                  <a:pt x="149" y="6"/>
                  <a:pt x="150" y="5"/>
                  <a:pt x="151" y="4"/>
                </a:cubicBezTo>
                <a:cubicBezTo>
                  <a:pt x="151" y="4"/>
                  <a:pt x="151" y="4"/>
                  <a:pt x="144" y="0"/>
                </a:cubicBezTo>
                <a:cubicBezTo>
                  <a:pt x="144" y="4"/>
                  <a:pt x="143" y="9"/>
                  <a:pt x="141" y="16"/>
                </a:cubicBezTo>
                <a:cubicBezTo>
                  <a:pt x="141" y="16"/>
                  <a:pt x="141" y="16"/>
                  <a:pt x="138" y="16"/>
                </a:cubicBezTo>
                <a:cubicBezTo>
                  <a:pt x="138" y="16"/>
                  <a:pt x="138" y="16"/>
                  <a:pt x="133" y="13"/>
                </a:cubicBezTo>
                <a:cubicBezTo>
                  <a:pt x="133" y="13"/>
                  <a:pt x="133" y="13"/>
                  <a:pt x="133" y="55"/>
                </a:cubicBezTo>
                <a:cubicBezTo>
                  <a:pt x="126" y="55"/>
                  <a:pt x="126" y="55"/>
                  <a:pt x="126" y="55"/>
                </a:cubicBezTo>
                <a:cubicBezTo>
                  <a:pt x="126" y="55"/>
                  <a:pt x="126" y="55"/>
                  <a:pt x="130" y="59"/>
                </a:cubicBezTo>
                <a:cubicBezTo>
                  <a:pt x="133" y="58"/>
                  <a:pt x="135" y="58"/>
                  <a:pt x="137" y="58"/>
                </a:cubicBezTo>
                <a:cubicBezTo>
                  <a:pt x="137" y="58"/>
                  <a:pt x="137" y="58"/>
                  <a:pt x="147" y="58"/>
                </a:cubicBezTo>
                <a:cubicBezTo>
                  <a:pt x="141" y="71"/>
                  <a:pt x="132" y="82"/>
                  <a:pt x="120" y="91"/>
                </a:cubicBezTo>
                <a:cubicBezTo>
                  <a:pt x="120" y="91"/>
                  <a:pt x="120" y="91"/>
                  <a:pt x="121" y="92"/>
                </a:cubicBezTo>
                <a:cubicBezTo>
                  <a:pt x="135" y="85"/>
                  <a:pt x="145" y="74"/>
                  <a:pt x="153" y="58"/>
                </a:cubicBezTo>
                <a:cubicBezTo>
                  <a:pt x="153" y="58"/>
                  <a:pt x="153" y="58"/>
                  <a:pt x="153" y="82"/>
                </a:cubicBezTo>
                <a:cubicBezTo>
                  <a:pt x="153" y="84"/>
                  <a:pt x="152" y="85"/>
                  <a:pt x="150" y="85"/>
                </a:cubicBezTo>
                <a:cubicBezTo>
                  <a:pt x="148" y="85"/>
                  <a:pt x="146" y="85"/>
                  <a:pt x="141" y="85"/>
                </a:cubicBezTo>
                <a:cubicBezTo>
                  <a:pt x="141" y="85"/>
                  <a:pt x="141" y="85"/>
                  <a:pt x="141" y="86"/>
                </a:cubicBezTo>
                <a:cubicBezTo>
                  <a:pt x="146" y="88"/>
                  <a:pt x="150" y="90"/>
                  <a:pt x="150" y="94"/>
                </a:cubicBezTo>
                <a:cubicBezTo>
                  <a:pt x="155" y="92"/>
                  <a:pt x="158" y="89"/>
                  <a:pt x="157" y="85"/>
                </a:cubicBezTo>
                <a:cubicBezTo>
                  <a:pt x="157" y="85"/>
                  <a:pt x="157" y="85"/>
                  <a:pt x="157" y="19"/>
                </a:cubicBezTo>
                <a:close/>
                <a:moveTo>
                  <a:pt x="138" y="18"/>
                </a:moveTo>
                <a:cubicBezTo>
                  <a:pt x="153" y="18"/>
                  <a:pt x="153" y="18"/>
                  <a:pt x="153" y="18"/>
                </a:cubicBezTo>
                <a:cubicBezTo>
                  <a:pt x="153" y="18"/>
                  <a:pt x="153" y="18"/>
                  <a:pt x="153" y="29"/>
                </a:cubicBezTo>
                <a:cubicBezTo>
                  <a:pt x="153" y="29"/>
                  <a:pt x="153" y="29"/>
                  <a:pt x="138" y="29"/>
                </a:cubicBezTo>
                <a:cubicBezTo>
                  <a:pt x="138" y="29"/>
                  <a:pt x="138" y="29"/>
                  <a:pt x="138" y="18"/>
                </a:cubicBezTo>
                <a:close/>
                <a:moveTo>
                  <a:pt x="153" y="31"/>
                </a:moveTo>
                <a:cubicBezTo>
                  <a:pt x="153" y="31"/>
                  <a:pt x="153" y="31"/>
                  <a:pt x="153" y="42"/>
                </a:cubicBezTo>
                <a:cubicBezTo>
                  <a:pt x="153" y="42"/>
                  <a:pt x="153" y="42"/>
                  <a:pt x="138" y="42"/>
                </a:cubicBezTo>
                <a:cubicBezTo>
                  <a:pt x="138" y="42"/>
                  <a:pt x="138" y="42"/>
                  <a:pt x="138" y="31"/>
                </a:cubicBezTo>
                <a:lnTo>
                  <a:pt x="153" y="31"/>
                </a:lnTo>
                <a:close/>
                <a:moveTo>
                  <a:pt x="138" y="55"/>
                </a:moveTo>
                <a:cubicBezTo>
                  <a:pt x="138" y="55"/>
                  <a:pt x="138" y="55"/>
                  <a:pt x="138" y="44"/>
                </a:cubicBezTo>
                <a:cubicBezTo>
                  <a:pt x="153" y="44"/>
                  <a:pt x="153" y="44"/>
                  <a:pt x="153" y="44"/>
                </a:cubicBezTo>
                <a:cubicBezTo>
                  <a:pt x="153" y="44"/>
                  <a:pt x="153" y="44"/>
                  <a:pt x="153" y="55"/>
                </a:cubicBezTo>
                <a:cubicBezTo>
                  <a:pt x="153" y="55"/>
                  <a:pt x="153" y="55"/>
                  <a:pt x="138" y="55"/>
                </a:cubicBezTo>
                <a:close/>
                <a:moveTo>
                  <a:pt x="181" y="29"/>
                </a:moveTo>
                <a:cubicBezTo>
                  <a:pt x="185" y="25"/>
                  <a:pt x="185" y="25"/>
                  <a:pt x="185" y="25"/>
                </a:cubicBezTo>
                <a:cubicBezTo>
                  <a:pt x="191" y="31"/>
                  <a:pt x="191" y="31"/>
                  <a:pt x="191" y="31"/>
                </a:cubicBezTo>
                <a:cubicBezTo>
                  <a:pt x="181" y="31"/>
                  <a:pt x="181" y="31"/>
                  <a:pt x="181" y="31"/>
                </a:cubicBezTo>
                <a:cubicBezTo>
                  <a:pt x="181" y="85"/>
                  <a:pt x="181" y="85"/>
                  <a:pt x="181" y="85"/>
                </a:cubicBezTo>
                <a:cubicBezTo>
                  <a:pt x="181" y="89"/>
                  <a:pt x="178" y="91"/>
                  <a:pt x="173" y="94"/>
                </a:cubicBezTo>
                <a:cubicBezTo>
                  <a:pt x="173" y="90"/>
                  <a:pt x="170" y="87"/>
                  <a:pt x="163" y="85"/>
                </a:cubicBezTo>
                <a:cubicBezTo>
                  <a:pt x="163" y="84"/>
                  <a:pt x="163" y="84"/>
                  <a:pt x="163" y="84"/>
                </a:cubicBezTo>
                <a:cubicBezTo>
                  <a:pt x="169" y="85"/>
                  <a:pt x="172" y="85"/>
                  <a:pt x="174" y="85"/>
                </a:cubicBezTo>
                <a:cubicBezTo>
                  <a:pt x="175" y="85"/>
                  <a:pt x="176" y="84"/>
                  <a:pt x="176" y="82"/>
                </a:cubicBezTo>
                <a:cubicBezTo>
                  <a:pt x="176" y="31"/>
                  <a:pt x="176" y="31"/>
                  <a:pt x="176" y="31"/>
                </a:cubicBezTo>
                <a:cubicBezTo>
                  <a:pt x="170" y="31"/>
                  <a:pt x="170" y="31"/>
                  <a:pt x="170" y="31"/>
                </a:cubicBezTo>
                <a:cubicBezTo>
                  <a:pt x="168" y="31"/>
                  <a:pt x="165" y="32"/>
                  <a:pt x="162" y="33"/>
                </a:cubicBezTo>
                <a:cubicBezTo>
                  <a:pt x="159" y="29"/>
                  <a:pt x="159" y="29"/>
                  <a:pt x="159" y="29"/>
                </a:cubicBezTo>
                <a:cubicBezTo>
                  <a:pt x="176" y="29"/>
                  <a:pt x="176" y="29"/>
                  <a:pt x="176" y="29"/>
                </a:cubicBezTo>
                <a:cubicBezTo>
                  <a:pt x="176" y="16"/>
                  <a:pt x="176" y="7"/>
                  <a:pt x="176" y="3"/>
                </a:cubicBezTo>
                <a:cubicBezTo>
                  <a:pt x="184" y="6"/>
                  <a:pt x="184" y="6"/>
                  <a:pt x="184" y="6"/>
                </a:cubicBezTo>
                <a:cubicBezTo>
                  <a:pt x="181" y="9"/>
                  <a:pt x="181" y="9"/>
                  <a:pt x="181" y="9"/>
                </a:cubicBezTo>
                <a:cubicBezTo>
                  <a:pt x="181" y="29"/>
                  <a:pt x="181" y="29"/>
                  <a:pt x="181" y="29"/>
                </a:cubicBezTo>
                <a:cubicBezTo>
                  <a:pt x="181" y="29"/>
                  <a:pt x="181" y="29"/>
                  <a:pt x="181" y="29"/>
                </a:cubicBezTo>
                <a:close/>
                <a:moveTo>
                  <a:pt x="161" y="41"/>
                </a:moveTo>
                <a:cubicBezTo>
                  <a:pt x="167" y="45"/>
                  <a:pt x="171" y="48"/>
                  <a:pt x="172" y="50"/>
                </a:cubicBezTo>
                <a:cubicBezTo>
                  <a:pt x="173" y="53"/>
                  <a:pt x="173" y="54"/>
                  <a:pt x="172" y="56"/>
                </a:cubicBezTo>
                <a:cubicBezTo>
                  <a:pt x="171" y="57"/>
                  <a:pt x="171" y="59"/>
                  <a:pt x="169" y="60"/>
                </a:cubicBezTo>
                <a:cubicBezTo>
                  <a:pt x="168" y="60"/>
                  <a:pt x="167" y="59"/>
                  <a:pt x="167" y="56"/>
                </a:cubicBezTo>
                <a:cubicBezTo>
                  <a:pt x="166" y="52"/>
                  <a:pt x="163" y="48"/>
                  <a:pt x="160" y="43"/>
                </a:cubicBezTo>
                <a:cubicBezTo>
                  <a:pt x="161" y="41"/>
                  <a:pt x="161" y="41"/>
                  <a:pt x="161" y="41"/>
                </a:cubicBezTo>
                <a:cubicBezTo>
                  <a:pt x="161" y="41"/>
                  <a:pt x="161" y="41"/>
                  <a:pt x="161" y="41"/>
                </a:cubicBezTo>
                <a:close/>
                <a:moveTo>
                  <a:pt x="232" y="15"/>
                </a:moveTo>
                <a:cubicBezTo>
                  <a:pt x="232" y="15"/>
                  <a:pt x="232" y="15"/>
                  <a:pt x="225" y="10"/>
                </a:cubicBezTo>
                <a:cubicBezTo>
                  <a:pt x="225" y="10"/>
                  <a:pt x="225" y="10"/>
                  <a:pt x="222" y="13"/>
                </a:cubicBezTo>
                <a:cubicBezTo>
                  <a:pt x="222" y="13"/>
                  <a:pt x="222" y="13"/>
                  <a:pt x="206" y="13"/>
                </a:cubicBezTo>
                <a:cubicBezTo>
                  <a:pt x="206" y="13"/>
                  <a:pt x="206" y="13"/>
                  <a:pt x="201" y="10"/>
                </a:cubicBezTo>
                <a:cubicBezTo>
                  <a:pt x="201" y="16"/>
                  <a:pt x="201" y="28"/>
                  <a:pt x="201" y="47"/>
                </a:cubicBezTo>
                <a:cubicBezTo>
                  <a:pt x="201" y="66"/>
                  <a:pt x="201" y="78"/>
                  <a:pt x="201" y="83"/>
                </a:cubicBezTo>
                <a:cubicBezTo>
                  <a:pt x="206" y="80"/>
                  <a:pt x="206" y="80"/>
                  <a:pt x="206" y="80"/>
                </a:cubicBezTo>
                <a:cubicBezTo>
                  <a:pt x="206" y="80"/>
                  <a:pt x="206" y="80"/>
                  <a:pt x="206" y="72"/>
                </a:cubicBezTo>
                <a:cubicBezTo>
                  <a:pt x="206" y="72"/>
                  <a:pt x="206" y="72"/>
                  <a:pt x="223" y="72"/>
                </a:cubicBezTo>
                <a:cubicBezTo>
                  <a:pt x="223" y="72"/>
                  <a:pt x="223" y="72"/>
                  <a:pt x="223" y="79"/>
                </a:cubicBezTo>
                <a:cubicBezTo>
                  <a:pt x="223" y="79"/>
                  <a:pt x="223" y="79"/>
                  <a:pt x="229" y="77"/>
                </a:cubicBezTo>
                <a:cubicBezTo>
                  <a:pt x="228" y="73"/>
                  <a:pt x="228" y="54"/>
                  <a:pt x="228" y="17"/>
                </a:cubicBezTo>
                <a:cubicBezTo>
                  <a:pt x="228" y="17"/>
                  <a:pt x="228" y="17"/>
                  <a:pt x="232" y="15"/>
                </a:cubicBezTo>
                <a:close/>
                <a:moveTo>
                  <a:pt x="206" y="16"/>
                </a:moveTo>
                <a:cubicBezTo>
                  <a:pt x="223" y="16"/>
                  <a:pt x="223" y="16"/>
                  <a:pt x="223" y="16"/>
                </a:cubicBezTo>
                <a:cubicBezTo>
                  <a:pt x="223" y="16"/>
                  <a:pt x="223" y="16"/>
                  <a:pt x="223" y="41"/>
                </a:cubicBezTo>
                <a:cubicBezTo>
                  <a:pt x="223" y="41"/>
                  <a:pt x="223" y="41"/>
                  <a:pt x="206" y="41"/>
                </a:cubicBezTo>
                <a:cubicBezTo>
                  <a:pt x="206" y="41"/>
                  <a:pt x="206" y="41"/>
                  <a:pt x="206" y="16"/>
                </a:cubicBezTo>
                <a:close/>
                <a:moveTo>
                  <a:pt x="206" y="69"/>
                </a:moveTo>
                <a:cubicBezTo>
                  <a:pt x="206" y="69"/>
                  <a:pt x="206" y="69"/>
                  <a:pt x="206" y="44"/>
                </a:cubicBezTo>
                <a:cubicBezTo>
                  <a:pt x="223" y="43"/>
                  <a:pt x="223" y="43"/>
                  <a:pt x="223" y="43"/>
                </a:cubicBezTo>
                <a:cubicBezTo>
                  <a:pt x="223" y="43"/>
                  <a:pt x="223" y="43"/>
                  <a:pt x="223" y="69"/>
                </a:cubicBezTo>
                <a:cubicBezTo>
                  <a:pt x="223" y="69"/>
                  <a:pt x="223" y="69"/>
                  <a:pt x="206" y="69"/>
                </a:cubicBezTo>
                <a:close/>
                <a:moveTo>
                  <a:pt x="282" y="26"/>
                </a:moveTo>
                <a:cubicBezTo>
                  <a:pt x="282" y="26"/>
                  <a:pt x="282" y="26"/>
                  <a:pt x="279" y="29"/>
                </a:cubicBezTo>
                <a:cubicBezTo>
                  <a:pt x="279" y="29"/>
                  <a:pt x="279" y="29"/>
                  <a:pt x="268" y="30"/>
                </a:cubicBezTo>
                <a:cubicBezTo>
                  <a:pt x="268" y="30"/>
                  <a:pt x="268" y="30"/>
                  <a:pt x="268" y="12"/>
                </a:cubicBezTo>
                <a:cubicBezTo>
                  <a:pt x="268" y="12"/>
                  <a:pt x="268" y="12"/>
                  <a:pt x="291" y="12"/>
                </a:cubicBezTo>
                <a:cubicBezTo>
                  <a:pt x="291" y="12"/>
                  <a:pt x="291" y="12"/>
                  <a:pt x="284" y="4"/>
                </a:cubicBezTo>
                <a:cubicBezTo>
                  <a:pt x="284" y="4"/>
                  <a:pt x="284" y="4"/>
                  <a:pt x="278" y="9"/>
                </a:cubicBezTo>
                <a:cubicBezTo>
                  <a:pt x="278" y="9"/>
                  <a:pt x="278" y="9"/>
                  <a:pt x="229" y="9"/>
                </a:cubicBezTo>
                <a:cubicBezTo>
                  <a:pt x="229" y="9"/>
                  <a:pt x="229" y="9"/>
                  <a:pt x="233" y="12"/>
                </a:cubicBezTo>
                <a:cubicBezTo>
                  <a:pt x="233" y="12"/>
                  <a:pt x="233" y="12"/>
                  <a:pt x="238" y="12"/>
                </a:cubicBezTo>
                <a:cubicBezTo>
                  <a:pt x="238" y="12"/>
                  <a:pt x="238" y="12"/>
                  <a:pt x="250" y="12"/>
                </a:cubicBezTo>
                <a:cubicBezTo>
                  <a:pt x="250" y="12"/>
                  <a:pt x="250" y="12"/>
                  <a:pt x="250" y="30"/>
                </a:cubicBezTo>
                <a:cubicBezTo>
                  <a:pt x="250" y="30"/>
                  <a:pt x="250" y="30"/>
                  <a:pt x="240" y="30"/>
                </a:cubicBezTo>
                <a:cubicBezTo>
                  <a:pt x="240" y="30"/>
                  <a:pt x="240" y="30"/>
                  <a:pt x="234" y="26"/>
                </a:cubicBezTo>
                <a:cubicBezTo>
                  <a:pt x="234" y="37"/>
                  <a:pt x="235" y="48"/>
                  <a:pt x="235" y="61"/>
                </a:cubicBezTo>
                <a:cubicBezTo>
                  <a:pt x="235" y="73"/>
                  <a:pt x="234" y="84"/>
                  <a:pt x="234" y="93"/>
                </a:cubicBezTo>
                <a:cubicBezTo>
                  <a:pt x="240" y="90"/>
                  <a:pt x="240" y="90"/>
                  <a:pt x="240" y="90"/>
                </a:cubicBezTo>
                <a:cubicBezTo>
                  <a:pt x="240" y="90"/>
                  <a:pt x="240" y="90"/>
                  <a:pt x="240" y="84"/>
                </a:cubicBezTo>
                <a:cubicBezTo>
                  <a:pt x="240" y="84"/>
                  <a:pt x="240" y="84"/>
                  <a:pt x="279" y="84"/>
                </a:cubicBezTo>
                <a:cubicBezTo>
                  <a:pt x="279" y="84"/>
                  <a:pt x="279" y="84"/>
                  <a:pt x="279" y="91"/>
                </a:cubicBezTo>
                <a:cubicBezTo>
                  <a:pt x="279" y="91"/>
                  <a:pt x="279" y="91"/>
                  <a:pt x="285" y="89"/>
                </a:cubicBezTo>
                <a:cubicBezTo>
                  <a:pt x="285" y="79"/>
                  <a:pt x="285" y="61"/>
                  <a:pt x="285" y="33"/>
                </a:cubicBezTo>
                <a:cubicBezTo>
                  <a:pt x="285" y="33"/>
                  <a:pt x="285" y="33"/>
                  <a:pt x="288" y="31"/>
                </a:cubicBezTo>
                <a:cubicBezTo>
                  <a:pt x="288" y="31"/>
                  <a:pt x="288" y="31"/>
                  <a:pt x="282" y="26"/>
                </a:cubicBezTo>
                <a:close/>
                <a:moveTo>
                  <a:pt x="255" y="12"/>
                </a:moveTo>
                <a:cubicBezTo>
                  <a:pt x="263" y="12"/>
                  <a:pt x="263" y="12"/>
                  <a:pt x="263" y="12"/>
                </a:cubicBezTo>
                <a:cubicBezTo>
                  <a:pt x="263" y="12"/>
                  <a:pt x="263" y="12"/>
                  <a:pt x="263" y="30"/>
                </a:cubicBezTo>
                <a:cubicBezTo>
                  <a:pt x="263" y="30"/>
                  <a:pt x="263" y="30"/>
                  <a:pt x="255" y="30"/>
                </a:cubicBezTo>
                <a:cubicBezTo>
                  <a:pt x="255" y="30"/>
                  <a:pt x="255" y="30"/>
                  <a:pt x="255" y="12"/>
                </a:cubicBezTo>
                <a:close/>
                <a:moveTo>
                  <a:pt x="240" y="32"/>
                </a:moveTo>
                <a:cubicBezTo>
                  <a:pt x="250" y="32"/>
                  <a:pt x="250" y="32"/>
                  <a:pt x="250" y="32"/>
                </a:cubicBezTo>
                <a:cubicBezTo>
                  <a:pt x="250" y="40"/>
                  <a:pt x="249" y="47"/>
                  <a:pt x="248" y="53"/>
                </a:cubicBezTo>
                <a:cubicBezTo>
                  <a:pt x="247" y="58"/>
                  <a:pt x="244" y="63"/>
                  <a:pt x="240" y="69"/>
                </a:cubicBezTo>
                <a:cubicBezTo>
                  <a:pt x="240" y="69"/>
                  <a:pt x="240" y="69"/>
                  <a:pt x="240" y="32"/>
                </a:cubicBezTo>
                <a:close/>
                <a:moveTo>
                  <a:pt x="240" y="81"/>
                </a:moveTo>
                <a:cubicBezTo>
                  <a:pt x="240" y="81"/>
                  <a:pt x="240" y="81"/>
                  <a:pt x="240" y="71"/>
                </a:cubicBezTo>
                <a:cubicBezTo>
                  <a:pt x="246" y="66"/>
                  <a:pt x="250" y="61"/>
                  <a:pt x="252" y="55"/>
                </a:cubicBezTo>
                <a:cubicBezTo>
                  <a:pt x="254" y="49"/>
                  <a:pt x="255" y="41"/>
                  <a:pt x="255" y="32"/>
                </a:cubicBezTo>
                <a:cubicBezTo>
                  <a:pt x="263" y="32"/>
                  <a:pt x="263" y="32"/>
                  <a:pt x="263" y="32"/>
                </a:cubicBezTo>
                <a:cubicBezTo>
                  <a:pt x="263" y="32"/>
                  <a:pt x="263" y="32"/>
                  <a:pt x="263" y="58"/>
                </a:cubicBezTo>
                <a:cubicBezTo>
                  <a:pt x="263" y="62"/>
                  <a:pt x="265" y="64"/>
                  <a:pt x="269" y="64"/>
                </a:cubicBezTo>
                <a:cubicBezTo>
                  <a:pt x="269" y="64"/>
                  <a:pt x="269" y="64"/>
                  <a:pt x="273" y="64"/>
                </a:cubicBezTo>
                <a:cubicBezTo>
                  <a:pt x="278" y="64"/>
                  <a:pt x="280" y="63"/>
                  <a:pt x="279" y="61"/>
                </a:cubicBezTo>
                <a:cubicBezTo>
                  <a:pt x="278" y="58"/>
                  <a:pt x="277" y="57"/>
                  <a:pt x="276" y="58"/>
                </a:cubicBezTo>
                <a:cubicBezTo>
                  <a:pt x="274" y="58"/>
                  <a:pt x="273" y="59"/>
                  <a:pt x="271" y="59"/>
                </a:cubicBezTo>
                <a:cubicBezTo>
                  <a:pt x="269" y="59"/>
                  <a:pt x="268" y="58"/>
                  <a:pt x="268" y="55"/>
                </a:cubicBezTo>
                <a:cubicBezTo>
                  <a:pt x="268" y="55"/>
                  <a:pt x="268" y="55"/>
                  <a:pt x="268" y="32"/>
                </a:cubicBezTo>
                <a:cubicBezTo>
                  <a:pt x="268" y="32"/>
                  <a:pt x="268" y="32"/>
                  <a:pt x="279" y="32"/>
                </a:cubicBezTo>
                <a:cubicBezTo>
                  <a:pt x="279" y="32"/>
                  <a:pt x="279" y="32"/>
                  <a:pt x="279" y="81"/>
                </a:cubicBezTo>
                <a:cubicBezTo>
                  <a:pt x="279" y="81"/>
                  <a:pt x="279" y="81"/>
                  <a:pt x="240" y="81"/>
                </a:cubicBezTo>
                <a:close/>
              </a:path>
            </a:pathLst>
          </a:custGeom>
          <a:solidFill>
            <a:schemeClr val="accent4"/>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36" name="Freeform 251">
            <a:extLst>
              <a:ext uri="{FF2B5EF4-FFF2-40B4-BE49-F238E27FC236}">
                <a16:creationId xmlns:a16="http://schemas.microsoft.com/office/drawing/2014/main" id="{44EF7C3A-B0B9-2E73-8CCA-DD9D2A9FCAB9}"/>
              </a:ext>
              <a:ext uri="{C183D7F6-B498-43B3-948B-1728B52AA6E4}">
                <adec:decorative xmlns:adec="http://schemas.microsoft.com/office/drawing/2017/decorative" val="1"/>
              </a:ext>
            </a:extLst>
          </p:cNvPr>
          <p:cNvSpPr>
            <a:spLocks noEditPoints="1"/>
          </p:cNvSpPr>
          <p:nvPr userDrawn="1"/>
        </p:nvSpPr>
        <p:spPr bwMode="auto">
          <a:xfrm rot="16200000">
            <a:off x="9061686" y="652374"/>
            <a:ext cx="225756" cy="1408983"/>
          </a:xfrm>
          <a:custGeom>
            <a:avLst/>
            <a:gdLst>
              <a:gd name="T0" fmla="*/ 31 w 72"/>
              <a:gd name="T1" fmla="*/ 4 h 448"/>
              <a:gd name="T2" fmla="*/ 62 w 72"/>
              <a:gd name="T3" fmla="*/ 4 h 448"/>
              <a:gd name="T4" fmla="*/ 62 w 72"/>
              <a:gd name="T5" fmla="*/ 30 h 448"/>
              <a:gd name="T6" fmla="*/ 1 w 72"/>
              <a:gd name="T7" fmla="*/ 31 h 448"/>
              <a:gd name="T8" fmla="*/ 0 w 72"/>
              <a:gd name="T9" fmla="*/ 64 h 448"/>
              <a:gd name="T10" fmla="*/ 63 w 72"/>
              <a:gd name="T11" fmla="*/ 66 h 448"/>
              <a:gd name="T12" fmla="*/ 11 w 72"/>
              <a:gd name="T13" fmla="*/ 82 h 448"/>
              <a:gd name="T14" fmla="*/ 51 w 72"/>
              <a:gd name="T15" fmla="*/ 47 h 448"/>
              <a:gd name="T16" fmla="*/ 67 w 72"/>
              <a:gd name="T17" fmla="*/ 56 h 448"/>
              <a:gd name="T18" fmla="*/ 71 w 72"/>
              <a:gd name="T19" fmla="*/ 60 h 448"/>
              <a:gd name="T20" fmla="*/ 66 w 72"/>
              <a:gd name="T21" fmla="*/ 72 h 448"/>
              <a:gd name="T22" fmla="*/ 72 w 72"/>
              <a:gd name="T23" fmla="*/ 72 h 448"/>
              <a:gd name="T24" fmla="*/ 66 w 72"/>
              <a:gd name="T25" fmla="*/ 72 h 448"/>
              <a:gd name="T26" fmla="*/ 7 w 72"/>
              <a:gd name="T27" fmla="*/ 128 h 448"/>
              <a:gd name="T28" fmla="*/ 39 w 72"/>
              <a:gd name="T29" fmla="*/ 106 h 448"/>
              <a:gd name="T30" fmla="*/ 61 w 72"/>
              <a:gd name="T31" fmla="*/ 133 h 448"/>
              <a:gd name="T32" fmla="*/ 48 w 72"/>
              <a:gd name="T33" fmla="*/ 108 h 448"/>
              <a:gd name="T34" fmla="*/ 16 w 72"/>
              <a:gd name="T35" fmla="*/ 136 h 448"/>
              <a:gd name="T36" fmla="*/ 3 w 72"/>
              <a:gd name="T37" fmla="*/ 104 h 448"/>
              <a:gd name="T38" fmla="*/ 1 w 72"/>
              <a:gd name="T39" fmla="*/ 144 h 448"/>
              <a:gd name="T40" fmla="*/ 62 w 72"/>
              <a:gd name="T41" fmla="*/ 146 h 448"/>
              <a:gd name="T42" fmla="*/ 54 w 72"/>
              <a:gd name="T43" fmla="*/ 203 h 448"/>
              <a:gd name="T44" fmla="*/ 8 w 72"/>
              <a:gd name="T45" fmla="*/ 244 h 448"/>
              <a:gd name="T46" fmla="*/ 54 w 72"/>
              <a:gd name="T47" fmla="*/ 203 h 448"/>
              <a:gd name="T48" fmla="*/ 4 w 72"/>
              <a:gd name="T49" fmla="*/ 223 h 448"/>
              <a:gd name="T50" fmla="*/ 59 w 72"/>
              <a:gd name="T51" fmla="*/ 223 h 448"/>
              <a:gd name="T52" fmla="*/ 69 w 72"/>
              <a:gd name="T53" fmla="*/ 213 h 448"/>
              <a:gd name="T54" fmla="*/ 69 w 72"/>
              <a:gd name="T55" fmla="*/ 219 h 448"/>
              <a:gd name="T56" fmla="*/ 67 w 72"/>
              <a:gd name="T57" fmla="*/ 228 h 448"/>
              <a:gd name="T58" fmla="*/ 71 w 72"/>
              <a:gd name="T59" fmla="*/ 232 h 448"/>
              <a:gd name="T60" fmla="*/ 1 w 72"/>
              <a:gd name="T61" fmla="*/ 307 h 448"/>
              <a:gd name="T62" fmla="*/ 54 w 72"/>
              <a:gd name="T63" fmla="*/ 268 h 448"/>
              <a:gd name="T64" fmla="*/ 62 w 72"/>
              <a:gd name="T65" fmla="*/ 264 h 448"/>
              <a:gd name="T66" fmla="*/ 9 w 72"/>
              <a:gd name="T67" fmla="*/ 306 h 448"/>
              <a:gd name="T68" fmla="*/ 1 w 72"/>
              <a:gd name="T69" fmla="*/ 310 h 448"/>
              <a:gd name="T70" fmla="*/ 8 w 72"/>
              <a:gd name="T71" fmla="*/ 330 h 448"/>
              <a:gd name="T72" fmla="*/ 54 w 72"/>
              <a:gd name="T73" fmla="*/ 371 h 448"/>
              <a:gd name="T74" fmla="*/ 32 w 72"/>
              <a:gd name="T75" fmla="*/ 375 h 448"/>
              <a:gd name="T76" fmla="*/ 31 w 72"/>
              <a:gd name="T77" fmla="*/ 327 h 448"/>
              <a:gd name="T78" fmla="*/ 66 w 72"/>
              <a:gd name="T79" fmla="*/ 344 h 448"/>
              <a:gd name="T80" fmla="*/ 72 w 72"/>
              <a:gd name="T81" fmla="*/ 344 h 448"/>
              <a:gd name="T82" fmla="*/ 66 w 72"/>
              <a:gd name="T83" fmla="*/ 344 h 448"/>
              <a:gd name="T84" fmla="*/ 71 w 72"/>
              <a:gd name="T85" fmla="*/ 356 h 448"/>
              <a:gd name="T86" fmla="*/ 67 w 72"/>
              <a:gd name="T87" fmla="*/ 360 h 448"/>
              <a:gd name="T88" fmla="*/ 53 w 72"/>
              <a:gd name="T89" fmla="*/ 444 h 448"/>
              <a:gd name="T90" fmla="*/ 1 w 72"/>
              <a:gd name="T91" fmla="*/ 419 h 448"/>
              <a:gd name="T92" fmla="*/ 45 w 72"/>
              <a:gd name="T93" fmla="*/ 396 h 448"/>
              <a:gd name="T94" fmla="*/ 62 w 72"/>
              <a:gd name="T95" fmla="*/ 395 h 448"/>
              <a:gd name="T96" fmla="*/ 8 w 72"/>
              <a:gd name="T97" fmla="*/ 420 h 448"/>
              <a:gd name="T98" fmla="*/ 62 w 72"/>
              <a:gd name="T99" fmla="*/ 444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448">
                <a:moveTo>
                  <a:pt x="1" y="31"/>
                </a:moveTo>
                <a:cubicBezTo>
                  <a:pt x="30" y="5"/>
                  <a:pt x="30" y="5"/>
                  <a:pt x="30" y="5"/>
                </a:cubicBezTo>
                <a:cubicBezTo>
                  <a:pt x="30" y="5"/>
                  <a:pt x="31" y="4"/>
                  <a:pt x="31" y="4"/>
                </a:cubicBezTo>
                <a:cubicBezTo>
                  <a:pt x="31" y="4"/>
                  <a:pt x="31" y="4"/>
                  <a:pt x="31" y="4"/>
                </a:cubicBezTo>
                <a:cubicBezTo>
                  <a:pt x="1" y="4"/>
                  <a:pt x="1" y="4"/>
                  <a:pt x="1" y="4"/>
                </a:cubicBezTo>
                <a:cubicBezTo>
                  <a:pt x="1" y="0"/>
                  <a:pt x="1" y="0"/>
                  <a:pt x="1" y="0"/>
                </a:cubicBezTo>
                <a:cubicBezTo>
                  <a:pt x="62" y="0"/>
                  <a:pt x="62" y="0"/>
                  <a:pt x="62" y="0"/>
                </a:cubicBezTo>
                <a:cubicBezTo>
                  <a:pt x="62" y="4"/>
                  <a:pt x="62" y="4"/>
                  <a:pt x="62" y="4"/>
                </a:cubicBezTo>
                <a:cubicBezTo>
                  <a:pt x="33" y="4"/>
                  <a:pt x="33" y="4"/>
                  <a:pt x="33" y="4"/>
                </a:cubicBezTo>
                <a:cubicBezTo>
                  <a:pt x="33" y="4"/>
                  <a:pt x="33" y="4"/>
                  <a:pt x="33" y="4"/>
                </a:cubicBezTo>
                <a:cubicBezTo>
                  <a:pt x="34" y="4"/>
                  <a:pt x="34" y="5"/>
                  <a:pt x="34" y="5"/>
                </a:cubicBezTo>
                <a:cubicBezTo>
                  <a:pt x="62" y="30"/>
                  <a:pt x="62" y="30"/>
                  <a:pt x="62" y="30"/>
                </a:cubicBezTo>
                <a:cubicBezTo>
                  <a:pt x="62" y="35"/>
                  <a:pt x="62" y="35"/>
                  <a:pt x="62" y="35"/>
                </a:cubicBezTo>
                <a:cubicBezTo>
                  <a:pt x="32" y="8"/>
                  <a:pt x="32" y="8"/>
                  <a:pt x="32" y="8"/>
                </a:cubicBezTo>
                <a:cubicBezTo>
                  <a:pt x="1" y="37"/>
                  <a:pt x="1" y="37"/>
                  <a:pt x="1" y="37"/>
                </a:cubicBezTo>
                <a:lnTo>
                  <a:pt x="1" y="31"/>
                </a:lnTo>
                <a:close/>
                <a:moveTo>
                  <a:pt x="54" y="44"/>
                </a:moveTo>
                <a:cubicBezTo>
                  <a:pt x="48" y="39"/>
                  <a:pt x="40" y="36"/>
                  <a:pt x="31" y="36"/>
                </a:cubicBezTo>
                <a:cubicBezTo>
                  <a:pt x="22" y="36"/>
                  <a:pt x="14" y="39"/>
                  <a:pt x="8" y="44"/>
                </a:cubicBezTo>
                <a:cubicBezTo>
                  <a:pt x="3" y="49"/>
                  <a:pt x="0" y="56"/>
                  <a:pt x="0" y="64"/>
                </a:cubicBezTo>
                <a:cubicBezTo>
                  <a:pt x="0" y="73"/>
                  <a:pt x="3" y="80"/>
                  <a:pt x="8" y="85"/>
                </a:cubicBezTo>
                <a:cubicBezTo>
                  <a:pt x="14" y="90"/>
                  <a:pt x="22" y="93"/>
                  <a:pt x="32" y="93"/>
                </a:cubicBezTo>
                <a:cubicBezTo>
                  <a:pt x="41" y="93"/>
                  <a:pt x="49" y="91"/>
                  <a:pt x="54" y="85"/>
                </a:cubicBezTo>
                <a:cubicBezTo>
                  <a:pt x="60" y="80"/>
                  <a:pt x="63" y="74"/>
                  <a:pt x="63" y="66"/>
                </a:cubicBezTo>
                <a:cubicBezTo>
                  <a:pt x="63" y="57"/>
                  <a:pt x="60" y="49"/>
                  <a:pt x="54" y="44"/>
                </a:cubicBezTo>
                <a:close/>
                <a:moveTo>
                  <a:pt x="52" y="82"/>
                </a:moveTo>
                <a:cubicBezTo>
                  <a:pt x="47" y="87"/>
                  <a:pt x="40" y="89"/>
                  <a:pt x="32" y="89"/>
                </a:cubicBezTo>
                <a:cubicBezTo>
                  <a:pt x="23" y="89"/>
                  <a:pt x="16" y="87"/>
                  <a:pt x="11" y="82"/>
                </a:cubicBezTo>
                <a:cubicBezTo>
                  <a:pt x="6" y="78"/>
                  <a:pt x="4" y="72"/>
                  <a:pt x="4" y="64"/>
                </a:cubicBezTo>
                <a:cubicBezTo>
                  <a:pt x="4" y="57"/>
                  <a:pt x="6" y="51"/>
                  <a:pt x="11" y="47"/>
                </a:cubicBezTo>
                <a:cubicBezTo>
                  <a:pt x="16" y="43"/>
                  <a:pt x="23" y="41"/>
                  <a:pt x="31" y="41"/>
                </a:cubicBezTo>
                <a:cubicBezTo>
                  <a:pt x="39" y="41"/>
                  <a:pt x="46" y="43"/>
                  <a:pt x="51" y="47"/>
                </a:cubicBezTo>
                <a:cubicBezTo>
                  <a:pt x="56" y="52"/>
                  <a:pt x="59" y="58"/>
                  <a:pt x="59" y="65"/>
                </a:cubicBezTo>
                <a:cubicBezTo>
                  <a:pt x="59" y="72"/>
                  <a:pt x="56" y="78"/>
                  <a:pt x="52" y="82"/>
                </a:cubicBezTo>
                <a:close/>
                <a:moveTo>
                  <a:pt x="66" y="58"/>
                </a:moveTo>
                <a:cubicBezTo>
                  <a:pt x="66" y="57"/>
                  <a:pt x="66" y="56"/>
                  <a:pt x="67" y="56"/>
                </a:cubicBezTo>
                <a:cubicBezTo>
                  <a:pt x="67" y="55"/>
                  <a:pt x="68" y="55"/>
                  <a:pt x="69" y="55"/>
                </a:cubicBezTo>
                <a:cubicBezTo>
                  <a:pt x="70" y="55"/>
                  <a:pt x="70" y="55"/>
                  <a:pt x="71" y="56"/>
                </a:cubicBezTo>
                <a:cubicBezTo>
                  <a:pt x="71" y="56"/>
                  <a:pt x="72" y="57"/>
                  <a:pt x="72" y="58"/>
                </a:cubicBezTo>
                <a:cubicBezTo>
                  <a:pt x="72" y="59"/>
                  <a:pt x="71" y="59"/>
                  <a:pt x="71" y="60"/>
                </a:cubicBezTo>
                <a:cubicBezTo>
                  <a:pt x="70" y="61"/>
                  <a:pt x="70" y="61"/>
                  <a:pt x="69" y="61"/>
                </a:cubicBezTo>
                <a:cubicBezTo>
                  <a:pt x="68" y="61"/>
                  <a:pt x="67" y="61"/>
                  <a:pt x="67" y="60"/>
                </a:cubicBezTo>
                <a:cubicBezTo>
                  <a:pt x="66" y="59"/>
                  <a:pt x="66" y="59"/>
                  <a:pt x="66" y="58"/>
                </a:cubicBezTo>
                <a:close/>
                <a:moveTo>
                  <a:pt x="66" y="72"/>
                </a:moveTo>
                <a:cubicBezTo>
                  <a:pt x="66" y="71"/>
                  <a:pt x="66" y="70"/>
                  <a:pt x="67" y="70"/>
                </a:cubicBezTo>
                <a:cubicBezTo>
                  <a:pt x="67" y="69"/>
                  <a:pt x="68" y="69"/>
                  <a:pt x="69" y="69"/>
                </a:cubicBezTo>
                <a:cubicBezTo>
                  <a:pt x="70" y="69"/>
                  <a:pt x="70" y="69"/>
                  <a:pt x="71" y="70"/>
                </a:cubicBezTo>
                <a:cubicBezTo>
                  <a:pt x="71" y="70"/>
                  <a:pt x="72" y="71"/>
                  <a:pt x="72" y="72"/>
                </a:cubicBezTo>
                <a:cubicBezTo>
                  <a:pt x="72" y="73"/>
                  <a:pt x="71" y="73"/>
                  <a:pt x="71" y="74"/>
                </a:cubicBezTo>
                <a:cubicBezTo>
                  <a:pt x="70" y="75"/>
                  <a:pt x="70" y="75"/>
                  <a:pt x="69" y="75"/>
                </a:cubicBezTo>
                <a:cubicBezTo>
                  <a:pt x="68" y="75"/>
                  <a:pt x="67" y="75"/>
                  <a:pt x="67" y="74"/>
                </a:cubicBezTo>
                <a:cubicBezTo>
                  <a:pt x="66" y="74"/>
                  <a:pt x="66" y="73"/>
                  <a:pt x="66" y="72"/>
                </a:cubicBezTo>
                <a:close/>
                <a:moveTo>
                  <a:pt x="3" y="104"/>
                </a:moveTo>
                <a:cubicBezTo>
                  <a:pt x="8" y="104"/>
                  <a:pt x="8" y="104"/>
                  <a:pt x="8" y="104"/>
                </a:cubicBezTo>
                <a:cubicBezTo>
                  <a:pt x="5" y="108"/>
                  <a:pt x="4" y="112"/>
                  <a:pt x="4" y="117"/>
                </a:cubicBezTo>
                <a:cubicBezTo>
                  <a:pt x="4" y="122"/>
                  <a:pt x="5" y="125"/>
                  <a:pt x="7" y="128"/>
                </a:cubicBezTo>
                <a:cubicBezTo>
                  <a:pt x="9" y="130"/>
                  <a:pt x="11" y="131"/>
                  <a:pt x="15" y="131"/>
                </a:cubicBezTo>
                <a:cubicBezTo>
                  <a:pt x="18" y="131"/>
                  <a:pt x="20" y="130"/>
                  <a:pt x="22" y="129"/>
                </a:cubicBezTo>
                <a:cubicBezTo>
                  <a:pt x="24" y="127"/>
                  <a:pt x="27" y="124"/>
                  <a:pt x="30" y="118"/>
                </a:cubicBezTo>
                <a:cubicBezTo>
                  <a:pt x="33" y="112"/>
                  <a:pt x="36" y="108"/>
                  <a:pt x="39" y="106"/>
                </a:cubicBezTo>
                <a:cubicBezTo>
                  <a:pt x="41" y="105"/>
                  <a:pt x="44" y="104"/>
                  <a:pt x="47" y="104"/>
                </a:cubicBezTo>
                <a:cubicBezTo>
                  <a:pt x="52" y="104"/>
                  <a:pt x="55" y="106"/>
                  <a:pt x="58" y="109"/>
                </a:cubicBezTo>
                <a:cubicBezTo>
                  <a:pt x="61" y="112"/>
                  <a:pt x="63" y="117"/>
                  <a:pt x="63" y="122"/>
                </a:cubicBezTo>
                <a:cubicBezTo>
                  <a:pt x="63" y="126"/>
                  <a:pt x="62" y="129"/>
                  <a:pt x="61" y="133"/>
                </a:cubicBezTo>
                <a:cubicBezTo>
                  <a:pt x="56" y="133"/>
                  <a:pt x="56" y="133"/>
                  <a:pt x="56" y="133"/>
                </a:cubicBezTo>
                <a:cubicBezTo>
                  <a:pt x="58" y="130"/>
                  <a:pt x="59" y="126"/>
                  <a:pt x="59" y="122"/>
                </a:cubicBezTo>
                <a:cubicBezTo>
                  <a:pt x="59" y="118"/>
                  <a:pt x="58" y="114"/>
                  <a:pt x="56" y="112"/>
                </a:cubicBezTo>
                <a:cubicBezTo>
                  <a:pt x="54" y="109"/>
                  <a:pt x="51" y="108"/>
                  <a:pt x="48" y="108"/>
                </a:cubicBezTo>
                <a:cubicBezTo>
                  <a:pt x="45" y="108"/>
                  <a:pt x="42" y="109"/>
                  <a:pt x="40" y="111"/>
                </a:cubicBezTo>
                <a:cubicBezTo>
                  <a:pt x="38" y="112"/>
                  <a:pt x="36" y="116"/>
                  <a:pt x="33" y="121"/>
                </a:cubicBezTo>
                <a:cubicBezTo>
                  <a:pt x="30" y="127"/>
                  <a:pt x="27" y="131"/>
                  <a:pt x="24" y="133"/>
                </a:cubicBezTo>
                <a:cubicBezTo>
                  <a:pt x="22" y="135"/>
                  <a:pt x="19" y="136"/>
                  <a:pt x="16" y="136"/>
                </a:cubicBezTo>
                <a:cubicBezTo>
                  <a:pt x="11" y="136"/>
                  <a:pt x="7" y="134"/>
                  <a:pt x="4" y="131"/>
                </a:cubicBezTo>
                <a:cubicBezTo>
                  <a:pt x="1" y="127"/>
                  <a:pt x="0" y="123"/>
                  <a:pt x="0" y="117"/>
                </a:cubicBezTo>
                <a:cubicBezTo>
                  <a:pt x="0" y="115"/>
                  <a:pt x="0" y="113"/>
                  <a:pt x="1" y="110"/>
                </a:cubicBezTo>
                <a:cubicBezTo>
                  <a:pt x="1" y="107"/>
                  <a:pt x="2" y="105"/>
                  <a:pt x="3" y="104"/>
                </a:cubicBezTo>
                <a:close/>
                <a:moveTo>
                  <a:pt x="5" y="150"/>
                </a:moveTo>
                <a:cubicBezTo>
                  <a:pt x="5" y="186"/>
                  <a:pt x="5" y="186"/>
                  <a:pt x="5" y="186"/>
                </a:cubicBezTo>
                <a:cubicBezTo>
                  <a:pt x="1" y="186"/>
                  <a:pt x="1" y="186"/>
                  <a:pt x="1" y="186"/>
                </a:cubicBezTo>
                <a:cubicBezTo>
                  <a:pt x="1" y="144"/>
                  <a:pt x="1" y="144"/>
                  <a:pt x="1" y="144"/>
                </a:cubicBezTo>
                <a:cubicBezTo>
                  <a:pt x="2" y="144"/>
                  <a:pt x="2" y="144"/>
                  <a:pt x="2" y="144"/>
                </a:cubicBezTo>
                <a:cubicBezTo>
                  <a:pt x="58" y="180"/>
                  <a:pt x="58" y="180"/>
                  <a:pt x="58" y="180"/>
                </a:cubicBezTo>
                <a:cubicBezTo>
                  <a:pt x="58" y="146"/>
                  <a:pt x="58" y="146"/>
                  <a:pt x="58" y="146"/>
                </a:cubicBezTo>
                <a:cubicBezTo>
                  <a:pt x="62" y="146"/>
                  <a:pt x="62" y="146"/>
                  <a:pt x="62" y="146"/>
                </a:cubicBezTo>
                <a:cubicBezTo>
                  <a:pt x="62" y="187"/>
                  <a:pt x="62" y="187"/>
                  <a:pt x="62" y="187"/>
                </a:cubicBezTo>
                <a:cubicBezTo>
                  <a:pt x="60" y="187"/>
                  <a:pt x="60" y="187"/>
                  <a:pt x="60" y="187"/>
                </a:cubicBezTo>
                <a:lnTo>
                  <a:pt x="5" y="150"/>
                </a:lnTo>
                <a:close/>
                <a:moveTo>
                  <a:pt x="54" y="203"/>
                </a:moveTo>
                <a:cubicBezTo>
                  <a:pt x="48" y="197"/>
                  <a:pt x="40" y="195"/>
                  <a:pt x="31" y="195"/>
                </a:cubicBezTo>
                <a:cubicBezTo>
                  <a:pt x="22" y="195"/>
                  <a:pt x="14" y="197"/>
                  <a:pt x="8" y="202"/>
                </a:cubicBezTo>
                <a:cubicBezTo>
                  <a:pt x="3" y="207"/>
                  <a:pt x="0" y="214"/>
                  <a:pt x="0" y="223"/>
                </a:cubicBezTo>
                <a:cubicBezTo>
                  <a:pt x="0" y="232"/>
                  <a:pt x="3" y="239"/>
                  <a:pt x="8" y="244"/>
                </a:cubicBezTo>
                <a:cubicBezTo>
                  <a:pt x="14" y="249"/>
                  <a:pt x="22" y="252"/>
                  <a:pt x="32" y="252"/>
                </a:cubicBezTo>
                <a:cubicBezTo>
                  <a:pt x="41" y="252"/>
                  <a:pt x="49" y="249"/>
                  <a:pt x="54" y="244"/>
                </a:cubicBezTo>
                <a:cubicBezTo>
                  <a:pt x="60" y="239"/>
                  <a:pt x="63" y="232"/>
                  <a:pt x="63" y="224"/>
                </a:cubicBezTo>
                <a:cubicBezTo>
                  <a:pt x="63" y="215"/>
                  <a:pt x="60" y="208"/>
                  <a:pt x="54" y="203"/>
                </a:cubicBezTo>
                <a:close/>
                <a:moveTo>
                  <a:pt x="52" y="241"/>
                </a:moveTo>
                <a:cubicBezTo>
                  <a:pt x="47" y="245"/>
                  <a:pt x="40" y="247"/>
                  <a:pt x="32" y="247"/>
                </a:cubicBezTo>
                <a:cubicBezTo>
                  <a:pt x="23" y="247"/>
                  <a:pt x="16" y="245"/>
                  <a:pt x="11" y="241"/>
                </a:cubicBezTo>
                <a:cubicBezTo>
                  <a:pt x="6" y="236"/>
                  <a:pt x="4" y="230"/>
                  <a:pt x="4" y="223"/>
                </a:cubicBezTo>
                <a:cubicBezTo>
                  <a:pt x="4" y="216"/>
                  <a:pt x="6" y="210"/>
                  <a:pt x="11" y="206"/>
                </a:cubicBezTo>
                <a:cubicBezTo>
                  <a:pt x="16" y="201"/>
                  <a:pt x="23" y="199"/>
                  <a:pt x="31" y="199"/>
                </a:cubicBezTo>
                <a:cubicBezTo>
                  <a:pt x="39" y="199"/>
                  <a:pt x="46" y="201"/>
                  <a:pt x="51" y="206"/>
                </a:cubicBezTo>
                <a:cubicBezTo>
                  <a:pt x="56" y="210"/>
                  <a:pt x="59" y="216"/>
                  <a:pt x="59" y="223"/>
                </a:cubicBezTo>
                <a:cubicBezTo>
                  <a:pt x="59" y="231"/>
                  <a:pt x="56" y="237"/>
                  <a:pt x="52" y="241"/>
                </a:cubicBezTo>
                <a:close/>
                <a:moveTo>
                  <a:pt x="66" y="216"/>
                </a:moveTo>
                <a:cubicBezTo>
                  <a:pt x="66" y="215"/>
                  <a:pt x="66" y="215"/>
                  <a:pt x="67" y="214"/>
                </a:cubicBezTo>
                <a:cubicBezTo>
                  <a:pt x="67" y="214"/>
                  <a:pt x="68" y="213"/>
                  <a:pt x="69" y="213"/>
                </a:cubicBezTo>
                <a:cubicBezTo>
                  <a:pt x="70" y="213"/>
                  <a:pt x="70" y="214"/>
                  <a:pt x="71" y="214"/>
                </a:cubicBezTo>
                <a:cubicBezTo>
                  <a:pt x="71" y="215"/>
                  <a:pt x="72" y="215"/>
                  <a:pt x="72" y="216"/>
                </a:cubicBezTo>
                <a:cubicBezTo>
                  <a:pt x="72" y="217"/>
                  <a:pt x="71" y="218"/>
                  <a:pt x="71" y="218"/>
                </a:cubicBezTo>
                <a:cubicBezTo>
                  <a:pt x="70" y="219"/>
                  <a:pt x="70" y="219"/>
                  <a:pt x="69" y="219"/>
                </a:cubicBezTo>
                <a:cubicBezTo>
                  <a:pt x="68" y="219"/>
                  <a:pt x="67" y="219"/>
                  <a:pt x="67" y="218"/>
                </a:cubicBezTo>
                <a:cubicBezTo>
                  <a:pt x="66" y="218"/>
                  <a:pt x="66" y="217"/>
                  <a:pt x="66" y="216"/>
                </a:cubicBezTo>
                <a:close/>
                <a:moveTo>
                  <a:pt x="66" y="230"/>
                </a:moveTo>
                <a:cubicBezTo>
                  <a:pt x="66" y="230"/>
                  <a:pt x="66" y="229"/>
                  <a:pt x="67" y="228"/>
                </a:cubicBezTo>
                <a:cubicBezTo>
                  <a:pt x="67" y="228"/>
                  <a:pt x="68" y="227"/>
                  <a:pt x="69" y="227"/>
                </a:cubicBezTo>
                <a:cubicBezTo>
                  <a:pt x="70" y="227"/>
                  <a:pt x="70" y="228"/>
                  <a:pt x="71" y="228"/>
                </a:cubicBezTo>
                <a:cubicBezTo>
                  <a:pt x="71" y="229"/>
                  <a:pt x="72" y="230"/>
                  <a:pt x="72" y="230"/>
                </a:cubicBezTo>
                <a:cubicBezTo>
                  <a:pt x="72" y="231"/>
                  <a:pt x="71" y="232"/>
                  <a:pt x="71" y="232"/>
                </a:cubicBezTo>
                <a:cubicBezTo>
                  <a:pt x="70" y="233"/>
                  <a:pt x="70" y="233"/>
                  <a:pt x="69" y="233"/>
                </a:cubicBezTo>
                <a:cubicBezTo>
                  <a:pt x="68" y="233"/>
                  <a:pt x="67" y="233"/>
                  <a:pt x="67" y="233"/>
                </a:cubicBezTo>
                <a:cubicBezTo>
                  <a:pt x="66" y="232"/>
                  <a:pt x="66" y="231"/>
                  <a:pt x="66" y="230"/>
                </a:cubicBezTo>
                <a:close/>
                <a:moveTo>
                  <a:pt x="1" y="307"/>
                </a:moveTo>
                <a:cubicBezTo>
                  <a:pt x="50" y="271"/>
                  <a:pt x="50" y="271"/>
                  <a:pt x="50" y="271"/>
                </a:cubicBezTo>
                <a:cubicBezTo>
                  <a:pt x="51" y="270"/>
                  <a:pt x="52" y="269"/>
                  <a:pt x="53" y="269"/>
                </a:cubicBezTo>
                <a:cubicBezTo>
                  <a:pt x="54" y="268"/>
                  <a:pt x="54" y="268"/>
                  <a:pt x="54" y="268"/>
                </a:cubicBezTo>
                <a:cubicBezTo>
                  <a:pt x="54" y="268"/>
                  <a:pt x="54" y="268"/>
                  <a:pt x="54" y="268"/>
                </a:cubicBezTo>
                <a:cubicBezTo>
                  <a:pt x="53" y="268"/>
                  <a:pt x="52" y="268"/>
                  <a:pt x="51" y="268"/>
                </a:cubicBezTo>
                <a:cubicBezTo>
                  <a:pt x="1" y="268"/>
                  <a:pt x="1" y="268"/>
                  <a:pt x="1" y="268"/>
                </a:cubicBezTo>
                <a:cubicBezTo>
                  <a:pt x="1" y="264"/>
                  <a:pt x="1" y="264"/>
                  <a:pt x="1" y="264"/>
                </a:cubicBezTo>
                <a:cubicBezTo>
                  <a:pt x="62" y="264"/>
                  <a:pt x="62" y="264"/>
                  <a:pt x="62" y="264"/>
                </a:cubicBezTo>
                <a:cubicBezTo>
                  <a:pt x="62" y="267"/>
                  <a:pt x="62" y="267"/>
                  <a:pt x="62" y="267"/>
                </a:cubicBezTo>
                <a:cubicBezTo>
                  <a:pt x="13" y="303"/>
                  <a:pt x="13" y="303"/>
                  <a:pt x="13" y="303"/>
                </a:cubicBezTo>
                <a:cubicBezTo>
                  <a:pt x="12" y="304"/>
                  <a:pt x="11" y="305"/>
                  <a:pt x="9" y="306"/>
                </a:cubicBezTo>
                <a:cubicBezTo>
                  <a:pt x="9" y="306"/>
                  <a:pt x="9" y="306"/>
                  <a:pt x="9" y="306"/>
                </a:cubicBezTo>
                <a:cubicBezTo>
                  <a:pt x="11" y="306"/>
                  <a:pt x="13" y="306"/>
                  <a:pt x="14" y="306"/>
                </a:cubicBezTo>
                <a:cubicBezTo>
                  <a:pt x="62" y="306"/>
                  <a:pt x="62" y="306"/>
                  <a:pt x="62" y="306"/>
                </a:cubicBezTo>
                <a:cubicBezTo>
                  <a:pt x="62" y="310"/>
                  <a:pt x="62" y="310"/>
                  <a:pt x="62" y="310"/>
                </a:cubicBezTo>
                <a:cubicBezTo>
                  <a:pt x="1" y="310"/>
                  <a:pt x="1" y="310"/>
                  <a:pt x="1" y="310"/>
                </a:cubicBezTo>
                <a:lnTo>
                  <a:pt x="1" y="307"/>
                </a:lnTo>
                <a:close/>
                <a:moveTo>
                  <a:pt x="54" y="330"/>
                </a:moveTo>
                <a:cubicBezTo>
                  <a:pt x="48" y="325"/>
                  <a:pt x="40" y="322"/>
                  <a:pt x="31" y="322"/>
                </a:cubicBezTo>
                <a:cubicBezTo>
                  <a:pt x="22" y="322"/>
                  <a:pt x="14" y="325"/>
                  <a:pt x="8" y="330"/>
                </a:cubicBezTo>
                <a:cubicBezTo>
                  <a:pt x="3" y="335"/>
                  <a:pt x="0" y="342"/>
                  <a:pt x="0" y="350"/>
                </a:cubicBezTo>
                <a:cubicBezTo>
                  <a:pt x="0" y="359"/>
                  <a:pt x="3" y="366"/>
                  <a:pt x="8" y="371"/>
                </a:cubicBezTo>
                <a:cubicBezTo>
                  <a:pt x="14" y="376"/>
                  <a:pt x="22" y="379"/>
                  <a:pt x="32" y="379"/>
                </a:cubicBezTo>
                <a:cubicBezTo>
                  <a:pt x="41" y="379"/>
                  <a:pt x="49" y="376"/>
                  <a:pt x="54" y="371"/>
                </a:cubicBezTo>
                <a:cubicBezTo>
                  <a:pt x="60" y="366"/>
                  <a:pt x="63" y="360"/>
                  <a:pt x="63" y="351"/>
                </a:cubicBezTo>
                <a:cubicBezTo>
                  <a:pt x="63" y="342"/>
                  <a:pt x="60" y="335"/>
                  <a:pt x="54" y="330"/>
                </a:cubicBezTo>
                <a:close/>
                <a:moveTo>
                  <a:pt x="52" y="368"/>
                </a:moveTo>
                <a:cubicBezTo>
                  <a:pt x="47" y="372"/>
                  <a:pt x="40" y="375"/>
                  <a:pt x="32" y="375"/>
                </a:cubicBezTo>
                <a:cubicBezTo>
                  <a:pt x="23" y="375"/>
                  <a:pt x="16" y="372"/>
                  <a:pt x="11" y="368"/>
                </a:cubicBezTo>
                <a:cubicBezTo>
                  <a:pt x="6" y="364"/>
                  <a:pt x="4" y="358"/>
                  <a:pt x="4" y="350"/>
                </a:cubicBezTo>
                <a:cubicBezTo>
                  <a:pt x="4" y="343"/>
                  <a:pt x="6" y="337"/>
                  <a:pt x="11" y="333"/>
                </a:cubicBezTo>
                <a:cubicBezTo>
                  <a:pt x="16" y="329"/>
                  <a:pt x="23" y="327"/>
                  <a:pt x="31" y="327"/>
                </a:cubicBezTo>
                <a:cubicBezTo>
                  <a:pt x="39" y="327"/>
                  <a:pt x="46" y="329"/>
                  <a:pt x="51" y="333"/>
                </a:cubicBezTo>
                <a:cubicBezTo>
                  <a:pt x="56" y="338"/>
                  <a:pt x="59" y="344"/>
                  <a:pt x="59" y="351"/>
                </a:cubicBezTo>
                <a:cubicBezTo>
                  <a:pt x="59" y="358"/>
                  <a:pt x="56" y="364"/>
                  <a:pt x="52" y="368"/>
                </a:cubicBezTo>
                <a:close/>
                <a:moveTo>
                  <a:pt x="66" y="344"/>
                </a:moveTo>
                <a:cubicBezTo>
                  <a:pt x="66" y="343"/>
                  <a:pt x="66" y="342"/>
                  <a:pt x="67" y="342"/>
                </a:cubicBezTo>
                <a:cubicBezTo>
                  <a:pt x="67" y="341"/>
                  <a:pt x="68" y="341"/>
                  <a:pt x="69" y="341"/>
                </a:cubicBezTo>
                <a:cubicBezTo>
                  <a:pt x="70" y="341"/>
                  <a:pt x="70" y="341"/>
                  <a:pt x="71" y="342"/>
                </a:cubicBezTo>
                <a:cubicBezTo>
                  <a:pt x="71" y="342"/>
                  <a:pt x="72" y="343"/>
                  <a:pt x="72" y="344"/>
                </a:cubicBezTo>
                <a:cubicBezTo>
                  <a:pt x="72" y="344"/>
                  <a:pt x="71" y="345"/>
                  <a:pt x="71" y="346"/>
                </a:cubicBezTo>
                <a:cubicBezTo>
                  <a:pt x="70" y="346"/>
                  <a:pt x="70" y="347"/>
                  <a:pt x="69" y="347"/>
                </a:cubicBezTo>
                <a:cubicBezTo>
                  <a:pt x="68" y="347"/>
                  <a:pt x="67" y="346"/>
                  <a:pt x="67" y="346"/>
                </a:cubicBezTo>
                <a:cubicBezTo>
                  <a:pt x="66" y="345"/>
                  <a:pt x="66" y="345"/>
                  <a:pt x="66" y="344"/>
                </a:cubicBezTo>
                <a:close/>
                <a:moveTo>
                  <a:pt x="66" y="358"/>
                </a:moveTo>
                <a:cubicBezTo>
                  <a:pt x="66" y="357"/>
                  <a:pt x="66" y="356"/>
                  <a:pt x="67" y="356"/>
                </a:cubicBezTo>
                <a:cubicBezTo>
                  <a:pt x="67" y="355"/>
                  <a:pt x="68" y="355"/>
                  <a:pt x="69" y="355"/>
                </a:cubicBezTo>
                <a:cubicBezTo>
                  <a:pt x="70" y="355"/>
                  <a:pt x="70" y="355"/>
                  <a:pt x="71" y="356"/>
                </a:cubicBezTo>
                <a:cubicBezTo>
                  <a:pt x="71" y="356"/>
                  <a:pt x="72" y="357"/>
                  <a:pt x="72" y="358"/>
                </a:cubicBezTo>
                <a:cubicBezTo>
                  <a:pt x="72" y="359"/>
                  <a:pt x="71" y="359"/>
                  <a:pt x="71" y="360"/>
                </a:cubicBezTo>
                <a:cubicBezTo>
                  <a:pt x="70" y="361"/>
                  <a:pt x="70" y="361"/>
                  <a:pt x="69" y="361"/>
                </a:cubicBezTo>
                <a:cubicBezTo>
                  <a:pt x="68" y="361"/>
                  <a:pt x="67" y="361"/>
                  <a:pt x="67" y="360"/>
                </a:cubicBezTo>
                <a:cubicBezTo>
                  <a:pt x="66" y="359"/>
                  <a:pt x="66" y="359"/>
                  <a:pt x="66" y="358"/>
                </a:cubicBezTo>
                <a:close/>
                <a:moveTo>
                  <a:pt x="1" y="444"/>
                </a:moveTo>
                <a:cubicBezTo>
                  <a:pt x="44" y="444"/>
                  <a:pt x="44" y="444"/>
                  <a:pt x="44" y="444"/>
                </a:cubicBezTo>
                <a:cubicBezTo>
                  <a:pt x="45" y="444"/>
                  <a:pt x="48" y="444"/>
                  <a:pt x="53" y="444"/>
                </a:cubicBezTo>
                <a:cubicBezTo>
                  <a:pt x="53" y="444"/>
                  <a:pt x="53" y="444"/>
                  <a:pt x="53" y="444"/>
                </a:cubicBezTo>
                <a:cubicBezTo>
                  <a:pt x="51" y="443"/>
                  <a:pt x="49" y="443"/>
                  <a:pt x="48" y="442"/>
                </a:cubicBezTo>
                <a:cubicBezTo>
                  <a:pt x="1" y="420"/>
                  <a:pt x="1" y="420"/>
                  <a:pt x="1" y="420"/>
                </a:cubicBezTo>
                <a:cubicBezTo>
                  <a:pt x="1" y="419"/>
                  <a:pt x="1" y="419"/>
                  <a:pt x="1" y="419"/>
                </a:cubicBezTo>
                <a:cubicBezTo>
                  <a:pt x="47" y="397"/>
                  <a:pt x="47" y="397"/>
                  <a:pt x="47" y="397"/>
                </a:cubicBezTo>
                <a:cubicBezTo>
                  <a:pt x="49" y="397"/>
                  <a:pt x="51" y="396"/>
                  <a:pt x="53" y="395"/>
                </a:cubicBezTo>
                <a:cubicBezTo>
                  <a:pt x="53" y="395"/>
                  <a:pt x="53" y="395"/>
                  <a:pt x="53" y="395"/>
                </a:cubicBezTo>
                <a:cubicBezTo>
                  <a:pt x="50" y="395"/>
                  <a:pt x="48" y="396"/>
                  <a:pt x="45" y="396"/>
                </a:cubicBezTo>
                <a:cubicBezTo>
                  <a:pt x="1" y="396"/>
                  <a:pt x="1" y="396"/>
                  <a:pt x="1" y="396"/>
                </a:cubicBezTo>
                <a:cubicBezTo>
                  <a:pt x="1" y="391"/>
                  <a:pt x="1" y="391"/>
                  <a:pt x="1" y="391"/>
                </a:cubicBezTo>
                <a:cubicBezTo>
                  <a:pt x="62" y="391"/>
                  <a:pt x="62" y="391"/>
                  <a:pt x="62" y="391"/>
                </a:cubicBezTo>
                <a:cubicBezTo>
                  <a:pt x="62" y="395"/>
                  <a:pt x="62" y="395"/>
                  <a:pt x="62" y="395"/>
                </a:cubicBezTo>
                <a:cubicBezTo>
                  <a:pt x="13" y="418"/>
                  <a:pt x="13" y="418"/>
                  <a:pt x="13" y="418"/>
                </a:cubicBezTo>
                <a:cubicBezTo>
                  <a:pt x="12" y="418"/>
                  <a:pt x="12" y="418"/>
                  <a:pt x="12" y="418"/>
                </a:cubicBezTo>
                <a:cubicBezTo>
                  <a:pt x="11" y="419"/>
                  <a:pt x="11" y="419"/>
                  <a:pt x="10" y="419"/>
                </a:cubicBezTo>
                <a:cubicBezTo>
                  <a:pt x="9" y="419"/>
                  <a:pt x="9" y="419"/>
                  <a:pt x="8" y="420"/>
                </a:cubicBezTo>
                <a:cubicBezTo>
                  <a:pt x="8" y="420"/>
                  <a:pt x="8" y="420"/>
                  <a:pt x="8" y="420"/>
                </a:cubicBezTo>
                <a:cubicBezTo>
                  <a:pt x="9" y="421"/>
                  <a:pt x="9" y="421"/>
                  <a:pt x="9" y="421"/>
                </a:cubicBezTo>
                <a:cubicBezTo>
                  <a:pt x="9" y="421"/>
                  <a:pt x="10" y="421"/>
                  <a:pt x="13" y="422"/>
                </a:cubicBezTo>
                <a:cubicBezTo>
                  <a:pt x="62" y="444"/>
                  <a:pt x="62" y="444"/>
                  <a:pt x="62" y="444"/>
                </a:cubicBezTo>
                <a:cubicBezTo>
                  <a:pt x="62" y="448"/>
                  <a:pt x="62" y="448"/>
                  <a:pt x="62" y="448"/>
                </a:cubicBezTo>
                <a:cubicBezTo>
                  <a:pt x="1" y="448"/>
                  <a:pt x="1" y="448"/>
                  <a:pt x="1" y="448"/>
                </a:cubicBezTo>
                <a:lnTo>
                  <a:pt x="1" y="444"/>
                </a:lnTo>
                <a:close/>
              </a:path>
            </a:pathLst>
          </a:custGeom>
          <a:solidFill>
            <a:srgbClr val="FF5C39"/>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Semilight"/>
              <a:ea typeface="+mn-ea"/>
              <a:cs typeface="+mn-cs"/>
            </a:endParaRPr>
          </a:p>
        </p:txBody>
      </p:sp>
      <p:sp>
        <p:nvSpPr>
          <p:cNvPr id="37" name="Freeform 252">
            <a:extLst>
              <a:ext uri="{FF2B5EF4-FFF2-40B4-BE49-F238E27FC236}">
                <a16:creationId xmlns:a16="http://schemas.microsoft.com/office/drawing/2014/main" id="{F02F1339-3011-38D3-BE70-8EE946D520C6}"/>
              </a:ext>
              <a:ext uri="{C183D7F6-B498-43B3-948B-1728B52AA6E4}">
                <adec:decorative xmlns:adec="http://schemas.microsoft.com/office/drawing/2017/decorative" val="1"/>
              </a:ext>
            </a:extLst>
          </p:cNvPr>
          <p:cNvSpPr>
            <a:spLocks noEditPoints="1"/>
          </p:cNvSpPr>
          <p:nvPr userDrawn="1"/>
        </p:nvSpPr>
        <p:spPr bwMode="auto">
          <a:xfrm rot="16200000">
            <a:off x="6854383" y="5099479"/>
            <a:ext cx="267154" cy="1080177"/>
          </a:xfrm>
          <a:custGeom>
            <a:avLst/>
            <a:gdLst>
              <a:gd name="T0" fmla="*/ 0 w 88"/>
              <a:gd name="T1" fmla="*/ 31 h 355"/>
              <a:gd name="T2" fmla="*/ 33 w 88"/>
              <a:gd name="T3" fmla="*/ 0 h 355"/>
              <a:gd name="T4" fmla="*/ 69 w 88"/>
              <a:gd name="T5" fmla="*/ 34 h 355"/>
              <a:gd name="T6" fmla="*/ 62 w 88"/>
              <a:gd name="T7" fmla="*/ 49 h 355"/>
              <a:gd name="T8" fmla="*/ 56 w 88"/>
              <a:gd name="T9" fmla="*/ 13 h 355"/>
              <a:gd name="T10" fmla="*/ 12 w 88"/>
              <a:gd name="T11" fmla="*/ 13 h 355"/>
              <a:gd name="T12" fmla="*/ 7 w 88"/>
              <a:gd name="T13" fmla="*/ 49 h 355"/>
              <a:gd name="T14" fmla="*/ 1 w 88"/>
              <a:gd name="T15" fmla="*/ 58 h 355"/>
              <a:gd name="T16" fmla="*/ 22 w 88"/>
              <a:gd name="T17" fmla="*/ 70 h 355"/>
              <a:gd name="T18" fmla="*/ 1 w 88"/>
              <a:gd name="T19" fmla="*/ 107 h 355"/>
              <a:gd name="T20" fmla="*/ 68 w 88"/>
              <a:gd name="T21" fmla="*/ 87 h 355"/>
              <a:gd name="T22" fmla="*/ 1 w 88"/>
              <a:gd name="T23" fmla="*/ 58 h 355"/>
              <a:gd name="T24" fmla="*/ 60 w 88"/>
              <a:gd name="T25" fmla="*/ 86 h 355"/>
              <a:gd name="T26" fmla="*/ 26 w 88"/>
              <a:gd name="T27" fmla="*/ 98 h 355"/>
              <a:gd name="T28" fmla="*/ 57 w 88"/>
              <a:gd name="T29" fmla="*/ 83 h 355"/>
              <a:gd name="T30" fmla="*/ 73 w 88"/>
              <a:gd name="T31" fmla="*/ 81 h 355"/>
              <a:gd name="T32" fmla="*/ 88 w 88"/>
              <a:gd name="T33" fmla="*/ 88 h 355"/>
              <a:gd name="T34" fmla="*/ 73 w 88"/>
              <a:gd name="T35" fmla="*/ 81 h 355"/>
              <a:gd name="T36" fmla="*/ 49 w 88"/>
              <a:gd name="T37" fmla="*/ 183 h 355"/>
              <a:gd name="T38" fmla="*/ 58 w 88"/>
              <a:gd name="T39" fmla="*/ 183 h 355"/>
              <a:gd name="T40" fmla="*/ 1 w 88"/>
              <a:gd name="T41" fmla="*/ 156 h 355"/>
              <a:gd name="T42" fmla="*/ 52 w 88"/>
              <a:gd name="T43" fmla="*/ 131 h 355"/>
              <a:gd name="T44" fmla="*/ 59 w 88"/>
              <a:gd name="T45" fmla="*/ 128 h 355"/>
              <a:gd name="T46" fmla="*/ 1 w 88"/>
              <a:gd name="T47" fmla="*/ 129 h 355"/>
              <a:gd name="T48" fmla="*/ 68 w 88"/>
              <a:gd name="T49" fmla="*/ 124 h 355"/>
              <a:gd name="T50" fmla="*/ 14 w 88"/>
              <a:gd name="T51" fmla="*/ 154 h 355"/>
              <a:gd name="T52" fmla="*/ 11 w 88"/>
              <a:gd name="T53" fmla="*/ 155 h 355"/>
              <a:gd name="T54" fmla="*/ 8 w 88"/>
              <a:gd name="T55" fmla="*/ 156 h 355"/>
              <a:gd name="T56" fmla="*/ 14 w 88"/>
              <a:gd name="T57" fmla="*/ 158 h 355"/>
              <a:gd name="T58" fmla="*/ 68 w 88"/>
              <a:gd name="T59" fmla="*/ 187 h 355"/>
              <a:gd name="T60" fmla="*/ 1 w 88"/>
              <a:gd name="T61" fmla="*/ 183 h 355"/>
              <a:gd name="T62" fmla="*/ 67 w 88"/>
              <a:gd name="T63" fmla="*/ 291 h 355"/>
              <a:gd name="T64" fmla="*/ 64 w 88"/>
              <a:gd name="T65" fmla="*/ 286 h 355"/>
              <a:gd name="T66" fmla="*/ 64 w 88"/>
              <a:gd name="T67" fmla="*/ 280 h 355"/>
              <a:gd name="T68" fmla="*/ 69 w 88"/>
              <a:gd name="T69" fmla="*/ 260 h 355"/>
              <a:gd name="T70" fmla="*/ 60 w 88"/>
              <a:gd name="T71" fmla="*/ 236 h 355"/>
              <a:gd name="T72" fmla="*/ 34 w 88"/>
              <a:gd name="T73" fmla="*/ 227 h 355"/>
              <a:gd name="T74" fmla="*/ 9 w 88"/>
              <a:gd name="T75" fmla="*/ 236 h 355"/>
              <a:gd name="T76" fmla="*/ 0 w 88"/>
              <a:gd name="T77" fmla="*/ 258 h 355"/>
              <a:gd name="T78" fmla="*/ 9 w 88"/>
              <a:gd name="T79" fmla="*/ 282 h 355"/>
              <a:gd name="T80" fmla="*/ 35 w 88"/>
              <a:gd name="T81" fmla="*/ 290 h 355"/>
              <a:gd name="T82" fmla="*/ 60 w 88"/>
              <a:gd name="T83" fmla="*/ 284 h 355"/>
              <a:gd name="T84" fmla="*/ 70 w 88"/>
              <a:gd name="T85" fmla="*/ 296 h 355"/>
              <a:gd name="T86" fmla="*/ 76 w 88"/>
              <a:gd name="T87" fmla="*/ 295 h 355"/>
              <a:gd name="T88" fmla="*/ 70 w 88"/>
              <a:gd name="T89" fmla="*/ 291 h 355"/>
              <a:gd name="T90" fmla="*/ 47 w 88"/>
              <a:gd name="T91" fmla="*/ 284 h 355"/>
              <a:gd name="T92" fmla="*/ 22 w 88"/>
              <a:gd name="T93" fmla="*/ 284 h 355"/>
              <a:gd name="T94" fmla="*/ 6 w 88"/>
              <a:gd name="T95" fmla="*/ 270 h 355"/>
              <a:gd name="T96" fmla="*/ 6 w 88"/>
              <a:gd name="T97" fmla="*/ 247 h 355"/>
              <a:gd name="T98" fmla="*/ 22 w 88"/>
              <a:gd name="T99" fmla="*/ 234 h 355"/>
              <a:gd name="T100" fmla="*/ 47 w 88"/>
              <a:gd name="T101" fmla="*/ 234 h 355"/>
              <a:gd name="T102" fmla="*/ 63 w 88"/>
              <a:gd name="T103" fmla="*/ 248 h 355"/>
              <a:gd name="T104" fmla="*/ 63 w 88"/>
              <a:gd name="T105" fmla="*/ 270 h 355"/>
              <a:gd name="T106" fmla="*/ 1 w 88"/>
              <a:gd name="T107" fmla="*/ 352 h 355"/>
              <a:gd name="T108" fmla="*/ 58 w 88"/>
              <a:gd name="T109" fmla="*/ 309 h 355"/>
              <a:gd name="T110" fmla="*/ 59 w 88"/>
              <a:gd name="T111" fmla="*/ 309 h 355"/>
              <a:gd name="T112" fmla="*/ 1 w 88"/>
              <a:gd name="T113" fmla="*/ 309 h 355"/>
              <a:gd name="T114" fmla="*/ 68 w 88"/>
              <a:gd name="T115" fmla="*/ 304 h 355"/>
              <a:gd name="T116" fmla="*/ 14 w 88"/>
              <a:gd name="T117" fmla="*/ 347 h 355"/>
              <a:gd name="T118" fmla="*/ 10 w 88"/>
              <a:gd name="T119" fmla="*/ 351 h 355"/>
              <a:gd name="T120" fmla="*/ 68 w 88"/>
              <a:gd name="T121" fmla="*/ 350 h 355"/>
              <a:gd name="T122" fmla="*/ 1 w 88"/>
              <a:gd name="T123"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355">
                <a:moveTo>
                  <a:pt x="3" y="49"/>
                </a:moveTo>
                <a:cubicBezTo>
                  <a:pt x="1" y="43"/>
                  <a:pt x="0" y="37"/>
                  <a:pt x="0" y="31"/>
                </a:cubicBezTo>
                <a:cubicBezTo>
                  <a:pt x="0" y="22"/>
                  <a:pt x="3" y="15"/>
                  <a:pt x="9" y="9"/>
                </a:cubicBezTo>
                <a:cubicBezTo>
                  <a:pt x="15" y="3"/>
                  <a:pt x="23" y="0"/>
                  <a:pt x="33" y="0"/>
                </a:cubicBezTo>
                <a:cubicBezTo>
                  <a:pt x="44" y="0"/>
                  <a:pt x="53" y="3"/>
                  <a:pt x="59" y="10"/>
                </a:cubicBezTo>
                <a:cubicBezTo>
                  <a:pt x="66" y="16"/>
                  <a:pt x="69" y="24"/>
                  <a:pt x="69" y="34"/>
                </a:cubicBezTo>
                <a:cubicBezTo>
                  <a:pt x="69" y="39"/>
                  <a:pt x="68" y="44"/>
                  <a:pt x="67" y="49"/>
                </a:cubicBezTo>
                <a:cubicBezTo>
                  <a:pt x="62" y="49"/>
                  <a:pt x="62" y="49"/>
                  <a:pt x="62" y="49"/>
                </a:cubicBezTo>
                <a:cubicBezTo>
                  <a:pt x="64" y="44"/>
                  <a:pt x="65" y="39"/>
                  <a:pt x="65" y="34"/>
                </a:cubicBezTo>
                <a:cubicBezTo>
                  <a:pt x="65" y="25"/>
                  <a:pt x="62" y="18"/>
                  <a:pt x="56" y="13"/>
                </a:cubicBezTo>
                <a:cubicBezTo>
                  <a:pt x="51" y="8"/>
                  <a:pt x="43" y="5"/>
                  <a:pt x="34" y="5"/>
                </a:cubicBezTo>
                <a:cubicBezTo>
                  <a:pt x="24" y="5"/>
                  <a:pt x="17" y="7"/>
                  <a:pt x="12" y="13"/>
                </a:cubicBezTo>
                <a:cubicBezTo>
                  <a:pt x="6" y="18"/>
                  <a:pt x="4" y="24"/>
                  <a:pt x="4" y="32"/>
                </a:cubicBezTo>
                <a:cubicBezTo>
                  <a:pt x="4" y="38"/>
                  <a:pt x="5" y="44"/>
                  <a:pt x="7" y="49"/>
                </a:cubicBezTo>
                <a:lnTo>
                  <a:pt x="3" y="49"/>
                </a:lnTo>
                <a:close/>
                <a:moveTo>
                  <a:pt x="1" y="58"/>
                </a:moveTo>
                <a:cubicBezTo>
                  <a:pt x="1" y="63"/>
                  <a:pt x="1" y="63"/>
                  <a:pt x="1" y="63"/>
                </a:cubicBezTo>
                <a:cubicBezTo>
                  <a:pt x="22" y="70"/>
                  <a:pt x="22" y="70"/>
                  <a:pt x="22" y="70"/>
                </a:cubicBezTo>
                <a:cubicBezTo>
                  <a:pt x="22" y="100"/>
                  <a:pt x="22" y="100"/>
                  <a:pt x="22" y="100"/>
                </a:cubicBezTo>
                <a:cubicBezTo>
                  <a:pt x="1" y="107"/>
                  <a:pt x="1" y="107"/>
                  <a:pt x="1" y="107"/>
                </a:cubicBezTo>
                <a:cubicBezTo>
                  <a:pt x="1" y="113"/>
                  <a:pt x="1" y="113"/>
                  <a:pt x="1" y="113"/>
                </a:cubicBezTo>
                <a:cubicBezTo>
                  <a:pt x="68" y="87"/>
                  <a:pt x="68" y="87"/>
                  <a:pt x="68" y="87"/>
                </a:cubicBezTo>
                <a:cubicBezTo>
                  <a:pt x="68" y="83"/>
                  <a:pt x="68" y="83"/>
                  <a:pt x="68" y="83"/>
                </a:cubicBezTo>
                <a:lnTo>
                  <a:pt x="1" y="58"/>
                </a:lnTo>
                <a:close/>
                <a:moveTo>
                  <a:pt x="62" y="85"/>
                </a:moveTo>
                <a:cubicBezTo>
                  <a:pt x="61" y="85"/>
                  <a:pt x="61" y="86"/>
                  <a:pt x="60" y="86"/>
                </a:cubicBezTo>
                <a:cubicBezTo>
                  <a:pt x="59" y="86"/>
                  <a:pt x="58" y="86"/>
                  <a:pt x="57" y="87"/>
                </a:cubicBezTo>
                <a:cubicBezTo>
                  <a:pt x="26" y="98"/>
                  <a:pt x="26" y="98"/>
                  <a:pt x="26" y="98"/>
                </a:cubicBezTo>
                <a:cubicBezTo>
                  <a:pt x="26" y="72"/>
                  <a:pt x="26" y="72"/>
                  <a:pt x="26" y="72"/>
                </a:cubicBezTo>
                <a:cubicBezTo>
                  <a:pt x="57" y="83"/>
                  <a:pt x="57" y="83"/>
                  <a:pt x="57" y="83"/>
                </a:cubicBezTo>
                <a:cubicBezTo>
                  <a:pt x="58" y="84"/>
                  <a:pt x="60" y="84"/>
                  <a:pt x="62" y="85"/>
                </a:cubicBezTo>
                <a:close/>
                <a:moveTo>
                  <a:pt x="73" y="81"/>
                </a:moveTo>
                <a:cubicBezTo>
                  <a:pt x="73" y="77"/>
                  <a:pt x="73" y="77"/>
                  <a:pt x="73" y="77"/>
                </a:cubicBezTo>
                <a:cubicBezTo>
                  <a:pt x="88" y="88"/>
                  <a:pt x="88" y="88"/>
                  <a:pt x="88" y="88"/>
                </a:cubicBezTo>
                <a:cubicBezTo>
                  <a:pt x="88" y="93"/>
                  <a:pt x="88" y="93"/>
                  <a:pt x="88" y="93"/>
                </a:cubicBezTo>
                <a:lnTo>
                  <a:pt x="73" y="81"/>
                </a:lnTo>
                <a:close/>
                <a:moveTo>
                  <a:pt x="1" y="183"/>
                </a:moveTo>
                <a:cubicBezTo>
                  <a:pt x="49" y="183"/>
                  <a:pt x="49" y="183"/>
                  <a:pt x="49" y="183"/>
                </a:cubicBezTo>
                <a:cubicBezTo>
                  <a:pt x="50" y="183"/>
                  <a:pt x="53" y="183"/>
                  <a:pt x="58" y="183"/>
                </a:cubicBezTo>
                <a:cubicBezTo>
                  <a:pt x="58" y="183"/>
                  <a:pt x="58" y="183"/>
                  <a:pt x="58" y="183"/>
                </a:cubicBezTo>
                <a:cubicBezTo>
                  <a:pt x="56" y="182"/>
                  <a:pt x="54" y="181"/>
                  <a:pt x="53" y="180"/>
                </a:cubicBezTo>
                <a:cubicBezTo>
                  <a:pt x="1" y="156"/>
                  <a:pt x="1" y="156"/>
                  <a:pt x="1" y="156"/>
                </a:cubicBezTo>
                <a:cubicBezTo>
                  <a:pt x="1" y="155"/>
                  <a:pt x="1" y="155"/>
                  <a:pt x="1" y="155"/>
                </a:cubicBezTo>
                <a:cubicBezTo>
                  <a:pt x="52" y="131"/>
                  <a:pt x="52" y="131"/>
                  <a:pt x="52" y="131"/>
                </a:cubicBezTo>
                <a:cubicBezTo>
                  <a:pt x="54" y="130"/>
                  <a:pt x="56" y="129"/>
                  <a:pt x="59" y="129"/>
                </a:cubicBezTo>
                <a:cubicBezTo>
                  <a:pt x="59" y="128"/>
                  <a:pt x="59" y="128"/>
                  <a:pt x="59" y="128"/>
                </a:cubicBezTo>
                <a:cubicBezTo>
                  <a:pt x="56" y="129"/>
                  <a:pt x="53" y="129"/>
                  <a:pt x="50" y="129"/>
                </a:cubicBezTo>
                <a:cubicBezTo>
                  <a:pt x="1" y="129"/>
                  <a:pt x="1" y="129"/>
                  <a:pt x="1" y="129"/>
                </a:cubicBezTo>
                <a:cubicBezTo>
                  <a:pt x="1" y="124"/>
                  <a:pt x="1" y="124"/>
                  <a:pt x="1" y="124"/>
                </a:cubicBezTo>
                <a:cubicBezTo>
                  <a:pt x="68" y="124"/>
                  <a:pt x="68" y="124"/>
                  <a:pt x="68" y="124"/>
                </a:cubicBezTo>
                <a:cubicBezTo>
                  <a:pt x="68" y="128"/>
                  <a:pt x="68" y="128"/>
                  <a:pt x="68" y="128"/>
                </a:cubicBezTo>
                <a:cubicBezTo>
                  <a:pt x="14" y="154"/>
                  <a:pt x="14" y="154"/>
                  <a:pt x="14" y="154"/>
                </a:cubicBezTo>
                <a:cubicBezTo>
                  <a:pt x="13" y="154"/>
                  <a:pt x="13" y="154"/>
                  <a:pt x="13" y="154"/>
                </a:cubicBezTo>
                <a:cubicBezTo>
                  <a:pt x="12" y="154"/>
                  <a:pt x="11" y="154"/>
                  <a:pt x="11" y="155"/>
                </a:cubicBezTo>
                <a:cubicBezTo>
                  <a:pt x="10" y="155"/>
                  <a:pt x="9" y="155"/>
                  <a:pt x="8" y="156"/>
                </a:cubicBezTo>
                <a:cubicBezTo>
                  <a:pt x="8" y="156"/>
                  <a:pt x="8" y="156"/>
                  <a:pt x="8" y="156"/>
                </a:cubicBezTo>
                <a:cubicBezTo>
                  <a:pt x="10" y="156"/>
                  <a:pt x="10" y="156"/>
                  <a:pt x="10" y="156"/>
                </a:cubicBezTo>
                <a:cubicBezTo>
                  <a:pt x="10" y="157"/>
                  <a:pt x="11" y="157"/>
                  <a:pt x="14" y="158"/>
                </a:cubicBezTo>
                <a:cubicBezTo>
                  <a:pt x="68" y="183"/>
                  <a:pt x="68" y="183"/>
                  <a:pt x="68" y="183"/>
                </a:cubicBezTo>
                <a:cubicBezTo>
                  <a:pt x="68" y="187"/>
                  <a:pt x="68" y="187"/>
                  <a:pt x="68" y="187"/>
                </a:cubicBezTo>
                <a:cubicBezTo>
                  <a:pt x="1" y="187"/>
                  <a:pt x="1" y="187"/>
                  <a:pt x="1" y="187"/>
                </a:cubicBezTo>
                <a:lnTo>
                  <a:pt x="1" y="183"/>
                </a:lnTo>
                <a:close/>
                <a:moveTo>
                  <a:pt x="70" y="291"/>
                </a:moveTo>
                <a:cubicBezTo>
                  <a:pt x="69" y="291"/>
                  <a:pt x="68" y="291"/>
                  <a:pt x="67" y="291"/>
                </a:cubicBezTo>
                <a:cubicBezTo>
                  <a:pt x="66" y="290"/>
                  <a:pt x="66" y="290"/>
                  <a:pt x="65" y="289"/>
                </a:cubicBezTo>
                <a:cubicBezTo>
                  <a:pt x="65" y="288"/>
                  <a:pt x="64" y="287"/>
                  <a:pt x="64" y="286"/>
                </a:cubicBezTo>
                <a:cubicBezTo>
                  <a:pt x="64" y="285"/>
                  <a:pt x="64" y="284"/>
                  <a:pt x="64" y="282"/>
                </a:cubicBezTo>
                <a:cubicBezTo>
                  <a:pt x="64" y="281"/>
                  <a:pt x="64" y="280"/>
                  <a:pt x="64" y="280"/>
                </a:cubicBezTo>
                <a:cubicBezTo>
                  <a:pt x="64" y="279"/>
                  <a:pt x="64" y="278"/>
                  <a:pt x="64" y="277"/>
                </a:cubicBezTo>
                <a:cubicBezTo>
                  <a:pt x="67" y="272"/>
                  <a:pt x="69" y="267"/>
                  <a:pt x="69" y="260"/>
                </a:cubicBezTo>
                <a:cubicBezTo>
                  <a:pt x="69" y="255"/>
                  <a:pt x="68" y="250"/>
                  <a:pt x="67" y="246"/>
                </a:cubicBezTo>
                <a:cubicBezTo>
                  <a:pt x="65" y="242"/>
                  <a:pt x="63" y="239"/>
                  <a:pt x="60" y="236"/>
                </a:cubicBezTo>
                <a:cubicBezTo>
                  <a:pt x="56" y="233"/>
                  <a:pt x="53" y="231"/>
                  <a:pt x="48" y="229"/>
                </a:cubicBezTo>
                <a:cubicBezTo>
                  <a:pt x="44" y="228"/>
                  <a:pt x="39" y="227"/>
                  <a:pt x="34" y="227"/>
                </a:cubicBezTo>
                <a:cubicBezTo>
                  <a:pt x="29" y="227"/>
                  <a:pt x="24" y="228"/>
                  <a:pt x="20" y="229"/>
                </a:cubicBezTo>
                <a:cubicBezTo>
                  <a:pt x="16" y="231"/>
                  <a:pt x="12" y="233"/>
                  <a:pt x="9" y="236"/>
                </a:cubicBezTo>
                <a:cubicBezTo>
                  <a:pt x="6" y="238"/>
                  <a:pt x="4" y="242"/>
                  <a:pt x="2" y="245"/>
                </a:cubicBezTo>
                <a:cubicBezTo>
                  <a:pt x="0" y="249"/>
                  <a:pt x="0" y="254"/>
                  <a:pt x="0" y="258"/>
                </a:cubicBezTo>
                <a:cubicBezTo>
                  <a:pt x="0" y="263"/>
                  <a:pt x="0" y="268"/>
                  <a:pt x="2" y="271"/>
                </a:cubicBezTo>
                <a:cubicBezTo>
                  <a:pt x="4" y="275"/>
                  <a:pt x="6" y="279"/>
                  <a:pt x="9" y="282"/>
                </a:cubicBezTo>
                <a:cubicBezTo>
                  <a:pt x="12" y="284"/>
                  <a:pt x="16" y="286"/>
                  <a:pt x="20" y="288"/>
                </a:cubicBezTo>
                <a:cubicBezTo>
                  <a:pt x="25" y="289"/>
                  <a:pt x="30" y="290"/>
                  <a:pt x="35" y="290"/>
                </a:cubicBezTo>
                <a:cubicBezTo>
                  <a:pt x="45" y="290"/>
                  <a:pt x="53" y="287"/>
                  <a:pt x="60" y="282"/>
                </a:cubicBezTo>
                <a:cubicBezTo>
                  <a:pt x="60" y="284"/>
                  <a:pt x="60" y="284"/>
                  <a:pt x="60" y="284"/>
                </a:cubicBezTo>
                <a:cubicBezTo>
                  <a:pt x="60" y="288"/>
                  <a:pt x="60" y="291"/>
                  <a:pt x="62" y="293"/>
                </a:cubicBezTo>
                <a:cubicBezTo>
                  <a:pt x="64" y="295"/>
                  <a:pt x="66" y="296"/>
                  <a:pt x="70" y="296"/>
                </a:cubicBezTo>
                <a:cubicBezTo>
                  <a:pt x="71" y="296"/>
                  <a:pt x="72" y="296"/>
                  <a:pt x="73" y="296"/>
                </a:cubicBezTo>
                <a:cubicBezTo>
                  <a:pt x="74" y="295"/>
                  <a:pt x="75" y="295"/>
                  <a:pt x="76" y="295"/>
                </a:cubicBezTo>
                <a:cubicBezTo>
                  <a:pt x="76" y="290"/>
                  <a:pt x="76" y="290"/>
                  <a:pt x="76" y="290"/>
                </a:cubicBezTo>
                <a:cubicBezTo>
                  <a:pt x="74" y="291"/>
                  <a:pt x="72" y="291"/>
                  <a:pt x="70" y="291"/>
                </a:cubicBezTo>
                <a:close/>
                <a:moveTo>
                  <a:pt x="57" y="278"/>
                </a:moveTo>
                <a:cubicBezTo>
                  <a:pt x="54" y="281"/>
                  <a:pt x="51" y="282"/>
                  <a:pt x="47" y="284"/>
                </a:cubicBezTo>
                <a:cubicBezTo>
                  <a:pt x="44" y="285"/>
                  <a:pt x="39" y="285"/>
                  <a:pt x="35" y="285"/>
                </a:cubicBezTo>
                <a:cubicBezTo>
                  <a:pt x="30" y="285"/>
                  <a:pt x="25" y="285"/>
                  <a:pt x="22" y="284"/>
                </a:cubicBezTo>
                <a:cubicBezTo>
                  <a:pt x="18" y="282"/>
                  <a:pt x="15" y="280"/>
                  <a:pt x="12" y="278"/>
                </a:cubicBezTo>
                <a:cubicBezTo>
                  <a:pt x="9" y="276"/>
                  <a:pt x="7" y="273"/>
                  <a:pt x="6" y="270"/>
                </a:cubicBezTo>
                <a:cubicBezTo>
                  <a:pt x="4" y="266"/>
                  <a:pt x="4" y="262"/>
                  <a:pt x="4" y="258"/>
                </a:cubicBezTo>
                <a:cubicBezTo>
                  <a:pt x="4" y="254"/>
                  <a:pt x="5" y="251"/>
                  <a:pt x="6" y="247"/>
                </a:cubicBezTo>
                <a:cubicBezTo>
                  <a:pt x="7" y="244"/>
                  <a:pt x="9" y="241"/>
                  <a:pt x="12" y="239"/>
                </a:cubicBezTo>
                <a:cubicBezTo>
                  <a:pt x="15" y="237"/>
                  <a:pt x="18" y="235"/>
                  <a:pt x="22" y="234"/>
                </a:cubicBezTo>
                <a:cubicBezTo>
                  <a:pt x="25" y="233"/>
                  <a:pt x="30" y="232"/>
                  <a:pt x="34" y="232"/>
                </a:cubicBezTo>
                <a:cubicBezTo>
                  <a:pt x="39" y="232"/>
                  <a:pt x="43" y="233"/>
                  <a:pt x="47" y="234"/>
                </a:cubicBezTo>
                <a:cubicBezTo>
                  <a:pt x="51" y="235"/>
                  <a:pt x="54" y="237"/>
                  <a:pt x="56" y="240"/>
                </a:cubicBezTo>
                <a:cubicBezTo>
                  <a:pt x="59" y="242"/>
                  <a:pt x="61" y="245"/>
                  <a:pt x="63" y="248"/>
                </a:cubicBezTo>
                <a:cubicBezTo>
                  <a:pt x="64" y="251"/>
                  <a:pt x="65" y="255"/>
                  <a:pt x="65" y="259"/>
                </a:cubicBezTo>
                <a:cubicBezTo>
                  <a:pt x="65" y="263"/>
                  <a:pt x="64" y="267"/>
                  <a:pt x="63" y="270"/>
                </a:cubicBezTo>
                <a:cubicBezTo>
                  <a:pt x="62" y="273"/>
                  <a:pt x="60" y="276"/>
                  <a:pt x="57" y="278"/>
                </a:cubicBezTo>
                <a:close/>
                <a:moveTo>
                  <a:pt x="1" y="352"/>
                </a:moveTo>
                <a:cubicBezTo>
                  <a:pt x="55" y="312"/>
                  <a:pt x="55" y="312"/>
                  <a:pt x="55" y="312"/>
                </a:cubicBezTo>
                <a:cubicBezTo>
                  <a:pt x="56" y="311"/>
                  <a:pt x="57" y="310"/>
                  <a:pt x="58" y="309"/>
                </a:cubicBezTo>
                <a:cubicBezTo>
                  <a:pt x="59" y="309"/>
                  <a:pt x="59" y="309"/>
                  <a:pt x="59" y="309"/>
                </a:cubicBezTo>
                <a:cubicBezTo>
                  <a:pt x="59" y="309"/>
                  <a:pt x="59" y="309"/>
                  <a:pt x="59" y="309"/>
                </a:cubicBezTo>
                <a:cubicBezTo>
                  <a:pt x="59" y="309"/>
                  <a:pt x="58" y="309"/>
                  <a:pt x="56" y="309"/>
                </a:cubicBezTo>
                <a:cubicBezTo>
                  <a:pt x="1" y="309"/>
                  <a:pt x="1" y="309"/>
                  <a:pt x="1" y="309"/>
                </a:cubicBezTo>
                <a:cubicBezTo>
                  <a:pt x="1" y="304"/>
                  <a:pt x="1" y="304"/>
                  <a:pt x="1" y="304"/>
                </a:cubicBezTo>
                <a:cubicBezTo>
                  <a:pt x="68" y="304"/>
                  <a:pt x="68" y="304"/>
                  <a:pt x="68" y="304"/>
                </a:cubicBezTo>
                <a:cubicBezTo>
                  <a:pt x="68" y="308"/>
                  <a:pt x="68" y="308"/>
                  <a:pt x="68" y="308"/>
                </a:cubicBezTo>
                <a:cubicBezTo>
                  <a:pt x="14" y="347"/>
                  <a:pt x="14" y="347"/>
                  <a:pt x="14" y="347"/>
                </a:cubicBezTo>
                <a:cubicBezTo>
                  <a:pt x="13" y="348"/>
                  <a:pt x="11" y="349"/>
                  <a:pt x="10" y="350"/>
                </a:cubicBezTo>
                <a:cubicBezTo>
                  <a:pt x="10" y="351"/>
                  <a:pt x="10" y="351"/>
                  <a:pt x="10" y="351"/>
                </a:cubicBezTo>
                <a:cubicBezTo>
                  <a:pt x="12" y="350"/>
                  <a:pt x="14" y="350"/>
                  <a:pt x="15" y="350"/>
                </a:cubicBezTo>
                <a:cubicBezTo>
                  <a:pt x="68" y="350"/>
                  <a:pt x="68" y="350"/>
                  <a:pt x="68" y="350"/>
                </a:cubicBezTo>
                <a:cubicBezTo>
                  <a:pt x="68" y="355"/>
                  <a:pt x="68" y="355"/>
                  <a:pt x="68" y="355"/>
                </a:cubicBezTo>
                <a:cubicBezTo>
                  <a:pt x="1" y="355"/>
                  <a:pt x="1" y="355"/>
                  <a:pt x="1" y="355"/>
                </a:cubicBezTo>
                <a:lnTo>
                  <a:pt x="1" y="352"/>
                </a:lnTo>
                <a:close/>
              </a:path>
            </a:pathLst>
          </a:custGeom>
          <a:solidFill>
            <a:schemeClr val="accent4"/>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tx2">
                  <a:lumMod val="75000"/>
                  <a:lumOff val="25000"/>
                </a:schemeClr>
              </a:solidFill>
              <a:effectLst/>
              <a:uLnTx/>
              <a:uFillTx/>
              <a:latin typeface="Segoe UI Semilight"/>
              <a:ea typeface="+mn-ea"/>
              <a:cs typeface="+mn-cs"/>
            </a:endParaRPr>
          </a:p>
        </p:txBody>
      </p:sp>
      <p:sp>
        <p:nvSpPr>
          <p:cNvPr id="38" name="Freeform 254">
            <a:extLst>
              <a:ext uri="{FF2B5EF4-FFF2-40B4-BE49-F238E27FC236}">
                <a16:creationId xmlns:a16="http://schemas.microsoft.com/office/drawing/2014/main" id="{15C854D5-15DA-33A7-6D14-682CC797AA6F}"/>
              </a:ext>
              <a:ext uri="{C183D7F6-B498-43B3-948B-1728B52AA6E4}">
                <adec:decorative xmlns:adec="http://schemas.microsoft.com/office/drawing/2017/decorative" val="1"/>
              </a:ext>
            </a:extLst>
          </p:cNvPr>
          <p:cNvSpPr>
            <a:spLocks noEditPoints="1"/>
          </p:cNvSpPr>
          <p:nvPr userDrawn="1"/>
        </p:nvSpPr>
        <p:spPr bwMode="auto">
          <a:xfrm>
            <a:off x="1269635" y="4428592"/>
            <a:ext cx="981279" cy="146420"/>
          </a:xfrm>
          <a:custGeom>
            <a:avLst/>
            <a:gdLst>
              <a:gd name="T0" fmla="*/ 0 w 323"/>
              <a:gd name="T1" fmla="*/ 24 h 48"/>
              <a:gd name="T2" fmla="*/ 37 w 323"/>
              <a:gd name="T3" fmla="*/ 6 h 48"/>
              <a:gd name="T4" fmla="*/ 21 w 323"/>
              <a:gd name="T5" fmla="*/ 48 h 48"/>
              <a:gd name="T6" fmla="*/ 5 w 323"/>
              <a:gd name="T7" fmla="*/ 24 h 48"/>
              <a:gd name="T8" fmla="*/ 33 w 323"/>
              <a:gd name="T9" fmla="*/ 38 h 48"/>
              <a:gd name="T10" fmla="*/ 22 w 323"/>
              <a:gd name="T11" fmla="*/ 5 h 48"/>
              <a:gd name="T12" fmla="*/ 66 w 323"/>
              <a:gd name="T13" fmla="*/ 1 h 48"/>
              <a:gd name="T14" fmla="*/ 77 w 323"/>
              <a:gd name="T15" fmla="*/ 18 h 48"/>
              <a:gd name="T16" fmla="*/ 78 w 323"/>
              <a:gd name="T17" fmla="*/ 26 h 48"/>
              <a:gd name="T18" fmla="*/ 66 w 323"/>
              <a:gd name="T19" fmla="*/ 47 h 48"/>
              <a:gd name="T20" fmla="*/ 58 w 323"/>
              <a:gd name="T21" fmla="*/ 20 h 48"/>
              <a:gd name="T22" fmla="*/ 73 w 323"/>
              <a:gd name="T23" fmla="*/ 12 h 48"/>
              <a:gd name="T24" fmla="*/ 58 w 323"/>
              <a:gd name="T25" fmla="*/ 25 h 48"/>
              <a:gd name="T26" fmla="*/ 73 w 323"/>
              <a:gd name="T27" fmla="*/ 40 h 48"/>
              <a:gd name="T28" fmla="*/ 58 w 323"/>
              <a:gd name="T29" fmla="*/ 25 h 48"/>
              <a:gd name="T30" fmla="*/ 109 w 323"/>
              <a:gd name="T31" fmla="*/ 34 h 48"/>
              <a:gd name="T32" fmla="*/ 103 w 323"/>
              <a:gd name="T33" fmla="*/ 28 h 48"/>
              <a:gd name="T34" fmla="*/ 96 w 323"/>
              <a:gd name="T35" fmla="*/ 47 h 48"/>
              <a:gd name="T36" fmla="*/ 104 w 323"/>
              <a:gd name="T37" fmla="*/ 1 h 48"/>
              <a:gd name="T38" fmla="*/ 117 w 323"/>
              <a:gd name="T39" fmla="*/ 7 h 48"/>
              <a:gd name="T40" fmla="*/ 116 w 323"/>
              <a:gd name="T41" fmla="*/ 21 h 48"/>
              <a:gd name="T42" fmla="*/ 108 w 323"/>
              <a:gd name="T43" fmla="*/ 26 h 48"/>
              <a:gd name="T44" fmla="*/ 113 w 323"/>
              <a:gd name="T45" fmla="*/ 30 h 48"/>
              <a:gd name="T46" fmla="*/ 96 w 323"/>
              <a:gd name="T47" fmla="*/ 5 h 48"/>
              <a:gd name="T48" fmla="*/ 107 w 323"/>
              <a:gd name="T49" fmla="*/ 22 h 48"/>
              <a:gd name="T50" fmla="*/ 113 w 323"/>
              <a:gd name="T51" fmla="*/ 13 h 48"/>
              <a:gd name="T52" fmla="*/ 96 w 323"/>
              <a:gd name="T53" fmla="*/ 5 h 48"/>
              <a:gd name="T54" fmla="*/ 130 w 323"/>
              <a:gd name="T55" fmla="*/ 1 h 48"/>
              <a:gd name="T56" fmla="*/ 182 w 323"/>
              <a:gd name="T57" fmla="*/ 44 h 48"/>
              <a:gd name="T58" fmla="*/ 145 w 323"/>
              <a:gd name="T59" fmla="*/ 24 h 48"/>
              <a:gd name="T60" fmla="*/ 181 w 323"/>
              <a:gd name="T61" fmla="*/ 2 h 48"/>
              <a:gd name="T62" fmla="*/ 155 w 323"/>
              <a:gd name="T63" fmla="*/ 10 h 48"/>
              <a:gd name="T64" fmla="*/ 167 w 323"/>
              <a:gd name="T65" fmla="*/ 43 h 48"/>
              <a:gd name="T66" fmla="*/ 167 w 323"/>
              <a:gd name="T67" fmla="*/ 28 h 48"/>
              <a:gd name="T68" fmla="*/ 182 w 323"/>
              <a:gd name="T69" fmla="*/ 44 h 48"/>
              <a:gd name="T70" fmla="*/ 218 w 323"/>
              <a:gd name="T71" fmla="*/ 34 h 48"/>
              <a:gd name="T72" fmla="*/ 188 w 323"/>
              <a:gd name="T73" fmla="*/ 47 h 48"/>
              <a:gd name="T74" fmla="*/ 229 w 323"/>
              <a:gd name="T75" fmla="*/ 47 h 48"/>
              <a:gd name="T76" fmla="*/ 208 w 323"/>
              <a:gd name="T77" fmla="*/ 6 h 48"/>
              <a:gd name="T78" fmla="*/ 200 w 323"/>
              <a:gd name="T79" fmla="*/ 29 h 48"/>
              <a:gd name="T80" fmla="*/ 236 w 323"/>
              <a:gd name="T81" fmla="*/ 1 h 48"/>
              <a:gd name="T82" fmla="*/ 266 w 323"/>
              <a:gd name="T83" fmla="*/ 40 h 48"/>
              <a:gd name="T84" fmla="*/ 241 w 323"/>
              <a:gd name="T85" fmla="*/ 5 h 48"/>
              <a:gd name="T86" fmla="*/ 262 w 323"/>
              <a:gd name="T87" fmla="*/ 37 h 48"/>
              <a:gd name="T88" fmla="*/ 241 w 323"/>
              <a:gd name="T89" fmla="*/ 5 h 48"/>
              <a:gd name="T90" fmla="*/ 279 w 323"/>
              <a:gd name="T91" fmla="*/ 24 h 48"/>
              <a:gd name="T92" fmla="*/ 317 w 323"/>
              <a:gd name="T93" fmla="*/ 6 h 48"/>
              <a:gd name="T94" fmla="*/ 301 w 323"/>
              <a:gd name="T95" fmla="*/ 48 h 48"/>
              <a:gd name="T96" fmla="*/ 285 w 323"/>
              <a:gd name="T97" fmla="*/ 24 h 48"/>
              <a:gd name="T98" fmla="*/ 313 w 323"/>
              <a:gd name="T99" fmla="*/ 38 h 48"/>
              <a:gd name="T100" fmla="*/ 301 w 323"/>
              <a:gd name="T101"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3" h="48">
                <a:moveTo>
                  <a:pt x="21" y="48"/>
                </a:moveTo>
                <a:cubicBezTo>
                  <a:pt x="15" y="48"/>
                  <a:pt x="9" y="46"/>
                  <a:pt x="5" y="41"/>
                </a:cubicBezTo>
                <a:cubicBezTo>
                  <a:pt x="1" y="37"/>
                  <a:pt x="0" y="31"/>
                  <a:pt x="0" y="24"/>
                </a:cubicBezTo>
                <a:cubicBezTo>
                  <a:pt x="0" y="17"/>
                  <a:pt x="2" y="11"/>
                  <a:pt x="6" y="6"/>
                </a:cubicBezTo>
                <a:cubicBezTo>
                  <a:pt x="10" y="2"/>
                  <a:pt x="15" y="0"/>
                  <a:pt x="22" y="0"/>
                </a:cubicBezTo>
                <a:cubicBezTo>
                  <a:pt x="28" y="0"/>
                  <a:pt x="34" y="2"/>
                  <a:pt x="37" y="6"/>
                </a:cubicBezTo>
                <a:cubicBezTo>
                  <a:pt x="41" y="11"/>
                  <a:pt x="43" y="16"/>
                  <a:pt x="43" y="23"/>
                </a:cubicBezTo>
                <a:cubicBezTo>
                  <a:pt x="43" y="31"/>
                  <a:pt x="41" y="37"/>
                  <a:pt x="37" y="41"/>
                </a:cubicBezTo>
                <a:cubicBezTo>
                  <a:pt x="33" y="45"/>
                  <a:pt x="28" y="48"/>
                  <a:pt x="21" y="48"/>
                </a:cubicBezTo>
                <a:close/>
                <a:moveTo>
                  <a:pt x="22" y="5"/>
                </a:moveTo>
                <a:cubicBezTo>
                  <a:pt x="17" y="5"/>
                  <a:pt x="13" y="6"/>
                  <a:pt x="10" y="10"/>
                </a:cubicBezTo>
                <a:cubicBezTo>
                  <a:pt x="7" y="13"/>
                  <a:pt x="5" y="18"/>
                  <a:pt x="5" y="24"/>
                </a:cubicBezTo>
                <a:cubicBezTo>
                  <a:pt x="5" y="30"/>
                  <a:pt x="7" y="34"/>
                  <a:pt x="10" y="38"/>
                </a:cubicBezTo>
                <a:cubicBezTo>
                  <a:pt x="13" y="41"/>
                  <a:pt x="16" y="43"/>
                  <a:pt x="21" y="43"/>
                </a:cubicBezTo>
                <a:cubicBezTo>
                  <a:pt x="26" y="43"/>
                  <a:pt x="30" y="41"/>
                  <a:pt x="33" y="38"/>
                </a:cubicBezTo>
                <a:cubicBezTo>
                  <a:pt x="36" y="35"/>
                  <a:pt x="38" y="30"/>
                  <a:pt x="38" y="24"/>
                </a:cubicBezTo>
                <a:cubicBezTo>
                  <a:pt x="38" y="18"/>
                  <a:pt x="36" y="13"/>
                  <a:pt x="33" y="10"/>
                </a:cubicBezTo>
                <a:cubicBezTo>
                  <a:pt x="31" y="6"/>
                  <a:pt x="27" y="5"/>
                  <a:pt x="22" y="5"/>
                </a:cubicBezTo>
                <a:close/>
                <a:moveTo>
                  <a:pt x="52" y="47"/>
                </a:moveTo>
                <a:cubicBezTo>
                  <a:pt x="52" y="1"/>
                  <a:pt x="52" y="1"/>
                  <a:pt x="52" y="1"/>
                </a:cubicBezTo>
                <a:cubicBezTo>
                  <a:pt x="66" y="1"/>
                  <a:pt x="66" y="1"/>
                  <a:pt x="66" y="1"/>
                </a:cubicBezTo>
                <a:cubicBezTo>
                  <a:pt x="70" y="1"/>
                  <a:pt x="73" y="2"/>
                  <a:pt x="75" y="3"/>
                </a:cubicBezTo>
                <a:cubicBezTo>
                  <a:pt x="78" y="5"/>
                  <a:pt x="79" y="8"/>
                  <a:pt x="79" y="11"/>
                </a:cubicBezTo>
                <a:cubicBezTo>
                  <a:pt x="79" y="14"/>
                  <a:pt x="78" y="16"/>
                  <a:pt x="77" y="18"/>
                </a:cubicBezTo>
                <a:cubicBezTo>
                  <a:pt x="75" y="20"/>
                  <a:pt x="73" y="21"/>
                  <a:pt x="71" y="22"/>
                </a:cubicBezTo>
                <a:cubicBezTo>
                  <a:pt x="71" y="22"/>
                  <a:pt x="71" y="22"/>
                  <a:pt x="71" y="22"/>
                </a:cubicBezTo>
                <a:cubicBezTo>
                  <a:pt x="74" y="23"/>
                  <a:pt x="76" y="24"/>
                  <a:pt x="78" y="26"/>
                </a:cubicBezTo>
                <a:cubicBezTo>
                  <a:pt x="80" y="28"/>
                  <a:pt x="81" y="30"/>
                  <a:pt x="81" y="34"/>
                </a:cubicBezTo>
                <a:cubicBezTo>
                  <a:pt x="81" y="38"/>
                  <a:pt x="80" y="41"/>
                  <a:pt x="77" y="43"/>
                </a:cubicBezTo>
                <a:cubicBezTo>
                  <a:pt x="74" y="46"/>
                  <a:pt x="70" y="47"/>
                  <a:pt x="66" y="47"/>
                </a:cubicBezTo>
                <a:lnTo>
                  <a:pt x="52" y="47"/>
                </a:lnTo>
                <a:close/>
                <a:moveTo>
                  <a:pt x="58" y="5"/>
                </a:moveTo>
                <a:cubicBezTo>
                  <a:pt x="58" y="20"/>
                  <a:pt x="58" y="20"/>
                  <a:pt x="58" y="20"/>
                </a:cubicBezTo>
                <a:cubicBezTo>
                  <a:pt x="63" y="20"/>
                  <a:pt x="63" y="20"/>
                  <a:pt x="63" y="20"/>
                </a:cubicBezTo>
                <a:cubicBezTo>
                  <a:pt x="66" y="20"/>
                  <a:pt x="69" y="20"/>
                  <a:pt x="70" y="18"/>
                </a:cubicBezTo>
                <a:cubicBezTo>
                  <a:pt x="72" y="17"/>
                  <a:pt x="73" y="15"/>
                  <a:pt x="73" y="12"/>
                </a:cubicBezTo>
                <a:cubicBezTo>
                  <a:pt x="73" y="8"/>
                  <a:pt x="70" y="5"/>
                  <a:pt x="64" y="5"/>
                </a:cubicBezTo>
                <a:lnTo>
                  <a:pt x="58" y="5"/>
                </a:lnTo>
                <a:close/>
                <a:moveTo>
                  <a:pt x="58" y="25"/>
                </a:moveTo>
                <a:cubicBezTo>
                  <a:pt x="58" y="42"/>
                  <a:pt x="58" y="42"/>
                  <a:pt x="58" y="42"/>
                </a:cubicBezTo>
                <a:cubicBezTo>
                  <a:pt x="65" y="42"/>
                  <a:pt x="65" y="42"/>
                  <a:pt x="65" y="42"/>
                </a:cubicBezTo>
                <a:cubicBezTo>
                  <a:pt x="68" y="42"/>
                  <a:pt x="71" y="41"/>
                  <a:pt x="73" y="40"/>
                </a:cubicBezTo>
                <a:cubicBezTo>
                  <a:pt x="74" y="38"/>
                  <a:pt x="75" y="36"/>
                  <a:pt x="75" y="34"/>
                </a:cubicBezTo>
                <a:cubicBezTo>
                  <a:pt x="75" y="28"/>
                  <a:pt x="72" y="25"/>
                  <a:pt x="64" y="25"/>
                </a:cubicBezTo>
                <a:lnTo>
                  <a:pt x="58" y="25"/>
                </a:lnTo>
                <a:close/>
                <a:moveTo>
                  <a:pt x="124" y="47"/>
                </a:moveTo>
                <a:cubicBezTo>
                  <a:pt x="117" y="47"/>
                  <a:pt x="117" y="47"/>
                  <a:pt x="117" y="47"/>
                </a:cubicBezTo>
                <a:cubicBezTo>
                  <a:pt x="109" y="34"/>
                  <a:pt x="109" y="34"/>
                  <a:pt x="109" y="34"/>
                </a:cubicBezTo>
                <a:cubicBezTo>
                  <a:pt x="109" y="33"/>
                  <a:pt x="108" y="32"/>
                  <a:pt x="107" y="31"/>
                </a:cubicBezTo>
                <a:cubicBezTo>
                  <a:pt x="107" y="30"/>
                  <a:pt x="106" y="29"/>
                  <a:pt x="105" y="29"/>
                </a:cubicBezTo>
                <a:cubicBezTo>
                  <a:pt x="105" y="28"/>
                  <a:pt x="104" y="28"/>
                  <a:pt x="103" y="28"/>
                </a:cubicBezTo>
                <a:cubicBezTo>
                  <a:pt x="102" y="27"/>
                  <a:pt x="101" y="27"/>
                  <a:pt x="100" y="27"/>
                </a:cubicBezTo>
                <a:cubicBezTo>
                  <a:pt x="96" y="27"/>
                  <a:pt x="96" y="27"/>
                  <a:pt x="96" y="27"/>
                </a:cubicBezTo>
                <a:cubicBezTo>
                  <a:pt x="96" y="47"/>
                  <a:pt x="96" y="47"/>
                  <a:pt x="96" y="47"/>
                </a:cubicBezTo>
                <a:cubicBezTo>
                  <a:pt x="90" y="47"/>
                  <a:pt x="90" y="47"/>
                  <a:pt x="90" y="47"/>
                </a:cubicBezTo>
                <a:cubicBezTo>
                  <a:pt x="90" y="1"/>
                  <a:pt x="90" y="1"/>
                  <a:pt x="90" y="1"/>
                </a:cubicBezTo>
                <a:cubicBezTo>
                  <a:pt x="104" y="1"/>
                  <a:pt x="104" y="1"/>
                  <a:pt x="104" y="1"/>
                </a:cubicBezTo>
                <a:cubicBezTo>
                  <a:pt x="106" y="1"/>
                  <a:pt x="108" y="1"/>
                  <a:pt x="110" y="1"/>
                </a:cubicBezTo>
                <a:cubicBezTo>
                  <a:pt x="112" y="2"/>
                  <a:pt x="113" y="3"/>
                  <a:pt x="114" y="4"/>
                </a:cubicBezTo>
                <a:cubicBezTo>
                  <a:pt x="116" y="5"/>
                  <a:pt x="117" y="6"/>
                  <a:pt x="117" y="7"/>
                </a:cubicBezTo>
                <a:cubicBezTo>
                  <a:pt x="118" y="9"/>
                  <a:pt x="118" y="11"/>
                  <a:pt x="118" y="13"/>
                </a:cubicBezTo>
                <a:cubicBezTo>
                  <a:pt x="118" y="15"/>
                  <a:pt x="118" y="16"/>
                  <a:pt x="118" y="17"/>
                </a:cubicBezTo>
                <a:cubicBezTo>
                  <a:pt x="117" y="19"/>
                  <a:pt x="116" y="20"/>
                  <a:pt x="116" y="21"/>
                </a:cubicBezTo>
                <a:cubicBezTo>
                  <a:pt x="115" y="22"/>
                  <a:pt x="114" y="23"/>
                  <a:pt x="112" y="24"/>
                </a:cubicBezTo>
                <a:cubicBezTo>
                  <a:pt x="111" y="24"/>
                  <a:pt x="110" y="25"/>
                  <a:pt x="108" y="25"/>
                </a:cubicBezTo>
                <a:cubicBezTo>
                  <a:pt x="108" y="26"/>
                  <a:pt x="108" y="26"/>
                  <a:pt x="108" y="26"/>
                </a:cubicBezTo>
                <a:cubicBezTo>
                  <a:pt x="109" y="26"/>
                  <a:pt x="110" y="26"/>
                  <a:pt x="110" y="27"/>
                </a:cubicBezTo>
                <a:cubicBezTo>
                  <a:pt x="111" y="27"/>
                  <a:pt x="111" y="28"/>
                  <a:pt x="112" y="28"/>
                </a:cubicBezTo>
                <a:cubicBezTo>
                  <a:pt x="112" y="29"/>
                  <a:pt x="113" y="30"/>
                  <a:pt x="113" y="30"/>
                </a:cubicBezTo>
                <a:cubicBezTo>
                  <a:pt x="114" y="31"/>
                  <a:pt x="114" y="32"/>
                  <a:pt x="115" y="33"/>
                </a:cubicBezTo>
                <a:lnTo>
                  <a:pt x="124" y="47"/>
                </a:lnTo>
                <a:close/>
                <a:moveTo>
                  <a:pt x="96" y="5"/>
                </a:moveTo>
                <a:cubicBezTo>
                  <a:pt x="96" y="22"/>
                  <a:pt x="96" y="22"/>
                  <a:pt x="96" y="22"/>
                </a:cubicBezTo>
                <a:cubicBezTo>
                  <a:pt x="103" y="22"/>
                  <a:pt x="103" y="22"/>
                  <a:pt x="103" y="22"/>
                </a:cubicBezTo>
                <a:cubicBezTo>
                  <a:pt x="105" y="22"/>
                  <a:pt x="106" y="22"/>
                  <a:pt x="107" y="22"/>
                </a:cubicBezTo>
                <a:cubicBezTo>
                  <a:pt x="108" y="21"/>
                  <a:pt x="109" y="21"/>
                  <a:pt x="110" y="20"/>
                </a:cubicBezTo>
                <a:cubicBezTo>
                  <a:pt x="111" y="19"/>
                  <a:pt x="111" y="18"/>
                  <a:pt x="112" y="17"/>
                </a:cubicBezTo>
                <a:cubicBezTo>
                  <a:pt x="112" y="16"/>
                  <a:pt x="113" y="15"/>
                  <a:pt x="113" y="13"/>
                </a:cubicBezTo>
                <a:cubicBezTo>
                  <a:pt x="113" y="11"/>
                  <a:pt x="112" y="9"/>
                  <a:pt x="110" y="8"/>
                </a:cubicBezTo>
                <a:cubicBezTo>
                  <a:pt x="109" y="6"/>
                  <a:pt x="106" y="5"/>
                  <a:pt x="103" y="5"/>
                </a:cubicBezTo>
                <a:lnTo>
                  <a:pt x="96" y="5"/>
                </a:lnTo>
                <a:close/>
                <a:moveTo>
                  <a:pt x="135" y="47"/>
                </a:moveTo>
                <a:cubicBezTo>
                  <a:pt x="130" y="47"/>
                  <a:pt x="130" y="47"/>
                  <a:pt x="130" y="47"/>
                </a:cubicBezTo>
                <a:cubicBezTo>
                  <a:pt x="130" y="1"/>
                  <a:pt x="130" y="1"/>
                  <a:pt x="130" y="1"/>
                </a:cubicBezTo>
                <a:cubicBezTo>
                  <a:pt x="135" y="1"/>
                  <a:pt x="135" y="1"/>
                  <a:pt x="135" y="1"/>
                </a:cubicBezTo>
                <a:lnTo>
                  <a:pt x="135" y="47"/>
                </a:lnTo>
                <a:close/>
                <a:moveTo>
                  <a:pt x="182" y="44"/>
                </a:moveTo>
                <a:cubicBezTo>
                  <a:pt x="178" y="46"/>
                  <a:pt x="172" y="48"/>
                  <a:pt x="167" y="48"/>
                </a:cubicBezTo>
                <a:cubicBezTo>
                  <a:pt x="160" y="48"/>
                  <a:pt x="155" y="46"/>
                  <a:pt x="151" y="41"/>
                </a:cubicBezTo>
                <a:cubicBezTo>
                  <a:pt x="147" y="37"/>
                  <a:pt x="145" y="31"/>
                  <a:pt x="145" y="24"/>
                </a:cubicBezTo>
                <a:cubicBezTo>
                  <a:pt x="145" y="17"/>
                  <a:pt x="147" y="11"/>
                  <a:pt x="151" y="7"/>
                </a:cubicBezTo>
                <a:cubicBezTo>
                  <a:pt x="156" y="2"/>
                  <a:pt x="162" y="0"/>
                  <a:pt x="169" y="0"/>
                </a:cubicBezTo>
                <a:cubicBezTo>
                  <a:pt x="174" y="0"/>
                  <a:pt x="178" y="1"/>
                  <a:pt x="181" y="2"/>
                </a:cubicBezTo>
                <a:cubicBezTo>
                  <a:pt x="181" y="8"/>
                  <a:pt x="181" y="8"/>
                  <a:pt x="181" y="8"/>
                </a:cubicBezTo>
                <a:cubicBezTo>
                  <a:pt x="178" y="6"/>
                  <a:pt x="173" y="5"/>
                  <a:pt x="168" y="5"/>
                </a:cubicBezTo>
                <a:cubicBezTo>
                  <a:pt x="163" y="5"/>
                  <a:pt x="159" y="6"/>
                  <a:pt x="155" y="10"/>
                </a:cubicBezTo>
                <a:cubicBezTo>
                  <a:pt x="152" y="14"/>
                  <a:pt x="150" y="18"/>
                  <a:pt x="150" y="24"/>
                </a:cubicBezTo>
                <a:cubicBezTo>
                  <a:pt x="150" y="30"/>
                  <a:pt x="152" y="34"/>
                  <a:pt x="155" y="38"/>
                </a:cubicBezTo>
                <a:cubicBezTo>
                  <a:pt x="158" y="41"/>
                  <a:pt x="162" y="43"/>
                  <a:pt x="167" y="43"/>
                </a:cubicBezTo>
                <a:cubicBezTo>
                  <a:pt x="171" y="43"/>
                  <a:pt x="174" y="42"/>
                  <a:pt x="177" y="41"/>
                </a:cubicBezTo>
                <a:cubicBezTo>
                  <a:pt x="177" y="28"/>
                  <a:pt x="177" y="28"/>
                  <a:pt x="177" y="28"/>
                </a:cubicBezTo>
                <a:cubicBezTo>
                  <a:pt x="167" y="28"/>
                  <a:pt x="167" y="28"/>
                  <a:pt x="167" y="28"/>
                </a:cubicBezTo>
                <a:cubicBezTo>
                  <a:pt x="167" y="23"/>
                  <a:pt x="167" y="23"/>
                  <a:pt x="167" y="23"/>
                </a:cubicBezTo>
                <a:cubicBezTo>
                  <a:pt x="182" y="23"/>
                  <a:pt x="182" y="23"/>
                  <a:pt x="182" y="23"/>
                </a:cubicBezTo>
                <a:lnTo>
                  <a:pt x="182" y="44"/>
                </a:lnTo>
                <a:close/>
                <a:moveTo>
                  <a:pt x="229" y="47"/>
                </a:moveTo>
                <a:cubicBezTo>
                  <a:pt x="223" y="47"/>
                  <a:pt x="223" y="47"/>
                  <a:pt x="223" y="47"/>
                </a:cubicBezTo>
                <a:cubicBezTo>
                  <a:pt x="218" y="34"/>
                  <a:pt x="218" y="34"/>
                  <a:pt x="218" y="34"/>
                </a:cubicBezTo>
                <a:cubicBezTo>
                  <a:pt x="198" y="34"/>
                  <a:pt x="198" y="34"/>
                  <a:pt x="198" y="34"/>
                </a:cubicBezTo>
                <a:cubicBezTo>
                  <a:pt x="194" y="47"/>
                  <a:pt x="194" y="47"/>
                  <a:pt x="194" y="47"/>
                </a:cubicBezTo>
                <a:cubicBezTo>
                  <a:pt x="188" y="47"/>
                  <a:pt x="188" y="47"/>
                  <a:pt x="188" y="47"/>
                </a:cubicBezTo>
                <a:cubicBezTo>
                  <a:pt x="205" y="1"/>
                  <a:pt x="205" y="1"/>
                  <a:pt x="205" y="1"/>
                </a:cubicBezTo>
                <a:cubicBezTo>
                  <a:pt x="211" y="1"/>
                  <a:pt x="211" y="1"/>
                  <a:pt x="211" y="1"/>
                </a:cubicBezTo>
                <a:lnTo>
                  <a:pt x="229" y="47"/>
                </a:lnTo>
                <a:close/>
                <a:moveTo>
                  <a:pt x="216" y="29"/>
                </a:moveTo>
                <a:cubicBezTo>
                  <a:pt x="209" y="9"/>
                  <a:pt x="209" y="9"/>
                  <a:pt x="209" y="9"/>
                </a:cubicBezTo>
                <a:cubicBezTo>
                  <a:pt x="209" y="9"/>
                  <a:pt x="208" y="8"/>
                  <a:pt x="208" y="6"/>
                </a:cubicBezTo>
                <a:cubicBezTo>
                  <a:pt x="208" y="6"/>
                  <a:pt x="208" y="6"/>
                  <a:pt x="208" y="6"/>
                </a:cubicBezTo>
                <a:cubicBezTo>
                  <a:pt x="208" y="7"/>
                  <a:pt x="208" y="9"/>
                  <a:pt x="207" y="9"/>
                </a:cubicBezTo>
                <a:cubicBezTo>
                  <a:pt x="200" y="29"/>
                  <a:pt x="200" y="29"/>
                  <a:pt x="200" y="29"/>
                </a:cubicBezTo>
                <a:lnTo>
                  <a:pt x="216" y="29"/>
                </a:lnTo>
                <a:close/>
                <a:moveTo>
                  <a:pt x="236" y="47"/>
                </a:moveTo>
                <a:cubicBezTo>
                  <a:pt x="236" y="1"/>
                  <a:pt x="236" y="1"/>
                  <a:pt x="236" y="1"/>
                </a:cubicBezTo>
                <a:cubicBezTo>
                  <a:pt x="249" y="1"/>
                  <a:pt x="249" y="1"/>
                  <a:pt x="249" y="1"/>
                </a:cubicBezTo>
                <a:cubicBezTo>
                  <a:pt x="265" y="1"/>
                  <a:pt x="273" y="8"/>
                  <a:pt x="273" y="23"/>
                </a:cubicBezTo>
                <a:cubicBezTo>
                  <a:pt x="273" y="30"/>
                  <a:pt x="271" y="36"/>
                  <a:pt x="266" y="40"/>
                </a:cubicBezTo>
                <a:cubicBezTo>
                  <a:pt x="262" y="45"/>
                  <a:pt x="256" y="47"/>
                  <a:pt x="248" y="47"/>
                </a:cubicBezTo>
                <a:lnTo>
                  <a:pt x="236" y="47"/>
                </a:lnTo>
                <a:close/>
                <a:moveTo>
                  <a:pt x="241" y="5"/>
                </a:moveTo>
                <a:cubicBezTo>
                  <a:pt x="241" y="42"/>
                  <a:pt x="241" y="42"/>
                  <a:pt x="241" y="42"/>
                </a:cubicBezTo>
                <a:cubicBezTo>
                  <a:pt x="248" y="42"/>
                  <a:pt x="248" y="42"/>
                  <a:pt x="248" y="42"/>
                </a:cubicBezTo>
                <a:cubicBezTo>
                  <a:pt x="254" y="42"/>
                  <a:pt x="259" y="40"/>
                  <a:pt x="262" y="37"/>
                </a:cubicBezTo>
                <a:cubicBezTo>
                  <a:pt x="266" y="34"/>
                  <a:pt x="267" y="29"/>
                  <a:pt x="267" y="23"/>
                </a:cubicBezTo>
                <a:cubicBezTo>
                  <a:pt x="267" y="11"/>
                  <a:pt x="261" y="5"/>
                  <a:pt x="248" y="5"/>
                </a:cubicBezTo>
                <a:lnTo>
                  <a:pt x="241" y="5"/>
                </a:lnTo>
                <a:close/>
                <a:moveTo>
                  <a:pt x="301" y="48"/>
                </a:moveTo>
                <a:cubicBezTo>
                  <a:pt x="294" y="48"/>
                  <a:pt x="289" y="46"/>
                  <a:pt x="285" y="41"/>
                </a:cubicBezTo>
                <a:cubicBezTo>
                  <a:pt x="281" y="37"/>
                  <a:pt x="279" y="31"/>
                  <a:pt x="279" y="24"/>
                </a:cubicBezTo>
                <a:cubicBezTo>
                  <a:pt x="279" y="17"/>
                  <a:pt x="281" y="11"/>
                  <a:pt x="285" y="6"/>
                </a:cubicBezTo>
                <a:cubicBezTo>
                  <a:pt x="289" y="2"/>
                  <a:pt x="295" y="0"/>
                  <a:pt x="302" y="0"/>
                </a:cubicBezTo>
                <a:cubicBezTo>
                  <a:pt x="308" y="0"/>
                  <a:pt x="313" y="2"/>
                  <a:pt x="317" y="6"/>
                </a:cubicBezTo>
                <a:cubicBezTo>
                  <a:pt x="321" y="11"/>
                  <a:pt x="323" y="16"/>
                  <a:pt x="323" y="23"/>
                </a:cubicBezTo>
                <a:cubicBezTo>
                  <a:pt x="323" y="31"/>
                  <a:pt x="321" y="37"/>
                  <a:pt x="317" y="41"/>
                </a:cubicBezTo>
                <a:cubicBezTo>
                  <a:pt x="313" y="45"/>
                  <a:pt x="308" y="48"/>
                  <a:pt x="301" y="48"/>
                </a:cubicBezTo>
                <a:close/>
                <a:moveTo>
                  <a:pt x="301" y="5"/>
                </a:moveTo>
                <a:cubicBezTo>
                  <a:pt x="296" y="5"/>
                  <a:pt x="292" y="6"/>
                  <a:pt x="289" y="10"/>
                </a:cubicBezTo>
                <a:cubicBezTo>
                  <a:pt x="286" y="13"/>
                  <a:pt x="285" y="18"/>
                  <a:pt x="285" y="24"/>
                </a:cubicBezTo>
                <a:cubicBezTo>
                  <a:pt x="285" y="30"/>
                  <a:pt x="286" y="34"/>
                  <a:pt x="289" y="38"/>
                </a:cubicBezTo>
                <a:cubicBezTo>
                  <a:pt x="292" y="41"/>
                  <a:pt x="296" y="43"/>
                  <a:pt x="301" y="43"/>
                </a:cubicBezTo>
                <a:cubicBezTo>
                  <a:pt x="306" y="43"/>
                  <a:pt x="310" y="41"/>
                  <a:pt x="313" y="38"/>
                </a:cubicBezTo>
                <a:cubicBezTo>
                  <a:pt x="316" y="35"/>
                  <a:pt x="317" y="30"/>
                  <a:pt x="317" y="24"/>
                </a:cubicBezTo>
                <a:cubicBezTo>
                  <a:pt x="317" y="18"/>
                  <a:pt x="316" y="13"/>
                  <a:pt x="313" y="10"/>
                </a:cubicBezTo>
                <a:cubicBezTo>
                  <a:pt x="310" y="6"/>
                  <a:pt x="306" y="5"/>
                  <a:pt x="301" y="5"/>
                </a:cubicBezTo>
                <a:close/>
              </a:path>
            </a:pathLst>
          </a:custGeom>
          <a:solidFill>
            <a:srgbClr val="0078D7"/>
          </a:solidFill>
          <a:ln>
            <a:noFill/>
          </a:ln>
        </p:spPr>
        <p:txBody>
          <a:bodyPr vert="horz" wrap="square" lIns="89642" tIns="44821" rIns="89642" bIns="44821" numCol="1" anchor="t" anchorCtr="0" compatLnSpc="1">
            <a:prstTxWarp prst="textNoShape">
              <a:avLst/>
            </a:prstTxWarp>
          </a:bodyPr>
          <a:lstStyle/>
          <a:p>
            <a:pPr marL="0" marR="0" lvl="0" indent="0" algn="l" defTabSz="91431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chemeClr val="accent4"/>
              </a:solidFill>
              <a:effectLst/>
              <a:uLnTx/>
              <a:uFillTx/>
              <a:latin typeface="Segoe UI Semilight"/>
              <a:ea typeface="+mn-ea"/>
              <a:cs typeface="+mn-cs"/>
            </a:endParaRPr>
          </a:p>
        </p:txBody>
      </p:sp>
      <p:sp>
        <p:nvSpPr>
          <p:cNvPr id="39" name="Freeform 5">
            <a:extLst>
              <a:ext uri="{FF2B5EF4-FFF2-40B4-BE49-F238E27FC236}">
                <a16:creationId xmlns:a16="http://schemas.microsoft.com/office/drawing/2014/main" id="{6A7C2605-3927-6021-3E38-B3893611E156}"/>
              </a:ext>
              <a:ext uri="{C183D7F6-B498-43B3-948B-1728B52AA6E4}">
                <adec:decorative xmlns:adec="http://schemas.microsoft.com/office/drawing/2017/decorative" val="1"/>
              </a:ext>
            </a:extLst>
          </p:cNvPr>
          <p:cNvSpPr>
            <a:spLocks noEditPoints="1"/>
          </p:cNvSpPr>
          <p:nvPr userDrawn="1"/>
        </p:nvSpPr>
        <p:spPr bwMode="auto">
          <a:xfrm>
            <a:off x="5146839" y="5570034"/>
            <a:ext cx="651189" cy="199082"/>
          </a:xfrm>
          <a:custGeom>
            <a:avLst/>
            <a:gdLst>
              <a:gd name="T0" fmla="*/ 199 w 211"/>
              <a:gd name="T1" fmla="*/ 62 h 63"/>
              <a:gd name="T2" fmla="*/ 198 w 211"/>
              <a:gd name="T3" fmla="*/ 19 h 63"/>
              <a:gd name="T4" fmla="*/ 191 w 211"/>
              <a:gd name="T5" fmla="*/ 11 h 63"/>
              <a:gd name="T6" fmla="*/ 171 w 211"/>
              <a:gd name="T7" fmla="*/ 10 h 63"/>
              <a:gd name="T8" fmla="*/ 170 w 211"/>
              <a:gd name="T9" fmla="*/ 50 h 63"/>
              <a:gd name="T10" fmla="*/ 162 w 211"/>
              <a:gd name="T11" fmla="*/ 62 h 63"/>
              <a:gd name="T12" fmla="*/ 150 w 211"/>
              <a:gd name="T13" fmla="*/ 63 h 63"/>
              <a:gd name="T14" fmla="*/ 148 w 211"/>
              <a:gd name="T15" fmla="*/ 53 h 63"/>
              <a:gd name="T16" fmla="*/ 151 w 211"/>
              <a:gd name="T17" fmla="*/ 54 h 63"/>
              <a:gd name="T18" fmla="*/ 157 w 211"/>
              <a:gd name="T19" fmla="*/ 50 h 63"/>
              <a:gd name="T20" fmla="*/ 158 w 211"/>
              <a:gd name="T21" fmla="*/ 41 h 63"/>
              <a:gd name="T22" fmla="*/ 151 w 211"/>
              <a:gd name="T23" fmla="*/ 13 h 63"/>
              <a:gd name="T24" fmla="*/ 160 w 211"/>
              <a:gd name="T25" fmla="*/ 1 h 63"/>
              <a:gd name="T26" fmla="*/ 176 w 211"/>
              <a:gd name="T27" fmla="*/ 0 h 63"/>
              <a:gd name="T28" fmla="*/ 195 w 211"/>
              <a:gd name="T29" fmla="*/ 2 h 63"/>
              <a:gd name="T30" fmla="*/ 209 w 211"/>
              <a:gd name="T31" fmla="*/ 14 h 63"/>
              <a:gd name="T32" fmla="*/ 211 w 211"/>
              <a:gd name="T33" fmla="*/ 62 h 63"/>
              <a:gd name="T34" fmla="*/ 123 w 211"/>
              <a:gd name="T35" fmla="*/ 62 h 63"/>
              <a:gd name="T36" fmla="*/ 135 w 211"/>
              <a:gd name="T37" fmla="*/ 1 h 63"/>
              <a:gd name="T38" fmla="*/ 88 w 211"/>
              <a:gd name="T39" fmla="*/ 62 h 63"/>
              <a:gd name="T40" fmla="*/ 88 w 211"/>
              <a:gd name="T41" fmla="*/ 16 h 63"/>
              <a:gd name="T42" fmla="*/ 87 w 211"/>
              <a:gd name="T43" fmla="*/ 11 h 63"/>
              <a:gd name="T44" fmla="*/ 60 w 211"/>
              <a:gd name="T45" fmla="*/ 11 h 63"/>
              <a:gd name="T46" fmla="*/ 110 w 211"/>
              <a:gd name="T47" fmla="*/ 1 h 63"/>
              <a:gd name="T48" fmla="*/ 107 w 211"/>
              <a:gd name="T49" fmla="*/ 11 h 63"/>
              <a:gd name="T50" fmla="*/ 101 w 211"/>
              <a:gd name="T51" fmla="*/ 14 h 63"/>
              <a:gd name="T52" fmla="*/ 100 w 211"/>
              <a:gd name="T53" fmla="*/ 22 h 63"/>
              <a:gd name="T54" fmla="*/ 88 w 211"/>
              <a:gd name="T55" fmla="*/ 62 h 63"/>
              <a:gd name="T56" fmla="*/ 42 w 211"/>
              <a:gd name="T57" fmla="*/ 62 h 63"/>
              <a:gd name="T58" fmla="*/ 38 w 211"/>
              <a:gd name="T59" fmla="*/ 14 h 63"/>
              <a:gd name="T60" fmla="*/ 19 w 211"/>
              <a:gd name="T61" fmla="*/ 10 h 63"/>
              <a:gd name="T62" fmla="*/ 7 w 211"/>
              <a:gd name="T63" fmla="*/ 12 h 63"/>
              <a:gd name="T64" fmla="*/ 1 w 211"/>
              <a:gd name="T65" fmla="*/ 3 h 63"/>
              <a:gd name="T66" fmla="*/ 27 w 211"/>
              <a:gd name="T67" fmla="*/ 0 h 63"/>
              <a:gd name="T68" fmla="*/ 46 w 211"/>
              <a:gd name="T69" fmla="*/ 6 h 63"/>
              <a:gd name="T70" fmla="*/ 54 w 211"/>
              <a:gd name="T71" fmla="*/ 25 h 63"/>
              <a:gd name="T72" fmla="*/ 13 w 211"/>
              <a:gd name="T73" fmla="*/ 62 h 63"/>
              <a:gd name="T74" fmla="*/ 1 w 211"/>
              <a:gd name="T75" fmla="*/ 27 h 63"/>
              <a:gd name="T76" fmla="*/ 13 w 211"/>
              <a:gd name="T7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1" h="63">
                <a:moveTo>
                  <a:pt x="211" y="62"/>
                </a:moveTo>
                <a:cubicBezTo>
                  <a:pt x="199" y="62"/>
                  <a:pt x="199" y="62"/>
                  <a:pt x="199" y="62"/>
                </a:cubicBezTo>
                <a:cubicBezTo>
                  <a:pt x="199" y="25"/>
                  <a:pt x="199" y="25"/>
                  <a:pt x="199" y="25"/>
                </a:cubicBezTo>
                <a:cubicBezTo>
                  <a:pt x="199" y="23"/>
                  <a:pt x="199" y="20"/>
                  <a:pt x="198" y="19"/>
                </a:cubicBezTo>
                <a:cubicBezTo>
                  <a:pt x="198" y="17"/>
                  <a:pt x="197" y="15"/>
                  <a:pt x="196" y="14"/>
                </a:cubicBezTo>
                <a:cubicBezTo>
                  <a:pt x="194" y="12"/>
                  <a:pt x="193" y="11"/>
                  <a:pt x="191" y="11"/>
                </a:cubicBezTo>
                <a:cubicBezTo>
                  <a:pt x="189" y="10"/>
                  <a:pt x="186" y="10"/>
                  <a:pt x="183" y="10"/>
                </a:cubicBezTo>
                <a:cubicBezTo>
                  <a:pt x="179" y="10"/>
                  <a:pt x="175" y="10"/>
                  <a:pt x="171" y="10"/>
                </a:cubicBezTo>
                <a:cubicBezTo>
                  <a:pt x="171" y="41"/>
                  <a:pt x="171" y="41"/>
                  <a:pt x="171" y="41"/>
                </a:cubicBezTo>
                <a:cubicBezTo>
                  <a:pt x="171" y="44"/>
                  <a:pt x="170" y="47"/>
                  <a:pt x="170" y="50"/>
                </a:cubicBezTo>
                <a:cubicBezTo>
                  <a:pt x="169" y="53"/>
                  <a:pt x="168" y="55"/>
                  <a:pt x="167" y="57"/>
                </a:cubicBezTo>
                <a:cubicBezTo>
                  <a:pt x="166" y="59"/>
                  <a:pt x="164" y="61"/>
                  <a:pt x="162" y="62"/>
                </a:cubicBezTo>
                <a:cubicBezTo>
                  <a:pt x="160" y="63"/>
                  <a:pt x="157" y="63"/>
                  <a:pt x="154" y="63"/>
                </a:cubicBezTo>
                <a:cubicBezTo>
                  <a:pt x="152" y="63"/>
                  <a:pt x="151" y="63"/>
                  <a:pt x="150" y="63"/>
                </a:cubicBezTo>
                <a:cubicBezTo>
                  <a:pt x="148" y="63"/>
                  <a:pt x="147" y="63"/>
                  <a:pt x="146" y="62"/>
                </a:cubicBezTo>
                <a:cubicBezTo>
                  <a:pt x="148" y="53"/>
                  <a:pt x="148" y="53"/>
                  <a:pt x="148" y="53"/>
                </a:cubicBezTo>
                <a:cubicBezTo>
                  <a:pt x="148" y="53"/>
                  <a:pt x="149" y="54"/>
                  <a:pt x="149" y="54"/>
                </a:cubicBezTo>
                <a:cubicBezTo>
                  <a:pt x="150" y="54"/>
                  <a:pt x="151" y="54"/>
                  <a:pt x="151" y="54"/>
                </a:cubicBezTo>
                <a:cubicBezTo>
                  <a:pt x="153" y="54"/>
                  <a:pt x="154" y="53"/>
                  <a:pt x="155" y="53"/>
                </a:cubicBezTo>
                <a:cubicBezTo>
                  <a:pt x="156" y="52"/>
                  <a:pt x="157" y="51"/>
                  <a:pt x="157" y="50"/>
                </a:cubicBezTo>
                <a:cubicBezTo>
                  <a:pt x="158" y="49"/>
                  <a:pt x="158" y="47"/>
                  <a:pt x="158" y="46"/>
                </a:cubicBezTo>
                <a:cubicBezTo>
                  <a:pt x="158" y="44"/>
                  <a:pt x="158" y="43"/>
                  <a:pt x="158" y="41"/>
                </a:cubicBezTo>
                <a:cubicBezTo>
                  <a:pt x="158" y="12"/>
                  <a:pt x="158" y="12"/>
                  <a:pt x="158" y="12"/>
                </a:cubicBezTo>
                <a:cubicBezTo>
                  <a:pt x="151" y="13"/>
                  <a:pt x="151" y="13"/>
                  <a:pt x="151" y="13"/>
                </a:cubicBezTo>
                <a:cubicBezTo>
                  <a:pt x="152" y="2"/>
                  <a:pt x="152" y="2"/>
                  <a:pt x="152" y="2"/>
                </a:cubicBezTo>
                <a:cubicBezTo>
                  <a:pt x="155" y="2"/>
                  <a:pt x="157" y="2"/>
                  <a:pt x="160" y="1"/>
                </a:cubicBezTo>
                <a:cubicBezTo>
                  <a:pt x="162" y="1"/>
                  <a:pt x="165" y="1"/>
                  <a:pt x="168" y="1"/>
                </a:cubicBezTo>
                <a:cubicBezTo>
                  <a:pt x="171" y="0"/>
                  <a:pt x="173" y="0"/>
                  <a:pt x="176" y="0"/>
                </a:cubicBezTo>
                <a:cubicBezTo>
                  <a:pt x="179" y="0"/>
                  <a:pt x="181" y="0"/>
                  <a:pt x="184" y="0"/>
                </a:cubicBezTo>
                <a:cubicBezTo>
                  <a:pt x="188" y="0"/>
                  <a:pt x="192" y="1"/>
                  <a:pt x="195" y="2"/>
                </a:cubicBezTo>
                <a:cubicBezTo>
                  <a:pt x="198" y="2"/>
                  <a:pt x="201" y="4"/>
                  <a:pt x="204" y="6"/>
                </a:cubicBezTo>
                <a:cubicBezTo>
                  <a:pt x="206" y="8"/>
                  <a:pt x="208" y="10"/>
                  <a:pt x="209" y="14"/>
                </a:cubicBezTo>
                <a:cubicBezTo>
                  <a:pt x="211" y="17"/>
                  <a:pt x="211" y="21"/>
                  <a:pt x="211" y="25"/>
                </a:cubicBezTo>
                <a:lnTo>
                  <a:pt x="211" y="62"/>
                </a:lnTo>
                <a:close/>
                <a:moveTo>
                  <a:pt x="135" y="62"/>
                </a:moveTo>
                <a:cubicBezTo>
                  <a:pt x="123" y="62"/>
                  <a:pt x="123" y="62"/>
                  <a:pt x="123" y="62"/>
                </a:cubicBezTo>
                <a:cubicBezTo>
                  <a:pt x="123" y="1"/>
                  <a:pt x="123" y="1"/>
                  <a:pt x="123" y="1"/>
                </a:cubicBezTo>
                <a:cubicBezTo>
                  <a:pt x="135" y="1"/>
                  <a:pt x="135" y="1"/>
                  <a:pt x="135" y="1"/>
                </a:cubicBezTo>
                <a:lnTo>
                  <a:pt x="135" y="62"/>
                </a:lnTo>
                <a:close/>
                <a:moveTo>
                  <a:pt x="88" y="62"/>
                </a:moveTo>
                <a:cubicBezTo>
                  <a:pt x="88" y="23"/>
                  <a:pt x="88" y="23"/>
                  <a:pt x="88" y="23"/>
                </a:cubicBezTo>
                <a:cubicBezTo>
                  <a:pt x="88" y="21"/>
                  <a:pt x="88" y="18"/>
                  <a:pt x="88" y="16"/>
                </a:cubicBezTo>
                <a:cubicBezTo>
                  <a:pt x="89" y="14"/>
                  <a:pt x="90" y="12"/>
                  <a:pt x="92" y="10"/>
                </a:cubicBezTo>
                <a:cubicBezTo>
                  <a:pt x="90" y="10"/>
                  <a:pt x="88" y="11"/>
                  <a:pt x="87" y="11"/>
                </a:cubicBezTo>
                <a:cubicBezTo>
                  <a:pt x="85" y="11"/>
                  <a:pt x="83" y="11"/>
                  <a:pt x="81" y="11"/>
                </a:cubicBezTo>
                <a:cubicBezTo>
                  <a:pt x="60" y="11"/>
                  <a:pt x="60" y="11"/>
                  <a:pt x="60" y="11"/>
                </a:cubicBezTo>
                <a:cubicBezTo>
                  <a:pt x="62" y="1"/>
                  <a:pt x="62" y="1"/>
                  <a:pt x="62" y="1"/>
                </a:cubicBezTo>
                <a:cubicBezTo>
                  <a:pt x="110" y="1"/>
                  <a:pt x="110" y="1"/>
                  <a:pt x="110" y="1"/>
                </a:cubicBezTo>
                <a:cubicBezTo>
                  <a:pt x="109" y="11"/>
                  <a:pt x="109" y="11"/>
                  <a:pt x="109" y="11"/>
                </a:cubicBezTo>
                <a:cubicBezTo>
                  <a:pt x="107" y="11"/>
                  <a:pt x="107" y="11"/>
                  <a:pt x="107" y="11"/>
                </a:cubicBezTo>
                <a:cubicBezTo>
                  <a:pt x="105" y="11"/>
                  <a:pt x="104" y="11"/>
                  <a:pt x="103" y="11"/>
                </a:cubicBezTo>
                <a:cubicBezTo>
                  <a:pt x="102" y="12"/>
                  <a:pt x="101" y="13"/>
                  <a:pt x="101" y="14"/>
                </a:cubicBezTo>
                <a:cubicBezTo>
                  <a:pt x="100" y="14"/>
                  <a:pt x="100" y="16"/>
                  <a:pt x="100" y="17"/>
                </a:cubicBezTo>
                <a:cubicBezTo>
                  <a:pt x="100" y="18"/>
                  <a:pt x="100" y="20"/>
                  <a:pt x="100" y="22"/>
                </a:cubicBezTo>
                <a:cubicBezTo>
                  <a:pt x="100" y="62"/>
                  <a:pt x="100" y="62"/>
                  <a:pt x="100" y="62"/>
                </a:cubicBezTo>
                <a:lnTo>
                  <a:pt x="88" y="62"/>
                </a:lnTo>
                <a:close/>
                <a:moveTo>
                  <a:pt x="54" y="62"/>
                </a:moveTo>
                <a:cubicBezTo>
                  <a:pt x="42" y="62"/>
                  <a:pt x="42" y="62"/>
                  <a:pt x="42" y="62"/>
                </a:cubicBezTo>
                <a:cubicBezTo>
                  <a:pt x="42" y="25"/>
                  <a:pt x="42" y="25"/>
                  <a:pt x="42" y="25"/>
                </a:cubicBezTo>
                <a:cubicBezTo>
                  <a:pt x="42" y="20"/>
                  <a:pt x="40" y="16"/>
                  <a:pt x="38" y="14"/>
                </a:cubicBezTo>
                <a:cubicBezTo>
                  <a:pt x="35" y="11"/>
                  <a:pt x="31" y="10"/>
                  <a:pt x="26" y="10"/>
                </a:cubicBezTo>
                <a:cubicBezTo>
                  <a:pt x="24" y="10"/>
                  <a:pt x="21" y="10"/>
                  <a:pt x="19" y="10"/>
                </a:cubicBezTo>
                <a:cubicBezTo>
                  <a:pt x="17" y="10"/>
                  <a:pt x="15" y="10"/>
                  <a:pt x="13" y="11"/>
                </a:cubicBezTo>
                <a:cubicBezTo>
                  <a:pt x="11" y="11"/>
                  <a:pt x="9" y="11"/>
                  <a:pt x="7" y="12"/>
                </a:cubicBezTo>
                <a:cubicBezTo>
                  <a:pt x="4" y="12"/>
                  <a:pt x="2" y="13"/>
                  <a:pt x="0" y="13"/>
                </a:cubicBezTo>
                <a:cubicBezTo>
                  <a:pt x="1" y="3"/>
                  <a:pt x="1" y="3"/>
                  <a:pt x="1" y="3"/>
                </a:cubicBezTo>
                <a:cubicBezTo>
                  <a:pt x="5" y="2"/>
                  <a:pt x="9" y="1"/>
                  <a:pt x="13" y="1"/>
                </a:cubicBezTo>
                <a:cubicBezTo>
                  <a:pt x="18" y="0"/>
                  <a:pt x="22" y="0"/>
                  <a:pt x="27" y="0"/>
                </a:cubicBezTo>
                <a:cubicBezTo>
                  <a:pt x="31" y="0"/>
                  <a:pt x="34" y="1"/>
                  <a:pt x="38" y="2"/>
                </a:cubicBezTo>
                <a:cubicBezTo>
                  <a:pt x="41" y="3"/>
                  <a:pt x="44" y="4"/>
                  <a:pt x="46" y="6"/>
                </a:cubicBezTo>
                <a:cubicBezTo>
                  <a:pt x="49" y="8"/>
                  <a:pt x="50" y="11"/>
                  <a:pt x="52" y="14"/>
                </a:cubicBezTo>
                <a:cubicBezTo>
                  <a:pt x="53" y="17"/>
                  <a:pt x="54" y="21"/>
                  <a:pt x="54" y="25"/>
                </a:cubicBezTo>
                <a:lnTo>
                  <a:pt x="54" y="62"/>
                </a:lnTo>
                <a:close/>
                <a:moveTo>
                  <a:pt x="13" y="62"/>
                </a:moveTo>
                <a:cubicBezTo>
                  <a:pt x="1" y="62"/>
                  <a:pt x="1" y="62"/>
                  <a:pt x="1" y="62"/>
                </a:cubicBezTo>
                <a:cubicBezTo>
                  <a:pt x="1" y="27"/>
                  <a:pt x="1" y="27"/>
                  <a:pt x="1" y="27"/>
                </a:cubicBezTo>
                <a:cubicBezTo>
                  <a:pt x="13" y="21"/>
                  <a:pt x="13" y="21"/>
                  <a:pt x="13" y="21"/>
                </a:cubicBezTo>
                <a:lnTo>
                  <a:pt x="13" y="62"/>
                </a:lnTo>
                <a:close/>
              </a:path>
            </a:pathLst>
          </a:custGeom>
          <a:solidFill>
            <a:schemeClr val="tx2">
              <a:lumMod val="50000"/>
              <a:lumOff val="50000"/>
            </a:schemeClr>
          </a:solidFill>
          <a:ln>
            <a:noFill/>
          </a:ln>
        </p:spPr>
        <p:txBody>
          <a:bodyPr vert="horz" wrap="square" lIns="89642" tIns="44821" rIns="89642" bIns="44821"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0" name="Freeform 235">
            <a:extLst>
              <a:ext uri="{FF2B5EF4-FFF2-40B4-BE49-F238E27FC236}">
                <a16:creationId xmlns:a16="http://schemas.microsoft.com/office/drawing/2014/main" id="{8CA3F55C-D85F-8A32-CFCF-45A917C02E20}"/>
              </a:ext>
              <a:ext uri="{C183D7F6-B498-43B3-948B-1728B52AA6E4}">
                <adec:decorative xmlns:adec="http://schemas.microsoft.com/office/drawing/2017/decorative" val="1"/>
              </a:ext>
            </a:extLst>
          </p:cNvPr>
          <p:cNvSpPr>
            <a:spLocks noEditPoints="1"/>
          </p:cNvSpPr>
          <p:nvPr userDrawn="1"/>
        </p:nvSpPr>
        <p:spPr bwMode="auto">
          <a:xfrm>
            <a:off x="2319405" y="4084404"/>
            <a:ext cx="747519" cy="182384"/>
          </a:xfrm>
          <a:custGeom>
            <a:avLst/>
            <a:gdLst>
              <a:gd name="T0" fmla="*/ 37 w 246"/>
              <a:gd name="T1" fmla="*/ 32 h 60"/>
              <a:gd name="T2" fmla="*/ 5 w 246"/>
              <a:gd name="T3" fmla="*/ 60 h 60"/>
              <a:gd name="T4" fmla="*/ 0 w 246"/>
              <a:gd name="T5" fmla="*/ 0 h 60"/>
              <a:gd name="T6" fmla="*/ 5 w 246"/>
              <a:gd name="T7" fmla="*/ 27 h 60"/>
              <a:gd name="T8" fmla="*/ 37 w 246"/>
              <a:gd name="T9" fmla="*/ 0 h 60"/>
              <a:gd name="T10" fmla="*/ 43 w 246"/>
              <a:gd name="T11" fmla="*/ 60 h 60"/>
              <a:gd name="T12" fmla="*/ 79 w 246"/>
              <a:gd name="T13" fmla="*/ 60 h 60"/>
              <a:gd name="T14" fmla="*/ 52 w 246"/>
              <a:gd name="T15" fmla="*/ 0 h 60"/>
              <a:gd name="T16" fmla="*/ 75 w 246"/>
              <a:gd name="T17" fmla="*/ 48 h 60"/>
              <a:gd name="T18" fmla="*/ 76 w 246"/>
              <a:gd name="T19" fmla="*/ 53 h 60"/>
              <a:gd name="T20" fmla="*/ 77 w 246"/>
              <a:gd name="T21" fmla="*/ 51 h 60"/>
              <a:gd name="T22" fmla="*/ 95 w 246"/>
              <a:gd name="T23" fmla="*/ 0 h 60"/>
              <a:gd name="T24" fmla="*/ 79 w 246"/>
              <a:gd name="T25" fmla="*/ 60 h 60"/>
              <a:gd name="T26" fmla="*/ 122 w 246"/>
              <a:gd name="T27" fmla="*/ 0 h 60"/>
              <a:gd name="T28" fmla="*/ 105 w 246"/>
              <a:gd name="T29" fmla="*/ 60 h 60"/>
              <a:gd name="T30" fmla="*/ 137 w 246"/>
              <a:gd name="T31" fmla="*/ 42 h 60"/>
              <a:gd name="T32" fmla="*/ 150 w 246"/>
              <a:gd name="T33" fmla="*/ 60 h 60"/>
              <a:gd name="T34" fmla="*/ 114 w 246"/>
              <a:gd name="T35" fmla="*/ 37 h 60"/>
              <a:gd name="T36" fmla="*/ 124 w 246"/>
              <a:gd name="T37" fmla="*/ 9 h 60"/>
              <a:gd name="T38" fmla="*/ 125 w 246"/>
              <a:gd name="T39" fmla="*/ 7 h 60"/>
              <a:gd name="T40" fmla="*/ 126 w 246"/>
              <a:gd name="T41" fmla="*/ 11 h 60"/>
              <a:gd name="T42" fmla="*/ 114 w 246"/>
              <a:gd name="T43" fmla="*/ 37 h 60"/>
              <a:gd name="T44" fmla="*/ 159 w 246"/>
              <a:gd name="T45" fmla="*/ 0 h 60"/>
              <a:gd name="T46" fmla="*/ 165 w 246"/>
              <a:gd name="T47" fmla="*/ 55 h 60"/>
              <a:gd name="T48" fmla="*/ 189 w 246"/>
              <a:gd name="T49" fmla="*/ 60 h 60"/>
              <a:gd name="T50" fmla="*/ 223 w 246"/>
              <a:gd name="T51" fmla="*/ 0 h 60"/>
              <a:gd name="T52" fmla="*/ 195 w 246"/>
              <a:gd name="T53" fmla="*/ 60 h 60"/>
              <a:gd name="T54" fmla="*/ 207 w 246"/>
              <a:gd name="T55" fmla="*/ 42 h 60"/>
              <a:gd name="T56" fmla="*/ 239 w 246"/>
              <a:gd name="T57" fmla="*/ 60 h 60"/>
              <a:gd name="T58" fmla="*/ 223 w 246"/>
              <a:gd name="T59" fmla="*/ 0 h 60"/>
              <a:gd name="T60" fmla="*/ 219 w 246"/>
              <a:gd name="T61" fmla="*/ 11 h 60"/>
              <a:gd name="T62" fmla="*/ 220 w 246"/>
              <a:gd name="T63" fmla="*/ 7 h 60"/>
              <a:gd name="T64" fmla="*/ 221 w 246"/>
              <a:gd name="T65" fmla="*/ 9 h 60"/>
              <a:gd name="T66" fmla="*/ 231 w 246"/>
              <a:gd name="T67"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6" h="60">
                <a:moveTo>
                  <a:pt x="37" y="60"/>
                </a:moveTo>
                <a:cubicBezTo>
                  <a:pt x="37" y="32"/>
                  <a:pt x="37" y="32"/>
                  <a:pt x="37" y="32"/>
                </a:cubicBezTo>
                <a:cubicBezTo>
                  <a:pt x="5" y="32"/>
                  <a:pt x="5" y="32"/>
                  <a:pt x="5" y="32"/>
                </a:cubicBezTo>
                <a:cubicBezTo>
                  <a:pt x="5" y="60"/>
                  <a:pt x="5" y="60"/>
                  <a:pt x="5" y="60"/>
                </a:cubicBezTo>
                <a:cubicBezTo>
                  <a:pt x="0" y="60"/>
                  <a:pt x="0" y="60"/>
                  <a:pt x="0" y="60"/>
                </a:cubicBezTo>
                <a:cubicBezTo>
                  <a:pt x="0" y="0"/>
                  <a:pt x="0" y="0"/>
                  <a:pt x="0" y="0"/>
                </a:cubicBezTo>
                <a:cubicBezTo>
                  <a:pt x="5" y="0"/>
                  <a:pt x="5" y="0"/>
                  <a:pt x="5" y="0"/>
                </a:cubicBezTo>
                <a:cubicBezTo>
                  <a:pt x="5" y="27"/>
                  <a:pt x="5" y="27"/>
                  <a:pt x="5" y="27"/>
                </a:cubicBezTo>
                <a:cubicBezTo>
                  <a:pt x="37" y="27"/>
                  <a:pt x="37" y="27"/>
                  <a:pt x="37" y="27"/>
                </a:cubicBezTo>
                <a:cubicBezTo>
                  <a:pt x="37" y="0"/>
                  <a:pt x="37" y="0"/>
                  <a:pt x="37" y="0"/>
                </a:cubicBezTo>
                <a:cubicBezTo>
                  <a:pt x="43" y="0"/>
                  <a:pt x="43" y="0"/>
                  <a:pt x="43" y="0"/>
                </a:cubicBezTo>
                <a:cubicBezTo>
                  <a:pt x="43" y="60"/>
                  <a:pt x="43" y="60"/>
                  <a:pt x="43" y="60"/>
                </a:cubicBezTo>
                <a:lnTo>
                  <a:pt x="37" y="60"/>
                </a:lnTo>
                <a:close/>
                <a:moveTo>
                  <a:pt x="79" y="60"/>
                </a:moveTo>
                <a:cubicBezTo>
                  <a:pt x="73" y="60"/>
                  <a:pt x="73" y="60"/>
                  <a:pt x="73" y="60"/>
                </a:cubicBezTo>
                <a:cubicBezTo>
                  <a:pt x="52" y="0"/>
                  <a:pt x="52" y="0"/>
                  <a:pt x="52" y="0"/>
                </a:cubicBezTo>
                <a:cubicBezTo>
                  <a:pt x="58" y="0"/>
                  <a:pt x="58" y="0"/>
                  <a:pt x="58" y="0"/>
                </a:cubicBezTo>
                <a:cubicBezTo>
                  <a:pt x="75" y="48"/>
                  <a:pt x="75" y="48"/>
                  <a:pt x="75" y="48"/>
                </a:cubicBezTo>
                <a:cubicBezTo>
                  <a:pt x="75" y="49"/>
                  <a:pt x="75" y="50"/>
                  <a:pt x="76" y="50"/>
                </a:cubicBezTo>
                <a:cubicBezTo>
                  <a:pt x="76" y="51"/>
                  <a:pt x="76" y="52"/>
                  <a:pt x="76" y="53"/>
                </a:cubicBezTo>
                <a:cubicBezTo>
                  <a:pt x="76" y="53"/>
                  <a:pt x="76" y="53"/>
                  <a:pt x="76" y="53"/>
                </a:cubicBezTo>
                <a:cubicBezTo>
                  <a:pt x="76" y="52"/>
                  <a:pt x="77" y="52"/>
                  <a:pt x="77" y="51"/>
                </a:cubicBezTo>
                <a:cubicBezTo>
                  <a:pt x="77" y="50"/>
                  <a:pt x="77" y="49"/>
                  <a:pt x="78" y="48"/>
                </a:cubicBezTo>
                <a:cubicBezTo>
                  <a:pt x="95" y="0"/>
                  <a:pt x="95" y="0"/>
                  <a:pt x="95" y="0"/>
                </a:cubicBezTo>
                <a:cubicBezTo>
                  <a:pt x="101" y="0"/>
                  <a:pt x="101" y="0"/>
                  <a:pt x="101" y="0"/>
                </a:cubicBezTo>
                <a:lnTo>
                  <a:pt x="79" y="60"/>
                </a:lnTo>
                <a:close/>
                <a:moveTo>
                  <a:pt x="127" y="0"/>
                </a:moveTo>
                <a:cubicBezTo>
                  <a:pt x="122" y="0"/>
                  <a:pt x="122" y="0"/>
                  <a:pt x="122" y="0"/>
                </a:cubicBezTo>
                <a:cubicBezTo>
                  <a:pt x="99" y="60"/>
                  <a:pt x="99" y="60"/>
                  <a:pt x="99" y="60"/>
                </a:cubicBezTo>
                <a:cubicBezTo>
                  <a:pt x="105" y="60"/>
                  <a:pt x="105" y="60"/>
                  <a:pt x="105" y="60"/>
                </a:cubicBezTo>
                <a:cubicBezTo>
                  <a:pt x="112" y="42"/>
                  <a:pt x="112" y="42"/>
                  <a:pt x="112" y="42"/>
                </a:cubicBezTo>
                <a:cubicBezTo>
                  <a:pt x="137" y="42"/>
                  <a:pt x="137" y="42"/>
                  <a:pt x="137" y="42"/>
                </a:cubicBezTo>
                <a:cubicBezTo>
                  <a:pt x="144" y="60"/>
                  <a:pt x="144" y="60"/>
                  <a:pt x="144" y="60"/>
                </a:cubicBezTo>
                <a:cubicBezTo>
                  <a:pt x="150" y="60"/>
                  <a:pt x="150" y="60"/>
                  <a:pt x="150" y="60"/>
                </a:cubicBezTo>
                <a:lnTo>
                  <a:pt x="127" y="0"/>
                </a:lnTo>
                <a:close/>
                <a:moveTo>
                  <a:pt x="114" y="37"/>
                </a:moveTo>
                <a:cubicBezTo>
                  <a:pt x="123" y="11"/>
                  <a:pt x="123" y="11"/>
                  <a:pt x="123" y="11"/>
                </a:cubicBezTo>
                <a:cubicBezTo>
                  <a:pt x="123" y="10"/>
                  <a:pt x="124" y="10"/>
                  <a:pt x="124" y="9"/>
                </a:cubicBezTo>
                <a:cubicBezTo>
                  <a:pt x="124" y="8"/>
                  <a:pt x="124" y="8"/>
                  <a:pt x="124" y="7"/>
                </a:cubicBezTo>
                <a:cubicBezTo>
                  <a:pt x="125" y="7"/>
                  <a:pt x="125" y="7"/>
                  <a:pt x="125" y="7"/>
                </a:cubicBezTo>
                <a:cubicBezTo>
                  <a:pt x="125" y="8"/>
                  <a:pt x="125" y="8"/>
                  <a:pt x="125" y="9"/>
                </a:cubicBezTo>
                <a:cubicBezTo>
                  <a:pt x="125" y="10"/>
                  <a:pt x="125" y="10"/>
                  <a:pt x="126" y="11"/>
                </a:cubicBezTo>
                <a:cubicBezTo>
                  <a:pt x="135" y="37"/>
                  <a:pt x="135" y="37"/>
                  <a:pt x="135" y="37"/>
                </a:cubicBezTo>
                <a:lnTo>
                  <a:pt x="114" y="37"/>
                </a:lnTo>
                <a:close/>
                <a:moveTo>
                  <a:pt x="159" y="60"/>
                </a:moveTo>
                <a:cubicBezTo>
                  <a:pt x="159" y="0"/>
                  <a:pt x="159" y="0"/>
                  <a:pt x="159" y="0"/>
                </a:cubicBezTo>
                <a:cubicBezTo>
                  <a:pt x="165" y="0"/>
                  <a:pt x="165" y="0"/>
                  <a:pt x="165" y="0"/>
                </a:cubicBezTo>
                <a:cubicBezTo>
                  <a:pt x="165" y="55"/>
                  <a:pt x="165" y="55"/>
                  <a:pt x="165" y="55"/>
                </a:cubicBezTo>
                <a:cubicBezTo>
                  <a:pt x="189" y="55"/>
                  <a:pt x="189" y="55"/>
                  <a:pt x="189" y="55"/>
                </a:cubicBezTo>
                <a:cubicBezTo>
                  <a:pt x="189" y="60"/>
                  <a:pt x="189" y="60"/>
                  <a:pt x="189" y="60"/>
                </a:cubicBezTo>
                <a:lnTo>
                  <a:pt x="159" y="60"/>
                </a:lnTo>
                <a:close/>
                <a:moveTo>
                  <a:pt x="223" y="0"/>
                </a:moveTo>
                <a:cubicBezTo>
                  <a:pt x="218" y="0"/>
                  <a:pt x="218" y="0"/>
                  <a:pt x="218" y="0"/>
                </a:cubicBezTo>
                <a:cubicBezTo>
                  <a:pt x="195" y="60"/>
                  <a:pt x="195" y="60"/>
                  <a:pt x="195" y="60"/>
                </a:cubicBezTo>
                <a:cubicBezTo>
                  <a:pt x="201" y="60"/>
                  <a:pt x="201" y="60"/>
                  <a:pt x="201" y="60"/>
                </a:cubicBezTo>
                <a:cubicBezTo>
                  <a:pt x="207" y="42"/>
                  <a:pt x="207" y="42"/>
                  <a:pt x="207" y="42"/>
                </a:cubicBezTo>
                <a:cubicBezTo>
                  <a:pt x="233" y="42"/>
                  <a:pt x="233" y="42"/>
                  <a:pt x="233" y="42"/>
                </a:cubicBezTo>
                <a:cubicBezTo>
                  <a:pt x="239" y="60"/>
                  <a:pt x="239" y="60"/>
                  <a:pt x="239" y="60"/>
                </a:cubicBezTo>
                <a:cubicBezTo>
                  <a:pt x="246" y="60"/>
                  <a:pt x="246" y="60"/>
                  <a:pt x="246" y="60"/>
                </a:cubicBezTo>
                <a:lnTo>
                  <a:pt x="223" y="0"/>
                </a:lnTo>
                <a:close/>
                <a:moveTo>
                  <a:pt x="209" y="37"/>
                </a:moveTo>
                <a:cubicBezTo>
                  <a:pt x="219" y="11"/>
                  <a:pt x="219" y="11"/>
                  <a:pt x="219" y="11"/>
                </a:cubicBezTo>
                <a:cubicBezTo>
                  <a:pt x="219" y="10"/>
                  <a:pt x="219" y="10"/>
                  <a:pt x="219" y="9"/>
                </a:cubicBezTo>
                <a:cubicBezTo>
                  <a:pt x="220" y="8"/>
                  <a:pt x="220" y="8"/>
                  <a:pt x="220" y="7"/>
                </a:cubicBezTo>
                <a:cubicBezTo>
                  <a:pt x="220" y="7"/>
                  <a:pt x="220" y="7"/>
                  <a:pt x="220" y="7"/>
                </a:cubicBezTo>
                <a:cubicBezTo>
                  <a:pt x="220" y="8"/>
                  <a:pt x="221" y="8"/>
                  <a:pt x="221" y="9"/>
                </a:cubicBezTo>
                <a:cubicBezTo>
                  <a:pt x="221" y="10"/>
                  <a:pt x="221" y="10"/>
                  <a:pt x="221" y="11"/>
                </a:cubicBezTo>
                <a:cubicBezTo>
                  <a:pt x="231" y="37"/>
                  <a:pt x="231" y="37"/>
                  <a:pt x="231" y="37"/>
                </a:cubicBezTo>
                <a:lnTo>
                  <a:pt x="209" y="37"/>
                </a:lnTo>
                <a:close/>
              </a:path>
            </a:pathLst>
          </a:custGeom>
          <a:solidFill>
            <a:schemeClr val="accent4">
              <a:lumMod val="75000"/>
            </a:schemeClr>
          </a:solidFill>
          <a:ln>
            <a:noFill/>
          </a:ln>
        </p:spPr>
        <p:txBody>
          <a:bodyPr vert="horz" wrap="square" lIns="89642" tIns="44821" rIns="89642" bIns="44821" numCol="1" anchor="t" anchorCtr="0" compatLnSpc="1">
            <a:prstTxWarp prst="textNoShape">
              <a:avLst/>
            </a:prstTxWarp>
          </a:bodyPr>
          <a:lstStyle/>
          <a:p>
            <a:pPr defTabSz="914314"/>
            <a:endParaRPr lang="en-US" sz="1200">
              <a:solidFill>
                <a:srgbClr val="000000"/>
              </a:solidFill>
              <a:latin typeface="Segoe UI Semilight"/>
            </a:endParaRPr>
          </a:p>
        </p:txBody>
      </p:sp>
      <p:sp>
        <p:nvSpPr>
          <p:cNvPr id="41" name="TextBox 40">
            <a:extLst>
              <a:ext uri="{FF2B5EF4-FFF2-40B4-BE49-F238E27FC236}">
                <a16:creationId xmlns:a16="http://schemas.microsoft.com/office/drawing/2014/main" id="{4D3CD62F-67EF-6282-A020-C04FBFC60758}"/>
              </a:ext>
              <a:ext uri="{C183D7F6-B498-43B3-948B-1728B52AA6E4}">
                <adec:decorative xmlns:adec="http://schemas.microsoft.com/office/drawing/2017/decorative" val="1"/>
              </a:ext>
            </a:extLst>
          </p:cNvPr>
          <p:cNvSpPr txBox="1"/>
          <p:nvPr userDrawn="1"/>
        </p:nvSpPr>
        <p:spPr>
          <a:xfrm>
            <a:off x="3010944" y="5290674"/>
            <a:ext cx="1703431" cy="644515"/>
          </a:xfrm>
          <a:prstGeom prst="rect">
            <a:avLst/>
          </a:prstGeom>
          <a:noFill/>
        </p:spPr>
        <p:txBody>
          <a:bodyPr wrap="square" lIns="89642" tIns="44821" rIns="89642" bIns="44821"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err="1">
                <a:ln>
                  <a:noFill/>
                </a:ln>
                <a:solidFill>
                  <a:schemeClr val="tx2">
                    <a:lumMod val="75000"/>
                    <a:lumOff val="25000"/>
                  </a:schemeClr>
                </a:solidFill>
                <a:effectLst/>
                <a:uLnTx/>
                <a:uFillTx/>
                <a:latin typeface="Calibri" panose="020F0502020204030204"/>
                <a:ea typeface="+mn-ea"/>
                <a:cs typeface="+mn-cs"/>
              </a:rPr>
              <a:t>આભાર</a:t>
            </a:r>
            <a:endParaRPr kumimoji="0" lang="en-US" sz="3600" b="1" i="0" u="none" strike="noStrike" kern="1200" cap="none" spc="0" normalizeH="0" baseline="0" noProof="0">
              <a:ln>
                <a:noFill/>
              </a:ln>
              <a:solidFill>
                <a:schemeClr val="tx2">
                  <a:lumMod val="75000"/>
                  <a:lumOff val="25000"/>
                </a:schemeClr>
              </a:solidFill>
              <a:effectLst/>
              <a:uLnTx/>
              <a:uFillTx/>
              <a:latin typeface="Calibri" panose="020F0502020204030204"/>
              <a:ea typeface="+mn-ea"/>
              <a:cs typeface="Calibri"/>
            </a:endParaRPr>
          </a:p>
        </p:txBody>
      </p:sp>
      <p:sp>
        <p:nvSpPr>
          <p:cNvPr id="42" name="TextBox 41">
            <a:extLst>
              <a:ext uri="{FF2B5EF4-FFF2-40B4-BE49-F238E27FC236}">
                <a16:creationId xmlns:a16="http://schemas.microsoft.com/office/drawing/2014/main" id="{4872435D-61FD-F20B-E459-A012E204A8D6}"/>
              </a:ext>
              <a:ext uri="{C183D7F6-B498-43B3-948B-1728B52AA6E4}">
                <adec:decorative xmlns:adec="http://schemas.microsoft.com/office/drawing/2017/decorative" val="1"/>
              </a:ext>
            </a:extLst>
          </p:cNvPr>
          <p:cNvSpPr txBox="1"/>
          <p:nvPr userDrawn="1"/>
        </p:nvSpPr>
        <p:spPr>
          <a:xfrm>
            <a:off x="9029115" y="4729600"/>
            <a:ext cx="1703431" cy="59317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i-IN" sz="3200" b="0" i="0" u="none" strike="noStrike" kern="1200" cap="none" spc="0" normalizeH="0" baseline="0" noProof="0">
                <a:ln>
                  <a:noFill/>
                </a:ln>
                <a:solidFill>
                  <a:schemeClr val="tx1">
                    <a:lumMod val="75000"/>
                    <a:lumOff val="25000"/>
                  </a:schemeClr>
                </a:solidFill>
                <a:effectLst/>
                <a:uLnTx/>
                <a:uFillTx/>
                <a:latin typeface="Calibri" panose="020F0502020204030204"/>
                <a:ea typeface="+mn-ea"/>
                <a:cs typeface="Mangal" panose="020B0502040204020203" pitchFamily="18" charset="0"/>
              </a:rPr>
              <a:t>धन्यवाद</a:t>
            </a:r>
            <a:endParaRPr kumimoji="0" lang="en-US" sz="3200" b="0" i="0" u="none" strike="noStrike" kern="1200" cap="none" spc="0" normalizeH="0" baseline="0" noProof="0">
              <a:ln>
                <a:noFill/>
              </a:ln>
              <a:solidFill>
                <a:schemeClr val="tx1">
                  <a:lumMod val="75000"/>
                  <a:lumOff val="25000"/>
                </a:schemeClr>
              </a:solidFill>
              <a:effectLst/>
              <a:uLnTx/>
              <a:uFillTx/>
              <a:latin typeface="Calibri" panose="020F0502020204030204"/>
              <a:ea typeface="+mn-ea"/>
              <a:cs typeface="+mn-cs"/>
            </a:endParaRPr>
          </a:p>
        </p:txBody>
      </p:sp>
      <p:sp>
        <p:nvSpPr>
          <p:cNvPr id="43" name="Text Placeholder 45">
            <a:extLst>
              <a:ext uri="{FF2B5EF4-FFF2-40B4-BE49-F238E27FC236}">
                <a16:creationId xmlns:a16="http://schemas.microsoft.com/office/drawing/2014/main" id="{9895183E-33DC-B462-FC0A-13544DDC8F5D}"/>
              </a:ext>
            </a:extLst>
          </p:cNvPr>
          <p:cNvSpPr>
            <a:spLocks noGrp="1"/>
          </p:cNvSpPr>
          <p:nvPr>
            <p:ph type="body" sz="quarter" idx="10" hasCustomPrompt="1"/>
          </p:nvPr>
        </p:nvSpPr>
        <p:spPr>
          <a:xfrm>
            <a:off x="3356658" y="2875002"/>
            <a:ext cx="5478684" cy="1107996"/>
          </a:xfrm>
        </p:spPr>
        <p:txBody>
          <a:bodyPr/>
          <a:lstStyle>
            <a:lvl1pPr marL="0" indent="0" algn="l" defTabSz="914400" rtl="0" eaLnBrk="1" latinLnBrk="0" hangingPunct="1">
              <a:buNone/>
              <a:defRPr lang="en-US" sz="7200" b="1" kern="1200" dirty="0" smtClean="0">
                <a:ln w="15875">
                  <a:noFill/>
                </a:ln>
                <a:gradFill flip="none" rotWithShape="1">
                  <a:gsLst>
                    <a:gs pos="28000">
                      <a:srgbClr val="5070A6"/>
                    </a:gs>
                    <a:gs pos="99000">
                      <a:schemeClr val="tx2">
                        <a:lumMod val="75000"/>
                      </a:schemeClr>
                    </a:gs>
                  </a:gsLst>
                  <a:path path="circle">
                    <a:fillToRect r="100000" b="100000"/>
                  </a:path>
                  <a:tileRect l="-100000" t="-100000"/>
                </a:gradFill>
                <a:effectLst>
                  <a:outerShdw blurRad="127000" dist="38100" dir="5400000" algn="t" rotWithShape="0">
                    <a:schemeClr val="tx2">
                      <a:lumMod val="50000"/>
                      <a:alpha val="23000"/>
                    </a:schemeClr>
                  </a:outerShdw>
                </a:effectLst>
                <a:latin typeface="+mn-lt"/>
                <a:ea typeface="+mn-ea"/>
                <a:cs typeface="+mn-cs"/>
              </a:defRPr>
            </a:lvl1pPr>
          </a:lstStyle>
          <a:p>
            <a:pPr marL="0" lvl="0" indent="0" algn="ctr" defTabSz="932742" rtl="0" eaLnBrk="1" latinLnBrk="0" hangingPunct="1">
              <a:lnSpc>
                <a:spcPct val="100000"/>
              </a:lnSpc>
              <a:spcBef>
                <a:spcPct val="0"/>
              </a:spcBef>
              <a:buFont typeface="Arial" panose="020B0604020202020204" pitchFamily="34" charset="0"/>
              <a:buNone/>
            </a:pPr>
            <a:r>
              <a:rPr lang="en-US"/>
              <a:t>THANK YOU</a:t>
            </a:r>
          </a:p>
        </p:txBody>
      </p:sp>
    </p:spTree>
    <p:extLst>
      <p:ext uri="{BB962C8B-B14F-4D97-AF65-F5344CB8AC3E}">
        <p14:creationId xmlns:p14="http://schemas.microsoft.com/office/powerpoint/2010/main" val="2658612300"/>
      </p:ext>
    </p:extLst>
  </p:cSld>
  <p:clrMapOvr>
    <a:masterClrMapping/>
  </p:clrMapOvr>
  <p:transition>
    <p:fade/>
  </p:transition>
</p:sldLayout>
</file>

<file path=ppt/slideLayouts/slideLayout726.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B0CEB7F-3245-B3C2-5FAF-91A11F7778F9}"/>
              </a:ext>
            </a:extLst>
          </p:cNvPr>
          <p:cNvPicPr>
            <a:picLocks noChangeAspect="1"/>
          </p:cNvPicPr>
          <p:nvPr userDrawn="1"/>
        </p:nvPicPr>
        <p:blipFill rotWithShape="1">
          <a:blip r:embed="rId2" cstate="screen">
            <a:alphaModFix amt="20000"/>
            <a:extLst>
              <a:ext uri="{28A0092B-C50C-407E-A947-70E740481C1C}">
                <a14:useLocalDpi xmlns:a14="http://schemas.microsoft.com/office/drawing/2010/main"/>
              </a:ext>
            </a:extLst>
          </a:blip>
          <a:srcRect/>
          <a:stretch/>
        </p:blipFill>
        <p:spPr>
          <a:xfrm>
            <a:off x="0" y="7620"/>
            <a:ext cx="12192000" cy="6858000"/>
          </a:xfrm>
          <a:prstGeom prst="rect">
            <a:avLst/>
          </a:prstGeom>
        </p:spPr>
      </p:pic>
      <p:sp>
        <p:nvSpPr>
          <p:cNvPr id="4" name="Text Box 3" descr="This is a copyright notice that should be included on the final slide.">
            <a:extLst>
              <a:ext uri="{FF2B5EF4-FFF2-40B4-BE49-F238E27FC236}">
                <a16:creationId xmlns:a16="http://schemas.microsoft.com/office/drawing/2014/main" id="{0C7CF013-8C62-7B67-1B8B-66E3B4CFB7E5}"/>
              </a:ext>
            </a:extLst>
          </p:cNvPr>
          <p:cNvSpPr txBox="1">
            <a:spLocks noChangeArrowheads="1"/>
          </p:cNvSpPr>
          <p:nvPr userDrawn="1"/>
        </p:nvSpPr>
        <p:spPr bwMode="blackWhite">
          <a:xfrm>
            <a:off x="584200" y="6161316"/>
            <a:ext cx="4482124" cy="107722"/>
          </a:xfrm>
          <a:prstGeom prst="rect">
            <a:avLst/>
          </a:prstGeom>
          <a:noFill/>
          <a:ln w="12700">
            <a:noFill/>
            <a:miter lim="800000"/>
            <a:headEnd type="none" w="sm" len="sm"/>
            <a:tailEnd type="none" w="sm" len="sm"/>
          </a:ln>
          <a:effectLst/>
        </p:spPr>
        <p:txBody>
          <a:bodyPr vert="horz" wrap="square" lIns="0" tIns="0" rIns="0" bIns="0" numCol="1" anchor="b" anchorCtr="0" compatLnSpc="1">
            <a:prstTxWarp prst="textNoShape">
              <a:avLst/>
            </a:prstTxWarp>
            <a:spAutoFit/>
          </a:bodyPr>
          <a:lstStyle/>
          <a:p>
            <a:pPr defTabSz="932290" eaLnBrk="0" hangingPunct="0"/>
            <a:r>
              <a:rPr lang="en-US" sz="700">
                <a:cs typeface="Segoe UI" pitchFamily="34" charset="0"/>
              </a:rPr>
              <a:t>© Copyright Microsoft Corporation. All rights reserved. </a:t>
            </a:r>
          </a:p>
        </p:txBody>
      </p:sp>
      <p:pic>
        <p:nvPicPr>
          <p:cNvPr id="5" name="MS logo gray - EMF" descr="Microsoft logo, gray text version">
            <a:extLst>
              <a:ext uri="{FF2B5EF4-FFF2-40B4-BE49-F238E27FC236}">
                <a16:creationId xmlns:a16="http://schemas.microsoft.com/office/drawing/2014/main" id="{F3CB2D9F-955A-AA6A-FEED-C3EBAB5525A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537296163"/>
      </p:ext>
    </p:extLst>
  </p:cSld>
  <p:clrMapOvr>
    <a:masterClrMapping/>
  </p:clrMapOvr>
  <p:transition>
    <p:fade/>
  </p:transition>
</p:sldLayout>
</file>

<file path=ppt/slideLayouts/slideLayout727.xml><?xml version="1.0" encoding="utf-8"?>
<p:sldLayout xmlns:a="http://schemas.openxmlformats.org/drawingml/2006/main" xmlns:r="http://schemas.openxmlformats.org/officeDocument/2006/relationships" xmlns:p="http://schemas.openxmlformats.org/presentationml/2006/main" preserve="1" userDrawn="1">
  <p:cSld name="Blank slide custom ">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B0CEB7F-3245-B3C2-5FAF-91A11F7778F9}"/>
              </a:ext>
            </a:extLst>
          </p:cNvPr>
          <p:cNvPicPr>
            <a:picLocks noChangeAspect="1"/>
          </p:cNvPicPr>
          <p:nvPr userDrawn="1"/>
        </p:nvPicPr>
        <p:blipFill rotWithShape="1">
          <a:blip r:embed="rId2" cstate="screen">
            <a:alphaModFix amt="20000"/>
            <a:extLst>
              <a:ext uri="{28A0092B-C50C-407E-A947-70E740481C1C}">
                <a14:useLocalDpi xmlns:a14="http://schemas.microsoft.com/office/drawing/2010/main"/>
              </a:ext>
            </a:extLst>
          </a:blip>
          <a:srcRect/>
          <a:stretch/>
        </p:blipFill>
        <p:spPr>
          <a:xfrm>
            <a:off x="0" y="7620"/>
            <a:ext cx="12192000" cy="6858000"/>
          </a:xfrm>
          <a:prstGeom prst="rect">
            <a:avLst/>
          </a:prstGeom>
        </p:spPr>
      </p:pic>
    </p:spTree>
    <p:extLst>
      <p:ext uri="{BB962C8B-B14F-4D97-AF65-F5344CB8AC3E}">
        <p14:creationId xmlns:p14="http://schemas.microsoft.com/office/powerpoint/2010/main" val="2872856587"/>
      </p:ext>
    </p:extLst>
  </p:cSld>
  <p:clrMapOvr>
    <a:masterClrMapping/>
  </p:clrMapOvr>
  <p:transition>
    <p:fade/>
  </p:transition>
</p:sldLayout>
</file>

<file path=ppt/slideLayouts/slideLayout72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633AB5D1-1F72-F31E-BED4-DD45C4872468}"/>
              </a:ext>
              <a:ext uri="{C183D7F6-B498-43B3-948B-1728B52AA6E4}">
                <adec:decorative xmlns:adec="http://schemas.microsoft.com/office/drawing/2017/decorative" val="1"/>
              </a:ext>
            </a:extLst>
          </p:cNvPr>
          <p:cNvGrpSpPr/>
          <p:nvPr userDrawn="1"/>
        </p:nvGrpSpPr>
        <p:grpSpPr>
          <a:xfrm>
            <a:off x="0" y="0"/>
            <a:ext cx="12192001" cy="6858000"/>
            <a:chOff x="0" y="0"/>
            <a:chExt cx="12192001" cy="6858000"/>
          </a:xfrm>
        </p:grpSpPr>
        <p:pic>
          <p:nvPicPr>
            <p:cNvPr id="4" name="Picture 3" descr="A picture containing white, design, black and white, art&#10;&#10;Description automatically generated">
              <a:extLst>
                <a:ext uri="{FF2B5EF4-FFF2-40B4-BE49-F238E27FC236}">
                  <a16:creationId xmlns:a16="http://schemas.microsoft.com/office/drawing/2014/main" id="{E70DB4C7-2DB7-C67B-FDF9-661CD85D6E54}"/>
                </a:ext>
              </a:extLst>
            </p:cNvPr>
            <p:cNvPicPr>
              <a:picLocks noChangeAspect="1"/>
            </p:cNvPicPr>
            <p:nvPr userDrawn="1"/>
          </p:nvPicPr>
          <p:blipFill>
            <a:blip r:embed="rId2" cstate="screen">
              <a:alphaModFix amt="25000"/>
              <a:extLst>
                <a:ext uri="{28A0092B-C50C-407E-A947-70E740481C1C}">
                  <a14:useLocalDpi xmlns:a14="http://schemas.microsoft.com/office/drawing/2010/main"/>
                </a:ext>
              </a:extLst>
            </a:blip>
            <a:stretch>
              <a:fillRect/>
            </a:stretch>
          </p:blipFill>
          <p:spPr>
            <a:xfrm>
              <a:off x="1" y="0"/>
              <a:ext cx="12192000" cy="6858000"/>
            </a:xfrm>
            <a:prstGeom prst="rect">
              <a:avLst/>
            </a:prstGeom>
          </p:spPr>
        </p:pic>
        <p:grpSp>
          <p:nvGrpSpPr>
            <p:cNvPr id="5" name="Group 4">
              <a:extLst>
                <a:ext uri="{FF2B5EF4-FFF2-40B4-BE49-F238E27FC236}">
                  <a16:creationId xmlns:a16="http://schemas.microsoft.com/office/drawing/2014/main" id="{4827672F-3FB7-5D77-675C-A6029172DB9D}"/>
                </a:ext>
              </a:extLst>
            </p:cNvPr>
            <p:cNvGrpSpPr/>
            <p:nvPr userDrawn="1"/>
          </p:nvGrpSpPr>
          <p:grpSpPr>
            <a:xfrm>
              <a:off x="0" y="0"/>
              <a:ext cx="12192001" cy="6858000"/>
              <a:chOff x="0" y="0"/>
              <a:chExt cx="12192001" cy="6858000"/>
            </a:xfrm>
          </p:grpSpPr>
          <p:grpSp>
            <p:nvGrpSpPr>
              <p:cNvPr id="6" name="Group 5">
                <a:extLst>
                  <a:ext uri="{FF2B5EF4-FFF2-40B4-BE49-F238E27FC236}">
                    <a16:creationId xmlns:a16="http://schemas.microsoft.com/office/drawing/2014/main" id="{D79E1F6B-2F36-9D1E-0514-5DEEC4312059}"/>
                  </a:ext>
                </a:extLst>
              </p:cNvPr>
              <p:cNvGrpSpPr/>
              <p:nvPr/>
            </p:nvGrpSpPr>
            <p:grpSpPr>
              <a:xfrm>
                <a:off x="0" y="5699775"/>
                <a:ext cx="12192001" cy="1158225"/>
                <a:chOff x="0" y="5699775"/>
                <a:chExt cx="12192001" cy="1158225"/>
              </a:xfrm>
            </p:grpSpPr>
            <p:grpSp>
              <p:nvGrpSpPr>
                <p:cNvPr id="10" name="Group 9">
                  <a:extLst>
                    <a:ext uri="{FF2B5EF4-FFF2-40B4-BE49-F238E27FC236}">
                      <a16:creationId xmlns:a16="http://schemas.microsoft.com/office/drawing/2014/main" id="{F315CBB3-3737-576D-6792-526068DBD4C2}"/>
                    </a:ext>
                  </a:extLst>
                </p:cNvPr>
                <p:cNvGrpSpPr/>
                <p:nvPr/>
              </p:nvGrpSpPr>
              <p:grpSpPr>
                <a:xfrm>
                  <a:off x="0" y="5699775"/>
                  <a:ext cx="2603500" cy="1158225"/>
                  <a:chOff x="0" y="5475269"/>
                  <a:chExt cx="3108154" cy="1382731"/>
                </a:xfrm>
              </p:grpSpPr>
              <p:sp>
                <p:nvSpPr>
                  <p:cNvPr id="12" name="Freeform: Shape 11">
                    <a:extLst>
                      <a:ext uri="{FF2B5EF4-FFF2-40B4-BE49-F238E27FC236}">
                        <a16:creationId xmlns:a16="http://schemas.microsoft.com/office/drawing/2014/main" id="{2A5FB1BC-3BC5-3264-773A-8813F0A6F0E8}"/>
                      </a:ext>
                    </a:extLst>
                  </p:cNvPr>
                  <p:cNvSpPr/>
                  <p:nvPr/>
                </p:nvSpPr>
                <p:spPr>
                  <a:xfrm>
                    <a:off x="1" y="5475269"/>
                    <a:ext cx="3108153" cy="1382731"/>
                  </a:xfrm>
                  <a:custGeom>
                    <a:avLst/>
                    <a:gdLst>
                      <a:gd name="connsiteX0" fmla="*/ 0 w 3108153"/>
                      <a:gd name="connsiteY0" fmla="*/ 0 h 1382731"/>
                      <a:gd name="connsiteX1" fmla="*/ 49187 w 3108153"/>
                      <a:gd name="connsiteY1" fmla="*/ 26851 h 1382731"/>
                      <a:gd name="connsiteX2" fmla="*/ 2953266 w 3108153"/>
                      <a:gd name="connsiteY2" fmla="*/ 1337112 h 1382731"/>
                      <a:gd name="connsiteX3" fmla="*/ 3108153 w 3108153"/>
                      <a:gd name="connsiteY3" fmla="*/ 1382731 h 1382731"/>
                      <a:gd name="connsiteX4" fmla="*/ 0 w 3108153"/>
                      <a:gd name="connsiteY4" fmla="*/ 1382731 h 1382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153" h="1382731">
                        <a:moveTo>
                          <a:pt x="0" y="0"/>
                        </a:moveTo>
                        <a:lnTo>
                          <a:pt x="49187" y="26851"/>
                        </a:lnTo>
                        <a:cubicBezTo>
                          <a:pt x="696787" y="387015"/>
                          <a:pt x="1749136" y="957758"/>
                          <a:pt x="2953266" y="1337112"/>
                        </a:cubicBezTo>
                        <a:lnTo>
                          <a:pt x="3108153" y="1382731"/>
                        </a:lnTo>
                        <a:lnTo>
                          <a:pt x="0" y="1382731"/>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sp>
                <p:nvSpPr>
                  <p:cNvPr id="13" name="Freeform: Shape 12">
                    <a:extLst>
                      <a:ext uri="{FF2B5EF4-FFF2-40B4-BE49-F238E27FC236}">
                        <a16:creationId xmlns:a16="http://schemas.microsoft.com/office/drawing/2014/main" id="{B4D90BAC-7F95-B999-5060-3DCB45F3DE70}"/>
                      </a:ext>
                    </a:extLst>
                  </p:cNvPr>
                  <p:cNvSpPr/>
                  <p:nvPr/>
                </p:nvSpPr>
                <p:spPr>
                  <a:xfrm>
                    <a:off x="0" y="6299084"/>
                    <a:ext cx="1844515" cy="558916"/>
                  </a:xfrm>
                  <a:custGeom>
                    <a:avLst/>
                    <a:gdLst>
                      <a:gd name="connsiteX0" fmla="*/ 0 w 1844515"/>
                      <a:gd name="connsiteY0" fmla="*/ 0 h 558916"/>
                      <a:gd name="connsiteX1" fmla="*/ 682372 w 1844515"/>
                      <a:gd name="connsiteY1" fmla="*/ 218742 h 558916"/>
                      <a:gd name="connsiteX2" fmla="*/ 1701934 w 1844515"/>
                      <a:gd name="connsiteY2" fmla="*/ 523820 h 558916"/>
                      <a:gd name="connsiteX3" fmla="*/ 1844515 w 1844515"/>
                      <a:gd name="connsiteY3" fmla="*/ 558916 h 558916"/>
                      <a:gd name="connsiteX4" fmla="*/ 0 w 1844515"/>
                      <a:gd name="connsiteY4" fmla="*/ 558916 h 55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4515" h="558916">
                        <a:moveTo>
                          <a:pt x="0" y="0"/>
                        </a:moveTo>
                        <a:lnTo>
                          <a:pt x="682372" y="218742"/>
                        </a:lnTo>
                        <a:cubicBezTo>
                          <a:pt x="938262" y="302311"/>
                          <a:pt x="1290111" y="415196"/>
                          <a:pt x="1701934" y="523820"/>
                        </a:cubicBezTo>
                        <a:lnTo>
                          <a:pt x="1844515" y="558916"/>
                        </a:lnTo>
                        <a:lnTo>
                          <a:pt x="0" y="558916"/>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grpSp>
            <p:sp>
              <p:nvSpPr>
                <p:cNvPr id="11" name="Freeform: Shape 10">
                  <a:extLst>
                    <a:ext uri="{FF2B5EF4-FFF2-40B4-BE49-F238E27FC236}">
                      <a16:creationId xmlns:a16="http://schemas.microsoft.com/office/drawing/2014/main" id="{49D753A6-D833-CF7D-73B9-0108634CFBC6}"/>
                    </a:ext>
                  </a:extLst>
                </p:cNvPr>
                <p:cNvSpPr/>
                <p:nvPr/>
              </p:nvSpPr>
              <p:spPr>
                <a:xfrm>
                  <a:off x="7988300" y="6359756"/>
                  <a:ext cx="4203701" cy="498243"/>
                </a:xfrm>
                <a:custGeom>
                  <a:avLst/>
                  <a:gdLst>
                    <a:gd name="connsiteX0" fmla="*/ 3112003 w 4634189"/>
                    <a:gd name="connsiteY0" fmla="*/ 828 h 549266"/>
                    <a:gd name="connsiteX1" fmla="*/ 3889121 w 4634189"/>
                    <a:gd name="connsiteY1" fmla="*/ 43171 h 549266"/>
                    <a:gd name="connsiteX2" fmla="*/ 4471106 w 4634189"/>
                    <a:gd name="connsiteY2" fmla="*/ 158542 h 549266"/>
                    <a:gd name="connsiteX3" fmla="*/ 4634189 w 4634189"/>
                    <a:gd name="connsiteY3" fmla="*/ 204851 h 549266"/>
                    <a:gd name="connsiteX4" fmla="*/ 4634189 w 4634189"/>
                    <a:gd name="connsiteY4" fmla="*/ 549266 h 549266"/>
                    <a:gd name="connsiteX5" fmla="*/ 0 w 4634189"/>
                    <a:gd name="connsiteY5" fmla="*/ 549266 h 549266"/>
                    <a:gd name="connsiteX6" fmla="*/ 3528 w 4634189"/>
                    <a:gd name="connsiteY6" fmla="*/ 548460 h 549266"/>
                    <a:gd name="connsiteX7" fmla="*/ 3112003 w 4634189"/>
                    <a:gd name="connsiteY7" fmla="*/ 828 h 54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4189" h="549266">
                      <a:moveTo>
                        <a:pt x="3112003" y="828"/>
                      </a:moveTo>
                      <a:cubicBezTo>
                        <a:pt x="3371042" y="-3508"/>
                        <a:pt x="3630082" y="8981"/>
                        <a:pt x="3889121" y="43171"/>
                      </a:cubicBezTo>
                      <a:cubicBezTo>
                        <a:pt x="4083401" y="69810"/>
                        <a:pt x="4277681" y="108889"/>
                        <a:pt x="4471106" y="158542"/>
                      </a:cubicBezTo>
                      <a:lnTo>
                        <a:pt x="4634189" y="204851"/>
                      </a:lnTo>
                      <a:lnTo>
                        <a:pt x="4634189" y="549266"/>
                      </a:lnTo>
                      <a:lnTo>
                        <a:pt x="0" y="549266"/>
                      </a:lnTo>
                      <a:lnTo>
                        <a:pt x="3528" y="548460"/>
                      </a:lnTo>
                      <a:cubicBezTo>
                        <a:pt x="1039687" y="304727"/>
                        <a:pt x="2075845" y="18173"/>
                        <a:pt x="3112003" y="828"/>
                      </a:cubicBez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grpSp>
          <p:grpSp>
            <p:nvGrpSpPr>
              <p:cNvPr id="7" name="Group 6">
                <a:extLst>
                  <a:ext uri="{FF2B5EF4-FFF2-40B4-BE49-F238E27FC236}">
                    <a16:creationId xmlns:a16="http://schemas.microsoft.com/office/drawing/2014/main" id="{2AC99710-537F-B32C-9E04-92320A3AC440}"/>
                  </a:ext>
                </a:extLst>
              </p:cNvPr>
              <p:cNvGrpSpPr/>
              <p:nvPr/>
            </p:nvGrpSpPr>
            <p:grpSpPr>
              <a:xfrm>
                <a:off x="9486900" y="0"/>
                <a:ext cx="2705100" cy="694583"/>
                <a:chOff x="9486900" y="0"/>
                <a:chExt cx="2705100" cy="694583"/>
              </a:xfrm>
            </p:grpSpPr>
            <p:sp>
              <p:nvSpPr>
                <p:cNvPr id="8" name="Freeform: Shape 7">
                  <a:extLst>
                    <a:ext uri="{FF2B5EF4-FFF2-40B4-BE49-F238E27FC236}">
                      <a16:creationId xmlns:a16="http://schemas.microsoft.com/office/drawing/2014/main" id="{01AC48FB-34DC-ABC5-F07D-E354203ECA90}"/>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5000"/>
                    </a:prstClr>
                  </a:outerShdw>
                </a:effectLst>
              </p:spPr>
              <p:txBody>
                <a:bodyPr rtlCol="0" anchor="ctr"/>
                <a:lstStyle/>
                <a:p>
                  <a:endParaRPr lang="en-US"/>
                </a:p>
              </p:txBody>
            </p:sp>
            <p:sp>
              <p:nvSpPr>
                <p:cNvPr id="9" name="Freeform: Shape 8">
                  <a:extLst>
                    <a:ext uri="{FF2B5EF4-FFF2-40B4-BE49-F238E27FC236}">
                      <a16:creationId xmlns:a16="http://schemas.microsoft.com/office/drawing/2014/main" id="{DB07945E-DD00-F74A-1A78-8A0DCE72C127}"/>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22000"/>
                    </a:prstClr>
                  </a:outerShdw>
                </a:effectLst>
              </p:spPr>
              <p:txBody>
                <a:bodyPr rtlCol="0" anchor="ctr"/>
                <a:lstStyle/>
                <a:p>
                  <a:endParaRPr lang="en-US"/>
                </a:p>
              </p:txBody>
            </p:sp>
          </p:grpSp>
        </p:grpSp>
      </p:grpSp>
      <p:sp>
        <p:nvSpPr>
          <p:cNvPr id="25" name="Rectangle 24">
            <a:extLst>
              <a:ext uri="{FF2B5EF4-FFF2-40B4-BE49-F238E27FC236}">
                <a16:creationId xmlns:a16="http://schemas.microsoft.com/office/drawing/2014/main" id="{CCD19D23-D676-3470-2280-B300E8049402}"/>
              </a:ext>
              <a:ext uri="{C183D7F6-B498-43B3-948B-1728B52AA6E4}">
                <adec:decorative xmlns:adec="http://schemas.microsoft.com/office/drawing/2017/decorative" val="1"/>
              </a:ext>
            </a:extLst>
          </p:cNvPr>
          <p:cNvSpPr/>
          <p:nvPr userDrawn="1"/>
        </p:nvSpPr>
        <p:spPr bwMode="auto">
          <a:xfrm>
            <a:off x="8594106" y="0"/>
            <a:ext cx="3617773" cy="6858000"/>
          </a:xfrm>
          <a:prstGeom prst="rect">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640080" rtlCol="0" anchor="ctr">
            <a:noAutofit/>
          </a:bodyPr>
          <a:lstStyle/>
          <a:p>
            <a:pPr marL="0" lvl="0" indent="0" algn="ctr">
              <a:buFont typeface="Arial" panose="020B0604020202020204" pitchFamily="34" charset="0"/>
              <a:buNone/>
            </a:pPr>
            <a:endParaRPr lang="en-IN" sz="1600" err="1">
              <a:solidFill>
                <a:schemeClr val="tx1"/>
              </a:solidFill>
            </a:endParaRPr>
          </a:p>
        </p:txBody>
      </p:sp>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262904" y="245459"/>
            <a:ext cx="8242143" cy="553998"/>
          </a:xfrm>
        </p:spPr>
        <p:txBody>
          <a:bodyPr vert="horz" wrap="square" lIns="0" tIns="0" rIns="0" bIns="0" rtlCol="0" anchor="t">
            <a:spAutoFit/>
          </a:bodyPr>
          <a:lstStyle>
            <a:lvl1pPr>
              <a:defRPr lang="en-US" sz="3600" dirty="0">
                <a:gradFill>
                  <a:gsLst>
                    <a:gs pos="0">
                      <a:schemeClr val="tx2"/>
                    </a:gs>
                    <a:gs pos="100000">
                      <a:schemeClr val="tx2">
                        <a:lumMod val="60000"/>
                        <a:lumOff val="40000"/>
                      </a:schemeClr>
                    </a:gs>
                  </a:gsLst>
                  <a:lin ang="2700000" scaled="1"/>
                </a:gradFill>
              </a:defRPr>
            </a:lvl1pPr>
          </a:lstStyle>
          <a:p>
            <a:pPr lvl="0"/>
            <a:r>
              <a:rPr lang="en-US"/>
              <a:t>Click to edit Master title style</a:t>
            </a:r>
          </a:p>
        </p:txBody>
      </p:sp>
      <p:sp>
        <p:nvSpPr>
          <p:cNvPr id="20" name="Text Placeholder 19">
            <a:extLst>
              <a:ext uri="{FF2B5EF4-FFF2-40B4-BE49-F238E27FC236}">
                <a16:creationId xmlns:a16="http://schemas.microsoft.com/office/drawing/2014/main" id="{195DAF23-F7A1-6D41-E8D1-129D42534A5D}"/>
              </a:ext>
            </a:extLst>
          </p:cNvPr>
          <p:cNvSpPr>
            <a:spLocks noGrp="1"/>
          </p:cNvSpPr>
          <p:nvPr>
            <p:ph type="body" sz="quarter" idx="10"/>
          </p:nvPr>
        </p:nvSpPr>
        <p:spPr>
          <a:xfrm>
            <a:off x="282782" y="799457"/>
            <a:ext cx="8242143" cy="246221"/>
          </a:xfrm>
        </p:spPr>
        <p:txBody>
          <a:bodyPr/>
          <a:lstStyle>
            <a:lvl1pPr marL="0" indent="0">
              <a:buNone/>
              <a:defRPr sz="1600">
                <a:latin typeface="+mj-lt"/>
              </a:defRPr>
            </a:lvl1pPr>
            <a:lvl2pPr marL="228600" indent="0">
              <a:buNone/>
              <a:defRPr/>
            </a:lvl2pPr>
          </a:lstStyle>
          <a:p>
            <a:pPr lvl="0"/>
            <a:r>
              <a:rPr lang="en-US"/>
              <a:t>Click to edit Master text styles</a:t>
            </a:r>
          </a:p>
        </p:txBody>
      </p:sp>
      <p:sp>
        <p:nvSpPr>
          <p:cNvPr id="24" name="Text Placeholder 22">
            <a:extLst>
              <a:ext uri="{FF2B5EF4-FFF2-40B4-BE49-F238E27FC236}">
                <a16:creationId xmlns:a16="http://schemas.microsoft.com/office/drawing/2014/main" id="{A6487B5A-6884-8FFF-B0FD-D4BCB68362CA}"/>
              </a:ext>
            </a:extLst>
          </p:cNvPr>
          <p:cNvSpPr>
            <a:spLocks noGrp="1"/>
          </p:cNvSpPr>
          <p:nvPr>
            <p:ph type="body" sz="quarter" idx="12"/>
          </p:nvPr>
        </p:nvSpPr>
        <p:spPr>
          <a:xfrm>
            <a:off x="8951302" y="6278887"/>
            <a:ext cx="2944154" cy="215444"/>
          </a:xfrm>
        </p:spPr>
        <p:txBody>
          <a:bodyPr/>
          <a:lstStyle>
            <a:lvl1pPr marL="0" indent="0" algn="r">
              <a:buNone/>
              <a:defRPr sz="1400"/>
            </a:lvl1pPr>
            <a:lvl2pPr marL="285750" indent="-117475">
              <a:defRPr sz="1400"/>
            </a:lvl2pPr>
            <a:lvl3pPr marL="512763" indent="-111125">
              <a:defRPr sz="1100"/>
            </a:lvl3pPr>
            <a:lvl4pPr marL="798513" indent="-136525">
              <a:defRPr sz="1050"/>
            </a:lvl4pPr>
            <a:lvl5pPr marL="969963" indent="-114300">
              <a:defRPr sz="1050"/>
            </a:lvl5pPr>
          </a:lstStyle>
          <a:p>
            <a:pPr lvl="0"/>
            <a:r>
              <a:rPr lang="en-US"/>
              <a:t>Click to edit Master text styles</a:t>
            </a:r>
          </a:p>
        </p:txBody>
      </p:sp>
    </p:spTree>
    <p:extLst>
      <p:ext uri="{BB962C8B-B14F-4D97-AF65-F5344CB8AC3E}">
        <p14:creationId xmlns:p14="http://schemas.microsoft.com/office/powerpoint/2010/main" val="173454293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12">
          <p15:clr>
            <a:srgbClr val="5ACBF0"/>
          </p15:clr>
        </p15:guide>
        <p15:guide id="29" orient="horz" pos="1272">
          <p15:clr>
            <a:srgbClr val="5ACBF0"/>
          </p15:clr>
        </p15:guide>
        <p15:guide id="30" orient="horz" pos="288">
          <p15:clr>
            <a:srgbClr val="5ACBF0"/>
          </p15:clr>
        </p15:guide>
      </p15:sldGuideLst>
    </p:ext>
  </p:extLst>
</p:sldLayout>
</file>

<file path=ppt/slideLayouts/slideLayout729.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633AB5D1-1F72-F31E-BED4-DD45C4872468}"/>
              </a:ext>
              <a:ext uri="{C183D7F6-B498-43B3-948B-1728B52AA6E4}">
                <adec:decorative xmlns:adec="http://schemas.microsoft.com/office/drawing/2017/decorative" val="1"/>
              </a:ext>
            </a:extLst>
          </p:cNvPr>
          <p:cNvGrpSpPr/>
          <p:nvPr userDrawn="1"/>
        </p:nvGrpSpPr>
        <p:grpSpPr>
          <a:xfrm>
            <a:off x="0" y="0"/>
            <a:ext cx="12192001" cy="6858000"/>
            <a:chOff x="0" y="0"/>
            <a:chExt cx="12192001" cy="6858000"/>
          </a:xfrm>
        </p:grpSpPr>
        <p:pic>
          <p:nvPicPr>
            <p:cNvPr id="4" name="Picture 3" descr="A picture containing white, design, black and white, art&#10;&#10;Description automatically generated">
              <a:extLst>
                <a:ext uri="{FF2B5EF4-FFF2-40B4-BE49-F238E27FC236}">
                  <a16:creationId xmlns:a16="http://schemas.microsoft.com/office/drawing/2014/main" id="{E70DB4C7-2DB7-C67B-FDF9-661CD85D6E54}"/>
                </a:ext>
              </a:extLst>
            </p:cNvPr>
            <p:cNvPicPr>
              <a:picLocks noChangeAspect="1"/>
            </p:cNvPicPr>
            <p:nvPr userDrawn="1"/>
          </p:nvPicPr>
          <p:blipFill>
            <a:blip r:embed="rId2" cstate="screen">
              <a:alphaModFix amt="25000"/>
              <a:extLst>
                <a:ext uri="{28A0092B-C50C-407E-A947-70E740481C1C}">
                  <a14:useLocalDpi xmlns:a14="http://schemas.microsoft.com/office/drawing/2010/main"/>
                </a:ext>
              </a:extLst>
            </a:blip>
            <a:stretch>
              <a:fillRect/>
            </a:stretch>
          </p:blipFill>
          <p:spPr>
            <a:xfrm>
              <a:off x="1" y="0"/>
              <a:ext cx="12192000" cy="6858000"/>
            </a:xfrm>
            <a:prstGeom prst="rect">
              <a:avLst/>
            </a:prstGeom>
          </p:spPr>
        </p:pic>
        <p:grpSp>
          <p:nvGrpSpPr>
            <p:cNvPr id="5" name="Group 4">
              <a:extLst>
                <a:ext uri="{FF2B5EF4-FFF2-40B4-BE49-F238E27FC236}">
                  <a16:creationId xmlns:a16="http://schemas.microsoft.com/office/drawing/2014/main" id="{4827672F-3FB7-5D77-675C-A6029172DB9D}"/>
                </a:ext>
              </a:extLst>
            </p:cNvPr>
            <p:cNvGrpSpPr/>
            <p:nvPr userDrawn="1"/>
          </p:nvGrpSpPr>
          <p:grpSpPr>
            <a:xfrm>
              <a:off x="0" y="0"/>
              <a:ext cx="12192001" cy="6858000"/>
              <a:chOff x="0" y="0"/>
              <a:chExt cx="12192001" cy="6858000"/>
            </a:xfrm>
          </p:grpSpPr>
          <p:grpSp>
            <p:nvGrpSpPr>
              <p:cNvPr id="6" name="Group 5">
                <a:extLst>
                  <a:ext uri="{FF2B5EF4-FFF2-40B4-BE49-F238E27FC236}">
                    <a16:creationId xmlns:a16="http://schemas.microsoft.com/office/drawing/2014/main" id="{D79E1F6B-2F36-9D1E-0514-5DEEC4312059}"/>
                  </a:ext>
                </a:extLst>
              </p:cNvPr>
              <p:cNvGrpSpPr/>
              <p:nvPr/>
            </p:nvGrpSpPr>
            <p:grpSpPr>
              <a:xfrm>
                <a:off x="0" y="5699775"/>
                <a:ext cx="12192001" cy="1158225"/>
                <a:chOff x="0" y="5699775"/>
                <a:chExt cx="12192001" cy="1158225"/>
              </a:xfrm>
            </p:grpSpPr>
            <p:grpSp>
              <p:nvGrpSpPr>
                <p:cNvPr id="10" name="Group 9">
                  <a:extLst>
                    <a:ext uri="{FF2B5EF4-FFF2-40B4-BE49-F238E27FC236}">
                      <a16:creationId xmlns:a16="http://schemas.microsoft.com/office/drawing/2014/main" id="{F315CBB3-3737-576D-6792-526068DBD4C2}"/>
                    </a:ext>
                  </a:extLst>
                </p:cNvPr>
                <p:cNvGrpSpPr/>
                <p:nvPr/>
              </p:nvGrpSpPr>
              <p:grpSpPr>
                <a:xfrm>
                  <a:off x="0" y="5699775"/>
                  <a:ext cx="2603500" cy="1158225"/>
                  <a:chOff x="0" y="5475269"/>
                  <a:chExt cx="3108154" cy="1382731"/>
                </a:xfrm>
              </p:grpSpPr>
              <p:sp>
                <p:nvSpPr>
                  <p:cNvPr id="12" name="Freeform: Shape 11">
                    <a:extLst>
                      <a:ext uri="{FF2B5EF4-FFF2-40B4-BE49-F238E27FC236}">
                        <a16:creationId xmlns:a16="http://schemas.microsoft.com/office/drawing/2014/main" id="{2A5FB1BC-3BC5-3264-773A-8813F0A6F0E8}"/>
                      </a:ext>
                    </a:extLst>
                  </p:cNvPr>
                  <p:cNvSpPr/>
                  <p:nvPr/>
                </p:nvSpPr>
                <p:spPr>
                  <a:xfrm>
                    <a:off x="1" y="5475269"/>
                    <a:ext cx="3108153" cy="1382731"/>
                  </a:xfrm>
                  <a:custGeom>
                    <a:avLst/>
                    <a:gdLst>
                      <a:gd name="connsiteX0" fmla="*/ 0 w 3108153"/>
                      <a:gd name="connsiteY0" fmla="*/ 0 h 1382731"/>
                      <a:gd name="connsiteX1" fmla="*/ 49187 w 3108153"/>
                      <a:gd name="connsiteY1" fmla="*/ 26851 h 1382731"/>
                      <a:gd name="connsiteX2" fmla="*/ 2953266 w 3108153"/>
                      <a:gd name="connsiteY2" fmla="*/ 1337112 h 1382731"/>
                      <a:gd name="connsiteX3" fmla="*/ 3108153 w 3108153"/>
                      <a:gd name="connsiteY3" fmla="*/ 1382731 h 1382731"/>
                      <a:gd name="connsiteX4" fmla="*/ 0 w 3108153"/>
                      <a:gd name="connsiteY4" fmla="*/ 1382731 h 1382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153" h="1382731">
                        <a:moveTo>
                          <a:pt x="0" y="0"/>
                        </a:moveTo>
                        <a:lnTo>
                          <a:pt x="49187" y="26851"/>
                        </a:lnTo>
                        <a:cubicBezTo>
                          <a:pt x="696787" y="387015"/>
                          <a:pt x="1749136" y="957758"/>
                          <a:pt x="2953266" y="1337112"/>
                        </a:cubicBezTo>
                        <a:lnTo>
                          <a:pt x="3108153" y="1382731"/>
                        </a:lnTo>
                        <a:lnTo>
                          <a:pt x="0" y="1382731"/>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sp>
                <p:nvSpPr>
                  <p:cNvPr id="13" name="Freeform: Shape 12">
                    <a:extLst>
                      <a:ext uri="{FF2B5EF4-FFF2-40B4-BE49-F238E27FC236}">
                        <a16:creationId xmlns:a16="http://schemas.microsoft.com/office/drawing/2014/main" id="{B4D90BAC-7F95-B999-5060-3DCB45F3DE70}"/>
                      </a:ext>
                    </a:extLst>
                  </p:cNvPr>
                  <p:cNvSpPr/>
                  <p:nvPr/>
                </p:nvSpPr>
                <p:spPr>
                  <a:xfrm>
                    <a:off x="0" y="6299084"/>
                    <a:ext cx="1844515" cy="558916"/>
                  </a:xfrm>
                  <a:custGeom>
                    <a:avLst/>
                    <a:gdLst>
                      <a:gd name="connsiteX0" fmla="*/ 0 w 1844515"/>
                      <a:gd name="connsiteY0" fmla="*/ 0 h 558916"/>
                      <a:gd name="connsiteX1" fmla="*/ 682372 w 1844515"/>
                      <a:gd name="connsiteY1" fmla="*/ 218742 h 558916"/>
                      <a:gd name="connsiteX2" fmla="*/ 1701934 w 1844515"/>
                      <a:gd name="connsiteY2" fmla="*/ 523820 h 558916"/>
                      <a:gd name="connsiteX3" fmla="*/ 1844515 w 1844515"/>
                      <a:gd name="connsiteY3" fmla="*/ 558916 h 558916"/>
                      <a:gd name="connsiteX4" fmla="*/ 0 w 1844515"/>
                      <a:gd name="connsiteY4" fmla="*/ 558916 h 55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4515" h="558916">
                        <a:moveTo>
                          <a:pt x="0" y="0"/>
                        </a:moveTo>
                        <a:lnTo>
                          <a:pt x="682372" y="218742"/>
                        </a:lnTo>
                        <a:cubicBezTo>
                          <a:pt x="938262" y="302311"/>
                          <a:pt x="1290111" y="415196"/>
                          <a:pt x="1701934" y="523820"/>
                        </a:cubicBezTo>
                        <a:lnTo>
                          <a:pt x="1844515" y="558916"/>
                        </a:lnTo>
                        <a:lnTo>
                          <a:pt x="0" y="558916"/>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grpSp>
            <p:sp>
              <p:nvSpPr>
                <p:cNvPr id="11" name="Freeform: Shape 10">
                  <a:extLst>
                    <a:ext uri="{FF2B5EF4-FFF2-40B4-BE49-F238E27FC236}">
                      <a16:creationId xmlns:a16="http://schemas.microsoft.com/office/drawing/2014/main" id="{49D753A6-D833-CF7D-73B9-0108634CFBC6}"/>
                    </a:ext>
                  </a:extLst>
                </p:cNvPr>
                <p:cNvSpPr/>
                <p:nvPr/>
              </p:nvSpPr>
              <p:spPr>
                <a:xfrm>
                  <a:off x="7988300" y="6359756"/>
                  <a:ext cx="4203701" cy="498243"/>
                </a:xfrm>
                <a:custGeom>
                  <a:avLst/>
                  <a:gdLst>
                    <a:gd name="connsiteX0" fmla="*/ 3112003 w 4634189"/>
                    <a:gd name="connsiteY0" fmla="*/ 828 h 549266"/>
                    <a:gd name="connsiteX1" fmla="*/ 3889121 w 4634189"/>
                    <a:gd name="connsiteY1" fmla="*/ 43171 h 549266"/>
                    <a:gd name="connsiteX2" fmla="*/ 4471106 w 4634189"/>
                    <a:gd name="connsiteY2" fmla="*/ 158542 h 549266"/>
                    <a:gd name="connsiteX3" fmla="*/ 4634189 w 4634189"/>
                    <a:gd name="connsiteY3" fmla="*/ 204851 h 549266"/>
                    <a:gd name="connsiteX4" fmla="*/ 4634189 w 4634189"/>
                    <a:gd name="connsiteY4" fmla="*/ 549266 h 549266"/>
                    <a:gd name="connsiteX5" fmla="*/ 0 w 4634189"/>
                    <a:gd name="connsiteY5" fmla="*/ 549266 h 549266"/>
                    <a:gd name="connsiteX6" fmla="*/ 3528 w 4634189"/>
                    <a:gd name="connsiteY6" fmla="*/ 548460 h 549266"/>
                    <a:gd name="connsiteX7" fmla="*/ 3112003 w 4634189"/>
                    <a:gd name="connsiteY7" fmla="*/ 828 h 54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4189" h="549266">
                      <a:moveTo>
                        <a:pt x="3112003" y="828"/>
                      </a:moveTo>
                      <a:cubicBezTo>
                        <a:pt x="3371042" y="-3508"/>
                        <a:pt x="3630082" y="8981"/>
                        <a:pt x="3889121" y="43171"/>
                      </a:cubicBezTo>
                      <a:cubicBezTo>
                        <a:pt x="4083401" y="69810"/>
                        <a:pt x="4277681" y="108889"/>
                        <a:pt x="4471106" y="158542"/>
                      </a:cubicBezTo>
                      <a:lnTo>
                        <a:pt x="4634189" y="204851"/>
                      </a:lnTo>
                      <a:lnTo>
                        <a:pt x="4634189" y="549266"/>
                      </a:lnTo>
                      <a:lnTo>
                        <a:pt x="0" y="549266"/>
                      </a:lnTo>
                      <a:lnTo>
                        <a:pt x="3528" y="548460"/>
                      </a:lnTo>
                      <a:cubicBezTo>
                        <a:pt x="1039687" y="304727"/>
                        <a:pt x="2075845" y="18173"/>
                        <a:pt x="3112003" y="828"/>
                      </a:cubicBez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grpSp>
          <p:grpSp>
            <p:nvGrpSpPr>
              <p:cNvPr id="7" name="Group 6">
                <a:extLst>
                  <a:ext uri="{FF2B5EF4-FFF2-40B4-BE49-F238E27FC236}">
                    <a16:creationId xmlns:a16="http://schemas.microsoft.com/office/drawing/2014/main" id="{2AC99710-537F-B32C-9E04-92320A3AC440}"/>
                  </a:ext>
                </a:extLst>
              </p:cNvPr>
              <p:cNvGrpSpPr/>
              <p:nvPr/>
            </p:nvGrpSpPr>
            <p:grpSpPr>
              <a:xfrm>
                <a:off x="9486900" y="0"/>
                <a:ext cx="2705100" cy="694583"/>
                <a:chOff x="9486900" y="0"/>
                <a:chExt cx="2705100" cy="694583"/>
              </a:xfrm>
            </p:grpSpPr>
            <p:sp>
              <p:nvSpPr>
                <p:cNvPr id="8" name="Freeform: Shape 7">
                  <a:extLst>
                    <a:ext uri="{FF2B5EF4-FFF2-40B4-BE49-F238E27FC236}">
                      <a16:creationId xmlns:a16="http://schemas.microsoft.com/office/drawing/2014/main" id="{01AC48FB-34DC-ABC5-F07D-E354203ECA90}"/>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5000"/>
                    </a:prstClr>
                  </a:outerShdw>
                </a:effectLst>
              </p:spPr>
              <p:txBody>
                <a:bodyPr rtlCol="0" anchor="ctr"/>
                <a:lstStyle/>
                <a:p>
                  <a:endParaRPr lang="en-US"/>
                </a:p>
              </p:txBody>
            </p:sp>
            <p:sp>
              <p:nvSpPr>
                <p:cNvPr id="9" name="Freeform: Shape 8">
                  <a:extLst>
                    <a:ext uri="{FF2B5EF4-FFF2-40B4-BE49-F238E27FC236}">
                      <a16:creationId xmlns:a16="http://schemas.microsoft.com/office/drawing/2014/main" id="{DB07945E-DD00-F74A-1A78-8A0DCE72C127}"/>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22000"/>
                    </a:prstClr>
                  </a:outerShdw>
                </a:effectLst>
              </p:spPr>
              <p:txBody>
                <a:bodyPr rtlCol="0" anchor="ctr"/>
                <a:lstStyle/>
                <a:p>
                  <a:endParaRPr lang="en-US"/>
                </a:p>
              </p:txBody>
            </p:sp>
          </p:grpSp>
        </p:grpSp>
      </p:grpSp>
      <p:sp>
        <p:nvSpPr>
          <p:cNvPr id="15" name="Rectangle: Rounded Corners 14">
            <a:extLst>
              <a:ext uri="{FF2B5EF4-FFF2-40B4-BE49-F238E27FC236}">
                <a16:creationId xmlns:a16="http://schemas.microsoft.com/office/drawing/2014/main" id="{94754406-07DC-EC76-61D1-69E4FB8A46E5}"/>
              </a:ext>
              <a:ext uri="{C183D7F6-B498-43B3-948B-1728B52AA6E4}">
                <adec:decorative xmlns:adec="http://schemas.microsoft.com/office/drawing/2017/decorative" val="1"/>
              </a:ext>
            </a:extLst>
          </p:cNvPr>
          <p:cNvSpPr/>
          <p:nvPr userDrawn="1"/>
        </p:nvSpPr>
        <p:spPr bwMode="auto">
          <a:xfrm>
            <a:off x="592645" y="1172697"/>
            <a:ext cx="3617377" cy="4642930"/>
          </a:xfrm>
          <a:prstGeom prst="roundRect">
            <a:avLst>
              <a:gd name="adj" fmla="val 2490"/>
            </a:avLst>
          </a:prstGeom>
          <a:solidFill>
            <a:schemeClr val="bg1"/>
          </a:solidFill>
          <a:ln>
            <a:noFill/>
            <a:headEnd type="none" w="med" len="med"/>
            <a:tailEnd type="none" w="med" len="med"/>
          </a:ln>
          <a:effectLst>
            <a:outerShdw blurRad="190500" dist="88900" dir="5400000" algn="t" rotWithShape="0">
              <a:prstClr val="black">
                <a:alpha val="1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indent="0" defTabSz="932472" fontAlgn="base">
              <a:spcBef>
                <a:spcPct val="0"/>
              </a:spcBef>
              <a:spcAft>
                <a:spcPct val="0"/>
              </a:spcAft>
              <a:buFont typeface="Arial" panose="020B0604020202020204" pitchFamily="34" charset="0"/>
              <a:buNone/>
            </a:pPr>
            <a:endParaRPr lang="en-US" sz="2000" noProof="0">
              <a:solidFill>
                <a:srgbClr val="FFFFFF"/>
              </a:solidFill>
              <a:ea typeface="+mn-ea"/>
              <a:cs typeface="Segoe UI" pitchFamily="34" charset="0"/>
            </a:endParaRPr>
          </a:p>
        </p:txBody>
      </p:sp>
      <p:sp>
        <p:nvSpPr>
          <p:cNvPr id="16" name="Rectangle: Rounded Corners 15">
            <a:extLst>
              <a:ext uri="{FF2B5EF4-FFF2-40B4-BE49-F238E27FC236}">
                <a16:creationId xmlns:a16="http://schemas.microsoft.com/office/drawing/2014/main" id="{B8C6AE17-9429-096F-1E8F-B770375C421D}"/>
              </a:ext>
              <a:ext uri="{C183D7F6-B498-43B3-948B-1728B52AA6E4}">
                <adec:decorative xmlns:adec="http://schemas.microsoft.com/office/drawing/2017/decorative" val="1"/>
              </a:ext>
            </a:extLst>
          </p:cNvPr>
          <p:cNvSpPr/>
          <p:nvPr userDrawn="1"/>
        </p:nvSpPr>
        <p:spPr bwMode="auto">
          <a:xfrm>
            <a:off x="4292328" y="1172697"/>
            <a:ext cx="3617377" cy="4642930"/>
          </a:xfrm>
          <a:prstGeom prst="roundRect">
            <a:avLst>
              <a:gd name="adj" fmla="val 2490"/>
            </a:avLst>
          </a:prstGeom>
          <a:solidFill>
            <a:schemeClr val="bg1"/>
          </a:solidFill>
          <a:ln>
            <a:noFill/>
            <a:headEnd type="none" w="med" len="med"/>
            <a:tailEnd type="none" w="med" len="med"/>
          </a:ln>
          <a:effectLst>
            <a:outerShdw blurRad="190500" dist="88900" dir="5400000" algn="t" rotWithShape="0">
              <a:prstClr val="black">
                <a:alpha val="1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indent="0" defTabSz="932472" fontAlgn="base">
              <a:spcBef>
                <a:spcPct val="0"/>
              </a:spcBef>
              <a:spcAft>
                <a:spcPct val="0"/>
              </a:spcAft>
              <a:buFont typeface="Arial" panose="020B0604020202020204" pitchFamily="34" charset="0"/>
              <a:buNone/>
            </a:pPr>
            <a:endParaRPr lang="en-US" sz="2000" noProof="0">
              <a:solidFill>
                <a:srgbClr val="FFFFFF"/>
              </a:solidFill>
              <a:ea typeface="+mn-ea"/>
              <a:cs typeface="Segoe UI" pitchFamily="34" charset="0"/>
            </a:endParaRPr>
          </a:p>
        </p:txBody>
      </p:sp>
      <p:sp>
        <p:nvSpPr>
          <p:cNvPr id="17" name="Rectangle: Rounded Corners 16">
            <a:extLst>
              <a:ext uri="{FF2B5EF4-FFF2-40B4-BE49-F238E27FC236}">
                <a16:creationId xmlns:a16="http://schemas.microsoft.com/office/drawing/2014/main" id="{143606F3-8101-01FF-A93D-3938D53D1E68}"/>
              </a:ext>
              <a:ext uri="{C183D7F6-B498-43B3-948B-1728B52AA6E4}">
                <adec:decorative xmlns:adec="http://schemas.microsoft.com/office/drawing/2017/decorative" val="1"/>
              </a:ext>
            </a:extLst>
          </p:cNvPr>
          <p:cNvSpPr/>
          <p:nvPr userDrawn="1"/>
        </p:nvSpPr>
        <p:spPr bwMode="auto">
          <a:xfrm>
            <a:off x="7992011" y="1172697"/>
            <a:ext cx="3617377" cy="4642930"/>
          </a:xfrm>
          <a:prstGeom prst="roundRect">
            <a:avLst>
              <a:gd name="adj" fmla="val 2490"/>
            </a:avLst>
          </a:prstGeom>
          <a:solidFill>
            <a:schemeClr val="bg1"/>
          </a:solidFill>
          <a:ln>
            <a:noFill/>
            <a:headEnd type="none" w="med" len="med"/>
            <a:tailEnd type="none" w="med" len="med"/>
          </a:ln>
          <a:effectLst>
            <a:outerShdw blurRad="190500" dist="88900" dir="5400000" algn="t" rotWithShape="0">
              <a:prstClr val="black">
                <a:alpha val="1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indent="0" defTabSz="932472" fontAlgn="base">
              <a:spcBef>
                <a:spcPct val="0"/>
              </a:spcBef>
              <a:spcAft>
                <a:spcPct val="0"/>
              </a:spcAft>
              <a:buFont typeface="Arial" panose="020B0604020202020204" pitchFamily="34" charset="0"/>
              <a:buNone/>
            </a:pPr>
            <a:endParaRPr lang="en-US" sz="2000" noProof="0" err="1">
              <a:solidFill>
                <a:srgbClr val="FFFFFF"/>
              </a:solidFill>
              <a:ea typeface="+mn-ea"/>
              <a:cs typeface="Segoe UI" pitchFamily="34" charset="0"/>
            </a:endParaRPr>
          </a:p>
        </p:txBody>
      </p:sp>
      <p:cxnSp>
        <p:nvCxnSpPr>
          <p:cNvPr id="46" name="Straight Connector 45">
            <a:extLst>
              <a:ext uri="{FF2B5EF4-FFF2-40B4-BE49-F238E27FC236}">
                <a16:creationId xmlns:a16="http://schemas.microsoft.com/office/drawing/2014/main" id="{2E4F43F4-F96B-2B18-F162-4BF7D5034C5B}"/>
              </a:ext>
              <a:ext uri="{C183D7F6-B498-43B3-948B-1728B52AA6E4}">
                <adec:decorative xmlns:adec="http://schemas.microsoft.com/office/drawing/2017/decorative" val="1"/>
              </a:ext>
            </a:extLst>
          </p:cNvPr>
          <p:cNvCxnSpPr>
            <a:cxnSpLocks/>
          </p:cNvCxnSpPr>
          <p:nvPr userDrawn="1"/>
        </p:nvCxnSpPr>
        <p:spPr>
          <a:xfrm flipH="1">
            <a:off x="8016726" y="3796035"/>
            <a:ext cx="3567947" cy="0"/>
          </a:xfrm>
          <a:prstGeom prst="line">
            <a:avLst/>
          </a:prstGeom>
          <a:noFill/>
          <a:ln w="6350" cap="rnd" cmpd="sng" algn="ctr">
            <a:solidFill>
              <a:schemeClr val="tx2"/>
            </a:solidFill>
            <a:prstDash val="solid"/>
            <a:headEnd type="none" w="lg" len="med"/>
            <a:tailEnd type="none" w="lg" len="med"/>
          </a:ln>
          <a:effectLst/>
        </p:spPr>
      </p:cxnSp>
      <p:cxnSp>
        <p:nvCxnSpPr>
          <p:cNvPr id="62" name="Straight Connector 61">
            <a:extLst>
              <a:ext uri="{FF2B5EF4-FFF2-40B4-BE49-F238E27FC236}">
                <a16:creationId xmlns:a16="http://schemas.microsoft.com/office/drawing/2014/main" id="{D8DB73F7-C86B-8942-83F5-A5A5044BEE1F}"/>
              </a:ext>
              <a:ext uri="{C183D7F6-B498-43B3-948B-1728B52AA6E4}">
                <adec:decorative xmlns:adec="http://schemas.microsoft.com/office/drawing/2017/decorative" val="1"/>
              </a:ext>
            </a:extLst>
          </p:cNvPr>
          <p:cNvCxnSpPr>
            <a:cxnSpLocks/>
          </p:cNvCxnSpPr>
          <p:nvPr userDrawn="1"/>
        </p:nvCxnSpPr>
        <p:spPr>
          <a:xfrm>
            <a:off x="617360" y="3063878"/>
            <a:ext cx="3567947" cy="0"/>
          </a:xfrm>
          <a:prstGeom prst="line">
            <a:avLst/>
          </a:prstGeom>
          <a:ln w="6350" cap="rnd">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 name="Rectangle: Rounded Corners 2">
            <a:extLst>
              <a:ext uri="{FF2B5EF4-FFF2-40B4-BE49-F238E27FC236}">
                <a16:creationId xmlns:a16="http://schemas.microsoft.com/office/drawing/2014/main" id="{95F806A0-3C32-58B1-7CDE-118770D63979}"/>
              </a:ext>
              <a:ext uri="{C183D7F6-B498-43B3-948B-1728B52AA6E4}">
                <adec:decorative xmlns:adec="http://schemas.microsoft.com/office/drawing/2017/decorative" val="1"/>
              </a:ext>
            </a:extLst>
          </p:cNvPr>
          <p:cNvSpPr/>
          <p:nvPr userDrawn="1"/>
        </p:nvSpPr>
        <p:spPr bwMode="auto">
          <a:xfrm>
            <a:off x="584200" y="5908121"/>
            <a:ext cx="11038987" cy="461147"/>
          </a:xfrm>
          <a:prstGeom prst="roundRect">
            <a:avLst>
              <a:gd name="adj" fmla="val 20116"/>
            </a:avLst>
          </a:prstGeom>
          <a:solidFill>
            <a:schemeClr val="bg1"/>
          </a:solidFill>
          <a:ln>
            <a:noFill/>
            <a:headEnd type="none" w="med" len="med"/>
            <a:tailEnd type="none" w="med" len="med"/>
          </a:ln>
          <a:effectLst>
            <a:outerShdw blurRad="190500" dist="88900" dir="5400000" algn="t" rotWithShape="0">
              <a:prstClr val="black">
                <a:alpha val="1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indent="0" defTabSz="932472" fontAlgn="base">
              <a:spcBef>
                <a:spcPct val="0"/>
              </a:spcBef>
              <a:spcAft>
                <a:spcPct val="0"/>
              </a:spcAft>
              <a:buFont typeface="Arial" panose="020B0604020202020204" pitchFamily="34" charset="0"/>
              <a:buNone/>
            </a:pPr>
            <a:endParaRPr lang="en-US" sz="2000" noProof="0">
              <a:solidFill>
                <a:srgbClr val="FFFFFF"/>
              </a:solidFill>
              <a:cs typeface="Segoe UI" pitchFamily="34" charset="0"/>
            </a:endParaRPr>
          </a:p>
        </p:txBody>
      </p:sp>
      <p:cxnSp>
        <p:nvCxnSpPr>
          <p:cNvPr id="56" name="Straight Connector 55">
            <a:extLst>
              <a:ext uri="{FF2B5EF4-FFF2-40B4-BE49-F238E27FC236}">
                <a16:creationId xmlns:a16="http://schemas.microsoft.com/office/drawing/2014/main" id="{E5E11882-CB08-356E-5B74-26B1248E37D8}"/>
              </a:ext>
              <a:ext uri="{C183D7F6-B498-43B3-948B-1728B52AA6E4}">
                <adec:decorative xmlns:adec="http://schemas.microsoft.com/office/drawing/2017/decorative" val="1"/>
              </a:ext>
            </a:extLst>
          </p:cNvPr>
          <p:cNvCxnSpPr>
            <a:cxnSpLocks/>
          </p:cNvCxnSpPr>
          <p:nvPr userDrawn="1"/>
        </p:nvCxnSpPr>
        <p:spPr>
          <a:xfrm flipV="1">
            <a:off x="4232483" y="5947410"/>
            <a:ext cx="0" cy="382570"/>
          </a:xfrm>
          <a:prstGeom prst="line">
            <a:avLst/>
          </a:prstGeom>
          <a:noFill/>
          <a:ln w="3175" cap="rnd" cmpd="sng" algn="ctr">
            <a:solidFill>
              <a:schemeClr val="bg1">
                <a:lumMod val="75000"/>
              </a:schemeClr>
            </a:solidFill>
            <a:prstDash val="solid"/>
            <a:headEnd type="none" w="lg" len="med"/>
            <a:tailEnd type="none" w="lg" len="med"/>
          </a:ln>
          <a:effectLst/>
        </p:spPr>
      </p:cxnSp>
      <p:cxnSp>
        <p:nvCxnSpPr>
          <p:cNvPr id="57" name="Straight Connector 56">
            <a:extLst>
              <a:ext uri="{FF2B5EF4-FFF2-40B4-BE49-F238E27FC236}">
                <a16:creationId xmlns:a16="http://schemas.microsoft.com/office/drawing/2014/main" id="{C63B8DCD-DE62-48E9-0A4B-BA3CD78E51BB}"/>
              </a:ext>
              <a:ext uri="{C183D7F6-B498-43B3-948B-1728B52AA6E4}">
                <adec:decorative xmlns:adec="http://schemas.microsoft.com/office/drawing/2017/decorative" val="1"/>
              </a:ext>
            </a:extLst>
          </p:cNvPr>
          <p:cNvCxnSpPr>
            <a:cxnSpLocks/>
          </p:cNvCxnSpPr>
          <p:nvPr userDrawn="1"/>
        </p:nvCxnSpPr>
        <p:spPr>
          <a:xfrm flipV="1">
            <a:off x="7961103" y="5947410"/>
            <a:ext cx="0" cy="382570"/>
          </a:xfrm>
          <a:prstGeom prst="line">
            <a:avLst/>
          </a:prstGeom>
          <a:noFill/>
          <a:ln w="3175" cap="rnd" cmpd="sng" algn="ctr">
            <a:solidFill>
              <a:schemeClr val="bg1">
                <a:lumMod val="75000"/>
              </a:schemeClr>
            </a:solidFill>
            <a:prstDash val="solid"/>
            <a:headEnd type="none" w="lg" len="med"/>
            <a:tailEnd type="none" w="lg" len="med"/>
          </a:ln>
          <a:effectLst/>
        </p:spPr>
      </p:cxnSp>
      <p:cxnSp>
        <p:nvCxnSpPr>
          <p:cNvPr id="19" name="Straight Connector 18">
            <a:extLst>
              <a:ext uri="{FF2B5EF4-FFF2-40B4-BE49-F238E27FC236}">
                <a16:creationId xmlns:a16="http://schemas.microsoft.com/office/drawing/2014/main" id="{A8F027FD-F521-DE87-CD2E-8041E95563ED}"/>
              </a:ext>
              <a:ext uri="{C183D7F6-B498-43B3-948B-1728B52AA6E4}">
                <adec:decorative xmlns:adec="http://schemas.microsoft.com/office/drawing/2017/decorative" val="1"/>
              </a:ext>
            </a:extLst>
          </p:cNvPr>
          <p:cNvCxnSpPr>
            <a:cxnSpLocks/>
          </p:cNvCxnSpPr>
          <p:nvPr userDrawn="1"/>
        </p:nvCxnSpPr>
        <p:spPr>
          <a:xfrm>
            <a:off x="617360" y="5143879"/>
            <a:ext cx="3567947" cy="0"/>
          </a:xfrm>
          <a:prstGeom prst="line">
            <a:avLst/>
          </a:prstGeom>
          <a:ln w="6350" cap="rnd">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0" name="Title 1">
            <a:extLst>
              <a:ext uri="{FF2B5EF4-FFF2-40B4-BE49-F238E27FC236}">
                <a16:creationId xmlns:a16="http://schemas.microsoft.com/office/drawing/2014/main" id="{43440211-498C-BFC9-C4A9-8F0B19403530}"/>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a:defRPr lang="en-US" sz="3600" dirty="0">
                <a:gradFill>
                  <a:gsLst>
                    <a:gs pos="0">
                      <a:schemeClr val="tx2"/>
                    </a:gs>
                    <a:gs pos="100000">
                      <a:schemeClr val="tx2">
                        <a:lumMod val="60000"/>
                        <a:lumOff val="40000"/>
                      </a:schemeClr>
                    </a:gs>
                  </a:gsLst>
                  <a:lin ang="2700000" scaled="1"/>
                </a:gradFill>
              </a:defRPr>
            </a:lvl1pPr>
          </a:lstStyle>
          <a:p>
            <a:pPr lvl="0"/>
            <a:r>
              <a:rPr lang="en-US"/>
              <a:t>Click to edit Master title style</a:t>
            </a:r>
          </a:p>
        </p:txBody>
      </p:sp>
      <p:sp>
        <p:nvSpPr>
          <p:cNvPr id="63" name="Text Placeholder 19">
            <a:extLst>
              <a:ext uri="{FF2B5EF4-FFF2-40B4-BE49-F238E27FC236}">
                <a16:creationId xmlns:a16="http://schemas.microsoft.com/office/drawing/2014/main" id="{8068FD61-0883-9F36-F1D7-B2A9A9FB1D7C}"/>
              </a:ext>
            </a:extLst>
          </p:cNvPr>
          <p:cNvSpPr>
            <a:spLocks noGrp="1"/>
          </p:cNvSpPr>
          <p:nvPr userDrawn="1">
            <p:ph type="body" sz="quarter" idx="10"/>
          </p:nvPr>
        </p:nvSpPr>
        <p:spPr>
          <a:xfrm>
            <a:off x="725424" y="1277306"/>
            <a:ext cx="3285498" cy="246221"/>
          </a:xfrm>
        </p:spPr>
        <p:txBody>
          <a:bodyPr/>
          <a:lstStyle>
            <a:lvl1pPr marL="0" indent="0">
              <a:buNone/>
              <a:defRPr sz="1600">
                <a:latin typeface="+mj-lt"/>
              </a:defRPr>
            </a:lvl1pPr>
            <a:lvl2pPr marL="228600" indent="0">
              <a:buNone/>
              <a:defRPr/>
            </a:lvl2pPr>
          </a:lstStyle>
          <a:p>
            <a:pPr lvl="0"/>
            <a:r>
              <a:rPr lang="en-US"/>
              <a:t>Click to edit Master text styles</a:t>
            </a:r>
          </a:p>
        </p:txBody>
      </p:sp>
      <p:sp>
        <p:nvSpPr>
          <p:cNvPr id="81" name="Content Placeholder 79">
            <a:extLst>
              <a:ext uri="{FF2B5EF4-FFF2-40B4-BE49-F238E27FC236}">
                <a16:creationId xmlns:a16="http://schemas.microsoft.com/office/drawing/2014/main" id="{6628A398-DC5A-1A70-4BEC-835B87517F3B}"/>
              </a:ext>
            </a:extLst>
          </p:cNvPr>
          <p:cNvSpPr>
            <a:spLocks noGrp="1"/>
          </p:cNvSpPr>
          <p:nvPr>
            <p:ph sz="quarter" idx="22" hasCustomPrompt="1"/>
          </p:nvPr>
        </p:nvSpPr>
        <p:spPr>
          <a:xfrm>
            <a:off x="725424" y="1841262"/>
            <a:ext cx="3285498" cy="1087722"/>
          </a:xfrm>
          <a:prstGeom prst="roundRect">
            <a:avLst>
              <a:gd name="adj" fmla="val 7500"/>
            </a:avLst>
          </a:prstGeom>
          <a:blipFill>
            <a:blip r:embed="rId3" cstate="screen">
              <a:extLst>
                <a:ext uri="{28A0092B-C50C-407E-A947-70E740481C1C}">
                  <a14:useLocalDpi xmlns:a14="http://schemas.microsoft.com/office/drawing/2010/main"/>
                </a:ext>
              </a:extLst>
            </a:blip>
            <a:stretch>
              <a:fillRect/>
            </a:stretch>
          </a:blipFill>
        </p:spPr>
        <p:txBody>
          <a:bodyPr tIns="45720" anchor="t">
            <a:noAutofit/>
          </a:bodyPr>
          <a:lstStyle>
            <a:lvl1pPr marL="0" indent="0" algn="ctr">
              <a:buNone/>
              <a:defRPr sz="1000"/>
            </a:lvl1pPr>
            <a:lvl2pPr>
              <a:defRPr sz="1200"/>
            </a:lvl2pPr>
            <a:lvl3pPr>
              <a:defRPr sz="1050"/>
            </a:lvl3pPr>
            <a:lvl4pPr>
              <a:defRPr sz="1000"/>
            </a:lvl4pPr>
            <a:lvl5pPr>
              <a:defRPr sz="1000"/>
            </a:lvl5pPr>
          </a:lstStyle>
          <a:p>
            <a:pPr lvl="0"/>
            <a:r>
              <a:rPr lang="en-US"/>
              <a:t>Click to edit</a:t>
            </a:r>
            <a:br>
              <a:rPr lang="en-US"/>
            </a:br>
            <a:r>
              <a:rPr lang="en-US"/>
              <a:t>Master text</a:t>
            </a:r>
            <a:endParaRPr lang="en-IN"/>
          </a:p>
        </p:txBody>
      </p:sp>
      <p:sp>
        <p:nvSpPr>
          <p:cNvPr id="76" name="Text Placeholder 75">
            <a:extLst>
              <a:ext uri="{FF2B5EF4-FFF2-40B4-BE49-F238E27FC236}">
                <a16:creationId xmlns:a16="http://schemas.microsoft.com/office/drawing/2014/main" id="{A786D3A4-9022-6969-01DC-7F30FFFDDBFF}"/>
              </a:ext>
            </a:extLst>
          </p:cNvPr>
          <p:cNvSpPr>
            <a:spLocks noGrp="1"/>
          </p:cNvSpPr>
          <p:nvPr>
            <p:ph type="body" sz="quarter" idx="19"/>
          </p:nvPr>
        </p:nvSpPr>
        <p:spPr>
          <a:xfrm>
            <a:off x="725424" y="3201900"/>
            <a:ext cx="2816429" cy="246221"/>
          </a:xfrm>
        </p:spPr>
        <p:txBody>
          <a:bodyPr/>
          <a:lstStyle>
            <a:lvl1pPr marL="0" indent="0">
              <a:buNone/>
              <a:defRPr sz="1600">
                <a:latin typeface="+mj-lt"/>
              </a:defRPr>
            </a:lvl1pPr>
            <a:lvl2pPr marL="171450" indent="-115888">
              <a:tabLst/>
              <a:defRPr sz="1200"/>
            </a:lvl2pPr>
          </a:lstStyle>
          <a:p>
            <a:pPr lvl="0"/>
            <a:r>
              <a:rPr lang="en-US"/>
              <a:t>Click to edit Master text styles</a:t>
            </a:r>
          </a:p>
        </p:txBody>
      </p:sp>
      <p:sp>
        <p:nvSpPr>
          <p:cNvPr id="100" name="Text Placeholder 19">
            <a:extLst>
              <a:ext uri="{FF2B5EF4-FFF2-40B4-BE49-F238E27FC236}">
                <a16:creationId xmlns:a16="http://schemas.microsoft.com/office/drawing/2014/main" id="{3981418A-A896-E8E4-2620-0B17CEB96363}"/>
              </a:ext>
            </a:extLst>
          </p:cNvPr>
          <p:cNvSpPr>
            <a:spLocks noGrp="1"/>
          </p:cNvSpPr>
          <p:nvPr>
            <p:ph type="body" sz="quarter" idx="33"/>
          </p:nvPr>
        </p:nvSpPr>
        <p:spPr>
          <a:xfrm>
            <a:off x="725425" y="3520875"/>
            <a:ext cx="2816429" cy="184666"/>
          </a:xfrm>
        </p:spPr>
        <p:txBody>
          <a:bodyPr/>
          <a:lstStyle>
            <a:lvl1pPr marL="173038" indent="-115888">
              <a:spcBef>
                <a:spcPts val="300"/>
              </a:spcBef>
              <a:spcAft>
                <a:spcPts val="200"/>
              </a:spcAft>
              <a:buFont typeface="Arial" panose="020B0604020202020204" pitchFamily="34" charset="0"/>
              <a:buChar char="•"/>
              <a:defRPr sz="1200">
                <a:latin typeface="+mn-lt"/>
              </a:defRPr>
            </a:lvl1pPr>
            <a:lvl2pPr marL="228600" indent="0">
              <a:buNone/>
              <a:defRPr/>
            </a:lvl2pPr>
          </a:lstStyle>
          <a:p>
            <a:pPr lvl="0"/>
            <a:r>
              <a:rPr lang="en-US"/>
              <a:t>Click to edit Master text styles</a:t>
            </a:r>
          </a:p>
        </p:txBody>
      </p:sp>
      <p:sp>
        <p:nvSpPr>
          <p:cNvPr id="68" name="Text Placeholder 19">
            <a:extLst>
              <a:ext uri="{FF2B5EF4-FFF2-40B4-BE49-F238E27FC236}">
                <a16:creationId xmlns:a16="http://schemas.microsoft.com/office/drawing/2014/main" id="{6B5B20DC-6BE6-AC3F-7438-B3A00512F21E}"/>
              </a:ext>
            </a:extLst>
          </p:cNvPr>
          <p:cNvSpPr>
            <a:spLocks noGrp="1"/>
          </p:cNvSpPr>
          <p:nvPr userDrawn="1">
            <p:ph type="body" sz="quarter" idx="13"/>
          </p:nvPr>
        </p:nvSpPr>
        <p:spPr>
          <a:xfrm>
            <a:off x="725425" y="5265400"/>
            <a:ext cx="2816429" cy="246221"/>
          </a:xfrm>
        </p:spPr>
        <p:txBody>
          <a:bodyPr/>
          <a:lstStyle>
            <a:lvl1pPr marL="0" indent="0">
              <a:buNone/>
              <a:defRPr sz="1600">
                <a:latin typeface="+mj-lt"/>
              </a:defRPr>
            </a:lvl1pPr>
            <a:lvl2pPr marL="228600" indent="0">
              <a:buNone/>
              <a:defRPr/>
            </a:lvl2pPr>
          </a:lstStyle>
          <a:p>
            <a:pPr lvl="0"/>
            <a:r>
              <a:rPr lang="en-US"/>
              <a:t>Click to edit Master text styles</a:t>
            </a:r>
          </a:p>
        </p:txBody>
      </p:sp>
      <p:sp>
        <p:nvSpPr>
          <p:cNvPr id="71" name="Text Placeholder 19">
            <a:extLst>
              <a:ext uri="{FF2B5EF4-FFF2-40B4-BE49-F238E27FC236}">
                <a16:creationId xmlns:a16="http://schemas.microsoft.com/office/drawing/2014/main" id="{181B8105-6CDF-D2DE-6AFA-A385BBC31670}"/>
              </a:ext>
            </a:extLst>
          </p:cNvPr>
          <p:cNvSpPr>
            <a:spLocks noGrp="1"/>
          </p:cNvSpPr>
          <p:nvPr userDrawn="1">
            <p:ph type="body" sz="quarter" idx="16"/>
          </p:nvPr>
        </p:nvSpPr>
        <p:spPr>
          <a:xfrm>
            <a:off x="725424" y="6015584"/>
            <a:ext cx="3285498" cy="246221"/>
          </a:xfrm>
        </p:spPr>
        <p:txBody>
          <a:bodyPr/>
          <a:lstStyle>
            <a:lvl1pPr marL="0" indent="0" algn="ctr">
              <a:buNone/>
              <a:defRPr sz="1600">
                <a:latin typeface="+mj-lt"/>
              </a:defRPr>
            </a:lvl1pPr>
            <a:lvl2pPr marL="228600" indent="0">
              <a:buNone/>
              <a:defRPr/>
            </a:lvl2pPr>
          </a:lstStyle>
          <a:p>
            <a:pPr lvl="0"/>
            <a:r>
              <a:rPr lang="en-US"/>
              <a:t>Click to edit Master text styles</a:t>
            </a:r>
          </a:p>
        </p:txBody>
      </p:sp>
      <p:sp>
        <p:nvSpPr>
          <p:cNvPr id="64" name="Text Placeholder 19">
            <a:extLst>
              <a:ext uri="{FF2B5EF4-FFF2-40B4-BE49-F238E27FC236}">
                <a16:creationId xmlns:a16="http://schemas.microsoft.com/office/drawing/2014/main" id="{46082AB6-170E-8CF3-D9E4-F30B5BA7AD7E}"/>
              </a:ext>
            </a:extLst>
          </p:cNvPr>
          <p:cNvSpPr>
            <a:spLocks noGrp="1"/>
          </p:cNvSpPr>
          <p:nvPr userDrawn="1">
            <p:ph type="body" sz="quarter" idx="11"/>
          </p:nvPr>
        </p:nvSpPr>
        <p:spPr>
          <a:xfrm>
            <a:off x="4454044" y="1277306"/>
            <a:ext cx="3285498" cy="246221"/>
          </a:xfrm>
        </p:spPr>
        <p:txBody>
          <a:bodyPr/>
          <a:lstStyle>
            <a:lvl1pPr marL="0" indent="0">
              <a:buNone/>
              <a:defRPr sz="1600">
                <a:latin typeface="+mj-lt"/>
              </a:defRPr>
            </a:lvl1pPr>
            <a:lvl2pPr marL="228600" indent="0">
              <a:buNone/>
              <a:defRPr/>
            </a:lvl2pPr>
          </a:lstStyle>
          <a:p>
            <a:pPr lvl="0"/>
            <a:r>
              <a:rPr lang="en-US"/>
              <a:t>Click to edit Master text styles</a:t>
            </a:r>
          </a:p>
        </p:txBody>
      </p:sp>
      <p:sp>
        <p:nvSpPr>
          <p:cNvPr id="80" name="Content Placeholder 79">
            <a:extLst>
              <a:ext uri="{FF2B5EF4-FFF2-40B4-BE49-F238E27FC236}">
                <a16:creationId xmlns:a16="http://schemas.microsoft.com/office/drawing/2014/main" id="{FBF4AE9F-1D31-284D-41A0-D620B510A442}"/>
              </a:ext>
            </a:extLst>
          </p:cNvPr>
          <p:cNvSpPr>
            <a:spLocks noGrp="1"/>
          </p:cNvSpPr>
          <p:nvPr>
            <p:ph sz="quarter" idx="21"/>
          </p:nvPr>
        </p:nvSpPr>
        <p:spPr>
          <a:xfrm>
            <a:off x="4523665" y="2159230"/>
            <a:ext cx="1463150" cy="3007946"/>
          </a:xfrm>
          <a:prstGeom prst="roundRect">
            <a:avLst>
              <a:gd name="adj" fmla="val 7500"/>
            </a:avLst>
          </a:prstGeom>
          <a:blipFill>
            <a:blip r:embed="rId4" cstate="screen">
              <a:extLst>
                <a:ext uri="{28A0092B-C50C-407E-A947-70E740481C1C}">
                  <a14:useLocalDpi xmlns:a14="http://schemas.microsoft.com/office/drawing/2010/main"/>
                </a:ext>
              </a:extLst>
            </a:blip>
            <a:stretch>
              <a:fillRect/>
            </a:stretch>
          </a:blipFill>
        </p:spPr>
        <p:txBody>
          <a:bodyPr tIns="731520">
            <a:noAutofit/>
          </a:bodyPr>
          <a:lstStyle>
            <a:lvl1pPr marL="0" indent="0" algn="ctr">
              <a:buNone/>
              <a:defRPr sz="1050"/>
            </a:lvl1pPr>
            <a:lvl2pPr>
              <a:defRPr sz="1200"/>
            </a:lvl2pPr>
            <a:lvl3pPr>
              <a:defRPr sz="1050"/>
            </a:lvl3pPr>
            <a:lvl4pPr>
              <a:defRPr sz="1000"/>
            </a:lvl4pPr>
            <a:lvl5pPr>
              <a:defRPr sz="1000"/>
            </a:lvl5pPr>
          </a:lstStyle>
          <a:p>
            <a:pPr lvl="0"/>
            <a:r>
              <a:rPr lang="en-US"/>
              <a:t>Click to edit Master text</a:t>
            </a:r>
            <a:endParaRPr lang="en-IN"/>
          </a:p>
        </p:txBody>
      </p:sp>
      <p:sp>
        <p:nvSpPr>
          <p:cNvPr id="90" name="Content Placeholder 79">
            <a:extLst>
              <a:ext uri="{FF2B5EF4-FFF2-40B4-BE49-F238E27FC236}">
                <a16:creationId xmlns:a16="http://schemas.microsoft.com/office/drawing/2014/main" id="{8066C20F-A2B5-7765-B4EE-49AB73AD9F72}"/>
              </a:ext>
            </a:extLst>
          </p:cNvPr>
          <p:cNvSpPr>
            <a:spLocks noGrp="1"/>
          </p:cNvSpPr>
          <p:nvPr>
            <p:ph sz="quarter" idx="23"/>
          </p:nvPr>
        </p:nvSpPr>
        <p:spPr>
          <a:xfrm>
            <a:off x="6181334" y="2159231"/>
            <a:ext cx="1497492" cy="916131"/>
          </a:xfrm>
          <a:prstGeom prst="roundRect">
            <a:avLst>
              <a:gd name="adj" fmla="val 7500"/>
            </a:avLst>
          </a:prstGeom>
          <a:blipFill>
            <a:blip r:embed="rId5"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1" name="Content Placeholder 79">
            <a:extLst>
              <a:ext uri="{FF2B5EF4-FFF2-40B4-BE49-F238E27FC236}">
                <a16:creationId xmlns:a16="http://schemas.microsoft.com/office/drawing/2014/main" id="{72743848-925A-61E9-5F3F-5CE62F34ED0F}"/>
              </a:ext>
            </a:extLst>
          </p:cNvPr>
          <p:cNvSpPr>
            <a:spLocks noGrp="1"/>
          </p:cNvSpPr>
          <p:nvPr>
            <p:ph sz="quarter" idx="24"/>
          </p:nvPr>
        </p:nvSpPr>
        <p:spPr>
          <a:xfrm>
            <a:off x="6181334" y="3205137"/>
            <a:ext cx="1497492" cy="916131"/>
          </a:xfrm>
          <a:prstGeom prst="roundRect">
            <a:avLst>
              <a:gd name="adj" fmla="val 7500"/>
            </a:avLst>
          </a:prstGeom>
          <a:blipFill>
            <a:blip r:embed="rId5"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2" name="Content Placeholder 79">
            <a:extLst>
              <a:ext uri="{FF2B5EF4-FFF2-40B4-BE49-F238E27FC236}">
                <a16:creationId xmlns:a16="http://schemas.microsoft.com/office/drawing/2014/main" id="{AC32087E-8C90-75D8-CA68-ED71700F51A8}"/>
              </a:ext>
            </a:extLst>
          </p:cNvPr>
          <p:cNvSpPr>
            <a:spLocks noGrp="1"/>
          </p:cNvSpPr>
          <p:nvPr>
            <p:ph sz="quarter" idx="25"/>
          </p:nvPr>
        </p:nvSpPr>
        <p:spPr>
          <a:xfrm>
            <a:off x="6181334" y="4251045"/>
            <a:ext cx="1497492" cy="916131"/>
          </a:xfrm>
          <a:prstGeom prst="roundRect">
            <a:avLst>
              <a:gd name="adj" fmla="val 7500"/>
            </a:avLst>
          </a:prstGeom>
          <a:blipFill>
            <a:blip r:embed="rId5"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4" name="Content Placeholder 79">
            <a:extLst>
              <a:ext uri="{FF2B5EF4-FFF2-40B4-BE49-F238E27FC236}">
                <a16:creationId xmlns:a16="http://schemas.microsoft.com/office/drawing/2014/main" id="{02F6F7BD-F793-FAD7-2A16-AF45BD54710E}"/>
              </a:ext>
            </a:extLst>
          </p:cNvPr>
          <p:cNvSpPr>
            <a:spLocks noGrp="1"/>
          </p:cNvSpPr>
          <p:nvPr>
            <p:ph sz="quarter" idx="27"/>
          </p:nvPr>
        </p:nvSpPr>
        <p:spPr>
          <a:xfrm>
            <a:off x="4523665" y="5310485"/>
            <a:ext cx="1497492" cy="352592"/>
          </a:xfrm>
          <a:prstGeom prst="roundRect">
            <a:avLst/>
          </a:prstGeom>
          <a:blipFill>
            <a:blip r:embed="rId6"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3" name="Content Placeholder 79">
            <a:extLst>
              <a:ext uri="{FF2B5EF4-FFF2-40B4-BE49-F238E27FC236}">
                <a16:creationId xmlns:a16="http://schemas.microsoft.com/office/drawing/2014/main" id="{369946CB-0637-4CF3-F149-CF7F63E4E2D0}"/>
              </a:ext>
            </a:extLst>
          </p:cNvPr>
          <p:cNvSpPr>
            <a:spLocks noGrp="1"/>
          </p:cNvSpPr>
          <p:nvPr>
            <p:ph sz="quarter" idx="26"/>
          </p:nvPr>
        </p:nvSpPr>
        <p:spPr>
          <a:xfrm>
            <a:off x="6181334" y="5310485"/>
            <a:ext cx="1497492" cy="352592"/>
          </a:xfrm>
          <a:prstGeom prst="roundRect">
            <a:avLst/>
          </a:prstGeom>
          <a:blipFill>
            <a:blip r:embed="rId6"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72" name="Text Placeholder 19">
            <a:extLst>
              <a:ext uri="{FF2B5EF4-FFF2-40B4-BE49-F238E27FC236}">
                <a16:creationId xmlns:a16="http://schemas.microsoft.com/office/drawing/2014/main" id="{EF6919F7-07CE-C436-CB9A-42FAAE9B817C}"/>
              </a:ext>
            </a:extLst>
          </p:cNvPr>
          <p:cNvSpPr>
            <a:spLocks noGrp="1"/>
          </p:cNvSpPr>
          <p:nvPr userDrawn="1">
            <p:ph type="body" sz="quarter" idx="17"/>
          </p:nvPr>
        </p:nvSpPr>
        <p:spPr>
          <a:xfrm>
            <a:off x="4454044" y="6015584"/>
            <a:ext cx="3285498" cy="246221"/>
          </a:xfrm>
        </p:spPr>
        <p:txBody>
          <a:bodyPr/>
          <a:lstStyle>
            <a:lvl1pPr marL="0" indent="0" algn="ctr">
              <a:buNone/>
              <a:defRPr sz="1600">
                <a:latin typeface="+mj-lt"/>
              </a:defRPr>
            </a:lvl1pPr>
            <a:lvl2pPr marL="228600" indent="0">
              <a:buNone/>
              <a:defRPr/>
            </a:lvl2pPr>
          </a:lstStyle>
          <a:p>
            <a:pPr lvl="0"/>
            <a:r>
              <a:rPr lang="en-US"/>
              <a:t>Click to edit Master text styles</a:t>
            </a:r>
          </a:p>
        </p:txBody>
      </p:sp>
      <p:sp>
        <p:nvSpPr>
          <p:cNvPr id="65" name="Text Placeholder 19">
            <a:extLst>
              <a:ext uri="{FF2B5EF4-FFF2-40B4-BE49-F238E27FC236}">
                <a16:creationId xmlns:a16="http://schemas.microsoft.com/office/drawing/2014/main" id="{903A10FE-A006-7ED4-252B-244DC9C4CF8E}"/>
              </a:ext>
            </a:extLst>
          </p:cNvPr>
          <p:cNvSpPr>
            <a:spLocks noGrp="1"/>
          </p:cNvSpPr>
          <p:nvPr userDrawn="1">
            <p:ph type="body" sz="quarter" idx="12"/>
          </p:nvPr>
        </p:nvSpPr>
        <p:spPr>
          <a:xfrm>
            <a:off x="8157950" y="1277306"/>
            <a:ext cx="3285498" cy="246221"/>
          </a:xfrm>
        </p:spPr>
        <p:txBody>
          <a:bodyPr/>
          <a:lstStyle>
            <a:lvl1pPr marL="0" indent="0">
              <a:buNone/>
              <a:defRPr sz="1600">
                <a:latin typeface="+mj-lt"/>
              </a:defRPr>
            </a:lvl1pPr>
            <a:lvl2pPr marL="228600" indent="0">
              <a:buNone/>
              <a:defRPr/>
            </a:lvl2pPr>
          </a:lstStyle>
          <a:p>
            <a:pPr lvl="0"/>
            <a:r>
              <a:rPr lang="en-US"/>
              <a:t>Click to edit Master text styles</a:t>
            </a:r>
          </a:p>
        </p:txBody>
      </p:sp>
      <p:sp>
        <p:nvSpPr>
          <p:cNvPr id="99" name="Content Placeholder 79">
            <a:extLst>
              <a:ext uri="{FF2B5EF4-FFF2-40B4-BE49-F238E27FC236}">
                <a16:creationId xmlns:a16="http://schemas.microsoft.com/office/drawing/2014/main" id="{CCF1C177-A37E-50D5-EEAC-02CEAD2156FC}"/>
              </a:ext>
            </a:extLst>
          </p:cNvPr>
          <p:cNvSpPr>
            <a:spLocks noGrp="1"/>
          </p:cNvSpPr>
          <p:nvPr>
            <p:ph sz="quarter" idx="32"/>
          </p:nvPr>
        </p:nvSpPr>
        <p:spPr>
          <a:xfrm>
            <a:off x="8157950" y="1628136"/>
            <a:ext cx="3285498" cy="1988193"/>
          </a:xfrm>
          <a:prstGeom prst="roundRect">
            <a:avLst>
              <a:gd name="adj" fmla="val 7500"/>
            </a:avLst>
          </a:prstGeom>
          <a:blipFill>
            <a:blip r:embed="rId7"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400"/>
            </a:lvl1pPr>
            <a:lvl2pPr>
              <a:defRPr sz="1200"/>
            </a:lvl2pPr>
            <a:lvl3pPr>
              <a:defRPr sz="1050"/>
            </a:lvl3pPr>
            <a:lvl4pPr>
              <a:defRPr sz="1000"/>
            </a:lvl4pPr>
            <a:lvl5pPr>
              <a:defRPr sz="1000"/>
            </a:lvl5pPr>
          </a:lstStyle>
          <a:p>
            <a:pPr lvl="0"/>
            <a:r>
              <a:rPr lang="en-US"/>
              <a:t>Click to edit Master text</a:t>
            </a:r>
            <a:endParaRPr lang="en-IN"/>
          </a:p>
        </p:txBody>
      </p:sp>
      <p:sp>
        <p:nvSpPr>
          <p:cNvPr id="69" name="Text Placeholder 19">
            <a:extLst>
              <a:ext uri="{FF2B5EF4-FFF2-40B4-BE49-F238E27FC236}">
                <a16:creationId xmlns:a16="http://schemas.microsoft.com/office/drawing/2014/main" id="{734EE56D-7C57-A9ED-4EEC-C18D8EAFCEB7}"/>
              </a:ext>
            </a:extLst>
          </p:cNvPr>
          <p:cNvSpPr>
            <a:spLocks noGrp="1"/>
          </p:cNvSpPr>
          <p:nvPr userDrawn="1">
            <p:ph type="body" sz="quarter" idx="14"/>
          </p:nvPr>
        </p:nvSpPr>
        <p:spPr>
          <a:xfrm>
            <a:off x="8157950" y="3930021"/>
            <a:ext cx="3285498" cy="246221"/>
          </a:xfrm>
        </p:spPr>
        <p:txBody>
          <a:bodyPr/>
          <a:lstStyle>
            <a:lvl1pPr marL="0" indent="0">
              <a:buNone/>
              <a:defRPr sz="1600">
                <a:latin typeface="+mj-lt"/>
              </a:defRPr>
            </a:lvl1pPr>
            <a:lvl2pPr marL="228600" indent="0">
              <a:buNone/>
              <a:defRPr/>
            </a:lvl2pPr>
          </a:lstStyle>
          <a:p>
            <a:pPr lvl="0"/>
            <a:r>
              <a:rPr lang="en-US"/>
              <a:t>Click to edit Master text styles</a:t>
            </a:r>
          </a:p>
        </p:txBody>
      </p:sp>
      <p:sp>
        <p:nvSpPr>
          <p:cNvPr id="70" name="Text Placeholder 19">
            <a:extLst>
              <a:ext uri="{FF2B5EF4-FFF2-40B4-BE49-F238E27FC236}">
                <a16:creationId xmlns:a16="http://schemas.microsoft.com/office/drawing/2014/main" id="{58A65D1C-52B7-197B-2FC4-43449ABFCABD}"/>
              </a:ext>
            </a:extLst>
          </p:cNvPr>
          <p:cNvSpPr>
            <a:spLocks noGrp="1"/>
          </p:cNvSpPr>
          <p:nvPr userDrawn="1">
            <p:ph type="body" sz="quarter" idx="15"/>
          </p:nvPr>
        </p:nvSpPr>
        <p:spPr>
          <a:xfrm>
            <a:off x="8157950" y="4246880"/>
            <a:ext cx="3285498" cy="642843"/>
          </a:xfrm>
        </p:spPr>
        <p:txBody>
          <a:bodyPr/>
          <a:lstStyle>
            <a:lvl1pPr marL="0" indent="0">
              <a:buNone/>
              <a:defRPr sz="1200">
                <a:latin typeface="+mn-lt"/>
              </a:defRPr>
            </a:lvl1pPr>
            <a:lvl2pPr marL="228600" indent="0">
              <a:buNone/>
              <a:defRPr/>
            </a:lvl2pPr>
          </a:lstStyle>
          <a:p>
            <a:pPr lvl="0"/>
            <a:r>
              <a:rPr lang="en-US"/>
              <a:t>Click to edit Master text styles</a:t>
            </a:r>
          </a:p>
        </p:txBody>
      </p:sp>
      <p:sp>
        <p:nvSpPr>
          <p:cNvPr id="95" name="Content Placeholder 79">
            <a:extLst>
              <a:ext uri="{FF2B5EF4-FFF2-40B4-BE49-F238E27FC236}">
                <a16:creationId xmlns:a16="http://schemas.microsoft.com/office/drawing/2014/main" id="{9503EABA-20B8-6893-82CD-1962B3CC6E14}"/>
              </a:ext>
            </a:extLst>
          </p:cNvPr>
          <p:cNvSpPr>
            <a:spLocks noGrp="1"/>
          </p:cNvSpPr>
          <p:nvPr>
            <p:ph sz="quarter" idx="28"/>
          </p:nvPr>
        </p:nvSpPr>
        <p:spPr>
          <a:xfrm>
            <a:off x="8157950" y="5006081"/>
            <a:ext cx="740664" cy="656996"/>
          </a:xfrm>
          <a:prstGeom prst="roundRect">
            <a:avLst>
              <a:gd name="adj" fmla="val 7500"/>
            </a:avLst>
          </a:prstGeom>
          <a:blipFill>
            <a:blip r:embed="rId8"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9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6" name="Content Placeholder 79">
            <a:extLst>
              <a:ext uri="{FF2B5EF4-FFF2-40B4-BE49-F238E27FC236}">
                <a16:creationId xmlns:a16="http://schemas.microsoft.com/office/drawing/2014/main" id="{1CABCBCD-9387-E209-85CA-937B674F8FC4}"/>
              </a:ext>
            </a:extLst>
          </p:cNvPr>
          <p:cNvSpPr>
            <a:spLocks noGrp="1"/>
          </p:cNvSpPr>
          <p:nvPr>
            <p:ph sz="quarter" idx="29"/>
          </p:nvPr>
        </p:nvSpPr>
        <p:spPr>
          <a:xfrm>
            <a:off x="9006228" y="5006081"/>
            <a:ext cx="740664" cy="656996"/>
          </a:xfrm>
          <a:prstGeom prst="roundRect">
            <a:avLst>
              <a:gd name="adj" fmla="val 7500"/>
            </a:avLst>
          </a:prstGeom>
          <a:blipFill>
            <a:blip r:embed="rId8"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9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7" name="Content Placeholder 79">
            <a:extLst>
              <a:ext uri="{FF2B5EF4-FFF2-40B4-BE49-F238E27FC236}">
                <a16:creationId xmlns:a16="http://schemas.microsoft.com/office/drawing/2014/main" id="{10E00F9F-0569-9CBD-F3AC-54BBEBA42B4D}"/>
              </a:ext>
            </a:extLst>
          </p:cNvPr>
          <p:cNvSpPr>
            <a:spLocks noGrp="1"/>
          </p:cNvSpPr>
          <p:nvPr>
            <p:ph sz="quarter" idx="30"/>
          </p:nvPr>
        </p:nvSpPr>
        <p:spPr>
          <a:xfrm>
            <a:off x="9854506" y="5006081"/>
            <a:ext cx="740664" cy="656996"/>
          </a:xfrm>
          <a:prstGeom prst="roundRect">
            <a:avLst>
              <a:gd name="adj" fmla="val 7500"/>
            </a:avLst>
          </a:prstGeom>
          <a:blipFill>
            <a:blip r:embed="rId8"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9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8" name="Content Placeholder 79">
            <a:extLst>
              <a:ext uri="{FF2B5EF4-FFF2-40B4-BE49-F238E27FC236}">
                <a16:creationId xmlns:a16="http://schemas.microsoft.com/office/drawing/2014/main" id="{DF233606-C006-5D80-AAB4-16F601FEF40F}"/>
              </a:ext>
            </a:extLst>
          </p:cNvPr>
          <p:cNvSpPr>
            <a:spLocks noGrp="1"/>
          </p:cNvSpPr>
          <p:nvPr>
            <p:ph sz="quarter" idx="31"/>
          </p:nvPr>
        </p:nvSpPr>
        <p:spPr>
          <a:xfrm>
            <a:off x="10702784" y="5006081"/>
            <a:ext cx="740664" cy="656996"/>
          </a:xfrm>
          <a:prstGeom prst="roundRect">
            <a:avLst>
              <a:gd name="adj" fmla="val 7500"/>
            </a:avLst>
          </a:prstGeom>
          <a:blipFill>
            <a:blip r:embed="rId8" cstate="screen">
              <a:extLst>
                <a:ext uri="{28A0092B-C50C-407E-A947-70E740481C1C}">
                  <a14:useLocalDpi xmlns:a14="http://schemas.microsoft.com/office/drawing/2010/main"/>
                </a:ext>
              </a:extLst>
            </a:blip>
            <a:stretch>
              <a:fillRect/>
            </a:stretch>
          </a:blipFill>
        </p:spPr>
        <p:txBody>
          <a:bodyPr tIns="0" anchor="t">
            <a:noAutofit/>
          </a:bodyPr>
          <a:lstStyle>
            <a:lvl1pPr marL="0" indent="0" algn="ctr">
              <a:buNone/>
              <a:defRPr sz="9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73" name="Text Placeholder 19">
            <a:extLst>
              <a:ext uri="{FF2B5EF4-FFF2-40B4-BE49-F238E27FC236}">
                <a16:creationId xmlns:a16="http://schemas.microsoft.com/office/drawing/2014/main" id="{6EA99964-67CF-9C1F-2BFD-7F45BC1262A0}"/>
              </a:ext>
            </a:extLst>
          </p:cNvPr>
          <p:cNvSpPr>
            <a:spLocks noGrp="1"/>
          </p:cNvSpPr>
          <p:nvPr userDrawn="1">
            <p:ph type="body" sz="quarter" idx="18"/>
          </p:nvPr>
        </p:nvSpPr>
        <p:spPr>
          <a:xfrm>
            <a:off x="8182665" y="6015584"/>
            <a:ext cx="3285498" cy="246221"/>
          </a:xfrm>
        </p:spPr>
        <p:txBody>
          <a:bodyPr/>
          <a:lstStyle>
            <a:lvl1pPr marL="0" indent="0" algn="ctr">
              <a:buNone/>
              <a:defRPr sz="1600">
                <a:latin typeface="+mj-lt"/>
              </a:defRPr>
            </a:lvl1pPr>
            <a:lvl2pPr marL="228600" indent="0">
              <a:buNone/>
              <a:defRPr/>
            </a:lvl2pPr>
          </a:lstStyle>
          <a:p>
            <a:pPr lvl="0"/>
            <a:r>
              <a:rPr lang="en-US"/>
              <a:t>Click to edit Master text styles</a:t>
            </a:r>
          </a:p>
        </p:txBody>
      </p:sp>
    </p:spTree>
    <p:extLst>
      <p:ext uri="{BB962C8B-B14F-4D97-AF65-F5344CB8AC3E}">
        <p14:creationId xmlns:p14="http://schemas.microsoft.com/office/powerpoint/2010/main" val="426535131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4">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888">
          <p15:clr>
            <a:srgbClr val="5ACBF0"/>
          </p15:clr>
        </p15:guide>
        <p15:guide id="29" orient="horz" pos="1271">
          <p15:clr>
            <a:srgbClr val="5ACBF0"/>
          </p15:clr>
        </p15:guide>
        <p15:guide id="30" orient="horz" pos="288">
          <p15:clr>
            <a:srgbClr val="5ACBF0"/>
          </p15:clr>
        </p15:guide>
      </p15:sldGuideLst>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Video slide (Dar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FF3B80D-FE7B-F433-4AF3-F85B6B69D59E}"/>
              </a:ext>
              <a:ext uri="{C183D7F6-B498-43B3-948B-1728B52AA6E4}">
                <adec:decorative xmlns:adec="http://schemas.microsoft.com/office/drawing/2017/decorative" val="1"/>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4" name="Rectangle: Rounded Corners 3">
            <a:extLst>
              <a:ext uri="{FF2B5EF4-FFF2-40B4-BE49-F238E27FC236}">
                <a16:creationId xmlns:a16="http://schemas.microsoft.com/office/drawing/2014/main" id="{6375EF45-343E-151E-EDED-A4CCB5B29FC1}"/>
              </a:ext>
              <a:ext uri="{C183D7F6-B498-43B3-948B-1728B52AA6E4}">
                <adec:decorative xmlns:adec="http://schemas.microsoft.com/office/drawing/2017/decorative" val="1"/>
              </a:ext>
            </a:extLst>
          </p:cNvPr>
          <p:cNvSpPr>
            <a:spLocks/>
          </p:cNvSpPr>
          <p:nvPr userDrawn="1"/>
        </p:nvSpPr>
        <p:spPr bwMode="auto">
          <a:xfrm>
            <a:off x="317500" y="1226372"/>
            <a:ext cx="3492500" cy="5051316"/>
          </a:xfrm>
          <a:prstGeom prst="roundRect">
            <a:avLst>
              <a:gd name="adj" fmla="val 4857"/>
            </a:avLst>
          </a:prstGeom>
          <a:solidFill>
            <a:schemeClr val="bg1"/>
          </a:solidFill>
          <a:ln>
            <a:solidFill>
              <a:schemeClr val="bg1"/>
            </a:solidFill>
            <a:headEnd type="none" w="med" len="med"/>
            <a:tailEnd type="none" w="med" len="med"/>
          </a:ln>
          <a:effectLst>
            <a:outerShdw blurRad="317500" sx="102000" sy="102000" algn="ctr" rotWithShape="0">
              <a:prstClr val="black">
                <a:alpha val="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a:spcAft>
                <a:spcPts val="600"/>
              </a:spcAft>
              <a:buFont typeface="Arial" panose="020B0604020202020204" pitchFamily="34" charset="0"/>
              <a:buNone/>
            </a:pPr>
            <a:endParaRPr lang="en-US" sz="2000" err="1">
              <a:gradFill>
                <a:gsLst>
                  <a:gs pos="0">
                    <a:schemeClr val="tx2"/>
                  </a:gs>
                  <a:gs pos="100000">
                    <a:schemeClr val="tx2">
                      <a:lumMod val="60000"/>
                      <a:lumOff val="40000"/>
                    </a:schemeClr>
                  </a:gs>
                </a:gsLst>
                <a:lin ang="2700000" scaled="1"/>
              </a:gradFill>
              <a:latin typeface="+mj-lt"/>
              <a:ea typeface="Segoe UI Black" panose="020B0A02040204020203" pitchFamily="34" charset="0"/>
            </a:endParaRPr>
          </a:p>
        </p:txBody>
      </p:sp>
      <p:sp>
        <p:nvSpPr>
          <p:cNvPr id="9" name="Freeform: Shape 8">
            <a:extLst>
              <a:ext uri="{FF2B5EF4-FFF2-40B4-BE49-F238E27FC236}">
                <a16:creationId xmlns:a16="http://schemas.microsoft.com/office/drawing/2014/main" id="{3AADE8D7-0EAF-E265-2FDA-EAFCFFF07F9F}"/>
              </a:ext>
              <a:ext uri="{C183D7F6-B498-43B3-948B-1728B52AA6E4}">
                <adec:decorative xmlns:adec="http://schemas.microsoft.com/office/drawing/2017/decorative" val="1"/>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wrap="square" rtlCol="0" anchor="ctr">
            <a:noAutofit/>
          </a:bodyPr>
          <a:lstStyle/>
          <a:p>
            <a:pPr marL="0" indent="0">
              <a:buFont typeface="Arial" panose="020B0604020202020204" pitchFamily="34" charset="0"/>
              <a:buNone/>
            </a:pPr>
            <a:endParaRPr lang="en-US"/>
          </a:p>
        </p:txBody>
      </p:sp>
      <p:pic>
        <p:nvPicPr>
          <p:cNvPr id="10" name="Picture 9">
            <a:extLst>
              <a:ext uri="{FF2B5EF4-FFF2-40B4-BE49-F238E27FC236}">
                <a16:creationId xmlns:a16="http://schemas.microsoft.com/office/drawing/2014/main" id="{D8238485-15BA-040F-C9BB-9F5B21C896E1}"/>
              </a:ext>
              <a:ext uri="{C183D7F6-B498-43B3-948B-1728B52AA6E4}">
                <adec:decorative xmlns:adec="http://schemas.microsoft.com/office/drawing/2017/decorative" val="1"/>
              </a:ext>
            </a:extLst>
          </p:cNvPr>
          <p:cNvPicPr>
            <a:picLocks/>
          </p:cNvPicPr>
          <p:nvPr userDrawn="1"/>
        </p:nvPicPr>
        <p:blipFill rotWithShape="1">
          <a:blip r:embed="rId3" cstate="screen">
            <a:extLst>
              <a:ext uri="{28A0092B-C50C-407E-A947-70E740481C1C}">
                <a14:useLocalDpi xmlns:a14="http://schemas.microsoft.com/office/drawing/2010/main"/>
              </a:ext>
            </a:extLst>
          </a:blip>
          <a:srcRect/>
          <a:stretch/>
        </p:blipFill>
        <p:spPr>
          <a:xfrm>
            <a:off x="4065588" y="-1"/>
            <a:ext cx="8126412" cy="6858000"/>
          </a:xfrm>
          <a:custGeom>
            <a:avLst/>
            <a:gdLst>
              <a:gd name="connsiteX0" fmla="*/ 0 w 5776683"/>
              <a:gd name="connsiteY0" fmla="*/ 0 h 6857999"/>
              <a:gd name="connsiteX1" fmla="*/ 5776683 w 5776683"/>
              <a:gd name="connsiteY1" fmla="*/ 0 h 6857999"/>
              <a:gd name="connsiteX2" fmla="*/ 5776683 w 5776683"/>
              <a:gd name="connsiteY2" fmla="*/ 6857999 h 6857999"/>
              <a:gd name="connsiteX3" fmla="*/ 0 w 5776683"/>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5776683" h="6857999">
                <a:moveTo>
                  <a:pt x="0" y="0"/>
                </a:moveTo>
                <a:lnTo>
                  <a:pt x="5776683" y="0"/>
                </a:lnTo>
                <a:lnTo>
                  <a:pt x="5776683" y="6857999"/>
                </a:lnTo>
                <a:lnTo>
                  <a:pt x="0" y="6857999"/>
                </a:lnTo>
                <a:close/>
              </a:path>
            </a:pathLst>
          </a:custGeom>
        </p:spPr>
      </p:pic>
      <p:sp>
        <p:nvSpPr>
          <p:cNvPr id="12" name="Rectangle 11">
            <a:extLst>
              <a:ext uri="{FF2B5EF4-FFF2-40B4-BE49-F238E27FC236}">
                <a16:creationId xmlns:a16="http://schemas.microsoft.com/office/drawing/2014/main" id="{B719E595-D0F0-9FD2-2D69-77E4E78A05E3}"/>
              </a:ext>
              <a:ext uri="{C183D7F6-B498-43B3-948B-1728B52AA6E4}">
                <adec:decorative xmlns:adec="http://schemas.microsoft.com/office/drawing/2017/decorative" val="1"/>
              </a:ext>
            </a:extLst>
          </p:cNvPr>
          <p:cNvSpPr/>
          <p:nvPr userDrawn="1"/>
        </p:nvSpPr>
        <p:spPr bwMode="auto">
          <a:xfrm>
            <a:off x="4065588" y="0"/>
            <a:ext cx="74838" cy="6858000"/>
          </a:xfrm>
          <a:prstGeom prst="rect">
            <a:avLst/>
          </a:prstGeom>
          <a:gradFill flip="none" rotWithShape="1">
            <a:gsLst>
              <a:gs pos="100000">
                <a:schemeClr val="tx2">
                  <a:lumMod val="60000"/>
                  <a:lumOff val="40000"/>
                </a:schemeClr>
              </a:gs>
              <a:gs pos="0">
                <a:schemeClr val="tx2"/>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err="1">
              <a:solidFill>
                <a:srgbClr val="FFFFFF"/>
              </a:solidFill>
              <a:cs typeface="Segoe UI" pitchFamily="34" charset="0"/>
            </a:endParaRPr>
          </a:p>
        </p:txBody>
      </p:sp>
      <p:sp>
        <p:nvSpPr>
          <p:cNvPr id="14" name="Title 1">
            <a:extLst>
              <a:ext uri="{FF2B5EF4-FFF2-40B4-BE49-F238E27FC236}">
                <a16:creationId xmlns:a16="http://schemas.microsoft.com/office/drawing/2014/main" id="{3EE7491C-80EC-44F5-63F9-D9C8995CB8AC}"/>
              </a:ext>
            </a:extLst>
          </p:cNvPr>
          <p:cNvSpPr>
            <a:spLocks noGrp="1"/>
          </p:cNvSpPr>
          <p:nvPr>
            <p:ph type="title" hasCustomPrompt="1"/>
          </p:nvPr>
        </p:nvSpPr>
        <p:spPr>
          <a:xfrm>
            <a:off x="588263" y="457200"/>
            <a:ext cx="3221737" cy="553998"/>
          </a:xfrm>
        </p:spPr>
        <p:txBody>
          <a:bodyPr vert="horz" wrap="square" lIns="0" tIns="0" rIns="0" bIns="0" rtlCol="0" anchor="t">
            <a:spAutoFit/>
          </a:bodyPr>
          <a:lstStyle>
            <a:lvl1pPr marL="0" indent="0">
              <a:buFont typeface="Arial" panose="020B0604020202020204" pitchFamily="34" charset="0"/>
              <a:buNone/>
              <a:defRPr lang="en-IN" sz="3600" dirty="0">
                <a:gradFill>
                  <a:gsLst>
                    <a:gs pos="0">
                      <a:schemeClr val="tx2"/>
                    </a:gs>
                    <a:gs pos="100000">
                      <a:schemeClr val="tx2">
                        <a:lumMod val="60000"/>
                        <a:lumOff val="40000"/>
                      </a:schemeClr>
                    </a:gs>
                  </a:gsLst>
                  <a:lin ang="2700000" scaled="1"/>
                </a:gradFill>
              </a:defRPr>
            </a:lvl1pPr>
          </a:lstStyle>
          <a:p>
            <a:pPr marL="0" lvl="0"/>
            <a:r>
              <a:rPr lang="en-US"/>
              <a:t>Video slide</a:t>
            </a:r>
            <a:endParaRPr lang="en-IN"/>
          </a:p>
        </p:txBody>
      </p:sp>
      <p:sp>
        <p:nvSpPr>
          <p:cNvPr id="16" name="Text Placeholder 35">
            <a:extLst>
              <a:ext uri="{FF2B5EF4-FFF2-40B4-BE49-F238E27FC236}">
                <a16:creationId xmlns:a16="http://schemas.microsoft.com/office/drawing/2014/main" id="{860C9690-DA85-8A4D-8192-F10A44D1A5CA}"/>
              </a:ext>
            </a:extLst>
          </p:cNvPr>
          <p:cNvSpPr>
            <a:spLocks noGrp="1"/>
          </p:cNvSpPr>
          <p:nvPr>
            <p:ph type="body" sz="quarter" idx="15" hasCustomPrompt="1"/>
          </p:nvPr>
        </p:nvSpPr>
        <p:spPr>
          <a:xfrm>
            <a:off x="588263" y="1525877"/>
            <a:ext cx="3031237" cy="399787"/>
          </a:xfrm>
          <a:noFill/>
        </p:spPr>
        <p:txBody>
          <a:bodyPr vert="horz" wrap="square" lIns="0" tIns="0" rIns="0" bIns="0" rtlCol="0" anchor="t">
            <a:noAutofit/>
          </a:bodyPr>
          <a:lstStyle>
            <a:lvl1pPr marL="0" indent="0">
              <a:buNone/>
              <a:defRPr kumimoji="0" lang="en-US" sz="20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7" name="Text Placeholder 35">
            <a:extLst>
              <a:ext uri="{FF2B5EF4-FFF2-40B4-BE49-F238E27FC236}">
                <a16:creationId xmlns:a16="http://schemas.microsoft.com/office/drawing/2014/main" id="{609A4BB8-D547-2DEA-5BA8-82750CB9648A}"/>
              </a:ext>
            </a:extLst>
          </p:cNvPr>
          <p:cNvSpPr>
            <a:spLocks noGrp="1"/>
          </p:cNvSpPr>
          <p:nvPr>
            <p:ph type="body" sz="quarter" idx="16" hasCustomPrompt="1"/>
          </p:nvPr>
        </p:nvSpPr>
        <p:spPr>
          <a:xfrm>
            <a:off x="588263" y="2162629"/>
            <a:ext cx="3031237" cy="3836894"/>
          </a:xfrm>
          <a:noFill/>
        </p:spPr>
        <p:txBody>
          <a:bodyPr wrap="square" lIns="0" tIns="0" rIns="0" bIns="0" anchor="t">
            <a:noAutofit/>
          </a:bodyPr>
          <a:lstStyle>
            <a:lvl1pPr marL="0" indent="0">
              <a:buFont typeface="Arial" panose="020B0604020202020204" pitchFamily="34" charset="0"/>
              <a:buNone/>
              <a:defRPr kumimoji="0" lang="en-US" sz="18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5" name="Text Placeholder 35">
            <a:extLst>
              <a:ext uri="{FF2B5EF4-FFF2-40B4-BE49-F238E27FC236}">
                <a16:creationId xmlns:a16="http://schemas.microsoft.com/office/drawing/2014/main" id="{2D394F12-658C-06E9-4907-BCC4A79E4D84}"/>
              </a:ext>
            </a:extLst>
          </p:cNvPr>
          <p:cNvSpPr>
            <a:spLocks noGrp="1"/>
          </p:cNvSpPr>
          <p:nvPr>
            <p:ph type="body" sz="quarter" idx="12" hasCustomPrompt="1"/>
          </p:nvPr>
        </p:nvSpPr>
        <p:spPr>
          <a:xfrm>
            <a:off x="4504976" y="1436689"/>
            <a:ext cx="7098760" cy="341312"/>
          </a:xfrm>
          <a:noFill/>
        </p:spPr>
        <p:txBody>
          <a:bodyPr wrap="square" lIns="0" tIns="0" rIns="0" bIns="0" anchor="t">
            <a:noAutofit/>
          </a:bodyPr>
          <a:lstStyle>
            <a:lvl1pPr marL="0" indent="0">
              <a:buFont typeface="Arial" panose="020B0604020202020204" pitchFamily="34" charset="0"/>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8" name="Media Placeholder 32">
            <a:extLst>
              <a:ext uri="{FF2B5EF4-FFF2-40B4-BE49-F238E27FC236}">
                <a16:creationId xmlns:a16="http://schemas.microsoft.com/office/drawing/2014/main" id="{F841C6BF-428C-C02F-CB96-583559870666}"/>
              </a:ext>
            </a:extLst>
          </p:cNvPr>
          <p:cNvSpPr>
            <a:spLocks noGrp="1"/>
          </p:cNvSpPr>
          <p:nvPr>
            <p:ph type="media" sz="quarter" idx="17" hasCustomPrompt="1"/>
          </p:nvPr>
        </p:nvSpPr>
        <p:spPr>
          <a:xfrm>
            <a:off x="4504976" y="2008188"/>
            <a:ext cx="7098411" cy="3940740"/>
          </a:xfrm>
          <a:prstGeom prst="roundRect">
            <a:avLst>
              <a:gd name="adj" fmla="val 4582"/>
            </a:avLst>
          </a:prstGeom>
          <a:blipFill>
            <a:blip r:embed="rId4" cstate="screen">
              <a:extLst>
                <a:ext uri="{28A0092B-C50C-407E-A947-70E740481C1C}">
                  <a14:useLocalDpi xmlns:a14="http://schemas.microsoft.com/office/drawing/2010/main"/>
                </a:ext>
              </a:extLst>
            </a:blip>
            <a:stretch>
              <a:fillRect/>
            </a:stretch>
          </a:blipFill>
          <a:ln>
            <a:solidFill>
              <a:schemeClr val="bg1"/>
            </a:solidFill>
          </a:ln>
          <a:effectLst>
            <a:outerShdw blurRad="254000" sx="102000" sy="102000" algn="ctr" rotWithShape="0">
              <a:prstClr val="black">
                <a:alpha val="8000"/>
              </a:prstClr>
            </a:outerShdw>
          </a:effectLst>
        </p:spPr>
        <p:txBody>
          <a:bodyPr vert="horz" wrap="square" lIns="0" tIns="0" rIns="0" bIns="640080" rtlCol="0" anchor="ctr">
            <a:noAutofit/>
          </a:bodyPr>
          <a:lstStyle>
            <a:lvl1pPr marL="0" indent="0" algn="ctr">
              <a:buNone/>
              <a:defRPr lang="en-IN" sz="2000">
                <a:solidFill>
                  <a:schemeClr val="bg1"/>
                </a:solidFill>
              </a:defRPr>
            </a:lvl1pPr>
          </a:lstStyle>
          <a:p>
            <a:pPr marL="228600" lvl="0" indent="-228600" algn="ctr"/>
            <a:r>
              <a:rPr lang="en-IN"/>
              <a:t>Media</a:t>
            </a:r>
          </a:p>
        </p:txBody>
      </p:sp>
    </p:spTree>
    <p:extLst>
      <p:ext uri="{BB962C8B-B14F-4D97-AF65-F5344CB8AC3E}">
        <p14:creationId xmlns:p14="http://schemas.microsoft.com/office/powerpoint/2010/main" val="2513650721"/>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633AB5D1-1F72-F31E-BED4-DD45C4872468}"/>
              </a:ext>
              <a:ext uri="{C183D7F6-B498-43B3-948B-1728B52AA6E4}">
                <adec:decorative xmlns:adec="http://schemas.microsoft.com/office/drawing/2017/decorative" val="1"/>
              </a:ext>
            </a:extLst>
          </p:cNvPr>
          <p:cNvGrpSpPr/>
          <p:nvPr userDrawn="1"/>
        </p:nvGrpSpPr>
        <p:grpSpPr>
          <a:xfrm>
            <a:off x="0" y="0"/>
            <a:ext cx="12192001" cy="6858000"/>
            <a:chOff x="0" y="0"/>
            <a:chExt cx="12192001" cy="6858000"/>
          </a:xfrm>
        </p:grpSpPr>
        <p:pic>
          <p:nvPicPr>
            <p:cNvPr id="4" name="Picture 3" descr="A picture containing white, design, black and white, art&#10;&#10;Description automatically generated">
              <a:extLst>
                <a:ext uri="{FF2B5EF4-FFF2-40B4-BE49-F238E27FC236}">
                  <a16:creationId xmlns:a16="http://schemas.microsoft.com/office/drawing/2014/main" id="{E70DB4C7-2DB7-C67B-FDF9-661CD85D6E54}"/>
                </a:ext>
              </a:extLst>
            </p:cNvPr>
            <p:cNvPicPr>
              <a:picLocks noChangeAspect="1"/>
            </p:cNvPicPr>
            <p:nvPr userDrawn="1"/>
          </p:nvPicPr>
          <p:blipFill>
            <a:blip r:embed="rId2" cstate="screen">
              <a:alphaModFix amt="25000"/>
              <a:extLst>
                <a:ext uri="{28A0092B-C50C-407E-A947-70E740481C1C}">
                  <a14:useLocalDpi xmlns:a14="http://schemas.microsoft.com/office/drawing/2010/main"/>
                </a:ext>
              </a:extLst>
            </a:blip>
            <a:stretch>
              <a:fillRect/>
            </a:stretch>
          </p:blipFill>
          <p:spPr>
            <a:xfrm>
              <a:off x="1" y="0"/>
              <a:ext cx="12192000" cy="6858000"/>
            </a:xfrm>
            <a:prstGeom prst="rect">
              <a:avLst/>
            </a:prstGeom>
          </p:spPr>
        </p:pic>
        <p:grpSp>
          <p:nvGrpSpPr>
            <p:cNvPr id="5" name="Group 4">
              <a:extLst>
                <a:ext uri="{FF2B5EF4-FFF2-40B4-BE49-F238E27FC236}">
                  <a16:creationId xmlns:a16="http://schemas.microsoft.com/office/drawing/2014/main" id="{4827672F-3FB7-5D77-675C-A6029172DB9D}"/>
                </a:ext>
              </a:extLst>
            </p:cNvPr>
            <p:cNvGrpSpPr/>
            <p:nvPr userDrawn="1"/>
          </p:nvGrpSpPr>
          <p:grpSpPr>
            <a:xfrm>
              <a:off x="0" y="0"/>
              <a:ext cx="12192001" cy="6858000"/>
              <a:chOff x="0" y="0"/>
              <a:chExt cx="12192001" cy="6858000"/>
            </a:xfrm>
          </p:grpSpPr>
          <p:grpSp>
            <p:nvGrpSpPr>
              <p:cNvPr id="6" name="Group 5">
                <a:extLst>
                  <a:ext uri="{FF2B5EF4-FFF2-40B4-BE49-F238E27FC236}">
                    <a16:creationId xmlns:a16="http://schemas.microsoft.com/office/drawing/2014/main" id="{D79E1F6B-2F36-9D1E-0514-5DEEC4312059}"/>
                  </a:ext>
                </a:extLst>
              </p:cNvPr>
              <p:cNvGrpSpPr/>
              <p:nvPr/>
            </p:nvGrpSpPr>
            <p:grpSpPr>
              <a:xfrm>
                <a:off x="0" y="5699775"/>
                <a:ext cx="12192001" cy="1158225"/>
                <a:chOff x="0" y="5699775"/>
                <a:chExt cx="12192001" cy="1158225"/>
              </a:xfrm>
            </p:grpSpPr>
            <p:grpSp>
              <p:nvGrpSpPr>
                <p:cNvPr id="10" name="Group 9">
                  <a:extLst>
                    <a:ext uri="{FF2B5EF4-FFF2-40B4-BE49-F238E27FC236}">
                      <a16:creationId xmlns:a16="http://schemas.microsoft.com/office/drawing/2014/main" id="{F315CBB3-3737-576D-6792-526068DBD4C2}"/>
                    </a:ext>
                  </a:extLst>
                </p:cNvPr>
                <p:cNvGrpSpPr/>
                <p:nvPr/>
              </p:nvGrpSpPr>
              <p:grpSpPr>
                <a:xfrm>
                  <a:off x="0" y="5699775"/>
                  <a:ext cx="2603500" cy="1158225"/>
                  <a:chOff x="0" y="5475269"/>
                  <a:chExt cx="3108154" cy="1382731"/>
                </a:xfrm>
              </p:grpSpPr>
              <p:sp>
                <p:nvSpPr>
                  <p:cNvPr id="12" name="Freeform: Shape 11">
                    <a:extLst>
                      <a:ext uri="{FF2B5EF4-FFF2-40B4-BE49-F238E27FC236}">
                        <a16:creationId xmlns:a16="http://schemas.microsoft.com/office/drawing/2014/main" id="{2A5FB1BC-3BC5-3264-773A-8813F0A6F0E8}"/>
                      </a:ext>
                    </a:extLst>
                  </p:cNvPr>
                  <p:cNvSpPr/>
                  <p:nvPr/>
                </p:nvSpPr>
                <p:spPr>
                  <a:xfrm>
                    <a:off x="1" y="5475269"/>
                    <a:ext cx="3108153" cy="1382731"/>
                  </a:xfrm>
                  <a:custGeom>
                    <a:avLst/>
                    <a:gdLst>
                      <a:gd name="connsiteX0" fmla="*/ 0 w 3108153"/>
                      <a:gd name="connsiteY0" fmla="*/ 0 h 1382731"/>
                      <a:gd name="connsiteX1" fmla="*/ 49187 w 3108153"/>
                      <a:gd name="connsiteY1" fmla="*/ 26851 h 1382731"/>
                      <a:gd name="connsiteX2" fmla="*/ 2953266 w 3108153"/>
                      <a:gd name="connsiteY2" fmla="*/ 1337112 h 1382731"/>
                      <a:gd name="connsiteX3" fmla="*/ 3108153 w 3108153"/>
                      <a:gd name="connsiteY3" fmla="*/ 1382731 h 1382731"/>
                      <a:gd name="connsiteX4" fmla="*/ 0 w 3108153"/>
                      <a:gd name="connsiteY4" fmla="*/ 1382731 h 1382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153" h="1382731">
                        <a:moveTo>
                          <a:pt x="0" y="0"/>
                        </a:moveTo>
                        <a:lnTo>
                          <a:pt x="49187" y="26851"/>
                        </a:lnTo>
                        <a:cubicBezTo>
                          <a:pt x="696787" y="387015"/>
                          <a:pt x="1749136" y="957758"/>
                          <a:pt x="2953266" y="1337112"/>
                        </a:cubicBezTo>
                        <a:lnTo>
                          <a:pt x="3108153" y="1382731"/>
                        </a:lnTo>
                        <a:lnTo>
                          <a:pt x="0" y="1382731"/>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sp>
                <p:nvSpPr>
                  <p:cNvPr id="13" name="Freeform: Shape 12">
                    <a:extLst>
                      <a:ext uri="{FF2B5EF4-FFF2-40B4-BE49-F238E27FC236}">
                        <a16:creationId xmlns:a16="http://schemas.microsoft.com/office/drawing/2014/main" id="{B4D90BAC-7F95-B999-5060-3DCB45F3DE70}"/>
                      </a:ext>
                    </a:extLst>
                  </p:cNvPr>
                  <p:cNvSpPr/>
                  <p:nvPr/>
                </p:nvSpPr>
                <p:spPr>
                  <a:xfrm>
                    <a:off x="0" y="6299084"/>
                    <a:ext cx="1844515" cy="558916"/>
                  </a:xfrm>
                  <a:custGeom>
                    <a:avLst/>
                    <a:gdLst>
                      <a:gd name="connsiteX0" fmla="*/ 0 w 1844515"/>
                      <a:gd name="connsiteY0" fmla="*/ 0 h 558916"/>
                      <a:gd name="connsiteX1" fmla="*/ 682372 w 1844515"/>
                      <a:gd name="connsiteY1" fmla="*/ 218742 h 558916"/>
                      <a:gd name="connsiteX2" fmla="*/ 1701934 w 1844515"/>
                      <a:gd name="connsiteY2" fmla="*/ 523820 h 558916"/>
                      <a:gd name="connsiteX3" fmla="*/ 1844515 w 1844515"/>
                      <a:gd name="connsiteY3" fmla="*/ 558916 h 558916"/>
                      <a:gd name="connsiteX4" fmla="*/ 0 w 1844515"/>
                      <a:gd name="connsiteY4" fmla="*/ 558916 h 55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4515" h="558916">
                        <a:moveTo>
                          <a:pt x="0" y="0"/>
                        </a:moveTo>
                        <a:lnTo>
                          <a:pt x="682372" y="218742"/>
                        </a:lnTo>
                        <a:cubicBezTo>
                          <a:pt x="938262" y="302311"/>
                          <a:pt x="1290111" y="415196"/>
                          <a:pt x="1701934" y="523820"/>
                        </a:cubicBezTo>
                        <a:lnTo>
                          <a:pt x="1844515" y="558916"/>
                        </a:lnTo>
                        <a:lnTo>
                          <a:pt x="0" y="558916"/>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grpSp>
            <p:sp>
              <p:nvSpPr>
                <p:cNvPr id="11" name="Freeform: Shape 10">
                  <a:extLst>
                    <a:ext uri="{FF2B5EF4-FFF2-40B4-BE49-F238E27FC236}">
                      <a16:creationId xmlns:a16="http://schemas.microsoft.com/office/drawing/2014/main" id="{49D753A6-D833-CF7D-73B9-0108634CFBC6}"/>
                    </a:ext>
                  </a:extLst>
                </p:cNvPr>
                <p:cNvSpPr/>
                <p:nvPr/>
              </p:nvSpPr>
              <p:spPr>
                <a:xfrm>
                  <a:off x="7988300" y="6359756"/>
                  <a:ext cx="4203701" cy="498243"/>
                </a:xfrm>
                <a:custGeom>
                  <a:avLst/>
                  <a:gdLst>
                    <a:gd name="connsiteX0" fmla="*/ 3112003 w 4634189"/>
                    <a:gd name="connsiteY0" fmla="*/ 828 h 549266"/>
                    <a:gd name="connsiteX1" fmla="*/ 3889121 w 4634189"/>
                    <a:gd name="connsiteY1" fmla="*/ 43171 h 549266"/>
                    <a:gd name="connsiteX2" fmla="*/ 4471106 w 4634189"/>
                    <a:gd name="connsiteY2" fmla="*/ 158542 h 549266"/>
                    <a:gd name="connsiteX3" fmla="*/ 4634189 w 4634189"/>
                    <a:gd name="connsiteY3" fmla="*/ 204851 h 549266"/>
                    <a:gd name="connsiteX4" fmla="*/ 4634189 w 4634189"/>
                    <a:gd name="connsiteY4" fmla="*/ 549266 h 549266"/>
                    <a:gd name="connsiteX5" fmla="*/ 0 w 4634189"/>
                    <a:gd name="connsiteY5" fmla="*/ 549266 h 549266"/>
                    <a:gd name="connsiteX6" fmla="*/ 3528 w 4634189"/>
                    <a:gd name="connsiteY6" fmla="*/ 548460 h 549266"/>
                    <a:gd name="connsiteX7" fmla="*/ 3112003 w 4634189"/>
                    <a:gd name="connsiteY7" fmla="*/ 828 h 54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4189" h="549266">
                      <a:moveTo>
                        <a:pt x="3112003" y="828"/>
                      </a:moveTo>
                      <a:cubicBezTo>
                        <a:pt x="3371042" y="-3508"/>
                        <a:pt x="3630082" y="8981"/>
                        <a:pt x="3889121" y="43171"/>
                      </a:cubicBezTo>
                      <a:cubicBezTo>
                        <a:pt x="4083401" y="69810"/>
                        <a:pt x="4277681" y="108889"/>
                        <a:pt x="4471106" y="158542"/>
                      </a:cubicBezTo>
                      <a:lnTo>
                        <a:pt x="4634189" y="204851"/>
                      </a:lnTo>
                      <a:lnTo>
                        <a:pt x="4634189" y="549266"/>
                      </a:lnTo>
                      <a:lnTo>
                        <a:pt x="0" y="549266"/>
                      </a:lnTo>
                      <a:lnTo>
                        <a:pt x="3528" y="548460"/>
                      </a:lnTo>
                      <a:cubicBezTo>
                        <a:pt x="1039687" y="304727"/>
                        <a:pt x="2075845" y="18173"/>
                        <a:pt x="3112003" y="828"/>
                      </a:cubicBez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grpSp>
          <p:grpSp>
            <p:nvGrpSpPr>
              <p:cNvPr id="7" name="Group 6">
                <a:extLst>
                  <a:ext uri="{FF2B5EF4-FFF2-40B4-BE49-F238E27FC236}">
                    <a16:creationId xmlns:a16="http://schemas.microsoft.com/office/drawing/2014/main" id="{2AC99710-537F-B32C-9E04-92320A3AC440}"/>
                  </a:ext>
                </a:extLst>
              </p:cNvPr>
              <p:cNvGrpSpPr/>
              <p:nvPr/>
            </p:nvGrpSpPr>
            <p:grpSpPr>
              <a:xfrm>
                <a:off x="9486900" y="0"/>
                <a:ext cx="2705100" cy="694583"/>
                <a:chOff x="9486900" y="0"/>
                <a:chExt cx="2705100" cy="694583"/>
              </a:xfrm>
            </p:grpSpPr>
            <p:sp>
              <p:nvSpPr>
                <p:cNvPr id="8" name="Freeform: Shape 7">
                  <a:extLst>
                    <a:ext uri="{FF2B5EF4-FFF2-40B4-BE49-F238E27FC236}">
                      <a16:creationId xmlns:a16="http://schemas.microsoft.com/office/drawing/2014/main" id="{01AC48FB-34DC-ABC5-F07D-E354203ECA90}"/>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5000"/>
                    </a:prstClr>
                  </a:outerShdw>
                </a:effectLst>
              </p:spPr>
              <p:txBody>
                <a:bodyPr rtlCol="0" anchor="ctr"/>
                <a:lstStyle/>
                <a:p>
                  <a:endParaRPr lang="en-US"/>
                </a:p>
              </p:txBody>
            </p:sp>
            <p:sp>
              <p:nvSpPr>
                <p:cNvPr id="9" name="Freeform: Shape 8">
                  <a:extLst>
                    <a:ext uri="{FF2B5EF4-FFF2-40B4-BE49-F238E27FC236}">
                      <a16:creationId xmlns:a16="http://schemas.microsoft.com/office/drawing/2014/main" id="{DB07945E-DD00-F74A-1A78-8A0DCE72C127}"/>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22000"/>
                    </a:prstClr>
                  </a:outerShdw>
                </a:effectLst>
              </p:spPr>
              <p:txBody>
                <a:bodyPr rtlCol="0" anchor="ctr"/>
                <a:lstStyle/>
                <a:p>
                  <a:endParaRPr lang="en-US"/>
                </a:p>
              </p:txBody>
            </p:sp>
          </p:grpSp>
        </p:grpSp>
      </p:grpSp>
      <p:sp>
        <p:nvSpPr>
          <p:cNvPr id="15" name="Rectangle: Rounded Corners 14">
            <a:extLst>
              <a:ext uri="{FF2B5EF4-FFF2-40B4-BE49-F238E27FC236}">
                <a16:creationId xmlns:a16="http://schemas.microsoft.com/office/drawing/2014/main" id="{94754406-07DC-EC76-61D1-69E4FB8A46E5}"/>
              </a:ext>
              <a:ext uri="{C183D7F6-B498-43B3-948B-1728B52AA6E4}">
                <adec:decorative xmlns:adec="http://schemas.microsoft.com/office/drawing/2017/decorative" val="1"/>
              </a:ext>
            </a:extLst>
          </p:cNvPr>
          <p:cNvSpPr>
            <a:spLocks/>
          </p:cNvSpPr>
          <p:nvPr userDrawn="1"/>
        </p:nvSpPr>
        <p:spPr bwMode="auto">
          <a:xfrm>
            <a:off x="617359" y="1172697"/>
            <a:ext cx="5399675" cy="2256303"/>
          </a:xfrm>
          <a:prstGeom prst="roundRect">
            <a:avLst>
              <a:gd name="adj" fmla="val 2490"/>
            </a:avLst>
          </a:prstGeom>
          <a:solidFill>
            <a:schemeClr val="bg1"/>
          </a:solidFill>
          <a:ln>
            <a:noFill/>
            <a:headEnd type="none" w="med" len="med"/>
            <a:tailEnd type="none" w="med" len="med"/>
          </a:ln>
          <a:effectLst>
            <a:outerShdw blurRad="190500" dist="88900" dir="5400000" algn="t" rotWithShape="0">
              <a:prstClr val="black">
                <a:alpha val="1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indent="0" defTabSz="932472" fontAlgn="base">
              <a:spcBef>
                <a:spcPct val="0"/>
              </a:spcBef>
              <a:spcAft>
                <a:spcPct val="0"/>
              </a:spcAft>
              <a:buFont typeface="Arial" panose="020B0604020202020204" pitchFamily="34" charset="0"/>
              <a:buNone/>
            </a:pPr>
            <a:endParaRPr lang="en-US" sz="2000" noProof="0">
              <a:solidFill>
                <a:srgbClr val="FFFFFF"/>
              </a:solidFill>
              <a:ea typeface="+mn-ea"/>
              <a:cs typeface="Segoe UI" pitchFamily="34" charset="0"/>
            </a:endParaRPr>
          </a:p>
        </p:txBody>
      </p:sp>
      <p:sp>
        <p:nvSpPr>
          <p:cNvPr id="16" name="Rectangle: Rounded Corners 15">
            <a:extLst>
              <a:ext uri="{FF2B5EF4-FFF2-40B4-BE49-F238E27FC236}">
                <a16:creationId xmlns:a16="http://schemas.microsoft.com/office/drawing/2014/main" id="{B8C6AE17-9429-096F-1E8F-B770375C421D}"/>
              </a:ext>
              <a:ext uri="{C183D7F6-B498-43B3-948B-1728B52AA6E4}">
                <adec:decorative xmlns:adec="http://schemas.microsoft.com/office/drawing/2017/decorative" val="1"/>
              </a:ext>
            </a:extLst>
          </p:cNvPr>
          <p:cNvSpPr>
            <a:spLocks/>
          </p:cNvSpPr>
          <p:nvPr userDrawn="1"/>
        </p:nvSpPr>
        <p:spPr bwMode="auto">
          <a:xfrm>
            <a:off x="6209713" y="1172697"/>
            <a:ext cx="5399675" cy="2256303"/>
          </a:xfrm>
          <a:prstGeom prst="roundRect">
            <a:avLst>
              <a:gd name="adj" fmla="val 2490"/>
            </a:avLst>
          </a:prstGeom>
          <a:solidFill>
            <a:schemeClr val="bg1"/>
          </a:solidFill>
          <a:ln>
            <a:noFill/>
            <a:headEnd type="none" w="med" len="med"/>
            <a:tailEnd type="none" w="med" len="med"/>
          </a:ln>
          <a:effectLst>
            <a:outerShdw blurRad="190500" dist="88900" dir="5400000" algn="t" rotWithShape="0">
              <a:prstClr val="black">
                <a:alpha val="1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indent="0" defTabSz="932472" fontAlgn="base">
              <a:spcBef>
                <a:spcPct val="0"/>
              </a:spcBef>
              <a:spcAft>
                <a:spcPct val="0"/>
              </a:spcAft>
              <a:buFont typeface="Arial" panose="020B0604020202020204" pitchFamily="34" charset="0"/>
              <a:buNone/>
            </a:pPr>
            <a:endParaRPr lang="en-US" sz="2000" noProof="0">
              <a:solidFill>
                <a:srgbClr val="FFFFFF"/>
              </a:solidFill>
              <a:ea typeface="+mn-ea"/>
              <a:cs typeface="Segoe UI" pitchFamily="34" charset="0"/>
            </a:endParaRPr>
          </a:p>
        </p:txBody>
      </p:sp>
      <p:sp>
        <p:nvSpPr>
          <p:cNvPr id="60" name="Title 1">
            <a:extLst>
              <a:ext uri="{FF2B5EF4-FFF2-40B4-BE49-F238E27FC236}">
                <a16:creationId xmlns:a16="http://schemas.microsoft.com/office/drawing/2014/main" id="{43440211-498C-BFC9-C4A9-8F0B19403530}"/>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a:defRPr lang="en-US" sz="3600" dirty="0">
                <a:gradFill>
                  <a:gsLst>
                    <a:gs pos="0">
                      <a:schemeClr val="tx2"/>
                    </a:gs>
                    <a:gs pos="100000">
                      <a:schemeClr val="tx2">
                        <a:lumMod val="60000"/>
                        <a:lumOff val="40000"/>
                      </a:schemeClr>
                    </a:gs>
                  </a:gsLst>
                  <a:lin ang="2700000" scaled="1"/>
                </a:gradFill>
              </a:defRPr>
            </a:lvl1pPr>
          </a:lstStyle>
          <a:p>
            <a:pPr lvl="0"/>
            <a:r>
              <a:rPr lang="en-US"/>
              <a:t>Click to edit Master title style</a:t>
            </a:r>
          </a:p>
        </p:txBody>
      </p:sp>
      <p:sp>
        <p:nvSpPr>
          <p:cNvPr id="28" name="Text Placeholder 13">
            <a:extLst>
              <a:ext uri="{FF2B5EF4-FFF2-40B4-BE49-F238E27FC236}">
                <a16:creationId xmlns:a16="http://schemas.microsoft.com/office/drawing/2014/main" id="{34FB5524-DE65-9820-D5BE-322C75C17DDB}"/>
              </a:ext>
            </a:extLst>
          </p:cNvPr>
          <p:cNvSpPr>
            <a:spLocks noGrp="1"/>
          </p:cNvSpPr>
          <p:nvPr>
            <p:ph type="body" sz="quarter" idx="29"/>
          </p:nvPr>
        </p:nvSpPr>
        <p:spPr>
          <a:xfrm>
            <a:off x="675089" y="1172697"/>
            <a:ext cx="5284215" cy="597087"/>
          </a:xfrm>
        </p:spPr>
        <p:txBody>
          <a:bodyPr lIns="91440" tIns="45720" rIns="91440" bIns="45720"/>
          <a:lstStyle>
            <a:lvl1pPr marL="0" indent="0">
              <a:buNone/>
              <a:defRPr sz="1600">
                <a:solidFill>
                  <a:schemeClr val="accent1"/>
                </a:solidFill>
                <a:latin typeface="+mj-lt"/>
              </a:defRPr>
            </a:lvl1pPr>
            <a:lvl2pPr marL="288925" indent="-174625">
              <a:buFont typeface="Arial" panose="020B0604020202020204" pitchFamily="34" charset="0"/>
              <a:buChar char="•"/>
              <a:defRPr sz="1400">
                <a:latin typeface="+mn-lt"/>
              </a:defRPr>
            </a:lvl2pPr>
            <a:lvl3pPr>
              <a:defRPr sz="1100">
                <a:latin typeface="+mn-lt"/>
              </a:defRPr>
            </a:lvl3pPr>
            <a:lvl4pPr>
              <a:defRPr sz="1050">
                <a:latin typeface="+mn-lt"/>
              </a:defRPr>
            </a:lvl4pPr>
            <a:lvl5pPr>
              <a:defRPr sz="1050">
                <a:latin typeface="+mn-lt"/>
              </a:defRPr>
            </a:lvl5pPr>
          </a:lstStyle>
          <a:p>
            <a:pPr lvl="0"/>
            <a:r>
              <a:rPr lang="en-US"/>
              <a:t>Click to edit Master text styles</a:t>
            </a:r>
          </a:p>
          <a:p>
            <a:pPr lvl="1"/>
            <a:r>
              <a:rPr lang="en-US"/>
              <a:t>Second level</a:t>
            </a:r>
          </a:p>
        </p:txBody>
      </p:sp>
      <p:sp>
        <p:nvSpPr>
          <p:cNvPr id="29" name="Text Placeholder 13">
            <a:extLst>
              <a:ext uri="{FF2B5EF4-FFF2-40B4-BE49-F238E27FC236}">
                <a16:creationId xmlns:a16="http://schemas.microsoft.com/office/drawing/2014/main" id="{9E3CB33B-AA91-CDC6-081C-F0985DBF6AAF}"/>
              </a:ext>
            </a:extLst>
          </p:cNvPr>
          <p:cNvSpPr>
            <a:spLocks noGrp="1"/>
          </p:cNvSpPr>
          <p:nvPr>
            <p:ph type="body" sz="quarter" idx="30"/>
          </p:nvPr>
        </p:nvSpPr>
        <p:spPr>
          <a:xfrm>
            <a:off x="6267443" y="1172697"/>
            <a:ext cx="5284215" cy="597087"/>
          </a:xfrm>
        </p:spPr>
        <p:txBody>
          <a:bodyPr lIns="91440" tIns="45720" rIns="91440" bIns="45720"/>
          <a:lstStyle>
            <a:lvl1pPr marL="0" indent="0">
              <a:buNone/>
              <a:defRPr sz="1600">
                <a:solidFill>
                  <a:schemeClr val="accent1"/>
                </a:solidFill>
                <a:latin typeface="+mj-lt"/>
              </a:defRPr>
            </a:lvl1pPr>
            <a:lvl2pPr marL="288925" indent="-174625">
              <a:buFont typeface="Arial" panose="020B0604020202020204" pitchFamily="34" charset="0"/>
              <a:buChar char="•"/>
              <a:defRPr sz="1400">
                <a:latin typeface="+mn-lt"/>
              </a:defRPr>
            </a:lvl2pPr>
            <a:lvl3pPr>
              <a:defRPr sz="1100">
                <a:latin typeface="+mn-lt"/>
              </a:defRPr>
            </a:lvl3pPr>
            <a:lvl4pPr>
              <a:defRPr sz="1050">
                <a:latin typeface="+mn-lt"/>
              </a:defRPr>
            </a:lvl4pPr>
            <a:lvl5pPr>
              <a:defRPr sz="1050">
                <a:latin typeface="+mn-lt"/>
              </a:defRPr>
            </a:lvl5pPr>
          </a:lstStyle>
          <a:p>
            <a:pPr lvl="0"/>
            <a:r>
              <a:rPr lang="en-US"/>
              <a:t>Click to edit Master text styles</a:t>
            </a:r>
          </a:p>
          <a:p>
            <a:pPr lvl="1"/>
            <a:r>
              <a:rPr lang="en-US"/>
              <a:t>Second level</a:t>
            </a:r>
          </a:p>
        </p:txBody>
      </p:sp>
      <p:sp>
        <p:nvSpPr>
          <p:cNvPr id="81" name="Content Placeholder 79">
            <a:extLst>
              <a:ext uri="{FF2B5EF4-FFF2-40B4-BE49-F238E27FC236}">
                <a16:creationId xmlns:a16="http://schemas.microsoft.com/office/drawing/2014/main" id="{6628A398-DC5A-1A70-4BEC-835B87517F3B}"/>
              </a:ext>
            </a:extLst>
          </p:cNvPr>
          <p:cNvSpPr>
            <a:spLocks noGrp="1"/>
          </p:cNvSpPr>
          <p:nvPr>
            <p:ph sz="quarter" idx="22"/>
          </p:nvPr>
        </p:nvSpPr>
        <p:spPr>
          <a:xfrm>
            <a:off x="617359" y="3649695"/>
            <a:ext cx="2603499" cy="1240994"/>
          </a:xfrm>
          <a:prstGeom prst="roundRect">
            <a:avLst>
              <a:gd name="adj" fmla="val 7500"/>
            </a:avLst>
          </a:prstGeom>
          <a:blipFill>
            <a:blip r:embed="rId3"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4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80" name="Content Placeholder 79">
            <a:extLst>
              <a:ext uri="{FF2B5EF4-FFF2-40B4-BE49-F238E27FC236}">
                <a16:creationId xmlns:a16="http://schemas.microsoft.com/office/drawing/2014/main" id="{FBF4AE9F-1D31-284D-41A0-D620B510A442}"/>
              </a:ext>
            </a:extLst>
          </p:cNvPr>
          <p:cNvSpPr>
            <a:spLocks noGrp="1"/>
          </p:cNvSpPr>
          <p:nvPr>
            <p:ph sz="quarter" idx="21"/>
          </p:nvPr>
        </p:nvSpPr>
        <p:spPr>
          <a:xfrm>
            <a:off x="3413536" y="3649695"/>
            <a:ext cx="2603499" cy="1240994"/>
          </a:xfrm>
          <a:prstGeom prst="roundRect">
            <a:avLst>
              <a:gd name="adj" fmla="val 7500"/>
            </a:avLst>
          </a:prstGeom>
          <a:blipFill>
            <a:blip r:embed="rId4"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0" name="Content Placeholder 79">
            <a:extLst>
              <a:ext uri="{FF2B5EF4-FFF2-40B4-BE49-F238E27FC236}">
                <a16:creationId xmlns:a16="http://schemas.microsoft.com/office/drawing/2014/main" id="{8066C20F-A2B5-7765-B4EE-49AB73AD9F72}"/>
              </a:ext>
            </a:extLst>
          </p:cNvPr>
          <p:cNvSpPr>
            <a:spLocks noGrp="1"/>
          </p:cNvSpPr>
          <p:nvPr>
            <p:ph sz="quarter" idx="23"/>
          </p:nvPr>
        </p:nvSpPr>
        <p:spPr>
          <a:xfrm>
            <a:off x="6209713" y="3649695"/>
            <a:ext cx="2603499" cy="1240994"/>
          </a:xfrm>
          <a:prstGeom prst="roundRect">
            <a:avLst>
              <a:gd name="adj" fmla="val 7500"/>
            </a:avLst>
          </a:prstGeom>
          <a:blipFill>
            <a:blip r:embed="rId5"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1" name="Content Placeholder 79">
            <a:extLst>
              <a:ext uri="{FF2B5EF4-FFF2-40B4-BE49-F238E27FC236}">
                <a16:creationId xmlns:a16="http://schemas.microsoft.com/office/drawing/2014/main" id="{72743848-925A-61E9-5F3F-5CE62F34ED0F}"/>
              </a:ext>
            </a:extLst>
          </p:cNvPr>
          <p:cNvSpPr>
            <a:spLocks noGrp="1"/>
          </p:cNvSpPr>
          <p:nvPr>
            <p:ph sz="quarter" idx="24"/>
          </p:nvPr>
        </p:nvSpPr>
        <p:spPr>
          <a:xfrm>
            <a:off x="9005889" y="3649695"/>
            <a:ext cx="2603499" cy="1240994"/>
          </a:xfrm>
          <a:prstGeom prst="roundRect">
            <a:avLst>
              <a:gd name="adj" fmla="val 7500"/>
            </a:avLst>
          </a:prstGeom>
          <a:blipFill>
            <a:blip r:embed="rId6"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2" name="Content Placeholder 79">
            <a:extLst>
              <a:ext uri="{FF2B5EF4-FFF2-40B4-BE49-F238E27FC236}">
                <a16:creationId xmlns:a16="http://schemas.microsoft.com/office/drawing/2014/main" id="{AC32087E-8C90-75D8-CA68-ED71700F51A8}"/>
              </a:ext>
            </a:extLst>
          </p:cNvPr>
          <p:cNvSpPr>
            <a:spLocks noGrp="1"/>
          </p:cNvSpPr>
          <p:nvPr>
            <p:ph sz="quarter" idx="25"/>
          </p:nvPr>
        </p:nvSpPr>
        <p:spPr>
          <a:xfrm>
            <a:off x="617359" y="5028044"/>
            <a:ext cx="2603499" cy="1240994"/>
          </a:xfrm>
          <a:prstGeom prst="roundRect">
            <a:avLst>
              <a:gd name="adj" fmla="val 7500"/>
            </a:avLst>
          </a:prstGeom>
          <a:blipFill>
            <a:blip r:embed="rId7"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25" name="Content Placeholder 79">
            <a:extLst>
              <a:ext uri="{FF2B5EF4-FFF2-40B4-BE49-F238E27FC236}">
                <a16:creationId xmlns:a16="http://schemas.microsoft.com/office/drawing/2014/main" id="{9E31A79D-E0C5-ECEA-CC2F-5CD5DF08B115}"/>
              </a:ext>
            </a:extLst>
          </p:cNvPr>
          <p:cNvSpPr>
            <a:spLocks noGrp="1"/>
          </p:cNvSpPr>
          <p:nvPr>
            <p:ph sz="quarter" idx="26"/>
          </p:nvPr>
        </p:nvSpPr>
        <p:spPr>
          <a:xfrm>
            <a:off x="3413536" y="5028044"/>
            <a:ext cx="2603499" cy="1240994"/>
          </a:xfrm>
          <a:prstGeom prst="roundRect">
            <a:avLst>
              <a:gd name="adj" fmla="val 7500"/>
            </a:avLst>
          </a:prstGeom>
          <a:blipFill>
            <a:blip r:embed="rId8"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26" name="Content Placeholder 79">
            <a:extLst>
              <a:ext uri="{FF2B5EF4-FFF2-40B4-BE49-F238E27FC236}">
                <a16:creationId xmlns:a16="http://schemas.microsoft.com/office/drawing/2014/main" id="{EF55A55C-C2D6-DC96-2F00-AA3C38F3B438}"/>
              </a:ext>
            </a:extLst>
          </p:cNvPr>
          <p:cNvSpPr>
            <a:spLocks noGrp="1"/>
          </p:cNvSpPr>
          <p:nvPr>
            <p:ph sz="quarter" idx="27"/>
          </p:nvPr>
        </p:nvSpPr>
        <p:spPr>
          <a:xfrm>
            <a:off x="6209713" y="5028044"/>
            <a:ext cx="2603499" cy="1240994"/>
          </a:xfrm>
          <a:prstGeom prst="roundRect">
            <a:avLst>
              <a:gd name="adj" fmla="val 7500"/>
            </a:avLst>
          </a:prstGeom>
          <a:blipFill>
            <a:blip r:embed="rId9"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27" name="Content Placeholder 79">
            <a:extLst>
              <a:ext uri="{FF2B5EF4-FFF2-40B4-BE49-F238E27FC236}">
                <a16:creationId xmlns:a16="http://schemas.microsoft.com/office/drawing/2014/main" id="{8E6E0B4F-45D8-FAB8-720E-B70080603E59}"/>
              </a:ext>
            </a:extLst>
          </p:cNvPr>
          <p:cNvSpPr>
            <a:spLocks noGrp="1"/>
          </p:cNvSpPr>
          <p:nvPr>
            <p:ph sz="quarter" idx="28"/>
          </p:nvPr>
        </p:nvSpPr>
        <p:spPr>
          <a:xfrm>
            <a:off x="9005889" y="5028044"/>
            <a:ext cx="2603499" cy="1240994"/>
          </a:xfrm>
          <a:prstGeom prst="roundRect">
            <a:avLst>
              <a:gd name="adj" fmla="val 7500"/>
            </a:avLst>
          </a:prstGeom>
          <a:blipFill>
            <a:blip r:embed="rId10" cstate="screen">
              <a:extLst>
                <a:ext uri="{28A0092B-C50C-407E-A947-70E740481C1C}">
                  <a14:useLocalDpi xmlns:a14="http://schemas.microsoft.com/office/drawing/2010/main"/>
                </a:ext>
              </a:extLst>
            </a:blip>
            <a:stretch>
              <a:fillRect/>
            </a:stretch>
          </a:blipFill>
        </p:spPr>
        <p:txBody>
          <a:bodyPr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Tree>
    <p:extLst>
      <p:ext uri="{BB962C8B-B14F-4D97-AF65-F5344CB8AC3E}">
        <p14:creationId xmlns:p14="http://schemas.microsoft.com/office/powerpoint/2010/main" val="121309400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36">
          <p15:clr>
            <a:srgbClr val="A4A3A4"/>
          </p15:clr>
        </p15:guide>
        <p15:guide id="14" pos="3155">
          <p15:clr>
            <a:srgbClr val="A4A3A4"/>
          </p15:clr>
        </p15:guide>
        <p15:guide id="15" pos="3338">
          <p15:clr>
            <a:srgbClr val="A4A3A4"/>
          </p15:clr>
        </p15:guide>
        <p15:guide id="16" pos="3744">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1" orient="horz" pos="912">
          <p15:clr>
            <a:srgbClr val="5ACBF0"/>
          </p15:clr>
        </p15:guide>
        <p15:guide id="32" orient="horz" pos="1272">
          <p15:clr>
            <a:srgbClr val="5ACBF0"/>
          </p15:clr>
        </p15:guide>
      </p15:sldGuideLst>
    </p:ext>
  </p:extLst>
</p:sldLayout>
</file>

<file path=ppt/slideLayouts/slideLayout731.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633AB5D1-1F72-F31E-BED4-DD45C4872468}"/>
              </a:ext>
            </a:extLst>
          </p:cNvPr>
          <p:cNvGrpSpPr/>
          <p:nvPr userDrawn="1"/>
        </p:nvGrpSpPr>
        <p:grpSpPr>
          <a:xfrm>
            <a:off x="0" y="0"/>
            <a:ext cx="12192001" cy="6858000"/>
            <a:chOff x="0" y="0"/>
            <a:chExt cx="12192001" cy="6858000"/>
          </a:xfrm>
        </p:grpSpPr>
        <p:pic>
          <p:nvPicPr>
            <p:cNvPr id="4" name="Picture 3" descr="A picture containing white, design, black and white, art&#10;&#10;Description automatically generated">
              <a:extLst>
                <a:ext uri="{FF2B5EF4-FFF2-40B4-BE49-F238E27FC236}">
                  <a16:creationId xmlns:a16="http://schemas.microsoft.com/office/drawing/2014/main" id="{E70DB4C7-2DB7-C67B-FDF9-661CD85D6E54}"/>
                </a:ext>
              </a:extLst>
            </p:cNvPr>
            <p:cNvPicPr>
              <a:picLocks noChangeAspect="1"/>
            </p:cNvPicPr>
            <p:nvPr userDrawn="1"/>
          </p:nvPicPr>
          <p:blipFill>
            <a:blip r:embed="rId2" cstate="screen">
              <a:alphaModFix amt="25000"/>
              <a:extLst>
                <a:ext uri="{28A0092B-C50C-407E-A947-70E740481C1C}">
                  <a14:useLocalDpi xmlns:a14="http://schemas.microsoft.com/office/drawing/2010/main"/>
                </a:ext>
              </a:extLst>
            </a:blip>
            <a:stretch>
              <a:fillRect/>
            </a:stretch>
          </p:blipFill>
          <p:spPr>
            <a:xfrm>
              <a:off x="1" y="0"/>
              <a:ext cx="12192000" cy="6858000"/>
            </a:xfrm>
            <a:prstGeom prst="rect">
              <a:avLst/>
            </a:prstGeom>
          </p:spPr>
        </p:pic>
        <p:grpSp>
          <p:nvGrpSpPr>
            <p:cNvPr id="5" name="Group 4">
              <a:extLst>
                <a:ext uri="{FF2B5EF4-FFF2-40B4-BE49-F238E27FC236}">
                  <a16:creationId xmlns:a16="http://schemas.microsoft.com/office/drawing/2014/main" id="{4827672F-3FB7-5D77-675C-A6029172DB9D}"/>
                </a:ext>
              </a:extLst>
            </p:cNvPr>
            <p:cNvGrpSpPr/>
            <p:nvPr userDrawn="1"/>
          </p:nvGrpSpPr>
          <p:grpSpPr>
            <a:xfrm>
              <a:off x="0" y="0"/>
              <a:ext cx="12192001" cy="6858000"/>
              <a:chOff x="0" y="0"/>
              <a:chExt cx="12192001" cy="6858000"/>
            </a:xfrm>
          </p:grpSpPr>
          <p:grpSp>
            <p:nvGrpSpPr>
              <p:cNvPr id="6" name="Group 5">
                <a:extLst>
                  <a:ext uri="{FF2B5EF4-FFF2-40B4-BE49-F238E27FC236}">
                    <a16:creationId xmlns:a16="http://schemas.microsoft.com/office/drawing/2014/main" id="{D79E1F6B-2F36-9D1E-0514-5DEEC4312059}"/>
                  </a:ext>
                </a:extLst>
              </p:cNvPr>
              <p:cNvGrpSpPr/>
              <p:nvPr/>
            </p:nvGrpSpPr>
            <p:grpSpPr>
              <a:xfrm>
                <a:off x="0" y="5699775"/>
                <a:ext cx="12192001" cy="1158225"/>
                <a:chOff x="0" y="5699775"/>
                <a:chExt cx="12192001" cy="1158225"/>
              </a:xfrm>
            </p:grpSpPr>
            <p:grpSp>
              <p:nvGrpSpPr>
                <p:cNvPr id="10" name="Group 9">
                  <a:extLst>
                    <a:ext uri="{FF2B5EF4-FFF2-40B4-BE49-F238E27FC236}">
                      <a16:creationId xmlns:a16="http://schemas.microsoft.com/office/drawing/2014/main" id="{F315CBB3-3737-576D-6792-526068DBD4C2}"/>
                    </a:ext>
                  </a:extLst>
                </p:cNvPr>
                <p:cNvGrpSpPr/>
                <p:nvPr/>
              </p:nvGrpSpPr>
              <p:grpSpPr>
                <a:xfrm>
                  <a:off x="0" y="5699775"/>
                  <a:ext cx="2603500" cy="1158225"/>
                  <a:chOff x="0" y="5475269"/>
                  <a:chExt cx="3108154" cy="1382731"/>
                </a:xfrm>
              </p:grpSpPr>
              <p:sp>
                <p:nvSpPr>
                  <p:cNvPr id="12" name="Freeform: Shape 11">
                    <a:extLst>
                      <a:ext uri="{FF2B5EF4-FFF2-40B4-BE49-F238E27FC236}">
                        <a16:creationId xmlns:a16="http://schemas.microsoft.com/office/drawing/2014/main" id="{2A5FB1BC-3BC5-3264-773A-8813F0A6F0E8}"/>
                      </a:ext>
                    </a:extLst>
                  </p:cNvPr>
                  <p:cNvSpPr/>
                  <p:nvPr/>
                </p:nvSpPr>
                <p:spPr>
                  <a:xfrm>
                    <a:off x="1" y="5475269"/>
                    <a:ext cx="3108153" cy="1382731"/>
                  </a:xfrm>
                  <a:custGeom>
                    <a:avLst/>
                    <a:gdLst>
                      <a:gd name="connsiteX0" fmla="*/ 0 w 3108153"/>
                      <a:gd name="connsiteY0" fmla="*/ 0 h 1382731"/>
                      <a:gd name="connsiteX1" fmla="*/ 49187 w 3108153"/>
                      <a:gd name="connsiteY1" fmla="*/ 26851 h 1382731"/>
                      <a:gd name="connsiteX2" fmla="*/ 2953266 w 3108153"/>
                      <a:gd name="connsiteY2" fmla="*/ 1337112 h 1382731"/>
                      <a:gd name="connsiteX3" fmla="*/ 3108153 w 3108153"/>
                      <a:gd name="connsiteY3" fmla="*/ 1382731 h 1382731"/>
                      <a:gd name="connsiteX4" fmla="*/ 0 w 3108153"/>
                      <a:gd name="connsiteY4" fmla="*/ 1382731 h 1382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153" h="1382731">
                        <a:moveTo>
                          <a:pt x="0" y="0"/>
                        </a:moveTo>
                        <a:lnTo>
                          <a:pt x="49187" y="26851"/>
                        </a:lnTo>
                        <a:cubicBezTo>
                          <a:pt x="696787" y="387015"/>
                          <a:pt x="1749136" y="957758"/>
                          <a:pt x="2953266" y="1337112"/>
                        </a:cubicBezTo>
                        <a:lnTo>
                          <a:pt x="3108153" y="1382731"/>
                        </a:lnTo>
                        <a:lnTo>
                          <a:pt x="0" y="1382731"/>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sp>
                <p:nvSpPr>
                  <p:cNvPr id="13" name="Freeform: Shape 12">
                    <a:extLst>
                      <a:ext uri="{FF2B5EF4-FFF2-40B4-BE49-F238E27FC236}">
                        <a16:creationId xmlns:a16="http://schemas.microsoft.com/office/drawing/2014/main" id="{B4D90BAC-7F95-B999-5060-3DCB45F3DE70}"/>
                      </a:ext>
                    </a:extLst>
                  </p:cNvPr>
                  <p:cNvSpPr/>
                  <p:nvPr/>
                </p:nvSpPr>
                <p:spPr>
                  <a:xfrm>
                    <a:off x="0" y="6299084"/>
                    <a:ext cx="1844515" cy="558916"/>
                  </a:xfrm>
                  <a:custGeom>
                    <a:avLst/>
                    <a:gdLst>
                      <a:gd name="connsiteX0" fmla="*/ 0 w 1844515"/>
                      <a:gd name="connsiteY0" fmla="*/ 0 h 558916"/>
                      <a:gd name="connsiteX1" fmla="*/ 682372 w 1844515"/>
                      <a:gd name="connsiteY1" fmla="*/ 218742 h 558916"/>
                      <a:gd name="connsiteX2" fmla="*/ 1701934 w 1844515"/>
                      <a:gd name="connsiteY2" fmla="*/ 523820 h 558916"/>
                      <a:gd name="connsiteX3" fmla="*/ 1844515 w 1844515"/>
                      <a:gd name="connsiteY3" fmla="*/ 558916 h 558916"/>
                      <a:gd name="connsiteX4" fmla="*/ 0 w 1844515"/>
                      <a:gd name="connsiteY4" fmla="*/ 558916 h 55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4515" h="558916">
                        <a:moveTo>
                          <a:pt x="0" y="0"/>
                        </a:moveTo>
                        <a:lnTo>
                          <a:pt x="682372" y="218742"/>
                        </a:lnTo>
                        <a:cubicBezTo>
                          <a:pt x="938262" y="302311"/>
                          <a:pt x="1290111" y="415196"/>
                          <a:pt x="1701934" y="523820"/>
                        </a:cubicBezTo>
                        <a:lnTo>
                          <a:pt x="1844515" y="558916"/>
                        </a:lnTo>
                        <a:lnTo>
                          <a:pt x="0" y="558916"/>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grpSp>
            <p:sp>
              <p:nvSpPr>
                <p:cNvPr id="11" name="Freeform: Shape 10">
                  <a:extLst>
                    <a:ext uri="{FF2B5EF4-FFF2-40B4-BE49-F238E27FC236}">
                      <a16:creationId xmlns:a16="http://schemas.microsoft.com/office/drawing/2014/main" id="{49D753A6-D833-CF7D-73B9-0108634CFBC6}"/>
                    </a:ext>
                  </a:extLst>
                </p:cNvPr>
                <p:cNvSpPr/>
                <p:nvPr/>
              </p:nvSpPr>
              <p:spPr>
                <a:xfrm>
                  <a:off x="7988300" y="6359756"/>
                  <a:ext cx="4203701" cy="498243"/>
                </a:xfrm>
                <a:custGeom>
                  <a:avLst/>
                  <a:gdLst>
                    <a:gd name="connsiteX0" fmla="*/ 3112003 w 4634189"/>
                    <a:gd name="connsiteY0" fmla="*/ 828 h 549266"/>
                    <a:gd name="connsiteX1" fmla="*/ 3889121 w 4634189"/>
                    <a:gd name="connsiteY1" fmla="*/ 43171 h 549266"/>
                    <a:gd name="connsiteX2" fmla="*/ 4471106 w 4634189"/>
                    <a:gd name="connsiteY2" fmla="*/ 158542 h 549266"/>
                    <a:gd name="connsiteX3" fmla="*/ 4634189 w 4634189"/>
                    <a:gd name="connsiteY3" fmla="*/ 204851 h 549266"/>
                    <a:gd name="connsiteX4" fmla="*/ 4634189 w 4634189"/>
                    <a:gd name="connsiteY4" fmla="*/ 549266 h 549266"/>
                    <a:gd name="connsiteX5" fmla="*/ 0 w 4634189"/>
                    <a:gd name="connsiteY5" fmla="*/ 549266 h 549266"/>
                    <a:gd name="connsiteX6" fmla="*/ 3528 w 4634189"/>
                    <a:gd name="connsiteY6" fmla="*/ 548460 h 549266"/>
                    <a:gd name="connsiteX7" fmla="*/ 3112003 w 4634189"/>
                    <a:gd name="connsiteY7" fmla="*/ 828 h 54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4189" h="549266">
                      <a:moveTo>
                        <a:pt x="3112003" y="828"/>
                      </a:moveTo>
                      <a:cubicBezTo>
                        <a:pt x="3371042" y="-3508"/>
                        <a:pt x="3630082" y="8981"/>
                        <a:pt x="3889121" y="43171"/>
                      </a:cubicBezTo>
                      <a:cubicBezTo>
                        <a:pt x="4083401" y="69810"/>
                        <a:pt x="4277681" y="108889"/>
                        <a:pt x="4471106" y="158542"/>
                      </a:cubicBezTo>
                      <a:lnTo>
                        <a:pt x="4634189" y="204851"/>
                      </a:lnTo>
                      <a:lnTo>
                        <a:pt x="4634189" y="549266"/>
                      </a:lnTo>
                      <a:lnTo>
                        <a:pt x="0" y="549266"/>
                      </a:lnTo>
                      <a:lnTo>
                        <a:pt x="3528" y="548460"/>
                      </a:lnTo>
                      <a:cubicBezTo>
                        <a:pt x="1039687" y="304727"/>
                        <a:pt x="2075845" y="18173"/>
                        <a:pt x="3112003" y="828"/>
                      </a:cubicBez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grpSp>
          <p:grpSp>
            <p:nvGrpSpPr>
              <p:cNvPr id="7" name="Group 6">
                <a:extLst>
                  <a:ext uri="{FF2B5EF4-FFF2-40B4-BE49-F238E27FC236}">
                    <a16:creationId xmlns:a16="http://schemas.microsoft.com/office/drawing/2014/main" id="{2AC99710-537F-B32C-9E04-92320A3AC440}"/>
                  </a:ext>
                </a:extLst>
              </p:cNvPr>
              <p:cNvGrpSpPr/>
              <p:nvPr/>
            </p:nvGrpSpPr>
            <p:grpSpPr>
              <a:xfrm>
                <a:off x="9486900" y="0"/>
                <a:ext cx="2705100" cy="694583"/>
                <a:chOff x="9486900" y="0"/>
                <a:chExt cx="2705100" cy="694583"/>
              </a:xfrm>
            </p:grpSpPr>
            <p:sp>
              <p:nvSpPr>
                <p:cNvPr id="8" name="Freeform: Shape 7">
                  <a:extLst>
                    <a:ext uri="{FF2B5EF4-FFF2-40B4-BE49-F238E27FC236}">
                      <a16:creationId xmlns:a16="http://schemas.microsoft.com/office/drawing/2014/main" id="{01AC48FB-34DC-ABC5-F07D-E354203ECA90}"/>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5000"/>
                    </a:prstClr>
                  </a:outerShdw>
                </a:effectLst>
              </p:spPr>
              <p:txBody>
                <a:bodyPr rtlCol="0" anchor="ctr"/>
                <a:lstStyle/>
                <a:p>
                  <a:endParaRPr lang="en-US"/>
                </a:p>
              </p:txBody>
            </p:sp>
            <p:sp>
              <p:nvSpPr>
                <p:cNvPr id="9" name="Freeform: Shape 8">
                  <a:extLst>
                    <a:ext uri="{FF2B5EF4-FFF2-40B4-BE49-F238E27FC236}">
                      <a16:creationId xmlns:a16="http://schemas.microsoft.com/office/drawing/2014/main" id="{DB07945E-DD00-F74A-1A78-8A0DCE72C127}"/>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22000"/>
                    </a:prstClr>
                  </a:outerShdw>
                </a:effectLst>
              </p:spPr>
              <p:txBody>
                <a:bodyPr rtlCol="0" anchor="ctr"/>
                <a:lstStyle/>
                <a:p>
                  <a:endParaRPr lang="en-US"/>
                </a:p>
              </p:txBody>
            </p:sp>
          </p:grpSp>
        </p:grpSp>
      </p:grpSp>
      <p:sp>
        <p:nvSpPr>
          <p:cNvPr id="15" name="Rectangle: Rounded Corners 14">
            <a:extLst>
              <a:ext uri="{FF2B5EF4-FFF2-40B4-BE49-F238E27FC236}">
                <a16:creationId xmlns:a16="http://schemas.microsoft.com/office/drawing/2014/main" id="{94754406-07DC-EC76-61D1-69E4FB8A46E5}"/>
              </a:ext>
            </a:extLst>
          </p:cNvPr>
          <p:cNvSpPr>
            <a:spLocks/>
          </p:cNvSpPr>
          <p:nvPr userDrawn="1"/>
        </p:nvSpPr>
        <p:spPr bwMode="auto">
          <a:xfrm>
            <a:off x="617359" y="1172697"/>
            <a:ext cx="5399675" cy="2256303"/>
          </a:xfrm>
          <a:prstGeom prst="roundRect">
            <a:avLst>
              <a:gd name="adj" fmla="val 2490"/>
            </a:avLst>
          </a:prstGeom>
          <a:solidFill>
            <a:schemeClr val="bg1"/>
          </a:solidFill>
          <a:ln>
            <a:noFill/>
            <a:headEnd type="none" w="med" len="med"/>
            <a:tailEnd type="none" w="med" len="med"/>
          </a:ln>
          <a:effectLst>
            <a:outerShdw blurRad="190500" dist="88900" dir="5400000" algn="t" rotWithShape="0">
              <a:prstClr val="black">
                <a:alpha val="1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indent="0" defTabSz="932472" fontAlgn="base">
              <a:spcBef>
                <a:spcPct val="0"/>
              </a:spcBef>
              <a:spcAft>
                <a:spcPct val="0"/>
              </a:spcAft>
              <a:buFont typeface="Arial" panose="020B0604020202020204" pitchFamily="34" charset="0"/>
              <a:buNone/>
            </a:pPr>
            <a:endParaRPr lang="en-US" sz="2000" noProof="0">
              <a:solidFill>
                <a:srgbClr val="FFFFFF"/>
              </a:solidFill>
              <a:ea typeface="+mn-ea"/>
              <a:cs typeface="Segoe UI" pitchFamily="34" charset="0"/>
            </a:endParaRPr>
          </a:p>
        </p:txBody>
      </p:sp>
      <p:sp>
        <p:nvSpPr>
          <p:cNvPr id="16" name="Rectangle: Rounded Corners 15">
            <a:extLst>
              <a:ext uri="{FF2B5EF4-FFF2-40B4-BE49-F238E27FC236}">
                <a16:creationId xmlns:a16="http://schemas.microsoft.com/office/drawing/2014/main" id="{B8C6AE17-9429-096F-1E8F-B770375C421D}"/>
              </a:ext>
            </a:extLst>
          </p:cNvPr>
          <p:cNvSpPr>
            <a:spLocks/>
          </p:cNvSpPr>
          <p:nvPr userDrawn="1"/>
        </p:nvSpPr>
        <p:spPr bwMode="auto">
          <a:xfrm>
            <a:off x="6209713" y="1172697"/>
            <a:ext cx="5399675" cy="2256303"/>
          </a:xfrm>
          <a:prstGeom prst="roundRect">
            <a:avLst>
              <a:gd name="adj" fmla="val 2490"/>
            </a:avLst>
          </a:prstGeom>
          <a:solidFill>
            <a:schemeClr val="bg1"/>
          </a:solidFill>
          <a:ln>
            <a:noFill/>
            <a:headEnd type="none" w="med" len="med"/>
            <a:tailEnd type="none" w="med" len="med"/>
          </a:ln>
          <a:effectLst>
            <a:outerShdw blurRad="190500" dist="88900" dir="5400000" algn="t" rotWithShape="0">
              <a:prstClr val="black">
                <a:alpha val="1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indent="0" defTabSz="932472" fontAlgn="base">
              <a:spcBef>
                <a:spcPct val="0"/>
              </a:spcBef>
              <a:spcAft>
                <a:spcPct val="0"/>
              </a:spcAft>
              <a:buFont typeface="Arial" panose="020B0604020202020204" pitchFamily="34" charset="0"/>
              <a:buNone/>
            </a:pPr>
            <a:endParaRPr lang="en-US" sz="2000" noProof="0">
              <a:solidFill>
                <a:srgbClr val="FFFFFF"/>
              </a:solidFill>
              <a:ea typeface="+mn-ea"/>
              <a:cs typeface="Segoe UI" pitchFamily="34" charset="0"/>
            </a:endParaRPr>
          </a:p>
        </p:txBody>
      </p:sp>
      <p:sp>
        <p:nvSpPr>
          <p:cNvPr id="60" name="Title 1">
            <a:extLst>
              <a:ext uri="{FF2B5EF4-FFF2-40B4-BE49-F238E27FC236}">
                <a16:creationId xmlns:a16="http://schemas.microsoft.com/office/drawing/2014/main" id="{43440211-498C-BFC9-C4A9-8F0B19403530}"/>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a:defRPr lang="en-US" sz="3600" dirty="0">
                <a:gradFill>
                  <a:gsLst>
                    <a:gs pos="0">
                      <a:schemeClr val="tx2"/>
                    </a:gs>
                    <a:gs pos="100000">
                      <a:schemeClr val="tx2">
                        <a:lumMod val="60000"/>
                        <a:lumOff val="40000"/>
                      </a:schemeClr>
                    </a:gs>
                  </a:gsLst>
                  <a:lin ang="2700000" scaled="1"/>
                </a:gradFill>
              </a:defRPr>
            </a:lvl1pPr>
          </a:lstStyle>
          <a:p>
            <a:pPr lvl="0"/>
            <a:r>
              <a:rPr lang="en-US"/>
              <a:t>Click to edit Master title style</a:t>
            </a:r>
          </a:p>
        </p:txBody>
      </p:sp>
      <p:sp>
        <p:nvSpPr>
          <p:cNvPr id="28" name="Text Placeholder 13">
            <a:extLst>
              <a:ext uri="{FF2B5EF4-FFF2-40B4-BE49-F238E27FC236}">
                <a16:creationId xmlns:a16="http://schemas.microsoft.com/office/drawing/2014/main" id="{34FB5524-DE65-9820-D5BE-322C75C17DDB}"/>
              </a:ext>
            </a:extLst>
          </p:cNvPr>
          <p:cNvSpPr>
            <a:spLocks noGrp="1"/>
          </p:cNvSpPr>
          <p:nvPr>
            <p:ph type="body" sz="quarter" idx="29"/>
          </p:nvPr>
        </p:nvSpPr>
        <p:spPr>
          <a:xfrm>
            <a:off x="675089" y="1172697"/>
            <a:ext cx="5284215" cy="597087"/>
          </a:xfrm>
        </p:spPr>
        <p:txBody>
          <a:bodyPr lIns="91440" tIns="45720" rIns="91440" bIns="45720"/>
          <a:lstStyle>
            <a:lvl1pPr marL="0" indent="0">
              <a:buNone/>
              <a:defRPr sz="1600">
                <a:solidFill>
                  <a:schemeClr val="accent1"/>
                </a:solidFill>
                <a:latin typeface="+mj-lt"/>
              </a:defRPr>
            </a:lvl1pPr>
            <a:lvl2pPr marL="288925" indent="-174625">
              <a:buFont typeface="Arial" panose="020B0604020202020204" pitchFamily="34" charset="0"/>
              <a:buChar char="•"/>
              <a:defRPr sz="1400">
                <a:latin typeface="+mn-lt"/>
              </a:defRPr>
            </a:lvl2pPr>
            <a:lvl3pPr>
              <a:defRPr sz="1100">
                <a:latin typeface="+mn-lt"/>
              </a:defRPr>
            </a:lvl3pPr>
            <a:lvl4pPr>
              <a:defRPr sz="1050">
                <a:latin typeface="+mn-lt"/>
              </a:defRPr>
            </a:lvl4pPr>
            <a:lvl5pPr>
              <a:defRPr sz="1050">
                <a:latin typeface="+mn-lt"/>
              </a:defRPr>
            </a:lvl5pPr>
          </a:lstStyle>
          <a:p>
            <a:pPr lvl="0"/>
            <a:r>
              <a:rPr lang="en-US"/>
              <a:t>Click to edit Master text styles</a:t>
            </a:r>
          </a:p>
          <a:p>
            <a:pPr lvl="1"/>
            <a:r>
              <a:rPr lang="en-US"/>
              <a:t>Second level</a:t>
            </a:r>
          </a:p>
        </p:txBody>
      </p:sp>
      <p:sp>
        <p:nvSpPr>
          <p:cNvPr id="29" name="Text Placeholder 13">
            <a:extLst>
              <a:ext uri="{FF2B5EF4-FFF2-40B4-BE49-F238E27FC236}">
                <a16:creationId xmlns:a16="http://schemas.microsoft.com/office/drawing/2014/main" id="{9E3CB33B-AA91-CDC6-081C-F0985DBF6AAF}"/>
              </a:ext>
            </a:extLst>
          </p:cNvPr>
          <p:cNvSpPr>
            <a:spLocks noGrp="1"/>
          </p:cNvSpPr>
          <p:nvPr>
            <p:ph type="body" sz="quarter" idx="30"/>
          </p:nvPr>
        </p:nvSpPr>
        <p:spPr>
          <a:xfrm>
            <a:off x="6267443" y="1172697"/>
            <a:ext cx="5284215" cy="597087"/>
          </a:xfrm>
        </p:spPr>
        <p:txBody>
          <a:bodyPr lIns="91440" tIns="45720" rIns="91440" bIns="45720"/>
          <a:lstStyle>
            <a:lvl1pPr marL="0" indent="0">
              <a:buNone/>
              <a:defRPr sz="1600">
                <a:solidFill>
                  <a:schemeClr val="accent1"/>
                </a:solidFill>
                <a:latin typeface="+mj-lt"/>
              </a:defRPr>
            </a:lvl1pPr>
            <a:lvl2pPr marL="288925" indent="-174625">
              <a:buFont typeface="Arial" panose="020B0604020202020204" pitchFamily="34" charset="0"/>
              <a:buChar char="•"/>
              <a:defRPr sz="1400">
                <a:latin typeface="+mn-lt"/>
              </a:defRPr>
            </a:lvl2pPr>
            <a:lvl3pPr>
              <a:defRPr sz="1100">
                <a:latin typeface="+mn-lt"/>
              </a:defRPr>
            </a:lvl3pPr>
            <a:lvl4pPr>
              <a:defRPr sz="1050">
                <a:latin typeface="+mn-lt"/>
              </a:defRPr>
            </a:lvl4pPr>
            <a:lvl5pPr>
              <a:defRPr sz="1050">
                <a:latin typeface="+mn-lt"/>
              </a:defRPr>
            </a:lvl5pPr>
          </a:lstStyle>
          <a:p>
            <a:pPr lvl="0"/>
            <a:r>
              <a:rPr lang="en-US"/>
              <a:t>Click to edit Master text styles</a:t>
            </a:r>
          </a:p>
          <a:p>
            <a:pPr lvl="1"/>
            <a:r>
              <a:rPr lang="en-US"/>
              <a:t>Second level</a:t>
            </a:r>
          </a:p>
        </p:txBody>
      </p:sp>
      <p:sp>
        <p:nvSpPr>
          <p:cNvPr id="81" name="Content Placeholder 79">
            <a:extLst>
              <a:ext uri="{FF2B5EF4-FFF2-40B4-BE49-F238E27FC236}">
                <a16:creationId xmlns:a16="http://schemas.microsoft.com/office/drawing/2014/main" id="{6628A398-DC5A-1A70-4BEC-835B87517F3B}"/>
              </a:ext>
            </a:extLst>
          </p:cNvPr>
          <p:cNvSpPr>
            <a:spLocks noGrp="1"/>
          </p:cNvSpPr>
          <p:nvPr>
            <p:ph sz="quarter" idx="22"/>
          </p:nvPr>
        </p:nvSpPr>
        <p:spPr>
          <a:xfrm>
            <a:off x="617359" y="3649663"/>
            <a:ext cx="2289208" cy="2619375"/>
          </a:xfrm>
          <a:prstGeom prst="roundRect">
            <a:avLst>
              <a:gd name="adj" fmla="val 4005"/>
            </a:avLst>
          </a:prstGeom>
          <a:blipFill>
            <a:blip r:embed="rId3" cstate="screen">
              <a:extLst>
                <a:ext uri="{28A0092B-C50C-407E-A947-70E740481C1C}">
                  <a14:useLocalDpi xmlns:a14="http://schemas.microsoft.com/office/drawing/2010/main"/>
                </a:ext>
              </a:extLst>
            </a:blip>
            <a:stretch>
              <a:fillRect/>
            </a:stretch>
          </a:blipFill>
        </p:spPr>
        <p:txBody>
          <a:bodyPr wrap="none" tIns="0" anchor="ctr">
            <a:noAutofit/>
          </a:bodyPr>
          <a:lstStyle>
            <a:lvl1pPr marL="0" indent="0" algn="ctr">
              <a:buNone/>
              <a:defRPr sz="11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80" name="Content Placeholder 79">
            <a:extLst>
              <a:ext uri="{FF2B5EF4-FFF2-40B4-BE49-F238E27FC236}">
                <a16:creationId xmlns:a16="http://schemas.microsoft.com/office/drawing/2014/main" id="{FBF4AE9F-1D31-284D-41A0-D620B510A442}"/>
              </a:ext>
            </a:extLst>
          </p:cNvPr>
          <p:cNvSpPr>
            <a:spLocks noGrp="1"/>
          </p:cNvSpPr>
          <p:nvPr>
            <p:ph sz="quarter" idx="21"/>
          </p:nvPr>
        </p:nvSpPr>
        <p:spPr>
          <a:xfrm>
            <a:off x="2963215" y="3649663"/>
            <a:ext cx="2395436" cy="1318577"/>
          </a:xfrm>
          <a:prstGeom prst="roundRect">
            <a:avLst>
              <a:gd name="adj" fmla="val 7500"/>
            </a:avLst>
          </a:prstGeom>
          <a:blipFill>
            <a:blip r:embed="rId4" cstate="screen">
              <a:extLst>
                <a:ext uri="{28A0092B-C50C-407E-A947-70E740481C1C}">
                  <a14:useLocalDpi xmlns:a14="http://schemas.microsoft.com/office/drawing/2010/main"/>
                </a:ext>
              </a:extLst>
            </a:blip>
            <a:stretch>
              <a:fillRect/>
            </a:stretch>
          </a:blipFill>
        </p:spPr>
        <p:txBody>
          <a:bodyPr wrap="none" tIns="0" anchor="ctr">
            <a:noAutofit/>
          </a:bodyPr>
          <a:lstStyle>
            <a:lvl1pPr marL="0" indent="0" algn="ctr">
              <a:buNone/>
              <a:defRPr sz="11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0" name="Content Placeholder 79">
            <a:extLst>
              <a:ext uri="{FF2B5EF4-FFF2-40B4-BE49-F238E27FC236}">
                <a16:creationId xmlns:a16="http://schemas.microsoft.com/office/drawing/2014/main" id="{8066C20F-A2B5-7765-B4EE-49AB73AD9F72}"/>
              </a:ext>
            </a:extLst>
          </p:cNvPr>
          <p:cNvSpPr>
            <a:spLocks noGrp="1"/>
          </p:cNvSpPr>
          <p:nvPr>
            <p:ph sz="quarter" idx="23"/>
          </p:nvPr>
        </p:nvSpPr>
        <p:spPr>
          <a:xfrm>
            <a:off x="5415299" y="3649663"/>
            <a:ext cx="2395436" cy="1318577"/>
          </a:xfrm>
          <a:prstGeom prst="roundRect">
            <a:avLst>
              <a:gd name="adj" fmla="val 7500"/>
            </a:avLst>
          </a:prstGeom>
          <a:blipFill>
            <a:blip r:embed="rId5" cstate="screen">
              <a:extLst>
                <a:ext uri="{28A0092B-C50C-407E-A947-70E740481C1C}">
                  <a14:useLocalDpi xmlns:a14="http://schemas.microsoft.com/office/drawing/2010/main"/>
                </a:ext>
              </a:extLst>
            </a:blip>
            <a:stretch>
              <a:fillRect/>
            </a:stretch>
          </a:blipFill>
        </p:spPr>
        <p:txBody>
          <a:bodyPr wrap="none" tIns="0" anchor="ctr">
            <a:noAutofit/>
          </a:bodyPr>
          <a:lstStyle>
            <a:lvl1pPr marL="0" indent="0" algn="ctr">
              <a:buNone/>
              <a:defRPr sz="11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1" name="Content Placeholder 79">
            <a:extLst>
              <a:ext uri="{FF2B5EF4-FFF2-40B4-BE49-F238E27FC236}">
                <a16:creationId xmlns:a16="http://schemas.microsoft.com/office/drawing/2014/main" id="{72743848-925A-61E9-5F3F-5CE62F34ED0F}"/>
              </a:ext>
            </a:extLst>
          </p:cNvPr>
          <p:cNvSpPr>
            <a:spLocks noGrp="1"/>
          </p:cNvSpPr>
          <p:nvPr>
            <p:ph sz="quarter" idx="24"/>
          </p:nvPr>
        </p:nvSpPr>
        <p:spPr>
          <a:xfrm>
            <a:off x="7867383" y="3649663"/>
            <a:ext cx="2257937" cy="1318577"/>
          </a:xfrm>
          <a:prstGeom prst="roundRect">
            <a:avLst>
              <a:gd name="adj" fmla="val 7500"/>
            </a:avLst>
          </a:prstGeom>
          <a:blipFill>
            <a:blip r:embed="rId6" cstate="screen">
              <a:extLst>
                <a:ext uri="{28A0092B-C50C-407E-A947-70E740481C1C}">
                  <a14:useLocalDpi xmlns:a14="http://schemas.microsoft.com/office/drawing/2010/main"/>
                </a:ext>
              </a:extLst>
            </a:blip>
            <a:stretch>
              <a:fillRect/>
            </a:stretch>
          </a:blipFill>
        </p:spPr>
        <p:txBody>
          <a:bodyPr wrap="none" tIns="0" anchor="ctr">
            <a:noAutofit/>
          </a:bodyPr>
          <a:lstStyle>
            <a:lvl1pPr marL="0" indent="0" algn="ctr">
              <a:buNone/>
              <a:defRPr sz="11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92" name="Content Placeholder 79">
            <a:extLst>
              <a:ext uri="{FF2B5EF4-FFF2-40B4-BE49-F238E27FC236}">
                <a16:creationId xmlns:a16="http://schemas.microsoft.com/office/drawing/2014/main" id="{AC32087E-8C90-75D8-CA68-ED71700F51A8}"/>
              </a:ext>
            </a:extLst>
          </p:cNvPr>
          <p:cNvSpPr>
            <a:spLocks noGrp="1"/>
          </p:cNvSpPr>
          <p:nvPr>
            <p:ph sz="quarter" idx="25"/>
          </p:nvPr>
        </p:nvSpPr>
        <p:spPr>
          <a:xfrm>
            <a:off x="2963215" y="5050762"/>
            <a:ext cx="1723353" cy="1218277"/>
          </a:xfrm>
          <a:prstGeom prst="roundRect">
            <a:avLst>
              <a:gd name="adj" fmla="val 7500"/>
            </a:avLst>
          </a:prstGeom>
          <a:blipFill>
            <a:blip r:embed="rId7" cstate="screen">
              <a:extLst>
                <a:ext uri="{28A0092B-C50C-407E-A947-70E740481C1C}">
                  <a14:useLocalDpi xmlns:a14="http://schemas.microsoft.com/office/drawing/2010/main"/>
                </a:ext>
              </a:extLst>
            </a:blip>
            <a:stretch>
              <a:fillRect/>
            </a:stretch>
          </a:blipFill>
        </p:spPr>
        <p:txBody>
          <a:bodyPr wrap="none"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25" name="Content Placeholder 79">
            <a:extLst>
              <a:ext uri="{FF2B5EF4-FFF2-40B4-BE49-F238E27FC236}">
                <a16:creationId xmlns:a16="http://schemas.microsoft.com/office/drawing/2014/main" id="{9E31A79D-E0C5-ECEA-CC2F-5CD5DF08B115}"/>
              </a:ext>
            </a:extLst>
          </p:cNvPr>
          <p:cNvSpPr>
            <a:spLocks noGrp="1"/>
          </p:cNvSpPr>
          <p:nvPr>
            <p:ph sz="quarter" idx="26"/>
          </p:nvPr>
        </p:nvSpPr>
        <p:spPr>
          <a:xfrm>
            <a:off x="4759470" y="5050762"/>
            <a:ext cx="2661059" cy="1218276"/>
          </a:xfrm>
          <a:prstGeom prst="roundRect">
            <a:avLst>
              <a:gd name="adj" fmla="val 7500"/>
            </a:avLst>
          </a:prstGeom>
          <a:blipFill>
            <a:blip r:embed="rId8" cstate="screen">
              <a:extLst>
                <a:ext uri="{28A0092B-C50C-407E-A947-70E740481C1C}">
                  <a14:useLocalDpi xmlns:a14="http://schemas.microsoft.com/office/drawing/2010/main"/>
                </a:ext>
              </a:extLst>
            </a:blip>
            <a:stretch>
              <a:fillRect/>
            </a:stretch>
          </a:blipFill>
        </p:spPr>
        <p:txBody>
          <a:bodyPr wrap="none" tIns="0" anchor="ctr">
            <a:noAutofit/>
          </a:bodyPr>
          <a:lstStyle>
            <a:lvl1pPr marL="0" indent="0" algn="ctr">
              <a:buNone/>
              <a:defRPr sz="11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26" name="Content Placeholder 79">
            <a:extLst>
              <a:ext uri="{FF2B5EF4-FFF2-40B4-BE49-F238E27FC236}">
                <a16:creationId xmlns:a16="http://schemas.microsoft.com/office/drawing/2014/main" id="{EF55A55C-C2D6-DC96-2F00-AA3C38F3B438}"/>
              </a:ext>
            </a:extLst>
          </p:cNvPr>
          <p:cNvSpPr>
            <a:spLocks noGrp="1"/>
          </p:cNvSpPr>
          <p:nvPr>
            <p:ph sz="quarter" idx="27"/>
          </p:nvPr>
        </p:nvSpPr>
        <p:spPr>
          <a:xfrm>
            <a:off x="7493431" y="5050762"/>
            <a:ext cx="2631889" cy="1218276"/>
          </a:xfrm>
          <a:prstGeom prst="roundRect">
            <a:avLst>
              <a:gd name="adj" fmla="val 7500"/>
            </a:avLst>
          </a:prstGeom>
          <a:blipFill>
            <a:blip r:embed="rId9" cstate="screen">
              <a:extLst>
                <a:ext uri="{28A0092B-C50C-407E-A947-70E740481C1C}">
                  <a14:useLocalDpi xmlns:a14="http://schemas.microsoft.com/office/drawing/2010/main"/>
                </a:ext>
              </a:extLst>
            </a:blip>
            <a:stretch>
              <a:fillRect/>
            </a:stretch>
          </a:blipFill>
        </p:spPr>
        <p:txBody>
          <a:bodyPr wrap="none" tIns="0" anchor="ctr">
            <a:noAutofit/>
          </a:bodyPr>
          <a:lstStyle>
            <a:lvl1pPr marL="0" indent="0" algn="ctr">
              <a:buNone/>
              <a:defRPr sz="105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
        <p:nvSpPr>
          <p:cNvPr id="27" name="Content Placeholder 79">
            <a:extLst>
              <a:ext uri="{FF2B5EF4-FFF2-40B4-BE49-F238E27FC236}">
                <a16:creationId xmlns:a16="http://schemas.microsoft.com/office/drawing/2014/main" id="{8E6E0B4F-45D8-FAB8-720E-B70080603E59}"/>
              </a:ext>
            </a:extLst>
          </p:cNvPr>
          <p:cNvSpPr>
            <a:spLocks noGrp="1"/>
          </p:cNvSpPr>
          <p:nvPr>
            <p:ph sz="quarter" idx="28"/>
          </p:nvPr>
        </p:nvSpPr>
        <p:spPr>
          <a:xfrm>
            <a:off x="10181968" y="3649663"/>
            <a:ext cx="1420812" cy="2619375"/>
          </a:xfrm>
          <a:prstGeom prst="roundRect">
            <a:avLst>
              <a:gd name="adj" fmla="val 5891"/>
            </a:avLst>
          </a:prstGeom>
          <a:blipFill>
            <a:blip r:embed="rId10" cstate="screen">
              <a:extLst>
                <a:ext uri="{28A0092B-C50C-407E-A947-70E740481C1C}">
                  <a14:useLocalDpi xmlns:a14="http://schemas.microsoft.com/office/drawing/2010/main"/>
                </a:ext>
              </a:extLst>
            </a:blip>
            <a:stretch>
              <a:fillRect/>
            </a:stretch>
          </a:blipFill>
        </p:spPr>
        <p:txBody>
          <a:bodyPr wrap="none" lIns="0" tIns="0" rIns="0" anchor="ctr">
            <a:noAutofit/>
          </a:bodyPr>
          <a:lstStyle>
            <a:lvl1pPr marL="0" indent="0" algn="ctr">
              <a:buNone/>
              <a:defRPr sz="1000">
                <a:solidFill>
                  <a:schemeClr val="bg1"/>
                </a:solidFill>
              </a:defRPr>
            </a:lvl1pPr>
            <a:lvl2pPr>
              <a:defRPr sz="1200"/>
            </a:lvl2pPr>
            <a:lvl3pPr>
              <a:defRPr sz="1050"/>
            </a:lvl3pPr>
            <a:lvl4pPr>
              <a:defRPr sz="1000"/>
            </a:lvl4pPr>
            <a:lvl5pPr>
              <a:defRPr sz="1000"/>
            </a:lvl5pPr>
          </a:lstStyle>
          <a:p>
            <a:pPr lvl="0"/>
            <a:r>
              <a:rPr lang="en-US"/>
              <a:t>Click to edit Master text</a:t>
            </a:r>
            <a:endParaRPr lang="en-IN"/>
          </a:p>
        </p:txBody>
      </p:sp>
    </p:spTree>
    <p:extLst>
      <p:ext uri="{BB962C8B-B14F-4D97-AF65-F5344CB8AC3E}">
        <p14:creationId xmlns:p14="http://schemas.microsoft.com/office/powerpoint/2010/main" val="244334879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36">
          <p15:clr>
            <a:srgbClr val="A4A3A4"/>
          </p15:clr>
        </p15:guide>
        <p15:guide id="14" pos="3155">
          <p15:clr>
            <a:srgbClr val="A4A3A4"/>
          </p15:clr>
        </p15:guide>
        <p15:guide id="15" pos="3338">
          <p15:clr>
            <a:srgbClr val="A4A3A4"/>
          </p15:clr>
        </p15:guide>
        <p15:guide id="16" pos="3744">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1" orient="horz" pos="912">
          <p15:clr>
            <a:srgbClr val="5ACBF0"/>
          </p15:clr>
        </p15:guide>
        <p15:guide id="32" orient="horz" pos="1272">
          <p15:clr>
            <a:srgbClr val="5ACBF0"/>
          </p15:clr>
        </p15:guide>
      </p15:sldGuideLst>
    </p:ext>
  </p:extLst>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633AB5D1-1F72-F31E-BED4-DD45C4872468}"/>
              </a:ext>
            </a:extLst>
          </p:cNvPr>
          <p:cNvGrpSpPr/>
          <p:nvPr userDrawn="1"/>
        </p:nvGrpSpPr>
        <p:grpSpPr>
          <a:xfrm>
            <a:off x="0" y="0"/>
            <a:ext cx="12192001" cy="6858000"/>
            <a:chOff x="0" y="0"/>
            <a:chExt cx="12192001" cy="6858000"/>
          </a:xfrm>
        </p:grpSpPr>
        <p:pic>
          <p:nvPicPr>
            <p:cNvPr id="4" name="Picture 3" descr="A picture containing white, design, black and white, art&#10;&#10;Description automatically generated">
              <a:extLst>
                <a:ext uri="{FF2B5EF4-FFF2-40B4-BE49-F238E27FC236}">
                  <a16:creationId xmlns:a16="http://schemas.microsoft.com/office/drawing/2014/main" id="{E70DB4C7-2DB7-C67B-FDF9-661CD85D6E54}"/>
                </a:ext>
              </a:extLst>
            </p:cNvPr>
            <p:cNvPicPr>
              <a:picLocks noChangeAspect="1"/>
            </p:cNvPicPr>
            <p:nvPr userDrawn="1"/>
          </p:nvPicPr>
          <p:blipFill>
            <a:blip r:embed="rId2" cstate="screen">
              <a:alphaModFix amt="25000"/>
              <a:extLst>
                <a:ext uri="{28A0092B-C50C-407E-A947-70E740481C1C}">
                  <a14:useLocalDpi xmlns:a14="http://schemas.microsoft.com/office/drawing/2010/main"/>
                </a:ext>
              </a:extLst>
            </a:blip>
            <a:stretch>
              <a:fillRect/>
            </a:stretch>
          </p:blipFill>
          <p:spPr>
            <a:xfrm>
              <a:off x="1" y="0"/>
              <a:ext cx="12192000" cy="6858000"/>
            </a:xfrm>
            <a:prstGeom prst="rect">
              <a:avLst/>
            </a:prstGeom>
          </p:spPr>
        </p:pic>
        <p:grpSp>
          <p:nvGrpSpPr>
            <p:cNvPr id="5" name="Group 4">
              <a:extLst>
                <a:ext uri="{FF2B5EF4-FFF2-40B4-BE49-F238E27FC236}">
                  <a16:creationId xmlns:a16="http://schemas.microsoft.com/office/drawing/2014/main" id="{4827672F-3FB7-5D77-675C-A6029172DB9D}"/>
                </a:ext>
              </a:extLst>
            </p:cNvPr>
            <p:cNvGrpSpPr/>
            <p:nvPr userDrawn="1"/>
          </p:nvGrpSpPr>
          <p:grpSpPr>
            <a:xfrm>
              <a:off x="0" y="0"/>
              <a:ext cx="12192001" cy="6858000"/>
              <a:chOff x="0" y="0"/>
              <a:chExt cx="12192001" cy="6858000"/>
            </a:xfrm>
          </p:grpSpPr>
          <p:grpSp>
            <p:nvGrpSpPr>
              <p:cNvPr id="6" name="Group 5">
                <a:extLst>
                  <a:ext uri="{FF2B5EF4-FFF2-40B4-BE49-F238E27FC236}">
                    <a16:creationId xmlns:a16="http://schemas.microsoft.com/office/drawing/2014/main" id="{D79E1F6B-2F36-9D1E-0514-5DEEC4312059}"/>
                  </a:ext>
                </a:extLst>
              </p:cNvPr>
              <p:cNvGrpSpPr/>
              <p:nvPr/>
            </p:nvGrpSpPr>
            <p:grpSpPr>
              <a:xfrm>
                <a:off x="0" y="5699775"/>
                <a:ext cx="12192001" cy="1158225"/>
                <a:chOff x="0" y="5699775"/>
                <a:chExt cx="12192001" cy="1158225"/>
              </a:xfrm>
            </p:grpSpPr>
            <p:grpSp>
              <p:nvGrpSpPr>
                <p:cNvPr id="10" name="Group 9">
                  <a:extLst>
                    <a:ext uri="{FF2B5EF4-FFF2-40B4-BE49-F238E27FC236}">
                      <a16:creationId xmlns:a16="http://schemas.microsoft.com/office/drawing/2014/main" id="{F315CBB3-3737-576D-6792-526068DBD4C2}"/>
                    </a:ext>
                  </a:extLst>
                </p:cNvPr>
                <p:cNvGrpSpPr/>
                <p:nvPr/>
              </p:nvGrpSpPr>
              <p:grpSpPr>
                <a:xfrm>
                  <a:off x="0" y="5699775"/>
                  <a:ext cx="2603500" cy="1158225"/>
                  <a:chOff x="0" y="5475269"/>
                  <a:chExt cx="3108154" cy="1382731"/>
                </a:xfrm>
              </p:grpSpPr>
              <p:sp>
                <p:nvSpPr>
                  <p:cNvPr id="12" name="Freeform: Shape 11">
                    <a:extLst>
                      <a:ext uri="{FF2B5EF4-FFF2-40B4-BE49-F238E27FC236}">
                        <a16:creationId xmlns:a16="http://schemas.microsoft.com/office/drawing/2014/main" id="{2A5FB1BC-3BC5-3264-773A-8813F0A6F0E8}"/>
                      </a:ext>
                    </a:extLst>
                  </p:cNvPr>
                  <p:cNvSpPr/>
                  <p:nvPr/>
                </p:nvSpPr>
                <p:spPr>
                  <a:xfrm>
                    <a:off x="1" y="5475269"/>
                    <a:ext cx="3108153" cy="1382731"/>
                  </a:xfrm>
                  <a:custGeom>
                    <a:avLst/>
                    <a:gdLst>
                      <a:gd name="connsiteX0" fmla="*/ 0 w 3108153"/>
                      <a:gd name="connsiteY0" fmla="*/ 0 h 1382731"/>
                      <a:gd name="connsiteX1" fmla="*/ 49187 w 3108153"/>
                      <a:gd name="connsiteY1" fmla="*/ 26851 h 1382731"/>
                      <a:gd name="connsiteX2" fmla="*/ 2953266 w 3108153"/>
                      <a:gd name="connsiteY2" fmla="*/ 1337112 h 1382731"/>
                      <a:gd name="connsiteX3" fmla="*/ 3108153 w 3108153"/>
                      <a:gd name="connsiteY3" fmla="*/ 1382731 h 1382731"/>
                      <a:gd name="connsiteX4" fmla="*/ 0 w 3108153"/>
                      <a:gd name="connsiteY4" fmla="*/ 1382731 h 1382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153" h="1382731">
                        <a:moveTo>
                          <a:pt x="0" y="0"/>
                        </a:moveTo>
                        <a:lnTo>
                          <a:pt x="49187" y="26851"/>
                        </a:lnTo>
                        <a:cubicBezTo>
                          <a:pt x="696787" y="387015"/>
                          <a:pt x="1749136" y="957758"/>
                          <a:pt x="2953266" y="1337112"/>
                        </a:cubicBezTo>
                        <a:lnTo>
                          <a:pt x="3108153" y="1382731"/>
                        </a:lnTo>
                        <a:lnTo>
                          <a:pt x="0" y="1382731"/>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sp>
                <p:nvSpPr>
                  <p:cNvPr id="13" name="Freeform: Shape 12">
                    <a:extLst>
                      <a:ext uri="{FF2B5EF4-FFF2-40B4-BE49-F238E27FC236}">
                        <a16:creationId xmlns:a16="http://schemas.microsoft.com/office/drawing/2014/main" id="{B4D90BAC-7F95-B999-5060-3DCB45F3DE70}"/>
                      </a:ext>
                    </a:extLst>
                  </p:cNvPr>
                  <p:cNvSpPr/>
                  <p:nvPr/>
                </p:nvSpPr>
                <p:spPr>
                  <a:xfrm>
                    <a:off x="0" y="6299084"/>
                    <a:ext cx="1844515" cy="558916"/>
                  </a:xfrm>
                  <a:custGeom>
                    <a:avLst/>
                    <a:gdLst>
                      <a:gd name="connsiteX0" fmla="*/ 0 w 1844515"/>
                      <a:gd name="connsiteY0" fmla="*/ 0 h 558916"/>
                      <a:gd name="connsiteX1" fmla="*/ 682372 w 1844515"/>
                      <a:gd name="connsiteY1" fmla="*/ 218742 h 558916"/>
                      <a:gd name="connsiteX2" fmla="*/ 1701934 w 1844515"/>
                      <a:gd name="connsiteY2" fmla="*/ 523820 h 558916"/>
                      <a:gd name="connsiteX3" fmla="*/ 1844515 w 1844515"/>
                      <a:gd name="connsiteY3" fmla="*/ 558916 h 558916"/>
                      <a:gd name="connsiteX4" fmla="*/ 0 w 1844515"/>
                      <a:gd name="connsiteY4" fmla="*/ 558916 h 55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4515" h="558916">
                        <a:moveTo>
                          <a:pt x="0" y="0"/>
                        </a:moveTo>
                        <a:lnTo>
                          <a:pt x="682372" y="218742"/>
                        </a:lnTo>
                        <a:cubicBezTo>
                          <a:pt x="938262" y="302311"/>
                          <a:pt x="1290111" y="415196"/>
                          <a:pt x="1701934" y="523820"/>
                        </a:cubicBezTo>
                        <a:lnTo>
                          <a:pt x="1844515" y="558916"/>
                        </a:lnTo>
                        <a:lnTo>
                          <a:pt x="0" y="558916"/>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grpSp>
            <p:sp>
              <p:nvSpPr>
                <p:cNvPr id="11" name="Freeform: Shape 10">
                  <a:extLst>
                    <a:ext uri="{FF2B5EF4-FFF2-40B4-BE49-F238E27FC236}">
                      <a16:creationId xmlns:a16="http://schemas.microsoft.com/office/drawing/2014/main" id="{49D753A6-D833-CF7D-73B9-0108634CFBC6}"/>
                    </a:ext>
                  </a:extLst>
                </p:cNvPr>
                <p:cNvSpPr/>
                <p:nvPr/>
              </p:nvSpPr>
              <p:spPr>
                <a:xfrm>
                  <a:off x="7988300" y="6359756"/>
                  <a:ext cx="4203701" cy="498243"/>
                </a:xfrm>
                <a:custGeom>
                  <a:avLst/>
                  <a:gdLst>
                    <a:gd name="connsiteX0" fmla="*/ 3112003 w 4634189"/>
                    <a:gd name="connsiteY0" fmla="*/ 828 h 549266"/>
                    <a:gd name="connsiteX1" fmla="*/ 3889121 w 4634189"/>
                    <a:gd name="connsiteY1" fmla="*/ 43171 h 549266"/>
                    <a:gd name="connsiteX2" fmla="*/ 4471106 w 4634189"/>
                    <a:gd name="connsiteY2" fmla="*/ 158542 h 549266"/>
                    <a:gd name="connsiteX3" fmla="*/ 4634189 w 4634189"/>
                    <a:gd name="connsiteY3" fmla="*/ 204851 h 549266"/>
                    <a:gd name="connsiteX4" fmla="*/ 4634189 w 4634189"/>
                    <a:gd name="connsiteY4" fmla="*/ 549266 h 549266"/>
                    <a:gd name="connsiteX5" fmla="*/ 0 w 4634189"/>
                    <a:gd name="connsiteY5" fmla="*/ 549266 h 549266"/>
                    <a:gd name="connsiteX6" fmla="*/ 3528 w 4634189"/>
                    <a:gd name="connsiteY6" fmla="*/ 548460 h 549266"/>
                    <a:gd name="connsiteX7" fmla="*/ 3112003 w 4634189"/>
                    <a:gd name="connsiteY7" fmla="*/ 828 h 54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4189" h="549266">
                      <a:moveTo>
                        <a:pt x="3112003" y="828"/>
                      </a:moveTo>
                      <a:cubicBezTo>
                        <a:pt x="3371042" y="-3508"/>
                        <a:pt x="3630082" y="8981"/>
                        <a:pt x="3889121" y="43171"/>
                      </a:cubicBezTo>
                      <a:cubicBezTo>
                        <a:pt x="4083401" y="69810"/>
                        <a:pt x="4277681" y="108889"/>
                        <a:pt x="4471106" y="158542"/>
                      </a:cubicBezTo>
                      <a:lnTo>
                        <a:pt x="4634189" y="204851"/>
                      </a:lnTo>
                      <a:lnTo>
                        <a:pt x="4634189" y="549266"/>
                      </a:lnTo>
                      <a:lnTo>
                        <a:pt x="0" y="549266"/>
                      </a:lnTo>
                      <a:lnTo>
                        <a:pt x="3528" y="548460"/>
                      </a:lnTo>
                      <a:cubicBezTo>
                        <a:pt x="1039687" y="304727"/>
                        <a:pt x="2075845" y="18173"/>
                        <a:pt x="3112003" y="828"/>
                      </a:cubicBez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grpSp>
          <p:grpSp>
            <p:nvGrpSpPr>
              <p:cNvPr id="7" name="Group 6">
                <a:extLst>
                  <a:ext uri="{FF2B5EF4-FFF2-40B4-BE49-F238E27FC236}">
                    <a16:creationId xmlns:a16="http://schemas.microsoft.com/office/drawing/2014/main" id="{2AC99710-537F-B32C-9E04-92320A3AC440}"/>
                  </a:ext>
                </a:extLst>
              </p:cNvPr>
              <p:cNvGrpSpPr/>
              <p:nvPr/>
            </p:nvGrpSpPr>
            <p:grpSpPr>
              <a:xfrm>
                <a:off x="9486900" y="0"/>
                <a:ext cx="2705100" cy="694583"/>
                <a:chOff x="9486900" y="0"/>
                <a:chExt cx="2705100" cy="694583"/>
              </a:xfrm>
            </p:grpSpPr>
            <p:sp>
              <p:nvSpPr>
                <p:cNvPr id="8" name="Freeform: Shape 7">
                  <a:extLst>
                    <a:ext uri="{FF2B5EF4-FFF2-40B4-BE49-F238E27FC236}">
                      <a16:creationId xmlns:a16="http://schemas.microsoft.com/office/drawing/2014/main" id="{01AC48FB-34DC-ABC5-F07D-E354203ECA90}"/>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5000"/>
                    </a:prstClr>
                  </a:outerShdw>
                </a:effectLst>
              </p:spPr>
              <p:txBody>
                <a:bodyPr rtlCol="0" anchor="ctr"/>
                <a:lstStyle/>
                <a:p>
                  <a:endParaRPr lang="en-US"/>
                </a:p>
              </p:txBody>
            </p:sp>
            <p:sp>
              <p:nvSpPr>
                <p:cNvPr id="9" name="Freeform: Shape 8">
                  <a:extLst>
                    <a:ext uri="{FF2B5EF4-FFF2-40B4-BE49-F238E27FC236}">
                      <a16:creationId xmlns:a16="http://schemas.microsoft.com/office/drawing/2014/main" id="{DB07945E-DD00-F74A-1A78-8A0DCE72C127}"/>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22000"/>
                    </a:prstClr>
                  </a:outerShdw>
                </a:effectLst>
              </p:spPr>
              <p:txBody>
                <a:bodyPr rtlCol="0" anchor="ctr"/>
                <a:lstStyle/>
                <a:p>
                  <a:endParaRPr lang="en-US"/>
                </a:p>
              </p:txBody>
            </p:sp>
          </p:grpSp>
        </p:grpSp>
      </p:grpSp>
      <p:sp>
        <p:nvSpPr>
          <p:cNvPr id="60" name="Title 1">
            <a:extLst>
              <a:ext uri="{FF2B5EF4-FFF2-40B4-BE49-F238E27FC236}">
                <a16:creationId xmlns:a16="http://schemas.microsoft.com/office/drawing/2014/main" id="{43440211-498C-BFC9-C4A9-8F0B19403530}"/>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a:defRPr lang="en-US" sz="3600" dirty="0">
                <a:gradFill>
                  <a:gsLst>
                    <a:gs pos="0">
                      <a:schemeClr val="tx2"/>
                    </a:gs>
                    <a:gs pos="100000">
                      <a:schemeClr val="tx2">
                        <a:lumMod val="60000"/>
                        <a:lumOff val="40000"/>
                      </a:schemeClr>
                    </a:gs>
                  </a:gsLst>
                  <a:lin ang="2700000" scaled="1"/>
                </a:gradFill>
              </a:defRPr>
            </a:lvl1pPr>
          </a:lstStyle>
          <a:p>
            <a:pPr lvl="0"/>
            <a:r>
              <a:rPr lang="en-US"/>
              <a:t>Click to edit Master title style</a:t>
            </a:r>
          </a:p>
        </p:txBody>
      </p:sp>
    </p:spTree>
    <p:extLst>
      <p:ext uri="{BB962C8B-B14F-4D97-AF65-F5344CB8AC3E}">
        <p14:creationId xmlns:p14="http://schemas.microsoft.com/office/powerpoint/2010/main" val="40468718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36">
          <p15:clr>
            <a:srgbClr val="A4A3A4"/>
          </p15:clr>
        </p15:guide>
        <p15:guide id="14" pos="3155">
          <p15:clr>
            <a:srgbClr val="A4A3A4"/>
          </p15:clr>
        </p15:guide>
        <p15:guide id="15" pos="3338">
          <p15:clr>
            <a:srgbClr val="A4A3A4"/>
          </p15:clr>
        </p15:guide>
        <p15:guide id="16" pos="3744">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1" orient="horz" pos="912">
          <p15:clr>
            <a:srgbClr val="5ACBF0"/>
          </p15:clr>
        </p15:guide>
        <p15:guide id="32" orient="horz" pos="1272">
          <p15:clr>
            <a:srgbClr val="5ACBF0"/>
          </p15:clr>
        </p15:guide>
      </p15:sldGuideLst>
    </p:ext>
  </p:extLst>
</p:sldLayout>
</file>

<file path=ppt/slideLayouts/slideLayout733.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633AB5D1-1F72-F31E-BED4-DD45C4872468}"/>
              </a:ext>
              <a:ext uri="{C183D7F6-B498-43B3-948B-1728B52AA6E4}">
                <adec:decorative xmlns:adec="http://schemas.microsoft.com/office/drawing/2017/decorative" val="1"/>
              </a:ext>
            </a:extLst>
          </p:cNvPr>
          <p:cNvGrpSpPr/>
          <p:nvPr userDrawn="1"/>
        </p:nvGrpSpPr>
        <p:grpSpPr>
          <a:xfrm>
            <a:off x="0" y="0"/>
            <a:ext cx="12192001" cy="6858000"/>
            <a:chOff x="0" y="0"/>
            <a:chExt cx="12192001" cy="6858000"/>
          </a:xfrm>
        </p:grpSpPr>
        <p:pic>
          <p:nvPicPr>
            <p:cNvPr id="4" name="Picture 3" descr="A picture containing white, design, black and white, art&#10;&#10;Description automatically generated">
              <a:extLst>
                <a:ext uri="{FF2B5EF4-FFF2-40B4-BE49-F238E27FC236}">
                  <a16:creationId xmlns:a16="http://schemas.microsoft.com/office/drawing/2014/main" id="{E70DB4C7-2DB7-C67B-FDF9-661CD85D6E54}"/>
                </a:ext>
              </a:extLst>
            </p:cNvPr>
            <p:cNvPicPr>
              <a:picLocks noChangeAspect="1"/>
            </p:cNvPicPr>
            <p:nvPr userDrawn="1"/>
          </p:nvPicPr>
          <p:blipFill>
            <a:blip r:embed="rId2" cstate="screen">
              <a:alphaModFix amt="25000"/>
              <a:extLst>
                <a:ext uri="{28A0092B-C50C-407E-A947-70E740481C1C}">
                  <a14:useLocalDpi xmlns:a14="http://schemas.microsoft.com/office/drawing/2010/main"/>
                </a:ext>
              </a:extLst>
            </a:blip>
            <a:stretch>
              <a:fillRect/>
            </a:stretch>
          </p:blipFill>
          <p:spPr>
            <a:xfrm>
              <a:off x="1" y="0"/>
              <a:ext cx="12192000" cy="6858000"/>
            </a:xfrm>
            <a:prstGeom prst="rect">
              <a:avLst/>
            </a:prstGeom>
          </p:spPr>
        </p:pic>
        <p:grpSp>
          <p:nvGrpSpPr>
            <p:cNvPr id="5" name="Group 4">
              <a:extLst>
                <a:ext uri="{FF2B5EF4-FFF2-40B4-BE49-F238E27FC236}">
                  <a16:creationId xmlns:a16="http://schemas.microsoft.com/office/drawing/2014/main" id="{4827672F-3FB7-5D77-675C-A6029172DB9D}"/>
                </a:ext>
              </a:extLst>
            </p:cNvPr>
            <p:cNvGrpSpPr/>
            <p:nvPr userDrawn="1"/>
          </p:nvGrpSpPr>
          <p:grpSpPr>
            <a:xfrm>
              <a:off x="0" y="0"/>
              <a:ext cx="12192001" cy="6858000"/>
              <a:chOff x="0" y="0"/>
              <a:chExt cx="12192001" cy="6858000"/>
            </a:xfrm>
          </p:grpSpPr>
          <p:grpSp>
            <p:nvGrpSpPr>
              <p:cNvPr id="6" name="Group 5">
                <a:extLst>
                  <a:ext uri="{FF2B5EF4-FFF2-40B4-BE49-F238E27FC236}">
                    <a16:creationId xmlns:a16="http://schemas.microsoft.com/office/drawing/2014/main" id="{D79E1F6B-2F36-9D1E-0514-5DEEC4312059}"/>
                  </a:ext>
                </a:extLst>
              </p:cNvPr>
              <p:cNvGrpSpPr/>
              <p:nvPr/>
            </p:nvGrpSpPr>
            <p:grpSpPr>
              <a:xfrm>
                <a:off x="0" y="5699775"/>
                <a:ext cx="12192001" cy="1158225"/>
                <a:chOff x="0" y="5699775"/>
                <a:chExt cx="12192001" cy="1158225"/>
              </a:xfrm>
            </p:grpSpPr>
            <p:grpSp>
              <p:nvGrpSpPr>
                <p:cNvPr id="10" name="Group 9">
                  <a:extLst>
                    <a:ext uri="{FF2B5EF4-FFF2-40B4-BE49-F238E27FC236}">
                      <a16:creationId xmlns:a16="http://schemas.microsoft.com/office/drawing/2014/main" id="{F315CBB3-3737-576D-6792-526068DBD4C2}"/>
                    </a:ext>
                  </a:extLst>
                </p:cNvPr>
                <p:cNvGrpSpPr/>
                <p:nvPr/>
              </p:nvGrpSpPr>
              <p:grpSpPr>
                <a:xfrm>
                  <a:off x="0" y="5699775"/>
                  <a:ext cx="2603500" cy="1158225"/>
                  <a:chOff x="0" y="5475269"/>
                  <a:chExt cx="3108154" cy="1382731"/>
                </a:xfrm>
              </p:grpSpPr>
              <p:sp>
                <p:nvSpPr>
                  <p:cNvPr id="12" name="Freeform: Shape 11">
                    <a:extLst>
                      <a:ext uri="{FF2B5EF4-FFF2-40B4-BE49-F238E27FC236}">
                        <a16:creationId xmlns:a16="http://schemas.microsoft.com/office/drawing/2014/main" id="{2A5FB1BC-3BC5-3264-773A-8813F0A6F0E8}"/>
                      </a:ext>
                    </a:extLst>
                  </p:cNvPr>
                  <p:cNvSpPr/>
                  <p:nvPr/>
                </p:nvSpPr>
                <p:spPr>
                  <a:xfrm>
                    <a:off x="1" y="5475269"/>
                    <a:ext cx="3108153" cy="1382731"/>
                  </a:xfrm>
                  <a:custGeom>
                    <a:avLst/>
                    <a:gdLst>
                      <a:gd name="connsiteX0" fmla="*/ 0 w 3108153"/>
                      <a:gd name="connsiteY0" fmla="*/ 0 h 1382731"/>
                      <a:gd name="connsiteX1" fmla="*/ 49187 w 3108153"/>
                      <a:gd name="connsiteY1" fmla="*/ 26851 h 1382731"/>
                      <a:gd name="connsiteX2" fmla="*/ 2953266 w 3108153"/>
                      <a:gd name="connsiteY2" fmla="*/ 1337112 h 1382731"/>
                      <a:gd name="connsiteX3" fmla="*/ 3108153 w 3108153"/>
                      <a:gd name="connsiteY3" fmla="*/ 1382731 h 1382731"/>
                      <a:gd name="connsiteX4" fmla="*/ 0 w 3108153"/>
                      <a:gd name="connsiteY4" fmla="*/ 1382731 h 1382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153" h="1382731">
                        <a:moveTo>
                          <a:pt x="0" y="0"/>
                        </a:moveTo>
                        <a:lnTo>
                          <a:pt x="49187" y="26851"/>
                        </a:lnTo>
                        <a:cubicBezTo>
                          <a:pt x="696787" y="387015"/>
                          <a:pt x="1749136" y="957758"/>
                          <a:pt x="2953266" y="1337112"/>
                        </a:cubicBezTo>
                        <a:lnTo>
                          <a:pt x="3108153" y="1382731"/>
                        </a:lnTo>
                        <a:lnTo>
                          <a:pt x="0" y="1382731"/>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sp>
                <p:nvSpPr>
                  <p:cNvPr id="13" name="Freeform: Shape 12">
                    <a:extLst>
                      <a:ext uri="{FF2B5EF4-FFF2-40B4-BE49-F238E27FC236}">
                        <a16:creationId xmlns:a16="http://schemas.microsoft.com/office/drawing/2014/main" id="{B4D90BAC-7F95-B999-5060-3DCB45F3DE70}"/>
                      </a:ext>
                    </a:extLst>
                  </p:cNvPr>
                  <p:cNvSpPr/>
                  <p:nvPr/>
                </p:nvSpPr>
                <p:spPr>
                  <a:xfrm>
                    <a:off x="0" y="6299084"/>
                    <a:ext cx="1844515" cy="558916"/>
                  </a:xfrm>
                  <a:custGeom>
                    <a:avLst/>
                    <a:gdLst>
                      <a:gd name="connsiteX0" fmla="*/ 0 w 1844515"/>
                      <a:gd name="connsiteY0" fmla="*/ 0 h 558916"/>
                      <a:gd name="connsiteX1" fmla="*/ 682372 w 1844515"/>
                      <a:gd name="connsiteY1" fmla="*/ 218742 h 558916"/>
                      <a:gd name="connsiteX2" fmla="*/ 1701934 w 1844515"/>
                      <a:gd name="connsiteY2" fmla="*/ 523820 h 558916"/>
                      <a:gd name="connsiteX3" fmla="*/ 1844515 w 1844515"/>
                      <a:gd name="connsiteY3" fmla="*/ 558916 h 558916"/>
                      <a:gd name="connsiteX4" fmla="*/ 0 w 1844515"/>
                      <a:gd name="connsiteY4" fmla="*/ 558916 h 55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4515" h="558916">
                        <a:moveTo>
                          <a:pt x="0" y="0"/>
                        </a:moveTo>
                        <a:lnTo>
                          <a:pt x="682372" y="218742"/>
                        </a:lnTo>
                        <a:cubicBezTo>
                          <a:pt x="938262" y="302311"/>
                          <a:pt x="1290111" y="415196"/>
                          <a:pt x="1701934" y="523820"/>
                        </a:cubicBezTo>
                        <a:lnTo>
                          <a:pt x="1844515" y="558916"/>
                        </a:lnTo>
                        <a:lnTo>
                          <a:pt x="0" y="558916"/>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grpSp>
            <p:sp>
              <p:nvSpPr>
                <p:cNvPr id="11" name="Freeform: Shape 10">
                  <a:extLst>
                    <a:ext uri="{FF2B5EF4-FFF2-40B4-BE49-F238E27FC236}">
                      <a16:creationId xmlns:a16="http://schemas.microsoft.com/office/drawing/2014/main" id="{49D753A6-D833-CF7D-73B9-0108634CFBC6}"/>
                    </a:ext>
                  </a:extLst>
                </p:cNvPr>
                <p:cNvSpPr/>
                <p:nvPr/>
              </p:nvSpPr>
              <p:spPr>
                <a:xfrm>
                  <a:off x="7988300" y="6359756"/>
                  <a:ext cx="4203701" cy="498243"/>
                </a:xfrm>
                <a:custGeom>
                  <a:avLst/>
                  <a:gdLst>
                    <a:gd name="connsiteX0" fmla="*/ 3112003 w 4634189"/>
                    <a:gd name="connsiteY0" fmla="*/ 828 h 549266"/>
                    <a:gd name="connsiteX1" fmla="*/ 3889121 w 4634189"/>
                    <a:gd name="connsiteY1" fmla="*/ 43171 h 549266"/>
                    <a:gd name="connsiteX2" fmla="*/ 4471106 w 4634189"/>
                    <a:gd name="connsiteY2" fmla="*/ 158542 h 549266"/>
                    <a:gd name="connsiteX3" fmla="*/ 4634189 w 4634189"/>
                    <a:gd name="connsiteY3" fmla="*/ 204851 h 549266"/>
                    <a:gd name="connsiteX4" fmla="*/ 4634189 w 4634189"/>
                    <a:gd name="connsiteY4" fmla="*/ 549266 h 549266"/>
                    <a:gd name="connsiteX5" fmla="*/ 0 w 4634189"/>
                    <a:gd name="connsiteY5" fmla="*/ 549266 h 549266"/>
                    <a:gd name="connsiteX6" fmla="*/ 3528 w 4634189"/>
                    <a:gd name="connsiteY6" fmla="*/ 548460 h 549266"/>
                    <a:gd name="connsiteX7" fmla="*/ 3112003 w 4634189"/>
                    <a:gd name="connsiteY7" fmla="*/ 828 h 54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4189" h="549266">
                      <a:moveTo>
                        <a:pt x="3112003" y="828"/>
                      </a:moveTo>
                      <a:cubicBezTo>
                        <a:pt x="3371042" y="-3508"/>
                        <a:pt x="3630082" y="8981"/>
                        <a:pt x="3889121" y="43171"/>
                      </a:cubicBezTo>
                      <a:cubicBezTo>
                        <a:pt x="4083401" y="69810"/>
                        <a:pt x="4277681" y="108889"/>
                        <a:pt x="4471106" y="158542"/>
                      </a:cubicBezTo>
                      <a:lnTo>
                        <a:pt x="4634189" y="204851"/>
                      </a:lnTo>
                      <a:lnTo>
                        <a:pt x="4634189" y="549266"/>
                      </a:lnTo>
                      <a:lnTo>
                        <a:pt x="0" y="549266"/>
                      </a:lnTo>
                      <a:lnTo>
                        <a:pt x="3528" y="548460"/>
                      </a:lnTo>
                      <a:cubicBezTo>
                        <a:pt x="1039687" y="304727"/>
                        <a:pt x="2075845" y="18173"/>
                        <a:pt x="3112003" y="828"/>
                      </a:cubicBez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grpSp>
          <p:grpSp>
            <p:nvGrpSpPr>
              <p:cNvPr id="7" name="Group 6">
                <a:extLst>
                  <a:ext uri="{FF2B5EF4-FFF2-40B4-BE49-F238E27FC236}">
                    <a16:creationId xmlns:a16="http://schemas.microsoft.com/office/drawing/2014/main" id="{2AC99710-537F-B32C-9E04-92320A3AC440}"/>
                  </a:ext>
                </a:extLst>
              </p:cNvPr>
              <p:cNvGrpSpPr/>
              <p:nvPr/>
            </p:nvGrpSpPr>
            <p:grpSpPr>
              <a:xfrm>
                <a:off x="9486900" y="0"/>
                <a:ext cx="2705100" cy="694583"/>
                <a:chOff x="9486900" y="0"/>
                <a:chExt cx="2705100" cy="694583"/>
              </a:xfrm>
            </p:grpSpPr>
            <p:sp>
              <p:nvSpPr>
                <p:cNvPr id="8" name="Freeform: Shape 7">
                  <a:extLst>
                    <a:ext uri="{FF2B5EF4-FFF2-40B4-BE49-F238E27FC236}">
                      <a16:creationId xmlns:a16="http://schemas.microsoft.com/office/drawing/2014/main" id="{01AC48FB-34DC-ABC5-F07D-E354203ECA90}"/>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5000"/>
                    </a:prstClr>
                  </a:outerShdw>
                </a:effectLst>
              </p:spPr>
              <p:txBody>
                <a:bodyPr rtlCol="0" anchor="ctr"/>
                <a:lstStyle/>
                <a:p>
                  <a:endParaRPr lang="en-US"/>
                </a:p>
              </p:txBody>
            </p:sp>
            <p:sp>
              <p:nvSpPr>
                <p:cNvPr id="9" name="Freeform: Shape 8">
                  <a:extLst>
                    <a:ext uri="{FF2B5EF4-FFF2-40B4-BE49-F238E27FC236}">
                      <a16:creationId xmlns:a16="http://schemas.microsoft.com/office/drawing/2014/main" id="{DB07945E-DD00-F74A-1A78-8A0DCE72C127}"/>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22000"/>
                    </a:prstClr>
                  </a:outerShdw>
                </a:effectLst>
              </p:spPr>
              <p:txBody>
                <a:bodyPr rtlCol="0" anchor="ctr"/>
                <a:lstStyle/>
                <a:p>
                  <a:endParaRPr lang="en-US"/>
                </a:p>
              </p:txBody>
            </p:sp>
          </p:grpSp>
        </p:grpSp>
      </p:grpSp>
      <p:sp>
        <p:nvSpPr>
          <p:cNvPr id="60" name="Title 1">
            <a:extLst>
              <a:ext uri="{FF2B5EF4-FFF2-40B4-BE49-F238E27FC236}">
                <a16:creationId xmlns:a16="http://schemas.microsoft.com/office/drawing/2014/main" id="{43440211-498C-BFC9-C4A9-8F0B19403530}"/>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a:defRPr lang="en-US" sz="3600" dirty="0">
                <a:gradFill>
                  <a:gsLst>
                    <a:gs pos="0">
                      <a:schemeClr val="tx2"/>
                    </a:gs>
                    <a:gs pos="100000">
                      <a:schemeClr val="tx2">
                        <a:lumMod val="60000"/>
                        <a:lumOff val="40000"/>
                      </a:schemeClr>
                    </a:gs>
                  </a:gsLst>
                  <a:lin ang="2700000" scaled="1"/>
                </a:gradFill>
              </a:defRPr>
            </a:lvl1pPr>
          </a:lstStyle>
          <a:p>
            <a:pPr lvl="0"/>
            <a:r>
              <a:rPr lang="en-US"/>
              <a:t>Click to edit Master title style</a:t>
            </a:r>
          </a:p>
        </p:txBody>
      </p:sp>
      <p:sp>
        <p:nvSpPr>
          <p:cNvPr id="14" name="Content Placeholder 13">
            <a:extLst>
              <a:ext uri="{FF2B5EF4-FFF2-40B4-BE49-F238E27FC236}">
                <a16:creationId xmlns:a16="http://schemas.microsoft.com/office/drawing/2014/main" id="{7F8F9E11-9FFE-8DED-8300-7CEBEBC6E92D}"/>
              </a:ext>
            </a:extLst>
          </p:cNvPr>
          <p:cNvSpPr>
            <a:spLocks noGrp="1"/>
          </p:cNvSpPr>
          <p:nvPr>
            <p:ph sz="quarter" idx="10"/>
          </p:nvPr>
        </p:nvSpPr>
        <p:spPr>
          <a:xfrm>
            <a:off x="9218613" y="1458034"/>
            <a:ext cx="2390775" cy="1545219"/>
          </a:xfrm>
          <a:prstGeom prst="roundRect">
            <a:avLst>
              <a:gd name="adj" fmla="val 7500"/>
            </a:avLst>
          </a:prstGeom>
          <a:blipFill>
            <a:blip r:embed="rId3" cstate="screen">
              <a:extLst>
                <a:ext uri="{28A0092B-C50C-407E-A947-70E740481C1C}">
                  <a14:useLocalDpi xmlns:a14="http://schemas.microsoft.com/office/drawing/2010/main"/>
                </a:ext>
              </a:extLst>
            </a:blip>
            <a:stretch>
              <a:fillRect/>
            </a:stretch>
          </a:blipFill>
        </p:spPr>
        <p:txBody>
          <a:bodyPr tIns="0" rIns="0" anchor="ctr">
            <a:noAutofit/>
          </a:bodyPr>
          <a:lstStyle>
            <a:lvl1pPr marL="0" indent="0" algn="ctr">
              <a:buNone/>
              <a:defRPr sz="1050">
                <a:solidFill>
                  <a:schemeClr val="bg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Click to edit Master text styles</a:t>
            </a:r>
          </a:p>
        </p:txBody>
      </p:sp>
      <p:sp>
        <p:nvSpPr>
          <p:cNvPr id="2" name="Content Placeholder 13">
            <a:extLst>
              <a:ext uri="{FF2B5EF4-FFF2-40B4-BE49-F238E27FC236}">
                <a16:creationId xmlns:a16="http://schemas.microsoft.com/office/drawing/2014/main" id="{5685F1A3-7033-0357-7B06-541F7248BF98}"/>
              </a:ext>
            </a:extLst>
          </p:cNvPr>
          <p:cNvSpPr>
            <a:spLocks noGrp="1"/>
          </p:cNvSpPr>
          <p:nvPr>
            <p:ph sz="quarter" idx="11"/>
          </p:nvPr>
        </p:nvSpPr>
        <p:spPr>
          <a:xfrm>
            <a:off x="9218613" y="3088169"/>
            <a:ext cx="2390775" cy="1545219"/>
          </a:xfrm>
          <a:prstGeom prst="roundRect">
            <a:avLst>
              <a:gd name="adj" fmla="val 7500"/>
            </a:avLst>
          </a:prstGeom>
          <a:blipFill>
            <a:blip r:embed="rId3" cstate="screen">
              <a:extLst>
                <a:ext uri="{28A0092B-C50C-407E-A947-70E740481C1C}">
                  <a14:useLocalDpi xmlns:a14="http://schemas.microsoft.com/office/drawing/2010/main"/>
                </a:ext>
              </a:extLst>
            </a:blip>
            <a:stretch>
              <a:fillRect/>
            </a:stretch>
          </a:blipFill>
        </p:spPr>
        <p:txBody>
          <a:bodyPr tIns="0" rIns="0" anchor="ctr">
            <a:noAutofit/>
          </a:bodyPr>
          <a:lstStyle>
            <a:lvl1pPr marL="0" indent="0" algn="ctr">
              <a:buNone/>
              <a:defRPr sz="1050">
                <a:solidFill>
                  <a:schemeClr val="bg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Click to edit Master text styles</a:t>
            </a:r>
          </a:p>
        </p:txBody>
      </p:sp>
      <p:sp>
        <p:nvSpPr>
          <p:cNvPr id="3" name="Content Placeholder 13">
            <a:extLst>
              <a:ext uri="{FF2B5EF4-FFF2-40B4-BE49-F238E27FC236}">
                <a16:creationId xmlns:a16="http://schemas.microsoft.com/office/drawing/2014/main" id="{1601EB92-705B-1E07-ABB2-6A81E38CA58E}"/>
              </a:ext>
            </a:extLst>
          </p:cNvPr>
          <p:cNvSpPr>
            <a:spLocks noGrp="1"/>
          </p:cNvSpPr>
          <p:nvPr>
            <p:ph sz="quarter" idx="12"/>
          </p:nvPr>
        </p:nvSpPr>
        <p:spPr>
          <a:xfrm>
            <a:off x="9218613" y="4718304"/>
            <a:ext cx="2390775" cy="1545219"/>
          </a:xfrm>
          <a:prstGeom prst="roundRect">
            <a:avLst>
              <a:gd name="adj" fmla="val 7500"/>
            </a:avLst>
          </a:prstGeom>
          <a:blipFill>
            <a:blip r:embed="rId3" cstate="screen">
              <a:extLst>
                <a:ext uri="{28A0092B-C50C-407E-A947-70E740481C1C}">
                  <a14:useLocalDpi xmlns:a14="http://schemas.microsoft.com/office/drawing/2010/main"/>
                </a:ext>
              </a:extLst>
            </a:blip>
            <a:stretch>
              <a:fillRect/>
            </a:stretch>
          </a:blipFill>
        </p:spPr>
        <p:txBody>
          <a:bodyPr tIns="0" rIns="0" anchor="ctr">
            <a:noAutofit/>
          </a:bodyPr>
          <a:lstStyle>
            <a:lvl1pPr marL="0" indent="0" algn="ctr">
              <a:buNone/>
              <a:defRPr sz="1050">
                <a:solidFill>
                  <a:schemeClr val="bg1"/>
                </a:solidFill>
              </a:defRPr>
            </a:lvl1pPr>
            <a:lvl2pPr marL="228600" indent="0">
              <a:buNone/>
              <a:defRPr/>
            </a:lvl2pPr>
            <a:lvl3pPr marL="457200" indent="0">
              <a:buNone/>
              <a:defRPr/>
            </a:lvl3pPr>
            <a:lvl4pPr marL="661988" indent="0">
              <a:buNone/>
              <a:defRPr/>
            </a:lvl4pPr>
            <a:lvl5pPr marL="855663" indent="0">
              <a:buNone/>
              <a:defRPr/>
            </a:lvl5pPr>
          </a:lstStyle>
          <a:p>
            <a:pPr lvl="0"/>
            <a:r>
              <a:rPr lang="en-US"/>
              <a:t>Click to edit Master text styles</a:t>
            </a:r>
          </a:p>
        </p:txBody>
      </p:sp>
    </p:spTree>
    <p:extLst>
      <p:ext uri="{BB962C8B-B14F-4D97-AF65-F5344CB8AC3E}">
        <p14:creationId xmlns:p14="http://schemas.microsoft.com/office/powerpoint/2010/main" val="231152149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36">
          <p15:clr>
            <a:srgbClr val="A4A3A4"/>
          </p15:clr>
        </p15:guide>
        <p15:guide id="14" pos="3155">
          <p15:clr>
            <a:srgbClr val="A4A3A4"/>
          </p15:clr>
        </p15:guide>
        <p15:guide id="15" pos="3338">
          <p15:clr>
            <a:srgbClr val="A4A3A4"/>
          </p15:clr>
        </p15:guide>
        <p15:guide id="16" pos="3744">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1" orient="horz" pos="912">
          <p15:clr>
            <a:srgbClr val="5ACBF0"/>
          </p15:clr>
        </p15:guide>
        <p15:guide id="32" orient="horz" pos="1272">
          <p15:clr>
            <a:srgbClr val="5ACBF0"/>
          </p15:clr>
        </p15:guide>
      </p15:sldGuideLst>
    </p:ext>
  </p:extLst>
</p:sldLayout>
</file>

<file path=ppt/slideLayouts/slideLayout734.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633AB5D1-1F72-F31E-BED4-DD45C4872468}"/>
              </a:ext>
            </a:extLst>
          </p:cNvPr>
          <p:cNvGrpSpPr/>
          <p:nvPr userDrawn="1"/>
        </p:nvGrpSpPr>
        <p:grpSpPr>
          <a:xfrm>
            <a:off x="0" y="0"/>
            <a:ext cx="12192001" cy="6858000"/>
            <a:chOff x="0" y="0"/>
            <a:chExt cx="12192001" cy="6858000"/>
          </a:xfrm>
        </p:grpSpPr>
        <p:pic>
          <p:nvPicPr>
            <p:cNvPr id="4" name="Picture 3" descr="A picture containing white, design, black and white, art&#10;&#10;Description automatically generated">
              <a:extLst>
                <a:ext uri="{FF2B5EF4-FFF2-40B4-BE49-F238E27FC236}">
                  <a16:creationId xmlns:a16="http://schemas.microsoft.com/office/drawing/2014/main" id="{E70DB4C7-2DB7-C67B-FDF9-661CD85D6E54}"/>
                </a:ext>
              </a:extLst>
            </p:cNvPr>
            <p:cNvPicPr>
              <a:picLocks noChangeAspect="1"/>
            </p:cNvPicPr>
            <p:nvPr userDrawn="1"/>
          </p:nvPicPr>
          <p:blipFill>
            <a:blip r:embed="rId2" cstate="screen">
              <a:alphaModFix amt="25000"/>
              <a:extLst>
                <a:ext uri="{28A0092B-C50C-407E-A947-70E740481C1C}">
                  <a14:useLocalDpi xmlns:a14="http://schemas.microsoft.com/office/drawing/2010/main"/>
                </a:ext>
              </a:extLst>
            </a:blip>
            <a:stretch>
              <a:fillRect/>
            </a:stretch>
          </p:blipFill>
          <p:spPr>
            <a:xfrm>
              <a:off x="1" y="0"/>
              <a:ext cx="12192000" cy="6858000"/>
            </a:xfrm>
            <a:prstGeom prst="rect">
              <a:avLst/>
            </a:prstGeom>
          </p:spPr>
        </p:pic>
        <p:grpSp>
          <p:nvGrpSpPr>
            <p:cNvPr id="5" name="Group 4">
              <a:extLst>
                <a:ext uri="{FF2B5EF4-FFF2-40B4-BE49-F238E27FC236}">
                  <a16:creationId xmlns:a16="http://schemas.microsoft.com/office/drawing/2014/main" id="{4827672F-3FB7-5D77-675C-A6029172DB9D}"/>
                </a:ext>
              </a:extLst>
            </p:cNvPr>
            <p:cNvGrpSpPr/>
            <p:nvPr userDrawn="1"/>
          </p:nvGrpSpPr>
          <p:grpSpPr>
            <a:xfrm>
              <a:off x="0" y="0"/>
              <a:ext cx="12192001" cy="6858000"/>
              <a:chOff x="0" y="0"/>
              <a:chExt cx="12192001" cy="6858000"/>
            </a:xfrm>
          </p:grpSpPr>
          <p:grpSp>
            <p:nvGrpSpPr>
              <p:cNvPr id="6" name="Group 5">
                <a:extLst>
                  <a:ext uri="{FF2B5EF4-FFF2-40B4-BE49-F238E27FC236}">
                    <a16:creationId xmlns:a16="http://schemas.microsoft.com/office/drawing/2014/main" id="{D79E1F6B-2F36-9D1E-0514-5DEEC4312059}"/>
                  </a:ext>
                </a:extLst>
              </p:cNvPr>
              <p:cNvGrpSpPr/>
              <p:nvPr/>
            </p:nvGrpSpPr>
            <p:grpSpPr>
              <a:xfrm>
                <a:off x="0" y="5699775"/>
                <a:ext cx="12192001" cy="1158225"/>
                <a:chOff x="0" y="5699775"/>
                <a:chExt cx="12192001" cy="1158225"/>
              </a:xfrm>
            </p:grpSpPr>
            <p:grpSp>
              <p:nvGrpSpPr>
                <p:cNvPr id="10" name="Group 9">
                  <a:extLst>
                    <a:ext uri="{FF2B5EF4-FFF2-40B4-BE49-F238E27FC236}">
                      <a16:creationId xmlns:a16="http://schemas.microsoft.com/office/drawing/2014/main" id="{F315CBB3-3737-576D-6792-526068DBD4C2}"/>
                    </a:ext>
                  </a:extLst>
                </p:cNvPr>
                <p:cNvGrpSpPr/>
                <p:nvPr/>
              </p:nvGrpSpPr>
              <p:grpSpPr>
                <a:xfrm>
                  <a:off x="0" y="5699775"/>
                  <a:ext cx="2603500" cy="1158225"/>
                  <a:chOff x="0" y="5475269"/>
                  <a:chExt cx="3108154" cy="1382731"/>
                </a:xfrm>
              </p:grpSpPr>
              <p:sp>
                <p:nvSpPr>
                  <p:cNvPr id="12" name="Freeform: Shape 11">
                    <a:extLst>
                      <a:ext uri="{FF2B5EF4-FFF2-40B4-BE49-F238E27FC236}">
                        <a16:creationId xmlns:a16="http://schemas.microsoft.com/office/drawing/2014/main" id="{2A5FB1BC-3BC5-3264-773A-8813F0A6F0E8}"/>
                      </a:ext>
                    </a:extLst>
                  </p:cNvPr>
                  <p:cNvSpPr/>
                  <p:nvPr/>
                </p:nvSpPr>
                <p:spPr>
                  <a:xfrm>
                    <a:off x="1" y="5475269"/>
                    <a:ext cx="3108153" cy="1382731"/>
                  </a:xfrm>
                  <a:custGeom>
                    <a:avLst/>
                    <a:gdLst>
                      <a:gd name="connsiteX0" fmla="*/ 0 w 3108153"/>
                      <a:gd name="connsiteY0" fmla="*/ 0 h 1382731"/>
                      <a:gd name="connsiteX1" fmla="*/ 49187 w 3108153"/>
                      <a:gd name="connsiteY1" fmla="*/ 26851 h 1382731"/>
                      <a:gd name="connsiteX2" fmla="*/ 2953266 w 3108153"/>
                      <a:gd name="connsiteY2" fmla="*/ 1337112 h 1382731"/>
                      <a:gd name="connsiteX3" fmla="*/ 3108153 w 3108153"/>
                      <a:gd name="connsiteY3" fmla="*/ 1382731 h 1382731"/>
                      <a:gd name="connsiteX4" fmla="*/ 0 w 3108153"/>
                      <a:gd name="connsiteY4" fmla="*/ 1382731 h 1382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153" h="1382731">
                        <a:moveTo>
                          <a:pt x="0" y="0"/>
                        </a:moveTo>
                        <a:lnTo>
                          <a:pt x="49187" y="26851"/>
                        </a:lnTo>
                        <a:cubicBezTo>
                          <a:pt x="696787" y="387015"/>
                          <a:pt x="1749136" y="957758"/>
                          <a:pt x="2953266" y="1337112"/>
                        </a:cubicBezTo>
                        <a:lnTo>
                          <a:pt x="3108153" y="1382731"/>
                        </a:lnTo>
                        <a:lnTo>
                          <a:pt x="0" y="1382731"/>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sp>
                <p:nvSpPr>
                  <p:cNvPr id="13" name="Freeform: Shape 12">
                    <a:extLst>
                      <a:ext uri="{FF2B5EF4-FFF2-40B4-BE49-F238E27FC236}">
                        <a16:creationId xmlns:a16="http://schemas.microsoft.com/office/drawing/2014/main" id="{B4D90BAC-7F95-B999-5060-3DCB45F3DE70}"/>
                      </a:ext>
                    </a:extLst>
                  </p:cNvPr>
                  <p:cNvSpPr/>
                  <p:nvPr/>
                </p:nvSpPr>
                <p:spPr>
                  <a:xfrm>
                    <a:off x="0" y="6299084"/>
                    <a:ext cx="1844515" cy="558916"/>
                  </a:xfrm>
                  <a:custGeom>
                    <a:avLst/>
                    <a:gdLst>
                      <a:gd name="connsiteX0" fmla="*/ 0 w 1844515"/>
                      <a:gd name="connsiteY0" fmla="*/ 0 h 558916"/>
                      <a:gd name="connsiteX1" fmla="*/ 682372 w 1844515"/>
                      <a:gd name="connsiteY1" fmla="*/ 218742 h 558916"/>
                      <a:gd name="connsiteX2" fmla="*/ 1701934 w 1844515"/>
                      <a:gd name="connsiteY2" fmla="*/ 523820 h 558916"/>
                      <a:gd name="connsiteX3" fmla="*/ 1844515 w 1844515"/>
                      <a:gd name="connsiteY3" fmla="*/ 558916 h 558916"/>
                      <a:gd name="connsiteX4" fmla="*/ 0 w 1844515"/>
                      <a:gd name="connsiteY4" fmla="*/ 558916 h 55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4515" h="558916">
                        <a:moveTo>
                          <a:pt x="0" y="0"/>
                        </a:moveTo>
                        <a:lnTo>
                          <a:pt x="682372" y="218742"/>
                        </a:lnTo>
                        <a:cubicBezTo>
                          <a:pt x="938262" y="302311"/>
                          <a:pt x="1290111" y="415196"/>
                          <a:pt x="1701934" y="523820"/>
                        </a:cubicBezTo>
                        <a:lnTo>
                          <a:pt x="1844515" y="558916"/>
                        </a:lnTo>
                        <a:lnTo>
                          <a:pt x="0" y="558916"/>
                        </a:ln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grpSp>
            <p:sp>
              <p:nvSpPr>
                <p:cNvPr id="11" name="Freeform: Shape 10">
                  <a:extLst>
                    <a:ext uri="{FF2B5EF4-FFF2-40B4-BE49-F238E27FC236}">
                      <a16:creationId xmlns:a16="http://schemas.microsoft.com/office/drawing/2014/main" id="{49D753A6-D833-CF7D-73B9-0108634CFBC6}"/>
                    </a:ext>
                  </a:extLst>
                </p:cNvPr>
                <p:cNvSpPr/>
                <p:nvPr/>
              </p:nvSpPr>
              <p:spPr>
                <a:xfrm>
                  <a:off x="7988300" y="6359756"/>
                  <a:ext cx="4203701" cy="498243"/>
                </a:xfrm>
                <a:custGeom>
                  <a:avLst/>
                  <a:gdLst>
                    <a:gd name="connsiteX0" fmla="*/ 3112003 w 4634189"/>
                    <a:gd name="connsiteY0" fmla="*/ 828 h 549266"/>
                    <a:gd name="connsiteX1" fmla="*/ 3889121 w 4634189"/>
                    <a:gd name="connsiteY1" fmla="*/ 43171 h 549266"/>
                    <a:gd name="connsiteX2" fmla="*/ 4471106 w 4634189"/>
                    <a:gd name="connsiteY2" fmla="*/ 158542 h 549266"/>
                    <a:gd name="connsiteX3" fmla="*/ 4634189 w 4634189"/>
                    <a:gd name="connsiteY3" fmla="*/ 204851 h 549266"/>
                    <a:gd name="connsiteX4" fmla="*/ 4634189 w 4634189"/>
                    <a:gd name="connsiteY4" fmla="*/ 549266 h 549266"/>
                    <a:gd name="connsiteX5" fmla="*/ 0 w 4634189"/>
                    <a:gd name="connsiteY5" fmla="*/ 549266 h 549266"/>
                    <a:gd name="connsiteX6" fmla="*/ 3528 w 4634189"/>
                    <a:gd name="connsiteY6" fmla="*/ 548460 h 549266"/>
                    <a:gd name="connsiteX7" fmla="*/ 3112003 w 4634189"/>
                    <a:gd name="connsiteY7" fmla="*/ 828 h 54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4189" h="549266">
                      <a:moveTo>
                        <a:pt x="3112003" y="828"/>
                      </a:moveTo>
                      <a:cubicBezTo>
                        <a:pt x="3371042" y="-3508"/>
                        <a:pt x="3630082" y="8981"/>
                        <a:pt x="3889121" y="43171"/>
                      </a:cubicBezTo>
                      <a:cubicBezTo>
                        <a:pt x="4083401" y="69810"/>
                        <a:pt x="4277681" y="108889"/>
                        <a:pt x="4471106" y="158542"/>
                      </a:cubicBezTo>
                      <a:lnTo>
                        <a:pt x="4634189" y="204851"/>
                      </a:lnTo>
                      <a:lnTo>
                        <a:pt x="4634189" y="549266"/>
                      </a:lnTo>
                      <a:lnTo>
                        <a:pt x="0" y="549266"/>
                      </a:lnTo>
                      <a:lnTo>
                        <a:pt x="3528" y="548460"/>
                      </a:lnTo>
                      <a:cubicBezTo>
                        <a:pt x="1039687" y="304727"/>
                        <a:pt x="2075845" y="18173"/>
                        <a:pt x="3112003" y="828"/>
                      </a:cubicBez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rtlCol="0" anchor="ctr"/>
                <a:lstStyle/>
                <a:p>
                  <a:endParaRPr lang="en-US"/>
                </a:p>
              </p:txBody>
            </p:sp>
          </p:grpSp>
          <p:grpSp>
            <p:nvGrpSpPr>
              <p:cNvPr id="7" name="Group 6">
                <a:extLst>
                  <a:ext uri="{FF2B5EF4-FFF2-40B4-BE49-F238E27FC236}">
                    <a16:creationId xmlns:a16="http://schemas.microsoft.com/office/drawing/2014/main" id="{2AC99710-537F-B32C-9E04-92320A3AC440}"/>
                  </a:ext>
                </a:extLst>
              </p:cNvPr>
              <p:cNvGrpSpPr/>
              <p:nvPr/>
            </p:nvGrpSpPr>
            <p:grpSpPr>
              <a:xfrm>
                <a:off x="9486900" y="0"/>
                <a:ext cx="2705100" cy="694583"/>
                <a:chOff x="9486900" y="0"/>
                <a:chExt cx="2705100" cy="694583"/>
              </a:xfrm>
            </p:grpSpPr>
            <p:sp>
              <p:nvSpPr>
                <p:cNvPr id="8" name="Freeform: Shape 7">
                  <a:extLst>
                    <a:ext uri="{FF2B5EF4-FFF2-40B4-BE49-F238E27FC236}">
                      <a16:creationId xmlns:a16="http://schemas.microsoft.com/office/drawing/2014/main" id="{01AC48FB-34DC-ABC5-F07D-E354203ECA90}"/>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5000"/>
                    </a:prstClr>
                  </a:outerShdw>
                </a:effectLst>
              </p:spPr>
              <p:txBody>
                <a:bodyPr rtlCol="0" anchor="ctr"/>
                <a:lstStyle/>
                <a:p>
                  <a:endParaRPr lang="en-US"/>
                </a:p>
              </p:txBody>
            </p:sp>
            <p:sp>
              <p:nvSpPr>
                <p:cNvPr id="9" name="Freeform: Shape 8">
                  <a:extLst>
                    <a:ext uri="{FF2B5EF4-FFF2-40B4-BE49-F238E27FC236}">
                      <a16:creationId xmlns:a16="http://schemas.microsoft.com/office/drawing/2014/main" id="{DB07945E-DD00-F74A-1A78-8A0DCE72C127}"/>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solidFill>
                  <a:schemeClr val="bg1"/>
                </a:solidFill>
                <a:ln w="8467" cap="flat">
                  <a:noFill/>
                  <a:prstDash val="solid"/>
                  <a:miter/>
                </a:ln>
                <a:effectLst>
                  <a:outerShdw blurRad="1270000" dir="18900000" sx="90000" sy="90000" algn="bl" rotWithShape="0">
                    <a:prstClr val="black">
                      <a:alpha val="22000"/>
                    </a:prstClr>
                  </a:outerShdw>
                </a:effectLst>
              </p:spPr>
              <p:txBody>
                <a:bodyPr rtlCol="0" anchor="ctr"/>
                <a:lstStyle/>
                <a:p>
                  <a:endParaRPr lang="en-US"/>
                </a:p>
              </p:txBody>
            </p:sp>
          </p:grpSp>
        </p:grpSp>
      </p:grpSp>
      <p:sp>
        <p:nvSpPr>
          <p:cNvPr id="60" name="Title 1">
            <a:extLst>
              <a:ext uri="{FF2B5EF4-FFF2-40B4-BE49-F238E27FC236}">
                <a16:creationId xmlns:a16="http://schemas.microsoft.com/office/drawing/2014/main" id="{43440211-498C-BFC9-C4A9-8F0B19403530}"/>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a:defRPr lang="en-US" sz="3600" dirty="0">
                <a:gradFill>
                  <a:gsLst>
                    <a:gs pos="0">
                      <a:schemeClr val="tx2"/>
                    </a:gs>
                    <a:gs pos="100000">
                      <a:schemeClr val="tx2">
                        <a:lumMod val="60000"/>
                        <a:lumOff val="40000"/>
                      </a:schemeClr>
                    </a:gs>
                  </a:gsLst>
                  <a:lin ang="2700000" scaled="1"/>
                </a:gradFill>
              </a:defRPr>
            </a:lvl1pPr>
          </a:lstStyle>
          <a:p>
            <a:pPr lvl="0"/>
            <a:r>
              <a:rPr lang="en-US"/>
              <a:t>Click to edit Master title style</a:t>
            </a:r>
          </a:p>
        </p:txBody>
      </p:sp>
      <p:sp>
        <p:nvSpPr>
          <p:cNvPr id="3" name="Content Placeholder 13">
            <a:extLst>
              <a:ext uri="{FF2B5EF4-FFF2-40B4-BE49-F238E27FC236}">
                <a16:creationId xmlns:a16="http://schemas.microsoft.com/office/drawing/2014/main" id="{1601EB92-705B-1E07-ABB2-6A81E38CA58E}"/>
              </a:ext>
            </a:extLst>
          </p:cNvPr>
          <p:cNvSpPr>
            <a:spLocks noGrp="1"/>
          </p:cNvSpPr>
          <p:nvPr>
            <p:ph sz="quarter" idx="12"/>
          </p:nvPr>
        </p:nvSpPr>
        <p:spPr>
          <a:xfrm>
            <a:off x="9218613" y="2212848"/>
            <a:ext cx="2390775" cy="4050675"/>
          </a:xfrm>
          <a:prstGeom prst="roundRect">
            <a:avLst>
              <a:gd name="adj" fmla="val 5830"/>
            </a:avLst>
          </a:prstGeom>
          <a:blipFill>
            <a:blip r:embed="rId3" cstate="screen">
              <a:extLst>
                <a:ext uri="{28A0092B-C50C-407E-A947-70E740481C1C}">
                  <a14:useLocalDpi xmlns:a14="http://schemas.microsoft.com/office/drawing/2010/main"/>
                </a:ext>
              </a:extLst>
            </a:blip>
            <a:stretch>
              <a:fillRect/>
            </a:stretch>
          </a:blipFill>
        </p:spPr>
        <p:txBody>
          <a:bodyPr lIns="0" tIns="914400" rIns="0" bIns="0">
            <a:noAutofit/>
          </a:bodyPr>
          <a:lstStyle>
            <a:lvl1pPr marL="0" indent="0" algn="ctr">
              <a:buNone/>
              <a:defRPr sz="1800"/>
            </a:lvl1pPr>
            <a:lvl2pPr marL="228600" indent="0">
              <a:buNone/>
              <a:defRPr/>
            </a:lvl2pPr>
            <a:lvl3pPr marL="457200" indent="0">
              <a:buNone/>
              <a:defRPr/>
            </a:lvl3pPr>
            <a:lvl4pPr marL="661988" indent="0">
              <a:buNone/>
              <a:defRPr/>
            </a:lvl4pPr>
            <a:lvl5pPr marL="855663" indent="0">
              <a:buNone/>
              <a:defRPr/>
            </a:lvl5pPr>
          </a:lstStyle>
          <a:p>
            <a:pPr lvl="0"/>
            <a:r>
              <a:rPr lang="en-US"/>
              <a:t>Click to edit Master text styles</a:t>
            </a:r>
          </a:p>
        </p:txBody>
      </p:sp>
      <p:sp>
        <p:nvSpPr>
          <p:cNvPr id="16" name="Text Placeholder 15">
            <a:extLst>
              <a:ext uri="{FF2B5EF4-FFF2-40B4-BE49-F238E27FC236}">
                <a16:creationId xmlns:a16="http://schemas.microsoft.com/office/drawing/2014/main" id="{33015405-CC0A-A610-6702-C8C57D162D56}"/>
              </a:ext>
            </a:extLst>
          </p:cNvPr>
          <p:cNvSpPr>
            <a:spLocks noGrp="1"/>
          </p:cNvSpPr>
          <p:nvPr>
            <p:ph type="body" sz="quarter" idx="13"/>
          </p:nvPr>
        </p:nvSpPr>
        <p:spPr>
          <a:xfrm>
            <a:off x="9218613" y="1749233"/>
            <a:ext cx="2390775" cy="276999"/>
          </a:xfrm>
        </p:spPr>
        <p:txBody>
          <a:bodyPr anchor="b"/>
          <a:lstStyle>
            <a:lvl1pPr marL="0" indent="0" algn="ctr">
              <a:buNone/>
              <a:defRPr sz="1800">
                <a:latin typeface="+mj-lt"/>
              </a:defRPr>
            </a:lvl1pPr>
            <a:lvl2pPr marL="228600" indent="0">
              <a:buNone/>
              <a:defRPr/>
            </a:lvl2pPr>
          </a:lstStyle>
          <a:p>
            <a:pPr lvl="0"/>
            <a:r>
              <a:rPr lang="en-US"/>
              <a:t>Click to edit</a:t>
            </a:r>
          </a:p>
        </p:txBody>
      </p:sp>
    </p:spTree>
    <p:extLst>
      <p:ext uri="{BB962C8B-B14F-4D97-AF65-F5344CB8AC3E}">
        <p14:creationId xmlns:p14="http://schemas.microsoft.com/office/powerpoint/2010/main" val="268745936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36">
          <p15:clr>
            <a:srgbClr val="A4A3A4"/>
          </p15:clr>
        </p15:guide>
        <p15:guide id="14" pos="3155">
          <p15:clr>
            <a:srgbClr val="A4A3A4"/>
          </p15:clr>
        </p15:guide>
        <p15:guide id="15" pos="3338">
          <p15:clr>
            <a:srgbClr val="A4A3A4"/>
          </p15:clr>
        </p15:guide>
        <p15:guide id="16" pos="3744">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1" orient="horz" pos="912">
          <p15:clr>
            <a:srgbClr val="5ACBF0"/>
          </p15:clr>
        </p15:guide>
        <p15:guide id="32" orient="horz" pos="1272">
          <p15:clr>
            <a:srgbClr val="5ACBF0"/>
          </p15:clr>
        </p15:guide>
      </p15:sldGuideLst>
    </p:ext>
  </p:extLst>
</p:sldLayout>
</file>

<file path=ppt/slideLayouts/slideLayout735.xml><?xml version="1.0" encoding="utf-8"?>
<p:sldLayout xmlns:a="http://schemas.openxmlformats.org/drawingml/2006/main" xmlns:r="http://schemas.openxmlformats.org/officeDocument/2006/relationships" xmlns:p="http://schemas.openxmlformats.org/presentationml/2006/main" preserve="1" userDrawn="1">
  <p:cSld name="4_Section slide (Dar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914164-CAA3-0F6A-F741-5E504963EE43}"/>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ACA34002-9D98-CB8E-E823-EADC55F227F4}"/>
              </a:ext>
              <a:ext uri="{C183D7F6-B498-43B3-948B-1728B52AA6E4}">
                <adec:decorative xmlns:adec="http://schemas.microsoft.com/office/drawing/2017/decorative" val="1"/>
              </a:ext>
            </a:extLst>
          </p:cNvPr>
          <p:cNvPicPr>
            <a:picLocks noChangeAspect="1"/>
          </p:cNvPicPr>
          <p:nvPr userDrawn="1"/>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5" name="Freeform: Shape 4">
            <a:extLst>
              <a:ext uri="{FF2B5EF4-FFF2-40B4-BE49-F238E27FC236}">
                <a16:creationId xmlns:a16="http://schemas.microsoft.com/office/drawing/2014/main" id="{BF481CAB-474F-1A52-A8F2-AD28A8D40DEC}"/>
              </a:ext>
              <a:ext uri="{C183D7F6-B498-43B3-948B-1728B52AA6E4}">
                <adec:decorative xmlns:adec="http://schemas.microsoft.com/office/drawing/2017/decorative" val="1"/>
              </a:ext>
            </a:extLst>
          </p:cNvPr>
          <p:cNvSpPr/>
          <p:nvPr userDrawn="1"/>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wrap="square" rtlCol="0" anchor="ctr">
            <a:noAutofit/>
          </a:bodyPr>
          <a:lstStyle/>
          <a:p>
            <a:endParaRPr lang="en-US"/>
          </a:p>
        </p:txBody>
      </p:sp>
      <p:sp>
        <p:nvSpPr>
          <p:cNvPr id="6" name="Freeform: Shape 5">
            <a:extLst>
              <a:ext uri="{FF2B5EF4-FFF2-40B4-BE49-F238E27FC236}">
                <a16:creationId xmlns:a16="http://schemas.microsoft.com/office/drawing/2014/main" id="{FB92616F-094B-3245-6D5B-F1BCD72A97BC}"/>
              </a:ext>
              <a:ext uri="{C183D7F6-B498-43B3-948B-1728B52AA6E4}">
                <adec:decorative xmlns:adec="http://schemas.microsoft.com/office/drawing/2017/decorative" val="1"/>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endParaRPr lang="en-US"/>
          </a:p>
        </p:txBody>
      </p:sp>
      <p:grpSp>
        <p:nvGrpSpPr>
          <p:cNvPr id="8" name="Group 7">
            <a:extLst>
              <a:ext uri="{FF2B5EF4-FFF2-40B4-BE49-F238E27FC236}">
                <a16:creationId xmlns:a16="http://schemas.microsoft.com/office/drawing/2014/main" id="{E8F767AF-BA08-2513-8339-7EAC30F3AE39}"/>
              </a:ext>
              <a:ext uri="{C183D7F6-B498-43B3-948B-1728B52AA6E4}">
                <adec:decorative xmlns:adec="http://schemas.microsoft.com/office/drawing/2017/decorative" val="1"/>
              </a:ext>
            </a:extLst>
          </p:cNvPr>
          <p:cNvGrpSpPr/>
          <p:nvPr userDrawn="1"/>
        </p:nvGrpSpPr>
        <p:grpSpPr>
          <a:xfrm>
            <a:off x="7471836" y="1"/>
            <a:ext cx="4720163" cy="1211986"/>
            <a:chOff x="4863262" y="0"/>
            <a:chExt cx="6378217" cy="1637721"/>
          </a:xfrm>
        </p:grpSpPr>
        <p:sp>
          <p:nvSpPr>
            <p:cNvPr id="9" name="Freeform: Shape 8">
              <a:extLst>
                <a:ext uri="{FF2B5EF4-FFF2-40B4-BE49-F238E27FC236}">
                  <a16:creationId xmlns:a16="http://schemas.microsoft.com/office/drawing/2014/main" id="{F5CE3B39-2D23-B342-D3BA-F6E9F718A899}"/>
                </a:ext>
              </a:extLst>
            </p:cNvPr>
            <p:cNvSpPr/>
            <p:nvPr/>
          </p:nvSpPr>
          <p:spPr>
            <a:xfrm>
              <a:off x="4863262" y="0"/>
              <a:ext cx="6378217" cy="1637721"/>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p>
          </p:txBody>
        </p:sp>
        <p:sp>
          <p:nvSpPr>
            <p:cNvPr id="10" name="Freeform: Shape 9">
              <a:extLst>
                <a:ext uri="{FF2B5EF4-FFF2-40B4-BE49-F238E27FC236}">
                  <a16:creationId xmlns:a16="http://schemas.microsoft.com/office/drawing/2014/main" id="{26AA7BA4-2A0D-20F1-264F-BF7859FB3A9D}"/>
                </a:ext>
              </a:extLst>
            </p:cNvPr>
            <p:cNvSpPr/>
            <p:nvPr/>
          </p:nvSpPr>
          <p:spPr>
            <a:xfrm>
              <a:off x="4863262" y="0"/>
              <a:ext cx="6378217" cy="1017107"/>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p>
          </p:txBody>
        </p:sp>
      </p:grpSp>
      <p:sp>
        <p:nvSpPr>
          <p:cNvPr id="11" name="Title 1">
            <a:extLst>
              <a:ext uri="{FF2B5EF4-FFF2-40B4-BE49-F238E27FC236}">
                <a16:creationId xmlns:a16="http://schemas.microsoft.com/office/drawing/2014/main" id="{26E1DE67-EA92-347A-4107-9E037F21BED1}"/>
              </a:ext>
            </a:extLst>
          </p:cNvPr>
          <p:cNvSpPr>
            <a:spLocks noGrp="1"/>
          </p:cNvSpPr>
          <p:nvPr>
            <p:ph type="title" hasCustomPrompt="1"/>
          </p:nvPr>
        </p:nvSpPr>
        <p:spPr>
          <a:xfrm>
            <a:off x="586740" y="3152001"/>
            <a:ext cx="11018520" cy="553998"/>
          </a:xfrm>
        </p:spPr>
        <p:txBody>
          <a:bodyPr vert="horz" wrap="square" lIns="0" tIns="0" rIns="0" bIns="0" rtlCol="0" anchor="t">
            <a:spAutoFit/>
          </a:bodyPr>
          <a:lstStyle>
            <a:lvl1pPr marL="0" indent="0" algn="l">
              <a:buFont typeface="Arial" panose="020B0604020202020204" pitchFamily="34" charset="0"/>
              <a:buNone/>
              <a:defRPr lang="en-IN" sz="3600" dirty="0">
                <a:solidFill>
                  <a:schemeClr val="bg1"/>
                </a:solidFill>
              </a:defRPr>
            </a:lvl1pPr>
          </a:lstStyle>
          <a:p>
            <a:pPr marL="0" lvl="0"/>
            <a:r>
              <a:rPr lang="en-US"/>
              <a:t>Section Title</a:t>
            </a:r>
            <a:endParaRPr lang="en-IN"/>
          </a:p>
        </p:txBody>
      </p:sp>
    </p:spTree>
    <p:extLst>
      <p:ext uri="{BB962C8B-B14F-4D97-AF65-F5344CB8AC3E}">
        <p14:creationId xmlns:p14="http://schemas.microsoft.com/office/powerpoint/2010/main" val="2924833519"/>
      </p:ext>
    </p:extLst>
  </p:cSld>
  <p:clrMapOvr>
    <a:masterClrMapping/>
  </p:clrMapOvr>
  <p:transition>
    <p:fade/>
  </p:transition>
</p:sldLayout>
</file>

<file path=ppt/slideLayouts/slideLayout736.xml><?xml version="1.0" encoding="utf-8"?>
<p:sldLayout xmlns:a="http://schemas.openxmlformats.org/drawingml/2006/main" xmlns:r="http://schemas.openxmlformats.org/officeDocument/2006/relationships" xmlns:p="http://schemas.openxmlformats.org/presentationml/2006/main" preserve="1" userDrawn="1">
  <p:cSld name="5_Customer story slide (Dar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C5216DB-886C-1209-F59E-1FF3A7115660}"/>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5" name="Group 4">
              <a:extLst>
                <a:ext uri="{FF2B5EF4-FFF2-40B4-BE49-F238E27FC236}">
                  <a16:creationId xmlns:a16="http://schemas.microsoft.com/office/drawing/2014/main" id="{1B0DF6C4-49F2-30D1-69C3-45FFD14CEDBF}"/>
                </a:ext>
              </a:extLst>
            </p:cNvPr>
            <p:cNvGrpSpPr/>
            <p:nvPr userDrawn="1"/>
          </p:nvGrpSpPr>
          <p:grpSpPr>
            <a:xfrm>
              <a:off x="0" y="0"/>
              <a:ext cx="12192000" cy="6858000"/>
              <a:chOff x="0" y="0"/>
              <a:chExt cx="12192000" cy="6858000"/>
            </a:xfrm>
          </p:grpSpPr>
          <p:pic>
            <p:nvPicPr>
              <p:cNvPr id="32" name="Picture 31" descr="A picture containing blue, electric blue, majorelle blue, blur&#10;&#10;Description automatically generated">
                <a:extLst>
                  <a:ext uri="{FF2B5EF4-FFF2-40B4-BE49-F238E27FC236}">
                    <a16:creationId xmlns:a16="http://schemas.microsoft.com/office/drawing/2014/main" id="{4CC43BD4-1985-F9B3-44AE-6C68FB362A1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33" name="Picture 32">
                <a:extLst>
                  <a:ext uri="{FF2B5EF4-FFF2-40B4-BE49-F238E27FC236}">
                    <a16:creationId xmlns:a16="http://schemas.microsoft.com/office/drawing/2014/main" id="{B4C10C80-D9BE-482B-B12F-DD0965C83419}"/>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9FF627A0-12F6-F460-B544-FBB2F7D2A318}"/>
                </a:ext>
              </a:extLst>
            </p:cNvPr>
            <p:cNvGrpSpPr/>
            <p:nvPr userDrawn="1"/>
          </p:nvGrpSpPr>
          <p:grpSpPr>
            <a:xfrm>
              <a:off x="0" y="0"/>
              <a:ext cx="12192000" cy="6858002"/>
              <a:chOff x="0" y="0"/>
              <a:chExt cx="12192000" cy="6858002"/>
            </a:xfrm>
          </p:grpSpPr>
          <p:grpSp>
            <p:nvGrpSpPr>
              <p:cNvPr id="11" name="Group 10">
                <a:extLst>
                  <a:ext uri="{FF2B5EF4-FFF2-40B4-BE49-F238E27FC236}">
                    <a16:creationId xmlns:a16="http://schemas.microsoft.com/office/drawing/2014/main" id="{450D8E45-35B6-B4E2-FDC3-4DF308DB27BA}"/>
                  </a:ext>
                </a:extLst>
              </p:cNvPr>
              <p:cNvGrpSpPr/>
              <p:nvPr/>
            </p:nvGrpSpPr>
            <p:grpSpPr>
              <a:xfrm>
                <a:off x="0" y="0"/>
                <a:ext cx="12192000" cy="6858002"/>
                <a:chOff x="0" y="0"/>
                <a:chExt cx="12192000" cy="6858002"/>
              </a:xfrm>
            </p:grpSpPr>
            <p:grpSp>
              <p:nvGrpSpPr>
                <p:cNvPr id="13" name="Group 12">
                  <a:extLst>
                    <a:ext uri="{FF2B5EF4-FFF2-40B4-BE49-F238E27FC236}">
                      <a16:creationId xmlns:a16="http://schemas.microsoft.com/office/drawing/2014/main" id="{8252B64A-D78A-9FE3-C7E3-3A2E5492F12B}"/>
                    </a:ext>
                  </a:extLst>
                </p:cNvPr>
                <p:cNvGrpSpPr/>
                <p:nvPr/>
              </p:nvGrpSpPr>
              <p:grpSpPr>
                <a:xfrm>
                  <a:off x="9486900" y="0"/>
                  <a:ext cx="2705100" cy="694583"/>
                  <a:chOff x="9486900" y="0"/>
                  <a:chExt cx="2705100" cy="694583"/>
                </a:xfrm>
              </p:grpSpPr>
              <p:sp>
                <p:nvSpPr>
                  <p:cNvPr id="22" name="Freeform: Shape 21">
                    <a:extLst>
                      <a:ext uri="{FF2B5EF4-FFF2-40B4-BE49-F238E27FC236}">
                        <a16:creationId xmlns:a16="http://schemas.microsoft.com/office/drawing/2014/main" id="{3A2A68B5-18BF-DCBE-D545-1F1EEE608582}"/>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31" name="Freeform: Shape 30">
                    <a:extLst>
                      <a:ext uri="{FF2B5EF4-FFF2-40B4-BE49-F238E27FC236}">
                        <a16:creationId xmlns:a16="http://schemas.microsoft.com/office/drawing/2014/main" id="{EC3BC400-28E0-DFD7-A22F-962FB51CAA6B}"/>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18" name="Freeform: Shape 17">
                  <a:extLst>
                    <a:ext uri="{FF2B5EF4-FFF2-40B4-BE49-F238E27FC236}">
                      <a16:creationId xmlns:a16="http://schemas.microsoft.com/office/drawing/2014/main" id="{86938314-582E-2943-CC2F-39AC385C3C10}"/>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12" name="Freeform: Shape 11">
                <a:extLst>
                  <a:ext uri="{FF2B5EF4-FFF2-40B4-BE49-F238E27FC236}">
                    <a16:creationId xmlns:a16="http://schemas.microsoft.com/office/drawing/2014/main" id="{750AE3A2-F49C-48CF-5346-988DA98C4B90}"/>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7" name="Rectangle: Top Corners Rounded 6">
            <a:extLst>
              <a:ext uri="{FF2B5EF4-FFF2-40B4-BE49-F238E27FC236}">
                <a16:creationId xmlns:a16="http://schemas.microsoft.com/office/drawing/2014/main" id="{CB0B2AFE-795D-9F81-C2DA-BE6BA5909955}"/>
              </a:ext>
              <a:ext uri="{C183D7F6-B498-43B3-948B-1728B52AA6E4}">
                <adec:decorative xmlns:adec="http://schemas.microsoft.com/office/drawing/2017/decorative" val="1"/>
              </a:ext>
            </a:extLst>
          </p:cNvPr>
          <p:cNvSpPr/>
          <p:nvPr userDrawn="1"/>
        </p:nvSpPr>
        <p:spPr bwMode="auto">
          <a:xfrm flipH="1">
            <a:off x="2994654" y="4151782"/>
            <a:ext cx="9211883" cy="2706217"/>
          </a:xfrm>
          <a:prstGeom prst="round2SameRect">
            <a:avLst>
              <a:gd name="adj1" fmla="val 0"/>
              <a:gd name="adj2" fmla="val 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IN" err="1"/>
          </a:p>
        </p:txBody>
      </p:sp>
      <p:cxnSp>
        <p:nvCxnSpPr>
          <p:cNvPr id="14" name="Straight Connector 13">
            <a:extLst>
              <a:ext uri="{FF2B5EF4-FFF2-40B4-BE49-F238E27FC236}">
                <a16:creationId xmlns:a16="http://schemas.microsoft.com/office/drawing/2014/main" id="{240601D4-D2FE-80E8-0313-1518A2FC8769}"/>
              </a:ext>
              <a:ext uri="{C183D7F6-B498-43B3-948B-1728B52AA6E4}">
                <adec:decorative xmlns:adec="http://schemas.microsoft.com/office/drawing/2017/decorative" val="1"/>
              </a:ext>
            </a:extLst>
          </p:cNvPr>
          <p:cNvCxnSpPr>
            <a:cxnSpLocks/>
          </p:cNvCxnSpPr>
          <p:nvPr userDrawn="1"/>
        </p:nvCxnSpPr>
        <p:spPr>
          <a:xfrm>
            <a:off x="6106501" y="4618652"/>
            <a:ext cx="0" cy="165038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17FC7B6-87F7-724E-0723-3E4E32D4F3A6}"/>
              </a:ext>
              <a:ext uri="{C183D7F6-B498-43B3-948B-1728B52AA6E4}">
                <adec:decorative xmlns:adec="http://schemas.microsoft.com/office/drawing/2017/decorative" val="1"/>
              </a:ext>
            </a:extLst>
          </p:cNvPr>
          <p:cNvCxnSpPr>
            <a:cxnSpLocks/>
          </p:cNvCxnSpPr>
          <p:nvPr userDrawn="1"/>
        </p:nvCxnSpPr>
        <p:spPr>
          <a:xfrm>
            <a:off x="9060569" y="4618652"/>
            <a:ext cx="0" cy="165038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 name="Graphic 28">
            <a:extLst>
              <a:ext uri="{FF2B5EF4-FFF2-40B4-BE49-F238E27FC236}">
                <a16:creationId xmlns:a16="http://schemas.microsoft.com/office/drawing/2014/main" id="{7F00291F-6782-6CC4-396F-B301C212B1CB}"/>
              </a:ext>
              <a:ext uri="{C183D7F6-B498-43B3-948B-1728B52AA6E4}">
                <adec:decorative xmlns:adec="http://schemas.microsoft.com/office/drawing/2017/decorative" val="1"/>
              </a:ext>
            </a:extLst>
          </p:cNvPr>
          <p:cNvSpPr/>
          <p:nvPr userDrawn="1"/>
        </p:nvSpPr>
        <p:spPr>
          <a:xfrm>
            <a:off x="3261646" y="2635838"/>
            <a:ext cx="310218" cy="233074"/>
          </a:xfrm>
          <a:custGeom>
            <a:avLst/>
            <a:gdLst>
              <a:gd name="connsiteX0" fmla="*/ 325088 w 3616928"/>
              <a:gd name="connsiteY0" fmla="*/ 2493836 h 2717482"/>
              <a:gd name="connsiteX1" fmla="*/ 0 w 3616928"/>
              <a:gd name="connsiteY1" fmla="*/ 1620108 h 2717482"/>
              <a:gd name="connsiteX2" fmla="*/ 1086517 w 3616928"/>
              <a:gd name="connsiteY2" fmla="*/ 19336 h 2717482"/>
              <a:gd name="connsiteX3" fmla="*/ 1300734 w 3616928"/>
              <a:gd name="connsiteY3" fmla="*/ 71628 h 2717482"/>
              <a:gd name="connsiteX4" fmla="*/ 1300734 w 3616928"/>
              <a:gd name="connsiteY4" fmla="*/ 71628 h 2717482"/>
              <a:gd name="connsiteX5" fmla="*/ 1253776 w 3616928"/>
              <a:gd name="connsiteY5" fmla="*/ 305943 h 2717482"/>
              <a:gd name="connsiteX6" fmla="*/ 710375 w 3616928"/>
              <a:gd name="connsiteY6" fmla="*/ 858584 h 2717482"/>
              <a:gd name="connsiteX7" fmla="*/ 930497 w 3616928"/>
              <a:gd name="connsiteY7" fmla="*/ 1294448 h 2717482"/>
              <a:gd name="connsiteX8" fmla="*/ 934784 w 3616928"/>
              <a:gd name="connsiteY8" fmla="*/ 1295020 h 2717482"/>
              <a:gd name="connsiteX9" fmla="*/ 1585055 w 3616928"/>
              <a:gd name="connsiteY9" fmla="*/ 2006251 h 2717482"/>
              <a:gd name="connsiteX10" fmla="*/ 1387412 w 3616928"/>
              <a:gd name="connsiteY10" fmla="*/ 2507743 h 2717482"/>
              <a:gd name="connsiteX11" fmla="*/ 1375791 w 3616928"/>
              <a:gd name="connsiteY11" fmla="*/ 2520316 h 2717482"/>
              <a:gd name="connsiteX12" fmla="*/ 873919 w 3616928"/>
              <a:gd name="connsiteY12" fmla="*/ 2717483 h 2717482"/>
              <a:gd name="connsiteX13" fmla="*/ 325279 w 3616928"/>
              <a:gd name="connsiteY13" fmla="*/ 2493931 h 2717482"/>
              <a:gd name="connsiteX14" fmla="*/ 325279 w 3616928"/>
              <a:gd name="connsiteY14" fmla="*/ 2493931 h 2717482"/>
              <a:gd name="connsiteX15" fmla="*/ 2357057 w 3616928"/>
              <a:gd name="connsiteY15" fmla="*/ 2493836 h 2717482"/>
              <a:gd name="connsiteX16" fmla="*/ 2031968 w 3616928"/>
              <a:gd name="connsiteY16" fmla="*/ 1620108 h 2717482"/>
              <a:gd name="connsiteX17" fmla="*/ 3118485 w 3616928"/>
              <a:gd name="connsiteY17" fmla="*/ 19336 h 2717482"/>
              <a:gd name="connsiteX18" fmla="*/ 3332703 w 3616928"/>
              <a:gd name="connsiteY18" fmla="*/ 71628 h 2717482"/>
              <a:gd name="connsiteX19" fmla="*/ 3332703 w 3616928"/>
              <a:gd name="connsiteY19" fmla="*/ 71628 h 2717482"/>
              <a:gd name="connsiteX20" fmla="*/ 3285744 w 3616928"/>
              <a:gd name="connsiteY20" fmla="*/ 305943 h 2717482"/>
              <a:gd name="connsiteX21" fmla="*/ 2742343 w 3616928"/>
              <a:gd name="connsiteY21" fmla="*/ 858584 h 2717482"/>
              <a:gd name="connsiteX22" fmla="*/ 2962370 w 3616928"/>
              <a:gd name="connsiteY22" fmla="*/ 1294448 h 2717482"/>
              <a:gd name="connsiteX23" fmla="*/ 2966657 w 3616928"/>
              <a:gd name="connsiteY23" fmla="*/ 1295020 h 2717482"/>
              <a:gd name="connsiteX24" fmla="*/ 3616928 w 3616928"/>
              <a:gd name="connsiteY24" fmla="*/ 2006251 h 2717482"/>
              <a:gd name="connsiteX25" fmla="*/ 3413760 w 3616928"/>
              <a:gd name="connsiteY25" fmla="*/ 2514220 h 2717482"/>
              <a:gd name="connsiteX26" fmla="*/ 2905792 w 3616928"/>
              <a:gd name="connsiteY26" fmla="*/ 2717388 h 2717482"/>
              <a:gd name="connsiteX27" fmla="*/ 2357152 w 3616928"/>
              <a:gd name="connsiteY27" fmla="*/ 2493836 h 2717482"/>
              <a:gd name="connsiteX28" fmla="*/ 2357152 w 3616928"/>
              <a:gd name="connsiteY28" fmla="*/ 2493836 h 271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16928" h="2717482">
                <a:moveTo>
                  <a:pt x="325088" y="2493836"/>
                </a:moveTo>
                <a:cubicBezTo>
                  <a:pt x="121920" y="2270380"/>
                  <a:pt x="0" y="2026539"/>
                  <a:pt x="0" y="1620108"/>
                </a:cubicBezTo>
                <a:cubicBezTo>
                  <a:pt x="0" y="954025"/>
                  <a:pt x="445675" y="359188"/>
                  <a:pt x="1086517" y="19336"/>
                </a:cubicBezTo>
                <a:cubicBezTo>
                  <a:pt x="1160812" y="-20097"/>
                  <a:pt x="1252918" y="2477"/>
                  <a:pt x="1300734" y="71628"/>
                </a:cubicBezTo>
                <a:lnTo>
                  <a:pt x="1300734" y="71628"/>
                </a:lnTo>
                <a:cubicBezTo>
                  <a:pt x="1354550" y="149448"/>
                  <a:pt x="1333310" y="254699"/>
                  <a:pt x="1253776" y="305943"/>
                </a:cubicBezTo>
                <a:cubicBezTo>
                  <a:pt x="981075" y="481585"/>
                  <a:pt x="813911" y="674466"/>
                  <a:pt x="710375" y="858584"/>
                </a:cubicBezTo>
                <a:cubicBezTo>
                  <a:pt x="606838" y="1042702"/>
                  <a:pt x="723805" y="1266159"/>
                  <a:pt x="930497" y="1294448"/>
                </a:cubicBezTo>
                <a:cubicBezTo>
                  <a:pt x="931926" y="1294639"/>
                  <a:pt x="933355" y="1294829"/>
                  <a:pt x="934784" y="1295020"/>
                </a:cubicBezTo>
                <a:cubicBezTo>
                  <a:pt x="1300543" y="1335691"/>
                  <a:pt x="1585055" y="1620108"/>
                  <a:pt x="1585055" y="2006251"/>
                </a:cubicBezTo>
                <a:cubicBezTo>
                  <a:pt x="1585055" y="2186369"/>
                  <a:pt x="1506188" y="2366487"/>
                  <a:pt x="1387412" y="2507743"/>
                </a:cubicBezTo>
                <a:cubicBezTo>
                  <a:pt x="1383792" y="2512124"/>
                  <a:pt x="1379887" y="2516315"/>
                  <a:pt x="1375791" y="2520316"/>
                </a:cubicBezTo>
                <a:cubicBezTo>
                  <a:pt x="1235012" y="2658237"/>
                  <a:pt x="1074230" y="2717483"/>
                  <a:pt x="873919" y="2717483"/>
                </a:cubicBezTo>
                <a:cubicBezTo>
                  <a:pt x="650367" y="2717483"/>
                  <a:pt x="447199" y="2615851"/>
                  <a:pt x="325279" y="2493931"/>
                </a:cubicBezTo>
                <a:lnTo>
                  <a:pt x="325279" y="2493931"/>
                </a:lnTo>
                <a:close/>
                <a:moveTo>
                  <a:pt x="2357057" y="2493836"/>
                </a:moveTo>
                <a:cubicBezTo>
                  <a:pt x="2153888" y="2270284"/>
                  <a:pt x="2031968" y="2026444"/>
                  <a:pt x="2031968" y="1620108"/>
                </a:cubicBezTo>
                <a:cubicBezTo>
                  <a:pt x="2031968" y="954025"/>
                  <a:pt x="2477643" y="359188"/>
                  <a:pt x="3118485" y="19336"/>
                </a:cubicBezTo>
                <a:cubicBezTo>
                  <a:pt x="3192780" y="-20097"/>
                  <a:pt x="3284887" y="2477"/>
                  <a:pt x="3332703" y="71628"/>
                </a:cubicBezTo>
                <a:lnTo>
                  <a:pt x="3332703" y="71628"/>
                </a:lnTo>
                <a:cubicBezTo>
                  <a:pt x="3386519" y="149448"/>
                  <a:pt x="3365278" y="254699"/>
                  <a:pt x="3285744" y="305943"/>
                </a:cubicBezTo>
                <a:cubicBezTo>
                  <a:pt x="3013043" y="481585"/>
                  <a:pt x="2845880" y="674466"/>
                  <a:pt x="2742343" y="858584"/>
                </a:cubicBezTo>
                <a:cubicBezTo>
                  <a:pt x="2640140" y="1040416"/>
                  <a:pt x="2755773" y="1266159"/>
                  <a:pt x="2962370" y="1294448"/>
                </a:cubicBezTo>
                <a:cubicBezTo>
                  <a:pt x="2963799" y="1294639"/>
                  <a:pt x="2965228" y="1294829"/>
                  <a:pt x="2966657" y="1295020"/>
                </a:cubicBezTo>
                <a:cubicBezTo>
                  <a:pt x="3332416" y="1335691"/>
                  <a:pt x="3616928" y="1620108"/>
                  <a:pt x="3616928" y="2006251"/>
                </a:cubicBezTo>
                <a:cubicBezTo>
                  <a:pt x="3616928" y="2189131"/>
                  <a:pt x="3535680" y="2372011"/>
                  <a:pt x="3413760" y="2514220"/>
                </a:cubicBezTo>
                <a:cubicBezTo>
                  <a:pt x="3291840" y="2656428"/>
                  <a:pt x="3108960" y="2717388"/>
                  <a:pt x="2905792" y="2717388"/>
                </a:cubicBezTo>
                <a:cubicBezTo>
                  <a:pt x="2682240" y="2717388"/>
                  <a:pt x="2479072" y="2615756"/>
                  <a:pt x="2357152" y="2493836"/>
                </a:cubicBezTo>
                <a:lnTo>
                  <a:pt x="2357152" y="2493836"/>
                </a:lnTo>
                <a:close/>
              </a:path>
            </a:pathLst>
          </a:custGeom>
          <a:gradFill flip="none" rotWithShape="1">
            <a:gsLst>
              <a:gs pos="24000">
                <a:schemeClr val="tx2"/>
              </a:gs>
              <a:gs pos="100000">
                <a:schemeClr val="tx2">
                  <a:lumMod val="60000"/>
                  <a:lumOff val="40000"/>
                </a:schemeClr>
              </a:gs>
            </a:gsLst>
            <a:path path="circle">
              <a:fillToRect t="100000" r="100000"/>
            </a:path>
            <a:tileRect l="-100000" b="-100000"/>
          </a:gradFill>
          <a:ln w="3175">
            <a:solidFill>
              <a:schemeClr val="bg1"/>
            </a:solidFill>
            <a:headEnd type="none" w="med" len="med"/>
            <a:tailEnd type="none" w="med" len="med"/>
          </a:ln>
          <a:effectLst>
            <a:outerShdw blurRad="50800" dist="76200" dir="8100000" algn="tr" rotWithShape="0">
              <a:schemeClr val="tx2">
                <a:alpha val="25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a:solidFill>
                <a:srgbClr val="FFFFFF"/>
              </a:solidFill>
              <a:cs typeface="Segoe UI" pitchFamily="34" charset="0"/>
            </a:endParaRPr>
          </a:p>
        </p:txBody>
      </p:sp>
      <p:sp>
        <p:nvSpPr>
          <p:cNvPr id="30" name="Picture Placeholder 58">
            <a:extLst>
              <a:ext uri="{FF2B5EF4-FFF2-40B4-BE49-F238E27FC236}">
                <a16:creationId xmlns:a16="http://schemas.microsoft.com/office/drawing/2014/main" id="{1E339855-0DB0-BCBE-30A5-B1E26386DFCD}"/>
              </a:ext>
            </a:extLst>
          </p:cNvPr>
          <p:cNvSpPr>
            <a:spLocks noGrp="1"/>
          </p:cNvSpPr>
          <p:nvPr>
            <p:ph type="pic" sz="quarter" idx="25"/>
          </p:nvPr>
        </p:nvSpPr>
        <p:spPr>
          <a:xfrm>
            <a:off x="2994653" y="2"/>
            <a:ext cx="9197347" cy="2538746"/>
          </a:xfrm>
          <a:prstGeom prst="rect">
            <a:avLst/>
          </a:prstGeom>
          <a:solidFill>
            <a:schemeClr val="bg1">
              <a:alpha val="40000"/>
            </a:schemeClr>
          </a:solidFill>
          <a:ln>
            <a:noFill/>
          </a:ln>
          <a:effectLst>
            <a:outerShdw blurRad="266700" sx="102000" sy="102000" algn="ctr" rotWithShape="0">
              <a:prstClr val="black">
                <a:alpha val="1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16" name="Rectangle 15">
            <a:extLst>
              <a:ext uri="{FF2B5EF4-FFF2-40B4-BE49-F238E27FC236}">
                <a16:creationId xmlns:a16="http://schemas.microsoft.com/office/drawing/2014/main" id="{33F6DA76-488A-41D4-9F00-067E99B9A922}"/>
              </a:ext>
              <a:ext uri="{C183D7F6-B498-43B3-948B-1728B52AA6E4}">
                <adec:decorative xmlns:adec="http://schemas.microsoft.com/office/drawing/2017/decorative" val="1"/>
              </a:ext>
            </a:extLst>
          </p:cNvPr>
          <p:cNvSpPr/>
          <p:nvPr userDrawn="1"/>
        </p:nvSpPr>
        <p:spPr bwMode="auto">
          <a:xfrm>
            <a:off x="-1" y="0"/>
            <a:ext cx="2994654" cy="6858000"/>
          </a:xfrm>
          <a:prstGeom prst="rect">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IN" err="1"/>
          </a:p>
        </p:txBody>
      </p:sp>
      <p:sp>
        <p:nvSpPr>
          <p:cNvPr id="20" name="Freeform: Shape 19">
            <a:extLst>
              <a:ext uri="{FF2B5EF4-FFF2-40B4-BE49-F238E27FC236}">
                <a16:creationId xmlns:a16="http://schemas.microsoft.com/office/drawing/2014/main" id="{38DD06AD-7D76-9067-276E-0F17E128B877}"/>
              </a:ext>
            </a:extLst>
          </p:cNvPr>
          <p:cNvSpPr/>
          <p:nvPr userDrawn="1"/>
        </p:nvSpPr>
        <p:spPr>
          <a:xfrm flipH="1">
            <a:off x="0" y="5513380"/>
            <a:ext cx="2994654" cy="1344622"/>
          </a:xfrm>
          <a:custGeom>
            <a:avLst/>
            <a:gdLst>
              <a:gd name="connsiteX0" fmla="*/ 1472469 w 2994654"/>
              <a:gd name="connsiteY0" fmla="*/ 828 h 1344622"/>
              <a:gd name="connsiteX1" fmla="*/ 306791 w 2994654"/>
              <a:gd name="connsiteY1" fmla="*/ 117459 h 1344622"/>
              <a:gd name="connsiteX2" fmla="*/ 0 w 2994654"/>
              <a:gd name="connsiteY2" fmla="*/ 174536 h 1344622"/>
              <a:gd name="connsiteX3" fmla="*/ 0 w 2994654"/>
              <a:gd name="connsiteY3" fmla="*/ 1344622 h 1344622"/>
              <a:gd name="connsiteX4" fmla="*/ 2994654 w 2994654"/>
              <a:gd name="connsiteY4" fmla="*/ 1344622 h 1344622"/>
              <a:gd name="connsiteX5" fmla="*/ 2994654 w 2994654"/>
              <a:gd name="connsiteY5" fmla="*/ 204851 h 1344622"/>
              <a:gd name="connsiteX6" fmla="*/ 2831572 w 2994654"/>
              <a:gd name="connsiteY6" fmla="*/ 158542 h 1344622"/>
              <a:gd name="connsiteX7" fmla="*/ 2249587 w 2994654"/>
              <a:gd name="connsiteY7" fmla="*/ 43171 h 1344622"/>
              <a:gd name="connsiteX8" fmla="*/ 1472469 w 2994654"/>
              <a:gd name="connsiteY8" fmla="*/ 828 h 134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4654" h="1344622">
                <a:moveTo>
                  <a:pt x="1472469" y="828"/>
                </a:moveTo>
                <a:cubicBezTo>
                  <a:pt x="1083910" y="7332"/>
                  <a:pt x="695350" y="51694"/>
                  <a:pt x="306791" y="117459"/>
                </a:cubicBezTo>
                <a:lnTo>
                  <a:pt x="0" y="174536"/>
                </a:lnTo>
                <a:lnTo>
                  <a:pt x="0" y="1344622"/>
                </a:lnTo>
                <a:lnTo>
                  <a:pt x="2994654" y="1344622"/>
                </a:lnTo>
                <a:lnTo>
                  <a:pt x="2994654" y="204851"/>
                </a:lnTo>
                <a:lnTo>
                  <a:pt x="2831572" y="158542"/>
                </a:lnTo>
                <a:cubicBezTo>
                  <a:pt x="2638147" y="108889"/>
                  <a:pt x="2443867" y="69810"/>
                  <a:pt x="2249587" y="43171"/>
                </a:cubicBezTo>
                <a:cubicBezTo>
                  <a:pt x="1990547" y="8981"/>
                  <a:pt x="1731508" y="-3508"/>
                  <a:pt x="1472469" y="828"/>
                </a:cubicBezTo>
                <a:close/>
              </a:path>
            </a:pathLst>
          </a:cu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US">
              <a:solidFill>
                <a:schemeClr val="lt1"/>
              </a:solidFill>
            </a:endParaRPr>
          </a:p>
        </p:txBody>
      </p:sp>
      <p:sp>
        <p:nvSpPr>
          <p:cNvPr id="24" name="Text Placeholder 35">
            <a:extLst>
              <a:ext uri="{FF2B5EF4-FFF2-40B4-BE49-F238E27FC236}">
                <a16:creationId xmlns:a16="http://schemas.microsoft.com/office/drawing/2014/main" id="{1BB974A8-A836-A5B7-AA47-C86F9115B067}"/>
              </a:ext>
            </a:extLst>
          </p:cNvPr>
          <p:cNvSpPr>
            <a:spLocks noGrp="1"/>
          </p:cNvSpPr>
          <p:nvPr>
            <p:ph type="body" sz="quarter" idx="21" hasCustomPrompt="1"/>
          </p:nvPr>
        </p:nvSpPr>
        <p:spPr>
          <a:xfrm>
            <a:off x="403859" y="1709268"/>
            <a:ext cx="2125981" cy="307775"/>
          </a:xfrm>
          <a:noFill/>
        </p:spPr>
        <p:txBody>
          <a:bodyPr vert="horz" wrap="square" lIns="0" tIns="0" rIns="0" bIns="0" rtlCol="0" anchor="t">
            <a:noAutofit/>
          </a:bodyPr>
          <a:lstStyle>
            <a:lvl1pPr marL="0" indent="0">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Customer Story</a:t>
            </a:r>
          </a:p>
        </p:txBody>
      </p:sp>
      <p:sp>
        <p:nvSpPr>
          <p:cNvPr id="23" name="Text Placeholder 35">
            <a:extLst>
              <a:ext uri="{FF2B5EF4-FFF2-40B4-BE49-F238E27FC236}">
                <a16:creationId xmlns:a16="http://schemas.microsoft.com/office/drawing/2014/main" id="{CB435F08-83C4-6039-9412-D302CC3999B4}"/>
              </a:ext>
            </a:extLst>
          </p:cNvPr>
          <p:cNvSpPr>
            <a:spLocks noGrp="1"/>
          </p:cNvSpPr>
          <p:nvPr>
            <p:ph type="body" sz="quarter" idx="17" hasCustomPrompt="1"/>
          </p:nvPr>
        </p:nvSpPr>
        <p:spPr>
          <a:xfrm>
            <a:off x="292100" y="585789"/>
            <a:ext cx="1437389" cy="438552"/>
          </a:xfrm>
          <a:noFill/>
        </p:spPr>
        <p:txBody>
          <a:bodyPr wrap="square" lIns="0" tIns="0" rIns="0" bIns="0" anchor="ctr">
            <a:noAutofit/>
          </a:bodyPr>
          <a:lstStyle>
            <a:lvl1pPr marL="0" indent="0" algn="ctr">
              <a:spcBef>
                <a:spcPts val="200"/>
              </a:spcBef>
              <a:spcAft>
                <a:spcPts val="200"/>
              </a:spcAft>
              <a:buFont typeface="Arial" panose="020B0604020202020204" pitchFamily="34" charset="0"/>
              <a:buNone/>
              <a:defRPr kumimoji="0" lang="en-US" sz="2000" b="0" i="0" u="none" strike="noStrike" cap="none" spc="300"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LOGO</a:t>
            </a:r>
          </a:p>
        </p:txBody>
      </p:sp>
      <p:sp>
        <p:nvSpPr>
          <p:cNvPr id="25" name="Text Placeholder 35">
            <a:extLst>
              <a:ext uri="{FF2B5EF4-FFF2-40B4-BE49-F238E27FC236}">
                <a16:creationId xmlns:a16="http://schemas.microsoft.com/office/drawing/2014/main" id="{A7B2012D-4EB9-EABC-528F-B87B4CFB4457}"/>
              </a:ext>
            </a:extLst>
          </p:cNvPr>
          <p:cNvSpPr>
            <a:spLocks noGrp="1"/>
          </p:cNvSpPr>
          <p:nvPr>
            <p:ph type="body" sz="quarter" idx="26" hasCustomPrompt="1"/>
          </p:nvPr>
        </p:nvSpPr>
        <p:spPr>
          <a:xfrm>
            <a:off x="3268757" y="3008649"/>
            <a:ext cx="8524504" cy="493577"/>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Text Placeholder 35">
            <a:extLst>
              <a:ext uri="{FF2B5EF4-FFF2-40B4-BE49-F238E27FC236}">
                <a16:creationId xmlns:a16="http://schemas.microsoft.com/office/drawing/2014/main" id="{81FC70E6-DB43-AF79-348B-F75BBD482630}"/>
              </a:ext>
            </a:extLst>
          </p:cNvPr>
          <p:cNvSpPr>
            <a:spLocks noGrp="1"/>
          </p:cNvSpPr>
          <p:nvPr>
            <p:ph type="body" sz="quarter" idx="27" hasCustomPrompt="1"/>
          </p:nvPr>
        </p:nvSpPr>
        <p:spPr>
          <a:xfrm>
            <a:off x="3268757" y="3710940"/>
            <a:ext cx="8524504" cy="184393"/>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1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 Name, Role, Department</a:t>
            </a:r>
          </a:p>
        </p:txBody>
      </p:sp>
      <p:sp>
        <p:nvSpPr>
          <p:cNvPr id="27" name="Text Placeholder 35">
            <a:extLst>
              <a:ext uri="{FF2B5EF4-FFF2-40B4-BE49-F238E27FC236}">
                <a16:creationId xmlns:a16="http://schemas.microsoft.com/office/drawing/2014/main" id="{65BC0285-0DE3-2D98-1A3F-FC79103F6EDC}"/>
              </a:ext>
            </a:extLst>
          </p:cNvPr>
          <p:cNvSpPr>
            <a:spLocks noGrp="1"/>
          </p:cNvSpPr>
          <p:nvPr>
            <p:ph type="body" sz="quarter" idx="28" hasCustomPrompt="1"/>
          </p:nvPr>
        </p:nvSpPr>
        <p:spPr>
          <a:xfrm>
            <a:off x="3268756" y="4618652"/>
            <a:ext cx="2721411" cy="165038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8" name="Text Placeholder 35">
            <a:extLst>
              <a:ext uri="{FF2B5EF4-FFF2-40B4-BE49-F238E27FC236}">
                <a16:creationId xmlns:a16="http://schemas.microsoft.com/office/drawing/2014/main" id="{0E93D11B-CFFD-6B8F-3513-58E06080C0B7}"/>
              </a:ext>
            </a:extLst>
          </p:cNvPr>
          <p:cNvSpPr>
            <a:spLocks noGrp="1"/>
          </p:cNvSpPr>
          <p:nvPr>
            <p:ph type="body" sz="quarter" idx="29" hasCustomPrompt="1"/>
          </p:nvPr>
        </p:nvSpPr>
        <p:spPr>
          <a:xfrm>
            <a:off x="6222825" y="4618652"/>
            <a:ext cx="2721407" cy="165038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9" name="Text Placeholder 35">
            <a:extLst>
              <a:ext uri="{FF2B5EF4-FFF2-40B4-BE49-F238E27FC236}">
                <a16:creationId xmlns:a16="http://schemas.microsoft.com/office/drawing/2014/main" id="{6960B92C-ECCB-92B3-5D62-AF11A8BEEA4C}"/>
              </a:ext>
            </a:extLst>
          </p:cNvPr>
          <p:cNvSpPr>
            <a:spLocks noGrp="1"/>
          </p:cNvSpPr>
          <p:nvPr>
            <p:ph type="body" sz="quarter" idx="30" hasCustomPrompt="1"/>
          </p:nvPr>
        </p:nvSpPr>
        <p:spPr>
          <a:xfrm>
            <a:off x="9176892" y="4618652"/>
            <a:ext cx="2721415" cy="165038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grpSp>
        <p:nvGrpSpPr>
          <p:cNvPr id="37" name="Group 36">
            <a:extLst>
              <a:ext uri="{FF2B5EF4-FFF2-40B4-BE49-F238E27FC236}">
                <a16:creationId xmlns:a16="http://schemas.microsoft.com/office/drawing/2014/main" id="{E4776AAC-9A32-F029-8160-C8B636AF5080}"/>
              </a:ext>
              <a:ext uri="{C183D7F6-B498-43B3-948B-1728B52AA6E4}">
                <adec:decorative xmlns:adec="http://schemas.microsoft.com/office/drawing/2017/decorative" val="1"/>
              </a:ext>
            </a:extLst>
          </p:cNvPr>
          <p:cNvGrpSpPr/>
          <p:nvPr userDrawn="1"/>
        </p:nvGrpSpPr>
        <p:grpSpPr>
          <a:xfrm>
            <a:off x="327695" y="6180906"/>
            <a:ext cx="1554479" cy="343989"/>
            <a:chOff x="327695" y="6180906"/>
            <a:chExt cx="1554479" cy="343989"/>
          </a:xfrm>
        </p:grpSpPr>
        <p:pic>
          <p:nvPicPr>
            <p:cNvPr id="21" name="Graphic 20">
              <a:extLst>
                <a:ext uri="{FF2B5EF4-FFF2-40B4-BE49-F238E27FC236}">
                  <a16:creationId xmlns:a16="http://schemas.microsoft.com/office/drawing/2014/main" id="{649BEB6C-392D-2446-EF6C-749B11626C32}"/>
                </a:ext>
              </a:extLst>
            </p:cNvPr>
            <p:cNvPicPr>
              <a:picLocks noChangeAspect="1"/>
            </p:cNvPicPr>
            <p:nvPr userDrawn="1"/>
          </p:nvPicPr>
          <p:blipFill rotWithShape="1">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rcRect t="-3268" r="76718"/>
            <a:stretch/>
          </p:blipFill>
          <p:spPr>
            <a:xfrm>
              <a:off x="327695" y="6180906"/>
              <a:ext cx="361915" cy="343989"/>
            </a:xfrm>
            <a:prstGeom prst="rect">
              <a:avLst/>
            </a:prstGeom>
          </p:spPr>
        </p:pic>
        <p:pic>
          <p:nvPicPr>
            <p:cNvPr id="36" name="Graphic 35">
              <a:extLst>
                <a:ext uri="{FF2B5EF4-FFF2-40B4-BE49-F238E27FC236}">
                  <a16:creationId xmlns:a16="http://schemas.microsoft.com/office/drawing/2014/main" id="{90BB7AFC-1C37-439A-40FD-08922295A1B1}"/>
                </a:ext>
              </a:extLst>
            </p:cNvPr>
            <p:cNvPicPr>
              <a:picLocks noChangeAspect="1"/>
            </p:cNvPicPr>
            <p:nvPr userDrawn="1"/>
          </p:nvPicPr>
          <p:blipFill rotWithShape="1">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rcRect l="25488" t="-3268"/>
            <a:stretch/>
          </p:blipFill>
          <p:spPr>
            <a:xfrm>
              <a:off x="723899" y="6180906"/>
              <a:ext cx="1158275" cy="343989"/>
            </a:xfrm>
            <a:prstGeom prst="rect">
              <a:avLst/>
            </a:prstGeom>
          </p:spPr>
        </p:pic>
      </p:grpSp>
      <p:sp>
        <p:nvSpPr>
          <p:cNvPr id="38" name="Text Placeholder 35">
            <a:extLst>
              <a:ext uri="{FF2B5EF4-FFF2-40B4-BE49-F238E27FC236}">
                <a16:creationId xmlns:a16="http://schemas.microsoft.com/office/drawing/2014/main" id="{8FD5FFDC-A6EB-3C87-986F-196C59661E0C}"/>
              </a:ext>
            </a:extLst>
          </p:cNvPr>
          <p:cNvSpPr>
            <a:spLocks noGrp="1"/>
          </p:cNvSpPr>
          <p:nvPr>
            <p:ph type="body" sz="quarter" idx="31" hasCustomPrompt="1"/>
          </p:nvPr>
        </p:nvSpPr>
        <p:spPr>
          <a:xfrm>
            <a:off x="3268758" y="4279285"/>
            <a:ext cx="2721418" cy="21544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9" name="Text Placeholder 35">
            <a:extLst>
              <a:ext uri="{FF2B5EF4-FFF2-40B4-BE49-F238E27FC236}">
                <a16:creationId xmlns:a16="http://schemas.microsoft.com/office/drawing/2014/main" id="{54DFE48E-8FCA-F310-ED49-531C1EC2F6C4}"/>
              </a:ext>
            </a:extLst>
          </p:cNvPr>
          <p:cNvSpPr>
            <a:spLocks noGrp="1"/>
          </p:cNvSpPr>
          <p:nvPr>
            <p:ph type="body" sz="quarter" idx="32" hasCustomPrompt="1"/>
          </p:nvPr>
        </p:nvSpPr>
        <p:spPr>
          <a:xfrm>
            <a:off x="6222825" y="4279285"/>
            <a:ext cx="2721418" cy="21544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0" name="Text Placeholder 35">
            <a:extLst>
              <a:ext uri="{FF2B5EF4-FFF2-40B4-BE49-F238E27FC236}">
                <a16:creationId xmlns:a16="http://schemas.microsoft.com/office/drawing/2014/main" id="{820F9AEF-BAC6-1441-BB7B-65BCFBABC58E}"/>
              </a:ext>
            </a:extLst>
          </p:cNvPr>
          <p:cNvSpPr>
            <a:spLocks noGrp="1"/>
          </p:cNvSpPr>
          <p:nvPr>
            <p:ph type="body" sz="quarter" idx="33" hasCustomPrompt="1"/>
          </p:nvPr>
        </p:nvSpPr>
        <p:spPr>
          <a:xfrm>
            <a:off x="9176892" y="4279285"/>
            <a:ext cx="2721418" cy="21544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1353919238"/>
      </p:ext>
    </p:extLst>
  </p:cSld>
  <p:clrMapOvr>
    <a:masterClrMapping/>
  </p:clrMapOvr>
  <p:transition>
    <p:fade/>
  </p:transition>
</p:sldLayout>
</file>

<file path=ppt/slideLayouts/slideLayout737.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3C5F01E0-FCA9-123F-F4B6-95DF9C407F08}"/>
              </a:ext>
            </a:extLst>
          </p:cNvPr>
          <p:cNvSpPr/>
          <p:nvPr userDrawn="1"/>
        </p:nvSpPr>
        <p:spPr bwMode="auto">
          <a:xfrm>
            <a:off x="6892925" y="585788"/>
            <a:ext cx="4716463" cy="5683249"/>
          </a:xfrm>
          <a:prstGeom prst="roundRect">
            <a:avLst>
              <a:gd name="adj" fmla="val 6345"/>
            </a:avLst>
          </a:prstGeom>
          <a:solidFill>
            <a:schemeClr val="bg1"/>
          </a:solidFill>
          <a:ln w="8467" cap="flat">
            <a:noFill/>
            <a:prstDash val="solid"/>
            <a:miter/>
          </a:ln>
          <a:effectLst>
            <a:outerShdw blurRad="685800" dist="165100" dir="18900000" sx="95000" sy="95000" algn="bl" rotWithShape="0">
              <a:prstClr val="black">
                <a:alpha val="20000"/>
              </a:prstClr>
            </a:outerShdw>
          </a:effectLst>
        </p:spPr>
        <p:txBody>
          <a:bodyPr rtlCol="0" anchor="ctr"/>
          <a:lstStyle/>
          <a:p>
            <a:pPr marL="0" indent="0">
              <a:buFont typeface="Arial" panose="020B0604020202020204" pitchFamily="34" charset="0"/>
              <a:buNone/>
            </a:pPr>
            <a:endParaRPr lang="en-IN" err="1">
              <a:solidFill>
                <a:schemeClr val="tx1"/>
              </a:solidFill>
            </a:endParaRPr>
          </a:p>
        </p:txBody>
      </p:sp>
      <p:pic>
        <p:nvPicPr>
          <p:cNvPr id="4" name="Picture 3">
            <a:extLst>
              <a:ext uri="{FF2B5EF4-FFF2-40B4-BE49-F238E27FC236}">
                <a16:creationId xmlns:a16="http://schemas.microsoft.com/office/drawing/2014/main" id="{CBBE9D09-F88A-C810-FD53-319EC6B35AF8}"/>
              </a:ext>
            </a:extLst>
          </p:cNvPr>
          <p:cNvPicPr>
            <a:picLocks noChangeAspect="1"/>
          </p:cNvPicPr>
          <p:nvPr userDrawn="1"/>
        </p:nvPicPr>
        <p:blipFill rotWithShape="1">
          <a:blip r:embed="rId2" cstate="print">
            <a:alphaModFix amt="35000"/>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5" name="Rectangle 4">
            <a:extLst>
              <a:ext uri="{FF2B5EF4-FFF2-40B4-BE49-F238E27FC236}">
                <a16:creationId xmlns:a16="http://schemas.microsoft.com/office/drawing/2014/main" id="{F89A7745-38DA-45EF-7B28-4181572416FA}"/>
              </a:ext>
            </a:extLst>
          </p:cNvPr>
          <p:cNvSpPr/>
          <p:nvPr userDrawn="1"/>
        </p:nvSpPr>
        <p:spPr bwMode="auto">
          <a:xfrm>
            <a:off x="0" y="2017713"/>
            <a:ext cx="7110413" cy="3486784"/>
          </a:xfrm>
          <a:prstGeom prst="rect">
            <a:avLst/>
          </a:prstGeom>
          <a:solidFill>
            <a:schemeClr val="bg1"/>
          </a:solidFill>
          <a:ln>
            <a:noFill/>
            <a:headEnd type="none" w="med" len="med"/>
            <a:tailEnd type="none" w="med" len="med"/>
          </a:ln>
          <a:effectLst>
            <a:outerShdw blurRad="444500" dist="419100" dir="8100000" sx="95000" sy="95000" algn="tr" rotWithShape="0">
              <a:prstClr val="black">
                <a:alpha val="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IN" sz="2000" err="1">
              <a:solidFill>
                <a:schemeClr val="tx1"/>
              </a:solidFill>
              <a:cs typeface="Segoe UI" pitchFamily="34" charset="0"/>
            </a:endParaRPr>
          </a:p>
        </p:txBody>
      </p:sp>
      <p:grpSp>
        <p:nvGrpSpPr>
          <p:cNvPr id="8" name="Group 7">
            <a:extLst>
              <a:ext uri="{FF2B5EF4-FFF2-40B4-BE49-F238E27FC236}">
                <a16:creationId xmlns:a16="http://schemas.microsoft.com/office/drawing/2014/main" id="{2B47B3F4-A59F-E959-BFB9-9070C3F4693F}"/>
              </a:ext>
            </a:extLst>
          </p:cNvPr>
          <p:cNvGrpSpPr/>
          <p:nvPr userDrawn="1"/>
        </p:nvGrpSpPr>
        <p:grpSpPr>
          <a:xfrm>
            <a:off x="584200" y="1215243"/>
            <a:ext cx="965312" cy="977565"/>
            <a:chOff x="142812" y="139308"/>
            <a:chExt cx="301753" cy="305583"/>
          </a:xfrm>
          <a:effectLst>
            <a:outerShdw blurRad="571500" dist="38100" dir="5400000" sx="95000" sy="95000" algn="t" rotWithShape="0">
              <a:schemeClr val="tx2">
                <a:alpha val="25000"/>
              </a:schemeClr>
            </a:outerShdw>
          </a:effectLst>
        </p:grpSpPr>
        <p:sp>
          <p:nvSpPr>
            <p:cNvPr id="9" name="Rectangle: Rounded Corners 8">
              <a:extLst>
                <a:ext uri="{FF2B5EF4-FFF2-40B4-BE49-F238E27FC236}">
                  <a16:creationId xmlns:a16="http://schemas.microsoft.com/office/drawing/2014/main" id="{D21BD6C9-CDB6-817F-6DA1-06FC2598B472}"/>
                </a:ext>
              </a:extLst>
            </p:cNvPr>
            <p:cNvSpPr/>
            <p:nvPr/>
          </p:nvSpPr>
          <p:spPr bwMode="auto">
            <a:xfrm>
              <a:off x="142812" y="139308"/>
              <a:ext cx="301753" cy="305583"/>
            </a:xfrm>
            <a:prstGeom prst="roundRect">
              <a:avLst>
                <a:gd name="adj" fmla="val 17933"/>
              </a:avLst>
            </a:prstGeom>
            <a:solidFill>
              <a:schemeClr val="bg1"/>
            </a:solidFill>
            <a:ln>
              <a:noFill/>
              <a:headEnd type="none" w="med" len="med"/>
              <a:tailEnd type="none" w="med" len="med"/>
            </a:ln>
            <a:effectLst>
              <a:outerShdw blurRad="190500" dist="177800" dir="8100000" sx="90000" sy="90000" algn="tr" rotWithShape="0">
                <a:prstClr val="black">
                  <a:alpha val="1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chemeClr val="tx1"/>
                </a:solidFill>
                <a:ea typeface="Segoe UI" pitchFamily="34" charset="0"/>
                <a:cs typeface="Segoe UI" pitchFamily="34" charset="0"/>
              </a:endParaRPr>
            </a:p>
          </p:txBody>
        </p:sp>
        <p:sp>
          <p:nvSpPr>
            <p:cNvPr id="10" name="Oval 9">
              <a:extLst>
                <a:ext uri="{FF2B5EF4-FFF2-40B4-BE49-F238E27FC236}">
                  <a16:creationId xmlns:a16="http://schemas.microsoft.com/office/drawing/2014/main" id="{8E8A5A4E-77D0-EC21-03A2-A88372631264}"/>
                </a:ext>
              </a:extLst>
            </p:cNvPr>
            <p:cNvSpPr/>
            <p:nvPr/>
          </p:nvSpPr>
          <p:spPr bwMode="auto">
            <a:xfrm>
              <a:off x="177513" y="175925"/>
              <a:ext cx="232350" cy="232350"/>
            </a:xfrm>
            <a:prstGeom prst="ellipse">
              <a:avLst/>
            </a:prstGeom>
            <a:gradFill flip="none" rotWithShape="1">
              <a:gsLst>
                <a:gs pos="24000">
                  <a:schemeClr val="tx2"/>
                </a:gs>
                <a:gs pos="100000">
                  <a:schemeClr val="tx2">
                    <a:lumMod val="60000"/>
                    <a:lumOff val="40000"/>
                  </a:schemeClr>
                </a:gs>
              </a:gsLst>
              <a:path path="circle">
                <a:fillToRect t="100000" r="100000"/>
              </a:path>
              <a:tileRect l="-100000" b="-100000"/>
            </a:gradFill>
            <a:ln w="3175">
              <a:solidFill>
                <a:schemeClr val="bg1"/>
              </a:solidFill>
              <a:headEnd type="none" w="med" len="med"/>
              <a:tailEnd type="none" w="med" len="med"/>
            </a:ln>
            <a:effectLst>
              <a:outerShdw blurRad="50800" dist="76200" dir="8100000" algn="tr" rotWithShape="0">
                <a:schemeClr val="tx2">
                  <a:alpha val="25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err="1">
                <a:solidFill>
                  <a:schemeClr val="tx1"/>
                </a:solidFill>
                <a:cs typeface="Segoe UI" pitchFamily="34" charset="0"/>
              </a:endParaRPr>
            </a:p>
          </p:txBody>
        </p:sp>
      </p:grpSp>
      <p:sp>
        <p:nvSpPr>
          <p:cNvPr id="11" name="Graphic 28">
            <a:extLst>
              <a:ext uri="{FF2B5EF4-FFF2-40B4-BE49-F238E27FC236}">
                <a16:creationId xmlns:a16="http://schemas.microsoft.com/office/drawing/2014/main" id="{94084894-5998-2121-7B84-D92C656E9F5F}"/>
              </a:ext>
            </a:extLst>
          </p:cNvPr>
          <p:cNvSpPr/>
          <p:nvPr userDrawn="1"/>
        </p:nvSpPr>
        <p:spPr>
          <a:xfrm>
            <a:off x="821642" y="1519790"/>
            <a:ext cx="490428" cy="368470"/>
          </a:xfrm>
          <a:custGeom>
            <a:avLst/>
            <a:gdLst>
              <a:gd name="connsiteX0" fmla="*/ 325088 w 3616928"/>
              <a:gd name="connsiteY0" fmla="*/ 2493836 h 2717482"/>
              <a:gd name="connsiteX1" fmla="*/ 0 w 3616928"/>
              <a:gd name="connsiteY1" fmla="*/ 1620108 h 2717482"/>
              <a:gd name="connsiteX2" fmla="*/ 1086517 w 3616928"/>
              <a:gd name="connsiteY2" fmla="*/ 19336 h 2717482"/>
              <a:gd name="connsiteX3" fmla="*/ 1300734 w 3616928"/>
              <a:gd name="connsiteY3" fmla="*/ 71628 h 2717482"/>
              <a:gd name="connsiteX4" fmla="*/ 1300734 w 3616928"/>
              <a:gd name="connsiteY4" fmla="*/ 71628 h 2717482"/>
              <a:gd name="connsiteX5" fmla="*/ 1253776 w 3616928"/>
              <a:gd name="connsiteY5" fmla="*/ 305943 h 2717482"/>
              <a:gd name="connsiteX6" fmla="*/ 710375 w 3616928"/>
              <a:gd name="connsiteY6" fmla="*/ 858584 h 2717482"/>
              <a:gd name="connsiteX7" fmla="*/ 930497 w 3616928"/>
              <a:gd name="connsiteY7" fmla="*/ 1294448 h 2717482"/>
              <a:gd name="connsiteX8" fmla="*/ 934784 w 3616928"/>
              <a:gd name="connsiteY8" fmla="*/ 1295020 h 2717482"/>
              <a:gd name="connsiteX9" fmla="*/ 1585055 w 3616928"/>
              <a:gd name="connsiteY9" fmla="*/ 2006251 h 2717482"/>
              <a:gd name="connsiteX10" fmla="*/ 1387412 w 3616928"/>
              <a:gd name="connsiteY10" fmla="*/ 2507743 h 2717482"/>
              <a:gd name="connsiteX11" fmla="*/ 1375791 w 3616928"/>
              <a:gd name="connsiteY11" fmla="*/ 2520316 h 2717482"/>
              <a:gd name="connsiteX12" fmla="*/ 873919 w 3616928"/>
              <a:gd name="connsiteY12" fmla="*/ 2717483 h 2717482"/>
              <a:gd name="connsiteX13" fmla="*/ 325279 w 3616928"/>
              <a:gd name="connsiteY13" fmla="*/ 2493931 h 2717482"/>
              <a:gd name="connsiteX14" fmla="*/ 325279 w 3616928"/>
              <a:gd name="connsiteY14" fmla="*/ 2493931 h 2717482"/>
              <a:gd name="connsiteX15" fmla="*/ 2357057 w 3616928"/>
              <a:gd name="connsiteY15" fmla="*/ 2493836 h 2717482"/>
              <a:gd name="connsiteX16" fmla="*/ 2031968 w 3616928"/>
              <a:gd name="connsiteY16" fmla="*/ 1620108 h 2717482"/>
              <a:gd name="connsiteX17" fmla="*/ 3118485 w 3616928"/>
              <a:gd name="connsiteY17" fmla="*/ 19336 h 2717482"/>
              <a:gd name="connsiteX18" fmla="*/ 3332703 w 3616928"/>
              <a:gd name="connsiteY18" fmla="*/ 71628 h 2717482"/>
              <a:gd name="connsiteX19" fmla="*/ 3332703 w 3616928"/>
              <a:gd name="connsiteY19" fmla="*/ 71628 h 2717482"/>
              <a:gd name="connsiteX20" fmla="*/ 3285744 w 3616928"/>
              <a:gd name="connsiteY20" fmla="*/ 305943 h 2717482"/>
              <a:gd name="connsiteX21" fmla="*/ 2742343 w 3616928"/>
              <a:gd name="connsiteY21" fmla="*/ 858584 h 2717482"/>
              <a:gd name="connsiteX22" fmla="*/ 2962370 w 3616928"/>
              <a:gd name="connsiteY22" fmla="*/ 1294448 h 2717482"/>
              <a:gd name="connsiteX23" fmla="*/ 2966657 w 3616928"/>
              <a:gd name="connsiteY23" fmla="*/ 1295020 h 2717482"/>
              <a:gd name="connsiteX24" fmla="*/ 3616928 w 3616928"/>
              <a:gd name="connsiteY24" fmla="*/ 2006251 h 2717482"/>
              <a:gd name="connsiteX25" fmla="*/ 3413760 w 3616928"/>
              <a:gd name="connsiteY25" fmla="*/ 2514220 h 2717482"/>
              <a:gd name="connsiteX26" fmla="*/ 2905792 w 3616928"/>
              <a:gd name="connsiteY26" fmla="*/ 2717388 h 2717482"/>
              <a:gd name="connsiteX27" fmla="*/ 2357152 w 3616928"/>
              <a:gd name="connsiteY27" fmla="*/ 2493836 h 2717482"/>
              <a:gd name="connsiteX28" fmla="*/ 2357152 w 3616928"/>
              <a:gd name="connsiteY28" fmla="*/ 2493836 h 271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16928" h="2717482">
                <a:moveTo>
                  <a:pt x="325088" y="2493836"/>
                </a:moveTo>
                <a:cubicBezTo>
                  <a:pt x="121920" y="2270380"/>
                  <a:pt x="0" y="2026539"/>
                  <a:pt x="0" y="1620108"/>
                </a:cubicBezTo>
                <a:cubicBezTo>
                  <a:pt x="0" y="954025"/>
                  <a:pt x="445675" y="359188"/>
                  <a:pt x="1086517" y="19336"/>
                </a:cubicBezTo>
                <a:cubicBezTo>
                  <a:pt x="1160812" y="-20097"/>
                  <a:pt x="1252918" y="2477"/>
                  <a:pt x="1300734" y="71628"/>
                </a:cubicBezTo>
                <a:lnTo>
                  <a:pt x="1300734" y="71628"/>
                </a:lnTo>
                <a:cubicBezTo>
                  <a:pt x="1354550" y="149448"/>
                  <a:pt x="1333310" y="254699"/>
                  <a:pt x="1253776" y="305943"/>
                </a:cubicBezTo>
                <a:cubicBezTo>
                  <a:pt x="981075" y="481585"/>
                  <a:pt x="813911" y="674466"/>
                  <a:pt x="710375" y="858584"/>
                </a:cubicBezTo>
                <a:cubicBezTo>
                  <a:pt x="606838" y="1042702"/>
                  <a:pt x="723805" y="1266159"/>
                  <a:pt x="930497" y="1294448"/>
                </a:cubicBezTo>
                <a:cubicBezTo>
                  <a:pt x="931926" y="1294639"/>
                  <a:pt x="933355" y="1294829"/>
                  <a:pt x="934784" y="1295020"/>
                </a:cubicBezTo>
                <a:cubicBezTo>
                  <a:pt x="1300543" y="1335691"/>
                  <a:pt x="1585055" y="1620108"/>
                  <a:pt x="1585055" y="2006251"/>
                </a:cubicBezTo>
                <a:cubicBezTo>
                  <a:pt x="1585055" y="2186369"/>
                  <a:pt x="1506188" y="2366487"/>
                  <a:pt x="1387412" y="2507743"/>
                </a:cubicBezTo>
                <a:cubicBezTo>
                  <a:pt x="1383792" y="2512124"/>
                  <a:pt x="1379887" y="2516315"/>
                  <a:pt x="1375791" y="2520316"/>
                </a:cubicBezTo>
                <a:cubicBezTo>
                  <a:pt x="1235012" y="2658237"/>
                  <a:pt x="1074230" y="2717483"/>
                  <a:pt x="873919" y="2717483"/>
                </a:cubicBezTo>
                <a:cubicBezTo>
                  <a:pt x="650367" y="2717483"/>
                  <a:pt x="447199" y="2615851"/>
                  <a:pt x="325279" y="2493931"/>
                </a:cubicBezTo>
                <a:lnTo>
                  <a:pt x="325279" y="2493931"/>
                </a:lnTo>
                <a:close/>
                <a:moveTo>
                  <a:pt x="2357057" y="2493836"/>
                </a:moveTo>
                <a:cubicBezTo>
                  <a:pt x="2153888" y="2270284"/>
                  <a:pt x="2031968" y="2026444"/>
                  <a:pt x="2031968" y="1620108"/>
                </a:cubicBezTo>
                <a:cubicBezTo>
                  <a:pt x="2031968" y="954025"/>
                  <a:pt x="2477643" y="359188"/>
                  <a:pt x="3118485" y="19336"/>
                </a:cubicBezTo>
                <a:cubicBezTo>
                  <a:pt x="3192780" y="-20097"/>
                  <a:pt x="3284887" y="2477"/>
                  <a:pt x="3332703" y="71628"/>
                </a:cubicBezTo>
                <a:lnTo>
                  <a:pt x="3332703" y="71628"/>
                </a:lnTo>
                <a:cubicBezTo>
                  <a:pt x="3386519" y="149448"/>
                  <a:pt x="3365278" y="254699"/>
                  <a:pt x="3285744" y="305943"/>
                </a:cubicBezTo>
                <a:cubicBezTo>
                  <a:pt x="3013043" y="481585"/>
                  <a:pt x="2845880" y="674466"/>
                  <a:pt x="2742343" y="858584"/>
                </a:cubicBezTo>
                <a:cubicBezTo>
                  <a:pt x="2640140" y="1040416"/>
                  <a:pt x="2755773" y="1266159"/>
                  <a:pt x="2962370" y="1294448"/>
                </a:cubicBezTo>
                <a:cubicBezTo>
                  <a:pt x="2963799" y="1294639"/>
                  <a:pt x="2965228" y="1294829"/>
                  <a:pt x="2966657" y="1295020"/>
                </a:cubicBezTo>
                <a:cubicBezTo>
                  <a:pt x="3332416" y="1335691"/>
                  <a:pt x="3616928" y="1620108"/>
                  <a:pt x="3616928" y="2006251"/>
                </a:cubicBezTo>
                <a:cubicBezTo>
                  <a:pt x="3616928" y="2189131"/>
                  <a:pt x="3535680" y="2372011"/>
                  <a:pt x="3413760" y="2514220"/>
                </a:cubicBezTo>
                <a:cubicBezTo>
                  <a:pt x="3291840" y="2656428"/>
                  <a:pt x="3108960" y="2717388"/>
                  <a:pt x="2905792" y="2717388"/>
                </a:cubicBezTo>
                <a:cubicBezTo>
                  <a:pt x="2682240" y="2717388"/>
                  <a:pt x="2479072" y="2615756"/>
                  <a:pt x="2357152" y="2493836"/>
                </a:cubicBezTo>
                <a:lnTo>
                  <a:pt x="2357152" y="2493836"/>
                </a:lnTo>
                <a:close/>
              </a:path>
            </a:pathLst>
          </a:custGeom>
          <a:solidFill>
            <a:schemeClr val="bg1"/>
          </a:solidFill>
          <a:ln w="3175">
            <a:solidFill>
              <a:schemeClr val="bg1"/>
            </a:solidFill>
            <a:headEnd type="none" w="med" len="med"/>
            <a:tailEnd type="none" w="med" len="med"/>
          </a:ln>
          <a:effectLst>
            <a:outerShdw blurRad="50800" dist="76200" dir="8100000" algn="tr" rotWithShape="0">
              <a:schemeClr val="tx2">
                <a:alpha val="25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a:solidFill>
                <a:schemeClr val="tx1"/>
              </a:solidFill>
              <a:cs typeface="Segoe UI" pitchFamily="34" charset="0"/>
            </a:endParaRPr>
          </a:p>
        </p:txBody>
      </p:sp>
      <p:sp>
        <p:nvSpPr>
          <p:cNvPr id="13" name="Text Placeholder 35">
            <a:extLst>
              <a:ext uri="{FF2B5EF4-FFF2-40B4-BE49-F238E27FC236}">
                <a16:creationId xmlns:a16="http://schemas.microsoft.com/office/drawing/2014/main" id="{7E45569B-DC4B-6BB5-7125-236795D561C2}"/>
              </a:ext>
            </a:extLst>
          </p:cNvPr>
          <p:cNvSpPr>
            <a:spLocks noGrp="1"/>
          </p:cNvSpPr>
          <p:nvPr>
            <p:ph type="body" sz="quarter" idx="17" hasCustomPrompt="1"/>
          </p:nvPr>
        </p:nvSpPr>
        <p:spPr>
          <a:xfrm>
            <a:off x="584200" y="2686834"/>
            <a:ext cx="5829300" cy="1732236"/>
          </a:xfrm>
          <a:noFill/>
        </p:spPr>
        <p:txBody>
          <a:bodyPr wrap="square" lIns="0" tIns="0" rIns="0" bIns="0" anchor="t">
            <a:noAutofit/>
          </a:bodyPr>
          <a:lstStyle>
            <a:lvl1pPr marL="0" indent="0" algn="l">
              <a:buFont typeface="Arial" panose="020B0604020202020204" pitchFamily="34" charset="0"/>
              <a:buNone/>
              <a:defRPr kumimoji="0" lang="en-US" sz="2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4" name="Text Placeholder 35">
            <a:extLst>
              <a:ext uri="{FF2B5EF4-FFF2-40B4-BE49-F238E27FC236}">
                <a16:creationId xmlns:a16="http://schemas.microsoft.com/office/drawing/2014/main" id="{37DA3014-0EB4-BDB4-9685-50FA55C9BDD2}"/>
              </a:ext>
            </a:extLst>
          </p:cNvPr>
          <p:cNvSpPr>
            <a:spLocks noGrp="1"/>
          </p:cNvSpPr>
          <p:nvPr>
            <p:ph type="body" sz="quarter" idx="15" hasCustomPrompt="1"/>
          </p:nvPr>
        </p:nvSpPr>
        <p:spPr>
          <a:xfrm>
            <a:off x="582613" y="4756201"/>
            <a:ext cx="5830888" cy="275690"/>
          </a:xfrm>
          <a:noFill/>
        </p:spPr>
        <p:txBody>
          <a:bodyPr wrap="square" lIns="0" tIns="0" rIns="0" bIns="0" anchor="t">
            <a:noAutofit/>
          </a:bodyPr>
          <a:lstStyle>
            <a:lvl1pPr marL="0" indent="0" algn="r">
              <a:buFont typeface="Arial" panose="020B0604020202020204" pitchFamily="34" charset="0"/>
              <a:buNone/>
              <a:defRPr kumimoji="0" lang="en-US" sz="1800" b="0" i="0" u="none" strike="noStrike" cap="none" normalizeH="0" dirty="0" smtClean="0">
                <a:ln>
                  <a:noFill/>
                </a:ln>
                <a:solidFill>
                  <a:schemeClr val="tx2"/>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Narrator</a:t>
            </a:r>
          </a:p>
        </p:txBody>
      </p:sp>
      <p:sp>
        <p:nvSpPr>
          <p:cNvPr id="15" name="Picture Placeholder 58">
            <a:extLst>
              <a:ext uri="{FF2B5EF4-FFF2-40B4-BE49-F238E27FC236}">
                <a16:creationId xmlns:a16="http://schemas.microsoft.com/office/drawing/2014/main" id="{899616DF-EE05-1C41-D337-34195C9D7609}"/>
              </a:ext>
            </a:extLst>
          </p:cNvPr>
          <p:cNvSpPr>
            <a:spLocks noGrp="1"/>
          </p:cNvSpPr>
          <p:nvPr>
            <p:ph type="pic" sz="quarter" idx="22"/>
          </p:nvPr>
        </p:nvSpPr>
        <p:spPr>
          <a:xfrm>
            <a:off x="7110413" y="800101"/>
            <a:ext cx="4281488" cy="5257794"/>
          </a:xfrm>
          <a:prstGeom prst="roundRect">
            <a:avLst>
              <a:gd name="adj" fmla="val 4431"/>
            </a:avLst>
          </a:prstGeom>
          <a:solidFill>
            <a:schemeClr val="bg1">
              <a:alpha val="40000"/>
            </a:schemeClr>
          </a:solid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Tree>
    <p:extLst>
      <p:ext uri="{BB962C8B-B14F-4D97-AF65-F5344CB8AC3E}">
        <p14:creationId xmlns:p14="http://schemas.microsoft.com/office/powerpoint/2010/main" val="3513260080"/>
      </p:ext>
    </p:extLst>
  </p:cSld>
  <p:clrMapOvr>
    <a:masterClrMapping/>
  </p:clrMapOvr>
  <p:transition>
    <p:fade/>
  </p:transition>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pic>
        <p:nvPicPr>
          <p:cNvPr id="3" name="Picture 2" descr="A picture containing white, design, black and white, art&#10;&#10;Description automatically generated">
            <a:extLst>
              <a:ext uri="{FF2B5EF4-FFF2-40B4-BE49-F238E27FC236}">
                <a16:creationId xmlns:a16="http://schemas.microsoft.com/office/drawing/2014/main" id="{68CED5D4-D5FE-8E91-2C27-0767AD657DC0}"/>
              </a:ext>
            </a:extLst>
          </p:cNvPr>
          <p:cNvPicPr>
            <a:picLocks noChangeAspect="1"/>
          </p:cNvPicPr>
          <p:nvPr userDrawn="1"/>
        </p:nvPicPr>
        <p:blipFill>
          <a:blip r:embed="rId2" cstate="print">
            <a:alphaModFix amt="8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Rectangle 3">
            <a:extLst>
              <a:ext uri="{FF2B5EF4-FFF2-40B4-BE49-F238E27FC236}">
                <a16:creationId xmlns:a16="http://schemas.microsoft.com/office/drawing/2014/main" id="{BB1FBE52-090D-88D4-6AF6-45E7E687FB11}"/>
              </a:ext>
            </a:extLst>
          </p:cNvPr>
          <p:cNvSpPr/>
          <p:nvPr userDrawn="1"/>
        </p:nvSpPr>
        <p:spPr bwMode="auto">
          <a:xfrm>
            <a:off x="0" y="2493962"/>
            <a:ext cx="6463284" cy="1866900"/>
          </a:xfrm>
          <a:prstGeom prst="rect">
            <a:avLst/>
          </a:prstGeom>
          <a:gradFill>
            <a:gsLst>
              <a:gs pos="43000">
                <a:srgbClr val="FFFFFF">
                  <a:alpha val="9000"/>
                </a:srgbClr>
              </a:gs>
              <a:gs pos="0">
                <a:schemeClr val="bg1">
                  <a:alpha val="0"/>
                </a:schemeClr>
              </a:gs>
              <a:gs pos="84000">
                <a:schemeClr val="bg1">
                  <a:alpha val="70000"/>
                </a:schemeClr>
              </a:gs>
            </a:gsLst>
            <a:lin ang="10800000" scaled="1"/>
          </a:gradFill>
          <a:ln>
            <a:noFill/>
            <a:headEnd type="none" w="med" len="med"/>
            <a:tailEnd type="none" w="med" len="med"/>
          </a:ln>
          <a:effectLst>
            <a:outerShdw blurRad="76200" dist="38100" dir="10800000" sx="101000" sy="101000" algn="r" rotWithShape="0">
              <a:schemeClr val="tx1">
                <a:alpha val="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IN" sz="2000" err="1">
              <a:solidFill>
                <a:srgbClr val="FFFFFF"/>
              </a:solidFill>
              <a:ea typeface="Segoe UI" pitchFamily="34" charset="0"/>
              <a:cs typeface="Segoe UI" pitchFamily="34" charset="0"/>
            </a:endParaRPr>
          </a:p>
        </p:txBody>
      </p:sp>
      <p:pic>
        <p:nvPicPr>
          <p:cNvPr id="6" name="MS logo gray - EMF" descr="Microsoft logo, gray text version">
            <a:extLst>
              <a:ext uri="{FF2B5EF4-FFF2-40B4-BE49-F238E27FC236}">
                <a16:creationId xmlns:a16="http://schemas.microsoft.com/office/drawing/2014/main" id="{4C015D71-3E55-982A-47FA-9450B990596D}"/>
              </a:ext>
            </a:extLst>
          </p:cNvPr>
          <p:cNvPicPr>
            <a:picLocks noChangeAspect="1"/>
          </p:cNvPicPr>
          <p:nvPr userDrawn="1"/>
        </p:nvPicPr>
        <p:blipFill>
          <a:blip r:embed="rId3"/>
          <a:stretch>
            <a:fillRect/>
          </a:stretch>
        </p:blipFill>
        <p:spPr bwMode="black">
          <a:xfrm>
            <a:off x="584200" y="585788"/>
            <a:ext cx="1366440" cy="292608"/>
          </a:xfrm>
          <a:prstGeom prst="rect">
            <a:avLst/>
          </a:prstGeom>
        </p:spPr>
      </p:pic>
      <p:sp>
        <p:nvSpPr>
          <p:cNvPr id="7" name="Text Box 3" descr="This is a copyright notice that should be included on the final slide.">
            <a:extLst>
              <a:ext uri="{FF2B5EF4-FFF2-40B4-BE49-F238E27FC236}">
                <a16:creationId xmlns:a16="http://schemas.microsoft.com/office/drawing/2014/main" id="{55D7B2BA-D4E8-0B99-9647-EAE432CF6FC8}"/>
              </a:ext>
            </a:extLst>
          </p:cNvPr>
          <p:cNvSpPr txBox="1">
            <a:spLocks noChangeArrowheads="1"/>
          </p:cNvSpPr>
          <p:nvPr userDrawn="1"/>
        </p:nvSpPr>
        <p:spPr bwMode="blackWhite">
          <a:xfrm>
            <a:off x="584200" y="6161316"/>
            <a:ext cx="4482124" cy="107722"/>
          </a:xfrm>
          <a:prstGeom prst="rect">
            <a:avLst/>
          </a:prstGeom>
          <a:noFill/>
          <a:ln w="12700">
            <a:noFill/>
            <a:miter lim="800000"/>
            <a:headEnd type="none" w="sm" len="sm"/>
            <a:tailEnd type="none" w="sm" len="sm"/>
          </a:ln>
          <a:effectLst/>
        </p:spPr>
        <p:txBody>
          <a:bodyPr vert="horz" wrap="square" lIns="0" tIns="0" rIns="0" bIns="0" numCol="1" anchor="b" anchorCtr="0" compatLnSpc="1">
            <a:prstTxWarp prst="textNoShape">
              <a:avLst/>
            </a:prstTxWarp>
            <a:spAutoFit/>
          </a:bodyPr>
          <a:lstStyle/>
          <a:p>
            <a:pPr defTabSz="932290" eaLnBrk="0" hangingPunct="0"/>
            <a:r>
              <a:rPr lang="en-US" sz="700">
                <a:cs typeface="Segoe UI" pitchFamily="34" charset="0"/>
              </a:rPr>
              <a:t>© Copyright Microsoft Corporation. All rights reserved. </a:t>
            </a:r>
          </a:p>
        </p:txBody>
      </p:sp>
      <p:sp>
        <p:nvSpPr>
          <p:cNvPr id="8" name="Title 1">
            <a:extLst>
              <a:ext uri="{FF2B5EF4-FFF2-40B4-BE49-F238E27FC236}">
                <a16:creationId xmlns:a16="http://schemas.microsoft.com/office/drawing/2014/main" id="{C162987A-C5A2-E20D-E70A-A6A18E7BDE14}"/>
              </a:ext>
            </a:extLst>
          </p:cNvPr>
          <p:cNvSpPr>
            <a:spLocks noGrp="1"/>
          </p:cNvSpPr>
          <p:nvPr>
            <p:ph type="title" hasCustomPrompt="1"/>
          </p:nvPr>
        </p:nvSpPr>
        <p:spPr>
          <a:xfrm>
            <a:off x="586740" y="2967335"/>
            <a:ext cx="11018520" cy="923330"/>
          </a:xfrm>
        </p:spPr>
        <p:txBody>
          <a:bodyPr vert="horz" wrap="square" lIns="0" tIns="0" rIns="0" bIns="0" rtlCol="0" anchor="t">
            <a:spAutoFit/>
          </a:bodyPr>
          <a:lstStyle>
            <a:lvl1pPr marL="0" indent="0" algn="l">
              <a:buFont typeface="Arial" panose="020B0604020202020204" pitchFamily="34" charset="0"/>
              <a:buNone/>
              <a:defRPr lang="en-IN" sz="6000" dirty="0">
                <a:gradFill>
                  <a:gsLst>
                    <a:gs pos="0">
                      <a:schemeClr val="tx2"/>
                    </a:gs>
                    <a:gs pos="100000">
                      <a:schemeClr val="tx2">
                        <a:lumMod val="60000"/>
                        <a:lumOff val="40000"/>
                      </a:schemeClr>
                    </a:gs>
                  </a:gsLst>
                  <a:lin ang="2700000" scaled="1"/>
                </a:gradFill>
              </a:defRPr>
            </a:lvl1pPr>
          </a:lstStyle>
          <a:p>
            <a:pPr marL="0" lvl="0"/>
            <a:r>
              <a:rPr lang="en-US"/>
              <a:t>Thank you</a:t>
            </a:r>
            <a:endParaRPr lang="en-IN"/>
          </a:p>
        </p:txBody>
      </p:sp>
    </p:spTree>
    <p:extLst>
      <p:ext uri="{BB962C8B-B14F-4D97-AF65-F5344CB8AC3E}">
        <p14:creationId xmlns:p14="http://schemas.microsoft.com/office/powerpoint/2010/main" val="308722603"/>
      </p:ext>
    </p:extLst>
  </p:cSld>
  <p:clrMapOvr>
    <a:masterClrMapping/>
  </p:clrMapOvr>
  <p:transition>
    <p:fade/>
  </p:transition>
</p:sldLayout>
</file>

<file path=ppt/slideLayouts/slideLayout739.xml><?xml version="1.0" encoding="utf-8"?>
<p:sldLayout xmlns:a="http://schemas.openxmlformats.org/drawingml/2006/main" xmlns:r="http://schemas.openxmlformats.org/officeDocument/2006/relationships" xmlns:p="http://schemas.openxmlformats.org/presentationml/2006/main" preserve="1" userDrawn="1">
  <p:cSld name="1_Customer story slide">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343E480C-326D-1BD3-675E-490770C2832C}"/>
              </a:ext>
            </a:extLst>
          </p:cNvPr>
          <p:cNvSpPr/>
          <p:nvPr userDrawn="1"/>
        </p:nvSpPr>
        <p:spPr>
          <a:xfrm flipH="1">
            <a:off x="5727701" y="3265542"/>
            <a:ext cx="6464299" cy="2178087"/>
          </a:xfrm>
          <a:custGeom>
            <a:avLst/>
            <a:gdLst>
              <a:gd name="connsiteX0" fmla="*/ 0 w 6464299"/>
              <a:gd name="connsiteY0" fmla="*/ 0 h 2178087"/>
              <a:gd name="connsiteX1" fmla="*/ 0 w 6464299"/>
              <a:gd name="connsiteY1" fmla="*/ 2178087 h 2178087"/>
              <a:gd name="connsiteX2" fmla="*/ 6464299 w 6464299"/>
              <a:gd name="connsiteY2" fmla="*/ 2178087 h 2178087"/>
              <a:gd name="connsiteX3" fmla="*/ 6464299 w 6464299"/>
              <a:gd name="connsiteY3" fmla="*/ 1609277 h 2178087"/>
              <a:gd name="connsiteX4" fmla="*/ 6395660 w 6464299"/>
              <a:gd name="connsiteY4" fmla="*/ 1621604 h 2178087"/>
              <a:gd name="connsiteX5" fmla="*/ 5229981 w 6464299"/>
              <a:gd name="connsiteY5" fmla="*/ 1726424 h 2178087"/>
              <a:gd name="connsiteX6" fmla="*/ 49187 w 6464299"/>
              <a:gd name="connsiteY6" fmla="*/ 26851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64299" h="2178087">
                <a:moveTo>
                  <a:pt x="0" y="0"/>
                </a:moveTo>
                <a:lnTo>
                  <a:pt x="0" y="2178087"/>
                </a:lnTo>
                <a:lnTo>
                  <a:pt x="6464299" y="2178087"/>
                </a:lnTo>
                <a:lnTo>
                  <a:pt x="6464299" y="1609277"/>
                </a:lnTo>
                <a:lnTo>
                  <a:pt x="6395660" y="1621604"/>
                </a:lnTo>
                <a:cubicBezTo>
                  <a:pt x="6007101" y="1684506"/>
                  <a:pt x="5618541" y="1724931"/>
                  <a:pt x="5229981" y="1726424"/>
                </a:cubicBezTo>
                <a:cubicBezTo>
                  <a:pt x="3157664" y="1718458"/>
                  <a:pt x="1085347" y="603113"/>
                  <a:pt x="49187" y="26851"/>
                </a:cubicBezTo>
                <a:close/>
              </a:path>
            </a:pathLst>
          </a:custGeom>
          <a:solidFill>
            <a:schemeClr val="bg1">
              <a:alpha val="46000"/>
            </a:schemeClr>
          </a:solidFill>
          <a:ln w="8467" cap="flat">
            <a:noFill/>
            <a:prstDash val="solid"/>
            <a:miter/>
          </a:ln>
          <a:effectLst>
            <a:outerShdw blurRad="317500" dist="254000" dir="18900000" sx="95000" sy="95000" algn="bl" rotWithShape="0">
              <a:prstClr val="black">
                <a:alpha val="5000"/>
              </a:prstClr>
            </a:outerShdw>
          </a:effectLst>
        </p:spPr>
        <p:txBody>
          <a:bodyPr wrap="square" rtlCol="0" anchor="ctr">
            <a:noAutofit/>
          </a:bodyPr>
          <a:lstStyle/>
          <a:p>
            <a:pPr marL="0" indent="0">
              <a:buFont typeface="Arial" panose="020B0604020202020204" pitchFamily="34" charset="0"/>
              <a:buNone/>
            </a:pPr>
            <a:endParaRPr lang="en-US"/>
          </a:p>
        </p:txBody>
      </p:sp>
      <p:sp>
        <p:nvSpPr>
          <p:cNvPr id="4" name="Freeform: Shape 3">
            <a:extLst>
              <a:ext uri="{FF2B5EF4-FFF2-40B4-BE49-F238E27FC236}">
                <a16:creationId xmlns:a16="http://schemas.microsoft.com/office/drawing/2014/main" id="{39E40CF4-B58F-9DD8-56C2-61B59D6AA3DB}"/>
              </a:ext>
            </a:extLst>
          </p:cNvPr>
          <p:cNvSpPr/>
          <p:nvPr userDrawn="1"/>
        </p:nvSpPr>
        <p:spPr>
          <a:xfrm flipH="1">
            <a:off x="5727700" y="3898856"/>
            <a:ext cx="6464300" cy="1074871"/>
          </a:xfrm>
          <a:custGeom>
            <a:avLst/>
            <a:gdLst>
              <a:gd name="connsiteX0" fmla="*/ 0 w 6464300"/>
              <a:gd name="connsiteY0" fmla="*/ 0 h 1074871"/>
              <a:gd name="connsiteX1" fmla="*/ 0 w 6464300"/>
              <a:gd name="connsiteY1" fmla="*/ 1074871 h 1074871"/>
              <a:gd name="connsiteX2" fmla="*/ 6464300 w 6464300"/>
              <a:gd name="connsiteY2" fmla="*/ 1074871 h 1074871"/>
              <a:gd name="connsiteX3" fmla="*/ 6464300 w 6464300"/>
              <a:gd name="connsiteY3" fmla="*/ 628704 h 1074871"/>
              <a:gd name="connsiteX4" fmla="*/ 6141358 w 6464300"/>
              <a:gd name="connsiteY4" fmla="*/ 670861 h 1074871"/>
              <a:gd name="connsiteX5" fmla="*/ 4094238 w 6464300"/>
              <a:gd name="connsiteY5" fmla="*/ 875996 h 1074871"/>
              <a:gd name="connsiteX6" fmla="*/ 682372 w 6464300"/>
              <a:gd name="connsiteY6" fmla="*/ 218743 h 1074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64300" h="1074871">
                <a:moveTo>
                  <a:pt x="0" y="0"/>
                </a:moveTo>
                <a:lnTo>
                  <a:pt x="0" y="1074871"/>
                </a:lnTo>
                <a:lnTo>
                  <a:pt x="6464300" y="1074871"/>
                </a:lnTo>
                <a:lnTo>
                  <a:pt x="6464300" y="628704"/>
                </a:lnTo>
                <a:lnTo>
                  <a:pt x="6141358" y="670861"/>
                </a:lnTo>
                <a:cubicBezTo>
                  <a:pt x="5458985" y="765855"/>
                  <a:pt x="4776612" y="874455"/>
                  <a:pt x="4094238" y="875996"/>
                </a:cubicBezTo>
                <a:cubicBezTo>
                  <a:pt x="2729492" y="872915"/>
                  <a:pt x="1364746" y="441593"/>
                  <a:pt x="682372" y="218743"/>
                </a:cubicBezTo>
                <a:close/>
              </a:path>
            </a:pathLst>
          </a:custGeom>
          <a:solidFill>
            <a:schemeClr val="bg1">
              <a:alpha val="46000"/>
            </a:schemeClr>
          </a:solidFill>
          <a:ln w="8467" cap="flat">
            <a:noFill/>
            <a:prstDash val="solid"/>
            <a:miter/>
          </a:ln>
          <a:effectLst>
            <a:outerShdw blurRad="317500" dist="254000" dir="18900000" sx="95000" sy="95000" algn="bl" rotWithShape="0">
              <a:prstClr val="black">
                <a:alpha val="5000"/>
              </a:prstClr>
            </a:outerShdw>
          </a:effectLst>
        </p:spPr>
        <p:txBody>
          <a:bodyPr wrap="square" rtlCol="0" anchor="ctr">
            <a:noAutofit/>
          </a:bodyPr>
          <a:lstStyle/>
          <a:p>
            <a:pPr marL="0" indent="0">
              <a:buFont typeface="Arial" panose="020B0604020202020204" pitchFamily="34" charset="0"/>
              <a:buNone/>
            </a:pPr>
            <a:endParaRPr lang="en-US"/>
          </a:p>
        </p:txBody>
      </p:sp>
      <p:sp>
        <p:nvSpPr>
          <p:cNvPr id="7" name="Rectangle: Top Corners Rounded 6">
            <a:extLst>
              <a:ext uri="{FF2B5EF4-FFF2-40B4-BE49-F238E27FC236}">
                <a16:creationId xmlns:a16="http://schemas.microsoft.com/office/drawing/2014/main" id="{CB0B2AFE-795D-9F81-C2DA-BE6BA5909955}"/>
              </a:ext>
            </a:extLst>
          </p:cNvPr>
          <p:cNvSpPr/>
          <p:nvPr userDrawn="1"/>
        </p:nvSpPr>
        <p:spPr bwMode="auto">
          <a:xfrm flipH="1">
            <a:off x="2994654" y="4151782"/>
            <a:ext cx="9211883" cy="2706217"/>
          </a:xfrm>
          <a:prstGeom prst="round2SameRect">
            <a:avLst>
              <a:gd name="adj1" fmla="val 0"/>
              <a:gd name="adj2" fmla="val 0"/>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640080" rtlCol="0" anchor="ctr">
            <a:noAutofit/>
          </a:bodyPr>
          <a:lstStyle/>
          <a:p>
            <a:pPr marL="0" lvl="0" indent="0" algn="ctr">
              <a:buFont typeface="Arial" panose="020B0604020202020204" pitchFamily="34" charset="0"/>
              <a:buNone/>
            </a:pPr>
            <a:endParaRPr lang="en-IN" sz="1600" err="1">
              <a:solidFill>
                <a:schemeClr val="tx1"/>
              </a:solidFill>
            </a:endParaRPr>
          </a:p>
        </p:txBody>
      </p:sp>
      <p:sp>
        <p:nvSpPr>
          <p:cNvPr id="17" name="Graphic 28">
            <a:extLst>
              <a:ext uri="{FF2B5EF4-FFF2-40B4-BE49-F238E27FC236}">
                <a16:creationId xmlns:a16="http://schemas.microsoft.com/office/drawing/2014/main" id="{7F00291F-6782-6CC4-396F-B301C212B1CB}"/>
              </a:ext>
            </a:extLst>
          </p:cNvPr>
          <p:cNvSpPr/>
          <p:nvPr userDrawn="1"/>
        </p:nvSpPr>
        <p:spPr>
          <a:xfrm>
            <a:off x="3261646" y="2635838"/>
            <a:ext cx="310218" cy="233074"/>
          </a:xfrm>
          <a:custGeom>
            <a:avLst/>
            <a:gdLst>
              <a:gd name="connsiteX0" fmla="*/ 325088 w 3616928"/>
              <a:gd name="connsiteY0" fmla="*/ 2493836 h 2717482"/>
              <a:gd name="connsiteX1" fmla="*/ 0 w 3616928"/>
              <a:gd name="connsiteY1" fmla="*/ 1620108 h 2717482"/>
              <a:gd name="connsiteX2" fmla="*/ 1086517 w 3616928"/>
              <a:gd name="connsiteY2" fmla="*/ 19336 h 2717482"/>
              <a:gd name="connsiteX3" fmla="*/ 1300734 w 3616928"/>
              <a:gd name="connsiteY3" fmla="*/ 71628 h 2717482"/>
              <a:gd name="connsiteX4" fmla="*/ 1300734 w 3616928"/>
              <a:gd name="connsiteY4" fmla="*/ 71628 h 2717482"/>
              <a:gd name="connsiteX5" fmla="*/ 1253776 w 3616928"/>
              <a:gd name="connsiteY5" fmla="*/ 305943 h 2717482"/>
              <a:gd name="connsiteX6" fmla="*/ 710375 w 3616928"/>
              <a:gd name="connsiteY6" fmla="*/ 858584 h 2717482"/>
              <a:gd name="connsiteX7" fmla="*/ 930497 w 3616928"/>
              <a:gd name="connsiteY7" fmla="*/ 1294448 h 2717482"/>
              <a:gd name="connsiteX8" fmla="*/ 934784 w 3616928"/>
              <a:gd name="connsiteY8" fmla="*/ 1295020 h 2717482"/>
              <a:gd name="connsiteX9" fmla="*/ 1585055 w 3616928"/>
              <a:gd name="connsiteY9" fmla="*/ 2006251 h 2717482"/>
              <a:gd name="connsiteX10" fmla="*/ 1387412 w 3616928"/>
              <a:gd name="connsiteY10" fmla="*/ 2507743 h 2717482"/>
              <a:gd name="connsiteX11" fmla="*/ 1375791 w 3616928"/>
              <a:gd name="connsiteY11" fmla="*/ 2520316 h 2717482"/>
              <a:gd name="connsiteX12" fmla="*/ 873919 w 3616928"/>
              <a:gd name="connsiteY12" fmla="*/ 2717483 h 2717482"/>
              <a:gd name="connsiteX13" fmla="*/ 325279 w 3616928"/>
              <a:gd name="connsiteY13" fmla="*/ 2493931 h 2717482"/>
              <a:gd name="connsiteX14" fmla="*/ 325279 w 3616928"/>
              <a:gd name="connsiteY14" fmla="*/ 2493931 h 2717482"/>
              <a:gd name="connsiteX15" fmla="*/ 2357057 w 3616928"/>
              <a:gd name="connsiteY15" fmla="*/ 2493836 h 2717482"/>
              <a:gd name="connsiteX16" fmla="*/ 2031968 w 3616928"/>
              <a:gd name="connsiteY16" fmla="*/ 1620108 h 2717482"/>
              <a:gd name="connsiteX17" fmla="*/ 3118485 w 3616928"/>
              <a:gd name="connsiteY17" fmla="*/ 19336 h 2717482"/>
              <a:gd name="connsiteX18" fmla="*/ 3332703 w 3616928"/>
              <a:gd name="connsiteY18" fmla="*/ 71628 h 2717482"/>
              <a:gd name="connsiteX19" fmla="*/ 3332703 w 3616928"/>
              <a:gd name="connsiteY19" fmla="*/ 71628 h 2717482"/>
              <a:gd name="connsiteX20" fmla="*/ 3285744 w 3616928"/>
              <a:gd name="connsiteY20" fmla="*/ 305943 h 2717482"/>
              <a:gd name="connsiteX21" fmla="*/ 2742343 w 3616928"/>
              <a:gd name="connsiteY21" fmla="*/ 858584 h 2717482"/>
              <a:gd name="connsiteX22" fmla="*/ 2962370 w 3616928"/>
              <a:gd name="connsiteY22" fmla="*/ 1294448 h 2717482"/>
              <a:gd name="connsiteX23" fmla="*/ 2966657 w 3616928"/>
              <a:gd name="connsiteY23" fmla="*/ 1295020 h 2717482"/>
              <a:gd name="connsiteX24" fmla="*/ 3616928 w 3616928"/>
              <a:gd name="connsiteY24" fmla="*/ 2006251 h 2717482"/>
              <a:gd name="connsiteX25" fmla="*/ 3413760 w 3616928"/>
              <a:gd name="connsiteY25" fmla="*/ 2514220 h 2717482"/>
              <a:gd name="connsiteX26" fmla="*/ 2905792 w 3616928"/>
              <a:gd name="connsiteY26" fmla="*/ 2717388 h 2717482"/>
              <a:gd name="connsiteX27" fmla="*/ 2357152 w 3616928"/>
              <a:gd name="connsiteY27" fmla="*/ 2493836 h 2717482"/>
              <a:gd name="connsiteX28" fmla="*/ 2357152 w 3616928"/>
              <a:gd name="connsiteY28" fmla="*/ 2493836 h 271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16928" h="2717482">
                <a:moveTo>
                  <a:pt x="325088" y="2493836"/>
                </a:moveTo>
                <a:cubicBezTo>
                  <a:pt x="121920" y="2270380"/>
                  <a:pt x="0" y="2026539"/>
                  <a:pt x="0" y="1620108"/>
                </a:cubicBezTo>
                <a:cubicBezTo>
                  <a:pt x="0" y="954025"/>
                  <a:pt x="445675" y="359188"/>
                  <a:pt x="1086517" y="19336"/>
                </a:cubicBezTo>
                <a:cubicBezTo>
                  <a:pt x="1160812" y="-20097"/>
                  <a:pt x="1252918" y="2477"/>
                  <a:pt x="1300734" y="71628"/>
                </a:cubicBezTo>
                <a:lnTo>
                  <a:pt x="1300734" y="71628"/>
                </a:lnTo>
                <a:cubicBezTo>
                  <a:pt x="1354550" y="149448"/>
                  <a:pt x="1333310" y="254699"/>
                  <a:pt x="1253776" y="305943"/>
                </a:cubicBezTo>
                <a:cubicBezTo>
                  <a:pt x="981075" y="481585"/>
                  <a:pt x="813911" y="674466"/>
                  <a:pt x="710375" y="858584"/>
                </a:cubicBezTo>
                <a:cubicBezTo>
                  <a:pt x="606838" y="1042702"/>
                  <a:pt x="723805" y="1266159"/>
                  <a:pt x="930497" y="1294448"/>
                </a:cubicBezTo>
                <a:cubicBezTo>
                  <a:pt x="931926" y="1294639"/>
                  <a:pt x="933355" y="1294829"/>
                  <a:pt x="934784" y="1295020"/>
                </a:cubicBezTo>
                <a:cubicBezTo>
                  <a:pt x="1300543" y="1335691"/>
                  <a:pt x="1585055" y="1620108"/>
                  <a:pt x="1585055" y="2006251"/>
                </a:cubicBezTo>
                <a:cubicBezTo>
                  <a:pt x="1585055" y="2186369"/>
                  <a:pt x="1506188" y="2366487"/>
                  <a:pt x="1387412" y="2507743"/>
                </a:cubicBezTo>
                <a:cubicBezTo>
                  <a:pt x="1383792" y="2512124"/>
                  <a:pt x="1379887" y="2516315"/>
                  <a:pt x="1375791" y="2520316"/>
                </a:cubicBezTo>
                <a:cubicBezTo>
                  <a:pt x="1235012" y="2658237"/>
                  <a:pt x="1074230" y="2717483"/>
                  <a:pt x="873919" y="2717483"/>
                </a:cubicBezTo>
                <a:cubicBezTo>
                  <a:pt x="650367" y="2717483"/>
                  <a:pt x="447199" y="2615851"/>
                  <a:pt x="325279" y="2493931"/>
                </a:cubicBezTo>
                <a:lnTo>
                  <a:pt x="325279" y="2493931"/>
                </a:lnTo>
                <a:close/>
                <a:moveTo>
                  <a:pt x="2357057" y="2493836"/>
                </a:moveTo>
                <a:cubicBezTo>
                  <a:pt x="2153888" y="2270284"/>
                  <a:pt x="2031968" y="2026444"/>
                  <a:pt x="2031968" y="1620108"/>
                </a:cubicBezTo>
                <a:cubicBezTo>
                  <a:pt x="2031968" y="954025"/>
                  <a:pt x="2477643" y="359188"/>
                  <a:pt x="3118485" y="19336"/>
                </a:cubicBezTo>
                <a:cubicBezTo>
                  <a:pt x="3192780" y="-20097"/>
                  <a:pt x="3284887" y="2477"/>
                  <a:pt x="3332703" y="71628"/>
                </a:cubicBezTo>
                <a:lnTo>
                  <a:pt x="3332703" y="71628"/>
                </a:lnTo>
                <a:cubicBezTo>
                  <a:pt x="3386519" y="149448"/>
                  <a:pt x="3365278" y="254699"/>
                  <a:pt x="3285744" y="305943"/>
                </a:cubicBezTo>
                <a:cubicBezTo>
                  <a:pt x="3013043" y="481585"/>
                  <a:pt x="2845880" y="674466"/>
                  <a:pt x="2742343" y="858584"/>
                </a:cubicBezTo>
                <a:cubicBezTo>
                  <a:pt x="2640140" y="1040416"/>
                  <a:pt x="2755773" y="1266159"/>
                  <a:pt x="2962370" y="1294448"/>
                </a:cubicBezTo>
                <a:cubicBezTo>
                  <a:pt x="2963799" y="1294639"/>
                  <a:pt x="2965228" y="1294829"/>
                  <a:pt x="2966657" y="1295020"/>
                </a:cubicBezTo>
                <a:cubicBezTo>
                  <a:pt x="3332416" y="1335691"/>
                  <a:pt x="3616928" y="1620108"/>
                  <a:pt x="3616928" y="2006251"/>
                </a:cubicBezTo>
                <a:cubicBezTo>
                  <a:pt x="3616928" y="2189131"/>
                  <a:pt x="3535680" y="2372011"/>
                  <a:pt x="3413760" y="2514220"/>
                </a:cubicBezTo>
                <a:cubicBezTo>
                  <a:pt x="3291840" y="2656428"/>
                  <a:pt x="3108960" y="2717388"/>
                  <a:pt x="2905792" y="2717388"/>
                </a:cubicBezTo>
                <a:cubicBezTo>
                  <a:pt x="2682240" y="2717388"/>
                  <a:pt x="2479072" y="2615756"/>
                  <a:pt x="2357152" y="2493836"/>
                </a:cubicBezTo>
                <a:lnTo>
                  <a:pt x="2357152" y="2493836"/>
                </a:lnTo>
                <a:close/>
              </a:path>
            </a:pathLst>
          </a:custGeom>
          <a:gradFill flip="none" rotWithShape="1">
            <a:gsLst>
              <a:gs pos="24000">
                <a:schemeClr val="tx2"/>
              </a:gs>
              <a:gs pos="100000">
                <a:schemeClr val="tx2">
                  <a:lumMod val="60000"/>
                  <a:lumOff val="40000"/>
                </a:schemeClr>
              </a:gs>
            </a:gsLst>
            <a:path path="circle">
              <a:fillToRect t="100000" r="100000"/>
            </a:path>
            <a:tileRect l="-100000" b="-100000"/>
          </a:gradFill>
          <a:ln w="3175">
            <a:solidFill>
              <a:schemeClr val="bg1"/>
            </a:solidFill>
            <a:headEnd type="none" w="med" len="med"/>
            <a:tailEnd type="none" w="med" len="med"/>
          </a:ln>
          <a:effectLst>
            <a:outerShdw blurRad="50800" dist="76200" dir="8100000" algn="tr" rotWithShape="0">
              <a:schemeClr val="tx2">
                <a:alpha val="25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a:solidFill>
                <a:srgbClr val="FFFFFF"/>
              </a:solidFill>
              <a:cs typeface="Segoe UI" pitchFamily="34" charset="0"/>
            </a:endParaRPr>
          </a:p>
        </p:txBody>
      </p:sp>
      <p:sp>
        <p:nvSpPr>
          <p:cNvPr id="30" name="Picture Placeholder 58">
            <a:extLst>
              <a:ext uri="{FF2B5EF4-FFF2-40B4-BE49-F238E27FC236}">
                <a16:creationId xmlns:a16="http://schemas.microsoft.com/office/drawing/2014/main" id="{1E339855-0DB0-BCBE-30A5-B1E26386DFCD}"/>
              </a:ext>
            </a:extLst>
          </p:cNvPr>
          <p:cNvSpPr>
            <a:spLocks noGrp="1"/>
          </p:cNvSpPr>
          <p:nvPr>
            <p:ph type="pic" sz="quarter" idx="25"/>
          </p:nvPr>
        </p:nvSpPr>
        <p:spPr>
          <a:xfrm>
            <a:off x="2994653" y="2"/>
            <a:ext cx="9197347" cy="2538746"/>
          </a:xfrm>
          <a:prstGeom prst="rect">
            <a:avLst/>
          </a:prstGeom>
          <a:solidFill>
            <a:schemeClr val="bg1">
              <a:alpha val="40000"/>
            </a:schemeClr>
          </a:solidFill>
          <a:ln>
            <a:solidFill>
              <a:schemeClr val="bg1"/>
            </a:solidFill>
          </a:ln>
          <a:effectLst>
            <a:outerShdw blurRad="266700" sx="102000" sy="102000" algn="ctr" rotWithShape="0">
              <a:prstClr val="black">
                <a:alpha val="1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16" name="Rectangle 15">
            <a:extLst>
              <a:ext uri="{FF2B5EF4-FFF2-40B4-BE49-F238E27FC236}">
                <a16:creationId xmlns:a16="http://schemas.microsoft.com/office/drawing/2014/main" id="{33F6DA76-488A-41D4-9F00-067E99B9A922}"/>
              </a:ext>
            </a:extLst>
          </p:cNvPr>
          <p:cNvSpPr/>
          <p:nvPr userDrawn="1"/>
        </p:nvSpPr>
        <p:spPr bwMode="auto">
          <a:xfrm>
            <a:off x="-1" y="0"/>
            <a:ext cx="2994654" cy="6858000"/>
          </a:xfrm>
          <a:prstGeom prst="rect">
            <a:avLst/>
          </a:prstGeom>
          <a:solidFill>
            <a:schemeClr val="bg1"/>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640080" rtlCol="0" anchor="ctr">
            <a:noAutofit/>
          </a:bodyPr>
          <a:lstStyle/>
          <a:p>
            <a:pPr marL="0" lvl="0" indent="0" algn="ctr">
              <a:buFont typeface="Arial" panose="020B0604020202020204" pitchFamily="34" charset="0"/>
              <a:buNone/>
            </a:pPr>
            <a:endParaRPr lang="en-IN" sz="1600" err="1">
              <a:solidFill>
                <a:schemeClr val="tx1"/>
              </a:solidFill>
            </a:endParaRPr>
          </a:p>
        </p:txBody>
      </p:sp>
      <p:sp>
        <p:nvSpPr>
          <p:cNvPr id="19" name="Title 33">
            <a:extLst>
              <a:ext uri="{FF2B5EF4-FFF2-40B4-BE49-F238E27FC236}">
                <a16:creationId xmlns:a16="http://schemas.microsoft.com/office/drawing/2014/main" id="{F89D72CF-7A31-D125-DB5B-833146136650}"/>
              </a:ext>
            </a:extLst>
          </p:cNvPr>
          <p:cNvSpPr txBox="1">
            <a:spLocks/>
          </p:cNvSpPr>
          <p:nvPr userDrawn="1"/>
        </p:nvSpPr>
        <p:spPr>
          <a:xfrm>
            <a:off x="292100" y="585788"/>
            <a:ext cx="1437389" cy="438552"/>
          </a:xfrm>
          <a:prstGeom prst="rect">
            <a:avLst/>
          </a:prstGeom>
          <a:solidFill>
            <a:schemeClr val="bg1"/>
          </a:solidFill>
          <a:ln>
            <a:solidFill>
              <a:schemeClr val="bg1"/>
            </a:solidFill>
            <a:headEnd type="none" w="med" len="med"/>
            <a:tailEnd type="none" w="med" len="med"/>
          </a:ln>
          <a:effectLst>
            <a:outerShdw blurRad="444500" dir="660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a:spcAft>
                <a:spcPts val="600"/>
              </a:spcAft>
              <a:defRPr sz="2400">
                <a:solidFill>
                  <a:schemeClr val="tx2"/>
                </a:solidFill>
                <a:latin typeface="+mj-lt"/>
                <a:ea typeface="Segoe UI Black" panose="020B0A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indent="0" algn="ctr">
              <a:buFont typeface="Arial" panose="020B0604020202020204" pitchFamily="34" charset="0"/>
              <a:buNone/>
            </a:pPr>
            <a:endParaRPr lang="en-US" sz="2000">
              <a:solidFill>
                <a:schemeClr val="tx1"/>
              </a:solidFill>
            </a:endParaRPr>
          </a:p>
        </p:txBody>
      </p:sp>
      <p:sp>
        <p:nvSpPr>
          <p:cNvPr id="20" name="Freeform: Shape 19">
            <a:extLst>
              <a:ext uri="{FF2B5EF4-FFF2-40B4-BE49-F238E27FC236}">
                <a16:creationId xmlns:a16="http://schemas.microsoft.com/office/drawing/2014/main" id="{38DD06AD-7D76-9067-276E-0F17E128B877}"/>
              </a:ext>
            </a:extLst>
          </p:cNvPr>
          <p:cNvSpPr/>
          <p:nvPr userDrawn="1"/>
        </p:nvSpPr>
        <p:spPr>
          <a:xfrm flipH="1">
            <a:off x="0" y="5513380"/>
            <a:ext cx="2994654" cy="1344622"/>
          </a:xfrm>
          <a:custGeom>
            <a:avLst/>
            <a:gdLst>
              <a:gd name="connsiteX0" fmla="*/ 1472469 w 2994654"/>
              <a:gd name="connsiteY0" fmla="*/ 828 h 1344622"/>
              <a:gd name="connsiteX1" fmla="*/ 306791 w 2994654"/>
              <a:gd name="connsiteY1" fmla="*/ 117459 h 1344622"/>
              <a:gd name="connsiteX2" fmla="*/ 0 w 2994654"/>
              <a:gd name="connsiteY2" fmla="*/ 174536 h 1344622"/>
              <a:gd name="connsiteX3" fmla="*/ 0 w 2994654"/>
              <a:gd name="connsiteY3" fmla="*/ 1344622 h 1344622"/>
              <a:gd name="connsiteX4" fmla="*/ 2994654 w 2994654"/>
              <a:gd name="connsiteY4" fmla="*/ 1344622 h 1344622"/>
              <a:gd name="connsiteX5" fmla="*/ 2994654 w 2994654"/>
              <a:gd name="connsiteY5" fmla="*/ 204851 h 1344622"/>
              <a:gd name="connsiteX6" fmla="*/ 2831572 w 2994654"/>
              <a:gd name="connsiteY6" fmla="*/ 158542 h 1344622"/>
              <a:gd name="connsiteX7" fmla="*/ 2249587 w 2994654"/>
              <a:gd name="connsiteY7" fmla="*/ 43171 h 1344622"/>
              <a:gd name="connsiteX8" fmla="*/ 1472469 w 2994654"/>
              <a:gd name="connsiteY8" fmla="*/ 828 h 134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4654" h="1344622">
                <a:moveTo>
                  <a:pt x="1472469" y="828"/>
                </a:moveTo>
                <a:cubicBezTo>
                  <a:pt x="1083910" y="7332"/>
                  <a:pt x="695350" y="51694"/>
                  <a:pt x="306791" y="117459"/>
                </a:cubicBezTo>
                <a:lnTo>
                  <a:pt x="0" y="174536"/>
                </a:lnTo>
                <a:lnTo>
                  <a:pt x="0" y="1344622"/>
                </a:lnTo>
                <a:lnTo>
                  <a:pt x="2994654" y="1344622"/>
                </a:lnTo>
                <a:lnTo>
                  <a:pt x="2994654" y="204851"/>
                </a:lnTo>
                <a:lnTo>
                  <a:pt x="2831572" y="158542"/>
                </a:lnTo>
                <a:cubicBezTo>
                  <a:pt x="2638147" y="108889"/>
                  <a:pt x="2443867" y="69810"/>
                  <a:pt x="2249587" y="43171"/>
                </a:cubicBezTo>
                <a:cubicBezTo>
                  <a:pt x="1990547" y="8981"/>
                  <a:pt x="1731508" y="-3508"/>
                  <a:pt x="1472469" y="828"/>
                </a:cubicBezTo>
                <a:close/>
              </a:path>
            </a:pathLst>
          </a:custGeom>
          <a:solidFill>
            <a:schemeClr val="bg1"/>
          </a:solidFill>
          <a:ln w="8467" cap="flat">
            <a:noFill/>
            <a:prstDash val="solid"/>
            <a:miter/>
          </a:ln>
          <a:effectLst>
            <a:outerShdw blurRad="317500" dist="254000" dir="18900000" sx="95000" sy="95000" algn="bl" rotWithShape="0">
              <a:prstClr val="black">
                <a:alpha val="5000"/>
              </a:prstClr>
            </a:outerShdw>
          </a:effectLst>
        </p:spPr>
        <p:txBody>
          <a:bodyPr wrap="square" rtlCol="0" anchor="ctr">
            <a:noAutofit/>
          </a:bodyPr>
          <a:lstStyle/>
          <a:p>
            <a:pPr marL="0" indent="0">
              <a:buFont typeface="Arial" panose="020B0604020202020204" pitchFamily="34" charset="0"/>
              <a:buNone/>
            </a:pPr>
            <a:endParaRPr lang="en-US"/>
          </a:p>
        </p:txBody>
      </p:sp>
      <p:pic>
        <p:nvPicPr>
          <p:cNvPr id="21" name="Graphic 20">
            <a:extLst>
              <a:ext uri="{FF2B5EF4-FFF2-40B4-BE49-F238E27FC236}">
                <a16:creationId xmlns:a16="http://schemas.microsoft.com/office/drawing/2014/main" id="{649BEB6C-392D-2446-EF6C-749B11626C3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27695" y="6191792"/>
            <a:ext cx="1554480" cy="333103"/>
          </a:xfrm>
          <a:prstGeom prst="rect">
            <a:avLst/>
          </a:prstGeom>
        </p:spPr>
      </p:pic>
      <p:sp>
        <p:nvSpPr>
          <p:cNvPr id="24" name="Text Placeholder 35">
            <a:extLst>
              <a:ext uri="{FF2B5EF4-FFF2-40B4-BE49-F238E27FC236}">
                <a16:creationId xmlns:a16="http://schemas.microsoft.com/office/drawing/2014/main" id="{1BB974A8-A836-A5B7-AA47-C86F9115B067}"/>
              </a:ext>
            </a:extLst>
          </p:cNvPr>
          <p:cNvSpPr>
            <a:spLocks noGrp="1"/>
          </p:cNvSpPr>
          <p:nvPr>
            <p:ph type="body" sz="quarter" idx="21" hasCustomPrompt="1"/>
          </p:nvPr>
        </p:nvSpPr>
        <p:spPr>
          <a:xfrm>
            <a:off x="403859" y="1709268"/>
            <a:ext cx="2125981" cy="307775"/>
          </a:xfrm>
          <a:noFill/>
        </p:spPr>
        <p:txBody>
          <a:bodyPr vert="horz" wrap="square" lIns="0" tIns="0" rIns="0" bIns="0" rtlCol="0" anchor="t">
            <a:noAutofit/>
          </a:bodyPr>
          <a:lstStyle>
            <a:lvl1pPr marL="0" indent="0">
              <a:buNone/>
              <a:defRPr kumimoji="0" lang="en-US" sz="2000" b="0" i="0" u="none" strike="noStrike" cap="none" normalizeH="0" dirty="0" smtClean="0">
                <a:ln>
                  <a:noFill/>
                </a:ln>
                <a:gradFill>
                  <a:gsLst>
                    <a:gs pos="100000">
                      <a:schemeClr val="tx2">
                        <a:lumMod val="60000"/>
                        <a:lumOff val="40000"/>
                      </a:schemeClr>
                    </a:gs>
                    <a:gs pos="0">
                      <a:schemeClr val="tx2"/>
                    </a:gs>
                  </a:gsLst>
                  <a:lin ang="0" scaled="0"/>
                </a:gra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Customer Story</a:t>
            </a:r>
          </a:p>
        </p:txBody>
      </p:sp>
      <p:sp>
        <p:nvSpPr>
          <p:cNvPr id="23" name="Text Placeholder 35">
            <a:extLst>
              <a:ext uri="{FF2B5EF4-FFF2-40B4-BE49-F238E27FC236}">
                <a16:creationId xmlns:a16="http://schemas.microsoft.com/office/drawing/2014/main" id="{CB435F08-83C4-6039-9412-D302CC3999B4}"/>
              </a:ext>
            </a:extLst>
          </p:cNvPr>
          <p:cNvSpPr>
            <a:spLocks noGrp="1"/>
          </p:cNvSpPr>
          <p:nvPr>
            <p:ph type="body" sz="quarter" idx="17" hasCustomPrompt="1"/>
          </p:nvPr>
        </p:nvSpPr>
        <p:spPr>
          <a:xfrm>
            <a:off x="292100" y="585789"/>
            <a:ext cx="1437389" cy="438552"/>
          </a:xfrm>
          <a:noFill/>
        </p:spPr>
        <p:txBody>
          <a:bodyPr wrap="square" lIns="0" tIns="0" rIns="0" bIns="0" anchor="ctr">
            <a:noAutofit/>
          </a:bodyPr>
          <a:lstStyle>
            <a:lvl1pPr marL="0" indent="0" algn="ctr">
              <a:spcBef>
                <a:spcPts val="200"/>
              </a:spcBef>
              <a:spcAft>
                <a:spcPts val="200"/>
              </a:spcAft>
              <a:buFont typeface="Arial" panose="020B0604020202020204" pitchFamily="34" charset="0"/>
              <a:buNone/>
              <a:defRPr kumimoji="0" lang="en-US" sz="2000" b="0" i="0" u="none" strike="noStrike" cap="none" spc="300" normalizeH="0" dirty="0" smtClean="0">
                <a:ln>
                  <a:noFill/>
                </a:ln>
                <a:effectLst/>
                <a:uLnTx/>
                <a:uFillTx/>
                <a:latin typeface="+mj-lt"/>
                <a:ea typeface="Segoe UI" pitchFamily="34" charset="0"/>
              </a:defRPr>
            </a:lvl1pPr>
          </a:lstStyle>
          <a:p>
            <a:pPr marL="228600" lvl="0" indent="-228600" defTabSz="932472" fontAlgn="base">
              <a:spcBef>
                <a:spcPct val="0"/>
              </a:spcBef>
              <a:spcAft>
                <a:spcPct val="0"/>
              </a:spcAft>
              <a:buSzTx/>
            </a:pPr>
            <a:r>
              <a:rPr lang="en-US"/>
              <a:t>LOGO</a:t>
            </a:r>
          </a:p>
        </p:txBody>
      </p:sp>
      <p:sp>
        <p:nvSpPr>
          <p:cNvPr id="25" name="Text Placeholder 35">
            <a:extLst>
              <a:ext uri="{FF2B5EF4-FFF2-40B4-BE49-F238E27FC236}">
                <a16:creationId xmlns:a16="http://schemas.microsoft.com/office/drawing/2014/main" id="{A7B2012D-4EB9-EABC-528F-B87B4CFB4457}"/>
              </a:ext>
            </a:extLst>
          </p:cNvPr>
          <p:cNvSpPr>
            <a:spLocks noGrp="1"/>
          </p:cNvSpPr>
          <p:nvPr>
            <p:ph type="body" sz="quarter" idx="26" hasCustomPrompt="1"/>
          </p:nvPr>
        </p:nvSpPr>
        <p:spPr>
          <a:xfrm>
            <a:off x="3268757" y="3008649"/>
            <a:ext cx="8524504" cy="493577"/>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Text Placeholder 35">
            <a:extLst>
              <a:ext uri="{FF2B5EF4-FFF2-40B4-BE49-F238E27FC236}">
                <a16:creationId xmlns:a16="http://schemas.microsoft.com/office/drawing/2014/main" id="{81FC70E6-DB43-AF79-348B-F75BBD482630}"/>
              </a:ext>
            </a:extLst>
          </p:cNvPr>
          <p:cNvSpPr>
            <a:spLocks noGrp="1"/>
          </p:cNvSpPr>
          <p:nvPr>
            <p:ph type="body" sz="quarter" idx="27" hasCustomPrompt="1"/>
          </p:nvPr>
        </p:nvSpPr>
        <p:spPr>
          <a:xfrm>
            <a:off x="3268757" y="3710940"/>
            <a:ext cx="8524504" cy="184393"/>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1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 Name, Role, Department</a:t>
            </a:r>
          </a:p>
        </p:txBody>
      </p:sp>
      <p:sp>
        <p:nvSpPr>
          <p:cNvPr id="2" name="Text Placeholder 35">
            <a:extLst>
              <a:ext uri="{FF2B5EF4-FFF2-40B4-BE49-F238E27FC236}">
                <a16:creationId xmlns:a16="http://schemas.microsoft.com/office/drawing/2014/main" id="{DC1C33FC-0565-DB57-09AD-164E6C4B9513}"/>
              </a:ext>
            </a:extLst>
          </p:cNvPr>
          <p:cNvSpPr>
            <a:spLocks noGrp="1"/>
          </p:cNvSpPr>
          <p:nvPr>
            <p:ph type="body" sz="quarter" idx="31" hasCustomPrompt="1"/>
          </p:nvPr>
        </p:nvSpPr>
        <p:spPr>
          <a:xfrm>
            <a:off x="3268758" y="4279285"/>
            <a:ext cx="2721418" cy="21544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7" name="Text Placeholder 35">
            <a:extLst>
              <a:ext uri="{FF2B5EF4-FFF2-40B4-BE49-F238E27FC236}">
                <a16:creationId xmlns:a16="http://schemas.microsoft.com/office/drawing/2014/main" id="{65BC0285-0DE3-2D98-1A3F-FC79103F6EDC}"/>
              </a:ext>
            </a:extLst>
          </p:cNvPr>
          <p:cNvSpPr>
            <a:spLocks noGrp="1"/>
          </p:cNvSpPr>
          <p:nvPr>
            <p:ph type="body" sz="quarter" idx="28" hasCustomPrompt="1"/>
          </p:nvPr>
        </p:nvSpPr>
        <p:spPr>
          <a:xfrm>
            <a:off x="3268756" y="4618652"/>
            <a:ext cx="2721411" cy="165038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cxnSp>
        <p:nvCxnSpPr>
          <p:cNvPr id="14" name="Straight Connector 13">
            <a:extLst>
              <a:ext uri="{FF2B5EF4-FFF2-40B4-BE49-F238E27FC236}">
                <a16:creationId xmlns:a16="http://schemas.microsoft.com/office/drawing/2014/main" id="{240601D4-D2FE-80E8-0313-1518A2FC8769}"/>
              </a:ext>
              <a:ext uri="{C183D7F6-B498-43B3-948B-1728B52AA6E4}">
                <adec:decorative xmlns:adec="http://schemas.microsoft.com/office/drawing/2017/decorative" val="1"/>
              </a:ext>
            </a:extLst>
          </p:cNvPr>
          <p:cNvCxnSpPr>
            <a:cxnSpLocks/>
          </p:cNvCxnSpPr>
          <p:nvPr userDrawn="1"/>
        </p:nvCxnSpPr>
        <p:spPr>
          <a:xfrm>
            <a:off x="6106501" y="4618652"/>
            <a:ext cx="0" cy="165038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 name="Text Placeholder 35">
            <a:extLst>
              <a:ext uri="{FF2B5EF4-FFF2-40B4-BE49-F238E27FC236}">
                <a16:creationId xmlns:a16="http://schemas.microsoft.com/office/drawing/2014/main" id="{D6063B89-448E-BAD5-83EA-D6172E43C1EA}"/>
              </a:ext>
            </a:extLst>
          </p:cNvPr>
          <p:cNvSpPr>
            <a:spLocks noGrp="1"/>
          </p:cNvSpPr>
          <p:nvPr>
            <p:ph type="body" sz="quarter" idx="32" hasCustomPrompt="1"/>
          </p:nvPr>
        </p:nvSpPr>
        <p:spPr>
          <a:xfrm>
            <a:off x="6222825" y="4279285"/>
            <a:ext cx="2721418" cy="21544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8" name="Text Placeholder 35">
            <a:extLst>
              <a:ext uri="{FF2B5EF4-FFF2-40B4-BE49-F238E27FC236}">
                <a16:creationId xmlns:a16="http://schemas.microsoft.com/office/drawing/2014/main" id="{0E93D11B-CFFD-6B8F-3513-58E06080C0B7}"/>
              </a:ext>
            </a:extLst>
          </p:cNvPr>
          <p:cNvSpPr>
            <a:spLocks noGrp="1"/>
          </p:cNvSpPr>
          <p:nvPr>
            <p:ph type="body" sz="quarter" idx="29" hasCustomPrompt="1"/>
          </p:nvPr>
        </p:nvSpPr>
        <p:spPr>
          <a:xfrm>
            <a:off x="6222825" y="4618652"/>
            <a:ext cx="2721407" cy="165038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cxnSp>
        <p:nvCxnSpPr>
          <p:cNvPr id="15" name="Straight Connector 14">
            <a:extLst>
              <a:ext uri="{FF2B5EF4-FFF2-40B4-BE49-F238E27FC236}">
                <a16:creationId xmlns:a16="http://schemas.microsoft.com/office/drawing/2014/main" id="{F17FC7B6-87F7-724E-0723-3E4E32D4F3A6}"/>
              </a:ext>
              <a:ext uri="{C183D7F6-B498-43B3-948B-1728B52AA6E4}">
                <adec:decorative xmlns:adec="http://schemas.microsoft.com/office/drawing/2017/decorative" val="1"/>
              </a:ext>
            </a:extLst>
          </p:cNvPr>
          <p:cNvCxnSpPr>
            <a:cxnSpLocks/>
          </p:cNvCxnSpPr>
          <p:nvPr userDrawn="1"/>
        </p:nvCxnSpPr>
        <p:spPr>
          <a:xfrm>
            <a:off x="9060569" y="4618652"/>
            <a:ext cx="0" cy="165038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 name="Text Placeholder 35">
            <a:extLst>
              <a:ext uri="{FF2B5EF4-FFF2-40B4-BE49-F238E27FC236}">
                <a16:creationId xmlns:a16="http://schemas.microsoft.com/office/drawing/2014/main" id="{2D221920-FD96-D642-C3BF-0CF09A5380CE}"/>
              </a:ext>
            </a:extLst>
          </p:cNvPr>
          <p:cNvSpPr>
            <a:spLocks noGrp="1"/>
          </p:cNvSpPr>
          <p:nvPr>
            <p:ph type="body" sz="quarter" idx="33" hasCustomPrompt="1"/>
          </p:nvPr>
        </p:nvSpPr>
        <p:spPr>
          <a:xfrm>
            <a:off x="9176892" y="4279285"/>
            <a:ext cx="2721418" cy="21544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9" name="Text Placeholder 35">
            <a:extLst>
              <a:ext uri="{FF2B5EF4-FFF2-40B4-BE49-F238E27FC236}">
                <a16:creationId xmlns:a16="http://schemas.microsoft.com/office/drawing/2014/main" id="{6960B92C-ECCB-92B3-5D62-AF11A8BEEA4C}"/>
              </a:ext>
            </a:extLst>
          </p:cNvPr>
          <p:cNvSpPr>
            <a:spLocks noGrp="1"/>
          </p:cNvSpPr>
          <p:nvPr>
            <p:ph type="body" sz="quarter" idx="30" hasCustomPrompt="1"/>
          </p:nvPr>
        </p:nvSpPr>
        <p:spPr>
          <a:xfrm>
            <a:off x="9176892" y="4618652"/>
            <a:ext cx="2721415" cy="165038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1397767950"/>
      </p:ext>
    </p:extLst>
  </p:cSld>
  <p:clrMapOvr>
    <a:masterClrMapping/>
  </p:clrMapOvr>
  <p:transition>
    <p:fade/>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wo Column with sub title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E3CFCCEF-3918-CF00-30D3-E294097BB72F}"/>
              </a:ext>
              <a:ext uri="{C183D7F6-B498-43B3-948B-1728B52AA6E4}">
                <adec:decorative xmlns:adec="http://schemas.microsoft.com/office/drawing/2017/decorative" val="1"/>
              </a:ext>
            </a:extLst>
          </p:cNvPr>
          <p:cNvGrpSpPr/>
          <p:nvPr userDrawn="1"/>
        </p:nvGrpSpPr>
        <p:grpSpPr>
          <a:xfrm>
            <a:off x="0" y="0"/>
            <a:ext cx="12192000" cy="6795078"/>
            <a:chOff x="0" y="62922"/>
            <a:chExt cx="12192000" cy="6795078"/>
          </a:xfrm>
        </p:grpSpPr>
        <p:pic>
          <p:nvPicPr>
            <p:cNvPr id="4" name="Picture 3" descr="A picture containing blue, electric blue, majorelle blue, blur&#10;&#10;Description automatically generated">
              <a:extLst>
                <a:ext uri="{FF2B5EF4-FFF2-40B4-BE49-F238E27FC236}">
                  <a16:creationId xmlns:a16="http://schemas.microsoft.com/office/drawing/2014/main" id="{563FD2F3-B17E-BC1A-0FAF-67264126F61A}"/>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62922"/>
              <a:ext cx="12192000" cy="6795078"/>
            </a:xfrm>
            <a:prstGeom prst="rect">
              <a:avLst/>
            </a:prstGeom>
          </p:spPr>
        </p:pic>
        <p:pic>
          <p:nvPicPr>
            <p:cNvPr id="5" name="Picture 4">
              <a:extLst>
                <a:ext uri="{FF2B5EF4-FFF2-40B4-BE49-F238E27FC236}">
                  <a16:creationId xmlns:a16="http://schemas.microsoft.com/office/drawing/2014/main" id="{264DCF94-4975-D093-B2AC-17E1D5E2BC7F}"/>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62922"/>
              <a:ext cx="12192000" cy="6795078"/>
            </a:xfrm>
            <a:prstGeom prst="rect">
              <a:avLst/>
            </a:prstGeom>
          </p:spPr>
        </p:pic>
      </p:grpSp>
      <p:grpSp>
        <p:nvGrpSpPr>
          <p:cNvPr id="6" name="Group 5">
            <a:extLst>
              <a:ext uri="{FF2B5EF4-FFF2-40B4-BE49-F238E27FC236}">
                <a16:creationId xmlns:a16="http://schemas.microsoft.com/office/drawing/2014/main" id="{0ABFE24A-D09D-E203-AA1B-897D34C38507}"/>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7" name="Group 6">
              <a:extLst>
                <a:ext uri="{FF2B5EF4-FFF2-40B4-BE49-F238E27FC236}">
                  <a16:creationId xmlns:a16="http://schemas.microsoft.com/office/drawing/2014/main" id="{E4049CEA-7EC2-5A34-82A5-516E6EC6A93C}"/>
                </a:ext>
              </a:extLst>
            </p:cNvPr>
            <p:cNvGrpSpPr/>
            <p:nvPr/>
          </p:nvGrpSpPr>
          <p:grpSpPr>
            <a:xfrm>
              <a:off x="0" y="0"/>
              <a:ext cx="12192000" cy="6858002"/>
              <a:chOff x="0" y="0"/>
              <a:chExt cx="12192000" cy="6858002"/>
            </a:xfrm>
          </p:grpSpPr>
          <p:grpSp>
            <p:nvGrpSpPr>
              <p:cNvPr id="9" name="Group 8">
                <a:extLst>
                  <a:ext uri="{FF2B5EF4-FFF2-40B4-BE49-F238E27FC236}">
                    <a16:creationId xmlns:a16="http://schemas.microsoft.com/office/drawing/2014/main" id="{7F003DE2-28AE-392B-B686-C885A07DF88C}"/>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393311F3-AE18-0246-B457-88CB80D02923}"/>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40000"/>
                    </a:prstClr>
                  </a:outerShdw>
                </a:effectLst>
              </p:spPr>
              <p:txBody>
                <a:bodyPr rtlCol="0" anchor="ctr"/>
                <a:lstStyle/>
                <a:p>
                  <a:pPr marL="0" indent="0">
                    <a:buFont typeface="Arial" panose="020B0604020202020204" pitchFamily="34" charset="0"/>
                    <a:buNone/>
                  </a:pPr>
                  <a:endParaRPr lang="en-US"/>
                </a:p>
              </p:txBody>
            </p:sp>
            <p:sp>
              <p:nvSpPr>
                <p:cNvPr id="12" name="Freeform: Shape 11">
                  <a:extLst>
                    <a:ext uri="{FF2B5EF4-FFF2-40B4-BE49-F238E27FC236}">
                      <a16:creationId xmlns:a16="http://schemas.microsoft.com/office/drawing/2014/main" id="{E4A54C77-8975-6473-897F-782C834ED95E}"/>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p>
              </p:txBody>
            </p:sp>
          </p:grpSp>
          <p:sp>
            <p:nvSpPr>
              <p:cNvPr id="10" name="Freeform: Shape 9">
                <a:extLst>
                  <a:ext uri="{FF2B5EF4-FFF2-40B4-BE49-F238E27FC236}">
                    <a16:creationId xmlns:a16="http://schemas.microsoft.com/office/drawing/2014/main" id="{09305898-E9C4-DA2A-92F6-4AED7EB430F4}"/>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p>
            </p:txBody>
          </p:sp>
        </p:grpSp>
        <p:sp>
          <p:nvSpPr>
            <p:cNvPr id="8" name="Freeform: Shape 7">
              <a:extLst>
                <a:ext uri="{FF2B5EF4-FFF2-40B4-BE49-F238E27FC236}">
                  <a16:creationId xmlns:a16="http://schemas.microsoft.com/office/drawing/2014/main" id="{2718E2A7-1A44-D454-940A-9EE4A319AD8E}"/>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29" name="Title 1">
            <a:extLst>
              <a:ext uri="{FF2B5EF4-FFF2-40B4-BE49-F238E27FC236}">
                <a16:creationId xmlns:a16="http://schemas.microsoft.com/office/drawing/2014/main" id="{DB3A8C41-1702-ADBE-95C9-F96DE2BCFB70}"/>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18" name="Text Placeholder 35">
            <a:extLst>
              <a:ext uri="{FF2B5EF4-FFF2-40B4-BE49-F238E27FC236}">
                <a16:creationId xmlns:a16="http://schemas.microsoft.com/office/drawing/2014/main" id="{F2D681CF-A6A0-F14C-96D3-D7745BFC8D35}"/>
              </a:ext>
            </a:extLst>
          </p:cNvPr>
          <p:cNvSpPr>
            <a:spLocks noGrp="1"/>
          </p:cNvSpPr>
          <p:nvPr>
            <p:ph type="body" sz="quarter" idx="17" hasCustomPrompt="1"/>
          </p:nvPr>
        </p:nvSpPr>
        <p:spPr>
          <a:xfrm>
            <a:off x="588262" y="1436688"/>
            <a:ext cx="11018519" cy="615553"/>
          </a:xfrm>
          <a:noFill/>
        </p:spPr>
        <p:txBody>
          <a:bodyPr wrap="square" lIns="0" tIns="0" rIns="0" bIns="0" anchor="t">
            <a:noAutofit/>
          </a:bodyPr>
          <a:lstStyle>
            <a:lvl1pPr marL="0" indent="0">
              <a:buFont typeface="Arial" panose="020B0604020202020204" pitchFamily="34" charset="0"/>
              <a:buNone/>
              <a:defRPr kumimoji="0" lang="en-US" sz="20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7" name="Rectangle: Rounded Corners 26">
            <a:extLst>
              <a:ext uri="{FF2B5EF4-FFF2-40B4-BE49-F238E27FC236}">
                <a16:creationId xmlns:a16="http://schemas.microsoft.com/office/drawing/2014/main" id="{92FD983C-E8E1-AFDC-C74E-954F064937D9}"/>
              </a:ext>
              <a:ext uri="{C183D7F6-B498-43B3-948B-1728B52AA6E4}">
                <adec:decorative xmlns:adec="http://schemas.microsoft.com/office/drawing/2017/decorative" val="1"/>
              </a:ext>
            </a:extLst>
          </p:cNvPr>
          <p:cNvSpPr>
            <a:spLocks/>
          </p:cNvSpPr>
          <p:nvPr userDrawn="1"/>
        </p:nvSpPr>
        <p:spPr bwMode="auto">
          <a:xfrm>
            <a:off x="588263" y="2541850"/>
            <a:ext cx="5422009" cy="3198549"/>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1600">
              <a:solidFill>
                <a:schemeClr val="bg1"/>
              </a:solidFill>
            </a:endParaRPr>
          </a:p>
        </p:txBody>
      </p:sp>
      <p:cxnSp>
        <p:nvCxnSpPr>
          <p:cNvPr id="41" name="Straight Connector 40">
            <a:extLst>
              <a:ext uri="{FF2B5EF4-FFF2-40B4-BE49-F238E27FC236}">
                <a16:creationId xmlns:a16="http://schemas.microsoft.com/office/drawing/2014/main" id="{14DF00F1-BE61-577E-8135-B5BFBC8B97F7}"/>
              </a:ext>
              <a:ext uri="{C183D7F6-B498-43B3-948B-1728B52AA6E4}">
                <adec:decorative xmlns:adec="http://schemas.microsoft.com/office/drawing/2017/decorative" val="1"/>
              </a:ext>
            </a:extLst>
          </p:cNvPr>
          <p:cNvCxnSpPr>
            <a:cxnSpLocks/>
          </p:cNvCxnSpPr>
          <p:nvPr userDrawn="1"/>
        </p:nvCxnSpPr>
        <p:spPr>
          <a:xfrm>
            <a:off x="891808" y="2541850"/>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8" name="Text Placeholder 35">
            <a:extLst>
              <a:ext uri="{FF2B5EF4-FFF2-40B4-BE49-F238E27FC236}">
                <a16:creationId xmlns:a16="http://schemas.microsoft.com/office/drawing/2014/main" id="{C5DBE4EF-3241-CB4C-3583-254E18D14D59}"/>
              </a:ext>
            </a:extLst>
          </p:cNvPr>
          <p:cNvSpPr>
            <a:spLocks noGrp="1"/>
          </p:cNvSpPr>
          <p:nvPr>
            <p:ph type="body" sz="quarter" idx="15" hasCustomPrompt="1"/>
          </p:nvPr>
        </p:nvSpPr>
        <p:spPr>
          <a:xfrm>
            <a:off x="808037" y="3401382"/>
            <a:ext cx="4992687"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4" name="Text Placeholder 35">
            <a:extLst>
              <a:ext uri="{FF2B5EF4-FFF2-40B4-BE49-F238E27FC236}">
                <a16:creationId xmlns:a16="http://schemas.microsoft.com/office/drawing/2014/main" id="{6D789100-608F-4D85-606E-DECAC8DE36C0}"/>
              </a:ext>
            </a:extLst>
          </p:cNvPr>
          <p:cNvSpPr>
            <a:spLocks noGrp="1"/>
          </p:cNvSpPr>
          <p:nvPr>
            <p:ph type="body" sz="quarter" idx="18" hasCustomPrompt="1"/>
          </p:nvPr>
        </p:nvSpPr>
        <p:spPr>
          <a:xfrm>
            <a:off x="808037" y="3810028"/>
            <a:ext cx="4992687" cy="1714471"/>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7" name="Rectangle: Rounded Corners 56">
            <a:extLst>
              <a:ext uri="{FF2B5EF4-FFF2-40B4-BE49-F238E27FC236}">
                <a16:creationId xmlns:a16="http://schemas.microsoft.com/office/drawing/2014/main" id="{2A0E944B-9897-6438-3EA5-26D9E137182F}"/>
              </a:ext>
              <a:ext uri="{C183D7F6-B498-43B3-948B-1728B52AA6E4}">
                <adec:decorative xmlns:adec="http://schemas.microsoft.com/office/drawing/2017/decorative" val="1"/>
              </a:ext>
            </a:extLst>
          </p:cNvPr>
          <p:cNvSpPr>
            <a:spLocks/>
          </p:cNvSpPr>
          <p:nvPr userDrawn="1"/>
        </p:nvSpPr>
        <p:spPr bwMode="auto">
          <a:xfrm>
            <a:off x="6187381" y="2541850"/>
            <a:ext cx="5422009" cy="3198549"/>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1600">
              <a:solidFill>
                <a:schemeClr val="bg1"/>
              </a:solidFill>
            </a:endParaRPr>
          </a:p>
        </p:txBody>
      </p:sp>
      <p:cxnSp>
        <p:nvCxnSpPr>
          <p:cNvPr id="61" name="Straight Connector 60">
            <a:extLst>
              <a:ext uri="{FF2B5EF4-FFF2-40B4-BE49-F238E27FC236}">
                <a16:creationId xmlns:a16="http://schemas.microsoft.com/office/drawing/2014/main" id="{CCB15D87-1F1A-F44C-38F8-5FE95E4E56B3}"/>
              </a:ext>
              <a:ext uri="{C183D7F6-B498-43B3-948B-1728B52AA6E4}">
                <adec:decorative xmlns:adec="http://schemas.microsoft.com/office/drawing/2017/decorative" val="1"/>
              </a:ext>
            </a:extLst>
          </p:cNvPr>
          <p:cNvCxnSpPr>
            <a:cxnSpLocks/>
          </p:cNvCxnSpPr>
          <p:nvPr userDrawn="1"/>
        </p:nvCxnSpPr>
        <p:spPr>
          <a:xfrm>
            <a:off x="6498801" y="2541850"/>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4" name="Text Placeholder 35">
            <a:extLst>
              <a:ext uri="{FF2B5EF4-FFF2-40B4-BE49-F238E27FC236}">
                <a16:creationId xmlns:a16="http://schemas.microsoft.com/office/drawing/2014/main" id="{E6EE5E53-DCE2-137C-CBD3-897D0C12CE08}"/>
              </a:ext>
            </a:extLst>
          </p:cNvPr>
          <p:cNvSpPr>
            <a:spLocks noGrp="1"/>
          </p:cNvSpPr>
          <p:nvPr>
            <p:ph type="body" sz="quarter" idx="19" hasCustomPrompt="1"/>
          </p:nvPr>
        </p:nvSpPr>
        <p:spPr>
          <a:xfrm>
            <a:off x="6415031" y="3401382"/>
            <a:ext cx="4992687"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6" name="Text Placeholder 35">
            <a:extLst>
              <a:ext uri="{FF2B5EF4-FFF2-40B4-BE49-F238E27FC236}">
                <a16:creationId xmlns:a16="http://schemas.microsoft.com/office/drawing/2014/main" id="{F973E258-E188-E73E-67B2-212B55795058}"/>
              </a:ext>
            </a:extLst>
          </p:cNvPr>
          <p:cNvSpPr>
            <a:spLocks noGrp="1"/>
          </p:cNvSpPr>
          <p:nvPr>
            <p:ph type="body" sz="quarter" idx="20" hasCustomPrompt="1"/>
          </p:nvPr>
        </p:nvSpPr>
        <p:spPr>
          <a:xfrm>
            <a:off x="6415031" y="3810028"/>
            <a:ext cx="4992687" cy="1714471"/>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3308048486"/>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userDrawn="1">
  <p:cSld name="Title - Square Photo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4200" y="2025650"/>
            <a:ext cx="4161981" cy="1107996"/>
          </a:xfrm>
        </p:spPr>
        <p:txBody>
          <a:bodyPr wrap="square" rIns="0" anchor="b">
            <a:spAutoFit/>
          </a:bodyPr>
          <a:lstStyle>
            <a:lvl1pPr>
              <a:lnSpc>
                <a:spcPct val="100000"/>
              </a:lnSpc>
              <a:defRPr sz="3600" b="0" spc="-49" baseline="0">
                <a:gradFill>
                  <a:gsLst>
                    <a:gs pos="1250">
                      <a:schemeClr val="tx1"/>
                    </a:gs>
                    <a:gs pos="100000">
                      <a:schemeClr val="tx1"/>
                    </a:gs>
                  </a:gsLst>
                  <a:lin ang="5400000" scaled="0"/>
                </a:gradFill>
                <a:latin typeface="+mj-lt"/>
                <a:cs typeface="Segoe UI Semilight" panose="020B0402040204020203" pitchFamily="34" charset="0"/>
              </a:defRPr>
            </a:lvl1pPr>
          </a:lstStyle>
          <a:p>
            <a:r>
              <a:rPr lang="en-US"/>
              <a:t>Title format square photo layout </a:t>
            </a:r>
          </a:p>
        </p:txBody>
      </p:sp>
      <p:sp>
        <p:nvSpPr>
          <p:cNvPr id="4" name="Text Placeholder 3">
            <a:extLst>
              <a:ext uri="{FF2B5EF4-FFF2-40B4-BE49-F238E27FC236}">
                <a16:creationId xmlns:a16="http://schemas.microsoft.com/office/drawing/2014/main" id="{0E780C89-4FC1-4FE7-AFCA-1C41A1B0944C}"/>
              </a:ext>
            </a:extLst>
          </p:cNvPr>
          <p:cNvSpPr>
            <a:spLocks noGrp="1"/>
          </p:cNvSpPr>
          <p:nvPr>
            <p:ph type="body" sz="quarter" idx="10"/>
          </p:nvPr>
        </p:nvSpPr>
        <p:spPr>
          <a:xfrm>
            <a:off x="584200" y="3535541"/>
            <a:ext cx="4162425" cy="307777"/>
          </a:xfrm>
        </p:spPr>
        <p:txBody>
          <a:bodyPr/>
          <a:lstStyle>
            <a:lvl1pPr marL="0" indent="0">
              <a:buNone/>
              <a:defRPr sz="2000">
                <a:latin typeface="+mn-lt"/>
              </a:defRPr>
            </a:lvl1pPr>
            <a:lvl2pPr marL="228600" indent="0">
              <a:buNone/>
              <a:defRPr/>
            </a:lvl2pPr>
            <a:lvl3pPr marL="457200" indent="0">
              <a:buNone/>
              <a:defRPr/>
            </a:lvl3pPr>
            <a:lvl4pPr marL="661988" indent="0">
              <a:buNone/>
              <a:defRPr/>
            </a:lvl4pPr>
            <a:lvl5pPr marL="855663" indent="0">
              <a:buNone/>
              <a:defRPr/>
            </a:lvl5pPr>
          </a:lstStyle>
          <a:p>
            <a:pPr lvl="0"/>
            <a:r>
              <a:rPr lang="en-US"/>
              <a:t>Edit Master text styles</a:t>
            </a:r>
          </a:p>
        </p:txBody>
      </p:sp>
      <p:sp>
        <p:nvSpPr>
          <p:cNvPr id="5" name="Picture Placeholder">
            <a:extLst>
              <a:ext uri="{FF2B5EF4-FFF2-40B4-BE49-F238E27FC236}">
                <a16:creationId xmlns:a16="http://schemas.microsoft.com/office/drawing/2014/main" id="{6178F5D2-7CA2-4202-8FD2-95D8F7A2E98D}"/>
              </a:ext>
            </a:extLst>
          </p:cNvPr>
          <p:cNvSpPr>
            <a:spLocks noGrp="1"/>
          </p:cNvSpPr>
          <p:nvPr>
            <p:ph type="pic" sz="quarter" idx="11" hasCustomPrompt="1"/>
          </p:nvPr>
        </p:nvSpPr>
        <p:spPr bwMode="gray">
          <a:xfrm>
            <a:off x="5334000" y="0"/>
            <a:ext cx="6858000" cy="6858000"/>
          </a:xfrm>
          <a:blipFill>
            <a:blip r:embed="rId2"/>
            <a:stretch>
              <a:fillRect/>
            </a:stretch>
          </a:blipFill>
        </p:spPr>
        <p:txBody>
          <a:bodyPr lIns="0" tIns="2011680" rIns="0" anchor="t" anchorCtr="0">
            <a:noAutofit/>
          </a:bodyPr>
          <a:lstStyle>
            <a:lvl1pPr marL="0" indent="0" algn="ctr">
              <a:lnSpc>
                <a:spcPct val="100000"/>
              </a:lnSpc>
              <a:buNone/>
              <a:defRPr sz="1600" b="1">
                <a:solidFill>
                  <a:srgbClr val="FFFFFF"/>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Tree>
    <p:extLst>
      <p:ext uri="{BB962C8B-B14F-4D97-AF65-F5344CB8AC3E}">
        <p14:creationId xmlns:p14="http://schemas.microsoft.com/office/powerpoint/2010/main" val="2166512878"/>
      </p:ext>
    </p:extLst>
  </p:cSld>
  <p:clrMapOvr>
    <a:masterClrMapping/>
  </p:clrMapOvr>
  <p:transition>
    <p:fade/>
  </p:transition>
  <p:extLst>
    <p:ext uri="{DCECCB84-F9BA-43D5-87BE-67443E8EF086}">
      <p15:sldGuideLst xmlns:p15="http://schemas.microsoft.com/office/powerpoint/2012/main">
        <p15:guide id="2" pos="3360">
          <p15:clr>
            <a:srgbClr val="FBAE40"/>
          </p15:clr>
        </p15:guide>
        <p15:guide id="6" orient="horz" pos="904">
          <p15:clr>
            <a:srgbClr val="5ACBF0"/>
          </p15:clr>
        </p15:guide>
        <p15:guide id="7" orient="horz" pos="1276">
          <p15:clr>
            <a:srgbClr val="5ACBF0"/>
          </p15:clr>
        </p15:guide>
        <p15:guide id="8" orient="horz" pos="2226">
          <p15:clr>
            <a:srgbClr val="5ACBF0"/>
          </p15:clr>
        </p15:guide>
        <p15:guide id="10" pos="3729">
          <p15:clr>
            <a:srgbClr val="C35EA4"/>
          </p15:clr>
        </p15:guide>
        <p15:guide id="11" pos="2993">
          <p15:clr>
            <a:srgbClr val="5ACBF0"/>
          </p15:clr>
        </p15:guide>
        <p15:guide id="12" pos="3543">
          <p15:clr>
            <a:srgbClr val="A4A3A4"/>
          </p15:clr>
        </p15:guide>
      </p15:sldGuideLst>
    </p:ext>
  </p:extLst>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5C8E60D-8A31-75B9-A598-ABD8FCCE934A}"/>
              </a:ext>
              <a:ext uri="{C183D7F6-B498-43B3-948B-1728B52AA6E4}">
                <adec:decorative xmlns:adec="http://schemas.microsoft.com/office/drawing/2017/decorative" val="1"/>
              </a:ext>
            </a:extLst>
          </p:cNvPr>
          <p:cNvGrpSpPr/>
          <p:nvPr userDrawn="1"/>
        </p:nvGrpSpPr>
        <p:grpSpPr>
          <a:xfrm>
            <a:off x="-1" y="0"/>
            <a:ext cx="12192001" cy="6858000"/>
            <a:chOff x="-1" y="0"/>
            <a:chExt cx="12192001" cy="6858000"/>
          </a:xfrm>
        </p:grpSpPr>
        <p:pic>
          <p:nvPicPr>
            <p:cNvPr id="13" name="Picture 12" descr="A picture containing white, design, black and white, art&#10;&#10;Description automatically generated">
              <a:extLst>
                <a:ext uri="{FF2B5EF4-FFF2-40B4-BE49-F238E27FC236}">
                  <a16:creationId xmlns:a16="http://schemas.microsoft.com/office/drawing/2014/main" id="{B290D2B4-8D41-3A2F-88A0-73C523B8AED5}"/>
                </a:ext>
              </a:extLst>
            </p:cNvPr>
            <p:cNvPicPr>
              <a:picLocks noChangeAspect="1"/>
            </p:cNvPicPr>
            <p:nvPr userDrawn="1"/>
          </p:nvPicPr>
          <p:blipFill>
            <a:blip r:embed="rId2" cstate="screen">
              <a:alphaModFix amt="4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4" name="Picture 13">
              <a:extLst>
                <a:ext uri="{FF2B5EF4-FFF2-40B4-BE49-F238E27FC236}">
                  <a16:creationId xmlns:a16="http://schemas.microsoft.com/office/drawing/2014/main" id="{CF5C3AEB-68D1-DFDB-0EB2-988B726FC073}"/>
                </a:ext>
              </a:extLst>
            </p:cNvPr>
            <p:cNvPicPr>
              <a:picLocks noChangeAspect="1"/>
            </p:cNvPicPr>
            <p:nvPr userDrawn="1"/>
          </p:nvPicPr>
          <p:blipFill rotWithShape="1">
            <a:blip r:embed="rId3" cstate="screen">
              <a:alphaModFix amt="60000"/>
              <a:extLst>
                <a:ext uri="{28A0092B-C50C-407E-A947-70E740481C1C}">
                  <a14:useLocalDpi xmlns:a14="http://schemas.microsoft.com/office/drawing/2010/main"/>
                </a:ext>
              </a:extLst>
            </a:blip>
            <a:srcRect b="3148"/>
            <a:stretch/>
          </p:blipFill>
          <p:spPr>
            <a:xfrm>
              <a:off x="-1" y="0"/>
              <a:ext cx="12192001" cy="6642100"/>
            </a:xfrm>
            <a:prstGeom prst="rect">
              <a:avLst/>
            </a:prstGeom>
          </p:spPr>
        </p:pic>
      </p:grpSp>
      <p:sp>
        <p:nvSpPr>
          <p:cNvPr id="15" name="Title 1">
            <a:extLst>
              <a:ext uri="{FF2B5EF4-FFF2-40B4-BE49-F238E27FC236}">
                <a16:creationId xmlns:a16="http://schemas.microsoft.com/office/drawing/2014/main" id="{99811C9C-EE36-8FFD-4326-C94016CC8C71}"/>
              </a:ext>
            </a:extLst>
          </p:cNvPr>
          <p:cNvSpPr>
            <a:spLocks noGrp="1"/>
          </p:cNvSpPr>
          <p:nvPr>
            <p:ph type="title"/>
          </p:nvPr>
        </p:nvSpPr>
        <p:spPr>
          <a:xfrm>
            <a:off x="588263" y="457200"/>
            <a:ext cx="11018520" cy="492443"/>
          </a:xfrm>
        </p:spPr>
        <p:txBody>
          <a:bodyPr vert="horz" wrap="square" lIns="0" tIns="0" rIns="0" bIns="0" rtlCol="0" anchor="t">
            <a:spAutoFit/>
          </a:bodyPr>
          <a:lstStyle>
            <a:lvl1pPr marL="0" indent="0">
              <a:buFont typeface="Arial" panose="020B0604020202020204" pitchFamily="34" charset="0"/>
              <a:buNone/>
              <a:defRPr lang="en-IN" sz="3200" dirty="0">
                <a:gradFill>
                  <a:gsLst>
                    <a:gs pos="0">
                      <a:schemeClr val="tx2"/>
                    </a:gs>
                    <a:gs pos="100000">
                      <a:schemeClr val="tx2">
                        <a:lumMod val="60000"/>
                        <a:lumOff val="40000"/>
                      </a:schemeClr>
                    </a:gs>
                  </a:gsLst>
                  <a:lin ang="2700000" scaled="1"/>
                </a:gradFill>
              </a:defRPr>
            </a:lvl1pPr>
          </a:lstStyle>
          <a:p>
            <a:pPr marL="0" lvl="0"/>
            <a:r>
              <a:rPr lang="en-US"/>
              <a:t>Click to edit Master title style</a:t>
            </a:r>
            <a:endParaRPr lang="en-IN"/>
          </a:p>
        </p:txBody>
      </p:sp>
    </p:spTree>
    <p:extLst>
      <p:ext uri="{BB962C8B-B14F-4D97-AF65-F5344CB8AC3E}">
        <p14:creationId xmlns:p14="http://schemas.microsoft.com/office/powerpoint/2010/main" val="3393282491"/>
      </p:ext>
    </p:extLst>
  </p:cSld>
  <p:clrMapOvr>
    <a:masterClrMapping/>
  </p:clrMapOvr>
  <p:transition>
    <p:fade/>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86EC3D-00B8-F09A-D234-8C16B4744BF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C939AB7-E450-1DCD-BA87-852AB79B092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79B8089-302A-A41E-FB14-7C2B12FFB2E0}"/>
              </a:ext>
            </a:extLst>
          </p:cNvPr>
          <p:cNvSpPr>
            <a:spLocks noGrp="1"/>
          </p:cNvSpPr>
          <p:nvPr>
            <p:ph type="dt" sz="half" idx="10"/>
          </p:nvPr>
        </p:nvSpPr>
        <p:spPr/>
        <p:txBody>
          <a:bodyPr/>
          <a:lstStyle/>
          <a:p>
            <a:fld id="{D14FAB72-BF52-4F3D-A6DA-4887BBB1B639}" type="datetimeFigureOut">
              <a:rPr lang="en-US" smtClean="0"/>
              <a:t>10/28/2025</a:t>
            </a:fld>
            <a:endParaRPr lang="en-US"/>
          </a:p>
        </p:txBody>
      </p:sp>
      <p:sp>
        <p:nvSpPr>
          <p:cNvPr id="5" name="Footer Placeholder 4">
            <a:extLst>
              <a:ext uri="{FF2B5EF4-FFF2-40B4-BE49-F238E27FC236}">
                <a16:creationId xmlns:a16="http://schemas.microsoft.com/office/drawing/2014/main" id="{0121B0F0-0922-34FE-C90A-4733CBDB6F7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F3CB9BF-6EAD-0E1F-AC02-ED52F56A53C1}"/>
              </a:ext>
            </a:extLst>
          </p:cNvPr>
          <p:cNvSpPr>
            <a:spLocks noGrp="1"/>
          </p:cNvSpPr>
          <p:nvPr>
            <p:ph type="sldNum" sz="quarter" idx="12"/>
          </p:nvPr>
        </p:nvSpPr>
        <p:spPr/>
        <p:txBody>
          <a:bodyPr/>
          <a:lstStyle/>
          <a:p>
            <a:fld id="{3DABCE6E-CCC8-47BD-8793-A9C3EE924F83}" type="slidenum">
              <a:rPr lang="en-US" smtClean="0"/>
              <a:t>‹#›</a:t>
            </a:fld>
            <a:endParaRPr lang="en-US"/>
          </a:p>
        </p:txBody>
      </p:sp>
    </p:spTree>
    <p:extLst>
      <p:ext uri="{BB962C8B-B14F-4D97-AF65-F5344CB8AC3E}">
        <p14:creationId xmlns:p14="http://schemas.microsoft.com/office/powerpoint/2010/main" val="3595954087"/>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preserve="1" userDrawn="1">
  <p:cSld name="8_Section slide (Dar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914164-CAA3-0F6A-F741-5E504963EE43}"/>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ACA34002-9D98-CB8E-E823-EADC55F227F4}"/>
              </a:ext>
              <a:ext uri="{C183D7F6-B498-43B3-948B-1728B52AA6E4}">
                <adec:decorative xmlns:adec="http://schemas.microsoft.com/office/drawing/2017/decorative" val="1"/>
              </a:ext>
            </a:extLst>
          </p:cNvPr>
          <p:cNvPicPr>
            <a:picLocks noChangeAspect="1"/>
          </p:cNvPicPr>
          <p:nvPr userDrawn="1"/>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5" name="Freeform: Shape 4">
            <a:extLst>
              <a:ext uri="{FF2B5EF4-FFF2-40B4-BE49-F238E27FC236}">
                <a16:creationId xmlns:a16="http://schemas.microsoft.com/office/drawing/2014/main" id="{BF481CAB-474F-1A52-A8F2-AD28A8D40DEC}"/>
              </a:ext>
              <a:ext uri="{C183D7F6-B498-43B3-948B-1728B52AA6E4}">
                <adec:decorative xmlns:adec="http://schemas.microsoft.com/office/drawing/2017/decorative" val="1"/>
              </a:ext>
            </a:extLst>
          </p:cNvPr>
          <p:cNvSpPr/>
          <p:nvPr userDrawn="1"/>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wrap="square" rtlCol="0" anchor="ctr">
            <a:noAutofit/>
          </a:bodyPr>
          <a:lstStyle/>
          <a:p>
            <a:endParaRPr lang="en-US"/>
          </a:p>
        </p:txBody>
      </p:sp>
      <p:sp>
        <p:nvSpPr>
          <p:cNvPr id="6" name="Freeform: Shape 5">
            <a:extLst>
              <a:ext uri="{FF2B5EF4-FFF2-40B4-BE49-F238E27FC236}">
                <a16:creationId xmlns:a16="http://schemas.microsoft.com/office/drawing/2014/main" id="{FB92616F-094B-3245-6D5B-F1BCD72A97BC}"/>
              </a:ext>
              <a:ext uri="{C183D7F6-B498-43B3-948B-1728B52AA6E4}">
                <adec:decorative xmlns:adec="http://schemas.microsoft.com/office/drawing/2017/decorative" val="1"/>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endParaRPr lang="en-US"/>
          </a:p>
        </p:txBody>
      </p:sp>
      <p:grpSp>
        <p:nvGrpSpPr>
          <p:cNvPr id="8" name="Group 7">
            <a:extLst>
              <a:ext uri="{FF2B5EF4-FFF2-40B4-BE49-F238E27FC236}">
                <a16:creationId xmlns:a16="http://schemas.microsoft.com/office/drawing/2014/main" id="{E8F767AF-BA08-2513-8339-7EAC30F3AE39}"/>
              </a:ext>
              <a:ext uri="{C183D7F6-B498-43B3-948B-1728B52AA6E4}">
                <adec:decorative xmlns:adec="http://schemas.microsoft.com/office/drawing/2017/decorative" val="1"/>
              </a:ext>
            </a:extLst>
          </p:cNvPr>
          <p:cNvGrpSpPr/>
          <p:nvPr userDrawn="1"/>
        </p:nvGrpSpPr>
        <p:grpSpPr>
          <a:xfrm>
            <a:off x="7471836" y="1"/>
            <a:ext cx="4720163" cy="1211986"/>
            <a:chOff x="4863262" y="0"/>
            <a:chExt cx="6378217" cy="1637721"/>
          </a:xfrm>
        </p:grpSpPr>
        <p:sp>
          <p:nvSpPr>
            <p:cNvPr id="9" name="Freeform: Shape 8">
              <a:extLst>
                <a:ext uri="{FF2B5EF4-FFF2-40B4-BE49-F238E27FC236}">
                  <a16:creationId xmlns:a16="http://schemas.microsoft.com/office/drawing/2014/main" id="{F5CE3B39-2D23-B342-D3BA-F6E9F718A899}"/>
                </a:ext>
              </a:extLst>
            </p:cNvPr>
            <p:cNvSpPr/>
            <p:nvPr/>
          </p:nvSpPr>
          <p:spPr>
            <a:xfrm>
              <a:off x="4863262" y="0"/>
              <a:ext cx="6378217" cy="1637721"/>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p>
          </p:txBody>
        </p:sp>
        <p:sp>
          <p:nvSpPr>
            <p:cNvPr id="10" name="Freeform: Shape 9">
              <a:extLst>
                <a:ext uri="{FF2B5EF4-FFF2-40B4-BE49-F238E27FC236}">
                  <a16:creationId xmlns:a16="http://schemas.microsoft.com/office/drawing/2014/main" id="{26AA7BA4-2A0D-20F1-264F-BF7859FB3A9D}"/>
                </a:ext>
              </a:extLst>
            </p:cNvPr>
            <p:cNvSpPr/>
            <p:nvPr/>
          </p:nvSpPr>
          <p:spPr>
            <a:xfrm>
              <a:off x="4863262" y="0"/>
              <a:ext cx="6378217" cy="1017107"/>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p>
          </p:txBody>
        </p:sp>
      </p:grpSp>
      <p:pic>
        <p:nvPicPr>
          <p:cNvPr id="22" name="Picture 21">
            <a:extLst>
              <a:ext uri="{FF2B5EF4-FFF2-40B4-BE49-F238E27FC236}">
                <a16:creationId xmlns:a16="http://schemas.microsoft.com/office/drawing/2014/main" id="{58961409-EB4A-98B0-4F4F-6B43A85B751C}"/>
              </a:ext>
              <a:ext uri="{C183D7F6-B498-43B3-948B-1728B52AA6E4}">
                <adec:decorative xmlns:adec="http://schemas.microsoft.com/office/drawing/2017/decorative" val="1"/>
              </a:ext>
            </a:extLst>
          </p:cNvPr>
          <p:cNvPicPr>
            <a:picLocks noChangeAspect="1"/>
          </p:cNvPicPr>
          <p:nvPr userDrawn="1"/>
        </p:nvPicPr>
        <p:blipFill>
          <a:blip r:embed="rId3" cstate="screen">
            <a:alphaModFix amt="35000"/>
            <a:extLst>
              <a:ext uri="{28A0092B-C50C-407E-A947-70E740481C1C}">
                <a14:useLocalDpi xmlns:a14="http://schemas.microsoft.com/office/drawing/2010/main"/>
              </a:ext>
            </a:extLst>
          </a:blip>
          <a:stretch>
            <a:fillRect/>
          </a:stretch>
        </p:blipFill>
        <p:spPr>
          <a:xfrm>
            <a:off x="0" y="-1"/>
            <a:ext cx="12192000" cy="6858000"/>
          </a:xfrm>
          <a:prstGeom prst="rect">
            <a:avLst/>
          </a:prstGeom>
        </p:spPr>
      </p:pic>
      <p:sp>
        <p:nvSpPr>
          <p:cNvPr id="23" name="Freeform: Shape 22">
            <a:extLst>
              <a:ext uri="{FF2B5EF4-FFF2-40B4-BE49-F238E27FC236}">
                <a16:creationId xmlns:a16="http://schemas.microsoft.com/office/drawing/2014/main" id="{304DC6C6-0901-7E13-8977-07449A013283}"/>
              </a:ext>
              <a:ext uri="{C183D7F6-B498-43B3-948B-1728B52AA6E4}">
                <adec:decorative xmlns:adec="http://schemas.microsoft.com/office/drawing/2017/decorative" val="1"/>
              </a:ext>
            </a:extLst>
          </p:cNvPr>
          <p:cNvSpPr/>
          <p:nvPr userDrawn="1"/>
        </p:nvSpPr>
        <p:spPr>
          <a:xfrm>
            <a:off x="0" y="4679914"/>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Shape 23">
            <a:extLst>
              <a:ext uri="{FF2B5EF4-FFF2-40B4-BE49-F238E27FC236}">
                <a16:creationId xmlns:a16="http://schemas.microsoft.com/office/drawing/2014/main" id="{AFD1EFBC-A332-8C67-A774-B816E680A367}"/>
              </a:ext>
              <a:ext uri="{C183D7F6-B498-43B3-948B-1728B52AA6E4}">
                <adec:decorative xmlns:adec="http://schemas.microsoft.com/office/drawing/2017/decorative" val="1"/>
              </a:ext>
            </a:extLst>
          </p:cNvPr>
          <p:cNvSpPr/>
          <p:nvPr userDrawn="1"/>
        </p:nvSpPr>
        <p:spPr>
          <a:xfrm>
            <a:off x="0" y="5999522"/>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 name="Rectangle 15">
            <a:extLst>
              <a:ext uri="{FF2B5EF4-FFF2-40B4-BE49-F238E27FC236}">
                <a16:creationId xmlns:a16="http://schemas.microsoft.com/office/drawing/2014/main" id="{E2FC0965-4144-7B0E-916F-401B71853545}"/>
              </a:ext>
              <a:ext uri="{C183D7F6-B498-43B3-948B-1728B52AA6E4}">
                <adec:decorative xmlns:adec="http://schemas.microsoft.com/office/drawing/2017/decorative" val="1"/>
              </a:ext>
            </a:extLst>
          </p:cNvPr>
          <p:cNvSpPr>
            <a:spLocks/>
          </p:cNvSpPr>
          <p:nvPr userDrawn="1"/>
        </p:nvSpPr>
        <p:spPr bwMode="auto">
          <a:xfrm>
            <a:off x="0" y="2090058"/>
            <a:ext cx="10043886" cy="2677886"/>
          </a:xfrm>
          <a:prstGeom prst="rect">
            <a:avLst/>
          </a:prstGeom>
          <a:gradFill>
            <a:gsLst>
              <a:gs pos="100000">
                <a:schemeClr val="tx1">
                  <a:alpha val="0"/>
                </a:schemeClr>
              </a:gs>
              <a:gs pos="0">
                <a:schemeClr val="tx1">
                  <a:alpha val="30000"/>
                </a:schemeClr>
              </a:gs>
            </a:gsLst>
            <a:lin ang="0" scaled="1"/>
          </a:gra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2000" err="1">
              <a:solidFill>
                <a:schemeClr val="bg1"/>
              </a:solidFill>
              <a:latin typeface="+mj-lt"/>
              <a:ea typeface="Segoe UI Black" panose="020B0A02040204020203" pitchFamily="34" charset="0"/>
            </a:endParaRPr>
          </a:p>
        </p:txBody>
      </p:sp>
      <p:sp>
        <p:nvSpPr>
          <p:cNvPr id="11" name="Title 1">
            <a:extLst>
              <a:ext uri="{FF2B5EF4-FFF2-40B4-BE49-F238E27FC236}">
                <a16:creationId xmlns:a16="http://schemas.microsoft.com/office/drawing/2014/main" id="{26E1DE67-EA92-347A-4107-9E037F21BED1}"/>
              </a:ext>
            </a:extLst>
          </p:cNvPr>
          <p:cNvSpPr>
            <a:spLocks noGrp="1"/>
          </p:cNvSpPr>
          <p:nvPr>
            <p:ph type="title" hasCustomPrompt="1"/>
          </p:nvPr>
        </p:nvSpPr>
        <p:spPr>
          <a:xfrm>
            <a:off x="586740" y="3090447"/>
            <a:ext cx="11018520" cy="677108"/>
          </a:xfrm>
        </p:spPr>
        <p:txBody>
          <a:bodyPr vert="horz" wrap="square" lIns="0" tIns="0" rIns="0" bIns="0" rtlCol="0" anchor="ctr">
            <a:spAutoFit/>
          </a:bodyPr>
          <a:lstStyle>
            <a:lvl1pPr marL="0" indent="0" algn="l" defTabSz="932742" rtl="0" eaLnBrk="1" fontAlgn="base" latinLnBrk="0" hangingPunct="1">
              <a:lnSpc>
                <a:spcPct val="100000"/>
              </a:lnSpc>
              <a:spcBef>
                <a:spcPct val="0"/>
              </a:spcBef>
              <a:spcAft>
                <a:spcPct val="0"/>
              </a:spcAft>
              <a:buFont typeface="Arial" panose="020B0604020202020204" pitchFamily="34" charset="0"/>
              <a:buNone/>
              <a:defRPr lang="en-IN" sz="4400" b="0" kern="1200" cap="none" spc="-50" baseline="0" dirty="0">
                <a:ln w="3175">
                  <a:noFill/>
                </a:ln>
                <a:solidFill>
                  <a:schemeClr val="bg1"/>
                </a:solidFill>
                <a:effectLst/>
                <a:latin typeface="+mj-lt"/>
                <a:ea typeface="+mn-ea"/>
                <a:cs typeface="Segoe UI" pitchFamily="34" charset="0"/>
              </a:defRPr>
            </a:lvl1pPr>
          </a:lstStyle>
          <a:p>
            <a:pPr marL="0" lvl="0"/>
            <a:r>
              <a:rPr lang="en-US"/>
              <a:t>Section Title</a:t>
            </a:r>
            <a:endParaRPr lang="en-IN"/>
          </a:p>
        </p:txBody>
      </p:sp>
    </p:spTree>
    <p:extLst>
      <p:ext uri="{BB962C8B-B14F-4D97-AF65-F5344CB8AC3E}">
        <p14:creationId xmlns:p14="http://schemas.microsoft.com/office/powerpoint/2010/main" val="4017477597"/>
      </p:ext>
    </p:extLst>
  </p:cSld>
  <p:clrMapOvr>
    <a:masterClrMapping/>
  </p:clrMapOvr>
  <p:transition>
    <p:fade/>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preserve="1" userDrawn="1">
  <p:cSld name="7_Section slide (Dar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914164-CAA3-0F6A-F741-5E504963EE43}"/>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ACA34002-9D98-CB8E-E823-EADC55F227F4}"/>
              </a:ext>
              <a:ext uri="{C183D7F6-B498-43B3-948B-1728B52AA6E4}">
                <adec:decorative xmlns:adec="http://schemas.microsoft.com/office/drawing/2017/decorative" val="1"/>
              </a:ext>
            </a:extLst>
          </p:cNvPr>
          <p:cNvPicPr>
            <a:picLocks noChangeAspect="1"/>
          </p:cNvPicPr>
          <p:nvPr userDrawn="1"/>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5" name="Freeform: Shape 4">
            <a:extLst>
              <a:ext uri="{FF2B5EF4-FFF2-40B4-BE49-F238E27FC236}">
                <a16:creationId xmlns:a16="http://schemas.microsoft.com/office/drawing/2014/main" id="{BF481CAB-474F-1A52-A8F2-AD28A8D40DEC}"/>
              </a:ext>
              <a:ext uri="{C183D7F6-B498-43B3-948B-1728B52AA6E4}">
                <adec:decorative xmlns:adec="http://schemas.microsoft.com/office/drawing/2017/decorative" val="1"/>
              </a:ext>
            </a:extLst>
          </p:cNvPr>
          <p:cNvSpPr/>
          <p:nvPr userDrawn="1"/>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wrap="square" rtlCol="0" anchor="ctr">
            <a:noAutofit/>
          </a:bodyPr>
          <a:lstStyle/>
          <a:p>
            <a:endParaRPr lang="en-US"/>
          </a:p>
        </p:txBody>
      </p:sp>
      <p:sp>
        <p:nvSpPr>
          <p:cNvPr id="6" name="Freeform: Shape 5">
            <a:extLst>
              <a:ext uri="{FF2B5EF4-FFF2-40B4-BE49-F238E27FC236}">
                <a16:creationId xmlns:a16="http://schemas.microsoft.com/office/drawing/2014/main" id="{FB92616F-094B-3245-6D5B-F1BCD72A97BC}"/>
              </a:ext>
              <a:ext uri="{C183D7F6-B498-43B3-948B-1728B52AA6E4}">
                <adec:decorative xmlns:adec="http://schemas.microsoft.com/office/drawing/2017/decorative" val="1"/>
              </a:ext>
            </a:extLst>
          </p:cNvPr>
          <p:cNvSpPr/>
          <p:nvPr userDrawn="1"/>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endParaRPr lang="en-US"/>
          </a:p>
        </p:txBody>
      </p:sp>
      <p:grpSp>
        <p:nvGrpSpPr>
          <p:cNvPr id="8" name="Group 7">
            <a:extLst>
              <a:ext uri="{FF2B5EF4-FFF2-40B4-BE49-F238E27FC236}">
                <a16:creationId xmlns:a16="http://schemas.microsoft.com/office/drawing/2014/main" id="{E8F767AF-BA08-2513-8339-7EAC30F3AE39}"/>
              </a:ext>
              <a:ext uri="{C183D7F6-B498-43B3-948B-1728B52AA6E4}">
                <adec:decorative xmlns:adec="http://schemas.microsoft.com/office/drawing/2017/decorative" val="1"/>
              </a:ext>
            </a:extLst>
          </p:cNvPr>
          <p:cNvGrpSpPr/>
          <p:nvPr userDrawn="1"/>
        </p:nvGrpSpPr>
        <p:grpSpPr>
          <a:xfrm>
            <a:off x="7471836" y="1"/>
            <a:ext cx="4720163" cy="1211986"/>
            <a:chOff x="4863262" y="0"/>
            <a:chExt cx="6378217" cy="1637721"/>
          </a:xfrm>
        </p:grpSpPr>
        <p:sp>
          <p:nvSpPr>
            <p:cNvPr id="9" name="Freeform: Shape 8">
              <a:extLst>
                <a:ext uri="{FF2B5EF4-FFF2-40B4-BE49-F238E27FC236}">
                  <a16:creationId xmlns:a16="http://schemas.microsoft.com/office/drawing/2014/main" id="{F5CE3B39-2D23-B342-D3BA-F6E9F718A899}"/>
                </a:ext>
              </a:extLst>
            </p:cNvPr>
            <p:cNvSpPr/>
            <p:nvPr/>
          </p:nvSpPr>
          <p:spPr>
            <a:xfrm>
              <a:off x="4863262" y="0"/>
              <a:ext cx="6378217" cy="1637721"/>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p>
          </p:txBody>
        </p:sp>
        <p:sp>
          <p:nvSpPr>
            <p:cNvPr id="10" name="Freeform: Shape 9">
              <a:extLst>
                <a:ext uri="{FF2B5EF4-FFF2-40B4-BE49-F238E27FC236}">
                  <a16:creationId xmlns:a16="http://schemas.microsoft.com/office/drawing/2014/main" id="{26AA7BA4-2A0D-20F1-264F-BF7859FB3A9D}"/>
                </a:ext>
              </a:extLst>
            </p:cNvPr>
            <p:cNvSpPr/>
            <p:nvPr/>
          </p:nvSpPr>
          <p:spPr>
            <a:xfrm>
              <a:off x="4863262" y="0"/>
              <a:ext cx="6378217" cy="1017107"/>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p>
          </p:txBody>
        </p:sp>
      </p:grpSp>
      <p:pic>
        <p:nvPicPr>
          <p:cNvPr id="22" name="Picture 21">
            <a:extLst>
              <a:ext uri="{FF2B5EF4-FFF2-40B4-BE49-F238E27FC236}">
                <a16:creationId xmlns:a16="http://schemas.microsoft.com/office/drawing/2014/main" id="{58961409-EB4A-98B0-4F4F-6B43A85B751C}"/>
              </a:ext>
              <a:ext uri="{C183D7F6-B498-43B3-948B-1728B52AA6E4}">
                <adec:decorative xmlns:adec="http://schemas.microsoft.com/office/drawing/2017/decorative" val="1"/>
              </a:ext>
            </a:extLst>
          </p:cNvPr>
          <p:cNvPicPr>
            <a:picLocks noChangeAspect="1"/>
          </p:cNvPicPr>
          <p:nvPr userDrawn="1"/>
        </p:nvPicPr>
        <p:blipFill>
          <a:blip r:embed="rId3" cstate="screen">
            <a:alphaModFix amt="35000"/>
            <a:extLst>
              <a:ext uri="{28A0092B-C50C-407E-A947-70E740481C1C}">
                <a14:useLocalDpi xmlns:a14="http://schemas.microsoft.com/office/drawing/2010/main"/>
              </a:ext>
            </a:extLst>
          </a:blip>
          <a:stretch>
            <a:fillRect/>
          </a:stretch>
        </p:blipFill>
        <p:spPr>
          <a:xfrm>
            <a:off x="0" y="-1"/>
            <a:ext cx="12192000" cy="6858000"/>
          </a:xfrm>
          <a:prstGeom prst="rect">
            <a:avLst/>
          </a:prstGeom>
        </p:spPr>
      </p:pic>
      <p:sp>
        <p:nvSpPr>
          <p:cNvPr id="23" name="Freeform: Shape 22">
            <a:extLst>
              <a:ext uri="{FF2B5EF4-FFF2-40B4-BE49-F238E27FC236}">
                <a16:creationId xmlns:a16="http://schemas.microsoft.com/office/drawing/2014/main" id="{304DC6C6-0901-7E13-8977-07449A013283}"/>
              </a:ext>
              <a:ext uri="{C183D7F6-B498-43B3-948B-1728B52AA6E4}">
                <adec:decorative xmlns:adec="http://schemas.microsoft.com/office/drawing/2017/decorative" val="1"/>
              </a:ext>
            </a:extLst>
          </p:cNvPr>
          <p:cNvSpPr/>
          <p:nvPr userDrawn="1"/>
        </p:nvSpPr>
        <p:spPr>
          <a:xfrm>
            <a:off x="0" y="4679914"/>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Shape 23">
            <a:extLst>
              <a:ext uri="{FF2B5EF4-FFF2-40B4-BE49-F238E27FC236}">
                <a16:creationId xmlns:a16="http://schemas.microsoft.com/office/drawing/2014/main" id="{AFD1EFBC-A332-8C67-A774-B816E680A367}"/>
              </a:ext>
              <a:ext uri="{C183D7F6-B498-43B3-948B-1728B52AA6E4}">
                <adec:decorative xmlns:adec="http://schemas.microsoft.com/office/drawing/2017/decorative" val="1"/>
              </a:ext>
            </a:extLst>
          </p:cNvPr>
          <p:cNvSpPr/>
          <p:nvPr userDrawn="1"/>
        </p:nvSpPr>
        <p:spPr>
          <a:xfrm>
            <a:off x="0" y="5999522"/>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2" name="Graphic 10">
            <a:extLst>
              <a:ext uri="{FF2B5EF4-FFF2-40B4-BE49-F238E27FC236}">
                <a16:creationId xmlns:a16="http://schemas.microsoft.com/office/drawing/2014/main" id="{73D0BF7E-6F9F-CD5A-8553-A892BED379AF}"/>
              </a:ext>
            </a:extLst>
          </p:cNvPr>
          <p:cNvSpPr/>
          <p:nvPr userDrawn="1"/>
        </p:nvSpPr>
        <p:spPr>
          <a:xfrm>
            <a:off x="0" y="2451100"/>
            <a:ext cx="12192000" cy="4406899"/>
          </a:xfrm>
          <a:custGeom>
            <a:avLst/>
            <a:gdLst>
              <a:gd name="connsiteX0" fmla="*/ 0 w 9144000"/>
              <a:gd name="connsiteY0" fmla="*/ 0 h 3486150"/>
              <a:gd name="connsiteX1" fmla="*/ 4356259 w 9144000"/>
              <a:gd name="connsiteY1" fmla="*/ 0 h 3486150"/>
              <a:gd name="connsiteX2" fmla="*/ 4673251 w 9144000"/>
              <a:gd name="connsiteY2" fmla="*/ 190500 h 3486150"/>
              <a:gd name="connsiteX3" fmla="*/ 4673251 w 9144000"/>
              <a:gd name="connsiteY3" fmla="*/ 190500 h 3486150"/>
              <a:gd name="connsiteX4" fmla="*/ 4990243 w 9144000"/>
              <a:gd name="connsiteY4" fmla="*/ 381000 h 3486150"/>
              <a:gd name="connsiteX5" fmla="*/ 9144000 w 9144000"/>
              <a:gd name="connsiteY5" fmla="*/ 381000 h 3486150"/>
              <a:gd name="connsiteX6" fmla="*/ 9144000 w 9144000"/>
              <a:gd name="connsiteY6" fmla="*/ 3486150 h 3486150"/>
              <a:gd name="connsiteX7" fmla="*/ 0 w 9144000"/>
              <a:gd name="connsiteY7" fmla="*/ 3486150 h 3486150"/>
              <a:gd name="connsiteX8" fmla="*/ 0 w 9144000"/>
              <a:gd name="connsiteY8" fmla="*/ 0 h 3486150"/>
              <a:gd name="connsiteX9" fmla="*/ 0 w 9144000"/>
              <a:gd name="connsiteY9" fmla="*/ 0 h 348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0" h="3486150">
                <a:moveTo>
                  <a:pt x="0" y="0"/>
                </a:moveTo>
                <a:lnTo>
                  <a:pt x="4356259" y="0"/>
                </a:lnTo>
                <a:cubicBezTo>
                  <a:pt x="4489038" y="0"/>
                  <a:pt x="4610957" y="73247"/>
                  <a:pt x="4673251" y="190500"/>
                </a:cubicBezTo>
                <a:lnTo>
                  <a:pt x="4673251" y="190500"/>
                </a:lnTo>
                <a:cubicBezTo>
                  <a:pt x="4735545" y="307753"/>
                  <a:pt x="4857465" y="381000"/>
                  <a:pt x="4990243" y="381000"/>
                </a:cubicBezTo>
                <a:lnTo>
                  <a:pt x="9144000" y="381000"/>
                </a:lnTo>
                <a:lnTo>
                  <a:pt x="9144000" y="3486150"/>
                </a:lnTo>
                <a:lnTo>
                  <a:pt x="0" y="3486150"/>
                </a:lnTo>
                <a:lnTo>
                  <a:pt x="0" y="0"/>
                </a:lnTo>
                <a:lnTo>
                  <a:pt x="0" y="0"/>
                </a:lnTo>
                <a:close/>
              </a:path>
            </a:pathLst>
          </a:custGeom>
          <a:gradFill>
            <a:gsLst>
              <a:gs pos="100000">
                <a:schemeClr val="tx1">
                  <a:alpha val="0"/>
                </a:schemeClr>
              </a:gs>
              <a:gs pos="0">
                <a:schemeClr val="tx1">
                  <a:alpha val="30000"/>
                </a:schemeClr>
              </a:gs>
            </a:gsLst>
            <a:lin ang="0" scaled="1"/>
          </a:gra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indent="0" fontAlgn="base">
              <a:spcBef>
                <a:spcPct val="0"/>
              </a:spcBef>
              <a:spcAft>
                <a:spcPts val="600"/>
              </a:spcAft>
              <a:buFont typeface="Arial" panose="020B0604020202020204" pitchFamily="34" charset="0"/>
              <a:buNone/>
            </a:pPr>
            <a:endParaRPr lang="en-US" sz="2000">
              <a:solidFill>
                <a:schemeClr val="bg1"/>
              </a:solidFill>
              <a:latin typeface="+mj-lt"/>
              <a:ea typeface="Segoe UI Black" panose="020B0A02040204020203" pitchFamily="34" charset="0"/>
            </a:endParaRPr>
          </a:p>
        </p:txBody>
      </p:sp>
      <p:sp>
        <p:nvSpPr>
          <p:cNvPr id="11" name="Title 1">
            <a:extLst>
              <a:ext uri="{FF2B5EF4-FFF2-40B4-BE49-F238E27FC236}">
                <a16:creationId xmlns:a16="http://schemas.microsoft.com/office/drawing/2014/main" id="{26E1DE67-EA92-347A-4107-9E037F21BED1}"/>
              </a:ext>
            </a:extLst>
          </p:cNvPr>
          <p:cNvSpPr>
            <a:spLocks noGrp="1"/>
          </p:cNvSpPr>
          <p:nvPr>
            <p:ph type="title" hasCustomPrompt="1"/>
          </p:nvPr>
        </p:nvSpPr>
        <p:spPr>
          <a:xfrm>
            <a:off x="586740" y="3090447"/>
            <a:ext cx="11018520" cy="677108"/>
          </a:xfrm>
        </p:spPr>
        <p:txBody>
          <a:bodyPr vert="horz" wrap="square" lIns="0" tIns="0" rIns="0" bIns="0" rtlCol="0" anchor="ctr">
            <a:spAutoFit/>
          </a:bodyPr>
          <a:lstStyle>
            <a:lvl1pPr marL="0" indent="0" algn="l" defTabSz="932742" rtl="0" eaLnBrk="1" fontAlgn="base" latinLnBrk="0" hangingPunct="1">
              <a:lnSpc>
                <a:spcPct val="100000"/>
              </a:lnSpc>
              <a:spcBef>
                <a:spcPct val="0"/>
              </a:spcBef>
              <a:spcAft>
                <a:spcPct val="0"/>
              </a:spcAft>
              <a:buFont typeface="Arial" panose="020B0604020202020204" pitchFamily="34" charset="0"/>
              <a:buNone/>
              <a:defRPr lang="en-IN" sz="4400" b="0" kern="1200" cap="none" spc="-50" baseline="0" dirty="0">
                <a:ln w="3175">
                  <a:noFill/>
                </a:ln>
                <a:solidFill>
                  <a:schemeClr val="bg1"/>
                </a:solidFill>
                <a:effectLst/>
                <a:latin typeface="+mj-lt"/>
                <a:ea typeface="+mn-ea"/>
                <a:cs typeface="Segoe UI" pitchFamily="34" charset="0"/>
              </a:defRPr>
            </a:lvl1pPr>
          </a:lstStyle>
          <a:p>
            <a:pPr marL="0" lvl="0"/>
            <a:r>
              <a:rPr lang="en-US"/>
              <a:t>Section Title</a:t>
            </a:r>
            <a:endParaRPr lang="en-IN"/>
          </a:p>
        </p:txBody>
      </p:sp>
      <p:sp>
        <p:nvSpPr>
          <p:cNvPr id="2" name="Graphic 10">
            <a:extLst>
              <a:ext uri="{FF2B5EF4-FFF2-40B4-BE49-F238E27FC236}">
                <a16:creationId xmlns:a16="http://schemas.microsoft.com/office/drawing/2014/main" id="{1B9284F6-B37D-5A21-06F5-FF0817D4189E}"/>
              </a:ext>
            </a:extLst>
          </p:cNvPr>
          <p:cNvSpPr/>
          <p:nvPr userDrawn="1"/>
        </p:nvSpPr>
        <p:spPr>
          <a:xfrm>
            <a:off x="0" y="2451100"/>
            <a:ext cx="12192000" cy="481628"/>
          </a:xfrm>
          <a:custGeom>
            <a:avLst/>
            <a:gdLst>
              <a:gd name="connsiteX0" fmla="*/ 0 w 9144000"/>
              <a:gd name="connsiteY0" fmla="*/ 0 h 3486150"/>
              <a:gd name="connsiteX1" fmla="*/ 4356259 w 9144000"/>
              <a:gd name="connsiteY1" fmla="*/ 0 h 3486150"/>
              <a:gd name="connsiteX2" fmla="*/ 4673251 w 9144000"/>
              <a:gd name="connsiteY2" fmla="*/ 190500 h 3486150"/>
              <a:gd name="connsiteX3" fmla="*/ 4673251 w 9144000"/>
              <a:gd name="connsiteY3" fmla="*/ 190500 h 3486150"/>
              <a:gd name="connsiteX4" fmla="*/ 4990243 w 9144000"/>
              <a:gd name="connsiteY4" fmla="*/ 381000 h 3486150"/>
              <a:gd name="connsiteX5" fmla="*/ 9144000 w 9144000"/>
              <a:gd name="connsiteY5" fmla="*/ 381000 h 3486150"/>
              <a:gd name="connsiteX6" fmla="*/ 9144000 w 9144000"/>
              <a:gd name="connsiteY6" fmla="*/ 3486150 h 3486150"/>
              <a:gd name="connsiteX7" fmla="*/ 0 w 9144000"/>
              <a:gd name="connsiteY7" fmla="*/ 3486150 h 3486150"/>
              <a:gd name="connsiteX8" fmla="*/ 0 w 9144000"/>
              <a:gd name="connsiteY8" fmla="*/ 0 h 3486150"/>
              <a:gd name="connsiteX9" fmla="*/ 0 w 9144000"/>
              <a:gd name="connsiteY9" fmla="*/ 0 h 3486150"/>
              <a:gd name="connsiteX0" fmla="*/ 0 w 9144000"/>
              <a:gd name="connsiteY0" fmla="*/ 3486150 h 3558485"/>
              <a:gd name="connsiteX1" fmla="*/ 0 w 9144000"/>
              <a:gd name="connsiteY1" fmla="*/ 0 h 3558485"/>
              <a:gd name="connsiteX2" fmla="*/ 0 w 9144000"/>
              <a:gd name="connsiteY2" fmla="*/ 0 h 3558485"/>
              <a:gd name="connsiteX3" fmla="*/ 4356259 w 9144000"/>
              <a:gd name="connsiteY3" fmla="*/ 0 h 3558485"/>
              <a:gd name="connsiteX4" fmla="*/ 4673251 w 9144000"/>
              <a:gd name="connsiteY4" fmla="*/ 190500 h 3558485"/>
              <a:gd name="connsiteX5" fmla="*/ 4673251 w 9144000"/>
              <a:gd name="connsiteY5" fmla="*/ 190500 h 3558485"/>
              <a:gd name="connsiteX6" fmla="*/ 4990243 w 9144000"/>
              <a:gd name="connsiteY6" fmla="*/ 381000 h 3558485"/>
              <a:gd name="connsiteX7" fmla="*/ 9144000 w 9144000"/>
              <a:gd name="connsiteY7" fmla="*/ 381000 h 3558485"/>
              <a:gd name="connsiteX8" fmla="*/ 9144000 w 9144000"/>
              <a:gd name="connsiteY8" fmla="*/ 3486150 h 3558485"/>
              <a:gd name="connsiteX9" fmla="*/ 68580 w 9144000"/>
              <a:gd name="connsiteY9" fmla="*/ 3558485 h 3558485"/>
              <a:gd name="connsiteX0" fmla="*/ 0 w 9144000"/>
              <a:gd name="connsiteY0" fmla="*/ 3486150 h 3486150"/>
              <a:gd name="connsiteX1" fmla="*/ 0 w 9144000"/>
              <a:gd name="connsiteY1" fmla="*/ 0 h 3486150"/>
              <a:gd name="connsiteX2" fmla="*/ 0 w 9144000"/>
              <a:gd name="connsiteY2" fmla="*/ 0 h 3486150"/>
              <a:gd name="connsiteX3" fmla="*/ 4356259 w 9144000"/>
              <a:gd name="connsiteY3" fmla="*/ 0 h 3486150"/>
              <a:gd name="connsiteX4" fmla="*/ 4673251 w 9144000"/>
              <a:gd name="connsiteY4" fmla="*/ 190500 h 3486150"/>
              <a:gd name="connsiteX5" fmla="*/ 4673251 w 9144000"/>
              <a:gd name="connsiteY5" fmla="*/ 190500 h 3486150"/>
              <a:gd name="connsiteX6" fmla="*/ 4990243 w 9144000"/>
              <a:gd name="connsiteY6" fmla="*/ 381000 h 3486150"/>
              <a:gd name="connsiteX7" fmla="*/ 9144000 w 9144000"/>
              <a:gd name="connsiteY7" fmla="*/ 381000 h 3486150"/>
              <a:gd name="connsiteX8" fmla="*/ 9144000 w 9144000"/>
              <a:gd name="connsiteY8" fmla="*/ 3486150 h 3486150"/>
              <a:gd name="connsiteX0" fmla="*/ 0 w 9144000"/>
              <a:gd name="connsiteY0" fmla="*/ 0 h 3486150"/>
              <a:gd name="connsiteX1" fmla="*/ 0 w 9144000"/>
              <a:gd name="connsiteY1" fmla="*/ 0 h 3486150"/>
              <a:gd name="connsiteX2" fmla="*/ 4356259 w 9144000"/>
              <a:gd name="connsiteY2" fmla="*/ 0 h 3486150"/>
              <a:gd name="connsiteX3" fmla="*/ 4673251 w 9144000"/>
              <a:gd name="connsiteY3" fmla="*/ 190500 h 3486150"/>
              <a:gd name="connsiteX4" fmla="*/ 4673251 w 9144000"/>
              <a:gd name="connsiteY4" fmla="*/ 190500 h 3486150"/>
              <a:gd name="connsiteX5" fmla="*/ 4990243 w 9144000"/>
              <a:gd name="connsiteY5" fmla="*/ 381000 h 3486150"/>
              <a:gd name="connsiteX6" fmla="*/ 9144000 w 9144000"/>
              <a:gd name="connsiteY6" fmla="*/ 381000 h 3486150"/>
              <a:gd name="connsiteX7" fmla="*/ 9144000 w 9144000"/>
              <a:gd name="connsiteY7" fmla="*/ 3486150 h 3486150"/>
              <a:gd name="connsiteX0" fmla="*/ 0 w 9144000"/>
              <a:gd name="connsiteY0" fmla="*/ 0 h 381000"/>
              <a:gd name="connsiteX1" fmla="*/ 0 w 9144000"/>
              <a:gd name="connsiteY1" fmla="*/ 0 h 381000"/>
              <a:gd name="connsiteX2" fmla="*/ 4356259 w 9144000"/>
              <a:gd name="connsiteY2" fmla="*/ 0 h 381000"/>
              <a:gd name="connsiteX3" fmla="*/ 4673251 w 9144000"/>
              <a:gd name="connsiteY3" fmla="*/ 190500 h 381000"/>
              <a:gd name="connsiteX4" fmla="*/ 4673251 w 9144000"/>
              <a:gd name="connsiteY4" fmla="*/ 190500 h 381000"/>
              <a:gd name="connsiteX5" fmla="*/ 4990243 w 9144000"/>
              <a:gd name="connsiteY5" fmla="*/ 381000 h 381000"/>
              <a:gd name="connsiteX6" fmla="*/ 9144000 w 9144000"/>
              <a:gd name="connsiteY6"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381000">
                <a:moveTo>
                  <a:pt x="0" y="0"/>
                </a:moveTo>
                <a:lnTo>
                  <a:pt x="0" y="0"/>
                </a:lnTo>
                <a:lnTo>
                  <a:pt x="4356259" y="0"/>
                </a:lnTo>
                <a:cubicBezTo>
                  <a:pt x="4489038" y="0"/>
                  <a:pt x="4610957" y="73247"/>
                  <a:pt x="4673251" y="190500"/>
                </a:cubicBezTo>
                <a:lnTo>
                  <a:pt x="4673251" y="190500"/>
                </a:lnTo>
                <a:cubicBezTo>
                  <a:pt x="4735545" y="307753"/>
                  <a:pt x="4857465" y="381000"/>
                  <a:pt x="4990243" y="381000"/>
                </a:cubicBezTo>
                <a:lnTo>
                  <a:pt x="9144000" y="381000"/>
                </a:lnTo>
              </a:path>
            </a:pathLst>
          </a:custGeom>
          <a:noFill/>
          <a:ln>
            <a:gradFill flip="none" rotWithShape="1">
              <a:gsLst>
                <a:gs pos="32000">
                  <a:schemeClr val="bg1">
                    <a:alpha val="0"/>
                  </a:schemeClr>
                </a:gs>
                <a:gs pos="50000">
                  <a:schemeClr val="bg1"/>
                </a:gs>
                <a:gs pos="72000">
                  <a:schemeClr val="bg1">
                    <a:alpha val="0"/>
                  </a:schemeClr>
                </a:gs>
              </a:gsLst>
              <a:lin ang="0" scaled="1"/>
              <a:tileRect/>
            </a:grad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indent="0" fontAlgn="base">
              <a:spcBef>
                <a:spcPct val="0"/>
              </a:spcBef>
              <a:spcAft>
                <a:spcPts val="600"/>
              </a:spcAft>
              <a:buFont typeface="Arial" panose="020B0604020202020204" pitchFamily="34" charset="0"/>
              <a:buNone/>
            </a:pPr>
            <a:endParaRPr lang="en-US" sz="2000">
              <a:solidFill>
                <a:schemeClr val="bg1"/>
              </a:solidFill>
              <a:latin typeface="+mj-lt"/>
              <a:ea typeface="Segoe UI Black" panose="020B0A02040204020203" pitchFamily="34" charset="0"/>
            </a:endParaRPr>
          </a:p>
        </p:txBody>
      </p:sp>
    </p:spTree>
    <p:extLst>
      <p:ext uri="{BB962C8B-B14F-4D97-AF65-F5344CB8AC3E}">
        <p14:creationId xmlns:p14="http://schemas.microsoft.com/office/powerpoint/2010/main" val="3057535916"/>
      </p:ext>
    </p:extLst>
  </p:cSld>
  <p:clrMapOvr>
    <a:masterClrMapping/>
  </p:clrMapOvr>
  <p:transition>
    <p:fade/>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hree Column with sub title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2622D58-3D17-EAE2-6819-F3574F70CA70}"/>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E77D8DDE-5A63-7362-682A-5F2001D5DE9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ECB883B7-BC08-B88B-E53C-03F97CA8BDB7}"/>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49810951-FEBA-5005-5A3E-E7A5AE53265F}"/>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7" name="Group 6">
              <a:extLst>
                <a:ext uri="{FF2B5EF4-FFF2-40B4-BE49-F238E27FC236}">
                  <a16:creationId xmlns:a16="http://schemas.microsoft.com/office/drawing/2014/main" id="{6B3EB83D-FF46-C8A3-DA66-C83EB4C3C10D}"/>
                </a:ext>
              </a:extLst>
            </p:cNvPr>
            <p:cNvGrpSpPr/>
            <p:nvPr/>
          </p:nvGrpSpPr>
          <p:grpSpPr>
            <a:xfrm>
              <a:off x="0" y="0"/>
              <a:ext cx="12192000" cy="6858002"/>
              <a:chOff x="0" y="0"/>
              <a:chExt cx="12192000" cy="6858002"/>
            </a:xfrm>
          </p:grpSpPr>
          <p:grpSp>
            <p:nvGrpSpPr>
              <p:cNvPr id="9" name="Group 8">
                <a:extLst>
                  <a:ext uri="{FF2B5EF4-FFF2-40B4-BE49-F238E27FC236}">
                    <a16:creationId xmlns:a16="http://schemas.microsoft.com/office/drawing/2014/main" id="{F7F68CA3-909F-2888-1F5B-C4B78D756738}"/>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4EB8F7A0-A283-18BC-6C1F-4082040BBE79}"/>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4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2" name="Freeform: Shape 11">
                  <a:extLst>
                    <a:ext uri="{FF2B5EF4-FFF2-40B4-BE49-F238E27FC236}">
                      <a16:creationId xmlns:a16="http://schemas.microsoft.com/office/drawing/2014/main" id="{E7B2EF12-0BF5-CE0D-6806-C543653CFBD7}"/>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0" name="Freeform: Shape 9">
                <a:extLst>
                  <a:ext uri="{FF2B5EF4-FFF2-40B4-BE49-F238E27FC236}">
                    <a16:creationId xmlns:a16="http://schemas.microsoft.com/office/drawing/2014/main" id="{D4E305A2-5DDF-F2DF-2C86-C516FCBB3211}"/>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8" name="Freeform: Shape 7">
              <a:extLst>
                <a:ext uri="{FF2B5EF4-FFF2-40B4-BE49-F238E27FC236}">
                  <a16:creationId xmlns:a16="http://schemas.microsoft.com/office/drawing/2014/main" id="{2906B5D9-755E-03EB-9EB0-6FE717F4C1AA}"/>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36" name="Title 1">
            <a:extLst>
              <a:ext uri="{FF2B5EF4-FFF2-40B4-BE49-F238E27FC236}">
                <a16:creationId xmlns:a16="http://schemas.microsoft.com/office/drawing/2014/main" id="{AA45064F-6F8B-9B56-60CA-A7293BB9DABC}"/>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24" name="Text Placeholder 35">
            <a:extLst>
              <a:ext uri="{FF2B5EF4-FFF2-40B4-BE49-F238E27FC236}">
                <a16:creationId xmlns:a16="http://schemas.microsoft.com/office/drawing/2014/main" id="{36790569-A252-B327-84E6-93AF1E96D8FC}"/>
              </a:ext>
            </a:extLst>
          </p:cNvPr>
          <p:cNvSpPr>
            <a:spLocks noGrp="1"/>
          </p:cNvSpPr>
          <p:nvPr>
            <p:ph type="body" sz="quarter" idx="17" hasCustomPrompt="1"/>
          </p:nvPr>
        </p:nvSpPr>
        <p:spPr>
          <a:xfrm>
            <a:off x="588262" y="1436688"/>
            <a:ext cx="11018519" cy="615553"/>
          </a:xfrm>
          <a:noFill/>
        </p:spPr>
        <p:txBody>
          <a:bodyPr wrap="square" lIns="0" tIns="0" rIns="0" bIns="0" anchor="t">
            <a:noAutofit/>
          </a:bodyPr>
          <a:lstStyle>
            <a:lvl1pPr marL="0" indent="0">
              <a:buFont typeface="Arial" panose="020B0604020202020204" pitchFamily="34" charset="0"/>
              <a:buNone/>
              <a:defRPr kumimoji="0" lang="en-US" sz="20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5" name="Rectangle: Rounded Corners 34">
            <a:extLst>
              <a:ext uri="{FF2B5EF4-FFF2-40B4-BE49-F238E27FC236}">
                <a16:creationId xmlns:a16="http://schemas.microsoft.com/office/drawing/2014/main" id="{3F192C70-AB04-FF1D-8CCC-DD597DBD68DB}"/>
              </a:ext>
              <a:ext uri="{C183D7F6-B498-43B3-948B-1728B52AA6E4}">
                <adec:decorative xmlns:adec="http://schemas.microsoft.com/office/drawing/2017/decorative" val="1"/>
              </a:ext>
            </a:extLst>
          </p:cNvPr>
          <p:cNvSpPr>
            <a:spLocks/>
          </p:cNvSpPr>
          <p:nvPr userDrawn="1"/>
        </p:nvSpPr>
        <p:spPr bwMode="auto">
          <a:xfrm>
            <a:off x="588264" y="2287230"/>
            <a:ext cx="3477324" cy="3981808"/>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1600">
              <a:solidFill>
                <a:schemeClr val="bg1"/>
              </a:solidFill>
            </a:endParaRPr>
          </a:p>
        </p:txBody>
      </p:sp>
      <p:cxnSp>
        <p:nvCxnSpPr>
          <p:cNvPr id="55" name="Straight Connector 54">
            <a:extLst>
              <a:ext uri="{FF2B5EF4-FFF2-40B4-BE49-F238E27FC236}">
                <a16:creationId xmlns:a16="http://schemas.microsoft.com/office/drawing/2014/main" id="{AF14E754-6BD4-B4F3-15ED-123BCFA11AD0}"/>
              </a:ext>
              <a:ext uri="{C183D7F6-B498-43B3-948B-1728B52AA6E4}">
                <adec:decorative xmlns:adec="http://schemas.microsoft.com/office/drawing/2017/decorative" val="1"/>
              </a:ext>
            </a:extLst>
          </p:cNvPr>
          <p:cNvCxnSpPr>
            <a:cxnSpLocks/>
          </p:cNvCxnSpPr>
          <p:nvPr userDrawn="1"/>
        </p:nvCxnSpPr>
        <p:spPr>
          <a:xfrm>
            <a:off x="891808" y="2287230"/>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6" name="Text Placeholder 35">
            <a:extLst>
              <a:ext uri="{FF2B5EF4-FFF2-40B4-BE49-F238E27FC236}">
                <a16:creationId xmlns:a16="http://schemas.microsoft.com/office/drawing/2014/main" id="{9955069B-B322-A5F3-6D16-24ABACED2A9A}"/>
              </a:ext>
            </a:extLst>
          </p:cNvPr>
          <p:cNvSpPr>
            <a:spLocks noGrp="1"/>
          </p:cNvSpPr>
          <p:nvPr>
            <p:ph type="body" sz="quarter" idx="15" hasCustomPrompt="1"/>
          </p:nvPr>
        </p:nvSpPr>
        <p:spPr>
          <a:xfrm>
            <a:off x="808037" y="3166392"/>
            <a:ext cx="305911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76" name="Text Placeholder 35">
            <a:extLst>
              <a:ext uri="{FF2B5EF4-FFF2-40B4-BE49-F238E27FC236}">
                <a16:creationId xmlns:a16="http://schemas.microsoft.com/office/drawing/2014/main" id="{06FDE671-1E20-A42E-0A50-E44B130921F4}"/>
              </a:ext>
            </a:extLst>
          </p:cNvPr>
          <p:cNvSpPr>
            <a:spLocks noGrp="1"/>
          </p:cNvSpPr>
          <p:nvPr>
            <p:ph type="body" sz="quarter" idx="18" hasCustomPrompt="1"/>
          </p:nvPr>
        </p:nvSpPr>
        <p:spPr>
          <a:xfrm>
            <a:off x="808037" y="3606839"/>
            <a:ext cx="3059113" cy="2430733"/>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3" name="Rectangle: Rounded Corners 82">
            <a:extLst>
              <a:ext uri="{FF2B5EF4-FFF2-40B4-BE49-F238E27FC236}">
                <a16:creationId xmlns:a16="http://schemas.microsoft.com/office/drawing/2014/main" id="{0C1CDFB8-1C55-DA56-4D67-D60377A4A1D8}"/>
              </a:ext>
              <a:ext uri="{C183D7F6-B498-43B3-948B-1728B52AA6E4}">
                <adec:decorative xmlns:adec="http://schemas.microsoft.com/office/drawing/2017/decorative" val="1"/>
              </a:ext>
            </a:extLst>
          </p:cNvPr>
          <p:cNvSpPr>
            <a:spLocks/>
          </p:cNvSpPr>
          <p:nvPr userDrawn="1"/>
        </p:nvSpPr>
        <p:spPr bwMode="auto">
          <a:xfrm>
            <a:off x="4369132" y="2287230"/>
            <a:ext cx="3477324" cy="3981808"/>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1600">
              <a:solidFill>
                <a:schemeClr val="bg1"/>
              </a:solidFill>
            </a:endParaRPr>
          </a:p>
        </p:txBody>
      </p:sp>
      <p:cxnSp>
        <p:nvCxnSpPr>
          <p:cNvPr id="91" name="Straight Connector 90">
            <a:extLst>
              <a:ext uri="{FF2B5EF4-FFF2-40B4-BE49-F238E27FC236}">
                <a16:creationId xmlns:a16="http://schemas.microsoft.com/office/drawing/2014/main" id="{EBF6A7F5-EA0F-C38C-005D-05697A85CA70}"/>
              </a:ext>
              <a:ext uri="{C183D7F6-B498-43B3-948B-1728B52AA6E4}">
                <adec:decorative xmlns:adec="http://schemas.microsoft.com/office/drawing/2017/decorative" val="1"/>
              </a:ext>
            </a:extLst>
          </p:cNvPr>
          <p:cNvCxnSpPr>
            <a:cxnSpLocks/>
          </p:cNvCxnSpPr>
          <p:nvPr userDrawn="1"/>
        </p:nvCxnSpPr>
        <p:spPr>
          <a:xfrm>
            <a:off x="4672676" y="2287230"/>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98" name="Text Placeholder 35">
            <a:extLst>
              <a:ext uri="{FF2B5EF4-FFF2-40B4-BE49-F238E27FC236}">
                <a16:creationId xmlns:a16="http://schemas.microsoft.com/office/drawing/2014/main" id="{C69F89E4-BE9D-61AD-E65E-B9C520A2DC7A}"/>
              </a:ext>
            </a:extLst>
          </p:cNvPr>
          <p:cNvSpPr>
            <a:spLocks noGrp="1"/>
          </p:cNvSpPr>
          <p:nvPr>
            <p:ph type="body" sz="quarter" idx="19" hasCustomPrompt="1"/>
          </p:nvPr>
        </p:nvSpPr>
        <p:spPr>
          <a:xfrm>
            <a:off x="4588906" y="3166392"/>
            <a:ext cx="305911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04" name="Text Placeholder 35">
            <a:extLst>
              <a:ext uri="{FF2B5EF4-FFF2-40B4-BE49-F238E27FC236}">
                <a16:creationId xmlns:a16="http://schemas.microsoft.com/office/drawing/2014/main" id="{B32118F7-5A65-3490-4F7D-A0B2FA8410C0}"/>
              </a:ext>
            </a:extLst>
          </p:cNvPr>
          <p:cNvSpPr>
            <a:spLocks noGrp="1"/>
          </p:cNvSpPr>
          <p:nvPr>
            <p:ph type="body" sz="quarter" idx="20" hasCustomPrompt="1"/>
          </p:nvPr>
        </p:nvSpPr>
        <p:spPr>
          <a:xfrm>
            <a:off x="4588906" y="3606839"/>
            <a:ext cx="3059113" cy="2430733"/>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07" name="Rectangle: Rounded Corners 106">
            <a:extLst>
              <a:ext uri="{FF2B5EF4-FFF2-40B4-BE49-F238E27FC236}">
                <a16:creationId xmlns:a16="http://schemas.microsoft.com/office/drawing/2014/main" id="{E66144AF-03CB-545E-78BA-A286157B1584}"/>
              </a:ext>
              <a:ext uri="{C183D7F6-B498-43B3-948B-1728B52AA6E4}">
                <adec:decorative xmlns:adec="http://schemas.microsoft.com/office/drawing/2017/decorative" val="1"/>
              </a:ext>
            </a:extLst>
          </p:cNvPr>
          <p:cNvSpPr>
            <a:spLocks/>
          </p:cNvSpPr>
          <p:nvPr userDrawn="1"/>
        </p:nvSpPr>
        <p:spPr bwMode="auto">
          <a:xfrm>
            <a:off x="8126412" y="2287230"/>
            <a:ext cx="3477324" cy="3981808"/>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1600">
              <a:solidFill>
                <a:schemeClr val="bg1"/>
              </a:solidFill>
            </a:endParaRPr>
          </a:p>
        </p:txBody>
      </p:sp>
      <p:cxnSp>
        <p:nvCxnSpPr>
          <p:cNvPr id="111" name="Straight Connector 110">
            <a:extLst>
              <a:ext uri="{FF2B5EF4-FFF2-40B4-BE49-F238E27FC236}">
                <a16:creationId xmlns:a16="http://schemas.microsoft.com/office/drawing/2014/main" id="{DD5AF553-B479-B588-99ED-5E0B16ACCB5A}"/>
              </a:ext>
              <a:ext uri="{C183D7F6-B498-43B3-948B-1728B52AA6E4}">
                <adec:decorative xmlns:adec="http://schemas.microsoft.com/office/drawing/2017/decorative" val="1"/>
              </a:ext>
            </a:extLst>
          </p:cNvPr>
          <p:cNvCxnSpPr>
            <a:cxnSpLocks/>
          </p:cNvCxnSpPr>
          <p:nvPr userDrawn="1"/>
        </p:nvCxnSpPr>
        <p:spPr>
          <a:xfrm>
            <a:off x="8429956" y="2287230"/>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14" name="Text Placeholder 35">
            <a:extLst>
              <a:ext uri="{FF2B5EF4-FFF2-40B4-BE49-F238E27FC236}">
                <a16:creationId xmlns:a16="http://schemas.microsoft.com/office/drawing/2014/main" id="{2DDCE853-F035-4F1D-6ADC-3D74E01CBA13}"/>
              </a:ext>
            </a:extLst>
          </p:cNvPr>
          <p:cNvSpPr>
            <a:spLocks noGrp="1"/>
          </p:cNvSpPr>
          <p:nvPr>
            <p:ph type="body" sz="quarter" idx="21" hasCustomPrompt="1"/>
          </p:nvPr>
        </p:nvSpPr>
        <p:spPr>
          <a:xfrm>
            <a:off x="8346186" y="3166392"/>
            <a:ext cx="305911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16" name="Text Placeholder 35">
            <a:extLst>
              <a:ext uri="{FF2B5EF4-FFF2-40B4-BE49-F238E27FC236}">
                <a16:creationId xmlns:a16="http://schemas.microsoft.com/office/drawing/2014/main" id="{63E421E8-4622-F672-A7DE-0041CFE8FBE5}"/>
              </a:ext>
            </a:extLst>
          </p:cNvPr>
          <p:cNvSpPr>
            <a:spLocks noGrp="1"/>
          </p:cNvSpPr>
          <p:nvPr>
            <p:ph type="body" sz="quarter" idx="22" hasCustomPrompt="1"/>
          </p:nvPr>
        </p:nvSpPr>
        <p:spPr>
          <a:xfrm>
            <a:off x="8346186" y="3606839"/>
            <a:ext cx="3059113" cy="2430733"/>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57231103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Four Column with sub title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583410A-EAEF-1265-E404-6DF4F511BB98}"/>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A5C78AAD-02FD-10AC-CC3C-30F9EAB1804D}"/>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3D13D3E9-40FD-4B69-2DA6-36CE7390384B}"/>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99532A76-E802-0E51-4936-C7EDD3BD0C99}"/>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7" name="Group 6">
              <a:extLst>
                <a:ext uri="{FF2B5EF4-FFF2-40B4-BE49-F238E27FC236}">
                  <a16:creationId xmlns:a16="http://schemas.microsoft.com/office/drawing/2014/main" id="{0AA94023-659C-DF1A-1432-D80BD0048ABA}"/>
                </a:ext>
              </a:extLst>
            </p:cNvPr>
            <p:cNvGrpSpPr/>
            <p:nvPr/>
          </p:nvGrpSpPr>
          <p:grpSpPr>
            <a:xfrm>
              <a:off x="0" y="0"/>
              <a:ext cx="12192000" cy="6858002"/>
              <a:chOff x="0" y="0"/>
              <a:chExt cx="12192000" cy="6858002"/>
            </a:xfrm>
          </p:grpSpPr>
          <p:grpSp>
            <p:nvGrpSpPr>
              <p:cNvPr id="9" name="Group 8">
                <a:extLst>
                  <a:ext uri="{FF2B5EF4-FFF2-40B4-BE49-F238E27FC236}">
                    <a16:creationId xmlns:a16="http://schemas.microsoft.com/office/drawing/2014/main" id="{4EEF02ED-858D-3E44-8A85-75B04AC34033}"/>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9303F9AF-1C03-E782-C803-2BB6C40057B6}"/>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4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2" name="Freeform: Shape 11">
                  <a:extLst>
                    <a:ext uri="{FF2B5EF4-FFF2-40B4-BE49-F238E27FC236}">
                      <a16:creationId xmlns:a16="http://schemas.microsoft.com/office/drawing/2014/main" id="{C7D8CCDE-6152-905A-F816-02DBF4194D25}"/>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0" name="Freeform: Shape 9">
                <a:extLst>
                  <a:ext uri="{FF2B5EF4-FFF2-40B4-BE49-F238E27FC236}">
                    <a16:creationId xmlns:a16="http://schemas.microsoft.com/office/drawing/2014/main" id="{29766E26-7ACB-2ACF-521B-DDD840AB7FFB}"/>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8" name="Freeform: Shape 7">
              <a:extLst>
                <a:ext uri="{FF2B5EF4-FFF2-40B4-BE49-F238E27FC236}">
                  <a16:creationId xmlns:a16="http://schemas.microsoft.com/office/drawing/2014/main" id="{29524187-AAE3-2430-A752-8B62BFFB8C6C}"/>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43" name="Title 1">
            <a:extLst>
              <a:ext uri="{FF2B5EF4-FFF2-40B4-BE49-F238E27FC236}">
                <a16:creationId xmlns:a16="http://schemas.microsoft.com/office/drawing/2014/main" id="{787345B3-AA16-9C51-1F2F-7F312B7A4DB7}"/>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28" name="Text Placeholder 35">
            <a:extLst>
              <a:ext uri="{FF2B5EF4-FFF2-40B4-BE49-F238E27FC236}">
                <a16:creationId xmlns:a16="http://schemas.microsoft.com/office/drawing/2014/main" id="{1BF1BD34-7F91-443E-8B7D-BC38F9827F34}"/>
              </a:ext>
            </a:extLst>
          </p:cNvPr>
          <p:cNvSpPr>
            <a:spLocks noGrp="1"/>
          </p:cNvSpPr>
          <p:nvPr>
            <p:ph type="body" sz="quarter" idx="17" hasCustomPrompt="1"/>
          </p:nvPr>
        </p:nvSpPr>
        <p:spPr>
          <a:xfrm>
            <a:off x="588262" y="1436688"/>
            <a:ext cx="11018519" cy="615553"/>
          </a:xfrm>
          <a:noFill/>
        </p:spPr>
        <p:txBody>
          <a:bodyPr wrap="square" lIns="0" tIns="0" rIns="0" bIns="0" anchor="t">
            <a:noAutofit/>
          </a:bodyPr>
          <a:lstStyle>
            <a:lvl1pPr marL="0" indent="0">
              <a:buFont typeface="Arial" panose="020B0604020202020204" pitchFamily="34" charset="0"/>
              <a:buNone/>
              <a:defRPr kumimoji="0" lang="en-US" sz="20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3" name="Rectangle: Rounded Corners 52">
            <a:extLst>
              <a:ext uri="{FF2B5EF4-FFF2-40B4-BE49-F238E27FC236}">
                <a16:creationId xmlns:a16="http://schemas.microsoft.com/office/drawing/2014/main" id="{35652C22-C463-E479-AF2B-2D3E833E2626}"/>
              </a:ext>
              <a:ext uri="{C183D7F6-B498-43B3-948B-1728B52AA6E4}">
                <adec:decorative xmlns:adec="http://schemas.microsoft.com/office/drawing/2017/decorative" val="1"/>
              </a:ext>
            </a:extLst>
          </p:cNvPr>
          <p:cNvSpPr>
            <a:spLocks/>
          </p:cNvSpPr>
          <p:nvPr userDrawn="1"/>
        </p:nvSpPr>
        <p:spPr bwMode="auto">
          <a:xfrm>
            <a:off x="588264" y="2287230"/>
            <a:ext cx="2574035" cy="3981808"/>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1600">
              <a:solidFill>
                <a:schemeClr val="bg1"/>
              </a:solidFill>
            </a:endParaRPr>
          </a:p>
        </p:txBody>
      </p:sp>
      <p:cxnSp>
        <p:nvCxnSpPr>
          <p:cNvPr id="69" name="Straight Connector 68">
            <a:extLst>
              <a:ext uri="{FF2B5EF4-FFF2-40B4-BE49-F238E27FC236}">
                <a16:creationId xmlns:a16="http://schemas.microsoft.com/office/drawing/2014/main" id="{C65E4C8E-E218-D4AD-15CF-A69FF6BC7FCE}"/>
              </a:ext>
              <a:ext uri="{C183D7F6-B498-43B3-948B-1728B52AA6E4}">
                <adec:decorative xmlns:adec="http://schemas.microsoft.com/office/drawing/2017/decorative" val="1"/>
              </a:ext>
            </a:extLst>
          </p:cNvPr>
          <p:cNvCxnSpPr>
            <a:cxnSpLocks/>
          </p:cNvCxnSpPr>
          <p:nvPr userDrawn="1"/>
        </p:nvCxnSpPr>
        <p:spPr>
          <a:xfrm>
            <a:off x="891808" y="2287230"/>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84" name="Text Placeholder 35">
            <a:extLst>
              <a:ext uri="{FF2B5EF4-FFF2-40B4-BE49-F238E27FC236}">
                <a16:creationId xmlns:a16="http://schemas.microsoft.com/office/drawing/2014/main" id="{0D5B07DE-9C3F-C612-1BCC-5ADA4EE3D71E}"/>
              </a:ext>
            </a:extLst>
          </p:cNvPr>
          <p:cNvSpPr>
            <a:spLocks noGrp="1"/>
          </p:cNvSpPr>
          <p:nvPr>
            <p:ph type="body" sz="quarter" idx="15" hasCustomPrompt="1"/>
          </p:nvPr>
        </p:nvSpPr>
        <p:spPr>
          <a:xfrm>
            <a:off x="808037" y="3166392"/>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98" name="Text Placeholder 35">
            <a:extLst>
              <a:ext uri="{FF2B5EF4-FFF2-40B4-BE49-F238E27FC236}">
                <a16:creationId xmlns:a16="http://schemas.microsoft.com/office/drawing/2014/main" id="{2281C67E-7FE9-E607-E9C0-6E8C182028B2}"/>
              </a:ext>
            </a:extLst>
          </p:cNvPr>
          <p:cNvSpPr>
            <a:spLocks noGrp="1"/>
          </p:cNvSpPr>
          <p:nvPr>
            <p:ph type="body" sz="quarter" idx="18" hasCustomPrompt="1"/>
          </p:nvPr>
        </p:nvSpPr>
        <p:spPr>
          <a:xfrm>
            <a:off x="808037" y="3606839"/>
            <a:ext cx="2163763" cy="2430733"/>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09" name="Rectangle: Rounded Corners 108">
            <a:extLst>
              <a:ext uri="{FF2B5EF4-FFF2-40B4-BE49-F238E27FC236}">
                <a16:creationId xmlns:a16="http://schemas.microsoft.com/office/drawing/2014/main" id="{9C37832D-BBC1-29EF-3693-02C5FD94456E}"/>
              </a:ext>
              <a:ext uri="{C183D7F6-B498-43B3-948B-1728B52AA6E4}">
                <adec:decorative xmlns:adec="http://schemas.microsoft.com/office/drawing/2017/decorative" val="1"/>
              </a:ext>
            </a:extLst>
          </p:cNvPr>
          <p:cNvSpPr>
            <a:spLocks/>
          </p:cNvSpPr>
          <p:nvPr userDrawn="1"/>
        </p:nvSpPr>
        <p:spPr bwMode="auto">
          <a:xfrm>
            <a:off x="3403960" y="2287230"/>
            <a:ext cx="2574035" cy="3981808"/>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1600">
              <a:solidFill>
                <a:schemeClr val="bg1"/>
              </a:solidFill>
            </a:endParaRPr>
          </a:p>
        </p:txBody>
      </p:sp>
      <p:cxnSp>
        <p:nvCxnSpPr>
          <p:cNvPr id="110" name="Straight Connector 109">
            <a:extLst>
              <a:ext uri="{FF2B5EF4-FFF2-40B4-BE49-F238E27FC236}">
                <a16:creationId xmlns:a16="http://schemas.microsoft.com/office/drawing/2014/main" id="{939F2199-CB00-3ABD-BF0F-4478DD166811}"/>
              </a:ext>
              <a:ext uri="{C183D7F6-B498-43B3-948B-1728B52AA6E4}">
                <adec:decorative xmlns:adec="http://schemas.microsoft.com/office/drawing/2017/decorative" val="1"/>
              </a:ext>
            </a:extLst>
          </p:cNvPr>
          <p:cNvCxnSpPr>
            <a:cxnSpLocks/>
          </p:cNvCxnSpPr>
          <p:nvPr userDrawn="1"/>
        </p:nvCxnSpPr>
        <p:spPr>
          <a:xfrm>
            <a:off x="3707504" y="2287230"/>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33" name="Text Placeholder 35">
            <a:extLst>
              <a:ext uri="{FF2B5EF4-FFF2-40B4-BE49-F238E27FC236}">
                <a16:creationId xmlns:a16="http://schemas.microsoft.com/office/drawing/2014/main" id="{6856AF34-6CD5-0E67-CBEF-3ADF42E1547F}"/>
              </a:ext>
            </a:extLst>
          </p:cNvPr>
          <p:cNvSpPr>
            <a:spLocks noGrp="1"/>
          </p:cNvSpPr>
          <p:nvPr>
            <p:ph type="body" sz="quarter" idx="19" hasCustomPrompt="1"/>
          </p:nvPr>
        </p:nvSpPr>
        <p:spPr>
          <a:xfrm>
            <a:off x="3623734" y="3166392"/>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43" name="Text Placeholder 35">
            <a:extLst>
              <a:ext uri="{FF2B5EF4-FFF2-40B4-BE49-F238E27FC236}">
                <a16:creationId xmlns:a16="http://schemas.microsoft.com/office/drawing/2014/main" id="{1F1E669A-E33C-A9D5-2F2D-B9C3CFD72809}"/>
              </a:ext>
            </a:extLst>
          </p:cNvPr>
          <p:cNvSpPr>
            <a:spLocks noGrp="1"/>
          </p:cNvSpPr>
          <p:nvPr>
            <p:ph type="body" sz="quarter" idx="20" hasCustomPrompt="1"/>
          </p:nvPr>
        </p:nvSpPr>
        <p:spPr>
          <a:xfrm>
            <a:off x="3623734" y="3606839"/>
            <a:ext cx="2163763" cy="2430733"/>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50" name="Rectangle: Rounded Corners 149">
            <a:extLst>
              <a:ext uri="{FF2B5EF4-FFF2-40B4-BE49-F238E27FC236}">
                <a16:creationId xmlns:a16="http://schemas.microsoft.com/office/drawing/2014/main" id="{0330CE2D-C47D-7096-4933-67AD267BDD9C}"/>
              </a:ext>
              <a:ext uri="{C183D7F6-B498-43B3-948B-1728B52AA6E4}">
                <adec:decorative xmlns:adec="http://schemas.microsoft.com/office/drawing/2017/decorative" val="1"/>
              </a:ext>
            </a:extLst>
          </p:cNvPr>
          <p:cNvSpPr>
            <a:spLocks/>
          </p:cNvSpPr>
          <p:nvPr userDrawn="1"/>
        </p:nvSpPr>
        <p:spPr bwMode="auto">
          <a:xfrm>
            <a:off x="6219656" y="2287230"/>
            <a:ext cx="2574035" cy="3981808"/>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1600">
              <a:solidFill>
                <a:schemeClr val="bg1"/>
              </a:solidFill>
            </a:endParaRPr>
          </a:p>
        </p:txBody>
      </p:sp>
      <p:cxnSp>
        <p:nvCxnSpPr>
          <p:cNvPr id="158" name="Straight Connector 157">
            <a:extLst>
              <a:ext uri="{FF2B5EF4-FFF2-40B4-BE49-F238E27FC236}">
                <a16:creationId xmlns:a16="http://schemas.microsoft.com/office/drawing/2014/main" id="{77869FC7-BFA9-CB48-8F56-745487AC9107}"/>
              </a:ext>
              <a:ext uri="{C183D7F6-B498-43B3-948B-1728B52AA6E4}">
                <adec:decorative xmlns:adec="http://schemas.microsoft.com/office/drawing/2017/decorative" val="1"/>
              </a:ext>
            </a:extLst>
          </p:cNvPr>
          <p:cNvCxnSpPr>
            <a:cxnSpLocks/>
          </p:cNvCxnSpPr>
          <p:nvPr userDrawn="1"/>
        </p:nvCxnSpPr>
        <p:spPr>
          <a:xfrm>
            <a:off x="6523200" y="2287230"/>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65" name="Text Placeholder 35">
            <a:extLst>
              <a:ext uri="{FF2B5EF4-FFF2-40B4-BE49-F238E27FC236}">
                <a16:creationId xmlns:a16="http://schemas.microsoft.com/office/drawing/2014/main" id="{2E4C8D99-8BC0-843D-C75C-25D5A9C41F9A}"/>
              </a:ext>
            </a:extLst>
          </p:cNvPr>
          <p:cNvSpPr>
            <a:spLocks noGrp="1"/>
          </p:cNvSpPr>
          <p:nvPr>
            <p:ph type="body" sz="quarter" idx="21" hasCustomPrompt="1"/>
          </p:nvPr>
        </p:nvSpPr>
        <p:spPr>
          <a:xfrm>
            <a:off x="6439430" y="3166392"/>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71" name="Text Placeholder 35">
            <a:extLst>
              <a:ext uri="{FF2B5EF4-FFF2-40B4-BE49-F238E27FC236}">
                <a16:creationId xmlns:a16="http://schemas.microsoft.com/office/drawing/2014/main" id="{00A7A2B4-E7FE-20A9-9EEF-B44C397FAC53}"/>
              </a:ext>
            </a:extLst>
          </p:cNvPr>
          <p:cNvSpPr>
            <a:spLocks noGrp="1"/>
          </p:cNvSpPr>
          <p:nvPr>
            <p:ph type="body" sz="quarter" idx="22" hasCustomPrompt="1"/>
          </p:nvPr>
        </p:nvSpPr>
        <p:spPr>
          <a:xfrm>
            <a:off x="6439430" y="3606839"/>
            <a:ext cx="2163763" cy="2430733"/>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74" name="Rectangle: Rounded Corners 173">
            <a:extLst>
              <a:ext uri="{FF2B5EF4-FFF2-40B4-BE49-F238E27FC236}">
                <a16:creationId xmlns:a16="http://schemas.microsoft.com/office/drawing/2014/main" id="{4571B59D-9E06-8FF1-B146-0AA2FF2EAE13}"/>
              </a:ext>
              <a:ext uri="{C183D7F6-B498-43B3-948B-1728B52AA6E4}">
                <adec:decorative xmlns:adec="http://schemas.microsoft.com/office/drawing/2017/decorative" val="1"/>
              </a:ext>
            </a:extLst>
          </p:cNvPr>
          <p:cNvSpPr>
            <a:spLocks/>
          </p:cNvSpPr>
          <p:nvPr userDrawn="1"/>
        </p:nvSpPr>
        <p:spPr bwMode="auto">
          <a:xfrm>
            <a:off x="9035353" y="2287230"/>
            <a:ext cx="2574035" cy="3981808"/>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indent="0" fontAlgn="base">
              <a:spcBef>
                <a:spcPct val="0"/>
              </a:spcBef>
              <a:spcAft>
                <a:spcPts val="600"/>
              </a:spcAft>
              <a:buFont typeface="Arial" panose="020B0604020202020204" pitchFamily="34" charset="0"/>
              <a:buNone/>
            </a:pPr>
            <a:endParaRPr lang="en-US" sz="1600">
              <a:solidFill>
                <a:schemeClr val="bg1"/>
              </a:solidFill>
            </a:endParaRPr>
          </a:p>
        </p:txBody>
      </p:sp>
      <p:cxnSp>
        <p:nvCxnSpPr>
          <p:cNvPr id="178" name="Straight Connector 177">
            <a:extLst>
              <a:ext uri="{FF2B5EF4-FFF2-40B4-BE49-F238E27FC236}">
                <a16:creationId xmlns:a16="http://schemas.microsoft.com/office/drawing/2014/main" id="{C279A0F6-AC9B-2EED-55D4-04150A0DD298}"/>
              </a:ext>
              <a:ext uri="{C183D7F6-B498-43B3-948B-1728B52AA6E4}">
                <adec:decorative xmlns:adec="http://schemas.microsoft.com/office/drawing/2017/decorative" val="1"/>
              </a:ext>
            </a:extLst>
          </p:cNvPr>
          <p:cNvCxnSpPr>
            <a:cxnSpLocks/>
          </p:cNvCxnSpPr>
          <p:nvPr userDrawn="1"/>
        </p:nvCxnSpPr>
        <p:spPr>
          <a:xfrm>
            <a:off x="9338897" y="2287230"/>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81" name="Text Placeholder 35">
            <a:extLst>
              <a:ext uri="{FF2B5EF4-FFF2-40B4-BE49-F238E27FC236}">
                <a16:creationId xmlns:a16="http://schemas.microsoft.com/office/drawing/2014/main" id="{101466BB-162A-A0E7-46C6-B3B25BB9A7AB}"/>
              </a:ext>
            </a:extLst>
          </p:cNvPr>
          <p:cNvSpPr>
            <a:spLocks noGrp="1"/>
          </p:cNvSpPr>
          <p:nvPr>
            <p:ph type="body" sz="quarter" idx="23" hasCustomPrompt="1"/>
          </p:nvPr>
        </p:nvSpPr>
        <p:spPr>
          <a:xfrm>
            <a:off x="9255127" y="3166392"/>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83" name="Text Placeholder 35">
            <a:extLst>
              <a:ext uri="{FF2B5EF4-FFF2-40B4-BE49-F238E27FC236}">
                <a16:creationId xmlns:a16="http://schemas.microsoft.com/office/drawing/2014/main" id="{605F3648-1819-2A2A-EB5C-2515ED2B6A35}"/>
              </a:ext>
            </a:extLst>
          </p:cNvPr>
          <p:cNvSpPr>
            <a:spLocks noGrp="1"/>
          </p:cNvSpPr>
          <p:nvPr>
            <p:ph type="body" sz="quarter" idx="24" hasCustomPrompt="1"/>
          </p:nvPr>
        </p:nvSpPr>
        <p:spPr>
          <a:xfrm>
            <a:off x="9255127" y="3606839"/>
            <a:ext cx="2163763" cy="2430733"/>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362701491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wo column (Dark)">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04CF64B4-D4DC-A7B6-9717-79474B64A6D7}"/>
              </a:ext>
            </a:extLst>
          </p:cNvPr>
          <p:cNvGrpSpPr/>
          <p:nvPr userDrawn="1"/>
        </p:nvGrpSpPr>
        <p:grpSpPr>
          <a:xfrm>
            <a:off x="0" y="0"/>
            <a:ext cx="12192000" cy="6858002"/>
            <a:chOff x="0" y="0"/>
            <a:chExt cx="12192000" cy="6858002"/>
          </a:xfrm>
        </p:grpSpPr>
        <p:grpSp>
          <p:nvGrpSpPr>
            <p:cNvPr id="19" name="Group 18">
              <a:extLst>
                <a:ext uri="{FF2B5EF4-FFF2-40B4-BE49-F238E27FC236}">
                  <a16:creationId xmlns:a16="http://schemas.microsoft.com/office/drawing/2014/main" id="{0162699A-E41E-3D99-C301-7FD40EEFA1DC}"/>
                </a:ext>
              </a:extLst>
            </p:cNvPr>
            <p:cNvGrpSpPr/>
            <p:nvPr userDrawn="1"/>
          </p:nvGrpSpPr>
          <p:grpSpPr>
            <a:xfrm>
              <a:off x="0" y="0"/>
              <a:ext cx="12192000" cy="6858000"/>
              <a:chOff x="0" y="0"/>
              <a:chExt cx="12192000" cy="6858000"/>
            </a:xfrm>
          </p:grpSpPr>
          <p:pic>
            <p:nvPicPr>
              <p:cNvPr id="27" name="Picture 26" descr="A picture containing blue, electric blue, majorelle blue, blur&#10;&#10;Description automatically generated">
                <a:extLst>
                  <a:ext uri="{FF2B5EF4-FFF2-40B4-BE49-F238E27FC236}">
                    <a16:creationId xmlns:a16="http://schemas.microsoft.com/office/drawing/2014/main" id="{A3204511-06CD-9FB8-D62E-92A6A5B8752E}"/>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28" name="Picture 27">
                <a:extLst>
                  <a:ext uri="{FF2B5EF4-FFF2-40B4-BE49-F238E27FC236}">
                    <a16:creationId xmlns:a16="http://schemas.microsoft.com/office/drawing/2014/main" id="{1874DA23-E87F-EB21-9DA1-567E2DD250B1}"/>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20" name="Group 19">
              <a:extLst>
                <a:ext uri="{FF2B5EF4-FFF2-40B4-BE49-F238E27FC236}">
                  <a16:creationId xmlns:a16="http://schemas.microsoft.com/office/drawing/2014/main" id="{C4910108-2A45-B41E-8FB2-6D0159D34903}"/>
                </a:ext>
              </a:extLst>
            </p:cNvPr>
            <p:cNvGrpSpPr/>
            <p:nvPr userDrawn="1"/>
          </p:nvGrpSpPr>
          <p:grpSpPr>
            <a:xfrm>
              <a:off x="0" y="0"/>
              <a:ext cx="12192000" cy="6858002"/>
              <a:chOff x="0" y="0"/>
              <a:chExt cx="12192000" cy="6858002"/>
            </a:xfrm>
          </p:grpSpPr>
          <p:grpSp>
            <p:nvGrpSpPr>
              <p:cNvPr id="21" name="Group 20">
                <a:extLst>
                  <a:ext uri="{FF2B5EF4-FFF2-40B4-BE49-F238E27FC236}">
                    <a16:creationId xmlns:a16="http://schemas.microsoft.com/office/drawing/2014/main" id="{C68EFB24-F60F-F5AA-6C8E-BC7C04D19EF0}"/>
                  </a:ext>
                </a:extLst>
              </p:cNvPr>
              <p:cNvGrpSpPr/>
              <p:nvPr/>
            </p:nvGrpSpPr>
            <p:grpSpPr>
              <a:xfrm>
                <a:off x="0" y="0"/>
                <a:ext cx="12192000" cy="6858002"/>
                <a:chOff x="0" y="0"/>
                <a:chExt cx="12192000" cy="6858002"/>
              </a:xfrm>
            </p:grpSpPr>
            <p:grpSp>
              <p:nvGrpSpPr>
                <p:cNvPr id="23" name="Group 22">
                  <a:extLst>
                    <a:ext uri="{FF2B5EF4-FFF2-40B4-BE49-F238E27FC236}">
                      <a16:creationId xmlns:a16="http://schemas.microsoft.com/office/drawing/2014/main" id="{680074C0-BD53-CF32-689D-7BA851ABBD9C}"/>
                    </a:ext>
                  </a:extLst>
                </p:cNvPr>
                <p:cNvGrpSpPr/>
                <p:nvPr/>
              </p:nvGrpSpPr>
              <p:grpSpPr>
                <a:xfrm>
                  <a:off x="9486900" y="0"/>
                  <a:ext cx="2705100" cy="694583"/>
                  <a:chOff x="9486900" y="0"/>
                  <a:chExt cx="2705100" cy="694583"/>
                </a:xfrm>
              </p:grpSpPr>
              <p:sp>
                <p:nvSpPr>
                  <p:cNvPr id="25" name="Freeform: Shape 24">
                    <a:extLst>
                      <a:ext uri="{FF2B5EF4-FFF2-40B4-BE49-F238E27FC236}">
                        <a16:creationId xmlns:a16="http://schemas.microsoft.com/office/drawing/2014/main" id="{F950FDD7-AD9B-D725-7E89-A366FA792F69}"/>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4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26" name="Freeform: Shape 25">
                    <a:extLst>
                      <a:ext uri="{FF2B5EF4-FFF2-40B4-BE49-F238E27FC236}">
                        <a16:creationId xmlns:a16="http://schemas.microsoft.com/office/drawing/2014/main" id="{3F604E45-E19D-AC53-13C6-8283B7F14ED3}"/>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24" name="Freeform: Shape 23">
                  <a:extLst>
                    <a:ext uri="{FF2B5EF4-FFF2-40B4-BE49-F238E27FC236}">
                      <a16:creationId xmlns:a16="http://schemas.microsoft.com/office/drawing/2014/main" id="{30481EC0-46B9-821A-C656-F5D7DA12FA8E}"/>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22" name="Freeform: Shape 21">
                <a:extLst>
                  <a:ext uri="{FF2B5EF4-FFF2-40B4-BE49-F238E27FC236}">
                    <a16:creationId xmlns:a16="http://schemas.microsoft.com/office/drawing/2014/main" id="{347EBAF1-FAAA-527D-5283-95F6013C3541}"/>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grpSp>
      <p:sp>
        <p:nvSpPr>
          <p:cNvPr id="2" name="Rectangle: Rounded Corners 1">
            <a:extLst>
              <a:ext uri="{FF2B5EF4-FFF2-40B4-BE49-F238E27FC236}">
                <a16:creationId xmlns:a16="http://schemas.microsoft.com/office/drawing/2014/main" id="{50F1D4C8-2BD0-D272-D4F8-7DF1015BA6A6}"/>
              </a:ext>
            </a:extLst>
          </p:cNvPr>
          <p:cNvSpPr/>
          <p:nvPr userDrawn="1"/>
        </p:nvSpPr>
        <p:spPr bwMode="auto">
          <a:xfrm>
            <a:off x="6187379" y="1468398"/>
            <a:ext cx="5422009" cy="4800640"/>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indent="0" fontAlgn="base">
              <a:spcBef>
                <a:spcPct val="0"/>
              </a:spcBef>
              <a:spcAft>
                <a:spcPts val="600"/>
              </a:spcAft>
              <a:buFont typeface="Arial" panose="020B0604020202020204" pitchFamily="34" charset="0"/>
              <a:buNone/>
            </a:pPr>
            <a:endParaRPr lang="en-US" sz="1600">
              <a:solidFill>
                <a:schemeClr val="bg1"/>
              </a:solidFill>
            </a:endParaRPr>
          </a:p>
        </p:txBody>
      </p:sp>
      <p:sp>
        <p:nvSpPr>
          <p:cNvPr id="12" name="Rectangle: Rounded Corners 11">
            <a:extLst>
              <a:ext uri="{FF2B5EF4-FFF2-40B4-BE49-F238E27FC236}">
                <a16:creationId xmlns:a16="http://schemas.microsoft.com/office/drawing/2014/main" id="{B1633E4A-EC5B-28FD-A53F-2CB0C31C79F8}"/>
              </a:ext>
            </a:extLst>
          </p:cNvPr>
          <p:cNvSpPr>
            <a:spLocks/>
          </p:cNvSpPr>
          <p:nvPr userDrawn="1"/>
        </p:nvSpPr>
        <p:spPr bwMode="auto">
          <a:xfrm>
            <a:off x="588263" y="1468398"/>
            <a:ext cx="5422009" cy="4800640"/>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indent="0" fontAlgn="base">
              <a:spcBef>
                <a:spcPct val="0"/>
              </a:spcBef>
              <a:spcAft>
                <a:spcPts val="600"/>
              </a:spcAft>
              <a:buFont typeface="Arial" panose="020B0604020202020204" pitchFamily="34" charset="0"/>
              <a:buNone/>
            </a:pPr>
            <a:endParaRPr lang="en-US" sz="1600">
              <a:solidFill>
                <a:schemeClr val="bg1"/>
              </a:solidFill>
            </a:endParaRPr>
          </a:p>
        </p:txBody>
      </p:sp>
      <p:sp>
        <p:nvSpPr>
          <p:cNvPr id="36" name="Title 1">
            <a:extLst>
              <a:ext uri="{FF2B5EF4-FFF2-40B4-BE49-F238E27FC236}">
                <a16:creationId xmlns:a16="http://schemas.microsoft.com/office/drawing/2014/main" id="{4ACE9511-F52F-C8FA-AC9A-3B9853AE68AC}"/>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38" name="Text Placeholder 35">
            <a:extLst>
              <a:ext uri="{FF2B5EF4-FFF2-40B4-BE49-F238E27FC236}">
                <a16:creationId xmlns:a16="http://schemas.microsoft.com/office/drawing/2014/main" id="{4FA88EA3-74D7-8F20-6CF6-1D7ECD77907B}"/>
              </a:ext>
            </a:extLst>
          </p:cNvPr>
          <p:cNvSpPr>
            <a:spLocks noGrp="1"/>
          </p:cNvSpPr>
          <p:nvPr>
            <p:ph type="body" sz="quarter" idx="15" hasCustomPrompt="1"/>
          </p:nvPr>
        </p:nvSpPr>
        <p:spPr>
          <a:xfrm>
            <a:off x="808037" y="2269113"/>
            <a:ext cx="4992687"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9" name="Text Placeholder 35">
            <a:extLst>
              <a:ext uri="{FF2B5EF4-FFF2-40B4-BE49-F238E27FC236}">
                <a16:creationId xmlns:a16="http://schemas.microsoft.com/office/drawing/2014/main" id="{AC594335-3B13-B806-DFDD-359BB86A058D}"/>
              </a:ext>
            </a:extLst>
          </p:cNvPr>
          <p:cNvSpPr>
            <a:spLocks noGrp="1"/>
          </p:cNvSpPr>
          <p:nvPr>
            <p:ph type="body" sz="quarter" idx="18" hasCustomPrompt="1"/>
          </p:nvPr>
        </p:nvSpPr>
        <p:spPr>
          <a:xfrm>
            <a:off x="808037" y="2692214"/>
            <a:ext cx="4992687"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0" name="Text Placeholder 35">
            <a:extLst>
              <a:ext uri="{FF2B5EF4-FFF2-40B4-BE49-F238E27FC236}">
                <a16:creationId xmlns:a16="http://schemas.microsoft.com/office/drawing/2014/main" id="{78120E1C-AC93-18FA-B5C2-EFD0079C7625}"/>
              </a:ext>
            </a:extLst>
          </p:cNvPr>
          <p:cNvSpPr>
            <a:spLocks noGrp="1"/>
          </p:cNvSpPr>
          <p:nvPr>
            <p:ph type="body" sz="quarter" idx="19" hasCustomPrompt="1"/>
          </p:nvPr>
        </p:nvSpPr>
        <p:spPr>
          <a:xfrm>
            <a:off x="6415031" y="2269113"/>
            <a:ext cx="4992687"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1" name="Text Placeholder 35">
            <a:extLst>
              <a:ext uri="{FF2B5EF4-FFF2-40B4-BE49-F238E27FC236}">
                <a16:creationId xmlns:a16="http://schemas.microsoft.com/office/drawing/2014/main" id="{773FD95C-796C-89AE-3D79-365AFA8DBB7B}"/>
              </a:ext>
            </a:extLst>
          </p:cNvPr>
          <p:cNvSpPr>
            <a:spLocks noGrp="1"/>
          </p:cNvSpPr>
          <p:nvPr>
            <p:ph type="body" sz="quarter" idx="20" hasCustomPrompt="1"/>
          </p:nvPr>
        </p:nvSpPr>
        <p:spPr>
          <a:xfrm>
            <a:off x="6415031" y="2692214"/>
            <a:ext cx="4992687"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420419291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hree Column (Dar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EEECA4E-B9EB-D9C8-1ABC-FD64965DBEC7}"/>
              </a:ext>
            </a:extLst>
          </p:cNvPr>
          <p:cNvGrpSpPr/>
          <p:nvPr userDrawn="1"/>
        </p:nvGrpSpPr>
        <p:grpSpPr>
          <a:xfrm>
            <a:off x="0" y="0"/>
            <a:ext cx="12192000" cy="6858002"/>
            <a:chOff x="0" y="0"/>
            <a:chExt cx="12192000" cy="6858002"/>
          </a:xfrm>
        </p:grpSpPr>
        <p:grpSp>
          <p:nvGrpSpPr>
            <p:cNvPr id="5" name="Group 4">
              <a:extLst>
                <a:ext uri="{FF2B5EF4-FFF2-40B4-BE49-F238E27FC236}">
                  <a16:creationId xmlns:a16="http://schemas.microsoft.com/office/drawing/2014/main" id="{E20A3CF1-986C-3BCD-E38A-1429ADF84139}"/>
                </a:ext>
              </a:extLst>
            </p:cNvPr>
            <p:cNvGrpSpPr/>
            <p:nvPr userDrawn="1"/>
          </p:nvGrpSpPr>
          <p:grpSpPr>
            <a:xfrm>
              <a:off x="0" y="0"/>
              <a:ext cx="12192000" cy="6858000"/>
              <a:chOff x="0" y="0"/>
              <a:chExt cx="12192000" cy="6858000"/>
            </a:xfrm>
          </p:grpSpPr>
          <p:pic>
            <p:nvPicPr>
              <p:cNvPr id="14" name="Picture 13" descr="A picture containing blue, electric blue, majorelle blue, blur&#10;&#10;Description automatically generated">
                <a:extLst>
                  <a:ext uri="{FF2B5EF4-FFF2-40B4-BE49-F238E27FC236}">
                    <a16:creationId xmlns:a16="http://schemas.microsoft.com/office/drawing/2014/main" id="{D4F23F2A-1483-5583-0E1D-4847763F379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5" name="Picture 14">
                <a:extLst>
                  <a:ext uri="{FF2B5EF4-FFF2-40B4-BE49-F238E27FC236}">
                    <a16:creationId xmlns:a16="http://schemas.microsoft.com/office/drawing/2014/main" id="{D7F6BC42-9F1D-22FC-BD32-5BC631E65689}"/>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7" name="Group 6">
              <a:extLst>
                <a:ext uri="{FF2B5EF4-FFF2-40B4-BE49-F238E27FC236}">
                  <a16:creationId xmlns:a16="http://schemas.microsoft.com/office/drawing/2014/main" id="{3434FE91-CE20-01C8-9536-6BE178B69EDC}"/>
                </a:ext>
              </a:extLst>
            </p:cNvPr>
            <p:cNvGrpSpPr/>
            <p:nvPr userDrawn="1"/>
          </p:nvGrpSpPr>
          <p:grpSpPr>
            <a:xfrm>
              <a:off x="0" y="0"/>
              <a:ext cx="12192000" cy="6858002"/>
              <a:chOff x="0" y="0"/>
              <a:chExt cx="12192000" cy="6858002"/>
            </a:xfrm>
          </p:grpSpPr>
          <p:grpSp>
            <p:nvGrpSpPr>
              <p:cNvPr id="8" name="Group 7">
                <a:extLst>
                  <a:ext uri="{FF2B5EF4-FFF2-40B4-BE49-F238E27FC236}">
                    <a16:creationId xmlns:a16="http://schemas.microsoft.com/office/drawing/2014/main" id="{9137EAF7-3DFA-C027-7D94-880C5F8A7B03}"/>
                  </a:ext>
                </a:extLst>
              </p:cNvPr>
              <p:cNvGrpSpPr/>
              <p:nvPr/>
            </p:nvGrpSpPr>
            <p:grpSpPr>
              <a:xfrm>
                <a:off x="0" y="0"/>
                <a:ext cx="12192000" cy="6858002"/>
                <a:chOff x="0" y="0"/>
                <a:chExt cx="12192000" cy="6858002"/>
              </a:xfrm>
            </p:grpSpPr>
            <p:grpSp>
              <p:nvGrpSpPr>
                <p:cNvPr id="10" name="Group 9">
                  <a:extLst>
                    <a:ext uri="{FF2B5EF4-FFF2-40B4-BE49-F238E27FC236}">
                      <a16:creationId xmlns:a16="http://schemas.microsoft.com/office/drawing/2014/main" id="{93602F9D-37ED-18BC-8690-C680F2ADADD5}"/>
                    </a:ext>
                  </a:extLst>
                </p:cNvPr>
                <p:cNvGrpSpPr/>
                <p:nvPr/>
              </p:nvGrpSpPr>
              <p:grpSpPr>
                <a:xfrm>
                  <a:off x="9486900" y="0"/>
                  <a:ext cx="2705100" cy="694583"/>
                  <a:chOff x="9486900" y="0"/>
                  <a:chExt cx="2705100" cy="694583"/>
                </a:xfrm>
              </p:grpSpPr>
              <p:sp>
                <p:nvSpPr>
                  <p:cNvPr id="12" name="Freeform: Shape 11">
                    <a:extLst>
                      <a:ext uri="{FF2B5EF4-FFF2-40B4-BE49-F238E27FC236}">
                        <a16:creationId xmlns:a16="http://schemas.microsoft.com/office/drawing/2014/main" id="{13827D9D-FDAE-654B-99F4-B4BD9949703E}"/>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4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3" name="Freeform: Shape 12">
                    <a:extLst>
                      <a:ext uri="{FF2B5EF4-FFF2-40B4-BE49-F238E27FC236}">
                        <a16:creationId xmlns:a16="http://schemas.microsoft.com/office/drawing/2014/main" id="{D284C2E7-31F2-BDC7-FD30-5CAB270FEDBC}"/>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1" name="Freeform: Shape 10">
                  <a:extLst>
                    <a:ext uri="{FF2B5EF4-FFF2-40B4-BE49-F238E27FC236}">
                      <a16:creationId xmlns:a16="http://schemas.microsoft.com/office/drawing/2014/main" id="{F861AD9C-4BB6-6D4B-2394-6E3128FB61DD}"/>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9" name="Freeform: Shape 8">
                <a:extLst>
                  <a:ext uri="{FF2B5EF4-FFF2-40B4-BE49-F238E27FC236}">
                    <a16:creationId xmlns:a16="http://schemas.microsoft.com/office/drawing/2014/main" id="{3AAEDB83-BA32-82E2-475A-BE96D7FF51F2}"/>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grpSp>
      <p:sp>
        <p:nvSpPr>
          <p:cNvPr id="27" name="Rectangle: Rounded Corners 26">
            <a:extLst>
              <a:ext uri="{FF2B5EF4-FFF2-40B4-BE49-F238E27FC236}">
                <a16:creationId xmlns:a16="http://schemas.microsoft.com/office/drawing/2014/main" id="{C65F0DE8-A097-3207-ACD8-D398CB97192D}"/>
              </a:ext>
            </a:extLst>
          </p:cNvPr>
          <p:cNvSpPr>
            <a:spLocks/>
          </p:cNvSpPr>
          <p:nvPr userDrawn="1"/>
        </p:nvSpPr>
        <p:spPr bwMode="auto">
          <a:xfrm>
            <a:off x="8126412" y="1468398"/>
            <a:ext cx="3477324" cy="4800640"/>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indent="0" fontAlgn="base">
              <a:spcBef>
                <a:spcPct val="0"/>
              </a:spcBef>
              <a:spcAft>
                <a:spcPts val="600"/>
              </a:spcAft>
              <a:buFont typeface="Arial" panose="020B0604020202020204" pitchFamily="34" charset="0"/>
              <a:buNone/>
            </a:pPr>
            <a:endParaRPr lang="en-US" sz="1600">
              <a:solidFill>
                <a:schemeClr val="bg1"/>
              </a:solidFill>
            </a:endParaRPr>
          </a:p>
        </p:txBody>
      </p:sp>
      <p:sp>
        <p:nvSpPr>
          <p:cNvPr id="30" name="Rectangle: Rounded Corners 29">
            <a:extLst>
              <a:ext uri="{FF2B5EF4-FFF2-40B4-BE49-F238E27FC236}">
                <a16:creationId xmlns:a16="http://schemas.microsoft.com/office/drawing/2014/main" id="{8E74AD7E-C87C-8DC8-3068-5C3AFB0E2782}"/>
              </a:ext>
            </a:extLst>
          </p:cNvPr>
          <p:cNvSpPr>
            <a:spLocks/>
          </p:cNvSpPr>
          <p:nvPr userDrawn="1"/>
        </p:nvSpPr>
        <p:spPr bwMode="auto">
          <a:xfrm>
            <a:off x="4369132" y="1468398"/>
            <a:ext cx="3477324" cy="4800640"/>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indent="0" fontAlgn="base">
              <a:spcBef>
                <a:spcPct val="0"/>
              </a:spcBef>
              <a:spcAft>
                <a:spcPts val="600"/>
              </a:spcAft>
              <a:buFont typeface="Arial" panose="020B0604020202020204" pitchFamily="34" charset="0"/>
              <a:buNone/>
            </a:pPr>
            <a:endParaRPr lang="en-US" sz="1600">
              <a:solidFill>
                <a:schemeClr val="bg1"/>
              </a:solidFill>
            </a:endParaRPr>
          </a:p>
        </p:txBody>
      </p:sp>
      <p:sp>
        <p:nvSpPr>
          <p:cNvPr id="50" name="Rectangle: Rounded Corners 49">
            <a:extLst>
              <a:ext uri="{FF2B5EF4-FFF2-40B4-BE49-F238E27FC236}">
                <a16:creationId xmlns:a16="http://schemas.microsoft.com/office/drawing/2014/main" id="{15583138-21D4-8B1D-6BB4-BFDA0882BDE2}"/>
              </a:ext>
            </a:extLst>
          </p:cNvPr>
          <p:cNvSpPr>
            <a:spLocks/>
          </p:cNvSpPr>
          <p:nvPr userDrawn="1"/>
        </p:nvSpPr>
        <p:spPr bwMode="auto">
          <a:xfrm>
            <a:off x="588264" y="1468398"/>
            <a:ext cx="3477324" cy="4800640"/>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indent="0" fontAlgn="base">
              <a:spcBef>
                <a:spcPct val="0"/>
              </a:spcBef>
              <a:spcAft>
                <a:spcPts val="600"/>
              </a:spcAft>
              <a:buFont typeface="Arial" panose="020B0604020202020204" pitchFamily="34" charset="0"/>
              <a:buNone/>
            </a:pPr>
            <a:endParaRPr lang="en-US" sz="1600">
              <a:solidFill>
                <a:schemeClr val="bg1"/>
              </a:solidFill>
            </a:endParaRPr>
          </a:p>
        </p:txBody>
      </p:sp>
      <p:sp>
        <p:nvSpPr>
          <p:cNvPr id="59" name="Title 1">
            <a:extLst>
              <a:ext uri="{FF2B5EF4-FFF2-40B4-BE49-F238E27FC236}">
                <a16:creationId xmlns:a16="http://schemas.microsoft.com/office/drawing/2014/main" id="{85898F71-11FD-517B-3F6C-CA86282F6C99}"/>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61" name="Text Placeholder 35">
            <a:extLst>
              <a:ext uri="{FF2B5EF4-FFF2-40B4-BE49-F238E27FC236}">
                <a16:creationId xmlns:a16="http://schemas.microsoft.com/office/drawing/2014/main" id="{BA9EC78B-7623-7E3F-5561-C9C308EE422D}"/>
              </a:ext>
            </a:extLst>
          </p:cNvPr>
          <p:cNvSpPr>
            <a:spLocks noGrp="1"/>
          </p:cNvSpPr>
          <p:nvPr>
            <p:ph type="body" sz="quarter" idx="15" hasCustomPrompt="1"/>
          </p:nvPr>
        </p:nvSpPr>
        <p:spPr>
          <a:xfrm>
            <a:off x="808037" y="2269113"/>
            <a:ext cx="305911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2" name="Text Placeholder 35">
            <a:extLst>
              <a:ext uri="{FF2B5EF4-FFF2-40B4-BE49-F238E27FC236}">
                <a16:creationId xmlns:a16="http://schemas.microsoft.com/office/drawing/2014/main" id="{2D805644-012F-CE9C-EE58-81411CF8625C}"/>
              </a:ext>
            </a:extLst>
          </p:cNvPr>
          <p:cNvSpPr>
            <a:spLocks noGrp="1"/>
          </p:cNvSpPr>
          <p:nvPr>
            <p:ph type="body" sz="quarter" idx="18" hasCustomPrompt="1"/>
          </p:nvPr>
        </p:nvSpPr>
        <p:spPr>
          <a:xfrm>
            <a:off x="808037" y="2692214"/>
            <a:ext cx="3059113"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3" name="Text Placeholder 35">
            <a:extLst>
              <a:ext uri="{FF2B5EF4-FFF2-40B4-BE49-F238E27FC236}">
                <a16:creationId xmlns:a16="http://schemas.microsoft.com/office/drawing/2014/main" id="{37F74FEE-022D-CFCB-12DF-E632F4732B7A}"/>
              </a:ext>
            </a:extLst>
          </p:cNvPr>
          <p:cNvSpPr>
            <a:spLocks noGrp="1"/>
          </p:cNvSpPr>
          <p:nvPr>
            <p:ph type="body" sz="quarter" idx="19" hasCustomPrompt="1"/>
          </p:nvPr>
        </p:nvSpPr>
        <p:spPr>
          <a:xfrm>
            <a:off x="4588906" y="2269113"/>
            <a:ext cx="305911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4" name="Text Placeholder 35">
            <a:extLst>
              <a:ext uri="{FF2B5EF4-FFF2-40B4-BE49-F238E27FC236}">
                <a16:creationId xmlns:a16="http://schemas.microsoft.com/office/drawing/2014/main" id="{CBB72430-2878-2057-1C09-19632B3FFC1C}"/>
              </a:ext>
            </a:extLst>
          </p:cNvPr>
          <p:cNvSpPr>
            <a:spLocks noGrp="1"/>
          </p:cNvSpPr>
          <p:nvPr>
            <p:ph type="body" sz="quarter" idx="20" hasCustomPrompt="1"/>
          </p:nvPr>
        </p:nvSpPr>
        <p:spPr>
          <a:xfrm>
            <a:off x="4588906" y="2692214"/>
            <a:ext cx="3059113"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5" name="Text Placeholder 35">
            <a:extLst>
              <a:ext uri="{FF2B5EF4-FFF2-40B4-BE49-F238E27FC236}">
                <a16:creationId xmlns:a16="http://schemas.microsoft.com/office/drawing/2014/main" id="{58EAB592-0EAB-6E24-B7C0-D5620A42679A}"/>
              </a:ext>
            </a:extLst>
          </p:cNvPr>
          <p:cNvSpPr>
            <a:spLocks noGrp="1"/>
          </p:cNvSpPr>
          <p:nvPr>
            <p:ph type="body" sz="quarter" idx="21" hasCustomPrompt="1"/>
          </p:nvPr>
        </p:nvSpPr>
        <p:spPr>
          <a:xfrm>
            <a:off x="8346186" y="2269113"/>
            <a:ext cx="305911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6" name="Text Placeholder 35">
            <a:extLst>
              <a:ext uri="{FF2B5EF4-FFF2-40B4-BE49-F238E27FC236}">
                <a16:creationId xmlns:a16="http://schemas.microsoft.com/office/drawing/2014/main" id="{C8C0A4A9-C502-C467-1D73-0218C36E1511}"/>
              </a:ext>
            </a:extLst>
          </p:cNvPr>
          <p:cNvSpPr>
            <a:spLocks noGrp="1"/>
          </p:cNvSpPr>
          <p:nvPr>
            <p:ph type="body" sz="quarter" idx="22" hasCustomPrompt="1"/>
          </p:nvPr>
        </p:nvSpPr>
        <p:spPr>
          <a:xfrm>
            <a:off x="8346186" y="2692214"/>
            <a:ext cx="3059113"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20511066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Four Column (dar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E25E5F6-0AEA-0505-0D11-F2644B1518A8}"/>
              </a:ext>
            </a:extLst>
          </p:cNvPr>
          <p:cNvGrpSpPr/>
          <p:nvPr userDrawn="1"/>
        </p:nvGrpSpPr>
        <p:grpSpPr>
          <a:xfrm>
            <a:off x="0" y="0"/>
            <a:ext cx="12192000" cy="6858002"/>
            <a:chOff x="0" y="0"/>
            <a:chExt cx="12192000" cy="6858002"/>
          </a:xfrm>
        </p:grpSpPr>
        <p:grpSp>
          <p:nvGrpSpPr>
            <p:cNvPr id="5" name="Group 4">
              <a:extLst>
                <a:ext uri="{FF2B5EF4-FFF2-40B4-BE49-F238E27FC236}">
                  <a16:creationId xmlns:a16="http://schemas.microsoft.com/office/drawing/2014/main" id="{A8E8FE9A-05B1-DA6B-09C0-278C69273AED}"/>
                </a:ext>
              </a:extLst>
            </p:cNvPr>
            <p:cNvGrpSpPr/>
            <p:nvPr userDrawn="1"/>
          </p:nvGrpSpPr>
          <p:grpSpPr>
            <a:xfrm>
              <a:off x="0" y="0"/>
              <a:ext cx="12192000" cy="6858000"/>
              <a:chOff x="0" y="0"/>
              <a:chExt cx="12192000" cy="6858000"/>
            </a:xfrm>
          </p:grpSpPr>
          <p:pic>
            <p:nvPicPr>
              <p:cNvPr id="18" name="Picture 17" descr="A picture containing blue, electric blue, majorelle blue, blur&#10;&#10;Description automatically generated">
                <a:extLst>
                  <a:ext uri="{FF2B5EF4-FFF2-40B4-BE49-F238E27FC236}">
                    <a16:creationId xmlns:a16="http://schemas.microsoft.com/office/drawing/2014/main" id="{FF1A8D6C-5318-00BA-B122-BCA77224AAA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9" name="Picture 18">
                <a:extLst>
                  <a:ext uri="{FF2B5EF4-FFF2-40B4-BE49-F238E27FC236}">
                    <a16:creationId xmlns:a16="http://schemas.microsoft.com/office/drawing/2014/main" id="{4D154F6F-16FA-5C21-74B5-40BC23D376F2}"/>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11" name="Group 10">
              <a:extLst>
                <a:ext uri="{FF2B5EF4-FFF2-40B4-BE49-F238E27FC236}">
                  <a16:creationId xmlns:a16="http://schemas.microsoft.com/office/drawing/2014/main" id="{ACE18651-1CF2-EDC9-DB80-FA60F621080E}"/>
                </a:ext>
              </a:extLst>
            </p:cNvPr>
            <p:cNvGrpSpPr/>
            <p:nvPr userDrawn="1"/>
          </p:nvGrpSpPr>
          <p:grpSpPr>
            <a:xfrm>
              <a:off x="0" y="0"/>
              <a:ext cx="12192000" cy="6858002"/>
              <a:chOff x="0" y="0"/>
              <a:chExt cx="12192000" cy="6858002"/>
            </a:xfrm>
          </p:grpSpPr>
          <p:grpSp>
            <p:nvGrpSpPr>
              <p:cNvPr id="12" name="Group 11">
                <a:extLst>
                  <a:ext uri="{FF2B5EF4-FFF2-40B4-BE49-F238E27FC236}">
                    <a16:creationId xmlns:a16="http://schemas.microsoft.com/office/drawing/2014/main" id="{0274335D-C269-B393-B63F-74B93783DB12}"/>
                  </a:ext>
                </a:extLst>
              </p:cNvPr>
              <p:cNvGrpSpPr/>
              <p:nvPr/>
            </p:nvGrpSpPr>
            <p:grpSpPr>
              <a:xfrm>
                <a:off x="0" y="0"/>
                <a:ext cx="12192000" cy="6858002"/>
                <a:chOff x="0" y="0"/>
                <a:chExt cx="12192000" cy="6858002"/>
              </a:xfrm>
            </p:grpSpPr>
            <p:grpSp>
              <p:nvGrpSpPr>
                <p:cNvPr id="14" name="Group 13">
                  <a:extLst>
                    <a:ext uri="{FF2B5EF4-FFF2-40B4-BE49-F238E27FC236}">
                      <a16:creationId xmlns:a16="http://schemas.microsoft.com/office/drawing/2014/main" id="{BA39D17A-A06B-C9B8-A137-3CEAD9585596}"/>
                    </a:ext>
                  </a:extLst>
                </p:cNvPr>
                <p:cNvGrpSpPr/>
                <p:nvPr/>
              </p:nvGrpSpPr>
              <p:grpSpPr>
                <a:xfrm>
                  <a:off x="9486900" y="0"/>
                  <a:ext cx="2705100" cy="694583"/>
                  <a:chOff x="9486900" y="0"/>
                  <a:chExt cx="2705100" cy="694583"/>
                </a:xfrm>
              </p:grpSpPr>
              <p:sp>
                <p:nvSpPr>
                  <p:cNvPr id="16" name="Freeform: Shape 15">
                    <a:extLst>
                      <a:ext uri="{FF2B5EF4-FFF2-40B4-BE49-F238E27FC236}">
                        <a16:creationId xmlns:a16="http://schemas.microsoft.com/office/drawing/2014/main" id="{C6D399D2-8778-9805-B41A-B64E2897B0E6}"/>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4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7" name="Freeform: Shape 16">
                    <a:extLst>
                      <a:ext uri="{FF2B5EF4-FFF2-40B4-BE49-F238E27FC236}">
                        <a16:creationId xmlns:a16="http://schemas.microsoft.com/office/drawing/2014/main" id="{043E795E-1F42-D6D4-8D18-6E3F8C8677DF}"/>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5" name="Freeform: Shape 14">
                  <a:extLst>
                    <a:ext uri="{FF2B5EF4-FFF2-40B4-BE49-F238E27FC236}">
                      <a16:creationId xmlns:a16="http://schemas.microsoft.com/office/drawing/2014/main" id="{E9989B36-8C0B-2987-3FC4-7EA39C9B1DCF}"/>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3" name="Freeform: Shape 12">
                <a:extLst>
                  <a:ext uri="{FF2B5EF4-FFF2-40B4-BE49-F238E27FC236}">
                    <a16:creationId xmlns:a16="http://schemas.microsoft.com/office/drawing/2014/main" id="{97FCC91B-EB4E-224D-8426-17323DCFF020}"/>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grpSp>
      <p:sp>
        <p:nvSpPr>
          <p:cNvPr id="3" name="Rectangle: Rounded Corners 2">
            <a:extLst>
              <a:ext uri="{FF2B5EF4-FFF2-40B4-BE49-F238E27FC236}">
                <a16:creationId xmlns:a16="http://schemas.microsoft.com/office/drawing/2014/main" id="{4BF0B8FD-063C-3A7B-A4E6-67D44CD479A3}"/>
              </a:ext>
            </a:extLst>
          </p:cNvPr>
          <p:cNvSpPr>
            <a:spLocks/>
          </p:cNvSpPr>
          <p:nvPr userDrawn="1"/>
        </p:nvSpPr>
        <p:spPr bwMode="auto">
          <a:xfrm>
            <a:off x="9035353" y="1468398"/>
            <a:ext cx="2574035" cy="4800640"/>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indent="0" fontAlgn="base">
              <a:spcBef>
                <a:spcPct val="0"/>
              </a:spcBef>
              <a:spcAft>
                <a:spcPts val="600"/>
              </a:spcAft>
              <a:buFont typeface="Arial" panose="020B0604020202020204" pitchFamily="34" charset="0"/>
              <a:buNone/>
            </a:pPr>
            <a:endParaRPr lang="en-US" sz="1600">
              <a:solidFill>
                <a:schemeClr val="bg1"/>
              </a:solidFill>
            </a:endParaRPr>
          </a:p>
        </p:txBody>
      </p:sp>
      <p:sp>
        <p:nvSpPr>
          <p:cNvPr id="6" name="Rectangle: Rounded Corners 5">
            <a:extLst>
              <a:ext uri="{FF2B5EF4-FFF2-40B4-BE49-F238E27FC236}">
                <a16:creationId xmlns:a16="http://schemas.microsoft.com/office/drawing/2014/main" id="{A833213E-9BF5-BA4E-112F-52147760EEB3}"/>
              </a:ext>
            </a:extLst>
          </p:cNvPr>
          <p:cNvSpPr>
            <a:spLocks/>
          </p:cNvSpPr>
          <p:nvPr userDrawn="1"/>
        </p:nvSpPr>
        <p:spPr bwMode="auto">
          <a:xfrm>
            <a:off x="6219656" y="1468398"/>
            <a:ext cx="2574035" cy="4800640"/>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indent="0" fontAlgn="base">
              <a:spcBef>
                <a:spcPct val="0"/>
              </a:spcBef>
              <a:spcAft>
                <a:spcPts val="600"/>
              </a:spcAft>
              <a:buFont typeface="Arial" panose="020B0604020202020204" pitchFamily="34" charset="0"/>
              <a:buNone/>
            </a:pPr>
            <a:endParaRPr lang="en-US" sz="1600">
              <a:solidFill>
                <a:schemeClr val="bg1"/>
              </a:solidFill>
            </a:endParaRPr>
          </a:p>
        </p:txBody>
      </p:sp>
      <p:sp>
        <p:nvSpPr>
          <p:cNvPr id="8" name="Rectangle: Rounded Corners 7">
            <a:extLst>
              <a:ext uri="{FF2B5EF4-FFF2-40B4-BE49-F238E27FC236}">
                <a16:creationId xmlns:a16="http://schemas.microsoft.com/office/drawing/2014/main" id="{18EBD841-657D-91D3-BF43-9B89FDE015CF}"/>
              </a:ext>
            </a:extLst>
          </p:cNvPr>
          <p:cNvSpPr>
            <a:spLocks/>
          </p:cNvSpPr>
          <p:nvPr userDrawn="1"/>
        </p:nvSpPr>
        <p:spPr bwMode="auto">
          <a:xfrm>
            <a:off x="3403960" y="1468398"/>
            <a:ext cx="2574035" cy="4800640"/>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indent="0" fontAlgn="base">
              <a:spcBef>
                <a:spcPct val="0"/>
              </a:spcBef>
              <a:spcAft>
                <a:spcPts val="600"/>
              </a:spcAft>
              <a:buFont typeface="Arial" panose="020B0604020202020204" pitchFamily="34" charset="0"/>
              <a:buNone/>
            </a:pPr>
            <a:endParaRPr lang="en-US" sz="1600">
              <a:solidFill>
                <a:schemeClr val="bg1"/>
              </a:solidFill>
            </a:endParaRPr>
          </a:p>
        </p:txBody>
      </p:sp>
      <p:sp>
        <p:nvSpPr>
          <p:cNvPr id="10" name="Rectangle: Rounded Corners 9">
            <a:extLst>
              <a:ext uri="{FF2B5EF4-FFF2-40B4-BE49-F238E27FC236}">
                <a16:creationId xmlns:a16="http://schemas.microsoft.com/office/drawing/2014/main" id="{37F6AD40-0DB2-B214-C350-1EB5C4F77F2E}"/>
              </a:ext>
            </a:extLst>
          </p:cNvPr>
          <p:cNvSpPr>
            <a:spLocks/>
          </p:cNvSpPr>
          <p:nvPr userDrawn="1"/>
        </p:nvSpPr>
        <p:spPr bwMode="auto">
          <a:xfrm>
            <a:off x="588264" y="1468398"/>
            <a:ext cx="2574035" cy="4800640"/>
          </a:xfrm>
          <a:prstGeom prst="roundRect">
            <a:avLst>
              <a:gd name="adj" fmla="val 510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indent="0" fontAlgn="base">
              <a:spcBef>
                <a:spcPct val="0"/>
              </a:spcBef>
              <a:spcAft>
                <a:spcPts val="600"/>
              </a:spcAft>
              <a:buFont typeface="Arial" panose="020B0604020202020204" pitchFamily="34" charset="0"/>
              <a:buNone/>
            </a:pPr>
            <a:endParaRPr lang="en-US" sz="1600">
              <a:solidFill>
                <a:schemeClr val="bg1"/>
              </a:solidFill>
            </a:endParaRPr>
          </a:p>
        </p:txBody>
      </p:sp>
      <p:sp>
        <p:nvSpPr>
          <p:cNvPr id="59" name="Title 1">
            <a:extLst>
              <a:ext uri="{FF2B5EF4-FFF2-40B4-BE49-F238E27FC236}">
                <a16:creationId xmlns:a16="http://schemas.microsoft.com/office/drawing/2014/main" id="{85898F71-11FD-517B-3F6C-CA86282F6C99}"/>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45" name="Text Placeholder 35">
            <a:extLst>
              <a:ext uri="{FF2B5EF4-FFF2-40B4-BE49-F238E27FC236}">
                <a16:creationId xmlns:a16="http://schemas.microsoft.com/office/drawing/2014/main" id="{AFA23AD8-1779-5172-D9D8-11AF2111C463}"/>
              </a:ext>
            </a:extLst>
          </p:cNvPr>
          <p:cNvSpPr>
            <a:spLocks noGrp="1"/>
          </p:cNvSpPr>
          <p:nvPr>
            <p:ph type="body" sz="quarter" idx="15" hasCustomPrompt="1"/>
          </p:nvPr>
        </p:nvSpPr>
        <p:spPr>
          <a:xfrm>
            <a:off x="808037" y="2269113"/>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7" name="Text Placeholder 35">
            <a:extLst>
              <a:ext uri="{FF2B5EF4-FFF2-40B4-BE49-F238E27FC236}">
                <a16:creationId xmlns:a16="http://schemas.microsoft.com/office/drawing/2014/main" id="{F4247A13-5444-462B-53A0-7A9C693014D8}"/>
              </a:ext>
            </a:extLst>
          </p:cNvPr>
          <p:cNvSpPr>
            <a:spLocks noGrp="1"/>
          </p:cNvSpPr>
          <p:nvPr>
            <p:ph type="body" sz="quarter" idx="18" hasCustomPrompt="1"/>
          </p:nvPr>
        </p:nvSpPr>
        <p:spPr>
          <a:xfrm>
            <a:off x="808037" y="2692214"/>
            <a:ext cx="2163763"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2" name="Text Placeholder 35">
            <a:extLst>
              <a:ext uri="{FF2B5EF4-FFF2-40B4-BE49-F238E27FC236}">
                <a16:creationId xmlns:a16="http://schemas.microsoft.com/office/drawing/2014/main" id="{CE721595-2ED2-E944-5DCB-7B9C2E6636FB}"/>
              </a:ext>
            </a:extLst>
          </p:cNvPr>
          <p:cNvSpPr>
            <a:spLocks noGrp="1"/>
          </p:cNvSpPr>
          <p:nvPr>
            <p:ph type="body" sz="quarter" idx="19" hasCustomPrompt="1"/>
          </p:nvPr>
        </p:nvSpPr>
        <p:spPr>
          <a:xfrm>
            <a:off x="3623734" y="2269113"/>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4" name="Text Placeholder 35">
            <a:extLst>
              <a:ext uri="{FF2B5EF4-FFF2-40B4-BE49-F238E27FC236}">
                <a16:creationId xmlns:a16="http://schemas.microsoft.com/office/drawing/2014/main" id="{7FA1A1FC-2E4F-9436-00E5-9A7A7D8686C2}"/>
              </a:ext>
            </a:extLst>
          </p:cNvPr>
          <p:cNvSpPr>
            <a:spLocks noGrp="1"/>
          </p:cNvSpPr>
          <p:nvPr>
            <p:ph type="body" sz="quarter" idx="20" hasCustomPrompt="1"/>
          </p:nvPr>
        </p:nvSpPr>
        <p:spPr>
          <a:xfrm>
            <a:off x="3623734" y="2692214"/>
            <a:ext cx="2163763"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7" name="Text Placeholder 35">
            <a:extLst>
              <a:ext uri="{FF2B5EF4-FFF2-40B4-BE49-F238E27FC236}">
                <a16:creationId xmlns:a16="http://schemas.microsoft.com/office/drawing/2014/main" id="{772EC14D-09D6-AEE1-6D24-94DC4AE366E6}"/>
              </a:ext>
            </a:extLst>
          </p:cNvPr>
          <p:cNvSpPr>
            <a:spLocks noGrp="1"/>
          </p:cNvSpPr>
          <p:nvPr>
            <p:ph type="body" sz="quarter" idx="21" hasCustomPrompt="1"/>
          </p:nvPr>
        </p:nvSpPr>
        <p:spPr>
          <a:xfrm>
            <a:off x="6439430" y="2269113"/>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8" name="Text Placeholder 35">
            <a:extLst>
              <a:ext uri="{FF2B5EF4-FFF2-40B4-BE49-F238E27FC236}">
                <a16:creationId xmlns:a16="http://schemas.microsoft.com/office/drawing/2014/main" id="{07BECBB1-8FF8-5336-42F4-E74763C3E6F2}"/>
              </a:ext>
            </a:extLst>
          </p:cNvPr>
          <p:cNvSpPr>
            <a:spLocks noGrp="1"/>
          </p:cNvSpPr>
          <p:nvPr>
            <p:ph type="body" sz="quarter" idx="22" hasCustomPrompt="1"/>
          </p:nvPr>
        </p:nvSpPr>
        <p:spPr>
          <a:xfrm>
            <a:off x="6439430" y="2692214"/>
            <a:ext cx="2163763"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7" name="Text Placeholder 35">
            <a:extLst>
              <a:ext uri="{FF2B5EF4-FFF2-40B4-BE49-F238E27FC236}">
                <a16:creationId xmlns:a16="http://schemas.microsoft.com/office/drawing/2014/main" id="{03328BDA-C735-F0B0-70D8-458639AF7AEF}"/>
              </a:ext>
            </a:extLst>
          </p:cNvPr>
          <p:cNvSpPr>
            <a:spLocks noGrp="1"/>
          </p:cNvSpPr>
          <p:nvPr>
            <p:ph type="body" sz="quarter" idx="23" hasCustomPrompt="1"/>
          </p:nvPr>
        </p:nvSpPr>
        <p:spPr>
          <a:xfrm>
            <a:off x="9255127" y="2269113"/>
            <a:ext cx="2163763" cy="299046"/>
          </a:xfrm>
          <a:noFill/>
        </p:spPr>
        <p:txBody>
          <a:bodyPr vert="horz" wrap="square" lIns="0" tIns="0" rIns="0" bIns="0" rtlCol="0" anchor="t">
            <a:noAutofit/>
          </a:bodyPr>
          <a:lstStyle>
            <a:lvl1pPr marL="0" inden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68" name="Text Placeholder 35">
            <a:extLst>
              <a:ext uri="{FF2B5EF4-FFF2-40B4-BE49-F238E27FC236}">
                <a16:creationId xmlns:a16="http://schemas.microsoft.com/office/drawing/2014/main" id="{1B221C5F-FF34-FD3C-A4DB-5B8FA4FD17D6}"/>
              </a:ext>
            </a:extLst>
          </p:cNvPr>
          <p:cNvSpPr>
            <a:spLocks noGrp="1"/>
          </p:cNvSpPr>
          <p:nvPr>
            <p:ph type="body" sz="quarter" idx="24" hasCustomPrompt="1"/>
          </p:nvPr>
        </p:nvSpPr>
        <p:spPr>
          <a:xfrm>
            <a:off x="9255127" y="2692214"/>
            <a:ext cx="2163763" cy="338854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03218472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519507-EE0D-EF1A-81F6-94E06DEF555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51E568AF-0EB0-7581-7972-B4F28B06CDA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AF9F978B-569E-3F7A-9338-9274A1B4A2A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B479719-6A2D-2956-3574-50F9F3ACDCF8}"/>
              </a:ext>
            </a:extLst>
          </p:cNvPr>
          <p:cNvSpPr>
            <a:spLocks noGrp="1"/>
          </p:cNvSpPr>
          <p:nvPr>
            <p:ph type="dt" sz="half" idx="10"/>
          </p:nvPr>
        </p:nvSpPr>
        <p:spPr/>
        <p:txBody>
          <a:bodyPr/>
          <a:lstStyle/>
          <a:p>
            <a:fld id="{78834B7A-A772-41F8-99FF-2368B14B0677}" type="datetimeFigureOut">
              <a:rPr lang="en-US" smtClean="0"/>
              <a:t>10/28/2025</a:t>
            </a:fld>
            <a:endParaRPr lang="en-US"/>
          </a:p>
        </p:txBody>
      </p:sp>
      <p:sp>
        <p:nvSpPr>
          <p:cNvPr id="6" name="Footer Placeholder 5">
            <a:extLst>
              <a:ext uri="{FF2B5EF4-FFF2-40B4-BE49-F238E27FC236}">
                <a16:creationId xmlns:a16="http://schemas.microsoft.com/office/drawing/2014/main" id="{932F390D-2824-0692-230A-52BD9D3CBA9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BE3B05C-CC95-0A3D-96FD-04376B544AB3}"/>
              </a:ext>
            </a:extLst>
          </p:cNvPr>
          <p:cNvSpPr>
            <a:spLocks noGrp="1"/>
          </p:cNvSpPr>
          <p:nvPr>
            <p:ph type="sldNum" sz="quarter" idx="12"/>
          </p:nvPr>
        </p:nvSpPr>
        <p:spPr/>
        <p:txBody>
          <a:bodyPr/>
          <a:lstStyle/>
          <a:p>
            <a:fld id="{4624AFDC-5FAE-486C-8FFC-8EB2A77CD6CB}" type="slidenum">
              <a:rPr lang="en-US" smtClean="0"/>
              <a:t>‹#›</a:t>
            </a:fld>
            <a:endParaRPr lang="en-US"/>
          </a:p>
        </p:txBody>
      </p:sp>
    </p:spTree>
    <p:extLst>
      <p:ext uri="{BB962C8B-B14F-4D97-AF65-F5344CB8AC3E}">
        <p14:creationId xmlns:p14="http://schemas.microsoft.com/office/powerpoint/2010/main" val="73446790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Five Column (dar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98704B8-7D4D-46C4-5DA3-EE1079DD52F0}"/>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5" name="Group 4">
              <a:extLst>
                <a:ext uri="{FF2B5EF4-FFF2-40B4-BE49-F238E27FC236}">
                  <a16:creationId xmlns:a16="http://schemas.microsoft.com/office/drawing/2014/main" id="{6CFB0BD3-BB5D-83A0-1535-267C3E734D4B}"/>
                </a:ext>
              </a:extLst>
            </p:cNvPr>
            <p:cNvGrpSpPr/>
            <p:nvPr userDrawn="1"/>
          </p:nvGrpSpPr>
          <p:grpSpPr>
            <a:xfrm>
              <a:off x="0" y="0"/>
              <a:ext cx="12192000" cy="6858000"/>
              <a:chOff x="0" y="0"/>
              <a:chExt cx="12192000" cy="6858000"/>
            </a:xfrm>
          </p:grpSpPr>
          <p:pic>
            <p:nvPicPr>
              <p:cNvPr id="15" name="Picture 14" descr="A picture containing blue, electric blue, majorelle blue, blur&#10;&#10;Description automatically generated">
                <a:extLst>
                  <a:ext uri="{FF2B5EF4-FFF2-40B4-BE49-F238E27FC236}">
                    <a16:creationId xmlns:a16="http://schemas.microsoft.com/office/drawing/2014/main" id="{B789AF27-044C-032C-26AA-431A890743C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6" name="Picture 15">
                <a:extLst>
                  <a:ext uri="{FF2B5EF4-FFF2-40B4-BE49-F238E27FC236}">
                    <a16:creationId xmlns:a16="http://schemas.microsoft.com/office/drawing/2014/main" id="{9989FD12-7505-3B73-B3AA-77DF9A836DC3}"/>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7" name="Group 6">
              <a:extLst>
                <a:ext uri="{FF2B5EF4-FFF2-40B4-BE49-F238E27FC236}">
                  <a16:creationId xmlns:a16="http://schemas.microsoft.com/office/drawing/2014/main" id="{333EFD97-BBC6-D0FA-30FC-DB8F2CB8D7CB}"/>
                </a:ext>
              </a:extLst>
            </p:cNvPr>
            <p:cNvGrpSpPr/>
            <p:nvPr userDrawn="1"/>
          </p:nvGrpSpPr>
          <p:grpSpPr>
            <a:xfrm>
              <a:off x="0" y="0"/>
              <a:ext cx="12192000" cy="6858002"/>
              <a:chOff x="0" y="0"/>
              <a:chExt cx="12192000" cy="6858002"/>
            </a:xfrm>
          </p:grpSpPr>
          <p:grpSp>
            <p:nvGrpSpPr>
              <p:cNvPr id="8" name="Group 7">
                <a:extLst>
                  <a:ext uri="{FF2B5EF4-FFF2-40B4-BE49-F238E27FC236}">
                    <a16:creationId xmlns:a16="http://schemas.microsoft.com/office/drawing/2014/main" id="{DFE500D7-F3F2-C9A5-BAE4-B065E3FFDBCA}"/>
                  </a:ext>
                </a:extLst>
              </p:cNvPr>
              <p:cNvGrpSpPr/>
              <p:nvPr/>
            </p:nvGrpSpPr>
            <p:grpSpPr>
              <a:xfrm>
                <a:off x="0" y="0"/>
                <a:ext cx="12192000" cy="6858002"/>
                <a:chOff x="0" y="0"/>
                <a:chExt cx="12192000" cy="6858002"/>
              </a:xfrm>
            </p:grpSpPr>
            <p:grpSp>
              <p:nvGrpSpPr>
                <p:cNvPr id="10" name="Group 9">
                  <a:extLst>
                    <a:ext uri="{FF2B5EF4-FFF2-40B4-BE49-F238E27FC236}">
                      <a16:creationId xmlns:a16="http://schemas.microsoft.com/office/drawing/2014/main" id="{4F355B30-451A-47CA-24D6-770E6358347E}"/>
                    </a:ext>
                  </a:extLst>
                </p:cNvPr>
                <p:cNvGrpSpPr/>
                <p:nvPr/>
              </p:nvGrpSpPr>
              <p:grpSpPr>
                <a:xfrm>
                  <a:off x="9486900" y="0"/>
                  <a:ext cx="2705100" cy="694583"/>
                  <a:chOff x="9486900" y="0"/>
                  <a:chExt cx="2705100" cy="694583"/>
                </a:xfrm>
              </p:grpSpPr>
              <p:sp>
                <p:nvSpPr>
                  <p:cNvPr id="12" name="Freeform: Shape 11">
                    <a:extLst>
                      <a:ext uri="{FF2B5EF4-FFF2-40B4-BE49-F238E27FC236}">
                        <a16:creationId xmlns:a16="http://schemas.microsoft.com/office/drawing/2014/main" id="{A5B19C6B-48BC-9BAE-54C0-0108DCFE4890}"/>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4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4" name="Freeform: Shape 13">
                    <a:extLst>
                      <a:ext uri="{FF2B5EF4-FFF2-40B4-BE49-F238E27FC236}">
                        <a16:creationId xmlns:a16="http://schemas.microsoft.com/office/drawing/2014/main" id="{981CB587-7831-F3B6-5847-6F2D7C41B151}"/>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1" name="Freeform: Shape 10">
                  <a:extLst>
                    <a:ext uri="{FF2B5EF4-FFF2-40B4-BE49-F238E27FC236}">
                      <a16:creationId xmlns:a16="http://schemas.microsoft.com/office/drawing/2014/main" id="{F38A1A69-3CF0-38E3-DD15-B6B64633F0AC}"/>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9" name="Freeform: Shape 8">
                <a:extLst>
                  <a:ext uri="{FF2B5EF4-FFF2-40B4-BE49-F238E27FC236}">
                    <a16:creationId xmlns:a16="http://schemas.microsoft.com/office/drawing/2014/main" id="{EFEC32C0-8ED1-4F54-D798-1044AD4DCCC3}"/>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grpSp>
      <p:sp>
        <p:nvSpPr>
          <p:cNvPr id="13" name="Rectangle: Rounded Corners 12">
            <a:extLst>
              <a:ext uri="{FF2B5EF4-FFF2-40B4-BE49-F238E27FC236}">
                <a16:creationId xmlns:a16="http://schemas.microsoft.com/office/drawing/2014/main" id="{DA8AB36B-9DE2-43F6-AAF9-30CC30B4DA1A}"/>
              </a:ext>
              <a:ext uri="{C183D7F6-B498-43B3-948B-1728B52AA6E4}">
                <adec:decorative xmlns:adec="http://schemas.microsoft.com/office/drawing/2017/decorative" val="1"/>
              </a:ext>
            </a:extLst>
          </p:cNvPr>
          <p:cNvSpPr/>
          <p:nvPr userDrawn="1"/>
        </p:nvSpPr>
        <p:spPr bwMode="auto">
          <a:xfrm>
            <a:off x="580586" y="2477731"/>
            <a:ext cx="11030828" cy="3779977"/>
          </a:xfrm>
          <a:prstGeom prst="roundRect">
            <a:avLst>
              <a:gd name="adj" fmla="val 8554"/>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lvl="0" indent="0" fontAlgn="base">
              <a:spcBef>
                <a:spcPct val="0"/>
              </a:spcBef>
              <a:spcAft>
                <a:spcPts val="600"/>
              </a:spcAft>
              <a:buFont typeface="Arial" panose="020B0604020202020204" pitchFamily="34" charset="0"/>
              <a:buNone/>
            </a:pPr>
            <a:endParaRPr lang="en-US" sz="1600">
              <a:solidFill>
                <a:schemeClr val="bg1"/>
              </a:solidFill>
            </a:endParaRPr>
          </a:p>
        </p:txBody>
      </p:sp>
      <p:cxnSp>
        <p:nvCxnSpPr>
          <p:cNvPr id="20" name="Straight Connector 19">
            <a:extLst>
              <a:ext uri="{FF2B5EF4-FFF2-40B4-BE49-F238E27FC236}">
                <a16:creationId xmlns:a16="http://schemas.microsoft.com/office/drawing/2014/main" id="{15C60D05-7E7E-DAD7-1716-93FF5D735CD4}"/>
              </a:ext>
              <a:ext uri="{C183D7F6-B498-43B3-948B-1728B52AA6E4}">
                <adec:decorative xmlns:adec="http://schemas.microsoft.com/office/drawing/2017/decorative" val="1"/>
              </a:ext>
            </a:extLst>
          </p:cNvPr>
          <p:cNvCxnSpPr>
            <a:cxnSpLocks/>
          </p:cNvCxnSpPr>
          <p:nvPr/>
        </p:nvCxnSpPr>
        <p:spPr>
          <a:xfrm>
            <a:off x="7166944" y="2477730"/>
            <a:ext cx="0" cy="370219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B17E78F8-373B-05B1-B73A-73AD8CB6C3E7}"/>
              </a:ext>
              <a:ext uri="{C183D7F6-B498-43B3-948B-1728B52AA6E4}">
                <adec:decorative xmlns:adec="http://schemas.microsoft.com/office/drawing/2017/decorative" val="1"/>
              </a:ext>
            </a:extLst>
          </p:cNvPr>
          <p:cNvCxnSpPr>
            <a:cxnSpLocks/>
          </p:cNvCxnSpPr>
          <p:nvPr/>
        </p:nvCxnSpPr>
        <p:spPr>
          <a:xfrm>
            <a:off x="9351400" y="2477730"/>
            <a:ext cx="0" cy="370219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7851ADC5-D057-0A07-BB87-F7194BBDEFA0}"/>
              </a:ext>
              <a:ext uri="{C183D7F6-B498-43B3-948B-1728B52AA6E4}">
                <adec:decorative xmlns:adec="http://schemas.microsoft.com/office/drawing/2017/decorative" val="1"/>
              </a:ext>
            </a:extLst>
          </p:cNvPr>
          <p:cNvCxnSpPr>
            <a:cxnSpLocks/>
          </p:cNvCxnSpPr>
          <p:nvPr/>
        </p:nvCxnSpPr>
        <p:spPr>
          <a:xfrm>
            <a:off x="2798032" y="2477730"/>
            <a:ext cx="0" cy="370219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0B0CD0BC-C87D-A7AC-561F-E381B3CD281C}"/>
              </a:ext>
              <a:ext uri="{C183D7F6-B498-43B3-948B-1728B52AA6E4}">
                <adec:decorative xmlns:adec="http://schemas.microsoft.com/office/drawing/2017/decorative" val="1"/>
              </a:ext>
            </a:extLst>
          </p:cNvPr>
          <p:cNvCxnSpPr>
            <a:cxnSpLocks/>
          </p:cNvCxnSpPr>
          <p:nvPr/>
        </p:nvCxnSpPr>
        <p:spPr>
          <a:xfrm>
            <a:off x="4982488" y="2477730"/>
            <a:ext cx="0" cy="370219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81" name="Freeform: Shape 80">
            <a:extLst>
              <a:ext uri="{FF2B5EF4-FFF2-40B4-BE49-F238E27FC236}">
                <a16:creationId xmlns:a16="http://schemas.microsoft.com/office/drawing/2014/main" id="{F3519852-7744-5930-DEA4-644EC694E8E2}"/>
              </a:ext>
              <a:ext uri="{C183D7F6-B498-43B3-948B-1728B52AA6E4}">
                <adec:decorative xmlns:adec="http://schemas.microsoft.com/office/drawing/2017/decorative" val="1"/>
              </a:ext>
            </a:extLst>
          </p:cNvPr>
          <p:cNvSpPr/>
          <p:nvPr userDrawn="1"/>
        </p:nvSpPr>
        <p:spPr bwMode="auto">
          <a:xfrm>
            <a:off x="677174" y="6179921"/>
            <a:ext cx="10837652" cy="77787"/>
          </a:xfrm>
          <a:custGeom>
            <a:avLst/>
            <a:gdLst>
              <a:gd name="connsiteX0" fmla="*/ 0 w 10837652"/>
              <a:gd name="connsiteY0" fmla="*/ 0 h 77787"/>
              <a:gd name="connsiteX1" fmla="*/ 10837652 w 10837652"/>
              <a:gd name="connsiteY1" fmla="*/ 0 h 77787"/>
              <a:gd name="connsiteX2" fmla="*/ 10804354 w 10837652"/>
              <a:gd name="connsiteY2" fmla="*/ 27474 h 77787"/>
              <a:gd name="connsiteX3" fmla="*/ 10639640 w 10837652"/>
              <a:gd name="connsiteY3" fmla="*/ 77787 h 77787"/>
              <a:gd name="connsiteX4" fmla="*/ 198012 w 10837652"/>
              <a:gd name="connsiteY4" fmla="*/ 77787 h 77787"/>
              <a:gd name="connsiteX5" fmla="*/ 33299 w 10837652"/>
              <a:gd name="connsiteY5" fmla="*/ 27474 h 7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37652" h="77787">
                <a:moveTo>
                  <a:pt x="0" y="0"/>
                </a:moveTo>
                <a:lnTo>
                  <a:pt x="10837652" y="0"/>
                </a:lnTo>
                <a:lnTo>
                  <a:pt x="10804354" y="27474"/>
                </a:lnTo>
                <a:cubicBezTo>
                  <a:pt x="10757335" y="59239"/>
                  <a:pt x="10700654" y="77787"/>
                  <a:pt x="10639640" y="77787"/>
                </a:cubicBezTo>
                <a:lnTo>
                  <a:pt x="198012" y="77787"/>
                </a:lnTo>
                <a:cubicBezTo>
                  <a:pt x="136999" y="77787"/>
                  <a:pt x="80317" y="59239"/>
                  <a:pt x="33299" y="27474"/>
                </a:cubicBezTo>
                <a:close/>
              </a:path>
            </a:pathLst>
          </a:custGeom>
          <a:gradFill>
            <a:gsLst>
              <a:gs pos="100000">
                <a:schemeClr val="tx2">
                  <a:lumMod val="60000"/>
                  <a:lumOff val="40000"/>
                </a:schemeClr>
              </a:gs>
              <a:gs pos="0">
                <a:schemeClr val="tx2"/>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a:solidFill>
                <a:srgbClr val="FFFFFF"/>
              </a:solidFill>
              <a:ea typeface="Segoe UI" pitchFamily="34" charset="0"/>
              <a:cs typeface="Segoe UI" pitchFamily="34" charset="0"/>
            </a:endParaRPr>
          </a:p>
        </p:txBody>
      </p:sp>
      <p:sp>
        <p:nvSpPr>
          <p:cNvPr id="59" name="Title 1">
            <a:extLst>
              <a:ext uri="{FF2B5EF4-FFF2-40B4-BE49-F238E27FC236}">
                <a16:creationId xmlns:a16="http://schemas.microsoft.com/office/drawing/2014/main" id="{85898F71-11FD-517B-3F6C-CA86282F6C99}"/>
              </a:ext>
            </a:extLst>
          </p:cNvPr>
          <p:cNvSpPr>
            <a:spLocks noGrp="1"/>
          </p:cNvSpPr>
          <p:nvPr userDrawn="1">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60" name="Text Placeholder 35">
            <a:extLst>
              <a:ext uri="{FF2B5EF4-FFF2-40B4-BE49-F238E27FC236}">
                <a16:creationId xmlns:a16="http://schemas.microsoft.com/office/drawing/2014/main" id="{8921A64B-A4E0-0E48-914C-15270DA6E226}"/>
              </a:ext>
            </a:extLst>
          </p:cNvPr>
          <p:cNvSpPr>
            <a:spLocks noGrp="1"/>
          </p:cNvSpPr>
          <p:nvPr userDrawn="1">
            <p:ph type="body" sz="quarter" idx="17" hasCustomPrompt="1"/>
          </p:nvPr>
        </p:nvSpPr>
        <p:spPr>
          <a:xfrm>
            <a:off x="588262" y="1436688"/>
            <a:ext cx="11018519" cy="615553"/>
          </a:xfrm>
          <a:noFill/>
        </p:spPr>
        <p:txBody>
          <a:bodyPr wrap="square" lIns="0" tIns="0" rIns="0" bIns="0" anchor="t">
            <a:noAutofit/>
          </a:bodyPr>
          <a:lstStyle>
            <a:lvl1pPr marL="0" indent="0">
              <a:buFont typeface="Arial" panose="020B0604020202020204" pitchFamily="34" charset="0"/>
              <a:buNone/>
              <a:defRPr kumimoji="0" lang="en-US" sz="20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2" name="Text Placeholder 35">
            <a:extLst>
              <a:ext uri="{FF2B5EF4-FFF2-40B4-BE49-F238E27FC236}">
                <a16:creationId xmlns:a16="http://schemas.microsoft.com/office/drawing/2014/main" id="{F7CC93B6-DC95-01DC-5602-898D1753FC8F}"/>
              </a:ext>
            </a:extLst>
          </p:cNvPr>
          <p:cNvSpPr>
            <a:spLocks noGrp="1"/>
          </p:cNvSpPr>
          <p:nvPr userDrawn="1">
            <p:ph type="body" sz="quarter" idx="15" hasCustomPrompt="1"/>
          </p:nvPr>
        </p:nvSpPr>
        <p:spPr>
          <a:xfrm>
            <a:off x="721982" y="3072803"/>
            <a:ext cx="1967644" cy="299046"/>
          </a:xfrm>
          <a:noFill/>
        </p:spPr>
        <p:txBody>
          <a:bodyPr vert="horz" wrap="square" lIns="0" tIns="0" rIns="0" bIns="0" rtlCol="0" anchor="t">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3" name="Text Placeholder 35">
            <a:extLst>
              <a:ext uri="{FF2B5EF4-FFF2-40B4-BE49-F238E27FC236}">
                <a16:creationId xmlns:a16="http://schemas.microsoft.com/office/drawing/2014/main" id="{B35E4FBE-90B1-5FB4-0A9F-A3B574F1BB25}"/>
              </a:ext>
            </a:extLst>
          </p:cNvPr>
          <p:cNvSpPr>
            <a:spLocks noGrp="1"/>
          </p:cNvSpPr>
          <p:nvPr userDrawn="1">
            <p:ph type="body" sz="quarter" idx="18" hasCustomPrompt="1"/>
          </p:nvPr>
        </p:nvSpPr>
        <p:spPr>
          <a:xfrm>
            <a:off x="721982" y="3518773"/>
            <a:ext cx="1967644" cy="2557936"/>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4" name="Text Placeholder 35">
            <a:extLst>
              <a:ext uri="{FF2B5EF4-FFF2-40B4-BE49-F238E27FC236}">
                <a16:creationId xmlns:a16="http://schemas.microsoft.com/office/drawing/2014/main" id="{AD003D60-8790-D35A-3C5B-4B041FC218B3}"/>
              </a:ext>
            </a:extLst>
          </p:cNvPr>
          <p:cNvSpPr>
            <a:spLocks noGrp="1"/>
          </p:cNvSpPr>
          <p:nvPr userDrawn="1">
            <p:ph type="body" sz="quarter" idx="19" hasCustomPrompt="1"/>
          </p:nvPr>
        </p:nvSpPr>
        <p:spPr>
          <a:xfrm>
            <a:off x="2937019" y="3072803"/>
            <a:ext cx="1967644" cy="299046"/>
          </a:xfrm>
          <a:noFill/>
        </p:spPr>
        <p:txBody>
          <a:bodyPr vert="horz" wrap="square" lIns="0" tIns="0" rIns="0" bIns="0" rtlCol="0" anchor="t">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5" name="Text Placeholder 35">
            <a:extLst>
              <a:ext uri="{FF2B5EF4-FFF2-40B4-BE49-F238E27FC236}">
                <a16:creationId xmlns:a16="http://schemas.microsoft.com/office/drawing/2014/main" id="{5D8ED371-8D6A-250E-3863-5350BC5E7E82}"/>
              </a:ext>
            </a:extLst>
          </p:cNvPr>
          <p:cNvSpPr>
            <a:spLocks noGrp="1"/>
          </p:cNvSpPr>
          <p:nvPr userDrawn="1">
            <p:ph type="body" sz="quarter" idx="20" hasCustomPrompt="1"/>
          </p:nvPr>
        </p:nvSpPr>
        <p:spPr>
          <a:xfrm>
            <a:off x="2906438" y="3518773"/>
            <a:ext cx="1967644" cy="2557936"/>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6" name="Text Placeholder 35">
            <a:extLst>
              <a:ext uri="{FF2B5EF4-FFF2-40B4-BE49-F238E27FC236}">
                <a16:creationId xmlns:a16="http://schemas.microsoft.com/office/drawing/2014/main" id="{9D1EB66A-CFA0-2E5D-D3F7-6DF2592C83F2}"/>
              </a:ext>
            </a:extLst>
          </p:cNvPr>
          <p:cNvSpPr>
            <a:spLocks noGrp="1"/>
          </p:cNvSpPr>
          <p:nvPr userDrawn="1">
            <p:ph type="body" sz="quarter" idx="21" hasCustomPrompt="1"/>
          </p:nvPr>
        </p:nvSpPr>
        <p:spPr>
          <a:xfrm>
            <a:off x="5109156" y="3072803"/>
            <a:ext cx="1967644" cy="299046"/>
          </a:xfrm>
          <a:noFill/>
        </p:spPr>
        <p:txBody>
          <a:bodyPr vert="horz" wrap="square" lIns="0" tIns="0" rIns="0" bIns="0" rtlCol="0" anchor="t">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7" name="Text Placeholder 35">
            <a:extLst>
              <a:ext uri="{FF2B5EF4-FFF2-40B4-BE49-F238E27FC236}">
                <a16:creationId xmlns:a16="http://schemas.microsoft.com/office/drawing/2014/main" id="{F138C0BB-1180-AE02-EAA1-C0AA4BB03AEA}"/>
              </a:ext>
            </a:extLst>
          </p:cNvPr>
          <p:cNvSpPr>
            <a:spLocks noGrp="1"/>
          </p:cNvSpPr>
          <p:nvPr userDrawn="1">
            <p:ph type="body" sz="quarter" idx="22" hasCustomPrompt="1"/>
          </p:nvPr>
        </p:nvSpPr>
        <p:spPr>
          <a:xfrm>
            <a:off x="5090894" y="3518773"/>
            <a:ext cx="1967644" cy="2557936"/>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8" name="Text Placeholder 35">
            <a:extLst>
              <a:ext uri="{FF2B5EF4-FFF2-40B4-BE49-F238E27FC236}">
                <a16:creationId xmlns:a16="http://schemas.microsoft.com/office/drawing/2014/main" id="{FBD629CA-3753-BD50-F584-0A9CB1045BC6}"/>
              </a:ext>
            </a:extLst>
          </p:cNvPr>
          <p:cNvSpPr>
            <a:spLocks noGrp="1"/>
          </p:cNvSpPr>
          <p:nvPr userDrawn="1">
            <p:ph type="body" sz="quarter" idx="23" hasCustomPrompt="1"/>
          </p:nvPr>
        </p:nvSpPr>
        <p:spPr>
          <a:xfrm>
            <a:off x="7285545" y="3072803"/>
            <a:ext cx="1967644" cy="299046"/>
          </a:xfrm>
          <a:noFill/>
        </p:spPr>
        <p:txBody>
          <a:bodyPr vert="horz" wrap="square" lIns="0" tIns="0" rIns="0" bIns="0" rtlCol="0" anchor="t">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89" name="Text Placeholder 35">
            <a:extLst>
              <a:ext uri="{FF2B5EF4-FFF2-40B4-BE49-F238E27FC236}">
                <a16:creationId xmlns:a16="http://schemas.microsoft.com/office/drawing/2014/main" id="{09E664BB-4DDC-F4D5-7EA6-F9EFEE5DAD71}"/>
              </a:ext>
            </a:extLst>
          </p:cNvPr>
          <p:cNvSpPr>
            <a:spLocks noGrp="1"/>
          </p:cNvSpPr>
          <p:nvPr userDrawn="1">
            <p:ph type="body" sz="quarter" idx="24" hasCustomPrompt="1"/>
          </p:nvPr>
        </p:nvSpPr>
        <p:spPr>
          <a:xfrm>
            <a:off x="7275350" y="3518773"/>
            <a:ext cx="1967644" cy="2557936"/>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90" name="Text Placeholder 35">
            <a:extLst>
              <a:ext uri="{FF2B5EF4-FFF2-40B4-BE49-F238E27FC236}">
                <a16:creationId xmlns:a16="http://schemas.microsoft.com/office/drawing/2014/main" id="{DAA12B3D-86DE-D1B2-33ED-17B269B2A35A}"/>
              </a:ext>
            </a:extLst>
          </p:cNvPr>
          <p:cNvSpPr>
            <a:spLocks noGrp="1"/>
          </p:cNvSpPr>
          <p:nvPr userDrawn="1">
            <p:ph type="body" sz="quarter" idx="25" hasCustomPrompt="1"/>
          </p:nvPr>
        </p:nvSpPr>
        <p:spPr>
          <a:xfrm>
            <a:off x="9459807" y="3074808"/>
            <a:ext cx="1967644" cy="299046"/>
          </a:xfrm>
          <a:noFill/>
        </p:spPr>
        <p:txBody>
          <a:bodyPr vert="horz" wrap="square" lIns="0" tIns="0" rIns="0" bIns="0" rtlCol="0" anchor="t">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91" name="Text Placeholder 35">
            <a:extLst>
              <a:ext uri="{FF2B5EF4-FFF2-40B4-BE49-F238E27FC236}">
                <a16:creationId xmlns:a16="http://schemas.microsoft.com/office/drawing/2014/main" id="{82962E1E-EADE-2CEF-D066-99136F6789AB}"/>
              </a:ext>
            </a:extLst>
          </p:cNvPr>
          <p:cNvSpPr>
            <a:spLocks noGrp="1"/>
          </p:cNvSpPr>
          <p:nvPr userDrawn="1">
            <p:ph type="body" sz="quarter" idx="26" hasCustomPrompt="1"/>
          </p:nvPr>
        </p:nvSpPr>
        <p:spPr>
          <a:xfrm>
            <a:off x="9459807" y="3520778"/>
            <a:ext cx="1967644" cy="2557936"/>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412872582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_content with side image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CDDACDF-E91A-E905-1F10-5A3B5538FF09}"/>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76F4DF44-B21E-C368-4DEB-B1FA8C21688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BE0A9CFB-6818-48EC-8068-57249818A939}"/>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8E85A788-854D-8EAE-1FC3-8FE9827F6309}"/>
              </a:ext>
              <a:ext uri="{C183D7F6-B498-43B3-948B-1728B52AA6E4}">
                <adec:decorative xmlns:adec="http://schemas.microsoft.com/office/drawing/2017/decorative" val="1"/>
              </a:ext>
            </a:extLst>
          </p:cNvPr>
          <p:cNvGrpSpPr/>
          <p:nvPr userDrawn="1"/>
        </p:nvGrpSpPr>
        <p:grpSpPr>
          <a:xfrm>
            <a:off x="9486900" y="0"/>
            <a:ext cx="2705100" cy="694583"/>
            <a:chOff x="9486900" y="0"/>
            <a:chExt cx="2705100" cy="694583"/>
          </a:xfrm>
        </p:grpSpPr>
        <p:sp>
          <p:nvSpPr>
            <p:cNvPr id="7" name="Freeform: Shape 6">
              <a:extLst>
                <a:ext uri="{FF2B5EF4-FFF2-40B4-BE49-F238E27FC236}">
                  <a16:creationId xmlns:a16="http://schemas.microsoft.com/office/drawing/2014/main" id="{14997B84-C50D-599F-9CFA-65280AF6A6A7}"/>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4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8" name="Freeform: Shape 7">
              <a:extLst>
                <a:ext uri="{FF2B5EF4-FFF2-40B4-BE49-F238E27FC236}">
                  <a16:creationId xmlns:a16="http://schemas.microsoft.com/office/drawing/2014/main" id="{07D4EA90-D625-30D5-7D29-C53284FEF080}"/>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cxnSp>
        <p:nvCxnSpPr>
          <p:cNvPr id="11" name="Straight Connector 10">
            <a:extLst>
              <a:ext uri="{FF2B5EF4-FFF2-40B4-BE49-F238E27FC236}">
                <a16:creationId xmlns:a16="http://schemas.microsoft.com/office/drawing/2014/main" id="{591B683C-991C-64E1-6F9A-9E8E82B5F8CA}"/>
              </a:ext>
              <a:ext uri="{C183D7F6-B498-43B3-948B-1728B52AA6E4}">
                <adec:decorative xmlns:adec="http://schemas.microsoft.com/office/drawing/2017/decorative" val="1"/>
              </a:ext>
            </a:extLst>
          </p:cNvPr>
          <p:cNvCxnSpPr>
            <a:cxnSpLocks/>
          </p:cNvCxnSpPr>
          <p:nvPr userDrawn="1"/>
        </p:nvCxnSpPr>
        <p:spPr>
          <a:xfrm>
            <a:off x="588263" y="2278213"/>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89B17D06-2B06-A1D6-0FBC-032B1EE7D8A8}"/>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3" name="Freeform: Shape 12">
              <a:extLst>
                <a:ext uri="{FF2B5EF4-FFF2-40B4-BE49-F238E27FC236}">
                  <a16:creationId xmlns:a16="http://schemas.microsoft.com/office/drawing/2014/main" id="{DD0AE5BD-19F0-D0AE-42B1-A8E4454CDCEF}"/>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4" name="Freeform: Shape 13">
              <a:extLst>
                <a:ext uri="{FF2B5EF4-FFF2-40B4-BE49-F238E27FC236}">
                  <a16:creationId xmlns:a16="http://schemas.microsoft.com/office/drawing/2014/main" id="{1154C99A-8C0D-EABC-13FC-155A579C3AF6}"/>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16" name="Title 1">
            <a:extLst>
              <a:ext uri="{FF2B5EF4-FFF2-40B4-BE49-F238E27FC236}">
                <a16:creationId xmlns:a16="http://schemas.microsoft.com/office/drawing/2014/main" id="{A8CB4E05-213E-1AAB-2F8F-1B197E0BCEDA}"/>
              </a:ext>
            </a:extLst>
          </p:cNvPr>
          <p:cNvSpPr>
            <a:spLocks noGrp="1"/>
          </p:cNvSpPr>
          <p:nvPr>
            <p:ph type="title" hasCustomPrompt="1"/>
          </p:nvPr>
        </p:nvSpPr>
        <p:spPr>
          <a:xfrm>
            <a:off x="588263" y="786193"/>
            <a:ext cx="4956194" cy="1107996"/>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a:t>
            </a:r>
            <a:br>
              <a:rPr lang="en-US"/>
            </a:br>
            <a:r>
              <a:rPr lang="en-US"/>
              <a:t>title style</a:t>
            </a:r>
            <a:endParaRPr lang="en-IN"/>
          </a:p>
        </p:txBody>
      </p:sp>
      <p:sp>
        <p:nvSpPr>
          <p:cNvPr id="17" name="Text Placeholder 35">
            <a:extLst>
              <a:ext uri="{FF2B5EF4-FFF2-40B4-BE49-F238E27FC236}">
                <a16:creationId xmlns:a16="http://schemas.microsoft.com/office/drawing/2014/main" id="{1F869892-E7B2-AEDD-8D4E-B7FDCAD90C00}"/>
              </a:ext>
            </a:extLst>
          </p:cNvPr>
          <p:cNvSpPr>
            <a:spLocks noGrp="1"/>
          </p:cNvSpPr>
          <p:nvPr>
            <p:ph type="body" sz="quarter" idx="17" hasCustomPrompt="1"/>
          </p:nvPr>
        </p:nvSpPr>
        <p:spPr>
          <a:xfrm>
            <a:off x="588263" y="2524791"/>
            <a:ext cx="4956194" cy="2315908"/>
          </a:xfrm>
          <a:noFill/>
        </p:spPr>
        <p:txBody>
          <a:bodyPr wrap="square" lIns="0" tIns="0" rIns="0" bIns="0" anchor="t">
            <a:noAutofit/>
          </a:bodyPr>
          <a:lstStyle>
            <a:lvl1pPr marL="0" indent="0">
              <a:buFont typeface="Arial" panose="020B0604020202020204" pitchFamily="34" charset="0"/>
              <a:buNone/>
              <a:defRPr kumimoji="0" lang="en-US" sz="20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8" name="Picture Placeholder 58">
            <a:extLst>
              <a:ext uri="{FF2B5EF4-FFF2-40B4-BE49-F238E27FC236}">
                <a16:creationId xmlns:a16="http://schemas.microsoft.com/office/drawing/2014/main" id="{29C44985-F4B2-4B87-1A53-B5D35B74BC2A}"/>
              </a:ext>
            </a:extLst>
          </p:cNvPr>
          <p:cNvSpPr>
            <a:spLocks noGrp="1"/>
          </p:cNvSpPr>
          <p:nvPr>
            <p:ph type="pic" sz="quarter" idx="22"/>
          </p:nvPr>
        </p:nvSpPr>
        <p:spPr>
          <a:xfrm>
            <a:off x="5919788" y="585786"/>
            <a:ext cx="5686424" cy="5686424"/>
          </a:xfrm>
          <a:prstGeom prst="roundRect">
            <a:avLst>
              <a:gd name="adj" fmla="val 5988"/>
            </a:avLst>
          </a:prstGeom>
          <a:solidFill>
            <a:schemeClr val="bg1">
              <a:alpha val="40000"/>
            </a:schemeClr>
          </a:solid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solidFill>
                  <a:schemeClr val="bg1"/>
                </a:solidFill>
              </a:defRPr>
            </a:lvl1pPr>
          </a:lstStyle>
          <a:p>
            <a:endParaRPr lang="en-IN"/>
          </a:p>
        </p:txBody>
      </p:sp>
    </p:spTree>
    <p:extLst>
      <p:ext uri="{BB962C8B-B14F-4D97-AF65-F5344CB8AC3E}">
        <p14:creationId xmlns:p14="http://schemas.microsoft.com/office/powerpoint/2010/main" val="9655513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wo image column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1335457-EC2F-EB1A-B0F6-B940276E473A}"/>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5D1B9DF4-F760-B216-0DA3-A94449F01C3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62861989-7235-CD1D-DA25-AF315104DEDA}"/>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1B4BD8C0-6577-4A34-D015-202645ED9084}"/>
              </a:ext>
              <a:ext uri="{C183D7F6-B498-43B3-948B-1728B52AA6E4}">
                <adec:decorative xmlns:adec="http://schemas.microsoft.com/office/drawing/2017/decorative" val="1"/>
              </a:ext>
            </a:extLst>
          </p:cNvPr>
          <p:cNvGrpSpPr/>
          <p:nvPr userDrawn="1"/>
        </p:nvGrpSpPr>
        <p:grpSpPr>
          <a:xfrm>
            <a:off x="9486900" y="0"/>
            <a:ext cx="2705100" cy="694583"/>
            <a:chOff x="9486900" y="0"/>
            <a:chExt cx="2705100" cy="694583"/>
          </a:xfrm>
        </p:grpSpPr>
        <p:sp>
          <p:nvSpPr>
            <p:cNvPr id="7" name="Freeform: Shape 6">
              <a:extLst>
                <a:ext uri="{FF2B5EF4-FFF2-40B4-BE49-F238E27FC236}">
                  <a16:creationId xmlns:a16="http://schemas.microsoft.com/office/drawing/2014/main" id="{28CD6D2B-4CF3-771A-2080-BD0FE0AB8550}"/>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4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8" name="Freeform: Shape 7">
              <a:extLst>
                <a:ext uri="{FF2B5EF4-FFF2-40B4-BE49-F238E27FC236}">
                  <a16:creationId xmlns:a16="http://schemas.microsoft.com/office/drawing/2014/main" id="{221EBDC2-FCB3-34D3-D939-CE2DE575E919}"/>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grpSp>
        <p:nvGrpSpPr>
          <p:cNvPr id="9" name="Group 8">
            <a:extLst>
              <a:ext uri="{FF2B5EF4-FFF2-40B4-BE49-F238E27FC236}">
                <a16:creationId xmlns:a16="http://schemas.microsoft.com/office/drawing/2014/main" id="{9AA6A546-0095-CC92-363A-70F8CB37C7E6}"/>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0" name="Freeform: Shape 9">
              <a:extLst>
                <a:ext uri="{FF2B5EF4-FFF2-40B4-BE49-F238E27FC236}">
                  <a16:creationId xmlns:a16="http://schemas.microsoft.com/office/drawing/2014/main" id="{DD7F24C4-768D-5560-3FB1-02AB410DDE7F}"/>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1" name="Freeform: Shape 10">
              <a:extLst>
                <a:ext uri="{FF2B5EF4-FFF2-40B4-BE49-F238E27FC236}">
                  <a16:creationId xmlns:a16="http://schemas.microsoft.com/office/drawing/2014/main" id="{7545ECDA-69F1-8AA4-0B5B-FDF86DD1E090}"/>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19" name="Title 1">
            <a:extLst>
              <a:ext uri="{FF2B5EF4-FFF2-40B4-BE49-F238E27FC236}">
                <a16:creationId xmlns:a16="http://schemas.microsoft.com/office/drawing/2014/main" id="{34C023AE-5A2D-858C-C490-9C186F157A86}"/>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14" name="Rectangle: Rounded Corners 13">
            <a:extLst>
              <a:ext uri="{FF2B5EF4-FFF2-40B4-BE49-F238E27FC236}">
                <a16:creationId xmlns:a16="http://schemas.microsoft.com/office/drawing/2014/main" id="{B752E2FC-EF70-9CA1-0453-071FF6E396A3}"/>
              </a:ext>
              <a:ext uri="{C183D7F6-B498-43B3-948B-1728B52AA6E4}">
                <adec:decorative xmlns:adec="http://schemas.microsoft.com/office/drawing/2017/decorative" val="1"/>
              </a:ext>
            </a:extLst>
          </p:cNvPr>
          <p:cNvSpPr/>
          <p:nvPr userDrawn="1"/>
        </p:nvSpPr>
        <p:spPr bwMode="auto">
          <a:xfrm>
            <a:off x="730416" y="1436914"/>
            <a:ext cx="5078970" cy="4814502"/>
          </a:xfrm>
          <a:prstGeom prst="roundRect">
            <a:avLst>
              <a:gd name="adj" fmla="val 6115"/>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indent="0" algn="ctr">
              <a:buFont typeface="Arial" panose="020B0604020202020204" pitchFamily="34" charset="0"/>
              <a:buNone/>
            </a:pPr>
            <a:endParaRPr lang="en-US" err="1">
              <a:solidFill>
                <a:schemeClr val="bg1"/>
              </a:solidFill>
            </a:endParaRPr>
          </a:p>
        </p:txBody>
      </p:sp>
      <p:sp>
        <p:nvSpPr>
          <p:cNvPr id="33" name="Picture Placeholder 58">
            <a:extLst>
              <a:ext uri="{FF2B5EF4-FFF2-40B4-BE49-F238E27FC236}">
                <a16:creationId xmlns:a16="http://schemas.microsoft.com/office/drawing/2014/main" id="{3231FACE-796E-0AB0-0DFB-D36D4AA9081E}"/>
              </a:ext>
            </a:extLst>
          </p:cNvPr>
          <p:cNvSpPr>
            <a:spLocks noGrp="1"/>
          </p:cNvSpPr>
          <p:nvPr>
            <p:ph type="pic" sz="quarter" idx="22"/>
          </p:nvPr>
        </p:nvSpPr>
        <p:spPr>
          <a:xfrm>
            <a:off x="868326" y="1567440"/>
            <a:ext cx="4803150" cy="3156968"/>
          </a:xfrm>
          <a:prstGeom prst="roundRect">
            <a:avLst>
              <a:gd name="adj" fmla="val 5023"/>
            </a:avLst>
          </a:prstGeom>
          <a:solidFill>
            <a:schemeClr val="bg1">
              <a:alpha val="40000"/>
            </a:schemeClr>
          </a:solid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36" name="Text Placeholder 35">
            <a:extLst>
              <a:ext uri="{FF2B5EF4-FFF2-40B4-BE49-F238E27FC236}">
                <a16:creationId xmlns:a16="http://schemas.microsoft.com/office/drawing/2014/main" id="{52CCE436-7175-560D-31F9-7D5BD152B258}"/>
              </a:ext>
            </a:extLst>
          </p:cNvPr>
          <p:cNvSpPr>
            <a:spLocks noGrp="1"/>
          </p:cNvSpPr>
          <p:nvPr>
            <p:ph type="body" sz="quarter" idx="15" hasCustomPrompt="1"/>
          </p:nvPr>
        </p:nvSpPr>
        <p:spPr>
          <a:xfrm>
            <a:off x="977203" y="4945137"/>
            <a:ext cx="4585398" cy="372431"/>
          </a:xfrm>
          <a:noFill/>
        </p:spPr>
        <p:txBody>
          <a:bodyPr wrap="square" lIns="0" tIns="0" rIns="0" bIns="0" anchor="t">
            <a:noAutofit/>
          </a:bodyPr>
          <a:lstStyle>
            <a:lvl1pPr marL="0" indent="0" algn="ctr">
              <a:buFont typeface="Arial" panose="020B0604020202020204" pitchFamily="34" charset="0"/>
              <a:buNone/>
              <a:defRPr kumimoji="0" lang="en-US" sz="2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2" name="Text Placeholder 35">
            <a:extLst>
              <a:ext uri="{FF2B5EF4-FFF2-40B4-BE49-F238E27FC236}">
                <a16:creationId xmlns:a16="http://schemas.microsoft.com/office/drawing/2014/main" id="{BBEB8DE5-3415-D38E-75DE-5227E77472C3}"/>
              </a:ext>
            </a:extLst>
          </p:cNvPr>
          <p:cNvSpPr>
            <a:spLocks noGrp="1"/>
          </p:cNvSpPr>
          <p:nvPr>
            <p:ph type="body" sz="quarter" idx="17" hasCustomPrompt="1"/>
          </p:nvPr>
        </p:nvSpPr>
        <p:spPr>
          <a:xfrm>
            <a:off x="977202" y="5418500"/>
            <a:ext cx="4585397" cy="524945"/>
          </a:xfrm>
          <a:noFill/>
        </p:spPr>
        <p:txBody>
          <a:bodyPr wrap="square" lIns="0" tIns="0" rIns="0" bIns="0" anchor="t">
            <a:noAutofit/>
          </a:bodyPr>
          <a:lstStyle>
            <a:lvl1pPr marL="0" indent="0" algn="ctr">
              <a:buFont typeface="Arial" panose="020B0604020202020204" pitchFamily="34" charset="0"/>
              <a:buNone/>
              <a:defRPr kumimoji="0" lang="en-US" sz="18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6" name="Rectangle: Rounded Corners 45">
            <a:extLst>
              <a:ext uri="{FF2B5EF4-FFF2-40B4-BE49-F238E27FC236}">
                <a16:creationId xmlns:a16="http://schemas.microsoft.com/office/drawing/2014/main" id="{80B8A980-FFF3-DAEE-17CD-BFA3E9A874EA}"/>
              </a:ext>
              <a:ext uri="{C183D7F6-B498-43B3-948B-1728B52AA6E4}">
                <adec:decorative xmlns:adec="http://schemas.microsoft.com/office/drawing/2017/decorative" val="1"/>
              </a:ext>
            </a:extLst>
          </p:cNvPr>
          <p:cNvSpPr/>
          <p:nvPr userDrawn="1"/>
        </p:nvSpPr>
        <p:spPr bwMode="auto">
          <a:xfrm>
            <a:off x="6382614" y="1436914"/>
            <a:ext cx="5078970" cy="4814502"/>
          </a:xfrm>
          <a:prstGeom prst="roundRect">
            <a:avLst>
              <a:gd name="adj" fmla="val 6115"/>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indent="0" algn="ctr">
              <a:buFont typeface="Arial" panose="020B0604020202020204" pitchFamily="34" charset="0"/>
              <a:buNone/>
            </a:pPr>
            <a:endParaRPr lang="en-US" err="1">
              <a:solidFill>
                <a:schemeClr val="bg1"/>
              </a:solidFill>
            </a:endParaRPr>
          </a:p>
        </p:txBody>
      </p:sp>
      <p:sp>
        <p:nvSpPr>
          <p:cNvPr id="52" name="Picture Placeholder 58">
            <a:extLst>
              <a:ext uri="{FF2B5EF4-FFF2-40B4-BE49-F238E27FC236}">
                <a16:creationId xmlns:a16="http://schemas.microsoft.com/office/drawing/2014/main" id="{FEE313CF-09FA-C64A-8E0C-FD2516BAD7BE}"/>
              </a:ext>
            </a:extLst>
          </p:cNvPr>
          <p:cNvSpPr>
            <a:spLocks noGrp="1"/>
          </p:cNvSpPr>
          <p:nvPr>
            <p:ph type="pic" sz="quarter" idx="23"/>
          </p:nvPr>
        </p:nvSpPr>
        <p:spPr>
          <a:xfrm>
            <a:off x="6520524" y="1567440"/>
            <a:ext cx="4803150" cy="3156968"/>
          </a:xfrm>
          <a:prstGeom prst="roundRect">
            <a:avLst>
              <a:gd name="adj" fmla="val 5023"/>
            </a:avLst>
          </a:prstGeom>
          <a:solidFill>
            <a:schemeClr val="bg1">
              <a:alpha val="40000"/>
            </a:schemeClr>
          </a:solid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53" name="Text Placeholder 35">
            <a:extLst>
              <a:ext uri="{FF2B5EF4-FFF2-40B4-BE49-F238E27FC236}">
                <a16:creationId xmlns:a16="http://schemas.microsoft.com/office/drawing/2014/main" id="{ADF6C677-0FC9-20E6-0017-2763FC62C0F6}"/>
              </a:ext>
            </a:extLst>
          </p:cNvPr>
          <p:cNvSpPr>
            <a:spLocks noGrp="1"/>
          </p:cNvSpPr>
          <p:nvPr>
            <p:ph type="body" sz="quarter" idx="18" hasCustomPrompt="1"/>
          </p:nvPr>
        </p:nvSpPr>
        <p:spPr>
          <a:xfrm>
            <a:off x="6629400" y="4945137"/>
            <a:ext cx="4585398" cy="372431"/>
          </a:xfrm>
          <a:noFill/>
        </p:spPr>
        <p:txBody>
          <a:bodyPr wrap="square" lIns="0" tIns="0" rIns="0" bIns="0" anchor="t">
            <a:noAutofit/>
          </a:bodyPr>
          <a:lstStyle>
            <a:lvl1pPr marL="0" indent="0" algn="ctr">
              <a:buFont typeface="Arial" panose="020B0604020202020204" pitchFamily="34" charset="0"/>
              <a:buNone/>
              <a:defRPr kumimoji="0" lang="en-US" sz="2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55" name="Text Placeholder 35">
            <a:extLst>
              <a:ext uri="{FF2B5EF4-FFF2-40B4-BE49-F238E27FC236}">
                <a16:creationId xmlns:a16="http://schemas.microsoft.com/office/drawing/2014/main" id="{CEB9D15B-2371-5C71-D92A-F3B469AAC02D}"/>
              </a:ext>
            </a:extLst>
          </p:cNvPr>
          <p:cNvSpPr>
            <a:spLocks noGrp="1"/>
          </p:cNvSpPr>
          <p:nvPr>
            <p:ph type="body" sz="quarter" idx="19" hasCustomPrompt="1"/>
          </p:nvPr>
        </p:nvSpPr>
        <p:spPr>
          <a:xfrm>
            <a:off x="6629401" y="5418500"/>
            <a:ext cx="4585397" cy="524945"/>
          </a:xfrm>
          <a:noFill/>
        </p:spPr>
        <p:txBody>
          <a:bodyPr wrap="square" lIns="0" tIns="0" rIns="0" bIns="0" anchor="t">
            <a:noAutofit/>
          </a:bodyPr>
          <a:lstStyle>
            <a:lvl1pPr marL="0" indent="0" algn="ctr">
              <a:buFont typeface="Arial" panose="020B0604020202020204" pitchFamily="34" charset="0"/>
              <a:buNone/>
              <a:defRPr kumimoji="0" lang="en-US" sz="18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403453998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Title with side image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7CF072F3-E83D-7BC9-B889-8822192322AE}"/>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93EF610A-A7B7-A534-75A2-EFD5BC312E7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592F6666-2516-F221-7719-FC24033CBA83}"/>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2D2B7BF2-6CC1-8452-E2F7-172E34A95C19}"/>
              </a:ext>
              <a:ext uri="{C183D7F6-B498-43B3-948B-1728B52AA6E4}">
                <adec:decorative xmlns:adec="http://schemas.microsoft.com/office/drawing/2017/decorative" val="1"/>
              </a:ext>
            </a:extLst>
          </p:cNvPr>
          <p:cNvGrpSpPr/>
          <p:nvPr userDrawn="1"/>
        </p:nvGrpSpPr>
        <p:grpSpPr>
          <a:xfrm>
            <a:off x="9486900" y="0"/>
            <a:ext cx="2705100" cy="694583"/>
            <a:chOff x="9486900" y="0"/>
            <a:chExt cx="2705100" cy="694583"/>
          </a:xfrm>
        </p:grpSpPr>
        <p:sp>
          <p:nvSpPr>
            <p:cNvPr id="7" name="Freeform: Shape 6">
              <a:extLst>
                <a:ext uri="{FF2B5EF4-FFF2-40B4-BE49-F238E27FC236}">
                  <a16:creationId xmlns:a16="http://schemas.microsoft.com/office/drawing/2014/main" id="{AE17A165-F18F-AC2F-F3AC-15252E043E49}"/>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40000"/>
                </a:prstClr>
              </a:outerShdw>
            </a:effectLst>
          </p:spPr>
          <p:txBody>
            <a:bodyPr rtlCol="0" anchor="ctr"/>
            <a:lstStyle/>
            <a:p>
              <a:endParaRPr lang="en-US">
                <a:solidFill>
                  <a:schemeClr val="bg1"/>
                </a:solidFill>
              </a:endParaRPr>
            </a:p>
          </p:txBody>
        </p:sp>
        <p:sp>
          <p:nvSpPr>
            <p:cNvPr id="8" name="Freeform: Shape 7">
              <a:extLst>
                <a:ext uri="{FF2B5EF4-FFF2-40B4-BE49-F238E27FC236}">
                  <a16:creationId xmlns:a16="http://schemas.microsoft.com/office/drawing/2014/main" id="{46FE4C56-E270-0802-E54E-C3CB0E5BADDE}"/>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grpSp>
        <p:nvGrpSpPr>
          <p:cNvPr id="10" name="Group 9">
            <a:extLst>
              <a:ext uri="{FF2B5EF4-FFF2-40B4-BE49-F238E27FC236}">
                <a16:creationId xmlns:a16="http://schemas.microsoft.com/office/drawing/2014/main" id="{FBA366A9-CB5F-587B-731C-7AF44856C2ED}"/>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1" name="Freeform: Shape 10">
              <a:extLst>
                <a:ext uri="{FF2B5EF4-FFF2-40B4-BE49-F238E27FC236}">
                  <a16:creationId xmlns:a16="http://schemas.microsoft.com/office/drawing/2014/main" id="{A90FF5AA-C114-0551-5D69-21436E408389}"/>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endParaRPr lang="en-US">
                <a:solidFill>
                  <a:schemeClr val="bg1"/>
                </a:solidFill>
              </a:endParaRPr>
            </a:p>
          </p:txBody>
        </p:sp>
        <p:sp>
          <p:nvSpPr>
            <p:cNvPr id="12" name="Freeform: Shape 11">
              <a:extLst>
                <a:ext uri="{FF2B5EF4-FFF2-40B4-BE49-F238E27FC236}">
                  <a16:creationId xmlns:a16="http://schemas.microsoft.com/office/drawing/2014/main" id="{CF2B147F-132E-7F96-D00D-4D0B0EF86247}"/>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endParaRPr lang="en-US"/>
            </a:p>
          </p:txBody>
        </p:sp>
      </p:grpSp>
      <p:sp>
        <p:nvSpPr>
          <p:cNvPr id="15" name="Title 1">
            <a:extLst>
              <a:ext uri="{FF2B5EF4-FFF2-40B4-BE49-F238E27FC236}">
                <a16:creationId xmlns:a16="http://schemas.microsoft.com/office/drawing/2014/main" id="{579F99F0-94F9-9F50-E1D6-E129252E013F}"/>
              </a:ext>
            </a:extLst>
          </p:cNvPr>
          <p:cNvSpPr>
            <a:spLocks noGrp="1"/>
          </p:cNvSpPr>
          <p:nvPr>
            <p:ph type="title" hasCustomPrompt="1"/>
          </p:nvPr>
        </p:nvSpPr>
        <p:spPr>
          <a:xfrm>
            <a:off x="588263" y="2813445"/>
            <a:ext cx="4956194" cy="1107996"/>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a:t>
            </a:r>
            <a:br>
              <a:rPr lang="en-US"/>
            </a:br>
            <a:r>
              <a:rPr lang="en-US"/>
              <a:t>title style</a:t>
            </a:r>
            <a:endParaRPr lang="en-IN"/>
          </a:p>
        </p:txBody>
      </p:sp>
      <p:sp>
        <p:nvSpPr>
          <p:cNvPr id="14" name="Picture Placeholder 58">
            <a:extLst>
              <a:ext uri="{FF2B5EF4-FFF2-40B4-BE49-F238E27FC236}">
                <a16:creationId xmlns:a16="http://schemas.microsoft.com/office/drawing/2014/main" id="{04C8C2BA-A4DE-C21C-53E0-D3F5453389BF}"/>
              </a:ext>
            </a:extLst>
          </p:cNvPr>
          <p:cNvSpPr>
            <a:spLocks noGrp="1"/>
          </p:cNvSpPr>
          <p:nvPr>
            <p:ph type="pic" sz="quarter" idx="22"/>
          </p:nvPr>
        </p:nvSpPr>
        <p:spPr>
          <a:xfrm>
            <a:off x="5919788" y="585786"/>
            <a:ext cx="5686424" cy="5686424"/>
          </a:xfrm>
          <a:prstGeom prst="roundRect">
            <a:avLst>
              <a:gd name="adj" fmla="val 5988"/>
            </a:avLst>
          </a:prstGeom>
          <a:solidFill>
            <a:schemeClr val="bg1">
              <a:alpha val="40000"/>
            </a:schemeClr>
          </a:solid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solidFill>
                  <a:schemeClr val="bg1"/>
                </a:solidFill>
              </a:defRPr>
            </a:lvl1pPr>
          </a:lstStyle>
          <a:p>
            <a:endParaRPr lang="en-IN"/>
          </a:p>
        </p:txBody>
      </p:sp>
    </p:spTree>
    <p:extLst>
      <p:ext uri="{BB962C8B-B14F-4D97-AF65-F5344CB8AC3E}">
        <p14:creationId xmlns:p14="http://schemas.microsoft.com/office/powerpoint/2010/main" val="265346664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Quote slide with circle image (Dark)">
    <p:spTree>
      <p:nvGrpSpPr>
        <p:cNvPr id="1" name=""/>
        <p:cNvGrpSpPr/>
        <p:nvPr/>
      </p:nvGrpSpPr>
      <p:grpSpPr>
        <a:xfrm>
          <a:off x="0" y="0"/>
          <a:ext cx="0" cy="0"/>
          <a:chOff x="0" y="0"/>
          <a:chExt cx="0" cy="0"/>
        </a:xfrm>
      </p:grpSpPr>
      <p:pic>
        <p:nvPicPr>
          <p:cNvPr id="3" name="Picture 2" descr="A picture containing blue, electric blue, majorelle blue, blur&#10;&#10;Description automatically generated">
            <a:extLst>
              <a:ext uri="{FF2B5EF4-FFF2-40B4-BE49-F238E27FC236}">
                <a16:creationId xmlns:a16="http://schemas.microsoft.com/office/drawing/2014/main" id="{66E22722-B5B3-DF7A-B6A5-A775F1571F1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33E3849C-FB19-714C-D137-0B6806FECA4E}"/>
              </a:ext>
            </a:extLst>
          </p:cNvPr>
          <p:cNvPicPr>
            <a:picLocks noChangeAspect="1"/>
          </p:cNvPicPr>
          <p:nvPr userDrawn="1"/>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5" name="Rectangle 4">
            <a:extLst>
              <a:ext uri="{FF2B5EF4-FFF2-40B4-BE49-F238E27FC236}">
                <a16:creationId xmlns:a16="http://schemas.microsoft.com/office/drawing/2014/main" id="{770EAC04-1B38-68C8-658E-19A667C83441}"/>
              </a:ext>
            </a:extLst>
          </p:cNvPr>
          <p:cNvSpPr/>
          <p:nvPr userDrawn="1"/>
        </p:nvSpPr>
        <p:spPr bwMode="auto">
          <a:xfrm rot="5400000" flipV="1">
            <a:off x="223839" y="360365"/>
            <a:ext cx="2017712" cy="1296988"/>
          </a:xfrm>
          <a:prstGeom prst="rect">
            <a:avLst/>
          </a:prstGeom>
          <a:gradFill>
            <a:gsLst>
              <a:gs pos="16000">
                <a:schemeClr val="tx2">
                  <a:alpha val="0"/>
                </a:schemeClr>
              </a:gs>
              <a:gs pos="84000">
                <a:schemeClr val="tx2">
                  <a:lumMod val="75000"/>
                </a:schemeClr>
              </a:gs>
            </a:gsLst>
            <a:lin ang="10800000" scaled="1"/>
          </a:gradFill>
          <a:ln>
            <a:noFill/>
            <a:headEnd type="none" w="med" len="med"/>
            <a:tailEnd type="none" w="med" len="med"/>
          </a:ln>
          <a:effectLst>
            <a:outerShdw blurRad="76200" dist="38100" dir="10800000" sx="101000" sy="101000" algn="r" rotWithShape="0">
              <a:schemeClr val="tx1">
                <a:alpha val="10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IN" sz="2000" err="1">
              <a:solidFill>
                <a:srgbClr val="FFFFFF"/>
              </a:solidFill>
              <a:ea typeface="Segoe UI" pitchFamily="34" charset="0"/>
              <a:cs typeface="Segoe UI" pitchFamily="34" charset="0"/>
            </a:endParaRPr>
          </a:p>
        </p:txBody>
      </p:sp>
      <p:sp>
        <p:nvSpPr>
          <p:cNvPr id="7" name="Oval 6">
            <a:extLst>
              <a:ext uri="{FF2B5EF4-FFF2-40B4-BE49-F238E27FC236}">
                <a16:creationId xmlns:a16="http://schemas.microsoft.com/office/drawing/2014/main" id="{AF93028C-5304-B9F8-4FFE-E7B115839A12}"/>
              </a:ext>
            </a:extLst>
          </p:cNvPr>
          <p:cNvSpPr/>
          <p:nvPr userDrawn="1"/>
        </p:nvSpPr>
        <p:spPr bwMode="auto">
          <a:xfrm>
            <a:off x="7675881" y="1463040"/>
            <a:ext cx="3931920" cy="3931920"/>
          </a:xfrm>
          <a:prstGeom prst="ellipse">
            <a:avLst/>
          </a:prstGeom>
          <a:solidFill>
            <a:schemeClr val="bg1"/>
          </a:solidFill>
          <a:ln w="8467" cap="flat">
            <a:noFill/>
            <a:prstDash val="solid"/>
            <a:miter/>
          </a:ln>
          <a:effectLst>
            <a:outerShdw blurRad="444500" dist="317500" dir="8100000" sx="95000" sy="95000" algn="tr" rotWithShape="0">
              <a:prstClr val="black">
                <a:alpha val="55000"/>
              </a:prstClr>
            </a:outerShdw>
          </a:effectLst>
        </p:spPr>
        <p:txBody>
          <a:bodyPr rtlCol="0" anchor="ctr"/>
          <a:lstStyle/>
          <a:p>
            <a:endParaRPr lang="en-IN" err="1">
              <a:solidFill>
                <a:schemeClr val="tx1"/>
              </a:solidFill>
            </a:endParaRPr>
          </a:p>
        </p:txBody>
      </p:sp>
      <p:sp>
        <p:nvSpPr>
          <p:cNvPr id="8" name="Graphic 28">
            <a:extLst>
              <a:ext uri="{FF2B5EF4-FFF2-40B4-BE49-F238E27FC236}">
                <a16:creationId xmlns:a16="http://schemas.microsoft.com/office/drawing/2014/main" id="{B863102E-9688-B676-72F4-CE919D9B706C}"/>
              </a:ext>
            </a:extLst>
          </p:cNvPr>
          <p:cNvSpPr/>
          <p:nvPr userDrawn="1"/>
        </p:nvSpPr>
        <p:spPr>
          <a:xfrm>
            <a:off x="754008" y="1432563"/>
            <a:ext cx="965312" cy="725262"/>
          </a:xfrm>
          <a:custGeom>
            <a:avLst/>
            <a:gdLst>
              <a:gd name="connsiteX0" fmla="*/ 325088 w 3616928"/>
              <a:gd name="connsiteY0" fmla="*/ 2493836 h 2717482"/>
              <a:gd name="connsiteX1" fmla="*/ 0 w 3616928"/>
              <a:gd name="connsiteY1" fmla="*/ 1620108 h 2717482"/>
              <a:gd name="connsiteX2" fmla="*/ 1086517 w 3616928"/>
              <a:gd name="connsiteY2" fmla="*/ 19336 h 2717482"/>
              <a:gd name="connsiteX3" fmla="*/ 1300734 w 3616928"/>
              <a:gd name="connsiteY3" fmla="*/ 71628 h 2717482"/>
              <a:gd name="connsiteX4" fmla="*/ 1300734 w 3616928"/>
              <a:gd name="connsiteY4" fmla="*/ 71628 h 2717482"/>
              <a:gd name="connsiteX5" fmla="*/ 1253776 w 3616928"/>
              <a:gd name="connsiteY5" fmla="*/ 305943 h 2717482"/>
              <a:gd name="connsiteX6" fmla="*/ 710375 w 3616928"/>
              <a:gd name="connsiteY6" fmla="*/ 858584 h 2717482"/>
              <a:gd name="connsiteX7" fmla="*/ 930497 w 3616928"/>
              <a:gd name="connsiteY7" fmla="*/ 1294448 h 2717482"/>
              <a:gd name="connsiteX8" fmla="*/ 934784 w 3616928"/>
              <a:gd name="connsiteY8" fmla="*/ 1295020 h 2717482"/>
              <a:gd name="connsiteX9" fmla="*/ 1585055 w 3616928"/>
              <a:gd name="connsiteY9" fmla="*/ 2006251 h 2717482"/>
              <a:gd name="connsiteX10" fmla="*/ 1387412 w 3616928"/>
              <a:gd name="connsiteY10" fmla="*/ 2507743 h 2717482"/>
              <a:gd name="connsiteX11" fmla="*/ 1375791 w 3616928"/>
              <a:gd name="connsiteY11" fmla="*/ 2520316 h 2717482"/>
              <a:gd name="connsiteX12" fmla="*/ 873919 w 3616928"/>
              <a:gd name="connsiteY12" fmla="*/ 2717483 h 2717482"/>
              <a:gd name="connsiteX13" fmla="*/ 325279 w 3616928"/>
              <a:gd name="connsiteY13" fmla="*/ 2493931 h 2717482"/>
              <a:gd name="connsiteX14" fmla="*/ 325279 w 3616928"/>
              <a:gd name="connsiteY14" fmla="*/ 2493931 h 2717482"/>
              <a:gd name="connsiteX15" fmla="*/ 2357057 w 3616928"/>
              <a:gd name="connsiteY15" fmla="*/ 2493836 h 2717482"/>
              <a:gd name="connsiteX16" fmla="*/ 2031968 w 3616928"/>
              <a:gd name="connsiteY16" fmla="*/ 1620108 h 2717482"/>
              <a:gd name="connsiteX17" fmla="*/ 3118485 w 3616928"/>
              <a:gd name="connsiteY17" fmla="*/ 19336 h 2717482"/>
              <a:gd name="connsiteX18" fmla="*/ 3332703 w 3616928"/>
              <a:gd name="connsiteY18" fmla="*/ 71628 h 2717482"/>
              <a:gd name="connsiteX19" fmla="*/ 3332703 w 3616928"/>
              <a:gd name="connsiteY19" fmla="*/ 71628 h 2717482"/>
              <a:gd name="connsiteX20" fmla="*/ 3285744 w 3616928"/>
              <a:gd name="connsiteY20" fmla="*/ 305943 h 2717482"/>
              <a:gd name="connsiteX21" fmla="*/ 2742343 w 3616928"/>
              <a:gd name="connsiteY21" fmla="*/ 858584 h 2717482"/>
              <a:gd name="connsiteX22" fmla="*/ 2962370 w 3616928"/>
              <a:gd name="connsiteY22" fmla="*/ 1294448 h 2717482"/>
              <a:gd name="connsiteX23" fmla="*/ 2966657 w 3616928"/>
              <a:gd name="connsiteY23" fmla="*/ 1295020 h 2717482"/>
              <a:gd name="connsiteX24" fmla="*/ 3616928 w 3616928"/>
              <a:gd name="connsiteY24" fmla="*/ 2006251 h 2717482"/>
              <a:gd name="connsiteX25" fmla="*/ 3413760 w 3616928"/>
              <a:gd name="connsiteY25" fmla="*/ 2514220 h 2717482"/>
              <a:gd name="connsiteX26" fmla="*/ 2905792 w 3616928"/>
              <a:gd name="connsiteY26" fmla="*/ 2717388 h 2717482"/>
              <a:gd name="connsiteX27" fmla="*/ 2357152 w 3616928"/>
              <a:gd name="connsiteY27" fmla="*/ 2493836 h 2717482"/>
              <a:gd name="connsiteX28" fmla="*/ 2357152 w 3616928"/>
              <a:gd name="connsiteY28" fmla="*/ 2493836 h 271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16928" h="2717482">
                <a:moveTo>
                  <a:pt x="325088" y="2493836"/>
                </a:moveTo>
                <a:cubicBezTo>
                  <a:pt x="121920" y="2270380"/>
                  <a:pt x="0" y="2026539"/>
                  <a:pt x="0" y="1620108"/>
                </a:cubicBezTo>
                <a:cubicBezTo>
                  <a:pt x="0" y="954025"/>
                  <a:pt x="445675" y="359188"/>
                  <a:pt x="1086517" y="19336"/>
                </a:cubicBezTo>
                <a:cubicBezTo>
                  <a:pt x="1160812" y="-20097"/>
                  <a:pt x="1252918" y="2477"/>
                  <a:pt x="1300734" y="71628"/>
                </a:cubicBezTo>
                <a:lnTo>
                  <a:pt x="1300734" y="71628"/>
                </a:lnTo>
                <a:cubicBezTo>
                  <a:pt x="1354550" y="149448"/>
                  <a:pt x="1333310" y="254699"/>
                  <a:pt x="1253776" y="305943"/>
                </a:cubicBezTo>
                <a:cubicBezTo>
                  <a:pt x="981075" y="481585"/>
                  <a:pt x="813911" y="674466"/>
                  <a:pt x="710375" y="858584"/>
                </a:cubicBezTo>
                <a:cubicBezTo>
                  <a:pt x="606838" y="1042702"/>
                  <a:pt x="723805" y="1266159"/>
                  <a:pt x="930497" y="1294448"/>
                </a:cubicBezTo>
                <a:cubicBezTo>
                  <a:pt x="931926" y="1294639"/>
                  <a:pt x="933355" y="1294829"/>
                  <a:pt x="934784" y="1295020"/>
                </a:cubicBezTo>
                <a:cubicBezTo>
                  <a:pt x="1300543" y="1335691"/>
                  <a:pt x="1585055" y="1620108"/>
                  <a:pt x="1585055" y="2006251"/>
                </a:cubicBezTo>
                <a:cubicBezTo>
                  <a:pt x="1585055" y="2186369"/>
                  <a:pt x="1506188" y="2366487"/>
                  <a:pt x="1387412" y="2507743"/>
                </a:cubicBezTo>
                <a:cubicBezTo>
                  <a:pt x="1383792" y="2512124"/>
                  <a:pt x="1379887" y="2516315"/>
                  <a:pt x="1375791" y="2520316"/>
                </a:cubicBezTo>
                <a:cubicBezTo>
                  <a:pt x="1235012" y="2658237"/>
                  <a:pt x="1074230" y="2717483"/>
                  <a:pt x="873919" y="2717483"/>
                </a:cubicBezTo>
                <a:cubicBezTo>
                  <a:pt x="650367" y="2717483"/>
                  <a:pt x="447199" y="2615851"/>
                  <a:pt x="325279" y="2493931"/>
                </a:cubicBezTo>
                <a:lnTo>
                  <a:pt x="325279" y="2493931"/>
                </a:lnTo>
                <a:close/>
                <a:moveTo>
                  <a:pt x="2357057" y="2493836"/>
                </a:moveTo>
                <a:cubicBezTo>
                  <a:pt x="2153888" y="2270284"/>
                  <a:pt x="2031968" y="2026444"/>
                  <a:pt x="2031968" y="1620108"/>
                </a:cubicBezTo>
                <a:cubicBezTo>
                  <a:pt x="2031968" y="954025"/>
                  <a:pt x="2477643" y="359188"/>
                  <a:pt x="3118485" y="19336"/>
                </a:cubicBezTo>
                <a:cubicBezTo>
                  <a:pt x="3192780" y="-20097"/>
                  <a:pt x="3284887" y="2477"/>
                  <a:pt x="3332703" y="71628"/>
                </a:cubicBezTo>
                <a:lnTo>
                  <a:pt x="3332703" y="71628"/>
                </a:lnTo>
                <a:cubicBezTo>
                  <a:pt x="3386519" y="149448"/>
                  <a:pt x="3365278" y="254699"/>
                  <a:pt x="3285744" y="305943"/>
                </a:cubicBezTo>
                <a:cubicBezTo>
                  <a:pt x="3013043" y="481585"/>
                  <a:pt x="2845880" y="674466"/>
                  <a:pt x="2742343" y="858584"/>
                </a:cubicBezTo>
                <a:cubicBezTo>
                  <a:pt x="2640140" y="1040416"/>
                  <a:pt x="2755773" y="1266159"/>
                  <a:pt x="2962370" y="1294448"/>
                </a:cubicBezTo>
                <a:cubicBezTo>
                  <a:pt x="2963799" y="1294639"/>
                  <a:pt x="2965228" y="1294829"/>
                  <a:pt x="2966657" y="1295020"/>
                </a:cubicBezTo>
                <a:cubicBezTo>
                  <a:pt x="3332416" y="1335691"/>
                  <a:pt x="3616928" y="1620108"/>
                  <a:pt x="3616928" y="2006251"/>
                </a:cubicBezTo>
                <a:cubicBezTo>
                  <a:pt x="3616928" y="2189131"/>
                  <a:pt x="3535680" y="2372011"/>
                  <a:pt x="3413760" y="2514220"/>
                </a:cubicBezTo>
                <a:cubicBezTo>
                  <a:pt x="3291840" y="2656428"/>
                  <a:pt x="3108960" y="2717388"/>
                  <a:pt x="2905792" y="2717388"/>
                </a:cubicBezTo>
                <a:cubicBezTo>
                  <a:pt x="2682240" y="2717388"/>
                  <a:pt x="2479072" y="2615756"/>
                  <a:pt x="2357152" y="2493836"/>
                </a:cubicBezTo>
                <a:lnTo>
                  <a:pt x="2357152" y="2493836"/>
                </a:lnTo>
                <a:close/>
              </a:path>
            </a:pathLst>
          </a:custGeom>
          <a:solidFill>
            <a:schemeClr val="bg1"/>
          </a:solidFill>
          <a:ln w="3175">
            <a:solidFill>
              <a:schemeClr val="bg1"/>
            </a:solidFill>
            <a:headEnd type="none" w="med" len="med"/>
            <a:tailEnd type="none" w="med" len="med"/>
          </a:ln>
          <a:effectLst>
            <a:outerShdw blurRad="50800" dist="76200" dir="8100000" algn="tr" rotWithShape="0">
              <a:schemeClr val="tx2">
                <a:alpha val="25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000">
              <a:solidFill>
                <a:srgbClr val="FFFFFF"/>
              </a:solidFill>
              <a:cs typeface="Segoe UI" pitchFamily="34" charset="0"/>
            </a:endParaRPr>
          </a:p>
        </p:txBody>
      </p:sp>
      <p:grpSp>
        <p:nvGrpSpPr>
          <p:cNvPr id="9" name="Group 8">
            <a:extLst>
              <a:ext uri="{FF2B5EF4-FFF2-40B4-BE49-F238E27FC236}">
                <a16:creationId xmlns:a16="http://schemas.microsoft.com/office/drawing/2014/main" id="{8EFB388B-E329-DA0A-A4D7-D91918B6B689}"/>
              </a:ext>
            </a:extLst>
          </p:cNvPr>
          <p:cNvGrpSpPr/>
          <p:nvPr userDrawn="1"/>
        </p:nvGrpSpPr>
        <p:grpSpPr>
          <a:xfrm>
            <a:off x="7471836" y="1"/>
            <a:ext cx="4720163" cy="1211986"/>
            <a:chOff x="4863262" y="0"/>
            <a:chExt cx="6378217" cy="1637721"/>
          </a:xfrm>
        </p:grpSpPr>
        <p:sp>
          <p:nvSpPr>
            <p:cNvPr id="10" name="Freeform: Shape 9">
              <a:extLst>
                <a:ext uri="{FF2B5EF4-FFF2-40B4-BE49-F238E27FC236}">
                  <a16:creationId xmlns:a16="http://schemas.microsoft.com/office/drawing/2014/main" id="{84A5E03B-15CA-E373-8011-3DC181F004CD}"/>
                </a:ext>
              </a:extLst>
            </p:cNvPr>
            <p:cNvSpPr/>
            <p:nvPr/>
          </p:nvSpPr>
          <p:spPr>
            <a:xfrm>
              <a:off x="4863262" y="0"/>
              <a:ext cx="6378217" cy="1637721"/>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p>
          </p:txBody>
        </p:sp>
        <p:sp>
          <p:nvSpPr>
            <p:cNvPr id="11" name="Freeform: Shape 10">
              <a:extLst>
                <a:ext uri="{FF2B5EF4-FFF2-40B4-BE49-F238E27FC236}">
                  <a16:creationId xmlns:a16="http://schemas.microsoft.com/office/drawing/2014/main" id="{75B93DFD-7253-B0D7-B4FC-7042F893CCAC}"/>
                </a:ext>
              </a:extLst>
            </p:cNvPr>
            <p:cNvSpPr/>
            <p:nvPr/>
          </p:nvSpPr>
          <p:spPr>
            <a:xfrm>
              <a:off x="4863262" y="0"/>
              <a:ext cx="6378217" cy="1017107"/>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p>
          </p:txBody>
        </p:sp>
      </p:grpSp>
      <p:grpSp>
        <p:nvGrpSpPr>
          <p:cNvPr id="12" name="Group 11">
            <a:extLst>
              <a:ext uri="{FF2B5EF4-FFF2-40B4-BE49-F238E27FC236}">
                <a16:creationId xmlns:a16="http://schemas.microsoft.com/office/drawing/2014/main" id="{45F9E862-C8B6-F40B-DEB5-6AF843B09383}"/>
              </a:ext>
            </a:extLst>
          </p:cNvPr>
          <p:cNvGrpSpPr/>
          <p:nvPr userDrawn="1"/>
        </p:nvGrpSpPr>
        <p:grpSpPr>
          <a:xfrm>
            <a:off x="0" y="5477179"/>
            <a:ext cx="5299075" cy="1381018"/>
            <a:chOff x="950520" y="5263912"/>
            <a:chExt cx="6117399" cy="1594285"/>
          </a:xfrm>
        </p:grpSpPr>
        <p:sp>
          <p:nvSpPr>
            <p:cNvPr id="13" name="Freeform: Shape 12">
              <a:extLst>
                <a:ext uri="{FF2B5EF4-FFF2-40B4-BE49-F238E27FC236}">
                  <a16:creationId xmlns:a16="http://schemas.microsoft.com/office/drawing/2014/main" id="{F015E282-78BA-28C1-E48E-735F196898A6}"/>
                </a:ext>
              </a:extLst>
            </p:cNvPr>
            <p:cNvSpPr/>
            <p:nvPr/>
          </p:nvSpPr>
          <p:spPr>
            <a:xfrm>
              <a:off x="950520" y="5263912"/>
              <a:ext cx="6117399" cy="1594285"/>
            </a:xfrm>
            <a:custGeom>
              <a:avLst/>
              <a:gdLst>
                <a:gd name="connsiteX0" fmla="*/ 6117400 w 6117399"/>
                <a:gd name="connsiteY0" fmla="*/ 1594285 h 1594285"/>
                <a:gd name="connsiteX1" fmla="*/ 2120397 w 6117399"/>
                <a:gd name="connsiteY1" fmla="*/ 5581 h 1594285"/>
                <a:gd name="connsiteX2" fmla="*/ 0 w 6117399"/>
                <a:gd name="connsiteY2" fmla="*/ 450163 h 1594285"/>
                <a:gd name="connsiteX3" fmla="*/ 0 w 6117399"/>
                <a:gd name="connsiteY3" fmla="*/ 1594285 h 1594285"/>
                <a:gd name="connsiteX4" fmla="*/ 6117400 w 6117399"/>
                <a:gd name="connsiteY4" fmla="*/ 1594285 h 1594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7399" h="1594285">
                  <a:moveTo>
                    <a:pt x="6117400" y="1594285"/>
                  </a:moveTo>
                  <a:cubicBezTo>
                    <a:pt x="4701294" y="1374449"/>
                    <a:pt x="3506331" y="76378"/>
                    <a:pt x="2120397" y="5581"/>
                  </a:cubicBezTo>
                  <a:cubicBezTo>
                    <a:pt x="865565" y="-58485"/>
                    <a:pt x="0" y="450163"/>
                    <a:pt x="0" y="450163"/>
                  </a:cubicBezTo>
                  <a:lnTo>
                    <a:pt x="0" y="1594285"/>
                  </a:lnTo>
                  <a:lnTo>
                    <a:pt x="6117400" y="1594285"/>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wrap="square" rtlCol="0" anchor="ctr">
              <a:noAutofit/>
            </a:bodyPr>
            <a:lstStyle/>
            <a:p>
              <a:endParaRPr lang="en-US"/>
            </a:p>
          </p:txBody>
        </p:sp>
        <p:sp>
          <p:nvSpPr>
            <p:cNvPr id="14" name="Freeform: Shape 13">
              <a:extLst>
                <a:ext uri="{FF2B5EF4-FFF2-40B4-BE49-F238E27FC236}">
                  <a16:creationId xmlns:a16="http://schemas.microsoft.com/office/drawing/2014/main" id="{B0122188-199D-D5DC-D048-E3259AB72EE4}"/>
                </a:ext>
              </a:extLst>
            </p:cNvPr>
            <p:cNvSpPr/>
            <p:nvPr/>
          </p:nvSpPr>
          <p:spPr>
            <a:xfrm>
              <a:off x="950520" y="5868051"/>
              <a:ext cx="6117399" cy="990146"/>
            </a:xfrm>
            <a:custGeom>
              <a:avLst/>
              <a:gdLst>
                <a:gd name="connsiteX0" fmla="*/ 6117400 w 6117399"/>
                <a:gd name="connsiteY0" fmla="*/ 990147 h 990146"/>
                <a:gd name="connsiteX1" fmla="*/ 2190046 w 6117399"/>
                <a:gd name="connsiteY1" fmla="*/ 4210 h 990146"/>
                <a:gd name="connsiteX2" fmla="*/ 0 w 6117399"/>
                <a:gd name="connsiteY2" fmla="*/ 311513 h 990146"/>
                <a:gd name="connsiteX3" fmla="*/ 0 w 6117399"/>
                <a:gd name="connsiteY3" fmla="*/ 990147 h 990146"/>
                <a:gd name="connsiteX4" fmla="*/ 6117400 w 6117399"/>
                <a:gd name="connsiteY4" fmla="*/ 990147 h 990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7399" h="990146">
                  <a:moveTo>
                    <a:pt x="6117400" y="990147"/>
                  </a:moveTo>
                  <a:cubicBezTo>
                    <a:pt x="4519312" y="837029"/>
                    <a:pt x="3378436" y="48241"/>
                    <a:pt x="2190046" y="4210"/>
                  </a:cubicBezTo>
                  <a:cubicBezTo>
                    <a:pt x="934462" y="-42275"/>
                    <a:pt x="0" y="311513"/>
                    <a:pt x="0" y="311513"/>
                  </a:cubicBezTo>
                  <a:lnTo>
                    <a:pt x="0" y="990147"/>
                  </a:lnTo>
                  <a:lnTo>
                    <a:pt x="6117400" y="99014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70000"/>
                </a:prstClr>
              </a:outerShdw>
            </a:effectLst>
          </p:spPr>
          <p:txBody>
            <a:bodyPr wrap="square" rtlCol="0" anchor="ctr">
              <a:noAutofit/>
            </a:bodyPr>
            <a:lstStyle/>
            <a:p>
              <a:endParaRPr lang="en-US"/>
            </a:p>
          </p:txBody>
        </p:sp>
      </p:grpSp>
      <p:sp>
        <p:nvSpPr>
          <p:cNvPr id="18" name="Text Placeholder 35">
            <a:extLst>
              <a:ext uri="{FF2B5EF4-FFF2-40B4-BE49-F238E27FC236}">
                <a16:creationId xmlns:a16="http://schemas.microsoft.com/office/drawing/2014/main" id="{BD3C3D3A-B804-24C4-3670-A60637D801F8}"/>
              </a:ext>
            </a:extLst>
          </p:cNvPr>
          <p:cNvSpPr>
            <a:spLocks noGrp="1"/>
          </p:cNvSpPr>
          <p:nvPr>
            <p:ph type="body" sz="quarter" idx="17" hasCustomPrompt="1"/>
          </p:nvPr>
        </p:nvSpPr>
        <p:spPr>
          <a:xfrm>
            <a:off x="1236664" y="2505671"/>
            <a:ext cx="5656263" cy="2215991"/>
          </a:xfrm>
          <a:noFill/>
        </p:spPr>
        <p:txBody>
          <a:bodyPr wrap="square" lIns="0" tIns="0" rIns="0" bIns="0" anchor="t">
            <a:noAutofit/>
          </a:bodyPr>
          <a:lstStyle>
            <a:lvl1pPr marL="0" indent="0" algn="l">
              <a:buNone/>
              <a:defRPr kumimoji="0" lang="en-US" sz="2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9" name="Text Placeholder 35">
            <a:extLst>
              <a:ext uri="{FF2B5EF4-FFF2-40B4-BE49-F238E27FC236}">
                <a16:creationId xmlns:a16="http://schemas.microsoft.com/office/drawing/2014/main" id="{3AA1D0C2-76E9-7278-2049-B187D5FC10E4}"/>
              </a:ext>
            </a:extLst>
          </p:cNvPr>
          <p:cNvSpPr>
            <a:spLocks noGrp="1"/>
          </p:cNvSpPr>
          <p:nvPr>
            <p:ph type="body" sz="quarter" idx="15" hasCustomPrompt="1"/>
          </p:nvPr>
        </p:nvSpPr>
        <p:spPr>
          <a:xfrm>
            <a:off x="1236664" y="4969297"/>
            <a:ext cx="5656263" cy="275690"/>
          </a:xfrm>
          <a:noFill/>
        </p:spPr>
        <p:txBody>
          <a:bodyPr wrap="square" lIns="0" tIns="0" rIns="0" bIns="0" anchor="t">
            <a:noAutofit/>
          </a:bodyPr>
          <a:lstStyle>
            <a:lvl1pPr marL="0" indent="0" algn="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Narrator</a:t>
            </a:r>
          </a:p>
        </p:txBody>
      </p:sp>
      <p:sp>
        <p:nvSpPr>
          <p:cNvPr id="17" name="Picture Placeholder 58">
            <a:extLst>
              <a:ext uri="{FF2B5EF4-FFF2-40B4-BE49-F238E27FC236}">
                <a16:creationId xmlns:a16="http://schemas.microsoft.com/office/drawing/2014/main" id="{6DA8A634-F07E-B50C-1BA8-0CB62155DE7A}"/>
              </a:ext>
            </a:extLst>
          </p:cNvPr>
          <p:cNvSpPr>
            <a:spLocks noGrp="1"/>
          </p:cNvSpPr>
          <p:nvPr>
            <p:ph type="pic" sz="quarter" idx="22"/>
          </p:nvPr>
        </p:nvSpPr>
        <p:spPr>
          <a:xfrm>
            <a:off x="7758432" y="1545591"/>
            <a:ext cx="3766818" cy="3766818"/>
          </a:xfrm>
          <a:prstGeom prst="ellipse">
            <a:avLst/>
          </a:prstGeom>
          <a:solidFill>
            <a:schemeClr val="bg1">
              <a:alpha val="40000"/>
            </a:schemeClr>
          </a:solid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Tree>
    <p:extLst>
      <p:ext uri="{BB962C8B-B14F-4D97-AF65-F5344CB8AC3E}">
        <p14:creationId xmlns:p14="http://schemas.microsoft.com/office/powerpoint/2010/main" val="404491817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Quote slide with box image (Dar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9D39174-8A80-2D08-5E69-4EAEC5FC616B}"/>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EE71F3A4-FB3F-81D4-707D-C1CC017E3C33}"/>
              </a:ext>
              <a:ext uri="{C183D7F6-B498-43B3-948B-1728B52AA6E4}">
                <adec:decorative xmlns:adec="http://schemas.microsoft.com/office/drawing/2017/decorative" val="1"/>
              </a:ext>
            </a:extLst>
          </p:cNvPr>
          <p:cNvPicPr>
            <a:picLocks noChangeAspect="1"/>
          </p:cNvPicPr>
          <p:nvPr userDrawn="1"/>
        </p:nvPicPr>
        <p:blipFill rotWithShape="1">
          <a:blip r:embed="rId3" cstate="screen">
            <a:alphaModFix amt="70000"/>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5" name="Rectangle: Rounded Corners 4">
            <a:extLst>
              <a:ext uri="{FF2B5EF4-FFF2-40B4-BE49-F238E27FC236}">
                <a16:creationId xmlns:a16="http://schemas.microsoft.com/office/drawing/2014/main" id="{E0F2D002-979D-5C94-184D-43E1100E59F4}"/>
              </a:ext>
              <a:ext uri="{C183D7F6-B498-43B3-948B-1728B52AA6E4}">
                <adec:decorative xmlns:adec="http://schemas.microsoft.com/office/drawing/2017/decorative" val="1"/>
              </a:ext>
            </a:extLst>
          </p:cNvPr>
          <p:cNvSpPr/>
          <p:nvPr userDrawn="1"/>
        </p:nvSpPr>
        <p:spPr bwMode="auto">
          <a:xfrm>
            <a:off x="6892925" y="585788"/>
            <a:ext cx="4716463" cy="5683249"/>
          </a:xfrm>
          <a:prstGeom prst="roundRect">
            <a:avLst>
              <a:gd name="adj" fmla="val 6345"/>
            </a:avLst>
          </a:prstGeom>
          <a:solidFill>
            <a:schemeClr val="bg1"/>
          </a:solidFill>
          <a:ln>
            <a:noFill/>
            <a:headEnd type="none" w="med" len="med"/>
            <a:tailEnd type="none" w="med" len="med"/>
          </a:ln>
          <a:effectLst>
            <a:outerShdw blurRad="431800" sx="102000" sy="102000" algn="ctr" rotWithShape="0">
              <a:prstClr val="black">
                <a:alpha val="4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endParaRPr lang="en-IN" sz="2000" err="1">
              <a:solidFill>
                <a:srgbClr val="FFFFFF"/>
              </a:solidFill>
              <a:ea typeface="Segoe UI" pitchFamily="34" charset="0"/>
              <a:cs typeface="Segoe UI" pitchFamily="34" charset="0"/>
            </a:endParaRPr>
          </a:p>
        </p:txBody>
      </p:sp>
      <p:sp>
        <p:nvSpPr>
          <p:cNvPr id="6" name="Rectangle 5">
            <a:extLst>
              <a:ext uri="{FF2B5EF4-FFF2-40B4-BE49-F238E27FC236}">
                <a16:creationId xmlns:a16="http://schemas.microsoft.com/office/drawing/2014/main" id="{6E620489-3B35-B2FF-2B1F-FD7FE22D4DE6}"/>
              </a:ext>
              <a:ext uri="{C183D7F6-B498-43B3-948B-1728B52AA6E4}">
                <adec:decorative xmlns:adec="http://schemas.microsoft.com/office/drawing/2017/decorative" val="1"/>
              </a:ext>
            </a:extLst>
          </p:cNvPr>
          <p:cNvSpPr/>
          <p:nvPr userDrawn="1"/>
        </p:nvSpPr>
        <p:spPr bwMode="auto">
          <a:xfrm>
            <a:off x="0" y="2017713"/>
            <a:ext cx="6892925" cy="3486784"/>
          </a:xfrm>
          <a:prstGeom prst="rect">
            <a:avLst/>
          </a:prstGeom>
          <a:gradFill flip="none" rotWithShape="1">
            <a:gsLst>
              <a:gs pos="0">
                <a:schemeClr val="tx1">
                  <a:alpha val="0"/>
                </a:schemeClr>
              </a:gs>
              <a:gs pos="99000">
                <a:schemeClr val="tx1">
                  <a:alpha val="30000"/>
                </a:schemeClr>
              </a:gs>
            </a:gsLst>
            <a:lin ang="10800000" scaled="1"/>
            <a:tileRect/>
          </a:gradFill>
          <a:ln>
            <a:noFill/>
            <a:headEnd type="none" w="med" len="med"/>
            <a:tailEnd type="none" w="med" len="med"/>
          </a:ln>
          <a:effectLst>
            <a:outerShdw blurRad="381000" dist="38100" dir="10800000" algn="r" rotWithShape="0">
              <a:prstClr val="black">
                <a:alpha val="6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IN" sz="2000" err="1">
              <a:solidFill>
                <a:srgbClr val="FFFFFF"/>
              </a:solidFill>
              <a:ea typeface="Segoe UI" pitchFamily="34" charset="0"/>
              <a:cs typeface="Segoe UI" pitchFamily="34" charset="0"/>
            </a:endParaRPr>
          </a:p>
        </p:txBody>
      </p:sp>
      <p:grpSp>
        <p:nvGrpSpPr>
          <p:cNvPr id="9" name="Group 8">
            <a:extLst>
              <a:ext uri="{FF2B5EF4-FFF2-40B4-BE49-F238E27FC236}">
                <a16:creationId xmlns:a16="http://schemas.microsoft.com/office/drawing/2014/main" id="{BF5D12B4-76DF-612A-81F7-817627203F85}"/>
              </a:ext>
              <a:ext uri="{C183D7F6-B498-43B3-948B-1728B52AA6E4}">
                <adec:decorative xmlns:adec="http://schemas.microsoft.com/office/drawing/2017/decorative" val="1"/>
              </a:ext>
            </a:extLst>
          </p:cNvPr>
          <p:cNvGrpSpPr/>
          <p:nvPr userDrawn="1"/>
        </p:nvGrpSpPr>
        <p:grpSpPr>
          <a:xfrm>
            <a:off x="584200" y="1215243"/>
            <a:ext cx="965312" cy="977565"/>
            <a:chOff x="142812" y="139308"/>
            <a:chExt cx="301753" cy="305583"/>
          </a:xfrm>
        </p:grpSpPr>
        <p:sp>
          <p:nvSpPr>
            <p:cNvPr id="10" name="Rectangle: Rounded Corners 9">
              <a:extLst>
                <a:ext uri="{FF2B5EF4-FFF2-40B4-BE49-F238E27FC236}">
                  <a16:creationId xmlns:a16="http://schemas.microsoft.com/office/drawing/2014/main" id="{6E311E46-274D-2F70-2EDE-ADC9249D6033}"/>
                </a:ext>
              </a:extLst>
            </p:cNvPr>
            <p:cNvSpPr/>
            <p:nvPr/>
          </p:nvSpPr>
          <p:spPr bwMode="auto">
            <a:xfrm>
              <a:off x="142812" y="139308"/>
              <a:ext cx="301753" cy="305583"/>
            </a:xfrm>
            <a:prstGeom prst="roundRect">
              <a:avLst>
                <a:gd name="adj" fmla="val 17933"/>
              </a:avLst>
            </a:prstGeom>
            <a:solidFill>
              <a:schemeClr val="bg1"/>
            </a:solidFill>
            <a:ln>
              <a:noFill/>
              <a:headEnd type="none" w="med" len="med"/>
              <a:tailEnd type="none" w="med" len="med"/>
            </a:ln>
            <a:effectLst>
              <a:outerShdw blurRad="190500" dist="177800" dir="8100000" sx="90000" sy="90000" algn="tr" rotWithShape="0">
                <a:prstClr val="black">
                  <a:alpha val="1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err="1">
                <a:solidFill>
                  <a:srgbClr val="FFFFFF"/>
                </a:solidFill>
                <a:ea typeface="Segoe UI" pitchFamily="34" charset="0"/>
                <a:cs typeface="Segoe UI" pitchFamily="34" charset="0"/>
              </a:endParaRPr>
            </a:p>
          </p:txBody>
        </p:sp>
        <p:sp>
          <p:nvSpPr>
            <p:cNvPr id="11" name="Oval 10">
              <a:extLst>
                <a:ext uri="{FF2B5EF4-FFF2-40B4-BE49-F238E27FC236}">
                  <a16:creationId xmlns:a16="http://schemas.microsoft.com/office/drawing/2014/main" id="{B909BD42-BC8A-370C-B49A-5DA13164C98D}"/>
                </a:ext>
              </a:extLst>
            </p:cNvPr>
            <p:cNvSpPr/>
            <p:nvPr/>
          </p:nvSpPr>
          <p:spPr bwMode="auto">
            <a:xfrm>
              <a:off x="177513" y="175925"/>
              <a:ext cx="232350" cy="232350"/>
            </a:xfrm>
            <a:prstGeom prst="ellipse">
              <a:avLst/>
            </a:prstGeom>
            <a:gradFill flip="none" rotWithShape="1">
              <a:gsLst>
                <a:gs pos="24000">
                  <a:schemeClr val="tx2"/>
                </a:gs>
                <a:gs pos="100000">
                  <a:schemeClr val="tx2">
                    <a:lumMod val="60000"/>
                    <a:lumOff val="40000"/>
                  </a:schemeClr>
                </a:gs>
              </a:gsLst>
              <a:path path="circle">
                <a:fillToRect t="100000" r="100000"/>
              </a:path>
              <a:tileRect l="-100000" b="-100000"/>
            </a:gradFill>
            <a:ln w="3175">
              <a:solidFill>
                <a:schemeClr val="bg1"/>
              </a:solidFill>
              <a:headEnd type="none" w="med" len="med"/>
              <a:tailEnd type="none" w="med" len="med"/>
            </a:ln>
            <a:effectLst>
              <a:outerShdw blurRad="50800" dist="76200" dir="8100000" algn="tr" rotWithShape="0">
                <a:schemeClr val="tx2">
                  <a:alpha val="25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000" err="1">
                <a:solidFill>
                  <a:srgbClr val="FFFFFF"/>
                </a:solidFill>
                <a:cs typeface="Segoe UI" pitchFamily="34" charset="0"/>
              </a:endParaRPr>
            </a:p>
          </p:txBody>
        </p:sp>
      </p:grpSp>
      <p:sp>
        <p:nvSpPr>
          <p:cNvPr id="12" name="Graphic 28">
            <a:extLst>
              <a:ext uri="{FF2B5EF4-FFF2-40B4-BE49-F238E27FC236}">
                <a16:creationId xmlns:a16="http://schemas.microsoft.com/office/drawing/2014/main" id="{2D590AED-3B64-F4BC-B5B9-3A5C906E257C}"/>
              </a:ext>
              <a:ext uri="{C183D7F6-B498-43B3-948B-1728B52AA6E4}">
                <adec:decorative xmlns:adec="http://schemas.microsoft.com/office/drawing/2017/decorative" val="1"/>
              </a:ext>
            </a:extLst>
          </p:cNvPr>
          <p:cNvSpPr/>
          <p:nvPr userDrawn="1"/>
        </p:nvSpPr>
        <p:spPr>
          <a:xfrm>
            <a:off x="821642" y="1519790"/>
            <a:ext cx="490428" cy="368470"/>
          </a:xfrm>
          <a:custGeom>
            <a:avLst/>
            <a:gdLst>
              <a:gd name="connsiteX0" fmla="*/ 325088 w 3616928"/>
              <a:gd name="connsiteY0" fmla="*/ 2493836 h 2717482"/>
              <a:gd name="connsiteX1" fmla="*/ 0 w 3616928"/>
              <a:gd name="connsiteY1" fmla="*/ 1620108 h 2717482"/>
              <a:gd name="connsiteX2" fmla="*/ 1086517 w 3616928"/>
              <a:gd name="connsiteY2" fmla="*/ 19336 h 2717482"/>
              <a:gd name="connsiteX3" fmla="*/ 1300734 w 3616928"/>
              <a:gd name="connsiteY3" fmla="*/ 71628 h 2717482"/>
              <a:gd name="connsiteX4" fmla="*/ 1300734 w 3616928"/>
              <a:gd name="connsiteY4" fmla="*/ 71628 h 2717482"/>
              <a:gd name="connsiteX5" fmla="*/ 1253776 w 3616928"/>
              <a:gd name="connsiteY5" fmla="*/ 305943 h 2717482"/>
              <a:gd name="connsiteX6" fmla="*/ 710375 w 3616928"/>
              <a:gd name="connsiteY6" fmla="*/ 858584 h 2717482"/>
              <a:gd name="connsiteX7" fmla="*/ 930497 w 3616928"/>
              <a:gd name="connsiteY7" fmla="*/ 1294448 h 2717482"/>
              <a:gd name="connsiteX8" fmla="*/ 934784 w 3616928"/>
              <a:gd name="connsiteY8" fmla="*/ 1295020 h 2717482"/>
              <a:gd name="connsiteX9" fmla="*/ 1585055 w 3616928"/>
              <a:gd name="connsiteY9" fmla="*/ 2006251 h 2717482"/>
              <a:gd name="connsiteX10" fmla="*/ 1387412 w 3616928"/>
              <a:gd name="connsiteY10" fmla="*/ 2507743 h 2717482"/>
              <a:gd name="connsiteX11" fmla="*/ 1375791 w 3616928"/>
              <a:gd name="connsiteY11" fmla="*/ 2520316 h 2717482"/>
              <a:gd name="connsiteX12" fmla="*/ 873919 w 3616928"/>
              <a:gd name="connsiteY12" fmla="*/ 2717483 h 2717482"/>
              <a:gd name="connsiteX13" fmla="*/ 325279 w 3616928"/>
              <a:gd name="connsiteY13" fmla="*/ 2493931 h 2717482"/>
              <a:gd name="connsiteX14" fmla="*/ 325279 w 3616928"/>
              <a:gd name="connsiteY14" fmla="*/ 2493931 h 2717482"/>
              <a:gd name="connsiteX15" fmla="*/ 2357057 w 3616928"/>
              <a:gd name="connsiteY15" fmla="*/ 2493836 h 2717482"/>
              <a:gd name="connsiteX16" fmla="*/ 2031968 w 3616928"/>
              <a:gd name="connsiteY16" fmla="*/ 1620108 h 2717482"/>
              <a:gd name="connsiteX17" fmla="*/ 3118485 w 3616928"/>
              <a:gd name="connsiteY17" fmla="*/ 19336 h 2717482"/>
              <a:gd name="connsiteX18" fmla="*/ 3332703 w 3616928"/>
              <a:gd name="connsiteY18" fmla="*/ 71628 h 2717482"/>
              <a:gd name="connsiteX19" fmla="*/ 3332703 w 3616928"/>
              <a:gd name="connsiteY19" fmla="*/ 71628 h 2717482"/>
              <a:gd name="connsiteX20" fmla="*/ 3285744 w 3616928"/>
              <a:gd name="connsiteY20" fmla="*/ 305943 h 2717482"/>
              <a:gd name="connsiteX21" fmla="*/ 2742343 w 3616928"/>
              <a:gd name="connsiteY21" fmla="*/ 858584 h 2717482"/>
              <a:gd name="connsiteX22" fmla="*/ 2962370 w 3616928"/>
              <a:gd name="connsiteY22" fmla="*/ 1294448 h 2717482"/>
              <a:gd name="connsiteX23" fmla="*/ 2966657 w 3616928"/>
              <a:gd name="connsiteY23" fmla="*/ 1295020 h 2717482"/>
              <a:gd name="connsiteX24" fmla="*/ 3616928 w 3616928"/>
              <a:gd name="connsiteY24" fmla="*/ 2006251 h 2717482"/>
              <a:gd name="connsiteX25" fmla="*/ 3413760 w 3616928"/>
              <a:gd name="connsiteY25" fmla="*/ 2514220 h 2717482"/>
              <a:gd name="connsiteX26" fmla="*/ 2905792 w 3616928"/>
              <a:gd name="connsiteY26" fmla="*/ 2717388 h 2717482"/>
              <a:gd name="connsiteX27" fmla="*/ 2357152 w 3616928"/>
              <a:gd name="connsiteY27" fmla="*/ 2493836 h 2717482"/>
              <a:gd name="connsiteX28" fmla="*/ 2357152 w 3616928"/>
              <a:gd name="connsiteY28" fmla="*/ 2493836 h 271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16928" h="2717482">
                <a:moveTo>
                  <a:pt x="325088" y="2493836"/>
                </a:moveTo>
                <a:cubicBezTo>
                  <a:pt x="121920" y="2270380"/>
                  <a:pt x="0" y="2026539"/>
                  <a:pt x="0" y="1620108"/>
                </a:cubicBezTo>
                <a:cubicBezTo>
                  <a:pt x="0" y="954025"/>
                  <a:pt x="445675" y="359188"/>
                  <a:pt x="1086517" y="19336"/>
                </a:cubicBezTo>
                <a:cubicBezTo>
                  <a:pt x="1160812" y="-20097"/>
                  <a:pt x="1252918" y="2477"/>
                  <a:pt x="1300734" y="71628"/>
                </a:cubicBezTo>
                <a:lnTo>
                  <a:pt x="1300734" y="71628"/>
                </a:lnTo>
                <a:cubicBezTo>
                  <a:pt x="1354550" y="149448"/>
                  <a:pt x="1333310" y="254699"/>
                  <a:pt x="1253776" y="305943"/>
                </a:cubicBezTo>
                <a:cubicBezTo>
                  <a:pt x="981075" y="481585"/>
                  <a:pt x="813911" y="674466"/>
                  <a:pt x="710375" y="858584"/>
                </a:cubicBezTo>
                <a:cubicBezTo>
                  <a:pt x="606838" y="1042702"/>
                  <a:pt x="723805" y="1266159"/>
                  <a:pt x="930497" y="1294448"/>
                </a:cubicBezTo>
                <a:cubicBezTo>
                  <a:pt x="931926" y="1294639"/>
                  <a:pt x="933355" y="1294829"/>
                  <a:pt x="934784" y="1295020"/>
                </a:cubicBezTo>
                <a:cubicBezTo>
                  <a:pt x="1300543" y="1335691"/>
                  <a:pt x="1585055" y="1620108"/>
                  <a:pt x="1585055" y="2006251"/>
                </a:cubicBezTo>
                <a:cubicBezTo>
                  <a:pt x="1585055" y="2186369"/>
                  <a:pt x="1506188" y="2366487"/>
                  <a:pt x="1387412" y="2507743"/>
                </a:cubicBezTo>
                <a:cubicBezTo>
                  <a:pt x="1383792" y="2512124"/>
                  <a:pt x="1379887" y="2516315"/>
                  <a:pt x="1375791" y="2520316"/>
                </a:cubicBezTo>
                <a:cubicBezTo>
                  <a:pt x="1235012" y="2658237"/>
                  <a:pt x="1074230" y="2717483"/>
                  <a:pt x="873919" y="2717483"/>
                </a:cubicBezTo>
                <a:cubicBezTo>
                  <a:pt x="650367" y="2717483"/>
                  <a:pt x="447199" y="2615851"/>
                  <a:pt x="325279" y="2493931"/>
                </a:cubicBezTo>
                <a:lnTo>
                  <a:pt x="325279" y="2493931"/>
                </a:lnTo>
                <a:close/>
                <a:moveTo>
                  <a:pt x="2357057" y="2493836"/>
                </a:moveTo>
                <a:cubicBezTo>
                  <a:pt x="2153888" y="2270284"/>
                  <a:pt x="2031968" y="2026444"/>
                  <a:pt x="2031968" y="1620108"/>
                </a:cubicBezTo>
                <a:cubicBezTo>
                  <a:pt x="2031968" y="954025"/>
                  <a:pt x="2477643" y="359188"/>
                  <a:pt x="3118485" y="19336"/>
                </a:cubicBezTo>
                <a:cubicBezTo>
                  <a:pt x="3192780" y="-20097"/>
                  <a:pt x="3284887" y="2477"/>
                  <a:pt x="3332703" y="71628"/>
                </a:cubicBezTo>
                <a:lnTo>
                  <a:pt x="3332703" y="71628"/>
                </a:lnTo>
                <a:cubicBezTo>
                  <a:pt x="3386519" y="149448"/>
                  <a:pt x="3365278" y="254699"/>
                  <a:pt x="3285744" y="305943"/>
                </a:cubicBezTo>
                <a:cubicBezTo>
                  <a:pt x="3013043" y="481585"/>
                  <a:pt x="2845880" y="674466"/>
                  <a:pt x="2742343" y="858584"/>
                </a:cubicBezTo>
                <a:cubicBezTo>
                  <a:pt x="2640140" y="1040416"/>
                  <a:pt x="2755773" y="1266159"/>
                  <a:pt x="2962370" y="1294448"/>
                </a:cubicBezTo>
                <a:cubicBezTo>
                  <a:pt x="2963799" y="1294639"/>
                  <a:pt x="2965228" y="1294829"/>
                  <a:pt x="2966657" y="1295020"/>
                </a:cubicBezTo>
                <a:cubicBezTo>
                  <a:pt x="3332416" y="1335691"/>
                  <a:pt x="3616928" y="1620108"/>
                  <a:pt x="3616928" y="2006251"/>
                </a:cubicBezTo>
                <a:cubicBezTo>
                  <a:pt x="3616928" y="2189131"/>
                  <a:pt x="3535680" y="2372011"/>
                  <a:pt x="3413760" y="2514220"/>
                </a:cubicBezTo>
                <a:cubicBezTo>
                  <a:pt x="3291840" y="2656428"/>
                  <a:pt x="3108960" y="2717388"/>
                  <a:pt x="2905792" y="2717388"/>
                </a:cubicBezTo>
                <a:cubicBezTo>
                  <a:pt x="2682240" y="2717388"/>
                  <a:pt x="2479072" y="2615756"/>
                  <a:pt x="2357152" y="2493836"/>
                </a:cubicBezTo>
                <a:lnTo>
                  <a:pt x="2357152" y="2493836"/>
                </a:lnTo>
                <a:close/>
              </a:path>
            </a:pathLst>
          </a:custGeom>
          <a:solidFill>
            <a:schemeClr val="bg1"/>
          </a:solidFill>
          <a:ln w="3175">
            <a:solidFill>
              <a:schemeClr val="bg1"/>
            </a:solidFill>
            <a:headEnd type="none" w="med" len="med"/>
            <a:tailEnd type="none" w="med" len="med"/>
          </a:ln>
          <a:effectLst>
            <a:outerShdw blurRad="50800" dist="76200" dir="8100000" algn="tr" rotWithShape="0">
              <a:schemeClr val="tx2">
                <a:alpha val="25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000">
              <a:solidFill>
                <a:srgbClr val="FFFFFF"/>
              </a:solidFill>
              <a:cs typeface="Segoe UI" pitchFamily="34" charset="0"/>
            </a:endParaRPr>
          </a:p>
        </p:txBody>
      </p:sp>
      <p:sp>
        <p:nvSpPr>
          <p:cNvPr id="14" name="Text Placeholder 35">
            <a:extLst>
              <a:ext uri="{FF2B5EF4-FFF2-40B4-BE49-F238E27FC236}">
                <a16:creationId xmlns:a16="http://schemas.microsoft.com/office/drawing/2014/main" id="{02EF1E71-0382-4513-27F8-A573764F5AAD}"/>
              </a:ext>
            </a:extLst>
          </p:cNvPr>
          <p:cNvSpPr>
            <a:spLocks noGrp="1"/>
          </p:cNvSpPr>
          <p:nvPr>
            <p:ph type="body" sz="quarter" idx="17" hasCustomPrompt="1"/>
          </p:nvPr>
        </p:nvSpPr>
        <p:spPr>
          <a:xfrm>
            <a:off x="584200" y="2686834"/>
            <a:ext cx="5829300" cy="1732236"/>
          </a:xfrm>
          <a:noFill/>
        </p:spPr>
        <p:txBody>
          <a:bodyPr wrap="square" lIns="0" tIns="0" rIns="0" bIns="0" anchor="t">
            <a:noAutofit/>
          </a:bodyPr>
          <a:lstStyle>
            <a:lvl1pPr marL="0" indent="0" algn="l">
              <a:buNone/>
              <a:defRPr kumimoji="0" lang="en-US" sz="2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5" name="Text Placeholder 35">
            <a:extLst>
              <a:ext uri="{FF2B5EF4-FFF2-40B4-BE49-F238E27FC236}">
                <a16:creationId xmlns:a16="http://schemas.microsoft.com/office/drawing/2014/main" id="{F36B7424-9BA3-2874-37AA-D45994593555}"/>
              </a:ext>
            </a:extLst>
          </p:cNvPr>
          <p:cNvSpPr>
            <a:spLocks noGrp="1"/>
          </p:cNvSpPr>
          <p:nvPr>
            <p:ph type="body" sz="quarter" idx="15" hasCustomPrompt="1"/>
          </p:nvPr>
        </p:nvSpPr>
        <p:spPr>
          <a:xfrm>
            <a:off x="582613" y="4756201"/>
            <a:ext cx="5830888" cy="275690"/>
          </a:xfrm>
          <a:noFill/>
        </p:spPr>
        <p:txBody>
          <a:bodyPr wrap="square" lIns="0" tIns="0" rIns="0" bIns="0" anchor="t">
            <a:noAutofit/>
          </a:bodyPr>
          <a:lstStyle>
            <a:lvl1pPr marL="0" indent="0" algn="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Narrator</a:t>
            </a:r>
          </a:p>
        </p:txBody>
      </p:sp>
      <p:sp>
        <p:nvSpPr>
          <p:cNvPr id="16" name="Picture Placeholder 58">
            <a:extLst>
              <a:ext uri="{FF2B5EF4-FFF2-40B4-BE49-F238E27FC236}">
                <a16:creationId xmlns:a16="http://schemas.microsoft.com/office/drawing/2014/main" id="{6203129B-B6A0-80FE-E261-3AE8434A5CB1}"/>
              </a:ext>
            </a:extLst>
          </p:cNvPr>
          <p:cNvSpPr>
            <a:spLocks noGrp="1"/>
          </p:cNvSpPr>
          <p:nvPr>
            <p:ph type="pic" sz="quarter" idx="22"/>
          </p:nvPr>
        </p:nvSpPr>
        <p:spPr>
          <a:xfrm>
            <a:off x="7110413" y="800101"/>
            <a:ext cx="4281488" cy="5257794"/>
          </a:xfrm>
          <a:prstGeom prst="roundRect">
            <a:avLst>
              <a:gd name="adj" fmla="val 4431"/>
            </a:avLst>
          </a:prstGeom>
          <a:solidFill>
            <a:schemeClr val="bg1">
              <a:alpha val="40000"/>
            </a:schemeClr>
          </a:solid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Tree>
    <p:extLst>
      <p:ext uri="{BB962C8B-B14F-4D97-AF65-F5344CB8AC3E}">
        <p14:creationId xmlns:p14="http://schemas.microsoft.com/office/powerpoint/2010/main" val="168870304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4_custom layout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CD09D48-91F1-226C-E485-B721D7C4ACFF}"/>
              </a:ext>
              <a:ext uri="{C183D7F6-B498-43B3-948B-1728B52AA6E4}">
                <adec:decorative xmlns:adec="http://schemas.microsoft.com/office/drawing/2017/decorative" val="1"/>
              </a:ext>
            </a:extLst>
          </p:cNvPr>
          <p:cNvGrpSpPr/>
          <p:nvPr userDrawn="1"/>
        </p:nvGrpSpPr>
        <p:grpSpPr>
          <a:xfrm>
            <a:off x="0" y="0"/>
            <a:ext cx="12192000" cy="6795078"/>
            <a:chOff x="0" y="62922"/>
            <a:chExt cx="12192000" cy="6795078"/>
          </a:xfrm>
        </p:grpSpPr>
        <p:pic>
          <p:nvPicPr>
            <p:cNvPr id="4" name="Picture 3" descr="A picture containing blue, electric blue, majorelle blue, blur&#10;&#10;Description automatically generated">
              <a:extLst>
                <a:ext uri="{FF2B5EF4-FFF2-40B4-BE49-F238E27FC236}">
                  <a16:creationId xmlns:a16="http://schemas.microsoft.com/office/drawing/2014/main" id="{67964EF7-8D19-D3F0-E828-0E1D83C52DC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62922"/>
              <a:ext cx="12192000" cy="6795078"/>
            </a:xfrm>
            <a:prstGeom prst="rect">
              <a:avLst/>
            </a:prstGeom>
          </p:spPr>
        </p:pic>
        <p:pic>
          <p:nvPicPr>
            <p:cNvPr id="5" name="Picture 4">
              <a:extLst>
                <a:ext uri="{FF2B5EF4-FFF2-40B4-BE49-F238E27FC236}">
                  <a16:creationId xmlns:a16="http://schemas.microsoft.com/office/drawing/2014/main" id="{C44B2F78-21E6-3BF0-DFD5-7683A327CB49}"/>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62922"/>
              <a:ext cx="12192000" cy="6795078"/>
            </a:xfrm>
            <a:prstGeom prst="rect">
              <a:avLst/>
            </a:prstGeom>
          </p:spPr>
        </p:pic>
      </p:grpSp>
      <p:grpSp>
        <p:nvGrpSpPr>
          <p:cNvPr id="6" name="Group 5">
            <a:extLst>
              <a:ext uri="{FF2B5EF4-FFF2-40B4-BE49-F238E27FC236}">
                <a16:creationId xmlns:a16="http://schemas.microsoft.com/office/drawing/2014/main" id="{617F2815-2723-8B68-1895-6F75E8862D7D}"/>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7" name="Group 6">
              <a:extLst>
                <a:ext uri="{FF2B5EF4-FFF2-40B4-BE49-F238E27FC236}">
                  <a16:creationId xmlns:a16="http://schemas.microsoft.com/office/drawing/2014/main" id="{B9A27B1C-368E-BD59-3CAD-0D5C2B8916D6}"/>
                </a:ext>
              </a:extLst>
            </p:cNvPr>
            <p:cNvGrpSpPr/>
            <p:nvPr/>
          </p:nvGrpSpPr>
          <p:grpSpPr>
            <a:xfrm>
              <a:off x="0" y="0"/>
              <a:ext cx="12192000" cy="6858002"/>
              <a:chOff x="0" y="0"/>
              <a:chExt cx="12192000" cy="6858002"/>
            </a:xfrm>
          </p:grpSpPr>
          <p:grpSp>
            <p:nvGrpSpPr>
              <p:cNvPr id="9" name="Group 8">
                <a:extLst>
                  <a:ext uri="{FF2B5EF4-FFF2-40B4-BE49-F238E27FC236}">
                    <a16:creationId xmlns:a16="http://schemas.microsoft.com/office/drawing/2014/main" id="{8B939BCA-4EA2-A201-945F-BE978159287C}"/>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FE7973B7-4DAE-CD9B-D7A6-6662912FCE9D}"/>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12" name="Freeform: Shape 11">
                  <a:extLst>
                    <a:ext uri="{FF2B5EF4-FFF2-40B4-BE49-F238E27FC236}">
                      <a16:creationId xmlns:a16="http://schemas.microsoft.com/office/drawing/2014/main" id="{EC95961F-3CB5-1F23-81EC-159C024A83F3}"/>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p>
              </p:txBody>
            </p:sp>
          </p:grpSp>
          <p:sp>
            <p:nvSpPr>
              <p:cNvPr id="10" name="Freeform: Shape 9">
                <a:extLst>
                  <a:ext uri="{FF2B5EF4-FFF2-40B4-BE49-F238E27FC236}">
                    <a16:creationId xmlns:a16="http://schemas.microsoft.com/office/drawing/2014/main" id="{5B985903-2D31-FC1B-0009-3AA6C0F934F8}"/>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grpSp>
        <p:sp>
          <p:nvSpPr>
            <p:cNvPr id="8" name="Freeform: Shape 7">
              <a:extLst>
                <a:ext uri="{FF2B5EF4-FFF2-40B4-BE49-F238E27FC236}">
                  <a16:creationId xmlns:a16="http://schemas.microsoft.com/office/drawing/2014/main" id="{3B55194A-D386-BFF1-143D-B6E2BB4E09C2}"/>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13" name="Rectangle: Single Corner Rounded 12">
            <a:extLst>
              <a:ext uri="{FF2B5EF4-FFF2-40B4-BE49-F238E27FC236}">
                <a16:creationId xmlns:a16="http://schemas.microsoft.com/office/drawing/2014/main" id="{8374FACD-52DD-EA00-5EF3-BC4189A80511}"/>
              </a:ext>
              <a:ext uri="{C183D7F6-B498-43B3-948B-1728B52AA6E4}">
                <adec:decorative xmlns:adec="http://schemas.microsoft.com/office/drawing/2017/decorative" val="1"/>
              </a:ext>
            </a:extLst>
          </p:cNvPr>
          <p:cNvSpPr/>
          <p:nvPr userDrawn="1"/>
        </p:nvSpPr>
        <p:spPr bwMode="auto">
          <a:xfrm flipH="1" flipV="1">
            <a:off x="588262" y="1436687"/>
            <a:ext cx="11603738" cy="4818968"/>
          </a:xfrm>
          <a:prstGeom prst="round1Rect">
            <a:avLst>
              <a:gd name="adj" fmla="val 9815"/>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indent="0" algn="ctr">
              <a:buFont typeface="Arial" panose="020B0604020202020204" pitchFamily="34" charset="0"/>
              <a:buNone/>
            </a:pPr>
            <a:endParaRPr lang="en-US" err="1">
              <a:solidFill>
                <a:schemeClr val="bg1"/>
              </a:solidFill>
            </a:endParaRPr>
          </a:p>
        </p:txBody>
      </p:sp>
      <p:sp>
        <p:nvSpPr>
          <p:cNvPr id="14" name="Rectangle 13">
            <a:extLst>
              <a:ext uri="{FF2B5EF4-FFF2-40B4-BE49-F238E27FC236}">
                <a16:creationId xmlns:a16="http://schemas.microsoft.com/office/drawing/2014/main" id="{49C9DDBF-8B25-3840-D167-F7A82E6FE24F}"/>
              </a:ext>
              <a:ext uri="{C183D7F6-B498-43B3-948B-1728B52AA6E4}">
                <adec:decorative xmlns:adec="http://schemas.microsoft.com/office/drawing/2017/decorative" val="1"/>
              </a:ext>
            </a:extLst>
          </p:cNvPr>
          <p:cNvSpPr/>
          <p:nvPr userDrawn="1"/>
        </p:nvSpPr>
        <p:spPr bwMode="auto">
          <a:xfrm>
            <a:off x="588262" y="1436687"/>
            <a:ext cx="11603738" cy="27432"/>
          </a:xfrm>
          <a:prstGeom prst="rect">
            <a:avLst/>
          </a:prstGeom>
          <a:gradFill>
            <a:gsLst>
              <a:gs pos="100000">
                <a:schemeClr val="tx2">
                  <a:lumMod val="60000"/>
                  <a:lumOff val="40000"/>
                </a:schemeClr>
              </a:gs>
              <a:gs pos="0">
                <a:schemeClr val="tx2"/>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err="1">
              <a:solidFill>
                <a:srgbClr val="FFFFFF"/>
              </a:solidFill>
              <a:cs typeface="Segoe UI" pitchFamily="34" charset="0"/>
            </a:endParaRPr>
          </a:p>
        </p:txBody>
      </p:sp>
      <p:cxnSp>
        <p:nvCxnSpPr>
          <p:cNvPr id="19" name="Straight Connector 18">
            <a:extLst>
              <a:ext uri="{FF2B5EF4-FFF2-40B4-BE49-F238E27FC236}">
                <a16:creationId xmlns:a16="http://schemas.microsoft.com/office/drawing/2014/main" id="{F91E9A27-D6CC-6ADB-3B1A-09AD805944C2}"/>
              </a:ext>
              <a:ext uri="{C183D7F6-B498-43B3-948B-1728B52AA6E4}">
                <adec:decorative xmlns:adec="http://schemas.microsoft.com/office/drawing/2017/decorative" val="1"/>
              </a:ext>
            </a:extLst>
          </p:cNvPr>
          <p:cNvCxnSpPr>
            <a:cxnSpLocks/>
          </p:cNvCxnSpPr>
          <p:nvPr userDrawn="1"/>
        </p:nvCxnSpPr>
        <p:spPr>
          <a:xfrm>
            <a:off x="588262" y="3960694"/>
            <a:ext cx="5368038" cy="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FBA56D00-DB58-EDF1-0A30-1D11A02C988D}"/>
              </a:ext>
              <a:ext uri="{C183D7F6-B498-43B3-948B-1728B52AA6E4}">
                <adec:decorative xmlns:adec="http://schemas.microsoft.com/office/drawing/2017/decorative" val="1"/>
              </a:ext>
            </a:extLst>
          </p:cNvPr>
          <p:cNvCxnSpPr>
            <a:cxnSpLocks/>
          </p:cNvCxnSpPr>
          <p:nvPr userDrawn="1"/>
        </p:nvCxnSpPr>
        <p:spPr>
          <a:xfrm rot="16200000">
            <a:off x="443006" y="2381007"/>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2702CFBE-401A-43E3-048B-447ADDF25605}"/>
              </a:ext>
              <a:ext uri="{C183D7F6-B498-43B3-948B-1728B52AA6E4}">
                <adec:decorative xmlns:adec="http://schemas.microsoft.com/office/drawing/2017/decorative" val="1"/>
              </a:ext>
            </a:extLst>
          </p:cNvPr>
          <p:cNvCxnSpPr>
            <a:cxnSpLocks/>
          </p:cNvCxnSpPr>
          <p:nvPr userDrawn="1"/>
        </p:nvCxnSpPr>
        <p:spPr>
          <a:xfrm rot="16200000">
            <a:off x="443006" y="4506369"/>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4" name="Title 1">
            <a:extLst>
              <a:ext uri="{FF2B5EF4-FFF2-40B4-BE49-F238E27FC236}">
                <a16:creationId xmlns:a16="http://schemas.microsoft.com/office/drawing/2014/main" id="{0AF20B33-9D22-25D5-0CFB-8DFC6DD87003}"/>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35" name="Text Placeholder 35">
            <a:extLst>
              <a:ext uri="{FF2B5EF4-FFF2-40B4-BE49-F238E27FC236}">
                <a16:creationId xmlns:a16="http://schemas.microsoft.com/office/drawing/2014/main" id="{4037518A-EA26-1916-E462-AE8ECFD50937}"/>
              </a:ext>
            </a:extLst>
          </p:cNvPr>
          <p:cNvSpPr>
            <a:spLocks noGrp="1"/>
          </p:cNvSpPr>
          <p:nvPr>
            <p:ph type="body" sz="quarter" idx="15" hasCustomPrompt="1"/>
          </p:nvPr>
        </p:nvSpPr>
        <p:spPr>
          <a:xfrm>
            <a:off x="777238" y="1621002"/>
            <a:ext cx="10826500" cy="298305"/>
          </a:xfrm>
          <a:noFill/>
        </p:spPr>
        <p:txBody>
          <a:bodyPr wrap="square" lIns="0" tIns="0" rIns="0" bIns="0" anchor="t">
            <a:noAutofit/>
          </a:bodyPr>
          <a:lstStyle>
            <a:lvl1pPr marL="0" indent="0" algn="l">
              <a:buFont typeface="Arial" panose="020B0604020202020204" pitchFamily="34" charset="0"/>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6" name="Text Placeholder 35">
            <a:extLst>
              <a:ext uri="{FF2B5EF4-FFF2-40B4-BE49-F238E27FC236}">
                <a16:creationId xmlns:a16="http://schemas.microsoft.com/office/drawing/2014/main" id="{9B957023-D5C8-4C46-7AF3-D557E5C52B36}"/>
              </a:ext>
            </a:extLst>
          </p:cNvPr>
          <p:cNvSpPr>
            <a:spLocks noGrp="1"/>
          </p:cNvSpPr>
          <p:nvPr>
            <p:ph type="body" sz="quarter" idx="16" hasCustomPrompt="1"/>
          </p:nvPr>
        </p:nvSpPr>
        <p:spPr>
          <a:xfrm>
            <a:off x="1402152" y="2261674"/>
            <a:ext cx="4314125"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7" name="Text Placeholder 35">
            <a:extLst>
              <a:ext uri="{FF2B5EF4-FFF2-40B4-BE49-F238E27FC236}">
                <a16:creationId xmlns:a16="http://schemas.microsoft.com/office/drawing/2014/main" id="{294C83CD-3C29-43EC-9DE9-6C8EDB40C39B}"/>
              </a:ext>
            </a:extLst>
          </p:cNvPr>
          <p:cNvSpPr>
            <a:spLocks noGrp="1"/>
          </p:cNvSpPr>
          <p:nvPr>
            <p:ph type="body" sz="quarter" idx="17" hasCustomPrompt="1"/>
          </p:nvPr>
        </p:nvSpPr>
        <p:spPr>
          <a:xfrm>
            <a:off x="1533639" y="2611299"/>
            <a:ext cx="4182638" cy="1236793"/>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8" name="Text Placeholder 35">
            <a:extLst>
              <a:ext uri="{FF2B5EF4-FFF2-40B4-BE49-F238E27FC236}">
                <a16:creationId xmlns:a16="http://schemas.microsoft.com/office/drawing/2014/main" id="{D0679245-30A6-784E-C5A4-39B1596ABD57}"/>
              </a:ext>
            </a:extLst>
          </p:cNvPr>
          <p:cNvSpPr>
            <a:spLocks noGrp="1"/>
          </p:cNvSpPr>
          <p:nvPr>
            <p:ph type="body" sz="quarter" idx="18" hasCustomPrompt="1"/>
          </p:nvPr>
        </p:nvSpPr>
        <p:spPr>
          <a:xfrm>
            <a:off x="1402152" y="4384037"/>
            <a:ext cx="4314125"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9" name="Text Placeholder 35">
            <a:extLst>
              <a:ext uri="{FF2B5EF4-FFF2-40B4-BE49-F238E27FC236}">
                <a16:creationId xmlns:a16="http://schemas.microsoft.com/office/drawing/2014/main" id="{C6D3CFE0-62C9-7A43-A5F6-FE9BC528729B}"/>
              </a:ext>
            </a:extLst>
          </p:cNvPr>
          <p:cNvSpPr>
            <a:spLocks noGrp="1"/>
          </p:cNvSpPr>
          <p:nvPr>
            <p:ph type="body" sz="quarter" idx="19" hasCustomPrompt="1"/>
          </p:nvPr>
        </p:nvSpPr>
        <p:spPr>
          <a:xfrm>
            <a:off x="1533639" y="4733662"/>
            <a:ext cx="4182638" cy="1236793"/>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1" name="Picture Placeholder 58">
            <a:extLst>
              <a:ext uri="{FF2B5EF4-FFF2-40B4-BE49-F238E27FC236}">
                <a16:creationId xmlns:a16="http://schemas.microsoft.com/office/drawing/2014/main" id="{7B5AAAD8-C5EB-3E6E-0760-A7F9BAF331FF}"/>
              </a:ext>
            </a:extLst>
          </p:cNvPr>
          <p:cNvSpPr>
            <a:spLocks noGrp="1"/>
          </p:cNvSpPr>
          <p:nvPr>
            <p:ph type="pic" sz="quarter" idx="22"/>
          </p:nvPr>
        </p:nvSpPr>
        <p:spPr>
          <a:xfrm>
            <a:off x="5998916" y="2417148"/>
            <a:ext cx="5604824" cy="3227274"/>
          </a:xfrm>
          <a:prstGeom prst="roundRect">
            <a:avLst>
              <a:gd name="adj" fmla="val 4431"/>
            </a:avLst>
          </a:prstGeom>
          <a:solidFill>
            <a:schemeClr val="bg1">
              <a:alpha val="40000"/>
            </a:schemeClr>
          </a:solidFill>
          <a:ln>
            <a:solidFill>
              <a:schemeClr val="bg1"/>
            </a:solidFill>
          </a:ln>
          <a:effectLst>
            <a:outerShdw blurRad="266700" sx="102000" sy="102000" algn="ctr" rotWithShape="0">
              <a:prstClr val="black">
                <a:alpha val="15000"/>
              </a:prstClr>
            </a:outerShdw>
          </a:effectLst>
        </p:spPr>
        <p:txBody>
          <a:bodyPr bIns="640080" anchor="ctr">
            <a:noAutofit/>
          </a:bodyPr>
          <a:lstStyle>
            <a:lvl1pPr marL="0" indent="0" algn="ctr">
              <a:buFont typeface="Arial" panose="020B0604020202020204" pitchFamily="34" charset="0"/>
              <a:buNone/>
              <a:defRPr sz="2000">
                <a:solidFill>
                  <a:schemeClr val="bg1"/>
                </a:solidFill>
              </a:defRPr>
            </a:lvl1pPr>
          </a:lstStyle>
          <a:p>
            <a:endParaRPr lang="en-IN"/>
          </a:p>
        </p:txBody>
      </p:sp>
      <p:sp>
        <p:nvSpPr>
          <p:cNvPr id="40" name="Text Placeholder 35">
            <a:extLst>
              <a:ext uri="{FF2B5EF4-FFF2-40B4-BE49-F238E27FC236}">
                <a16:creationId xmlns:a16="http://schemas.microsoft.com/office/drawing/2014/main" id="{9C0064E9-2676-9B0B-2197-936C8E2D5A44}"/>
              </a:ext>
            </a:extLst>
          </p:cNvPr>
          <p:cNvSpPr>
            <a:spLocks noGrp="1"/>
          </p:cNvSpPr>
          <p:nvPr>
            <p:ph type="body" sz="quarter" idx="20" hasCustomPrompt="1"/>
          </p:nvPr>
        </p:nvSpPr>
        <p:spPr>
          <a:xfrm>
            <a:off x="5998914" y="5869249"/>
            <a:ext cx="5488235" cy="139110"/>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1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402049369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5_Custom Layout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6579011D-1C7C-A2D2-7808-778E3AF0A329}"/>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1405A153-0FFD-A2D6-638C-28F3375F9F36}"/>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D3AB161C-9D77-344D-0323-290CAD47B99D}"/>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sp>
        <p:nvSpPr>
          <p:cNvPr id="6" name="Rectangle 5">
            <a:extLst>
              <a:ext uri="{FF2B5EF4-FFF2-40B4-BE49-F238E27FC236}">
                <a16:creationId xmlns:a16="http://schemas.microsoft.com/office/drawing/2014/main" id="{765890C9-BA95-2FE6-8773-A60695F10BCC}"/>
              </a:ext>
              <a:ext uri="{C183D7F6-B498-43B3-948B-1728B52AA6E4}">
                <adec:decorative xmlns:adec="http://schemas.microsoft.com/office/drawing/2017/decorative" val="1"/>
              </a:ext>
            </a:extLst>
          </p:cNvPr>
          <p:cNvSpPr/>
          <p:nvPr userDrawn="1"/>
        </p:nvSpPr>
        <p:spPr bwMode="auto">
          <a:xfrm rot="16200000">
            <a:off x="6061472" y="-4758631"/>
            <a:ext cx="69057" cy="12192002"/>
          </a:xfrm>
          <a:prstGeom prst="rect">
            <a:avLst/>
          </a:prstGeom>
          <a:gradFill flip="none" rotWithShape="1">
            <a:gsLst>
              <a:gs pos="100000">
                <a:schemeClr val="tx2">
                  <a:lumMod val="60000"/>
                  <a:lumOff val="40000"/>
                </a:schemeClr>
              </a:gs>
              <a:gs pos="20000">
                <a:schemeClr val="tx2"/>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err="1">
              <a:solidFill>
                <a:srgbClr val="FFFFFF"/>
              </a:solidFill>
              <a:cs typeface="Segoe UI" pitchFamily="34" charset="0"/>
            </a:endParaRPr>
          </a:p>
        </p:txBody>
      </p:sp>
      <p:grpSp>
        <p:nvGrpSpPr>
          <p:cNvPr id="7" name="Group 6">
            <a:extLst>
              <a:ext uri="{FF2B5EF4-FFF2-40B4-BE49-F238E27FC236}">
                <a16:creationId xmlns:a16="http://schemas.microsoft.com/office/drawing/2014/main" id="{2FA1BDB4-6EB2-0357-3B85-B3F56B10EBA5}"/>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8" name="Group 7">
              <a:extLst>
                <a:ext uri="{FF2B5EF4-FFF2-40B4-BE49-F238E27FC236}">
                  <a16:creationId xmlns:a16="http://schemas.microsoft.com/office/drawing/2014/main" id="{C8145BDC-F2EF-D1D7-6F29-82C55C01A23D}"/>
                </a:ext>
              </a:extLst>
            </p:cNvPr>
            <p:cNvGrpSpPr/>
            <p:nvPr/>
          </p:nvGrpSpPr>
          <p:grpSpPr>
            <a:xfrm>
              <a:off x="0" y="0"/>
              <a:ext cx="12192000" cy="6858002"/>
              <a:chOff x="0" y="0"/>
              <a:chExt cx="12192000" cy="6858002"/>
            </a:xfrm>
          </p:grpSpPr>
          <p:grpSp>
            <p:nvGrpSpPr>
              <p:cNvPr id="10" name="Group 9">
                <a:extLst>
                  <a:ext uri="{FF2B5EF4-FFF2-40B4-BE49-F238E27FC236}">
                    <a16:creationId xmlns:a16="http://schemas.microsoft.com/office/drawing/2014/main" id="{6DBD9920-8688-04DD-AFE5-C5E74AE7A447}"/>
                  </a:ext>
                </a:extLst>
              </p:cNvPr>
              <p:cNvGrpSpPr/>
              <p:nvPr/>
            </p:nvGrpSpPr>
            <p:grpSpPr>
              <a:xfrm>
                <a:off x="9486900" y="0"/>
                <a:ext cx="2705100" cy="694583"/>
                <a:chOff x="9486900" y="0"/>
                <a:chExt cx="2705100" cy="694583"/>
              </a:xfrm>
            </p:grpSpPr>
            <p:sp>
              <p:nvSpPr>
                <p:cNvPr id="12" name="Freeform: Shape 11">
                  <a:extLst>
                    <a:ext uri="{FF2B5EF4-FFF2-40B4-BE49-F238E27FC236}">
                      <a16:creationId xmlns:a16="http://schemas.microsoft.com/office/drawing/2014/main" id="{C00AC885-4AA7-1995-4F2C-071DB9B34759}"/>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4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3" name="Freeform: Shape 12">
                  <a:extLst>
                    <a:ext uri="{FF2B5EF4-FFF2-40B4-BE49-F238E27FC236}">
                      <a16:creationId xmlns:a16="http://schemas.microsoft.com/office/drawing/2014/main" id="{1669860A-6C81-F026-FAF3-A86F6CE4ED83}"/>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1" name="Freeform: Shape 10">
                <a:extLst>
                  <a:ext uri="{FF2B5EF4-FFF2-40B4-BE49-F238E27FC236}">
                    <a16:creationId xmlns:a16="http://schemas.microsoft.com/office/drawing/2014/main" id="{65C4A214-FF46-CE62-C4E3-DBD245C79BC5}"/>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9" name="Freeform: Shape 8">
              <a:extLst>
                <a:ext uri="{FF2B5EF4-FFF2-40B4-BE49-F238E27FC236}">
                  <a16:creationId xmlns:a16="http://schemas.microsoft.com/office/drawing/2014/main" id="{17039192-0BBB-AF94-CF10-B163B256C6EB}"/>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grpSp>
      <p:sp>
        <p:nvSpPr>
          <p:cNvPr id="14" name="Rectangle: Top Corners Rounded 13">
            <a:extLst>
              <a:ext uri="{FF2B5EF4-FFF2-40B4-BE49-F238E27FC236}">
                <a16:creationId xmlns:a16="http://schemas.microsoft.com/office/drawing/2014/main" id="{378E9B85-FD23-5291-6803-9521E13AAA85}"/>
              </a:ext>
              <a:ext uri="{C183D7F6-B498-43B3-948B-1728B52AA6E4}">
                <adec:decorative xmlns:adec="http://schemas.microsoft.com/office/drawing/2017/decorative" val="1"/>
              </a:ext>
            </a:extLst>
          </p:cNvPr>
          <p:cNvSpPr/>
          <p:nvPr userDrawn="1"/>
        </p:nvSpPr>
        <p:spPr bwMode="auto">
          <a:xfrm rot="16200000">
            <a:off x="2937230" y="1964970"/>
            <a:ext cx="1908830" cy="6614889"/>
          </a:xfrm>
          <a:prstGeom prst="round2SameRect">
            <a:avLst>
              <a:gd name="adj1" fmla="val 9481"/>
              <a:gd name="adj2" fmla="val 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indent="0" algn="ctr">
              <a:buFont typeface="Arial" panose="020B0604020202020204" pitchFamily="34" charset="0"/>
              <a:buNone/>
            </a:pPr>
            <a:endParaRPr lang="en-US" err="1">
              <a:solidFill>
                <a:schemeClr val="bg1"/>
              </a:solidFill>
            </a:endParaRPr>
          </a:p>
        </p:txBody>
      </p:sp>
      <p:cxnSp>
        <p:nvCxnSpPr>
          <p:cNvPr id="17" name="Straight Connector 16">
            <a:extLst>
              <a:ext uri="{FF2B5EF4-FFF2-40B4-BE49-F238E27FC236}">
                <a16:creationId xmlns:a16="http://schemas.microsoft.com/office/drawing/2014/main" id="{B14EFCE7-4A4D-3160-4EF8-6BCDDC364BC6}"/>
              </a:ext>
              <a:ext uri="{C183D7F6-B498-43B3-948B-1728B52AA6E4}">
                <adec:decorative xmlns:adec="http://schemas.microsoft.com/office/drawing/2017/decorative" val="1"/>
              </a:ext>
            </a:extLst>
          </p:cNvPr>
          <p:cNvCxnSpPr>
            <a:cxnSpLocks/>
          </p:cNvCxnSpPr>
          <p:nvPr userDrawn="1"/>
        </p:nvCxnSpPr>
        <p:spPr>
          <a:xfrm rot="5400000">
            <a:off x="2908877" y="5272415"/>
            <a:ext cx="1703030" cy="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CD8B3620-9E88-798D-E42D-DDF13FEA7D58}"/>
              </a:ext>
            </a:extLst>
          </p:cNvPr>
          <p:cNvCxnSpPr>
            <a:cxnSpLocks/>
          </p:cNvCxnSpPr>
          <p:nvPr userDrawn="1"/>
        </p:nvCxnSpPr>
        <p:spPr>
          <a:xfrm flipH="1">
            <a:off x="1432561" y="2769472"/>
            <a:ext cx="5387339" cy="0"/>
          </a:xfrm>
          <a:prstGeom prst="line">
            <a:avLst/>
          </a:prstGeom>
          <a:ln w="6350">
            <a:solidFill>
              <a:schemeClr val="bg1">
                <a:lumMod val="8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4" name="Title 1">
            <a:extLst>
              <a:ext uri="{FF2B5EF4-FFF2-40B4-BE49-F238E27FC236}">
                <a16:creationId xmlns:a16="http://schemas.microsoft.com/office/drawing/2014/main" id="{386064D2-13E1-572C-329E-2685E1408598}"/>
              </a:ext>
            </a:extLst>
          </p:cNvPr>
          <p:cNvSpPr>
            <a:spLocks noGrp="1"/>
          </p:cNvSpPr>
          <p:nvPr>
            <p:ph type="title"/>
          </p:nvPr>
        </p:nvSpPr>
        <p:spPr>
          <a:xfrm>
            <a:off x="588263" y="457200"/>
            <a:ext cx="6429757"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35" name="Text Placeholder 35">
            <a:extLst>
              <a:ext uri="{FF2B5EF4-FFF2-40B4-BE49-F238E27FC236}">
                <a16:creationId xmlns:a16="http://schemas.microsoft.com/office/drawing/2014/main" id="{E491AA92-D73B-6E33-721B-4F139E3205E4}"/>
              </a:ext>
            </a:extLst>
          </p:cNvPr>
          <p:cNvSpPr>
            <a:spLocks noGrp="1"/>
          </p:cNvSpPr>
          <p:nvPr>
            <p:ph type="body" sz="quarter" idx="16" hasCustomPrompt="1"/>
          </p:nvPr>
        </p:nvSpPr>
        <p:spPr>
          <a:xfrm>
            <a:off x="1432340" y="1509442"/>
            <a:ext cx="5387339"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6" name="Text Placeholder 35">
            <a:extLst>
              <a:ext uri="{FF2B5EF4-FFF2-40B4-BE49-F238E27FC236}">
                <a16:creationId xmlns:a16="http://schemas.microsoft.com/office/drawing/2014/main" id="{0943156C-40F4-8A48-5E6D-AAD60CC3B45D}"/>
              </a:ext>
            </a:extLst>
          </p:cNvPr>
          <p:cNvSpPr>
            <a:spLocks noGrp="1"/>
          </p:cNvSpPr>
          <p:nvPr>
            <p:ph type="body" sz="quarter" idx="18" hasCustomPrompt="1"/>
          </p:nvPr>
        </p:nvSpPr>
        <p:spPr>
          <a:xfrm>
            <a:off x="1432340" y="1895144"/>
            <a:ext cx="5387339" cy="73255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7" name="Text Placeholder 35">
            <a:extLst>
              <a:ext uri="{FF2B5EF4-FFF2-40B4-BE49-F238E27FC236}">
                <a16:creationId xmlns:a16="http://schemas.microsoft.com/office/drawing/2014/main" id="{B5100769-766C-D10B-F6CB-BC1C67659FDE}"/>
              </a:ext>
            </a:extLst>
          </p:cNvPr>
          <p:cNvSpPr>
            <a:spLocks noGrp="1"/>
          </p:cNvSpPr>
          <p:nvPr>
            <p:ph type="body" sz="quarter" idx="19" hasCustomPrompt="1"/>
          </p:nvPr>
        </p:nvSpPr>
        <p:spPr>
          <a:xfrm>
            <a:off x="1432340" y="2907015"/>
            <a:ext cx="5387339"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8" name="Text Placeholder 35">
            <a:extLst>
              <a:ext uri="{FF2B5EF4-FFF2-40B4-BE49-F238E27FC236}">
                <a16:creationId xmlns:a16="http://schemas.microsoft.com/office/drawing/2014/main" id="{DF239A77-6870-09E0-EBCA-C8A6DEDD98A1}"/>
              </a:ext>
            </a:extLst>
          </p:cNvPr>
          <p:cNvSpPr>
            <a:spLocks noGrp="1"/>
          </p:cNvSpPr>
          <p:nvPr>
            <p:ph type="body" sz="quarter" idx="20" hasCustomPrompt="1"/>
          </p:nvPr>
        </p:nvSpPr>
        <p:spPr>
          <a:xfrm>
            <a:off x="1432340" y="3292717"/>
            <a:ext cx="5387339" cy="73255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9" name="Text Placeholder 35">
            <a:extLst>
              <a:ext uri="{FF2B5EF4-FFF2-40B4-BE49-F238E27FC236}">
                <a16:creationId xmlns:a16="http://schemas.microsoft.com/office/drawing/2014/main" id="{72D22397-195F-7C5B-3BCB-3E13FA171310}"/>
              </a:ext>
            </a:extLst>
          </p:cNvPr>
          <p:cNvSpPr>
            <a:spLocks noGrp="1"/>
          </p:cNvSpPr>
          <p:nvPr>
            <p:ph type="body" sz="quarter" idx="21" hasCustomPrompt="1"/>
          </p:nvPr>
        </p:nvSpPr>
        <p:spPr>
          <a:xfrm>
            <a:off x="784641" y="4468158"/>
            <a:ext cx="276984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0" name="Text Placeholder 35">
            <a:extLst>
              <a:ext uri="{FF2B5EF4-FFF2-40B4-BE49-F238E27FC236}">
                <a16:creationId xmlns:a16="http://schemas.microsoft.com/office/drawing/2014/main" id="{CC463DDF-4012-B1E9-19C2-9B1C0962CB64}"/>
              </a:ext>
            </a:extLst>
          </p:cNvPr>
          <p:cNvSpPr>
            <a:spLocks noGrp="1"/>
          </p:cNvSpPr>
          <p:nvPr>
            <p:ph type="body" sz="quarter" idx="22" hasCustomPrompt="1"/>
          </p:nvPr>
        </p:nvSpPr>
        <p:spPr>
          <a:xfrm>
            <a:off x="784641" y="4853859"/>
            <a:ext cx="2769840" cy="1223629"/>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1" name="Text Placeholder 35">
            <a:extLst>
              <a:ext uri="{FF2B5EF4-FFF2-40B4-BE49-F238E27FC236}">
                <a16:creationId xmlns:a16="http://schemas.microsoft.com/office/drawing/2014/main" id="{438EFA4A-A8C7-49F9-3827-4FA4A6E0F3DC}"/>
              </a:ext>
            </a:extLst>
          </p:cNvPr>
          <p:cNvSpPr>
            <a:spLocks noGrp="1"/>
          </p:cNvSpPr>
          <p:nvPr>
            <p:ph type="body" sz="quarter" idx="23" hasCustomPrompt="1"/>
          </p:nvPr>
        </p:nvSpPr>
        <p:spPr>
          <a:xfrm>
            <a:off x="3966301" y="4468158"/>
            <a:ext cx="276984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2" name="Text Placeholder 35">
            <a:extLst>
              <a:ext uri="{FF2B5EF4-FFF2-40B4-BE49-F238E27FC236}">
                <a16:creationId xmlns:a16="http://schemas.microsoft.com/office/drawing/2014/main" id="{5EC1ED19-3FAA-4E32-70A9-E69DF22EC12F}"/>
              </a:ext>
            </a:extLst>
          </p:cNvPr>
          <p:cNvSpPr>
            <a:spLocks noGrp="1"/>
          </p:cNvSpPr>
          <p:nvPr>
            <p:ph type="body" sz="quarter" idx="24" hasCustomPrompt="1"/>
          </p:nvPr>
        </p:nvSpPr>
        <p:spPr>
          <a:xfrm>
            <a:off x="3966301" y="4853859"/>
            <a:ext cx="2769840" cy="1223629"/>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3" name="Picture Placeholder 58">
            <a:extLst>
              <a:ext uri="{FF2B5EF4-FFF2-40B4-BE49-F238E27FC236}">
                <a16:creationId xmlns:a16="http://schemas.microsoft.com/office/drawing/2014/main" id="{F20CB609-76D6-2283-30D6-80BBB75FCEC8}"/>
              </a:ext>
            </a:extLst>
          </p:cNvPr>
          <p:cNvSpPr>
            <a:spLocks noGrp="1"/>
          </p:cNvSpPr>
          <p:nvPr>
            <p:ph type="pic" sz="quarter" idx="25"/>
          </p:nvPr>
        </p:nvSpPr>
        <p:spPr>
          <a:xfrm>
            <a:off x="7199091" y="215899"/>
            <a:ext cx="4410299" cy="6426199"/>
          </a:xfrm>
          <a:prstGeom prst="roundRect">
            <a:avLst>
              <a:gd name="adj" fmla="val 5089"/>
            </a:avLst>
          </a:prstGeom>
          <a:solidFill>
            <a:schemeClr val="bg1">
              <a:alpha val="40000"/>
            </a:schemeClr>
          </a:solidFill>
          <a:ln>
            <a:solidFill>
              <a:schemeClr val="bg1"/>
            </a:solidFill>
          </a:ln>
          <a:effectLst>
            <a:outerShdw blurRad="266700" sx="102000" sy="102000" algn="ctr" rotWithShape="0">
              <a:prstClr val="black">
                <a:alpha val="1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Tree>
    <p:extLst>
      <p:ext uri="{BB962C8B-B14F-4D97-AF65-F5344CB8AC3E}">
        <p14:creationId xmlns:p14="http://schemas.microsoft.com/office/powerpoint/2010/main" val="379809616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Journey slide (Dar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4A5B046-59E0-972E-F8C1-34708B147DE8}"/>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AE439117-F8A5-C6CE-6461-FB96C254E4FE}"/>
              </a:ext>
              <a:ext uri="{C183D7F6-B498-43B3-948B-1728B52AA6E4}">
                <adec:decorative xmlns:adec="http://schemas.microsoft.com/office/drawing/2017/decorative" val="1"/>
              </a:ext>
            </a:extLst>
          </p:cNvPr>
          <p:cNvPicPr>
            <a:picLocks noChangeAspect="1"/>
          </p:cNvPicPr>
          <p:nvPr userDrawn="1"/>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5" name="Rectangle 4">
            <a:extLst>
              <a:ext uri="{FF2B5EF4-FFF2-40B4-BE49-F238E27FC236}">
                <a16:creationId xmlns:a16="http://schemas.microsoft.com/office/drawing/2014/main" id="{46412AB3-9178-BD49-8DA0-44FF6A9F02CE}"/>
              </a:ext>
              <a:ext uri="{C183D7F6-B498-43B3-948B-1728B52AA6E4}">
                <adec:decorative xmlns:adec="http://schemas.microsoft.com/office/drawing/2017/decorative" val="1"/>
              </a:ext>
            </a:extLst>
          </p:cNvPr>
          <p:cNvSpPr/>
          <p:nvPr userDrawn="1"/>
        </p:nvSpPr>
        <p:spPr bwMode="auto">
          <a:xfrm>
            <a:off x="0" y="1663700"/>
            <a:ext cx="12192000" cy="3975100"/>
          </a:xfrm>
          <a:prstGeom prst="rect">
            <a:avLst/>
          </a:prstGeom>
          <a:solidFill>
            <a:schemeClr val="bg1">
              <a:alpha val="5000"/>
            </a:schemeClr>
          </a:solidFill>
          <a:ln w="3175">
            <a:gradFill>
              <a:gsLst>
                <a:gs pos="0">
                  <a:schemeClr val="bg1">
                    <a:lumMod val="99000"/>
                    <a:alpha val="5000"/>
                  </a:schemeClr>
                </a:gs>
                <a:gs pos="100000">
                  <a:schemeClr val="tx2"/>
                </a:gs>
              </a:gsLst>
              <a:lin ang="5400000" scaled="1"/>
            </a:gradFill>
            <a:headEnd type="none" w="med" len="med"/>
            <a:tailEnd type="none" w="med" len="med"/>
          </a:ln>
          <a:effectLst>
            <a:outerShdw blurRad="571500" dist="38100" dir="2700000" algn="tl" rotWithShape="0">
              <a:prstClr val="black">
                <a:alpha val="5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fontAlgn="base">
              <a:spcBef>
                <a:spcPct val="0"/>
              </a:spcBef>
              <a:spcAft>
                <a:spcPts val="600"/>
              </a:spcAft>
              <a:buFont typeface="Arial" panose="020B0604020202020204" pitchFamily="34" charset="0"/>
              <a:buNone/>
            </a:pPr>
            <a:endParaRPr lang="en-US" sz="2000" err="1">
              <a:solidFill>
                <a:schemeClr val="bg1"/>
              </a:solidFill>
              <a:latin typeface="+mj-lt"/>
              <a:ea typeface="Segoe UI Black" panose="020B0A02040204020203" pitchFamily="34" charset="0"/>
            </a:endParaRPr>
          </a:p>
        </p:txBody>
      </p:sp>
      <p:cxnSp>
        <p:nvCxnSpPr>
          <p:cNvPr id="8" name="Straight Connector 7">
            <a:extLst>
              <a:ext uri="{FF2B5EF4-FFF2-40B4-BE49-F238E27FC236}">
                <a16:creationId xmlns:a16="http://schemas.microsoft.com/office/drawing/2014/main" id="{79FEAACB-A92D-48D2-828C-4E09A76C5F5F}"/>
              </a:ext>
              <a:ext uri="{C183D7F6-B498-43B3-948B-1728B52AA6E4}">
                <adec:decorative xmlns:adec="http://schemas.microsoft.com/office/drawing/2017/decorative" val="1"/>
              </a:ext>
            </a:extLst>
          </p:cNvPr>
          <p:cNvCxnSpPr>
            <a:cxnSpLocks/>
          </p:cNvCxnSpPr>
          <p:nvPr/>
        </p:nvCxnSpPr>
        <p:spPr>
          <a:xfrm>
            <a:off x="484632" y="3437367"/>
            <a:ext cx="11222737" cy="0"/>
          </a:xfrm>
          <a:prstGeom prst="line">
            <a:avLst/>
          </a:prstGeom>
          <a:ln w="231775" cap="rnd">
            <a:gradFill flip="none" rotWithShape="1">
              <a:gsLst>
                <a:gs pos="0">
                  <a:schemeClr val="tx2">
                    <a:lumMod val="50000"/>
                  </a:schemeClr>
                </a:gs>
                <a:gs pos="100000">
                  <a:schemeClr val="tx2">
                    <a:lumMod val="60000"/>
                    <a:lumOff val="40000"/>
                  </a:schemeClr>
                </a:gs>
              </a:gsLst>
              <a:lin ang="0" scaled="1"/>
              <a:tileRect/>
            </a:gradFill>
            <a:headEnd type="none" w="lg" len="med"/>
            <a:tailEnd type="none" w="lg" len="med"/>
          </a:ln>
          <a:effectLst>
            <a:outerShdw blurRad="127000" dist="38100" dir="5400000" algn="t"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2AD2F12-CB4D-616E-E0BA-E7FF540F1EA2}"/>
              </a:ext>
              <a:ext uri="{C183D7F6-B498-43B3-948B-1728B52AA6E4}">
                <adec:decorative xmlns:adec="http://schemas.microsoft.com/office/drawing/2017/decorative" val="1"/>
              </a:ext>
            </a:extLst>
          </p:cNvPr>
          <p:cNvCxnSpPr>
            <a:cxnSpLocks/>
          </p:cNvCxnSpPr>
          <p:nvPr/>
        </p:nvCxnSpPr>
        <p:spPr>
          <a:xfrm>
            <a:off x="484632" y="3440798"/>
            <a:ext cx="11222737" cy="0"/>
          </a:xfrm>
          <a:prstGeom prst="line">
            <a:avLst/>
          </a:prstGeom>
          <a:ln w="57150" cap="rnd">
            <a:gradFill flip="none" rotWithShape="1">
              <a:gsLst>
                <a:gs pos="0">
                  <a:schemeClr val="bg1">
                    <a:lumMod val="95000"/>
                  </a:schemeClr>
                </a:gs>
                <a:gs pos="100000">
                  <a:schemeClr val="bg1"/>
                </a:gs>
              </a:gsLst>
              <a:lin ang="0" scaled="1"/>
              <a:tileRect/>
            </a:gradFill>
            <a:headEnd type="none" w="lg" len="med"/>
            <a:tailEnd type="none" w="lg" len="med"/>
          </a:ln>
          <a:effectLst>
            <a:outerShdw blurRad="127000" dist="38100" dir="5400000" algn="t"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cxnSp>
      <p:grpSp>
        <p:nvGrpSpPr>
          <p:cNvPr id="60" name="Group 59">
            <a:extLst>
              <a:ext uri="{FF2B5EF4-FFF2-40B4-BE49-F238E27FC236}">
                <a16:creationId xmlns:a16="http://schemas.microsoft.com/office/drawing/2014/main" id="{F93A6098-6275-2D2D-5D0D-D30882EAAB1A}"/>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61" name="Group 60">
              <a:extLst>
                <a:ext uri="{FF2B5EF4-FFF2-40B4-BE49-F238E27FC236}">
                  <a16:creationId xmlns:a16="http://schemas.microsoft.com/office/drawing/2014/main" id="{1120C87C-41F6-535E-C3EF-1E7FB6DAA3A0}"/>
                </a:ext>
              </a:extLst>
            </p:cNvPr>
            <p:cNvGrpSpPr/>
            <p:nvPr/>
          </p:nvGrpSpPr>
          <p:grpSpPr>
            <a:xfrm>
              <a:off x="0" y="0"/>
              <a:ext cx="12192000" cy="6858002"/>
              <a:chOff x="0" y="0"/>
              <a:chExt cx="12192000" cy="6858002"/>
            </a:xfrm>
          </p:grpSpPr>
          <p:grpSp>
            <p:nvGrpSpPr>
              <p:cNvPr id="63" name="Group 62">
                <a:extLst>
                  <a:ext uri="{FF2B5EF4-FFF2-40B4-BE49-F238E27FC236}">
                    <a16:creationId xmlns:a16="http://schemas.microsoft.com/office/drawing/2014/main" id="{2848DB1C-4508-050F-79AA-9E3B2D0F959D}"/>
                  </a:ext>
                </a:extLst>
              </p:cNvPr>
              <p:cNvGrpSpPr/>
              <p:nvPr/>
            </p:nvGrpSpPr>
            <p:grpSpPr>
              <a:xfrm>
                <a:off x="9486900" y="0"/>
                <a:ext cx="2705100" cy="694583"/>
                <a:chOff x="9486900" y="0"/>
                <a:chExt cx="2705100" cy="694583"/>
              </a:xfrm>
            </p:grpSpPr>
            <p:sp>
              <p:nvSpPr>
                <p:cNvPr id="65" name="Freeform: Shape 64">
                  <a:extLst>
                    <a:ext uri="{FF2B5EF4-FFF2-40B4-BE49-F238E27FC236}">
                      <a16:creationId xmlns:a16="http://schemas.microsoft.com/office/drawing/2014/main" id="{7B68DDC4-B2B8-80C0-1C9F-1C57CC99DABF}"/>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66" name="Freeform: Shape 65">
                  <a:extLst>
                    <a:ext uri="{FF2B5EF4-FFF2-40B4-BE49-F238E27FC236}">
                      <a16:creationId xmlns:a16="http://schemas.microsoft.com/office/drawing/2014/main" id="{7AC86BD7-10E6-8DEF-0575-09A294566998}"/>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64" name="Freeform: Shape 63">
                <a:extLst>
                  <a:ext uri="{FF2B5EF4-FFF2-40B4-BE49-F238E27FC236}">
                    <a16:creationId xmlns:a16="http://schemas.microsoft.com/office/drawing/2014/main" id="{16CE70C2-FD38-D729-58CE-3006778DDEB8}"/>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30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grpSp>
        <p:sp>
          <p:nvSpPr>
            <p:cNvPr id="62" name="Freeform: Shape 61">
              <a:extLst>
                <a:ext uri="{FF2B5EF4-FFF2-40B4-BE49-F238E27FC236}">
                  <a16:creationId xmlns:a16="http://schemas.microsoft.com/office/drawing/2014/main" id="{E6EA16CD-6DCE-FC65-B870-3C1BE0FBA250}"/>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grpSp>
      <p:sp>
        <p:nvSpPr>
          <p:cNvPr id="67" name="Title 1">
            <a:extLst>
              <a:ext uri="{FF2B5EF4-FFF2-40B4-BE49-F238E27FC236}">
                <a16:creationId xmlns:a16="http://schemas.microsoft.com/office/drawing/2014/main" id="{458BF5E6-C801-CE32-4857-8F86425191A6}"/>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68" name="Text Placeholder 35">
            <a:extLst>
              <a:ext uri="{FF2B5EF4-FFF2-40B4-BE49-F238E27FC236}">
                <a16:creationId xmlns:a16="http://schemas.microsoft.com/office/drawing/2014/main" id="{BB9DFC15-607F-54DB-357C-04CD1CE9FDEC}"/>
              </a:ext>
            </a:extLst>
          </p:cNvPr>
          <p:cNvSpPr>
            <a:spLocks noGrp="1"/>
          </p:cNvSpPr>
          <p:nvPr>
            <p:ph type="body" sz="quarter" idx="21" hasCustomPrompt="1"/>
          </p:nvPr>
        </p:nvSpPr>
        <p:spPr>
          <a:xfrm>
            <a:off x="1229360" y="2143341"/>
            <a:ext cx="266804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69" name="Text Placeholder 35">
            <a:extLst>
              <a:ext uri="{FF2B5EF4-FFF2-40B4-BE49-F238E27FC236}">
                <a16:creationId xmlns:a16="http://schemas.microsoft.com/office/drawing/2014/main" id="{189414AC-6F31-B358-37BD-98B4D94B2FB0}"/>
              </a:ext>
            </a:extLst>
          </p:cNvPr>
          <p:cNvSpPr>
            <a:spLocks noGrp="1"/>
          </p:cNvSpPr>
          <p:nvPr>
            <p:ph type="body" sz="quarter" idx="22" hasCustomPrompt="1"/>
          </p:nvPr>
        </p:nvSpPr>
        <p:spPr>
          <a:xfrm>
            <a:off x="1229360" y="2466318"/>
            <a:ext cx="2668037"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70" name="Text Placeholder 35">
            <a:extLst>
              <a:ext uri="{FF2B5EF4-FFF2-40B4-BE49-F238E27FC236}">
                <a16:creationId xmlns:a16="http://schemas.microsoft.com/office/drawing/2014/main" id="{95424BEE-6890-D3E6-DDDF-B9937D75673A}"/>
              </a:ext>
            </a:extLst>
          </p:cNvPr>
          <p:cNvSpPr>
            <a:spLocks noGrp="1"/>
          </p:cNvSpPr>
          <p:nvPr>
            <p:ph type="body" sz="quarter" idx="23" hasCustomPrompt="1"/>
          </p:nvPr>
        </p:nvSpPr>
        <p:spPr>
          <a:xfrm>
            <a:off x="4692907" y="2143341"/>
            <a:ext cx="266804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71" name="Text Placeholder 35">
            <a:extLst>
              <a:ext uri="{FF2B5EF4-FFF2-40B4-BE49-F238E27FC236}">
                <a16:creationId xmlns:a16="http://schemas.microsoft.com/office/drawing/2014/main" id="{0DDA5669-4F4C-BF00-5A68-D29157DB3035}"/>
              </a:ext>
            </a:extLst>
          </p:cNvPr>
          <p:cNvSpPr>
            <a:spLocks noGrp="1"/>
          </p:cNvSpPr>
          <p:nvPr>
            <p:ph type="body" sz="quarter" idx="24" hasCustomPrompt="1"/>
          </p:nvPr>
        </p:nvSpPr>
        <p:spPr>
          <a:xfrm>
            <a:off x="4692907" y="2466318"/>
            <a:ext cx="2668037"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72" name="Text Placeholder 35">
            <a:extLst>
              <a:ext uri="{FF2B5EF4-FFF2-40B4-BE49-F238E27FC236}">
                <a16:creationId xmlns:a16="http://schemas.microsoft.com/office/drawing/2014/main" id="{3DDD5FF4-28C3-5688-D4D5-D310B4C9EF43}"/>
              </a:ext>
            </a:extLst>
          </p:cNvPr>
          <p:cNvSpPr>
            <a:spLocks noGrp="1"/>
          </p:cNvSpPr>
          <p:nvPr>
            <p:ph type="body" sz="quarter" idx="25" hasCustomPrompt="1"/>
          </p:nvPr>
        </p:nvSpPr>
        <p:spPr>
          <a:xfrm>
            <a:off x="8156454" y="2143341"/>
            <a:ext cx="266804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73" name="Text Placeholder 35">
            <a:extLst>
              <a:ext uri="{FF2B5EF4-FFF2-40B4-BE49-F238E27FC236}">
                <a16:creationId xmlns:a16="http://schemas.microsoft.com/office/drawing/2014/main" id="{E25B8280-4D41-B249-B0BE-CB743A8BB013}"/>
              </a:ext>
            </a:extLst>
          </p:cNvPr>
          <p:cNvSpPr>
            <a:spLocks noGrp="1"/>
          </p:cNvSpPr>
          <p:nvPr>
            <p:ph type="body" sz="quarter" idx="26" hasCustomPrompt="1"/>
          </p:nvPr>
        </p:nvSpPr>
        <p:spPr>
          <a:xfrm>
            <a:off x="8156454" y="2466318"/>
            <a:ext cx="2668037"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76" name="Text Placeholder 35">
            <a:extLst>
              <a:ext uri="{FF2B5EF4-FFF2-40B4-BE49-F238E27FC236}">
                <a16:creationId xmlns:a16="http://schemas.microsoft.com/office/drawing/2014/main" id="{6FD07BB8-E65C-4D7B-3227-5B6B27FF0DE9}"/>
              </a:ext>
            </a:extLst>
          </p:cNvPr>
          <p:cNvSpPr>
            <a:spLocks noGrp="1"/>
          </p:cNvSpPr>
          <p:nvPr>
            <p:ph type="body" sz="quarter" idx="29" hasCustomPrompt="1"/>
          </p:nvPr>
        </p:nvSpPr>
        <p:spPr>
          <a:xfrm>
            <a:off x="3018508" y="3830449"/>
            <a:ext cx="266804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77" name="Text Placeholder 35">
            <a:extLst>
              <a:ext uri="{FF2B5EF4-FFF2-40B4-BE49-F238E27FC236}">
                <a16:creationId xmlns:a16="http://schemas.microsoft.com/office/drawing/2014/main" id="{59B7617D-5400-AD67-34DE-4DED7F0BF422}"/>
              </a:ext>
            </a:extLst>
          </p:cNvPr>
          <p:cNvSpPr>
            <a:spLocks noGrp="1"/>
          </p:cNvSpPr>
          <p:nvPr>
            <p:ph type="body" sz="quarter" idx="30" hasCustomPrompt="1"/>
          </p:nvPr>
        </p:nvSpPr>
        <p:spPr>
          <a:xfrm>
            <a:off x="3018508" y="4153425"/>
            <a:ext cx="2668037" cy="1154805"/>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74" name="Text Placeholder 35">
            <a:extLst>
              <a:ext uri="{FF2B5EF4-FFF2-40B4-BE49-F238E27FC236}">
                <a16:creationId xmlns:a16="http://schemas.microsoft.com/office/drawing/2014/main" id="{A7201DD7-B2B1-18D8-C764-B00E25118D54}"/>
              </a:ext>
            </a:extLst>
          </p:cNvPr>
          <p:cNvSpPr>
            <a:spLocks noGrp="1"/>
          </p:cNvSpPr>
          <p:nvPr>
            <p:ph type="body" sz="quarter" idx="27" hasCustomPrompt="1"/>
          </p:nvPr>
        </p:nvSpPr>
        <p:spPr>
          <a:xfrm>
            <a:off x="6482055" y="3830449"/>
            <a:ext cx="266804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75" name="Text Placeholder 35">
            <a:extLst>
              <a:ext uri="{FF2B5EF4-FFF2-40B4-BE49-F238E27FC236}">
                <a16:creationId xmlns:a16="http://schemas.microsoft.com/office/drawing/2014/main" id="{F4B8B905-C7DA-7937-0719-71BFCCA4A0AE}"/>
              </a:ext>
            </a:extLst>
          </p:cNvPr>
          <p:cNvSpPr>
            <a:spLocks noGrp="1"/>
          </p:cNvSpPr>
          <p:nvPr>
            <p:ph type="body" sz="quarter" idx="28" hasCustomPrompt="1"/>
          </p:nvPr>
        </p:nvSpPr>
        <p:spPr>
          <a:xfrm>
            <a:off x="6482055" y="4153425"/>
            <a:ext cx="2668037" cy="1154805"/>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78" name="Text Placeholder 35">
            <a:extLst>
              <a:ext uri="{FF2B5EF4-FFF2-40B4-BE49-F238E27FC236}">
                <a16:creationId xmlns:a16="http://schemas.microsoft.com/office/drawing/2014/main" id="{27A0A4C3-06DD-141F-B062-3F1926EFC76D}"/>
              </a:ext>
            </a:extLst>
          </p:cNvPr>
          <p:cNvSpPr>
            <a:spLocks noGrp="1"/>
          </p:cNvSpPr>
          <p:nvPr>
            <p:ph type="body" sz="quarter" idx="31" hasCustomPrompt="1"/>
          </p:nvPr>
        </p:nvSpPr>
        <p:spPr>
          <a:xfrm>
            <a:off x="9945603" y="3830449"/>
            <a:ext cx="1827298"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79" name="Text Placeholder 35">
            <a:extLst>
              <a:ext uri="{FF2B5EF4-FFF2-40B4-BE49-F238E27FC236}">
                <a16:creationId xmlns:a16="http://schemas.microsoft.com/office/drawing/2014/main" id="{6AEA7289-7121-7115-FDCB-317D2D9C3BF0}"/>
              </a:ext>
            </a:extLst>
          </p:cNvPr>
          <p:cNvSpPr>
            <a:spLocks noGrp="1"/>
          </p:cNvSpPr>
          <p:nvPr>
            <p:ph type="body" sz="quarter" idx="32" hasCustomPrompt="1"/>
          </p:nvPr>
        </p:nvSpPr>
        <p:spPr>
          <a:xfrm>
            <a:off x="9945604" y="4153425"/>
            <a:ext cx="1827296" cy="1154805"/>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105696935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Journey slide 2 (Dar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42D6FE3-3B27-1DFD-0D96-8B845B1D339E}"/>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4" name="Picture 3">
            <a:extLst>
              <a:ext uri="{FF2B5EF4-FFF2-40B4-BE49-F238E27FC236}">
                <a16:creationId xmlns:a16="http://schemas.microsoft.com/office/drawing/2014/main" id="{CC51E1B8-74C0-FCF7-6360-5E09521D177B}"/>
              </a:ext>
              <a:ext uri="{C183D7F6-B498-43B3-948B-1728B52AA6E4}">
                <adec:decorative xmlns:adec="http://schemas.microsoft.com/office/drawing/2017/decorative" val="1"/>
              </a:ext>
            </a:extLst>
          </p:cNvPr>
          <p:cNvPicPr>
            <a:picLocks noChangeAspect="1"/>
          </p:cNvPicPr>
          <p:nvPr userDrawn="1"/>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nvGrpSpPr>
          <p:cNvPr id="5" name="Group 4">
            <a:extLst>
              <a:ext uri="{FF2B5EF4-FFF2-40B4-BE49-F238E27FC236}">
                <a16:creationId xmlns:a16="http://schemas.microsoft.com/office/drawing/2014/main" id="{575E6861-E08B-2006-2C1A-C0134ACA3E90}"/>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6" name="Group 5">
              <a:extLst>
                <a:ext uri="{FF2B5EF4-FFF2-40B4-BE49-F238E27FC236}">
                  <a16:creationId xmlns:a16="http://schemas.microsoft.com/office/drawing/2014/main" id="{D76EFE29-6736-0590-0F90-2DE6443B4897}"/>
                </a:ext>
              </a:extLst>
            </p:cNvPr>
            <p:cNvGrpSpPr/>
            <p:nvPr/>
          </p:nvGrpSpPr>
          <p:grpSpPr>
            <a:xfrm>
              <a:off x="0" y="0"/>
              <a:ext cx="12192000" cy="6858002"/>
              <a:chOff x="0" y="0"/>
              <a:chExt cx="12192000" cy="6858002"/>
            </a:xfrm>
          </p:grpSpPr>
          <p:grpSp>
            <p:nvGrpSpPr>
              <p:cNvPr id="8" name="Group 7">
                <a:extLst>
                  <a:ext uri="{FF2B5EF4-FFF2-40B4-BE49-F238E27FC236}">
                    <a16:creationId xmlns:a16="http://schemas.microsoft.com/office/drawing/2014/main" id="{D4897373-7F99-1627-C04F-E621CF58ED5F}"/>
                  </a:ext>
                </a:extLst>
              </p:cNvPr>
              <p:cNvGrpSpPr/>
              <p:nvPr/>
            </p:nvGrpSpPr>
            <p:grpSpPr>
              <a:xfrm>
                <a:off x="9486900" y="0"/>
                <a:ext cx="2705100" cy="694583"/>
                <a:chOff x="9486900" y="0"/>
                <a:chExt cx="2705100" cy="694583"/>
              </a:xfrm>
            </p:grpSpPr>
            <p:sp>
              <p:nvSpPr>
                <p:cNvPr id="10" name="Freeform: Shape 9">
                  <a:extLst>
                    <a:ext uri="{FF2B5EF4-FFF2-40B4-BE49-F238E27FC236}">
                      <a16:creationId xmlns:a16="http://schemas.microsoft.com/office/drawing/2014/main" id="{6B82EA48-DAB6-55ED-13B8-C129CFE63787}"/>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1" name="Freeform: Shape 10">
                  <a:extLst>
                    <a:ext uri="{FF2B5EF4-FFF2-40B4-BE49-F238E27FC236}">
                      <a16:creationId xmlns:a16="http://schemas.microsoft.com/office/drawing/2014/main" id="{F8F8D310-F6C8-C061-815D-2B38C9477176}"/>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9" name="Freeform: Shape 8">
                <a:extLst>
                  <a:ext uri="{FF2B5EF4-FFF2-40B4-BE49-F238E27FC236}">
                    <a16:creationId xmlns:a16="http://schemas.microsoft.com/office/drawing/2014/main" id="{F1434399-00A1-8F02-0D47-6A971607F892}"/>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30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grpSp>
        <p:sp>
          <p:nvSpPr>
            <p:cNvPr id="7" name="Freeform: Shape 6">
              <a:extLst>
                <a:ext uri="{FF2B5EF4-FFF2-40B4-BE49-F238E27FC236}">
                  <a16:creationId xmlns:a16="http://schemas.microsoft.com/office/drawing/2014/main" id="{D96CDF64-9A87-F83A-707E-B0698057723D}"/>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grpSp>
      <p:sp>
        <p:nvSpPr>
          <p:cNvPr id="13" name="Rectangle: Single Corner Rounded 12">
            <a:extLst>
              <a:ext uri="{FF2B5EF4-FFF2-40B4-BE49-F238E27FC236}">
                <a16:creationId xmlns:a16="http://schemas.microsoft.com/office/drawing/2014/main" id="{70AB124E-D719-02B2-A829-283ADD554E46}"/>
              </a:ext>
              <a:ext uri="{C183D7F6-B498-43B3-948B-1728B52AA6E4}">
                <adec:decorative xmlns:adec="http://schemas.microsoft.com/office/drawing/2017/decorative" val="1"/>
              </a:ext>
            </a:extLst>
          </p:cNvPr>
          <p:cNvSpPr/>
          <p:nvPr userDrawn="1"/>
        </p:nvSpPr>
        <p:spPr bwMode="auto">
          <a:xfrm flipV="1">
            <a:off x="-1" y="1436688"/>
            <a:ext cx="12192001" cy="4595812"/>
          </a:xfrm>
          <a:prstGeom prst="round1Rect">
            <a:avLst>
              <a:gd name="adj" fmla="val 17740"/>
            </a:avLst>
          </a:prstGeom>
          <a:solidFill>
            <a:schemeClr val="bg1">
              <a:alpha val="5000"/>
            </a:schemeClr>
          </a:solidFill>
          <a:ln w="3175">
            <a:gradFill>
              <a:gsLst>
                <a:gs pos="0">
                  <a:schemeClr val="bg1">
                    <a:lumMod val="99000"/>
                    <a:alpha val="5000"/>
                  </a:schemeClr>
                </a:gs>
                <a:gs pos="100000">
                  <a:schemeClr val="tx2"/>
                </a:gs>
              </a:gsLst>
              <a:lin ang="5400000" scaled="1"/>
            </a:gradFill>
            <a:headEnd type="none" w="med" len="med"/>
            <a:tailEnd type="none" w="med" len="med"/>
          </a:ln>
          <a:effectLst>
            <a:outerShdw blurRad="571500" dist="38100" dir="2700000" algn="tl" rotWithShape="0">
              <a:prstClr val="black">
                <a:alpha val="5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marL="0" indent="0" fontAlgn="base">
              <a:spcBef>
                <a:spcPct val="0"/>
              </a:spcBef>
              <a:spcAft>
                <a:spcPts val="600"/>
              </a:spcAft>
              <a:buFont typeface="Arial" panose="020B0604020202020204" pitchFamily="34" charset="0"/>
              <a:buNone/>
            </a:pPr>
            <a:endParaRPr lang="en-US" sz="2000">
              <a:solidFill>
                <a:schemeClr val="bg1"/>
              </a:solidFill>
              <a:latin typeface="+mj-lt"/>
              <a:ea typeface="Segoe UI Black" panose="020B0A02040204020203" pitchFamily="34" charset="0"/>
            </a:endParaRPr>
          </a:p>
        </p:txBody>
      </p:sp>
      <p:sp>
        <p:nvSpPr>
          <p:cNvPr id="14" name="Rectangle: Top Corners Rounded 13">
            <a:extLst>
              <a:ext uri="{FF2B5EF4-FFF2-40B4-BE49-F238E27FC236}">
                <a16:creationId xmlns:a16="http://schemas.microsoft.com/office/drawing/2014/main" id="{68A552BB-576F-1E88-CFA9-61230400739B}"/>
              </a:ext>
              <a:ext uri="{C183D7F6-B498-43B3-948B-1728B52AA6E4}">
                <adec:decorative xmlns:adec="http://schemas.microsoft.com/office/drawing/2017/decorative" val="1"/>
              </a:ext>
            </a:extLst>
          </p:cNvPr>
          <p:cNvSpPr/>
          <p:nvPr userDrawn="1"/>
        </p:nvSpPr>
        <p:spPr bwMode="auto">
          <a:xfrm rot="5400000" flipH="1">
            <a:off x="5433569" y="-2076654"/>
            <a:ext cx="736600" cy="11603740"/>
          </a:xfrm>
          <a:prstGeom prst="round2SameRect">
            <a:avLst>
              <a:gd name="adj1" fmla="val 50000"/>
              <a:gd name="adj2" fmla="val 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chemeClr val="tx1"/>
              </a:solidFill>
              <a:cs typeface="Segoe UI" pitchFamily="34" charset="0"/>
            </a:endParaRPr>
          </a:p>
        </p:txBody>
      </p:sp>
      <p:sp>
        <p:nvSpPr>
          <p:cNvPr id="45" name="Title 1">
            <a:extLst>
              <a:ext uri="{FF2B5EF4-FFF2-40B4-BE49-F238E27FC236}">
                <a16:creationId xmlns:a16="http://schemas.microsoft.com/office/drawing/2014/main" id="{CEAC6A46-1430-1B76-FCED-FC7C29AB3612}"/>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42" name="Text Placeholder 35">
            <a:extLst>
              <a:ext uri="{FF2B5EF4-FFF2-40B4-BE49-F238E27FC236}">
                <a16:creationId xmlns:a16="http://schemas.microsoft.com/office/drawing/2014/main" id="{148A49D8-5813-6529-9752-9EA0BEEE7966}"/>
              </a:ext>
            </a:extLst>
          </p:cNvPr>
          <p:cNvSpPr>
            <a:spLocks noGrp="1"/>
          </p:cNvSpPr>
          <p:nvPr>
            <p:ph type="body" sz="quarter" idx="30" hasCustomPrompt="1"/>
          </p:nvPr>
        </p:nvSpPr>
        <p:spPr>
          <a:xfrm>
            <a:off x="2555001" y="2046848"/>
            <a:ext cx="2224934"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3" name="Text Placeholder 35">
            <a:extLst>
              <a:ext uri="{FF2B5EF4-FFF2-40B4-BE49-F238E27FC236}">
                <a16:creationId xmlns:a16="http://schemas.microsoft.com/office/drawing/2014/main" id="{52E5FBA0-273F-E26E-B729-D4A77A04E71E}"/>
              </a:ext>
            </a:extLst>
          </p:cNvPr>
          <p:cNvSpPr>
            <a:spLocks noGrp="1"/>
          </p:cNvSpPr>
          <p:nvPr>
            <p:ph type="body" sz="quarter" idx="31" hasCustomPrompt="1"/>
          </p:nvPr>
        </p:nvSpPr>
        <p:spPr>
          <a:xfrm>
            <a:off x="6163613" y="2046848"/>
            <a:ext cx="2224934"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4" name="Text Placeholder 35">
            <a:extLst>
              <a:ext uri="{FF2B5EF4-FFF2-40B4-BE49-F238E27FC236}">
                <a16:creationId xmlns:a16="http://schemas.microsoft.com/office/drawing/2014/main" id="{7D7C18BE-5B23-17A1-2A4A-6202E9CD8BC3}"/>
              </a:ext>
            </a:extLst>
          </p:cNvPr>
          <p:cNvSpPr>
            <a:spLocks noGrp="1"/>
          </p:cNvSpPr>
          <p:nvPr>
            <p:ph type="body" sz="quarter" idx="32" hasCustomPrompt="1"/>
          </p:nvPr>
        </p:nvSpPr>
        <p:spPr>
          <a:xfrm>
            <a:off x="9772226" y="2046848"/>
            <a:ext cx="1831511"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3" name="Text Placeholder 35">
            <a:extLst>
              <a:ext uri="{FF2B5EF4-FFF2-40B4-BE49-F238E27FC236}">
                <a16:creationId xmlns:a16="http://schemas.microsoft.com/office/drawing/2014/main" id="{D3EBE101-992A-308E-88CA-151CDA547095}"/>
              </a:ext>
            </a:extLst>
          </p:cNvPr>
          <p:cNvSpPr>
            <a:spLocks noGrp="1"/>
          </p:cNvSpPr>
          <p:nvPr>
            <p:ph type="body" sz="quarter" idx="21" hasCustomPrompt="1"/>
          </p:nvPr>
        </p:nvSpPr>
        <p:spPr>
          <a:xfrm>
            <a:off x="717550" y="3605883"/>
            <a:ext cx="153035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35" name="Text Placeholder 35">
            <a:extLst>
              <a:ext uri="{FF2B5EF4-FFF2-40B4-BE49-F238E27FC236}">
                <a16:creationId xmlns:a16="http://schemas.microsoft.com/office/drawing/2014/main" id="{75F6DB81-2B06-0702-5952-D99FF76D8744}"/>
              </a:ext>
            </a:extLst>
          </p:cNvPr>
          <p:cNvSpPr>
            <a:spLocks noGrp="1"/>
          </p:cNvSpPr>
          <p:nvPr>
            <p:ph type="body" sz="quarter" idx="23" hasCustomPrompt="1"/>
          </p:nvPr>
        </p:nvSpPr>
        <p:spPr>
          <a:xfrm>
            <a:off x="2521855" y="3605883"/>
            <a:ext cx="153035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36" name="Text Placeholder 35">
            <a:extLst>
              <a:ext uri="{FF2B5EF4-FFF2-40B4-BE49-F238E27FC236}">
                <a16:creationId xmlns:a16="http://schemas.microsoft.com/office/drawing/2014/main" id="{16DD49E8-9D9F-71B6-9196-A39FF19B6027}"/>
              </a:ext>
            </a:extLst>
          </p:cNvPr>
          <p:cNvSpPr>
            <a:spLocks noGrp="1"/>
          </p:cNvSpPr>
          <p:nvPr>
            <p:ph type="body" sz="quarter" idx="24" hasCustomPrompt="1"/>
          </p:nvPr>
        </p:nvSpPr>
        <p:spPr>
          <a:xfrm>
            <a:off x="4326160" y="3605883"/>
            <a:ext cx="153035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37" name="Text Placeholder 35">
            <a:extLst>
              <a:ext uri="{FF2B5EF4-FFF2-40B4-BE49-F238E27FC236}">
                <a16:creationId xmlns:a16="http://schemas.microsoft.com/office/drawing/2014/main" id="{5C5217AB-2FA9-93A3-6620-B0E0487556B5}"/>
              </a:ext>
            </a:extLst>
          </p:cNvPr>
          <p:cNvSpPr>
            <a:spLocks noGrp="1"/>
          </p:cNvSpPr>
          <p:nvPr>
            <p:ph type="body" sz="quarter" idx="25" hasCustomPrompt="1"/>
          </p:nvPr>
        </p:nvSpPr>
        <p:spPr>
          <a:xfrm>
            <a:off x="6130465" y="3605883"/>
            <a:ext cx="153035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38" name="Text Placeholder 35">
            <a:extLst>
              <a:ext uri="{FF2B5EF4-FFF2-40B4-BE49-F238E27FC236}">
                <a16:creationId xmlns:a16="http://schemas.microsoft.com/office/drawing/2014/main" id="{541CD13A-E0B5-99C0-044F-9FAA02E20EB1}"/>
              </a:ext>
            </a:extLst>
          </p:cNvPr>
          <p:cNvSpPr>
            <a:spLocks noGrp="1"/>
          </p:cNvSpPr>
          <p:nvPr>
            <p:ph type="body" sz="quarter" idx="26" hasCustomPrompt="1"/>
          </p:nvPr>
        </p:nvSpPr>
        <p:spPr>
          <a:xfrm>
            <a:off x="7934770" y="3605883"/>
            <a:ext cx="153035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39" name="Text Placeholder 35">
            <a:extLst>
              <a:ext uri="{FF2B5EF4-FFF2-40B4-BE49-F238E27FC236}">
                <a16:creationId xmlns:a16="http://schemas.microsoft.com/office/drawing/2014/main" id="{E949BB2D-E1D5-20CB-F8FD-33D595CF831D}"/>
              </a:ext>
            </a:extLst>
          </p:cNvPr>
          <p:cNvSpPr>
            <a:spLocks noGrp="1"/>
          </p:cNvSpPr>
          <p:nvPr>
            <p:ph type="body" sz="quarter" idx="27" hasCustomPrompt="1"/>
          </p:nvPr>
        </p:nvSpPr>
        <p:spPr>
          <a:xfrm>
            <a:off x="9739075" y="3605883"/>
            <a:ext cx="1530350"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tx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34" name="Text Placeholder 35">
            <a:extLst>
              <a:ext uri="{FF2B5EF4-FFF2-40B4-BE49-F238E27FC236}">
                <a16:creationId xmlns:a16="http://schemas.microsoft.com/office/drawing/2014/main" id="{DA426B23-927C-FD71-FCFD-55F06FCA1B66}"/>
              </a:ext>
            </a:extLst>
          </p:cNvPr>
          <p:cNvSpPr>
            <a:spLocks noGrp="1"/>
          </p:cNvSpPr>
          <p:nvPr>
            <p:ph type="body" sz="quarter" idx="22" hasCustomPrompt="1"/>
          </p:nvPr>
        </p:nvSpPr>
        <p:spPr>
          <a:xfrm>
            <a:off x="750695" y="4737667"/>
            <a:ext cx="2224934"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0" name="Text Placeholder 35">
            <a:extLst>
              <a:ext uri="{FF2B5EF4-FFF2-40B4-BE49-F238E27FC236}">
                <a16:creationId xmlns:a16="http://schemas.microsoft.com/office/drawing/2014/main" id="{7339EB25-DBF8-2DA9-F8AA-38BA83D13521}"/>
              </a:ext>
            </a:extLst>
          </p:cNvPr>
          <p:cNvSpPr>
            <a:spLocks noGrp="1"/>
          </p:cNvSpPr>
          <p:nvPr>
            <p:ph type="body" sz="quarter" idx="28" hasCustomPrompt="1"/>
          </p:nvPr>
        </p:nvSpPr>
        <p:spPr>
          <a:xfrm>
            <a:off x="4359307" y="4737667"/>
            <a:ext cx="2224934"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1" name="Text Placeholder 35">
            <a:extLst>
              <a:ext uri="{FF2B5EF4-FFF2-40B4-BE49-F238E27FC236}">
                <a16:creationId xmlns:a16="http://schemas.microsoft.com/office/drawing/2014/main" id="{519F66D2-B094-4DD5-B653-75D9A5561677}"/>
              </a:ext>
            </a:extLst>
          </p:cNvPr>
          <p:cNvSpPr>
            <a:spLocks noGrp="1"/>
          </p:cNvSpPr>
          <p:nvPr>
            <p:ph type="body" sz="quarter" idx="29" hasCustomPrompt="1"/>
          </p:nvPr>
        </p:nvSpPr>
        <p:spPr>
          <a:xfrm>
            <a:off x="7967919" y="4737667"/>
            <a:ext cx="2224934"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311512332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231DDD-733D-0A9F-6934-A52E3EED095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DAFDF7E5-31E9-5449-DB81-DEFBC702D31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C98315E9-7A17-E9C7-39D3-B5CC2BD9179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1DD7FEA-FBB5-8ADE-1774-60F0F805BF0B}"/>
              </a:ext>
            </a:extLst>
          </p:cNvPr>
          <p:cNvSpPr>
            <a:spLocks noGrp="1"/>
          </p:cNvSpPr>
          <p:nvPr>
            <p:ph type="dt" sz="half" idx="10"/>
          </p:nvPr>
        </p:nvSpPr>
        <p:spPr/>
        <p:txBody>
          <a:bodyPr/>
          <a:lstStyle/>
          <a:p>
            <a:fld id="{78834B7A-A772-41F8-99FF-2368B14B0677}" type="datetimeFigureOut">
              <a:rPr lang="en-US" smtClean="0"/>
              <a:t>10/28/2025</a:t>
            </a:fld>
            <a:endParaRPr lang="en-US"/>
          </a:p>
        </p:txBody>
      </p:sp>
      <p:sp>
        <p:nvSpPr>
          <p:cNvPr id="6" name="Footer Placeholder 5">
            <a:extLst>
              <a:ext uri="{FF2B5EF4-FFF2-40B4-BE49-F238E27FC236}">
                <a16:creationId xmlns:a16="http://schemas.microsoft.com/office/drawing/2014/main" id="{5972E351-9CC6-9692-73F7-59DDAA052464}"/>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2C411058-90DD-4B91-E05E-EBA49638386E}"/>
              </a:ext>
            </a:extLst>
          </p:cNvPr>
          <p:cNvSpPr>
            <a:spLocks noGrp="1"/>
          </p:cNvSpPr>
          <p:nvPr>
            <p:ph type="sldNum" sz="quarter" idx="12"/>
          </p:nvPr>
        </p:nvSpPr>
        <p:spPr/>
        <p:txBody>
          <a:bodyPr/>
          <a:lstStyle/>
          <a:p>
            <a:fld id="{4624AFDC-5FAE-486C-8FFC-8EB2A77CD6CB}" type="slidenum">
              <a:rPr lang="en-US" smtClean="0"/>
              <a:t>‹#›</a:t>
            </a:fld>
            <a:endParaRPr lang="en-US"/>
          </a:p>
        </p:txBody>
      </p:sp>
    </p:spTree>
    <p:extLst>
      <p:ext uri="{BB962C8B-B14F-4D97-AF65-F5344CB8AC3E}">
        <p14:creationId xmlns:p14="http://schemas.microsoft.com/office/powerpoint/2010/main" val="296613592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Table slide (Dark)">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874A330F-DDD7-6DF9-0C2B-2C2EA20C8EC6}"/>
              </a:ext>
            </a:extLst>
          </p:cNvPr>
          <p:cNvGrpSpPr/>
          <p:nvPr userDrawn="1"/>
        </p:nvGrpSpPr>
        <p:grpSpPr>
          <a:xfrm>
            <a:off x="0" y="0"/>
            <a:ext cx="12192000" cy="6858002"/>
            <a:chOff x="0" y="0"/>
            <a:chExt cx="12192000" cy="6858002"/>
          </a:xfrm>
        </p:grpSpPr>
        <p:grpSp>
          <p:nvGrpSpPr>
            <p:cNvPr id="3" name="Group 2">
              <a:extLst>
                <a:ext uri="{FF2B5EF4-FFF2-40B4-BE49-F238E27FC236}">
                  <a16:creationId xmlns:a16="http://schemas.microsoft.com/office/drawing/2014/main" id="{17BDB50D-FC04-E2B7-C48F-442EA377C86F}"/>
                </a:ext>
              </a:extLst>
            </p:cNvPr>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803F587C-4752-0120-FF5E-4E77D202A33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E80BD8AB-3887-B6E4-FF30-02B77D702E27}"/>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D9AEBB9E-0EA3-3CF9-5E84-2AD025ABEBA3}"/>
                </a:ext>
              </a:extLst>
            </p:cNvPr>
            <p:cNvGrpSpPr/>
            <p:nvPr userDrawn="1"/>
          </p:nvGrpSpPr>
          <p:grpSpPr>
            <a:xfrm>
              <a:off x="0" y="0"/>
              <a:ext cx="12192000" cy="6858002"/>
              <a:chOff x="0" y="0"/>
              <a:chExt cx="12192000" cy="6858002"/>
            </a:xfrm>
          </p:grpSpPr>
          <p:grpSp>
            <p:nvGrpSpPr>
              <p:cNvPr id="7" name="Group 6">
                <a:extLst>
                  <a:ext uri="{FF2B5EF4-FFF2-40B4-BE49-F238E27FC236}">
                    <a16:creationId xmlns:a16="http://schemas.microsoft.com/office/drawing/2014/main" id="{783062F9-78A8-3C20-DE7A-F3101BE763CC}"/>
                  </a:ext>
                </a:extLst>
              </p:cNvPr>
              <p:cNvGrpSpPr/>
              <p:nvPr/>
            </p:nvGrpSpPr>
            <p:grpSpPr>
              <a:xfrm>
                <a:off x="0" y="0"/>
                <a:ext cx="12192000" cy="6858002"/>
                <a:chOff x="0" y="0"/>
                <a:chExt cx="12192000" cy="6858002"/>
              </a:xfrm>
            </p:grpSpPr>
            <p:grpSp>
              <p:nvGrpSpPr>
                <p:cNvPr id="9" name="Group 8">
                  <a:extLst>
                    <a:ext uri="{FF2B5EF4-FFF2-40B4-BE49-F238E27FC236}">
                      <a16:creationId xmlns:a16="http://schemas.microsoft.com/office/drawing/2014/main" id="{A04F062B-9A5C-E7A5-630E-7F5ED1BE26D2}"/>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D5D9E7ED-3A7D-DA98-F03F-E33C76EA6D10}"/>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12" name="Freeform: Shape 11">
                    <a:extLst>
                      <a:ext uri="{FF2B5EF4-FFF2-40B4-BE49-F238E27FC236}">
                        <a16:creationId xmlns:a16="http://schemas.microsoft.com/office/drawing/2014/main" id="{40801A54-6F60-A7D0-43C8-BC30F73BBDA2}"/>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10" name="Freeform: Shape 9">
                  <a:extLst>
                    <a:ext uri="{FF2B5EF4-FFF2-40B4-BE49-F238E27FC236}">
                      <a16:creationId xmlns:a16="http://schemas.microsoft.com/office/drawing/2014/main" id="{F4C353FE-A337-4604-1B2F-9C1C2955E0F1}"/>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8" name="Freeform: Shape 7">
                <a:extLst>
                  <a:ext uri="{FF2B5EF4-FFF2-40B4-BE49-F238E27FC236}">
                    <a16:creationId xmlns:a16="http://schemas.microsoft.com/office/drawing/2014/main" id="{2AF0A7C8-246B-1CEF-A00E-97CD85F3745F}"/>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13" name="Rectangle: Top Corners Rounded 12">
            <a:extLst>
              <a:ext uri="{FF2B5EF4-FFF2-40B4-BE49-F238E27FC236}">
                <a16:creationId xmlns:a16="http://schemas.microsoft.com/office/drawing/2014/main" id="{271E3197-E26B-45C1-DD94-4A613C6354AE}"/>
              </a:ext>
            </a:extLst>
          </p:cNvPr>
          <p:cNvSpPr>
            <a:spLocks/>
          </p:cNvSpPr>
          <p:nvPr userDrawn="1"/>
        </p:nvSpPr>
        <p:spPr bwMode="auto">
          <a:xfrm flipH="1">
            <a:off x="588263" y="1733550"/>
            <a:ext cx="11015472" cy="4535488"/>
          </a:xfrm>
          <a:prstGeom prst="round2SameRect">
            <a:avLst>
              <a:gd name="adj1" fmla="val 0"/>
              <a:gd name="adj2" fmla="val 4489"/>
            </a:avLst>
          </a:prstGeom>
          <a:solidFill>
            <a:schemeClr val="tx2">
              <a:alpha val="50000"/>
            </a:schemeClr>
          </a:solidFill>
          <a:ln>
            <a:noFill/>
            <a:headEnd type="none" w="med" len="med"/>
            <a:tailEnd type="none" w="med" len="med"/>
          </a:ln>
          <a:effectLst>
            <a:outerShdw blurRad="571500" dist="444500" dir="8040000" sx="90000" sy="90000" algn="t"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731520" rIns="182880" bIns="146304" numCol="1" spcCol="0" rtlCol="0" fromWordArt="0" anchor="t" anchorCtr="0" forceAA="0" compatLnSpc="1">
            <a:prstTxWarp prst="textNoShape">
              <a:avLst/>
            </a:prstTxWarp>
            <a:noAutofit/>
          </a:bodyPr>
          <a:lstStyle/>
          <a:p>
            <a:pPr>
              <a:spcAft>
                <a:spcPts val="600"/>
              </a:spcAft>
            </a:pPr>
            <a:endParaRPr lang="en-US" sz="1600" err="1">
              <a:solidFill>
                <a:schemeClr val="tx1"/>
              </a:solidFill>
            </a:endParaRPr>
          </a:p>
        </p:txBody>
      </p:sp>
      <p:sp>
        <p:nvSpPr>
          <p:cNvPr id="14" name="Rectangle: Top Corners Rounded 13">
            <a:extLst>
              <a:ext uri="{FF2B5EF4-FFF2-40B4-BE49-F238E27FC236}">
                <a16:creationId xmlns:a16="http://schemas.microsoft.com/office/drawing/2014/main" id="{DD05F191-7555-34BA-B45C-AE7DE52D8836}"/>
              </a:ext>
            </a:extLst>
          </p:cNvPr>
          <p:cNvSpPr>
            <a:spLocks/>
          </p:cNvSpPr>
          <p:nvPr userDrawn="1"/>
        </p:nvSpPr>
        <p:spPr bwMode="auto">
          <a:xfrm flipH="1">
            <a:off x="587206" y="1428750"/>
            <a:ext cx="11017586" cy="596900"/>
          </a:xfrm>
          <a:prstGeom prst="round2SameRect">
            <a:avLst>
              <a:gd name="adj1" fmla="val 39007"/>
              <a:gd name="adj2" fmla="val 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000" err="1">
              <a:solidFill>
                <a:schemeClr val="bg1"/>
              </a:solidFill>
              <a:cs typeface="Segoe UI" pitchFamily="34" charset="0"/>
            </a:endParaRPr>
          </a:p>
        </p:txBody>
      </p:sp>
      <p:sp>
        <p:nvSpPr>
          <p:cNvPr id="17" name="Title 1">
            <a:extLst>
              <a:ext uri="{FF2B5EF4-FFF2-40B4-BE49-F238E27FC236}">
                <a16:creationId xmlns:a16="http://schemas.microsoft.com/office/drawing/2014/main" id="{A6446783-E9BE-EE7B-DDAA-4BCDACD80AC3}"/>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Tree>
    <p:extLst>
      <p:ext uri="{BB962C8B-B14F-4D97-AF65-F5344CB8AC3E}">
        <p14:creationId xmlns:p14="http://schemas.microsoft.com/office/powerpoint/2010/main" val="360843858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Title only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B363C66-72AD-0E93-28D4-C669190056B8}"/>
              </a:ext>
            </a:extLst>
          </p:cNvPr>
          <p:cNvGrpSpPr/>
          <p:nvPr userDrawn="1"/>
        </p:nvGrpSpPr>
        <p:grpSpPr>
          <a:xfrm>
            <a:off x="0" y="0"/>
            <a:ext cx="12192000" cy="6858002"/>
            <a:chOff x="0" y="0"/>
            <a:chExt cx="12192000" cy="6858002"/>
          </a:xfrm>
        </p:grpSpPr>
        <p:grpSp>
          <p:nvGrpSpPr>
            <p:cNvPr id="4" name="Group 3">
              <a:extLst>
                <a:ext uri="{FF2B5EF4-FFF2-40B4-BE49-F238E27FC236}">
                  <a16:creationId xmlns:a16="http://schemas.microsoft.com/office/drawing/2014/main" id="{036CB204-80CF-5C05-00D4-6522A363309E}"/>
                </a:ext>
              </a:extLst>
            </p:cNvPr>
            <p:cNvGrpSpPr/>
            <p:nvPr userDrawn="1"/>
          </p:nvGrpSpPr>
          <p:grpSpPr>
            <a:xfrm>
              <a:off x="0" y="0"/>
              <a:ext cx="12192000" cy="6858000"/>
              <a:chOff x="0" y="0"/>
              <a:chExt cx="12192000" cy="6858000"/>
            </a:xfrm>
          </p:grpSpPr>
          <p:pic>
            <p:nvPicPr>
              <p:cNvPr id="12" name="Picture 11" descr="A picture containing blue, electric blue, majorelle blue, blur&#10;&#10;Description automatically generated">
                <a:extLst>
                  <a:ext uri="{FF2B5EF4-FFF2-40B4-BE49-F238E27FC236}">
                    <a16:creationId xmlns:a16="http://schemas.microsoft.com/office/drawing/2014/main" id="{3600F912-90CC-925B-6278-FC1727358D0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6" name="Picture 15">
                <a:extLst>
                  <a:ext uri="{FF2B5EF4-FFF2-40B4-BE49-F238E27FC236}">
                    <a16:creationId xmlns:a16="http://schemas.microsoft.com/office/drawing/2014/main" id="{A528B455-FECB-B7D6-8FDE-2BD26324B127}"/>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5" name="Group 4">
              <a:extLst>
                <a:ext uri="{FF2B5EF4-FFF2-40B4-BE49-F238E27FC236}">
                  <a16:creationId xmlns:a16="http://schemas.microsoft.com/office/drawing/2014/main" id="{5BC8496B-4DAF-63EE-5AFF-13FDF20CF832}"/>
                </a:ext>
              </a:extLst>
            </p:cNvPr>
            <p:cNvGrpSpPr/>
            <p:nvPr userDrawn="1"/>
          </p:nvGrpSpPr>
          <p:grpSpPr>
            <a:xfrm>
              <a:off x="0" y="0"/>
              <a:ext cx="12192000" cy="6858002"/>
              <a:chOff x="0" y="0"/>
              <a:chExt cx="12192000" cy="6858002"/>
            </a:xfrm>
          </p:grpSpPr>
          <p:grpSp>
            <p:nvGrpSpPr>
              <p:cNvPr id="6" name="Group 5">
                <a:extLst>
                  <a:ext uri="{FF2B5EF4-FFF2-40B4-BE49-F238E27FC236}">
                    <a16:creationId xmlns:a16="http://schemas.microsoft.com/office/drawing/2014/main" id="{B30AFDA1-5FC7-2B43-88B2-43863D232F69}"/>
                  </a:ext>
                </a:extLst>
              </p:cNvPr>
              <p:cNvGrpSpPr/>
              <p:nvPr/>
            </p:nvGrpSpPr>
            <p:grpSpPr>
              <a:xfrm>
                <a:off x="0" y="0"/>
                <a:ext cx="12192000" cy="6858002"/>
                <a:chOff x="0" y="0"/>
                <a:chExt cx="12192000" cy="6858002"/>
              </a:xfrm>
            </p:grpSpPr>
            <p:grpSp>
              <p:nvGrpSpPr>
                <p:cNvPr id="8" name="Group 7">
                  <a:extLst>
                    <a:ext uri="{FF2B5EF4-FFF2-40B4-BE49-F238E27FC236}">
                      <a16:creationId xmlns:a16="http://schemas.microsoft.com/office/drawing/2014/main" id="{D0B02FFC-A32A-F3BE-3E95-79CE346B4955}"/>
                    </a:ext>
                  </a:extLst>
                </p:cNvPr>
                <p:cNvGrpSpPr/>
                <p:nvPr/>
              </p:nvGrpSpPr>
              <p:grpSpPr>
                <a:xfrm>
                  <a:off x="9486900" y="0"/>
                  <a:ext cx="2705100" cy="694583"/>
                  <a:chOff x="9486900" y="0"/>
                  <a:chExt cx="2705100" cy="694583"/>
                </a:xfrm>
              </p:grpSpPr>
              <p:sp>
                <p:nvSpPr>
                  <p:cNvPr id="10" name="Freeform: Shape 9">
                    <a:extLst>
                      <a:ext uri="{FF2B5EF4-FFF2-40B4-BE49-F238E27FC236}">
                        <a16:creationId xmlns:a16="http://schemas.microsoft.com/office/drawing/2014/main" id="{898A0F8A-0B9B-58F2-2FE7-B8E7B3543199}"/>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11" name="Freeform: Shape 10">
                    <a:extLst>
                      <a:ext uri="{FF2B5EF4-FFF2-40B4-BE49-F238E27FC236}">
                        <a16:creationId xmlns:a16="http://schemas.microsoft.com/office/drawing/2014/main" id="{6D747D3C-2451-FA89-28AD-1469BA113F4B}"/>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9" name="Freeform: Shape 8">
                  <a:extLst>
                    <a:ext uri="{FF2B5EF4-FFF2-40B4-BE49-F238E27FC236}">
                      <a16:creationId xmlns:a16="http://schemas.microsoft.com/office/drawing/2014/main" id="{831EEA3D-EDA2-D0AE-B040-3D77052A4E93}"/>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7" name="Freeform: Shape 6">
                <a:extLst>
                  <a:ext uri="{FF2B5EF4-FFF2-40B4-BE49-F238E27FC236}">
                    <a16:creationId xmlns:a16="http://schemas.microsoft.com/office/drawing/2014/main" id="{DCB8B348-739B-0B41-0AEF-A96A3E004DC8}"/>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15" name="Title 1">
            <a:extLst>
              <a:ext uri="{FF2B5EF4-FFF2-40B4-BE49-F238E27FC236}">
                <a16:creationId xmlns:a16="http://schemas.microsoft.com/office/drawing/2014/main" id="{99811C9C-EE36-8FFD-4326-C94016CC8C71}"/>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Tree>
    <p:extLst>
      <p:ext uri="{BB962C8B-B14F-4D97-AF65-F5344CB8AC3E}">
        <p14:creationId xmlns:p14="http://schemas.microsoft.com/office/powerpoint/2010/main" val="23586712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Chart slide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F5108E6-F6F8-A1F5-D4D2-168834BBD8D3}"/>
              </a:ext>
              <a:ext uri="{C183D7F6-B498-43B3-948B-1728B52AA6E4}">
                <adec:decorative xmlns:adec="http://schemas.microsoft.com/office/drawing/2017/decorative" val="1"/>
              </a:ext>
            </a:extLst>
          </p:cNvPr>
          <p:cNvGrpSpPr/>
          <p:nvPr userDrawn="1"/>
        </p:nvGrpSpPr>
        <p:grpSpPr>
          <a:xfrm>
            <a:off x="0" y="0"/>
            <a:ext cx="12192000" cy="6795078"/>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82E60905-D987-21A2-FFB1-C791541C93F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10BC4C46-3888-2503-8FA7-E7099CE0B0B5}"/>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6F28955F-905C-5BE2-F38D-47D06EBBBC25}"/>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7" name="Group 6">
              <a:extLst>
                <a:ext uri="{FF2B5EF4-FFF2-40B4-BE49-F238E27FC236}">
                  <a16:creationId xmlns:a16="http://schemas.microsoft.com/office/drawing/2014/main" id="{FD5F1DF1-B26F-5F38-677F-549B56603FCD}"/>
                </a:ext>
              </a:extLst>
            </p:cNvPr>
            <p:cNvGrpSpPr/>
            <p:nvPr/>
          </p:nvGrpSpPr>
          <p:grpSpPr>
            <a:xfrm>
              <a:off x="0" y="0"/>
              <a:ext cx="12192000" cy="6858002"/>
              <a:chOff x="0" y="0"/>
              <a:chExt cx="12192000" cy="6858002"/>
            </a:xfrm>
          </p:grpSpPr>
          <p:grpSp>
            <p:nvGrpSpPr>
              <p:cNvPr id="9" name="Group 8">
                <a:extLst>
                  <a:ext uri="{FF2B5EF4-FFF2-40B4-BE49-F238E27FC236}">
                    <a16:creationId xmlns:a16="http://schemas.microsoft.com/office/drawing/2014/main" id="{14CB9709-BB9B-6D0E-86E9-E6402290ABAE}"/>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DAE64557-0FC7-FE0D-9C0B-66910B13DCA2}"/>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12" name="Freeform: Shape 11">
                  <a:extLst>
                    <a:ext uri="{FF2B5EF4-FFF2-40B4-BE49-F238E27FC236}">
                      <a16:creationId xmlns:a16="http://schemas.microsoft.com/office/drawing/2014/main" id="{57EB0CEA-736C-A6B5-49A3-2D7056524E70}"/>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10" name="Freeform: Shape 9">
                <a:extLst>
                  <a:ext uri="{FF2B5EF4-FFF2-40B4-BE49-F238E27FC236}">
                    <a16:creationId xmlns:a16="http://schemas.microsoft.com/office/drawing/2014/main" id="{D27B92EA-0834-4C12-CB46-D141B90558CF}"/>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30000"/>
                  </a:prstClr>
                </a:outerShdw>
              </a:effectLst>
            </p:spPr>
            <p:txBody>
              <a:bodyPr wrap="square" rtlCol="0" anchor="ctr">
                <a:noAutofit/>
              </a:bodyPr>
              <a:lstStyle/>
              <a:p>
                <a:endParaRPr lang="en-US">
                  <a:solidFill>
                    <a:schemeClr val="bg1"/>
                  </a:solidFill>
                </a:endParaRPr>
              </a:p>
            </p:txBody>
          </p:sp>
        </p:grpSp>
        <p:sp>
          <p:nvSpPr>
            <p:cNvPr id="8" name="Freeform: Shape 7">
              <a:extLst>
                <a:ext uri="{FF2B5EF4-FFF2-40B4-BE49-F238E27FC236}">
                  <a16:creationId xmlns:a16="http://schemas.microsoft.com/office/drawing/2014/main" id="{991E6195-8EC5-A016-E27E-79A12AAF102B}"/>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endParaRPr lang="en-US">
                <a:solidFill>
                  <a:schemeClr val="bg1"/>
                </a:solidFill>
              </a:endParaRPr>
            </a:p>
          </p:txBody>
        </p:sp>
      </p:grpSp>
      <p:sp>
        <p:nvSpPr>
          <p:cNvPr id="13" name="Rectangle: Rounded Corners 12">
            <a:extLst>
              <a:ext uri="{FF2B5EF4-FFF2-40B4-BE49-F238E27FC236}">
                <a16:creationId xmlns:a16="http://schemas.microsoft.com/office/drawing/2014/main" id="{80D6BA44-DC14-C18F-8042-67753A9036AC}"/>
              </a:ext>
              <a:ext uri="{C183D7F6-B498-43B3-948B-1728B52AA6E4}">
                <adec:decorative xmlns:adec="http://schemas.microsoft.com/office/drawing/2017/decorative" val="1"/>
              </a:ext>
            </a:extLst>
          </p:cNvPr>
          <p:cNvSpPr>
            <a:spLocks/>
          </p:cNvSpPr>
          <p:nvPr userDrawn="1"/>
        </p:nvSpPr>
        <p:spPr bwMode="auto">
          <a:xfrm flipH="1">
            <a:off x="7069254" y="1428750"/>
            <a:ext cx="4539340" cy="4478564"/>
          </a:xfrm>
          <a:prstGeom prst="roundRect">
            <a:avLst>
              <a:gd name="adj" fmla="val 6884"/>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err="1">
              <a:solidFill>
                <a:schemeClr val="bg1"/>
              </a:solidFill>
            </a:endParaRPr>
          </a:p>
        </p:txBody>
      </p:sp>
      <p:sp>
        <p:nvSpPr>
          <p:cNvPr id="14" name="Rectangle: Rounded Corners 13">
            <a:extLst>
              <a:ext uri="{FF2B5EF4-FFF2-40B4-BE49-F238E27FC236}">
                <a16:creationId xmlns:a16="http://schemas.microsoft.com/office/drawing/2014/main" id="{82BD30B4-F090-031E-0456-132A1C717A4C}"/>
              </a:ext>
              <a:ext uri="{C183D7F6-B498-43B3-948B-1728B52AA6E4}">
                <adec:decorative xmlns:adec="http://schemas.microsoft.com/office/drawing/2017/decorative" val="1"/>
              </a:ext>
            </a:extLst>
          </p:cNvPr>
          <p:cNvSpPr>
            <a:spLocks/>
          </p:cNvSpPr>
          <p:nvPr userDrawn="1"/>
        </p:nvSpPr>
        <p:spPr bwMode="auto">
          <a:xfrm flipH="1">
            <a:off x="588263" y="1428750"/>
            <a:ext cx="6291508" cy="4478564"/>
          </a:xfrm>
          <a:prstGeom prst="roundRect">
            <a:avLst>
              <a:gd name="adj" fmla="val 6033"/>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err="1">
              <a:solidFill>
                <a:schemeClr val="bg1"/>
              </a:solidFill>
            </a:endParaRPr>
          </a:p>
        </p:txBody>
      </p:sp>
      <p:sp>
        <p:nvSpPr>
          <p:cNvPr id="18" name="Title 1">
            <a:extLst>
              <a:ext uri="{FF2B5EF4-FFF2-40B4-BE49-F238E27FC236}">
                <a16:creationId xmlns:a16="http://schemas.microsoft.com/office/drawing/2014/main" id="{0AC946C8-1EF7-AB95-20E5-E529D07E8A58}"/>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Tree>
    <p:extLst>
      <p:ext uri="{BB962C8B-B14F-4D97-AF65-F5344CB8AC3E}">
        <p14:creationId xmlns:p14="http://schemas.microsoft.com/office/powerpoint/2010/main" val="154867238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Content with venn diagram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E8879C0-FA43-E72C-072A-9FF215101006}"/>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FA7CA2AB-A783-6A4E-A150-AB8C5EC7868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E179F96F-A61F-F9DB-2A42-8A2685403DD4}"/>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B2591517-E68A-0823-F095-19185AE61A99}"/>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7" name="Group 6">
              <a:extLst>
                <a:ext uri="{FF2B5EF4-FFF2-40B4-BE49-F238E27FC236}">
                  <a16:creationId xmlns:a16="http://schemas.microsoft.com/office/drawing/2014/main" id="{5B936E5E-A088-1300-15A2-A199C5C73558}"/>
                </a:ext>
              </a:extLst>
            </p:cNvPr>
            <p:cNvGrpSpPr/>
            <p:nvPr/>
          </p:nvGrpSpPr>
          <p:grpSpPr>
            <a:xfrm>
              <a:off x="0" y="0"/>
              <a:ext cx="12192000" cy="6858002"/>
              <a:chOff x="0" y="0"/>
              <a:chExt cx="12192000" cy="6858002"/>
            </a:xfrm>
          </p:grpSpPr>
          <p:grpSp>
            <p:nvGrpSpPr>
              <p:cNvPr id="9" name="Group 8">
                <a:extLst>
                  <a:ext uri="{FF2B5EF4-FFF2-40B4-BE49-F238E27FC236}">
                    <a16:creationId xmlns:a16="http://schemas.microsoft.com/office/drawing/2014/main" id="{952C1DDE-2498-91AF-7F3F-124AD3E8DE2C}"/>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8A9D393A-AC0B-6291-6EC3-6654F3B03AE4}"/>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12" name="Freeform: Shape 11">
                  <a:extLst>
                    <a:ext uri="{FF2B5EF4-FFF2-40B4-BE49-F238E27FC236}">
                      <a16:creationId xmlns:a16="http://schemas.microsoft.com/office/drawing/2014/main" id="{54166D34-F33B-BE5E-F8E6-B264FF24906E}"/>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10" name="Freeform: Shape 9">
                <a:extLst>
                  <a:ext uri="{FF2B5EF4-FFF2-40B4-BE49-F238E27FC236}">
                    <a16:creationId xmlns:a16="http://schemas.microsoft.com/office/drawing/2014/main" id="{8AE73743-B861-5DE2-1C6A-475E414C6FAB}"/>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endParaRPr lang="en-US">
                  <a:solidFill>
                    <a:schemeClr val="bg1"/>
                  </a:solidFill>
                </a:endParaRPr>
              </a:p>
            </p:txBody>
          </p:sp>
        </p:grpSp>
        <p:sp>
          <p:nvSpPr>
            <p:cNvPr id="8" name="Freeform: Shape 7">
              <a:extLst>
                <a:ext uri="{FF2B5EF4-FFF2-40B4-BE49-F238E27FC236}">
                  <a16:creationId xmlns:a16="http://schemas.microsoft.com/office/drawing/2014/main" id="{0CE7177C-A577-4462-BA5B-051EAD097135}"/>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endParaRPr lang="en-US">
                <a:solidFill>
                  <a:schemeClr val="bg1"/>
                </a:solidFill>
              </a:endParaRPr>
            </a:p>
          </p:txBody>
        </p:sp>
      </p:grpSp>
      <p:sp>
        <p:nvSpPr>
          <p:cNvPr id="13" name="Rectangle: Single Corner Rounded 12">
            <a:extLst>
              <a:ext uri="{FF2B5EF4-FFF2-40B4-BE49-F238E27FC236}">
                <a16:creationId xmlns:a16="http://schemas.microsoft.com/office/drawing/2014/main" id="{7BB55CB6-BA4A-E3D5-645C-7F36B6CD6AF0}"/>
              </a:ext>
              <a:ext uri="{C183D7F6-B498-43B3-948B-1728B52AA6E4}">
                <adec:decorative xmlns:adec="http://schemas.microsoft.com/office/drawing/2017/decorative" val="1"/>
              </a:ext>
            </a:extLst>
          </p:cNvPr>
          <p:cNvSpPr/>
          <p:nvPr userDrawn="1"/>
        </p:nvSpPr>
        <p:spPr bwMode="auto">
          <a:xfrm>
            <a:off x="0" y="1436688"/>
            <a:ext cx="7467600" cy="5421312"/>
          </a:xfrm>
          <a:prstGeom prst="round1Rect">
            <a:avLst>
              <a:gd name="adj" fmla="val 11027"/>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Text Placeholder 35">
            <a:extLst>
              <a:ext uri="{FF2B5EF4-FFF2-40B4-BE49-F238E27FC236}">
                <a16:creationId xmlns:a16="http://schemas.microsoft.com/office/drawing/2014/main" id="{AF034EAB-2E3D-D643-0B99-E818D4CD2EDC}"/>
              </a:ext>
            </a:extLst>
          </p:cNvPr>
          <p:cNvSpPr>
            <a:spLocks noGrp="1"/>
          </p:cNvSpPr>
          <p:nvPr>
            <p:ph type="body" sz="quarter" idx="26" hasCustomPrompt="1"/>
          </p:nvPr>
        </p:nvSpPr>
        <p:spPr>
          <a:xfrm>
            <a:off x="8127999" y="3072485"/>
            <a:ext cx="3478787" cy="553998"/>
          </a:xfrm>
        </p:spPr>
        <p:txBody>
          <a:bodyPr vert="horz" wrap="square" lIns="0" tIns="0" rIns="0" bIns="0" rtlCol="0" anchor="t">
            <a:spAutoFit/>
          </a:bodyPr>
          <a:lstStyle>
            <a:lvl1pPr marL="0" indent="0">
              <a:buNone/>
              <a:defRPr lang="en-US" sz="3600" b="1" cap="none" spc="-50" dirty="0">
                <a:ln w="3175">
                  <a:noFill/>
                </a:ln>
                <a:solidFill>
                  <a:schemeClr val="bg1"/>
                </a:solidFill>
                <a:effectLst/>
                <a:latin typeface="+mn-lt"/>
              </a:defRPr>
            </a:lvl1pPr>
          </a:lstStyle>
          <a:p>
            <a:pPr marL="228600" lvl="0" indent="-228600">
              <a:spcBef>
                <a:spcPct val="0"/>
              </a:spcBef>
            </a:pPr>
            <a:r>
              <a:rPr lang="en-US"/>
              <a:t>02</a:t>
            </a:r>
          </a:p>
        </p:txBody>
      </p:sp>
      <p:sp>
        <p:nvSpPr>
          <p:cNvPr id="37" name="Title 1">
            <a:extLst>
              <a:ext uri="{FF2B5EF4-FFF2-40B4-BE49-F238E27FC236}">
                <a16:creationId xmlns:a16="http://schemas.microsoft.com/office/drawing/2014/main" id="{0CB835E1-7049-E087-9A1A-298CE16395B7}"/>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40" name="Text Placeholder 35">
            <a:extLst>
              <a:ext uri="{FF2B5EF4-FFF2-40B4-BE49-F238E27FC236}">
                <a16:creationId xmlns:a16="http://schemas.microsoft.com/office/drawing/2014/main" id="{6215A782-12AB-D629-E35A-6E935ADBC0EB}"/>
              </a:ext>
            </a:extLst>
          </p:cNvPr>
          <p:cNvSpPr>
            <a:spLocks noGrp="1"/>
          </p:cNvSpPr>
          <p:nvPr>
            <p:ph type="body" sz="quarter" idx="23" hasCustomPrompt="1"/>
          </p:nvPr>
        </p:nvSpPr>
        <p:spPr>
          <a:xfrm>
            <a:off x="8127999" y="1352010"/>
            <a:ext cx="3478787" cy="553998"/>
          </a:xfrm>
        </p:spPr>
        <p:txBody>
          <a:bodyPr vert="horz" wrap="square" lIns="0" tIns="0" rIns="0" bIns="0" rtlCol="0" anchor="t">
            <a:spAutoFit/>
          </a:bodyPr>
          <a:lstStyle>
            <a:lvl1pPr marL="0" indent="0">
              <a:buNone/>
              <a:defRPr lang="en-US" sz="3600" b="1" cap="none" spc="-50" dirty="0">
                <a:ln w="3175">
                  <a:noFill/>
                </a:ln>
                <a:solidFill>
                  <a:schemeClr val="bg1"/>
                </a:solidFill>
                <a:effectLst/>
                <a:latin typeface="+mn-lt"/>
              </a:defRPr>
            </a:lvl1pPr>
          </a:lstStyle>
          <a:p>
            <a:pPr marL="228600" lvl="0" indent="-228600">
              <a:spcBef>
                <a:spcPct val="0"/>
              </a:spcBef>
            </a:pPr>
            <a:r>
              <a:rPr lang="en-US"/>
              <a:t>01</a:t>
            </a:r>
          </a:p>
        </p:txBody>
      </p:sp>
      <p:sp>
        <p:nvSpPr>
          <p:cNvPr id="38" name="Text Placeholder 35">
            <a:extLst>
              <a:ext uri="{FF2B5EF4-FFF2-40B4-BE49-F238E27FC236}">
                <a16:creationId xmlns:a16="http://schemas.microsoft.com/office/drawing/2014/main" id="{07B4BF87-1C47-8917-D288-5578973F8D8C}"/>
              </a:ext>
            </a:extLst>
          </p:cNvPr>
          <p:cNvSpPr>
            <a:spLocks noGrp="1"/>
          </p:cNvSpPr>
          <p:nvPr>
            <p:ph type="body" sz="quarter" idx="21" hasCustomPrompt="1"/>
          </p:nvPr>
        </p:nvSpPr>
        <p:spPr>
          <a:xfrm>
            <a:off x="8127999" y="1949738"/>
            <a:ext cx="3478787"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39" name="Text Placeholder 35">
            <a:extLst>
              <a:ext uri="{FF2B5EF4-FFF2-40B4-BE49-F238E27FC236}">
                <a16:creationId xmlns:a16="http://schemas.microsoft.com/office/drawing/2014/main" id="{36AB4032-C2BF-A099-3CA7-4A57D251BEFF}"/>
              </a:ext>
            </a:extLst>
          </p:cNvPr>
          <p:cNvSpPr>
            <a:spLocks noGrp="1"/>
          </p:cNvSpPr>
          <p:nvPr>
            <p:ph type="body" sz="quarter" idx="22" hasCustomPrompt="1"/>
          </p:nvPr>
        </p:nvSpPr>
        <p:spPr>
          <a:xfrm>
            <a:off x="8127999" y="2277208"/>
            <a:ext cx="3478783"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1" name="Text Placeholder 35">
            <a:extLst>
              <a:ext uri="{FF2B5EF4-FFF2-40B4-BE49-F238E27FC236}">
                <a16:creationId xmlns:a16="http://schemas.microsoft.com/office/drawing/2014/main" id="{50899BBF-606C-66FA-800D-C5409F2E44E4}"/>
              </a:ext>
            </a:extLst>
          </p:cNvPr>
          <p:cNvSpPr>
            <a:spLocks noGrp="1"/>
          </p:cNvSpPr>
          <p:nvPr>
            <p:ph type="body" sz="quarter" idx="24" hasCustomPrompt="1"/>
          </p:nvPr>
        </p:nvSpPr>
        <p:spPr>
          <a:xfrm>
            <a:off x="8127999" y="3670213"/>
            <a:ext cx="3478787"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42" name="Text Placeholder 35">
            <a:extLst>
              <a:ext uri="{FF2B5EF4-FFF2-40B4-BE49-F238E27FC236}">
                <a16:creationId xmlns:a16="http://schemas.microsoft.com/office/drawing/2014/main" id="{BCDCCCD1-EBE9-2267-68B8-D32015846134}"/>
              </a:ext>
            </a:extLst>
          </p:cNvPr>
          <p:cNvSpPr>
            <a:spLocks noGrp="1"/>
          </p:cNvSpPr>
          <p:nvPr>
            <p:ph type="body" sz="quarter" idx="25" hasCustomPrompt="1"/>
          </p:nvPr>
        </p:nvSpPr>
        <p:spPr>
          <a:xfrm>
            <a:off x="8127999" y="3997683"/>
            <a:ext cx="3478783"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6" name="Text Placeholder 35">
            <a:extLst>
              <a:ext uri="{FF2B5EF4-FFF2-40B4-BE49-F238E27FC236}">
                <a16:creationId xmlns:a16="http://schemas.microsoft.com/office/drawing/2014/main" id="{C565B56E-F858-CB19-32C6-2305C6ADC3D6}"/>
              </a:ext>
            </a:extLst>
          </p:cNvPr>
          <p:cNvSpPr>
            <a:spLocks noGrp="1"/>
          </p:cNvSpPr>
          <p:nvPr>
            <p:ph type="body" sz="quarter" idx="29" hasCustomPrompt="1"/>
          </p:nvPr>
        </p:nvSpPr>
        <p:spPr>
          <a:xfrm>
            <a:off x="8127999" y="4797025"/>
            <a:ext cx="3478787" cy="553998"/>
          </a:xfrm>
        </p:spPr>
        <p:txBody>
          <a:bodyPr vert="horz" wrap="square" lIns="0" tIns="0" rIns="0" bIns="0" rtlCol="0" anchor="t">
            <a:spAutoFit/>
          </a:bodyPr>
          <a:lstStyle>
            <a:lvl1pPr marL="0" indent="0">
              <a:buNone/>
              <a:defRPr lang="en-US" sz="3600" b="1" cap="none" spc="-50" dirty="0">
                <a:ln w="3175">
                  <a:noFill/>
                </a:ln>
                <a:solidFill>
                  <a:schemeClr val="bg1"/>
                </a:solidFill>
                <a:effectLst/>
                <a:latin typeface="+mn-lt"/>
              </a:defRPr>
            </a:lvl1pPr>
          </a:lstStyle>
          <a:p>
            <a:pPr marL="228600" lvl="0" indent="-228600">
              <a:spcBef>
                <a:spcPct val="0"/>
              </a:spcBef>
            </a:pPr>
            <a:r>
              <a:rPr lang="en-US"/>
              <a:t>03</a:t>
            </a:r>
          </a:p>
        </p:txBody>
      </p:sp>
      <p:sp>
        <p:nvSpPr>
          <p:cNvPr id="44" name="Text Placeholder 35">
            <a:extLst>
              <a:ext uri="{FF2B5EF4-FFF2-40B4-BE49-F238E27FC236}">
                <a16:creationId xmlns:a16="http://schemas.microsoft.com/office/drawing/2014/main" id="{1AE91CED-35D1-7968-988F-D0E391632042}"/>
              </a:ext>
            </a:extLst>
          </p:cNvPr>
          <p:cNvSpPr>
            <a:spLocks noGrp="1"/>
          </p:cNvSpPr>
          <p:nvPr>
            <p:ph type="body" sz="quarter" idx="27" hasCustomPrompt="1"/>
          </p:nvPr>
        </p:nvSpPr>
        <p:spPr>
          <a:xfrm>
            <a:off x="8127999" y="5394753"/>
            <a:ext cx="3478787" cy="238666"/>
          </a:xfrm>
          <a:noFill/>
        </p:spPr>
        <p:txBody>
          <a:bodyPr vert="horz" wrap="square" lIns="0" tIns="0" rIns="0" bIns="0" rtlCol="0" anchor="t">
            <a:noAutofit/>
          </a:bodyPr>
          <a:lstStyle>
            <a:lvl1pPr marL="0" indent="0">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Date/Heading</a:t>
            </a:r>
          </a:p>
        </p:txBody>
      </p:sp>
      <p:sp>
        <p:nvSpPr>
          <p:cNvPr id="45" name="Text Placeholder 35">
            <a:extLst>
              <a:ext uri="{FF2B5EF4-FFF2-40B4-BE49-F238E27FC236}">
                <a16:creationId xmlns:a16="http://schemas.microsoft.com/office/drawing/2014/main" id="{B20B879D-9E24-FEC6-307F-6791BFD9C0BB}"/>
              </a:ext>
            </a:extLst>
          </p:cNvPr>
          <p:cNvSpPr>
            <a:spLocks noGrp="1"/>
          </p:cNvSpPr>
          <p:nvPr>
            <p:ph type="body" sz="quarter" idx="28" hasCustomPrompt="1"/>
          </p:nvPr>
        </p:nvSpPr>
        <p:spPr>
          <a:xfrm>
            <a:off x="8127999" y="5722223"/>
            <a:ext cx="3478783" cy="72481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198561363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Pyramid slide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ECDC6972-23CA-3300-EDB4-109A197299DF}"/>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924FF1EB-18BD-1966-ACCE-D94152B5003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53234AF1-69F4-D405-A2A5-2FAAC8D010EE}"/>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31167EA5-A747-0369-DA83-C0321B1995A1}"/>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7" name="Group 6">
              <a:extLst>
                <a:ext uri="{FF2B5EF4-FFF2-40B4-BE49-F238E27FC236}">
                  <a16:creationId xmlns:a16="http://schemas.microsoft.com/office/drawing/2014/main" id="{EF945ADD-E77A-DD29-F01A-20F30E233A75}"/>
                </a:ext>
              </a:extLst>
            </p:cNvPr>
            <p:cNvGrpSpPr/>
            <p:nvPr/>
          </p:nvGrpSpPr>
          <p:grpSpPr>
            <a:xfrm>
              <a:off x="0" y="0"/>
              <a:ext cx="12192000" cy="6858002"/>
              <a:chOff x="0" y="0"/>
              <a:chExt cx="12192000" cy="6858002"/>
            </a:xfrm>
          </p:grpSpPr>
          <p:grpSp>
            <p:nvGrpSpPr>
              <p:cNvPr id="9" name="Group 8">
                <a:extLst>
                  <a:ext uri="{FF2B5EF4-FFF2-40B4-BE49-F238E27FC236}">
                    <a16:creationId xmlns:a16="http://schemas.microsoft.com/office/drawing/2014/main" id="{5F595E67-387A-2EA7-6456-14D105486C80}"/>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BD7FA6BA-63E8-4B96-4FBE-BB616FCCF13B}"/>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12" name="Freeform: Shape 11">
                  <a:extLst>
                    <a:ext uri="{FF2B5EF4-FFF2-40B4-BE49-F238E27FC236}">
                      <a16:creationId xmlns:a16="http://schemas.microsoft.com/office/drawing/2014/main" id="{6CF8393E-A694-5A9A-ABDA-5EAC43AF0856}"/>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10" name="Freeform: Shape 9">
                <a:extLst>
                  <a:ext uri="{FF2B5EF4-FFF2-40B4-BE49-F238E27FC236}">
                    <a16:creationId xmlns:a16="http://schemas.microsoft.com/office/drawing/2014/main" id="{4E878C13-065E-3898-C0ED-2DA7D3227D15}"/>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endParaRPr lang="en-US">
                  <a:solidFill>
                    <a:schemeClr val="bg1"/>
                  </a:solidFill>
                </a:endParaRPr>
              </a:p>
            </p:txBody>
          </p:sp>
        </p:grpSp>
        <p:sp>
          <p:nvSpPr>
            <p:cNvPr id="8" name="Freeform: Shape 7">
              <a:extLst>
                <a:ext uri="{FF2B5EF4-FFF2-40B4-BE49-F238E27FC236}">
                  <a16:creationId xmlns:a16="http://schemas.microsoft.com/office/drawing/2014/main" id="{D67CD042-7365-247B-C2A6-29F2AF1DEE62}"/>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endParaRPr lang="en-US">
                <a:solidFill>
                  <a:schemeClr val="bg1"/>
                </a:solidFill>
              </a:endParaRPr>
            </a:p>
          </p:txBody>
        </p:sp>
      </p:grpSp>
      <p:sp>
        <p:nvSpPr>
          <p:cNvPr id="13" name="Rectangle 12">
            <a:extLst>
              <a:ext uri="{FF2B5EF4-FFF2-40B4-BE49-F238E27FC236}">
                <a16:creationId xmlns:a16="http://schemas.microsoft.com/office/drawing/2014/main" id="{A0D3F5FB-F504-7273-60B0-E352EA2B1D0E}"/>
              </a:ext>
              <a:ext uri="{C183D7F6-B498-43B3-948B-1728B52AA6E4}">
                <adec:decorative xmlns:adec="http://schemas.microsoft.com/office/drawing/2017/decorative" val="1"/>
              </a:ext>
            </a:extLst>
          </p:cNvPr>
          <p:cNvSpPr/>
          <p:nvPr userDrawn="1"/>
        </p:nvSpPr>
        <p:spPr bwMode="auto">
          <a:xfrm>
            <a:off x="0" y="1436688"/>
            <a:ext cx="12192000" cy="4646612"/>
          </a:xfrm>
          <a:prstGeom prst="rect">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46" name="Title 1">
            <a:extLst>
              <a:ext uri="{FF2B5EF4-FFF2-40B4-BE49-F238E27FC236}">
                <a16:creationId xmlns:a16="http://schemas.microsoft.com/office/drawing/2014/main" id="{3AADEA7D-7308-9B45-06B2-B2259E4E7CF8}"/>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Tree>
    <p:extLst>
      <p:ext uri="{BB962C8B-B14F-4D97-AF65-F5344CB8AC3E}">
        <p14:creationId xmlns:p14="http://schemas.microsoft.com/office/powerpoint/2010/main" val="5843784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6_custom layout (Dar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614248CB-5698-FF7B-6538-600BA47353CC}"/>
              </a:ext>
              <a:ext uri="{C183D7F6-B498-43B3-948B-1728B52AA6E4}">
                <adec:decorative xmlns:adec="http://schemas.microsoft.com/office/drawing/2017/decorative" val="1"/>
              </a:ext>
            </a:extLst>
          </p:cNvPr>
          <p:cNvGrpSpPr/>
          <p:nvPr userDrawn="1"/>
        </p:nvGrpSpPr>
        <p:grpSpPr>
          <a:xfrm>
            <a:off x="0" y="0"/>
            <a:ext cx="12192000" cy="6858000"/>
            <a:chOff x="0" y="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B176B034-901C-1F82-171B-435D2B20F76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79B4DD4E-E67C-34A5-0B30-B4C8CC8A5912}"/>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7E1302F9-D982-798B-B108-0562122DE58F}"/>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7" name="Group 6">
              <a:extLst>
                <a:ext uri="{FF2B5EF4-FFF2-40B4-BE49-F238E27FC236}">
                  <a16:creationId xmlns:a16="http://schemas.microsoft.com/office/drawing/2014/main" id="{DA5E5E54-5A4D-72A2-EF60-F7EDAA4AF351}"/>
                </a:ext>
              </a:extLst>
            </p:cNvPr>
            <p:cNvGrpSpPr/>
            <p:nvPr/>
          </p:nvGrpSpPr>
          <p:grpSpPr>
            <a:xfrm>
              <a:off x="0" y="0"/>
              <a:ext cx="12192000" cy="6858002"/>
              <a:chOff x="0" y="0"/>
              <a:chExt cx="12192000" cy="6858002"/>
            </a:xfrm>
          </p:grpSpPr>
          <p:grpSp>
            <p:nvGrpSpPr>
              <p:cNvPr id="9" name="Group 8">
                <a:extLst>
                  <a:ext uri="{FF2B5EF4-FFF2-40B4-BE49-F238E27FC236}">
                    <a16:creationId xmlns:a16="http://schemas.microsoft.com/office/drawing/2014/main" id="{D33A7637-FB0D-5C20-9F4E-6D1A0DB05BB2}"/>
                  </a:ext>
                </a:extLst>
              </p:cNvPr>
              <p:cNvGrpSpPr/>
              <p:nvPr/>
            </p:nvGrpSpPr>
            <p:grpSpPr>
              <a:xfrm>
                <a:off x="9486900" y="0"/>
                <a:ext cx="2705100" cy="694583"/>
                <a:chOff x="9486900" y="0"/>
                <a:chExt cx="2705100" cy="694583"/>
              </a:xfrm>
            </p:grpSpPr>
            <p:sp>
              <p:nvSpPr>
                <p:cNvPr id="11" name="Freeform: Shape 10">
                  <a:extLst>
                    <a:ext uri="{FF2B5EF4-FFF2-40B4-BE49-F238E27FC236}">
                      <a16:creationId xmlns:a16="http://schemas.microsoft.com/office/drawing/2014/main" id="{4401B8B9-2B48-8104-29D1-FD6826B8C2FA}"/>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sp>
              <p:nvSpPr>
                <p:cNvPr id="12" name="Freeform: Shape 11">
                  <a:extLst>
                    <a:ext uri="{FF2B5EF4-FFF2-40B4-BE49-F238E27FC236}">
                      <a16:creationId xmlns:a16="http://schemas.microsoft.com/office/drawing/2014/main" id="{36801F86-C036-250C-71B1-0A0D7EFB2D0F}"/>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10" name="Freeform: Shape 9">
                <a:extLst>
                  <a:ext uri="{FF2B5EF4-FFF2-40B4-BE49-F238E27FC236}">
                    <a16:creationId xmlns:a16="http://schemas.microsoft.com/office/drawing/2014/main" id="{C852F0F2-407E-EBED-3F62-E3D4C1D5BF6B}"/>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solidFill>
                    <a:schemeClr val="bg1"/>
                  </a:solidFill>
                </a:endParaRPr>
              </a:p>
            </p:txBody>
          </p:sp>
        </p:grpSp>
        <p:sp>
          <p:nvSpPr>
            <p:cNvPr id="8" name="Freeform: Shape 7">
              <a:extLst>
                <a:ext uri="{FF2B5EF4-FFF2-40B4-BE49-F238E27FC236}">
                  <a16:creationId xmlns:a16="http://schemas.microsoft.com/office/drawing/2014/main" id="{67A2CCF2-B385-EB7E-4059-B2FB601BEAB9}"/>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solidFill>
                  <a:schemeClr val="bg1"/>
                </a:solidFill>
              </a:endParaRPr>
            </a:p>
          </p:txBody>
        </p:sp>
      </p:grpSp>
      <p:sp>
        <p:nvSpPr>
          <p:cNvPr id="13" name="Rectangle: Single Corner Rounded 12">
            <a:extLst>
              <a:ext uri="{FF2B5EF4-FFF2-40B4-BE49-F238E27FC236}">
                <a16:creationId xmlns:a16="http://schemas.microsoft.com/office/drawing/2014/main" id="{29E05340-EAB3-BF76-6461-A52DC59EB9A5}"/>
              </a:ext>
              <a:ext uri="{C183D7F6-B498-43B3-948B-1728B52AA6E4}">
                <adec:decorative xmlns:adec="http://schemas.microsoft.com/office/drawing/2017/decorative" val="1"/>
              </a:ext>
            </a:extLst>
          </p:cNvPr>
          <p:cNvSpPr/>
          <p:nvPr userDrawn="1"/>
        </p:nvSpPr>
        <p:spPr bwMode="auto">
          <a:xfrm>
            <a:off x="0" y="1436688"/>
            <a:ext cx="5740400" cy="5113533"/>
          </a:xfrm>
          <a:prstGeom prst="round1Rect">
            <a:avLst>
              <a:gd name="adj" fmla="val 13021"/>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indent="0" algn="ctr">
              <a:buFont typeface="Arial" panose="020B0604020202020204" pitchFamily="34" charset="0"/>
              <a:buNone/>
            </a:pPr>
            <a:endParaRPr lang="en-US"/>
          </a:p>
        </p:txBody>
      </p:sp>
      <p:sp>
        <p:nvSpPr>
          <p:cNvPr id="20" name="Rectangle 19">
            <a:extLst>
              <a:ext uri="{FF2B5EF4-FFF2-40B4-BE49-F238E27FC236}">
                <a16:creationId xmlns:a16="http://schemas.microsoft.com/office/drawing/2014/main" id="{429E4EC0-E6DF-0784-45EC-7C4F0CB40D4E}"/>
              </a:ext>
              <a:ext uri="{C183D7F6-B498-43B3-948B-1728B52AA6E4}">
                <adec:decorative xmlns:adec="http://schemas.microsoft.com/office/drawing/2017/decorative" val="1"/>
              </a:ext>
            </a:extLst>
          </p:cNvPr>
          <p:cNvSpPr/>
          <p:nvPr userDrawn="1"/>
        </p:nvSpPr>
        <p:spPr bwMode="auto">
          <a:xfrm rot="5400000" flipH="1">
            <a:off x="5942111" y="608110"/>
            <a:ext cx="307777" cy="12192000"/>
          </a:xfrm>
          <a:prstGeom prst="rect">
            <a:avLst/>
          </a:prstGeom>
          <a:gradFill flip="none" rotWithShape="1">
            <a:gsLst>
              <a:gs pos="35000">
                <a:schemeClr val="tx2"/>
              </a:gs>
              <a:gs pos="100000">
                <a:schemeClr val="tx2">
                  <a:lumMod val="60000"/>
                  <a:lumOff val="4000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chemeClr val="bg1"/>
              </a:solidFill>
              <a:cs typeface="Segoe UI" pitchFamily="34" charset="0"/>
            </a:endParaRPr>
          </a:p>
        </p:txBody>
      </p:sp>
      <p:cxnSp>
        <p:nvCxnSpPr>
          <p:cNvPr id="21" name="Straight Connector 20">
            <a:extLst>
              <a:ext uri="{FF2B5EF4-FFF2-40B4-BE49-F238E27FC236}">
                <a16:creationId xmlns:a16="http://schemas.microsoft.com/office/drawing/2014/main" id="{1485150E-FD47-127E-B673-87034023E3A9}"/>
              </a:ext>
              <a:ext uri="{C183D7F6-B498-43B3-948B-1728B52AA6E4}">
                <adec:decorative xmlns:adec="http://schemas.microsoft.com/office/drawing/2017/decorative" val="1"/>
              </a:ext>
            </a:extLst>
          </p:cNvPr>
          <p:cNvCxnSpPr>
            <a:cxnSpLocks/>
          </p:cNvCxnSpPr>
          <p:nvPr userDrawn="1"/>
        </p:nvCxnSpPr>
        <p:spPr>
          <a:xfrm>
            <a:off x="588263" y="1436688"/>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83ACBB4-384E-885D-7CBB-FDF6BEECA133}"/>
              </a:ext>
              <a:ext uri="{C183D7F6-B498-43B3-948B-1728B52AA6E4}">
                <adec:decorative xmlns:adec="http://schemas.microsoft.com/office/drawing/2017/decorative" val="1"/>
              </a:ext>
            </a:extLst>
          </p:cNvPr>
          <p:cNvCxnSpPr>
            <a:cxnSpLocks/>
          </p:cNvCxnSpPr>
          <p:nvPr userDrawn="1"/>
        </p:nvCxnSpPr>
        <p:spPr>
          <a:xfrm>
            <a:off x="6242050" y="1436688"/>
            <a:ext cx="290512" cy="0"/>
          </a:xfrm>
          <a:prstGeom prst="line">
            <a:avLst/>
          </a:prstGeom>
          <a:ln w="38100" cap="rnd">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3" name="Title 1">
            <a:extLst>
              <a:ext uri="{FF2B5EF4-FFF2-40B4-BE49-F238E27FC236}">
                <a16:creationId xmlns:a16="http://schemas.microsoft.com/office/drawing/2014/main" id="{E864A51C-A10A-791A-1F2F-D7F40621687C}"/>
              </a:ext>
            </a:extLst>
          </p:cNvPr>
          <p:cNvSpPr>
            <a:spLocks noGrp="1"/>
          </p:cNvSpPr>
          <p:nvPr>
            <p:ph type="title"/>
          </p:nvPr>
        </p:nvSpPr>
        <p:spPr>
          <a:xfrm>
            <a:off x="588263" y="457200"/>
            <a:ext cx="11018520" cy="553998"/>
          </a:xfrm>
        </p:spPr>
        <p:txBody>
          <a:bodyPr vert="horz" wrap="square" lIns="0" tIns="0" rIns="0" bIns="0" rtlCol="0" anchor="t">
            <a:spAutoFit/>
          </a:bodyPr>
          <a:lstStyle>
            <a:lvl1pPr marL="0" indent="0">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24" name="Text Placeholder 35">
            <a:extLst>
              <a:ext uri="{FF2B5EF4-FFF2-40B4-BE49-F238E27FC236}">
                <a16:creationId xmlns:a16="http://schemas.microsoft.com/office/drawing/2014/main" id="{C5240CBC-7D1F-D0EB-B270-D1A8E397C72E}"/>
              </a:ext>
            </a:extLst>
          </p:cNvPr>
          <p:cNvSpPr>
            <a:spLocks noGrp="1"/>
          </p:cNvSpPr>
          <p:nvPr>
            <p:ph type="body" sz="quarter" idx="25" hasCustomPrompt="1"/>
          </p:nvPr>
        </p:nvSpPr>
        <p:spPr>
          <a:xfrm>
            <a:off x="588263" y="1789499"/>
            <a:ext cx="4710812" cy="4210022"/>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8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5" name="Text Placeholder 35">
            <a:extLst>
              <a:ext uri="{FF2B5EF4-FFF2-40B4-BE49-F238E27FC236}">
                <a16:creationId xmlns:a16="http://schemas.microsoft.com/office/drawing/2014/main" id="{568557E8-52CA-7494-0F15-97192FF3574B}"/>
              </a:ext>
            </a:extLst>
          </p:cNvPr>
          <p:cNvSpPr>
            <a:spLocks noGrp="1"/>
          </p:cNvSpPr>
          <p:nvPr>
            <p:ph type="body" sz="quarter" idx="21" hasCustomPrompt="1"/>
          </p:nvPr>
        </p:nvSpPr>
        <p:spPr>
          <a:xfrm>
            <a:off x="6242050" y="1709268"/>
            <a:ext cx="5361686" cy="307775"/>
          </a:xfrm>
          <a:noFill/>
        </p:spPr>
        <p:txBody>
          <a:bodyPr vert="horz" wrap="square" lIns="0" tIns="0" rIns="0" bIns="0" rtlCol="0" anchor="t">
            <a:noAutofit/>
          </a:bodyPr>
          <a:lstStyle>
            <a:lvl1pPr marL="0" indent="0">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Text Placeholder 35">
            <a:extLst>
              <a:ext uri="{FF2B5EF4-FFF2-40B4-BE49-F238E27FC236}">
                <a16:creationId xmlns:a16="http://schemas.microsoft.com/office/drawing/2014/main" id="{A24E86BE-7759-B356-C8A8-88ED77B2C491}"/>
              </a:ext>
            </a:extLst>
          </p:cNvPr>
          <p:cNvSpPr>
            <a:spLocks noGrp="1"/>
          </p:cNvSpPr>
          <p:nvPr>
            <p:ph type="body" sz="quarter" idx="26" hasCustomPrompt="1"/>
          </p:nvPr>
        </p:nvSpPr>
        <p:spPr>
          <a:xfrm>
            <a:off x="6242049" y="2158477"/>
            <a:ext cx="5361685" cy="1477328"/>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8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7" name="Text Placeholder 35">
            <a:extLst>
              <a:ext uri="{FF2B5EF4-FFF2-40B4-BE49-F238E27FC236}">
                <a16:creationId xmlns:a16="http://schemas.microsoft.com/office/drawing/2014/main" id="{CCB3333D-D5A8-4332-0DDF-EA9406656A84}"/>
              </a:ext>
            </a:extLst>
          </p:cNvPr>
          <p:cNvSpPr>
            <a:spLocks noGrp="1"/>
          </p:cNvSpPr>
          <p:nvPr>
            <p:ph type="body" sz="quarter" idx="27" hasCustomPrompt="1"/>
          </p:nvPr>
        </p:nvSpPr>
        <p:spPr>
          <a:xfrm>
            <a:off x="6242050" y="4049818"/>
            <a:ext cx="5361686" cy="307775"/>
          </a:xfrm>
          <a:noFill/>
        </p:spPr>
        <p:txBody>
          <a:bodyPr vert="horz" wrap="square" lIns="0" tIns="0" rIns="0" bIns="0" rtlCol="0" anchor="t">
            <a:noAutofit/>
          </a:bodyPr>
          <a:lstStyle>
            <a:lvl1pPr marL="0" indent="0">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8" name="Text Placeholder 35">
            <a:extLst>
              <a:ext uri="{FF2B5EF4-FFF2-40B4-BE49-F238E27FC236}">
                <a16:creationId xmlns:a16="http://schemas.microsoft.com/office/drawing/2014/main" id="{EF298AF3-BA50-1E5A-2D87-AD25C976757F}"/>
              </a:ext>
            </a:extLst>
          </p:cNvPr>
          <p:cNvSpPr>
            <a:spLocks noGrp="1"/>
          </p:cNvSpPr>
          <p:nvPr>
            <p:ph type="body" sz="quarter" idx="28" hasCustomPrompt="1"/>
          </p:nvPr>
        </p:nvSpPr>
        <p:spPr>
          <a:xfrm>
            <a:off x="6242049" y="4499027"/>
            <a:ext cx="5361685" cy="1477328"/>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8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344906340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Customer story slide (Dar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C5216DB-886C-1209-F59E-1FF3A7115660}"/>
              </a:ext>
              <a:ext uri="{C183D7F6-B498-43B3-948B-1728B52AA6E4}">
                <adec:decorative xmlns:adec="http://schemas.microsoft.com/office/drawing/2017/decorative" val="1"/>
              </a:ext>
            </a:extLst>
          </p:cNvPr>
          <p:cNvGrpSpPr/>
          <p:nvPr userDrawn="1"/>
        </p:nvGrpSpPr>
        <p:grpSpPr>
          <a:xfrm>
            <a:off x="0" y="0"/>
            <a:ext cx="12192000" cy="6858002"/>
            <a:chOff x="0" y="0"/>
            <a:chExt cx="12192000" cy="6858002"/>
          </a:xfrm>
        </p:grpSpPr>
        <p:grpSp>
          <p:nvGrpSpPr>
            <p:cNvPr id="5" name="Group 4">
              <a:extLst>
                <a:ext uri="{FF2B5EF4-FFF2-40B4-BE49-F238E27FC236}">
                  <a16:creationId xmlns:a16="http://schemas.microsoft.com/office/drawing/2014/main" id="{1B0DF6C4-49F2-30D1-69C3-45FFD14CEDBF}"/>
                </a:ext>
              </a:extLst>
            </p:cNvPr>
            <p:cNvGrpSpPr/>
            <p:nvPr userDrawn="1"/>
          </p:nvGrpSpPr>
          <p:grpSpPr>
            <a:xfrm>
              <a:off x="0" y="0"/>
              <a:ext cx="12192000" cy="6858000"/>
              <a:chOff x="0" y="0"/>
              <a:chExt cx="12192000" cy="6858000"/>
            </a:xfrm>
          </p:grpSpPr>
          <p:pic>
            <p:nvPicPr>
              <p:cNvPr id="32" name="Picture 31" descr="A picture containing blue, electric blue, majorelle blue, blur&#10;&#10;Description automatically generated">
                <a:extLst>
                  <a:ext uri="{FF2B5EF4-FFF2-40B4-BE49-F238E27FC236}">
                    <a16:creationId xmlns:a16="http://schemas.microsoft.com/office/drawing/2014/main" id="{4CC43BD4-1985-F9B3-44AE-6C68FB362A1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33" name="Picture 32">
                <a:extLst>
                  <a:ext uri="{FF2B5EF4-FFF2-40B4-BE49-F238E27FC236}">
                    <a16:creationId xmlns:a16="http://schemas.microsoft.com/office/drawing/2014/main" id="{B4C10C80-D9BE-482B-B12F-DD0965C83419}"/>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grpSp>
        <p:grpSp>
          <p:nvGrpSpPr>
            <p:cNvPr id="6" name="Group 5">
              <a:extLst>
                <a:ext uri="{FF2B5EF4-FFF2-40B4-BE49-F238E27FC236}">
                  <a16:creationId xmlns:a16="http://schemas.microsoft.com/office/drawing/2014/main" id="{9FF627A0-12F6-F460-B544-FBB2F7D2A318}"/>
                </a:ext>
              </a:extLst>
            </p:cNvPr>
            <p:cNvGrpSpPr/>
            <p:nvPr userDrawn="1"/>
          </p:nvGrpSpPr>
          <p:grpSpPr>
            <a:xfrm>
              <a:off x="0" y="0"/>
              <a:ext cx="12192000" cy="6858002"/>
              <a:chOff x="0" y="0"/>
              <a:chExt cx="12192000" cy="6858002"/>
            </a:xfrm>
          </p:grpSpPr>
          <p:grpSp>
            <p:nvGrpSpPr>
              <p:cNvPr id="11" name="Group 10">
                <a:extLst>
                  <a:ext uri="{FF2B5EF4-FFF2-40B4-BE49-F238E27FC236}">
                    <a16:creationId xmlns:a16="http://schemas.microsoft.com/office/drawing/2014/main" id="{450D8E45-35B6-B4E2-FDC3-4DF308DB27BA}"/>
                  </a:ext>
                </a:extLst>
              </p:cNvPr>
              <p:cNvGrpSpPr/>
              <p:nvPr/>
            </p:nvGrpSpPr>
            <p:grpSpPr>
              <a:xfrm>
                <a:off x="0" y="0"/>
                <a:ext cx="12192000" cy="6858002"/>
                <a:chOff x="0" y="0"/>
                <a:chExt cx="12192000" cy="6858002"/>
              </a:xfrm>
            </p:grpSpPr>
            <p:grpSp>
              <p:nvGrpSpPr>
                <p:cNvPr id="13" name="Group 12">
                  <a:extLst>
                    <a:ext uri="{FF2B5EF4-FFF2-40B4-BE49-F238E27FC236}">
                      <a16:creationId xmlns:a16="http://schemas.microsoft.com/office/drawing/2014/main" id="{8252B64A-D78A-9FE3-C7E3-3A2E5492F12B}"/>
                    </a:ext>
                  </a:extLst>
                </p:cNvPr>
                <p:cNvGrpSpPr/>
                <p:nvPr/>
              </p:nvGrpSpPr>
              <p:grpSpPr>
                <a:xfrm>
                  <a:off x="9486900" y="0"/>
                  <a:ext cx="2705100" cy="694583"/>
                  <a:chOff x="9486900" y="0"/>
                  <a:chExt cx="2705100" cy="694583"/>
                </a:xfrm>
              </p:grpSpPr>
              <p:sp>
                <p:nvSpPr>
                  <p:cNvPr id="22" name="Freeform: Shape 21">
                    <a:extLst>
                      <a:ext uri="{FF2B5EF4-FFF2-40B4-BE49-F238E27FC236}">
                        <a16:creationId xmlns:a16="http://schemas.microsoft.com/office/drawing/2014/main" id="{3A2A68B5-18BF-DCBE-D545-1F1EEE608582}"/>
                      </a:ext>
                    </a:extLst>
                  </p:cNvPr>
                  <p:cNvSpPr/>
                  <p:nvPr/>
                </p:nvSpPr>
                <p:spPr>
                  <a:xfrm>
                    <a:off x="9486900" y="0"/>
                    <a:ext cx="2705100" cy="694583"/>
                  </a:xfrm>
                  <a:custGeom>
                    <a:avLst/>
                    <a:gdLst>
                      <a:gd name="connsiteX0" fmla="*/ 0 w 6378217"/>
                      <a:gd name="connsiteY0" fmla="*/ 0 h 1637721"/>
                      <a:gd name="connsiteX1" fmla="*/ 4167423 w 6378217"/>
                      <a:gd name="connsiteY1" fmla="*/ 1631982 h 1637721"/>
                      <a:gd name="connsiteX2" fmla="*/ 6378218 w 6378217"/>
                      <a:gd name="connsiteY2" fmla="*/ 1175323 h 1637721"/>
                      <a:gd name="connsiteX3" fmla="*/ 6378218 w 6378217"/>
                      <a:gd name="connsiteY3" fmla="*/ 0 h 1637721"/>
                      <a:gd name="connsiteX4" fmla="*/ 0 w 6378217"/>
                      <a:gd name="connsiteY4" fmla="*/ 0 h 163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637721">
                        <a:moveTo>
                          <a:pt x="0" y="0"/>
                        </a:moveTo>
                        <a:cubicBezTo>
                          <a:pt x="1476490" y="225815"/>
                          <a:pt x="2722373" y="1559284"/>
                          <a:pt x="4167423" y="1631982"/>
                        </a:cubicBezTo>
                        <a:cubicBezTo>
                          <a:pt x="5475750" y="1697830"/>
                          <a:pt x="6378218" y="1175323"/>
                          <a:pt x="6378218" y="1175323"/>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812800" dist="317500" dir="8100000" sx="95000" sy="95000" algn="tr" rotWithShape="0">
                      <a:prstClr val="black">
                        <a:alpha val="30000"/>
                      </a:prstClr>
                    </a:outerShdw>
                  </a:effectLst>
                </p:spPr>
                <p:txBody>
                  <a:bodyPr rtlCol="0" anchor="ctr"/>
                  <a:lstStyle/>
                  <a:p>
                    <a:endParaRPr lang="en-US">
                      <a:solidFill>
                        <a:schemeClr val="bg1"/>
                      </a:solidFill>
                    </a:endParaRPr>
                  </a:p>
                </p:txBody>
              </p:sp>
              <p:sp>
                <p:nvSpPr>
                  <p:cNvPr id="31" name="Freeform: Shape 30">
                    <a:extLst>
                      <a:ext uri="{FF2B5EF4-FFF2-40B4-BE49-F238E27FC236}">
                        <a16:creationId xmlns:a16="http://schemas.microsoft.com/office/drawing/2014/main" id="{EC3BC400-28E0-DFD7-A22F-962FB51CAA6B}"/>
                      </a:ext>
                    </a:extLst>
                  </p:cNvPr>
                  <p:cNvSpPr/>
                  <p:nvPr/>
                </p:nvSpPr>
                <p:spPr>
                  <a:xfrm>
                    <a:off x="9486900" y="0"/>
                    <a:ext cx="2705100" cy="431371"/>
                  </a:xfrm>
                  <a:custGeom>
                    <a:avLst/>
                    <a:gdLst>
                      <a:gd name="connsiteX0" fmla="*/ 0 w 6378217"/>
                      <a:gd name="connsiteY0" fmla="*/ 0 h 1017107"/>
                      <a:gd name="connsiteX1" fmla="*/ 4094765 w 6378217"/>
                      <a:gd name="connsiteY1" fmla="*/ 1012782 h 1017107"/>
                      <a:gd name="connsiteX2" fmla="*/ 6378218 w 6378217"/>
                      <a:gd name="connsiteY2" fmla="*/ 697085 h 1017107"/>
                      <a:gd name="connsiteX3" fmla="*/ 6378218 w 6378217"/>
                      <a:gd name="connsiteY3" fmla="*/ 0 h 1017107"/>
                      <a:gd name="connsiteX4" fmla="*/ 0 w 6378217"/>
                      <a:gd name="connsiteY4" fmla="*/ 0 h 10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8217" h="1017107">
                        <a:moveTo>
                          <a:pt x="0" y="0"/>
                        </a:moveTo>
                        <a:cubicBezTo>
                          <a:pt x="1666233" y="157275"/>
                          <a:pt x="2855732" y="967604"/>
                          <a:pt x="4094765" y="1012782"/>
                        </a:cubicBezTo>
                        <a:cubicBezTo>
                          <a:pt x="5403922" y="1060535"/>
                          <a:pt x="6378218" y="697085"/>
                          <a:pt x="6378218" y="697085"/>
                        </a:cubicBezTo>
                        <a:lnTo>
                          <a:pt x="6378218" y="0"/>
                        </a:lnTo>
                        <a:lnTo>
                          <a:pt x="0" y="0"/>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endParaRPr lang="en-US">
                      <a:solidFill>
                        <a:schemeClr val="bg1"/>
                      </a:solidFill>
                    </a:endParaRPr>
                  </a:p>
                </p:txBody>
              </p:sp>
            </p:grpSp>
            <p:sp>
              <p:nvSpPr>
                <p:cNvPr id="18" name="Freeform: Shape 17">
                  <a:extLst>
                    <a:ext uri="{FF2B5EF4-FFF2-40B4-BE49-F238E27FC236}">
                      <a16:creationId xmlns:a16="http://schemas.microsoft.com/office/drawing/2014/main" id="{86938314-582E-2943-CC2F-39AC385C3C10}"/>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10000"/>
                    </a:prstClr>
                  </a:outerShdw>
                </a:effectLst>
              </p:spPr>
              <p:txBody>
                <a:bodyPr rtlCol="0" anchor="ctr"/>
                <a:lstStyle/>
                <a:p>
                  <a:endParaRPr lang="en-US">
                    <a:solidFill>
                      <a:schemeClr val="bg1"/>
                    </a:solidFill>
                  </a:endParaRPr>
                </a:p>
              </p:txBody>
            </p:sp>
          </p:grpSp>
          <p:sp>
            <p:nvSpPr>
              <p:cNvPr id="12" name="Freeform: Shape 11">
                <a:extLst>
                  <a:ext uri="{FF2B5EF4-FFF2-40B4-BE49-F238E27FC236}">
                    <a16:creationId xmlns:a16="http://schemas.microsoft.com/office/drawing/2014/main" id="{750AE3A2-F49C-48CF-5346-988DA98C4B90}"/>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50000"/>
                  </a:prstClr>
                </a:outerShdw>
              </a:effectLst>
            </p:spPr>
            <p:txBody>
              <a:bodyPr wrap="square" rtlCol="0" anchor="ctr">
                <a:noAutofit/>
              </a:bodyPr>
              <a:lstStyle/>
              <a:p>
                <a:endParaRPr lang="en-US">
                  <a:solidFill>
                    <a:schemeClr val="bg1"/>
                  </a:solidFill>
                </a:endParaRPr>
              </a:p>
            </p:txBody>
          </p:sp>
        </p:grpSp>
      </p:grpSp>
      <p:sp>
        <p:nvSpPr>
          <p:cNvPr id="7" name="Rectangle: Top Corners Rounded 6">
            <a:extLst>
              <a:ext uri="{FF2B5EF4-FFF2-40B4-BE49-F238E27FC236}">
                <a16:creationId xmlns:a16="http://schemas.microsoft.com/office/drawing/2014/main" id="{CB0B2AFE-795D-9F81-C2DA-BE6BA5909955}"/>
              </a:ext>
              <a:ext uri="{C183D7F6-B498-43B3-948B-1728B52AA6E4}">
                <adec:decorative xmlns:adec="http://schemas.microsoft.com/office/drawing/2017/decorative" val="1"/>
              </a:ext>
            </a:extLst>
          </p:cNvPr>
          <p:cNvSpPr/>
          <p:nvPr userDrawn="1"/>
        </p:nvSpPr>
        <p:spPr bwMode="auto">
          <a:xfrm flipH="1">
            <a:off x="2994654" y="4151782"/>
            <a:ext cx="9211883" cy="2706217"/>
          </a:xfrm>
          <a:prstGeom prst="round2SameRect">
            <a:avLst>
              <a:gd name="adj1" fmla="val 0"/>
              <a:gd name="adj2" fmla="val 0"/>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IN" err="1"/>
          </a:p>
        </p:txBody>
      </p:sp>
      <p:cxnSp>
        <p:nvCxnSpPr>
          <p:cNvPr id="14" name="Straight Connector 13">
            <a:extLst>
              <a:ext uri="{FF2B5EF4-FFF2-40B4-BE49-F238E27FC236}">
                <a16:creationId xmlns:a16="http://schemas.microsoft.com/office/drawing/2014/main" id="{240601D4-D2FE-80E8-0313-1518A2FC8769}"/>
              </a:ext>
              <a:ext uri="{C183D7F6-B498-43B3-948B-1728B52AA6E4}">
                <adec:decorative xmlns:adec="http://schemas.microsoft.com/office/drawing/2017/decorative" val="1"/>
              </a:ext>
            </a:extLst>
          </p:cNvPr>
          <p:cNvCxnSpPr>
            <a:cxnSpLocks/>
          </p:cNvCxnSpPr>
          <p:nvPr userDrawn="1"/>
        </p:nvCxnSpPr>
        <p:spPr>
          <a:xfrm>
            <a:off x="6106501" y="4618652"/>
            <a:ext cx="0" cy="165038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17FC7B6-87F7-724E-0723-3E4E32D4F3A6}"/>
              </a:ext>
              <a:ext uri="{C183D7F6-B498-43B3-948B-1728B52AA6E4}">
                <adec:decorative xmlns:adec="http://schemas.microsoft.com/office/drawing/2017/decorative" val="1"/>
              </a:ext>
            </a:extLst>
          </p:cNvPr>
          <p:cNvCxnSpPr>
            <a:cxnSpLocks/>
          </p:cNvCxnSpPr>
          <p:nvPr userDrawn="1"/>
        </p:nvCxnSpPr>
        <p:spPr>
          <a:xfrm>
            <a:off x="9060569" y="4618652"/>
            <a:ext cx="0" cy="165038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 name="Graphic 28">
            <a:extLst>
              <a:ext uri="{FF2B5EF4-FFF2-40B4-BE49-F238E27FC236}">
                <a16:creationId xmlns:a16="http://schemas.microsoft.com/office/drawing/2014/main" id="{7F00291F-6782-6CC4-396F-B301C212B1CB}"/>
              </a:ext>
              <a:ext uri="{C183D7F6-B498-43B3-948B-1728B52AA6E4}">
                <adec:decorative xmlns:adec="http://schemas.microsoft.com/office/drawing/2017/decorative" val="1"/>
              </a:ext>
            </a:extLst>
          </p:cNvPr>
          <p:cNvSpPr/>
          <p:nvPr userDrawn="1"/>
        </p:nvSpPr>
        <p:spPr>
          <a:xfrm>
            <a:off x="3261646" y="2635838"/>
            <a:ext cx="310218" cy="233074"/>
          </a:xfrm>
          <a:custGeom>
            <a:avLst/>
            <a:gdLst>
              <a:gd name="connsiteX0" fmla="*/ 325088 w 3616928"/>
              <a:gd name="connsiteY0" fmla="*/ 2493836 h 2717482"/>
              <a:gd name="connsiteX1" fmla="*/ 0 w 3616928"/>
              <a:gd name="connsiteY1" fmla="*/ 1620108 h 2717482"/>
              <a:gd name="connsiteX2" fmla="*/ 1086517 w 3616928"/>
              <a:gd name="connsiteY2" fmla="*/ 19336 h 2717482"/>
              <a:gd name="connsiteX3" fmla="*/ 1300734 w 3616928"/>
              <a:gd name="connsiteY3" fmla="*/ 71628 h 2717482"/>
              <a:gd name="connsiteX4" fmla="*/ 1300734 w 3616928"/>
              <a:gd name="connsiteY4" fmla="*/ 71628 h 2717482"/>
              <a:gd name="connsiteX5" fmla="*/ 1253776 w 3616928"/>
              <a:gd name="connsiteY5" fmla="*/ 305943 h 2717482"/>
              <a:gd name="connsiteX6" fmla="*/ 710375 w 3616928"/>
              <a:gd name="connsiteY6" fmla="*/ 858584 h 2717482"/>
              <a:gd name="connsiteX7" fmla="*/ 930497 w 3616928"/>
              <a:gd name="connsiteY7" fmla="*/ 1294448 h 2717482"/>
              <a:gd name="connsiteX8" fmla="*/ 934784 w 3616928"/>
              <a:gd name="connsiteY8" fmla="*/ 1295020 h 2717482"/>
              <a:gd name="connsiteX9" fmla="*/ 1585055 w 3616928"/>
              <a:gd name="connsiteY9" fmla="*/ 2006251 h 2717482"/>
              <a:gd name="connsiteX10" fmla="*/ 1387412 w 3616928"/>
              <a:gd name="connsiteY10" fmla="*/ 2507743 h 2717482"/>
              <a:gd name="connsiteX11" fmla="*/ 1375791 w 3616928"/>
              <a:gd name="connsiteY11" fmla="*/ 2520316 h 2717482"/>
              <a:gd name="connsiteX12" fmla="*/ 873919 w 3616928"/>
              <a:gd name="connsiteY12" fmla="*/ 2717483 h 2717482"/>
              <a:gd name="connsiteX13" fmla="*/ 325279 w 3616928"/>
              <a:gd name="connsiteY13" fmla="*/ 2493931 h 2717482"/>
              <a:gd name="connsiteX14" fmla="*/ 325279 w 3616928"/>
              <a:gd name="connsiteY14" fmla="*/ 2493931 h 2717482"/>
              <a:gd name="connsiteX15" fmla="*/ 2357057 w 3616928"/>
              <a:gd name="connsiteY15" fmla="*/ 2493836 h 2717482"/>
              <a:gd name="connsiteX16" fmla="*/ 2031968 w 3616928"/>
              <a:gd name="connsiteY16" fmla="*/ 1620108 h 2717482"/>
              <a:gd name="connsiteX17" fmla="*/ 3118485 w 3616928"/>
              <a:gd name="connsiteY17" fmla="*/ 19336 h 2717482"/>
              <a:gd name="connsiteX18" fmla="*/ 3332703 w 3616928"/>
              <a:gd name="connsiteY18" fmla="*/ 71628 h 2717482"/>
              <a:gd name="connsiteX19" fmla="*/ 3332703 w 3616928"/>
              <a:gd name="connsiteY19" fmla="*/ 71628 h 2717482"/>
              <a:gd name="connsiteX20" fmla="*/ 3285744 w 3616928"/>
              <a:gd name="connsiteY20" fmla="*/ 305943 h 2717482"/>
              <a:gd name="connsiteX21" fmla="*/ 2742343 w 3616928"/>
              <a:gd name="connsiteY21" fmla="*/ 858584 h 2717482"/>
              <a:gd name="connsiteX22" fmla="*/ 2962370 w 3616928"/>
              <a:gd name="connsiteY22" fmla="*/ 1294448 h 2717482"/>
              <a:gd name="connsiteX23" fmla="*/ 2966657 w 3616928"/>
              <a:gd name="connsiteY23" fmla="*/ 1295020 h 2717482"/>
              <a:gd name="connsiteX24" fmla="*/ 3616928 w 3616928"/>
              <a:gd name="connsiteY24" fmla="*/ 2006251 h 2717482"/>
              <a:gd name="connsiteX25" fmla="*/ 3413760 w 3616928"/>
              <a:gd name="connsiteY25" fmla="*/ 2514220 h 2717482"/>
              <a:gd name="connsiteX26" fmla="*/ 2905792 w 3616928"/>
              <a:gd name="connsiteY26" fmla="*/ 2717388 h 2717482"/>
              <a:gd name="connsiteX27" fmla="*/ 2357152 w 3616928"/>
              <a:gd name="connsiteY27" fmla="*/ 2493836 h 2717482"/>
              <a:gd name="connsiteX28" fmla="*/ 2357152 w 3616928"/>
              <a:gd name="connsiteY28" fmla="*/ 2493836 h 271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16928" h="2717482">
                <a:moveTo>
                  <a:pt x="325088" y="2493836"/>
                </a:moveTo>
                <a:cubicBezTo>
                  <a:pt x="121920" y="2270380"/>
                  <a:pt x="0" y="2026539"/>
                  <a:pt x="0" y="1620108"/>
                </a:cubicBezTo>
                <a:cubicBezTo>
                  <a:pt x="0" y="954025"/>
                  <a:pt x="445675" y="359188"/>
                  <a:pt x="1086517" y="19336"/>
                </a:cubicBezTo>
                <a:cubicBezTo>
                  <a:pt x="1160812" y="-20097"/>
                  <a:pt x="1252918" y="2477"/>
                  <a:pt x="1300734" y="71628"/>
                </a:cubicBezTo>
                <a:lnTo>
                  <a:pt x="1300734" y="71628"/>
                </a:lnTo>
                <a:cubicBezTo>
                  <a:pt x="1354550" y="149448"/>
                  <a:pt x="1333310" y="254699"/>
                  <a:pt x="1253776" y="305943"/>
                </a:cubicBezTo>
                <a:cubicBezTo>
                  <a:pt x="981075" y="481585"/>
                  <a:pt x="813911" y="674466"/>
                  <a:pt x="710375" y="858584"/>
                </a:cubicBezTo>
                <a:cubicBezTo>
                  <a:pt x="606838" y="1042702"/>
                  <a:pt x="723805" y="1266159"/>
                  <a:pt x="930497" y="1294448"/>
                </a:cubicBezTo>
                <a:cubicBezTo>
                  <a:pt x="931926" y="1294639"/>
                  <a:pt x="933355" y="1294829"/>
                  <a:pt x="934784" y="1295020"/>
                </a:cubicBezTo>
                <a:cubicBezTo>
                  <a:pt x="1300543" y="1335691"/>
                  <a:pt x="1585055" y="1620108"/>
                  <a:pt x="1585055" y="2006251"/>
                </a:cubicBezTo>
                <a:cubicBezTo>
                  <a:pt x="1585055" y="2186369"/>
                  <a:pt x="1506188" y="2366487"/>
                  <a:pt x="1387412" y="2507743"/>
                </a:cubicBezTo>
                <a:cubicBezTo>
                  <a:pt x="1383792" y="2512124"/>
                  <a:pt x="1379887" y="2516315"/>
                  <a:pt x="1375791" y="2520316"/>
                </a:cubicBezTo>
                <a:cubicBezTo>
                  <a:pt x="1235012" y="2658237"/>
                  <a:pt x="1074230" y="2717483"/>
                  <a:pt x="873919" y="2717483"/>
                </a:cubicBezTo>
                <a:cubicBezTo>
                  <a:pt x="650367" y="2717483"/>
                  <a:pt x="447199" y="2615851"/>
                  <a:pt x="325279" y="2493931"/>
                </a:cubicBezTo>
                <a:lnTo>
                  <a:pt x="325279" y="2493931"/>
                </a:lnTo>
                <a:close/>
                <a:moveTo>
                  <a:pt x="2357057" y="2493836"/>
                </a:moveTo>
                <a:cubicBezTo>
                  <a:pt x="2153888" y="2270284"/>
                  <a:pt x="2031968" y="2026444"/>
                  <a:pt x="2031968" y="1620108"/>
                </a:cubicBezTo>
                <a:cubicBezTo>
                  <a:pt x="2031968" y="954025"/>
                  <a:pt x="2477643" y="359188"/>
                  <a:pt x="3118485" y="19336"/>
                </a:cubicBezTo>
                <a:cubicBezTo>
                  <a:pt x="3192780" y="-20097"/>
                  <a:pt x="3284887" y="2477"/>
                  <a:pt x="3332703" y="71628"/>
                </a:cubicBezTo>
                <a:lnTo>
                  <a:pt x="3332703" y="71628"/>
                </a:lnTo>
                <a:cubicBezTo>
                  <a:pt x="3386519" y="149448"/>
                  <a:pt x="3365278" y="254699"/>
                  <a:pt x="3285744" y="305943"/>
                </a:cubicBezTo>
                <a:cubicBezTo>
                  <a:pt x="3013043" y="481585"/>
                  <a:pt x="2845880" y="674466"/>
                  <a:pt x="2742343" y="858584"/>
                </a:cubicBezTo>
                <a:cubicBezTo>
                  <a:pt x="2640140" y="1040416"/>
                  <a:pt x="2755773" y="1266159"/>
                  <a:pt x="2962370" y="1294448"/>
                </a:cubicBezTo>
                <a:cubicBezTo>
                  <a:pt x="2963799" y="1294639"/>
                  <a:pt x="2965228" y="1294829"/>
                  <a:pt x="2966657" y="1295020"/>
                </a:cubicBezTo>
                <a:cubicBezTo>
                  <a:pt x="3332416" y="1335691"/>
                  <a:pt x="3616928" y="1620108"/>
                  <a:pt x="3616928" y="2006251"/>
                </a:cubicBezTo>
                <a:cubicBezTo>
                  <a:pt x="3616928" y="2189131"/>
                  <a:pt x="3535680" y="2372011"/>
                  <a:pt x="3413760" y="2514220"/>
                </a:cubicBezTo>
                <a:cubicBezTo>
                  <a:pt x="3291840" y="2656428"/>
                  <a:pt x="3108960" y="2717388"/>
                  <a:pt x="2905792" y="2717388"/>
                </a:cubicBezTo>
                <a:cubicBezTo>
                  <a:pt x="2682240" y="2717388"/>
                  <a:pt x="2479072" y="2615756"/>
                  <a:pt x="2357152" y="2493836"/>
                </a:cubicBezTo>
                <a:lnTo>
                  <a:pt x="2357152" y="2493836"/>
                </a:lnTo>
                <a:close/>
              </a:path>
            </a:pathLst>
          </a:custGeom>
          <a:gradFill flip="none" rotWithShape="1">
            <a:gsLst>
              <a:gs pos="24000">
                <a:schemeClr val="tx2"/>
              </a:gs>
              <a:gs pos="100000">
                <a:schemeClr val="tx2">
                  <a:lumMod val="60000"/>
                  <a:lumOff val="40000"/>
                </a:schemeClr>
              </a:gs>
            </a:gsLst>
            <a:path path="circle">
              <a:fillToRect t="100000" r="100000"/>
            </a:path>
            <a:tileRect l="-100000" b="-100000"/>
          </a:gradFill>
          <a:ln w="3175">
            <a:solidFill>
              <a:schemeClr val="bg1"/>
            </a:solidFill>
            <a:headEnd type="none" w="med" len="med"/>
            <a:tailEnd type="none" w="med" len="med"/>
          </a:ln>
          <a:effectLst>
            <a:outerShdw blurRad="50800" dist="76200" dir="8100000" algn="tr" rotWithShape="0">
              <a:schemeClr val="tx2">
                <a:alpha val="25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defTabSz="932472" fontAlgn="base">
              <a:spcBef>
                <a:spcPct val="0"/>
              </a:spcBef>
              <a:spcAft>
                <a:spcPct val="0"/>
              </a:spcAft>
              <a:buFont typeface="Arial" panose="020B0604020202020204" pitchFamily="34" charset="0"/>
              <a:buNone/>
            </a:pPr>
            <a:endParaRPr lang="en-US" sz="2000">
              <a:solidFill>
                <a:srgbClr val="FFFFFF"/>
              </a:solidFill>
              <a:cs typeface="Segoe UI" pitchFamily="34" charset="0"/>
            </a:endParaRPr>
          </a:p>
        </p:txBody>
      </p:sp>
      <p:sp>
        <p:nvSpPr>
          <p:cNvPr id="30" name="Picture Placeholder 58">
            <a:extLst>
              <a:ext uri="{FF2B5EF4-FFF2-40B4-BE49-F238E27FC236}">
                <a16:creationId xmlns:a16="http://schemas.microsoft.com/office/drawing/2014/main" id="{1E339855-0DB0-BCBE-30A5-B1E26386DFCD}"/>
              </a:ext>
            </a:extLst>
          </p:cNvPr>
          <p:cNvSpPr>
            <a:spLocks noGrp="1"/>
          </p:cNvSpPr>
          <p:nvPr>
            <p:ph type="pic" sz="quarter" idx="25"/>
          </p:nvPr>
        </p:nvSpPr>
        <p:spPr>
          <a:xfrm>
            <a:off x="2994653" y="2"/>
            <a:ext cx="9197347" cy="2538746"/>
          </a:xfrm>
          <a:prstGeom prst="rect">
            <a:avLst/>
          </a:prstGeom>
          <a:solidFill>
            <a:schemeClr val="bg1">
              <a:alpha val="40000"/>
            </a:schemeClr>
          </a:solidFill>
          <a:ln>
            <a:noFill/>
          </a:ln>
          <a:effectLst>
            <a:outerShdw blurRad="266700" sx="102000" sy="102000" algn="ctr" rotWithShape="0">
              <a:prstClr val="black">
                <a:alpha val="1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16" name="Rectangle 15">
            <a:extLst>
              <a:ext uri="{FF2B5EF4-FFF2-40B4-BE49-F238E27FC236}">
                <a16:creationId xmlns:a16="http://schemas.microsoft.com/office/drawing/2014/main" id="{33F6DA76-488A-41D4-9F00-067E99B9A922}"/>
              </a:ext>
              <a:ext uri="{C183D7F6-B498-43B3-948B-1728B52AA6E4}">
                <adec:decorative xmlns:adec="http://schemas.microsoft.com/office/drawing/2017/decorative" val="1"/>
              </a:ext>
            </a:extLst>
          </p:cNvPr>
          <p:cNvSpPr/>
          <p:nvPr userDrawn="1"/>
        </p:nvSpPr>
        <p:spPr bwMode="auto">
          <a:xfrm>
            <a:off x="-1" y="0"/>
            <a:ext cx="2994654" cy="6858000"/>
          </a:xfrm>
          <a:prstGeom prst="rect">
            <a:avLst/>
          </a:pr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IN" err="1"/>
          </a:p>
        </p:txBody>
      </p:sp>
      <p:sp>
        <p:nvSpPr>
          <p:cNvPr id="20" name="Freeform: Shape 19">
            <a:extLst>
              <a:ext uri="{FF2B5EF4-FFF2-40B4-BE49-F238E27FC236}">
                <a16:creationId xmlns:a16="http://schemas.microsoft.com/office/drawing/2014/main" id="{38DD06AD-7D76-9067-276E-0F17E128B877}"/>
              </a:ext>
            </a:extLst>
          </p:cNvPr>
          <p:cNvSpPr/>
          <p:nvPr userDrawn="1"/>
        </p:nvSpPr>
        <p:spPr>
          <a:xfrm flipH="1">
            <a:off x="0" y="5513380"/>
            <a:ext cx="2994654" cy="1344622"/>
          </a:xfrm>
          <a:custGeom>
            <a:avLst/>
            <a:gdLst>
              <a:gd name="connsiteX0" fmla="*/ 1472469 w 2994654"/>
              <a:gd name="connsiteY0" fmla="*/ 828 h 1344622"/>
              <a:gd name="connsiteX1" fmla="*/ 306791 w 2994654"/>
              <a:gd name="connsiteY1" fmla="*/ 117459 h 1344622"/>
              <a:gd name="connsiteX2" fmla="*/ 0 w 2994654"/>
              <a:gd name="connsiteY2" fmla="*/ 174536 h 1344622"/>
              <a:gd name="connsiteX3" fmla="*/ 0 w 2994654"/>
              <a:gd name="connsiteY3" fmla="*/ 1344622 h 1344622"/>
              <a:gd name="connsiteX4" fmla="*/ 2994654 w 2994654"/>
              <a:gd name="connsiteY4" fmla="*/ 1344622 h 1344622"/>
              <a:gd name="connsiteX5" fmla="*/ 2994654 w 2994654"/>
              <a:gd name="connsiteY5" fmla="*/ 204851 h 1344622"/>
              <a:gd name="connsiteX6" fmla="*/ 2831572 w 2994654"/>
              <a:gd name="connsiteY6" fmla="*/ 158542 h 1344622"/>
              <a:gd name="connsiteX7" fmla="*/ 2249587 w 2994654"/>
              <a:gd name="connsiteY7" fmla="*/ 43171 h 1344622"/>
              <a:gd name="connsiteX8" fmla="*/ 1472469 w 2994654"/>
              <a:gd name="connsiteY8" fmla="*/ 828 h 134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4654" h="1344622">
                <a:moveTo>
                  <a:pt x="1472469" y="828"/>
                </a:moveTo>
                <a:cubicBezTo>
                  <a:pt x="1083910" y="7332"/>
                  <a:pt x="695350" y="51694"/>
                  <a:pt x="306791" y="117459"/>
                </a:cubicBezTo>
                <a:lnTo>
                  <a:pt x="0" y="174536"/>
                </a:lnTo>
                <a:lnTo>
                  <a:pt x="0" y="1344622"/>
                </a:lnTo>
                <a:lnTo>
                  <a:pt x="2994654" y="1344622"/>
                </a:lnTo>
                <a:lnTo>
                  <a:pt x="2994654" y="204851"/>
                </a:lnTo>
                <a:lnTo>
                  <a:pt x="2831572" y="158542"/>
                </a:lnTo>
                <a:cubicBezTo>
                  <a:pt x="2638147" y="108889"/>
                  <a:pt x="2443867" y="69810"/>
                  <a:pt x="2249587" y="43171"/>
                </a:cubicBezTo>
                <a:cubicBezTo>
                  <a:pt x="1990547" y="8981"/>
                  <a:pt x="1731508" y="-3508"/>
                  <a:pt x="1472469" y="828"/>
                </a:cubicBezTo>
                <a:close/>
              </a:path>
            </a:pathLst>
          </a:custGeom>
          <a:solidFill>
            <a:schemeClr val="bg1">
              <a:alpha val="5000"/>
            </a:schemeClr>
          </a:soli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indent="0" algn="ctr">
              <a:buFont typeface="Arial" panose="020B0604020202020204" pitchFamily="34" charset="0"/>
              <a:buNone/>
            </a:pPr>
            <a:endParaRPr lang="en-US">
              <a:solidFill>
                <a:schemeClr val="lt1"/>
              </a:solidFill>
            </a:endParaRPr>
          </a:p>
        </p:txBody>
      </p:sp>
      <p:sp>
        <p:nvSpPr>
          <p:cNvPr id="24" name="Text Placeholder 35">
            <a:extLst>
              <a:ext uri="{FF2B5EF4-FFF2-40B4-BE49-F238E27FC236}">
                <a16:creationId xmlns:a16="http://schemas.microsoft.com/office/drawing/2014/main" id="{1BB974A8-A836-A5B7-AA47-C86F9115B067}"/>
              </a:ext>
            </a:extLst>
          </p:cNvPr>
          <p:cNvSpPr>
            <a:spLocks noGrp="1"/>
          </p:cNvSpPr>
          <p:nvPr>
            <p:ph type="body" sz="quarter" idx="21" hasCustomPrompt="1"/>
          </p:nvPr>
        </p:nvSpPr>
        <p:spPr>
          <a:xfrm>
            <a:off x="403859" y="1709268"/>
            <a:ext cx="2125981" cy="307775"/>
          </a:xfrm>
          <a:noFill/>
        </p:spPr>
        <p:txBody>
          <a:bodyPr vert="horz" wrap="square" lIns="0" tIns="0" rIns="0" bIns="0" rtlCol="0" anchor="t">
            <a:noAutofit/>
          </a:bodyPr>
          <a:lstStyle>
            <a:lvl1pPr marL="0" indent="0">
              <a:buNone/>
              <a:defRPr kumimoji="0" lang="en-US" sz="20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Customer Story</a:t>
            </a:r>
          </a:p>
        </p:txBody>
      </p:sp>
      <p:sp>
        <p:nvSpPr>
          <p:cNvPr id="23" name="Text Placeholder 35">
            <a:extLst>
              <a:ext uri="{FF2B5EF4-FFF2-40B4-BE49-F238E27FC236}">
                <a16:creationId xmlns:a16="http://schemas.microsoft.com/office/drawing/2014/main" id="{CB435F08-83C4-6039-9412-D302CC3999B4}"/>
              </a:ext>
            </a:extLst>
          </p:cNvPr>
          <p:cNvSpPr>
            <a:spLocks noGrp="1"/>
          </p:cNvSpPr>
          <p:nvPr>
            <p:ph type="body" sz="quarter" idx="17" hasCustomPrompt="1"/>
          </p:nvPr>
        </p:nvSpPr>
        <p:spPr>
          <a:xfrm>
            <a:off x="292100" y="585789"/>
            <a:ext cx="1437389" cy="438552"/>
          </a:xfrm>
          <a:noFill/>
        </p:spPr>
        <p:txBody>
          <a:bodyPr wrap="square" lIns="0" tIns="0" rIns="0" bIns="0" anchor="ctr">
            <a:noAutofit/>
          </a:bodyPr>
          <a:lstStyle>
            <a:lvl1pPr marL="0" indent="0" algn="ctr">
              <a:spcBef>
                <a:spcPts val="200"/>
              </a:spcBef>
              <a:spcAft>
                <a:spcPts val="200"/>
              </a:spcAft>
              <a:buFont typeface="Arial" panose="020B0604020202020204" pitchFamily="34" charset="0"/>
              <a:buNone/>
              <a:defRPr kumimoji="0" lang="en-US" sz="2000" b="0" i="0" u="none" strike="noStrike" cap="none" spc="300"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LOGO</a:t>
            </a:r>
          </a:p>
        </p:txBody>
      </p:sp>
      <p:sp>
        <p:nvSpPr>
          <p:cNvPr id="25" name="Text Placeholder 35">
            <a:extLst>
              <a:ext uri="{FF2B5EF4-FFF2-40B4-BE49-F238E27FC236}">
                <a16:creationId xmlns:a16="http://schemas.microsoft.com/office/drawing/2014/main" id="{A7B2012D-4EB9-EABC-528F-B87B4CFB4457}"/>
              </a:ext>
            </a:extLst>
          </p:cNvPr>
          <p:cNvSpPr>
            <a:spLocks noGrp="1"/>
          </p:cNvSpPr>
          <p:nvPr>
            <p:ph type="body" sz="quarter" idx="26" hasCustomPrompt="1"/>
          </p:nvPr>
        </p:nvSpPr>
        <p:spPr>
          <a:xfrm>
            <a:off x="3268757" y="3008649"/>
            <a:ext cx="8524504" cy="493577"/>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Text Placeholder 35">
            <a:extLst>
              <a:ext uri="{FF2B5EF4-FFF2-40B4-BE49-F238E27FC236}">
                <a16:creationId xmlns:a16="http://schemas.microsoft.com/office/drawing/2014/main" id="{81FC70E6-DB43-AF79-348B-F75BBD482630}"/>
              </a:ext>
            </a:extLst>
          </p:cNvPr>
          <p:cNvSpPr>
            <a:spLocks noGrp="1"/>
          </p:cNvSpPr>
          <p:nvPr>
            <p:ph type="body" sz="quarter" idx="27" hasCustomPrompt="1"/>
          </p:nvPr>
        </p:nvSpPr>
        <p:spPr>
          <a:xfrm>
            <a:off x="3268757" y="3710940"/>
            <a:ext cx="8524504" cy="184393"/>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1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 Name, Role, Department</a:t>
            </a:r>
          </a:p>
        </p:txBody>
      </p:sp>
      <p:sp>
        <p:nvSpPr>
          <p:cNvPr id="27" name="Text Placeholder 35">
            <a:extLst>
              <a:ext uri="{FF2B5EF4-FFF2-40B4-BE49-F238E27FC236}">
                <a16:creationId xmlns:a16="http://schemas.microsoft.com/office/drawing/2014/main" id="{65BC0285-0DE3-2D98-1A3F-FC79103F6EDC}"/>
              </a:ext>
            </a:extLst>
          </p:cNvPr>
          <p:cNvSpPr>
            <a:spLocks noGrp="1"/>
          </p:cNvSpPr>
          <p:nvPr>
            <p:ph type="body" sz="quarter" idx="28" hasCustomPrompt="1"/>
          </p:nvPr>
        </p:nvSpPr>
        <p:spPr>
          <a:xfrm>
            <a:off x="3268756" y="4618652"/>
            <a:ext cx="2721411" cy="165038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8" name="Text Placeholder 35">
            <a:extLst>
              <a:ext uri="{FF2B5EF4-FFF2-40B4-BE49-F238E27FC236}">
                <a16:creationId xmlns:a16="http://schemas.microsoft.com/office/drawing/2014/main" id="{0E93D11B-CFFD-6B8F-3513-58E06080C0B7}"/>
              </a:ext>
            </a:extLst>
          </p:cNvPr>
          <p:cNvSpPr>
            <a:spLocks noGrp="1"/>
          </p:cNvSpPr>
          <p:nvPr>
            <p:ph type="body" sz="quarter" idx="29" hasCustomPrompt="1"/>
          </p:nvPr>
        </p:nvSpPr>
        <p:spPr>
          <a:xfrm>
            <a:off x="6222825" y="4618652"/>
            <a:ext cx="2721407" cy="165038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9" name="Text Placeholder 35">
            <a:extLst>
              <a:ext uri="{FF2B5EF4-FFF2-40B4-BE49-F238E27FC236}">
                <a16:creationId xmlns:a16="http://schemas.microsoft.com/office/drawing/2014/main" id="{6960B92C-ECCB-92B3-5D62-AF11A8BEEA4C}"/>
              </a:ext>
            </a:extLst>
          </p:cNvPr>
          <p:cNvSpPr>
            <a:spLocks noGrp="1"/>
          </p:cNvSpPr>
          <p:nvPr>
            <p:ph type="body" sz="quarter" idx="30" hasCustomPrompt="1"/>
          </p:nvPr>
        </p:nvSpPr>
        <p:spPr>
          <a:xfrm>
            <a:off x="9176892" y="4618652"/>
            <a:ext cx="2721415" cy="1650386"/>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200" b="0" i="0" u="none" strike="noStrike" cap="none" normalizeH="0" dirty="0" smtClean="0">
                <a:ln>
                  <a:noFill/>
                </a:ln>
                <a:solidFill>
                  <a:schemeClr val="bg1"/>
                </a:solidFill>
                <a:effectLst/>
                <a:uLnTx/>
                <a:uFillTx/>
                <a:ea typeface="Segoe UI" pitchFamily="34" charset="0"/>
              </a:defRPr>
            </a:lvl1pPr>
          </a:lstStyle>
          <a:p>
            <a:pPr marL="228600" lvl="0" indent="-228600" defTabSz="932472" fontAlgn="base">
              <a:spcBef>
                <a:spcPct val="0"/>
              </a:spcBef>
              <a:spcAft>
                <a:spcPct val="0"/>
              </a:spcAft>
              <a:buSzTx/>
            </a:pPr>
            <a:r>
              <a:rPr lang="en-US"/>
              <a:t>Click to add text</a:t>
            </a:r>
          </a:p>
        </p:txBody>
      </p:sp>
      <p:grpSp>
        <p:nvGrpSpPr>
          <p:cNvPr id="37" name="Group 36">
            <a:extLst>
              <a:ext uri="{FF2B5EF4-FFF2-40B4-BE49-F238E27FC236}">
                <a16:creationId xmlns:a16="http://schemas.microsoft.com/office/drawing/2014/main" id="{E4776AAC-9A32-F029-8160-C8B636AF5080}"/>
              </a:ext>
              <a:ext uri="{C183D7F6-B498-43B3-948B-1728B52AA6E4}">
                <adec:decorative xmlns:adec="http://schemas.microsoft.com/office/drawing/2017/decorative" val="1"/>
              </a:ext>
            </a:extLst>
          </p:cNvPr>
          <p:cNvGrpSpPr/>
          <p:nvPr userDrawn="1"/>
        </p:nvGrpSpPr>
        <p:grpSpPr>
          <a:xfrm>
            <a:off x="327695" y="6180906"/>
            <a:ext cx="1554479" cy="343989"/>
            <a:chOff x="327695" y="6180906"/>
            <a:chExt cx="1554479" cy="343989"/>
          </a:xfrm>
        </p:grpSpPr>
        <p:pic>
          <p:nvPicPr>
            <p:cNvPr id="21" name="Graphic 20">
              <a:extLst>
                <a:ext uri="{FF2B5EF4-FFF2-40B4-BE49-F238E27FC236}">
                  <a16:creationId xmlns:a16="http://schemas.microsoft.com/office/drawing/2014/main" id="{649BEB6C-392D-2446-EF6C-749B11626C32}"/>
                </a:ext>
              </a:extLst>
            </p:cNvPr>
            <p:cNvPicPr>
              <a:picLocks noChangeAspect="1"/>
            </p:cNvPicPr>
            <p:nvPr userDrawn="1"/>
          </p:nvPicPr>
          <p:blipFill rotWithShape="1">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rcRect t="-3268" r="76718"/>
            <a:stretch/>
          </p:blipFill>
          <p:spPr>
            <a:xfrm>
              <a:off x="327695" y="6180906"/>
              <a:ext cx="361915" cy="343989"/>
            </a:xfrm>
            <a:prstGeom prst="rect">
              <a:avLst/>
            </a:prstGeom>
          </p:spPr>
        </p:pic>
        <p:pic>
          <p:nvPicPr>
            <p:cNvPr id="36" name="Graphic 35">
              <a:extLst>
                <a:ext uri="{FF2B5EF4-FFF2-40B4-BE49-F238E27FC236}">
                  <a16:creationId xmlns:a16="http://schemas.microsoft.com/office/drawing/2014/main" id="{90BB7AFC-1C37-439A-40FD-08922295A1B1}"/>
                </a:ext>
              </a:extLst>
            </p:cNvPr>
            <p:cNvPicPr>
              <a:picLocks noChangeAspect="1"/>
            </p:cNvPicPr>
            <p:nvPr userDrawn="1"/>
          </p:nvPicPr>
          <p:blipFill rotWithShape="1">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rcRect l="25488" t="-3268"/>
            <a:stretch/>
          </p:blipFill>
          <p:spPr>
            <a:xfrm>
              <a:off x="723899" y="6180906"/>
              <a:ext cx="1158275" cy="343989"/>
            </a:xfrm>
            <a:prstGeom prst="rect">
              <a:avLst/>
            </a:prstGeom>
          </p:spPr>
        </p:pic>
      </p:grpSp>
      <p:sp>
        <p:nvSpPr>
          <p:cNvPr id="38" name="Text Placeholder 35">
            <a:extLst>
              <a:ext uri="{FF2B5EF4-FFF2-40B4-BE49-F238E27FC236}">
                <a16:creationId xmlns:a16="http://schemas.microsoft.com/office/drawing/2014/main" id="{8FD5FFDC-A6EB-3C87-986F-196C59661E0C}"/>
              </a:ext>
            </a:extLst>
          </p:cNvPr>
          <p:cNvSpPr>
            <a:spLocks noGrp="1"/>
          </p:cNvSpPr>
          <p:nvPr>
            <p:ph type="body" sz="quarter" idx="31" hasCustomPrompt="1"/>
          </p:nvPr>
        </p:nvSpPr>
        <p:spPr>
          <a:xfrm>
            <a:off x="3268758" y="4279285"/>
            <a:ext cx="2721418" cy="21544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9" name="Text Placeholder 35">
            <a:extLst>
              <a:ext uri="{FF2B5EF4-FFF2-40B4-BE49-F238E27FC236}">
                <a16:creationId xmlns:a16="http://schemas.microsoft.com/office/drawing/2014/main" id="{54DFE48E-8FCA-F310-ED49-531C1EC2F6C4}"/>
              </a:ext>
            </a:extLst>
          </p:cNvPr>
          <p:cNvSpPr>
            <a:spLocks noGrp="1"/>
          </p:cNvSpPr>
          <p:nvPr>
            <p:ph type="body" sz="quarter" idx="32" hasCustomPrompt="1"/>
          </p:nvPr>
        </p:nvSpPr>
        <p:spPr>
          <a:xfrm>
            <a:off x="6222825" y="4279285"/>
            <a:ext cx="2721418" cy="21544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0" name="Text Placeholder 35">
            <a:extLst>
              <a:ext uri="{FF2B5EF4-FFF2-40B4-BE49-F238E27FC236}">
                <a16:creationId xmlns:a16="http://schemas.microsoft.com/office/drawing/2014/main" id="{820F9AEF-BAC6-1441-BB7B-65BCFBABC58E}"/>
              </a:ext>
            </a:extLst>
          </p:cNvPr>
          <p:cNvSpPr>
            <a:spLocks noGrp="1"/>
          </p:cNvSpPr>
          <p:nvPr>
            <p:ph type="body" sz="quarter" idx="33" hasCustomPrompt="1"/>
          </p:nvPr>
        </p:nvSpPr>
        <p:spPr>
          <a:xfrm>
            <a:off x="9176892" y="4279285"/>
            <a:ext cx="2721418" cy="215444"/>
          </a:xfrm>
          <a:noFill/>
        </p:spPr>
        <p:txBody>
          <a:bodyPr wrap="square" lIns="0" tIns="0" rIns="0" bIns="0" anchor="t">
            <a:noAutofit/>
          </a:bodyPr>
          <a:lstStyle>
            <a:lvl1pPr marL="0" indent="0" algn="l">
              <a:spcBef>
                <a:spcPts val="200"/>
              </a:spcBef>
              <a:spcAft>
                <a:spcPts val="200"/>
              </a:spcAft>
              <a:buFont typeface="Arial" panose="020B0604020202020204" pitchFamily="34" charset="0"/>
              <a:buNone/>
              <a:defRPr kumimoji="0" lang="en-US" sz="14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61225184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4 Images with title slide (Dark)_1">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55A9151-FF5A-BBFA-FC6F-5C5AE7189D5D}"/>
              </a:ext>
              <a:ext uri="{C183D7F6-B498-43B3-948B-1728B52AA6E4}">
                <adec:decorative xmlns:adec="http://schemas.microsoft.com/office/drawing/2017/decorative" val="1"/>
              </a:ext>
            </a:extLst>
          </p:cNvPr>
          <p:cNvGrpSpPr/>
          <p:nvPr userDrawn="1"/>
        </p:nvGrpSpPr>
        <p:grpSpPr>
          <a:xfrm>
            <a:off x="0" y="0"/>
            <a:ext cx="12192000" cy="6858000"/>
            <a:chOff x="152400" y="152400"/>
            <a:chExt cx="12192000" cy="6858000"/>
          </a:xfrm>
        </p:grpSpPr>
        <p:pic>
          <p:nvPicPr>
            <p:cNvPr id="4" name="Picture 3" descr="A picture containing blue, electric blue, majorelle blue, blur&#10;&#10;Description automatically generated">
              <a:extLst>
                <a:ext uri="{FF2B5EF4-FFF2-40B4-BE49-F238E27FC236}">
                  <a16:creationId xmlns:a16="http://schemas.microsoft.com/office/drawing/2014/main" id="{0A84938D-A507-AB36-62B2-FB591251701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pic>
          <p:nvPicPr>
            <p:cNvPr id="5" name="Picture 4">
              <a:extLst>
                <a:ext uri="{FF2B5EF4-FFF2-40B4-BE49-F238E27FC236}">
                  <a16:creationId xmlns:a16="http://schemas.microsoft.com/office/drawing/2014/main" id="{89728012-CF59-23C4-91FC-A1A5826B8AD1}"/>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grpSp>
      <p:pic>
        <p:nvPicPr>
          <p:cNvPr id="6" name="Picture 5">
            <a:extLst>
              <a:ext uri="{FF2B5EF4-FFF2-40B4-BE49-F238E27FC236}">
                <a16:creationId xmlns:a16="http://schemas.microsoft.com/office/drawing/2014/main" id="{83DDF3A7-E272-1CE1-A437-7B26DA334BC1}"/>
              </a:ext>
              <a:ext uri="{C183D7F6-B498-43B3-948B-1728B52AA6E4}">
                <adec:decorative xmlns:adec="http://schemas.microsoft.com/office/drawing/2017/decorative" val="1"/>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0" y="3380843"/>
            <a:ext cx="12193057" cy="3504589"/>
          </a:xfrm>
          <a:prstGeom prst="rect">
            <a:avLst/>
          </a:prstGeom>
        </p:spPr>
      </p:pic>
      <p:sp>
        <p:nvSpPr>
          <p:cNvPr id="7" name="Rectangle 6">
            <a:extLst>
              <a:ext uri="{FF2B5EF4-FFF2-40B4-BE49-F238E27FC236}">
                <a16:creationId xmlns:a16="http://schemas.microsoft.com/office/drawing/2014/main" id="{FF640766-8DEA-E672-8D9D-BC44E399AE82}"/>
              </a:ext>
              <a:ext uri="{C183D7F6-B498-43B3-948B-1728B52AA6E4}">
                <adec:decorative xmlns:adec="http://schemas.microsoft.com/office/drawing/2017/decorative" val="1"/>
              </a:ext>
            </a:extLst>
          </p:cNvPr>
          <p:cNvSpPr/>
          <p:nvPr userDrawn="1"/>
        </p:nvSpPr>
        <p:spPr bwMode="auto">
          <a:xfrm>
            <a:off x="0" y="3380845"/>
            <a:ext cx="12204700" cy="96310"/>
          </a:xfrm>
          <a:prstGeom prst="rect">
            <a:avLst/>
          </a:prstGeom>
          <a:gradFill>
            <a:gsLst>
              <a:gs pos="55000">
                <a:schemeClr val="accent3"/>
              </a:gs>
              <a:gs pos="100000">
                <a:schemeClr val="accent6">
                  <a:lumMod val="50000"/>
                </a:schemeClr>
              </a:gs>
              <a:gs pos="0">
                <a:schemeClr val="accent1"/>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8" name="Oval 7">
            <a:extLst>
              <a:ext uri="{FF2B5EF4-FFF2-40B4-BE49-F238E27FC236}">
                <a16:creationId xmlns:a16="http://schemas.microsoft.com/office/drawing/2014/main" id="{20C57929-B31F-EF91-FE4E-332BE7BA5E08}"/>
              </a:ext>
              <a:ext uri="{C183D7F6-B498-43B3-948B-1728B52AA6E4}">
                <adec:decorative xmlns:adec="http://schemas.microsoft.com/office/drawing/2017/decorative" val="1"/>
              </a:ext>
            </a:extLst>
          </p:cNvPr>
          <p:cNvSpPr/>
          <p:nvPr userDrawn="1"/>
        </p:nvSpPr>
        <p:spPr bwMode="auto">
          <a:xfrm>
            <a:off x="428582" y="2130382"/>
            <a:ext cx="2624668" cy="262466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9" name="Oval 8">
            <a:extLst>
              <a:ext uri="{FF2B5EF4-FFF2-40B4-BE49-F238E27FC236}">
                <a16:creationId xmlns:a16="http://schemas.microsoft.com/office/drawing/2014/main" id="{20096B18-4570-3752-4CE0-8EE6264ABCF4}"/>
              </a:ext>
              <a:ext uri="{C183D7F6-B498-43B3-948B-1728B52AA6E4}">
                <adec:decorative xmlns:adec="http://schemas.microsoft.com/office/drawing/2017/decorative" val="1"/>
              </a:ext>
            </a:extLst>
          </p:cNvPr>
          <p:cNvSpPr/>
          <p:nvPr userDrawn="1"/>
        </p:nvSpPr>
        <p:spPr bwMode="auto">
          <a:xfrm>
            <a:off x="3331632" y="2130382"/>
            <a:ext cx="2624668" cy="262466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10" name="Oval 9">
            <a:extLst>
              <a:ext uri="{FF2B5EF4-FFF2-40B4-BE49-F238E27FC236}">
                <a16:creationId xmlns:a16="http://schemas.microsoft.com/office/drawing/2014/main" id="{47FF1D14-F194-9610-B7BB-70F6EC8A1358}"/>
              </a:ext>
              <a:ext uri="{C183D7F6-B498-43B3-948B-1728B52AA6E4}">
                <adec:decorative xmlns:adec="http://schemas.microsoft.com/office/drawing/2017/decorative" val="1"/>
              </a:ext>
            </a:extLst>
          </p:cNvPr>
          <p:cNvSpPr/>
          <p:nvPr userDrawn="1"/>
        </p:nvSpPr>
        <p:spPr bwMode="auto">
          <a:xfrm>
            <a:off x="6234682" y="2130382"/>
            <a:ext cx="2624668" cy="262466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11" name="Oval 10">
            <a:extLst>
              <a:ext uri="{FF2B5EF4-FFF2-40B4-BE49-F238E27FC236}">
                <a16:creationId xmlns:a16="http://schemas.microsoft.com/office/drawing/2014/main" id="{05E0A4AD-4BFA-17D2-AEB6-E0AAA16039C1}"/>
              </a:ext>
              <a:ext uri="{C183D7F6-B498-43B3-948B-1728B52AA6E4}">
                <adec:decorative xmlns:adec="http://schemas.microsoft.com/office/drawing/2017/decorative" val="1"/>
              </a:ext>
            </a:extLst>
          </p:cNvPr>
          <p:cNvSpPr/>
          <p:nvPr userDrawn="1"/>
        </p:nvSpPr>
        <p:spPr bwMode="auto">
          <a:xfrm>
            <a:off x="9137733" y="2130382"/>
            <a:ext cx="2624668" cy="2624668"/>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grpSp>
        <p:nvGrpSpPr>
          <p:cNvPr id="12" name="Group 11">
            <a:extLst>
              <a:ext uri="{FF2B5EF4-FFF2-40B4-BE49-F238E27FC236}">
                <a16:creationId xmlns:a16="http://schemas.microsoft.com/office/drawing/2014/main" id="{14734127-B7FD-F03F-717F-4565F3FDFF47}"/>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3" name="Freeform: Shape 12">
              <a:extLst>
                <a:ext uri="{FF2B5EF4-FFF2-40B4-BE49-F238E27FC236}">
                  <a16:creationId xmlns:a16="http://schemas.microsoft.com/office/drawing/2014/main" id="{EFB952DC-E675-56C9-318B-BDF9F8A5290E}"/>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55000"/>
                </a:prstClr>
              </a:outerShdw>
            </a:effectLst>
          </p:spPr>
          <p:txBody>
            <a:bodyPr rtlCol="0" anchor="ctr"/>
            <a:lstStyle/>
            <a:p>
              <a:pPr marL="0" indent="0">
                <a:buFont typeface="Arial" panose="020B0604020202020204" pitchFamily="34" charset="0"/>
                <a:buNone/>
              </a:pPr>
              <a:endParaRPr lang="en-US"/>
            </a:p>
          </p:txBody>
        </p:sp>
        <p:sp>
          <p:nvSpPr>
            <p:cNvPr id="14" name="Freeform: Shape 13">
              <a:extLst>
                <a:ext uri="{FF2B5EF4-FFF2-40B4-BE49-F238E27FC236}">
                  <a16:creationId xmlns:a16="http://schemas.microsoft.com/office/drawing/2014/main" id="{98B78243-DDC4-2C3C-FE6F-24D6F5BFDA0D}"/>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2" name="Title 1">
            <a:extLst>
              <a:ext uri="{FF2B5EF4-FFF2-40B4-BE49-F238E27FC236}">
                <a16:creationId xmlns:a16="http://schemas.microsoft.com/office/drawing/2014/main" id="{CD5F8989-84B4-41C0-9DB0-F9CA38637906}"/>
              </a:ext>
            </a:extLst>
          </p:cNvPr>
          <p:cNvSpPr>
            <a:spLocks noGrp="1"/>
          </p:cNvSpPr>
          <p:nvPr>
            <p:ph type="title"/>
          </p:nvPr>
        </p:nvSpPr>
        <p:spPr>
          <a:xfrm>
            <a:off x="588263" y="885909"/>
            <a:ext cx="11018520" cy="553998"/>
          </a:xfrm>
        </p:spPr>
        <p:txBody>
          <a:bodyPr/>
          <a:lstStyle>
            <a:lvl1pPr algn="ctr">
              <a:defRPr>
                <a:solidFill>
                  <a:schemeClr val="bg1"/>
                </a:solidFill>
              </a:defRPr>
            </a:lvl1pPr>
          </a:lstStyle>
          <a:p>
            <a:r>
              <a:rPr lang="en-US"/>
              <a:t>Click to edit Master title style</a:t>
            </a:r>
            <a:endParaRPr lang="en-IN"/>
          </a:p>
        </p:txBody>
      </p:sp>
      <p:sp>
        <p:nvSpPr>
          <p:cNvPr id="16" name="Picture Placeholder 58">
            <a:extLst>
              <a:ext uri="{FF2B5EF4-FFF2-40B4-BE49-F238E27FC236}">
                <a16:creationId xmlns:a16="http://schemas.microsoft.com/office/drawing/2014/main" id="{A388FA8F-5A7D-02EA-D20F-E4128F5AC089}"/>
              </a:ext>
            </a:extLst>
          </p:cNvPr>
          <p:cNvSpPr>
            <a:spLocks noGrp="1"/>
          </p:cNvSpPr>
          <p:nvPr>
            <p:ph type="pic" sz="quarter" idx="24"/>
          </p:nvPr>
        </p:nvSpPr>
        <p:spPr>
          <a:xfrm>
            <a:off x="583672" y="2286000"/>
            <a:ext cx="2314489" cy="2314489"/>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17" name="Text Placeholder 35">
            <a:extLst>
              <a:ext uri="{FF2B5EF4-FFF2-40B4-BE49-F238E27FC236}">
                <a16:creationId xmlns:a16="http://schemas.microsoft.com/office/drawing/2014/main" id="{024D7F62-8C18-59AF-ED90-8E11DD462F69}"/>
              </a:ext>
            </a:extLst>
          </p:cNvPr>
          <p:cNvSpPr>
            <a:spLocks noGrp="1"/>
          </p:cNvSpPr>
          <p:nvPr>
            <p:ph type="body" sz="quarter" idx="21" hasCustomPrompt="1"/>
          </p:nvPr>
        </p:nvSpPr>
        <p:spPr>
          <a:xfrm>
            <a:off x="677926" y="5013628"/>
            <a:ext cx="2125981" cy="553998"/>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8" name="Picture Placeholder 58">
            <a:extLst>
              <a:ext uri="{FF2B5EF4-FFF2-40B4-BE49-F238E27FC236}">
                <a16:creationId xmlns:a16="http://schemas.microsoft.com/office/drawing/2014/main" id="{A259161E-A370-C997-516C-3DEB7C87E2F0}"/>
              </a:ext>
            </a:extLst>
          </p:cNvPr>
          <p:cNvSpPr>
            <a:spLocks noGrp="1"/>
          </p:cNvSpPr>
          <p:nvPr>
            <p:ph type="pic" sz="quarter" idx="23"/>
          </p:nvPr>
        </p:nvSpPr>
        <p:spPr>
          <a:xfrm>
            <a:off x="3486722" y="2286000"/>
            <a:ext cx="2314489" cy="2314489"/>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19" name="Text Placeholder 35">
            <a:extLst>
              <a:ext uri="{FF2B5EF4-FFF2-40B4-BE49-F238E27FC236}">
                <a16:creationId xmlns:a16="http://schemas.microsoft.com/office/drawing/2014/main" id="{6E6E7E4D-ED7E-6BDD-1573-0CD3ACA002F1}"/>
              </a:ext>
            </a:extLst>
          </p:cNvPr>
          <p:cNvSpPr>
            <a:spLocks noGrp="1"/>
          </p:cNvSpPr>
          <p:nvPr>
            <p:ph type="body" sz="quarter" idx="26" hasCustomPrompt="1"/>
          </p:nvPr>
        </p:nvSpPr>
        <p:spPr>
          <a:xfrm>
            <a:off x="3580975" y="5013628"/>
            <a:ext cx="2125981" cy="553998"/>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0" name="Picture Placeholder 58">
            <a:extLst>
              <a:ext uri="{FF2B5EF4-FFF2-40B4-BE49-F238E27FC236}">
                <a16:creationId xmlns:a16="http://schemas.microsoft.com/office/drawing/2014/main" id="{782DF517-15A7-E94E-11A2-9399257AE7AE}"/>
              </a:ext>
            </a:extLst>
          </p:cNvPr>
          <p:cNvSpPr>
            <a:spLocks noGrp="1"/>
          </p:cNvSpPr>
          <p:nvPr>
            <p:ph type="pic" sz="quarter" idx="22"/>
          </p:nvPr>
        </p:nvSpPr>
        <p:spPr>
          <a:xfrm>
            <a:off x="6389772" y="2286000"/>
            <a:ext cx="2314489" cy="2314489"/>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21" name="Text Placeholder 35">
            <a:extLst>
              <a:ext uri="{FF2B5EF4-FFF2-40B4-BE49-F238E27FC236}">
                <a16:creationId xmlns:a16="http://schemas.microsoft.com/office/drawing/2014/main" id="{11F2FBFA-D4C1-0141-84AC-007BD4491203}"/>
              </a:ext>
            </a:extLst>
          </p:cNvPr>
          <p:cNvSpPr>
            <a:spLocks noGrp="1"/>
          </p:cNvSpPr>
          <p:nvPr>
            <p:ph type="body" sz="quarter" idx="27" hasCustomPrompt="1"/>
          </p:nvPr>
        </p:nvSpPr>
        <p:spPr>
          <a:xfrm>
            <a:off x="6484026" y="5013628"/>
            <a:ext cx="2125981" cy="553998"/>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2" name="Picture Placeholder 58">
            <a:extLst>
              <a:ext uri="{FF2B5EF4-FFF2-40B4-BE49-F238E27FC236}">
                <a16:creationId xmlns:a16="http://schemas.microsoft.com/office/drawing/2014/main" id="{3D0BFE87-3D19-052F-136A-56C41D5ACD8A}"/>
              </a:ext>
            </a:extLst>
          </p:cNvPr>
          <p:cNvSpPr>
            <a:spLocks noGrp="1"/>
          </p:cNvSpPr>
          <p:nvPr>
            <p:ph type="pic" sz="quarter" idx="25"/>
          </p:nvPr>
        </p:nvSpPr>
        <p:spPr>
          <a:xfrm>
            <a:off x="9292823" y="2286000"/>
            <a:ext cx="2314489" cy="2314489"/>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23" name="Text Placeholder 35">
            <a:extLst>
              <a:ext uri="{FF2B5EF4-FFF2-40B4-BE49-F238E27FC236}">
                <a16:creationId xmlns:a16="http://schemas.microsoft.com/office/drawing/2014/main" id="{A840F39B-BD9C-158B-E796-F5B6CF182C3E}"/>
              </a:ext>
            </a:extLst>
          </p:cNvPr>
          <p:cNvSpPr>
            <a:spLocks noGrp="1"/>
          </p:cNvSpPr>
          <p:nvPr>
            <p:ph type="body" sz="quarter" idx="28" hasCustomPrompt="1"/>
          </p:nvPr>
        </p:nvSpPr>
        <p:spPr>
          <a:xfrm>
            <a:off x="9388093" y="5013628"/>
            <a:ext cx="2125981" cy="553998"/>
          </a:xfrm>
          <a:noFill/>
        </p:spPr>
        <p:txBody>
          <a:bodyPr vert="horz" wrap="square" lIns="0" tIns="0" rIns="0" bIns="0" rtlCol="0" anchor="t">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131580611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4 Images with title slide (Dark)">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5DFFAE00-ADDA-2B85-005F-09E7A4C8202D}"/>
              </a:ext>
              <a:ext uri="{C183D7F6-B498-43B3-948B-1728B52AA6E4}">
                <adec:decorative xmlns:adec="http://schemas.microsoft.com/office/drawing/2017/decorative" val="1"/>
              </a:ext>
            </a:extLst>
          </p:cNvPr>
          <p:cNvGrpSpPr/>
          <p:nvPr userDrawn="1"/>
        </p:nvGrpSpPr>
        <p:grpSpPr>
          <a:xfrm>
            <a:off x="0" y="0"/>
            <a:ext cx="12192000" cy="6858000"/>
            <a:chOff x="152400" y="152400"/>
            <a:chExt cx="12192000" cy="6858000"/>
          </a:xfrm>
        </p:grpSpPr>
        <p:pic>
          <p:nvPicPr>
            <p:cNvPr id="14" name="Picture 13" descr="A picture containing blue, electric blue, majorelle blue, blur&#10;&#10;Description automatically generated">
              <a:extLst>
                <a:ext uri="{FF2B5EF4-FFF2-40B4-BE49-F238E27FC236}">
                  <a16:creationId xmlns:a16="http://schemas.microsoft.com/office/drawing/2014/main" id="{27528F61-87FF-0752-31F1-5C25E7478CF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pic>
          <p:nvPicPr>
            <p:cNvPr id="18" name="Picture 17">
              <a:extLst>
                <a:ext uri="{FF2B5EF4-FFF2-40B4-BE49-F238E27FC236}">
                  <a16:creationId xmlns:a16="http://schemas.microsoft.com/office/drawing/2014/main" id="{D90328CB-5CAE-A6FF-358E-183BCD32B9C7}"/>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grpSp>
      <p:pic>
        <p:nvPicPr>
          <p:cNvPr id="4" name="Picture 3">
            <a:extLst>
              <a:ext uri="{FF2B5EF4-FFF2-40B4-BE49-F238E27FC236}">
                <a16:creationId xmlns:a16="http://schemas.microsoft.com/office/drawing/2014/main" id="{B91713A6-4CFD-7852-D53E-D2F7EFA96CEB}"/>
              </a:ext>
              <a:ext uri="{C183D7F6-B498-43B3-948B-1728B52AA6E4}">
                <adec:decorative xmlns:adec="http://schemas.microsoft.com/office/drawing/2017/decorative" val="1"/>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0" y="2509729"/>
            <a:ext cx="12193057" cy="4348271"/>
          </a:xfrm>
          <a:prstGeom prst="rect">
            <a:avLst/>
          </a:prstGeom>
        </p:spPr>
      </p:pic>
      <p:sp>
        <p:nvSpPr>
          <p:cNvPr id="5" name="Rectangle 4">
            <a:extLst>
              <a:ext uri="{FF2B5EF4-FFF2-40B4-BE49-F238E27FC236}">
                <a16:creationId xmlns:a16="http://schemas.microsoft.com/office/drawing/2014/main" id="{DDF0C499-A5E0-0389-D65C-41EB65E93905}"/>
              </a:ext>
              <a:ext uri="{C183D7F6-B498-43B3-948B-1728B52AA6E4}">
                <adec:decorative xmlns:adec="http://schemas.microsoft.com/office/drawing/2017/decorative" val="1"/>
              </a:ext>
            </a:extLst>
          </p:cNvPr>
          <p:cNvSpPr/>
          <p:nvPr userDrawn="1"/>
        </p:nvSpPr>
        <p:spPr bwMode="auto">
          <a:xfrm>
            <a:off x="0" y="2489529"/>
            <a:ext cx="12204700" cy="96310"/>
          </a:xfrm>
          <a:prstGeom prst="rect">
            <a:avLst/>
          </a:prstGeom>
          <a:gradFill>
            <a:gsLst>
              <a:gs pos="55000">
                <a:schemeClr val="accent3"/>
              </a:gs>
              <a:gs pos="100000">
                <a:schemeClr val="accent6">
                  <a:lumMod val="50000"/>
                </a:schemeClr>
              </a:gs>
              <a:gs pos="0">
                <a:schemeClr val="accent1"/>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6" name="Oval 5">
            <a:extLst>
              <a:ext uri="{FF2B5EF4-FFF2-40B4-BE49-F238E27FC236}">
                <a16:creationId xmlns:a16="http://schemas.microsoft.com/office/drawing/2014/main" id="{98D39D3D-109D-B0CA-79A5-47CBF4D8F892}"/>
              </a:ext>
              <a:ext uri="{C183D7F6-B498-43B3-948B-1728B52AA6E4}">
                <adec:decorative xmlns:adec="http://schemas.microsoft.com/office/drawing/2017/decorative" val="1"/>
              </a:ext>
            </a:extLst>
          </p:cNvPr>
          <p:cNvSpPr/>
          <p:nvPr userDrawn="1"/>
        </p:nvSpPr>
        <p:spPr bwMode="auto">
          <a:xfrm>
            <a:off x="518160" y="1328644"/>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sp>
        <p:nvSpPr>
          <p:cNvPr id="7" name="Oval 6">
            <a:extLst>
              <a:ext uri="{FF2B5EF4-FFF2-40B4-BE49-F238E27FC236}">
                <a16:creationId xmlns:a16="http://schemas.microsoft.com/office/drawing/2014/main" id="{1650D25D-8D3A-3F76-BB1A-E01457CADFB3}"/>
              </a:ext>
              <a:ext uri="{C183D7F6-B498-43B3-948B-1728B52AA6E4}">
                <adec:decorative xmlns:adec="http://schemas.microsoft.com/office/drawing/2017/decorative" val="1"/>
              </a:ext>
            </a:extLst>
          </p:cNvPr>
          <p:cNvSpPr/>
          <p:nvPr userDrawn="1"/>
        </p:nvSpPr>
        <p:spPr bwMode="auto">
          <a:xfrm>
            <a:off x="3421210" y="1328644"/>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sp>
        <p:nvSpPr>
          <p:cNvPr id="8" name="Oval 7">
            <a:extLst>
              <a:ext uri="{FF2B5EF4-FFF2-40B4-BE49-F238E27FC236}">
                <a16:creationId xmlns:a16="http://schemas.microsoft.com/office/drawing/2014/main" id="{2DE843D5-AA85-106A-8FCE-8FA1768A96B4}"/>
              </a:ext>
              <a:ext uri="{C183D7F6-B498-43B3-948B-1728B52AA6E4}">
                <adec:decorative xmlns:adec="http://schemas.microsoft.com/office/drawing/2017/decorative" val="1"/>
              </a:ext>
            </a:extLst>
          </p:cNvPr>
          <p:cNvSpPr/>
          <p:nvPr userDrawn="1"/>
        </p:nvSpPr>
        <p:spPr bwMode="auto">
          <a:xfrm>
            <a:off x="6324260" y="1328644"/>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sp>
        <p:nvSpPr>
          <p:cNvPr id="9" name="Oval 8">
            <a:extLst>
              <a:ext uri="{FF2B5EF4-FFF2-40B4-BE49-F238E27FC236}">
                <a16:creationId xmlns:a16="http://schemas.microsoft.com/office/drawing/2014/main" id="{8F45DF70-720F-9C3F-B991-4C925337EBEB}"/>
              </a:ext>
              <a:ext uri="{C183D7F6-B498-43B3-948B-1728B52AA6E4}">
                <adec:decorative xmlns:adec="http://schemas.microsoft.com/office/drawing/2017/decorative" val="1"/>
              </a:ext>
            </a:extLst>
          </p:cNvPr>
          <p:cNvSpPr/>
          <p:nvPr userDrawn="1"/>
        </p:nvSpPr>
        <p:spPr bwMode="auto">
          <a:xfrm>
            <a:off x="9227311" y="1328644"/>
            <a:ext cx="2445512" cy="2445512"/>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err="1"/>
          </a:p>
        </p:txBody>
      </p:sp>
      <p:grpSp>
        <p:nvGrpSpPr>
          <p:cNvPr id="15" name="Group 14">
            <a:extLst>
              <a:ext uri="{FF2B5EF4-FFF2-40B4-BE49-F238E27FC236}">
                <a16:creationId xmlns:a16="http://schemas.microsoft.com/office/drawing/2014/main" id="{7804821A-B1E3-EAB8-62C7-308FE33665C8}"/>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6" name="Freeform: Shape 15">
              <a:extLst>
                <a:ext uri="{FF2B5EF4-FFF2-40B4-BE49-F238E27FC236}">
                  <a16:creationId xmlns:a16="http://schemas.microsoft.com/office/drawing/2014/main" id="{F2394F0D-0480-DF67-1FDC-2648D126DDE4}"/>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17" name="Freeform: Shape 16">
              <a:extLst>
                <a:ext uri="{FF2B5EF4-FFF2-40B4-BE49-F238E27FC236}">
                  <a16:creationId xmlns:a16="http://schemas.microsoft.com/office/drawing/2014/main" id="{8710236E-2AFF-9ED3-DFD5-EBCCC2E7C36C}"/>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22" name="Title 1">
            <a:extLst>
              <a:ext uri="{FF2B5EF4-FFF2-40B4-BE49-F238E27FC236}">
                <a16:creationId xmlns:a16="http://schemas.microsoft.com/office/drawing/2014/main" id="{DAA61676-99B5-8DE3-ECEF-1C8FCE995AAB}"/>
              </a:ext>
            </a:extLst>
          </p:cNvPr>
          <p:cNvSpPr>
            <a:spLocks noGrp="1"/>
          </p:cNvSpPr>
          <p:nvPr>
            <p:ph type="title"/>
          </p:nvPr>
        </p:nvSpPr>
        <p:spPr>
          <a:xfrm>
            <a:off x="586740" y="451793"/>
            <a:ext cx="11018520" cy="553998"/>
          </a:xfrm>
        </p:spPr>
        <p:txBody>
          <a:bodyPr vert="horz" wrap="square" lIns="0" tIns="0" rIns="0" bIns="0" rtlCol="0" anchor="t">
            <a:spAutoFit/>
          </a:bodyPr>
          <a:lstStyle>
            <a:lvl1pPr marL="0" indent="0" algn="ctr">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25" name="Picture Placeholder 58">
            <a:extLst>
              <a:ext uri="{FF2B5EF4-FFF2-40B4-BE49-F238E27FC236}">
                <a16:creationId xmlns:a16="http://schemas.microsoft.com/office/drawing/2014/main" id="{C7DD5644-32F3-5AB9-9AE0-8BF2C8B78B4D}"/>
              </a:ext>
            </a:extLst>
          </p:cNvPr>
          <p:cNvSpPr>
            <a:spLocks noGrp="1"/>
          </p:cNvSpPr>
          <p:nvPr>
            <p:ph type="pic" sz="quarter" idx="24"/>
          </p:nvPr>
        </p:nvSpPr>
        <p:spPr>
          <a:xfrm>
            <a:off x="662665" y="1473677"/>
            <a:ext cx="2156504" cy="2156504"/>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dirty="0"/>
            </a:lvl1pPr>
          </a:lstStyle>
          <a:p>
            <a:endParaRPr lang="en-IN"/>
          </a:p>
        </p:txBody>
      </p:sp>
      <p:sp>
        <p:nvSpPr>
          <p:cNvPr id="3" name="Text Placeholder 35">
            <a:extLst>
              <a:ext uri="{FF2B5EF4-FFF2-40B4-BE49-F238E27FC236}">
                <a16:creationId xmlns:a16="http://schemas.microsoft.com/office/drawing/2014/main" id="{CB7BFC61-7233-1806-2967-562E350868C8}"/>
              </a:ext>
            </a:extLst>
          </p:cNvPr>
          <p:cNvSpPr>
            <a:spLocks noGrp="1"/>
          </p:cNvSpPr>
          <p:nvPr>
            <p:ph type="body" sz="quarter" idx="21" hasCustomPrompt="1"/>
          </p:nvPr>
        </p:nvSpPr>
        <p:spPr>
          <a:xfrm>
            <a:off x="582613" y="4004637"/>
            <a:ext cx="2316608" cy="266808"/>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1" name="Text Placeholder 35">
            <a:extLst>
              <a:ext uri="{FF2B5EF4-FFF2-40B4-BE49-F238E27FC236}">
                <a16:creationId xmlns:a16="http://schemas.microsoft.com/office/drawing/2014/main" id="{CD3FDA3F-1B66-9AFA-1A5C-CC3EF461516A}"/>
              </a:ext>
            </a:extLst>
          </p:cNvPr>
          <p:cNvSpPr>
            <a:spLocks noGrp="1"/>
          </p:cNvSpPr>
          <p:nvPr>
            <p:ph type="body" sz="quarter" idx="29" hasCustomPrompt="1"/>
          </p:nvPr>
        </p:nvSpPr>
        <p:spPr>
          <a:xfrm>
            <a:off x="582613" y="4373880"/>
            <a:ext cx="2316608" cy="189515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4" name="Picture Placeholder 58">
            <a:extLst>
              <a:ext uri="{FF2B5EF4-FFF2-40B4-BE49-F238E27FC236}">
                <a16:creationId xmlns:a16="http://schemas.microsoft.com/office/drawing/2014/main" id="{3A020D8F-AFC6-0C57-3480-A0C9EE5FC618}"/>
              </a:ext>
            </a:extLst>
          </p:cNvPr>
          <p:cNvSpPr>
            <a:spLocks noGrp="1"/>
          </p:cNvSpPr>
          <p:nvPr>
            <p:ph type="pic" sz="quarter" idx="23"/>
          </p:nvPr>
        </p:nvSpPr>
        <p:spPr>
          <a:xfrm>
            <a:off x="3565715" y="1473677"/>
            <a:ext cx="2156504" cy="2156504"/>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dirty="0"/>
            </a:lvl1pPr>
          </a:lstStyle>
          <a:p>
            <a:endParaRPr lang="en-IN"/>
          </a:p>
        </p:txBody>
      </p:sp>
      <p:sp>
        <p:nvSpPr>
          <p:cNvPr id="19" name="Text Placeholder 35">
            <a:extLst>
              <a:ext uri="{FF2B5EF4-FFF2-40B4-BE49-F238E27FC236}">
                <a16:creationId xmlns:a16="http://schemas.microsoft.com/office/drawing/2014/main" id="{95CB8413-C5EF-6665-249C-477E070C20FF}"/>
              </a:ext>
            </a:extLst>
          </p:cNvPr>
          <p:cNvSpPr>
            <a:spLocks noGrp="1"/>
          </p:cNvSpPr>
          <p:nvPr>
            <p:ph type="body" sz="quarter" idx="26" hasCustomPrompt="1"/>
          </p:nvPr>
        </p:nvSpPr>
        <p:spPr>
          <a:xfrm>
            <a:off x="3485662" y="4004637"/>
            <a:ext cx="2316608" cy="266808"/>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2" name="Text Placeholder 35">
            <a:extLst>
              <a:ext uri="{FF2B5EF4-FFF2-40B4-BE49-F238E27FC236}">
                <a16:creationId xmlns:a16="http://schemas.microsoft.com/office/drawing/2014/main" id="{2DEF5C95-0772-4C8B-A69A-8392425F4839}"/>
              </a:ext>
            </a:extLst>
          </p:cNvPr>
          <p:cNvSpPr>
            <a:spLocks noGrp="1"/>
          </p:cNvSpPr>
          <p:nvPr>
            <p:ph type="body" sz="quarter" idx="30" hasCustomPrompt="1"/>
          </p:nvPr>
        </p:nvSpPr>
        <p:spPr>
          <a:xfrm>
            <a:off x="3485662" y="4373880"/>
            <a:ext cx="2316608" cy="189515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3" name="Picture Placeholder 58">
            <a:extLst>
              <a:ext uri="{FF2B5EF4-FFF2-40B4-BE49-F238E27FC236}">
                <a16:creationId xmlns:a16="http://schemas.microsoft.com/office/drawing/2014/main" id="{AA721A8C-0C40-C601-CB98-E1649E64B40B}"/>
              </a:ext>
            </a:extLst>
          </p:cNvPr>
          <p:cNvSpPr>
            <a:spLocks noGrp="1"/>
          </p:cNvSpPr>
          <p:nvPr>
            <p:ph type="pic" sz="quarter" idx="22"/>
          </p:nvPr>
        </p:nvSpPr>
        <p:spPr>
          <a:xfrm>
            <a:off x="6468765" y="1473677"/>
            <a:ext cx="2156504" cy="2156504"/>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dirty="0"/>
            </a:lvl1pPr>
          </a:lstStyle>
          <a:p>
            <a:endParaRPr lang="en-IN"/>
          </a:p>
        </p:txBody>
      </p:sp>
      <p:sp>
        <p:nvSpPr>
          <p:cNvPr id="20" name="Text Placeholder 35">
            <a:extLst>
              <a:ext uri="{FF2B5EF4-FFF2-40B4-BE49-F238E27FC236}">
                <a16:creationId xmlns:a16="http://schemas.microsoft.com/office/drawing/2014/main" id="{ED20114E-7F68-4348-1DDC-C93012CE9B34}"/>
              </a:ext>
            </a:extLst>
          </p:cNvPr>
          <p:cNvSpPr>
            <a:spLocks noGrp="1"/>
          </p:cNvSpPr>
          <p:nvPr>
            <p:ph type="body" sz="quarter" idx="27" hasCustomPrompt="1"/>
          </p:nvPr>
        </p:nvSpPr>
        <p:spPr>
          <a:xfrm>
            <a:off x="6388713" y="4004637"/>
            <a:ext cx="2316608" cy="266808"/>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3" name="Text Placeholder 35">
            <a:extLst>
              <a:ext uri="{FF2B5EF4-FFF2-40B4-BE49-F238E27FC236}">
                <a16:creationId xmlns:a16="http://schemas.microsoft.com/office/drawing/2014/main" id="{BA6B6957-0357-2D78-4B70-01490782D2A9}"/>
              </a:ext>
            </a:extLst>
          </p:cNvPr>
          <p:cNvSpPr>
            <a:spLocks noGrp="1"/>
          </p:cNvSpPr>
          <p:nvPr>
            <p:ph type="body" sz="quarter" idx="31" hasCustomPrompt="1"/>
          </p:nvPr>
        </p:nvSpPr>
        <p:spPr>
          <a:xfrm>
            <a:off x="6388713" y="4373880"/>
            <a:ext cx="2316608" cy="189515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Picture Placeholder 58">
            <a:extLst>
              <a:ext uri="{FF2B5EF4-FFF2-40B4-BE49-F238E27FC236}">
                <a16:creationId xmlns:a16="http://schemas.microsoft.com/office/drawing/2014/main" id="{DB1D3263-7F9D-7A55-7501-F75A9D673748}"/>
              </a:ext>
            </a:extLst>
          </p:cNvPr>
          <p:cNvSpPr>
            <a:spLocks noGrp="1"/>
          </p:cNvSpPr>
          <p:nvPr>
            <p:ph type="pic" sz="quarter" idx="25"/>
          </p:nvPr>
        </p:nvSpPr>
        <p:spPr>
          <a:xfrm>
            <a:off x="9371816" y="1473677"/>
            <a:ext cx="2156504" cy="2156504"/>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lang="en-IN" sz="2000"/>
            </a:lvl1pPr>
          </a:lstStyle>
          <a:p>
            <a:endParaRPr lang="en-IN"/>
          </a:p>
        </p:txBody>
      </p:sp>
      <p:sp>
        <p:nvSpPr>
          <p:cNvPr id="21" name="Text Placeholder 35">
            <a:extLst>
              <a:ext uri="{FF2B5EF4-FFF2-40B4-BE49-F238E27FC236}">
                <a16:creationId xmlns:a16="http://schemas.microsoft.com/office/drawing/2014/main" id="{6077B410-07C7-D809-301D-51367049AE9E}"/>
              </a:ext>
            </a:extLst>
          </p:cNvPr>
          <p:cNvSpPr>
            <a:spLocks noGrp="1"/>
          </p:cNvSpPr>
          <p:nvPr>
            <p:ph type="body" sz="quarter" idx="28" hasCustomPrompt="1"/>
          </p:nvPr>
        </p:nvSpPr>
        <p:spPr>
          <a:xfrm>
            <a:off x="9292780" y="4004637"/>
            <a:ext cx="2316608" cy="266808"/>
          </a:xfrm>
          <a:noFill/>
        </p:spPr>
        <p:txBody>
          <a:bodyPr vert="horz" wrap="square" lIns="0" tIns="0" rIns="0" bIns="0" rtlCol="0" anchor="b">
            <a:noAutofit/>
          </a:bodyPr>
          <a:lstStyle>
            <a:lvl1pPr marL="0" indent="0" algn="ctr">
              <a:buNone/>
              <a:defRPr kumimoji="0" lang="en-US" sz="18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4" name="Text Placeholder 35">
            <a:extLst>
              <a:ext uri="{FF2B5EF4-FFF2-40B4-BE49-F238E27FC236}">
                <a16:creationId xmlns:a16="http://schemas.microsoft.com/office/drawing/2014/main" id="{45BFC8E5-28F5-7F26-9151-3CDFE03BDDA7}"/>
              </a:ext>
            </a:extLst>
          </p:cNvPr>
          <p:cNvSpPr>
            <a:spLocks noGrp="1"/>
          </p:cNvSpPr>
          <p:nvPr>
            <p:ph type="body" sz="quarter" idx="32" hasCustomPrompt="1"/>
          </p:nvPr>
        </p:nvSpPr>
        <p:spPr>
          <a:xfrm>
            <a:off x="9292780" y="4373880"/>
            <a:ext cx="2316608" cy="1895158"/>
          </a:xfrm>
          <a:noFill/>
        </p:spPr>
        <p:txBody>
          <a:bodyPr vert="horz" wrap="square" lIns="0" tIns="0" rIns="0" bIns="0" rtlCol="0" anchor="t">
            <a:noAutofit/>
          </a:bodyPr>
          <a:lstStyle>
            <a:lvl1pPr marL="0" indent="0" algn="ctr">
              <a:buNone/>
              <a:defRPr kumimoji="0" lang="en-US" sz="14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12843956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5 Images with title slide (Dark)">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AE437AAF-49B9-ED6D-66B6-4CEEEE3C3AAF}"/>
              </a:ext>
              <a:ext uri="{C183D7F6-B498-43B3-948B-1728B52AA6E4}">
                <adec:decorative xmlns:adec="http://schemas.microsoft.com/office/drawing/2017/decorative" val="1"/>
              </a:ext>
            </a:extLst>
          </p:cNvPr>
          <p:cNvGrpSpPr/>
          <p:nvPr userDrawn="1"/>
        </p:nvGrpSpPr>
        <p:grpSpPr>
          <a:xfrm>
            <a:off x="0" y="0"/>
            <a:ext cx="12192000" cy="6858000"/>
            <a:chOff x="152400" y="152400"/>
            <a:chExt cx="12192000" cy="6858000"/>
          </a:xfrm>
        </p:grpSpPr>
        <p:pic>
          <p:nvPicPr>
            <p:cNvPr id="21" name="Picture 20" descr="A picture containing blue, electric blue, majorelle blue, blur&#10;&#10;Description automatically generated">
              <a:extLst>
                <a:ext uri="{FF2B5EF4-FFF2-40B4-BE49-F238E27FC236}">
                  <a16:creationId xmlns:a16="http://schemas.microsoft.com/office/drawing/2014/main" id="{6F8DD459-301D-42B7-74AC-F746CB6BCF7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pic>
          <p:nvPicPr>
            <p:cNvPr id="31" name="Picture 30">
              <a:extLst>
                <a:ext uri="{FF2B5EF4-FFF2-40B4-BE49-F238E27FC236}">
                  <a16:creationId xmlns:a16="http://schemas.microsoft.com/office/drawing/2014/main" id="{CB4FF100-775E-F111-CD52-9AE0CE27E854}"/>
                </a:ext>
              </a:extLst>
            </p:cNvPr>
            <p:cNvPicPr>
              <a:picLocks noChangeAspect="1"/>
            </p:cNvPicPr>
            <p:nvPr/>
          </p:nvPicPr>
          <p:blipFill>
            <a:blip r:embed="rId3" cstate="screen">
              <a:alphaModFix amt="35000"/>
              <a:extLst>
                <a:ext uri="{28A0092B-C50C-407E-A947-70E740481C1C}">
                  <a14:useLocalDpi xmlns:a14="http://schemas.microsoft.com/office/drawing/2010/main"/>
                </a:ext>
              </a:extLst>
            </a:blip>
            <a:stretch>
              <a:fillRect/>
            </a:stretch>
          </p:blipFill>
          <p:spPr>
            <a:xfrm>
              <a:off x="152400" y="152400"/>
              <a:ext cx="12192000" cy="6858000"/>
            </a:xfrm>
            <a:prstGeom prst="rect">
              <a:avLst/>
            </a:prstGeom>
          </p:spPr>
        </p:pic>
      </p:grpSp>
      <p:pic>
        <p:nvPicPr>
          <p:cNvPr id="4" name="Picture 3">
            <a:extLst>
              <a:ext uri="{FF2B5EF4-FFF2-40B4-BE49-F238E27FC236}">
                <a16:creationId xmlns:a16="http://schemas.microsoft.com/office/drawing/2014/main" id="{B91713A6-4CFD-7852-D53E-D2F7EFA96CEB}"/>
              </a:ext>
              <a:ext uri="{C183D7F6-B498-43B3-948B-1728B52AA6E4}">
                <adec:decorative xmlns:adec="http://schemas.microsoft.com/office/drawing/2017/decorative" val="1"/>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0" y="2509729"/>
            <a:ext cx="12193057" cy="4348271"/>
          </a:xfrm>
          <a:prstGeom prst="rect">
            <a:avLst/>
          </a:prstGeom>
        </p:spPr>
      </p:pic>
      <p:sp>
        <p:nvSpPr>
          <p:cNvPr id="5" name="Rectangle 4">
            <a:extLst>
              <a:ext uri="{FF2B5EF4-FFF2-40B4-BE49-F238E27FC236}">
                <a16:creationId xmlns:a16="http://schemas.microsoft.com/office/drawing/2014/main" id="{DDF0C499-A5E0-0389-D65C-41EB65E93905}"/>
              </a:ext>
              <a:ext uri="{C183D7F6-B498-43B3-948B-1728B52AA6E4}">
                <adec:decorative xmlns:adec="http://schemas.microsoft.com/office/drawing/2017/decorative" val="1"/>
              </a:ext>
            </a:extLst>
          </p:cNvPr>
          <p:cNvSpPr/>
          <p:nvPr userDrawn="1"/>
        </p:nvSpPr>
        <p:spPr bwMode="auto">
          <a:xfrm>
            <a:off x="0" y="2489529"/>
            <a:ext cx="12204700" cy="96310"/>
          </a:xfrm>
          <a:prstGeom prst="rect">
            <a:avLst/>
          </a:prstGeom>
          <a:gradFill>
            <a:gsLst>
              <a:gs pos="55000">
                <a:schemeClr val="accent3"/>
              </a:gs>
              <a:gs pos="100000">
                <a:schemeClr val="accent6">
                  <a:lumMod val="50000"/>
                </a:schemeClr>
              </a:gs>
              <a:gs pos="0">
                <a:schemeClr val="accent1"/>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lvl="0" indent="0"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6" name="Oval 5">
            <a:extLst>
              <a:ext uri="{FF2B5EF4-FFF2-40B4-BE49-F238E27FC236}">
                <a16:creationId xmlns:a16="http://schemas.microsoft.com/office/drawing/2014/main" id="{98D39D3D-109D-B0CA-79A5-47CBF4D8F892}"/>
              </a:ext>
              <a:ext uri="{C183D7F6-B498-43B3-948B-1728B52AA6E4}">
                <adec:decorative xmlns:adec="http://schemas.microsoft.com/office/drawing/2017/decorative" val="1"/>
              </a:ext>
            </a:extLst>
          </p:cNvPr>
          <p:cNvSpPr/>
          <p:nvPr userDrawn="1"/>
        </p:nvSpPr>
        <p:spPr bwMode="auto">
          <a:xfrm>
            <a:off x="469676" y="1463040"/>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7" name="Oval 6">
            <a:extLst>
              <a:ext uri="{FF2B5EF4-FFF2-40B4-BE49-F238E27FC236}">
                <a16:creationId xmlns:a16="http://schemas.microsoft.com/office/drawing/2014/main" id="{1650D25D-8D3A-3F76-BB1A-E01457CADFB3}"/>
              </a:ext>
              <a:ext uri="{C183D7F6-B498-43B3-948B-1728B52AA6E4}">
                <adec:decorative xmlns:adec="http://schemas.microsoft.com/office/drawing/2017/decorative" val="1"/>
              </a:ext>
            </a:extLst>
          </p:cNvPr>
          <p:cNvSpPr/>
          <p:nvPr userDrawn="1"/>
        </p:nvSpPr>
        <p:spPr bwMode="auto">
          <a:xfrm>
            <a:off x="2741205" y="1463040"/>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8" name="Oval 7">
            <a:extLst>
              <a:ext uri="{FF2B5EF4-FFF2-40B4-BE49-F238E27FC236}">
                <a16:creationId xmlns:a16="http://schemas.microsoft.com/office/drawing/2014/main" id="{2DE843D5-AA85-106A-8FCE-8FA1768A96B4}"/>
              </a:ext>
              <a:ext uri="{C183D7F6-B498-43B3-948B-1728B52AA6E4}">
                <adec:decorative xmlns:adec="http://schemas.microsoft.com/office/drawing/2017/decorative" val="1"/>
              </a:ext>
            </a:extLst>
          </p:cNvPr>
          <p:cNvSpPr/>
          <p:nvPr userDrawn="1"/>
        </p:nvSpPr>
        <p:spPr bwMode="auto">
          <a:xfrm>
            <a:off x="5012734" y="1463040"/>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9" name="Oval 8">
            <a:extLst>
              <a:ext uri="{FF2B5EF4-FFF2-40B4-BE49-F238E27FC236}">
                <a16:creationId xmlns:a16="http://schemas.microsoft.com/office/drawing/2014/main" id="{8F45DF70-720F-9C3F-B991-4C925337EBEB}"/>
              </a:ext>
              <a:ext uri="{C183D7F6-B498-43B3-948B-1728B52AA6E4}">
                <adec:decorative xmlns:adec="http://schemas.microsoft.com/office/drawing/2017/decorative" val="1"/>
              </a:ext>
            </a:extLst>
          </p:cNvPr>
          <p:cNvSpPr/>
          <p:nvPr userDrawn="1"/>
        </p:nvSpPr>
        <p:spPr bwMode="auto">
          <a:xfrm>
            <a:off x="7284263" y="1463040"/>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grpSp>
        <p:nvGrpSpPr>
          <p:cNvPr id="15" name="Group 14">
            <a:extLst>
              <a:ext uri="{FF2B5EF4-FFF2-40B4-BE49-F238E27FC236}">
                <a16:creationId xmlns:a16="http://schemas.microsoft.com/office/drawing/2014/main" id="{7804821A-B1E3-EAB8-62C7-308FE33665C8}"/>
              </a:ext>
              <a:ext uri="{C183D7F6-B498-43B3-948B-1728B52AA6E4}">
                <adec:decorative xmlns:adec="http://schemas.microsoft.com/office/drawing/2017/decorative" val="1"/>
              </a:ext>
            </a:extLst>
          </p:cNvPr>
          <p:cNvGrpSpPr/>
          <p:nvPr userDrawn="1"/>
        </p:nvGrpSpPr>
        <p:grpSpPr>
          <a:xfrm>
            <a:off x="0" y="4679915"/>
            <a:ext cx="12192000" cy="2178087"/>
            <a:chOff x="0" y="4679915"/>
            <a:chExt cx="12192000" cy="2178087"/>
          </a:xfrm>
        </p:grpSpPr>
        <p:sp>
          <p:nvSpPr>
            <p:cNvPr id="16" name="Freeform: Shape 15">
              <a:extLst>
                <a:ext uri="{FF2B5EF4-FFF2-40B4-BE49-F238E27FC236}">
                  <a16:creationId xmlns:a16="http://schemas.microsoft.com/office/drawing/2014/main" id="{F2394F0D-0480-DF67-1FDC-2648D126DDE4}"/>
                </a:ext>
              </a:extLst>
            </p:cNvPr>
            <p:cNvSpPr/>
            <p:nvPr/>
          </p:nvSpPr>
          <p:spPr>
            <a:xfrm>
              <a:off x="0" y="4679915"/>
              <a:ext cx="12192000" cy="2178087"/>
            </a:xfrm>
            <a:custGeom>
              <a:avLst/>
              <a:gdLst>
                <a:gd name="connsiteX0" fmla="*/ 0 w 12192000"/>
                <a:gd name="connsiteY0" fmla="*/ 0 h 2178087"/>
                <a:gd name="connsiteX1" fmla="*/ 49187 w 12192000"/>
                <a:gd name="connsiteY1" fmla="*/ 26851 h 2178087"/>
                <a:gd name="connsiteX2" fmla="*/ 5229981 w 12192000"/>
                <a:gd name="connsiteY2" fmla="*/ 1726424 h 2178087"/>
                <a:gd name="connsiteX3" fmla="*/ 11446932 w 12192000"/>
                <a:gd name="connsiteY3" fmla="*/ 876636 h 2178087"/>
                <a:gd name="connsiteX4" fmla="*/ 12028917 w 12192000"/>
                <a:gd name="connsiteY4" fmla="*/ 992007 h 2178087"/>
                <a:gd name="connsiteX5" fmla="*/ 12192000 w 12192000"/>
                <a:gd name="connsiteY5" fmla="*/ 1038316 h 2178087"/>
                <a:gd name="connsiteX6" fmla="*/ 12192000 w 12192000"/>
                <a:gd name="connsiteY6" fmla="*/ 2178087 h 2178087"/>
                <a:gd name="connsiteX7" fmla="*/ 0 w 12192000"/>
                <a:gd name="connsiteY7" fmla="*/ 2178087 h 217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178087">
                  <a:moveTo>
                    <a:pt x="0" y="0"/>
                  </a:moveTo>
                  <a:lnTo>
                    <a:pt x="49187" y="26851"/>
                  </a:lnTo>
                  <a:cubicBezTo>
                    <a:pt x="1085347" y="603113"/>
                    <a:pt x="3157664" y="1718458"/>
                    <a:pt x="5229981" y="1726424"/>
                  </a:cubicBezTo>
                  <a:cubicBezTo>
                    <a:pt x="7302300" y="1718458"/>
                    <a:pt x="9374617" y="603113"/>
                    <a:pt x="11446932" y="876636"/>
                  </a:cubicBezTo>
                  <a:cubicBezTo>
                    <a:pt x="11641212" y="903275"/>
                    <a:pt x="11835492" y="942354"/>
                    <a:pt x="12028917" y="992007"/>
                  </a:cubicBezTo>
                  <a:lnTo>
                    <a:pt x="12192000" y="1038316"/>
                  </a:lnTo>
                  <a:lnTo>
                    <a:pt x="12192000" y="2178087"/>
                  </a:lnTo>
                  <a:lnTo>
                    <a:pt x="0" y="2178087"/>
                  </a:lnTo>
                  <a:close/>
                </a:path>
              </a:pathLst>
            </a:custGeom>
            <a:gradFill>
              <a:gsLst>
                <a:gs pos="100000">
                  <a:srgbClr val="122C4F"/>
                </a:gs>
                <a:gs pos="0">
                  <a:srgbClr val="142944"/>
                </a:gs>
              </a:gsLst>
              <a:lin ang="2700000" scaled="1"/>
            </a:gradFill>
            <a:ln w="8467" cap="flat">
              <a:noFill/>
              <a:prstDash val="solid"/>
              <a:miter/>
            </a:ln>
            <a:effectLst>
              <a:outerShdw blurRad="571500" dir="8100000" algn="tr" rotWithShape="0">
                <a:prstClr val="black">
                  <a:alpha val="30000"/>
                </a:prstClr>
              </a:outerShdw>
            </a:effectLst>
          </p:spPr>
          <p:txBody>
            <a:bodyPr rtlCol="0" anchor="ctr"/>
            <a:lstStyle/>
            <a:p>
              <a:pPr marL="0" indent="0">
                <a:buFont typeface="Arial" panose="020B0604020202020204" pitchFamily="34" charset="0"/>
                <a:buNone/>
              </a:pPr>
              <a:endParaRPr lang="en-US"/>
            </a:p>
          </p:txBody>
        </p:sp>
        <p:sp>
          <p:nvSpPr>
            <p:cNvPr id="17" name="Freeform: Shape 16">
              <a:extLst>
                <a:ext uri="{FF2B5EF4-FFF2-40B4-BE49-F238E27FC236}">
                  <a16:creationId xmlns:a16="http://schemas.microsoft.com/office/drawing/2014/main" id="{8710236E-2AFF-9ED3-DFD5-EBCCC2E7C36C}"/>
                </a:ext>
              </a:extLst>
            </p:cNvPr>
            <p:cNvSpPr/>
            <p:nvPr/>
          </p:nvSpPr>
          <p:spPr>
            <a:xfrm>
              <a:off x="0" y="5999523"/>
              <a:ext cx="9696275" cy="858477"/>
            </a:xfrm>
            <a:custGeom>
              <a:avLst/>
              <a:gdLst>
                <a:gd name="connsiteX0" fmla="*/ 7676696 w 9696275"/>
                <a:gd name="connsiteY0" fmla="*/ 530993 h 858477"/>
                <a:gd name="connsiteX1" fmla="*/ 8188475 w 9696275"/>
                <a:gd name="connsiteY1" fmla="*/ 547368 h 858477"/>
                <a:gd name="connsiteX2" fmla="*/ 9687830 w 9696275"/>
                <a:gd name="connsiteY2" fmla="*/ 855713 h 858477"/>
                <a:gd name="connsiteX3" fmla="*/ 9696275 w 9696275"/>
                <a:gd name="connsiteY3" fmla="*/ 858477 h 858477"/>
                <a:gd name="connsiteX4" fmla="*/ 4572598 w 9696275"/>
                <a:gd name="connsiteY4" fmla="*/ 858477 h 858477"/>
                <a:gd name="connsiteX5" fmla="*/ 4606017 w 9696275"/>
                <a:gd name="connsiteY5" fmla="*/ 856651 h 858477"/>
                <a:gd name="connsiteX6" fmla="*/ 7676696 w 9696275"/>
                <a:gd name="connsiteY6" fmla="*/ 530993 h 858477"/>
                <a:gd name="connsiteX7" fmla="*/ 0 w 9696275"/>
                <a:gd name="connsiteY7" fmla="*/ 0 h 858477"/>
                <a:gd name="connsiteX8" fmla="*/ 682372 w 9696275"/>
                <a:gd name="connsiteY8" fmla="*/ 218742 h 858477"/>
                <a:gd name="connsiteX9" fmla="*/ 3583790 w 9696275"/>
                <a:gd name="connsiteY9" fmla="*/ 856009 h 858477"/>
                <a:gd name="connsiteX10" fmla="*/ 3627014 w 9696275"/>
                <a:gd name="connsiteY10" fmla="*/ 858477 h 858477"/>
                <a:gd name="connsiteX11" fmla="*/ 0 w 9696275"/>
                <a:gd name="connsiteY11" fmla="*/ 858477 h 8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6275" h="858477">
                  <a:moveTo>
                    <a:pt x="7676696" y="530993"/>
                  </a:moveTo>
                  <a:cubicBezTo>
                    <a:pt x="7847289" y="529316"/>
                    <a:pt x="8017882" y="534146"/>
                    <a:pt x="8188475" y="547368"/>
                  </a:cubicBezTo>
                  <a:cubicBezTo>
                    <a:pt x="8700255" y="588574"/>
                    <a:pt x="9212034" y="706754"/>
                    <a:pt x="9687830" y="855713"/>
                  </a:cubicBezTo>
                  <a:lnTo>
                    <a:pt x="9696275" y="858477"/>
                  </a:lnTo>
                  <a:lnTo>
                    <a:pt x="4572598" y="858477"/>
                  </a:lnTo>
                  <a:lnTo>
                    <a:pt x="4606017" y="856651"/>
                  </a:lnTo>
                  <a:cubicBezTo>
                    <a:pt x="5629577" y="785358"/>
                    <a:pt x="6653137" y="541054"/>
                    <a:pt x="7676696" y="530993"/>
                  </a:cubicBezTo>
                  <a:close/>
                  <a:moveTo>
                    <a:pt x="0" y="0"/>
                  </a:moveTo>
                  <a:lnTo>
                    <a:pt x="682372" y="218742"/>
                  </a:lnTo>
                  <a:cubicBezTo>
                    <a:pt x="1279449" y="413736"/>
                    <a:pt x="2398967" y="768341"/>
                    <a:pt x="3583790" y="856009"/>
                  </a:cubicBezTo>
                  <a:lnTo>
                    <a:pt x="3627014" y="858477"/>
                  </a:lnTo>
                  <a:lnTo>
                    <a:pt x="0" y="858477"/>
                  </a:lnTo>
                  <a:close/>
                </a:path>
              </a:pathLst>
            </a:custGeom>
            <a:gradFill>
              <a:gsLst>
                <a:gs pos="100000">
                  <a:srgbClr val="122C4F"/>
                </a:gs>
                <a:gs pos="0">
                  <a:srgbClr val="142944"/>
                </a:gs>
              </a:gsLst>
              <a:lin ang="2700000" scaled="1"/>
            </a:gradFill>
            <a:ln w="8467" cap="flat">
              <a:noFill/>
              <a:prstDash val="solid"/>
              <a:miter/>
            </a:ln>
            <a:effectLst>
              <a:outerShdw blurRad="1270000" dist="317500" dir="8100000" algn="tr" rotWithShape="0">
                <a:prstClr val="black">
                  <a:alpha val="93000"/>
                </a:prstClr>
              </a:outerShdw>
            </a:effectLst>
          </p:spPr>
          <p:txBody>
            <a:bodyPr wrap="square" rtlCol="0" anchor="ctr">
              <a:noAutofit/>
            </a:bodyPr>
            <a:lstStyle/>
            <a:p>
              <a:pPr marL="0" indent="0">
                <a:buFont typeface="Arial" panose="020B0604020202020204" pitchFamily="34" charset="0"/>
                <a:buNone/>
              </a:pPr>
              <a:endParaRPr lang="en-US"/>
            </a:p>
          </p:txBody>
        </p:sp>
      </p:grpSp>
      <p:sp>
        <p:nvSpPr>
          <p:cNvPr id="13" name="Oval 12">
            <a:extLst>
              <a:ext uri="{FF2B5EF4-FFF2-40B4-BE49-F238E27FC236}">
                <a16:creationId xmlns:a16="http://schemas.microsoft.com/office/drawing/2014/main" id="{CF0C8522-3CB5-3A5C-3CC1-9BB9BF7250E9}"/>
              </a:ext>
              <a:ext uri="{C183D7F6-B498-43B3-948B-1728B52AA6E4}">
                <adec:decorative xmlns:adec="http://schemas.microsoft.com/office/drawing/2017/decorative" val="1"/>
              </a:ext>
            </a:extLst>
          </p:cNvPr>
          <p:cNvSpPr/>
          <p:nvPr userDrawn="1"/>
        </p:nvSpPr>
        <p:spPr bwMode="auto">
          <a:xfrm>
            <a:off x="9555792" y="1463040"/>
            <a:ext cx="2176720" cy="2176720"/>
          </a:xfrm>
          <a:prstGeom prst="ellipse">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indent="0" algn="l" defTabSz="932472" fontAlgn="base">
              <a:spcBef>
                <a:spcPct val="0"/>
              </a:spcBef>
              <a:spcAft>
                <a:spcPct val="0"/>
              </a:spcAft>
              <a:buFont typeface="Arial" panose="020B0604020202020204" pitchFamily="34" charset="0"/>
              <a:buNone/>
            </a:pPr>
            <a:endParaRPr lang="en-US" sz="2000" err="1">
              <a:solidFill>
                <a:srgbClr val="FFFFFF"/>
              </a:solidFill>
              <a:ea typeface="Segoe UI" pitchFamily="34" charset="0"/>
              <a:cs typeface="Segoe UI" pitchFamily="34" charset="0"/>
            </a:endParaRPr>
          </a:p>
        </p:txBody>
      </p:sp>
      <p:sp>
        <p:nvSpPr>
          <p:cNvPr id="22" name="Title 1">
            <a:extLst>
              <a:ext uri="{FF2B5EF4-FFF2-40B4-BE49-F238E27FC236}">
                <a16:creationId xmlns:a16="http://schemas.microsoft.com/office/drawing/2014/main" id="{DAA61676-99B5-8DE3-ECEF-1C8FCE995AAB}"/>
              </a:ext>
            </a:extLst>
          </p:cNvPr>
          <p:cNvSpPr>
            <a:spLocks noGrp="1"/>
          </p:cNvSpPr>
          <p:nvPr>
            <p:ph type="title"/>
          </p:nvPr>
        </p:nvSpPr>
        <p:spPr>
          <a:xfrm>
            <a:off x="586740" y="451793"/>
            <a:ext cx="11018520" cy="553998"/>
          </a:xfrm>
        </p:spPr>
        <p:txBody>
          <a:bodyPr vert="horz" wrap="square" lIns="0" tIns="0" rIns="0" bIns="0" rtlCol="0" anchor="t">
            <a:spAutoFit/>
          </a:bodyPr>
          <a:lstStyle>
            <a:lvl1pPr marL="0" indent="0" algn="ctr">
              <a:buFont typeface="Arial" panose="020B0604020202020204" pitchFamily="34" charset="0"/>
              <a:buNone/>
              <a:defRPr lang="en-IN" sz="3600" dirty="0">
                <a:solidFill>
                  <a:schemeClr val="bg1"/>
                </a:solidFill>
              </a:defRPr>
            </a:lvl1pPr>
          </a:lstStyle>
          <a:p>
            <a:pPr marL="0" lvl="0"/>
            <a:r>
              <a:rPr lang="en-US"/>
              <a:t>Click to edit Master title style</a:t>
            </a:r>
            <a:endParaRPr lang="en-IN"/>
          </a:p>
        </p:txBody>
      </p:sp>
      <p:sp>
        <p:nvSpPr>
          <p:cNvPr id="25" name="Picture Placeholder 58">
            <a:extLst>
              <a:ext uri="{FF2B5EF4-FFF2-40B4-BE49-F238E27FC236}">
                <a16:creationId xmlns:a16="http://schemas.microsoft.com/office/drawing/2014/main" id="{C7DD5644-32F3-5AB9-9AE0-8BF2C8B78B4D}"/>
              </a:ext>
            </a:extLst>
          </p:cNvPr>
          <p:cNvSpPr>
            <a:spLocks noGrp="1"/>
          </p:cNvSpPr>
          <p:nvPr>
            <p:ph type="pic" sz="quarter" idx="24"/>
          </p:nvPr>
        </p:nvSpPr>
        <p:spPr>
          <a:xfrm>
            <a:off x="598297" y="1592190"/>
            <a:ext cx="1919480" cy="1919478"/>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3" name="Text Placeholder 35">
            <a:extLst>
              <a:ext uri="{FF2B5EF4-FFF2-40B4-BE49-F238E27FC236}">
                <a16:creationId xmlns:a16="http://schemas.microsoft.com/office/drawing/2014/main" id="{97A471DB-1DCC-8062-0414-4B5A7AB54B5E}"/>
              </a:ext>
            </a:extLst>
          </p:cNvPr>
          <p:cNvSpPr>
            <a:spLocks noGrp="1"/>
          </p:cNvSpPr>
          <p:nvPr>
            <p:ph type="body" sz="quarter" idx="21" hasCustomPrompt="1"/>
          </p:nvPr>
        </p:nvSpPr>
        <p:spPr>
          <a:xfrm>
            <a:off x="584200" y="3921107"/>
            <a:ext cx="1933578" cy="266808"/>
          </a:xfrm>
          <a:noFill/>
        </p:spPr>
        <p:txBody>
          <a:bodyPr vert="horz" wrap="square" lIns="0" tIns="0" rIns="0" bIns="0" rtlCol="0" anchor="b">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5" name="Text Placeholder 35">
            <a:extLst>
              <a:ext uri="{FF2B5EF4-FFF2-40B4-BE49-F238E27FC236}">
                <a16:creationId xmlns:a16="http://schemas.microsoft.com/office/drawing/2014/main" id="{90C6ECF6-2CA9-BD12-0EC4-04ED0B510A3F}"/>
              </a:ext>
            </a:extLst>
          </p:cNvPr>
          <p:cNvSpPr>
            <a:spLocks noGrp="1"/>
          </p:cNvSpPr>
          <p:nvPr>
            <p:ph type="body" sz="quarter" idx="29" hasCustomPrompt="1"/>
          </p:nvPr>
        </p:nvSpPr>
        <p:spPr>
          <a:xfrm>
            <a:off x="584200" y="4267200"/>
            <a:ext cx="1933578" cy="2001838"/>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4" name="Picture Placeholder 58">
            <a:extLst>
              <a:ext uri="{FF2B5EF4-FFF2-40B4-BE49-F238E27FC236}">
                <a16:creationId xmlns:a16="http://schemas.microsoft.com/office/drawing/2014/main" id="{3A020D8F-AFC6-0C57-3480-A0C9EE5FC618}"/>
              </a:ext>
            </a:extLst>
          </p:cNvPr>
          <p:cNvSpPr>
            <a:spLocks noGrp="1"/>
          </p:cNvSpPr>
          <p:nvPr>
            <p:ph type="pic" sz="quarter" idx="23"/>
          </p:nvPr>
        </p:nvSpPr>
        <p:spPr>
          <a:xfrm>
            <a:off x="2869826" y="1592190"/>
            <a:ext cx="1919480" cy="1919478"/>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32" name="Text Placeholder 35">
            <a:extLst>
              <a:ext uri="{FF2B5EF4-FFF2-40B4-BE49-F238E27FC236}">
                <a16:creationId xmlns:a16="http://schemas.microsoft.com/office/drawing/2014/main" id="{CF76E1A8-FEC4-8F30-3C91-C516F6A3F310}"/>
              </a:ext>
            </a:extLst>
          </p:cNvPr>
          <p:cNvSpPr>
            <a:spLocks noGrp="1"/>
          </p:cNvSpPr>
          <p:nvPr>
            <p:ph type="body" sz="quarter" idx="26" hasCustomPrompt="1"/>
          </p:nvPr>
        </p:nvSpPr>
        <p:spPr>
          <a:xfrm>
            <a:off x="2869826" y="3921107"/>
            <a:ext cx="1919481" cy="266808"/>
          </a:xfrm>
          <a:noFill/>
        </p:spPr>
        <p:txBody>
          <a:bodyPr vert="horz" wrap="square" lIns="0" tIns="0" rIns="0" bIns="0" rtlCol="0" anchor="b">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6" name="Text Placeholder 35">
            <a:extLst>
              <a:ext uri="{FF2B5EF4-FFF2-40B4-BE49-F238E27FC236}">
                <a16:creationId xmlns:a16="http://schemas.microsoft.com/office/drawing/2014/main" id="{C3333A1E-E69C-F7EB-D99C-CF0F53BDF8F0}"/>
              </a:ext>
            </a:extLst>
          </p:cNvPr>
          <p:cNvSpPr>
            <a:spLocks noGrp="1"/>
          </p:cNvSpPr>
          <p:nvPr>
            <p:ph type="body" sz="quarter" idx="30" hasCustomPrompt="1"/>
          </p:nvPr>
        </p:nvSpPr>
        <p:spPr>
          <a:xfrm>
            <a:off x="2869826" y="4267200"/>
            <a:ext cx="1919481" cy="2001838"/>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3" name="Picture Placeholder 58">
            <a:extLst>
              <a:ext uri="{FF2B5EF4-FFF2-40B4-BE49-F238E27FC236}">
                <a16:creationId xmlns:a16="http://schemas.microsoft.com/office/drawing/2014/main" id="{AA721A8C-0C40-C601-CB98-E1649E64B40B}"/>
              </a:ext>
            </a:extLst>
          </p:cNvPr>
          <p:cNvSpPr>
            <a:spLocks noGrp="1"/>
          </p:cNvSpPr>
          <p:nvPr>
            <p:ph type="pic" sz="quarter" idx="22"/>
          </p:nvPr>
        </p:nvSpPr>
        <p:spPr>
          <a:xfrm>
            <a:off x="5141355" y="1592190"/>
            <a:ext cx="1919480" cy="1919478"/>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33" name="Text Placeholder 35">
            <a:extLst>
              <a:ext uri="{FF2B5EF4-FFF2-40B4-BE49-F238E27FC236}">
                <a16:creationId xmlns:a16="http://schemas.microsoft.com/office/drawing/2014/main" id="{29CC8A25-8282-B793-B8F9-CA7C5F3B42D7}"/>
              </a:ext>
            </a:extLst>
          </p:cNvPr>
          <p:cNvSpPr>
            <a:spLocks noGrp="1"/>
          </p:cNvSpPr>
          <p:nvPr>
            <p:ph type="body" sz="quarter" idx="27" hasCustomPrompt="1"/>
          </p:nvPr>
        </p:nvSpPr>
        <p:spPr>
          <a:xfrm>
            <a:off x="5141355" y="3921107"/>
            <a:ext cx="1919481" cy="266808"/>
          </a:xfrm>
          <a:noFill/>
        </p:spPr>
        <p:txBody>
          <a:bodyPr vert="horz" wrap="square" lIns="0" tIns="0" rIns="0" bIns="0" rtlCol="0" anchor="b">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7" name="Text Placeholder 35">
            <a:extLst>
              <a:ext uri="{FF2B5EF4-FFF2-40B4-BE49-F238E27FC236}">
                <a16:creationId xmlns:a16="http://schemas.microsoft.com/office/drawing/2014/main" id="{E2F40382-3888-9376-FD1C-A3A20E0F82BE}"/>
              </a:ext>
            </a:extLst>
          </p:cNvPr>
          <p:cNvSpPr>
            <a:spLocks noGrp="1"/>
          </p:cNvSpPr>
          <p:nvPr>
            <p:ph type="body" sz="quarter" idx="31" hasCustomPrompt="1"/>
          </p:nvPr>
        </p:nvSpPr>
        <p:spPr>
          <a:xfrm>
            <a:off x="5141355" y="4267200"/>
            <a:ext cx="1919481" cy="2001838"/>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26" name="Picture Placeholder 58">
            <a:extLst>
              <a:ext uri="{FF2B5EF4-FFF2-40B4-BE49-F238E27FC236}">
                <a16:creationId xmlns:a16="http://schemas.microsoft.com/office/drawing/2014/main" id="{DB1D3263-7F9D-7A55-7501-F75A9D673748}"/>
              </a:ext>
            </a:extLst>
          </p:cNvPr>
          <p:cNvSpPr>
            <a:spLocks noGrp="1"/>
          </p:cNvSpPr>
          <p:nvPr>
            <p:ph type="pic" sz="quarter" idx="25"/>
          </p:nvPr>
        </p:nvSpPr>
        <p:spPr>
          <a:xfrm>
            <a:off x="7412884" y="1592190"/>
            <a:ext cx="1919480" cy="1919478"/>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34" name="Text Placeholder 35">
            <a:extLst>
              <a:ext uri="{FF2B5EF4-FFF2-40B4-BE49-F238E27FC236}">
                <a16:creationId xmlns:a16="http://schemas.microsoft.com/office/drawing/2014/main" id="{76D5CA59-CC08-9768-F7B0-7F0452A8C42F}"/>
              </a:ext>
            </a:extLst>
          </p:cNvPr>
          <p:cNvSpPr>
            <a:spLocks noGrp="1"/>
          </p:cNvSpPr>
          <p:nvPr>
            <p:ph type="body" sz="quarter" idx="28" hasCustomPrompt="1"/>
          </p:nvPr>
        </p:nvSpPr>
        <p:spPr>
          <a:xfrm>
            <a:off x="7412884" y="3921107"/>
            <a:ext cx="1919481" cy="266808"/>
          </a:xfrm>
          <a:noFill/>
        </p:spPr>
        <p:txBody>
          <a:bodyPr vert="horz" wrap="square" lIns="0" tIns="0" rIns="0" bIns="0" rtlCol="0" anchor="b">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38" name="Text Placeholder 35">
            <a:extLst>
              <a:ext uri="{FF2B5EF4-FFF2-40B4-BE49-F238E27FC236}">
                <a16:creationId xmlns:a16="http://schemas.microsoft.com/office/drawing/2014/main" id="{EADDC656-AF20-ADD0-6600-D5B60D058367}"/>
              </a:ext>
            </a:extLst>
          </p:cNvPr>
          <p:cNvSpPr>
            <a:spLocks noGrp="1"/>
          </p:cNvSpPr>
          <p:nvPr>
            <p:ph type="body" sz="quarter" idx="32" hasCustomPrompt="1"/>
          </p:nvPr>
        </p:nvSpPr>
        <p:spPr>
          <a:xfrm>
            <a:off x="7412884" y="4267200"/>
            <a:ext cx="1919481" cy="2001838"/>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14" name="Picture Placeholder 58">
            <a:extLst>
              <a:ext uri="{FF2B5EF4-FFF2-40B4-BE49-F238E27FC236}">
                <a16:creationId xmlns:a16="http://schemas.microsoft.com/office/drawing/2014/main" id="{4565F35D-0B79-E345-D56C-E4C9C6AE3EFC}"/>
              </a:ext>
            </a:extLst>
          </p:cNvPr>
          <p:cNvSpPr>
            <a:spLocks noGrp="1"/>
          </p:cNvSpPr>
          <p:nvPr>
            <p:ph type="pic" sz="quarter" idx="33"/>
          </p:nvPr>
        </p:nvSpPr>
        <p:spPr>
          <a:xfrm>
            <a:off x="9684413" y="1592190"/>
            <a:ext cx="1919480" cy="1919478"/>
          </a:xfrm>
          <a:prstGeom prst="ellipse">
            <a:avLst/>
          </a:prstGeom>
          <a:blipFill>
            <a:blip r:embed="rId5" cstate="email">
              <a:extLst>
                <a:ext uri="{28A0092B-C50C-407E-A947-70E740481C1C}">
                  <a14:useLocalDpi xmlns:a14="http://schemas.microsoft.com/office/drawing/2010/main"/>
                </a:ext>
              </a:extLst>
            </a:blip>
            <a:stretch>
              <a:fillRect/>
            </a:stretch>
          </a:blipFill>
          <a:ln>
            <a:solidFill>
              <a:schemeClr val="bg1"/>
            </a:solidFill>
          </a:ln>
          <a:effectLst>
            <a:outerShdw blurRad="266700" sx="102000" sy="102000" algn="ctr" rotWithShape="0">
              <a:prstClr val="black">
                <a:alpha val="5000"/>
              </a:prstClr>
            </a:outerShdw>
          </a:effectLst>
        </p:spPr>
        <p:txBody>
          <a:bodyPr bIns="640080" anchor="ctr">
            <a:noAutofit/>
          </a:bodyPr>
          <a:lstStyle>
            <a:lvl1pPr marL="0" indent="0" algn="ctr">
              <a:buFont typeface="Arial" panose="020B0604020202020204" pitchFamily="34" charset="0"/>
              <a:buNone/>
              <a:defRPr sz="2000"/>
            </a:lvl1pPr>
          </a:lstStyle>
          <a:p>
            <a:endParaRPr lang="en-IN"/>
          </a:p>
        </p:txBody>
      </p:sp>
      <p:sp>
        <p:nvSpPr>
          <p:cNvPr id="39" name="Text Placeholder 35">
            <a:extLst>
              <a:ext uri="{FF2B5EF4-FFF2-40B4-BE49-F238E27FC236}">
                <a16:creationId xmlns:a16="http://schemas.microsoft.com/office/drawing/2014/main" id="{7E1776C1-1814-EC86-13D2-E6D4F6CB6D2C}"/>
              </a:ext>
            </a:extLst>
          </p:cNvPr>
          <p:cNvSpPr>
            <a:spLocks noGrp="1"/>
          </p:cNvSpPr>
          <p:nvPr>
            <p:ph type="body" sz="quarter" idx="34" hasCustomPrompt="1"/>
          </p:nvPr>
        </p:nvSpPr>
        <p:spPr>
          <a:xfrm>
            <a:off x="9684412" y="3921107"/>
            <a:ext cx="1919481" cy="266808"/>
          </a:xfrm>
          <a:noFill/>
        </p:spPr>
        <p:txBody>
          <a:bodyPr vert="horz" wrap="square" lIns="0" tIns="0" rIns="0" bIns="0" rtlCol="0" anchor="b">
            <a:noAutofit/>
          </a:bodyPr>
          <a:lstStyle>
            <a:lvl1pPr marL="0" indent="0" algn="ctr">
              <a:buNone/>
              <a:defRPr kumimoji="0" lang="en-US" sz="1600" b="0" i="0" u="none" strike="noStrike" cap="none" normalizeH="0" dirty="0" smtClean="0">
                <a:ln>
                  <a:noFill/>
                </a:ln>
                <a:solidFill>
                  <a:schemeClr val="bg1"/>
                </a:solidFill>
                <a:effectLst/>
                <a:uLnTx/>
                <a:uFillTx/>
                <a:latin typeface="+mj-lt"/>
                <a:ea typeface="Segoe UI" pitchFamily="34" charset="0"/>
              </a:defRPr>
            </a:lvl1pPr>
          </a:lstStyle>
          <a:p>
            <a:pPr marL="228600" lvl="0" indent="-228600" defTabSz="932472" fontAlgn="base">
              <a:spcBef>
                <a:spcPct val="0"/>
              </a:spcBef>
              <a:spcAft>
                <a:spcPct val="0"/>
              </a:spcAft>
              <a:buSzTx/>
            </a:pPr>
            <a:r>
              <a:rPr lang="en-US"/>
              <a:t>Click to add text</a:t>
            </a:r>
          </a:p>
        </p:txBody>
      </p:sp>
      <p:sp>
        <p:nvSpPr>
          <p:cNvPr id="40" name="Text Placeholder 35">
            <a:extLst>
              <a:ext uri="{FF2B5EF4-FFF2-40B4-BE49-F238E27FC236}">
                <a16:creationId xmlns:a16="http://schemas.microsoft.com/office/drawing/2014/main" id="{BB1B9FC9-7B57-4F44-F370-731D9B6AD977}"/>
              </a:ext>
            </a:extLst>
          </p:cNvPr>
          <p:cNvSpPr>
            <a:spLocks noGrp="1"/>
          </p:cNvSpPr>
          <p:nvPr>
            <p:ph type="body" sz="quarter" idx="35" hasCustomPrompt="1"/>
          </p:nvPr>
        </p:nvSpPr>
        <p:spPr>
          <a:xfrm>
            <a:off x="9684412" y="4267200"/>
            <a:ext cx="1919481" cy="2001838"/>
          </a:xfrm>
          <a:noFill/>
        </p:spPr>
        <p:txBody>
          <a:bodyPr vert="horz" wrap="square" lIns="0" tIns="0" rIns="0" bIns="0" rtlCol="0" anchor="t">
            <a:noAutofit/>
          </a:bodyPr>
          <a:lstStyle>
            <a:lvl1pPr marL="0" indent="0" algn="ctr">
              <a:buNone/>
              <a:defRPr kumimoji="0" lang="en-US" sz="1200" b="0" i="0" u="none" strike="noStrike" cap="none" normalizeH="0" dirty="0" smtClean="0">
                <a:ln>
                  <a:noFill/>
                </a:ln>
                <a:solidFill>
                  <a:schemeClr val="bg1"/>
                </a:solidFill>
                <a:effectLst/>
                <a:uLnTx/>
                <a:uFillTx/>
                <a:latin typeface="+mn-lt"/>
                <a:ea typeface="Segoe UI" pitchFamily="34" charset="0"/>
              </a:defRPr>
            </a:lvl1pPr>
          </a:lstStyle>
          <a:p>
            <a:pPr marL="228600" lvl="0" indent="-228600" defTabSz="932472" fontAlgn="base">
              <a:spcBef>
                <a:spcPct val="0"/>
              </a:spcBef>
              <a:spcAft>
                <a:spcPct val="0"/>
              </a:spcAft>
              <a:buSzTx/>
            </a:pPr>
            <a:r>
              <a:rPr lang="en-US"/>
              <a:t>Click to add text</a:t>
            </a:r>
          </a:p>
        </p:txBody>
      </p:sp>
    </p:spTree>
    <p:extLst>
      <p:ext uri="{BB962C8B-B14F-4D97-AF65-F5344CB8AC3E}">
        <p14:creationId xmlns:p14="http://schemas.microsoft.com/office/powerpoint/2010/main" val="264791667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117" Type="http://schemas.openxmlformats.org/officeDocument/2006/relationships/slideLayout" Target="../slideLayouts/slideLayout714.xml"/><Relationship Id="rId21" Type="http://schemas.openxmlformats.org/officeDocument/2006/relationships/slideLayout" Target="../slideLayouts/slideLayout618.xml"/><Relationship Id="rId42" Type="http://schemas.openxmlformats.org/officeDocument/2006/relationships/slideLayout" Target="../slideLayouts/slideLayout639.xml"/><Relationship Id="rId63" Type="http://schemas.openxmlformats.org/officeDocument/2006/relationships/slideLayout" Target="../slideLayouts/slideLayout660.xml"/><Relationship Id="rId84" Type="http://schemas.openxmlformats.org/officeDocument/2006/relationships/slideLayout" Target="../slideLayouts/slideLayout681.xml"/><Relationship Id="rId138" Type="http://schemas.openxmlformats.org/officeDocument/2006/relationships/slideLayout" Target="../slideLayouts/slideLayout735.xml"/><Relationship Id="rId107" Type="http://schemas.openxmlformats.org/officeDocument/2006/relationships/slideLayout" Target="../slideLayouts/slideLayout704.xml"/><Relationship Id="rId11" Type="http://schemas.openxmlformats.org/officeDocument/2006/relationships/slideLayout" Target="../slideLayouts/slideLayout608.xml"/><Relationship Id="rId32" Type="http://schemas.openxmlformats.org/officeDocument/2006/relationships/slideLayout" Target="../slideLayouts/slideLayout629.xml"/><Relationship Id="rId53" Type="http://schemas.openxmlformats.org/officeDocument/2006/relationships/slideLayout" Target="../slideLayouts/slideLayout650.xml"/><Relationship Id="rId74" Type="http://schemas.openxmlformats.org/officeDocument/2006/relationships/slideLayout" Target="../slideLayouts/slideLayout671.xml"/><Relationship Id="rId128" Type="http://schemas.openxmlformats.org/officeDocument/2006/relationships/slideLayout" Target="../slideLayouts/slideLayout725.xml"/><Relationship Id="rId149" Type="http://schemas.openxmlformats.org/officeDocument/2006/relationships/image" Target="../media/image34.png"/><Relationship Id="rId5" Type="http://schemas.openxmlformats.org/officeDocument/2006/relationships/slideLayout" Target="../slideLayouts/slideLayout602.xml"/><Relationship Id="rId95" Type="http://schemas.openxmlformats.org/officeDocument/2006/relationships/slideLayout" Target="../slideLayouts/slideLayout692.xml"/><Relationship Id="rId22" Type="http://schemas.openxmlformats.org/officeDocument/2006/relationships/slideLayout" Target="../slideLayouts/slideLayout619.xml"/><Relationship Id="rId27" Type="http://schemas.openxmlformats.org/officeDocument/2006/relationships/slideLayout" Target="../slideLayouts/slideLayout624.xml"/><Relationship Id="rId43" Type="http://schemas.openxmlformats.org/officeDocument/2006/relationships/slideLayout" Target="../slideLayouts/slideLayout640.xml"/><Relationship Id="rId48" Type="http://schemas.openxmlformats.org/officeDocument/2006/relationships/slideLayout" Target="../slideLayouts/slideLayout645.xml"/><Relationship Id="rId64" Type="http://schemas.openxmlformats.org/officeDocument/2006/relationships/slideLayout" Target="../slideLayouts/slideLayout661.xml"/><Relationship Id="rId69" Type="http://schemas.openxmlformats.org/officeDocument/2006/relationships/slideLayout" Target="../slideLayouts/slideLayout666.xml"/><Relationship Id="rId113" Type="http://schemas.openxmlformats.org/officeDocument/2006/relationships/slideLayout" Target="../slideLayouts/slideLayout710.xml"/><Relationship Id="rId118" Type="http://schemas.openxmlformats.org/officeDocument/2006/relationships/slideLayout" Target="../slideLayouts/slideLayout715.xml"/><Relationship Id="rId134" Type="http://schemas.openxmlformats.org/officeDocument/2006/relationships/slideLayout" Target="../slideLayouts/slideLayout731.xml"/><Relationship Id="rId139" Type="http://schemas.openxmlformats.org/officeDocument/2006/relationships/slideLayout" Target="../slideLayouts/slideLayout736.xml"/><Relationship Id="rId80" Type="http://schemas.openxmlformats.org/officeDocument/2006/relationships/slideLayout" Target="../slideLayouts/slideLayout677.xml"/><Relationship Id="rId85" Type="http://schemas.openxmlformats.org/officeDocument/2006/relationships/slideLayout" Target="../slideLayouts/slideLayout682.xml"/><Relationship Id="rId12" Type="http://schemas.openxmlformats.org/officeDocument/2006/relationships/slideLayout" Target="../slideLayouts/slideLayout609.xml"/><Relationship Id="rId17" Type="http://schemas.openxmlformats.org/officeDocument/2006/relationships/slideLayout" Target="../slideLayouts/slideLayout614.xml"/><Relationship Id="rId33" Type="http://schemas.openxmlformats.org/officeDocument/2006/relationships/slideLayout" Target="../slideLayouts/slideLayout630.xml"/><Relationship Id="rId38" Type="http://schemas.openxmlformats.org/officeDocument/2006/relationships/slideLayout" Target="../slideLayouts/slideLayout635.xml"/><Relationship Id="rId59" Type="http://schemas.openxmlformats.org/officeDocument/2006/relationships/slideLayout" Target="../slideLayouts/slideLayout656.xml"/><Relationship Id="rId103" Type="http://schemas.openxmlformats.org/officeDocument/2006/relationships/slideLayout" Target="../slideLayouts/slideLayout700.xml"/><Relationship Id="rId108" Type="http://schemas.openxmlformats.org/officeDocument/2006/relationships/slideLayout" Target="../slideLayouts/slideLayout705.xml"/><Relationship Id="rId124" Type="http://schemas.openxmlformats.org/officeDocument/2006/relationships/slideLayout" Target="../slideLayouts/slideLayout721.xml"/><Relationship Id="rId129" Type="http://schemas.openxmlformats.org/officeDocument/2006/relationships/slideLayout" Target="../slideLayouts/slideLayout726.xml"/><Relationship Id="rId54" Type="http://schemas.openxmlformats.org/officeDocument/2006/relationships/slideLayout" Target="../slideLayouts/slideLayout651.xml"/><Relationship Id="rId70" Type="http://schemas.openxmlformats.org/officeDocument/2006/relationships/slideLayout" Target="../slideLayouts/slideLayout667.xml"/><Relationship Id="rId75" Type="http://schemas.openxmlformats.org/officeDocument/2006/relationships/slideLayout" Target="../slideLayouts/slideLayout672.xml"/><Relationship Id="rId91" Type="http://schemas.openxmlformats.org/officeDocument/2006/relationships/slideLayout" Target="../slideLayouts/slideLayout688.xml"/><Relationship Id="rId96" Type="http://schemas.openxmlformats.org/officeDocument/2006/relationships/slideLayout" Target="../slideLayouts/slideLayout693.xml"/><Relationship Id="rId140" Type="http://schemas.openxmlformats.org/officeDocument/2006/relationships/slideLayout" Target="../slideLayouts/slideLayout737.xml"/><Relationship Id="rId145" Type="http://schemas.openxmlformats.org/officeDocument/2006/relationships/slideLayout" Target="../slideLayouts/slideLayout742.xml"/><Relationship Id="rId1" Type="http://schemas.openxmlformats.org/officeDocument/2006/relationships/slideLayout" Target="../slideLayouts/slideLayout598.xml"/><Relationship Id="rId6" Type="http://schemas.openxmlformats.org/officeDocument/2006/relationships/slideLayout" Target="../slideLayouts/slideLayout603.xml"/><Relationship Id="rId23" Type="http://schemas.openxmlformats.org/officeDocument/2006/relationships/slideLayout" Target="../slideLayouts/slideLayout620.xml"/><Relationship Id="rId28" Type="http://schemas.openxmlformats.org/officeDocument/2006/relationships/slideLayout" Target="../slideLayouts/slideLayout625.xml"/><Relationship Id="rId49" Type="http://schemas.openxmlformats.org/officeDocument/2006/relationships/slideLayout" Target="../slideLayouts/slideLayout646.xml"/><Relationship Id="rId114" Type="http://schemas.openxmlformats.org/officeDocument/2006/relationships/slideLayout" Target="../slideLayouts/slideLayout711.xml"/><Relationship Id="rId119" Type="http://schemas.openxmlformats.org/officeDocument/2006/relationships/slideLayout" Target="../slideLayouts/slideLayout716.xml"/><Relationship Id="rId44" Type="http://schemas.openxmlformats.org/officeDocument/2006/relationships/slideLayout" Target="../slideLayouts/slideLayout641.xml"/><Relationship Id="rId60" Type="http://schemas.openxmlformats.org/officeDocument/2006/relationships/slideLayout" Target="../slideLayouts/slideLayout657.xml"/><Relationship Id="rId65" Type="http://schemas.openxmlformats.org/officeDocument/2006/relationships/slideLayout" Target="../slideLayouts/slideLayout662.xml"/><Relationship Id="rId81" Type="http://schemas.openxmlformats.org/officeDocument/2006/relationships/slideLayout" Target="../slideLayouts/slideLayout678.xml"/><Relationship Id="rId86" Type="http://schemas.openxmlformats.org/officeDocument/2006/relationships/slideLayout" Target="../slideLayouts/slideLayout683.xml"/><Relationship Id="rId130" Type="http://schemas.openxmlformats.org/officeDocument/2006/relationships/slideLayout" Target="../slideLayouts/slideLayout727.xml"/><Relationship Id="rId135" Type="http://schemas.openxmlformats.org/officeDocument/2006/relationships/slideLayout" Target="../slideLayouts/slideLayout732.xml"/><Relationship Id="rId13" Type="http://schemas.openxmlformats.org/officeDocument/2006/relationships/slideLayout" Target="../slideLayouts/slideLayout610.xml"/><Relationship Id="rId18" Type="http://schemas.openxmlformats.org/officeDocument/2006/relationships/slideLayout" Target="../slideLayouts/slideLayout615.xml"/><Relationship Id="rId39" Type="http://schemas.openxmlformats.org/officeDocument/2006/relationships/slideLayout" Target="../slideLayouts/slideLayout636.xml"/><Relationship Id="rId109" Type="http://schemas.openxmlformats.org/officeDocument/2006/relationships/slideLayout" Target="../slideLayouts/slideLayout706.xml"/><Relationship Id="rId34" Type="http://schemas.openxmlformats.org/officeDocument/2006/relationships/slideLayout" Target="../slideLayouts/slideLayout631.xml"/><Relationship Id="rId50" Type="http://schemas.openxmlformats.org/officeDocument/2006/relationships/slideLayout" Target="../slideLayouts/slideLayout647.xml"/><Relationship Id="rId55" Type="http://schemas.openxmlformats.org/officeDocument/2006/relationships/slideLayout" Target="../slideLayouts/slideLayout652.xml"/><Relationship Id="rId76" Type="http://schemas.openxmlformats.org/officeDocument/2006/relationships/slideLayout" Target="../slideLayouts/slideLayout673.xml"/><Relationship Id="rId97" Type="http://schemas.openxmlformats.org/officeDocument/2006/relationships/slideLayout" Target="../slideLayouts/slideLayout694.xml"/><Relationship Id="rId104" Type="http://schemas.openxmlformats.org/officeDocument/2006/relationships/slideLayout" Target="../slideLayouts/slideLayout701.xml"/><Relationship Id="rId120" Type="http://schemas.openxmlformats.org/officeDocument/2006/relationships/slideLayout" Target="../slideLayouts/slideLayout717.xml"/><Relationship Id="rId125" Type="http://schemas.openxmlformats.org/officeDocument/2006/relationships/slideLayout" Target="../slideLayouts/slideLayout722.xml"/><Relationship Id="rId141" Type="http://schemas.openxmlformats.org/officeDocument/2006/relationships/slideLayout" Target="../slideLayouts/slideLayout738.xml"/><Relationship Id="rId146" Type="http://schemas.openxmlformats.org/officeDocument/2006/relationships/slideLayout" Target="../slideLayouts/slideLayout743.xml"/><Relationship Id="rId7" Type="http://schemas.openxmlformats.org/officeDocument/2006/relationships/slideLayout" Target="../slideLayouts/slideLayout604.xml"/><Relationship Id="rId71" Type="http://schemas.openxmlformats.org/officeDocument/2006/relationships/slideLayout" Target="../slideLayouts/slideLayout668.xml"/><Relationship Id="rId92" Type="http://schemas.openxmlformats.org/officeDocument/2006/relationships/slideLayout" Target="../slideLayouts/slideLayout689.xml"/><Relationship Id="rId2" Type="http://schemas.openxmlformats.org/officeDocument/2006/relationships/slideLayout" Target="../slideLayouts/slideLayout599.xml"/><Relationship Id="rId29" Type="http://schemas.openxmlformats.org/officeDocument/2006/relationships/slideLayout" Target="../slideLayouts/slideLayout626.xml"/><Relationship Id="rId24" Type="http://schemas.openxmlformats.org/officeDocument/2006/relationships/slideLayout" Target="../slideLayouts/slideLayout621.xml"/><Relationship Id="rId40" Type="http://schemas.openxmlformats.org/officeDocument/2006/relationships/slideLayout" Target="../slideLayouts/slideLayout637.xml"/><Relationship Id="rId45" Type="http://schemas.openxmlformats.org/officeDocument/2006/relationships/slideLayout" Target="../slideLayouts/slideLayout642.xml"/><Relationship Id="rId66" Type="http://schemas.openxmlformats.org/officeDocument/2006/relationships/slideLayout" Target="../slideLayouts/slideLayout663.xml"/><Relationship Id="rId87" Type="http://schemas.openxmlformats.org/officeDocument/2006/relationships/slideLayout" Target="../slideLayouts/slideLayout684.xml"/><Relationship Id="rId110" Type="http://schemas.openxmlformats.org/officeDocument/2006/relationships/slideLayout" Target="../slideLayouts/slideLayout707.xml"/><Relationship Id="rId115" Type="http://schemas.openxmlformats.org/officeDocument/2006/relationships/slideLayout" Target="../slideLayouts/slideLayout712.xml"/><Relationship Id="rId131" Type="http://schemas.openxmlformats.org/officeDocument/2006/relationships/slideLayout" Target="../slideLayouts/slideLayout728.xml"/><Relationship Id="rId136" Type="http://schemas.openxmlformats.org/officeDocument/2006/relationships/slideLayout" Target="../slideLayouts/slideLayout733.xml"/><Relationship Id="rId61" Type="http://schemas.openxmlformats.org/officeDocument/2006/relationships/slideLayout" Target="../slideLayouts/slideLayout658.xml"/><Relationship Id="rId82" Type="http://schemas.openxmlformats.org/officeDocument/2006/relationships/slideLayout" Target="../slideLayouts/slideLayout679.xml"/><Relationship Id="rId19" Type="http://schemas.openxmlformats.org/officeDocument/2006/relationships/slideLayout" Target="../slideLayouts/slideLayout616.xml"/><Relationship Id="rId14" Type="http://schemas.openxmlformats.org/officeDocument/2006/relationships/slideLayout" Target="../slideLayouts/slideLayout611.xml"/><Relationship Id="rId30" Type="http://schemas.openxmlformats.org/officeDocument/2006/relationships/slideLayout" Target="../slideLayouts/slideLayout627.xml"/><Relationship Id="rId35" Type="http://schemas.openxmlformats.org/officeDocument/2006/relationships/slideLayout" Target="../slideLayouts/slideLayout632.xml"/><Relationship Id="rId56" Type="http://schemas.openxmlformats.org/officeDocument/2006/relationships/slideLayout" Target="../slideLayouts/slideLayout653.xml"/><Relationship Id="rId77" Type="http://schemas.openxmlformats.org/officeDocument/2006/relationships/slideLayout" Target="../slideLayouts/slideLayout674.xml"/><Relationship Id="rId100" Type="http://schemas.openxmlformats.org/officeDocument/2006/relationships/slideLayout" Target="../slideLayouts/slideLayout697.xml"/><Relationship Id="rId105" Type="http://schemas.openxmlformats.org/officeDocument/2006/relationships/slideLayout" Target="../slideLayouts/slideLayout702.xml"/><Relationship Id="rId126" Type="http://schemas.openxmlformats.org/officeDocument/2006/relationships/slideLayout" Target="../slideLayouts/slideLayout723.xml"/><Relationship Id="rId147" Type="http://schemas.openxmlformats.org/officeDocument/2006/relationships/slideLayout" Target="../slideLayouts/slideLayout744.xml"/><Relationship Id="rId8" Type="http://schemas.openxmlformats.org/officeDocument/2006/relationships/slideLayout" Target="../slideLayouts/slideLayout605.xml"/><Relationship Id="rId51" Type="http://schemas.openxmlformats.org/officeDocument/2006/relationships/slideLayout" Target="../slideLayouts/slideLayout648.xml"/><Relationship Id="rId72" Type="http://schemas.openxmlformats.org/officeDocument/2006/relationships/slideLayout" Target="../slideLayouts/slideLayout669.xml"/><Relationship Id="rId93" Type="http://schemas.openxmlformats.org/officeDocument/2006/relationships/slideLayout" Target="../slideLayouts/slideLayout690.xml"/><Relationship Id="rId98" Type="http://schemas.openxmlformats.org/officeDocument/2006/relationships/slideLayout" Target="../slideLayouts/slideLayout695.xml"/><Relationship Id="rId121" Type="http://schemas.openxmlformats.org/officeDocument/2006/relationships/slideLayout" Target="../slideLayouts/slideLayout718.xml"/><Relationship Id="rId142" Type="http://schemas.openxmlformats.org/officeDocument/2006/relationships/slideLayout" Target="../slideLayouts/slideLayout739.xml"/><Relationship Id="rId3" Type="http://schemas.openxmlformats.org/officeDocument/2006/relationships/slideLayout" Target="../slideLayouts/slideLayout600.xml"/><Relationship Id="rId25" Type="http://schemas.openxmlformats.org/officeDocument/2006/relationships/slideLayout" Target="../slideLayouts/slideLayout622.xml"/><Relationship Id="rId46" Type="http://schemas.openxmlformats.org/officeDocument/2006/relationships/slideLayout" Target="../slideLayouts/slideLayout643.xml"/><Relationship Id="rId67" Type="http://schemas.openxmlformats.org/officeDocument/2006/relationships/slideLayout" Target="../slideLayouts/slideLayout664.xml"/><Relationship Id="rId116" Type="http://schemas.openxmlformats.org/officeDocument/2006/relationships/slideLayout" Target="../slideLayouts/slideLayout713.xml"/><Relationship Id="rId137" Type="http://schemas.openxmlformats.org/officeDocument/2006/relationships/slideLayout" Target="../slideLayouts/slideLayout734.xml"/><Relationship Id="rId20" Type="http://schemas.openxmlformats.org/officeDocument/2006/relationships/slideLayout" Target="../slideLayouts/slideLayout617.xml"/><Relationship Id="rId41" Type="http://schemas.openxmlformats.org/officeDocument/2006/relationships/slideLayout" Target="../slideLayouts/slideLayout638.xml"/><Relationship Id="rId62" Type="http://schemas.openxmlformats.org/officeDocument/2006/relationships/slideLayout" Target="../slideLayouts/slideLayout659.xml"/><Relationship Id="rId83" Type="http://schemas.openxmlformats.org/officeDocument/2006/relationships/slideLayout" Target="../slideLayouts/slideLayout680.xml"/><Relationship Id="rId88" Type="http://schemas.openxmlformats.org/officeDocument/2006/relationships/slideLayout" Target="../slideLayouts/slideLayout685.xml"/><Relationship Id="rId111" Type="http://schemas.openxmlformats.org/officeDocument/2006/relationships/slideLayout" Target="../slideLayouts/slideLayout708.xml"/><Relationship Id="rId132" Type="http://schemas.openxmlformats.org/officeDocument/2006/relationships/slideLayout" Target="../slideLayouts/slideLayout729.xml"/><Relationship Id="rId15" Type="http://schemas.openxmlformats.org/officeDocument/2006/relationships/slideLayout" Target="../slideLayouts/slideLayout612.xml"/><Relationship Id="rId36" Type="http://schemas.openxmlformats.org/officeDocument/2006/relationships/slideLayout" Target="../slideLayouts/slideLayout633.xml"/><Relationship Id="rId57" Type="http://schemas.openxmlformats.org/officeDocument/2006/relationships/slideLayout" Target="../slideLayouts/slideLayout654.xml"/><Relationship Id="rId106" Type="http://schemas.openxmlformats.org/officeDocument/2006/relationships/slideLayout" Target="../slideLayouts/slideLayout703.xml"/><Relationship Id="rId127" Type="http://schemas.openxmlformats.org/officeDocument/2006/relationships/slideLayout" Target="../slideLayouts/slideLayout724.xml"/><Relationship Id="rId10" Type="http://schemas.openxmlformats.org/officeDocument/2006/relationships/slideLayout" Target="../slideLayouts/slideLayout607.xml"/><Relationship Id="rId31" Type="http://schemas.openxmlformats.org/officeDocument/2006/relationships/slideLayout" Target="../slideLayouts/slideLayout628.xml"/><Relationship Id="rId52" Type="http://schemas.openxmlformats.org/officeDocument/2006/relationships/slideLayout" Target="../slideLayouts/slideLayout649.xml"/><Relationship Id="rId73" Type="http://schemas.openxmlformats.org/officeDocument/2006/relationships/slideLayout" Target="../slideLayouts/slideLayout670.xml"/><Relationship Id="rId78" Type="http://schemas.openxmlformats.org/officeDocument/2006/relationships/slideLayout" Target="../slideLayouts/slideLayout675.xml"/><Relationship Id="rId94" Type="http://schemas.openxmlformats.org/officeDocument/2006/relationships/slideLayout" Target="../slideLayouts/slideLayout691.xml"/><Relationship Id="rId99" Type="http://schemas.openxmlformats.org/officeDocument/2006/relationships/slideLayout" Target="../slideLayouts/slideLayout696.xml"/><Relationship Id="rId101" Type="http://schemas.openxmlformats.org/officeDocument/2006/relationships/slideLayout" Target="../slideLayouts/slideLayout698.xml"/><Relationship Id="rId122" Type="http://schemas.openxmlformats.org/officeDocument/2006/relationships/slideLayout" Target="../slideLayouts/slideLayout719.xml"/><Relationship Id="rId143" Type="http://schemas.openxmlformats.org/officeDocument/2006/relationships/slideLayout" Target="../slideLayouts/slideLayout740.xml"/><Relationship Id="rId148" Type="http://schemas.openxmlformats.org/officeDocument/2006/relationships/theme" Target="../theme/theme10.xml"/><Relationship Id="rId4" Type="http://schemas.openxmlformats.org/officeDocument/2006/relationships/slideLayout" Target="../slideLayouts/slideLayout601.xml"/><Relationship Id="rId9" Type="http://schemas.openxmlformats.org/officeDocument/2006/relationships/slideLayout" Target="../slideLayouts/slideLayout606.xml"/><Relationship Id="rId26" Type="http://schemas.openxmlformats.org/officeDocument/2006/relationships/slideLayout" Target="../slideLayouts/slideLayout623.xml"/><Relationship Id="rId47" Type="http://schemas.openxmlformats.org/officeDocument/2006/relationships/slideLayout" Target="../slideLayouts/slideLayout644.xml"/><Relationship Id="rId68" Type="http://schemas.openxmlformats.org/officeDocument/2006/relationships/slideLayout" Target="../slideLayouts/slideLayout665.xml"/><Relationship Id="rId89" Type="http://schemas.openxmlformats.org/officeDocument/2006/relationships/slideLayout" Target="../slideLayouts/slideLayout686.xml"/><Relationship Id="rId112" Type="http://schemas.openxmlformats.org/officeDocument/2006/relationships/slideLayout" Target="../slideLayouts/slideLayout709.xml"/><Relationship Id="rId133" Type="http://schemas.openxmlformats.org/officeDocument/2006/relationships/slideLayout" Target="../slideLayouts/slideLayout730.xml"/><Relationship Id="rId16" Type="http://schemas.openxmlformats.org/officeDocument/2006/relationships/slideLayout" Target="../slideLayouts/slideLayout613.xml"/><Relationship Id="rId37" Type="http://schemas.openxmlformats.org/officeDocument/2006/relationships/slideLayout" Target="../slideLayouts/slideLayout634.xml"/><Relationship Id="rId58" Type="http://schemas.openxmlformats.org/officeDocument/2006/relationships/slideLayout" Target="../slideLayouts/slideLayout655.xml"/><Relationship Id="rId79" Type="http://schemas.openxmlformats.org/officeDocument/2006/relationships/slideLayout" Target="../slideLayouts/slideLayout676.xml"/><Relationship Id="rId102" Type="http://schemas.openxmlformats.org/officeDocument/2006/relationships/slideLayout" Target="../slideLayouts/slideLayout699.xml"/><Relationship Id="rId123" Type="http://schemas.openxmlformats.org/officeDocument/2006/relationships/slideLayout" Target="../slideLayouts/slideLayout720.xml"/><Relationship Id="rId144" Type="http://schemas.openxmlformats.org/officeDocument/2006/relationships/slideLayout" Target="../slideLayouts/slideLayout741.xml"/><Relationship Id="rId90" Type="http://schemas.openxmlformats.org/officeDocument/2006/relationships/slideLayout" Target="../slideLayouts/slideLayout687.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4.xml"/><Relationship Id="rId18" Type="http://schemas.openxmlformats.org/officeDocument/2006/relationships/slideLayout" Target="../slideLayouts/slideLayout29.xml"/><Relationship Id="rId26" Type="http://schemas.openxmlformats.org/officeDocument/2006/relationships/slideLayout" Target="../slideLayouts/slideLayout37.xml"/><Relationship Id="rId39" Type="http://schemas.openxmlformats.org/officeDocument/2006/relationships/slideLayout" Target="../slideLayouts/slideLayout50.xml"/><Relationship Id="rId21" Type="http://schemas.openxmlformats.org/officeDocument/2006/relationships/slideLayout" Target="../slideLayouts/slideLayout32.xml"/><Relationship Id="rId34" Type="http://schemas.openxmlformats.org/officeDocument/2006/relationships/slideLayout" Target="../slideLayouts/slideLayout45.xml"/><Relationship Id="rId42" Type="http://schemas.openxmlformats.org/officeDocument/2006/relationships/slideLayout" Target="../slideLayouts/slideLayout53.xml"/><Relationship Id="rId47" Type="http://schemas.openxmlformats.org/officeDocument/2006/relationships/slideLayout" Target="../slideLayouts/slideLayout58.xml"/><Relationship Id="rId50" Type="http://schemas.openxmlformats.org/officeDocument/2006/relationships/slideLayout" Target="../slideLayouts/slideLayout61.xml"/><Relationship Id="rId7" Type="http://schemas.openxmlformats.org/officeDocument/2006/relationships/slideLayout" Target="../slideLayouts/slideLayout1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9" Type="http://schemas.openxmlformats.org/officeDocument/2006/relationships/slideLayout" Target="../slideLayouts/slideLayout40.xml"/><Relationship Id="rId11" Type="http://schemas.openxmlformats.org/officeDocument/2006/relationships/slideLayout" Target="../slideLayouts/slideLayout22.xml"/><Relationship Id="rId24" Type="http://schemas.openxmlformats.org/officeDocument/2006/relationships/slideLayout" Target="../slideLayouts/slideLayout35.xml"/><Relationship Id="rId32" Type="http://schemas.openxmlformats.org/officeDocument/2006/relationships/slideLayout" Target="../slideLayouts/slideLayout43.xml"/><Relationship Id="rId37" Type="http://schemas.openxmlformats.org/officeDocument/2006/relationships/slideLayout" Target="../slideLayouts/slideLayout48.xml"/><Relationship Id="rId40" Type="http://schemas.openxmlformats.org/officeDocument/2006/relationships/slideLayout" Target="../slideLayouts/slideLayout51.xml"/><Relationship Id="rId45" Type="http://schemas.openxmlformats.org/officeDocument/2006/relationships/slideLayout" Target="../slideLayouts/slideLayout56.xml"/><Relationship Id="rId53" Type="http://schemas.openxmlformats.org/officeDocument/2006/relationships/image" Target="../media/image2.svg"/><Relationship Id="rId5" Type="http://schemas.openxmlformats.org/officeDocument/2006/relationships/slideLayout" Target="../slideLayouts/slideLayout16.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31" Type="http://schemas.openxmlformats.org/officeDocument/2006/relationships/slideLayout" Target="../slideLayouts/slideLayout42.xml"/><Relationship Id="rId44" Type="http://schemas.openxmlformats.org/officeDocument/2006/relationships/slideLayout" Target="../slideLayouts/slideLayout55.xml"/><Relationship Id="rId52" Type="http://schemas.openxmlformats.org/officeDocument/2006/relationships/image" Target="../media/image1.png"/><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 Id="rId27" Type="http://schemas.openxmlformats.org/officeDocument/2006/relationships/slideLayout" Target="../slideLayouts/slideLayout38.xml"/><Relationship Id="rId30" Type="http://schemas.openxmlformats.org/officeDocument/2006/relationships/slideLayout" Target="../slideLayouts/slideLayout41.xml"/><Relationship Id="rId35" Type="http://schemas.openxmlformats.org/officeDocument/2006/relationships/slideLayout" Target="../slideLayouts/slideLayout46.xml"/><Relationship Id="rId43" Type="http://schemas.openxmlformats.org/officeDocument/2006/relationships/slideLayout" Target="../slideLayouts/slideLayout54.xml"/><Relationship Id="rId48" Type="http://schemas.openxmlformats.org/officeDocument/2006/relationships/slideLayout" Target="../slideLayouts/slideLayout59.xml"/><Relationship Id="rId8" Type="http://schemas.openxmlformats.org/officeDocument/2006/relationships/slideLayout" Target="../slideLayouts/slideLayout19.xml"/><Relationship Id="rId51" Type="http://schemas.openxmlformats.org/officeDocument/2006/relationships/theme" Target="../theme/theme2.xml"/><Relationship Id="rId3" Type="http://schemas.openxmlformats.org/officeDocument/2006/relationships/slideLayout" Target="../slideLayouts/slideLayout14.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slideLayout" Target="../slideLayouts/slideLayout36.xml"/><Relationship Id="rId33" Type="http://schemas.openxmlformats.org/officeDocument/2006/relationships/slideLayout" Target="../slideLayouts/slideLayout44.xml"/><Relationship Id="rId38" Type="http://schemas.openxmlformats.org/officeDocument/2006/relationships/slideLayout" Target="../slideLayouts/slideLayout49.xml"/><Relationship Id="rId46" Type="http://schemas.openxmlformats.org/officeDocument/2006/relationships/slideLayout" Target="../slideLayouts/slideLayout57.xml"/><Relationship Id="rId20" Type="http://schemas.openxmlformats.org/officeDocument/2006/relationships/slideLayout" Target="../slideLayouts/slideLayout31.xml"/><Relationship Id="rId41" Type="http://schemas.openxmlformats.org/officeDocument/2006/relationships/slideLayout" Target="../slideLayouts/slideLayout52.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28" Type="http://schemas.openxmlformats.org/officeDocument/2006/relationships/slideLayout" Target="../slideLayouts/slideLayout39.xml"/><Relationship Id="rId36" Type="http://schemas.openxmlformats.org/officeDocument/2006/relationships/slideLayout" Target="../slideLayouts/slideLayout47.xml"/><Relationship Id="rId49" Type="http://schemas.openxmlformats.org/officeDocument/2006/relationships/slideLayout" Target="../slideLayouts/slideLayout60.xml"/></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87.xml"/><Relationship Id="rId21" Type="http://schemas.openxmlformats.org/officeDocument/2006/relationships/slideLayout" Target="../slideLayouts/slideLayout82.xml"/><Relationship Id="rId42" Type="http://schemas.openxmlformats.org/officeDocument/2006/relationships/slideLayout" Target="../slideLayouts/slideLayout103.xml"/><Relationship Id="rId47" Type="http://schemas.openxmlformats.org/officeDocument/2006/relationships/slideLayout" Target="../slideLayouts/slideLayout108.xml"/><Relationship Id="rId63" Type="http://schemas.openxmlformats.org/officeDocument/2006/relationships/slideLayout" Target="../slideLayouts/slideLayout124.xml"/><Relationship Id="rId68" Type="http://schemas.openxmlformats.org/officeDocument/2006/relationships/slideLayout" Target="../slideLayouts/slideLayout129.xml"/><Relationship Id="rId2" Type="http://schemas.openxmlformats.org/officeDocument/2006/relationships/slideLayout" Target="../slideLayouts/slideLayout63.xml"/><Relationship Id="rId16" Type="http://schemas.openxmlformats.org/officeDocument/2006/relationships/slideLayout" Target="../slideLayouts/slideLayout77.xml"/><Relationship Id="rId29" Type="http://schemas.openxmlformats.org/officeDocument/2006/relationships/slideLayout" Target="../slideLayouts/slideLayout90.xml"/><Relationship Id="rId11" Type="http://schemas.openxmlformats.org/officeDocument/2006/relationships/slideLayout" Target="../slideLayouts/slideLayout72.xml"/><Relationship Id="rId24" Type="http://schemas.openxmlformats.org/officeDocument/2006/relationships/slideLayout" Target="../slideLayouts/slideLayout85.xml"/><Relationship Id="rId32" Type="http://schemas.openxmlformats.org/officeDocument/2006/relationships/slideLayout" Target="../slideLayouts/slideLayout93.xml"/><Relationship Id="rId37" Type="http://schemas.openxmlformats.org/officeDocument/2006/relationships/slideLayout" Target="../slideLayouts/slideLayout98.xml"/><Relationship Id="rId40" Type="http://schemas.openxmlformats.org/officeDocument/2006/relationships/slideLayout" Target="../slideLayouts/slideLayout101.xml"/><Relationship Id="rId45" Type="http://schemas.openxmlformats.org/officeDocument/2006/relationships/slideLayout" Target="../slideLayouts/slideLayout106.xml"/><Relationship Id="rId53" Type="http://schemas.openxmlformats.org/officeDocument/2006/relationships/slideLayout" Target="../slideLayouts/slideLayout114.xml"/><Relationship Id="rId58" Type="http://schemas.openxmlformats.org/officeDocument/2006/relationships/slideLayout" Target="../slideLayouts/slideLayout119.xml"/><Relationship Id="rId66" Type="http://schemas.openxmlformats.org/officeDocument/2006/relationships/slideLayout" Target="../slideLayouts/slideLayout127.xml"/><Relationship Id="rId5" Type="http://schemas.openxmlformats.org/officeDocument/2006/relationships/slideLayout" Target="../slideLayouts/slideLayout66.xml"/><Relationship Id="rId61" Type="http://schemas.openxmlformats.org/officeDocument/2006/relationships/slideLayout" Target="../slideLayouts/slideLayout122.xml"/><Relationship Id="rId19" Type="http://schemas.openxmlformats.org/officeDocument/2006/relationships/slideLayout" Target="../slideLayouts/slideLayout80.xml"/><Relationship Id="rId14" Type="http://schemas.openxmlformats.org/officeDocument/2006/relationships/slideLayout" Target="../slideLayouts/slideLayout75.xml"/><Relationship Id="rId22" Type="http://schemas.openxmlformats.org/officeDocument/2006/relationships/slideLayout" Target="../slideLayouts/slideLayout83.xml"/><Relationship Id="rId27" Type="http://schemas.openxmlformats.org/officeDocument/2006/relationships/slideLayout" Target="../slideLayouts/slideLayout88.xml"/><Relationship Id="rId30" Type="http://schemas.openxmlformats.org/officeDocument/2006/relationships/slideLayout" Target="../slideLayouts/slideLayout91.xml"/><Relationship Id="rId35" Type="http://schemas.openxmlformats.org/officeDocument/2006/relationships/slideLayout" Target="../slideLayouts/slideLayout96.xml"/><Relationship Id="rId43" Type="http://schemas.openxmlformats.org/officeDocument/2006/relationships/slideLayout" Target="../slideLayouts/slideLayout104.xml"/><Relationship Id="rId48" Type="http://schemas.openxmlformats.org/officeDocument/2006/relationships/slideLayout" Target="../slideLayouts/slideLayout109.xml"/><Relationship Id="rId56" Type="http://schemas.openxmlformats.org/officeDocument/2006/relationships/slideLayout" Target="../slideLayouts/slideLayout117.xml"/><Relationship Id="rId64" Type="http://schemas.openxmlformats.org/officeDocument/2006/relationships/slideLayout" Target="../slideLayouts/slideLayout125.xml"/><Relationship Id="rId69" Type="http://schemas.openxmlformats.org/officeDocument/2006/relationships/slideLayout" Target="../slideLayouts/slideLayout130.xml"/><Relationship Id="rId8" Type="http://schemas.openxmlformats.org/officeDocument/2006/relationships/slideLayout" Target="../slideLayouts/slideLayout69.xml"/><Relationship Id="rId51" Type="http://schemas.openxmlformats.org/officeDocument/2006/relationships/slideLayout" Target="../slideLayouts/slideLayout112.xml"/><Relationship Id="rId72" Type="http://schemas.openxmlformats.org/officeDocument/2006/relationships/theme" Target="../theme/theme3.xml"/><Relationship Id="rId3" Type="http://schemas.openxmlformats.org/officeDocument/2006/relationships/slideLayout" Target="../slideLayouts/slideLayout64.xml"/><Relationship Id="rId12" Type="http://schemas.openxmlformats.org/officeDocument/2006/relationships/slideLayout" Target="../slideLayouts/slideLayout73.xml"/><Relationship Id="rId17" Type="http://schemas.openxmlformats.org/officeDocument/2006/relationships/slideLayout" Target="../slideLayouts/slideLayout78.xml"/><Relationship Id="rId25" Type="http://schemas.openxmlformats.org/officeDocument/2006/relationships/slideLayout" Target="../slideLayouts/slideLayout86.xml"/><Relationship Id="rId33" Type="http://schemas.openxmlformats.org/officeDocument/2006/relationships/slideLayout" Target="../slideLayouts/slideLayout94.xml"/><Relationship Id="rId38" Type="http://schemas.openxmlformats.org/officeDocument/2006/relationships/slideLayout" Target="../slideLayouts/slideLayout99.xml"/><Relationship Id="rId46" Type="http://schemas.openxmlformats.org/officeDocument/2006/relationships/slideLayout" Target="../slideLayouts/slideLayout107.xml"/><Relationship Id="rId59" Type="http://schemas.openxmlformats.org/officeDocument/2006/relationships/slideLayout" Target="../slideLayouts/slideLayout120.xml"/><Relationship Id="rId67" Type="http://schemas.openxmlformats.org/officeDocument/2006/relationships/slideLayout" Target="../slideLayouts/slideLayout128.xml"/><Relationship Id="rId20" Type="http://schemas.openxmlformats.org/officeDocument/2006/relationships/slideLayout" Target="../slideLayouts/slideLayout81.xml"/><Relationship Id="rId41" Type="http://schemas.openxmlformats.org/officeDocument/2006/relationships/slideLayout" Target="../slideLayouts/slideLayout102.xml"/><Relationship Id="rId54" Type="http://schemas.openxmlformats.org/officeDocument/2006/relationships/slideLayout" Target="../slideLayouts/slideLayout115.xml"/><Relationship Id="rId62" Type="http://schemas.openxmlformats.org/officeDocument/2006/relationships/slideLayout" Target="../slideLayouts/slideLayout123.xml"/><Relationship Id="rId70" Type="http://schemas.openxmlformats.org/officeDocument/2006/relationships/slideLayout" Target="../slideLayouts/slideLayout131.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5" Type="http://schemas.openxmlformats.org/officeDocument/2006/relationships/slideLayout" Target="../slideLayouts/slideLayout76.xml"/><Relationship Id="rId23" Type="http://schemas.openxmlformats.org/officeDocument/2006/relationships/slideLayout" Target="../slideLayouts/slideLayout84.xml"/><Relationship Id="rId28" Type="http://schemas.openxmlformats.org/officeDocument/2006/relationships/slideLayout" Target="../slideLayouts/slideLayout89.xml"/><Relationship Id="rId36" Type="http://schemas.openxmlformats.org/officeDocument/2006/relationships/slideLayout" Target="../slideLayouts/slideLayout97.xml"/><Relationship Id="rId49" Type="http://schemas.openxmlformats.org/officeDocument/2006/relationships/slideLayout" Target="../slideLayouts/slideLayout110.xml"/><Relationship Id="rId57" Type="http://schemas.openxmlformats.org/officeDocument/2006/relationships/slideLayout" Target="../slideLayouts/slideLayout118.xml"/><Relationship Id="rId10" Type="http://schemas.openxmlformats.org/officeDocument/2006/relationships/slideLayout" Target="../slideLayouts/slideLayout71.xml"/><Relationship Id="rId31" Type="http://schemas.openxmlformats.org/officeDocument/2006/relationships/slideLayout" Target="../slideLayouts/slideLayout92.xml"/><Relationship Id="rId44" Type="http://schemas.openxmlformats.org/officeDocument/2006/relationships/slideLayout" Target="../slideLayouts/slideLayout105.xml"/><Relationship Id="rId52" Type="http://schemas.openxmlformats.org/officeDocument/2006/relationships/slideLayout" Target="../slideLayouts/slideLayout113.xml"/><Relationship Id="rId60" Type="http://schemas.openxmlformats.org/officeDocument/2006/relationships/slideLayout" Target="../slideLayouts/slideLayout121.xml"/><Relationship Id="rId65" Type="http://schemas.openxmlformats.org/officeDocument/2006/relationships/slideLayout" Target="../slideLayouts/slideLayout126.xml"/><Relationship Id="rId73" Type="http://schemas.openxmlformats.org/officeDocument/2006/relationships/image" Target="../media/image34.png"/><Relationship Id="rId4" Type="http://schemas.openxmlformats.org/officeDocument/2006/relationships/slideLayout" Target="../slideLayouts/slideLayout65.xml"/><Relationship Id="rId9" Type="http://schemas.openxmlformats.org/officeDocument/2006/relationships/slideLayout" Target="../slideLayouts/slideLayout70.xml"/><Relationship Id="rId13" Type="http://schemas.openxmlformats.org/officeDocument/2006/relationships/slideLayout" Target="../slideLayouts/slideLayout74.xml"/><Relationship Id="rId18" Type="http://schemas.openxmlformats.org/officeDocument/2006/relationships/slideLayout" Target="../slideLayouts/slideLayout79.xml"/><Relationship Id="rId39" Type="http://schemas.openxmlformats.org/officeDocument/2006/relationships/slideLayout" Target="../slideLayouts/slideLayout100.xml"/><Relationship Id="rId34" Type="http://schemas.openxmlformats.org/officeDocument/2006/relationships/slideLayout" Target="../slideLayouts/slideLayout95.xml"/><Relationship Id="rId50" Type="http://schemas.openxmlformats.org/officeDocument/2006/relationships/slideLayout" Target="../slideLayouts/slideLayout111.xml"/><Relationship Id="rId55" Type="http://schemas.openxmlformats.org/officeDocument/2006/relationships/slideLayout" Target="../slideLayouts/slideLayout116.xml"/><Relationship Id="rId7" Type="http://schemas.openxmlformats.org/officeDocument/2006/relationships/slideLayout" Target="../slideLayouts/slideLayout68.xml"/><Relationship Id="rId71" Type="http://schemas.openxmlformats.org/officeDocument/2006/relationships/slideLayout" Target="../slideLayouts/slideLayout132.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45.xml"/><Relationship Id="rId18" Type="http://schemas.openxmlformats.org/officeDocument/2006/relationships/slideLayout" Target="../slideLayouts/slideLayout150.xml"/><Relationship Id="rId26" Type="http://schemas.openxmlformats.org/officeDocument/2006/relationships/slideLayout" Target="../slideLayouts/slideLayout158.xml"/><Relationship Id="rId3" Type="http://schemas.openxmlformats.org/officeDocument/2006/relationships/slideLayout" Target="../slideLayouts/slideLayout135.xml"/><Relationship Id="rId21" Type="http://schemas.openxmlformats.org/officeDocument/2006/relationships/slideLayout" Target="../slideLayouts/slideLayout153.xml"/><Relationship Id="rId34" Type="http://schemas.openxmlformats.org/officeDocument/2006/relationships/image" Target="../media/image2.svg"/><Relationship Id="rId7" Type="http://schemas.openxmlformats.org/officeDocument/2006/relationships/slideLayout" Target="../slideLayouts/slideLayout139.xml"/><Relationship Id="rId12" Type="http://schemas.openxmlformats.org/officeDocument/2006/relationships/slideLayout" Target="../slideLayouts/slideLayout144.xml"/><Relationship Id="rId17" Type="http://schemas.openxmlformats.org/officeDocument/2006/relationships/slideLayout" Target="../slideLayouts/slideLayout149.xml"/><Relationship Id="rId25" Type="http://schemas.openxmlformats.org/officeDocument/2006/relationships/slideLayout" Target="../slideLayouts/slideLayout157.xml"/><Relationship Id="rId33" Type="http://schemas.openxmlformats.org/officeDocument/2006/relationships/image" Target="../media/image1.png"/><Relationship Id="rId2" Type="http://schemas.openxmlformats.org/officeDocument/2006/relationships/slideLayout" Target="../slideLayouts/slideLayout134.xml"/><Relationship Id="rId16" Type="http://schemas.openxmlformats.org/officeDocument/2006/relationships/slideLayout" Target="../slideLayouts/slideLayout148.xml"/><Relationship Id="rId20" Type="http://schemas.openxmlformats.org/officeDocument/2006/relationships/slideLayout" Target="../slideLayouts/slideLayout152.xml"/><Relationship Id="rId29" Type="http://schemas.openxmlformats.org/officeDocument/2006/relationships/slideLayout" Target="../slideLayouts/slideLayout161.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24" Type="http://schemas.openxmlformats.org/officeDocument/2006/relationships/slideLayout" Target="../slideLayouts/slideLayout156.xml"/><Relationship Id="rId32" Type="http://schemas.openxmlformats.org/officeDocument/2006/relationships/image" Target="../media/image89.png"/><Relationship Id="rId5" Type="http://schemas.openxmlformats.org/officeDocument/2006/relationships/slideLayout" Target="../slideLayouts/slideLayout137.xml"/><Relationship Id="rId15" Type="http://schemas.openxmlformats.org/officeDocument/2006/relationships/slideLayout" Target="../slideLayouts/slideLayout147.xml"/><Relationship Id="rId23" Type="http://schemas.openxmlformats.org/officeDocument/2006/relationships/slideLayout" Target="../slideLayouts/slideLayout155.xml"/><Relationship Id="rId28" Type="http://schemas.openxmlformats.org/officeDocument/2006/relationships/slideLayout" Target="../slideLayouts/slideLayout160.xml"/><Relationship Id="rId10" Type="http://schemas.openxmlformats.org/officeDocument/2006/relationships/slideLayout" Target="../slideLayouts/slideLayout142.xml"/><Relationship Id="rId19" Type="http://schemas.openxmlformats.org/officeDocument/2006/relationships/slideLayout" Target="../slideLayouts/slideLayout151.xml"/><Relationship Id="rId31" Type="http://schemas.openxmlformats.org/officeDocument/2006/relationships/image" Target="../media/image88.jpeg"/><Relationship Id="rId4" Type="http://schemas.openxmlformats.org/officeDocument/2006/relationships/slideLayout" Target="../slideLayouts/slideLayout136.xml"/><Relationship Id="rId9" Type="http://schemas.openxmlformats.org/officeDocument/2006/relationships/slideLayout" Target="../slideLayouts/slideLayout141.xml"/><Relationship Id="rId14" Type="http://schemas.openxmlformats.org/officeDocument/2006/relationships/slideLayout" Target="../slideLayouts/slideLayout146.xml"/><Relationship Id="rId22" Type="http://schemas.openxmlformats.org/officeDocument/2006/relationships/slideLayout" Target="../slideLayouts/slideLayout154.xml"/><Relationship Id="rId27" Type="http://schemas.openxmlformats.org/officeDocument/2006/relationships/slideLayout" Target="../slideLayouts/slideLayout159.xml"/><Relationship Id="rId30" Type="http://schemas.openxmlformats.org/officeDocument/2006/relationships/theme" Target="../theme/theme4.xml"/><Relationship Id="rId8" Type="http://schemas.openxmlformats.org/officeDocument/2006/relationships/slideLayout" Target="../slideLayouts/slideLayout140.xml"/></Relationships>
</file>

<file path=ppt/slideMasters/_rels/slideMaster5.xml.rels><?xml version="1.0" encoding="UTF-8" standalone="yes"?>
<Relationships xmlns="http://schemas.openxmlformats.org/package/2006/relationships"><Relationship Id="rId117" Type="http://schemas.openxmlformats.org/officeDocument/2006/relationships/slideLayout" Target="../slideLayouts/slideLayout278.xml"/><Relationship Id="rId21" Type="http://schemas.openxmlformats.org/officeDocument/2006/relationships/slideLayout" Target="../slideLayouts/slideLayout182.xml"/><Relationship Id="rId42" Type="http://schemas.openxmlformats.org/officeDocument/2006/relationships/slideLayout" Target="../slideLayouts/slideLayout203.xml"/><Relationship Id="rId63" Type="http://schemas.openxmlformats.org/officeDocument/2006/relationships/slideLayout" Target="../slideLayouts/slideLayout224.xml"/><Relationship Id="rId84" Type="http://schemas.openxmlformats.org/officeDocument/2006/relationships/slideLayout" Target="../slideLayouts/slideLayout245.xml"/><Relationship Id="rId138" Type="http://schemas.openxmlformats.org/officeDocument/2006/relationships/image" Target="../media/image93.png"/><Relationship Id="rId16" Type="http://schemas.openxmlformats.org/officeDocument/2006/relationships/slideLayout" Target="../slideLayouts/slideLayout177.xml"/><Relationship Id="rId107" Type="http://schemas.openxmlformats.org/officeDocument/2006/relationships/slideLayout" Target="../slideLayouts/slideLayout268.xml"/><Relationship Id="rId11" Type="http://schemas.openxmlformats.org/officeDocument/2006/relationships/slideLayout" Target="../slideLayouts/slideLayout172.xml"/><Relationship Id="rId32" Type="http://schemas.openxmlformats.org/officeDocument/2006/relationships/slideLayout" Target="../slideLayouts/slideLayout193.xml"/><Relationship Id="rId37" Type="http://schemas.openxmlformats.org/officeDocument/2006/relationships/slideLayout" Target="../slideLayouts/slideLayout198.xml"/><Relationship Id="rId53" Type="http://schemas.openxmlformats.org/officeDocument/2006/relationships/slideLayout" Target="../slideLayouts/slideLayout214.xml"/><Relationship Id="rId58" Type="http://schemas.openxmlformats.org/officeDocument/2006/relationships/slideLayout" Target="../slideLayouts/slideLayout219.xml"/><Relationship Id="rId74" Type="http://schemas.openxmlformats.org/officeDocument/2006/relationships/slideLayout" Target="../slideLayouts/slideLayout235.xml"/><Relationship Id="rId79" Type="http://schemas.openxmlformats.org/officeDocument/2006/relationships/slideLayout" Target="../slideLayouts/slideLayout240.xml"/><Relationship Id="rId102" Type="http://schemas.openxmlformats.org/officeDocument/2006/relationships/slideLayout" Target="../slideLayouts/slideLayout263.xml"/><Relationship Id="rId123" Type="http://schemas.openxmlformats.org/officeDocument/2006/relationships/slideLayout" Target="../slideLayouts/slideLayout284.xml"/><Relationship Id="rId128" Type="http://schemas.openxmlformats.org/officeDocument/2006/relationships/slideLayout" Target="../slideLayouts/slideLayout289.xml"/><Relationship Id="rId5" Type="http://schemas.openxmlformats.org/officeDocument/2006/relationships/slideLayout" Target="../slideLayouts/slideLayout166.xml"/><Relationship Id="rId90" Type="http://schemas.openxmlformats.org/officeDocument/2006/relationships/slideLayout" Target="../slideLayouts/slideLayout251.xml"/><Relationship Id="rId95" Type="http://schemas.openxmlformats.org/officeDocument/2006/relationships/slideLayout" Target="../slideLayouts/slideLayout256.xml"/><Relationship Id="rId22" Type="http://schemas.openxmlformats.org/officeDocument/2006/relationships/slideLayout" Target="../slideLayouts/slideLayout183.xml"/><Relationship Id="rId27" Type="http://schemas.openxmlformats.org/officeDocument/2006/relationships/slideLayout" Target="../slideLayouts/slideLayout188.xml"/><Relationship Id="rId43" Type="http://schemas.openxmlformats.org/officeDocument/2006/relationships/slideLayout" Target="../slideLayouts/slideLayout204.xml"/><Relationship Id="rId48" Type="http://schemas.openxmlformats.org/officeDocument/2006/relationships/slideLayout" Target="../slideLayouts/slideLayout209.xml"/><Relationship Id="rId64" Type="http://schemas.openxmlformats.org/officeDocument/2006/relationships/slideLayout" Target="../slideLayouts/slideLayout225.xml"/><Relationship Id="rId69" Type="http://schemas.openxmlformats.org/officeDocument/2006/relationships/slideLayout" Target="../slideLayouts/slideLayout230.xml"/><Relationship Id="rId113" Type="http://schemas.openxmlformats.org/officeDocument/2006/relationships/slideLayout" Target="../slideLayouts/slideLayout274.xml"/><Relationship Id="rId118" Type="http://schemas.openxmlformats.org/officeDocument/2006/relationships/slideLayout" Target="../slideLayouts/slideLayout279.xml"/><Relationship Id="rId134" Type="http://schemas.openxmlformats.org/officeDocument/2006/relationships/slideLayout" Target="../slideLayouts/slideLayout295.xml"/><Relationship Id="rId139" Type="http://schemas.openxmlformats.org/officeDocument/2006/relationships/image" Target="../media/image1.png"/><Relationship Id="rId80" Type="http://schemas.openxmlformats.org/officeDocument/2006/relationships/slideLayout" Target="../slideLayouts/slideLayout241.xml"/><Relationship Id="rId85" Type="http://schemas.openxmlformats.org/officeDocument/2006/relationships/slideLayout" Target="../slideLayouts/slideLayout246.xml"/><Relationship Id="rId12" Type="http://schemas.openxmlformats.org/officeDocument/2006/relationships/slideLayout" Target="../slideLayouts/slideLayout173.xml"/><Relationship Id="rId17" Type="http://schemas.openxmlformats.org/officeDocument/2006/relationships/slideLayout" Target="../slideLayouts/slideLayout178.xml"/><Relationship Id="rId33" Type="http://schemas.openxmlformats.org/officeDocument/2006/relationships/slideLayout" Target="../slideLayouts/slideLayout194.xml"/><Relationship Id="rId38" Type="http://schemas.openxmlformats.org/officeDocument/2006/relationships/slideLayout" Target="../slideLayouts/slideLayout199.xml"/><Relationship Id="rId59" Type="http://schemas.openxmlformats.org/officeDocument/2006/relationships/slideLayout" Target="../slideLayouts/slideLayout220.xml"/><Relationship Id="rId103" Type="http://schemas.openxmlformats.org/officeDocument/2006/relationships/slideLayout" Target="../slideLayouts/slideLayout264.xml"/><Relationship Id="rId108" Type="http://schemas.openxmlformats.org/officeDocument/2006/relationships/slideLayout" Target="../slideLayouts/slideLayout269.xml"/><Relationship Id="rId124" Type="http://schemas.openxmlformats.org/officeDocument/2006/relationships/slideLayout" Target="../slideLayouts/slideLayout285.xml"/><Relationship Id="rId129" Type="http://schemas.openxmlformats.org/officeDocument/2006/relationships/slideLayout" Target="../slideLayouts/slideLayout290.xml"/><Relationship Id="rId54" Type="http://schemas.openxmlformats.org/officeDocument/2006/relationships/slideLayout" Target="../slideLayouts/slideLayout215.xml"/><Relationship Id="rId70" Type="http://schemas.openxmlformats.org/officeDocument/2006/relationships/slideLayout" Target="../slideLayouts/slideLayout231.xml"/><Relationship Id="rId75" Type="http://schemas.openxmlformats.org/officeDocument/2006/relationships/slideLayout" Target="../slideLayouts/slideLayout236.xml"/><Relationship Id="rId91" Type="http://schemas.openxmlformats.org/officeDocument/2006/relationships/slideLayout" Target="../slideLayouts/slideLayout252.xml"/><Relationship Id="rId96" Type="http://schemas.openxmlformats.org/officeDocument/2006/relationships/slideLayout" Target="../slideLayouts/slideLayout257.xml"/><Relationship Id="rId140" Type="http://schemas.openxmlformats.org/officeDocument/2006/relationships/image" Target="../media/image2.svg"/><Relationship Id="rId1" Type="http://schemas.openxmlformats.org/officeDocument/2006/relationships/slideLayout" Target="../slideLayouts/slideLayout162.xml"/><Relationship Id="rId6" Type="http://schemas.openxmlformats.org/officeDocument/2006/relationships/slideLayout" Target="../slideLayouts/slideLayout167.xml"/><Relationship Id="rId23" Type="http://schemas.openxmlformats.org/officeDocument/2006/relationships/slideLayout" Target="../slideLayouts/slideLayout184.xml"/><Relationship Id="rId28" Type="http://schemas.openxmlformats.org/officeDocument/2006/relationships/slideLayout" Target="../slideLayouts/slideLayout189.xml"/><Relationship Id="rId49" Type="http://schemas.openxmlformats.org/officeDocument/2006/relationships/slideLayout" Target="../slideLayouts/slideLayout210.xml"/><Relationship Id="rId114" Type="http://schemas.openxmlformats.org/officeDocument/2006/relationships/slideLayout" Target="../slideLayouts/slideLayout275.xml"/><Relationship Id="rId119" Type="http://schemas.openxmlformats.org/officeDocument/2006/relationships/slideLayout" Target="../slideLayouts/slideLayout280.xml"/><Relationship Id="rId44" Type="http://schemas.openxmlformats.org/officeDocument/2006/relationships/slideLayout" Target="../slideLayouts/slideLayout205.xml"/><Relationship Id="rId60" Type="http://schemas.openxmlformats.org/officeDocument/2006/relationships/slideLayout" Target="../slideLayouts/slideLayout221.xml"/><Relationship Id="rId65" Type="http://schemas.openxmlformats.org/officeDocument/2006/relationships/slideLayout" Target="../slideLayouts/slideLayout226.xml"/><Relationship Id="rId81" Type="http://schemas.openxmlformats.org/officeDocument/2006/relationships/slideLayout" Target="../slideLayouts/slideLayout242.xml"/><Relationship Id="rId86" Type="http://schemas.openxmlformats.org/officeDocument/2006/relationships/slideLayout" Target="../slideLayouts/slideLayout247.xml"/><Relationship Id="rId130" Type="http://schemas.openxmlformats.org/officeDocument/2006/relationships/slideLayout" Target="../slideLayouts/slideLayout291.xml"/><Relationship Id="rId135" Type="http://schemas.openxmlformats.org/officeDocument/2006/relationships/slideLayout" Target="../slideLayouts/slideLayout296.xml"/><Relationship Id="rId13" Type="http://schemas.openxmlformats.org/officeDocument/2006/relationships/slideLayout" Target="../slideLayouts/slideLayout174.xml"/><Relationship Id="rId18" Type="http://schemas.openxmlformats.org/officeDocument/2006/relationships/slideLayout" Target="../slideLayouts/slideLayout179.xml"/><Relationship Id="rId39" Type="http://schemas.openxmlformats.org/officeDocument/2006/relationships/slideLayout" Target="../slideLayouts/slideLayout200.xml"/><Relationship Id="rId109" Type="http://schemas.openxmlformats.org/officeDocument/2006/relationships/slideLayout" Target="../slideLayouts/slideLayout270.xml"/><Relationship Id="rId34" Type="http://schemas.openxmlformats.org/officeDocument/2006/relationships/slideLayout" Target="../slideLayouts/slideLayout195.xml"/><Relationship Id="rId50" Type="http://schemas.openxmlformats.org/officeDocument/2006/relationships/slideLayout" Target="../slideLayouts/slideLayout211.xml"/><Relationship Id="rId55" Type="http://schemas.openxmlformats.org/officeDocument/2006/relationships/slideLayout" Target="../slideLayouts/slideLayout216.xml"/><Relationship Id="rId76" Type="http://schemas.openxmlformats.org/officeDocument/2006/relationships/slideLayout" Target="../slideLayouts/slideLayout237.xml"/><Relationship Id="rId97" Type="http://schemas.openxmlformats.org/officeDocument/2006/relationships/slideLayout" Target="../slideLayouts/slideLayout258.xml"/><Relationship Id="rId104" Type="http://schemas.openxmlformats.org/officeDocument/2006/relationships/slideLayout" Target="../slideLayouts/slideLayout265.xml"/><Relationship Id="rId120" Type="http://schemas.openxmlformats.org/officeDocument/2006/relationships/slideLayout" Target="../slideLayouts/slideLayout281.xml"/><Relationship Id="rId125" Type="http://schemas.openxmlformats.org/officeDocument/2006/relationships/slideLayout" Target="../slideLayouts/slideLayout286.xml"/><Relationship Id="rId7" Type="http://schemas.openxmlformats.org/officeDocument/2006/relationships/slideLayout" Target="../slideLayouts/slideLayout168.xml"/><Relationship Id="rId71" Type="http://schemas.openxmlformats.org/officeDocument/2006/relationships/slideLayout" Target="../slideLayouts/slideLayout232.xml"/><Relationship Id="rId92" Type="http://schemas.openxmlformats.org/officeDocument/2006/relationships/slideLayout" Target="../slideLayouts/slideLayout253.xml"/><Relationship Id="rId2" Type="http://schemas.openxmlformats.org/officeDocument/2006/relationships/slideLayout" Target="../slideLayouts/slideLayout163.xml"/><Relationship Id="rId29" Type="http://schemas.openxmlformats.org/officeDocument/2006/relationships/slideLayout" Target="../slideLayouts/slideLayout190.xml"/><Relationship Id="rId24" Type="http://schemas.openxmlformats.org/officeDocument/2006/relationships/slideLayout" Target="../slideLayouts/slideLayout185.xml"/><Relationship Id="rId40" Type="http://schemas.openxmlformats.org/officeDocument/2006/relationships/slideLayout" Target="../slideLayouts/slideLayout201.xml"/><Relationship Id="rId45" Type="http://schemas.openxmlformats.org/officeDocument/2006/relationships/slideLayout" Target="../slideLayouts/slideLayout206.xml"/><Relationship Id="rId66" Type="http://schemas.openxmlformats.org/officeDocument/2006/relationships/slideLayout" Target="../slideLayouts/slideLayout227.xml"/><Relationship Id="rId87" Type="http://schemas.openxmlformats.org/officeDocument/2006/relationships/slideLayout" Target="../slideLayouts/slideLayout248.xml"/><Relationship Id="rId110" Type="http://schemas.openxmlformats.org/officeDocument/2006/relationships/slideLayout" Target="../slideLayouts/slideLayout271.xml"/><Relationship Id="rId115" Type="http://schemas.openxmlformats.org/officeDocument/2006/relationships/slideLayout" Target="../slideLayouts/slideLayout276.xml"/><Relationship Id="rId131" Type="http://schemas.openxmlformats.org/officeDocument/2006/relationships/slideLayout" Target="../slideLayouts/slideLayout292.xml"/><Relationship Id="rId136" Type="http://schemas.openxmlformats.org/officeDocument/2006/relationships/slideLayout" Target="../slideLayouts/slideLayout297.xml"/><Relationship Id="rId61" Type="http://schemas.openxmlformats.org/officeDocument/2006/relationships/slideLayout" Target="../slideLayouts/slideLayout222.xml"/><Relationship Id="rId82" Type="http://schemas.openxmlformats.org/officeDocument/2006/relationships/slideLayout" Target="../slideLayouts/slideLayout243.xml"/><Relationship Id="rId19" Type="http://schemas.openxmlformats.org/officeDocument/2006/relationships/slideLayout" Target="../slideLayouts/slideLayout180.xml"/><Relationship Id="rId14" Type="http://schemas.openxmlformats.org/officeDocument/2006/relationships/slideLayout" Target="../slideLayouts/slideLayout175.xml"/><Relationship Id="rId30" Type="http://schemas.openxmlformats.org/officeDocument/2006/relationships/slideLayout" Target="../slideLayouts/slideLayout191.xml"/><Relationship Id="rId35" Type="http://schemas.openxmlformats.org/officeDocument/2006/relationships/slideLayout" Target="../slideLayouts/slideLayout196.xml"/><Relationship Id="rId56" Type="http://schemas.openxmlformats.org/officeDocument/2006/relationships/slideLayout" Target="../slideLayouts/slideLayout217.xml"/><Relationship Id="rId77" Type="http://schemas.openxmlformats.org/officeDocument/2006/relationships/slideLayout" Target="../slideLayouts/slideLayout238.xml"/><Relationship Id="rId100" Type="http://schemas.openxmlformats.org/officeDocument/2006/relationships/slideLayout" Target="../slideLayouts/slideLayout261.xml"/><Relationship Id="rId105" Type="http://schemas.openxmlformats.org/officeDocument/2006/relationships/slideLayout" Target="../slideLayouts/slideLayout266.xml"/><Relationship Id="rId126" Type="http://schemas.openxmlformats.org/officeDocument/2006/relationships/slideLayout" Target="../slideLayouts/slideLayout287.xml"/><Relationship Id="rId8" Type="http://schemas.openxmlformats.org/officeDocument/2006/relationships/slideLayout" Target="../slideLayouts/slideLayout169.xml"/><Relationship Id="rId51" Type="http://schemas.openxmlformats.org/officeDocument/2006/relationships/slideLayout" Target="../slideLayouts/slideLayout212.xml"/><Relationship Id="rId72" Type="http://schemas.openxmlformats.org/officeDocument/2006/relationships/slideLayout" Target="../slideLayouts/slideLayout233.xml"/><Relationship Id="rId93" Type="http://schemas.openxmlformats.org/officeDocument/2006/relationships/slideLayout" Target="../slideLayouts/slideLayout254.xml"/><Relationship Id="rId98" Type="http://schemas.openxmlformats.org/officeDocument/2006/relationships/slideLayout" Target="../slideLayouts/slideLayout259.xml"/><Relationship Id="rId121" Type="http://schemas.openxmlformats.org/officeDocument/2006/relationships/slideLayout" Target="../slideLayouts/slideLayout282.xml"/><Relationship Id="rId3" Type="http://schemas.openxmlformats.org/officeDocument/2006/relationships/slideLayout" Target="../slideLayouts/slideLayout164.xml"/><Relationship Id="rId25" Type="http://schemas.openxmlformats.org/officeDocument/2006/relationships/slideLayout" Target="../slideLayouts/slideLayout186.xml"/><Relationship Id="rId46" Type="http://schemas.openxmlformats.org/officeDocument/2006/relationships/slideLayout" Target="../slideLayouts/slideLayout207.xml"/><Relationship Id="rId67" Type="http://schemas.openxmlformats.org/officeDocument/2006/relationships/slideLayout" Target="../slideLayouts/slideLayout228.xml"/><Relationship Id="rId116" Type="http://schemas.openxmlformats.org/officeDocument/2006/relationships/slideLayout" Target="../slideLayouts/slideLayout277.xml"/><Relationship Id="rId137" Type="http://schemas.openxmlformats.org/officeDocument/2006/relationships/theme" Target="../theme/theme5.xml"/><Relationship Id="rId20" Type="http://schemas.openxmlformats.org/officeDocument/2006/relationships/slideLayout" Target="../slideLayouts/slideLayout181.xml"/><Relationship Id="rId41" Type="http://schemas.openxmlformats.org/officeDocument/2006/relationships/slideLayout" Target="../slideLayouts/slideLayout202.xml"/><Relationship Id="rId62" Type="http://schemas.openxmlformats.org/officeDocument/2006/relationships/slideLayout" Target="../slideLayouts/slideLayout223.xml"/><Relationship Id="rId83" Type="http://schemas.openxmlformats.org/officeDocument/2006/relationships/slideLayout" Target="../slideLayouts/slideLayout244.xml"/><Relationship Id="rId88" Type="http://schemas.openxmlformats.org/officeDocument/2006/relationships/slideLayout" Target="../slideLayouts/slideLayout249.xml"/><Relationship Id="rId111" Type="http://schemas.openxmlformats.org/officeDocument/2006/relationships/slideLayout" Target="../slideLayouts/slideLayout272.xml"/><Relationship Id="rId132" Type="http://schemas.openxmlformats.org/officeDocument/2006/relationships/slideLayout" Target="../slideLayouts/slideLayout293.xml"/><Relationship Id="rId15" Type="http://schemas.openxmlformats.org/officeDocument/2006/relationships/slideLayout" Target="../slideLayouts/slideLayout176.xml"/><Relationship Id="rId36" Type="http://schemas.openxmlformats.org/officeDocument/2006/relationships/slideLayout" Target="../slideLayouts/slideLayout197.xml"/><Relationship Id="rId57" Type="http://schemas.openxmlformats.org/officeDocument/2006/relationships/slideLayout" Target="../slideLayouts/slideLayout218.xml"/><Relationship Id="rId106" Type="http://schemas.openxmlformats.org/officeDocument/2006/relationships/slideLayout" Target="../slideLayouts/slideLayout267.xml"/><Relationship Id="rId127" Type="http://schemas.openxmlformats.org/officeDocument/2006/relationships/slideLayout" Target="../slideLayouts/slideLayout288.xml"/><Relationship Id="rId10" Type="http://schemas.openxmlformats.org/officeDocument/2006/relationships/slideLayout" Target="../slideLayouts/slideLayout171.xml"/><Relationship Id="rId31" Type="http://schemas.openxmlformats.org/officeDocument/2006/relationships/slideLayout" Target="../slideLayouts/slideLayout192.xml"/><Relationship Id="rId52" Type="http://schemas.openxmlformats.org/officeDocument/2006/relationships/slideLayout" Target="../slideLayouts/slideLayout213.xml"/><Relationship Id="rId73" Type="http://schemas.openxmlformats.org/officeDocument/2006/relationships/slideLayout" Target="../slideLayouts/slideLayout234.xml"/><Relationship Id="rId78" Type="http://schemas.openxmlformats.org/officeDocument/2006/relationships/slideLayout" Target="../slideLayouts/slideLayout239.xml"/><Relationship Id="rId94" Type="http://schemas.openxmlformats.org/officeDocument/2006/relationships/slideLayout" Target="../slideLayouts/slideLayout255.xml"/><Relationship Id="rId99" Type="http://schemas.openxmlformats.org/officeDocument/2006/relationships/slideLayout" Target="../slideLayouts/slideLayout260.xml"/><Relationship Id="rId101" Type="http://schemas.openxmlformats.org/officeDocument/2006/relationships/slideLayout" Target="../slideLayouts/slideLayout262.xml"/><Relationship Id="rId122" Type="http://schemas.openxmlformats.org/officeDocument/2006/relationships/slideLayout" Target="../slideLayouts/slideLayout283.xml"/><Relationship Id="rId4" Type="http://schemas.openxmlformats.org/officeDocument/2006/relationships/slideLayout" Target="../slideLayouts/slideLayout165.xml"/><Relationship Id="rId9" Type="http://schemas.openxmlformats.org/officeDocument/2006/relationships/slideLayout" Target="../slideLayouts/slideLayout170.xml"/><Relationship Id="rId26" Type="http://schemas.openxmlformats.org/officeDocument/2006/relationships/slideLayout" Target="../slideLayouts/slideLayout187.xml"/><Relationship Id="rId47" Type="http://schemas.openxmlformats.org/officeDocument/2006/relationships/slideLayout" Target="../slideLayouts/slideLayout208.xml"/><Relationship Id="rId68" Type="http://schemas.openxmlformats.org/officeDocument/2006/relationships/slideLayout" Target="../slideLayouts/slideLayout229.xml"/><Relationship Id="rId89" Type="http://schemas.openxmlformats.org/officeDocument/2006/relationships/slideLayout" Target="../slideLayouts/slideLayout250.xml"/><Relationship Id="rId112" Type="http://schemas.openxmlformats.org/officeDocument/2006/relationships/slideLayout" Target="../slideLayouts/slideLayout273.xml"/><Relationship Id="rId133" Type="http://schemas.openxmlformats.org/officeDocument/2006/relationships/slideLayout" Target="../slideLayouts/slideLayout294.xml"/></Relationships>
</file>

<file path=ppt/slideMasters/_rels/slideMaster6.xml.rels><?xml version="1.0" encoding="UTF-8" standalone="yes"?>
<Relationships xmlns="http://schemas.openxmlformats.org/package/2006/relationships"><Relationship Id="rId117" Type="http://schemas.openxmlformats.org/officeDocument/2006/relationships/slideLayout" Target="../slideLayouts/slideLayout414.xml"/><Relationship Id="rId21" Type="http://schemas.openxmlformats.org/officeDocument/2006/relationships/slideLayout" Target="../slideLayouts/slideLayout318.xml"/><Relationship Id="rId42" Type="http://schemas.openxmlformats.org/officeDocument/2006/relationships/slideLayout" Target="../slideLayouts/slideLayout339.xml"/><Relationship Id="rId63" Type="http://schemas.openxmlformats.org/officeDocument/2006/relationships/slideLayout" Target="../slideLayouts/slideLayout360.xml"/><Relationship Id="rId84" Type="http://schemas.openxmlformats.org/officeDocument/2006/relationships/slideLayout" Target="../slideLayouts/slideLayout381.xml"/><Relationship Id="rId16" Type="http://schemas.openxmlformats.org/officeDocument/2006/relationships/slideLayout" Target="../slideLayouts/slideLayout313.xml"/><Relationship Id="rId107" Type="http://schemas.openxmlformats.org/officeDocument/2006/relationships/slideLayout" Target="../slideLayouts/slideLayout404.xml"/><Relationship Id="rId11" Type="http://schemas.openxmlformats.org/officeDocument/2006/relationships/slideLayout" Target="../slideLayouts/slideLayout308.xml"/><Relationship Id="rId32" Type="http://schemas.openxmlformats.org/officeDocument/2006/relationships/slideLayout" Target="../slideLayouts/slideLayout329.xml"/><Relationship Id="rId37" Type="http://schemas.openxmlformats.org/officeDocument/2006/relationships/slideLayout" Target="../slideLayouts/slideLayout334.xml"/><Relationship Id="rId53" Type="http://schemas.openxmlformats.org/officeDocument/2006/relationships/slideLayout" Target="../slideLayouts/slideLayout350.xml"/><Relationship Id="rId58" Type="http://schemas.openxmlformats.org/officeDocument/2006/relationships/slideLayout" Target="../slideLayouts/slideLayout355.xml"/><Relationship Id="rId74" Type="http://schemas.openxmlformats.org/officeDocument/2006/relationships/slideLayout" Target="../slideLayouts/slideLayout371.xml"/><Relationship Id="rId79" Type="http://schemas.openxmlformats.org/officeDocument/2006/relationships/slideLayout" Target="../slideLayouts/slideLayout376.xml"/><Relationship Id="rId102" Type="http://schemas.openxmlformats.org/officeDocument/2006/relationships/slideLayout" Target="../slideLayouts/slideLayout399.xml"/><Relationship Id="rId123" Type="http://schemas.openxmlformats.org/officeDocument/2006/relationships/slideLayout" Target="../slideLayouts/slideLayout420.xml"/><Relationship Id="rId128" Type="http://schemas.openxmlformats.org/officeDocument/2006/relationships/slideLayout" Target="../slideLayouts/slideLayout425.xml"/><Relationship Id="rId5" Type="http://schemas.openxmlformats.org/officeDocument/2006/relationships/slideLayout" Target="../slideLayouts/slideLayout302.xml"/><Relationship Id="rId90" Type="http://schemas.openxmlformats.org/officeDocument/2006/relationships/slideLayout" Target="../slideLayouts/slideLayout387.xml"/><Relationship Id="rId95" Type="http://schemas.openxmlformats.org/officeDocument/2006/relationships/slideLayout" Target="../slideLayouts/slideLayout392.xml"/><Relationship Id="rId22" Type="http://schemas.openxmlformats.org/officeDocument/2006/relationships/slideLayout" Target="../slideLayouts/slideLayout319.xml"/><Relationship Id="rId27" Type="http://schemas.openxmlformats.org/officeDocument/2006/relationships/slideLayout" Target="../slideLayouts/slideLayout324.xml"/><Relationship Id="rId43" Type="http://schemas.openxmlformats.org/officeDocument/2006/relationships/slideLayout" Target="../slideLayouts/slideLayout340.xml"/><Relationship Id="rId48" Type="http://schemas.openxmlformats.org/officeDocument/2006/relationships/slideLayout" Target="../slideLayouts/slideLayout345.xml"/><Relationship Id="rId64" Type="http://schemas.openxmlformats.org/officeDocument/2006/relationships/slideLayout" Target="../slideLayouts/slideLayout361.xml"/><Relationship Id="rId69" Type="http://schemas.openxmlformats.org/officeDocument/2006/relationships/slideLayout" Target="../slideLayouts/slideLayout366.xml"/><Relationship Id="rId113" Type="http://schemas.openxmlformats.org/officeDocument/2006/relationships/slideLayout" Target="../slideLayouts/slideLayout410.xml"/><Relationship Id="rId118" Type="http://schemas.openxmlformats.org/officeDocument/2006/relationships/slideLayout" Target="../slideLayouts/slideLayout415.xml"/><Relationship Id="rId134" Type="http://schemas.openxmlformats.org/officeDocument/2006/relationships/image" Target="../media/image93.png"/><Relationship Id="rId80" Type="http://schemas.openxmlformats.org/officeDocument/2006/relationships/slideLayout" Target="../slideLayouts/slideLayout377.xml"/><Relationship Id="rId85" Type="http://schemas.openxmlformats.org/officeDocument/2006/relationships/slideLayout" Target="../slideLayouts/slideLayout382.xml"/><Relationship Id="rId12" Type="http://schemas.openxmlformats.org/officeDocument/2006/relationships/slideLayout" Target="../slideLayouts/slideLayout309.xml"/><Relationship Id="rId17" Type="http://schemas.openxmlformats.org/officeDocument/2006/relationships/slideLayout" Target="../slideLayouts/slideLayout314.xml"/><Relationship Id="rId33" Type="http://schemas.openxmlformats.org/officeDocument/2006/relationships/slideLayout" Target="../slideLayouts/slideLayout330.xml"/><Relationship Id="rId38" Type="http://schemas.openxmlformats.org/officeDocument/2006/relationships/slideLayout" Target="../slideLayouts/slideLayout335.xml"/><Relationship Id="rId59" Type="http://schemas.openxmlformats.org/officeDocument/2006/relationships/slideLayout" Target="../slideLayouts/slideLayout356.xml"/><Relationship Id="rId103" Type="http://schemas.openxmlformats.org/officeDocument/2006/relationships/slideLayout" Target="../slideLayouts/slideLayout400.xml"/><Relationship Id="rId108" Type="http://schemas.openxmlformats.org/officeDocument/2006/relationships/slideLayout" Target="../slideLayouts/slideLayout405.xml"/><Relationship Id="rId124" Type="http://schemas.openxmlformats.org/officeDocument/2006/relationships/slideLayout" Target="../slideLayouts/slideLayout421.xml"/><Relationship Id="rId129" Type="http://schemas.openxmlformats.org/officeDocument/2006/relationships/slideLayout" Target="../slideLayouts/slideLayout426.xml"/><Relationship Id="rId54" Type="http://schemas.openxmlformats.org/officeDocument/2006/relationships/slideLayout" Target="../slideLayouts/slideLayout351.xml"/><Relationship Id="rId70" Type="http://schemas.openxmlformats.org/officeDocument/2006/relationships/slideLayout" Target="../slideLayouts/slideLayout367.xml"/><Relationship Id="rId75" Type="http://schemas.openxmlformats.org/officeDocument/2006/relationships/slideLayout" Target="../slideLayouts/slideLayout372.xml"/><Relationship Id="rId91" Type="http://schemas.openxmlformats.org/officeDocument/2006/relationships/slideLayout" Target="../slideLayouts/slideLayout388.xml"/><Relationship Id="rId96" Type="http://schemas.openxmlformats.org/officeDocument/2006/relationships/slideLayout" Target="../slideLayouts/slideLayout393.xml"/><Relationship Id="rId1" Type="http://schemas.openxmlformats.org/officeDocument/2006/relationships/slideLayout" Target="../slideLayouts/slideLayout298.xml"/><Relationship Id="rId6" Type="http://schemas.openxmlformats.org/officeDocument/2006/relationships/slideLayout" Target="../slideLayouts/slideLayout303.xml"/><Relationship Id="rId23" Type="http://schemas.openxmlformats.org/officeDocument/2006/relationships/slideLayout" Target="../slideLayouts/slideLayout320.xml"/><Relationship Id="rId28" Type="http://schemas.openxmlformats.org/officeDocument/2006/relationships/slideLayout" Target="../slideLayouts/slideLayout325.xml"/><Relationship Id="rId49" Type="http://schemas.openxmlformats.org/officeDocument/2006/relationships/slideLayout" Target="../slideLayouts/slideLayout346.xml"/><Relationship Id="rId114" Type="http://schemas.openxmlformats.org/officeDocument/2006/relationships/slideLayout" Target="../slideLayouts/slideLayout411.xml"/><Relationship Id="rId119" Type="http://schemas.openxmlformats.org/officeDocument/2006/relationships/slideLayout" Target="../slideLayouts/slideLayout416.xml"/><Relationship Id="rId44" Type="http://schemas.openxmlformats.org/officeDocument/2006/relationships/slideLayout" Target="../slideLayouts/slideLayout341.xml"/><Relationship Id="rId60" Type="http://schemas.openxmlformats.org/officeDocument/2006/relationships/slideLayout" Target="../slideLayouts/slideLayout357.xml"/><Relationship Id="rId65" Type="http://schemas.openxmlformats.org/officeDocument/2006/relationships/slideLayout" Target="../slideLayouts/slideLayout362.xml"/><Relationship Id="rId81" Type="http://schemas.openxmlformats.org/officeDocument/2006/relationships/slideLayout" Target="../slideLayouts/slideLayout378.xml"/><Relationship Id="rId86" Type="http://schemas.openxmlformats.org/officeDocument/2006/relationships/slideLayout" Target="../slideLayouts/slideLayout383.xml"/><Relationship Id="rId130" Type="http://schemas.openxmlformats.org/officeDocument/2006/relationships/slideLayout" Target="../slideLayouts/slideLayout427.xml"/><Relationship Id="rId135" Type="http://schemas.openxmlformats.org/officeDocument/2006/relationships/image" Target="../media/image1.png"/><Relationship Id="rId13" Type="http://schemas.openxmlformats.org/officeDocument/2006/relationships/slideLayout" Target="../slideLayouts/slideLayout310.xml"/><Relationship Id="rId18" Type="http://schemas.openxmlformats.org/officeDocument/2006/relationships/slideLayout" Target="../slideLayouts/slideLayout315.xml"/><Relationship Id="rId39" Type="http://schemas.openxmlformats.org/officeDocument/2006/relationships/slideLayout" Target="../slideLayouts/slideLayout336.xml"/><Relationship Id="rId109" Type="http://schemas.openxmlformats.org/officeDocument/2006/relationships/slideLayout" Target="../slideLayouts/slideLayout406.xml"/><Relationship Id="rId34" Type="http://schemas.openxmlformats.org/officeDocument/2006/relationships/slideLayout" Target="../slideLayouts/slideLayout331.xml"/><Relationship Id="rId50" Type="http://schemas.openxmlformats.org/officeDocument/2006/relationships/slideLayout" Target="../slideLayouts/slideLayout347.xml"/><Relationship Id="rId55" Type="http://schemas.openxmlformats.org/officeDocument/2006/relationships/slideLayout" Target="../slideLayouts/slideLayout352.xml"/><Relationship Id="rId76" Type="http://schemas.openxmlformats.org/officeDocument/2006/relationships/slideLayout" Target="../slideLayouts/slideLayout373.xml"/><Relationship Id="rId97" Type="http://schemas.openxmlformats.org/officeDocument/2006/relationships/slideLayout" Target="../slideLayouts/slideLayout394.xml"/><Relationship Id="rId104" Type="http://schemas.openxmlformats.org/officeDocument/2006/relationships/slideLayout" Target="../slideLayouts/slideLayout401.xml"/><Relationship Id="rId120" Type="http://schemas.openxmlformats.org/officeDocument/2006/relationships/slideLayout" Target="../slideLayouts/slideLayout417.xml"/><Relationship Id="rId125" Type="http://schemas.openxmlformats.org/officeDocument/2006/relationships/slideLayout" Target="../slideLayouts/slideLayout422.xml"/><Relationship Id="rId7" Type="http://schemas.openxmlformats.org/officeDocument/2006/relationships/slideLayout" Target="../slideLayouts/slideLayout304.xml"/><Relationship Id="rId71" Type="http://schemas.openxmlformats.org/officeDocument/2006/relationships/slideLayout" Target="../slideLayouts/slideLayout368.xml"/><Relationship Id="rId92" Type="http://schemas.openxmlformats.org/officeDocument/2006/relationships/slideLayout" Target="../slideLayouts/slideLayout389.xml"/><Relationship Id="rId2" Type="http://schemas.openxmlformats.org/officeDocument/2006/relationships/slideLayout" Target="../slideLayouts/slideLayout299.xml"/><Relationship Id="rId29" Type="http://schemas.openxmlformats.org/officeDocument/2006/relationships/slideLayout" Target="../slideLayouts/slideLayout326.xml"/><Relationship Id="rId24" Type="http://schemas.openxmlformats.org/officeDocument/2006/relationships/slideLayout" Target="../slideLayouts/slideLayout321.xml"/><Relationship Id="rId40" Type="http://schemas.openxmlformats.org/officeDocument/2006/relationships/slideLayout" Target="../slideLayouts/slideLayout337.xml"/><Relationship Id="rId45" Type="http://schemas.openxmlformats.org/officeDocument/2006/relationships/slideLayout" Target="../slideLayouts/slideLayout342.xml"/><Relationship Id="rId66" Type="http://schemas.openxmlformats.org/officeDocument/2006/relationships/slideLayout" Target="../slideLayouts/slideLayout363.xml"/><Relationship Id="rId87" Type="http://schemas.openxmlformats.org/officeDocument/2006/relationships/slideLayout" Target="../slideLayouts/slideLayout384.xml"/><Relationship Id="rId110" Type="http://schemas.openxmlformats.org/officeDocument/2006/relationships/slideLayout" Target="../slideLayouts/slideLayout407.xml"/><Relationship Id="rId115" Type="http://schemas.openxmlformats.org/officeDocument/2006/relationships/slideLayout" Target="../slideLayouts/slideLayout412.xml"/><Relationship Id="rId131" Type="http://schemas.openxmlformats.org/officeDocument/2006/relationships/slideLayout" Target="../slideLayouts/slideLayout428.xml"/><Relationship Id="rId136" Type="http://schemas.openxmlformats.org/officeDocument/2006/relationships/image" Target="../media/image2.svg"/><Relationship Id="rId61" Type="http://schemas.openxmlformats.org/officeDocument/2006/relationships/slideLayout" Target="../slideLayouts/slideLayout358.xml"/><Relationship Id="rId82" Type="http://schemas.openxmlformats.org/officeDocument/2006/relationships/slideLayout" Target="../slideLayouts/slideLayout379.xml"/><Relationship Id="rId19" Type="http://schemas.openxmlformats.org/officeDocument/2006/relationships/slideLayout" Target="../slideLayouts/slideLayout316.xml"/><Relationship Id="rId14" Type="http://schemas.openxmlformats.org/officeDocument/2006/relationships/slideLayout" Target="../slideLayouts/slideLayout311.xml"/><Relationship Id="rId30" Type="http://schemas.openxmlformats.org/officeDocument/2006/relationships/slideLayout" Target="../slideLayouts/slideLayout327.xml"/><Relationship Id="rId35" Type="http://schemas.openxmlformats.org/officeDocument/2006/relationships/slideLayout" Target="../slideLayouts/slideLayout332.xml"/><Relationship Id="rId56" Type="http://schemas.openxmlformats.org/officeDocument/2006/relationships/slideLayout" Target="../slideLayouts/slideLayout353.xml"/><Relationship Id="rId77" Type="http://schemas.openxmlformats.org/officeDocument/2006/relationships/slideLayout" Target="../slideLayouts/slideLayout374.xml"/><Relationship Id="rId100" Type="http://schemas.openxmlformats.org/officeDocument/2006/relationships/slideLayout" Target="../slideLayouts/slideLayout397.xml"/><Relationship Id="rId105" Type="http://schemas.openxmlformats.org/officeDocument/2006/relationships/slideLayout" Target="../slideLayouts/slideLayout402.xml"/><Relationship Id="rId126" Type="http://schemas.openxmlformats.org/officeDocument/2006/relationships/slideLayout" Target="../slideLayouts/slideLayout423.xml"/><Relationship Id="rId8" Type="http://schemas.openxmlformats.org/officeDocument/2006/relationships/slideLayout" Target="../slideLayouts/slideLayout305.xml"/><Relationship Id="rId51" Type="http://schemas.openxmlformats.org/officeDocument/2006/relationships/slideLayout" Target="../slideLayouts/slideLayout348.xml"/><Relationship Id="rId72" Type="http://schemas.openxmlformats.org/officeDocument/2006/relationships/slideLayout" Target="../slideLayouts/slideLayout369.xml"/><Relationship Id="rId93" Type="http://schemas.openxmlformats.org/officeDocument/2006/relationships/slideLayout" Target="../slideLayouts/slideLayout390.xml"/><Relationship Id="rId98" Type="http://schemas.openxmlformats.org/officeDocument/2006/relationships/slideLayout" Target="../slideLayouts/slideLayout395.xml"/><Relationship Id="rId121" Type="http://schemas.openxmlformats.org/officeDocument/2006/relationships/slideLayout" Target="../slideLayouts/slideLayout418.xml"/><Relationship Id="rId3" Type="http://schemas.openxmlformats.org/officeDocument/2006/relationships/slideLayout" Target="../slideLayouts/slideLayout300.xml"/><Relationship Id="rId25" Type="http://schemas.openxmlformats.org/officeDocument/2006/relationships/slideLayout" Target="../slideLayouts/slideLayout322.xml"/><Relationship Id="rId46" Type="http://schemas.openxmlformats.org/officeDocument/2006/relationships/slideLayout" Target="../slideLayouts/slideLayout343.xml"/><Relationship Id="rId67" Type="http://schemas.openxmlformats.org/officeDocument/2006/relationships/slideLayout" Target="../slideLayouts/slideLayout364.xml"/><Relationship Id="rId116" Type="http://schemas.openxmlformats.org/officeDocument/2006/relationships/slideLayout" Target="../slideLayouts/slideLayout413.xml"/><Relationship Id="rId20" Type="http://schemas.openxmlformats.org/officeDocument/2006/relationships/slideLayout" Target="../slideLayouts/slideLayout317.xml"/><Relationship Id="rId41" Type="http://schemas.openxmlformats.org/officeDocument/2006/relationships/slideLayout" Target="../slideLayouts/slideLayout338.xml"/><Relationship Id="rId62" Type="http://schemas.openxmlformats.org/officeDocument/2006/relationships/slideLayout" Target="../slideLayouts/slideLayout359.xml"/><Relationship Id="rId83" Type="http://schemas.openxmlformats.org/officeDocument/2006/relationships/slideLayout" Target="../slideLayouts/slideLayout380.xml"/><Relationship Id="rId88" Type="http://schemas.openxmlformats.org/officeDocument/2006/relationships/slideLayout" Target="../slideLayouts/slideLayout385.xml"/><Relationship Id="rId111" Type="http://schemas.openxmlformats.org/officeDocument/2006/relationships/slideLayout" Target="../slideLayouts/slideLayout408.xml"/><Relationship Id="rId132" Type="http://schemas.openxmlformats.org/officeDocument/2006/relationships/slideLayout" Target="../slideLayouts/slideLayout429.xml"/><Relationship Id="rId15" Type="http://schemas.openxmlformats.org/officeDocument/2006/relationships/slideLayout" Target="../slideLayouts/slideLayout312.xml"/><Relationship Id="rId36" Type="http://schemas.openxmlformats.org/officeDocument/2006/relationships/slideLayout" Target="../slideLayouts/slideLayout333.xml"/><Relationship Id="rId57" Type="http://schemas.openxmlformats.org/officeDocument/2006/relationships/slideLayout" Target="../slideLayouts/slideLayout354.xml"/><Relationship Id="rId106" Type="http://schemas.openxmlformats.org/officeDocument/2006/relationships/slideLayout" Target="../slideLayouts/slideLayout403.xml"/><Relationship Id="rId127" Type="http://schemas.openxmlformats.org/officeDocument/2006/relationships/slideLayout" Target="../slideLayouts/slideLayout424.xml"/><Relationship Id="rId10" Type="http://schemas.openxmlformats.org/officeDocument/2006/relationships/slideLayout" Target="../slideLayouts/slideLayout307.xml"/><Relationship Id="rId31" Type="http://schemas.openxmlformats.org/officeDocument/2006/relationships/slideLayout" Target="../slideLayouts/slideLayout328.xml"/><Relationship Id="rId52" Type="http://schemas.openxmlformats.org/officeDocument/2006/relationships/slideLayout" Target="../slideLayouts/slideLayout349.xml"/><Relationship Id="rId73" Type="http://schemas.openxmlformats.org/officeDocument/2006/relationships/slideLayout" Target="../slideLayouts/slideLayout370.xml"/><Relationship Id="rId78" Type="http://schemas.openxmlformats.org/officeDocument/2006/relationships/slideLayout" Target="../slideLayouts/slideLayout375.xml"/><Relationship Id="rId94" Type="http://schemas.openxmlformats.org/officeDocument/2006/relationships/slideLayout" Target="../slideLayouts/slideLayout391.xml"/><Relationship Id="rId99" Type="http://schemas.openxmlformats.org/officeDocument/2006/relationships/slideLayout" Target="../slideLayouts/slideLayout396.xml"/><Relationship Id="rId101" Type="http://schemas.openxmlformats.org/officeDocument/2006/relationships/slideLayout" Target="../slideLayouts/slideLayout398.xml"/><Relationship Id="rId122" Type="http://schemas.openxmlformats.org/officeDocument/2006/relationships/slideLayout" Target="../slideLayouts/slideLayout419.xml"/><Relationship Id="rId4" Type="http://schemas.openxmlformats.org/officeDocument/2006/relationships/slideLayout" Target="../slideLayouts/slideLayout301.xml"/><Relationship Id="rId9" Type="http://schemas.openxmlformats.org/officeDocument/2006/relationships/slideLayout" Target="../slideLayouts/slideLayout306.xml"/><Relationship Id="rId26" Type="http://schemas.openxmlformats.org/officeDocument/2006/relationships/slideLayout" Target="../slideLayouts/slideLayout323.xml"/><Relationship Id="rId47" Type="http://schemas.openxmlformats.org/officeDocument/2006/relationships/slideLayout" Target="../slideLayouts/slideLayout344.xml"/><Relationship Id="rId68" Type="http://schemas.openxmlformats.org/officeDocument/2006/relationships/slideLayout" Target="../slideLayouts/slideLayout365.xml"/><Relationship Id="rId89" Type="http://schemas.openxmlformats.org/officeDocument/2006/relationships/slideLayout" Target="../slideLayouts/slideLayout386.xml"/><Relationship Id="rId112" Type="http://schemas.openxmlformats.org/officeDocument/2006/relationships/slideLayout" Target="../slideLayouts/slideLayout409.xml"/><Relationship Id="rId133"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437.xml"/><Relationship Id="rId13" Type="http://schemas.openxmlformats.org/officeDocument/2006/relationships/slideLayout" Target="../slideLayouts/slideLayout442.xml"/><Relationship Id="rId18" Type="http://schemas.openxmlformats.org/officeDocument/2006/relationships/theme" Target="../theme/theme7.xml"/><Relationship Id="rId3" Type="http://schemas.openxmlformats.org/officeDocument/2006/relationships/slideLayout" Target="../slideLayouts/slideLayout432.xml"/><Relationship Id="rId21" Type="http://schemas.openxmlformats.org/officeDocument/2006/relationships/oleObject" Target="../embeddings/oleObject1.bin"/><Relationship Id="rId7" Type="http://schemas.openxmlformats.org/officeDocument/2006/relationships/slideLayout" Target="../slideLayouts/slideLayout436.xml"/><Relationship Id="rId12" Type="http://schemas.openxmlformats.org/officeDocument/2006/relationships/slideLayout" Target="../slideLayouts/slideLayout441.xml"/><Relationship Id="rId17" Type="http://schemas.openxmlformats.org/officeDocument/2006/relationships/slideLayout" Target="../slideLayouts/slideLayout446.xml"/><Relationship Id="rId2" Type="http://schemas.openxmlformats.org/officeDocument/2006/relationships/slideLayout" Target="../slideLayouts/slideLayout431.xml"/><Relationship Id="rId16" Type="http://schemas.openxmlformats.org/officeDocument/2006/relationships/slideLayout" Target="../slideLayouts/slideLayout445.xml"/><Relationship Id="rId20" Type="http://schemas.openxmlformats.org/officeDocument/2006/relationships/image" Target="../media/image93.png"/><Relationship Id="rId1" Type="http://schemas.openxmlformats.org/officeDocument/2006/relationships/slideLayout" Target="../slideLayouts/slideLayout430.xml"/><Relationship Id="rId6" Type="http://schemas.openxmlformats.org/officeDocument/2006/relationships/slideLayout" Target="../slideLayouts/slideLayout435.xml"/><Relationship Id="rId11" Type="http://schemas.openxmlformats.org/officeDocument/2006/relationships/slideLayout" Target="../slideLayouts/slideLayout440.xml"/><Relationship Id="rId24" Type="http://schemas.openxmlformats.org/officeDocument/2006/relationships/image" Target="../media/image2.svg"/><Relationship Id="rId5" Type="http://schemas.openxmlformats.org/officeDocument/2006/relationships/slideLayout" Target="../slideLayouts/slideLayout434.xml"/><Relationship Id="rId15" Type="http://schemas.openxmlformats.org/officeDocument/2006/relationships/slideLayout" Target="../slideLayouts/slideLayout444.xml"/><Relationship Id="rId23" Type="http://schemas.openxmlformats.org/officeDocument/2006/relationships/image" Target="../media/image1.png"/><Relationship Id="rId10" Type="http://schemas.openxmlformats.org/officeDocument/2006/relationships/slideLayout" Target="../slideLayouts/slideLayout439.xml"/><Relationship Id="rId19" Type="http://schemas.openxmlformats.org/officeDocument/2006/relationships/tags" Target="../tags/tag1.xml"/><Relationship Id="rId4" Type="http://schemas.openxmlformats.org/officeDocument/2006/relationships/slideLayout" Target="../slideLayouts/slideLayout433.xml"/><Relationship Id="rId9" Type="http://schemas.openxmlformats.org/officeDocument/2006/relationships/slideLayout" Target="../slideLayouts/slideLayout438.xml"/><Relationship Id="rId14" Type="http://schemas.openxmlformats.org/officeDocument/2006/relationships/slideLayout" Target="../slideLayouts/slideLayout443.xml"/><Relationship Id="rId22" Type="http://schemas.openxmlformats.org/officeDocument/2006/relationships/image" Target="../media/image107.emf"/></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454.xml"/><Relationship Id="rId13" Type="http://schemas.openxmlformats.org/officeDocument/2006/relationships/slideLayout" Target="../slideLayouts/slideLayout459.xml"/><Relationship Id="rId18" Type="http://schemas.openxmlformats.org/officeDocument/2006/relationships/theme" Target="../theme/theme8.xml"/><Relationship Id="rId3" Type="http://schemas.openxmlformats.org/officeDocument/2006/relationships/slideLayout" Target="../slideLayouts/slideLayout449.xml"/><Relationship Id="rId21" Type="http://schemas.openxmlformats.org/officeDocument/2006/relationships/oleObject" Target="../embeddings/oleObject1.bin"/><Relationship Id="rId7" Type="http://schemas.openxmlformats.org/officeDocument/2006/relationships/slideLayout" Target="../slideLayouts/slideLayout453.xml"/><Relationship Id="rId12" Type="http://schemas.openxmlformats.org/officeDocument/2006/relationships/slideLayout" Target="../slideLayouts/slideLayout458.xml"/><Relationship Id="rId17" Type="http://schemas.openxmlformats.org/officeDocument/2006/relationships/slideLayout" Target="../slideLayouts/slideLayout463.xml"/><Relationship Id="rId2" Type="http://schemas.openxmlformats.org/officeDocument/2006/relationships/slideLayout" Target="../slideLayouts/slideLayout448.xml"/><Relationship Id="rId16" Type="http://schemas.openxmlformats.org/officeDocument/2006/relationships/slideLayout" Target="../slideLayouts/slideLayout462.xml"/><Relationship Id="rId20" Type="http://schemas.openxmlformats.org/officeDocument/2006/relationships/image" Target="../media/image93.png"/><Relationship Id="rId1" Type="http://schemas.openxmlformats.org/officeDocument/2006/relationships/slideLayout" Target="../slideLayouts/slideLayout447.xml"/><Relationship Id="rId6" Type="http://schemas.openxmlformats.org/officeDocument/2006/relationships/slideLayout" Target="../slideLayouts/slideLayout452.xml"/><Relationship Id="rId11" Type="http://schemas.openxmlformats.org/officeDocument/2006/relationships/slideLayout" Target="../slideLayouts/slideLayout457.xml"/><Relationship Id="rId5" Type="http://schemas.openxmlformats.org/officeDocument/2006/relationships/slideLayout" Target="../slideLayouts/slideLayout451.xml"/><Relationship Id="rId15" Type="http://schemas.openxmlformats.org/officeDocument/2006/relationships/slideLayout" Target="../slideLayouts/slideLayout461.xml"/><Relationship Id="rId10" Type="http://schemas.openxmlformats.org/officeDocument/2006/relationships/slideLayout" Target="../slideLayouts/slideLayout456.xml"/><Relationship Id="rId19" Type="http://schemas.openxmlformats.org/officeDocument/2006/relationships/tags" Target="../tags/tag2.xml"/><Relationship Id="rId4" Type="http://schemas.openxmlformats.org/officeDocument/2006/relationships/slideLayout" Target="../slideLayouts/slideLayout450.xml"/><Relationship Id="rId9" Type="http://schemas.openxmlformats.org/officeDocument/2006/relationships/slideLayout" Target="../slideLayouts/slideLayout455.xml"/><Relationship Id="rId14" Type="http://schemas.openxmlformats.org/officeDocument/2006/relationships/slideLayout" Target="../slideLayouts/slideLayout460.xml"/><Relationship Id="rId22" Type="http://schemas.openxmlformats.org/officeDocument/2006/relationships/image" Target="../media/image107.emf"/></Relationships>
</file>

<file path=ppt/slideMasters/_rels/slideMaster9.xml.rels><?xml version="1.0" encoding="UTF-8" standalone="yes"?>
<Relationships xmlns="http://schemas.openxmlformats.org/package/2006/relationships"><Relationship Id="rId117" Type="http://schemas.openxmlformats.org/officeDocument/2006/relationships/slideLayout" Target="../slideLayouts/slideLayout580.xml"/><Relationship Id="rId21" Type="http://schemas.openxmlformats.org/officeDocument/2006/relationships/slideLayout" Target="../slideLayouts/slideLayout484.xml"/><Relationship Id="rId42" Type="http://schemas.openxmlformats.org/officeDocument/2006/relationships/slideLayout" Target="../slideLayouts/slideLayout505.xml"/><Relationship Id="rId63" Type="http://schemas.openxmlformats.org/officeDocument/2006/relationships/slideLayout" Target="../slideLayouts/slideLayout526.xml"/><Relationship Id="rId84" Type="http://schemas.openxmlformats.org/officeDocument/2006/relationships/slideLayout" Target="../slideLayouts/slideLayout547.xml"/><Relationship Id="rId16" Type="http://schemas.openxmlformats.org/officeDocument/2006/relationships/slideLayout" Target="../slideLayouts/slideLayout479.xml"/><Relationship Id="rId107" Type="http://schemas.openxmlformats.org/officeDocument/2006/relationships/slideLayout" Target="../slideLayouts/slideLayout570.xml"/><Relationship Id="rId11" Type="http://schemas.openxmlformats.org/officeDocument/2006/relationships/slideLayout" Target="../slideLayouts/slideLayout474.xml"/><Relationship Id="rId32" Type="http://schemas.openxmlformats.org/officeDocument/2006/relationships/slideLayout" Target="../slideLayouts/slideLayout495.xml"/><Relationship Id="rId37" Type="http://schemas.openxmlformats.org/officeDocument/2006/relationships/slideLayout" Target="../slideLayouts/slideLayout500.xml"/><Relationship Id="rId53" Type="http://schemas.openxmlformats.org/officeDocument/2006/relationships/slideLayout" Target="../slideLayouts/slideLayout516.xml"/><Relationship Id="rId58" Type="http://schemas.openxmlformats.org/officeDocument/2006/relationships/slideLayout" Target="../slideLayouts/slideLayout521.xml"/><Relationship Id="rId74" Type="http://schemas.openxmlformats.org/officeDocument/2006/relationships/slideLayout" Target="../slideLayouts/slideLayout537.xml"/><Relationship Id="rId79" Type="http://schemas.openxmlformats.org/officeDocument/2006/relationships/slideLayout" Target="../slideLayouts/slideLayout542.xml"/><Relationship Id="rId102" Type="http://schemas.openxmlformats.org/officeDocument/2006/relationships/slideLayout" Target="../slideLayouts/slideLayout565.xml"/><Relationship Id="rId123" Type="http://schemas.openxmlformats.org/officeDocument/2006/relationships/slideLayout" Target="../slideLayouts/slideLayout586.xml"/><Relationship Id="rId128" Type="http://schemas.openxmlformats.org/officeDocument/2006/relationships/slideLayout" Target="../slideLayouts/slideLayout591.xml"/><Relationship Id="rId5" Type="http://schemas.openxmlformats.org/officeDocument/2006/relationships/slideLayout" Target="../slideLayouts/slideLayout468.xml"/><Relationship Id="rId90" Type="http://schemas.openxmlformats.org/officeDocument/2006/relationships/slideLayout" Target="../slideLayouts/slideLayout553.xml"/><Relationship Id="rId95" Type="http://schemas.openxmlformats.org/officeDocument/2006/relationships/slideLayout" Target="../slideLayouts/slideLayout558.xml"/><Relationship Id="rId22" Type="http://schemas.openxmlformats.org/officeDocument/2006/relationships/slideLayout" Target="../slideLayouts/slideLayout485.xml"/><Relationship Id="rId27" Type="http://schemas.openxmlformats.org/officeDocument/2006/relationships/slideLayout" Target="../slideLayouts/slideLayout490.xml"/><Relationship Id="rId43" Type="http://schemas.openxmlformats.org/officeDocument/2006/relationships/slideLayout" Target="../slideLayouts/slideLayout506.xml"/><Relationship Id="rId48" Type="http://schemas.openxmlformats.org/officeDocument/2006/relationships/slideLayout" Target="../slideLayouts/slideLayout511.xml"/><Relationship Id="rId64" Type="http://schemas.openxmlformats.org/officeDocument/2006/relationships/slideLayout" Target="../slideLayouts/slideLayout527.xml"/><Relationship Id="rId69" Type="http://schemas.openxmlformats.org/officeDocument/2006/relationships/slideLayout" Target="../slideLayouts/slideLayout532.xml"/><Relationship Id="rId113" Type="http://schemas.openxmlformats.org/officeDocument/2006/relationships/slideLayout" Target="../slideLayouts/slideLayout576.xml"/><Relationship Id="rId118" Type="http://schemas.openxmlformats.org/officeDocument/2006/relationships/slideLayout" Target="../slideLayouts/slideLayout581.xml"/><Relationship Id="rId134" Type="http://schemas.openxmlformats.org/officeDocument/2006/relationships/slideLayout" Target="../slideLayouts/slideLayout597.xml"/><Relationship Id="rId80" Type="http://schemas.openxmlformats.org/officeDocument/2006/relationships/slideLayout" Target="../slideLayouts/slideLayout543.xml"/><Relationship Id="rId85" Type="http://schemas.openxmlformats.org/officeDocument/2006/relationships/slideLayout" Target="../slideLayouts/slideLayout548.xml"/><Relationship Id="rId12" Type="http://schemas.openxmlformats.org/officeDocument/2006/relationships/slideLayout" Target="../slideLayouts/slideLayout475.xml"/><Relationship Id="rId17" Type="http://schemas.openxmlformats.org/officeDocument/2006/relationships/slideLayout" Target="../slideLayouts/slideLayout480.xml"/><Relationship Id="rId33" Type="http://schemas.openxmlformats.org/officeDocument/2006/relationships/slideLayout" Target="../slideLayouts/slideLayout496.xml"/><Relationship Id="rId38" Type="http://schemas.openxmlformats.org/officeDocument/2006/relationships/slideLayout" Target="../slideLayouts/slideLayout501.xml"/><Relationship Id="rId59" Type="http://schemas.openxmlformats.org/officeDocument/2006/relationships/slideLayout" Target="../slideLayouts/slideLayout522.xml"/><Relationship Id="rId103" Type="http://schemas.openxmlformats.org/officeDocument/2006/relationships/slideLayout" Target="../slideLayouts/slideLayout566.xml"/><Relationship Id="rId108" Type="http://schemas.openxmlformats.org/officeDocument/2006/relationships/slideLayout" Target="../slideLayouts/slideLayout571.xml"/><Relationship Id="rId124" Type="http://schemas.openxmlformats.org/officeDocument/2006/relationships/slideLayout" Target="../slideLayouts/slideLayout587.xml"/><Relationship Id="rId129" Type="http://schemas.openxmlformats.org/officeDocument/2006/relationships/slideLayout" Target="../slideLayouts/slideLayout592.xml"/><Relationship Id="rId54" Type="http://schemas.openxmlformats.org/officeDocument/2006/relationships/slideLayout" Target="../slideLayouts/slideLayout517.xml"/><Relationship Id="rId70" Type="http://schemas.openxmlformats.org/officeDocument/2006/relationships/slideLayout" Target="../slideLayouts/slideLayout533.xml"/><Relationship Id="rId75" Type="http://schemas.openxmlformats.org/officeDocument/2006/relationships/slideLayout" Target="../slideLayouts/slideLayout538.xml"/><Relationship Id="rId91" Type="http://schemas.openxmlformats.org/officeDocument/2006/relationships/slideLayout" Target="../slideLayouts/slideLayout554.xml"/><Relationship Id="rId96" Type="http://schemas.openxmlformats.org/officeDocument/2006/relationships/slideLayout" Target="../slideLayouts/slideLayout559.xml"/><Relationship Id="rId1" Type="http://schemas.openxmlformats.org/officeDocument/2006/relationships/slideLayout" Target="../slideLayouts/slideLayout464.xml"/><Relationship Id="rId6" Type="http://schemas.openxmlformats.org/officeDocument/2006/relationships/slideLayout" Target="../slideLayouts/slideLayout469.xml"/><Relationship Id="rId23" Type="http://schemas.openxmlformats.org/officeDocument/2006/relationships/slideLayout" Target="../slideLayouts/slideLayout486.xml"/><Relationship Id="rId28" Type="http://schemas.openxmlformats.org/officeDocument/2006/relationships/slideLayout" Target="../slideLayouts/slideLayout491.xml"/><Relationship Id="rId49" Type="http://schemas.openxmlformats.org/officeDocument/2006/relationships/slideLayout" Target="../slideLayouts/slideLayout512.xml"/><Relationship Id="rId114" Type="http://schemas.openxmlformats.org/officeDocument/2006/relationships/slideLayout" Target="../slideLayouts/slideLayout577.xml"/><Relationship Id="rId119" Type="http://schemas.openxmlformats.org/officeDocument/2006/relationships/slideLayout" Target="../slideLayouts/slideLayout582.xml"/><Relationship Id="rId44" Type="http://schemas.openxmlformats.org/officeDocument/2006/relationships/slideLayout" Target="../slideLayouts/slideLayout507.xml"/><Relationship Id="rId60" Type="http://schemas.openxmlformats.org/officeDocument/2006/relationships/slideLayout" Target="../slideLayouts/slideLayout523.xml"/><Relationship Id="rId65" Type="http://schemas.openxmlformats.org/officeDocument/2006/relationships/slideLayout" Target="../slideLayouts/slideLayout528.xml"/><Relationship Id="rId81" Type="http://schemas.openxmlformats.org/officeDocument/2006/relationships/slideLayout" Target="../slideLayouts/slideLayout544.xml"/><Relationship Id="rId86" Type="http://schemas.openxmlformats.org/officeDocument/2006/relationships/slideLayout" Target="../slideLayouts/slideLayout549.xml"/><Relationship Id="rId130" Type="http://schemas.openxmlformats.org/officeDocument/2006/relationships/slideLayout" Target="../slideLayouts/slideLayout593.xml"/><Relationship Id="rId135" Type="http://schemas.openxmlformats.org/officeDocument/2006/relationships/theme" Target="../theme/theme9.xml"/><Relationship Id="rId13" Type="http://schemas.openxmlformats.org/officeDocument/2006/relationships/slideLayout" Target="../slideLayouts/slideLayout476.xml"/><Relationship Id="rId18" Type="http://schemas.openxmlformats.org/officeDocument/2006/relationships/slideLayout" Target="../slideLayouts/slideLayout481.xml"/><Relationship Id="rId39" Type="http://schemas.openxmlformats.org/officeDocument/2006/relationships/slideLayout" Target="../slideLayouts/slideLayout502.xml"/><Relationship Id="rId109" Type="http://schemas.openxmlformats.org/officeDocument/2006/relationships/slideLayout" Target="../slideLayouts/slideLayout572.xml"/><Relationship Id="rId34" Type="http://schemas.openxmlformats.org/officeDocument/2006/relationships/slideLayout" Target="../slideLayouts/slideLayout497.xml"/><Relationship Id="rId50" Type="http://schemas.openxmlformats.org/officeDocument/2006/relationships/slideLayout" Target="../slideLayouts/slideLayout513.xml"/><Relationship Id="rId55" Type="http://schemas.openxmlformats.org/officeDocument/2006/relationships/slideLayout" Target="../slideLayouts/slideLayout518.xml"/><Relationship Id="rId76" Type="http://schemas.openxmlformats.org/officeDocument/2006/relationships/slideLayout" Target="../slideLayouts/slideLayout539.xml"/><Relationship Id="rId97" Type="http://schemas.openxmlformats.org/officeDocument/2006/relationships/slideLayout" Target="../slideLayouts/slideLayout560.xml"/><Relationship Id="rId104" Type="http://schemas.openxmlformats.org/officeDocument/2006/relationships/slideLayout" Target="../slideLayouts/slideLayout567.xml"/><Relationship Id="rId120" Type="http://schemas.openxmlformats.org/officeDocument/2006/relationships/slideLayout" Target="../slideLayouts/slideLayout583.xml"/><Relationship Id="rId125" Type="http://schemas.openxmlformats.org/officeDocument/2006/relationships/slideLayout" Target="../slideLayouts/slideLayout588.xml"/><Relationship Id="rId7" Type="http://schemas.openxmlformats.org/officeDocument/2006/relationships/slideLayout" Target="../slideLayouts/slideLayout470.xml"/><Relationship Id="rId71" Type="http://schemas.openxmlformats.org/officeDocument/2006/relationships/slideLayout" Target="../slideLayouts/slideLayout534.xml"/><Relationship Id="rId92" Type="http://schemas.openxmlformats.org/officeDocument/2006/relationships/slideLayout" Target="../slideLayouts/slideLayout555.xml"/><Relationship Id="rId2" Type="http://schemas.openxmlformats.org/officeDocument/2006/relationships/slideLayout" Target="../slideLayouts/slideLayout465.xml"/><Relationship Id="rId29" Type="http://schemas.openxmlformats.org/officeDocument/2006/relationships/slideLayout" Target="../slideLayouts/slideLayout492.xml"/><Relationship Id="rId24" Type="http://schemas.openxmlformats.org/officeDocument/2006/relationships/slideLayout" Target="../slideLayouts/slideLayout487.xml"/><Relationship Id="rId40" Type="http://schemas.openxmlformats.org/officeDocument/2006/relationships/slideLayout" Target="../slideLayouts/slideLayout503.xml"/><Relationship Id="rId45" Type="http://schemas.openxmlformats.org/officeDocument/2006/relationships/slideLayout" Target="../slideLayouts/slideLayout508.xml"/><Relationship Id="rId66" Type="http://schemas.openxmlformats.org/officeDocument/2006/relationships/slideLayout" Target="../slideLayouts/slideLayout529.xml"/><Relationship Id="rId87" Type="http://schemas.openxmlformats.org/officeDocument/2006/relationships/slideLayout" Target="../slideLayouts/slideLayout550.xml"/><Relationship Id="rId110" Type="http://schemas.openxmlformats.org/officeDocument/2006/relationships/slideLayout" Target="../slideLayouts/slideLayout573.xml"/><Relationship Id="rId115" Type="http://schemas.openxmlformats.org/officeDocument/2006/relationships/slideLayout" Target="../slideLayouts/slideLayout578.xml"/><Relationship Id="rId131" Type="http://schemas.openxmlformats.org/officeDocument/2006/relationships/slideLayout" Target="../slideLayouts/slideLayout594.xml"/><Relationship Id="rId61" Type="http://schemas.openxmlformats.org/officeDocument/2006/relationships/slideLayout" Target="../slideLayouts/slideLayout524.xml"/><Relationship Id="rId82" Type="http://schemas.openxmlformats.org/officeDocument/2006/relationships/slideLayout" Target="../slideLayouts/slideLayout545.xml"/><Relationship Id="rId19" Type="http://schemas.openxmlformats.org/officeDocument/2006/relationships/slideLayout" Target="../slideLayouts/slideLayout482.xml"/><Relationship Id="rId14" Type="http://schemas.openxmlformats.org/officeDocument/2006/relationships/slideLayout" Target="../slideLayouts/slideLayout477.xml"/><Relationship Id="rId30" Type="http://schemas.openxmlformats.org/officeDocument/2006/relationships/slideLayout" Target="../slideLayouts/slideLayout493.xml"/><Relationship Id="rId35" Type="http://schemas.openxmlformats.org/officeDocument/2006/relationships/slideLayout" Target="../slideLayouts/slideLayout498.xml"/><Relationship Id="rId56" Type="http://schemas.openxmlformats.org/officeDocument/2006/relationships/slideLayout" Target="../slideLayouts/slideLayout519.xml"/><Relationship Id="rId77" Type="http://schemas.openxmlformats.org/officeDocument/2006/relationships/slideLayout" Target="../slideLayouts/slideLayout540.xml"/><Relationship Id="rId100" Type="http://schemas.openxmlformats.org/officeDocument/2006/relationships/slideLayout" Target="../slideLayouts/slideLayout563.xml"/><Relationship Id="rId105" Type="http://schemas.openxmlformats.org/officeDocument/2006/relationships/slideLayout" Target="../slideLayouts/slideLayout568.xml"/><Relationship Id="rId126" Type="http://schemas.openxmlformats.org/officeDocument/2006/relationships/slideLayout" Target="../slideLayouts/slideLayout589.xml"/><Relationship Id="rId8" Type="http://schemas.openxmlformats.org/officeDocument/2006/relationships/slideLayout" Target="../slideLayouts/slideLayout471.xml"/><Relationship Id="rId51" Type="http://schemas.openxmlformats.org/officeDocument/2006/relationships/slideLayout" Target="../slideLayouts/slideLayout514.xml"/><Relationship Id="rId72" Type="http://schemas.openxmlformats.org/officeDocument/2006/relationships/slideLayout" Target="../slideLayouts/slideLayout535.xml"/><Relationship Id="rId93" Type="http://schemas.openxmlformats.org/officeDocument/2006/relationships/slideLayout" Target="../slideLayouts/slideLayout556.xml"/><Relationship Id="rId98" Type="http://schemas.openxmlformats.org/officeDocument/2006/relationships/slideLayout" Target="../slideLayouts/slideLayout561.xml"/><Relationship Id="rId121" Type="http://schemas.openxmlformats.org/officeDocument/2006/relationships/slideLayout" Target="../slideLayouts/slideLayout584.xml"/><Relationship Id="rId3" Type="http://schemas.openxmlformats.org/officeDocument/2006/relationships/slideLayout" Target="../slideLayouts/slideLayout466.xml"/><Relationship Id="rId25" Type="http://schemas.openxmlformats.org/officeDocument/2006/relationships/slideLayout" Target="../slideLayouts/slideLayout488.xml"/><Relationship Id="rId46" Type="http://schemas.openxmlformats.org/officeDocument/2006/relationships/slideLayout" Target="../slideLayouts/slideLayout509.xml"/><Relationship Id="rId67" Type="http://schemas.openxmlformats.org/officeDocument/2006/relationships/slideLayout" Target="../slideLayouts/slideLayout530.xml"/><Relationship Id="rId116" Type="http://schemas.openxmlformats.org/officeDocument/2006/relationships/slideLayout" Target="../slideLayouts/slideLayout579.xml"/><Relationship Id="rId20" Type="http://schemas.openxmlformats.org/officeDocument/2006/relationships/slideLayout" Target="../slideLayouts/slideLayout483.xml"/><Relationship Id="rId41" Type="http://schemas.openxmlformats.org/officeDocument/2006/relationships/slideLayout" Target="../slideLayouts/slideLayout504.xml"/><Relationship Id="rId62" Type="http://schemas.openxmlformats.org/officeDocument/2006/relationships/slideLayout" Target="../slideLayouts/slideLayout525.xml"/><Relationship Id="rId83" Type="http://schemas.openxmlformats.org/officeDocument/2006/relationships/slideLayout" Target="../slideLayouts/slideLayout546.xml"/><Relationship Id="rId88" Type="http://schemas.openxmlformats.org/officeDocument/2006/relationships/slideLayout" Target="../slideLayouts/slideLayout551.xml"/><Relationship Id="rId111" Type="http://schemas.openxmlformats.org/officeDocument/2006/relationships/slideLayout" Target="../slideLayouts/slideLayout574.xml"/><Relationship Id="rId132" Type="http://schemas.openxmlformats.org/officeDocument/2006/relationships/slideLayout" Target="../slideLayouts/slideLayout595.xml"/><Relationship Id="rId15" Type="http://schemas.openxmlformats.org/officeDocument/2006/relationships/slideLayout" Target="../slideLayouts/slideLayout478.xml"/><Relationship Id="rId36" Type="http://schemas.openxmlformats.org/officeDocument/2006/relationships/slideLayout" Target="../slideLayouts/slideLayout499.xml"/><Relationship Id="rId57" Type="http://schemas.openxmlformats.org/officeDocument/2006/relationships/slideLayout" Target="../slideLayouts/slideLayout520.xml"/><Relationship Id="rId106" Type="http://schemas.openxmlformats.org/officeDocument/2006/relationships/slideLayout" Target="../slideLayouts/slideLayout569.xml"/><Relationship Id="rId127" Type="http://schemas.openxmlformats.org/officeDocument/2006/relationships/slideLayout" Target="../slideLayouts/slideLayout590.xml"/><Relationship Id="rId10" Type="http://schemas.openxmlformats.org/officeDocument/2006/relationships/slideLayout" Target="../slideLayouts/slideLayout473.xml"/><Relationship Id="rId31" Type="http://schemas.openxmlformats.org/officeDocument/2006/relationships/slideLayout" Target="../slideLayouts/slideLayout494.xml"/><Relationship Id="rId52" Type="http://schemas.openxmlformats.org/officeDocument/2006/relationships/slideLayout" Target="../slideLayouts/slideLayout515.xml"/><Relationship Id="rId73" Type="http://schemas.openxmlformats.org/officeDocument/2006/relationships/slideLayout" Target="../slideLayouts/slideLayout536.xml"/><Relationship Id="rId78" Type="http://schemas.openxmlformats.org/officeDocument/2006/relationships/slideLayout" Target="../slideLayouts/slideLayout541.xml"/><Relationship Id="rId94" Type="http://schemas.openxmlformats.org/officeDocument/2006/relationships/slideLayout" Target="../slideLayouts/slideLayout557.xml"/><Relationship Id="rId99" Type="http://schemas.openxmlformats.org/officeDocument/2006/relationships/slideLayout" Target="../slideLayouts/slideLayout562.xml"/><Relationship Id="rId101" Type="http://schemas.openxmlformats.org/officeDocument/2006/relationships/slideLayout" Target="../slideLayouts/slideLayout564.xml"/><Relationship Id="rId122" Type="http://schemas.openxmlformats.org/officeDocument/2006/relationships/slideLayout" Target="../slideLayouts/slideLayout585.xml"/><Relationship Id="rId4" Type="http://schemas.openxmlformats.org/officeDocument/2006/relationships/slideLayout" Target="../slideLayouts/slideLayout467.xml"/><Relationship Id="rId9" Type="http://schemas.openxmlformats.org/officeDocument/2006/relationships/slideLayout" Target="../slideLayouts/slideLayout472.xml"/><Relationship Id="rId26" Type="http://schemas.openxmlformats.org/officeDocument/2006/relationships/slideLayout" Target="../slideLayouts/slideLayout489.xml"/><Relationship Id="rId47" Type="http://schemas.openxmlformats.org/officeDocument/2006/relationships/slideLayout" Target="../slideLayouts/slideLayout510.xml"/><Relationship Id="rId68" Type="http://schemas.openxmlformats.org/officeDocument/2006/relationships/slideLayout" Target="../slideLayouts/slideLayout531.xml"/><Relationship Id="rId89" Type="http://schemas.openxmlformats.org/officeDocument/2006/relationships/slideLayout" Target="../slideLayouts/slideLayout552.xml"/><Relationship Id="rId112" Type="http://schemas.openxmlformats.org/officeDocument/2006/relationships/slideLayout" Target="../slideLayouts/slideLayout575.xml"/><Relationship Id="rId133" Type="http://schemas.openxmlformats.org/officeDocument/2006/relationships/slideLayout" Target="../slideLayouts/slideLayout59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8A3A578-CE9D-E95F-5133-E1EB34EFC13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521DBE94-5A91-6C8A-3768-BBCC7C508212}"/>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7B701A0-ADA3-303C-8FC4-9715479167B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78834B7A-A772-41F8-99FF-2368B14B0677}" type="datetimeFigureOut">
              <a:rPr lang="en-US" smtClean="0"/>
              <a:t>10/28/2025</a:t>
            </a:fld>
            <a:endParaRPr lang="en-US"/>
          </a:p>
        </p:txBody>
      </p:sp>
      <p:sp>
        <p:nvSpPr>
          <p:cNvPr id="5" name="Footer Placeholder 4">
            <a:extLst>
              <a:ext uri="{FF2B5EF4-FFF2-40B4-BE49-F238E27FC236}">
                <a16:creationId xmlns:a16="http://schemas.microsoft.com/office/drawing/2014/main" id="{13F65C4A-79EE-5143-87B0-A9E963B60CCC}"/>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39FBE27E-6F54-EC9A-2083-E954313417F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4624AFDC-5FAE-486C-8FFC-8EB2A77CD6CB}" type="slidenum">
              <a:rPr lang="en-US" smtClean="0"/>
              <a:t>‹#›</a:t>
            </a:fld>
            <a:endParaRPr lang="en-US"/>
          </a:p>
        </p:txBody>
      </p:sp>
    </p:spTree>
    <p:extLst>
      <p:ext uri="{BB962C8B-B14F-4D97-AF65-F5344CB8AC3E}">
        <p14:creationId xmlns:p14="http://schemas.microsoft.com/office/powerpoint/2010/main" val="206043099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bwMode="blackWhite">
      <p:bgRef idx="1001">
        <a:schemeClr val="bg1"/>
      </p:bgRef>
    </p:bg>
    <p:spTree>
      <p:nvGrpSpPr>
        <p:cNvPr id="1" name=""/>
        <p:cNvGrpSpPr/>
        <p:nvPr/>
      </p:nvGrpSpPr>
      <p:grpSpPr>
        <a:xfrm>
          <a:off x="0" y="0"/>
          <a:ext cx="0" cy="0"/>
          <a:chOff x="0" y="0"/>
          <a:chExt cx="0" cy="0"/>
        </a:xfrm>
      </p:grpSpPr>
      <p:sp>
        <p:nvSpPr>
          <p:cNvPr id="4" name="Text Placeholder 3"/>
          <p:cNvSpPr>
            <a:spLocks noGrp="1"/>
          </p:cNvSpPr>
          <p:nvPr>
            <p:ph type="body" idx="1"/>
          </p:nvPr>
        </p:nvSpPr>
        <p:spPr>
          <a:xfrm>
            <a:off x="584200" y="1435503"/>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50" name="Picture 49" descr="A picture containing screenshot, colorfulness&#10;&#10;Description automatically generated">
            <a:extLst>
              <a:ext uri="{FF2B5EF4-FFF2-40B4-BE49-F238E27FC236}">
                <a16:creationId xmlns:a16="http://schemas.microsoft.com/office/drawing/2014/main" id="{7299769D-12ED-63A5-35EE-70032F0DDCF1}"/>
              </a:ext>
            </a:extLst>
          </p:cNvPr>
          <p:cNvPicPr>
            <a:picLocks noChangeAspect="1"/>
          </p:cNvPicPr>
          <p:nvPr/>
        </p:nvPicPr>
        <p:blipFill>
          <a:blip r:embed="rId149" cstate="screen">
            <a:extLst>
              <a:ext uri="{28A0092B-C50C-407E-A947-70E740481C1C}">
                <a14:useLocalDpi xmlns:a14="http://schemas.microsoft.com/office/drawing/2010/main"/>
              </a:ext>
            </a:extLst>
          </a:blip>
          <a:stretch>
            <a:fillRect/>
          </a:stretch>
        </p:blipFill>
        <p:spPr>
          <a:xfrm>
            <a:off x="12353532" y="0"/>
            <a:ext cx="1040075" cy="6858000"/>
          </a:xfrm>
          <a:prstGeom prst="rect">
            <a:avLst/>
          </a:prstGeom>
        </p:spPr>
      </p:pic>
      <p:grpSp>
        <p:nvGrpSpPr>
          <p:cNvPr id="8" name="GRID" hidden="1">
            <a:extLst>
              <a:ext uri="{FF2B5EF4-FFF2-40B4-BE49-F238E27FC236}">
                <a16:creationId xmlns:a16="http://schemas.microsoft.com/office/drawing/2014/main" id="{C6B6F4D7-B785-EBE0-EFC8-70122CE93F9A}"/>
              </a:ext>
            </a:extLst>
          </p:cNvPr>
          <p:cNvGrpSpPr/>
          <p:nvPr userDrawn="1"/>
        </p:nvGrpSpPr>
        <p:grpSpPr>
          <a:xfrm>
            <a:off x="0" y="0"/>
            <a:ext cx="12192000" cy="6858000"/>
            <a:chOff x="0" y="0"/>
            <a:chExt cx="12192000" cy="6858000"/>
          </a:xfrm>
        </p:grpSpPr>
        <p:cxnSp>
          <p:nvCxnSpPr>
            <p:cNvPr id="34" name="Straight Connector 33">
              <a:extLst>
                <a:ext uri="{FF2B5EF4-FFF2-40B4-BE49-F238E27FC236}">
                  <a16:creationId xmlns:a16="http://schemas.microsoft.com/office/drawing/2014/main" id="{BEC36EEE-9296-4A54-BCF3-E660B4DBD4D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B1A9C7C4-2788-086A-06C9-6FDAB9D36F66}"/>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7D75668-D77B-B2A0-586F-44A34F72AEB7}"/>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C423497B-EDD9-2961-965C-5D57068EEE9F}"/>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964A9A9-8A8B-8570-C5A3-985365C4229D}"/>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60DA42-7DA0-ED55-CBEC-B5451D73276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B8E8C73E-1068-F020-D2CE-66DC645BEAC4}"/>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D275D275-40DF-46F0-B106-70C933C8900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9791540-38A9-9B35-FF73-80A26D366DAF}"/>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9695B4DD-E25E-9837-8C3F-6E925F25801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360DAF09-AA98-8961-ED05-91D1FFBDE6C8}"/>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D49EFA2F-FA79-C015-586D-9D05E7134BB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77B083E0-68D2-5A77-7B0B-6BBF42B204CE}"/>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6BFA2C8-3736-44A8-AC83-B0C153E16125}"/>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BDF1FE2F-7862-07F0-41CB-143927C71663}"/>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D72C70F4-D52B-BA06-6A4D-D31E6467C4B1}"/>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94A030BA-B920-9178-5F11-AAD132ACBC6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30EBA2D2-99A5-593B-3F4F-3D013DFFD48A}"/>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16C4F9F-9373-0E5F-B3E5-428660937477}"/>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DFF481AD-2908-3F01-EFBB-BC50543A5A3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A23C7F91-A0BB-5E29-BA6A-428745D8137A}"/>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67893E39-028A-D869-57C8-DA39DD4CDC98}"/>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9A759E7F-FFE4-437F-C6DF-7C4647FBCBB7}"/>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0E3A3E6D-F34F-053F-85E3-A0D5D803777E}"/>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C4AD4EB4-8366-1D30-6C4A-B79CEC28A0B1}"/>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825FA616-7A07-5F7A-903F-76086FEAC5AE}"/>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40E325F-1794-09CC-4B91-CAD0A9DE9826}"/>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B8FE8BC8-0A00-DCD8-9ED2-3E4CFAF1C601}"/>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5E1D1FD6-5199-B9CB-D384-EF8B953D137E}"/>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0A7A5DE6-3E0E-5F7B-B6DD-48371AEBD087}"/>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CFE049C-BF1D-F1E3-780C-9751D15B6D2F}"/>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2E894A6A-609D-D5C3-B964-666136ABDBC1}"/>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7E94301E-B445-6B82-1951-3C12C3187BDB}"/>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CC92E826-CBC9-9F70-B67C-FC22EF174B67}"/>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79" name=".64 square" hidden="1">
            <a:extLst>
              <a:ext uri="{FF2B5EF4-FFF2-40B4-BE49-F238E27FC236}">
                <a16:creationId xmlns:a16="http://schemas.microsoft.com/office/drawing/2014/main" id="{5C21C4FD-830F-3750-E81E-1EFAB5CBC4B4}"/>
              </a:ext>
            </a:extLst>
          </p:cNvPr>
          <p:cNvSpPr/>
          <p:nvPr userDrawn="1"/>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80" name=".32 square" hidden="1">
            <a:extLst>
              <a:ext uri="{FF2B5EF4-FFF2-40B4-BE49-F238E27FC236}">
                <a16:creationId xmlns:a16="http://schemas.microsoft.com/office/drawing/2014/main" id="{5AB898F6-B811-E351-60FF-097AD756D5D7}"/>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81" name="Picture 80" descr="A picture containing screenshot, colorfulness&#10;&#10;Description automatically generated">
            <a:extLst>
              <a:ext uri="{FF2B5EF4-FFF2-40B4-BE49-F238E27FC236}">
                <a16:creationId xmlns:a16="http://schemas.microsoft.com/office/drawing/2014/main" id="{538D8849-0558-5119-90D6-5C1766166F8B}"/>
              </a:ext>
            </a:extLst>
          </p:cNvPr>
          <p:cNvPicPr>
            <a:picLocks noChangeAspect="1"/>
          </p:cNvPicPr>
          <p:nvPr userDrawn="1"/>
        </p:nvPicPr>
        <p:blipFill>
          <a:blip r:embed="rId149" cstate="screen">
            <a:extLst>
              <a:ext uri="{28A0092B-C50C-407E-A947-70E740481C1C}">
                <a14:useLocalDpi xmlns:a14="http://schemas.microsoft.com/office/drawing/2010/main"/>
              </a:ext>
            </a:extLst>
          </a:blip>
          <a:stretch>
            <a:fillRect/>
          </a:stretch>
        </p:blipFill>
        <p:spPr>
          <a:xfrm>
            <a:off x="12353532" y="0"/>
            <a:ext cx="1040075" cy="6858000"/>
          </a:xfrm>
          <a:prstGeom prst="rect">
            <a:avLst/>
          </a:prstGeom>
        </p:spPr>
      </p:pic>
      <p:sp>
        <p:nvSpPr>
          <p:cNvPr id="2" name="Title Placeholder 1"/>
          <p:cNvSpPr>
            <a:spLocks noGrp="1"/>
          </p:cNvSpPr>
          <p:nvPr>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6" name="Text Placeholder 3">
            <a:extLst>
              <a:ext uri="{FF2B5EF4-FFF2-40B4-BE49-F238E27FC236}">
                <a16:creationId xmlns:a16="http://schemas.microsoft.com/office/drawing/2014/main" id="{B37ED564-055E-99E4-8D52-A7C00AECDA89}"/>
              </a:ext>
            </a:extLst>
          </p:cNvPr>
          <p:cNvSpPr>
            <a:spLocks noGrp="1"/>
          </p:cNvSpPr>
          <p:nvPr>
            <p:ph type="body" idx="1"/>
          </p:nvPr>
        </p:nvSpPr>
        <p:spPr>
          <a:xfrm>
            <a:off x="584200" y="1435503"/>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42440130"/>
      </p:ext>
    </p:extLst>
  </p:cSld>
  <p:clrMap bg1="lt1" tx1="dk1" bg2="lt2" tx2="dk2" accent1="accent1" accent2="accent2" accent3="accent3" accent4="accent4" accent5="accent5" accent6="accent6" hlink="hlink" folHlink="folHlink"/>
  <p:sldLayoutIdLst>
    <p:sldLayoutId id="2147484255" r:id="rId1"/>
    <p:sldLayoutId id="2147484256" r:id="rId2"/>
    <p:sldLayoutId id="2147484257" r:id="rId3"/>
    <p:sldLayoutId id="2147484258" r:id="rId4"/>
    <p:sldLayoutId id="2147484259" r:id="rId5"/>
    <p:sldLayoutId id="2147484260" r:id="rId6"/>
    <p:sldLayoutId id="2147484261" r:id="rId7"/>
    <p:sldLayoutId id="2147484262" r:id="rId8"/>
    <p:sldLayoutId id="2147484263" r:id="rId9"/>
    <p:sldLayoutId id="2147484264" r:id="rId10"/>
    <p:sldLayoutId id="2147484265" r:id="rId11"/>
    <p:sldLayoutId id="2147484266" r:id="rId12"/>
    <p:sldLayoutId id="2147484267" r:id="rId13"/>
    <p:sldLayoutId id="2147484268" r:id="rId14"/>
    <p:sldLayoutId id="2147484269" r:id="rId15"/>
    <p:sldLayoutId id="2147484270" r:id="rId16"/>
    <p:sldLayoutId id="2147484271" r:id="rId17"/>
    <p:sldLayoutId id="2147484272" r:id="rId18"/>
    <p:sldLayoutId id="2147484273" r:id="rId19"/>
    <p:sldLayoutId id="2147484274" r:id="rId20"/>
    <p:sldLayoutId id="2147484275" r:id="rId21"/>
    <p:sldLayoutId id="2147484276" r:id="rId22"/>
    <p:sldLayoutId id="2147484277" r:id="rId23"/>
    <p:sldLayoutId id="2147484278" r:id="rId24"/>
    <p:sldLayoutId id="2147484279" r:id="rId25"/>
    <p:sldLayoutId id="2147484280" r:id="rId26"/>
    <p:sldLayoutId id="2147484281" r:id="rId27"/>
    <p:sldLayoutId id="2147484282" r:id="rId28"/>
    <p:sldLayoutId id="2147484283" r:id="rId29"/>
    <p:sldLayoutId id="2147484284" r:id="rId30"/>
    <p:sldLayoutId id="2147484285" r:id="rId31"/>
    <p:sldLayoutId id="2147484286" r:id="rId32"/>
    <p:sldLayoutId id="2147484287" r:id="rId33"/>
    <p:sldLayoutId id="2147484288" r:id="rId34"/>
    <p:sldLayoutId id="2147484289" r:id="rId35"/>
    <p:sldLayoutId id="2147484290" r:id="rId36"/>
    <p:sldLayoutId id="2147484291" r:id="rId37"/>
    <p:sldLayoutId id="2147484292" r:id="rId38"/>
    <p:sldLayoutId id="2147484293" r:id="rId39"/>
    <p:sldLayoutId id="2147484294" r:id="rId40"/>
    <p:sldLayoutId id="2147484295" r:id="rId41"/>
    <p:sldLayoutId id="2147484296" r:id="rId42"/>
    <p:sldLayoutId id="2147484297" r:id="rId43"/>
    <p:sldLayoutId id="2147484298" r:id="rId44"/>
    <p:sldLayoutId id="2147484299" r:id="rId45"/>
    <p:sldLayoutId id="2147484300" r:id="rId46"/>
    <p:sldLayoutId id="2147484301" r:id="rId47"/>
    <p:sldLayoutId id="2147484302" r:id="rId48"/>
    <p:sldLayoutId id="2147484303" r:id="rId49"/>
    <p:sldLayoutId id="2147484304" r:id="rId50"/>
    <p:sldLayoutId id="2147484305" r:id="rId51"/>
    <p:sldLayoutId id="2147484306" r:id="rId52"/>
    <p:sldLayoutId id="2147484307" r:id="rId53"/>
    <p:sldLayoutId id="2147484308" r:id="rId54"/>
    <p:sldLayoutId id="2147484309" r:id="rId55"/>
    <p:sldLayoutId id="2147484310" r:id="rId56"/>
    <p:sldLayoutId id="2147484311" r:id="rId57"/>
    <p:sldLayoutId id="2147484312" r:id="rId58"/>
    <p:sldLayoutId id="2147484313" r:id="rId59"/>
    <p:sldLayoutId id="2147484314" r:id="rId60"/>
    <p:sldLayoutId id="2147484315" r:id="rId61"/>
    <p:sldLayoutId id="2147484316" r:id="rId62"/>
    <p:sldLayoutId id="2147484317" r:id="rId63"/>
    <p:sldLayoutId id="2147484318" r:id="rId64"/>
    <p:sldLayoutId id="2147484319" r:id="rId65"/>
    <p:sldLayoutId id="2147484320" r:id="rId66"/>
    <p:sldLayoutId id="2147484321" r:id="rId67"/>
    <p:sldLayoutId id="2147484322" r:id="rId68"/>
    <p:sldLayoutId id="2147484323" r:id="rId69"/>
    <p:sldLayoutId id="2147484324" r:id="rId70"/>
    <p:sldLayoutId id="2147484325" r:id="rId71"/>
    <p:sldLayoutId id="2147484326" r:id="rId72"/>
    <p:sldLayoutId id="2147484327" r:id="rId73"/>
    <p:sldLayoutId id="2147484328" r:id="rId74"/>
    <p:sldLayoutId id="2147484329" r:id="rId75"/>
    <p:sldLayoutId id="2147484330" r:id="rId76"/>
    <p:sldLayoutId id="2147484331" r:id="rId77"/>
    <p:sldLayoutId id="2147484332" r:id="rId78"/>
    <p:sldLayoutId id="2147484333" r:id="rId79"/>
    <p:sldLayoutId id="2147484334" r:id="rId80"/>
    <p:sldLayoutId id="2147484335" r:id="rId81"/>
    <p:sldLayoutId id="2147484336" r:id="rId82"/>
    <p:sldLayoutId id="2147484337" r:id="rId83"/>
    <p:sldLayoutId id="2147484338" r:id="rId84"/>
    <p:sldLayoutId id="2147484339" r:id="rId85"/>
    <p:sldLayoutId id="2147484340" r:id="rId86"/>
    <p:sldLayoutId id="2147484341" r:id="rId87"/>
    <p:sldLayoutId id="2147484342" r:id="rId88"/>
    <p:sldLayoutId id="2147484343" r:id="rId89"/>
    <p:sldLayoutId id="2147484344" r:id="rId90"/>
    <p:sldLayoutId id="2147484345" r:id="rId91"/>
    <p:sldLayoutId id="2147484346" r:id="rId92"/>
    <p:sldLayoutId id="2147484347" r:id="rId93"/>
    <p:sldLayoutId id="2147484348" r:id="rId94"/>
    <p:sldLayoutId id="2147484349" r:id="rId95"/>
    <p:sldLayoutId id="2147484350" r:id="rId96"/>
    <p:sldLayoutId id="2147484351" r:id="rId97"/>
    <p:sldLayoutId id="2147484352" r:id="rId98"/>
    <p:sldLayoutId id="2147484353" r:id="rId99"/>
    <p:sldLayoutId id="2147484354" r:id="rId100"/>
    <p:sldLayoutId id="2147484355" r:id="rId101"/>
    <p:sldLayoutId id="2147484356" r:id="rId102"/>
    <p:sldLayoutId id="2147484357" r:id="rId103"/>
    <p:sldLayoutId id="2147484358" r:id="rId104"/>
    <p:sldLayoutId id="2147484359" r:id="rId105"/>
    <p:sldLayoutId id="2147484360" r:id="rId106"/>
    <p:sldLayoutId id="2147484361" r:id="rId107"/>
    <p:sldLayoutId id="2147484362" r:id="rId108"/>
    <p:sldLayoutId id="2147484363" r:id="rId109"/>
    <p:sldLayoutId id="2147484364" r:id="rId110"/>
    <p:sldLayoutId id="2147484365" r:id="rId111"/>
    <p:sldLayoutId id="2147484366" r:id="rId112"/>
    <p:sldLayoutId id="2147484367" r:id="rId113"/>
    <p:sldLayoutId id="2147484368" r:id="rId114"/>
    <p:sldLayoutId id="2147484369" r:id="rId115"/>
    <p:sldLayoutId id="2147484370" r:id="rId116"/>
    <p:sldLayoutId id="2147484371" r:id="rId117"/>
    <p:sldLayoutId id="2147484372" r:id="rId118"/>
    <p:sldLayoutId id="2147484373" r:id="rId119"/>
    <p:sldLayoutId id="2147484374" r:id="rId120"/>
    <p:sldLayoutId id="2147484375" r:id="rId121"/>
    <p:sldLayoutId id="2147484376" r:id="rId122"/>
    <p:sldLayoutId id="2147484377" r:id="rId123"/>
    <p:sldLayoutId id="2147484378" r:id="rId124"/>
    <p:sldLayoutId id="2147484379" r:id="rId125"/>
    <p:sldLayoutId id="2147484380" r:id="rId126"/>
    <p:sldLayoutId id="2147484381" r:id="rId127"/>
    <p:sldLayoutId id="2147484382" r:id="rId128"/>
    <p:sldLayoutId id="2147484383" r:id="rId129"/>
    <p:sldLayoutId id="2147484384" r:id="rId130"/>
    <p:sldLayoutId id="2147484385" r:id="rId131"/>
    <p:sldLayoutId id="2147484386" r:id="rId132"/>
    <p:sldLayoutId id="2147484387" r:id="rId133"/>
    <p:sldLayoutId id="2147484388" r:id="rId134"/>
    <p:sldLayoutId id="2147484389" r:id="rId135"/>
    <p:sldLayoutId id="2147484390" r:id="rId136"/>
    <p:sldLayoutId id="2147484391" r:id="rId137"/>
    <p:sldLayoutId id="2147484392" r:id="rId138"/>
    <p:sldLayoutId id="2147484393" r:id="rId139"/>
    <p:sldLayoutId id="2147484394" r:id="rId140"/>
    <p:sldLayoutId id="2147484395" r:id="rId141"/>
    <p:sldLayoutId id="2147484396" r:id="rId142"/>
    <p:sldLayoutId id="2147484397" r:id="rId143"/>
    <p:sldLayoutId id="2147484398" r:id="rId144"/>
    <p:sldLayoutId id="2147484399" r:id="rId145"/>
    <p:sldLayoutId id="2147484400" r:id="rId146"/>
    <p:sldLayoutId id="2147484401" r:id="rId147"/>
  </p:sldLayoutIdLst>
  <p:transition>
    <p:fade/>
  </p:transition>
  <p:hf sldNum="0" hdr="0" ftr="0" dt="0"/>
  <p:txStyles>
    <p:title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p:titleStyle>
    <p:body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1" pos="368">
          <p15:clr>
            <a:srgbClr val="C35EA4"/>
          </p15:clr>
        </p15:guide>
        <p15:guide id="32" pos="7313">
          <p15:clr>
            <a:srgbClr val="C35EA4"/>
          </p15:clr>
        </p15:guide>
        <p15:guide id="33" orient="horz" pos="369">
          <p15:clr>
            <a:srgbClr val="C35EA4"/>
          </p15:clr>
        </p15:guide>
        <p15:guide id="34" orient="horz" pos="3949">
          <p15:clr>
            <a:srgbClr val="C35EA4"/>
          </p15:clr>
        </p15:guide>
        <p15:guide id="35" orient="horz" pos="184">
          <p15:clr>
            <a:srgbClr val="A4A3A4"/>
          </p15:clr>
        </p15:guide>
        <p15:guide id="36" pos="185">
          <p15:clr>
            <a:srgbClr val="A4A3A4"/>
          </p15:clr>
        </p15:guide>
        <p15:guide id="37" orient="horz" pos="4135">
          <p15:clr>
            <a:srgbClr val="A4A3A4"/>
          </p15:clr>
        </p15:guide>
        <p15:guide id="38" pos="7495">
          <p15:clr>
            <a:srgbClr val="A4A3A4"/>
          </p15:clr>
        </p15:guide>
        <p15:guide id="39" orient="horz" pos="864">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bwMode="blackWhite">
      <p:bgPr>
        <a:solidFill>
          <a:srgbClr val="EDF6F3"/>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p:ph type="body" idx="1"/>
          </p:nvPr>
        </p:nvSpPr>
        <p:spPr>
          <a:xfrm>
            <a:off x="584200" y="1435503"/>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144" name="Graphic 143">
            <a:extLst>
              <a:ext uri="{FF2B5EF4-FFF2-40B4-BE49-F238E27FC236}">
                <a16:creationId xmlns:a16="http://schemas.microsoft.com/office/drawing/2014/main" id="{55FCE7D5-5796-0746-3173-EB75FBE85E45}"/>
              </a:ext>
            </a:extLst>
          </p:cNvPr>
          <p:cNvPicPr>
            <a:picLocks noChangeAspect="1"/>
          </p:cNvPicPr>
          <p:nvPr/>
        </p:nvPicPr>
        <p:blipFill>
          <a:blip r:embed="rId52">
            <a:extLst>
              <a:ext uri="{96DAC541-7B7A-43D3-8B79-37D633B846F1}">
                <asvg:svgBlip xmlns:asvg="http://schemas.microsoft.com/office/drawing/2016/SVG/main" r:embed="rId53"/>
              </a:ext>
            </a:extLst>
          </a:blip>
          <a:srcRect/>
          <a:stretch/>
        </p:blipFill>
        <p:spPr>
          <a:xfrm rot="5400000">
            <a:off x="9509919" y="2743200"/>
            <a:ext cx="6858000" cy="1371600"/>
          </a:xfrm>
          <a:prstGeom prst="rect">
            <a:avLst/>
          </a:prstGeom>
        </p:spPr>
      </p:pic>
    </p:spTree>
    <p:extLst>
      <p:ext uri="{BB962C8B-B14F-4D97-AF65-F5344CB8AC3E}">
        <p14:creationId xmlns:p14="http://schemas.microsoft.com/office/powerpoint/2010/main" val="278384528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 id="2147483692" r:id="rId32"/>
    <p:sldLayoutId id="2147483693" r:id="rId33"/>
    <p:sldLayoutId id="2147483694" r:id="rId34"/>
    <p:sldLayoutId id="2147483695" r:id="rId35"/>
    <p:sldLayoutId id="2147483696" r:id="rId36"/>
    <p:sldLayoutId id="2147483697" r:id="rId37"/>
    <p:sldLayoutId id="2147483698" r:id="rId38"/>
    <p:sldLayoutId id="2147483699" r:id="rId39"/>
    <p:sldLayoutId id="2147483700" r:id="rId40"/>
    <p:sldLayoutId id="2147483701" r:id="rId41"/>
    <p:sldLayoutId id="2147483702" r:id="rId42"/>
    <p:sldLayoutId id="2147483703" r:id="rId43"/>
    <p:sldLayoutId id="2147483704" r:id="rId44"/>
    <p:sldLayoutId id="2147483705" r:id="rId45"/>
    <p:sldLayoutId id="2147483706" r:id="rId46"/>
    <p:sldLayoutId id="2147483707" r:id="rId47"/>
    <p:sldLayoutId id="2147483708" r:id="rId48"/>
    <p:sldLayoutId id="2147483709" r:id="rId49"/>
    <p:sldLayoutId id="2147483710" r:id="rId50"/>
  </p:sldLayoutIdLst>
  <p:transition>
    <p:fade/>
  </p:transition>
  <p:hf sldNum="0" hdr="0" ftr="0" dt="0"/>
  <p:txStyles>
    <p:title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p:titleStyle>
    <p:body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guide id="31" orient="horz" pos="4008">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bwMode="blackWhite">
      <p:bgRef idx="1001">
        <a:schemeClr val="bg1"/>
      </p:bgRef>
    </p:bg>
    <p:spTree>
      <p:nvGrpSpPr>
        <p:cNvPr id="1" name=""/>
        <p:cNvGrpSpPr/>
        <p:nvPr/>
      </p:nvGrpSpPr>
      <p:grpSpPr>
        <a:xfrm>
          <a:off x="0" y="0"/>
          <a:ext cx="0" cy="0"/>
          <a:chOff x="0" y="0"/>
          <a:chExt cx="0" cy="0"/>
        </a:xfrm>
      </p:grpSpPr>
      <p:sp>
        <p:nvSpPr>
          <p:cNvPr id="4" name="Text Placeholder 3"/>
          <p:cNvSpPr>
            <a:spLocks noGrp="1"/>
          </p:cNvSpPr>
          <p:nvPr>
            <p:ph type="body" idx="1"/>
          </p:nvPr>
        </p:nvSpPr>
        <p:spPr>
          <a:xfrm>
            <a:off x="584200" y="1435503"/>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50" name="Picture 49" descr="A picture containing screenshot, colorfulness&#10;&#10;Description automatically generated">
            <a:extLst>
              <a:ext uri="{FF2B5EF4-FFF2-40B4-BE49-F238E27FC236}">
                <a16:creationId xmlns:a16="http://schemas.microsoft.com/office/drawing/2014/main" id="{7299769D-12ED-63A5-35EE-70032F0DDCF1}"/>
              </a:ext>
            </a:extLst>
          </p:cNvPr>
          <p:cNvPicPr>
            <a:picLocks noChangeAspect="1"/>
          </p:cNvPicPr>
          <p:nvPr/>
        </p:nvPicPr>
        <p:blipFill>
          <a:blip r:embed="rId73" cstate="screen">
            <a:extLst>
              <a:ext uri="{28A0092B-C50C-407E-A947-70E740481C1C}">
                <a14:useLocalDpi xmlns:a14="http://schemas.microsoft.com/office/drawing/2010/main"/>
              </a:ext>
            </a:extLst>
          </a:blip>
          <a:stretch>
            <a:fillRect/>
          </a:stretch>
        </p:blipFill>
        <p:spPr>
          <a:xfrm>
            <a:off x="12353532" y="0"/>
            <a:ext cx="1040075" cy="6858000"/>
          </a:xfrm>
          <a:prstGeom prst="rect">
            <a:avLst/>
          </a:prstGeom>
        </p:spPr>
      </p:pic>
      <p:grpSp>
        <p:nvGrpSpPr>
          <p:cNvPr id="8" name="GRID" hidden="1">
            <a:extLst>
              <a:ext uri="{FF2B5EF4-FFF2-40B4-BE49-F238E27FC236}">
                <a16:creationId xmlns:a16="http://schemas.microsoft.com/office/drawing/2014/main" id="{C6B6F4D7-B785-EBE0-EFC8-70122CE93F9A}"/>
              </a:ext>
            </a:extLst>
          </p:cNvPr>
          <p:cNvGrpSpPr/>
          <p:nvPr userDrawn="1"/>
        </p:nvGrpSpPr>
        <p:grpSpPr>
          <a:xfrm>
            <a:off x="0" y="0"/>
            <a:ext cx="12192000" cy="6858000"/>
            <a:chOff x="0" y="0"/>
            <a:chExt cx="12192000" cy="6858000"/>
          </a:xfrm>
        </p:grpSpPr>
        <p:cxnSp>
          <p:nvCxnSpPr>
            <p:cNvPr id="34" name="Straight Connector 33">
              <a:extLst>
                <a:ext uri="{FF2B5EF4-FFF2-40B4-BE49-F238E27FC236}">
                  <a16:creationId xmlns:a16="http://schemas.microsoft.com/office/drawing/2014/main" id="{BEC36EEE-9296-4A54-BCF3-E660B4DBD4D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B1A9C7C4-2788-086A-06C9-6FDAB9D36F66}"/>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7D75668-D77B-B2A0-586F-44A34F72AEB7}"/>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C423497B-EDD9-2961-965C-5D57068EEE9F}"/>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964A9A9-8A8B-8570-C5A3-985365C4229D}"/>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60DA42-7DA0-ED55-CBEC-B5451D73276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B8E8C73E-1068-F020-D2CE-66DC645BEAC4}"/>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D275D275-40DF-46F0-B106-70C933C8900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9791540-38A9-9B35-FF73-80A26D366DAF}"/>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9695B4DD-E25E-9837-8C3F-6E925F25801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360DAF09-AA98-8961-ED05-91D1FFBDE6C8}"/>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D49EFA2F-FA79-C015-586D-9D05E7134BB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77B083E0-68D2-5A77-7B0B-6BBF42B204CE}"/>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6BFA2C8-3736-44A8-AC83-B0C153E16125}"/>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BDF1FE2F-7862-07F0-41CB-143927C71663}"/>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D72C70F4-D52B-BA06-6A4D-D31E6467C4B1}"/>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94A030BA-B920-9178-5F11-AAD132ACBC6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30EBA2D2-99A5-593B-3F4F-3D013DFFD48A}"/>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16C4F9F-9373-0E5F-B3E5-428660937477}"/>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DFF481AD-2908-3F01-EFBB-BC50543A5A3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A23C7F91-A0BB-5E29-BA6A-428745D8137A}"/>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67893E39-028A-D869-57C8-DA39DD4CDC98}"/>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9A759E7F-FFE4-437F-C6DF-7C4647FBCBB7}"/>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0E3A3E6D-F34F-053F-85E3-A0D5D803777E}"/>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C4AD4EB4-8366-1D30-6C4A-B79CEC28A0B1}"/>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825FA616-7A07-5F7A-903F-76086FEAC5AE}"/>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40E325F-1794-09CC-4B91-CAD0A9DE9826}"/>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B8FE8BC8-0A00-DCD8-9ED2-3E4CFAF1C601}"/>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5E1D1FD6-5199-B9CB-D384-EF8B953D137E}"/>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0A7A5DE6-3E0E-5F7B-B6DD-48371AEBD087}"/>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CFE049C-BF1D-F1E3-780C-9751D15B6D2F}"/>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2E894A6A-609D-D5C3-B964-666136ABDBC1}"/>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7E94301E-B445-6B82-1951-3C12C3187BDB}"/>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CC92E826-CBC9-9F70-B67C-FC22EF174B67}"/>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79" name=".64 square" hidden="1">
            <a:extLst>
              <a:ext uri="{FF2B5EF4-FFF2-40B4-BE49-F238E27FC236}">
                <a16:creationId xmlns:a16="http://schemas.microsoft.com/office/drawing/2014/main" id="{5C21C4FD-830F-3750-E81E-1EFAB5CBC4B4}"/>
              </a:ext>
            </a:extLst>
          </p:cNvPr>
          <p:cNvSpPr/>
          <p:nvPr userDrawn="1"/>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80" name=".32 square" hidden="1">
            <a:extLst>
              <a:ext uri="{FF2B5EF4-FFF2-40B4-BE49-F238E27FC236}">
                <a16:creationId xmlns:a16="http://schemas.microsoft.com/office/drawing/2014/main" id="{5AB898F6-B811-E351-60FF-097AD756D5D7}"/>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81" name="Picture 80" descr="A picture containing screenshot, colorfulness&#10;&#10;Description automatically generated">
            <a:extLst>
              <a:ext uri="{FF2B5EF4-FFF2-40B4-BE49-F238E27FC236}">
                <a16:creationId xmlns:a16="http://schemas.microsoft.com/office/drawing/2014/main" id="{538D8849-0558-5119-90D6-5C1766166F8B}"/>
              </a:ext>
            </a:extLst>
          </p:cNvPr>
          <p:cNvPicPr>
            <a:picLocks noChangeAspect="1"/>
          </p:cNvPicPr>
          <p:nvPr userDrawn="1"/>
        </p:nvPicPr>
        <p:blipFill>
          <a:blip r:embed="rId73" cstate="screen">
            <a:extLst>
              <a:ext uri="{28A0092B-C50C-407E-A947-70E740481C1C}">
                <a14:useLocalDpi xmlns:a14="http://schemas.microsoft.com/office/drawing/2010/main"/>
              </a:ext>
            </a:extLst>
          </a:blip>
          <a:stretch>
            <a:fillRect/>
          </a:stretch>
        </p:blipFill>
        <p:spPr>
          <a:xfrm>
            <a:off x="12353532" y="0"/>
            <a:ext cx="1040075" cy="6858000"/>
          </a:xfrm>
          <a:prstGeom prst="rect">
            <a:avLst/>
          </a:prstGeom>
        </p:spPr>
      </p:pic>
      <p:sp>
        <p:nvSpPr>
          <p:cNvPr id="2" name="Title Placeholder 1"/>
          <p:cNvSpPr>
            <a:spLocks noGrp="1"/>
          </p:cNvSpPr>
          <p:nvPr>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6" name="Text Placeholder 3">
            <a:extLst>
              <a:ext uri="{FF2B5EF4-FFF2-40B4-BE49-F238E27FC236}">
                <a16:creationId xmlns:a16="http://schemas.microsoft.com/office/drawing/2014/main" id="{B37ED564-055E-99E4-8D52-A7C00AECDA89}"/>
              </a:ext>
            </a:extLst>
          </p:cNvPr>
          <p:cNvSpPr>
            <a:spLocks noGrp="1"/>
          </p:cNvSpPr>
          <p:nvPr>
            <p:ph type="body" idx="1"/>
          </p:nvPr>
        </p:nvSpPr>
        <p:spPr>
          <a:xfrm>
            <a:off x="584200" y="1435503"/>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08951576"/>
      </p:ext>
    </p:extLst>
  </p:cSld>
  <p:clrMap bg1="lt1" tx1="dk1" bg2="lt2" tx2="dk2" accent1="accent1" accent2="accent2" accent3="accent3" accent4="accent4" accent5="accent5" accent6="accent6" hlink="hlink" folHlink="folHlink"/>
  <p:sldLayoutIdLst>
    <p:sldLayoutId id="2147483712" r:id="rId1"/>
    <p:sldLayoutId id="2147483713" r:id="rId2"/>
    <p:sldLayoutId id="2147483714" r:id="rId3"/>
    <p:sldLayoutId id="2147483715" r:id="rId4"/>
    <p:sldLayoutId id="2147483716" r:id="rId5"/>
    <p:sldLayoutId id="2147483717" r:id="rId6"/>
    <p:sldLayoutId id="2147483718" r:id="rId7"/>
    <p:sldLayoutId id="2147483719" r:id="rId8"/>
    <p:sldLayoutId id="2147483720" r:id="rId9"/>
    <p:sldLayoutId id="2147483721" r:id="rId10"/>
    <p:sldLayoutId id="2147483722" r:id="rId11"/>
    <p:sldLayoutId id="2147483723" r:id="rId12"/>
    <p:sldLayoutId id="2147483724" r:id="rId13"/>
    <p:sldLayoutId id="2147483725" r:id="rId14"/>
    <p:sldLayoutId id="2147483726" r:id="rId15"/>
    <p:sldLayoutId id="2147483727" r:id="rId16"/>
    <p:sldLayoutId id="2147483728" r:id="rId17"/>
    <p:sldLayoutId id="2147483729" r:id="rId18"/>
    <p:sldLayoutId id="2147483730" r:id="rId19"/>
    <p:sldLayoutId id="2147483731" r:id="rId20"/>
    <p:sldLayoutId id="2147483732" r:id="rId21"/>
    <p:sldLayoutId id="2147483733" r:id="rId22"/>
    <p:sldLayoutId id="2147483734" r:id="rId23"/>
    <p:sldLayoutId id="2147483735" r:id="rId24"/>
    <p:sldLayoutId id="2147483736" r:id="rId25"/>
    <p:sldLayoutId id="2147483737" r:id="rId26"/>
    <p:sldLayoutId id="2147483738" r:id="rId27"/>
    <p:sldLayoutId id="2147483739" r:id="rId28"/>
    <p:sldLayoutId id="2147483740" r:id="rId29"/>
    <p:sldLayoutId id="2147483741" r:id="rId30"/>
    <p:sldLayoutId id="2147483742" r:id="rId31"/>
    <p:sldLayoutId id="2147483743" r:id="rId32"/>
    <p:sldLayoutId id="2147483744" r:id="rId33"/>
    <p:sldLayoutId id="2147483745" r:id="rId34"/>
    <p:sldLayoutId id="2147483746" r:id="rId35"/>
    <p:sldLayoutId id="2147483747" r:id="rId36"/>
    <p:sldLayoutId id="2147483748" r:id="rId37"/>
    <p:sldLayoutId id="2147483749" r:id="rId38"/>
    <p:sldLayoutId id="2147483750" r:id="rId39"/>
    <p:sldLayoutId id="2147483751" r:id="rId40"/>
    <p:sldLayoutId id="2147483752" r:id="rId41"/>
    <p:sldLayoutId id="2147483753" r:id="rId42"/>
    <p:sldLayoutId id="2147483754" r:id="rId43"/>
    <p:sldLayoutId id="2147483755" r:id="rId44"/>
    <p:sldLayoutId id="2147483756" r:id="rId45"/>
    <p:sldLayoutId id="2147483757" r:id="rId46"/>
    <p:sldLayoutId id="2147483758" r:id="rId47"/>
    <p:sldLayoutId id="2147483759" r:id="rId48"/>
    <p:sldLayoutId id="2147483760" r:id="rId49"/>
    <p:sldLayoutId id="2147483761" r:id="rId50"/>
    <p:sldLayoutId id="2147483762" r:id="rId51"/>
    <p:sldLayoutId id="2147483763" r:id="rId52"/>
    <p:sldLayoutId id="2147483764" r:id="rId53"/>
    <p:sldLayoutId id="2147483765" r:id="rId54"/>
    <p:sldLayoutId id="2147483766" r:id="rId55"/>
    <p:sldLayoutId id="2147483767" r:id="rId56"/>
    <p:sldLayoutId id="2147483768" r:id="rId57"/>
    <p:sldLayoutId id="2147483769" r:id="rId58"/>
    <p:sldLayoutId id="2147483770" r:id="rId59"/>
    <p:sldLayoutId id="2147483771" r:id="rId60"/>
    <p:sldLayoutId id="2147483772" r:id="rId61"/>
    <p:sldLayoutId id="2147483773" r:id="rId62"/>
    <p:sldLayoutId id="2147483774" r:id="rId63"/>
    <p:sldLayoutId id="2147483775" r:id="rId64"/>
    <p:sldLayoutId id="2147483776" r:id="rId65"/>
    <p:sldLayoutId id="2147483777" r:id="rId66"/>
    <p:sldLayoutId id="2147483778" r:id="rId67"/>
    <p:sldLayoutId id="2147483779" r:id="rId68"/>
    <p:sldLayoutId id="2147483780" r:id="rId69"/>
    <p:sldLayoutId id="2147483781" r:id="rId70"/>
    <p:sldLayoutId id="2147483782" r:id="rId71"/>
  </p:sldLayoutIdLst>
  <p:hf sldNum="0" hdr="0" ftr="0" dt="0"/>
  <p:txStyles>
    <p:title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p:titleStyle>
    <p:body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1" pos="368">
          <p15:clr>
            <a:srgbClr val="C35EA4"/>
          </p15:clr>
        </p15:guide>
        <p15:guide id="32" pos="7313">
          <p15:clr>
            <a:srgbClr val="C35EA4"/>
          </p15:clr>
        </p15:guide>
        <p15:guide id="33" orient="horz" pos="369">
          <p15:clr>
            <a:srgbClr val="C35EA4"/>
          </p15:clr>
        </p15:guide>
        <p15:guide id="34" orient="horz" pos="3949">
          <p15:clr>
            <a:srgbClr val="C35EA4"/>
          </p15:clr>
        </p15:guide>
        <p15:guide id="35" orient="horz" pos="184">
          <p15:clr>
            <a:srgbClr val="A4A3A4"/>
          </p15:clr>
        </p15:guide>
        <p15:guide id="36" pos="185">
          <p15:clr>
            <a:srgbClr val="A4A3A4"/>
          </p15:clr>
        </p15:guide>
        <p15:guide id="37" orient="horz" pos="4135">
          <p15:clr>
            <a:srgbClr val="A4A3A4"/>
          </p15:clr>
        </p15:guide>
        <p15:guide id="38" pos="7495">
          <p15:clr>
            <a:srgbClr val="A4A3A4"/>
          </p15:clr>
        </p15:guide>
        <p15:guide id="39" orient="horz" pos="864">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rgbClr val="2A446F"/>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B20B2BF-88E4-0A03-93D4-8FE2FB2174DD}"/>
              </a:ext>
            </a:extLst>
          </p:cNvPr>
          <p:cNvPicPr>
            <a:picLocks noChangeAspect="1"/>
          </p:cNvPicPr>
          <p:nvPr userDrawn="1"/>
        </p:nvPicPr>
        <p:blipFill>
          <a:blip r:embed="rId31"/>
          <a:srcRect/>
          <a:stretch/>
        </p:blipFill>
        <p:spPr>
          <a:xfrm>
            <a:off x="0" y="0"/>
            <a:ext cx="12192000" cy="6858000"/>
          </a:xfrm>
          <a:prstGeom prst="rect">
            <a:avLst/>
          </a:prstGeom>
        </p:spPr>
      </p:pic>
      <p:pic>
        <p:nvPicPr>
          <p:cNvPr id="8" name="Picture 7" hidden="1">
            <a:extLst>
              <a:ext uri="{FF2B5EF4-FFF2-40B4-BE49-F238E27FC236}">
                <a16:creationId xmlns:a16="http://schemas.microsoft.com/office/drawing/2014/main" id="{AE2549B3-2C3D-189B-F80E-ED8F336795CD}"/>
              </a:ext>
            </a:extLst>
          </p:cNvPr>
          <p:cNvPicPr>
            <a:picLocks noChangeAspect="1"/>
          </p:cNvPicPr>
          <p:nvPr userDrawn="1"/>
        </p:nvPicPr>
        <p:blipFill>
          <a:blip r:embed="rId32"/>
          <a:stretch>
            <a:fillRect/>
          </a:stretch>
        </p:blipFill>
        <p:spPr>
          <a:xfrm>
            <a:off x="2821" y="0"/>
            <a:ext cx="12186358" cy="6858000"/>
          </a:xfrm>
          <a:prstGeom prst="rect">
            <a:avLst/>
          </a:prstGeom>
        </p:spPr>
      </p:pic>
      <p:sp>
        <p:nvSpPr>
          <p:cNvPr id="2" name="Title Placeholder 1"/>
          <p:cNvSpPr>
            <a:spLocks noGrp="1"/>
          </p:cNvSpPr>
          <p:nvPr userDrawn="1">
            <p:ph type="title"/>
          </p:nvPr>
        </p:nvSpPr>
        <p:spPr>
          <a:xfrm>
            <a:off x="588263" y="603102"/>
            <a:ext cx="11018520" cy="307777"/>
          </a:xfrm>
          <a:prstGeom prst="rect">
            <a:avLst/>
          </a:prstGeom>
        </p:spPr>
        <p:txBody>
          <a:bodyPr vert="horz" wrap="square" lIns="0" tIns="0" rIns="0" bIns="0" rtlCol="0" anchor="t">
            <a:spAutoFit/>
          </a:bodyPr>
          <a:lstStyle/>
          <a:p>
            <a:r>
              <a:rPr lang="en-US"/>
              <a:t>Click to edit Master title style</a:t>
            </a:r>
          </a:p>
        </p:txBody>
      </p:sp>
      <p:sp>
        <p:nvSpPr>
          <p:cNvPr id="4" name="Text Placeholder 3">
            <a:extLst>
              <a:ext uri="{FF2B5EF4-FFF2-40B4-BE49-F238E27FC236}">
                <a16:creationId xmlns:a16="http://schemas.microsoft.com/office/drawing/2014/main" id="{9FE0D68D-2A69-DBB3-5530-8156E1AA67C7}"/>
              </a:ext>
            </a:extLst>
          </p:cNvPr>
          <p:cNvSpPr>
            <a:spLocks noGrp="1"/>
          </p:cNvSpPr>
          <p:nvPr>
            <p:ph type="body" idx="1"/>
          </p:nvPr>
        </p:nvSpPr>
        <p:spPr>
          <a:xfrm>
            <a:off x="584200" y="1591056"/>
            <a:ext cx="10426700" cy="726353"/>
          </a:xfrm>
          <a:prstGeom prst="rect">
            <a:avLst/>
          </a:prstGeom>
        </p:spPr>
        <p:txBody>
          <a:bodyPr vert="horz" wrap="square" lIns="0" tIns="0" rIns="0" bIns="0" rtlCol="0">
            <a:spAutoFit/>
          </a:bodyPr>
          <a:lstStyle/>
          <a:p>
            <a:r>
              <a:rPr lang="en-US"/>
              <a:t>Edit Master text styles</a:t>
            </a:r>
          </a:p>
          <a:p>
            <a:pPr lvl="1"/>
            <a:r>
              <a:rPr lang="en-US"/>
              <a:t>Second level</a:t>
            </a:r>
          </a:p>
          <a:p>
            <a:pPr lvl="2"/>
            <a:r>
              <a:rPr lang="en-US"/>
              <a:t>Third level</a:t>
            </a:r>
          </a:p>
        </p:txBody>
      </p:sp>
      <p:pic>
        <p:nvPicPr>
          <p:cNvPr id="3" name="Graphic 2">
            <a:extLst>
              <a:ext uri="{FF2B5EF4-FFF2-40B4-BE49-F238E27FC236}">
                <a16:creationId xmlns:a16="http://schemas.microsoft.com/office/drawing/2014/main" id="{F8DDE9AA-0A0B-CBDB-0407-3CB0252BEFB4}"/>
              </a:ext>
            </a:extLst>
          </p:cNvPr>
          <p:cNvPicPr>
            <a:picLocks noChangeAspect="1"/>
          </p:cNvPicPr>
          <p:nvPr userDrawn="1"/>
        </p:nvPicPr>
        <p:blipFill>
          <a:blip r:embed="rId33">
            <a:extLst>
              <a:ext uri="{96DAC541-7B7A-43D3-8B79-37D633B846F1}">
                <asvg:svgBlip xmlns:asvg="http://schemas.microsoft.com/office/drawing/2016/SVG/main" r:embed="rId34"/>
              </a:ext>
            </a:extLst>
          </a:blip>
          <a:srcRect/>
          <a:stretch/>
        </p:blipFill>
        <p:spPr>
          <a:xfrm rot="5400000">
            <a:off x="9509919" y="2743200"/>
            <a:ext cx="6858000" cy="1371600"/>
          </a:xfrm>
          <a:prstGeom prst="rect">
            <a:avLst/>
          </a:prstGeom>
        </p:spPr>
      </p:pic>
    </p:spTree>
    <p:extLst>
      <p:ext uri="{BB962C8B-B14F-4D97-AF65-F5344CB8AC3E}">
        <p14:creationId xmlns:p14="http://schemas.microsoft.com/office/powerpoint/2010/main" val="273583858"/>
      </p:ext>
    </p:extLst>
  </p:cSld>
  <p:clrMap bg1="dk1" tx1="lt1" bg2="dk2" tx2="lt2" accent1="accent1" accent2="accent2" accent3="accent3" accent4="accent4" accent5="accent5" accent6="accent6" hlink="hlink" folHlink="folHlink"/>
  <p:sldLayoutIdLst>
    <p:sldLayoutId id="2147483784" r:id="rId1"/>
    <p:sldLayoutId id="2147483785" r:id="rId2"/>
    <p:sldLayoutId id="2147483786" r:id="rId3"/>
    <p:sldLayoutId id="2147483787" r:id="rId4"/>
    <p:sldLayoutId id="2147483788" r:id="rId5"/>
    <p:sldLayoutId id="2147483789" r:id="rId6"/>
    <p:sldLayoutId id="2147483790" r:id="rId7"/>
    <p:sldLayoutId id="2147483791" r:id="rId8"/>
    <p:sldLayoutId id="2147483792" r:id="rId9"/>
    <p:sldLayoutId id="2147483793" r:id="rId10"/>
    <p:sldLayoutId id="2147483794" r:id="rId11"/>
    <p:sldLayoutId id="2147483795" r:id="rId12"/>
    <p:sldLayoutId id="2147483796" r:id="rId13"/>
    <p:sldLayoutId id="2147483797" r:id="rId14"/>
    <p:sldLayoutId id="2147483798" r:id="rId15"/>
    <p:sldLayoutId id="2147483799" r:id="rId16"/>
    <p:sldLayoutId id="2147483800" r:id="rId17"/>
    <p:sldLayoutId id="2147483801" r:id="rId18"/>
    <p:sldLayoutId id="2147483802" r:id="rId19"/>
    <p:sldLayoutId id="2147483803" r:id="rId20"/>
    <p:sldLayoutId id="2147483804" r:id="rId21"/>
    <p:sldLayoutId id="2147483805" r:id="rId22"/>
    <p:sldLayoutId id="2147483806" r:id="rId23"/>
    <p:sldLayoutId id="2147483807" r:id="rId24"/>
    <p:sldLayoutId id="2147483808" r:id="rId25"/>
    <p:sldLayoutId id="2147483809" r:id="rId26"/>
    <p:sldLayoutId id="2147483810" r:id="rId27"/>
    <p:sldLayoutId id="2147483811" r:id="rId28"/>
    <p:sldLayoutId id="2147483812" r:id="rId29"/>
  </p:sldLayoutIdLst>
  <p:transition>
    <p:fade/>
  </p:transition>
  <p:hf sldNum="0" hdr="0" dt="0"/>
  <p:txStyles>
    <p:titleStyle>
      <a:lvl1pPr algn="l" defTabSz="932742" rtl="0" eaLnBrk="1" latinLnBrk="0" hangingPunct="1">
        <a:lnSpc>
          <a:spcPct val="100000"/>
        </a:lnSpc>
        <a:spcBef>
          <a:spcPct val="0"/>
        </a:spcBef>
        <a:buNone/>
        <a:defRPr lang="en-US" sz="2000" b="0" i="0" kern="1200" cap="none" spc="0" baseline="0" dirty="0" smtClean="0">
          <a:ln w="3175">
            <a:noFill/>
          </a:ln>
          <a:solidFill>
            <a:schemeClr val="tx1"/>
          </a:solidFill>
          <a:effectLst/>
          <a:latin typeface="+mj-lt"/>
          <a:ea typeface="+mn-ea"/>
          <a:cs typeface="Segoe UI" pitchFamily="34" charset="0"/>
        </a:defRPr>
      </a:lvl1pPr>
    </p:titleStyle>
    <p:bodyStyle>
      <a:lvl1pPr marL="137160" marR="0" indent="-137160"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sz="1600" kern="1200" spc="0" baseline="0">
          <a:solidFill>
            <a:schemeClr val="tx1"/>
          </a:solidFill>
          <a:latin typeface="+mn-lt"/>
          <a:ea typeface="+mn-ea"/>
          <a:cs typeface="Segoe UI Semilight" panose="020B0402040204020203" pitchFamily="34" charset="0"/>
        </a:defRPr>
      </a:lvl1pPr>
      <a:lvl2pPr marL="265176" marR="0" indent="-128016"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sz="1400" kern="1200" spc="0" baseline="0">
          <a:solidFill>
            <a:schemeClr val="tx1"/>
          </a:solidFill>
          <a:latin typeface="+mn-lt"/>
          <a:ea typeface="+mn-ea"/>
          <a:cs typeface="+mn-cs"/>
        </a:defRPr>
      </a:lvl2pPr>
      <a:lvl3pPr marL="384048" marR="0" indent="-118872"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sz="12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000" kern="1200" spc="0" baseline="0">
          <a:gradFill>
            <a:gsLst>
              <a:gs pos="1250">
                <a:schemeClr val="tx1"/>
              </a:gs>
              <a:gs pos="100000">
                <a:schemeClr val="tx1"/>
              </a:gs>
            </a:gsLst>
            <a:lin ang="5400000" scaled="0"/>
          </a:gra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7680">
          <p15:clr>
            <a:srgbClr val="A5A5A5"/>
          </p15:clr>
        </p15:guide>
        <p15:guide id="3">
          <p15:clr>
            <a:srgbClr val="A5A5A5"/>
          </p15:clr>
        </p15:guide>
        <p15:guide id="4" pos="7496">
          <p15:clr>
            <a:srgbClr val="A5A5A5"/>
          </p15:clr>
        </p15:guide>
        <p15:guide id="5" orient="horz">
          <p15:clr>
            <a:srgbClr val="A5A5A5"/>
          </p15:clr>
        </p15:guide>
        <p15:guide id="6" orient="horz" pos="4320">
          <p15:clr>
            <a:srgbClr val="A5A5A5"/>
          </p15:clr>
        </p15:guide>
        <p15:guide id="7" orient="horz" pos="184">
          <p15:clr>
            <a:srgbClr val="A5A5A5"/>
          </p15:clr>
        </p15:guide>
        <p15:guide id="8" orient="horz" pos="4136">
          <p15:clr>
            <a:srgbClr val="A5A5A5"/>
          </p15:clr>
        </p15:guide>
        <p15:guide id="9" orient="horz" pos="3952">
          <p15:clr>
            <a:srgbClr val="C35EA4"/>
          </p15:clr>
        </p15:guide>
        <p15:guide id="10" orient="horz" pos="365">
          <p15:clr>
            <a:srgbClr val="C35EA4"/>
          </p15:clr>
        </p15:guide>
        <p15:guide id="11" pos="7307">
          <p15:clr>
            <a:srgbClr val="C35EA4"/>
          </p15:clr>
        </p15:guide>
        <p15:guide id="12" pos="365">
          <p15:clr>
            <a:srgbClr val="C35EA4"/>
          </p15:clr>
        </p15:guide>
        <p15:guide id="13" pos="188">
          <p15:clr>
            <a:srgbClr val="A5A5A5"/>
          </p15:clr>
        </p15:guide>
        <p15:guide id="14" orient="horz" pos="4224">
          <p15:clr>
            <a:srgbClr val="A5A5A5"/>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bwMode="blackWhite">
      <p:bgPr>
        <a:blipFill dpi="0" rotWithShape="1">
          <a:blip r:embed="rId138">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p:ph type="body" idx="1"/>
          </p:nvPr>
        </p:nvSpPr>
        <p:spPr>
          <a:xfrm>
            <a:off x="584200" y="1435503"/>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144" name="Graphic 143">
            <a:extLst>
              <a:ext uri="{FF2B5EF4-FFF2-40B4-BE49-F238E27FC236}">
                <a16:creationId xmlns:a16="http://schemas.microsoft.com/office/drawing/2014/main" id="{55FCE7D5-5796-0746-3173-EB75FBE85E45}"/>
              </a:ext>
            </a:extLst>
          </p:cNvPr>
          <p:cNvPicPr>
            <a:picLocks noChangeAspect="1"/>
          </p:cNvPicPr>
          <p:nvPr/>
        </p:nvPicPr>
        <p:blipFill>
          <a:blip r:embed="rId139">
            <a:extLst>
              <a:ext uri="{96DAC541-7B7A-43D3-8B79-37D633B846F1}">
                <asvg:svgBlip xmlns:asvg="http://schemas.microsoft.com/office/drawing/2016/SVG/main" r:embed="rId140"/>
              </a:ext>
            </a:extLst>
          </a:blip>
          <a:srcRect/>
          <a:stretch/>
        </p:blipFill>
        <p:spPr>
          <a:xfrm rot="5400000">
            <a:off x="9509919" y="2743200"/>
            <a:ext cx="6858000" cy="1371600"/>
          </a:xfrm>
          <a:prstGeom prst="rect">
            <a:avLst/>
          </a:prstGeom>
        </p:spPr>
      </p:pic>
    </p:spTree>
    <p:extLst>
      <p:ext uri="{BB962C8B-B14F-4D97-AF65-F5344CB8AC3E}">
        <p14:creationId xmlns:p14="http://schemas.microsoft.com/office/powerpoint/2010/main" val="3883074309"/>
      </p:ext>
    </p:extLst>
  </p:cSld>
  <p:clrMap bg1="lt1" tx1="dk1" bg2="lt2" tx2="dk2" accent1="accent1" accent2="accent2" accent3="accent3" accent4="accent4" accent5="accent5" accent6="accent6" hlink="hlink" folHlink="folHlink"/>
  <p:sldLayoutIdLst>
    <p:sldLayoutId id="2147483814" r:id="rId1"/>
    <p:sldLayoutId id="2147483815" r:id="rId2"/>
    <p:sldLayoutId id="2147483816" r:id="rId3"/>
    <p:sldLayoutId id="2147483817" r:id="rId4"/>
    <p:sldLayoutId id="2147483818" r:id="rId5"/>
    <p:sldLayoutId id="2147483819" r:id="rId6"/>
    <p:sldLayoutId id="2147483820" r:id="rId7"/>
    <p:sldLayoutId id="2147483821" r:id="rId8"/>
    <p:sldLayoutId id="2147483822" r:id="rId9"/>
    <p:sldLayoutId id="2147483823" r:id="rId10"/>
    <p:sldLayoutId id="2147483824" r:id="rId11"/>
    <p:sldLayoutId id="2147483825" r:id="rId12"/>
    <p:sldLayoutId id="2147483826" r:id="rId13"/>
    <p:sldLayoutId id="2147483827" r:id="rId14"/>
    <p:sldLayoutId id="2147483828" r:id="rId15"/>
    <p:sldLayoutId id="2147483829" r:id="rId16"/>
    <p:sldLayoutId id="2147483830" r:id="rId17"/>
    <p:sldLayoutId id="2147483831" r:id="rId18"/>
    <p:sldLayoutId id="2147483832" r:id="rId19"/>
    <p:sldLayoutId id="2147483833" r:id="rId20"/>
    <p:sldLayoutId id="2147483834" r:id="rId21"/>
    <p:sldLayoutId id="2147483835" r:id="rId22"/>
    <p:sldLayoutId id="2147483836" r:id="rId23"/>
    <p:sldLayoutId id="2147483837" r:id="rId24"/>
    <p:sldLayoutId id="2147483838" r:id="rId25"/>
    <p:sldLayoutId id="2147483839" r:id="rId26"/>
    <p:sldLayoutId id="2147483840" r:id="rId27"/>
    <p:sldLayoutId id="2147483841" r:id="rId28"/>
    <p:sldLayoutId id="2147483842" r:id="rId29"/>
    <p:sldLayoutId id="2147483843" r:id="rId30"/>
    <p:sldLayoutId id="2147483844" r:id="rId31"/>
    <p:sldLayoutId id="2147483845" r:id="rId32"/>
    <p:sldLayoutId id="2147483846" r:id="rId33"/>
    <p:sldLayoutId id="2147483847" r:id="rId34"/>
    <p:sldLayoutId id="2147483848" r:id="rId35"/>
    <p:sldLayoutId id="2147483849" r:id="rId36"/>
    <p:sldLayoutId id="2147483850" r:id="rId37"/>
    <p:sldLayoutId id="2147483851" r:id="rId38"/>
    <p:sldLayoutId id="2147483852" r:id="rId39"/>
    <p:sldLayoutId id="2147483853" r:id="rId40"/>
    <p:sldLayoutId id="2147483854" r:id="rId41"/>
    <p:sldLayoutId id="2147483855" r:id="rId42"/>
    <p:sldLayoutId id="2147483856" r:id="rId43"/>
    <p:sldLayoutId id="2147483857" r:id="rId44"/>
    <p:sldLayoutId id="2147483858" r:id="rId45"/>
    <p:sldLayoutId id="2147483859" r:id="rId46"/>
    <p:sldLayoutId id="2147483860" r:id="rId47"/>
    <p:sldLayoutId id="2147483861" r:id="rId48"/>
    <p:sldLayoutId id="2147483862" r:id="rId49"/>
    <p:sldLayoutId id="2147483863" r:id="rId50"/>
    <p:sldLayoutId id="2147483864" r:id="rId51"/>
    <p:sldLayoutId id="2147483865" r:id="rId52"/>
    <p:sldLayoutId id="2147483866" r:id="rId53"/>
    <p:sldLayoutId id="2147483867" r:id="rId54"/>
    <p:sldLayoutId id="2147483868" r:id="rId55"/>
    <p:sldLayoutId id="2147483869" r:id="rId56"/>
    <p:sldLayoutId id="2147483870" r:id="rId57"/>
    <p:sldLayoutId id="2147483871" r:id="rId58"/>
    <p:sldLayoutId id="2147483872" r:id="rId59"/>
    <p:sldLayoutId id="2147483873" r:id="rId60"/>
    <p:sldLayoutId id="2147483874" r:id="rId61"/>
    <p:sldLayoutId id="2147483875" r:id="rId62"/>
    <p:sldLayoutId id="2147483876" r:id="rId63"/>
    <p:sldLayoutId id="2147483877" r:id="rId64"/>
    <p:sldLayoutId id="2147483878" r:id="rId65"/>
    <p:sldLayoutId id="2147483879" r:id="rId66"/>
    <p:sldLayoutId id="2147483880" r:id="rId67"/>
    <p:sldLayoutId id="2147483881" r:id="rId68"/>
    <p:sldLayoutId id="2147483882" r:id="rId69"/>
    <p:sldLayoutId id="2147483883" r:id="rId70"/>
    <p:sldLayoutId id="2147483884" r:id="rId71"/>
    <p:sldLayoutId id="2147483885" r:id="rId72"/>
    <p:sldLayoutId id="2147483886" r:id="rId73"/>
    <p:sldLayoutId id="2147483887" r:id="rId74"/>
    <p:sldLayoutId id="2147483888" r:id="rId75"/>
    <p:sldLayoutId id="2147483889" r:id="rId76"/>
    <p:sldLayoutId id="2147483890" r:id="rId77"/>
    <p:sldLayoutId id="2147483891" r:id="rId78"/>
    <p:sldLayoutId id="2147483892" r:id="rId79"/>
    <p:sldLayoutId id="2147483893" r:id="rId80"/>
    <p:sldLayoutId id="2147483894" r:id="rId81"/>
    <p:sldLayoutId id="2147483895" r:id="rId82"/>
    <p:sldLayoutId id="2147483896" r:id="rId83"/>
    <p:sldLayoutId id="2147483897" r:id="rId84"/>
    <p:sldLayoutId id="2147483898" r:id="rId85"/>
    <p:sldLayoutId id="2147483899" r:id="rId86"/>
    <p:sldLayoutId id="2147483900" r:id="rId87"/>
    <p:sldLayoutId id="2147483901" r:id="rId88"/>
    <p:sldLayoutId id="2147483902" r:id="rId89"/>
    <p:sldLayoutId id="2147483903" r:id="rId90"/>
    <p:sldLayoutId id="2147483904" r:id="rId91"/>
    <p:sldLayoutId id="2147483905" r:id="rId92"/>
    <p:sldLayoutId id="2147483906" r:id="rId93"/>
    <p:sldLayoutId id="2147483907" r:id="rId94"/>
    <p:sldLayoutId id="2147483908" r:id="rId95"/>
    <p:sldLayoutId id="2147483909" r:id="rId96"/>
    <p:sldLayoutId id="2147483910" r:id="rId97"/>
    <p:sldLayoutId id="2147483911" r:id="rId98"/>
    <p:sldLayoutId id="2147483912" r:id="rId99"/>
    <p:sldLayoutId id="2147483913" r:id="rId100"/>
    <p:sldLayoutId id="2147483914" r:id="rId101"/>
    <p:sldLayoutId id="2147483915" r:id="rId102"/>
    <p:sldLayoutId id="2147483916" r:id="rId103"/>
    <p:sldLayoutId id="2147483917" r:id="rId104"/>
    <p:sldLayoutId id="2147483918" r:id="rId105"/>
    <p:sldLayoutId id="2147483919" r:id="rId106"/>
    <p:sldLayoutId id="2147483920" r:id="rId107"/>
    <p:sldLayoutId id="2147483921" r:id="rId108"/>
    <p:sldLayoutId id="2147483922" r:id="rId109"/>
    <p:sldLayoutId id="2147483923" r:id="rId110"/>
    <p:sldLayoutId id="2147483924" r:id="rId111"/>
    <p:sldLayoutId id="2147483925" r:id="rId112"/>
    <p:sldLayoutId id="2147483926" r:id="rId113"/>
    <p:sldLayoutId id="2147483927" r:id="rId114"/>
    <p:sldLayoutId id="2147483928" r:id="rId115"/>
    <p:sldLayoutId id="2147483929" r:id="rId116"/>
    <p:sldLayoutId id="2147483930" r:id="rId117"/>
    <p:sldLayoutId id="2147483931" r:id="rId118"/>
    <p:sldLayoutId id="2147483932" r:id="rId119"/>
    <p:sldLayoutId id="2147483933" r:id="rId120"/>
    <p:sldLayoutId id="2147483934" r:id="rId121"/>
    <p:sldLayoutId id="2147483935" r:id="rId122"/>
    <p:sldLayoutId id="2147483936" r:id="rId123"/>
    <p:sldLayoutId id="2147483937" r:id="rId124"/>
    <p:sldLayoutId id="2147483938" r:id="rId125"/>
    <p:sldLayoutId id="2147483939" r:id="rId126"/>
    <p:sldLayoutId id="2147483940" r:id="rId127"/>
    <p:sldLayoutId id="2147483941" r:id="rId128"/>
    <p:sldLayoutId id="2147483942" r:id="rId129"/>
    <p:sldLayoutId id="2147483943" r:id="rId130"/>
    <p:sldLayoutId id="2147483944" r:id="rId131"/>
    <p:sldLayoutId id="2147483945" r:id="rId132"/>
    <p:sldLayoutId id="2147483946" r:id="rId133"/>
    <p:sldLayoutId id="2147483947" r:id="rId134"/>
    <p:sldLayoutId id="2147483948" r:id="rId135"/>
    <p:sldLayoutId id="2147483949" r:id="rId136"/>
  </p:sldLayoutIdLst>
  <p:transition>
    <p:fade/>
  </p:transition>
  <p:hf sldNum="0" hdr="0" ftr="0" dt="0"/>
  <p:txStyles>
    <p:title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p:titleStyle>
    <p:body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guide id="31" orient="horz" pos="4008">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bwMode="blackWhite">
      <p:bgPr>
        <a:blipFill dpi="0" rotWithShape="1">
          <a:blip r:embed="rId134">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p:ph type="body" idx="1"/>
          </p:nvPr>
        </p:nvSpPr>
        <p:spPr>
          <a:xfrm>
            <a:off x="584200" y="1435503"/>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144" name="Graphic 143">
            <a:extLst>
              <a:ext uri="{FF2B5EF4-FFF2-40B4-BE49-F238E27FC236}">
                <a16:creationId xmlns:a16="http://schemas.microsoft.com/office/drawing/2014/main" id="{55FCE7D5-5796-0746-3173-EB75FBE85E45}"/>
              </a:ext>
            </a:extLst>
          </p:cNvPr>
          <p:cNvPicPr>
            <a:picLocks noChangeAspect="1"/>
          </p:cNvPicPr>
          <p:nvPr/>
        </p:nvPicPr>
        <p:blipFill>
          <a:blip r:embed="rId135">
            <a:extLst>
              <a:ext uri="{96DAC541-7B7A-43D3-8B79-37D633B846F1}">
                <asvg:svgBlip xmlns:asvg="http://schemas.microsoft.com/office/drawing/2016/SVG/main" r:embed="rId136"/>
              </a:ext>
            </a:extLst>
          </a:blip>
          <a:srcRect/>
          <a:stretch/>
        </p:blipFill>
        <p:spPr>
          <a:xfrm rot="5400000">
            <a:off x="9509919" y="2743200"/>
            <a:ext cx="6858000" cy="1371600"/>
          </a:xfrm>
          <a:prstGeom prst="rect">
            <a:avLst/>
          </a:prstGeom>
        </p:spPr>
      </p:pic>
    </p:spTree>
    <p:extLst>
      <p:ext uri="{BB962C8B-B14F-4D97-AF65-F5344CB8AC3E}">
        <p14:creationId xmlns:p14="http://schemas.microsoft.com/office/powerpoint/2010/main" val="641504775"/>
      </p:ext>
    </p:extLst>
  </p:cSld>
  <p:clrMap bg1="lt1" tx1="dk1" bg2="lt2" tx2="dk2" accent1="accent1" accent2="accent2" accent3="accent3" accent4="accent4" accent5="accent5" accent6="accent6" hlink="hlink" folHlink="folHlink"/>
  <p:sldLayoutIdLst>
    <p:sldLayoutId id="2147483951" r:id="rId1"/>
    <p:sldLayoutId id="2147483952" r:id="rId2"/>
    <p:sldLayoutId id="2147483953" r:id="rId3"/>
    <p:sldLayoutId id="2147483954" r:id="rId4"/>
    <p:sldLayoutId id="2147483955" r:id="rId5"/>
    <p:sldLayoutId id="2147483956" r:id="rId6"/>
    <p:sldLayoutId id="2147483957" r:id="rId7"/>
    <p:sldLayoutId id="2147483958" r:id="rId8"/>
    <p:sldLayoutId id="2147483959" r:id="rId9"/>
    <p:sldLayoutId id="2147483960" r:id="rId10"/>
    <p:sldLayoutId id="2147483961" r:id="rId11"/>
    <p:sldLayoutId id="2147483962" r:id="rId12"/>
    <p:sldLayoutId id="2147483963" r:id="rId13"/>
    <p:sldLayoutId id="2147483964" r:id="rId14"/>
    <p:sldLayoutId id="2147483965" r:id="rId15"/>
    <p:sldLayoutId id="2147483966" r:id="rId16"/>
    <p:sldLayoutId id="2147483967" r:id="rId17"/>
    <p:sldLayoutId id="2147483968" r:id="rId18"/>
    <p:sldLayoutId id="2147483969" r:id="rId19"/>
    <p:sldLayoutId id="2147483970" r:id="rId20"/>
    <p:sldLayoutId id="2147483971" r:id="rId21"/>
    <p:sldLayoutId id="2147483972" r:id="rId22"/>
    <p:sldLayoutId id="2147483973" r:id="rId23"/>
    <p:sldLayoutId id="2147483974" r:id="rId24"/>
    <p:sldLayoutId id="2147483975" r:id="rId25"/>
    <p:sldLayoutId id="2147483976" r:id="rId26"/>
    <p:sldLayoutId id="2147483977" r:id="rId27"/>
    <p:sldLayoutId id="2147483978" r:id="rId28"/>
    <p:sldLayoutId id="2147483979" r:id="rId29"/>
    <p:sldLayoutId id="2147483980" r:id="rId30"/>
    <p:sldLayoutId id="2147483981" r:id="rId31"/>
    <p:sldLayoutId id="2147483982" r:id="rId32"/>
    <p:sldLayoutId id="2147483983" r:id="rId33"/>
    <p:sldLayoutId id="2147483984" r:id="rId34"/>
    <p:sldLayoutId id="2147483985" r:id="rId35"/>
    <p:sldLayoutId id="2147483986" r:id="rId36"/>
    <p:sldLayoutId id="2147483987" r:id="rId37"/>
    <p:sldLayoutId id="2147483988" r:id="rId38"/>
    <p:sldLayoutId id="2147483989" r:id="rId39"/>
    <p:sldLayoutId id="2147483990" r:id="rId40"/>
    <p:sldLayoutId id="2147483991" r:id="rId41"/>
    <p:sldLayoutId id="2147483992" r:id="rId42"/>
    <p:sldLayoutId id="2147483993" r:id="rId43"/>
    <p:sldLayoutId id="2147483994" r:id="rId44"/>
    <p:sldLayoutId id="2147483995" r:id="rId45"/>
    <p:sldLayoutId id="2147483996" r:id="rId46"/>
    <p:sldLayoutId id="2147483997" r:id="rId47"/>
    <p:sldLayoutId id="2147483998" r:id="rId48"/>
    <p:sldLayoutId id="2147483999" r:id="rId49"/>
    <p:sldLayoutId id="2147484000" r:id="rId50"/>
    <p:sldLayoutId id="2147484001" r:id="rId51"/>
    <p:sldLayoutId id="2147484002" r:id="rId52"/>
    <p:sldLayoutId id="2147484003" r:id="rId53"/>
    <p:sldLayoutId id="2147484004" r:id="rId54"/>
    <p:sldLayoutId id="2147484005" r:id="rId55"/>
    <p:sldLayoutId id="2147484006" r:id="rId56"/>
    <p:sldLayoutId id="2147484007" r:id="rId57"/>
    <p:sldLayoutId id="2147484008" r:id="rId58"/>
    <p:sldLayoutId id="2147484009" r:id="rId59"/>
    <p:sldLayoutId id="2147484010" r:id="rId60"/>
    <p:sldLayoutId id="2147484011" r:id="rId61"/>
    <p:sldLayoutId id="2147484012" r:id="rId62"/>
    <p:sldLayoutId id="2147484013" r:id="rId63"/>
    <p:sldLayoutId id="2147484014" r:id="rId64"/>
    <p:sldLayoutId id="2147484015" r:id="rId65"/>
    <p:sldLayoutId id="2147484016" r:id="rId66"/>
    <p:sldLayoutId id="2147484017" r:id="rId67"/>
    <p:sldLayoutId id="2147484018" r:id="rId68"/>
    <p:sldLayoutId id="2147484019" r:id="rId69"/>
    <p:sldLayoutId id="2147484020" r:id="rId70"/>
    <p:sldLayoutId id="2147484021" r:id="rId71"/>
    <p:sldLayoutId id="2147484022" r:id="rId72"/>
    <p:sldLayoutId id="2147484023" r:id="rId73"/>
    <p:sldLayoutId id="2147484024" r:id="rId74"/>
    <p:sldLayoutId id="2147484025" r:id="rId75"/>
    <p:sldLayoutId id="2147484026" r:id="rId76"/>
    <p:sldLayoutId id="2147484027" r:id="rId77"/>
    <p:sldLayoutId id="2147484028" r:id="rId78"/>
    <p:sldLayoutId id="2147484029" r:id="rId79"/>
    <p:sldLayoutId id="2147484030" r:id="rId80"/>
    <p:sldLayoutId id="2147484031" r:id="rId81"/>
    <p:sldLayoutId id="2147484032" r:id="rId82"/>
    <p:sldLayoutId id="2147484033" r:id="rId83"/>
    <p:sldLayoutId id="2147484034" r:id="rId84"/>
    <p:sldLayoutId id="2147484035" r:id="rId85"/>
    <p:sldLayoutId id="2147484036" r:id="rId86"/>
    <p:sldLayoutId id="2147484037" r:id="rId87"/>
    <p:sldLayoutId id="2147484038" r:id="rId88"/>
    <p:sldLayoutId id="2147484039" r:id="rId89"/>
    <p:sldLayoutId id="2147484040" r:id="rId90"/>
    <p:sldLayoutId id="2147484041" r:id="rId91"/>
    <p:sldLayoutId id="2147484042" r:id="rId92"/>
    <p:sldLayoutId id="2147484043" r:id="rId93"/>
    <p:sldLayoutId id="2147484044" r:id="rId94"/>
    <p:sldLayoutId id="2147484045" r:id="rId95"/>
    <p:sldLayoutId id="2147484046" r:id="rId96"/>
    <p:sldLayoutId id="2147484047" r:id="rId97"/>
    <p:sldLayoutId id="2147484048" r:id="rId98"/>
    <p:sldLayoutId id="2147484049" r:id="rId99"/>
    <p:sldLayoutId id="2147484050" r:id="rId100"/>
    <p:sldLayoutId id="2147484051" r:id="rId101"/>
    <p:sldLayoutId id="2147484052" r:id="rId102"/>
    <p:sldLayoutId id="2147484053" r:id="rId103"/>
    <p:sldLayoutId id="2147484054" r:id="rId104"/>
    <p:sldLayoutId id="2147484055" r:id="rId105"/>
    <p:sldLayoutId id="2147484056" r:id="rId106"/>
    <p:sldLayoutId id="2147484057" r:id="rId107"/>
    <p:sldLayoutId id="2147484058" r:id="rId108"/>
    <p:sldLayoutId id="2147484059" r:id="rId109"/>
    <p:sldLayoutId id="2147484060" r:id="rId110"/>
    <p:sldLayoutId id="2147484061" r:id="rId111"/>
    <p:sldLayoutId id="2147484062" r:id="rId112"/>
    <p:sldLayoutId id="2147484063" r:id="rId113"/>
    <p:sldLayoutId id="2147484064" r:id="rId114"/>
    <p:sldLayoutId id="2147484065" r:id="rId115"/>
    <p:sldLayoutId id="2147484066" r:id="rId116"/>
    <p:sldLayoutId id="2147484067" r:id="rId117"/>
    <p:sldLayoutId id="2147484068" r:id="rId118"/>
    <p:sldLayoutId id="2147484069" r:id="rId119"/>
    <p:sldLayoutId id="2147484070" r:id="rId120"/>
    <p:sldLayoutId id="2147484071" r:id="rId121"/>
    <p:sldLayoutId id="2147484072" r:id="rId122"/>
    <p:sldLayoutId id="2147484073" r:id="rId123"/>
    <p:sldLayoutId id="2147484074" r:id="rId124"/>
    <p:sldLayoutId id="2147484075" r:id="rId125"/>
    <p:sldLayoutId id="2147484076" r:id="rId126"/>
    <p:sldLayoutId id="2147484077" r:id="rId127"/>
    <p:sldLayoutId id="2147484078" r:id="rId128"/>
    <p:sldLayoutId id="2147484079" r:id="rId129"/>
    <p:sldLayoutId id="2147484080" r:id="rId130"/>
    <p:sldLayoutId id="2147484081" r:id="rId131"/>
    <p:sldLayoutId id="2147484082" r:id="rId132"/>
  </p:sldLayoutIdLst>
  <p:transition>
    <p:fade/>
  </p:transition>
  <p:hf sldNum="0" hdr="0" ftr="0" dt="0"/>
  <p:txStyles>
    <p:title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p:titleStyle>
    <p:body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guide id="31" orient="horz" pos="4008">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bwMode="blackWhite">
      <p:bgPr>
        <a:blipFill dpi="0" rotWithShape="1">
          <a:blip r:embed="rId20">
            <a:lum/>
          </a:blip>
          <a:srcRect/>
          <a:stretch>
            <a:fillRect/>
          </a:stretch>
        </a:blipFill>
        <a:effectLst/>
      </p:bgPr>
    </p:bg>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35666548-E8C3-6DE6-2E2A-1EF1C6AFE7A3}"/>
              </a:ext>
            </a:extLst>
          </p:cNvPr>
          <p:cNvGraphicFramePr>
            <a:graphicFrameLocks noChangeAspect="1"/>
          </p:cNvGraphicFramePr>
          <p:nvPr userDrawn="1">
            <p:custDataLst>
              <p:tags r:id="rId19"/>
            </p:custDataLst>
            <p:extLst>
              <p:ext uri="{D42A27DB-BD31-4B8C-83A1-F6EECF244321}">
                <p14:modId xmlns:p14="http://schemas.microsoft.com/office/powerpoint/2010/main" val="208915252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1" imgW="425" imgH="424" progId="TCLayout.ActiveDocument.1">
                  <p:embed/>
                </p:oleObj>
              </mc:Choice>
              <mc:Fallback>
                <p:oleObj name="think-cell Slide" r:id="rId21" imgW="425" imgH="424" progId="TCLayout.ActiveDocument.1">
                  <p:embed/>
                  <p:pic>
                    <p:nvPicPr>
                      <p:cNvPr id="6" name="think-cell data - do not delete" hidden="1">
                        <a:extLst>
                          <a:ext uri="{FF2B5EF4-FFF2-40B4-BE49-F238E27FC236}">
                            <a16:creationId xmlns:a16="http://schemas.microsoft.com/office/drawing/2014/main" id="{35666548-E8C3-6DE6-2E2A-1EF1C6AFE7A3}"/>
                          </a:ext>
                        </a:extLst>
                      </p:cNvPr>
                      <p:cNvPicPr/>
                      <p:nvPr/>
                    </p:nvPicPr>
                    <p:blipFill>
                      <a:blip r:embed="rId22"/>
                      <a:stretch>
                        <a:fillRect/>
                      </a:stretch>
                    </p:blipFill>
                    <p:spPr>
                      <a:xfrm>
                        <a:off x="1588" y="1588"/>
                        <a:ext cx="1588" cy="1588"/>
                      </a:xfrm>
                      <a:prstGeom prst="rect">
                        <a:avLst/>
                      </a:prstGeom>
                    </p:spPr>
                  </p:pic>
                </p:oleObj>
              </mc:Fallback>
            </mc:AlternateContent>
          </a:graphicData>
        </a:graphic>
      </p:graphicFrame>
      <p:sp>
        <p:nvSpPr>
          <p:cNvPr id="2" name="Title Placeholder 1"/>
          <p:cNvSpPr>
            <a:spLocks noGrp="1"/>
          </p:cNvSpPr>
          <p:nvPr>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p:ph type="body" idx="1"/>
          </p:nvPr>
        </p:nvSpPr>
        <p:spPr>
          <a:xfrm>
            <a:off x="584200" y="1435503"/>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144" name="Graphic 143">
            <a:extLst>
              <a:ext uri="{FF2B5EF4-FFF2-40B4-BE49-F238E27FC236}">
                <a16:creationId xmlns:a16="http://schemas.microsoft.com/office/drawing/2014/main" id="{55FCE7D5-5796-0746-3173-EB75FBE85E45}"/>
              </a:ext>
            </a:extLst>
          </p:cNvPr>
          <p:cNvPicPr>
            <a:picLocks noChangeAspect="1"/>
          </p:cNvPicPr>
          <p:nvPr/>
        </p:nvPicPr>
        <p:blipFill>
          <a:blip r:embed="rId23">
            <a:extLst>
              <a:ext uri="{96DAC541-7B7A-43D3-8B79-37D633B846F1}">
                <asvg:svgBlip xmlns:asvg="http://schemas.microsoft.com/office/drawing/2016/SVG/main" r:embed="rId24"/>
              </a:ext>
            </a:extLst>
          </a:blip>
          <a:srcRect/>
          <a:stretch/>
        </p:blipFill>
        <p:spPr>
          <a:xfrm rot="5400000">
            <a:off x="9509919" y="2743200"/>
            <a:ext cx="6858000" cy="1371600"/>
          </a:xfrm>
          <a:prstGeom prst="rect">
            <a:avLst/>
          </a:prstGeom>
        </p:spPr>
      </p:pic>
    </p:spTree>
    <p:extLst>
      <p:ext uri="{BB962C8B-B14F-4D97-AF65-F5344CB8AC3E}">
        <p14:creationId xmlns:p14="http://schemas.microsoft.com/office/powerpoint/2010/main" val="1670626028"/>
      </p:ext>
    </p:extLst>
  </p:cSld>
  <p:clrMap bg1="lt1" tx1="dk1" bg2="lt2" tx2="dk2" accent1="accent1" accent2="accent2" accent3="accent3" accent4="accent4" accent5="accent5" accent6="accent6" hlink="hlink" folHlink="folHlink"/>
  <p:sldLayoutIdLst>
    <p:sldLayoutId id="2147484084" r:id="rId1"/>
    <p:sldLayoutId id="2147484085" r:id="rId2"/>
    <p:sldLayoutId id="2147484086" r:id="rId3"/>
    <p:sldLayoutId id="2147484087" r:id="rId4"/>
    <p:sldLayoutId id="2147484088" r:id="rId5"/>
    <p:sldLayoutId id="2147484089" r:id="rId6"/>
    <p:sldLayoutId id="2147484090" r:id="rId7"/>
    <p:sldLayoutId id="2147484091" r:id="rId8"/>
    <p:sldLayoutId id="2147484092" r:id="rId9"/>
    <p:sldLayoutId id="2147484093" r:id="rId10"/>
    <p:sldLayoutId id="2147484094" r:id="rId11"/>
    <p:sldLayoutId id="2147484095" r:id="rId12"/>
    <p:sldLayoutId id="2147484096" r:id="rId13"/>
    <p:sldLayoutId id="2147484097" r:id="rId14"/>
    <p:sldLayoutId id="2147484098" r:id="rId15"/>
    <p:sldLayoutId id="2147484099" r:id="rId16"/>
    <p:sldLayoutId id="2147484100" r:id="rId17"/>
  </p:sldLayoutIdLst>
  <p:transition>
    <p:fade/>
  </p:transition>
  <p:hf sldNum="0" hdr="0" ftr="0" dt="0"/>
  <p:txStyles>
    <p:title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p:titleStyle>
    <p:body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guide id="31" orient="horz" pos="4008">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bwMode="blackWhite">
      <p:bgPr>
        <a:blipFill dpi="0" rotWithShape="1">
          <a:blip r:embed="rId20">
            <a:lum/>
          </a:blip>
          <a:srcRect/>
          <a:stretch>
            <a:fillRect/>
          </a:stretch>
        </a:blipFill>
        <a:effectLst/>
      </p:bgPr>
    </p:bg>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35666548-E8C3-6DE6-2E2A-1EF1C6AFE7A3}"/>
              </a:ext>
            </a:extLst>
          </p:cNvPr>
          <p:cNvGraphicFramePr>
            <a:graphicFrameLocks noChangeAspect="1"/>
          </p:cNvGraphicFramePr>
          <p:nvPr userDrawn="1">
            <p:custDataLst>
              <p:tags r:id="rId19"/>
            </p:custDataLst>
            <p:extLst>
              <p:ext uri="{D42A27DB-BD31-4B8C-83A1-F6EECF244321}">
                <p14:modId xmlns:p14="http://schemas.microsoft.com/office/powerpoint/2010/main" val="208915252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1" imgW="425" imgH="424" progId="TCLayout.ActiveDocument.1">
                  <p:embed/>
                </p:oleObj>
              </mc:Choice>
              <mc:Fallback>
                <p:oleObj name="think-cell Slide" r:id="rId21" imgW="425" imgH="424" progId="TCLayout.ActiveDocument.1">
                  <p:embed/>
                  <p:pic>
                    <p:nvPicPr>
                      <p:cNvPr id="6" name="think-cell data - do not delete" hidden="1">
                        <a:extLst>
                          <a:ext uri="{FF2B5EF4-FFF2-40B4-BE49-F238E27FC236}">
                            <a16:creationId xmlns:a16="http://schemas.microsoft.com/office/drawing/2014/main" id="{35666548-E8C3-6DE6-2E2A-1EF1C6AFE7A3}"/>
                          </a:ext>
                        </a:extLst>
                      </p:cNvPr>
                      <p:cNvPicPr/>
                      <p:nvPr/>
                    </p:nvPicPr>
                    <p:blipFill>
                      <a:blip r:embed="rId22"/>
                      <a:stretch>
                        <a:fillRect/>
                      </a:stretch>
                    </p:blipFill>
                    <p:spPr>
                      <a:xfrm>
                        <a:off x="1588" y="1588"/>
                        <a:ext cx="1588" cy="1588"/>
                      </a:xfrm>
                      <a:prstGeom prst="rect">
                        <a:avLst/>
                      </a:prstGeom>
                    </p:spPr>
                  </p:pic>
                </p:oleObj>
              </mc:Fallback>
            </mc:AlternateContent>
          </a:graphicData>
        </a:graphic>
      </p:graphicFrame>
      <p:sp>
        <p:nvSpPr>
          <p:cNvPr id="2" name="Title Placeholder 1"/>
          <p:cNvSpPr>
            <a:spLocks noGrp="1"/>
          </p:cNvSpPr>
          <p:nvPr>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p:ph type="body" idx="1"/>
          </p:nvPr>
        </p:nvSpPr>
        <p:spPr>
          <a:xfrm>
            <a:off x="584200" y="1435503"/>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284601019"/>
      </p:ext>
    </p:extLst>
  </p:cSld>
  <p:clrMap bg1="lt1" tx1="dk1" bg2="lt2" tx2="dk2" accent1="accent1" accent2="accent2" accent3="accent3" accent4="accent4" accent5="accent5" accent6="accent6" hlink="hlink" folHlink="folHlink"/>
  <p:sldLayoutIdLst>
    <p:sldLayoutId id="2147484102" r:id="rId1"/>
    <p:sldLayoutId id="2147484103" r:id="rId2"/>
    <p:sldLayoutId id="2147484104" r:id="rId3"/>
    <p:sldLayoutId id="2147484105" r:id="rId4"/>
    <p:sldLayoutId id="2147484106" r:id="rId5"/>
    <p:sldLayoutId id="2147484107" r:id="rId6"/>
    <p:sldLayoutId id="2147484108" r:id="rId7"/>
    <p:sldLayoutId id="2147484109" r:id="rId8"/>
    <p:sldLayoutId id="2147484110" r:id="rId9"/>
    <p:sldLayoutId id="2147484111" r:id="rId10"/>
    <p:sldLayoutId id="2147484112" r:id="rId11"/>
    <p:sldLayoutId id="2147484113" r:id="rId12"/>
    <p:sldLayoutId id="2147484114" r:id="rId13"/>
    <p:sldLayoutId id="2147484115" r:id="rId14"/>
    <p:sldLayoutId id="2147484116" r:id="rId15"/>
    <p:sldLayoutId id="2147484117" r:id="rId16"/>
    <p:sldLayoutId id="2147484118" r:id="rId17"/>
  </p:sldLayoutIdLst>
  <p:transition>
    <p:fade/>
  </p:transition>
  <p:hf sldNum="0" hdr="0" ftr="0" dt="0"/>
  <p:txStyles>
    <p:title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p:titleStyle>
    <p:body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57">
          <p15:clr>
            <a:srgbClr val="C35EA4"/>
          </p15:clr>
        </p15:guide>
        <p15:guide id="17" pos="7323">
          <p15:clr>
            <a:srgbClr val="C35EA4"/>
          </p15:clr>
        </p15:guide>
        <p15:guide id="25" orient="horz" pos="36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guide id="31" orient="horz" pos="4008">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bwMode="blackWhite">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p:ph type="body" idx="1"/>
          </p:nvPr>
        </p:nvSpPr>
        <p:spPr>
          <a:xfrm>
            <a:off x="584200" y="1435503"/>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982668133"/>
      </p:ext>
    </p:extLst>
  </p:cSld>
  <p:clrMap bg1="lt1" tx1="dk1" bg2="lt2" tx2="dk2" accent1="accent1" accent2="accent2" accent3="accent3" accent4="accent4" accent5="accent5" accent6="accent6" hlink="hlink" folHlink="folHlink"/>
  <p:sldLayoutIdLst>
    <p:sldLayoutId id="2147484120" r:id="rId1"/>
    <p:sldLayoutId id="2147484121" r:id="rId2"/>
    <p:sldLayoutId id="2147484122" r:id="rId3"/>
    <p:sldLayoutId id="2147484123" r:id="rId4"/>
    <p:sldLayoutId id="2147484124" r:id="rId5"/>
    <p:sldLayoutId id="2147484125" r:id="rId6"/>
    <p:sldLayoutId id="2147484126" r:id="rId7"/>
    <p:sldLayoutId id="2147484127" r:id="rId8"/>
    <p:sldLayoutId id="2147484128" r:id="rId9"/>
    <p:sldLayoutId id="2147484129" r:id="rId10"/>
    <p:sldLayoutId id="2147484130" r:id="rId11"/>
    <p:sldLayoutId id="2147484131" r:id="rId12"/>
    <p:sldLayoutId id="2147484132" r:id="rId13"/>
    <p:sldLayoutId id="2147484133" r:id="rId14"/>
    <p:sldLayoutId id="2147484134" r:id="rId15"/>
    <p:sldLayoutId id="2147484135" r:id="rId16"/>
    <p:sldLayoutId id="2147484136" r:id="rId17"/>
    <p:sldLayoutId id="2147484137" r:id="rId18"/>
    <p:sldLayoutId id="2147484138" r:id="rId19"/>
    <p:sldLayoutId id="2147484139" r:id="rId20"/>
    <p:sldLayoutId id="2147484140" r:id="rId21"/>
    <p:sldLayoutId id="2147484141" r:id="rId22"/>
    <p:sldLayoutId id="2147484142" r:id="rId23"/>
    <p:sldLayoutId id="2147484143" r:id="rId24"/>
    <p:sldLayoutId id="2147484144" r:id="rId25"/>
    <p:sldLayoutId id="2147484145" r:id="rId26"/>
    <p:sldLayoutId id="2147484146" r:id="rId27"/>
    <p:sldLayoutId id="2147484147" r:id="rId28"/>
    <p:sldLayoutId id="2147484148" r:id="rId29"/>
    <p:sldLayoutId id="2147484149" r:id="rId30"/>
    <p:sldLayoutId id="2147484150" r:id="rId31"/>
    <p:sldLayoutId id="2147484151" r:id="rId32"/>
    <p:sldLayoutId id="2147484152" r:id="rId33"/>
    <p:sldLayoutId id="2147484153" r:id="rId34"/>
    <p:sldLayoutId id="2147484154" r:id="rId35"/>
    <p:sldLayoutId id="2147484155" r:id="rId36"/>
    <p:sldLayoutId id="2147484156" r:id="rId37"/>
    <p:sldLayoutId id="2147484157" r:id="rId38"/>
    <p:sldLayoutId id="2147484158" r:id="rId39"/>
    <p:sldLayoutId id="2147484159" r:id="rId40"/>
    <p:sldLayoutId id="2147484160" r:id="rId41"/>
    <p:sldLayoutId id="2147484161" r:id="rId42"/>
    <p:sldLayoutId id="2147484162" r:id="rId43"/>
    <p:sldLayoutId id="2147484163" r:id="rId44"/>
    <p:sldLayoutId id="2147484164" r:id="rId45"/>
    <p:sldLayoutId id="2147484165" r:id="rId46"/>
    <p:sldLayoutId id="2147484166" r:id="rId47"/>
    <p:sldLayoutId id="2147484167" r:id="rId48"/>
    <p:sldLayoutId id="2147484168" r:id="rId49"/>
    <p:sldLayoutId id="2147484169" r:id="rId50"/>
    <p:sldLayoutId id="2147484170" r:id="rId51"/>
    <p:sldLayoutId id="2147484171" r:id="rId52"/>
    <p:sldLayoutId id="2147484172" r:id="rId53"/>
    <p:sldLayoutId id="2147484173" r:id="rId54"/>
    <p:sldLayoutId id="2147484174" r:id="rId55"/>
    <p:sldLayoutId id="2147484175" r:id="rId56"/>
    <p:sldLayoutId id="2147484176" r:id="rId57"/>
    <p:sldLayoutId id="2147484177" r:id="rId58"/>
    <p:sldLayoutId id="2147484178" r:id="rId59"/>
    <p:sldLayoutId id="2147484179" r:id="rId60"/>
    <p:sldLayoutId id="2147484180" r:id="rId61"/>
    <p:sldLayoutId id="2147484181" r:id="rId62"/>
    <p:sldLayoutId id="2147484182" r:id="rId63"/>
    <p:sldLayoutId id="2147484183" r:id="rId64"/>
    <p:sldLayoutId id="2147484184" r:id="rId65"/>
    <p:sldLayoutId id="2147484185" r:id="rId66"/>
    <p:sldLayoutId id="2147484186" r:id="rId67"/>
    <p:sldLayoutId id="2147484187" r:id="rId68"/>
    <p:sldLayoutId id="2147484188" r:id="rId69"/>
    <p:sldLayoutId id="2147484189" r:id="rId70"/>
    <p:sldLayoutId id="2147484190" r:id="rId71"/>
    <p:sldLayoutId id="2147484191" r:id="rId72"/>
    <p:sldLayoutId id="2147484192" r:id="rId73"/>
    <p:sldLayoutId id="2147484193" r:id="rId74"/>
    <p:sldLayoutId id="2147484194" r:id="rId75"/>
    <p:sldLayoutId id="2147484195" r:id="rId76"/>
    <p:sldLayoutId id="2147484196" r:id="rId77"/>
    <p:sldLayoutId id="2147484197" r:id="rId78"/>
    <p:sldLayoutId id="2147484198" r:id="rId79"/>
    <p:sldLayoutId id="2147484199" r:id="rId80"/>
    <p:sldLayoutId id="2147484200" r:id="rId81"/>
    <p:sldLayoutId id="2147484201" r:id="rId82"/>
    <p:sldLayoutId id="2147484202" r:id="rId83"/>
    <p:sldLayoutId id="2147484203" r:id="rId84"/>
    <p:sldLayoutId id="2147484204" r:id="rId85"/>
    <p:sldLayoutId id="2147484205" r:id="rId86"/>
    <p:sldLayoutId id="2147484206" r:id="rId87"/>
    <p:sldLayoutId id="2147484207" r:id="rId88"/>
    <p:sldLayoutId id="2147484208" r:id="rId89"/>
    <p:sldLayoutId id="2147484209" r:id="rId90"/>
    <p:sldLayoutId id="2147484210" r:id="rId91"/>
    <p:sldLayoutId id="2147484211" r:id="rId92"/>
    <p:sldLayoutId id="2147484212" r:id="rId93"/>
    <p:sldLayoutId id="2147484213" r:id="rId94"/>
    <p:sldLayoutId id="2147484214" r:id="rId95"/>
    <p:sldLayoutId id="2147484215" r:id="rId96"/>
    <p:sldLayoutId id="2147484216" r:id="rId97"/>
    <p:sldLayoutId id="2147484217" r:id="rId98"/>
    <p:sldLayoutId id="2147484218" r:id="rId99"/>
    <p:sldLayoutId id="2147484219" r:id="rId100"/>
    <p:sldLayoutId id="2147484220" r:id="rId101"/>
    <p:sldLayoutId id="2147484221" r:id="rId102"/>
    <p:sldLayoutId id="2147484222" r:id="rId103"/>
    <p:sldLayoutId id="2147484223" r:id="rId104"/>
    <p:sldLayoutId id="2147484224" r:id="rId105"/>
    <p:sldLayoutId id="2147484225" r:id="rId106"/>
    <p:sldLayoutId id="2147484226" r:id="rId107"/>
    <p:sldLayoutId id="2147484227" r:id="rId108"/>
    <p:sldLayoutId id="2147484228" r:id="rId109"/>
    <p:sldLayoutId id="2147484229" r:id="rId110"/>
    <p:sldLayoutId id="2147484230" r:id="rId111"/>
    <p:sldLayoutId id="2147484231" r:id="rId112"/>
    <p:sldLayoutId id="2147484232" r:id="rId113"/>
    <p:sldLayoutId id="2147484233" r:id="rId114"/>
    <p:sldLayoutId id="2147484234" r:id="rId115"/>
    <p:sldLayoutId id="2147484235" r:id="rId116"/>
    <p:sldLayoutId id="2147484236" r:id="rId117"/>
    <p:sldLayoutId id="2147484237" r:id="rId118"/>
    <p:sldLayoutId id="2147484238" r:id="rId119"/>
    <p:sldLayoutId id="2147484239" r:id="rId120"/>
    <p:sldLayoutId id="2147484240" r:id="rId121"/>
    <p:sldLayoutId id="2147484241" r:id="rId122"/>
    <p:sldLayoutId id="2147484242" r:id="rId123"/>
    <p:sldLayoutId id="2147484243" r:id="rId124"/>
    <p:sldLayoutId id="2147484244" r:id="rId125"/>
    <p:sldLayoutId id="2147484245" r:id="rId126"/>
    <p:sldLayoutId id="2147484246" r:id="rId127"/>
    <p:sldLayoutId id="2147484247" r:id="rId128"/>
    <p:sldLayoutId id="2147484248" r:id="rId129"/>
    <p:sldLayoutId id="2147484249" r:id="rId130"/>
    <p:sldLayoutId id="2147484250" r:id="rId131"/>
    <p:sldLayoutId id="2147484251" r:id="rId132"/>
    <p:sldLayoutId id="2147484252" r:id="rId133"/>
    <p:sldLayoutId id="2147484253" r:id="rId134"/>
  </p:sldLayoutIdLst>
  <p:transition>
    <p:fade/>
  </p:transition>
  <p:hf sldNum="0" hdr="0" ftr="0" dt="0"/>
  <p:txStyles>
    <p:title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p:titleStyle>
    <p:body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guide id="31" orient="horz" pos="4008">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xml"/><Relationship Id="rId1" Type="http://schemas.openxmlformats.org/officeDocument/2006/relationships/slideLayout" Target="../slideLayouts/slideLayout56.xml"/><Relationship Id="rId4" Type="http://schemas.microsoft.com/office/2007/relationships/hdphoto" Target="../media/hdphoto4.wdp"/></Relationships>
</file>

<file path=ppt/slides/_rels/slide10.xml.rels><?xml version="1.0" encoding="UTF-8" standalone="yes"?>
<Relationships xmlns="http://schemas.openxmlformats.org/package/2006/relationships"><Relationship Id="rId8" Type="http://schemas.openxmlformats.org/officeDocument/2006/relationships/image" Target="../media/image152.png"/><Relationship Id="rId3" Type="http://schemas.openxmlformats.org/officeDocument/2006/relationships/image" Target="../media/image147.jpeg"/><Relationship Id="rId7" Type="http://schemas.openxmlformats.org/officeDocument/2006/relationships/image" Target="../media/image151.jpeg"/><Relationship Id="rId2" Type="http://schemas.openxmlformats.org/officeDocument/2006/relationships/notesSlide" Target="../notesSlides/notesSlide10.xml"/><Relationship Id="rId1" Type="http://schemas.openxmlformats.org/officeDocument/2006/relationships/slideLayout" Target="../slideLayouts/slideLayout168.xml"/><Relationship Id="rId6" Type="http://schemas.openxmlformats.org/officeDocument/2006/relationships/image" Target="../media/image150.png"/><Relationship Id="rId5" Type="http://schemas.openxmlformats.org/officeDocument/2006/relationships/image" Target="../media/image149.png"/><Relationship Id="rId10" Type="http://schemas.openxmlformats.org/officeDocument/2006/relationships/image" Target="../media/image154.png"/><Relationship Id="rId4" Type="http://schemas.openxmlformats.org/officeDocument/2006/relationships/image" Target="../media/image148.png"/><Relationship Id="rId9" Type="http://schemas.openxmlformats.org/officeDocument/2006/relationships/image" Target="../media/image153.png"/></Relationships>
</file>

<file path=ppt/slides/_rels/slide11.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1.xml"/><Relationship Id="rId1" Type="http://schemas.openxmlformats.org/officeDocument/2006/relationships/slideLayout" Target="../slideLayouts/slideLayout16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9.xml"/></Relationships>
</file>

<file path=ppt/slides/_rels/slide13.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3.xml"/><Relationship Id="rId1" Type="http://schemas.openxmlformats.org/officeDocument/2006/relationships/slideLayout" Target="../slideLayouts/slideLayout56.xml"/><Relationship Id="rId4" Type="http://schemas.microsoft.com/office/2007/relationships/hdphoto" Target="../media/hdphoto5.wdp"/></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04.xml"/></Relationships>
</file>

<file path=ppt/slides/_rels/slide15.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5.xml"/><Relationship Id="rId1" Type="http://schemas.openxmlformats.org/officeDocument/2006/relationships/slideLayout" Target="../slideLayouts/slideLayout170.xml"/><Relationship Id="rId5" Type="http://schemas.openxmlformats.org/officeDocument/2006/relationships/image" Target="../media/image156.jpeg"/><Relationship Id="rId4" Type="http://schemas.openxmlformats.org/officeDocument/2006/relationships/hyperlink" Target="https://www.microsoft.com/en/customers/story/22849-chevron-iot-operations/?msockid=08d85f42b27469be0b394a6fb359689d" TargetMode="External"/></Relationships>
</file>

<file path=ppt/slides/_rels/slide16.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6.xml"/><Relationship Id="rId1" Type="http://schemas.openxmlformats.org/officeDocument/2006/relationships/slideLayout" Target="../slideLayouts/slideLayout170.xml"/><Relationship Id="rId5" Type="http://schemas.openxmlformats.org/officeDocument/2006/relationships/image" Target="../media/image158.png"/><Relationship Id="rId4" Type="http://schemas.openxmlformats.org/officeDocument/2006/relationships/hyperlink" Target="https://www.microsoft.com/en/customers/story/24642-south32-microsoft-purview-data-governance" TargetMode="External"/></Relationships>
</file>

<file path=ppt/slides/_rels/slide17.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7.xml"/><Relationship Id="rId1" Type="http://schemas.openxmlformats.org/officeDocument/2006/relationships/slideLayout" Target="../slideLayouts/slideLayout56.xml"/><Relationship Id="rId4" Type="http://schemas.microsoft.com/office/2007/relationships/hdphoto" Target="../media/hdphoto9.wdp"/></Relationships>
</file>

<file path=ppt/slides/_rels/slide18.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8.xml"/><Relationship Id="rId1" Type="http://schemas.openxmlformats.org/officeDocument/2006/relationships/slideLayout" Target="../slideLayouts/slideLayout170.xml"/><Relationship Id="rId5" Type="http://schemas.openxmlformats.org/officeDocument/2006/relationships/image" Target="../media/image161.jpeg"/><Relationship Id="rId4" Type="http://schemas.openxmlformats.org/officeDocument/2006/relationships/hyperlink" Target="https://www.microsoft.com/en/customers/story/22686-eneco-microsoft-copilot-studio" TargetMode="External"/></Relationships>
</file>

<file path=ppt/slides/_rels/slide19.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9.xml"/><Relationship Id="rId1" Type="http://schemas.openxmlformats.org/officeDocument/2006/relationships/slideLayout" Target="../slideLayouts/slideLayout170.xml"/><Relationship Id="rId5" Type="http://schemas.openxmlformats.org/officeDocument/2006/relationships/image" Target="../media/image163.jpeg"/><Relationship Id="rId4" Type="http://schemas.openxmlformats.org/officeDocument/2006/relationships/hyperlink" Target="https://www.microsoft.com/en/customers/story/1709539049606899869-pacific-gas-and-electric-microsoft-power-apps-energy-usa" TargetMode="External"/></Relationships>
</file>

<file path=ppt/slides/_rels/slide2.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image" Target="../media/image120.png"/><Relationship Id="rId7" Type="http://schemas.openxmlformats.org/officeDocument/2006/relationships/image" Target="../media/image124.svg"/><Relationship Id="rId2" Type="http://schemas.openxmlformats.org/officeDocument/2006/relationships/notesSlide" Target="../notesSlides/notesSlide2.xml"/><Relationship Id="rId1" Type="http://schemas.openxmlformats.org/officeDocument/2006/relationships/slideLayout" Target="../slideLayouts/slideLayout56.xml"/><Relationship Id="rId6" Type="http://schemas.openxmlformats.org/officeDocument/2006/relationships/image" Target="../media/image123.png"/><Relationship Id="rId11" Type="http://schemas.openxmlformats.org/officeDocument/2006/relationships/image" Target="../media/image128.svg"/><Relationship Id="rId5" Type="http://schemas.openxmlformats.org/officeDocument/2006/relationships/image" Target="../media/image122.svg"/><Relationship Id="rId10" Type="http://schemas.openxmlformats.org/officeDocument/2006/relationships/image" Target="../media/image127.png"/><Relationship Id="rId4" Type="http://schemas.openxmlformats.org/officeDocument/2006/relationships/image" Target="../media/image121.png"/><Relationship Id="rId9" Type="http://schemas.openxmlformats.org/officeDocument/2006/relationships/image" Target="../media/image126.svg"/></Relationships>
</file>

<file path=ppt/slides/_rels/slide20.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20.xml"/><Relationship Id="rId1" Type="http://schemas.openxmlformats.org/officeDocument/2006/relationships/slideLayout" Target="../slideLayouts/slideLayout56.xml"/><Relationship Id="rId4" Type="http://schemas.microsoft.com/office/2007/relationships/hdphoto" Target="../media/hdphoto10.wdp"/></Relationships>
</file>

<file path=ppt/slides/_rels/slide21.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21.xml"/><Relationship Id="rId1" Type="http://schemas.openxmlformats.org/officeDocument/2006/relationships/slideLayout" Target="../slideLayouts/slideLayout170.xml"/><Relationship Id="rId5" Type="http://schemas.openxmlformats.org/officeDocument/2006/relationships/image" Target="../media/image165.jpeg"/><Relationship Id="rId4" Type="http://schemas.openxmlformats.org/officeDocument/2006/relationships/hyperlink" Target="https://www.microsoft.com/en/customers/story/1802017730982552224-uniper-se-microsoft-copilot-for-microsoft-365-energy-en-germany?msockid=08d85f42b27469be0b394a6fb359689d" TargetMode="External"/></Relationships>
</file>

<file path=ppt/slides/_rels/slide22.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22.xml"/><Relationship Id="rId1" Type="http://schemas.openxmlformats.org/officeDocument/2006/relationships/slideLayout" Target="../slideLayouts/slideLayout170.xml"/><Relationship Id="rId5" Type="http://schemas.openxmlformats.org/officeDocument/2006/relationships/image" Target="../media/image167.jpeg"/><Relationship Id="rId4" Type="http://schemas.openxmlformats.org/officeDocument/2006/relationships/hyperlink" Target="https://www.microsoft.com/en/customers/story/23367-eon-uk-dynamics-365-customer-service" TargetMode="External"/></Relationships>
</file>

<file path=ppt/slides/_rels/slide23.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23.xml"/><Relationship Id="rId1" Type="http://schemas.openxmlformats.org/officeDocument/2006/relationships/slideLayout" Target="../slideLayouts/slideLayout170.xml"/><Relationship Id="rId5" Type="http://schemas.openxmlformats.org/officeDocument/2006/relationships/image" Target="../media/image169.jpeg"/><Relationship Id="rId4" Type="http://schemas.openxmlformats.org/officeDocument/2006/relationships/hyperlink" Target="https://www.microsoft.com/en/customers/story/1747349596437245542-evergy-power-apps-energy-en-united-states" TargetMode="Externa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42.xml"/></Relationships>
</file>

<file path=ppt/slides/_rels/slide25.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5.xml"/><Relationship Id="rId1" Type="http://schemas.openxmlformats.org/officeDocument/2006/relationships/slideLayout" Target="../slideLayouts/slideLayout56.xml"/><Relationship Id="rId5" Type="http://schemas.microsoft.com/office/2007/relationships/hdphoto" Target="../media/hdphoto11.wdp"/><Relationship Id="rId4" Type="http://schemas.openxmlformats.org/officeDocument/2006/relationships/image" Target="../media/image171.png"/></Relationships>
</file>

<file path=ppt/slides/_rels/slide26.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26.xml"/><Relationship Id="rId1" Type="http://schemas.openxmlformats.org/officeDocument/2006/relationships/slideLayout" Target="../slideLayouts/slideLayout170.xml"/><Relationship Id="rId5" Type="http://schemas.openxmlformats.org/officeDocument/2006/relationships/image" Target="../media/image172.jpeg"/><Relationship Id="rId4" Type="http://schemas.openxmlformats.org/officeDocument/2006/relationships/hyperlink" Target="https://www.microsoft.com/en/customers/story/1686511475723076178-petronas-energy-azure-en-malaysia" TargetMode="External"/></Relationships>
</file>

<file path=ppt/slides/_rels/slide27.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27.xml"/><Relationship Id="rId1" Type="http://schemas.openxmlformats.org/officeDocument/2006/relationships/slideLayout" Target="../slideLayouts/slideLayout170.xml"/><Relationship Id="rId6" Type="http://schemas.openxmlformats.org/officeDocument/2006/relationships/image" Target="../media/image174.png"/><Relationship Id="rId5" Type="http://schemas.openxmlformats.org/officeDocument/2006/relationships/hyperlink" Target="https://www.microsoft.com/en/customers/story/1711956075760053884-enerjisauretim-azure-energy-en-turkiye?msockid=3e404d65e0e667d53e6058eee15c667b" TargetMode="External"/><Relationship Id="rId4" Type="http://schemas.openxmlformats.org/officeDocument/2006/relationships/hyperlink" Target="https://www.microsoft.com/en/customers/story/1711956075760053884-enerjisauretim-azure-energy-en-turkiye" TargetMode="External"/></Relationships>
</file>

<file path=ppt/slides/_rels/slide28.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28.xml"/><Relationship Id="rId1" Type="http://schemas.openxmlformats.org/officeDocument/2006/relationships/slideLayout" Target="../slideLayouts/slideLayout170.xml"/><Relationship Id="rId5" Type="http://schemas.openxmlformats.org/officeDocument/2006/relationships/image" Target="../media/image176.jpeg"/><Relationship Id="rId4" Type="http://schemas.openxmlformats.org/officeDocument/2006/relationships/hyperlink" Target="https://www.microsoft.com/en/customers/story/1675611442857614824-akerbp-energy-azure-data-manager-for-energy?msockid=3e404d65e0e667d53e6058eee15c667b" TargetMode="External"/></Relationships>
</file>

<file path=ppt/slides/_rels/slide29.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29.xml"/><Relationship Id="rId1" Type="http://schemas.openxmlformats.org/officeDocument/2006/relationships/slideLayout" Target="../slideLayouts/slideLayout460.xml"/><Relationship Id="rId5" Type="http://schemas.openxmlformats.org/officeDocument/2006/relationships/image" Target="../media/image179.png"/><Relationship Id="rId4" Type="http://schemas.openxmlformats.org/officeDocument/2006/relationships/image" Target="../media/image178.png"/></Relationships>
</file>

<file path=ppt/slides/_rels/slide3.xml.rels><?xml version="1.0" encoding="UTF-8" standalone="yes"?>
<Relationships xmlns="http://schemas.openxmlformats.org/package/2006/relationships"><Relationship Id="rId8" Type="http://schemas.openxmlformats.org/officeDocument/2006/relationships/image" Target="../media/image134.svg"/><Relationship Id="rId3" Type="http://schemas.openxmlformats.org/officeDocument/2006/relationships/image" Target="../media/image129.png"/><Relationship Id="rId7" Type="http://schemas.openxmlformats.org/officeDocument/2006/relationships/image" Target="../media/image133.png"/><Relationship Id="rId2" Type="http://schemas.openxmlformats.org/officeDocument/2006/relationships/notesSlide" Target="../notesSlides/notesSlide3.xml"/><Relationship Id="rId1" Type="http://schemas.openxmlformats.org/officeDocument/2006/relationships/slideLayout" Target="../slideLayouts/slideLayout135.xml"/><Relationship Id="rId6" Type="http://schemas.openxmlformats.org/officeDocument/2006/relationships/image" Target="../media/image132.svg"/><Relationship Id="rId5" Type="http://schemas.openxmlformats.org/officeDocument/2006/relationships/image" Target="../media/image131.png"/><Relationship Id="rId4" Type="http://schemas.openxmlformats.org/officeDocument/2006/relationships/image" Target="../media/image130.svg"/></Relationships>
</file>

<file path=ppt/slides/_rels/slide30.xml.rels><?xml version="1.0" encoding="UTF-8" standalone="yes"?>
<Relationships xmlns="http://schemas.openxmlformats.org/package/2006/relationships"><Relationship Id="rId2" Type="http://schemas.openxmlformats.org/officeDocument/2006/relationships/image" Target="../media/image180.png"/><Relationship Id="rId1" Type="http://schemas.openxmlformats.org/officeDocument/2006/relationships/slideLayout" Target="../slideLayouts/slideLayout699.xml"/></Relationships>
</file>

<file path=ppt/slides/_rels/slide31.xml.rels><?xml version="1.0" encoding="UTF-8" standalone="yes"?>
<Relationships xmlns="http://schemas.openxmlformats.org/package/2006/relationships"><Relationship Id="rId8" Type="http://schemas.microsoft.com/office/2007/relationships/hdphoto" Target="../media/hdphoto14.wdp"/><Relationship Id="rId3" Type="http://schemas.openxmlformats.org/officeDocument/2006/relationships/image" Target="../media/image181.png"/><Relationship Id="rId7" Type="http://schemas.openxmlformats.org/officeDocument/2006/relationships/image" Target="../media/image183.png"/><Relationship Id="rId2" Type="http://schemas.openxmlformats.org/officeDocument/2006/relationships/notesSlide" Target="../notesSlides/notesSlide30.xml"/><Relationship Id="rId1" Type="http://schemas.openxmlformats.org/officeDocument/2006/relationships/slideLayout" Target="../slideLayouts/slideLayout56.xml"/><Relationship Id="rId6" Type="http://schemas.microsoft.com/office/2007/relationships/hdphoto" Target="../media/hdphoto13.wdp"/><Relationship Id="rId5" Type="http://schemas.openxmlformats.org/officeDocument/2006/relationships/image" Target="../media/image182.png"/><Relationship Id="rId10" Type="http://schemas.microsoft.com/office/2007/relationships/hdphoto" Target="../media/hdphoto15.wdp"/><Relationship Id="rId4" Type="http://schemas.microsoft.com/office/2007/relationships/hdphoto" Target="../media/hdphoto12.wdp"/><Relationship Id="rId9" Type="http://schemas.openxmlformats.org/officeDocument/2006/relationships/image" Target="../media/image184.pn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1.xml"/><Relationship Id="rId7" Type="http://schemas.openxmlformats.org/officeDocument/2006/relationships/image" Target="../media/image188.svg"/><Relationship Id="rId2" Type="http://schemas.openxmlformats.org/officeDocument/2006/relationships/slideLayout" Target="../slideLayouts/slideLayout24.xml"/><Relationship Id="rId1" Type="http://schemas.openxmlformats.org/officeDocument/2006/relationships/themeOverride" Target="../theme/themeOverride1.xml"/><Relationship Id="rId6" Type="http://schemas.openxmlformats.org/officeDocument/2006/relationships/image" Target="../media/image187.png"/><Relationship Id="rId5" Type="http://schemas.openxmlformats.org/officeDocument/2006/relationships/image" Target="../media/image186.svg"/><Relationship Id="rId4" Type="http://schemas.openxmlformats.org/officeDocument/2006/relationships/image" Target="../media/image185.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70.xml"/></Relationships>
</file>

<file path=ppt/slides/_rels/slide34.xml.rels><?xml version="1.0" encoding="UTF-8" standalone="yes"?>
<Relationships xmlns="http://schemas.openxmlformats.org/package/2006/relationships"><Relationship Id="rId8" Type="http://schemas.openxmlformats.org/officeDocument/2006/relationships/image" Target="../media/image154.png"/><Relationship Id="rId13" Type="http://schemas.openxmlformats.org/officeDocument/2006/relationships/hyperlink" Target="https://www.microsoft.com/en/customers/story/23367-eon-uk-dynamics-365-customer-service" TargetMode="External"/><Relationship Id="rId18" Type="http://schemas.openxmlformats.org/officeDocument/2006/relationships/image" Target="../media/image157.png"/><Relationship Id="rId3" Type="http://schemas.openxmlformats.org/officeDocument/2006/relationships/image" Target="../media/image152.png"/><Relationship Id="rId7" Type="http://schemas.openxmlformats.org/officeDocument/2006/relationships/image" Target="../media/image190.png"/><Relationship Id="rId12" Type="http://schemas.openxmlformats.org/officeDocument/2006/relationships/hyperlink" Target="https://www.microsoft.com/en/customers/story/22849-chevron-iot-operations/?msockid=08d85f42b27469be0b394a6fb359689d" TargetMode="External"/><Relationship Id="rId17" Type="http://schemas.openxmlformats.org/officeDocument/2006/relationships/hyperlink" Target="https://www.microsoft.com/en/customers/story/24642-south32-microsoft-purview-data-governance" TargetMode="External"/><Relationship Id="rId2" Type="http://schemas.openxmlformats.org/officeDocument/2006/relationships/notesSlide" Target="../notesSlides/notesSlide33.xml"/><Relationship Id="rId16" Type="http://schemas.openxmlformats.org/officeDocument/2006/relationships/hyperlink" Target="https://www.microsoft.com/en/customers/story/1675611442857614824-akerbp-energy-azure-data-manager-for-energy?msockid=3e404d65e0e667d53e6058eee15c667b" TargetMode="External"/><Relationship Id="rId1" Type="http://schemas.openxmlformats.org/officeDocument/2006/relationships/slideLayout" Target="../slideLayouts/slideLayout168.xml"/><Relationship Id="rId6" Type="http://schemas.openxmlformats.org/officeDocument/2006/relationships/image" Target="../media/image166.png"/><Relationship Id="rId11" Type="http://schemas.openxmlformats.org/officeDocument/2006/relationships/hyperlink" Target="https://www.microsoft.com/en/customers/story/1723806548866436285-galpenergia-microsoft-defender-for-office365-energy-en-portugal?web=1" TargetMode="External"/><Relationship Id="rId5" Type="http://schemas.openxmlformats.org/officeDocument/2006/relationships/image" Target="../media/image148.png"/><Relationship Id="rId15" Type="http://schemas.openxmlformats.org/officeDocument/2006/relationships/hyperlink" Target="https://www.microsoft.com/en/customers/story/1686511475723076178-petronas-energy-azure-en-malaysia" TargetMode="External"/><Relationship Id="rId10" Type="http://schemas.openxmlformats.org/officeDocument/2006/relationships/hyperlink" Target="https://www.microsoft.com/en/customers/story/1802017730982552224-uniper-se-microsoft-copilot-for-microsoft-365-energy-en-germany" TargetMode="External"/><Relationship Id="rId4" Type="http://schemas.openxmlformats.org/officeDocument/2006/relationships/image" Target="../media/image189.png"/><Relationship Id="rId9" Type="http://schemas.openxmlformats.org/officeDocument/2006/relationships/image" Target="../media/image175.png"/><Relationship Id="rId14" Type="http://schemas.openxmlformats.org/officeDocument/2006/relationships/hyperlink" Target="https://www.microsoft.com/en/customers/story/1711956075760053884-enerjisauretim-azure-energy-en-turkiye" TargetMode="Externa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8" Type="http://schemas.openxmlformats.org/officeDocument/2006/relationships/hyperlink" Target="https://www.icf.com/insights/energy/electricity-demand-expected-to-grow" TargetMode="External"/><Relationship Id="rId3" Type="http://schemas.openxmlformats.org/officeDocument/2006/relationships/image" Target="../media/image135.png"/><Relationship Id="rId7" Type="http://schemas.openxmlformats.org/officeDocument/2006/relationships/image" Target="../media/image137.png"/><Relationship Id="rId2" Type="http://schemas.openxmlformats.org/officeDocument/2006/relationships/notesSlide" Target="../notesSlides/notesSlide4.xml"/><Relationship Id="rId1" Type="http://schemas.openxmlformats.org/officeDocument/2006/relationships/slideLayout" Target="../slideLayouts/slideLayout169.xml"/><Relationship Id="rId6" Type="http://schemas.openxmlformats.org/officeDocument/2006/relationships/hyperlink" Target="https://www.iea.org/reports/world-energy-employment-2024/executive-summary" TargetMode="External"/><Relationship Id="rId5" Type="http://schemas.openxmlformats.org/officeDocument/2006/relationships/image" Target="../media/image136.png"/><Relationship Id="rId10" Type="http://schemas.openxmlformats.org/officeDocument/2006/relationships/hyperlink" Target="https://www.climatewatchdata.org/ghg-emissions?breakBy=sector&amp;chartType=percentage&amp;end_year=2022&amp;start_year=1990" TargetMode="External"/><Relationship Id="rId4" Type="http://schemas.openxmlformats.org/officeDocument/2006/relationships/hyperlink" Target="https://iea.blob.core.windows.net/assets/b3a8b37f-32d1-4873-9eca-31cec5895264/EnergyandAI.pdf" TargetMode="External"/><Relationship Id="rId9" Type="http://schemas.openxmlformats.org/officeDocument/2006/relationships/image" Target="../media/image138.png"/></Relationships>
</file>

<file path=ppt/slides/_rels/slide5.xml.rels><?xml version="1.0" encoding="UTF-8" standalone="yes"?>
<Relationships xmlns="http://schemas.openxmlformats.org/package/2006/relationships"><Relationship Id="rId3" Type="http://schemas.openxmlformats.org/officeDocument/2006/relationships/hyperlink" Target="https://www.mckinsey.com/capabilities/mckinsey-digital/our-insights/superagency-in-the-workplace-empowering-people-to-unlock-ais-full-potential-at-work" TargetMode="External"/><Relationship Id="rId2" Type="http://schemas.openxmlformats.org/officeDocument/2006/relationships/notesSlide" Target="../notesSlides/notesSlide5.xml"/><Relationship Id="rId1" Type="http://schemas.openxmlformats.org/officeDocument/2006/relationships/slideLayout" Target="../slideLayouts/slideLayout168.xml"/><Relationship Id="rId6" Type="http://schemas.openxmlformats.org/officeDocument/2006/relationships/hyperlink" Target="https://www.microsoft.com/en-us/worklab/work-trend-index/2025-the-year-the-frontier-firm-is-born" TargetMode="External"/><Relationship Id="rId5" Type="http://schemas.openxmlformats.org/officeDocument/2006/relationships/hyperlink" Target="https://aiqintelligence.ae/newsroom/news-and-press-releases/ADNOC-and-AIQ-Successfully-Complete-Trial-Phase-of-Agentic-AI-Solution" TargetMode="External"/><Relationship Id="rId4" Type="http://schemas.openxmlformats.org/officeDocument/2006/relationships/hyperlink" Target="https://iea.blob.core.windows.net/assets/b3a8b37f-32d1-4873-9eca-31cec5895264/EnergyandAI.pdf" TargetMode="External"/></Relationships>
</file>

<file path=ppt/slides/_rels/slide6.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139.png"/><Relationship Id="rId7" Type="http://schemas.openxmlformats.org/officeDocument/2006/relationships/image" Target="../media/image141.png"/><Relationship Id="rId2" Type="http://schemas.openxmlformats.org/officeDocument/2006/relationships/notesSlide" Target="../notesSlides/notesSlide6.xml"/><Relationship Id="rId1" Type="http://schemas.openxmlformats.org/officeDocument/2006/relationships/slideLayout" Target="../slideLayouts/slideLayout24.xml"/><Relationship Id="rId6" Type="http://schemas.microsoft.com/office/2007/relationships/hdphoto" Target="../media/hdphoto6.wdp"/><Relationship Id="rId5" Type="http://schemas.openxmlformats.org/officeDocument/2006/relationships/image" Target="../media/image140.png"/><Relationship Id="rId10" Type="http://schemas.microsoft.com/office/2007/relationships/hdphoto" Target="../media/hdphoto8.wdp"/><Relationship Id="rId4" Type="http://schemas.microsoft.com/office/2007/relationships/hdphoto" Target="../media/hdphoto5.wdp"/><Relationship Id="rId9" Type="http://schemas.openxmlformats.org/officeDocument/2006/relationships/image" Target="../media/image142.png"/></Relationships>
</file>

<file path=ppt/slides/_rels/slide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7.xml"/><Relationship Id="rId1" Type="http://schemas.openxmlformats.org/officeDocument/2006/relationships/slideLayout" Target="../slideLayouts/slideLayout56.xml"/></Relationships>
</file>

<file path=ppt/slides/_rels/slide8.xml.rels><?xml version="1.0" encoding="UTF-8" standalone="yes"?>
<Relationships xmlns="http://schemas.openxmlformats.org/package/2006/relationships"><Relationship Id="rId8" Type="http://schemas.microsoft.com/office/2007/relationships/hdphoto" Target="../media/hdphoto7.wdp"/><Relationship Id="rId13" Type="http://schemas.openxmlformats.org/officeDocument/2006/relationships/image" Target="../media/image146.png"/><Relationship Id="rId3" Type="http://schemas.openxmlformats.org/officeDocument/2006/relationships/image" Target="../media/image139.png"/><Relationship Id="rId7" Type="http://schemas.openxmlformats.org/officeDocument/2006/relationships/image" Target="../media/image141.png"/><Relationship Id="rId12" Type="http://schemas.openxmlformats.org/officeDocument/2006/relationships/image" Target="../media/image145.png"/><Relationship Id="rId2" Type="http://schemas.openxmlformats.org/officeDocument/2006/relationships/notesSlide" Target="../notesSlides/notesSlide8.xml"/><Relationship Id="rId1" Type="http://schemas.openxmlformats.org/officeDocument/2006/relationships/slideLayout" Target="../slideLayouts/slideLayout56.xml"/><Relationship Id="rId6" Type="http://schemas.microsoft.com/office/2007/relationships/hdphoto" Target="../media/hdphoto6.wdp"/><Relationship Id="rId11" Type="http://schemas.openxmlformats.org/officeDocument/2006/relationships/image" Target="../media/image144.png"/><Relationship Id="rId5" Type="http://schemas.openxmlformats.org/officeDocument/2006/relationships/image" Target="../media/image140.png"/><Relationship Id="rId10" Type="http://schemas.microsoft.com/office/2007/relationships/hdphoto" Target="../media/hdphoto8.wdp"/><Relationship Id="rId4" Type="http://schemas.microsoft.com/office/2007/relationships/hdphoto" Target="../media/hdphoto5.wdp"/><Relationship Id="rId9" Type="http://schemas.openxmlformats.org/officeDocument/2006/relationships/image" Target="../media/image142.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6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7088565E-FE6C-1875-E8F9-715984810762}"/>
              </a:ext>
            </a:extLst>
          </p:cNvPr>
          <p:cNvSpPr txBox="1">
            <a:spLocks/>
          </p:cNvSpPr>
          <p:nvPr/>
        </p:nvSpPr>
        <p:spPr>
          <a:xfrm>
            <a:off x="379708" y="2274974"/>
            <a:ext cx="9040462" cy="991240"/>
          </a:xfrm>
          <a:prstGeom prst="rect">
            <a:avLst/>
          </a:prstGeom>
        </p:spPr>
        <p:txBody>
          <a:bodyPr/>
          <a:lst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a:lstStyle>
          <a:p>
            <a:pPr marL="0" marR="0" lvl="1" indent="0" algn="l" defTabSz="630263" rtl="0" eaLnBrk="1" fontAlgn="base" latinLnBrk="0" hangingPunct="1">
              <a:lnSpc>
                <a:spcPct val="100000"/>
              </a:lnSpc>
              <a:spcBef>
                <a:spcPts val="1500"/>
              </a:spcBef>
              <a:spcAft>
                <a:spcPts val="0"/>
              </a:spcAft>
              <a:buClrTx/>
              <a:buSzPct val="90000"/>
              <a:buFontTx/>
              <a:buNone/>
              <a:tabLst>
                <a:tab pos="1371655" algn="l"/>
              </a:tabLst>
              <a:defRPr/>
            </a:pPr>
            <a:r>
              <a:rPr kumimoji="0" lang="en-US" sz="6600" b="1" i="0" u="none" strike="noStrike" kern="1200" cap="none" spc="0" normalizeH="0" baseline="0" noProof="0" dirty="0">
                <a:ln w="3175">
                  <a:noFill/>
                </a:ln>
                <a:gradFill flip="none" rotWithShape="1">
                  <a:gsLst>
                    <a:gs pos="80000">
                      <a:srgbClr val="318581"/>
                    </a:gs>
                    <a:gs pos="0">
                      <a:srgbClr val="0A6BBA"/>
                    </a:gs>
                  </a:gsLst>
                  <a:path path="circle">
                    <a:fillToRect l="100000" t="100000"/>
                  </a:path>
                  <a:tileRect r="-100000" b="-100000"/>
                </a:gradFill>
                <a:effectLst/>
                <a:uLnTx/>
                <a:uFillTx/>
                <a:latin typeface="Segoe UI Variable Display Semibold" pitchFamily="2" charset="0"/>
                <a:ea typeface="+mn-ea"/>
                <a:cs typeface="Segoe UI" pitchFamily="34" charset="0"/>
              </a:rPr>
              <a:t>Becoming</a:t>
            </a:r>
          </a:p>
        </p:txBody>
      </p:sp>
      <p:sp>
        <p:nvSpPr>
          <p:cNvPr id="2" name="TextBox 1">
            <a:extLst>
              <a:ext uri="{FF2B5EF4-FFF2-40B4-BE49-F238E27FC236}">
                <a16:creationId xmlns:a16="http://schemas.microsoft.com/office/drawing/2014/main" id="{C094B4F8-EBF0-BEA7-7D9D-2AC1D4A5AA1C}"/>
              </a:ext>
            </a:extLst>
          </p:cNvPr>
          <p:cNvSpPr txBox="1"/>
          <p:nvPr/>
        </p:nvSpPr>
        <p:spPr>
          <a:xfrm>
            <a:off x="379708" y="3132886"/>
            <a:ext cx="8709707" cy="1369606"/>
          </a:xfrm>
          <a:prstGeom prst="rect">
            <a:avLst/>
          </a:prstGeom>
          <a:noFill/>
        </p:spPr>
        <p:txBody>
          <a:bodyPr wrap="square">
            <a:spAutoFit/>
          </a:bodyPr>
          <a:lstStyle/>
          <a:p>
            <a:pPr marL="0" marR="0" lvl="1" indent="0" algn="l" defTabSz="630263" rtl="0" eaLnBrk="1" fontAlgn="base" latinLnBrk="0" hangingPunct="1">
              <a:lnSpc>
                <a:spcPct val="100000"/>
              </a:lnSpc>
              <a:spcBef>
                <a:spcPts val="1500"/>
              </a:spcBef>
              <a:spcAft>
                <a:spcPts val="0"/>
              </a:spcAft>
              <a:buClrTx/>
              <a:buSzPct val="90000"/>
              <a:buFontTx/>
              <a:buNone/>
              <a:tabLst>
                <a:tab pos="1371655" algn="l"/>
              </a:tabLst>
              <a:defRPr/>
            </a:pPr>
            <a:r>
              <a:rPr kumimoji="0" lang="en-US" sz="8300" b="1" i="0" u="none" strike="noStrike" kern="1200" cap="none" spc="0" normalizeH="0" baseline="0" noProof="0" dirty="0">
                <a:ln w="3175">
                  <a:noFill/>
                </a:ln>
                <a:gradFill flip="none" rotWithShape="1">
                  <a:gsLst>
                    <a:gs pos="80000">
                      <a:srgbClr val="318581"/>
                    </a:gs>
                    <a:gs pos="0">
                      <a:srgbClr val="0A6BBA"/>
                    </a:gs>
                  </a:gsLst>
                  <a:path path="circle">
                    <a:fillToRect l="100000" t="100000"/>
                  </a:path>
                  <a:tileRect r="-100000" b="-100000"/>
                </a:gradFill>
                <a:effectLst/>
                <a:uLnTx/>
                <a:uFillTx/>
                <a:latin typeface="Segoe UI Variable Display Semibold" pitchFamily="2" charset="0"/>
                <a:ea typeface="+mn-ea"/>
                <a:cs typeface="Segoe UI" pitchFamily="34" charset="0"/>
              </a:rPr>
              <a:t>Frontier</a:t>
            </a:r>
          </a:p>
        </p:txBody>
      </p:sp>
      <p:pic>
        <p:nvPicPr>
          <p:cNvPr id="5" name="Picture 4" descr="AI-generated abstract image depicting &quot;Becoming Frontier&quot; ">
            <a:extLst>
              <a:ext uri="{FF2B5EF4-FFF2-40B4-BE49-F238E27FC236}">
                <a16:creationId xmlns:a16="http://schemas.microsoft.com/office/drawing/2014/main" id="{FD1BC6A3-6B19-8892-0E90-5E5B1602EA0B}"/>
              </a:ext>
            </a:extLst>
          </p:cNvPr>
          <p:cNvPicPr>
            <a:picLocks noChangeAspect="1"/>
          </p:cNvPicPr>
          <p:nvPr/>
        </p:nvPicPr>
        <p:blipFill>
          <a:blip r:embed="rId3">
            <a:duotone>
              <a:prstClr val="black"/>
              <a:schemeClr val="tx1">
                <a:tint val="45000"/>
                <a:satMod val="400000"/>
              </a:schemeClr>
            </a:duotone>
            <a:alphaModFix/>
            <a:extLst>
              <a:ext uri="{BEBA8EAE-BF5A-486C-A8C5-ECC9F3942E4B}">
                <a14:imgProps xmlns:a14="http://schemas.microsoft.com/office/drawing/2010/main">
                  <a14:imgLayer r:embed="rId4">
                    <a14:imgEffect>
                      <a14:brightnessContrast bright="-100000" contrast="-40000"/>
                    </a14:imgEffect>
                  </a14:imgLayer>
                </a14:imgProps>
              </a:ext>
              <a:ext uri="{28A0092B-C50C-407E-A947-70E740481C1C}">
                <a14:useLocalDpi xmlns:a14="http://schemas.microsoft.com/office/drawing/2010/main" val="0"/>
              </a:ext>
            </a:extLst>
          </a:blip>
          <a:stretch>
            <a:fillRect/>
          </a:stretch>
        </p:blipFill>
        <p:spPr>
          <a:xfrm>
            <a:off x="4275547" y="544119"/>
            <a:ext cx="8027494" cy="5769762"/>
          </a:xfrm>
          <a:prstGeom prst="rect">
            <a:avLst/>
          </a:prstGeom>
        </p:spPr>
      </p:pic>
      <p:sp>
        <p:nvSpPr>
          <p:cNvPr id="3" name="Title 2">
            <a:extLst>
              <a:ext uri="{FF2B5EF4-FFF2-40B4-BE49-F238E27FC236}">
                <a16:creationId xmlns:a16="http://schemas.microsoft.com/office/drawing/2014/main" id="{D50B73D3-3A19-18B4-D61C-A38C02760C6E}"/>
              </a:ext>
            </a:extLst>
          </p:cNvPr>
          <p:cNvSpPr>
            <a:spLocks noGrp="1"/>
          </p:cNvSpPr>
          <p:nvPr>
            <p:ph type="title" idx="4294967295"/>
          </p:nvPr>
        </p:nvSpPr>
        <p:spPr>
          <a:xfrm>
            <a:off x="1174750" y="-614363"/>
            <a:ext cx="11017250" cy="554038"/>
          </a:xfrm>
        </p:spPr>
        <p:txBody>
          <a:bodyPr vert="horz" wrap="square" lIns="0" tIns="0" rIns="0" bIns="0" rtlCol="0" anchor="b">
            <a:spAutoFit/>
          </a:bodyPr>
          <a:lstStyle/>
          <a:p>
            <a:r>
              <a:rPr lang="en-US">
                <a:solidFill>
                  <a:schemeClr val="bg1"/>
                </a:solidFill>
              </a:rPr>
              <a:t>Becoming Frontier</a:t>
            </a:r>
          </a:p>
        </p:txBody>
      </p:sp>
      <p:sp>
        <p:nvSpPr>
          <p:cNvPr id="11" name="TextBox 10">
            <a:extLst>
              <a:ext uri="{FF2B5EF4-FFF2-40B4-BE49-F238E27FC236}">
                <a16:creationId xmlns:a16="http://schemas.microsoft.com/office/drawing/2014/main" id="{5C4481A6-65D0-6CE4-1795-7CD9AB3D6A22}"/>
              </a:ext>
            </a:extLst>
          </p:cNvPr>
          <p:cNvSpPr txBox="1"/>
          <p:nvPr/>
        </p:nvSpPr>
        <p:spPr>
          <a:xfrm>
            <a:off x="379708" y="4843180"/>
            <a:ext cx="2392811" cy="523220"/>
          </a:xfrm>
          <a:prstGeom prst="rect">
            <a:avLst/>
          </a:prstGeom>
          <a:noFill/>
        </p:spPr>
        <p:txBody>
          <a:bodyPr wrap="square">
            <a:spAutoFit/>
          </a:bodyPr>
          <a:lstStyle/>
          <a:p>
            <a:pPr marL="0" marR="0" lvl="1" indent="0" algn="l" defTabSz="630263" rtl="0" eaLnBrk="1" fontAlgn="base" latinLnBrk="0" hangingPunct="1">
              <a:lnSpc>
                <a:spcPct val="100000"/>
              </a:lnSpc>
              <a:spcBef>
                <a:spcPts val="1500"/>
              </a:spcBef>
              <a:spcAft>
                <a:spcPts val="0"/>
              </a:spcAft>
              <a:buClrTx/>
              <a:buSzPct val="90000"/>
              <a:buFontTx/>
              <a:buNone/>
              <a:tabLst>
                <a:tab pos="1371655" algn="l"/>
              </a:tabLst>
              <a:defRPr/>
            </a:pPr>
            <a:r>
              <a:rPr kumimoji="0" lang="en-US" sz="1400" b="1" i="0" u="none" strike="noStrike" kern="1200" cap="none" spc="0" normalizeH="0" baseline="0" noProof="0" dirty="0">
                <a:ln w="3175">
                  <a:noFill/>
                </a:ln>
                <a:gradFill flip="none" rotWithShape="1">
                  <a:gsLst>
                    <a:gs pos="80000">
                      <a:srgbClr val="318581"/>
                    </a:gs>
                    <a:gs pos="0">
                      <a:srgbClr val="0A6BBA"/>
                    </a:gs>
                  </a:gsLst>
                  <a:path path="circle">
                    <a:fillToRect l="100000" t="100000"/>
                  </a:path>
                  <a:tileRect r="-100000" b="-100000"/>
                </a:gradFill>
                <a:effectLst/>
                <a:uLnTx/>
                <a:uFillTx/>
                <a:latin typeface="Segoe UI Variable Display Semibold" pitchFamily="2" charset="0"/>
                <a:ea typeface="+mn-ea"/>
                <a:cs typeface="Segoe UI" pitchFamily="34" charset="0"/>
              </a:rPr>
              <a:t>2025.10.08 | Uwa Airhiavbere</a:t>
            </a:r>
          </a:p>
        </p:txBody>
      </p:sp>
    </p:spTree>
    <p:extLst>
      <p:ext uri="{BB962C8B-B14F-4D97-AF65-F5344CB8AC3E}">
        <p14:creationId xmlns:p14="http://schemas.microsoft.com/office/powerpoint/2010/main" val="231766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CABCCE-100F-CD58-9852-E592EE87C042}"/>
            </a:ext>
          </a:extLst>
        </p:cNvPr>
        <p:cNvGrpSpPr/>
        <p:nvPr/>
      </p:nvGrpSpPr>
      <p:grpSpPr>
        <a:xfrm>
          <a:off x="0" y="0"/>
          <a:ext cx="0" cy="0"/>
          <a:chOff x="0" y="0"/>
          <a:chExt cx="0" cy="0"/>
        </a:xfrm>
      </p:grpSpPr>
      <p:sp>
        <p:nvSpPr>
          <p:cNvPr id="68" name="TextBox 67">
            <a:extLst>
              <a:ext uri="{FF2B5EF4-FFF2-40B4-BE49-F238E27FC236}">
                <a16:creationId xmlns:a16="http://schemas.microsoft.com/office/drawing/2014/main" id="{EF2B3777-30F6-0090-452E-56C41E6B0685}"/>
              </a:ext>
              <a:ext uri="{C183D7F6-B498-43B3-948B-1728B52AA6E4}">
                <adec:decorative xmlns:adec="http://schemas.microsoft.com/office/drawing/2017/decorative" val="1"/>
              </a:ext>
            </a:extLst>
          </p:cNvPr>
          <p:cNvSpPr txBox="1">
            <a:spLocks/>
          </p:cNvSpPr>
          <p:nvPr/>
        </p:nvSpPr>
        <p:spPr>
          <a:xfrm>
            <a:off x="588645" y="1348051"/>
            <a:ext cx="11018520" cy="4931561"/>
          </a:xfrm>
          <a:prstGeom prst="roundRect">
            <a:avLst>
              <a:gd name="adj" fmla="val 3816"/>
            </a:avLst>
          </a:prstGeom>
          <a:noFill/>
          <a:ln w="12700">
            <a:solidFill>
              <a:schemeClr val="bg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defRPr lang="en-US"/>
            </a:defPPr>
            <a:lvl1pPr defTabSz="932472" fontAlgn="base">
              <a:spcBef>
                <a:spcPct val="0"/>
              </a:spcBef>
              <a:spcAft>
                <a:spcPct val="0"/>
              </a:spcAft>
              <a:defRPr sz="2000">
                <a:solidFill>
                  <a:srgbClr val="FFFFFF"/>
                </a:solidFill>
                <a:latin typeface="Segoe Sans Display"/>
                <a:cs typeface="Segoe UI" pitchFamily="34"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ea typeface="+mn-ea"/>
              <a:cs typeface="Segoe UI" pitchFamily="34" charset="0"/>
            </a:endParaRPr>
          </a:p>
        </p:txBody>
      </p:sp>
      <p:sp>
        <p:nvSpPr>
          <p:cNvPr id="6" name="Title 5">
            <a:extLst>
              <a:ext uri="{FF2B5EF4-FFF2-40B4-BE49-F238E27FC236}">
                <a16:creationId xmlns:a16="http://schemas.microsoft.com/office/drawing/2014/main" id="{F5624AB2-E01F-E0F7-31AF-3C882D4ABC3D}"/>
              </a:ext>
            </a:extLst>
          </p:cNvPr>
          <p:cNvSpPr>
            <a:spLocks noGrp="1"/>
          </p:cNvSpPr>
          <p:nvPr>
            <p:ph type="title"/>
          </p:nvPr>
        </p:nvSpPr>
        <p:spPr>
          <a:xfrm>
            <a:off x="588263" y="457200"/>
            <a:ext cx="11018520" cy="553998"/>
          </a:xfrm>
        </p:spPr>
        <p:txBody>
          <a:bodyPr/>
          <a:lstStyle/>
          <a:p>
            <a:r>
              <a:rPr lang="en-US" noProof="0"/>
              <a:t>Becoming Frontier | </a:t>
            </a:r>
            <a:r>
              <a:rPr lang="en-US" noProof="0">
                <a:solidFill>
                  <a:schemeClr val="accent2"/>
                </a:solidFill>
              </a:rPr>
              <a:t>Energy and Resources </a:t>
            </a:r>
          </a:p>
        </p:txBody>
      </p:sp>
      <p:sp>
        <p:nvSpPr>
          <p:cNvPr id="47" name="Rectangle: Rounded Corners 46">
            <a:extLst>
              <a:ext uri="{FF2B5EF4-FFF2-40B4-BE49-F238E27FC236}">
                <a16:creationId xmlns:a16="http://schemas.microsoft.com/office/drawing/2014/main" id="{CA9A54D4-5059-B71B-76BE-5325A5D96F61}"/>
              </a:ext>
              <a:ext uri="{C183D7F6-B498-43B3-948B-1728B52AA6E4}">
                <adec:decorative xmlns:adec="http://schemas.microsoft.com/office/drawing/2017/decorative" val="1"/>
              </a:ext>
            </a:extLst>
          </p:cNvPr>
          <p:cNvSpPr>
            <a:spLocks/>
          </p:cNvSpPr>
          <p:nvPr/>
        </p:nvSpPr>
        <p:spPr bwMode="auto">
          <a:xfrm>
            <a:off x="721599" y="1491959"/>
            <a:ext cx="2584331" cy="4643744"/>
          </a:xfrm>
          <a:prstGeom prst="roundRect">
            <a:avLst>
              <a:gd name="adj" fmla="val 5274"/>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ea typeface="+mn-ea"/>
              <a:cs typeface="Segoe UI" pitchFamily="34" charset="0"/>
            </a:endParaRPr>
          </a:p>
        </p:txBody>
      </p:sp>
      <p:sp>
        <p:nvSpPr>
          <p:cNvPr id="48" name="Rectangle: Rounded Corners 47">
            <a:extLst>
              <a:ext uri="{FF2B5EF4-FFF2-40B4-BE49-F238E27FC236}">
                <a16:creationId xmlns:a16="http://schemas.microsoft.com/office/drawing/2014/main" id="{C21C3A03-F641-E222-29EF-89AC3AAEF333}"/>
              </a:ext>
              <a:ext uri="{C183D7F6-B498-43B3-948B-1728B52AA6E4}">
                <adec:decorative xmlns:adec="http://schemas.microsoft.com/office/drawing/2017/decorative" val="1"/>
              </a:ext>
            </a:extLst>
          </p:cNvPr>
          <p:cNvSpPr>
            <a:spLocks/>
          </p:cNvSpPr>
          <p:nvPr/>
        </p:nvSpPr>
        <p:spPr bwMode="auto">
          <a:xfrm>
            <a:off x="8886071" y="1491959"/>
            <a:ext cx="2584331" cy="4643744"/>
          </a:xfrm>
          <a:prstGeom prst="roundRect">
            <a:avLst>
              <a:gd name="adj" fmla="val 5274"/>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ea typeface="+mn-ea"/>
              <a:cs typeface="Segoe UI" pitchFamily="34" charset="0"/>
            </a:endParaRPr>
          </a:p>
        </p:txBody>
      </p:sp>
      <p:sp>
        <p:nvSpPr>
          <p:cNvPr id="49" name="Rectangle: Rounded Corners 48">
            <a:extLst>
              <a:ext uri="{FF2B5EF4-FFF2-40B4-BE49-F238E27FC236}">
                <a16:creationId xmlns:a16="http://schemas.microsoft.com/office/drawing/2014/main" id="{888ADE6D-8E85-7ECB-9170-BD7B6A8B6156}"/>
              </a:ext>
              <a:ext uri="{C183D7F6-B498-43B3-948B-1728B52AA6E4}">
                <adec:decorative xmlns:adec="http://schemas.microsoft.com/office/drawing/2017/decorative" val="1"/>
              </a:ext>
            </a:extLst>
          </p:cNvPr>
          <p:cNvSpPr>
            <a:spLocks/>
          </p:cNvSpPr>
          <p:nvPr/>
        </p:nvSpPr>
        <p:spPr bwMode="auto">
          <a:xfrm>
            <a:off x="6164580" y="1491959"/>
            <a:ext cx="2584331" cy="4643744"/>
          </a:xfrm>
          <a:prstGeom prst="roundRect">
            <a:avLst>
              <a:gd name="adj" fmla="val 5274"/>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ea typeface="+mn-ea"/>
              <a:cs typeface="Segoe UI" pitchFamily="34" charset="0"/>
            </a:endParaRPr>
          </a:p>
        </p:txBody>
      </p:sp>
      <p:sp>
        <p:nvSpPr>
          <p:cNvPr id="50" name="Rectangle: Rounded Corners 49">
            <a:extLst>
              <a:ext uri="{FF2B5EF4-FFF2-40B4-BE49-F238E27FC236}">
                <a16:creationId xmlns:a16="http://schemas.microsoft.com/office/drawing/2014/main" id="{FEA9C045-6999-5514-5E1F-879660F10805}"/>
              </a:ext>
              <a:ext uri="{C183D7F6-B498-43B3-948B-1728B52AA6E4}">
                <adec:decorative xmlns:adec="http://schemas.microsoft.com/office/drawing/2017/decorative" val="1"/>
              </a:ext>
            </a:extLst>
          </p:cNvPr>
          <p:cNvSpPr>
            <a:spLocks/>
          </p:cNvSpPr>
          <p:nvPr/>
        </p:nvSpPr>
        <p:spPr bwMode="auto">
          <a:xfrm>
            <a:off x="3443089" y="1491959"/>
            <a:ext cx="2584331" cy="4643744"/>
          </a:xfrm>
          <a:prstGeom prst="roundRect">
            <a:avLst>
              <a:gd name="adj" fmla="val 5274"/>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ea typeface="+mn-ea"/>
              <a:cs typeface="Segoe UI" pitchFamily="34" charset="0"/>
            </a:endParaRPr>
          </a:p>
        </p:txBody>
      </p:sp>
      <p:sp>
        <p:nvSpPr>
          <p:cNvPr id="51" name="TextBox 24_1">
            <a:extLst>
              <a:ext uri="{FF2B5EF4-FFF2-40B4-BE49-F238E27FC236}">
                <a16:creationId xmlns:a16="http://schemas.microsoft.com/office/drawing/2014/main" id="{023CDFC6-5AED-7012-CACF-3EADDDF712FB}"/>
              </a:ext>
              <a:ext uri="{C183D7F6-B498-43B3-948B-1728B52AA6E4}">
                <adec:decorative xmlns:adec="http://schemas.microsoft.com/office/drawing/2017/decorative" val="0"/>
              </a:ext>
            </a:extLst>
          </p:cNvPr>
          <p:cNvSpPr txBox="1">
            <a:spLocks/>
          </p:cNvSpPr>
          <p:nvPr/>
        </p:nvSpPr>
        <p:spPr>
          <a:xfrm>
            <a:off x="821838" y="1592194"/>
            <a:ext cx="2383854" cy="826538"/>
          </a:xfrm>
          <a:prstGeom prst="roundRect">
            <a:avLst>
              <a:gd name="adj" fmla="val 11313"/>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marR="0" lvl="0" indent="0" algn="ctr" fontAlgn="auto">
              <a:lnSpc>
                <a:spcPct val="100000"/>
              </a:lnSpc>
              <a:spcBef>
                <a:spcPts val="1205"/>
              </a:spcBef>
              <a:spcAft>
                <a:spcPts val="0"/>
              </a:spcAft>
              <a:buClrTx/>
              <a:buSzTx/>
              <a:buFontTx/>
              <a:buNone/>
              <a:tabLst>
                <a:tab pos="5665570" algn="l"/>
              </a:tabLst>
              <a:defRPr kumimoji="0" sz="1600" b="0" i="0" u="none" strike="noStrike" cap="none" spc="0" normalizeH="0" baseline="0">
                <a:ln w="3175">
                  <a:noFill/>
                </a:ln>
                <a:solidFill>
                  <a:srgbClr val="FFFFFF"/>
                </a:solidFill>
                <a:effectLst/>
                <a:uLnTx/>
                <a:uFillTx/>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tab pos="5665570" algn="l"/>
              </a:tabLst>
              <a:defRPr/>
            </a:pPr>
            <a:r>
              <a:rPr kumimoji="0" lang="en-US" sz="1800" b="0" i="0" u="none" strike="noStrike" kern="1200" cap="none" spc="0" normalizeH="0" baseline="0" noProof="0">
                <a:ln w="3175">
                  <a:noFill/>
                </a:ln>
                <a:solidFill>
                  <a:srgbClr val="FFFFFF"/>
                </a:solidFill>
                <a:effectLst/>
                <a:uLnTx/>
                <a:uFillTx/>
                <a:latin typeface="Segoe UI Semibold"/>
                <a:ea typeface="+mj-ea"/>
                <a:cs typeface="+mj-cs"/>
              </a:rPr>
              <a:t>Enrich employee experiences</a:t>
            </a:r>
          </a:p>
        </p:txBody>
      </p:sp>
      <p:sp>
        <p:nvSpPr>
          <p:cNvPr id="52" name="TextBox 51">
            <a:extLst>
              <a:ext uri="{FF2B5EF4-FFF2-40B4-BE49-F238E27FC236}">
                <a16:creationId xmlns:a16="http://schemas.microsoft.com/office/drawing/2014/main" id="{3480416D-B682-FCA7-3042-81E1C82B3064}"/>
              </a:ext>
              <a:ext uri="{C183D7F6-B498-43B3-948B-1728B52AA6E4}">
                <adec:decorative xmlns:adec="http://schemas.microsoft.com/office/drawing/2017/decorative" val="0"/>
              </a:ext>
            </a:extLst>
          </p:cNvPr>
          <p:cNvSpPr txBox="1">
            <a:spLocks/>
          </p:cNvSpPr>
          <p:nvPr/>
        </p:nvSpPr>
        <p:spPr>
          <a:xfrm>
            <a:off x="875151" y="2544811"/>
            <a:ext cx="2277227" cy="646331"/>
          </a:xfrm>
          <a:prstGeom prst="rect">
            <a:avLst/>
          </a:prstGeom>
          <a:noFill/>
        </p:spPr>
        <p:txBody>
          <a:bodyPr wrap="square" lIns="0" tIns="0" rIns="0" bIns="0" rtlCol="0" anchor="t">
            <a:spAutoFit/>
          </a:bodyPr>
          <a:lstStyle>
            <a:defPPr>
              <a:defRPr lang="en-US"/>
            </a:defPPr>
            <a:lvl1pPr algn="ctr">
              <a:spcAft>
                <a:spcPts val="1200"/>
              </a:spcAft>
              <a:defRPr spc="-50">
                <a:ln w="3175">
                  <a:noFill/>
                </a:ln>
                <a:gradFill flip="none" rotWithShape="1">
                  <a:gsLst>
                    <a:gs pos="0">
                      <a:srgbClr val="CD9AD0"/>
                    </a:gs>
                    <a:gs pos="81000">
                      <a:srgbClr val="8EC8E8"/>
                    </a:gs>
                  </a:gsLst>
                  <a:lin ang="13500000" scaled="1"/>
                  <a:tileRect/>
                </a:gradFill>
                <a:latin typeface="Segoe UI Semibold"/>
                <a:ea typeface="+mj-lt"/>
                <a:cs typeface="Segoe UI Semibold"/>
              </a:defRPr>
            </a:lvl1p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Semibold"/>
                <a:ea typeface="+mj-lt"/>
                <a:cs typeface="Segoe UI Semibold"/>
              </a:rPr>
              <a:t>Automate</a:t>
            </a:r>
            <a:r>
              <a:rPr kumimoji="0" lang="en-US" sz="1400" b="0" i="0" u="none" strike="noStrike" kern="1200" cap="none" spc="0" normalizeH="0" baseline="0" noProof="0">
                <a:ln>
                  <a:noFill/>
                </a:ln>
                <a:solidFill>
                  <a:srgbClr val="000000"/>
                </a:solidFill>
                <a:effectLst/>
                <a:uLnTx/>
                <a:uFillTx/>
                <a:latin typeface="Segoe UI"/>
                <a:ea typeface="+mj-lt"/>
                <a:cs typeface="Segoe UI Semibold"/>
              </a:rPr>
              <a:t> workflows, improve worker </a:t>
            </a:r>
            <a:r>
              <a:rPr kumimoji="0" lang="en-US" sz="1400" b="0" i="0" u="none" strike="noStrike" kern="1200" cap="none" spc="0" normalizeH="0" baseline="0" noProof="0">
                <a:ln>
                  <a:noFill/>
                </a:ln>
                <a:solidFill>
                  <a:srgbClr val="000000"/>
                </a:solidFill>
                <a:effectLst/>
                <a:uLnTx/>
                <a:uFillTx/>
                <a:latin typeface="Segoe UI Semibold"/>
                <a:ea typeface="+mj-lt"/>
                <a:cs typeface="Segoe UI Semibold"/>
              </a:rPr>
              <a:t>safety</a:t>
            </a:r>
            <a:r>
              <a:rPr kumimoji="0" lang="en-US" sz="1400" b="0" i="0" u="none" strike="noStrike" kern="1200" cap="none" spc="0" normalizeH="0" baseline="0" noProof="0">
                <a:ln>
                  <a:noFill/>
                </a:ln>
                <a:solidFill>
                  <a:srgbClr val="000000"/>
                </a:solidFill>
                <a:effectLst/>
                <a:uLnTx/>
                <a:uFillTx/>
                <a:latin typeface="Segoe UI"/>
                <a:ea typeface="+mj-lt"/>
                <a:cs typeface="Segoe UI Semibold"/>
              </a:rPr>
              <a:t>, and </a:t>
            </a:r>
            <a:r>
              <a:rPr kumimoji="0" lang="en-US" sz="1400" b="0" i="0" u="none" strike="noStrike" kern="1200" cap="none" spc="0" normalizeH="0" baseline="0" noProof="0">
                <a:ln>
                  <a:noFill/>
                </a:ln>
                <a:solidFill>
                  <a:srgbClr val="000000"/>
                </a:solidFill>
                <a:effectLst/>
                <a:uLnTx/>
                <a:uFillTx/>
                <a:latin typeface="Segoe UI Semibold"/>
                <a:ea typeface="+mj-lt"/>
                <a:cs typeface="Segoe UI Semibold"/>
              </a:rPr>
              <a:t>increase productivity</a:t>
            </a:r>
          </a:p>
        </p:txBody>
      </p:sp>
      <p:pic>
        <p:nvPicPr>
          <p:cNvPr id="53" name="Picture 52" descr="An industrial worker with a laptop">
            <a:extLst>
              <a:ext uri="{FF2B5EF4-FFF2-40B4-BE49-F238E27FC236}">
                <a16:creationId xmlns:a16="http://schemas.microsoft.com/office/drawing/2014/main" id="{8AD45D4E-8EB9-57D6-E8B7-6F19E19504D7}"/>
              </a:ext>
            </a:extLst>
          </p:cNvPr>
          <p:cNvPicPr>
            <a:picLocks/>
          </p:cNvPicPr>
          <p:nvPr/>
        </p:nvPicPr>
        <p:blipFill rotWithShape="1">
          <a:blip r:embed="rId3" cstate="email">
            <a:extLst>
              <a:ext uri="{28A0092B-C50C-407E-A947-70E740481C1C}">
                <a14:useLocalDpi xmlns:a14="http://schemas.microsoft.com/office/drawing/2010/main"/>
              </a:ext>
            </a:extLst>
          </a:blip>
          <a:srcRect/>
          <a:stretch>
            <a:fillRect/>
          </a:stretch>
        </p:blipFill>
        <p:spPr>
          <a:xfrm>
            <a:off x="821838" y="3569286"/>
            <a:ext cx="2383854" cy="1743417"/>
          </a:xfrm>
          <a:custGeom>
            <a:avLst/>
            <a:gdLst>
              <a:gd name="connsiteX0" fmla="*/ 113045 w 2589808"/>
              <a:gd name="connsiteY0" fmla="*/ 0 h 2710685"/>
              <a:gd name="connsiteX1" fmla="*/ 2476763 w 2589808"/>
              <a:gd name="connsiteY1" fmla="*/ 0 h 2710685"/>
              <a:gd name="connsiteX2" fmla="*/ 2589808 w 2589808"/>
              <a:gd name="connsiteY2" fmla="*/ 113045 h 2710685"/>
              <a:gd name="connsiteX3" fmla="*/ 2589808 w 2589808"/>
              <a:gd name="connsiteY3" fmla="*/ 2597640 h 2710685"/>
              <a:gd name="connsiteX4" fmla="*/ 2476763 w 2589808"/>
              <a:gd name="connsiteY4" fmla="*/ 2710685 h 2710685"/>
              <a:gd name="connsiteX5" fmla="*/ 113045 w 2589808"/>
              <a:gd name="connsiteY5" fmla="*/ 2710685 h 2710685"/>
              <a:gd name="connsiteX6" fmla="*/ 0 w 2589808"/>
              <a:gd name="connsiteY6" fmla="*/ 2597640 h 2710685"/>
              <a:gd name="connsiteX7" fmla="*/ 0 w 2589808"/>
              <a:gd name="connsiteY7" fmla="*/ 113045 h 2710685"/>
              <a:gd name="connsiteX8" fmla="*/ 113045 w 2589808"/>
              <a:gd name="connsiteY8" fmla="*/ 0 h 2710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9808" h="2710685">
                <a:moveTo>
                  <a:pt x="113045" y="0"/>
                </a:moveTo>
                <a:lnTo>
                  <a:pt x="2476763" y="0"/>
                </a:lnTo>
                <a:cubicBezTo>
                  <a:pt x="2539196" y="0"/>
                  <a:pt x="2589808" y="50612"/>
                  <a:pt x="2589808" y="113045"/>
                </a:cubicBezTo>
                <a:lnTo>
                  <a:pt x="2589808" y="2597640"/>
                </a:lnTo>
                <a:cubicBezTo>
                  <a:pt x="2589808" y="2660073"/>
                  <a:pt x="2539196" y="2710685"/>
                  <a:pt x="2476763" y="2710685"/>
                </a:cubicBezTo>
                <a:lnTo>
                  <a:pt x="113045" y="2710685"/>
                </a:lnTo>
                <a:cubicBezTo>
                  <a:pt x="50612" y="2710685"/>
                  <a:pt x="0" y="2660073"/>
                  <a:pt x="0" y="2597640"/>
                </a:cubicBezTo>
                <a:lnTo>
                  <a:pt x="0" y="113045"/>
                </a:lnTo>
                <a:cubicBezTo>
                  <a:pt x="0" y="50612"/>
                  <a:pt x="50612" y="0"/>
                  <a:pt x="113045" y="0"/>
                </a:cubicBezTo>
                <a:close/>
              </a:path>
            </a:pathLst>
          </a:custGeom>
        </p:spPr>
      </p:pic>
      <p:pic>
        <p:nvPicPr>
          <p:cNvPr id="54" name="Picture 12" descr="Chevron Logo ">
            <a:extLst>
              <a:ext uri="{FF2B5EF4-FFF2-40B4-BE49-F238E27FC236}">
                <a16:creationId xmlns:a16="http://schemas.microsoft.com/office/drawing/2014/main" id="{BC4978D5-92EB-1F12-5564-0840192B9A8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03430" y="5410648"/>
            <a:ext cx="620670" cy="640998"/>
          </a:xfrm>
          <a:prstGeom prst="rect">
            <a:avLst/>
          </a:prstGeom>
          <a:noFill/>
          <a:extLst>
            <a:ext uri="{909E8E84-426E-40DD-AFC4-6F175D3DCCD1}">
              <a14:hiddenFill xmlns:a14="http://schemas.microsoft.com/office/drawing/2010/main">
                <a:solidFill>
                  <a:srgbClr val="FFFFFF"/>
                </a:solidFill>
              </a14:hiddenFill>
            </a:ext>
          </a:extLst>
        </p:spPr>
      </p:pic>
      <p:sp>
        <p:nvSpPr>
          <p:cNvPr id="55" name="TextBox 24_1">
            <a:extLst>
              <a:ext uri="{FF2B5EF4-FFF2-40B4-BE49-F238E27FC236}">
                <a16:creationId xmlns:a16="http://schemas.microsoft.com/office/drawing/2014/main" id="{1DC570C3-2459-64A2-013F-6E0C8E6D8105}"/>
              </a:ext>
              <a:ext uri="{C183D7F6-B498-43B3-948B-1728B52AA6E4}">
                <adec:decorative xmlns:adec="http://schemas.microsoft.com/office/drawing/2017/decorative" val="0"/>
              </a:ext>
            </a:extLst>
          </p:cNvPr>
          <p:cNvSpPr txBox="1">
            <a:spLocks/>
          </p:cNvSpPr>
          <p:nvPr/>
        </p:nvSpPr>
        <p:spPr>
          <a:xfrm>
            <a:off x="3543328" y="1592194"/>
            <a:ext cx="2383854" cy="826538"/>
          </a:xfrm>
          <a:prstGeom prst="roundRect">
            <a:avLst>
              <a:gd name="adj" fmla="val 11313"/>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marR="0" lvl="0" indent="0" algn="ctr" fontAlgn="auto">
              <a:lnSpc>
                <a:spcPct val="100000"/>
              </a:lnSpc>
              <a:spcBef>
                <a:spcPts val="1205"/>
              </a:spcBef>
              <a:spcAft>
                <a:spcPts val="0"/>
              </a:spcAft>
              <a:buClrTx/>
              <a:buSzTx/>
              <a:buFontTx/>
              <a:buNone/>
              <a:tabLst>
                <a:tab pos="5665570" algn="l"/>
              </a:tabLst>
              <a:defRPr kumimoji="0" sz="1600" b="0" i="0" u="none" strike="noStrike" cap="none" spc="0" normalizeH="0" baseline="0">
                <a:ln w="3175">
                  <a:noFill/>
                </a:ln>
                <a:solidFill>
                  <a:srgbClr val="FFFFFF"/>
                </a:solidFill>
                <a:effectLst/>
                <a:uLnTx/>
                <a:uFillTx/>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tab pos="5665570" algn="l"/>
              </a:tabLst>
              <a:defRPr/>
            </a:pPr>
            <a:r>
              <a:rPr kumimoji="0" lang="en-US" sz="1800" b="0" i="0" u="none" strike="noStrike" kern="1200" cap="none" spc="0" normalizeH="0" baseline="0" noProof="0">
                <a:ln w="3175">
                  <a:noFill/>
                </a:ln>
                <a:solidFill>
                  <a:srgbClr val="FFFFFF"/>
                </a:solidFill>
                <a:effectLst/>
                <a:uLnTx/>
                <a:uFillTx/>
                <a:latin typeface="Segoe UI Semibold"/>
                <a:ea typeface="+mj-ea"/>
                <a:cs typeface="+mj-cs"/>
              </a:rPr>
              <a:t>Reinvent customer engagement</a:t>
            </a:r>
          </a:p>
        </p:txBody>
      </p:sp>
      <p:sp>
        <p:nvSpPr>
          <p:cNvPr id="56" name="TextBox 55">
            <a:extLst>
              <a:ext uri="{FF2B5EF4-FFF2-40B4-BE49-F238E27FC236}">
                <a16:creationId xmlns:a16="http://schemas.microsoft.com/office/drawing/2014/main" id="{6CE5212A-6096-E6F0-5695-0D43DC54EBFF}"/>
              </a:ext>
              <a:ext uri="{C183D7F6-B498-43B3-948B-1728B52AA6E4}">
                <adec:decorative xmlns:adec="http://schemas.microsoft.com/office/drawing/2017/decorative" val="0"/>
              </a:ext>
            </a:extLst>
          </p:cNvPr>
          <p:cNvSpPr txBox="1">
            <a:spLocks/>
          </p:cNvSpPr>
          <p:nvPr/>
        </p:nvSpPr>
        <p:spPr>
          <a:xfrm>
            <a:off x="3596641" y="2544811"/>
            <a:ext cx="2277227" cy="861774"/>
          </a:xfrm>
          <a:prstGeom prst="rect">
            <a:avLst/>
          </a:prstGeom>
          <a:noFill/>
        </p:spPr>
        <p:txBody>
          <a:bodyPr wrap="square" lIns="0" tIns="0" rIns="0" bIns="0" rtlCol="0" anchor="t">
            <a:spAutoFit/>
          </a:bodyPr>
          <a:lstStyle>
            <a:defPPr>
              <a:defRPr lang="en-US"/>
            </a:defPPr>
            <a:lvl1pPr algn="ctr">
              <a:spcAft>
                <a:spcPts val="1200"/>
              </a:spcAft>
              <a:defRPr spc="-50">
                <a:ln w="3175">
                  <a:noFill/>
                </a:ln>
                <a:gradFill flip="none" rotWithShape="1">
                  <a:gsLst>
                    <a:gs pos="0">
                      <a:srgbClr val="CD9AD0"/>
                    </a:gs>
                    <a:gs pos="81000">
                      <a:srgbClr val="8EC8E8"/>
                    </a:gs>
                  </a:gsLst>
                  <a:lin ang="13500000" scaled="1"/>
                  <a:tileRect/>
                </a:gradFill>
                <a:latin typeface="Segoe UI Semibold"/>
                <a:ea typeface="+mj-lt"/>
                <a:cs typeface="Segoe UI Semibold"/>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Semibold"/>
                <a:ea typeface="+mj-lt"/>
                <a:cs typeface="Segoe UI Semibold"/>
              </a:rPr>
              <a:t>Integrate AI agents </a:t>
            </a:r>
            <a:r>
              <a:rPr kumimoji="0" lang="en-US" sz="1400" b="0" i="0" u="none" strike="noStrike" kern="1200" cap="none" spc="0" normalizeH="0" baseline="0" noProof="0">
                <a:ln>
                  <a:noFill/>
                </a:ln>
                <a:solidFill>
                  <a:srgbClr val="000000"/>
                </a:solidFill>
                <a:effectLst/>
                <a:uLnTx/>
                <a:uFillTx/>
                <a:latin typeface="Segoe UI"/>
                <a:ea typeface="+mj-lt"/>
                <a:cs typeface="Segoe UI Semibold"/>
              </a:rPr>
              <a:t>to improve frontline and field service experiences and </a:t>
            </a:r>
            <a:r>
              <a:rPr kumimoji="0" lang="en-US" sz="1400" b="0" i="0" u="none" strike="noStrike" kern="1200" cap="none" spc="0" normalizeH="0" baseline="0" noProof="0">
                <a:ln>
                  <a:noFill/>
                </a:ln>
                <a:solidFill>
                  <a:srgbClr val="000000"/>
                </a:solidFill>
                <a:effectLst/>
                <a:uLnTx/>
                <a:uFillTx/>
                <a:latin typeface="Segoe UI Semibold"/>
                <a:ea typeface="+mj-lt"/>
                <a:cs typeface="Segoe UI Semibold"/>
              </a:rPr>
              <a:t>better support customers</a:t>
            </a:r>
          </a:p>
        </p:txBody>
      </p:sp>
      <p:pic>
        <p:nvPicPr>
          <p:cNvPr id="57" name="Picture 56" descr="A factory worker showing another worker data on a computer">
            <a:extLst>
              <a:ext uri="{FF2B5EF4-FFF2-40B4-BE49-F238E27FC236}">
                <a16:creationId xmlns:a16="http://schemas.microsoft.com/office/drawing/2014/main" id="{16C6FC74-25C8-6EA4-D52C-F5CE8634DB0F}"/>
              </a:ext>
            </a:extLst>
          </p:cNvPr>
          <p:cNvPicPr>
            <a:picLocks/>
          </p:cNvPicPr>
          <p:nvPr/>
        </p:nvPicPr>
        <p:blipFill rotWithShape="1">
          <a:blip r:embed="rId5" cstate="email">
            <a:extLst>
              <a:ext uri="{28A0092B-C50C-407E-A947-70E740481C1C}">
                <a14:useLocalDpi xmlns:a14="http://schemas.microsoft.com/office/drawing/2010/main"/>
              </a:ext>
            </a:extLst>
          </a:blip>
          <a:srcRect/>
          <a:stretch>
            <a:fillRect/>
          </a:stretch>
        </p:blipFill>
        <p:spPr>
          <a:xfrm>
            <a:off x="3543328" y="3569286"/>
            <a:ext cx="2383854" cy="1743417"/>
          </a:xfrm>
          <a:custGeom>
            <a:avLst/>
            <a:gdLst>
              <a:gd name="connsiteX0" fmla="*/ 113045 w 2589808"/>
              <a:gd name="connsiteY0" fmla="*/ 0 h 2710685"/>
              <a:gd name="connsiteX1" fmla="*/ 2476763 w 2589808"/>
              <a:gd name="connsiteY1" fmla="*/ 0 h 2710685"/>
              <a:gd name="connsiteX2" fmla="*/ 2589808 w 2589808"/>
              <a:gd name="connsiteY2" fmla="*/ 113045 h 2710685"/>
              <a:gd name="connsiteX3" fmla="*/ 2589808 w 2589808"/>
              <a:gd name="connsiteY3" fmla="*/ 2597640 h 2710685"/>
              <a:gd name="connsiteX4" fmla="*/ 2476763 w 2589808"/>
              <a:gd name="connsiteY4" fmla="*/ 2710685 h 2710685"/>
              <a:gd name="connsiteX5" fmla="*/ 113045 w 2589808"/>
              <a:gd name="connsiteY5" fmla="*/ 2710685 h 2710685"/>
              <a:gd name="connsiteX6" fmla="*/ 0 w 2589808"/>
              <a:gd name="connsiteY6" fmla="*/ 2597640 h 2710685"/>
              <a:gd name="connsiteX7" fmla="*/ 0 w 2589808"/>
              <a:gd name="connsiteY7" fmla="*/ 113045 h 2710685"/>
              <a:gd name="connsiteX8" fmla="*/ 113045 w 2589808"/>
              <a:gd name="connsiteY8" fmla="*/ 0 h 2710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9808" h="2710685">
                <a:moveTo>
                  <a:pt x="113045" y="0"/>
                </a:moveTo>
                <a:lnTo>
                  <a:pt x="2476763" y="0"/>
                </a:lnTo>
                <a:cubicBezTo>
                  <a:pt x="2539196" y="0"/>
                  <a:pt x="2589808" y="50612"/>
                  <a:pt x="2589808" y="113045"/>
                </a:cubicBezTo>
                <a:lnTo>
                  <a:pt x="2589808" y="2597640"/>
                </a:lnTo>
                <a:cubicBezTo>
                  <a:pt x="2589808" y="2660073"/>
                  <a:pt x="2539196" y="2710685"/>
                  <a:pt x="2476763" y="2710685"/>
                </a:cubicBezTo>
                <a:lnTo>
                  <a:pt x="113045" y="2710685"/>
                </a:lnTo>
                <a:cubicBezTo>
                  <a:pt x="50612" y="2710685"/>
                  <a:pt x="0" y="2660073"/>
                  <a:pt x="0" y="2597640"/>
                </a:cubicBezTo>
                <a:lnTo>
                  <a:pt x="0" y="113045"/>
                </a:lnTo>
                <a:cubicBezTo>
                  <a:pt x="0" y="50612"/>
                  <a:pt x="50612" y="0"/>
                  <a:pt x="113045" y="0"/>
                </a:cubicBezTo>
                <a:close/>
              </a:path>
            </a:pathLst>
          </a:custGeom>
        </p:spPr>
      </p:pic>
      <p:pic>
        <p:nvPicPr>
          <p:cNvPr id="58" name="Picture 2" descr="Eneco logo">
            <a:extLst>
              <a:ext uri="{FF2B5EF4-FFF2-40B4-BE49-F238E27FC236}">
                <a16:creationId xmlns:a16="http://schemas.microsoft.com/office/drawing/2014/main" id="{436B3A2C-10FE-EAEE-9CD4-F5F5F0D1E32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08245" y="5417642"/>
            <a:ext cx="1254020" cy="627010"/>
          </a:xfrm>
          <a:prstGeom prst="rect">
            <a:avLst/>
          </a:prstGeom>
          <a:noFill/>
          <a:extLst>
            <a:ext uri="{909E8E84-426E-40DD-AFC4-6F175D3DCCD1}">
              <a14:hiddenFill xmlns:a14="http://schemas.microsoft.com/office/drawing/2010/main">
                <a:solidFill>
                  <a:srgbClr val="FFFFFF"/>
                </a:solidFill>
              </a14:hiddenFill>
            </a:ext>
          </a:extLst>
        </p:spPr>
      </p:pic>
      <p:sp>
        <p:nvSpPr>
          <p:cNvPr id="59" name="TextBox 24_1">
            <a:extLst>
              <a:ext uri="{FF2B5EF4-FFF2-40B4-BE49-F238E27FC236}">
                <a16:creationId xmlns:a16="http://schemas.microsoft.com/office/drawing/2014/main" id="{3B410A15-ADD0-8F21-CF38-EE8307142B34}"/>
              </a:ext>
              <a:ext uri="{C183D7F6-B498-43B3-948B-1728B52AA6E4}">
                <adec:decorative xmlns:adec="http://schemas.microsoft.com/office/drawing/2017/decorative" val="0"/>
              </a:ext>
            </a:extLst>
          </p:cNvPr>
          <p:cNvSpPr txBox="1">
            <a:spLocks/>
          </p:cNvSpPr>
          <p:nvPr/>
        </p:nvSpPr>
        <p:spPr>
          <a:xfrm>
            <a:off x="6264819" y="1592194"/>
            <a:ext cx="2383854" cy="826538"/>
          </a:xfrm>
          <a:prstGeom prst="roundRect">
            <a:avLst>
              <a:gd name="adj" fmla="val 11313"/>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marR="0" lvl="0" indent="0" algn="ctr" fontAlgn="auto">
              <a:lnSpc>
                <a:spcPct val="100000"/>
              </a:lnSpc>
              <a:spcBef>
                <a:spcPts val="1205"/>
              </a:spcBef>
              <a:spcAft>
                <a:spcPts val="0"/>
              </a:spcAft>
              <a:buClrTx/>
              <a:buSzTx/>
              <a:buFontTx/>
              <a:buNone/>
              <a:tabLst>
                <a:tab pos="5665570" algn="l"/>
              </a:tabLst>
              <a:defRPr kumimoji="0" sz="1600" b="0" i="0" u="none" strike="noStrike" cap="none" spc="0" normalizeH="0" baseline="0">
                <a:ln w="3175">
                  <a:noFill/>
                </a:ln>
                <a:solidFill>
                  <a:srgbClr val="FFFFFF"/>
                </a:solidFill>
                <a:effectLst/>
                <a:uLnTx/>
                <a:uFillTx/>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tab pos="5665570" algn="l"/>
              </a:tabLst>
              <a:defRPr/>
            </a:pPr>
            <a:r>
              <a:rPr kumimoji="0" lang="en-US" sz="1800" b="0" i="0" u="none" strike="noStrike" kern="1200" cap="none" spc="0" normalizeH="0" baseline="0" noProof="0">
                <a:ln w="3175">
                  <a:noFill/>
                </a:ln>
                <a:solidFill>
                  <a:srgbClr val="FFFFFF"/>
                </a:solidFill>
                <a:effectLst/>
                <a:uLnTx/>
                <a:uFillTx/>
                <a:latin typeface="Segoe UI Semibold"/>
                <a:ea typeface="+mj-ea"/>
                <a:cs typeface="+mj-cs"/>
              </a:rPr>
              <a:t>Reshape business </a:t>
            </a:r>
            <a:br>
              <a:rPr kumimoji="0" lang="en-US" sz="1800" b="0" i="0" u="none" strike="noStrike" kern="1200" cap="none" spc="0" normalizeH="0" baseline="0" noProof="0">
                <a:ln w="3175">
                  <a:noFill/>
                </a:ln>
                <a:solidFill>
                  <a:srgbClr val="FFFFFF"/>
                </a:solidFill>
                <a:effectLst/>
                <a:uLnTx/>
                <a:uFillTx/>
                <a:latin typeface="Segoe UI Semibold"/>
                <a:ea typeface="+mj-ea"/>
                <a:cs typeface="+mj-cs"/>
              </a:rPr>
            </a:br>
            <a:r>
              <a:rPr kumimoji="0" lang="en-US" sz="1800" b="0" i="0" u="none" strike="noStrike" kern="1200" cap="none" spc="0" normalizeH="0" baseline="0" noProof="0">
                <a:ln w="3175">
                  <a:noFill/>
                </a:ln>
                <a:solidFill>
                  <a:srgbClr val="FFFFFF"/>
                </a:solidFill>
                <a:effectLst/>
                <a:uLnTx/>
                <a:uFillTx/>
                <a:latin typeface="Segoe UI Semibold"/>
                <a:ea typeface="+mj-ea"/>
                <a:cs typeface="+mj-cs"/>
              </a:rPr>
              <a:t>processes with AI</a:t>
            </a:r>
          </a:p>
        </p:txBody>
      </p:sp>
      <p:sp>
        <p:nvSpPr>
          <p:cNvPr id="60" name="TextBox 59">
            <a:extLst>
              <a:ext uri="{FF2B5EF4-FFF2-40B4-BE49-F238E27FC236}">
                <a16:creationId xmlns:a16="http://schemas.microsoft.com/office/drawing/2014/main" id="{90296BC0-2E6A-3DD3-AF37-731671E1C10E}"/>
              </a:ext>
              <a:ext uri="{C183D7F6-B498-43B3-948B-1728B52AA6E4}">
                <adec:decorative xmlns:adec="http://schemas.microsoft.com/office/drawing/2017/decorative" val="0"/>
              </a:ext>
            </a:extLst>
          </p:cNvPr>
          <p:cNvSpPr txBox="1">
            <a:spLocks/>
          </p:cNvSpPr>
          <p:nvPr/>
        </p:nvSpPr>
        <p:spPr>
          <a:xfrm>
            <a:off x="6269665" y="2544811"/>
            <a:ext cx="2374162" cy="861774"/>
          </a:xfrm>
          <a:prstGeom prst="rect">
            <a:avLst/>
          </a:prstGeom>
          <a:noFill/>
        </p:spPr>
        <p:txBody>
          <a:bodyPr wrap="square" lIns="0" tIns="0" rIns="0" bIns="0" rtlCol="0" anchor="t">
            <a:spAutoFit/>
          </a:bodyPr>
          <a:lstStyle>
            <a:defPPr>
              <a:defRPr lang="en-US"/>
            </a:defPPr>
            <a:lvl1pPr algn="ctr">
              <a:spcAft>
                <a:spcPts val="1200"/>
              </a:spcAft>
              <a:defRPr spc="-50">
                <a:ln w="3175">
                  <a:noFill/>
                </a:ln>
                <a:gradFill flip="none" rotWithShape="1">
                  <a:gsLst>
                    <a:gs pos="0">
                      <a:srgbClr val="CD9AD0"/>
                    </a:gs>
                    <a:gs pos="81000">
                      <a:srgbClr val="8EC8E8"/>
                    </a:gs>
                  </a:gsLst>
                  <a:lin ang="13500000" scaled="1"/>
                  <a:tileRect/>
                </a:gradFill>
                <a:latin typeface="Segoe UI Semibold"/>
                <a:ea typeface="+mj-lt"/>
                <a:cs typeface="Segoe UI Semibold"/>
              </a:defRPr>
            </a:lvl1pPr>
          </a:lstStyle>
          <a:p>
            <a:pPr marL="0" marR="0" lvl="0" indent="0" algn="ctr" defTabSz="932472" rtl="0" eaLnBrk="1" fontAlgn="base" latinLnBrk="0" hangingPunct="1">
              <a:lnSpc>
                <a:spcPct val="100000"/>
              </a:lnSpc>
              <a:spcBef>
                <a:spcPct val="0"/>
              </a:spcBef>
              <a:spcAft>
                <a:spcPts val="12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a:ea typeface="+mj-lt"/>
                <a:cs typeface="Segoe UI Semibold"/>
              </a:rPr>
              <a:t>Operate for </a:t>
            </a:r>
            <a:r>
              <a:rPr kumimoji="0" lang="en-US" sz="1400" b="0" i="0" u="none" strike="noStrike" kern="1200" cap="none" spc="0" normalizeH="0" baseline="0" noProof="0">
                <a:ln>
                  <a:noFill/>
                </a:ln>
                <a:solidFill>
                  <a:srgbClr val="000000"/>
                </a:solidFill>
                <a:effectLst/>
                <a:uLnTx/>
                <a:uFillTx/>
                <a:latin typeface="Segoe UI Semibold"/>
                <a:ea typeface="+mj-lt"/>
                <a:cs typeface="Segoe UI Semibold"/>
              </a:rPr>
              <a:t>a secure and efficient energy future </a:t>
            </a:r>
            <a:br>
              <a:rPr kumimoji="0" lang="en-US" sz="1400" b="0" i="0" u="none" strike="noStrike" kern="1200" cap="none" spc="0" normalizeH="0" baseline="0" noProof="0">
                <a:ln>
                  <a:noFill/>
                </a:ln>
                <a:solidFill>
                  <a:srgbClr val="000000"/>
                </a:solidFill>
                <a:effectLst/>
                <a:uLnTx/>
                <a:uFillTx/>
                <a:latin typeface="Segoe UI Semibold"/>
                <a:ea typeface="+mj-lt"/>
                <a:cs typeface="Segoe UI Semibold"/>
              </a:rPr>
            </a:br>
            <a:r>
              <a:rPr kumimoji="0" lang="en-US" sz="1400" b="0" i="0" u="none" strike="noStrike" kern="1200" cap="none" spc="0" normalizeH="0" baseline="0" noProof="0">
                <a:ln>
                  <a:noFill/>
                </a:ln>
                <a:solidFill>
                  <a:srgbClr val="000000"/>
                </a:solidFill>
                <a:effectLst/>
                <a:uLnTx/>
                <a:uFillTx/>
                <a:latin typeface="Segoe UI"/>
                <a:ea typeface="+mj-lt"/>
                <a:cs typeface="Segoe UI Semibold"/>
              </a:rPr>
              <a:t>and power the </a:t>
            </a:r>
            <a:r>
              <a:rPr kumimoji="0" lang="en-US" sz="1400" b="0" i="0" u="none" strike="noStrike" kern="1200" cap="none" spc="0" normalizeH="0" baseline="0" noProof="0">
                <a:ln>
                  <a:noFill/>
                </a:ln>
                <a:solidFill>
                  <a:srgbClr val="000000"/>
                </a:solidFill>
                <a:effectLst/>
                <a:uLnTx/>
                <a:uFillTx/>
                <a:latin typeface="Segoe UI Semibold"/>
                <a:ea typeface="+mj-lt"/>
                <a:cs typeface="Segoe UI Semibold"/>
              </a:rPr>
              <a:t>intelligent energy system</a:t>
            </a:r>
          </a:p>
        </p:txBody>
      </p:sp>
      <p:pic>
        <p:nvPicPr>
          <p:cNvPr id="62" name="Picture 61" descr="A factory worker with a clipboard">
            <a:extLst>
              <a:ext uri="{FF2B5EF4-FFF2-40B4-BE49-F238E27FC236}">
                <a16:creationId xmlns:a16="http://schemas.microsoft.com/office/drawing/2014/main" id="{4DE441E5-B47B-0FBA-129C-BB8ADFC869B7}"/>
              </a:ext>
            </a:extLst>
          </p:cNvPr>
          <p:cNvPicPr>
            <a:picLocks/>
          </p:cNvPicPr>
          <p:nvPr/>
        </p:nvPicPr>
        <p:blipFill rotWithShape="1">
          <a:blip r:embed="rId7" cstate="email">
            <a:extLst>
              <a:ext uri="{28A0092B-C50C-407E-A947-70E740481C1C}">
                <a14:useLocalDpi xmlns:a14="http://schemas.microsoft.com/office/drawing/2010/main"/>
              </a:ext>
            </a:extLst>
          </a:blip>
          <a:srcRect/>
          <a:stretch>
            <a:fillRect/>
          </a:stretch>
        </p:blipFill>
        <p:spPr>
          <a:xfrm>
            <a:off x="6264820" y="3569286"/>
            <a:ext cx="2383852" cy="1743417"/>
          </a:xfrm>
          <a:custGeom>
            <a:avLst/>
            <a:gdLst>
              <a:gd name="connsiteX0" fmla="*/ 113045 w 2589808"/>
              <a:gd name="connsiteY0" fmla="*/ 0 h 2710685"/>
              <a:gd name="connsiteX1" fmla="*/ 2476763 w 2589808"/>
              <a:gd name="connsiteY1" fmla="*/ 0 h 2710685"/>
              <a:gd name="connsiteX2" fmla="*/ 2589808 w 2589808"/>
              <a:gd name="connsiteY2" fmla="*/ 113045 h 2710685"/>
              <a:gd name="connsiteX3" fmla="*/ 2589808 w 2589808"/>
              <a:gd name="connsiteY3" fmla="*/ 2597640 h 2710685"/>
              <a:gd name="connsiteX4" fmla="*/ 2476763 w 2589808"/>
              <a:gd name="connsiteY4" fmla="*/ 2710685 h 2710685"/>
              <a:gd name="connsiteX5" fmla="*/ 113045 w 2589808"/>
              <a:gd name="connsiteY5" fmla="*/ 2710685 h 2710685"/>
              <a:gd name="connsiteX6" fmla="*/ 0 w 2589808"/>
              <a:gd name="connsiteY6" fmla="*/ 2597640 h 2710685"/>
              <a:gd name="connsiteX7" fmla="*/ 0 w 2589808"/>
              <a:gd name="connsiteY7" fmla="*/ 113045 h 2710685"/>
              <a:gd name="connsiteX8" fmla="*/ 113045 w 2589808"/>
              <a:gd name="connsiteY8" fmla="*/ 0 h 2710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9808" h="2710685">
                <a:moveTo>
                  <a:pt x="113045" y="0"/>
                </a:moveTo>
                <a:lnTo>
                  <a:pt x="2476763" y="0"/>
                </a:lnTo>
                <a:cubicBezTo>
                  <a:pt x="2539196" y="0"/>
                  <a:pt x="2589808" y="50612"/>
                  <a:pt x="2589808" y="113045"/>
                </a:cubicBezTo>
                <a:lnTo>
                  <a:pt x="2589808" y="2597640"/>
                </a:lnTo>
                <a:cubicBezTo>
                  <a:pt x="2589808" y="2660073"/>
                  <a:pt x="2539196" y="2710685"/>
                  <a:pt x="2476763" y="2710685"/>
                </a:cubicBezTo>
                <a:lnTo>
                  <a:pt x="113045" y="2710685"/>
                </a:lnTo>
                <a:cubicBezTo>
                  <a:pt x="50612" y="2710685"/>
                  <a:pt x="0" y="2660073"/>
                  <a:pt x="0" y="2597640"/>
                </a:cubicBezTo>
                <a:lnTo>
                  <a:pt x="0" y="113045"/>
                </a:lnTo>
                <a:cubicBezTo>
                  <a:pt x="0" y="50612"/>
                  <a:pt x="50612" y="0"/>
                  <a:pt x="113045" y="0"/>
                </a:cubicBezTo>
                <a:close/>
              </a:path>
            </a:pathLst>
          </a:custGeom>
        </p:spPr>
      </p:pic>
      <p:pic>
        <p:nvPicPr>
          <p:cNvPr id="63" name="Picture 6" descr="Uniper logo">
            <a:extLst>
              <a:ext uri="{FF2B5EF4-FFF2-40B4-BE49-F238E27FC236}">
                <a16:creationId xmlns:a16="http://schemas.microsoft.com/office/drawing/2014/main" id="{32518D8B-F559-A436-740C-FEA2145E92C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132225" y="5459151"/>
            <a:ext cx="649042" cy="543992"/>
          </a:xfrm>
          <a:prstGeom prst="rect">
            <a:avLst/>
          </a:prstGeom>
          <a:noFill/>
          <a:extLst>
            <a:ext uri="{909E8E84-426E-40DD-AFC4-6F175D3DCCD1}">
              <a14:hiddenFill xmlns:a14="http://schemas.microsoft.com/office/drawing/2010/main">
                <a:solidFill>
                  <a:srgbClr val="FFFFFF"/>
                </a:solidFill>
              </a14:hiddenFill>
            </a:ext>
          </a:extLst>
        </p:spPr>
      </p:pic>
      <p:sp>
        <p:nvSpPr>
          <p:cNvPr id="64" name="TextBox 24_1">
            <a:extLst>
              <a:ext uri="{FF2B5EF4-FFF2-40B4-BE49-F238E27FC236}">
                <a16:creationId xmlns:a16="http://schemas.microsoft.com/office/drawing/2014/main" id="{0155A53E-8B1C-C633-18EE-7953D5AB1BFB}"/>
              </a:ext>
              <a:ext uri="{C183D7F6-B498-43B3-948B-1728B52AA6E4}">
                <adec:decorative xmlns:adec="http://schemas.microsoft.com/office/drawing/2017/decorative" val="0"/>
              </a:ext>
            </a:extLst>
          </p:cNvPr>
          <p:cNvSpPr txBox="1">
            <a:spLocks/>
          </p:cNvSpPr>
          <p:nvPr/>
        </p:nvSpPr>
        <p:spPr>
          <a:xfrm>
            <a:off x="8986309" y="1592194"/>
            <a:ext cx="2383854" cy="826538"/>
          </a:xfrm>
          <a:prstGeom prst="roundRect">
            <a:avLst>
              <a:gd name="adj" fmla="val 11313"/>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marR="0" lvl="0" indent="0" algn="ctr" fontAlgn="auto">
              <a:lnSpc>
                <a:spcPct val="100000"/>
              </a:lnSpc>
              <a:spcBef>
                <a:spcPts val="1205"/>
              </a:spcBef>
              <a:spcAft>
                <a:spcPts val="0"/>
              </a:spcAft>
              <a:buClrTx/>
              <a:buSzTx/>
              <a:buFontTx/>
              <a:buNone/>
              <a:tabLst>
                <a:tab pos="5665570" algn="l"/>
              </a:tabLst>
              <a:defRPr kumimoji="0" sz="1600" b="0" i="0" u="none" strike="noStrike" cap="none" spc="0" normalizeH="0" baseline="0">
                <a:ln w="3175">
                  <a:noFill/>
                </a:ln>
                <a:solidFill>
                  <a:srgbClr val="FFFFFF"/>
                </a:solidFill>
                <a:effectLst/>
                <a:uLnTx/>
                <a:uFillTx/>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tab pos="5665570" algn="l"/>
              </a:tabLst>
              <a:defRPr/>
            </a:pPr>
            <a:r>
              <a:rPr kumimoji="0" lang="en-US" sz="1800" b="0" i="0" u="none" strike="noStrike" kern="1200" cap="none" spc="0" normalizeH="0" baseline="0" noProof="0">
                <a:ln w="3175">
                  <a:noFill/>
                </a:ln>
                <a:solidFill>
                  <a:srgbClr val="FFFFFF"/>
                </a:solidFill>
                <a:effectLst/>
                <a:uLnTx/>
                <a:uFillTx/>
                <a:latin typeface="Segoe UI Semibold"/>
                <a:ea typeface="+mj-ea"/>
                <a:cs typeface="+mj-cs"/>
              </a:rPr>
              <a:t>Bend the curve </a:t>
            </a:r>
          </a:p>
          <a:p>
            <a:pPr marL="0" marR="0" lvl="0" indent="0" algn="ctr" defTabSz="914400" rtl="0" eaLnBrk="1" fontAlgn="auto" latinLnBrk="0" hangingPunct="1">
              <a:lnSpc>
                <a:spcPct val="100000"/>
              </a:lnSpc>
              <a:spcBef>
                <a:spcPts val="0"/>
              </a:spcBef>
              <a:spcAft>
                <a:spcPts val="0"/>
              </a:spcAft>
              <a:buClrTx/>
              <a:buSzTx/>
              <a:buFontTx/>
              <a:buNone/>
              <a:tabLst>
                <a:tab pos="5665570" algn="l"/>
              </a:tabLst>
              <a:defRPr/>
            </a:pPr>
            <a:r>
              <a:rPr kumimoji="0" lang="en-US" sz="1800" b="0" i="0" u="none" strike="noStrike" kern="1200" cap="none" spc="0" normalizeH="0" baseline="0" noProof="0">
                <a:ln w="3175">
                  <a:noFill/>
                </a:ln>
                <a:solidFill>
                  <a:srgbClr val="FFFFFF"/>
                </a:solidFill>
                <a:effectLst/>
                <a:uLnTx/>
                <a:uFillTx/>
                <a:latin typeface="Segoe UI Semibold"/>
                <a:ea typeface="+mj-ea"/>
                <a:cs typeface="+mj-cs"/>
              </a:rPr>
              <a:t>on innovation</a:t>
            </a:r>
          </a:p>
        </p:txBody>
      </p:sp>
      <p:sp>
        <p:nvSpPr>
          <p:cNvPr id="65" name="TextBox 64">
            <a:extLst>
              <a:ext uri="{FF2B5EF4-FFF2-40B4-BE49-F238E27FC236}">
                <a16:creationId xmlns:a16="http://schemas.microsoft.com/office/drawing/2014/main" id="{F03B48BD-6DD4-F9BF-7F84-17B31F1EB483}"/>
              </a:ext>
              <a:ext uri="{C183D7F6-B498-43B3-948B-1728B52AA6E4}">
                <adec:decorative xmlns:adec="http://schemas.microsoft.com/office/drawing/2017/decorative" val="0"/>
              </a:ext>
            </a:extLst>
          </p:cNvPr>
          <p:cNvSpPr txBox="1">
            <a:spLocks/>
          </p:cNvSpPr>
          <p:nvPr/>
        </p:nvSpPr>
        <p:spPr>
          <a:xfrm>
            <a:off x="9039623" y="2544811"/>
            <a:ext cx="2277227" cy="646331"/>
          </a:xfrm>
          <a:prstGeom prst="rect">
            <a:avLst/>
          </a:prstGeom>
          <a:noFill/>
        </p:spPr>
        <p:txBody>
          <a:bodyPr wrap="square" lIns="0" tIns="0" rIns="0" bIns="0" rtlCol="0" anchor="t">
            <a:spAutoFit/>
          </a:bodyPr>
          <a:lstStyle>
            <a:defPPr>
              <a:defRPr lang="en-US"/>
            </a:defPPr>
            <a:lvl1pPr algn="ctr">
              <a:spcAft>
                <a:spcPts val="1200"/>
              </a:spcAft>
              <a:defRPr spc="-50">
                <a:ln w="3175">
                  <a:noFill/>
                </a:ln>
                <a:gradFill flip="none" rotWithShape="1">
                  <a:gsLst>
                    <a:gs pos="0">
                      <a:srgbClr val="CD9AD0"/>
                    </a:gs>
                    <a:gs pos="81000">
                      <a:srgbClr val="8EC8E8"/>
                    </a:gs>
                  </a:gsLst>
                  <a:lin ang="13500000" scaled="1"/>
                  <a:tileRect/>
                </a:gradFill>
                <a:latin typeface="Segoe UI Semibold"/>
                <a:ea typeface="+mj-lt"/>
                <a:cs typeface="Segoe UI Semibold"/>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a:ea typeface="+mj-lt"/>
                <a:cs typeface="Segoe UI Semibold"/>
              </a:rPr>
              <a:t>Use </a:t>
            </a:r>
            <a:r>
              <a:rPr kumimoji="0" lang="en-US" sz="1400" b="0" i="0" u="none" strike="noStrike" kern="1200" cap="none" spc="0" normalizeH="0" baseline="0" noProof="0">
                <a:ln>
                  <a:noFill/>
                </a:ln>
                <a:solidFill>
                  <a:srgbClr val="000000"/>
                </a:solidFill>
                <a:effectLst/>
                <a:uLnTx/>
                <a:uFillTx/>
                <a:latin typeface="Segoe UI Semibold"/>
                <a:ea typeface="+mj-lt"/>
                <a:cs typeface="Segoe UI Semibold"/>
              </a:rPr>
              <a:t>data insights to ignite climate innovation</a:t>
            </a:r>
            <a:r>
              <a:rPr kumimoji="0" lang="en-US" sz="1400" b="0" i="0" u="none" strike="noStrike" kern="1200" cap="none" spc="0" normalizeH="0" baseline="0" noProof="0">
                <a:ln>
                  <a:noFill/>
                </a:ln>
                <a:solidFill>
                  <a:srgbClr val="000000"/>
                </a:solidFill>
                <a:effectLst/>
                <a:uLnTx/>
                <a:uFillTx/>
                <a:latin typeface="Segoe UI"/>
                <a:ea typeface="+mj-lt"/>
                <a:cs typeface="Segoe UI Semibold"/>
              </a:rPr>
              <a:t> and drive </a:t>
            </a:r>
            <a:r>
              <a:rPr kumimoji="0" lang="en-US" sz="1400" b="0" i="0" u="none" strike="noStrike" kern="1200" cap="none" spc="0" normalizeH="0" baseline="0" noProof="0">
                <a:ln>
                  <a:noFill/>
                </a:ln>
                <a:solidFill>
                  <a:srgbClr val="000000"/>
                </a:solidFill>
                <a:effectLst/>
                <a:uLnTx/>
                <a:uFillTx/>
                <a:latin typeface="Segoe UI Semibold"/>
                <a:ea typeface="+mj-lt"/>
                <a:cs typeface="Segoe UI Semibold"/>
              </a:rPr>
              <a:t>sustainable business growth</a:t>
            </a:r>
          </a:p>
        </p:txBody>
      </p:sp>
      <p:pic>
        <p:nvPicPr>
          <p:cNvPr id="66" name="Picture 65" descr="A car assembling robot">
            <a:extLst>
              <a:ext uri="{FF2B5EF4-FFF2-40B4-BE49-F238E27FC236}">
                <a16:creationId xmlns:a16="http://schemas.microsoft.com/office/drawing/2014/main" id="{56FB1C35-C3B8-2C08-7F9B-258036807392}"/>
              </a:ext>
            </a:extLst>
          </p:cNvPr>
          <p:cNvPicPr>
            <a:picLocks/>
          </p:cNvPicPr>
          <p:nvPr/>
        </p:nvPicPr>
        <p:blipFill rotWithShape="1">
          <a:blip r:embed="rId9" cstate="email">
            <a:extLst>
              <a:ext uri="{28A0092B-C50C-407E-A947-70E740481C1C}">
                <a14:useLocalDpi xmlns:a14="http://schemas.microsoft.com/office/drawing/2010/main"/>
              </a:ext>
            </a:extLst>
          </a:blip>
          <a:srcRect/>
          <a:stretch>
            <a:fillRect/>
          </a:stretch>
        </p:blipFill>
        <p:spPr>
          <a:xfrm>
            <a:off x="8986309" y="3569286"/>
            <a:ext cx="2383854" cy="1743417"/>
          </a:xfrm>
          <a:custGeom>
            <a:avLst/>
            <a:gdLst>
              <a:gd name="connsiteX0" fmla="*/ 113045 w 2589808"/>
              <a:gd name="connsiteY0" fmla="*/ 0 h 2710685"/>
              <a:gd name="connsiteX1" fmla="*/ 2476763 w 2589808"/>
              <a:gd name="connsiteY1" fmla="*/ 0 h 2710685"/>
              <a:gd name="connsiteX2" fmla="*/ 2589808 w 2589808"/>
              <a:gd name="connsiteY2" fmla="*/ 113045 h 2710685"/>
              <a:gd name="connsiteX3" fmla="*/ 2589808 w 2589808"/>
              <a:gd name="connsiteY3" fmla="*/ 2597640 h 2710685"/>
              <a:gd name="connsiteX4" fmla="*/ 2476763 w 2589808"/>
              <a:gd name="connsiteY4" fmla="*/ 2710685 h 2710685"/>
              <a:gd name="connsiteX5" fmla="*/ 113045 w 2589808"/>
              <a:gd name="connsiteY5" fmla="*/ 2710685 h 2710685"/>
              <a:gd name="connsiteX6" fmla="*/ 0 w 2589808"/>
              <a:gd name="connsiteY6" fmla="*/ 2597640 h 2710685"/>
              <a:gd name="connsiteX7" fmla="*/ 0 w 2589808"/>
              <a:gd name="connsiteY7" fmla="*/ 113045 h 2710685"/>
              <a:gd name="connsiteX8" fmla="*/ 113045 w 2589808"/>
              <a:gd name="connsiteY8" fmla="*/ 0 h 2710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9808" h="2710685">
                <a:moveTo>
                  <a:pt x="113045" y="0"/>
                </a:moveTo>
                <a:lnTo>
                  <a:pt x="2476763" y="0"/>
                </a:lnTo>
                <a:cubicBezTo>
                  <a:pt x="2539196" y="0"/>
                  <a:pt x="2589808" y="50612"/>
                  <a:pt x="2589808" y="113045"/>
                </a:cubicBezTo>
                <a:lnTo>
                  <a:pt x="2589808" y="2597640"/>
                </a:lnTo>
                <a:cubicBezTo>
                  <a:pt x="2589808" y="2660073"/>
                  <a:pt x="2539196" y="2710685"/>
                  <a:pt x="2476763" y="2710685"/>
                </a:cubicBezTo>
                <a:lnTo>
                  <a:pt x="113045" y="2710685"/>
                </a:lnTo>
                <a:cubicBezTo>
                  <a:pt x="50612" y="2710685"/>
                  <a:pt x="0" y="2660073"/>
                  <a:pt x="0" y="2597640"/>
                </a:cubicBezTo>
                <a:lnTo>
                  <a:pt x="0" y="113045"/>
                </a:lnTo>
                <a:cubicBezTo>
                  <a:pt x="0" y="50612"/>
                  <a:pt x="50612" y="0"/>
                  <a:pt x="113045" y="0"/>
                </a:cubicBezTo>
                <a:close/>
              </a:path>
            </a:pathLst>
          </a:custGeom>
        </p:spPr>
      </p:pic>
      <p:pic>
        <p:nvPicPr>
          <p:cNvPr id="67" name="Picture 18" descr="Petronas logo">
            <a:extLst>
              <a:ext uri="{FF2B5EF4-FFF2-40B4-BE49-F238E27FC236}">
                <a16:creationId xmlns:a16="http://schemas.microsoft.com/office/drawing/2014/main" id="{B3FF8677-D2DF-78DF-B031-CFC3E1D96ED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565647" y="5497517"/>
            <a:ext cx="1225178" cy="4672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68040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show="0">
  <p:cSld>
    <p:bg>
      <p:bgPr>
        <a:blipFill dpi="0" rotWithShape="1">
          <a:blip r:embed="rId3">
            <a:lum/>
          </a:blip>
          <a:srcRect/>
          <a:stretch>
            <a:fillRect t="-39000" b="-39000"/>
          </a:stretch>
        </a:blipFill>
        <a:effectLst/>
      </p:bgPr>
    </p:bg>
    <p:spTree>
      <p:nvGrpSpPr>
        <p:cNvPr id="1" name="">
          <a:extLst>
            <a:ext uri="{FF2B5EF4-FFF2-40B4-BE49-F238E27FC236}">
              <a16:creationId xmlns:a16="http://schemas.microsoft.com/office/drawing/2014/main" id="{29D4FEF0-C5EE-4616-E002-33900CCBCC9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019049E-755E-ABE1-41FD-70E03BD9E3D6}"/>
              </a:ext>
            </a:extLst>
          </p:cNvPr>
          <p:cNvSpPr>
            <a:spLocks noGrp="1"/>
          </p:cNvSpPr>
          <p:nvPr>
            <p:ph type="title" idx="4294967295"/>
          </p:nvPr>
        </p:nvSpPr>
        <p:spPr>
          <a:xfrm>
            <a:off x="1174750" y="736362"/>
            <a:ext cx="10106541" cy="553998"/>
          </a:xfrm>
        </p:spPr>
        <p:txBody>
          <a:bodyPr/>
          <a:lstStyle/>
          <a:p>
            <a:pPr algn="ctr"/>
            <a:r>
              <a:rPr lang="en-US" sz="3600" noProof="0">
                <a:cs typeface="Segoe Sans Display"/>
              </a:rPr>
              <a:t>Becoming Frontier | Energy and Resources</a:t>
            </a:r>
            <a:endParaRPr lang="en-US" sz="3600" noProof="0"/>
          </a:p>
        </p:txBody>
      </p:sp>
      <p:sp>
        <p:nvSpPr>
          <p:cNvPr id="4" name="TextBox 3">
            <a:extLst>
              <a:ext uri="{FF2B5EF4-FFF2-40B4-BE49-F238E27FC236}">
                <a16:creationId xmlns:a16="http://schemas.microsoft.com/office/drawing/2014/main" id="{98CB4243-DD7B-A0BA-E5CC-A4DE65DE4B61}"/>
              </a:ext>
              <a:ext uri="{C183D7F6-B498-43B3-948B-1728B52AA6E4}">
                <adec:decorative xmlns:adec="http://schemas.microsoft.com/office/drawing/2017/decorative" val="1"/>
              </a:ext>
            </a:extLst>
          </p:cNvPr>
          <p:cNvSpPr txBox="1">
            <a:spLocks/>
          </p:cNvSpPr>
          <p:nvPr/>
        </p:nvSpPr>
        <p:spPr>
          <a:xfrm>
            <a:off x="588263" y="1505454"/>
            <a:ext cx="11018520" cy="4191736"/>
          </a:xfrm>
          <a:prstGeom prst="roundRect">
            <a:avLst>
              <a:gd name="adj" fmla="val 4786"/>
            </a:avLst>
          </a:prstGeom>
          <a:no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defRPr lang="en-US"/>
            </a:defPPr>
            <a:lvl1pPr marR="0" lvl="0" indent="0" defTabSz="932472" fontAlgn="base">
              <a:lnSpc>
                <a:spcPct val="100000"/>
              </a:lnSpc>
              <a:spcBef>
                <a:spcPct val="0"/>
              </a:spcBef>
              <a:spcAft>
                <a:spcPct val="0"/>
              </a:spcAft>
              <a:buClrTx/>
              <a:buSzTx/>
              <a:buFontTx/>
              <a:buNone/>
              <a:tabLst/>
              <a:defRPr kumimoji="0" sz="2000" b="0" i="0" u="none" strike="noStrike" cap="none" spc="0" normalizeH="0" baseline="0">
                <a:ln>
                  <a:noFill/>
                </a:ln>
                <a:solidFill>
                  <a:srgbClr val="FFFFFF"/>
                </a:solidFill>
                <a:effectLst/>
                <a:uLnTx/>
                <a:uFillTx/>
                <a:latin typeface="Segoe UI"/>
                <a:ea typeface="Segoe UI" pitchFamily="34" charset="0"/>
                <a:cs typeface="Segoe UI" pitchFamily="34"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91F2C"/>
              </a:solidFill>
              <a:effectLst/>
              <a:uLnTx/>
              <a:uFillTx/>
              <a:latin typeface="Segoe Sans Display"/>
              <a:cs typeface="Segoe UI" pitchFamily="34" charset="0"/>
            </a:endParaRPr>
          </a:p>
        </p:txBody>
      </p:sp>
      <p:sp>
        <p:nvSpPr>
          <p:cNvPr id="5" name="Rectangle: Rounded Corners 4">
            <a:extLst>
              <a:ext uri="{FF2B5EF4-FFF2-40B4-BE49-F238E27FC236}">
                <a16:creationId xmlns:a16="http://schemas.microsoft.com/office/drawing/2014/main" id="{AA64DABD-5201-C9FD-3125-81D1CD483391}"/>
              </a:ext>
              <a:ext uri="{C183D7F6-B498-43B3-948B-1728B52AA6E4}">
                <adec:decorative xmlns:adec="http://schemas.microsoft.com/office/drawing/2017/decorative" val="1"/>
              </a:ext>
            </a:extLst>
          </p:cNvPr>
          <p:cNvSpPr>
            <a:spLocks/>
          </p:cNvSpPr>
          <p:nvPr/>
        </p:nvSpPr>
        <p:spPr bwMode="auto">
          <a:xfrm>
            <a:off x="721599" y="1635829"/>
            <a:ext cx="2584331" cy="3930986"/>
          </a:xfrm>
          <a:prstGeom prst="roundRect">
            <a:avLst>
              <a:gd name="adj" fmla="val 5275"/>
            </a:avLst>
          </a:prstGeom>
          <a:solidFill>
            <a:schemeClr val="tx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91F2C"/>
              </a:solidFill>
              <a:effectLst/>
              <a:uLnTx/>
              <a:uFillTx/>
              <a:latin typeface="Segoe Sans Display"/>
              <a:ea typeface="+mn-ea"/>
              <a:cs typeface="Segoe UI" pitchFamily="34" charset="0"/>
            </a:endParaRPr>
          </a:p>
        </p:txBody>
      </p:sp>
      <p:sp>
        <p:nvSpPr>
          <p:cNvPr id="10" name="Rectangle: Rounded Corners 9">
            <a:extLst>
              <a:ext uri="{FF2B5EF4-FFF2-40B4-BE49-F238E27FC236}">
                <a16:creationId xmlns:a16="http://schemas.microsoft.com/office/drawing/2014/main" id="{32690CBC-5899-148D-423A-0B93CA509B47}"/>
              </a:ext>
              <a:ext uri="{C183D7F6-B498-43B3-948B-1728B52AA6E4}">
                <adec:decorative xmlns:adec="http://schemas.microsoft.com/office/drawing/2017/decorative" val="1"/>
              </a:ext>
            </a:extLst>
          </p:cNvPr>
          <p:cNvSpPr>
            <a:spLocks/>
          </p:cNvSpPr>
          <p:nvPr/>
        </p:nvSpPr>
        <p:spPr bwMode="auto">
          <a:xfrm>
            <a:off x="8886071" y="1635829"/>
            <a:ext cx="2584331" cy="3930986"/>
          </a:xfrm>
          <a:prstGeom prst="roundRect">
            <a:avLst>
              <a:gd name="adj" fmla="val 5275"/>
            </a:avLst>
          </a:prstGeom>
          <a:solidFill>
            <a:schemeClr val="tx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91F2C"/>
              </a:solidFill>
              <a:effectLst/>
              <a:uLnTx/>
              <a:uFillTx/>
              <a:latin typeface="Segoe Sans Display"/>
              <a:ea typeface="+mn-ea"/>
              <a:cs typeface="Segoe UI" pitchFamily="34" charset="0"/>
            </a:endParaRPr>
          </a:p>
        </p:txBody>
      </p:sp>
      <p:sp>
        <p:nvSpPr>
          <p:cNvPr id="11" name="Rectangle: Rounded Corners 10">
            <a:extLst>
              <a:ext uri="{FF2B5EF4-FFF2-40B4-BE49-F238E27FC236}">
                <a16:creationId xmlns:a16="http://schemas.microsoft.com/office/drawing/2014/main" id="{78655BC0-0314-1194-CC28-CE51458E9F76}"/>
              </a:ext>
              <a:ext uri="{C183D7F6-B498-43B3-948B-1728B52AA6E4}">
                <adec:decorative xmlns:adec="http://schemas.microsoft.com/office/drawing/2017/decorative" val="1"/>
              </a:ext>
            </a:extLst>
          </p:cNvPr>
          <p:cNvSpPr>
            <a:spLocks/>
          </p:cNvSpPr>
          <p:nvPr/>
        </p:nvSpPr>
        <p:spPr bwMode="auto">
          <a:xfrm>
            <a:off x="3443089" y="1635829"/>
            <a:ext cx="2584331" cy="3930986"/>
          </a:xfrm>
          <a:prstGeom prst="roundRect">
            <a:avLst>
              <a:gd name="adj" fmla="val 5275"/>
            </a:avLst>
          </a:prstGeom>
          <a:solidFill>
            <a:schemeClr val="tx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91F2C"/>
              </a:solidFill>
              <a:effectLst/>
              <a:uLnTx/>
              <a:uFillTx/>
              <a:latin typeface="Segoe Sans Display"/>
              <a:ea typeface="+mn-ea"/>
              <a:cs typeface="Segoe UI" pitchFamily="34" charset="0"/>
            </a:endParaRPr>
          </a:p>
        </p:txBody>
      </p:sp>
      <p:sp>
        <p:nvSpPr>
          <p:cNvPr id="14" name="Rectangle: Rounded Corners 13">
            <a:extLst>
              <a:ext uri="{FF2B5EF4-FFF2-40B4-BE49-F238E27FC236}">
                <a16:creationId xmlns:a16="http://schemas.microsoft.com/office/drawing/2014/main" id="{5E0EAD95-3980-8BF6-DD92-85820CA06F78}"/>
              </a:ext>
              <a:ext uri="{C183D7F6-B498-43B3-948B-1728B52AA6E4}">
                <adec:decorative xmlns:adec="http://schemas.microsoft.com/office/drawing/2017/decorative" val="1"/>
              </a:ext>
            </a:extLst>
          </p:cNvPr>
          <p:cNvSpPr>
            <a:spLocks/>
          </p:cNvSpPr>
          <p:nvPr/>
        </p:nvSpPr>
        <p:spPr bwMode="auto">
          <a:xfrm>
            <a:off x="6164580" y="1635829"/>
            <a:ext cx="2584331" cy="3930986"/>
          </a:xfrm>
          <a:prstGeom prst="roundRect">
            <a:avLst>
              <a:gd name="adj" fmla="val 5275"/>
            </a:avLst>
          </a:prstGeom>
          <a:solidFill>
            <a:schemeClr val="tx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91F2C"/>
              </a:solidFill>
              <a:effectLst/>
              <a:uLnTx/>
              <a:uFillTx/>
              <a:latin typeface="Segoe Sans Display"/>
              <a:ea typeface="+mn-ea"/>
              <a:cs typeface="Segoe UI" pitchFamily="34" charset="0"/>
            </a:endParaRPr>
          </a:p>
        </p:txBody>
      </p:sp>
      <p:sp>
        <p:nvSpPr>
          <p:cNvPr id="15" name="Oval 14">
            <a:extLst>
              <a:ext uri="{FF2B5EF4-FFF2-40B4-BE49-F238E27FC236}">
                <a16:creationId xmlns:a16="http://schemas.microsoft.com/office/drawing/2014/main" id="{DF3C12D4-C30D-BFE8-366A-DEDAFCD2C739}"/>
              </a:ext>
              <a:ext uri="{C183D7F6-B498-43B3-948B-1728B52AA6E4}">
                <adec:decorative xmlns:adec="http://schemas.microsoft.com/office/drawing/2017/decorative" val="1"/>
              </a:ext>
            </a:extLst>
          </p:cNvPr>
          <p:cNvSpPr/>
          <p:nvPr/>
        </p:nvSpPr>
        <p:spPr bwMode="auto">
          <a:xfrm>
            <a:off x="1599109" y="1847699"/>
            <a:ext cx="829309" cy="829309"/>
          </a:xfrm>
          <a:prstGeom prst="ellipse">
            <a:avLst/>
          </a:prstGeom>
          <a:solidFill>
            <a:srgbClr val="3880B6"/>
          </a:soli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solidFill>
                <a:srgbClr val="091F2C"/>
              </a:solidFill>
              <a:effectLst/>
              <a:uLnTx/>
              <a:uFillTx/>
              <a:latin typeface="Segoe UI Variable Display Semib" pitchFamily="2" charset="0"/>
              <a:ea typeface="+mn-ea"/>
              <a:cs typeface="Segoe Sans Display Semibold" pitchFamily="2" charset="0"/>
            </a:endParaRPr>
          </a:p>
        </p:txBody>
      </p:sp>
      <p:cxnSp>
        <p:nvCxnSpPr>
          <p:cNvPr id="16" name="Straight Connector 15">
            <a:extLst>
              <a:ext uri="{FF2B5EF4-FFF2-40B4-BE49-F238E27FC236}">
                <a16:creationId xmlns:a16="http://schemas.microsoft.com/office/drawing/2014/main" id="{583662A3-81EA-BB28-F353-BC2CC39F6A07}"/>
              </a:ext>
              <a:ext uri="{C183D7F6-B498-43B3-948B-1728B52AA6E4}">
                <adec:decorative xmlns:adec="http://schemas.microsoft.com/office/drawing/2017/decorative" val="1"/>
              </a:ext>
            </a:extLst>
          </p:cNvPr>
          <p:cNvCxnSpPr>
            <a:cxnSpLocks/>
          </p:cNvCxnSpPr>
          <p:nvPr/>
        </p:nvCxnSpPr>
        <p:spPr>
          <a:xfrm flipH="1">
            <a:off x="910710" y="3704206"/>
            <a:ext cx="2206110" cy="0"/>
          </a:xfrm>
          <a:prstGeom prst="line">
            <a:avLst/>
          </a:prstGeom>
          <a:ln w="6350">
            <a:solidFill>
              <a:schemeClr val="bg1">
                <a:lumMod val="8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7" name="Oval 16">
            <a:extLst>
              <a:ext uri="{FF2B5EF4-FFF2-40B4-BE49-F238E27FC236}">
                <a16:creationId xmlns:a16="http://schemas.microsoft.com/office/drawing/2014/main" id="{06D8821D-2F17-BE1F-114C-59A60763E188}"/>
              </a:ext>
              <a:ext uri="{C183D7F6-B498-43B3-948B-1728B52AA6E4}">
                <adec:decorative xmlns:adec="http://schemas.microsoft.com/office/drawing/2017/decorative" val="1"/>
              </a:ext>
            </a:extLst>
          </p:cNvPr>
          <p:cNvSpPr>
            <a:spLocks/>
          </p:cNvSpPr>
          <p:nvPr/>
        </p:nvSpPr>
        <p:spPr bwMode="auto">
          <a:xfrm>
            <a:off x="4320600" y="1847699"/>
            <a:ext cx="829309" cy="829309"/>
          </a:xfrm>
          <a:prstGeom prst="ellipse">
            <a:avLst/>
          </a:prstGeom>
          <a:solidFill>
            <a:srgbClr val="3880B6"/>
          </a:soli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solidFill>
                <a:srgbClr val="091F2C"/>
              </a:solidFill>
              <a:effectLst/>
              <a:uLnTx/>
              <a:uFillTx/>
              <a:latin typeface="Segoe UI Variable Display Semib" pitchFamily="2" charset="0"/>
              <a:ea typeface="+mn-ea"/>
              <a:cs typeface="Segoe Sans Display Semibold" pitchFamily="2" charset="0"/>
            </a:endParaRPr>
          </a:p>
        </p:txBody>
      </p:sp>
      <p:cxnSp>
        <p:nvCxnSpPr>
          <p:cNvPr id="18" name="Straight Connector 17">
            <a:extLst>
              <a:ext uri="{FF2B5EF4-FFF2-40B4-BE49-F238E27FC236}">
                <a16:creationId xmlns:a16="http://schemas.microsoft.com/office/drawing/2014/main" id="{BE6DD05C-5231-38D4-3B33-8BCFC2CA477C}"/>
              </a:ext>
              <a:ext uri="{C183D7F6-B498-43B3-948B-1728B52AA6E4}">
                <adec:decorative xmlns:adec="http://schemas.microsoft.com/office/drawing/2017/decorative" val="1"/>
              </a:ext>
            </a:extLst>
          </p:cNvPr>
          <p:cNvCxnSpPr>
            <a:cxnSpLocks/>
          </p:cNvCxnSpPr>
          <p:nvPr/>
        </p:nvCxnSpPr>
        <p:spPr>
          <a:xfrm flipH="1">
            <a:off x="3632199" y="3704206"/>
            <a:ext cx="2206110" cy="0"/>
          </a:xfrm>
          <a:prstGeom prst="line">
            <a:avLst/>
          </a:prstGeom>
          <a:ln w="6350">
            <a:solidFill>
              <a:schemeClr val="bg1">
                <a:lumMod val="8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9DFCAA59-4E12-906E-8016-8728C4D30E4B}"/>
              </a:ext>
              <a:ext uri="{C183D7F6-B498-43B3-948B-1728B52AA6E4}">
                <adec:decorative xmlns:adec="http://schemas.microsoft.com/office/drawing/2017/decorative" val="1"/>
              </a:ext>
            </a:extLst>
          </p:cNvPr>
          <p:cNvSpPr>
            <a:spLocks/>
          </p:cNvSpPr>
          <p:nvPr/>
        </p:nvSpPr>
        <p:spPr bwMode="auto">
          <a:xfrm>
            <a:off x="7042091" y="1847699"/>
            <a:ext cx="829309" cy="829309"/>
          </a:xfrm>
          <a:prstGeom prst="ellipse">
            <a:avLst/>
          </a:prstGeom>
          <a:solidFill>
            <a:srgbClr val="3880B6"/>
          </a:soli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solidFill>
                <a:srgbClr val="091F2C"/>
              </a:solidFill>
              <a:effectLst/>
              <a:uLnTx/>
              <a:uFillTx/>
              <a:latin typeface="Segoe UI Variable Display Semib" pitchFamily="2" charset="0"/>
              <a:ea typeface="+mn-ea"/>
              <a:cs typeface="Segoe Sans Display Semibold" pitchFamily="2" charset="0"/>
            </a:endParaRPr>
          </a:p>
        </p:txBody>
      </p:sp>
      <p:cxnSp>
        <p:nvCxnSpPr>
          <p:cNvPr id="20" name="Straight Connector 19">
            <a:extLst>
              <a:ext uri="{FF2B5EF4-FFF2-40B4-BE49-F238E27FC236}">
                <a16:creationId xmlns:a16="http://schemas.microsoft.com/office/drawing/2014/main" id="{BE19ED80-A725-F6C6-8B38-62A8FEA204B1}"/>
              </a:ext>
              <a:ext uri="{C183D7F6-B498-43B3-948B-1728B52AA6E4}">
                <adec:decorative xmlns:adec="http://schemas.microsoft.com/office/drawing/2017/decorative" val="1"/>
              </a:ext>
            </a:extLst>
          </p:cNvPr>
          <p:cNvCxnSpPr>
            <a:cxnSpLocks/>
          </p:cNvCxnSpPr>
          <p:nvPr/>
        </p:nvCxnSpPr>
        <p:spPr>
          <a:xfrm flipH="1">
            <a:off x="6353690" y="3704206"/>
            <a:ext cx="2206110" cy="0"/>
          </a:xfrm>
          <a:prstGeom prst="line">
            <a:avLst/>
          </a:prstGeom>
          <a:ln w="6350">
            <a:solidFill>
              <a:schemeClr val="bg1">
                <a:lumMod val="8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1" name="Oval 20">
            <a:extLst>
              <a:ext uri="{FF2B5EF4-FFF2-40B4-BE49-F238E27FC236}">
                <a16:creationId xmlns:a16="http://schemas.microsoft.com/office/drawing/2014/main" id="{EC9EE2F1-8F0D-C3F6-C483-116C22DEC25C}"/>
              </a:ext>
              <a:ext uri="{C183D7F6-B498-43B3-948B-1728B52AA6E4}">
                <adec:decorative xmlns:adec="http://schemas.microsoft.com/office/drawing/2017/decorative" val="1"/>
              </a:ext>
            </a:extLst>
          </p:cNvPr>
          <p:cNvSpPr>
            <a:spLocks/>
          </p:cNvSpPr>
          <p:nvPr/>
        </p:nvSpPr>
        <p:spPr bwMode="auto">
          <a:xfrm>
            <a:off x="9763581" y="1847699"/>
            <a:ext cx="829309" cy="829309"/>
          </a:xfrm>
          <a:prstGeom prst="ellipse">
            <a:avLst/>
          </a:prstGeom>
          <a:solidFill>
            <a:srgbClr val="3880B6"/>
          </a:soli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solidFill>
                <a:srgbClr val="091F2C"/>
              </a:solidFill>
              <a:effectLst/>
              <a:uLnTx/>
              <a:uFillTx/>
              <a:latin typeface="Segoe UI Variable Display Semib" pitchFamily="2" charset="0"/>
              <a:ea typeface="+mn-ea"/>
              <a:cs typeface="Segoe Sans Display Semibold" pitchFamily="2" charset="0"/>
            </a:endParaRPr>
          </a:p>
        </p:txBody>
      </p:sp>
      <p:cxnSp>
        <p:nvCxnSpPr>
          <p:cNvPr id="23" name="Straight Connector 22">
            <a:extLst>
              <a:ext uri="{FF2B5EF4-FFF2-40B4-BE49-F238E27FC236}">
                <a16:creationId xmlns:a16="http://schemas.microsoft.com/office/drawing/2014/main" id="{26E94225-9C09-FC1A-B9CB-9D1F70A60905}"/>
              </a:ext>
              <a:ext uri="{C183D7F6-B498-43B3-948B-1728B52AA6E4}">
                <adec:decorative xmlns:adec="http://schemas.microsoft.com/office/drawing/2017/decorative" val="1"/>
              </a:ext>
            </a:extLst>
          </p:cNvPr>
          <p:cNvCxnSpPr>
            <a:cxnSpLocks/>
          </p:cNvCxnSpPr>
          <p:nvPr/>
        </p:nvCxnSpPr>
        <p:spPr>
          <a:xfrm flipH="1">
            <a:off x="9075181" y="3704206"/>
            <a:ext cx="2206110" cy="0"/>
          </a:xfrm>
          <a:prstGeom prst="line">
            <a:avLst/>
          </a:prstGeom>
          <a:ln w="6350">
            <a:solidFill>
              <a:schemeClr val="bg1">
                <a:lumMod val="8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4" name="Graphic 30" descr="Icon of two people">
            <a:extLst>
              <a:ext uri="{FF2B5EF4-FFF2-40B4-BE49-F238E27FC236}">
                <a16:creationId xmlns:a16="http://schemas.microsoft.com/office/drawing/2014/main" id="{8D4A7462-C3B0-0FE0-191C-D8809A712685}"/>
              </a:ext>
              <a:ext uri="{C183D7F6-B498-43B3-948B-1728B52AA6E4}">
                <adec:decorative xmlns:adec="http://schemas.microsoft.com/office/drawing/2017/decorative" val="0"/>
              </a:ext>
            </a:extLst>
          </p:cNvPr>
          <p:cNvSpPr>
            <a:spLocks noChangeAspect="1"/>
          </p:cNvSpPr>
          <p:nvPr/>
        </p:nvSpPr>
        <p:spPr>
          <a:xfrm>
            <a:off x="1835977" y="2097299"/>
            <a:ext cx="388368" cy="330108"/>
          </a:xfrm>
          <a:custGeom>
            <a:avLst/>
            <a:gdLst>
              <a:gd name="connsiteX0" fmla="*/ 145993 w 486649"/>
              <a:gd name="connsiteY0" fmla="*/ 194658 h 413647"/>
              <a:gd name="connsiteX1" fmla="*/ 243322 w 486649"/>
              <a:gd name="connsiteY1" fmla="*/ 97329 h 413647"/>
              <a:gd name="connsiteX2" fmla="*/ 145993 w 486649"/>
              <a:gd name="connsiteY2" fmla="*/ 0 h 413647"/>
              <a:gd name="connsiteX3" fmla="*/ 48664 w 486649"/>
              <a:gd name="connsiteY3" fmla="*/ 97329 h 413647"/>
              <a:gd name="connsiteX4" fmla="*/ 145993 w 486649"/>
              <a:gd name="connsiteY4" fmla="*/ 194658 h 413647"/>
              <a:gd name="connsiteX5" fmla="*/ 364983 w 486649"/>
              <a:gd name="connsiteY5" fmla="*/ 194658 h 413647"/>
              <a:gd name="connsiteX6" fmla="*/ 437980 w 486649"/>
              <a:gd name="connsiteY6" fmla="*/ 121661 h 413647"/>
              <a:gd name="connsiteX7" fmla="*/ 364983 w 486649"/>
              <a:gd name="connsiteY7" fmla="*/ 48664 h 413647"/>
              <a:gd name="connsiteX8" fmla="*/ 291987 w 486649"/>
              <a:gd name="connsiteY8" fmla="*/ 121661 h 413647"/>
              <a:gd name="connsiteX9" fmla="*/ 364983 w 486649"/>
              <a:gd name="connsiteY9" fmla="*/ 194658 h 413647"/>
              <a:gd name="connsiteX10" fmla="*/ 54747 w 486649"/>
              <a:gd name="connsiteY10" fmla="*/ 243322 h 413647"/>
              <a:gd name="connsiteX11" fmla="*/ 0 w 486649"/>
              <a:gd name="connsiteY11" fmla="*/ 298070 h 413647"/>
              <a:gd name="connsiteX12" fmla="*/ 0 w 486649"/>
              <a:gd name="connsiteY12" fmla="*/ 304153 h 413647"/>
              <a:gd name="connsiteX13" fmla="*/ 145993 w 486649"/>
              <a:gd name="connsiteY13" fmla="*/ 413648 h 413647"/>
              <a:gd name="connsiteX14" fmla="*/ 291987 w 486649"/>
              <a:gd name="connsiteY14" fmla="*/ 304153 h 413647"/>
              <a:gd name="connsiteX15" fmla="*/ 291987 w 486649"/>
              <a:gd name="connsiteY15" fmla="*/ 298070 h 413647"/>
              <a:gd name="connsiteX16" fmla="*/ 237239 w 486649"/>
              <a:gd name="connsiteY16" fmla="*/ 243322 h 413647"/>
              <a:gd name="connsiteX17" fmla="*/ 54747 w 486649"/>
              <a:gd name="connsiteY17" fmla="*/ 243322 h 413647"/>
              <a:gd name="connsiteX18" fmla="*/ 364988 w 486649"/>
              <a:gd name="connsiteY18" fmla="*/ 377149 h 413647"/>
              <a:gd name="connsiteX19" fmla="*/ 297955 w 486649"/>
              <a:gd name="connsiteY19" fmla="*/ 365995 h 413647"/>
              <a:gd name="connsiteX20" fmla="*/ 313214 w 486649"/>
              <a:gd name="connsiteY20" fmla="*/ 328086 h 413647"/>
              <a:gd name="connsiteX21" fmla="*/ 315864 w 486649"/>
              <a:gd name="connsiteY21" fmla="*/ 312311 h 413647"/>
              <a:gd name="connsiteX22" fmla="*/ 316246 w 486649"/>
              <a:gd name="connsiteY22" fmla="*/ 307162 h 413647"/>
              <a:gd name="connsiteX23" fmla="*/ 316309 w 486649"/>
              <a:gd name="connsiteY23" fmla="*/ 305377 h 413647"/>
              <a:gd name="connsiteX24" fmla="*/ 316321 w 486649"/>
              <a:gd name="connsiteY24" fmla="*/ 304693 h 413647"/>
              <a:gd name="connsiteX25" fmla="*/ 316324 w 486649"/>
              <a:gd name="connsiteY25" fmla="*/ 304403 h 413647"/>
              <a:gd name="connsiteX26" fmla="*/ 316324 w 486649"/>
              <a:gd name="connsiteY26" fmla="*/ 304274 h 413647"/>
              <a:gd name="connsiteX27" fmla="*/ 316324 w 486649"/>
              <a:gd name="connsiteY27" fmla="*/ 304211 h 413647"/>
              <a:gd name="connsiteX28" fmla="*/ 316324 w 486649"/>
              <a:gd name="connsiteY28" fmla="*/ 304153 h 413647"/>
              <a:gd name="connsiteX29" fmla="*/ 316324 w 486649"/>
              <a:gd name="connsiteY29" fmla="*/ 298070 h 413647"/>
              <a:gd name="connsiteX30" fmla="*/ 294364 w 486649"/>
              <a:gd name="connsiteY30" fmla="*/ 243378 h 413647"/>
              <a:gd name="connsiteX31" fmla="*/ 296858 w 486649"/>
              <a:gd name="connsiteY31" fmla="*/ 243322 h 413647"/>
              <a:gd name="connsiteX32" fmla="*/ 433118 w 486649"/>
              <a:gd name="connsiteY32" fmla="*/ 243322 h 413647"/>
              <a:gd name="connsiteX33" fmla="*/ 486649 w 486649"/>
              <a:gd name="connsiteY33" fmla="*/ 296853 h 413647"/>
              <a:gd name="connsiteX34" fmla="*/ 364988 w 486649"/>
              <a:gd name="connsiteY34" fmla="*/ 377149 h 41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86649" h="413647">
                <a:moveTo>
                  <a:pt x="145993" y="194658"/>
                </a:moveTo>
                <a:cubicBezTo>
                  <a:pt x="199746" y="194658"/>
                  <a:pt x="243322" y="151081"/>
                  <a:pt x="243322" y="97329"/>
                </a:cubicBezTo>
                <a:cubicBezTo>
                  <a:pt x="243322" y="43576"/>
                  <a:pt x="199746" y="0"/>
                  <a:pt x="145993" y="0"/>
                </a:cubicBezTo>
                <a:cubicBezTo>
                  <a:pt x="92240" y="0"/>
                  <a:pt x="48664" y="43576"/>
                  <a:pt x="48664" y="97329"/>
                </a:cubicBezTo>
                <a:cubicBezTo>
                  <a:pt x="48664" y="151081"/>
                  <a:pt x="92240" y="194658"/>
                  <a:pt x="145993" y="194658"/>
                </a:cubicBezTo>
                <a:close/>
                <a:moveTo>
                  <a:pt x="364983" y="194658"/>
                </a:moveTo>
                <a:cubicBezTo>
                  <a:pt x="405299" y="194658"/>
                  <a:pt x="437980" y="161977"/>
                  <a:pt x="437980" y="121661"/>
                </a:cubicBezTo>
                <a:cubicBezTo>
                  <a:pt x="437980" y="81346"/>
                  <a:pt x="405299" y="48664"/>
                  <a:pt x="364983" y="48664"/>
                </a:cubicBezTo>
                <a:cubicBezTo>
                  <a:pt x="324667" y="48664"/>
                  <a:pt x="291987" y="81346"/>
                  <a:pt x="291987" y="121661"/>
                </a:cubicBezTo>
                <a:cubicBezTo>
                  <a:pt x="291987" y="161977"/>
                  <a:pt x="324667" y="194658"/>
                  <a:pt x="364983" y="194658"/>
                </a:cubicBezTo>
                <a:close/>
                <a:moveTo>
                  <a:pt x="54747" y="243322"/>
                </a:moveTo>
                <a:cubicBezTo>
                  <a:pt x="24511" y="243322"/>
                  <a:pt x="0" y="267834"/>
                  <a:pt x="0" y="298070"/>
                </a:cubicBezTo>
                <a:lnTo>
                  <a:pt x="0" y="304153"/>
                </a:lnTo>
                <a:cubicBezTo>
                  <a:pt x="0" y="304153"/>
                  <a:pt x="0" y="413648"/>
                  <a:pt x="145993" y="413648"/>
                </a:cubicBezTo>
                <a:cubicBezTo>
                  <a:pt x="291987" y="413648"/>
                  <a:pt x="291987" y="304153"/>
                  <a:pt x="291987" y="304153"/>
                </a:cubicBezTo>
                <a:lnTo>
                  <a:pt x="291987" y="298070"/>
                </a:lnTo>
                <a:cubicBezTo>
                  <a:pt x="291987" y="267834"/>
                  <a:pt x="267474" y="243322"/>
                  <a:pt x="237239" y="243322"/>
                </a:cubicBezTo>
                <a:lnTo>
                  <a:pt x="54747" y="243322"/>
                </a:lnTo>
                <a:close/>
                <a:moveTo>
                  <a:pt x="364988" y="377149"/>
                </a:moveTo>
                <a:cubicBezTo>
                  <a:pt x="336490" y="377149"/>
                  <a:pt x="314667" y="372743"/>
                  <a:pt x="297955" y="365995"/>
                </a:cubicBezTo>
                <a:cubicBezTo>
                  <a:pt x="306277" y="352007"/>
                  <a:pt x="310769" y="338563"/>
                  <a:pt x="313214" y="328086"/>
                </a:cubicBezTo>
                <a:cubicBezTo>
                  <a:pt x="314684" y="321786"/>
                  <a:pt x="315455" y="316384"/>
                  <a:pt x="315864" y="312311"/>
                </a:cubicBezTo>
                <a:cubicBezTo>
                  <a:pt x="316068" y="310265"/>
                  <a:pt x="316182" y="308532"/>
                  <a:pt x="316246" y="307162"/>
                </a:cubicBezTo>
                <a:cubicBezTo>
                  <a:pt x="316277" y="306476"/>
                  <a:pt x="316297" y="305878"/>
                  <a:pt x="316309" y="305377"/>
                </a:cubicBezTo>
                <a:lnTo>
                  <a:pt x="316321" y="304693"/>
                </a:lnTo>
                <a:lnTo>
                  <a:pt x="316324" y="304403"/>
                </a:lnTo>
                <a:lnTo>
                  <a:pt x="316324" y="304274"/>
                </a:lnTo>
                <a:lnTo>
                  <a:pt x="316324" y="304211"/>
                </a:lnTo>
                <a:cubicBezTo>
                  <a:pt x="316324" y="304133"/>
                  <a:pt x="316324" y="304153"/>
                  <a:pt x="316324" y="304153"/>
                </a:cubicBezTo>
                <a:lnTo>
                  <a:pt x="316324" y="298070"/>
                </a:lnTo>
                <a:cubicBezTo>
                  <a:pt x="316324" y="276849"/>
                  <a:pt x="307965" y="257583"/>
                  <a:pt x="294364" y="243378"/>
                </a:cubicBezTo>
                <a:cubicBezTo>
                  <a:pt x="295189" y="243342"/>
                  <a:pt x="296021" y="243322"/>
                  <a:pt x="296858" y="243322"/>
                </a:cubicBezTo>
                <a:lnTo>
                  <a:pt x="433118" y="243322"/>
                </a:lnTo>
                <a:cubicBezTo>
                  <a:pt x="462682" y="243322"/>
                  <a:pt x="486649" y="267289"/>
                  <a:pt x="486649" y="296853"/>
                </a:cubicBezTo>
                <a:cubicBezTo>
                  <a:pt x="486649" y="296853"/>
                  <a:pt x="486649" y="377149"/>
                  <a:pt x="364988" y="377149"/>
                </a:cubicBezTo>
                <a:close/>
              </a:path>
            </a:pathLst>
          </a:custGeom>
          <a:solidFill>
            <a:schemeClr val="tx1"/>
          </a:solidFill>
          <a:ln w="9525" cap="flat">
            <a:noFill/>
            <a:prstDash val="solid"/>
            <a:miter/>
          </a:ln>
          <a:effectLst>
            <a:outerShdw blurRad="50800" dist="25400" dir="5400000" algn="t" rotWithShape="0">
              <a:srgbClr val="F7F7F8">
                <a:lumMod val="65000"/>
                <a:alpha val="40000"/>
              </a:srgb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91F2C"/>
              </a:solidFill>
              <a:effectLst/>
              <a:uLnTx/>
              <a:uFillTx/>
              <a:latin typeface="Segoe UI"/>
              <a:ea typeface="+mn-ea"/>
              <a:cs typeface="+mn-cs"/>
            </a:endParaRPr>
          </a:p>
        </p:txBody>
      </p:sp>
      <p:sp>
        <p:nvSpPr>
          <p:cNvPr id="28" name="!! 1">
            <a:extLst>
              <a:ext uri="{FF2B5EF4-FFF2-40B4-BE49-F238E27FC236}">
                <a16:creationId xmlns:a16="http://schemas.microsoft.com/office/drawing/2014/main" id="{026AA10C-6F3A-24D3-0161-AAC462860A09}"/>
              </a:ext>
            </a:extLst>
          </p:cNvPr>
          <p:cNvSpPr>
            <a:spLocks/>
          </p:cNvSpPr>
          <p:nvPr/>
        </p:nvSpPr>
        <p:spPr bwMode="auto">
          <a:xfrm>
            <a:off x="910710" y="2905773"/>
            <a:ext cx="2206110" cy="615553"/>
          </a:xfrm>
          <a:prstGeom prst="rect">
            <a:avLst/>
          </a:prstGeom>
          <a:noFill/>
          <a:ln w="15875" cap="rnd">
            <a:noFill/>
            <a:prstDash val="solid"/>
            <a:round/>
          </a:ln>
          <a:effectLst/>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2413444" rtl="0" eaLnBrk="1" fontAlgn="base" latinLnBrk="0" hangingPunct="1">
              <a:lnSpc>
                <a:spcPct val="100000"/>
              </a:lnSpc>
              <a:spcBef>
                <a:spcPts val="844"/>
              </a:spcBef>
              <a:spcAft>
                <a:spcPct val="0"/>
              </a:spcAft>
              <a:buClrTx/>
              <a:buSzTx/>
              <a:buFontTx/>
              <a:buNone/>
              <a:tabLst>
                <a:tab pos="3966300" algn="l"/>
              </a:tabLst>
              <a:defRPr/>
            </a:pPr>
            <a:r>
              <a:rPr kumimoji="0" lang="en-US" sz="2000" b="0" i="0" u="none" strike="noStrike" kern="1200" cap="none" spc="0" normalizeH="0" baseline="0" noProof="0">
                <a:ln w="3175">
                  <a:noFill/>
                </a:ln>
                <a:solidFill>
                  <a:srgbClr val="091F2C"/>
                </a:solidFill>
                <a:effectLst/>
                <a:uLnTx/>
                <a:uFillTx/>
                <a:latin typeface="Segoe Sans Display Semibold"/>
                <a:ea typeface="+mn-ea"/>
                <a:cs typeface="+mn-cs"/>
              </a:rPr>
              <a:t>Enrich employee</a:t>
            </a:r>
            <a:br>
              <a:rPr kumimoji="0" lang="en-US" sz="2000" b="0" i="0" u="none" strike="noStrike" kern="1200" cap="none" spc="0" normalizeH="0" baseline="0" noProof="0">
                <a:ln w="3175">
                  <a:noFill/>
                </a:ln>
                <a:solidFill>
                  <a:srgbClr val="091F2C"/>
                </a:solidFill>
                <a:effectLst/>
                <a:uLnTx/>
                <a:uFillTx/>
                <a:latin typeface="Segoe Sans Display Semibold"/>
                <a:ea typeface="+mn-ea"/>
                <a:cs typeface="+mn-cs"/>
              </a:rPr>
            </a:br>
            <a:r>
              <a:rPr kumimoji="0" lang="en-US" sz="2000" b="0" i="0" u="none" strike="noStrike" kern="1200" cap="none" spc="0" normalizeH="0" baseline="0" noProof="0">
                <a:ln w="3175">
                  <a:noFill/>
                </a:ln>
                <a:solidFill>
                  <a:srgbClr val="091F2C"/>
                </a:solidFill>
                <a:effectLst/>
                <a:uLnTx/>
                <a:uFillTx/>
                <a:latin typeface="Segoe Sans Display Semibold"/>
                <a:ea typeface="+mn-ea"/>
                <a:cs typeface="+mn-cs"/>
              </a:rPr>
              <a:t>experiences</a:t>
            </a:r>
          </a:p>
        </p:txBody>
      </p:sp>
      <p:sp>
        <p:nvSpPr>
          <p:cNvPr id="30" name="TextBox 29">
            <a:extLst>
              <a:ext uri="{FF2B5EF4-FFF2-40B4-BE49-F238E27FC236}">
                <a16:creationId xmlns:a16="http://schemas.microsoft.com/office/drawing/2014/main" id="{EB03765F-3542-79C8-27E4-16456E99EA71}"/>
              </a:ext>
            </a:extLst>
          </p:cNvPr>
          <p:cNvSpPr txBox="1">
            <a:spLocks/>
          </p:cNvSpPr>
          <p:nvPr/>
        </p:nvSpPr>
        <p:spPr>
          <a:xfrm>
            <a:off x="910710" y="3800105"/>
            <a:ext cx="2206110" cy="1523494"/>
          </a:xfrm>
          <a:prstGeom prst="rect">
            <a:avLst/>
          </a:prstGeom>
          <a:noFill/>
        </p:spPr>
        <p:txBody>
          <a:bodyPr wrap="square" lIns="0" tIns="0" rIns="0" bIns="0" anchor="t">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091F2C"/>
                </a:solidFill>
                <a:effectLst/>
                <a:uLnTx/>
                <a:uFillTx/>
                <a:latin typeface="Segoe Sans Display"/>
                <a:ea typeface="+mn-ea"/>
                <a:cs typeface="+mn-cs"/>
              </a:rPr>
              <a:t>By enabling AI copilots and agents for field workers to summarize work orders, generate inspection </a:t>
            </a: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091F2C"/>
                </a:solidFill>
                <a:effectLst/>
                <a:uLnTx/>
                <a:uFillTx/>
                <a:latin typeface="Segoe Sans Display"/>
                <a:ea typeface="+mn-ea"/>
                <a:cs typeface="+mn-cs"/>
              </a:rPr>
              <a:t>reports, and provide safety </a:t>
            </a: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091F2C"/>
                </a:solidFill>
                <a:effectLst/>
                <a:uLnTx/>
                <a:uFillTx/>
                <a:latin typeface="Segoe Sans Display"/>
                <a:ea typeface="+mn-ea"/>
                <a:cs typeface="+mn-cs"/>
              </a:rPr>
              <a:t>guidance in real time</a:t>
            </a:r>
          </a:p>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91F2C"/>
              </a:solidFill>
              <a:effectLst/>
              <a:uLnTx/>
              <a:uFillTx/>
              <a:latin typeface="Segoe Sans Display"/>
              <a:ea typeface="+mn-ea"/>
              <a:cs typeface="+mn-cs"/>
            </a:endParaRP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091F2C"/>
                </a:solidFill>
                <a:effectLst/>
                <a:uLnTx/>
                <a:uFillTx/>
                <a:latin typeface="Segoe Sans Display"/>
                <a:ea typeface="+mn-ea"/>
                <a:cs typeface="+mn-cs"/>
              </a:rPr>
              <a:t>By improving training and </a:t>
            </a: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091F2C"/>
                </a:solidFill>
                <a:effectLst/>
                <a:uLnTx/>
                <a:uFillTx/>
                <a:latin typeface="Segoe Sans Display"/>
                <a:ea typeface="+mn-ea"/>
                <a:cs typeface="+mn-cs"/>
              </a:rPr>
              <a:t>upskilling to increase productivity </a:t>
            </a: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091F2C"/>
                </a:solidFill>
                <a:effectLst/>
                <a:uLnTx/>
                <a:uFillTx/>
                <a:latin typeface="Segoe Sans Display"/>
                <a:ea typeface="+mn-ea"/>
                <a:cs typeface="+mn-cs"/>
              </a:rPr>
              <a:t>and efficiency</a:t>
            </a:r>
          </a:p>
        </p:txBody>
      </p:sp>
      <p:sp>
        <p:nvSpPr>
          <p:cNvPr id="32" name="Graphic 27" descr="Icon of a chat bubble">
            <a:extLst>
              <a:ext uri="{FF2B5EF4-FFF2-40B4-BE49-F238E27FC236}">
                <a16:creationId xmlns:a16="http://schemas.microsoft.com/office/drawing/2014/main" id="{2EFD0B0F-BA79-D75D-BA0C-48226076871B}"/>
              </a:ext>
              <a:ext uri="{C183D7F6-B498-43B3-948B-1728B52AA6E4}">
                <adec:decorative xmlns:adec="http://schemas.microsoft.com/office/drawing/2017/decorative" val="0"/>
              </a:ext>
            </a:extLst>
          </p:cNvPr>
          <p:cNvSpPr>
            <a:spLocks noChangeAspect="1"/>
          </p:cNvSpPr>
          <p:nvPr/>
        </p:nvSpPr>
        <p:spPr>
          <a:xfrm>
            <a:off x="4546083" y="2092599"/>
            <a:ext cx="378342" cy="339510"/>
          </a:xfrm>
          <a:custGeom>
            <a:avLst/>
            <a:gdLst>
              <a:gd name="connsiteX0" fmla="*/ 157427 w 421134"/>
              <a:gd name="connsiteY0" fmla="*/ 0 h 377911"/>
              <a:gd name="connsiteX1" fmla="*/ 0 w 421134"/>
              <a:gd name="connsiteY1" fmla="*/ 157427 h 377911"/>
              <a:gd name="connsiteX2" fmla="*/ 14764 w 421134"/>
              <a:gd name="connsiteY2" fmla="*/ 224069 h 377911"/>
              <a:gd name="connsiteX3" fmla="*/ 456 w 421134"/>
              <a:gd name="connsiteY3" fmla="*/ 290029 h 377911"/>
              <a:gd name="connsiteX4" fmla="*/ 24662 w 421134"/>
              <a:gd name="connsiteY4" fmla="*/ 314592 h 377911"/>
              <a:gd name="connsiteX5" fmla="*/ 92597 w 421134"/>
              <a:gd name="connsiteY5" fmla="*/ 300923 h 377911"/>
              <a:gd name="connsiteX6" fmla="*/ 157427 w 421134"/>
              <a:gd name="connsiteY6" fmla="*/ 314854 h 377911"/>
              <a:gd name="connsiteX7" fmla="*/ 314854 w 421134"/>
              <a:gd name="connsiteY7" fmla="*/ 157427 h 377911"/>
              <a:gd name="connsiteX8" fmla="*/ 157427 w 421134"/>
              <a:gd name="connsiteY8" fmla="*/ 0 h 377911"/>
              <a:gd name="connsiteX9" fmla="*/ 156628 w 421134"/>
              <a:gd name="connsiteY9" fmla="*/ 335836 h 377911"/>
              <a:gd name="connsiteX10" fmla="*/ 263672 w 421134"/>
              <a:gd name="connsiteY10" fmla="*/ 377829 h 377911"/>
              <a:gd name="connsiteX11" fmla="*/ 328488 w 421134"/>
              <a:gd name="connsiteY11" fmla="*/ 363904 h 377911"/>
              <a:gd name="connsiteX12" fmla="*/ 389643 w 421134"/>
              <a:gd name="connsiteY12" fmla="*/ 377340 h 377911"/>
              <a:gd name="connsiteX13" fmla="*/ 420444 w 421134"/>
              <a:gd name="connsiteY13" fmla="*/ 345868 h 377911"/>
              <a:gd name="connsiteX14" fmla="*/ 406343 w 421134"/>
              <a:gd name="connsiteY14" fmla="*/ 287025 h 377911"/>
              <a:gd name="connsiteX15" fmla="*/ 421099 w 421134"/>
              <a:gd name="connsiteY15" fmla="*/ 220402 h 377911"/>
              <a:gd name="connsiteX16" fmla="*/ 315169 w 421134"/>
              <a:gd name="connsiteY16" fmla="*/ 71590 h 377911"/>
              <a:gd name="connsiteX17" fmla="*/ 331953 w 421134"/>
              <a:gd name="connsiteY17" fmla="*/ 114559 h 377911"/>
              <a:gd name="connsiteX18" fmla="*/ 389613 w 421134"/>
              <a:gd name="connsiteY18" fmla="*/ 220402 h 377911"/>
              <a:gd name="connsiteX19" fmla="*/ 375674 w 421134"/>
              <a:gd name="connsiteY19" fmla="*/ 278058 h 377911"/>
              <a:gd name="connsiteX20" fmla="*/ 372935 w 421134"/>
              <a:gd name="connsiteY20" fmla="*/ 283369 h 377911"/>
              <a:gd name="connsiteX21" fmla="*/ 374408 w 421134"/>
              <a:gd name="connsiteY21" fmla="*/ 289158 h 377911"/>
              <a:gd name="connsiteX22" fmla="*/ 387873 w 421134"/>
              <a:gd name="connsiteY22" fmla="*/ 344795 h 377911"/>
              <a:gd name="connsiteX23" fmla="*/ 330377 w 421134"/>
              <a:gd name="connsiteY23" fmla="*/ 331999 h 377911"/>
              <a:gd name="connsiteX24" fmla="*/ 324825 w 421134"/>
              <a:gd name="connsiteY24" fmla="*/ 330679 h 377911"/>
              <a:gd name="connsiteX25" fmla="*/ 319716 w 421134"/>
              <a:gd name="connsiteY25" fmla="*/ 333221 h 377911"/>
              <a:gd name="connsiteX26" fmla="*/ 263672 w 421134"/>
              <a:gd name="connsiteY26" fmla="*/ 346344 h 377911"/>
              <a:gd name="connsiteX27" fmla="*/ 202403 w 421134"/>
              <a:gd name="connsiteY27" fmla="*/ 330463 h 377911"/>
              <a:gd name="connsiteX28" fmla="*/ 158721 w 421134"/>
              <a:gd name="connsiteY28" fmla="*/ 335849 h 377911"/>
              <a:gd name="connsiteX29" fmla="*/ 156628 w 421134"/>
              <a:gd name="connsiteY29" fmla="*/ 335836 h 37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1134" h="377911">
                <a:moveTo>
                  <a:pt x="157427" y="0"/>
                </a:moveTo>
                <a:cubicBezTo>
                  <a:pt x="70482" y="0"/>
                  <a:pt x="0" y="70482"/>
                  <a:pt x="0" y="157427"/>
                </a:cubicBezTo>
                <a:cubicBezTo>
                  <a:pt x="0" y="181220"/>
                  <a:pt x="5288" y="203816"/>
                  <a:pt x="14764" y="224069"/>
                </a:cubicBezTo>
                <a:cubicBezTo>
                  <a:pt x="8422" y="249784"/>
                  <a:pt x="2929" y="277250"/>
                  <a:pt x="456" y="290029"/>
                </a:cubicBezTo>
                <a:cubicBezTo>
                  <a:pt x="-2342" y="304491"/>
                  <a:pt x="10229" y="317161"/>
                  <a:pt x="24662" y="314592"/>
                </a:cubicBezTo>
                <a:cubicBezTo>
                  <a:pt x="37746" y="312262"/>
                  <a:pt x="66186" y="307019"/>
                  <a:pt x="92597" y="300923"/>
                </a:cubicBezTo>
                <a:cubicBezTo>
                  <a:pt x="112385" y="309875"/>
                  <a:pt x="134344" y="314854"/>
                  <a:pt x="157427" y="314854"/>
                </a:cubicBezTo>
                <a:cubicBezTo>
                  <a:pt x="244371" y="314854"/>
                  <a:pt x="314854" y="244371"/>
                  <a:pt x="314854" y="157427"/>
                </a:cubicBezTo>
                <a:cubicBezTo>
                  <a:pt x="314854" y="70482"/>
                  <a:pt x="244371" y="0"/>
                  <a:pt x="157427" y="0"/>
                </a:cubicBezTo>
                <a:close/>
                <a:moveTo>
                  <a:pt x="156628" y="335836"/>
                </a:moveTo>
                <a:cubicBezTo>
                  <a:pt x="184717" y="361896"/>
                  <a:pt x="222333" y="377829"/>
                  <a:pt x="263672" y="377829"/>
                </a:cubicBezTo>
                <a:cubicBezTo>
                  <a:pt x="286750" y="377829"/>
                  <a:pt x="308704" y="372853"/>
                  <a:pt x="328488" y="363904"/>
                </a:cubicBezTo>
                <a:cubicBezTo>
                  <a:pt x="350397" y="369032"/>
                  <a:pt x="374379" y="374150"/>
                  <a:pt x="389643" y="377340"/>
                </a:cubicBezTo>
                <a:cubicBezTo>
                  <a:pt x="408375" y="381255"/>
                  <a:pt x="424734" y="364442"/>
                  <a:pt x="420444" y="345868"/>
                </a:cubicBezTo>
                <a:cubicBezTo>
                  <a:pt x="417033" y="331103"/>
                  <a:pt x="411655" y="308184"/>
                  <a:pt x="406343" y="287025"/>
                </a:cubicBezTo>
                <a:cubicBezTo>
                  <a:pt x="415813" y="266776"/>
                  <a:pt x="421099" y="244186"/>
                  <a:pt x="421099" y="220402"/>
                </a:cubicBezTo>
                <a:cubicBezTo>
                  <a:pt x="421099" y="151491"/>
                  <a:pt x="376824" y="92923"/>
                  <a:pt x="315169" y="71590"/>
                </a:cubicBezTo>
                <a:cubicBezTo>
                  <a:pt x="322522" y="84962"/>
                  <a:pt x="328210" y="99378"/>
                  <a:pt x="331953" y="114559"/>
                </a:cubicBezTo>
                <a:cubicBezTo>
                  <a:pt x="366650" y="136989"/>
                  <a:pt x="389613" y="176014"/>
                  <a:pt x="389613" y="220402"/>
                </a:cubicBezTo>
                <a:cubicBezTo>
                  <a:pt x="389613" y="241212"/>
                  <a:pt x="384578" y="260800"/>
                  <a:pt x="375674" y="278058"/>
                </a:cubicBezTo>
                <a:lnTo>
                  <a:pt x="372935" y="283369"/>
                </a:lnTo>
                <a:lnTo>
                  <a:pt x="374408" y="289158"/>
                </a:lnTo>
                <a:cubicBezTo>
                  <a:pt x="379190" y="307955"/>
                  <a:pt x="384200" y="329040"/>
                  <a:pt x="387873" y="344795"/>
                </a:cubicBezTo>
                <a:cubicBezTo>
                  <a:pt x="371625" y="341359"/>
                  <a:pt x="349721" y="336605"/>
                  <a:pt x="330377" y="331999"/>
                </a:cubicBezTo>
                <a:lnTo>
                  <a:pt x="324825" y="330679"/>
                </a:lnTo>
                <a:lnTo>
                  <a:pt x="319716" y="333221"/>
                </a:lnTo>
                <a:cubicBezTo>
                  <a:pt x="302854" y="341615"/>
                  <a:pt x="283837" y="346344"/>
                  <a:pt x="263672" y="346344"/>
                </a:cubicBezTo>
                <a:cubicBezTo>
                  <a:pt x="241432" y="346344"/>
                  <a:pt x="220539" y="340578"/>
                  <a:pt x="202403" y="330463"/>
                </a:cubicBezTo>
                <a:cubicBezTo>
                  <a:pt x="188426" y="333981"/>
                  <a:pt x="173791" y="335849"/>
                  <a:pt x="158721" y="335849"/>
                </a:cubicBezTo>
                <a:cubicBezTo>
                  <a:pt x="158022" y="335849"/>
                  <a:pt x="157325" y="335845"/>
                  <a:pt x="156628" y="335836"/>
                </a:cubicBezTo>
                <a:close/>
              </a:path>
            </a:pathLst>
          </a:custGeom>
          <a:solidFill>
            <a:schemeClr val="tx1"/>
          </a:solidFill>
          <a:ln w="9525" cap="flat">
            <a:noFill/>
            <a:prstDash val="solid"/>
            <a:miter/>
          </a:ln>
          <a:effectLst>
            <a:outerShdw blurRad="50800" dist="25400" dir="5400000" algn="t" rotWithShape="0">
              <a:srgbClr val="F7F7F8">
                <a:lumMod val="65000"/>
                <a:alpha val="40000"/>
              </a:srgb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91F2C"/>
              </a:solidFill>
              <a:effectLst/>
              <a:uLnTx/>
              <a:uFillTx/>
              <a:latin typeface="Segoe UI"/>
              <a:ea typeface="+mn-ea"/>
              <a:cs typeface="+mn-cs"/>
            </a:endParaRPr>
          </a:p>
        </p:txBody>
      </p:sp>
      <p:sp>
        <p:nvSpPr>
          <p:cNvPr id="37" name="!! 1">
            <a:extLst>
              <a:ext uri="{FF2B5EF4-FFF2-40B4-BE49-F238E27FC236}">
                <a16:creationId xmlns:a16="http://schemas.microsoft.com/office/drawing/2014/main" id="{2E51A8A2-3789-85ED-A15C-65A9EF688177}"/>
              </a:ext>
            </a:extLst>
          </p:cNvPr>
          <p:cNvSpPr>
            <a:spLocks/>
          </p:cNvSpPr>
          <p:nvPr/>
        </p:nvSpPr>
        <p:spPr bwMode="auto">
          <a:xfrm>
            <a:off x="3632199" y="2905773"/>
            <a:ext cx="2206110" cy="615553"/>
          </a:xfrm>
          <a:prstGeom prst="rect">
            <a:avLst/>
          </a:prstGeom>
          <a:noFill/>
          <a:ln w="15875" cap="rnd">
            <a:noFill/>
            <a:prstDash val="solid"/>
            <a:round/>
          </a:ln>
          <a:effectLst/>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2413444" rtl="0" eaLnBrk="1" fontAlgn="base" latinLnBrk="0" hangingPunct="1">
              <a:lnSpc>
                <a:spcPct val="100000"/>
              </a:lnSpc>
              <a:spcBef>
                <a:spcPts val="844"/>
              </a:spcBef>
              <a:spcAft>
                <a:spcPct val="0"/>
              </a:spcAft>
              <a:buClrTx/>
              <a:buSzTx/>
              <a:buFontTx/>
              <a:buNone/>
              <a:tabLst>
                <a:tab pos="3966300" algn="l"/>
              </a:tabLst>
              <a:defRPr/>
            </a:pPr>
            <a:r>
              <a:rPr kumimoji="0" lang="en-US" sz="2000" b="0" i="0" u="none" strike="noStrike" kern="1200" cap="none" spc="0" normalizeH="0" baseline="0" noProof="0">
                <a:ln w="3175">
                  <a:noFill/>
                </a:ln>
                <a:solidFill>
                  <a:srgbClr val="091F2C"/>
                </a:solidFill>
                <a:effectLst/>
                <a:uLnTx/>
                <a:uFillTx/>
                <a:latin typeface="Segoe Sans Display Semibold"/>
                <a:ea typeface="+mn-ea"/>
                <a:cs typeface="+mn-cs"/>
              </a:rPr>
              <a:t>Reinvent customer engagement</a:t>
            </a:r>
          </a:p>
        </p:txBody>
      </p:sp>
      <p:sp>
        <p:nvSpPr>
          <p:cNvPr id="38" name="TextBox 37">
            <a:extLst>
              <a:ext uri="{FF2B5EF4-FFF2-40B4-BE49-F238E27FC236}">
                <a16:creationId xmlns:a16="http://schemas.microsoft.com/office/drawing/2014/main" id="{E54CAF4F-795F-1D23-87A6-90CA808A564A}"/>
              </a:ext>
            </a:extLst>
          </p:cNvPr>
          <p:cNvSpPr txBox="1">
            <a:spLocks/>
          </p:cNvSpPr>
          <p:nvPr/>
        </p:nvSpPr>
        <p:spPr>
          <a:xfrm>
            <a:off x="3495040" y="3800105"/>
            <a:ext cx="2480429" cy="1692771"/>
          </a:xfrm>
          <a:prstGeom prst="rect">
            <a:avLst/>
          </a:prstGeom>
          <a:noFill/>
        </p:spPr>
        <p:txBody>
          <a:bodyPr wrap="square" lIns="0" tIns="0" rIns="0" bIns="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91F2C"/>
                </a:solidFill>
                <a:effectLst/>
                <a:uLnTx/>
                <a:uFillTx/>
                <a:latin typeface="Segoe Sans Display"/>
                <a:ea typeface="+mn-ea"/>
                <a:cs typeface="+mn-cs"/>
              </a:rPr>
              <a:t>By reducing case volumes, improving response times, and enhancing service consistency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91F2C"/>
                </a:solidFill>
                <a:effectLst/>
                <a:uLnTx/>
                <a:uFillTx/>
                <a:latin typeface="Segoe Sans Display"/>
                <a:ea typeface="+mn-ea"/>
                <a:cs typeface="+mn-cs"/>
              </a:rPr>
              <a:t>By deploying autonomous agents to handle inquiries, complex issues, and to deliver personalized, real-time updates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091F2C"/>
              </a:solidFill>
              <a:effectLst/>
              <a:uLnTx/>
              <a:uFillTx/>
              <a:latin typeface="Segoe Sans Display"/>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91F2C"/>
                </a:solidFill>
                <a:effectLst/>
                <a:uLnTx/>
                <a:uFillTx/>
                <a:latin typeface="Segoe Sans Display"/>
                <a:ea typeface="+mn-ea"/>
                <a:cs typeface="+mn-cs"/>
              </a:rPr>
              <a:t>By forecasting market trends and demand to better plan and respond to customers</a:t>
            </a:r>
          </a:p>
        </p:txBody>
      </p:sp>
      <p:sp>
        <p:nvSpPr>
          <p:cNvPr id="39" name="Graphic 20" descr="Icon of a gear">
            <a:extLst>
              <a:ext uri="{FF2B5EF4-FFF2-40B4-BE49-F238E27FC236}">
                <a16:creationId xmlns:a16="http://schemas.microsoft.com/office/drawing/2014/main" id="{B8CB2048-57E1-F16A-C7BF-ADD44D367E31}"/>
              </a:ext>
              <a:ext uri="{C183D7F6-B498-43B3-948B-1728B52AA6E4}">
                <adec:decorative xmlns:adec="http://schemas.microsoft.com/office/drawing/2017/decorative" val="0"/>
              </a:ext>
            </a:extLst>
          </p:cNvPr>
          <p:cNvSpPr>
            <a:spLocks noChangeAspect="1"/>
          </p:cNvSpPr>
          <p:nvPr/>
        </p:nvSpPr>
        <p:spPr>
          <a:xfrm>
            <a:off x="7285433" y="2083939"/>
            <a:ext cx="342626" cy="356830"/>
          </a:xfrm>
          <a:custGeom>
            <a:avLst/>
            <a:gdLst>
              <a:gd name="connsiteX0" fmla="*/ 213265 w 426043"/>
              <a:gd name="connsiteY0" fmla="*/ 0 h 443705"/>
              <a:gd name="connsiteX1" fmla="*/ 262903 w 426043"/>
              <a:gd name="connsiteY1" fmla="*/ 5758 h 443705"/>
              <a:gd name="connsiteX2" fmla="*/ 276148 w 426043"/>
              <a:gd name="connsiteY2" fmla="*/ 20523 h 443705"/>
              <a:gd name="connsiteX3" fmla="*/ 280021 w 426043"/>
              <a:gd name="connsiteY3" fmla="*/ 55266 h 443705"/>
              <a:gd name="connsiteX4" fmla="*/ 311299 w 426043"/>
              <a:gd name="connsiteY4" fmla="*/ 83316 h 443705"/>
              <a:gd name="connsiteX5" fmla="*/ 323873 w 426043"/>
              <a:gd name="connsiteY5" fmla="*/ 80660 h 443705"/>
              <a:gd name="connsiteX6" fmla="*/ 355742 w 426043"/>
              <a:gd name="connsiteY6" fmla="*/ 66660 h 443705"/>
              <a:gd name="connsiteX7" fmla="*/ 375063 w 426043"/>
              <a:gd name="connsiteY7" fmla="*/ 70620 h 443705"/>
              <a:gd name="connsiteX8" fmla="*/ 425231 w 426043"/>
              <a:gd name="connsiteY8" fmla="*/ 156903 h 443705"/>
              <a:gd name="connsiteX9" fmla="*/ 419058 w 426043"/>
              <a:gd name="connsiteY9" fmla="*/ 175696 h 443705"/>
              <a:gd name="connsiteX10" fmla="*/ 390809 w 426043"/>
              <a:gd name="connsiteY10" fmla="*/ 196519 h 443705"/>
              <a:gd name="connsiteX11" fmla="*/ 377991 w 426043"/>
              <a:gd name="connsiteY11" fmla="*/ 221842 h 443705"/>
              <a:gd name="connsiteX12" fmla="*/ 390827 w 426043"/>
              <a:gd name="connsiteY12" fmla="*/ 247176 h 443705"/>
              <a:gd name="connsiteX13" fmla="*/ 419099 w 426043"/>
              <a:gd name="connsiteY13" fmla="*/ 268005 h 443705"/>
              <a:gd name="connsiteX14" fmla="*/ 425277 w 426043"/>
              <a:gd name="connsiteY14" fmla="*/ 286800 h 443705"/>
              <a:gd name="connsiteX15" fmla="*/ 375136 w 426043"/>
              <a:gd name="connsiteY15" fmla="*/ 373080 h 443705"/>
              <a:gd name="connsiteX16" fmla="*/ 355826 w 426043"/>
              <a:gd name="connsiteY16" fmla="*/ 377050 h 443705"/>
              <a:gd name="connsiteX17" fmla="*/ 323827 w 426043"/>
              <a:gd name="connsiteY17" fmla="*/ 363031 h 443705"/>
              <a:gd name="connsiteX18" fmla="*/ 295505 w 426043"/>
              <a:gd name="connsiteY18" fmla="*/ 364613 h 443705"/>
              <a:gd name="connsiteX19" fmla="*/ 279998 w 426043"/>
              <a:gd name="connsiteY19" fmla="*/ 388361 h 443705"/>
              <a:gd name="connsiteX20" fmla="*/ 276150 w 426043"/>
              <a:gd name="connsiteY20" fmla="*/ 423100 h 443705"/>
              <a:gd name="connsiteX21" fmla="*/ 263137 w 426043"/>
              <a:gd name="connsiteY21" fmla="*/ 437824 h 443705"/>
              <a:gd name="connsiteX22" fmla="*/ 162883 w 426043"/>
              <a:gd name="connsiteY22" fmla="*/ 437824 h 443705"/>
              <a:gd name="connsiteX23" fmla="*/ 149871 w 426043"/>
              <a:gd name="connsiteY23" fmla="*/ 423100 h 443705"/>
              <a:gd name="connsiteX24" fmla="*/ 146030 w 426043"/>
              <a:gd name="connsiteY24" fmla="*/ 388414 h 443705"/>
              <a:gd name="connsiteX25" fmla="*/ 130490 w 426043"/>
              <a:gd name="connsiteY25" fmla="*/ 364727 h 443705"/>
              <a:gd name="connsiteX26" fmla="*/ 102224 w 426043"/>
              <a:gd name="connsiteY26" fmla="*/ 363143 h 443705"/>
              <a:gd name="connsiteX27" fmla="*/ 70218 w 426043"/>
              <a:gd name="connsiteY27" fmla="*/ 377164 h 443705"/>
              <a:gd name="connsiteX28" fmla="*/ 50904 w 426043"/>
              <a:gd name="connsiteY28" fmla="*/ 373189 h 443705"/>
              <a:gd name="connsiteX29" fmla="*/ 763 w 426043"/>
              <a:gd name="connsiteY29" fmla="*/ 286812 h 443705"/>
              <a:gd name="connsiteX30" fmla="*/ 6945 w 426043"/>
              <a:gd name="connsiteY30" fmla="*/ 268028 h 443705"/>
              <a:gd name="connsiteX31" fmla="*/ 35236 w 426043"/>
              <a:gd name="connsiteY31" fmla="*/ 247185 h 443705"/>
              <a:gd name="connsiteX32" fmla="*/ 48053 w 426043"/>
              <a:gd name="connsiteY32" fmla="*/ 221865 h 443705"/>
              <a:gd name="connsiteX33" fmla="*/ 35225 w 426043"/>
              <a:gd name="connsiteY33" fmla="*/ 196535 h 443705"/>
              <a:gd name="connsiteX34" fmla="*/ 6952 w 426043"/>
              <a:gd name="connsiteY34" fmla="*/ 175727 h 443705"/>
              <a:gd name="connsiteX35" fmla="*/ 767 w 426043"/>
              <a:gd name="connsiteY35" fmla="*/ 156926 h 443705"/>
              <a:gd name="connsiteX36" fmla="*/ 50935 w 426043"/>
              <a:gd name="connsiteY36" fmla="*/ 70643 h 443705"/>
              <a:gd name="connsiteX37" fmla="*/ 70256 w 426043"/>
              <a:gd name="connsiteY37" fmla="*/ 66682 h 443705"/>
              <a:gd name="connsiteX38" fmla="*/ 102120 w 426043"/>
              <a:gd name="connsiteY38" fmla="*/ 80680 h 443705"/>
              <a:gd name="connsiteX39" fmla="*/ 130521 w 426043"/>
              <a:gd name="connsiteY39" fmla="*/ 79018 h 443705"/>
              <a:gd name="connsiteX40" fmla="*/ 146048 w 426043"/>
              <a:gd name="connsiteY40" fmla="*/ 55239 h 443705"/>
              <a:gd name="connsiteX41" fmla="*/ 149918 w 426043"/>
              <a:gd name="connsiteY41" fmla="*/ 20523 h 443705"/>
              <a:gd name="connsiteX42" fmla="*/ 163174 w 426043"/>
              <a:gd name="connsiteY42" fmla="*/ 5755 h 443705"/>
              <a:gd name="connsiteX43" fmla="*/ 213265 w 426043"/>
              <a:gd name="connsiteY43" fmla="*/ 0 h 443705"/>
              <a:gd name="connsiteX44" fmla="*/ 212980 w 426043"/>
              <a:gd name="connsiteY44" fmla="*/ 153590 h 443705"/>
              <a:gd name="connsiteX45" fmla="*/ 144718 w 426043"/>
              <a:gd name="connsiteY45" fmla="*/ 221853 h 443705"/>
              <a:gd name="connsiteX46" fmla="*/ 212980 w 426043"/>
              <a:gd name="connsiteY46" fmla="*/ 290116 h 443705"/>
              <a:gd name="connsiteX47" fmla="*/ 281243 w 426043"/>
              <a:gd name="connsiteY47" fmla="*/ 221853 h 443705"/>
              <a:gd name="connsiteX48" fmla="*/ 212980 w 426043"/>
              <a:gd name="connsiteY48" fmla="*/ 153590 h 443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6043" h="443705">
                <a:moveTo>
                  <a:pt x="213265" y="0"/>
                </a:moveTo>
                <a:cubicBezTo>
                  <a:pt x="229966" y="193"/>
                  <a:pt x="246602" y="2122"/>
                  <a:pt x="262903" y="5758"/>
                </a:cubicBezTo>
                <a:cubicBezTo>
                  <a:pt x="270018" y="7345"/>
                  <a:pt x="275340" y="13277"/>
                  <a:pt x="276148" y="20523"/>
                </a:cubicBezTo>
                <a:lnTo>
                  <a:pt x="280021" y="55266"/>
                </a:lnTo>
                <a:cubicBezTo>
                  <a:pt x="281775" y="71217"/>
                  <a:pt x="295243" y="83299"/>
                  <a:pt x="311299" y="83316"/>
                </a:cubicBezTo>
                <a:cubicBezTo>
                  <a:pt x="315615" y="83323"/>
                  <a:pt x="319884" y="82424"/>
                  <a:pt x="323873" y="80660"/>
                </a:cubicBezTo>
                <a:lnTo>
                  <a:pt x="355742" y="66660"/>
                </a:lnTo>
                <a:cubicBezTo>
                  <a:pt x="362370" y="63748"/>
                  <a:pt x="370116" y="65335"/>
                  <a:pt x="375063" y="70620"/>
                </a:cubicBezTo>
                <a:cubicBezTo>
                  <a:pt x="398094" y="95218"/>
                  <a:pt x="415247" y="124719"/>
                  <a:pt x="425231" y="156903"/>
                </a:cubicBezTo>
                <a:cubicBezTo>
                  <a:pt x="427384" y="163843"/>
                  <a:pt x="424906" y="171385"/>
                  <a:pt x="419058" y="175696"/>
                </a:cubicBezTo>
                <a:lnTo>
                  <a:pt x="390809" y="196519"/>
                </a:lnTo>
                <a:cubicBezTo>
                  <a:pt x="382749" y="202439"/>
                  <a:pt x="377991" y="211841"/>
                  <a:pt x="377991" y="221842"/>
                </a:cubicBezTo>
                <a:cubicBezTo>
                  <a:pt x="377991" y="231840"/>
                  <a:pt x="382749" y="241242"/>
                  <a:pt x="390827" y="247176"/>
                </a:cubicBezTo>
                <a:lnTo>
                  <a:pt x="419099" y="268005"/>
                </a:lnTo>
                <a:cubicBezTo>
                  <a:pt x="424949" y="272315"/>
                  <a:pt x="427429" y="279858"/>
                  <a:pt x="425277" y="286800"/>
                </a:cubicBezTo>
                <a:cubicBezTo>
                  <a:pt x="415297" y="318979"/>
                  <a:pt x="398154" y="348478"/>
                  <a:pt x="375136" y="373080"/>
                </a:cubicBezTo>
                <a:cubicBezTo>
                  <a:pt x="370193" y="378363"/>
                  <a:pt x="362455" y="379956"/>
                  <a:pt x="355826" y="377050"/>
                </a:cubicBezTo>
                <a:lnTo>
                  <a:pt x="323827" y="363031"/>
                </a:lnTo>
                <a:cubicBezTo>
                  <a:pt x="314671" y="359024"/>
                  <a:pt x="304158" y="359611"/>
                  <a:pt x="295505" y="364613"/>
                </a:cubicBezTo>
                <a:cubicBezTo>
                  <a:pt x="286854" y="369612"/>
                  <a:pt x="281097" y="378429"/>
                  <a:pt x="279998" y="388361"/>
                </a:cubicBezTo>
                <a:lnTo>
                  <a:pt x="276150" y="423100"/>
                </a:lnTo>
                <a:cubicBezTo>
                  <a:pt x="275356" y="430263"/>
                  <a:pt x="270150" y="436156"/>
                  <a:pt x="263137" y="437824"/>
                </a:cubicBezTo>
                <a:cubicBezTo>
                  <a:pt x="230180" y="445665"/>
                  <a:pt x="195842" y="445665"/>
                  <a:pt x="162883" y="437824"/>
                </a:cubicBezTo>
                <a:cubicBezTo>
                  <a:pt x="155872" y="436156"/>
                  <a:pt x="150665" y="430263"/>
                  <a:pt x="149871" y="423100"/>
                </a:cubicBezTo>
                <a:lnTo>
                  <a:pt x="146030" y="388414"/>
                </a:lnTo>
                <a:cubicBezTo>
                  <a:pt x="144901" y="378500"/>
                  <a:pt x="139135" y="369710"/>
                  <a:pt x="130490" y="364727"/>
                </a:cubicBezTo>
                <a:cubicBezTo>
                  <a:pt x="121845" y="359743"/>
                  <a:pt x="111349" y="359159"/>
                  <a:pt x="102224" y="363143"/>
                </a:cubicBezTo>
                <a:lnTo>
                  <a:pt x="70218" y="377164"/>
                </a:lnTo>
                <a:cubicBezTo>
                  <a:pt x="63588" y="380070"/>
                  <a:pt x="55847" y="378477"/>
                  <a:pt x="50904" y="373189"/>
                </a:cubicBezTo>
                <a:cubicBezTo>
                  <a:pt x="27873" y="348560"/>
                  <a:pt x="10730" y="319025"/>
                  <a:pt x="763" y="286812"/>
                </a:cubicBezTo>
                <a:cubicBezTo>
                  <a:pt x="-1383" y="279874"/>
                  <a:pt x="1097" y="272336"/>
                  <a:pt x="6945" y="268028"/>
                </a:cubicBezTo>
                <a:lnTo>
                  <a:pt x="35236" y="247185"/>
                </a:lnTo>
                <a:cubicBezTo>
                  <a:pt x="43294" y="241265"/>
                  <a:pt x="48053" y="231863"/>
                  <a:pt x="48053" y="221865"/>
                </a:cubicBezTo>
                <a:cubicBezTo>
                  <a:pt x="48053" y="211864"/>
                  <a:pt x="43294" y="202462"/>
                  <a:pt x="35225" y="196535"/>
                </a:cubicBezTo>
                <a:lnTo>
                  <a:pt x="6952" y="175727"/>
                </a:lnTo>
                <a:cubicBezTo>
                  <a:pt x="1096" y="171417"/>
                  <a:pt x="-1387" y="163871"/>
                  <a:pt x="767" y="156926"/>
                </a:cubicBezTo>
                <a:cubicBezTo>
                  <a:pt x="10751" y="124742"/>
                  <a:pt x="27903" y="95241"/>
                  <a:pt x="50935" y="70643"/>
                </a:cubicBezTo>
                <a:cubicBezTo>
                  <a:pt x="55883" y="65358"/>
                  <a:pt x="63627" y="63771"/>
                  <a:pt x="70256" y="66682"/>
                </a:cubicBezTo>
                <a:lnTo>
                  <a:pt x="102120" y="80680"/>
                </a:lnTo>
                <a:cubicBezTo>
                  <a:pt x="111289" y="84704"/>
                  <a:pt x="121829" y="84096"/>
                  <a:pt x="130521" y="79018"/>
                </a:cubicBezTo>
                <a:cubicBezTo>
                  <a:pt x="139175" y="73999"/>
                  <a:pt x="144936" y="65173"/>
                  <a:pt x="146048" y="55239"/>
                </a:cubicBezTo>
                <a:lnTo>
                  <a:pt x="149918" y="20523"/>
                </a:lnTo>
                <a:cubicBezTo>
                  <a:pt x="150726" y="13274"/>
                  <a:pt x="156053" y="7339"/>
                  <a:pt x="163174" y="5755"/>
                </a:cubicBezTo>
                <a:cubicBezTo>
                  <a:pt x="179495" y="2126"/>
                  <a:pt x="196149" y="197"/>
                  <a:pt x="213265" y="0"/>
                </a:cubicBezTo>
                <a:close/>
                <a:moveTo>
                  <a:pt x="212980" y="153590"/>
                </a:moveTo>
                <a:cubicBezTo>
                  <a:pt x="175279" y="153590"/>
                  <a:pt x="144718" y="184152"/>
                  <a:pt x="144718" y="221853"/>
                </a:cubicBezTo>
                <a:cubicBezTo>
                  <a:pt x="144718" y="259552"/>
                  <a:pt x="175279" y="290116"/>
                  <a:pt x="212980" y="290116"/>
                </a:cubicBezTo>
                <a:cubicBezTo>
                  <a:pt x="250679" y="290116"/>
                  <a:pt x="281243" y="259552"/>
                  <a:pt x="281243" y="221853"/>
                </a:cubicBezTo>
                <a:cubicBezTo>
                  <a:pt x="281243" y="184152"/>
                  <a:pt x="250679" y="153590"/>
                  <a:pt x="212980" y="153590"/>
                </a:cubicBezTo>
                <a:close/>
              </a:path>
            </a:pathLst>
          </a:custGeom>
          <a:solidFill>
            <a:schemeClr val="tx1"/>
          </a:solidFill>
          <a:ln w="9525" cap="flat">
            <a:noFill/>
            <a:prstDash val="solid"/>
            <a:miter/>
          </a:ln>
          <a:effectLst>
            <a:outerShdw blurRad="50800" dist="25400" dir="5400000" algn="t" rotWithShape="0">
              <a:srgbClr val="F7F7F8">
                <a:lumMod val="65000"/>
                <a:alpha val="40000"/>
              </a:srgb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91F2C"/>
              </a:solidFill>
              <a:effectLst/>
              <a:uLnTx/>
              <a:uFillTx/>
              <a:latin typeface="Segoe UI"/>
              <a:ea typeface="+mn-ea"/>
              <a:cs typeface="+mn-cs"/>
            </a:endParaRPr>
          </a:p>
        </p:txBody>
      </p:sp>
      <p:sp>
        <p:nvSpPr>
          <p:cNvPr id="40" name="!! 1">
            <a:extLst>
              <a:ext uri="{FF2B5EF4-FFF2-40B4-BE49-F238E27FC236}">
                <a16:creationId xmlns:a16="http://schemas.microsoft.com/office/drawing/2014/main" id="{9F702782-8CF0-D91F-EEFC-70675BA79D22}"/>
              </a:ext>
            </a:extLst>
          </p:cNvPr>
          <p:cNvSpPr>
            <a:spLocks/>
          </p:cNvSpPr>
          <p:nvPr/>
        </p:nvSpPr>
        <p:spPr bwMode="auto">
          <a:xfrm>
            <a:off x="6353690" y="2905773"/>
            <a:ext cx="2206110" cy="615553"/>
          </a:xfrm>
          <a:prstGeom prst="rect">
            <a:avLst/>
          </a:prstGeom>
          <a:noFill/>
          <a:ln w="15875" cap="rnd">
            <a:noFill/>
            <a:prstDash val="solid"/>
            <a:round/>
          </a:ln>
          <a:effectLst/>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2413444" rtl="0" eaLnBrk="1" fontAlgn="base" latinLnBrk="0" hangingPunct="1">
              <a:lnSpc>
                <a:spcPct val="100000"/>
              </a:lnSpc>
              <a:spcBef>
                <a:spcPts val="844"/>
              </a:spcBef>
              <a:spcAft>
                <a:spcPct val="0"/>
              </a:spcAft>
              <a:buClrTx/>
              <a:buSzTx/>
              <a:buFontTx/>
              <a:buNone/>
              <a:tabLst>
                <a:tab pos="3966300" algn="l"/>
              </a:tabLst>
              <a:defRPr/>
            </a:pPr>
            <a:r>
              <a:rPr kumimoji="0" lang="en-US" sz="2000" b="0" i="0" u="none" strike="noStrike" kern="1200" cap="none" spc="0" normalizeH="0" baseline="0" noProof="0">
                <a:ln w="3175">
                  <a:noFill/>
                </a:ln>
                <a:solidFill>
                  <a:srgbClr val="091F2C"/>
                </a:solidFill>
                <a:effectLst/>
                <a:uLnTx/>
                <a:uFillTx/>
                <a:latin typeface="Segoe Sans Display Semibold"/>
                <a:ea typeface="+mn-ea"/>
                <a:cs typeface="+mn-cs"/>
              </a:rPr>
              <a:t>Reshape business</a:t>
            </a:r>
            <a:br>
              <a:rPr kumimoji="0" lang="en-US" sz="2000" b="0" i="0" u="none" strike="noStrike" kern="1200" cap="none" spc="0" normalizeH="0" baseline="0" noProof="0">
                <a:ln w="3175">
                  <a:noFill/>
                </a:ln>
                <a:solidFill>
                  <a:srgbClr val="091F2C"/>
                </a:solidFill>
                <a:effectLst/>
                <a:uLnTx/>
                <a:uFillTx/>
                <a:latin typeface="Segoe Sans Display Semibold"/>
                <a:ea typeface="+mn-ea"/>
                <a:cs typeface="+mn-cs"/>
              </a:rPr>
            </a:br>
            <a:r>
              <a:rPr kumimoji="0" lang="en-US" sz="2000" b="0" i="0" u="none" strike="noStrike" kern="1200" cap="none" spc="0" normalizeH="0" baseline="0" noProof="0">
                <a:ln w="3175">
                  <a:noFill/>
                </a:ln>
                <a:solidFill>
                  <a:srgbClr val="091F2C"/>
                </a:solidFill>
                <a:effectLst/>
                <a:uLnTx/>
                <a:uFillTx/>
                <a:latin typeface="Segoe Sans Display Semibold"/>
                <a:ea typeface="+mn-ea"/>
                <a:cs typeface="+mn-cs"/>
              </a:rPr>
              <a:t>processes</a:t>
            </a:r>
          </a:p>
        </p:txBody>
      </p:sp>
      <p:sp>
        <p:nvSpPr>
          <p:cNvPr id="41" name="TextBox 40">
            <a:extLst>
              <a:ext uri="{FF2B5EF4-FFF2-40B4-BE49-F238E27FC236}">
                <a16:creationId xmlns:a16="http://schemas.microsoft.com/office/drawing/2014/main" id="{98F728A1-8D6F-A18A-F747-00E2937CBA30}"/>
              </a:ext>
            </a:extLst>
          </p:cNvPr>
          <p:cNvSpPr txBox="1">
            <a:spLocks/>
          </p:cNvSpPr>
          <p:nvPr/>
        </p:nvSpPr>
        <p:spPr>
          <a:xfrm>
            <a:off x="6284068" y="3800105"/>
            <a:ext cx="2328186" cy="1661993"/>
          </a:xfrm>
          <a:prstGeom prst="rect">
            <a:avLst/>
          </a:prstGeom>
          <a:noFill/>
        </p:spPr>
        <p:txBody>
          <a:bodyPr wrap="square" lIns="0" tIns="0" rIns="0" bIns="0" anchor="t">
            <a:spAutoFit/>
          </a:bodyPr>
          <a:lstStyle/>
          <a:p>
            <a:pPr marL="0" marR="0" lvl="0" indent="0" algn="ctr" defTabSz="932472" rtl="0" eaLnBrk="1" fontAlgn="base" latinLnBrk="0" hangingPunct="1">
              <a:lnSpc>
                <a:spcPct val="100000"/>
              </a:lnSpc>
              <a:spcBef>
                <a:spcPct val="0"/>
              </a:spcBef>
              <a:spcAft>
                <a:spcPts val="1200"/>
              </a:spcAft>
              <a:buClrTx/>
              <a:buSzTx/>
              <a:buFontTx/>
              <a:buNone/>
              <a:tabLst/>
              <a:defRPr/>
            </a:pPr>
            <a:r>
              <a:rPr kumimoji="0" lang="en-US" sz="1100" b="0" i="0" u="none" strike="noStrike" kern="1200" cap="none" spc="0" normalizeH="0" baseline="0" noProof="0">
                <a:ln>
                  <a:noFill/>
                </a:ln>
                <a:solidFill>
                  <a:srgbClr val="091F2C"/>
                </a:solidFill>
                <a:effectLst/>
                <a:uLnTx/>
                <a:uFillTx/>
                <a:latin typeface="Segoe Sans Display"/>
                <a:ea typeface="+mn-ea"/>
                <a:cs typeface="+mn-cs"/>
              </a:rPr>
              <a:t>By harnessing AI to optimize supply chains, secure assets, and power intelligent systems</a:t>
            </a:r>
          </a:p>
          <a:p>
            <a:pPr marL="0" marR="0" lvl="0" indent="0" algn="ctr" defTabSz="932472" rtl="0" eaLnBrk="1" fontAlgn="base" latinLnBrk="0" hangingPunct="1">
              <a:lnSpc>
                <a:spcPct val="100000"/>
              </a:lnSpc>
              <a:spcBef>
                <a:spcPct val="0"/>
              </a:spcBef>
              <a:spcAft>
                <a:spcPts val="1200"/>
              </a:spcAft>
              <a:buClrTx/>
              <a:buSzTx/>
              <a:buFontTx/>
              <a:buNone/>
              <a:tabLst/>
              <a:defRPr/>
            </a:pPr>
            <a:r>
              <a:rPr kumimoji="0" lang="en-US" sz="1100" b="0" i="0" u="none" strike="noStrike" kern="1200" cap="none" spc="0" normalizeH="0" baseline="0" noProof="0">
                <a:ln>
                  <a:noFill/>
                </a:ln>
                <a:solidFill>
                  <a:srgbClr val="091F2C"/>
                </a:solidFill>
                <a:effectLst/>
                <a:uLnTx/>
                <a:uFillTx/>
                <a:latin typeface="Segoe Sans Display"/>
                <a:ea typeface="+mn-ea"/>
                <a:cs typeface="+mn-cs"/>
              </a:rPr>
              <a:t>By forecasting transformer failure or substation degradation</a:t>
            </a:r>
          </a:p>
          <a:p>
            <a:pPr marL="0" marR="0" lvl="0" indent="0" algn="ctr" defTabSz="932472" rtl="0" eaLnBrk="1" fontAlgn="base" latinLnBrk="0" hangingPunct="1">
              <a:lnSpc>
                <a:spcPct val="100000"/>
              </a:lnSpc>
              <a:spcBef>
                <a:spcPct val="0"/>
              </a:spcBef>
              <a:spcAft>
                <a:spcPts val="1200"/>
              </a:spcAft>
              <a:buClrTx/>
              <a:buSzTx/>
              <a:buFontTx/>
              <a:buNone/>
              <a:tabLst/>
              <a:defRPr/>
            </a:pPr>
            <a:r>
              <a:rPr kumimoji="0" lang="en-US" sz="1100" b="0" i="0" u="none" strike="noStrike" kern="1200" cap="none" spc="0" normalizeH="0" baseline="0" noProof="0">
                <a:ln>
                  <a:noFill/>
                </a:ln>
                <a:solidFill>
                  <a:srgbClr val="091F2C"/>
                </a:solidFill>
                <a:effectLst/>
                <a:uLnTx/>
                <a:uFillTx/>
                <a:latin typeface="Segoe Sans Display"/>
                <a:ea typeface="+mn-ea"/>
                <a:cs typeface="+mn-cs"/>
              </a:rPr>
              <a:t>By optimizing vegetation management programs with AI vision models and satellite analysis</a:t>
            </a:r>
          </a:p>
        </p:txBody>
      </p:sp>
      <p:sp>
        <p:nvSpPr>
          <p:cNvPr id="42" name="Graphic 11" descr="Icon of a lightbulb">
            <a:extLst>
              <a:ext uri="{FF2B5EF4-FFF2-40B4-BE49-F238E27FC236}">
                <a16:creationId xmlns:a16="http://schemas.microsoft.com/office/drawing/2014/main" id="{70B19375-FC10-1469-E9FB-0128DD8828CB}"/>
              </a:ext>
              <a:ext uri="{C183D7F6-B498-43B3-948B-1728B52AA6E4}">
                <adec:decorative xmlns:adec="http://schemas.microsoft.com/office/drawing/2017/decorative" val="0"/>
              </a:ext>
            </a:extLst>
          </p:cNvPr>
          <p:cNvSpPr>
            <a:spLocks noChangeAspect="1"/>
          </p:cNvSpPr>
          <p:nvPr/>
        </p:nvSpPr>
        <p:spPr>
          <a:xfrm>
            <a:off x="10045568" y="2079377"/>
            <a:ext cx="265336" cy="365954"/>
          </a:xfrm>
          <a:custGeom>
            <a:avLst/>
            <a:gdLst>
              <a:gd name="connsiteX0" fmla="*/ 245472 w 329935"/>
              <a:gd name="connsiteY0" fmla="*/ 386776 h 455051"/>
              <a:gd name="connsiteX1" fmla="*/ 238857 w 329935"/>
              <a:gd name="connsiteY1" fmla="*/ 415412 h 455051"/>
              <a:gd name="connsiteX2" fmla="*/ 192921 w 329935"/>
              <a:gd name="connsiteY2" fmla="*/ 454902 h 455051"/>
              <a:gd name="connsiteX3" fmla="*/ 188982 w 329935"/>
              <a:gd name="connsiteY3" fmla="*/ 455052 h 455051"/>
              <a:gd name="connsiteX4" fmla="*/ 140932 w 329935"/>
              <a:gd name="connsiteY4" fmla="*/ 455052 h 455051"/>
              <a:gd name="connsiteX5" fmla="*/ 92081 w 329935"/>
              <a:gd name="connsiteY5" fmla="*/ 419182 h 455051"/>
              <a:gd name="connsiteX6" fmla="*/ 91047 w 329935"/>
              <a:gd name="connsiteY6" fmla="*/ 415375 h 455051"/>
              <a:gd name="connsiteX7" fmla="*/ 84441 w 329935"/>
              <a:gd name="connsiteY7" fmla="*/ 386776 h 455051"/>
              <a:gd name="connsiteX8" fmla="*/ 245472 w 329935"/>
              <a:gd name="connsiteY8" fmla="*/ 386776 h 455051"/>
              <a:gd name="connsiteX9" fmla="*/ 164968 w 329935"/>
              <a:gd name="connsiteY9" fmla="*/ 0 h 455051"/>
              <a:gd name="connsiteX10" fmla="*/ 329935 w 329935"/>
              <a:gd name="connsiteY10" fmla="*/ 164968 h 455051"/>
              <a:gd name="connsiteX11" fmla="*/ 267011 w 329935"/>
              <a:gd name="connsiteY11" fmla="*/ 297868 h 455051"/>
              <a:gd name="connsiteX12" fmla="*/ 265398 w 329935"/>
              <a:gd name="connsiteY12" fmla="*/ 300701 h 455051"/>
              <a:gd name="connsiteX13" fmla="*/ 253390 w 329935"/>
              <a:gd name="connsiteY13" fmla="*/ 352645 h 455051"/>
              <a:gd name="connsiteX14" fmla="*/ 182033 w 329935"/>
              <a:gd name="connsiteY14" fmla="*/ 352645 h 455051"/>
              <a:gd name="connsiteX15" fmla="*/ 182033 w 329935"/>
              <a:gd name="connsiteY15" fmla="*/ 199084 h 455051"/>
              <a:gd name="connsiteX16" fmla="*/ 164968 w 329935"/>
              <a:gd name="connsiteY16" fmla="*/ 182018 h 455051"/>
              <a:gd name="connsiteX17" fmla="*/ 147902 w 329935"/>
              <a:gd name="connsiteY17" fmla="*/ 199084 h 455051"/>
              <a:gd name="connsiteX18" fmla="*/ 147902 w 329935"/>
              <a:gd name="connsiteY18" fmla="*/ 352645 h 455051"/>
              <a:gd name="connsiteX19" fmla="*/ 76545 w 329935"/>
              <a:gd name="connsiteY19" fmla="*/ 352645 h 455051"/>
              <a:gd name="connsiteX20" fmla="*/ 64577 w 329935"/>
              <a:gd name="connsiteY20" fmla="*/ 300706 h 455051"/>
              <a:gd name="connsiteX21" fmla="*/ 62961 w 329935"/>
              <a:gd name="connsiteY21" fmla="*/ 297868 h 455051"/>
              <a:gd name="connsiteX22" fmla="*/ 0 w 329935"/>
              <a:gd name="connsiteY22" fmla="*/ 164968 h 455051"/>
              <a:gd name="connsiteX23" fmla="*/ 164968 w 329935"/>
              <a:gd name="connsiteY23" fmla="*/ 0 h 455051"/>
              <a:gd name="connsiteX24" fmla="*/ 147902 w 329935"/>
              <a:gd name="connsiteY24" fmla="*/ 108077 h 455051"/>
              <a:gd name="connsiteX25" fmla="*/ 147902 w 329935"/>
              <a:gd name="connsiteY25" fmla="*/ 142209 h 455051"/>
              <a:gd name="connsiteX26" fmla="*/ 164968 w 329935"/>
              <a:gd name="connsiteY26" fmla="*/ 159274 h 455051"/>
              <a:gd name="connsiteX27" fmla="*/ 182033 w 329935"/>
              <a:gd name="connsiteY27" fmla="*/ 142209 h 455051"/>
              <a:gd name="connsiteX28" fmla="*/ 182033 w 329935"/>
              <a:gd name="connsiteY28" fmla="*/ 108077 h 455051"/>
              <a:gd name="connsiteX29" fmla="*/ 164968 w 329935"/>
              <a:gd name="connsiteY29" fmla="*/ 91011 h 455051"/>
              <a:gd name="connsiteX30" fmla="*/ 147902 w 329935"/>
              <a:gd name="connsiteY30" fmla="*/ 108077 h 455051"/>
              <a:gd name="connsiteX31" fmla="*/ 262362 w 329935"/>
              <a:gd name="connsiteY31" fmla="*/ 141419 h 455051"/>
              <a:gd name="connsiteX32" fmla="*/ 238229 w 329935"/>
              <a:gd name="connsiteY32" fmla="*/ 141419 h 455051"/>
              <a:gd name="connsiteX33" fmla="*/ 214094 w 329935"/>
              <a:gd name="connsiteY33" fmla="*/ 165554 h 455051"/>
              <a:gd name="connsiteX34" fmla="*/ 214094 w 329935"/>
              <a:gd name="connsiteY34" fmla="*/ 189688 h 455051"/>
              <a:gd name="connsiteX35" fmla="*/ 238229 w 329935"/>
              <a:gd name="connsiteY35" fmla="*/ 189688 h 455051"/>
              <a:gd name="connsiteX36" fmla="*/ 262362 w 329935"/>
              <a:gd name="connsiteY36" fmla="*/ 165554 h 455051"/>
              <a:gd name="connsiteX37" fmla="*/ 262362 w 329935"/>
              <a:gd name="connsiteY37" fmla="*/ 141419 h 455051"/>
              <a:gd name="connsiteX38" fmla="*/ 91707 w 329935"/>
              <a:gd name="connsiteY38" fmla="*/ 141419 h 455051"/>
              <a:gd name="connsiteX39" fmla="*/ 67572 w 329935"/>
              <a:gd name="connsiteY39" fmla="*/ 141419 h 455051"/>
              <a:gd name="connsiteX40" fmla="*/ 67572 w 329935"/>
              <a:gd name="connsiteY40" fmla="*/ 165554 h 455051"/>
              <a:gd name="connsiteX41" fmla="*/ 91707 w 329935"/>
              <a:gd name="connsiteY41" fmla="*/ 189688 h 455051"/>
              <a:gd name="connsiteX42" fmla="*/ 115841 w 329935"/>
              <a:gd name="connsiteY42" fmla="*/ 189688 h 455051"/>
              <a:gd name="connsiteX43" fmla="*/ 115841 w 329935"/>
              <a:gd name="connsiteY43" fmla="*/ 165554 h 455051"/>
              <a:gd name="connsiteX44" fmla="*/ 91707 w 329935"/>
              <a:gd name="connsiteY44" fmla="*/ 141419 h 45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29935" h="455051">
                <a:moveTo>
                  <a:pt x="245472" y="386776"/>
                </a:moveTo>
                <a:lnTo>
                  <a:pt x="238857" y="415412"/>
                </a:lnTo>
                <a:cubicBezTo>
                  <a:pt x="233779" y="437331"/>
                  <a:pt x="215056" y="453204"/>
                  <a:pt x="192921" y="454902"/>
                </a:cubicBezTo>
                <a:lnTo>
                  <a:pt x="188982" y="455052"/>
                </a:lnTo>
                <a:lnTo>
                  <a:pt x="140932" y="455052"/>
                </a:lnTo>
                <a:cubicBezTo>
                  <a:pt x="118419" y="455052"/>
                  <a:pt x="98719" y="440378"/>
                  <a:pt x="92081" y="419182"/>
                </a:cubicBezTo>
                <a:lnTo>
                  <a:pt x="91047" y="415375"/>
                </a:lnTo>
                <a:lnTo>
                  <a:pt x="84441" y="386776"/>
                </a:lnTo>
                <a:lnTo>
                  <a:pt x="245472" y="386776"/>
                </a:lnTo>
                <a:close/>
                <a:moveTo>
                  <a:pt x="164968" y="0"/>
                </a:moveTo>
                <a:cubicBezTo>
                  <a:pt x="256078" y="0"/>
                  <a:pt x="329935" y="73858"/>
                  <a:pt x="329935" y="164968"/>
                </a:cubicBezTo>
                <a:cubicBezTo>
                  <a:pt x="329935" y="213582"/>
                  <a:pt x="308647" y="258108"/>
                  <a:pt x="267011" y="297868"/>
                </a:cubicBezTo>
                <a:cubicBezTo>
                  <a:pt x="266208" y="298635"/>
                  <a:pt x="265648" y="299621"/>
                  <a:pt x="265398" y="300701"/>
                </a:cubicBezTo>
                <a:lnTo>
                  <a:pt x="253390" y="352645"/>
                </a:lnTo>
                <a:lnTo>
                  <a:pt x="182033" y="352645"/>
                </a:lnTo>
                <a:lnTo>
                  <a:pt x="182033" y="199084"/>
                </a:lnTo>
                <a:cubicBezTo>
                  <a:pt x="182033" y="189659"/>
                  <a:pt x="174392" y="182018"/>
                  <a:pt x="164968" y="182018"/>
                </a:cubicBezTo>
                <a:cubicBezTo>
                  <a:pt x="155543" y="182018"/>
                  <a:pt x="147902" y="189659"/>
                  <a:pt x="147902" y="199084"/>
                </a:cubicBezTo>
                <a:lnTo>
                  <a:pt x="147902" y="352645"/>
                </a:lnTo>
                <a:lnTo>
                  <a:pt x="76545" y="352645"/>
                </a:lnTo>
                <a:lnTo>
                  <a:pt x="64577" y="300706"/>
                </a:lnTo>
                <a:cubicBezTo>
                  <a:pt x="64326" y="299623"/>
                  <a:pt x="63765" y="298638"/>
                  <a:pt x="62961" y="297868"/>
                </a:cubicBezTo>
                <a:cubicBezTo>
                  <a:pt x="21302" y="258108"/>
                  <a:pt x="0" y="213582"/>
                  <a:pt x="0" y="164968"/>
                </a:cubicBezTo>
                <a:cubicBezTo>
                  <a:pt x="0" y="73858"/>
                  <a:pt x="73858" y="0"/>
                  <a:pt x="164968" y="0"/>
                </a:cubicBezTo>
                <a:close/>
                <a:moveTo>
                  <a:pt x="147902" y="108077"/>
                </a:moveTo>
                <a:lnTo>
                  <a:pt x="147902" y="142209"/>
                </a:lnTo>
                <a:cubicBezTo>
                  <a:pt x="147902" y="151634"/>
                  <a:pt x="155543" y="159274"/>
                  <a:pt x="164968" y="159274"/>
                </a:cubicBezTo>
                <a:cubicBezTo>
                  <a:pt x="174392" y="159274"/>
                  <a:pt x="182033" y="151634"/>
                  <a:pt x="182033" y="142209"/>
                </a:cubicBezTo>
                <a:lnTo>
                  <a:pt x="182033" y="108077"/>
                </a:lnTo>
                <a:cubicBezTo>
                  <a:pt x="182033" y="98652"/>
                  <a:pt x="174392" y="91011"/>
                  <a:pt x="164968" y="91011"/>
                </a:cubicBezTo>
                <a:cubicBezTo>
                  <a:pt x="155543" y="91011"/>
                  <a:pt x="147902" y="98652"/>
                  <a:pt x="147902" y="108077"/>
                </a:cubicBezTo>
                <a:close/>
                <a:moveTo>
                  <a:pt x="262362" y="141419"/>
                </a:moveTo>
                <a:cubicBezTo>
                  <a:pt x="255698" y="134755"/>
                  <a:pt x="244894" y="134755"/>
                  <a:pt x="238229" y="141419"/>
                </a:cubicBezTo>
                <a:lnTo>
                  <a:pt x="214094" y="165554"/>
                </a:lnTo>
                <a:cubicBezTo>
                  <a:pt x="207429" y="172219"/>
                  <a:pt x="207429" y="183024"/>
                  <a:pt x="214094" y="189688"/>
                </a:cubicBezTo>
                <a:cubicBezTo>
                  <a:pt x="220759" y="196353"/>
                  <a:pt x="231565" y="196353"/>
                  <a:pt x="238229" y="189688"/>
                </a:cubicBezTo>
                <a:lnTo>
                  <a:pt x="262362" y="165554"/>
                </a:lnTo>
                <a:cubicBezTo>
                  <a:pt x="269027" y="158889"/>
                  <a:pt x="269027" y="148084"/>
                  <a:pt x="262362" y="141419"/>
                </a:cubicBezTo>
                <a:close/>
                <a:moveTo>
                  <a:pt x="91707" y="141419"/>
                </a:moveTo>
                <a:cubicBezTo>
                  <a:pt x="85042" y="134755"/>
                  <a:pt x="74237" y="134755"/>
                  <a:pt x="67572" y="141419"/>
                </a:cubicBezTo>
                <a:cubicBezTo>
                  <a:pt x="60908" y="148084"/>
                  <a:pt x="60908" y="158889"/>
                  <a:pt x="67572" y="165554"/>
                </a:cubicBezTo>
                <a:lnTo>
                  <a:pt x="91707" y="189688"/>
                </a:lnTo>
                <a:cubicBezTo>
                  <a:pt x="98372" y="196353"/>
                  <a:pt x="109177" y="196353"/>
                  <a:pt x="115841" y="189688"/>
                </a:cubicBezTo>
                <a:cubicBezTo>
                  <a:pt x="122506" y="183024"/>
                  <a:pt x="122506" y="172219"/>
                  <a:pt x="115841" y="165554"/>
                </a:cubicBezTo>
                <a:lnTo>
                  <a:pt x="91707" y="141419"/>
                </a:lnTo>
                <a:close/>
              </a:path>
            </a:pathLst>
          </a:custGeom>
          <a:solidFill>
            <a:schemeClr val="tx1"/>
          </a:solidFill>
          <a:ln w="9525" cap="flat">
            <a:noFill/>
            <a:prstDash val="solid"/>
            <a:miter/>
          </a:ln>
          <a:effectLst>
            <a:outerShdw blurRad="50800" dist="25400" dir="5400000" algn="t" rotWithShape="0">
              <a:srgbClr val="F7F7F8">
                <a:lumMod val="65000"/>
                <a:alpha val="40000"/>
              </a:srgb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91F2C"/>
              </a:solidFill>
              <a:effectLst/>
              <a:uLnTx/>
              <a:uFillTx/>
              <a:latin typeface="Segoe UI"/>
              <a:ea typeface="+mn-ea"/>
              <a:cs typeface="+mn-cs"/>
            </a:endParaRPr>
          </a:p>
        </p:txBody>
      </p:sp>
      <p:sp>
        <p:nvSpPr>
          <p:cNvPr id="44" name="!! 1">
            <a:extLst>
              <a:ext uri="{FF2B5EF4-FFF2-40B4-BE49-F238E27FC236}">
                <a16:creationId xmlns:a16="http://schemas.microsoft.com/office/drawing/2014/main" id="{C2D343C5-F2A5-9D78-6033-47297DBF4548}"/>
              </a:ext>
            </a:extLst>
          </p:cNvPr>
          <p:cNvSpPr>
            <a:spLocks/>
          </p:cNvSpPr>
          <p:nvPr/>
        </p:nvSpPr>
        <p:spPr bwMode="auto">
          <a:xfrm>
            <a:off x="9075181" y="2905773"/>
            <a:ext cx="2206110" cy="615553"/>
          </a:xfrm>
          <a:prstGeom prst="rect">
            <a:avLst/>
          </a:prstGeom>
          <a:noFill/>
          <a:ln w="15875" cap="rnd">
            <a:noFill/>
            <a:prstDash val="solid"/>
            <a:round/>
          </a:ln>
          <a:effectLst/>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2413444" rtl="0" eaLnBrk="1" fontAlgn="base" latinLnBrk="0" hangingPunct="1">
              <a:lnSpc>
                <a:spcPct val="100000"/>
              </a:lnSpc>
              <a:spcBef>
                <a:spcPts val="844"/>
              </a:spcBef>
              <a:spcAft>
                <a:spcPct val="0"/>
              </a:spcAft>
              <a:buClrTx/>
              <a:buSzTx/>
              <a:buFontTx/>
              <a:buNone/>
              <a:tabLst>
                <a:tab pos="3966300" algn="l"/>
              </a:tabLst>
              <a:defRPr/>
            </a:pPr>
            <a:r>
              <a:rPr kumimoji="0" lang="en-US" sz="2000" b="0" i="0" u="none" strike="noStrike" kern="1200" cap="none" spc="0" normalizeH="0" baseline="0" noProof="0">
                <a:ln w="3175">
                  <a:noFill/>
                </a:ln>
                <a:solidFill>
                  <a:srgbClr val="091F2C"/>
                </a:solidFill>
                <a:effectLst/>
                <a:uLnTx/>
                <a:uFillTx/>
                <a:latin typeface="Segoe Sans Display Semibold"/>
                <a:ea typeface="+mn-ea"/>
                <a:cs typeface="+mn-cs"/>
              </a:rPr>
              <a:t>Bend the curve</a:t>
            </a:r>
            <a:br>
              <a:rPr kumimoji="0" lang="en-US" sz="2000" b="0" i="0" u="none" strike="noStrike" kern="1200" cap="none" spc="0" normalizeH="0" baseline="0" noProof="0">
                <a:ln w="3175">
                  <a:noFill/>
                </a:ln>
                <a:solidFill>
                  <a:srgbClr val="091F2C"/>
                </a:solidFill>
                <a:effectLst/>
                <a:uLnTx/>
                <a:uFillTx/>
                <a:latin typeface="Segoe Sans Display Semibold"/>
                <a:ea typeface="+mn-ea"/>
                <a:cs typeface="+mn-cs"/>
              </a:rPr>
            </a:br>
            <a:r>
              <a:rPr kumimoji="0" lang="en-US" sz="2000" b="0" i="0" u="none" strike="noStrike" kern="1200" cap="none" spc="0" normalizeH="0" baseline="0" noProof="0">
                <a:ln w="3175">
                  <a:noFill/>
                </a:ln>
                <a:solidFill>
                  <a:srgbClr val="091F2C"/>
                </a:solidFill>
                <a:effectLst/>
                <a:uLnTx/>
                <a:uFillTx/>
                <a:latin typeface="Segoe Sans Display Semibold"/>
                <a:ea typeface="+mn-ea"/>
                <a:cs typeface="+mn-cs"/>
              </a:rPr>
              <a:t>on innovation</a:t>
            </a:r>
          </a:p>
        </p:txBody>
      </p:sp>
      <p:sp>
        <p:nvSpPr>
          <p:cNvPr id="45" name="TextBox 44">
            <a:extLst>
              <a:ext uri="{FF2B5EF4-FFF2-40B4-BE49-F238E27FC236}">
                <a16:creationId xmlns:a16="http://schemas.microsoft.com/office/drawing/2014/main" id="{A82BE915-F1F8-8CDB-059D-0A2B94F9AD52}"/>
              </a:ext>
            </a:extLst>
          </p:cNvPr>
          <p:cNvSpPr txBox="1">
            <a:spLocks/>
          </p:cNvSpPr>
          <p:nvPr/>
        </p:nvSpPr>
        <p:spPr>
          <a:xfrm>
            <a:off x="8957477" y="3800105"/>
            <a:ext cx="2453068" cy="1692771"/>
          </a:xfrm>
          <a:prstGeom prst="rect">
            <a:avLst/>
          </a:prstGeom>
          <a:noFill/>
        </p:spPr>
        <p:txBody>
          <a:bodyPr wrap="square" lIns="0" tIns="0" rIns="0" bIns="0" anchor="t">
            <a:spAutoFit/>
          </a:bodyPr>
          <a:lstStyle/>
          <a:p>
            <a:pPr marL="0" marR="0" lvl="0" indent="0" algn="ctr" defTabSz="932472" rtl="0" eaLnBrk="1" fontAlgn="auto"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091F2C"/>
                </a:solidFill>
                <a:effectLst/>
                <a:uLnTx/>
                <a:uFillTx/>
                <a:latin typeface="Segoe Sans Display"/>
                <a:ea typeface="+mn-ea"/>
                <a:cs typeface="+mn-cs"/>
              </a:rPr>
              <a:t>By growing sustainable,</a:t>
            </a:r>
            <a:br>
              <a:rPr kumimoji="0" lang="en-US" sz="1100" b="0" i="0" u="none" strike="noStrike" kern="1200" cap="none" spc="0" normalizeH="0" baseline="0" noProof="0">
                <a:ln>
                  <a:noFill/>
                </a:ln>
                <a:solidFill>
                  <a:srgbClr val="091F2C"/>
                </a:solidFill>
                <a:effectLst/>
                <a:uLnTx/>
                <a:uFillTx/>
                <a:latin typeface="Segoe Sans Display"/>
                <a:ea typeface="+mn-ea"/>
                <a:cs typeface="+mn-cs"/>
              </a:rPr>
            </a:br>
            <a:r>
              <a:rPr kumimoji="0" lang="en-US" sz="1100" b="0" i="0" u="none" strike="noStrike" kern="1200" cap="none" spc="0" normalizeH="0" baseline="0" noProof="0">
                <a:ln>
                  <a:noFill/>
                </a:ln>
                <a:solidFill>
                  <a:srgbClr val="091F2C"/>
                </a:solidFill>
                <a:effectLst/>
                <a:uLnTx/>
                <a:uFillTx/>
                <a:latin typeface="Segoe Sans Display"/>
                <a:ea typeface="+mn-ea"/>
                <a:cs typeface="+mn-cs"/>
              </a:rPr>
              <a:t> AI-powered businesses</a:t>
            </a:r>
          </a:p>
          <a:p>
            <a:pPr marL="0" marR="0" lvl="0" indent="0" algn="ctr" defTabSz="932472" rtl="0" eaLnBrk="1" fontAlgn="auto"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91F2C"/>
              </a:solidFill>
              <a:effectLst/>
              <a:uLnTx/>
              <a:uFillTx/>
              <a:latin typeface="Segoe Sans Display"/>
              <a:ea typeface="+mn-ea"/>
              <a:cs typeface="+mn-cs"/>
            </a:endParaRPr>
          </a:p>
          <a:p>
            <a:pPr marL="0" marR="0" lvl="0" indent="0" algn="ctr" defTabSz="932472" rtl="0" eaLnBrk="1" fontAlgn="auto"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091F2C"/>
                </a:solidFill>
                <a:effectLst/>
                <a:uLnTx/>
                <a:uFillTx/>
                <a:latin typeface="Segoe Sans Display"/>
                <a:ea typeface="+mn-ea"/>
                <a:cs typeface="+mn-cs"/>
              </a:rPr>
              <a:t>By using AI to develop better battery storage materials and decarbonization methods</a:t>
            </a:r>
          </a:p>
          <a:p>
            <a:pPr marL="0" marR="0" lvl="0" indent="0" algn="ctr" defTabSz="932472" rtl="0" eaLnBrk="1" fontAlgn="auto"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91F2C"/>
              </a:solidFill>
              <a:effectLst/>
              <a:uLnTx/>
              <a:uFillTx/>
              <a:latin typeface="Segoe Sans Display"/>
              <a:ea typeface="+mn-ea"/>
              <a:cs typeface="+mn-cs"/>
            </a:endParaRPr>
          </a:p>
          <a:p>
            <a:pPr marL="0" marR="0" lvl="0" indent="0" algn="ctr" defTabSz="932472" rtl="0" eaLnBrk="1" fontAlgn="auto"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091F2C"/>
                </a:solidFill>
                <a:effectLst/>
                <a:uLnTx/>
                <a:uFillTx/>
                <a:latin typeface="Segoe Sans Display"/>
                <a:ea typeface="+mn-ea"/>
                <a:cs typeface="+mn-cs"/>
              </a:rPr>
              <a:t>By using AI to simulate DER integration scenarios to stress-test grid flexibility and investment planning</a:t>
            </a:r>
          </a:p>
        </p:txBody>
      </p:sp>
      <p:grpSp>
        <p:nvGrpSpPr>
          <p:cNvPr id="6" name="Group 5">
            <a:extLst>
              <a:ext uri="{FF2B5EF4-FFF2-40B4-BE49-F238E27FC236}">
                <a16:creationId xmlns:a16="http://schemas.microsoft.com/office/drawing/2014/main" id="{32E6CC54-D553-7C03-0DE7-5943EF37B619}"/>
              </a:ext>
            </a:extLst>
          </p:cNvPr>
          <p:cNvGrpSpPr/>
          <p:nvPr/>
        </p:nvGrpSpPr>
        <p:grpSpPr>
          <a:xfrm>
            <a:off x="3338508" y="5893764"/>
            <a:ext cx="5514984" cy="489098"/>
            <a:chOff x="4019107" y="5465135"/>
            <a:chExt cx="5514984" cy="489098"/>
          </a:xfrm>
        </p:grpSpPr>
        <p:sp>
          <p:nvSpPr>
            <p:cNvPr id="7" name="Rectangle: Rounded Corners 6">
              <a:extLst>
                <a:ext uri="{FF2B5EF4-FFF2-40B4-BE49-F238E27FC236}">
                  <a16:creationId xmlns:a16="http://schemas.microsoft.com/office/drawing/2014/main" id="{BB239DD0-917A-7A47-82DE-DE11AEA3D5EB}"/>
                </a:ext>
              </a:extLst>
            </p:cNvPr>
            <p:cNvSpPr/>
            <p:nvPr/>
          </p:nvSpPr>
          <p:spPr bwMode="auto">
            <a:xfrm>
              <a:off x="4019107" y="5465135"/>
              <a:ext cx="5514984" cy="489098"/>
            </a:xfrm>
            <a:prstGeom prst="roundRect">
              <a:avLst>
                <a:gd name="adj" fmla="val 50000"/>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Pro Light"/>
                <a:ea typeface="Segoe UI" pitchFamily="34" charset="0"/>
                <a:cs typeface="Segoe UI" pitchFamily="34" charset="0"/>
              </a:endParaRPr>
            </a:p>
          </p:txBody>
        </p:sp>
        <p:sp>
          <p:nvSpPr>
            <p:cNvPr id="8" name="TextBox 7">
              <a:extLst>
                <a:ext uri="{FF2B5EF4-FFF2-40B4-BE49-F238E27FC236}">
                  <a16:creationId xmlns:a16="http://schemas.microsoft.com/office/drawing/2014/main" id="{52D46742-64C9-94DA-17E8-2789451F54BA}"/>
                </a:ext>
              </a:extLst>
            </p:cNvPr>
            <p:cNvSpPr txBox="1"/>
            <p:nvPr/>
          </p:nvSpPr>
          <p:spPr>
            <a:xfrm>
              <a:off x="4260346" y="5555796"/>
              <a:ext cx="5032507" cy="307777"/>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w="3175">
                    <a:noFill/>
                  </a:ln>
                  <a:solidFill>
                    <a:srgbClr val="091F2E">
                      <a:lumMod val="75000"/>
                      <a:lumOff val="25000"/>
                    </a:srgbClr>
                  </a:solidFill>
                  <a:effectLst/>
                  <a:uLnTx/>
                  <a:uFillTx/>
                  <a:latin typeface="Segoe UI Semibold"/>
                  <a:ea typeface="+mn-ea"/>
                  <a:cs typeface="Segoe UI" pitchFamily="34" charset="0"/>
                </a:rPr>
                <a:t>Next Step: Schedule an Agentic Workshop</a:t>
              </a:r>
            </a:p>
          </p:txBody>
        </p:sp>
      </p:grpSp>
    </p:spTree>
    <p:extLst>
      <p:ext uri="{BB962C8B-B14F-4D97-AF65-F5344CB8AC3E}">
        <p14:creationId xmlns:p14="http://schemas.microsoft.com/office/powerpoint/2010/main" val="70875240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42" presetClass="path" presetSubtype="0" decel="100000" fill="hold" grpId="1" nodeType="withEffect">
                                  <p:stCondLst>
                                    <p:cond delay="100"/>
                                  </p:stCondLst>
                                  <p:childTnLst>
                                    <p:animMotion origin="layout" path="M -2.08333E-7 4.81481E-6 L -2.08333E-7 0.03541 " pathEditMode="relative" rAng="0" ptsTypes="AA">
                                      <p:cBhvr>
                                        <p:cTn id="9" dur="700" spd="-100000" fill="hold"/>
                                        <p:tgtEl>
                                          <p:spTgt spid="4"/>
                                        </p:tgtEl>
                                        <p:attrNameLst>
                                          <p:attrName>ppt_x</p:attrName>
                                          <p:attrName>ppt_y</p:attrName>
                                        </p:attrNameLst>
                                      </p:cBhvr>
                                      <p:rCtr x="0" y="1759"/>
                                    </p:animMotion>
                                  </p:childTnLst>
                                </p:cTn>
                              </p:par>
                              <p:par>
                                <p:cTn id="10" presetID="10" presetClass="entr" presetSubtype="0" fill="hold" grpId="0" nodeType="withEffect">
                                  <p:stCondLst>
                                    <p:cond delay="10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par>
                                <p:cTn id="13" presetID="42" presetClass="path" presetSubtype="0" decel="100000" fill="hold" grpId="1" nodeType="withEffect">
                                  <p:stCondLst>
                                    <p:cond delay="100"/>
                                  </p:stCondLst>
                                  <p:childTnLst>
                                    <p:animMotion origin="layout" path="M -4.16667E-6 3.33333E-6 L -4.16667E-6 0.03541 " pathEditMode="relative" rAng="0" ptsTypes="AA">
                                      <p:cBhvr>
                                        <p:cTn id="14" dur="700" spd="-100000" fill="hold"/>
                                        <p:tgtEl>
                                          <p:spTgt spid="5"/>
                                        </p:tgtEl>
                                        <p:attrNameLst>
                                          <p:attrName>ppt_x</p:attrName>
                                          <p:attrName>ppt_y</p:attrName>
                                        </p:attrNameLst>
                                      </p:cBhvr>
                                      <p:rCtr x="0" y="1759"/>
                                    </p:animMotion>
                                  </p:childTnLst>
                                </p:cTn>
                              </p:par>
                              <p:par>
                                <p:cTn id="15" presetID="10" presetClass="entr" presetSubtype="0" fill="hold" grpId="0" nodeType="withEffect">
                                  <p:stCondLst>
                                    <p:cond delay="10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par>
                                <p:cTn id="18" presetID="42" presetClass="path" presetSubtype="0" decel="100000" fill="hold" grpId="1" nodeType="withEffect">
                                  <p:stCondLst>
                                    <p:cond delay="100"/>
                                  </p:stCondLst>
                                  <p:childTnLst>
                                    <p:animMotion origin="layout" path="M -4.16667E-6 -3.7037E-6 L -4.16667E-6 0.03542 " pathEditMode="relative" rAng="0" ptsTypes="AA">
                                      <p:cBhvr>
                                        <p:cTn id="19" dur="700" spd="-100000" fill="hold"/>
                                        <p:tgtEl>
                                          <p:spTgt spid="15"/>
                                        </p:tgtEl>
                                        <p:attrNameLst>
                                          <p:attrName>ppt_x</p:attrName>
                                          <p:attrName>ppt_y</p:attrName>
                                        </p:attrNameLst>
                                      </p:cBhvr>
                                      <p:rCtr x="0" y="1759"/>
                                    </p:animMotion>
                                  </p:childTnLst>
                                </p:cTn>
                              </p:par>
                              <p:par>
                                <p:cTn id="20" presetID="10" presetClass="entr" presetSubtype="0" fill="hold" grpId="0" nodeType="withEffect">
                                  <p:stCondLst>
                                    <p:cond delay="10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500"/>
                                        <p:tgtEl>
                                          <p:spTgt spid="24"/>
                                        </p:tgtEl>
                                      </p:cBhvr>
                                    </p:animEffect>
                                  </p:childTnLst>
                                </p:cTn>
                              </p:par>
                              <p:par>
                                <p:cTn id="23" presetID="42" presetClass="path" presetSubtype="0" decel="100000" fill="hold" grpId="1" nodeType="withEffect">
                                  <p:stCondLst>
                                    <p:cond delay="100"/>
                                  </p:stCondLst>
                                  <p:childTnLst>
                                    <p:animMotion origin="layout" path="M 3.54167E-6 4.81481E-6 L 3.54167E-6 0.03541 " pathEditMode="relative" rAng="0" ptsTypes="AA">
                                      <p:cBhvr>
                                        <p:cTn id="24" dur="700" spd="-100000" fill="hold"/>
                                        <p:tgtEl>
                                          <p:spTgt spid="24"/>
                                        </p:tgtEl>
                                        <p:attrNameLst>
                                          <p:attrName>ppt_x</p:attrName>
                                          <p:attrName>ppt_y</p:attrName>
                                        </p:attrNameLst>
                                      </p:cBhvr>
                                      <p:rCtr x="0" y="1759"/>
                                    </p:animMotion>
                                  </p:childTnLst>
                                </p:cTn>
                              </p:par>
                              <p:par>
                                <p:cTn id="25" presetID="10" presetClass="entr" presetSubtype="0" fill="hold" grpId="0" nodeType="withEffect">
                                  <p:stCondLst>
                                    <p:cond delay="100"/>
                                  </p:stCondLst>
                                  <p:childTnLst>
                                    <p:set>
                                      <p:cBhvr>
                                        <p:cTn id="26" dur="1" fill="hold">
                                          <p:stCondLst>
                                            <p:cond delay="0"/>
                                          </p:stCondLst>
                                        </p:cTn>
                                        <p:tgtEl>
                                          <p:spTgt spid="28"/>
                                        </p:tgtEl>
                                        <p:attrNameLst>
                                          <p:attrName>style.visibility</p:attrName>
                                        </p:attrNameLst>
                                      </p:cBhvr>
                                      <p:to>
                                        <p:strVal val="visible"/>
                                      </p:to>
                                    </p:set>
                                    <p:animEffect transition="in" filter="fade">
                                      <p:cBhvr>
                                        <p:cTn id="27" dur="500"/>
                                        <p:tgtEl>
                                          <p:spTgt spid="28"/>
                                        </p:tgtEl>
                                      </p:cBhvr>
                                    </p:animEffect>
                                  </p:childTnLst>
                                </p:cTn>
                              </p:par>
                              <p:par>
                                <p:cTn id="28" presetID="42" presetClass="path" presetSubtype="0" decel="100000" fill="hold" grpId="1" nodeType="withEffect">
                                  <p:stCondLst>
                                    <p:cond delay="100"/>
                                  </p:stCondLst>
                                  <p:childTnLst>
                                    <p:animMotion origin="layout" path="M -4.16667E-6 -2.59259E-6 L -4.16667E-6 0.03542 " pathEditMode="relative" rAng="0" ptsTypes="AA">
                                      <p:cBhvr>
                                        <p:cTn id="29" dur="700" spd="-100000" fill="hold"/>
                                        <p:tgtEl>
                                          <p:spTgt spid="28"/>
                                        </p:tgtEl>
                                        <p:attrNameLst>
                                          <p:attrName>ppt_x</p:attrName>
                                          <p:attrName>ppt_y</p:attrName>
                                        </p:attrNameLst>
                                      </p:cBhvr>
                                      <p:rCtr x="0" y="1759"/>
                                    </p:animMotion>
                                  </p:childTnLst>
                                </p:cTn>
                              </p:par>
                              <p:par>
                                <p:cTn id="30" presetID="10" presetClass="entr" presetSubtype="0" fill="hold" nodeType="withEffect">
                                  <p:stCondLst>
                                    <p:cond delay="10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500"/>
                                        <p:tgtEl>
                                          <p:spTgt spid="16"/>
                                        </p:tgtEl>
                                      </p:cBhvr>
                                    </p:animEffect>
                                  </p:childTnLst>
                                </p:cTn>
                              </p:par>
                              <p:par>
                                <p:cTn id="33" presetID="42" presetClass="path" presetSubtype="0" decel="100000" fill="hold" nodeType="withEffect">
                                  <p:stCondLst>
                                    <p:cond delay="100"/>
                                  </p:stCondLst>
                                  <p:childTnLst>
                                    <p:animMotion origin="layout" path="M -4.16667E-6 -3.7037E-7 L -4.16667E-6 0.03542 " pathEditMode="relative" rAng="0" ptsTypes="AA">
                                      <p:cBhvr>
                                        <p:cTn id="34" dur="700" spd="-100000" fill="hold"/>
                                        <p:tgtEl>
                                          <p:spTgt spid="16"/>
                                        </p:tgtEl>
                                        <p:attrNameLst>
                                          <p:attrName>ppt_x</p:attrName>
                                          <p:attrName>ppt_y</p:attrName>
                                        </p:attrNameLst>
                                      </p:cBhvr>
                                      <p:rCtr x="0" y="1759"/>
                                    </p:animMotion>
                                  </p:childTnLst>
                                </p:cTn>
                              </p:par>
                              <p:par>
                                <p:cTn id="35" presetID="10" presetClass="entr" presetSubtype="0" fill="hold" grpId="0" nodeType="withEffect">
                                  <p:stCondLst>
                                    <p:cond delay="100"/>
                                  </p:stCondLst>
                                  <p:childTnLst>
                                    <p:set>
                                      <p:cBhvr>
                                        <p:cTn id="36" dur="1" fill="hold">
                                          <p:stCondLst>
                                            <p:cond delay="0"/>
                                          </p:stCondLst>
                                        </p:cTn>
                                        <p:tgtEl>
                                          <p:spTgt spid="30"/>
                                        </p:tgtEl>
                                        <p:attrNameLst>
                                          <p:attrName>style.visibility</p:attrName>
                                        </p:attrNameLst>
                                      </p:cBhvr>
                                      <p:to>
                                        <p:strVal val="visible"/>
                                      </p:to>
                                    </p:set>
                                    <p:animEffect transition="in" filter="fade">
                                      <p:cBhvr>
                                        <p:cTn id="37" dur="500"/>
                                        <p:tgtEl>
                                          <p:spTgt spid="30"/>
                                        </p:tgtEl>
                                      </p:cBhvr>
                                    </p:animEffect>
                                  </p:childTnLst>
                                </p:cTn>
                              </p:par>
                              <p:par>
                                <p:cTn id="38" presetID="42" presetClass="path" presetSubtype="0" decel="100000" fill="hold" grpId="1" nodeType="withEffect">
                                  <p:stCondLst>
                                    <p:cond delay="100"/>
                                  </p:stCondLst>
                                  <p:childTnLst>
                                    <p:animMotion origin="layout" path="M -4.16667E-6 0 L -4.16667E-6 0.03542 " pathEditMode="relative" rAng="0" ptsTypes="AA">
                                      <p:cBhvr>
                                        <p:cTn id="39" dur="700" spd="-100000" fill="hold"/>
                                        <p:tgtEl>
                                          <p:spTgt spid="30"/>
                                        </p:tgtEl>
                                        <p:attrNameLst>
                                          <p:attrName>ppt_x</p:attrName>
                                          <p:attrName>ppt_y</p:attrName>
                                        </p:attrNameLst>
                                      </p:cBhvr>
                                      <p:rCtr x="0" y="1759"/>
                                    </p:animMotion>
                                  </p:childTnLst>
                                </p:cTn>
                              </p:par>
                              <p:par>
                                <p:cTn id="40" presetID="10" presetClass="entr" presetSubtype="0" fill="hold" grpId="0" nodeType="withEffect">
                                  <p:stCondLst>
                                    <p:cond delay="20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500"/>
                                        <p:tgtEl>
                                          <p:spTgt spid="11"/>
                                        </p:tgtEl>
                                      </p:cBhvr>
                                    </p:animEffect>
                                  </p:childTnLst>
                                </p:cTn>
                              </p:par>
                              <p:par>
                                <p:cTn id="43" presetID="42" presetClass="path" presetSubtype="0" decel="100000" fill="hold" grpId="1" nodeType="withEffect">
                                  <p:stCondLst>
                                    <p:cond delay="200"/>
                                  </p:stCondLst>
                                  <p:childTnLst>
                                    <p:animMotion origin="layout" path="M -1.45833E-6 3.33333E-6 L -1.45833E-6 0.03541 " pathEditMode="relative" rAng="0" ptsTypes="AA">
                                      <p:cBhvr>
                                        <p:cTn id="44" dur="700" spd="-100000" fill="hold"/>
                                        <p:tgtEl>
                                          <p:spTgt spid="11"/>
                                        </p:tgtEl>
                                        <p:attrNameLst>
                                          <p:attrName>ppt_x</p:attrName>
                                          <p:attrName>ppt_y</p:attrName>
                                        </p:attrNameLst>
                                      </p:cBhvr>
                                      <p:rCtr x="0" y="1759"/>
                                    </p:animMotion>
                                  </p:childTnLst>
                                </p:cTn>
                              </p:par>
                              <p:par>
                                <p:cTn id="45" presetID="10" presetClass="entr" presetSubtype="0" fill="hold" grpId="0" nodeType="withEffect">
                                  <p:stCondLst>
                                    <p:cond delay="20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42" presetClass="path" presetSubtype="0" decel="100000" fill="hold" grpId="1" nodeType="withEffect">
                                  <p:stCondLst>
                                    <p:cond delay="200"/>
                                  </p:stCondLst>
                                  <p:childTnLst>
                                    <p:animMotion origin="layout" path="M -1.45833E-6 -3.7037E-6 L -1.45833E-6 0.03542 " pathEditMode="relative" rAng="0" ptsTypes="AA">
                                      <p:cBhvr>
                                        <p:cTn id="49" dur="700" spd="-100000" fill="hold"/>
                                        <p:tgtEl>
                                          <p:spTgt spid="17"/>
                                        </p:tgtEl>
                                        <p:attrNameLst>
                                          <p:attrName>ppt_x</p:attrName>
                                          <p:attrName>ppt_y</p:attrName>
                                        </p:attrNameLst>
                                      </p:cBhvr>
                                      <p:rCtr x="0" y="1759"/>
                                    </p:animMotion>
                                  </p:childTnLst>
                                </p:cTn>
                              </p:par>
                              <p:par>
                                <p:cTn id="50" presetID="10" presetClass="entr" presetSubtype="0" fill="hold" grpId="0" nodeType="withEffect">
                                  <p:stCondLst>
                                    <p:cond delay="20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500"/>
                                        <p:tgtEl>
                                          <p:spTgt spid="32"/>
                                        </p:tgtEl>
                                      </p:cBhvr>
                                    </p:animEffect>
                                  </p:childTnLst>
                                </p:cTn>
                              </p:par>
                              <p:par>
                                <p:cTn id="53" presetID="42" presetClass="path" presetSubtype="0" decel="100000" fill="hold" grpId="1" nodeType="withEffect">
                                  <p:stCondLst>
                                    <p:cond delay="200"/>
                                  </p:stCondLst>
                                  <p:childTnLst>
                                    <p:animMotion origin="layout" path="M -1.45833E-6 4.81481E-6 L -1.45833E-6 0.03541 " pathEditMode="relative" rAng="0" ptsTypes="AA">
                                      <p:cBhvr>
                                        <p:cTn id="54" dur="700" spd="-100000" fill="hold"/>
                                        <p:tgtEl>
                                          <p:spTgt spid="32"/>
                                        </p:tgtEl>
                                        <p:attrNameLst>
                                          <p:attrName>ppt_x</p:attrName>
                                          <p:attrName>ppt_y</p:attrName>
                                        </p:attrNameLst>
                                      </p:cBhvr>
                                      <p:rCtr x="0" y="1759"/>
                                    </p:animMotion>
                                  </p:childTnLst>
                                </p:cTn>
                              </p:par>
                              <p:par>
                                <p:cTn id="55" presetID="10" presetClass="entr" presetSubtype="0" fill="hold" grpId="0" nodeType="withEffect">
                                  <p:stCondLst>
                                    <p:cond delay="200"/>
                                  </p:stCondLst>
                                  <p:childTnLst>
                                    <p:set>
                                      <p:cBhvr>
                                        <p:cTn id="56" dur="1" fill="hold">
                                          <p:stCondLst>
                                            <p:cond delay="0"/>
                                          </p:stCondLst>
                                        </p:cTn>
                                        <p:tgtEl>
                                          <p:spTgt spid="37"/>
                                        </p:tgtEl>
                                        <p:attrNameLst>
                                          <p:attrName>style.visibility</p:attrName>
                                        </p:attrNameLst>
                                      </p:cBhvr>
                                      <p:to>
                                        <p:strVal val="visible"/>
                                      </p:to>
                                    </p:set>
                                    <p:animEffect transition="in" filter="fade">
                                      <p:cBhvr>
                                        <p:cTn id="57" dur="500"/>
                                        <p:tgtEl>
                                          <p:spTgt spid="37"/>
                                        </p:tgtEl>
                                      </p:cBhvr>
                                    </p:animEffect>
                                  </p:childTnLst>
                                </p:cTn>
                              </p:par>
                              <p:par>
                                <p:cTn id="58" presetID="42" presetClass="path" presetSubtype="0" decel="100000" fill="hold" grpId="1" nodeType="withEffect">
                                  <p:stCondLst>
                                    <p:cond delay="200"/>
                                  </p:stCondLst>
                                  <p:childTnLst>
                                    <p:animMotion origin="layout" path="M -1.45833E-6 -2.59259E-6 L -1.45833E-6 0.03542 " pathEditMode="relative" rAng="0" ptsTypes="AA">
                                      <p:cBhvr>
                                        <p:cTn id="59" dur="700" spd="-100000" fill="hold"/>
                                        <p:tgtEl>
                                          <p:spTgt spid="37"/>
                                        </p:tgtEl>
                                        <p:attrNameLst>
                                          <p:attrName>ppt_x</p:attrName>
                                          <p:attrName>ppt_y</p:attrName>
                                        </p:attrNameLst>
                                      </p:cBhvr>
                                      <p:rCtr x="0" y="1759"/>
                                    </p:animMotion>
                                  </p:childTnLst>
                                </p:cTn>
                              </p:par>
                              <p:par>
                                <p:cTn id="60" presetID="10" presetClass="entr" presetSubtype="0" fill="hold" nodeType="withEffect">
                                  <p:stCondLst>
                                    <p:cond delay="20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500"/>
                                        <p:tgtEl>
                                          <p:spTgt spid="18"/>
                                        </p:tgtEl>
                                      </p:cBhvr>
                                    </p:animEffect>
                                  </p:childTnLst>
                                </p:cTn>
                              </p:par>
                              <p:par>
                                <p:cTn id="63" presetID="42" presetClass="path" presetSubtype="0" decel="100000" fill="hold" nodeType="withEffect">
                                  <p:stCondLst>
                                    <p:cond delay="200"/>
                                  </p:stCondLst>
                                  <p:childTnLst>
                                    <p:animMotion origin="layout" path="M -1.45833E-6 -3.7037E-7 L -1.45833E-6 0.03542 " pathEditMode="relative" rAng="0" ptsTypes="AA">
                                      <p:cBhvr>
                                        <p:cTn id="64" dur="700" spd="-100000" fill="hold"/>
                                        <p:tgtEl>
                                          <p:spTgt spid="18"/>
                                        </p:tgtEl>
                                        <p:attrNameLst>
                                          <p:attrName>ppt_x</p:attrName>
                                          <p:attrName>ppt_y</p:attrName>
                                        </p:attrNameLst>
                                      </p:cBhvr>
                                      <p:rCtr x="0" y="1759"/>
                                    </p:animMotion>
                                  </p:childTnLst>
                                </p:cTn>
                              </p:par>
                              <p:par>
                                <p:cTn id="65" presetID="10" presetClass="entr" presetSubtype="0" fill="hold" grpId="0" nodeType="withEffect">
                                  <p:stCondLst>
                                    <p:cond delay="200"/>
                                  </p:stCondLst>
                                  <p:childTnLst>
                                    <p:set>
                                      <p:cBhvr>
                                        <p:cTn id="66" dur="1" fill="hold">
                                          <p:stCondLst>
                                            <p:cond delay="0"/>
                                          </p:stCondLst>
                                        </p:cTn>
                                        <p:tgtEl>
                                          <p:spTgt spid="38"/>
                                        </p:tgtEl>
                                        <p:attrNameLst>
                                          <p:attrName>style.visibility</p:attrName>
                                        </p:attrNameLst>
                                      </p:cBhvr>
                                      <p:to>
                                        <p:strVal val="visible"/>
                                      </p:to>
                                    </p:set>
                                    <p:animEffect transition="in" filter="fade">
                                      <p:cBhvr>
                                        <p:cTn id="67" dur="500"/>
                                        <p:tgtEl>
                                          <p:spTgt spid="38"/>
                                        </p:tgtEl>
                                      </p:cBhvr>
                                    </p:animEffect>
                                  </p:childTnLst>
                                </p:cTn>
                              </p:par>
                              <p:par>
                                <p:cTn id="68" presetID="42" presetClass="path" presetSubtype="0" decel="100000" fill="hold" grpId="1" nodeType="withEffect">
                                  <p:stCondLst>
                                    <p:cond delay="200"/>
                                  </p:stCondLst>
                                  <p:childTnLst>
                                    <p:animMotion origin="layout" path="M -1.45833E-6 0 L -1.45833E-6 0.03542 " pathEditMode="relative" rAng="0" ptsTypes="AA">
                                      <p:cBhvr>
                                        <p:cTn id="69" dur="700" spd="-100000" fill="hold"/>
                                        <p:tgtEl>
                                          <p:spTgt spid="38"/>
                                        </p:tgtEl>
                                        <p:attrNameLst>
                                          <p:attrName>ppt_x</p:attrName>
                                          <p:attrName>ppt_y</p:attrName>
                                        </p:attrNameLst>
                                      </p:cBhvr>
                                      <p:rCtr x="0" y="1759"/>
                                    </p:animMotion>
                                  </p:childTnLst>
                                </p:cTn>
                              </p:par>
                              <p:par>
                                <p:cTn id="70" presetID="10" presetClass="entr" presetSubtype="0" fill="hold" grpId="0" nodeType="withEffect">
                                  <p:stCondLst>
                                    <p:cond delay="30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500"/>
                                        <p:tgtEl>
                                          <p:spTgt spid="14"/>
                                        </p:tgtEl>
                                      </p:cBhvr>
                                    </p:animEffect>
                                  </p:childTnLst>
                                </p:cTn>
                              </p:par>
                              <p:par>
                                <p:cTn id="73" presetID="42" presetClass="path" presetSubtype="0" decel="100000" fill="hold" grpId="1" nodeType="withEffect">
                                  <p:stCondLst>
                                    <p:cond delay="300"/>
                                  </p:stCondLst>
                                  <p:childTnLst>
                                    <p:animMotion origin="layout" path="M 1.45833E-6 3.33333E-6 L 1.45833E-6 0.03541 " pathEditMode="relative" rAng="0" ptsTypes="AA">
                                      <p:cBhvr>
                                        <p:cTn id="74" dur="700" spd="-100000" fill="hold"/>
                                        <p:tgtEl>
                                          <p:spTgt spid="14"/>
                                        </p:tgtEl>
                                        <p:attrNameLst>
                                          <p:attrName>ppt_x</p:attrName>
                                          <p:attrName>ppt_y</p:attrName>
                                        </p:attrNameLst>
                                      </p:cBhvr>
                                      <p:rCtr x="0" y="1759"/>
                                    </p:animMotion>
                                  </p:childTnLst>
                                </p:cTn>
                              </p:par>
                              <p:par>
                                <p:cTn id="75" presetID="10" presetClass="entr" presetSubtype="0" fill="hold" grpId="0" nodeType="withEffect">
                                  <p:stCondLst>
                                    <p:cond delay="300"/>
                                  </p:stCondLst>
                                  <p:childTnLst>
                                    <p:set>
                                      <p:cBhvr>
                                        <p:cTn id="76" dur="1" fill="hold">
                                          <p:stCondLst>
                                            <p:cond delay="0"/>
                                          </p:stCondLst>
                                        </p:cTn>
                                        <p:tgtEl>
                                          <p:spTgt spid="19"/>
                                        </p:tgtEl>
                                        <p:attrNameLst>
                                          <p:attrName>style.visibility</p:attrName>
                                        </p:attrNameLst>
                                      </p:cBhvr>
                                      <p:to>
                                        <p:strVal val="visible"/>
                                      </p:to>
                                    </p:set>
                                    <p:animEffect transition="in" filter="fade">
                                      <p:cBhvr>
                                        <p:cTn id="77" dur="500"/>
                                        <p:tgtEl>
                                          <p:spTgt spid="19"/>
                                        </p:tgtEl>
                                      </p:cBhvr>
                                    </p:animEffect>
                                  </p:childTnLst>
                                </p:cTn>
                              </p:par>
                              <p:par>
                                <p:cTn id="78" presetID="42" presetClass="path" presetSubtype="0" decel="100000" fill="hold" grpId="1" nodeType="withEffect">
                                  <p:stCondLst>
                                    <p:cond delay="300"/>
                                  </p:stCondLst>
                                  <p:childTnLst>
                                    <p:animMotion origin="layout" path="M 1.45833E-6 -3.7037E-6 L 1.45833E-6 0.03542 " pathEditMode="relative" rAng="0" ptsTypes="AA">
                                      <p:cBhvr>
                                        <p:cTn id="79" dur="700" spd="-100000" fill="hold"/>
                                        <p:tgtEl>
                                          <p:spTgt spid="19"/>
                                        </p:tgtEl>
                                        <p:attrNameLst>
                                          <p:attrName>ppt_x</p:attrName>
                                          <p:attrName>ppt_y</p:attrName>
                                        </p:attrNameLst>
                                      </p:cBhvr>
                                      <p:rCtr x="0" y="1759"/>
                                    </p:animMotion>
                                  </p:childTnLst>
                                </p:cTn>
                              </p:par>
                              <p:par>
                                <p:cTn id="80" presetID="10" presetClass="entr" presetSubtype="0" fill="hold" grpId="0" nodeType="withEffect">
                                  <p:stCondLst>
                                    <p:cond delay="300"/>
                                  </p:stCondLst>
                                  <p:childTnLst>
                                    <p:set>
                                      <p:cBhvr>
                                        <p:cTn id="81" dur="1" fill="hold">
                                          <p:stCondLst>
                                            <p:cond delay="0"/>
                                          </p:stCondLst>
                                        </p:cTn>
                                        <p:tgtEl>
                                          <p:spTgt spid="39"/>
                                        </p:tgtEl>
                                        <p:attrNameLst>
                                          <p:attrName>style.visibility</p:attrName>
                                        </p:attrNameLst>
                                      </p:cBhvr>
                                      <p:to>
                                        <p:strVal val="visible"/>
                                      </p:to>
                                    </p:set>
                                    <p:animEffect transition="in" filter="fade">
                                      <p:cBhvr>
                                        <p:cTn id="82" dur="500"/>
                                        <p:tgtEl>
                                          <p:spTgt spid="39"/>
                                        </p:tgtEl>
                                      </p:cBhvr>
                                    </p:animEffect>
                                  </p:childTnLst>
                                </p:cTn>
                              </p:par>
                              <p:par>
                                <p:cTn id="83" presetID="42" presetClass="path" presetSubtype="0" decel="100000" fill="hold" grpId="1" nodeType="withEffect">
                                  <p:stCondLst>
                                    <p:cond delay="300"/>
                                  </p:stCondLst>
                                  <p:childTnLst>
                                    <p:animMotion origin="layout" path="M 1.45833E-6 -3.7037E-6 L 1.45833E-6 0.03542 " pathEditMode="relative" rAng="0" ptsTypes="AA">
                                      <p:cBhvr>
                                        <p:cTn id="84" dur="700" spd="-100000" fill="hold"/>
                                        <p:tgtEl>
                                          <p:spTgt spid="39"/>
                                        </p:tgtEl>
                                        <p:attrNameLst>
                                          <p:attrName>ppt_x</p:attrName>
                                          <p:attrName>ppt_y</p:attrName>
                                        </p:attrNameLst>
                                      </p:cBhvr>
                                      <p:rCtr x="0" y="1759"/>
                                    </p:animMotion>
                                  </p:childTnLst>
                                </p:cTn>
                              </p:par>
                              <p:par>
                                <p:cTn id="85" presetID="10" presetClass="entr" presetSubtype="0" fill="hold" grpId="0" nodeType="withEffect">
                                  <p:stCondLst>
                                    <p:cond delay="300"/>
                                  </p:stCondLst>
                                  <p:childTnLst>
                                    <p:set>
                                      <p:cBhvr>
                                        <p:cTn id="86" dur="1" fill="hold">
                                          <p:stCondLst>
                                            <p:cond delay="0"/>
                                          </p:stCondLst>
                                        </p:cTn>
                                        <p:tgtEl>
                                          <p:spTgt spid="40"/>
                                        </p:tgtEl>
                                        <p:attrNameLst>
                                          <p:attrName>style.visibility</p:attrName>
                                        </p:attrNameLst>
                                      </p:cBhvr>
                                      <p:to>
                                        <p:strVal val="visible"/>
                                      </p:to>
                                    </p:set>
                                    <p:animEffect transition="in" filter="fade">
                                      <p:cBhvr>
                                        <p:cTn id="87" dur="500"/>
                                        <p:tgtEl>
                                          <p:spTgt spid="40"/>
                                        </p:tgtEl>
                                      </p:cBhvr>
                                    </p:animEffect>
                                  </p:childTnLst>
                                </p:cTn>
                              </p:par>
                              <p:par>
                                <p:cTn id="88" presetID="42" presetClass="path" presetSubtype="0" decel="100000" fill="hold" grpId="1" nodeType="withEffect">
                                  <p:stCondLst>
                                    <p:cond delay="300"/>
                                  </p:stCondLst>
                                  <p:childTnLst>
                                    <p:animMotion origin="layout" path="M 1.45833E-6 -2.59259E-6 L 1.45833E-6 0.03542 " pathEditMode="relative" rAng="0" ptsTypes="AA">
                                      <p:cBhvr>
                                        <p:cTn id="89" dur="700" spd="-100000" fill="hold"/>
                                        <p:tgtEl>
                                          <p:spTgt spid="40"/>
                                        </p:tgtEl>
                                        <p:attrNameLst>
                                          <p:attrName>ppt_x</p:attrName>
                                          <p:attrName>ppt_y</p:attrName>
                                        </p:attrNameLst>
                                      </p:cBhvr>
                                      <p:rCtr x="0" y="1759"/>
                                    </p:animMotion>
                                  </p:childTnLst>
                                </p:cTn>
                              </p:par>
                              <p:par>
                                <p:cTn id="90" presetID="10" presetClass="entr" presetSubtype="0" fill="hold" nodeType="withEffect">
                                  <p:stCondLst>
                                    <p:cond delay="300"/>
                                  </p:stCondLst>
                                  <p:childTnLst>
                                    <p:set>
                                      <p:cBhvr>
                                        <p:cTn id="91" dur="1" fill="hold">
                                          <p:stCondLst>
                                            <p:cond delay="0"/>
                                          </p:stCondLst>
                                        </p:cTn>
                                        <p:tgtEl>
                                          <p:spTgt spid="20"/>
                                        </p:tgtEl>
                                        <p:attrNameLst>
                                          <p:attrName>style.visibility</p:attrName>
                                        </p:attrNameLst>
                                      </p:cBhvr>
                                      <p:to>
                                        <p:strVal val="visible"/>
                                      </p:to>
                                    </p:set>
                                    <p:animEffect transition="in" filter="fade">
                                      <p:cBhvr>
                                        <p:cTn id="92" dur="500"/>
                                        <p:tgtEl>
                                          <p:spTgt spid="20"/>
                                        </p:tgtEl>
                                      </p:cBhvr>
                                    </p:animEffect>
                                  </p:childTnLst>
                                </p:cTn>
                              </p:par>
                              <p:par>
                                <p:cTn id="93" presetID="42" presetClass="path" presetSubtype="0" decel="100000" fill="hold" nodeType="withEffect">
                                  <p:stCondLst>
                                    <p:cond delay="300"/>
                                  </p:stCondLst>
                                  <p:childTnLst>
                                    <p:animMotion origin="layout" path="M 1.45833E-6 -3.7037E-7 L 1.45833E-6 0.03542 " pathEditMode="relative" rAng="0" ptsTypes="AA">
                                      <p:cBhvr>
                                        <p:cTn id="94" dur="700" spd="-100000" fill="hold"/>
                                        <p:tgtEl>
                                          <p:spTgt spid="20"/>
                                        </p:tgtEl>
                                        <p:attrNameLst>
                                          <p:attrName>ppt_x</p:attrName>
                                          <p:attrName>ppt_y</p:attrName>
                                        </p:attrNameLst>
                                      </p:cBhvr>
                                      <p:rCtr x="0" y="1759"/>
                                    </p:animMotion>
                                  </p:childTnLst>
                                </p:cTn>
                              </p:par>
                              <p:par>
                                <p:cTn id="95" presetID="10" presetClass="entr" presetSubtype="0" fill="hold" grpId="0" nodeType="withEffect">
                                  <p:stCondLst>
                                    <p:cond delay="300"/>
                                  </p:stCondLst>
                                  <p:childTnLst>
                                    <p:set>
                                      <p:cBhvr>
                                        <p:cTn id="96" dur="1" fill="hold">
                                          <p:stCondLst>
                                            <p:cond delay="0"/>
                                          </p:stCondLst>
                                        </p:cTn>
                                        <p:tgtEl>
                                          <p:spTgt spid="41"/>
                                        </p:tgtEl>
                                        <p:attrNameLst>
                                          <p:attrName>style.visibility</p:attrName>
                                        </p:attrNameLst>
                                      </p:cBhvr>
                                      <p:to>
                                        <p:strVal val="visible"/>
                                      </p:to>
                                    </p:set>
                                    <p:animEffect transition="in" filter="fade">
                                      <p:cBhvr>
                                        <p:cTn id="97" dur="500"/>
                                        <p:tgtEl>
                                          <p:spTgt spid="41"/>
                                        </p:tgtEl>
                                      </p:cBhvr>
                                    </p:animEffect>
                                  </p:childTnLst>
                                </p:cTn>
                              </p:par>
                              <p:par>
                                <p:cTn id="98" presetID="42" presetClass="path" presetSubtype="0" decel="100000" fill="hold" grpId="1" nodeType="withEffect">
                                  <p:stCondLst>
                                    <p:cond delay="300"/>
                                  </p:stCondLst>
                                  <p:childTnLst>
                                    <p:animMotion origin="layout" path="M 1.45833E-6 -4.44444E-6 L 1.45833E-6 0.03542 " pathEditMode="relative" rAng="0" ptsTypes="AA">
                                      <p:cBhvr>
                                        <p:cTn id="99" dur="700" spd="-100000" fill="hold"/>
                                        <p:tgtEl>
                                          <p:spTgt spid="41"/>
                                        </p:tgtEl>
                                        <p:attrNameLst>
                                          <p:attrName>ppt_x</p:attrName>
                                          <p:attrName>ppt_y</p:attrName>
                                        </p:attrNameLst>
                                      </p:cBhvr>
                                      <p:rCtr x="0" y="1759"/>
                                    </p:animMotion>
                                  </p:childTnLst>
                                </p:cTn>
                              </p:par>
                              <p:par>
                                <p:cTn id="100" presetID="10" presetClass="entr" presetSubtype="0" fill="hold" grpId="0" nodeType="withEffect">
                                  <p:stCondLst>
                                    <p:cond delay="400"/>
                                  </p:stCondLst>
                                  <p:childTnLst>
                                    <p:set>
                                      <p:cBhvr>
                                        <p:cTn id="101" dur="1" fill="hold">
                                          <p:stCondLst>
                                            <p:cond delay="0"/>
                                          </p:stCondLst>
                                        </p:cTn>
                                        <p:tgtEl>
                                          <p:spTgt spid="10"/>
                                        </p:tgtEl>
                                        <p:attrNameLst>
                                          <p:attrName>style.visibility</p:attrName>
                                        </p:attrNameLst>
                                      </p:cBhvr>
                                      <p:to>
                                        <p:strVal val="visible"/>
                                      </p:to>
                                    </p:set>
                                    <p:animEffect transition="in" filter="fade">
                                      <p:cBhvr>
                                        <p:cTn id="102" dur="500"/>
                                        <p:tgtEl>
                                          <p:spTgt spid="10"/>
                                        </p:tgtEl>
                                      </p:cBhvr>
                                    </p:animEffect>
                                  </p:childTnLst>
                                </p:cTn>
                              </p:par>
                              <p:par>
                                <p:cTn id="103" presetID="42" presetClass="path" presetSubtype="0" decel="100000" fill="hold" grpId="1" nodeType="withEffect">
                                  <p:stCondLst>
                                    <p:cond delay="400"/>
                                  </p:stCondLst>
                                  <p:childTnLst>
                                    <p:animMotion origin="layout" path="M 4.375E-6 3.33333E-6 L 4.375E-6 0.03541 " pathEditMode="relative" rAng="0" ptsTypes="AA">
                                      <p:cBhvr>
                                        <p:cTn id="104" dur="700" spd="-100000" fill="hold"/>
                                        <p:tgtEl>
                                          <p:spTgt spid="10"/>
                                        </p:tgtEl>
                                        <p:attrNameLst>
                                          <p:attrName>ppt_x</p:attrName>
                                          <p:attrName>ppt_y</p:attrName>
                                        </p:attrNameLst>
                                      </p:cBhvr>
                                      <p:rCtr x="0" y="1759"/>
                                    </p:animMotion>
                                  </p:childTnLst>
                                </p:cTn>
                              </p:par>
                              <p:par>
                                <p:cTn id="105" presetID="10" presetClass="entr" presetSubtype="0" fill="hold" grpId="0" nodeType="withEffect">
                                  <p:stCondLst>
                                    <p:cond delay="400"/>
                                  </p:stCondLst>
                                  <p:childTnLst>
                                    <p:set>
                                      <p:cBhvr>
                                        <p:cTn id="106" dur="1" fill="hold">
                                          <p:stCondLst>
                                            <p:cond delay="0"/>
                                          </p:stCondLst>
                                        </p:cTn>
                                        <p:tgtEl>
                                          <p:spTgt spid="21"/>
                                        </p:tgtEl>
                                        <p:attrNameLst>
                                          <p:attrName>style.visibility</p:attrName>
                                        </p:attrNameLst>
                                      </p:cBhvr>
                                      <p:to>
                                        <p:strVal val="visible"/>
                                      </p:to>
                                    </p:set>
                                    <p:animEffect transition="in" filter="fade">
                                      <p:cBhvr>
                                        <p:cTn id="107" dur="500"/>
                                        <p:tgtEl>
                                          <p:spTgt spid="21"/>
                                        </p:tgtEl>
                                      </p:cBhvr>
                                    </p:animEffect>
                                  </p:childTnLst>
                                </p:cTn>
                              </p:par>
                              <p:par>
                                <p:cTn id="108" presetID="42" presetClass="path" presetSubtype="0" decel="100000" fill="hold" grpId="1" nodeType="withEffect">
                                  <p:stCondLst>
                                    <p:cond delay="400"/>
                                  </p:stCondLst>
                                  <p:childTnLst>
                                    <p:animMotion origin="layout" path="M 4.375E-6 -3.7037E-6 L 4.375E-6 0.03542 " pathEditMode="relative" rAng="0" ptsTypes="AA">
                                      <p:cBhvr>
                                        <p:cTn id="109" dur="700" spd="-100000" fill="hold"/>
                                        <p:tgtEl>
                                          <p:spTgt spid="21"/>
                                        </p:tgtEl>
                                        <p:attrNameLst>
                                          <p:attrName>ppt_x</p:attrName>
                                          <p:attrName>ppt_y</p:attrName>
                                        </p:attrNameLst>
                                      </p:cBhvr>
                                      <p:rCtr x="0" y="1759"/>
                                    </p:animMotion>
                                  </p:childTnLst>
                                </p:cTn>
                              </p:par>
                              <p:par>
                                <p:cTn id="110" presetID="10" presetClass="entr" presetSubtype="0" fill="hold" grpId="0" nodeType="withEffect">
                                  <p:stCondLst>
                                    <p:cond delay="400"/>
                                  </p:stCondLst>
                                  <p:childTnLst>
                                    <p:set>
                                      <p:cBhvr>
                                        <p:cTn id="111" dur="1" fill="hold">
                                          <p:stCondLst>
                                            <p:cond delay="0"/>
                                          </p:stCondLst>
                                        </p:cTn>
                                        <p:tgtEl>
                                          <p:spTgt spid="42"/>
                                        </p:tgtEl>
                                        <p:attrNameLst>
                                          <p:attrName>style.visibility</p:attrName>
                                        </p:attrNameLst>
                                      </p:cBhvr>
                                      <p:to>
                                        <p:strVal val="visible"/>
                                      </p:to>
                                    </p:set>
                                    <p:animEffect transition="in" filter="fade">
                                      <p:cBhvr>
                                        <p:cTn id="112" dur="500"/>
                                        <p:tgtEl>
                                          <p:spTgt spid="42"/>
                                        </p:tgtEl>
                                      </p:cBhvr>
                                    </p:animEffect>
                                  </p:childTnLst>
                                </p:cTn>
                              </p:par>
                              <p:par>
                                <p:cTn id="113" presetID="42" presetClass="path" presetSubtype="0" decel="100000" fill="hold" grpId="1" nodeType="withEffect">
                                  <p:stCondLst>
                                    <p:cond delay="400"/>
                                  </p:stCondLst>
                                  <p:childTnLst>
                                    <p:animMotion origin="layout" path="M 4.375E-6 -3.7037E-6 L 4.375E-6 0.03542 " pathEditMode="relative" rAng="0" ptsTypes="AA">
                                      <p:cBhvr>
                                        <p:cTn id="114" dur="700" spd="-100000" fill="hold"/>
                                        <p:tgtEl>
                                          <p:spTgt spid="42"/>
                                        </p:tgtEl>
                                        <p:attrNameLst>
                                          <p:attrName>ppt_x</p:attrName>
                                          <p:attrName>ppt_y</p:attrName>
                                        </p:attrNameLst>
                                      </p:cBhvr>
                                      <p:rCtr x="0" y="1759"/>
                                    </p:animMotion>
                                  </p:childTnLst>
                                </p:cTn>
                              </p:par>
                              <p:par>
                                <p:cTn id="115" presetID="10" presetClass="entr" presetSubtype="0" fill="hold" grpId="0" nodeType="withEffect">
                                  <p:stCondLst>
                                    <p:cond delay="400"/>
                                  </p:stCondLst>
                                  <p:childTnLst>
                                    <p:set>
                                      <p:cBhvr>
                                        <p:cTn id="116" dur="1" fill="hold">
                                          <p:stCondLst>
                                            <p:cond delay="0"/>
                                          </p:stCondLst>
                                        </p:cTn>
                                        <p:tgtEl>
                                          <p:spTgt spid="44"/>
                                        </p:tgtEl>
                                        <p:attrNameLst>
                                          <p:attrName>style.visibility</p:attrName>
                                        </p:attrNameLst>
                                      </p:cBhvr>
                                      <p:to>
                                        <p:strVal val="visible"/>
                                      </p:to>
                                    </p:set>
                                    <p:animEffect transition="in" filter="fade">
                                      <p:cBhvr>
                                        <p:cTn id="117" dur="500"/>
                                        <p:tgtEl>
                                          <p:spTgt spid="44"/>
                                        </p:tgtEl>
                                      </p:cBhvr>
                                    </p:animEffect>
                                  </p:childTnLst>
                                </p:cTn>
                              </p:par>
                              <p:par>
                                <p:cTn id="118" presetID="42" presetClass="path" presetSubtype="0" decel="100000" fill="hold" grpId="1" nodeType="withEffect">
                                  <p:stCondLst>
                                    <p:cond delay="400"/>
                                  </p:stCondLst>
                                  <p:childTnLst>
                                    <p:animMotion origin="layout" path="M 4.375E-6 -2.59259E-6 L 4.375E-6 0.03542 " pathEditMode="relative" rAng="0" ptsTypes="AA">
                                      <p:cBhvr>
                                        <p:cTn id="119" dur="700" spd="-100000" fill="hold"/>
                                        <p:tgtEl>
                                          <p:spTgt spid="44"/>
                                        </p:tgtEl>
                                        <p:attrNameLst>
                                          <p:attrName>ppt_x</p:attrName>
                                          <p:attrName>ppt_y</p:attrName>
                                        </p:attrNameLst>
                                      </p:cBhvr>
                                      <p:rCtr x="0" y="1759"/>
                                    </p:animMotion>
                                  </p:childTnLst>
                                </p:cTn>
                              </p:par>
                              <p:par>
                                <p:cTn id="120" presetID="10" presetClass="entr" presetSubtype="0" fill="hold" nodeType="withEffect">
                                  <p:stCondLst>
                                    <p:cond delay="400"/>
                                  </p:stCondLst>
                                  <p:childTnLst>
                                    <p:set>
                                      <p:cBhvr>
                                        <p:cTn id="121" dur="1" fill="hold">
                                          <p:stCondLst>
                                            <p:cond delay="0"/>
                                          </p:stCondLst>
                                        </p:cTn>
                                        <p:tgtEl>
                                          <p:spTgt spid="23"/>
                                        </p:tgtEl>
                                        <p:attrNameLst>
                                          <p:attrName>style.visibility</p:attrName>
                                        </p:attrNameLst>
                                      </p:cBhvr>
                                      <p:to>
                                        <p:strVal val="visible"/>
                                      </p:to>
                                    </p:set>
                                    <p:animEffect transition="in" filter="fade">
                                      <p:cBhvr>
                                        <p:cTn id="122" dur="500"/>
                                        <p:tgtEl>
                                          <p:spTgt spid="23"/>
                                        </p:tgtEl>
                                      </p:cBhvr>
                                    </p:animEffect>
                                  </p:childTnLst>
                                </p:cTn>
                              </p:par>
                              <p:par>
                                <p:cTn id="123" presetID="42" presetClass="path" presetSubtype="0" decel="100000" fill="hold" nodeType="withEffect">
                                  <p:stCondLst>
                                    <p:cond delay="400"/>
                                  </p:stCondLst>
                                  <p:childTnLst>
                                    <p:animMotion origin="layout" path="M 4.375E-6 -3.7037E-7 L 4.375E-6 0.03542 " pathEditMode="relative" rAng="0" ptsTypes="AA">
                                      <p:cBhvr>
                                        <p:cTn id="124" dur="700" spd="-100000" fill="hold"/>
                                        <p:tgtEl>
                                          <p:spTgt spid="23"/>
                                        </p:tgtEl>
                                        <p:attrNameLst>
                                          <p:attrName>ppt_x</p:attrName>
                                          <p:attrName>ppt_y</p:attrName>
                                        </p:attrNameLst>
                                      </p:cBhvr>
                                      <p:rCtr x="0" y="1759"/>
                                    </p:animMotion>
                                  </p:childTnLst>
                                </p:cTn>
                              </p:par>
                              <p:par>
                                <p:cTn id="125" presetID="10" presetClass="entr" presetSubtype="0" fill="hold" grpId="0" nodeType="withEffect">
                                  <p:stCondLst>
                                    <p:cond delay="40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500"/>
                                        <p:tgtEl>
                                          <p:spTgt spid="45"/>
                                        </p:tgtEl>
                                      </p:cBhvr>
                                    </p:animEffect>
                                  </p:childTnLst>
                                </p:cTn>
                              </p:par>
                              <p:par>
                                <p:cTn id="128" presetID="42" presetClass="path" presetSubtype="0" decel="100000" fill="hold" grpId="1" nodeType="withEffect">
                                  <p:stCondLst>
                                    <p:cond delay="400"/>
                                  </p:stCondLst>
                                  <p:childTnLst>
                                    <p:animMotion origin="layout" path="M 4.375E-6 -4.44444E-6 L 4.375E-6 0.03542 " pathEditMode="relative" rAng="0" ptsTypes="AA">
                                      <p:cBhvr>
                                        <p:cTn id="129" dur="700" spd="-100000" fill="hold"/>
                                        <p:tgtEl>
                                          <p:spTgt spid="45"/>
                                        </p:tgtEl>
                                        <p:attrNameLst>
                                          <p:attrName>ppt_x</p:attrName>
                                          <p:attrName>ppt_y</p:attrName>
                                        </p:attrNameLst>
                                      </p:cBhvr>
                                      <p:rCtr x="0" y="175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5" grpId="0" animBg="1"/>
      <p:bldP spid="5" grpId="1" animBg="1"/>
      <p:bldP spid="10" grpId="0" animBg="1"/>
      <p:bldP spid="10" grpId="1" animBg="1"/>
      <p:bldP spid="11" grpId="0" animBg="1"/>
      <p:bldP spid="11" grpId="1" animBg="1"/>
      <p:bldP spid="14" grpId="0" animBg="1"/>
      <p:bldP spid="14" grpId="1" animBg="1"/>
      <p:bldP spid="15" grpId="0" animBg="1"/>
      <p:bldP spid="15" grpId="1" animBg="1"/>
      <p:bldP spid="17" grpId="0" animBg="1"/>
      <p:bldP spid="17" grpId="1" animBg="1"/>
      <p:bldP spid="19" grpId="0" animBg="1"/>
      <p:bldP spid="19" grpId="1" animBg="1"/>
      <p:bldP spid="21" grpId="0" animBg="1"/>
      <p:bldP spid="21" grpId="1" animBg="1"/>
      <p:bldP spid="24" grpId="0" animBg="1"/>
      <p:bldP spid="24" grpId="1" animBg="1"/>
      <p:bldP spid="28" grpId="0"/>
      <p:bldP spid="28" grpId="1"/>
      <p:bldP spid="30" grpId="0"/>
      <p:bldP spid="30" grpId="1"/>
      <p:bldP spid="32" grpId="0" animBg="1"/>
      <p:bldP spid="32" grpId="1" animBg="1"/>
      <p:bldP spid="37" grpId="0"/>
      <p:bldP spid="37" grpId="1"/>
      <p:bldP spid="38" grpId="0"/>
      <p:bldP spid="38" grpId="1"/>
      <p:bldP spid="39" grpId="0" animBg="1"/>
      <p:bldP spid="39" grpId="1" animBg="1"/>
      <p:bldP spid="40" grpId="0"/>
      <p:bldP spid="40" grpId="1"/>
      <p:bldP spid="41" grpId="0"/>
      <p:bldP spid="41" grpId="1"/>
      <p:bldP spid="42" grpId="0" animBg="1"/>
      <p:bldP spid="42" grpId="1" animBg="1"/>
      <p:bldP spid="44" grpId="0"/>
      <p:bldP spid="44" grpId="1"/>
      <p:bldP spid="45" grpId="0"/>
      <p:bldP spid="45" grpId="1"/>
    </p:bldLst>
  </p:timing>
</p:sld>
</file>

<file path=ppt/slides/slide1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22F2FA2C-8B66-7E84-A307-0C5B9B384A1F}"/>
            </a:ext>
          </a:extLst>
        </p:cNvPr>
        <p:cNvGrpSpPr/>
        <p:nvPr/>
      </p:nvGrpSpPr>
      <p:grpSpPr>
        <a:xfrm>
          <a:off x="0" y="0"/>
          <a:ext cx="0" cy="0"/>
          <a:chOff x="0" y="0"/>
          <a:chExt cx="0" cy="0"/>
        </a:xfrm>
      </p:grpSpPr>
      <p:sp>
        <p:nvSpPr>
          <p:cNvPr id="16" name="Rectangle: Rounded Corners 15">
            <a:extLst>
              <a:ext uri="{FF2B5EF4-FFF2-40B4-BE49-F238E27FC236}">
                <a16:creationId xmlns:a16="http://schemas.microsoft.com/office/drawing/2014/main" id="{1A6D9811-9BA8-B395-E284-3797DF93F931}"/>
              </a:ext>
              <a:ext uri="{C183D7F6-B498-43B3-948B-1728B52AA6E4}">
                <adec:decorative xmlns:adec="http://schemas.microsoft.com/office/drawing/2017/decorative" val="1"/>
              </a:ext>
            </a:extLst>
          </p:cNvPr>
          <p:cNvSpPr/>
          <p:nvPr/>
        </p:nvSpPr>
        <p:spPr bwMode="auto">
          <a:xfrm>
            <a:off x="588962" y="4604352"/>
            <a:ext cx="11017251" cy="1786288"/>
          </a:xfrm>
          <a:prstGeom prst="roundRect">
            <a:avLst>
              <a:gd name="adj" fmla="val 12821"/>
            </a:avLst>
          </a:prstGeom>
          <a:gradFill>
            <a:gsLst>
              <a:gs pos="100000">
                <a:schemeClr val="tx1">
                  <a:alpha val="0"/>
                </a:schemeClr>
              </a:gs>
              <a:gs pos="0">
                <a:schemeClr val="tx1">
                  <a:alpha val="70000"/>
                </a:schemeClr>
              </a:gs>
            </a:gsLst>
            <a:lin ang="0" scaled="1"/>
          </a:gradFill>
          <a:ln>
            <a:no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marR="0" lvl="0" indent="0" algn="l" defTabSz="914400" rtl="0" eaLnBrk="1" fontAlgn="base" latinLnBrk="0" hangingPunct="1">
              <a:lnSpc>
                <a:spcPct val="100000"/>
              </a:lnSpc>
              <a:spcBef>
                <a:spcPct val="0"/>
              </a:spcBef>
              <a:spcAft>
                <a:spcPts val="60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Sans Display Semibold"/>
              <a:ea typeface="Segoe UI Black" panose="020B0A02040204020203" pitchFamily="34" charset="0"/>
              <a:cs typeface="+mn-cs"/>
            </a:endParaRPr>
          </a:p>
        </p:txBody>
      </p:sp>
      <p:sp>
        <p:nvSpPr>
          <p:cNvPr id="35" name="Title 34">
            <a:extLst>
              <a:ext uri="{FF2B5EF4-FFF2-40B4-BE49-F238E27FC236}">
                <a16:creationId xmlns:a16="http://schemas.microsoft.com/office/drawing/2014/main" id="{4914C763-7262-AED3-744A-3783266E4808}"/>
              </a:ext>
            </a:extLst>
          </p:cNvPr>
          <p:cNvSpPr>
            <a:spLocks noGrp="1"/>
          </p:cNvSpPr>
          <p:nvPr>
            <p:ph type="title"/>
          </p:nvPr>
        </p:nvSpPr>
        <p:spPr/>
        <p:txBody>
          <a:bodyPr/>
          <a:lstStyle/>
          <a:p>
            <a:r>
              <a:rPr lang="en-US"/>
              <a:t>FY26 Becoming Frontier in E&amp;R</a:t>
            </a:r>
            <a:br>
              <a:rPr lang="en-US"/>
            </a:br>
            <a:r>
              <a:rPr lang="en-US" sz="2000" spc="0">
                <a:gradFill>
                  <a:gsLst>
                    <a:gs pos="0">
                      <a:srgbClr val="D59ED7"/>
                    </a:gs>
                    <a:gs pos="80000">
                      <a:srgbClr val="8DC8E8"/>
                    </a:gs>
                  </a:gsLst>
                  <a:path path="circle">
                    <a:fillToRect l="100000" t="100000"/>
                  </a:path>
                </a:gradFill>
                <a:sym typeface="Segoe UI"/>
              </a:rPr>
              <a:t>Energy &amp; Resources</a:t>
            </a:r>
            <a:endParaRPr lang="en-US" sz="2000" spc="0">
              <a:gradFill>
                <a:gsLst>
                  <a:gs pos="0">
                    <a:srgbClr val="D59ED7"/>
                  </a:gs>
                  <a:gs pos="80000">
                    <a:srgbClr val="8DC8E8"/>
                  </a:gs>
                </a:gsLst>
                <a:path path="circle">
                  <a:fillToRect l="100000" t="100000"/>
                </a:path>
              </a:gradFill>
            </a:endParaRPr>
          </a:p>
        </p:txBody>
      </p:sp>
      <p:sp>
        <p:nvSpPr>
          <p:cNvPr id="27" name="TextBox 26">
            <a:extLst>
              <a:ext uri="{FF2B5EF4-FFF2-40B4-BE49-F238E27FC236}">
                <a16:creationId xmlns:a16="http://schemas.microsoft.com/office/drawing/2014/main" id="{A2FC41AD-2A7B-F478-8C0E-B93F97E8A59E}"/>
              </a:ext>
            </a:extLst>
          </p:cNvPr>
          <p:cNvSpPr txBox="1"/>
          <p:nvPr/>
        </p:nvSpPr>
        <p:spPr>
          <a:xfrm>
            <a:off x="3867984" y="4451864"/>
            <a:ext cx="4456032" cy="320040"/>
          </a:xfrm>
          <a:prstGeom prst="roundRect">
            <a:avLst>
              <a:gd name="adj" fmla="val 50000"/>
            </a:avLst>
          </a:prstGeom>
          <a:solidFill>
            <a:schemeClr val="tx2"/>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DK"/>
            </a:defPPr>
            <a:lvl1pPr algn="ctr" defTabSz="932449" fontAlgn="base">
              <a:spcBef>
                <a:spcPts val="600"/>
              </a:spcBef>
              <a:spcAft>
                <a:spcPct val="0"/>
              </a:spcAft>
              <a:tabLst>
                <a:tab pos="914400" algn="l"/>
                <a:tab pos="457200" algn="l"/>
              </a:tabLst>
              <a:defRPr sz="1600" spc="-10">
                <a:ln w="3175">
                  <a:noFill/>
                </a:ln>
                <a:solidFill>
                  <a:schemeClr val="accent2"/>
                </a:solidFill>
                <a:latin typeface="+mj-lt"/>
                <a:ea typeface="+mj-ea"/>
                <a:cs typeface="+mj-cs"/>
              </a:defRPr>
            </a:lvl1pPr>
            <a:lvl2pPr marL="457183" defTabSz="914367">
              <a:defRPr sz="1765">
                <a:solidFill>
                  <a:schemeClr val="lt1"/>
                </a:solidFill>
              </a:defRPr>
            </a:lvl2pPr>
            <a:lvl3pPr marL="914367" defTabSz="914367">
              <a:defRPr sz="1765">
                <a:solidFill>
                  <a:schemeClr val="lt1"/>
                </a:solidFill>
              </a:defRPr>
            </a:lvl3pPr>
            <a:lvl4pPr marL="1371550" defTabSz="914367">
              <a:defRPr sz="1765">
                <a:solidFill>
                  <a:schemeClr val="lt1"/>
                </a:solidFill>
              </a:defRPr>
            </a:lvl4pPr>
            <a:lvl5pPr marL="1828734" defTabSz="914367">
              <a:defRPr sz="1765">
                <a:solidFill>
                  <a:schemeClr val="lt1"/>
                </a:solidFill>
              </a:defRPr>
            </a:lvl5pPr>
            <a:lvl6pPr marL="2285918" defTabSz="914367">
              <a:defRPr sz="1765">
                <a:solidFill>
                  <a:schemeClr val="lt1"/>
                </a:solidFill>
              </a:defRPr>
            </a:lvl6pPr>
            <a:lvl7pPr marL="2743101" defTabSz="914367">
              <a:defRPr sz="1765">
                <a:solidFill>
                  <a:schemeClr val="lt1"/>
                </a:solidFill>
              </a:defRPr>
            </a:lvl7pPr>
            <a:lvl8pPr marL="3200284" defTabSz="914367">
              <a:defRPr sz="1765">
                <a:solidFill>
                  <a:schemeClr val="lt1"/>
                </a:solidFill>
              </a:defRPr>
            </a:lvl8pPr>
            <a:lvl9pPr marL="3657469" defTabSz="914367">
              <a:defRPr sz="1765">
                <a:solidFill>
                  <a:schemeClr val="lt1"/>
                </a:solidFil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w="3175">
                  <a:noFill/>
                </a:ln>
                <a:solidFill>
                  <a:srgbClr val="FFFFFF"/>
                </a:solidFill>
                <a:effectLst/>
                <a:uLnTx/>
                <a:uFillTx/>
                <a:latin typeface="Segoe Sans Display Semibold"/>
                <a:ea typeface="+mj-ea"/>
                <a:cs typeface="Segoe UI" pitchFamily="34" charset="0"/>
              </a:rPr>
              <a:t>FY26 Energy &amp; Resources Industry GTM</a:t>
            </a:r>
          </a:p>
        </p:txBody>
      </p:sp>
      <p:sp>
        <p:nvSpPr>
          <p:cNvPr id="18" name="TextBox 17">
            <a:extLst>
              <a:ext uri="{FF2B5EF4-FFF2-40B4-BE49-F238E27FC236}">
                <a16:creationId xmlns:a16="http://schemas.microsoft.com/office/drawing/2014/main" id="{3B7B01CA-A2BE-CECE-4729-340CA506D824}"/>
              </a:ext>
            </a:extLst>
          </p:cNvPr>
          <p:cNvSpPr txBox="1"/>
          <p:nvPr/>
        </p:nvSpPr>
        <p:spPr>
          <a:xfrm>
            <a:off x="792671" y="4930320"/>
            <a:ext cx="3130507" cy="1246380"/>
          </a:xfrm>
          <a:prstGeom prst="roundRect">
            <a:avLst>
              <a:gd name="adj" fmla="val 7876"/>
            </a:avLst>
          </a:prstGeom>
          <a:solidFill>
            <a:schemeClr val="tx1">
              <a:alpha val="40000"/>
            </a:schemeClr>
          </a:solidFill>
          <a:ln w="12700" cap="rnd">
            <a:gradFill flip="none" rotWithShape="1">
              <a:gsLst>
                <a:gs pos="0">
                  <a:srgbClr val="C03BC4"/>
                </a:gs>
                <a:gs pos="80000">
                  <a:srgbClr val="0078D4"/>
                </a:gs>
              </a:gsLst>
              <a:path path="circle">
                <a:fillToRect l="100000" t="100000"/>
              </a:path>
              <a:tileRect r="-100000" b="-100000"/>
            </a:gradFill>
            <a:headEnd type="none" w="lg" len="sm"/>
            <a:tailEnd type="none" w="lg" len="sm"/>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28" tIns="91440" rIns="182828" bIns="146263" numCol="1" spcCol="0" rtlCol="0" fromWordArt="0" anchor="t" anchorCtr="0" forceAA="0" compatLnSpc="1">
            <a:prstTxWarp prst="textNoShape">
              <a:avLst/>
            </a:prstTxWarp>
            <a:noAutofit/>
          </a:bodyPr>
          <a:lstStyle>
            <a:defPPr>
              <a:defRPr lang="en-DK"/>
            </a:defPPr>
            <a:lvl1pPr algn="ctr" defTabSz="932114" fontAlgn="base">
              <a:spcBef>
                <a:spcPct val="0"/>
              </a:spcBef>
              <a:spcAft>
                <a:spcPct val="0"/>
              </a:spcAft>
              <a:defRPr sz="800">
                <a:solidFill>
                  <a:srgbClr val="FFFFFF"/>
                </a:solidFill>
                <a:cs typeface="Segoe UI" pitchFamily="34"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0" marR="0" lvl="0" indent="0" algn="ctr" defTabSz="932114" rtl="0" eaLnBrk="1" fontAlgn="base" latinLnBrk="0" hangingPunct="1">
              <a:lnSpc>
                <a:spcPct val="100000"/>
              </a:lnSpc>
              <a:spcBef>
                <a:spcPts val="200"/>
              </a:spcBef>
              <a:spcAft>
                <a:spcPts val="200"/>
              </a:spcAft>
              <a:buClrTx/>
              <a:buSzTx/>
              <a:buFontTx/>
              <a:buNone/>
              <a:tabLst/>
              <a:defRPr/>
            </a:pPr>
            <a:r>
              <a:rPr kumimoji="0" lang="en-US" sz="1400" b="0" i="0" u="none" strike="noStrike" kern="0" cap="none" spc="0" normalizeH="0" baseline="0" noProof="0">
                <a:ln>
                  <a:noFill/>
                </a:ln>
                <a:solidFill>
                  <a:srgbClr val="D59DFF"/>
                </a:solidFill>
                <a:effectLst/>
                <a:uLnTx/>
                <a:uFillTx/>
                <a:latin typeface="Segoe Sans Display Semibold"/>
                <a:ea typeface="+mn-ea"/>
                <a:cs typeface="Segoe UI Semibold" panose="020B0702040204020203" pitchFamily="34" charset="0"/>
                <a:sym typeface="Segoe UI"/>
              </a:rPr>
              <a:t>Energy Industry Narrative</a:t>
            </a:r>
          </a:p>
          <a:p>
            <a:pPr marL="0" marR="0" lvl="0" indent="0" algn="ctr" defTabSz="932114" rtl="0" eaLnBrk="1" fontAlgn="base" latinLnBrk="0" hangingPunct="1">
              <a:lnSpc>
                <a:spcPct val="100000"/>
              </a:lnSpc>
              <a:spcBef>
                <a:spcPts val="200"/>
              </a:spcBef>
              <a:spcAft>
                <a:spcPts val="200"/>
              </a:spcAft>
              <a:buClrTx/>
              <a:buSzTx/>
              <a:buFontTx/>
              <a:buNone/>
              <a:tabLst/>
              <a:defRPr/>
            </a:pPr>
            <a:r>
              <a:rPr kumimoji="0" lang="en-US" sz="1200" b="0" i="0" u="none" strike="noStrike" kern="0" cap="none" spc="0" normalizeH="0" baseline="0" noProof="0">
                <a:ln>
                  <a:noFill/>
                </a:ln>
                <a:solidFill>
                  <a:srgbClr val="FFFFFF"/>
                </a:solidFill>
                <a:effectLst/>
                <a:uLnTx/>
                <a:uFillTx/>
                <a:latin typeface="Segoe Sans Display"/>
                <a:ea typeface="+mn-ea"/>
                <a:cs typeface="Segoe UI"/>
                <a:sym typeface="Segoe UI"/>
              </a:rPr>
              <a:t>Energy &amp; Resources AI framework for addressing the current needs from customers and partners</a:t>
            </a:r>
            <a:endParaRPr kumimoji="0" lang="en-US" sz="1200" b="0" i="0" u="none" strike="noStrike" kern="0" cap="none" spc="0" normalizeH="0" baseline="0" noProof="0">
              <a:ln>
                <a:noFill/>
              </a:ln>
              <a:solidFill>
                <a:srgbClr val="FFFFFF"/>
              </a:solidFill>
              <a:effectLst/>
              <a:uLnTx/>
              <a:uFillTx/>
              <a:latin typeface="Segoe Sans Display"/>
              <a:ea typeface="+mn-ea"/>
              <a:cs typeface="Segoe UI"/>
            </a:endParaRPr>
          </a:p>
        </p:txBody>
      </p:sp>
      <p:sp>
        <p:nvSpPr>
          <p:cNvPr id="21" name="TextBox 20">
            <a:extLst>
              <a:ext uri="{FF2B5EF4-FFF2-40B4-BE49-F238E27FC236}">
                <a16:creationId xmlns:a16="http://schemas.microsoft.com/office/drawing/2014/main" id="{9E396C9D-09E6-BBAE-E5A8-5C2F3A7A29F8}"/>
              </a:ext>
            </a:extLst>
          </p:cNvPr>
          <p:cNvSpPr txBox="1"/>
          <p:nvPr/>
        </p:nvSpPr>
        <p:spPr>
          <a:xfrm>
            <a:off x="4434915" y="4930320"/>
            <a:ext cx="3340288" cy="1246380"/>
          </a:xfrm>
          <a:prstGeom prst="roundRect">
            <a:avLst>
              <a:gd name="adj" fmla="val 7876"/>
            </a:avLst>
          </a:prstGeom>
          <a:solidFill>
            <a:schemeClr val="tx1">
              <a:alpha val="40000"/>
            </a:schemeClr>
          </a:solidFill>
          <a:ln w="12700" cap="rnd">
            <a:gradFill flip="none" rotWithShape="1">
              <a:gsLst>
                <a:gs pos="0">
                  <a:srgbClr val="C03BC4"/>
                </a:gs>
                <a:gs pos="80000">
                  <a:srgbClr val="0078D4"/>
                </a:gs>
              </a:gsLst>
              <a:path path="circle">
                <a:fillToRect l="100000" t="100000"/>
              </a:path>
              <a:tileRect r="-100000" b="-100000"/>
            </a:gradFill>
            <a:headEnd type="none" w="lg" len="sm"/>
            <a:tailEnd type="none" w="lg" len="sm"/>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72000" tIns="91440" rIns="72000" bIns="146263" numCol="1" spcCol="0" rtlCol="0" fromWordArt="0" anchor="t" anchorCtr="0" forceAA="0" compatLnSpc="1">
            <a:prstTxWarp prst="textNoShape">
              <a:avLst/>
            </a:prstTxWarp>
            <a:noAutofit/>
          </a:bodyPr>
          <a:lstStyle>
            <a:defPPr>
              <a:defRPr lang="en-DK"/>
            </a:defPPr>
            <a:lvl1pPr algn="ctr" defTabSz="932114" fontAlgn="base">
              <a:spcBef>
                <a:spcPct val="0"/>
              </a:spcBef>
              <a:spcAft>
                <a:spcPct val="0"/>
              </a:spcAft>
              <a:defRPr sz="1400" b="1" kern="0">
                <a:solidFill>
                  <a:schemeClr val="tx1"/>
                </a:solidFill>
                <a:latin typeface="+mj-lt"/>
                <a:cs typeface="Segoe UI Semibold" panose="020B0702040204020203" pitchFamily="34"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0" marR="0" lvl="0" indent="0" algn="ctr" defTabSz="932114" rtl="0" eaLnBrk="1" fontAlgn="base" latinLnBrk="0" hangingPunct="1">
              <a:lnSpc>
                <a:spcPct val="100000"/>
              </a:lnSpc>
              <a:spcBef>
                <a:spcPts val="200"/>
              </a:spcBef>
              <a:spcAft>
                <a:spcPts val="200"/>
              </a:spcAft>
              <a:buClrTx/>
              <a:buSzTx/>
              <a:buFontTx/>
              <a:buNone/>
              <a:tabLst/>
              <a:defRPr/>
            </a:pPr>
            <a:r>
              <a:rPr kumimoji="0" lang="en-US" sz="1400" b="1" i="0" u="none" strike="noStrike" kern="0" cap="none" spc="0" normalizeH="0" baseline="0" noProof="0">
                <a:ln>
                  <a:noFill/>
                </a:ln>
                <a:solidFill>
                  <a:srgbClr val="D59DFF"/>
                </a:solidFill>
                <a:effectLst/>
                <a:uLnTx/>
                <a:uFillTx/>
                <a:latin typeface="Segoe Sans Display Semibold"/>
                <a:ea typeface="+mn-ea"/>
                <a:cs typeface="Segoe UI Semibold" panose="020B0702040204020203" pitchFamily="34" charset="0"/>
                <a:sym typeface="Segoe UI"/>
              </a:rPr>
              <a:t>Energy Industry Growth Strategies</a:t>
            </a:r>
          </a:p>
          <a:p>
            <a:pPr marL="0" marR="0" lvl="0" indent="0" algn="ctr" defTabSz="932114" rtl="0" eaLnBrk="1" fontAlgn="base" latinLnBrk="0" hangingPunct="1">
              <a:lnSpc>
                <a:spcPct val="100000"/>
              </a:lnSpc>
              <a:spcBef>
                <a:spcPts val="200"/>
              </a:spcBef>
              <a:spcAft>
                <a:spcPts val="200"/>
              </a:spcAft>
              <a:buClrTx/>
              <a:buSzTx/>
              <a:buFontTx/>
              <a:buNone/>
              <a:tabLst/>
              <a:defRPr/>
            </a:pPr>
            <a:r>
              <a:rPr kumimoji="0" lang="en-US" sz="1200" b="0" i="0" u="none" strike="noStrike" kern="0" cap="none" spc="0" normalizeH="0" baseline="0" noProof="0">
                <a:ln>
                  <a:noFill/>
                </a:ln>
                <a:solidFill>
                  <a:srgbClr val="FFFFFF"/>
                </a:solidFill>
                <a:effectLst/>
                <a:uLnTx/>
                <a:uFillTx/>
                <a:latin typeface="Segoe Sans Display"/>
                <a:ea typeface="+mn-ea"/>
                <a:cs typeface="Segoe UI"/>
                <a:sym typeface="Segoe UI"/>
              </a:rPr>
              <a:t>GTM solution plays to help the Field</a:t>
            </a:r>
            <a:br>
              <a:rPr kumimoji="0" lang="en-US" sz="1200" b="0" i="0" u="none" strike="noStrike" kern="0" cap="none" spc="0" normalizeH="0" baseline="0" noProof="0">
                <a:ln>
                  <a:noFill/>
                </a:ln>
                <a:solidFill>
                  <a:srgbClr val="FFFFFF"/>
                </a:solidFill>
                <a:effectLst/>
                <a:uLnTx/>
                <a:uFillTx/>
                <a:latin typeface="Segoe Sans Display"/>
                <a:ea typeface="+mn-ea"/>
                <a:cs typeface="Segoe UI"/>
                <a:sym typeface="Segoe UI"/>
              </a:rPr>
            </a:br>
            <a:r>
              <a:rPr kumimoji="0" lang="en-US" sz="1200" b="0" i="0" u="none" strike="noStrike" kern="0" cap="none" spc="0" normalizeH="0" baseline="0" noProof="0">
                <a:ln>
                  <a:noFill/>
                </a:ln>
                <a:solidFill>
                  <a:srgbClr val="FFFFFF"/>
                </a:solidFill>
                <a:effectLst/>
                <a:uLnTx/>
                <a:uFillTx/>
                <a:latin typeface="Segoe Sans Display"/>
                <a:ea typeface="+mn-ea"/>
                <a:cs typeface="Segoe UI"/>
                <a:sym typeface="Segoe UI"/>
              </a:rPr>
              <a:t>to engage Customers and Partners </a:t>
            </a:r>
            <a:endParaRPr kumimoji="0" lang="en-US" sz="1200" b="0" i="0" u="none" strike="noStrike" kern="0" cap="none" spc="0" normalizeH="0" baseline="0" noProof="0">
              <a:ln>
                <a:noFill/>
              </a:ln>
              <a:solidFill>
                <a:srgbClr val="FFFFFF"/>
              </a:solidFill>
              <a:effectLst/>
              <a:uLnTx/>
              <a:uFillTx/>
              <a:latin typeface="Segoe Sans Display"/>
              <a:ea typeface="+mn-ea"/>
              <a:cs typeface="Segoe UI"/>
            </a:endParaRPr>
          </a:p>
        </p:txBody>
      </p:sp>
      <p:sp>
        <p:nvSpPr>
          <p:cNvPr id="22" name="TextBox 21">
            <a:extLst>
              <a:ext uri="{FF2B5EF4-FFF2-40B4-BE49-F238E27FC236}">
                <a16:creationId xmlns:a16="http://schemas.microsoft.com/office/drawing/2014/main" id="{50F58C82-1CEA-E01A-52DD-2AE911165CF9}"/>
              </a:ext>
            </a:extLst>
          </p:cNvPr>
          <p:cNvSpPr txBox="1"/>
          <p:nvPr/>
        </p:nvSpPr>
        <p:spPr>
          <a:xfrm>
            <a:off x="8286941" y="4930833"/>
            <a:ext cx="3130507" cy="1245355"/>
          </a:xfrm>
          <a:prstGeom prst="roundRect">
            <a:avLst>
              <a:gd name="adj" fmla="val 7876"/>
            </a:avLst>
          </a:prstGeom>
          <a:solidFill>
            <a:schemeClr val="tx1">
              <a:alpha val="40000"/>
            </a:schemeClr>
          </a:solidFill>
          <a:ln w="12700" cap="rnd">
            <a:gradFill flip="none" rotWithShape="1">
              <a:gsLst>
                <a:gs pos="0">
                  <a:srgbClr val="C03BC4"/>
                </a:gs>
                <a:gs pos="80000">
                  <a:srgbClr val="0078D4"/>
                </a:gs>
              </a:gsLst>
              <a:path path="circle">
                <a:fillToRect l="100000" t="100000"/>
              </a:path>
              <a:tileRect r="-100000" b="-100000"/>
            </a:gradFill>
            <a:headEnd type="none" w="lg" len="sm"/>
            <a:tailEnd type="none" w="lg" len="sm"/>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72000" tIns="91440" rIns="72000" bIns="146263" numCol="1" spcCol="0" rtlCol="0" fromWordArt="0" anchor="t" anchorCtr="0" forceAA="0" compatLnSpc="1">
            <a:prstTxWarp prst="textNoShape">
              <a:avLst/>
            </a:prstTxWarp>
            <a:noAutofit/>
          </a:bodyPr>
          <a:lstStyle>
            <a:defPPr>
              <a:defRPr lang="en-DK"/>
            </a:defPPr>
            <a:lvl1pPr algn="ctr" defTabSz="932114" fontAlgn="base">
              <a:spcBef>
                <a:spcPct val="0"/>
              </a:spcBef>
              <a:spcAft>
                <a:spcPct val="0"/>
              </a:spcAft>
              <a:defRPr sz="1400" b="1" kern="0">
                <a:solidFill>
                  <a:schemeClr val="tx1"/>
                </a:solidFill>
                <a:latin typeface="+mj-lt"/>
                <a:cs typeface="Segoe UI Semibold" panose="020B0702040204020203" pitchFamily="34"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0" marR="0" lvl="0" indent="0" algn="ctr" defTabSz="932114" rtl="0" eaLnBrk="1" fontAlgn="base" latinLnBrk="0" hangingPunct="1">
              <a:lnSpc>
                <a:spcPct val="100000"/>
              </a:lnSpc>
              <a:spcBef>
                <a:spcPts val="200"/>
              </a:spcBef>
              <a:spcAft>
                <a:spcPts val="200"/>
              </a:spcAft>
              <a:buClrTx/>
              <a:buSzTx/>
              <a:buFontTx/>
              <a:buNone/>
              <a:tabLst/>
              <a:defRPr/>
            </a:pPr>
            <a:r>
              <a:rPr kumimoji="0" lang="en-US" sz="1400" b="1" i="0" u="none" strike="noStrike" kern="0" cap="none" spc="0" normalizeH="0" baseline="0" noProof="0">
                <a:ln>
                  <a:noFill/>
                </a:ln>
                <a:solidFill>
                  <a:srgbClr val="D59DFF"/>
                </a:solidFill>
                <a:effectLst/>
                <a:uLnTx/>
                <a:uFillTx/>
                <a:latin typeface="Segoe Sans Display Semibold"/>
                <a:ea typeface="+mn-ea"/>
                <a:cs typeface="Segoe UI Semibold" panose="020B0702040204020203" pitchFamily="34" charset="0"/>
                <a:sym typeface="Segoe UI"/>
              </a:rPr>
              <a:t>Energy Industry Field Assets</a:t>
            </a:r>
          </a:p>
          <a:p>
            <a:pPr marL="0" marR="0" lvl="0" indent="0" algn="ctr" defTabSz="932114" rtl="0" eaLnBrk="1" fontAlgn="base" latinLnBrk="0" hangingPunct="1">
              <a:lnSpc>
                <a:spcPct val="100000"/>
              </a:lnSpc>
              <a:spcBef>
                <a:spcPts val="200"/>
              </a:spcBef>
              <a:spcAft>
                <a:spcPts val="200"/>
              </a:spcAft>
              <a:buClrTx/>
              <a:buSzTx/>
              <a:buFontTx/>
              <a:buNone/>
              <a:tabLst/>
              <a:defRPr/>
            </a:pPr>
            <a:r>
              <a:rPr kumimoji="0" lang="en-US" sz="1200" b="0" i="0" u="none" strike="noStrike" kern="0" cap="none" spc="0" normalizeH="0" baseline="0" noProof="0">
                <a:ln>
                  <a:noFill/>
                </a:ln>
                <a:solidFill>
                  <a:srgbClr val="FFFFFF"/>
                </a:solidFill>
                <a:effectLst/>
                <a:uLnTx/>
                <a:uFillTx/>
                <a:latin typeface="Segoe Sans Display"/>
                <a:ea typeface="+mn-ea"/>
                <a:cs typeface="Segoe UI"/>
                <a:sym typeface="Segoe UI"/>
              </a:rPr>
              <a:t>Modularized grab-and-go/bite-size assets to empower Field teams advance the conversation with each persona/ </a:t>
            </a:r>
            <a:r>
              <a:rPr kumimoji="0" lang="en-US" sz="1200" b="0" i="0" u="none" strike="noStrike" kern="0" cap="none" spc="0" normalizeH="0" baseline="0" noProof="0" err="1">
                <a:ln>
                  <a:noFill/>
                </a:ln>
                <a:solidFill>
                  <a:srgbClr val="FFFFFF"/>
                </a:solidFill>
                <a:effectLst/>
                <a:uLnTx/>
                <a:uFillTx/>
                <a:latin typeface="Segoe Sans Display"/>
                <a:ea typeface="+mn-ea"/>
                <a:cs typeface="Segoe UI"/>
                <a:sym typeface="Segoe UI"/>
              </a:rPr>
              <a:t>LoB</a:t>
            </a:r>
            <a:r>
              <a:rPr kumimoji="0" lang="en-US" sz="1200" b="0" i="0" u="none" strike="noStrike" kern="0" cap="none" spc="0" normalizeH="0" baseline="0" noProof="0">
                <a:ln>
                  <a:noFill/>
                </a:ln>
                <a:solidFill>
                  <a:srgbClr val="FFFFFF"/>
                </a:solidFill>
                <a:effectLst/>
                <a:uLnTx/>
                <a:uFillTx/>
                <a:latin typeface="Segoe Sans Display"/>
                <a:ea typeface="+mn-ea"/>
                <a:cs typeface="Segoe UI"/>
                <a:sym typeface="Segoe UI"/>
              </a:rPr>
              <a:t> decision maker</a:t>
            </a:r>
            <a:endParaRPr kumimoji="0" lang="en-US" sz="1200" b="0" i="0" u="none" strike="noStrike" kern="0" cap="none" spc="0" normalizeH="0" baseline="0" noProof="0">
              <a:ln>
                <a:noFill/>
              </a:ln>
              <a:solidFill>
                <a:srgbClr val="FFFFFF"/>
              </a:solidFill>
              <a:effectLst/>
              <a:uLnTx/>
              <a:uFillTx/>
              <a:latin typeface="Segoe Sans Display"/>
              <a:ea typeface="+mn-ea"/>
              <a:cs typeface="Segoe UI"/>
            </a:endParaRPr>
          </a:p>
        </p:txBody>
      </p:sp>
      <p:sp>
        <p:nvSpPr>
          <p:cNvPr id="41" name="Oval 40">
            <a:extLst>
              <a:ext uri="{FF2B5EF4-FFF2-40B4-BE49-F238E27FC236}">
                <a16:creationId xmlns:a16="http://schemas.microsoft.com/office/drawing/2014/main" id="{73D71491-7188-BEE3-1647-D44AABED4465}"/>
              </a:ext>
            </a:extLst>
          </p:cNvPr>
          <p:cNvSpPr/>
          <p:nvPr/>
        </p:nvSpPr>
        <p:spPr bwMode="auto">
          <a:xfrm>
            <a:off x="4001446" y="5375910"/>
            <a:ext cx="355202" cy="355200"/>
          </a:xfrm>
          <a:prstGeom prst="ellipse">
            <a:avLst/>
          </a:prstGeom>
          <a:solidFill>
            <a:schemeClr val="tx2"/>
          </a:solidFill>
          <a:ln w="9525" cap="flat" cmpd="sng" algn="ctr">
            <a:noFill/>
            <a:prstDash val="solid"/>
            <a:headEnd type="none" w="med" len="med"/>
            <a:tailEnd type="none" w="med" len="med"/>
          </a:ln>
          <a:effectLst/>
        </p:spPr>
        <p:txBody>
          <a:bodyPr rot="0" spcFirstLastPara="0" vert="horz" wrap="square" lIns="173397" tIns="138718" rIns="173397" bIns="138718"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884207" rtl="0" eaLnBrk="1" fontAlgn="base" latinLnBrk="0" hangingPunct="1">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solidFill>
                <a:effectLst/>
                <a:uLnTx/>
                <a:uFillTx/>
                <a:latin typeface="Segoe Sans Display"/>
                <a:ea typeface="Segoe UI" pitchFamily="34" charset="0"/>
                <a:cs typeface="Segoe UI" pitchFamily="34" charset="0"/>
                <a:sym typeface="Wingdings" panose="05000000000000000000" pitchFamily="2" charset="2"/>
              </a:rPr>
              <a:t></a:t>
            </a:r>
            <a:endParaRPr kumimoji="0" lang="en-US" sz="1400" b="0" i="0" u="none" strike="noStrike" kern="0" cap="none" spc="0" normalizeH="0" baseline="0" noProof="0">
              <a:ln>
                <a:noFill/>
              </a:ln>
              <a:solidFill>
                <a:srgbClr val="FFFFFF"/>
              </a:solidFill>
              <a:effectLst/>
              <a:uLnTx/>
              <a:uFillTx/>
              <a:latin typeface="Segoe Sans Display"/>
              <a:ea typeface="Segoe UI" pitchFamily="34" charset="0"/>
              <a:cs typeface="Segoe UI" pitchFamily="34" charset="0"/>
            </a:endParaRPr>
          </a:p>
        </p:txBody>
      </p:sp>
      <p:grpSp>
        <p:nvGrpSpPr>
          <p:cNvPr id="83" name="Group 82">
            <a:extLst>
              <a:ext uri="{FF2B5EF4-FFF2-40B4-BE49-F238E27FC236}">
                <a16:creationId xmlns:a16="http://schemas.microsoft.com/office/drawing/2014/main" id="{607923DD-F808-43DC-DE50-C967E4BF1CFF}"/>
              </a:ext>
            </a:extLst>
          </p:cNvPr>
          <p:cNvGrpSpPr/>
          <p:nvPr/>
        </p:nvGrpSpPr>
        <p:grpSpPr>
          <a:xfrm>
            <a:off x="588263" y="1525942"/>
            <a:ext cx="2628502" cy="2731097"/>
            <a:chOff x="588263" y="1525942"/>
            <a:chExt cx="2628502" cy="2731097"/>
          </a:xfrm>
        </p:grpSpPr>
        <p:sp>
          <p:nvSpPr>
            <p:cNvPr id="20" name="Rounded Rectangle 11">
              <a:extLst>
                <a:ext uri="{FF2B5EF4-FFF2-40B4-BE49-F238E27FC236}">
                  <a16:creationId xmlns:a16="http://schemas.microsoft.com/office/drawing/2014/main" id="{AEE7D208-DBF6-7E79-B105-7A10EEC5632B}"/>
                </a:ext>
              </a:extLst>
            </p:cNvPr>
            <p:cNvSpPr/>
            <p:nvPr/>
          </p:nvSpPr>
          <p:spPr bwMode="auto">
            <a:xfrm>
              <a:off x="588263" y="1525942"/>
              <a:ext cx="2628502" cy="2731097"/>
            </a:xfrm>
            <a:prstGeom prst="roundRect">
              <a:avLst>
                <a:gd name="adj" fmla="val 5300"/>
              </a:avLst>
            </a:prstGeom>
            <a:solidFill>
              <a:schemeClr val="tx1">
                <a:alpha val="10000"/>
              </a:schemeClr>
            </a:solidFill>
            <a:ln w="12700">
              <a:solidFill>
                <a:schemeClr val="bg1">
                  <a:alpha val="5000"/>
                </a:schemeClr>
              </a:solid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marR="0" lvl="0" indent="0" algn="l" defTabSz="914400" rtl="0" eaLnBrk="1" fontAlgn="base" latinLnBrk="0" hangingPunct="1">
                <a:lnSpc>
                  <a:spcPct val="100000"/>
                </a:lnSpc>
                <a:spcBef>
                  <a:spcPct val="0"/>
                </a:spcBef>
                <a:spcAft>
                  <a:spcPts val="60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Sans Display"/>
                <a:ea typeface="Segoe UI Black" panose="020B0A02040204020203" pitchFamily="34" charset="0"/>
                <a:cs typeface="+mn-cs"/>
              </a:endParaRPr>
            </a:p>
          </p:txBody>
        </p:sp>
        <p:sp>
          <p:nvSpPr>
            <p:cNvPr id="43" name="Rectangle: Rounded Corners 18">
              <a:extLst>
                <a:ext uri="{FF2B5EF4-FFF2-40B4-BE49-F238E27FC236}">
                  <a16:creationId xmlns:a16="http://schemas.microsoft.com/office/drawing/2014/main" id="{172CE5A0-5E32-24BA-56C6-B4EA30A03947}"/>
                </a:ext>
                <a:ext uri="{C183D7F6-B498-43B3-948B-1728B52AA6E4}">
                  <adec:decorative xmlns:adec="http://schemas.microsoft.com/office/drawing/2017/decorative" val="1"/>
                </a:ext>
              </a:extLst>
            </p:cNvPr>
            <p:cNvSpPr/>
            <p:nvPr/>
          </p:nvSpPr>
          <p:spPr bwMode="auto">
            <a:xfrm>
              <a:off x="679068" y="1637067"/>
              <a:ext cx="2406254" cy="628029"/>
            </a:xfrm>
            <a:prstGeom prst="roundRect">
              <a:avLst>
                <a:gd name="adj" fmla="val 8568"/>
              </a:avLst>
            </a:prstGeom>
            <a:no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90000"/>
                </a:lnSpc>
                <a:spcBef>
                  <a:spcPts val="1205"/>
                </a:spcBef>
                <a:spcAft>
                  <a:spcPts val="0"/>
                </a:spcAft>
                <a:buClrTx/>
                <a:buSzTx/>
                <a:buFontTx/>
                <a:buNone/>
                <a:tabLst>
                  <a:tab pos="5665570" algn="l"/>
                </a:tabLst>
                <a:defRPr/>
              </a:pPr>
              <a:r>
                <a:rPr kumimoji="0" lang="en-US" sz="1400" b="0" i="0" u="none" strike="noStrike" kern="1200" cap="none" spc="0" normalizeH="0" baseline="0" noProof="0">
                  <a:ln w="3175">
                    <a:noFill/>
                  </a:ln>
                  <a:solidFill>
                    <a:srgbClr val="D59DFF"/>
                  </a:solidFill>
                  <a:effectLst/>
                  <a:uLnTx/>
                  <a:uFillTx/>
                  <a:latin typeface="Segoe Sans Display Semibold"/>
                  <a:ea typeface="+mn-ea"/>
                  <a:cs typeface="+mn-cs"/>
                </a:rPr>
                <a:t>Enrich employee </a:t>
              </a:r>
              <a:br>
                <a:rPr kumimoji="0" lang="en-US" sz="1400" b="0" i="0" u="none" strike="noStrike" kern="1200" cap="none" spc="0" normalizeH="0" baseline="0" noProof="0">
                  <a:ln w="3175">
                    <a:noFill/>
                  </a:ln>
                  <a:solidFill>
                    <a:srgbClr val="D59DFF"/>
                  </a:solidFill>
                  <a:effectLst/>
                  <a:uLnTx/>
                  <a:uFillTx/>
                  <a:latin typeface="Segoe Sans Display Semibold"/>
                  <a:ea typeface="+mn-ea"/>
                  <a:cs typeface="+mn-cs"/>
                </a:rPr>
              </a:br>
              <a:r>
                <a:rPr kumimoji="0" lang="en-US" sz="1400" b="0" i="0" u="none" strike="noStrike" kern="1200" cap="none" spc="0" normalizeH="0" baseline="0" noProof="0">
                  <a:ln w="3175">
                    <a:noFill/>
                  </a:ln>
                  <a:solidFill>
                    <a:srgbClr val="D59DFF"/>
                  </a:solidFill>
                  <a:effectLst/>
                  <a:uLnTx/>
                  <a:uFillTx/>
                  <a:latin typeface="Segoe Sans Display Semibold"/>
                  <a:ea typeface="+mn-ea"/>
                  <a:cs typeface="+mn-cs"/>
                </a:rPr>
                <a:t>experiences</a:t>
              </a:r>
            </a:p>
          </p:txBody>
        </p:sp>
        <p:grpSp>
          <p:nvGrpSpPr>
            <p:cNvPr id="51" name="Group 50">
              <a:extLst>
                <a:ext uri="{FF2B5EF4-FFF2-40B4-BE49-F238E27FC236}">
                  <a16:creationId xmlns:a16="http://schemas.microsoft.com/office/drawing/2014/main" id="{22B53B45-FBBB-5F99-C47E-AA4F44F65CEE}"/>
                </a:ext>
                <a:ext uri="{C183D7F6-B498-43B3-948B-1728B52AA6E4}">
                  <adec:decorative xmlns:adec="http://schemas.microsoft.com/office/drawing/2017/decorative" val="1"/>
                </a:ext>
              </a:extLst>
            </p:cNvPr>
            <p:cNvGrpSpPr/>
            <p:nvPr/>
          </p:nvGrpSpPr>
          <p:grpSpPr>
            <a:xfrm>
              <a:off x="2582213" y="1686045"/>
              <a:ext cx="523429" cy="530073"/>
              <a:chOff x="142812" y="139308"/>
              <a:chExt cx="301753" cy="305583"/>
            </a:xfrm>
          </p:grpSpPr>
          <p:sp>
            <p:nvSpPr>
              <p:cNvPr id="53" name="Rectangle: Rounded Corners 52">
                <a:extLst>
                  <a:ext uri="{FF2B5EF4-FFF2-40B4-BE49-F238E27FC236}">
                    <a16:creationId xmlns:a16="http://schemas.microsoft.com/office/drawing/2014/main" id="{7BDBFE0B-8AF3-89DB-7121-EA5A73FAA260}"/>
                  </a:ext>
                </a:extLst>
              </p:cNvPr>
              <p:cNvSpPr/>
              <p:nvPr/>
            </p:nvSpPr>
            <p:spPr bwMode="auto">
              <a:xfrm>
                <a:off x="142812" y="139308"/>
                <a:ext cx="301753" cy="305583"/>
              </a:xfrm>
              <a:prstGeom prst="roundRect">
                <a:avLst>
                  <a:gd name="adj" fmla="val 17933"/>
                </a:avLst>
              </a:prstGeom>
              <a:solidFill>
                <a:schemeClr val="bg1"/>
              </a:solidFill>
              <a:ln>
                <a:noFill/>
                <a:headEnd type="none" w="med" len="med"/>
                <a:tailEnd type="none" w="med" len="med"/>
              </a:ln>
              <a:effectLst>
                <a:outerShdw blurRad="190500" dist="177800" dir="8100000" sx="90000" sy="90000" algn="tr" rotWithShape="0">
                  <a:prstClr val="black">
                    <a:alpha val="1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Sans Display"/>
                  <a:ea typeface="Segoe UI" pitchFamily="34" charset="0"/>
                  <a:cs typeface="Segoe UI" pitchFamily="34" charset="0"/>
                </a:endParaRPr>
              </a:p>
            </p:txBody>
          </p:sp>
          <p:sp>
            <p:nvSpPr>
              <p:cNvPr id="54" name="Oval 53">
                <a:extLst>
                  <a:ext uri="{FF2B5EF4-FFF2-40B4-BE49-F238E27FC236}">
                    <a16:creationId xmlns:a16="http://schemas.microsoft.com/office/drawing/2014/main" id="{448ACC7A-91E1-C686-1CEC-B7C0DBD3D33B}"/>
                  </a:ext>
                </a:extLst>
              </p:cNvPr>
              <p:cNvSpPr/>
              <p:nvPr/>
            </p:nvSpPr>
            <p:spPr bwMode="auto">
              <a:xfrm>
                <a:off x="177513" y="175925"/>
                <a:ext cx="232350" cy="232350"/>
              </a:xfrm>
              <a:prstGeom prst="ellipse">
                <a:avLst/>
              </a:prstGeom>
              <a:gradFill flip="none" rotWithShape="1">
                <a:gsLst>
                  <a:gs pos="24000">
                    <a:schemeClr val="tx2"/>
                  </a:gs>
                  <a:gs pos="100000">
                    <a:schemeClr val="tx2">
                      <a:lumMod val="60000"/>
                      <a:lumOff val="40000"/>
                    </a:schemeClr>
                  </a:gs>
                </a:gsLst>
                <a:path path="circle">
                  <a:fillToRect t="100000" r="100000"/>
                </a:path>
                <a:tileRect l="-100000" b="-100000"/>
              </a:gradFill>
              <a:ln w="3175">
                <a:solidFill>
                  <a:schemeClr val="bg1"/>
                </a:solidFill>
                <a:headEnd type="none" w="med" len="med"/>
                <a:tailEnd type="none" w="med" len="med"/>
              </a:ln>
              <a:effectLst>
                <a:outerShdw blurRad="50800" dist="76200" dir="8100000" algn="tr" rotWithShape="0">
                  <a:schemeClr val="tx2">
                    <a:alpha val="25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Sans Display"/>
                  <a:ea typeface="+mn-ea"/>
                  <a:cs typeface="Segoe UI" pitchFamily="34" charset="0"/>
                </a:endParaRPr>
              </a:p>
            </p:txBody>
          </p:sp>
        </p:grpSp>
        <p:sp>
          <p:nvSpPr>
            <p:cNvPr id="70" name="TextBox 69">
              <a:extLst>
                <a:ext uri="{FF2B5EF4-FFF2-40B4-BE49-F238E27FC236}">
                  <a16:creationId xmlns:a16="http://schemas.microsoft.com/office/drawing/2014/main" id="{3FA0D56E-2BE7-03B3-1101-B526952AEE84}"/>
                </a:ext>
              </a:extLst>
            </p:cNvPr>
            <p:cNvSpPr txBox="1">
              <a:spLocks/>
            </p:cNvSpPr>
            <p:nvPr/>
          </p:nvSpPr>
          <p:spPr>
            <a:xfrm>
              <a:off x="679069" y="2261500"/>
              <a:ext cx="2287651" cy="1523494"/>
            </a:xfrm>
            <a:prstGeom prst="rect">
              <a:avLst/>
            </a:prstGeom>
            <a:noFill/>
          </p:spPr>
          <p:txBody>
            <a:bodyPr wrap="square" lIns="91440" tIns="45720" rIns="91440" bIns="45720" anchor="t">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100" b="0" i="0" u="none" strike="noStrike" kern="1200" cap="none" spc="0" normalizeH="0" baseline="0" noProof="0">
                  <a:ln>
                    <a:noFill/>
                  </a:ln>
                  <a:solidFill>
                    <a:srgbClr val="FFFFFF"/>
                  </a:solidFill>
                  <a:effectLst/>
                  <a:uLnTx/>
                  <a:uFillTx/>
                  <a:latin typeface="Segoe Sans Display"/>
                  <a:ea typeface="+mn-ea"/>
                  <a:cs typeface="+mn-cs"/>
                </a:rPr>
                <a:t>AI copilots and agents for field workers summarizing work orders, generating inspection reports, and providing safety guidance in real time</a:t>
              </a:r>
            </a:p>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100" b="0" i="0" u="none" strike="noStrike" kern="1200" cap="none" spc="0" normalizeH="0" baseline="0" noProof="0">
                  <a:ln>
                    <a:noFill/>
                  </a:ln>
                  <a:solidFill>
                    <a:srgbClr val="FFFFFF"/>
                  </a:solidFill>
                  <a:effectLst/>
                  <a:uLnTx/>
                  <a:uFillTx/>
                  <a:latin typeface="Segoe Sans Display"/>
                  <a:ea typeface="+mn-ea"/>
                  <a:cs typeface="+mn-cs"/>
                </a:rPr>
                <a:t>Improving training and upskilling to increase productivity and efficiency</a:t>
              </a:r>
            </a:p>
          </p:txBody>
        </p:sp>
        <p:sp>
          <p:nvSpPr>
            <p:cNvPr id="74" name="manager" title="Icon of three people with lines connecting them">
              <a:extLst>
                <a:ext uri="{FF2B5EF4-FFF2-40B4-BE49-F238E27FC236}">
                  <a16:creationId xmlns:a16="http://schemas.microsoft.com/office/drawing/2014/main" id="{2D838FDC-380D-F97F-42C3-4C4FD3879453}"/>
                </a:ext>
              </a:extLst>
            </p:cNvPr>
            <p:cNvSpPr>
              <a:spLocks noChangeAspect="1" noEditPoints="1"/>
            </p:cNvSpPr>
            <p:nvPr/>
          </p:nvSpPr>
          <p:spPr bwMode="auto">
            <a:xfrm>
              <a:off x="2732004" y="1838269"/>
              <a:ext cx="223847" cy="225624"/>
            </a:xfrm>
            <a:custGeom>
              <a:avLst/>
              <a:gdLst>
                <a:gd name="T0" fmla="*/ 128 w 348"/>
                <a:gd name="T1" fmla="*/ 46 h 352"/>
                <a:gd name="T2" fmla="*/ 174 w 348"/>
                <a:gd name="T3" fmla="*/ 0 h 352"/>
                <a:gd name="T4" fmla="*/ 220 w 348"/>
                <a:gd name="T5" fmla="*/ 46 h 352"/>
                <a:gd name="T6" fmla="*/ 174 w 348"/>
                <a:gd name="T7" fmla="*/ 91 h 352"/>
                <a:gd name="T8" fmla="*/ 128 w 348"/>
                <a:gd name="T9" fmla="*/ 46 h 352"/>
                <a:gd name="T10" fmla="*/ 231 w 348"/>
                <a:gd name="T11" fmla="*/ 148 h 352"/>
                <a:gd name="T12" fmla="*/ 174 w 348"/>
                <a:gd name="T13" fmla="*/ 91 h 352"/>
                <a:gd name="T14" fmla="*/ 117 w 348"/>
                <a:gd name="T15" fmla="*/ 148 h 352"/>
                <a:gd name="T16" fmla="*/ 57 w 348"/>
                <a:gd name="T17" fmla="*/ 295 h 352"/>
                <a:gd name="T18" fmla="*/ 102 w 348"/>
                <a:gd name="T19" fmla="*/ 249 h 352"/>
                <a:gd name="T20" fmla="*/ 57 w 348"/>
                <a:gd name="T21" fmla="*/ 204 h 352"/>
                <a:gd name="T22" fmla="*/ 11 w 348"/>
                <a:gd name="T23" fmla="*/ 249 h 352"/>
                <a:gd name="T24" fmla="*/ 57 w 348"/>
                <a:gd name="T25" fmla="*/ 295 h 352"/>
                <a:gd name="T26" fmla="*/ 114 w 348"/>
                <a:gd name="T27" fmla="*/ 352 h 352"/>
                <a:gd name="T28" fmla="*/ 57 w 348"/>
                <a:gd name="T29" fmla="*/ 295 h 352"/>
                <a:gd name="T30" fmla="*/ 0 w 348"/>
                <a:gd name="T31" fmla="*/ 352 h 352"/>
                <a:gd name="T32" fmla="*/ 291 w 348"/>
                <a:gd name="T33" fmla="*/ 295 h 352"/>
                <a:gd name="T34" fmla="*/ 337 w 348"/>
                <a:gd name="T35" fmla="*/ 249 h 352"/>
                <a:gd name="T36" fmla="*/ 291 w 348"/>
                <a:gd name="T37" fmla="*/ 204 h 352"/>
                <a:gd name="T38" fmla="*/ 246 w 348"/>
                <a:gd name="T39" fmla="*/ 249 h 352"/>
                <a:gd name="T40" fmla="*/ 291 w 348"/>
                <a:gd name="T41" fmla="*/ 295 h 352"/>
                <a:gd name="T42" fmla="*/ 348 w 348"/>
                <a:gd name="T43" fmla="*/ 352 h 352"/>
                <a:gd name="T44" fmla="*/ 291 w 348"/>
                <a:gd name="T45" fmla="*/ 295 h 352"/>
                <a:gd name="T46" fmla="*/ 234 w 348"/>
                <a:gd name="T47" fmla="*/ 352 h 352"/>
                <a:gd name="T48" fmla="*/ 224 w 348"/>
                <a:gd name="T49" fmla="*/ 219 h 352"/>
                <a:gd name="T50" fmla="*/ 174 w 348"/>
                <a:gd name="T51" fmla="*/ 169 h 352"/>
                <a:gd name="T52" fmla="*/ 124 w 348"/>
                <a:gd name="T53" fmla="*/ 21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352">
                  <a:moveTo>
                    <a:pt x="128" y="46"/>
                  </a:moveTo>
                  <a:cubicBezTo>
                    <a:pt x="128" y="20"/>
                    <a:pt x="149" y="0"/>
                    <a:pt x="174" y="0"/>
                  </a:cubicBezTo>
                  <a:cubicBezTo>
                    <a:pt x="199" y="0"/>
                    <a:pt x="220" y="20"/>
                    <a:pt x="220" y="46"/>
                  </a:cubicBezTo>
                  <a:cubicBezTo>
                    <a:pt x="220" y="71"/>
                    <a:pt x="199" y="91"/>
                    <a:pt x="174" y="91"/>
                  </a:cubicBezTo>
                  <a:cubicBezTo>
                    <a:pt x="149" y="91"/>
                    <a:pt x="128" y="71"/>
                    <a:pt x="128" y="46"/>
                  </a:cubicBezTo>
                  <a:close/>
                  <a:moveTo>
                    <a:pt x="231" y="148"/>
                  </a:moveTo>
                  <a:cubicBezTo>
                    <a:pt x="231" y="117"/>
                    <a:pt x="206" y="91"/>
                    <a:pt x="174" y="91"/>
                  </a:cubicBezTo>
                  <a:cubicBezTo>
                    <a:pt x="142" y="91"/>
                    <a:pt x="117" y="117"/>
                    <a:pt x="117" y="148"/>
                  </a:cubicBezTo>
                  <a:moveTo>
                    <a:pt x="57" y="295"/>
                  </a:moveTo>
                  <a:cubicBezTo>
                    <a:pt x="82" y="295"/>
                    <a:pt x="102" y="275"/>
                    <a:pt x="102" y="249"/>
                  </a:cubicBezTo>
                  <a:cubicBezTo>
                    <a:pt x="102" y="224"/>
                    <a:pt x="82" y="204"/>
                    <a:pt x="57" y="204"/>
                  </a:cubicBezTo>
                  <a:cubicBezTo>
                    <a:pt x="32" y="204"/>
                    <a:pt x="11" y="224"/>
                    <a:pt x="11" y="249"/>
                  </a:cubicBezTo>
                  <a:cubicBezTo>
                    <a:pt x="11" y="275"/>
                    <a:pt x="32" y="295"/>
                    <a:pt x="57" y="295"/>
                  </a:cubicBezTo>
                  <a:close/>
                  <a:moveTo>
                    <a:pt x="114" y="352"/>
                  </a:moveTo>
                  <a:cubicBezTo>
                    <a:pt x="114" y="320"/>
                    <a:pt x="88" y="295"/>
                    <a:pt x="57" y="295"/>
                  </a:cubicBezTo>
                  <a:cubicBezTo>
                    <a:pt x="25" y="295"/>
                    <a:pt x="0" y="320"/>
                    <a:pt x="0" y="352"/>
                  </a:cubicBezTo>
                  <a:moveTo>
                    <a:pt x="291" y="295"/>
                  </a:moveTo>
                  <a:cubicBezTo>
                    <a:pt x="316" y="295"/>
                    <a:pt x="337" y="275"/>
                    <a:pt x="337" y="249"/>
                  </a:cubicBezTo>
                  <a:cubicBezTo>
                    <a:pt x="337" y="224"/>
                    <a:pt x="316" y="204"/>
                    <a:pt x="291" y="204"/>
                  </a:cubicBezTo>
                  <a:cubicBezTo>
                    <a:pt x="266" y="204"/>
                    <a:pt x="246" y="224"/>
                    <a:pt x="246" y="249"/>
                  </a:cubicBezTo>
                  <a:cubicBezTo>
                    <a:pt x="246" y="275"/>
                    <a:pt x="266" y="295"/>
                    <a:pt x="291" y="295"/>
                  </a:cubicBezTo>
                  <a:close/>
                  <a:moveTo>
                    <a:pt x="348" y="352"/>
                  </a:moveTo>
                  <a:cubicBezTo>
                    <a:pt x="348" y="320"/>
                    <a:pt x="323" y="295"/>
                    <a:pt x="291" y="295"/>
                  </a:cubicBezTo>
                  <a:cubicBezTo>
                    <a:pt x="260" y="295"/>
                    <a:pt x="234" y="320"/>
                    <a:pt x="234" y="352"/>
                  </a:cubicBezTo>
                  <a:moveTo>
                    <a:pt x="224" y="219"/>
                  </a:moveTo>
                  <a:cubicBezTo>
                    <a:pt x="174" y="169"/>
                    <a:pt x="174" y="169"/>
                    <a:pt x="174" y="169"/>
                  </a:cubicBezTo>
                  <a:cubicBezTo>
                    <a:pt x="124" y="219"/>
                    <a:pt x="124" y="219"/>
                    <a:pt x="124" y="219"/>
                  </a:cubicBezTo>
                </a:path>
              </a:pathLst>
            </a:custGeom>
            <a:noFill/>
            <a:ln w="952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Sans Display"/>
                <a:ea typeface="+mn-ea"/>
                <a:cs typeface="+mn-cs"/>
              </a:endParaRPr>
            </a:p>
          </p:txBody>
        </p:sp>
      </p:grpSp>
      <p:grpSp>
        <p:nvGrpSpPr>
          <p:cNvPr id="84" name="Group 83">
            <a:extLst>
              <a:ext uri="{FF2B5EF4-FFF2-40B4-BE49-F238E27FC236}">
                <a16:creationId xmlns:a16="http://schemas.microsoft.com/office/drawing/2014/main" id="{9AA0BCF0-6420-11A2-8A14-69A052814E6A}"/>
              </a:ext>
            </a:extLst>
          </p:cNvPr>
          <p:cNvGrpSpPr/>
          <p:nvPr/>
        </p:nvGrpSpPr>
        <p:grpSpPr>
          <a:xfrm>
            <a:off x="3384935" y="1525942"/>
            <a:ext cx="2628502" cy="2731097"/>
            <a:chOff x="3384935" y="1525942"/>
            <a:chExt cx="2628502" cy="2731097"/>
          </a:xfrm>
        </p:grpSpPr>
        <p:sp>
          <p:nvSpPr>
            <p:cNvPr id="25" name="Rounded Rectangle 11">
              <a:extLst>
                <a:ext uri="{FF2B5EF4-FFF2-40B4-BE49-F238E27FC236}">
                  <a16:creationId xmlns:a16="http://schemas.microsoft.com/office/drawing/2014/main" id="{70348CC5-8D89-413D-1524-EF99C6BBD269}"/>
                </a:ext>
              </a:extLst>
            </p:cNvPr>
            <p:cNvSpPr/>
            <p:nvPr/>
          </p:nvSpPr>
          <p:spPr bwMode="auto">
            <a:xfrm>
              <a:off x="3384935" y="1525942"/>
              <a:ext cx="2628502" cy="2731097"/>
            </a:xfrm>
            <a:prstGeom prst="roundRect">
              <a:avLst>
                <a:gd name="adj" fmla="val 5300"/>
              </a:avLst>
            </a:prstGeom>
            <a:solidFill>
              <a:schemeClr val="tx1">
                <a:alpha val="10000"/>
              </a:schemeClr>
            </a:solidFill>
            <a:ln w="12700">
              <a:solidFill>
                <a:schemeClr val="bg1">
                  <a:alpha val="5000"/>
                </a:schemeClr>
              </a:solid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marR="0" lvl="0" indent="0" algn="l" defTabSz="914400" rtl="0" eaLnBrk="1" fontAlgn="base" latinLnBrk="0" hangingPunct="1">
                <a:lnSpc>
                  <a:spcPct val="100000"/>
                </a:lnSpc>
                <a:spcBef>
                  <a:spcPct val="0"/>
                </a:spcBef>
                <a:spcAft>
                  <a:spcPts val="60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Sans Display"/>
                <a:ea typeface="Segoe UI Black" panose="020B0A02040204020203" pitchFamily="34" charset="0"/>
                <a:cs typeface="+mn-cs"/>
              </a:endParaRPr>
            </a:p>
          </p:txBody>
        </p:sp>
        <p:sp>
          <p:nvSpPr>
            <p:cNvPr id="10" name="Rectangle: Rounded Corners 18">
              <a:extLst>
                <a:ext uri="{FF2B5EF4-FFF2-40B4-BE49-F238E27FC236}">
                  <a16:creationId xmlns:a16="http://schemas.microsoft.com/office/drawing/2014/main" id="{AEE910D1-FCAC-CCC0-BD32-7300CD8E3FD4}"/>
                </a:ext>
                <a:ext uri="{C183D7F6-B498-43B3-948B-1728B52AA6E4}">
                  <adec:decorative xmlns:adec="http://schemas.microsoft.com/office/drawing/2017/decorative" val="1"/>
                </a:ext>
              </a:extLst>
            </p:cNvPr>
            <p:cNvSpPr/>
            <p:nvPr/>
          </p:nvSpPr>
          <p:spPr bwMode="auto">
            <a:xfrm>
              <a:off x="3475740" y="1637067"/>
              <a:ext cx="2406254" cy="628029"/>
            </a:xfrm>
            <a:prstGeom prst="roundRect">
              <a:avLst>
                <a:gd name="adj" fmla="val 8591"/>
              </a:avLst>
            </a:prstGeom>
            <a:no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90000"/>
                </a:lnSpc>
                <a:spcBef>
                  <a:spcPts val="1205"/>
                </a:spcBef>
                <a:spcAft>
                  <a:spcPts val="0"/>
                </a:spcAft>
                <a:buClrTx/>
                <a:buSzTx/>
                <a:buFontTx/>
                <a:buNone/>
                <a:tabLst>
                  <a:tab pos="5665570" algn="l"/>
                </a:tabLst>
                <a:defRPr/>
              </a:pPr>
              <a:r>
                <a:rPr kumimoji="0" lang="en-US" sz="1400" b="0" i="0" u="none" strike="noStrike" kern="1200" cap="none" spc="0" normalizeH="0" baseline="0" noProof="0">
                  <a:ln w="3175">
                    <a:noFill/>
                  </a:ln>
                  <a:solidFill>
                    <a:srgbClr val="D59DFF"/>
                  </a:solidFill>
                  <a:effectLst/>
                  <a:uLnTx/>
                  <a:uFillTx/>
                  <a:latin typeface="Segoe Sans Display Semibold"/>
                  <a:ea typeface="+mn-ea"/>
                  <a:cs typeface="+mn-cs"/>
                </a:rPr>
                <a:t>Reinvent customer engagement</a:t>
              </a:r>
            </a:p>
          </p:txBody>
        </p:sp>
        <p:grpSp>
          <p:nvGrpSpPr>
            <p:cNvPr id="61" name="Group 60">
              <a:extLst>
                <a:ext uri="{FF2B5EF4-FFF2-40B4-BE49-F238E27FC236}">
                  <a16:creationId xmlns:a16="http://schemas.microsoft.com/office/drawing/2014/main" id="{08142CD2-2380-7992-3955-3F3BA81F72A0}"/>
                </a:ext>
                <a:ext uri="{C183D7F6-B498-43B3-948B-1728B52AA6E4}">
                  <adec:decorative xmlns:adec="http://schemas.microsoft.com/office/drawing/2017/decorative" val="1"/>
                </a:ext>
              </a:extLst>
            </p:cNvPr>
            <p:cNvGrpSpPr/>
            <p:nvPr/>
          </p:nvGrpSpPr>
          <p:grpSpPr>
            <a:xfrm>
              <a:off x="5378885" y="1686045"/>
              <a:ext cx="523429" cy="530073"/>
              <a:chOff x="142812" y="139308"/>
              <a:chExt cx="301753" cy="305583"/>
            </a:xfrm>
          </p:grpSpPr>
          <p:sp>
            <p:nvSpPr>
              <p:cNvPr id="62" name="Rectangle: Rounded Corners 61">
                <a:extLst>
                  <a:ext uri="{FF2B5EF4-FFF2-40B4-BE49-F238E27FC236}">
                    <a16:creationId xmlns:a16="http://schemas.microsoft.com/office/drawing/2014/main" id="{F885C3D2-7144-6A99-043D-A3D94A74B7B4}"/>
                  </a:ext>
                </a:extLst>
              </p:cNvPr>
              <p:cNvSpPr/>
              <p:nvPr/>
            </p:nvSpPr>
            <p:spPr bwMode="auto">
              <a:xfrm>
                <a:off x="142812" y="139308"/>
                <a:ext cx="301753" cy="305583"/>
              </a:xfrm>
              <a:prstGeom prst="roundRect">
                <a:avLst>
                  <a:gd name="adj" fmla="val 17933"/>
                </a:avLst>
              </a:prstGeom>
              <a:solidFill>
                <a:schemeClr val="bg1"/>
              </a:solidFill>
              <a:ln>
                <a:noFill/>
                <a:headEnd type="none" w="med" len="med"/>
                <a:tailEnd type="none" w="med" len="med"/>
              </a:ln>
              <a:effectLst>
                <a:outerShdw blurRad="190500" dist="177800" dir="8100000" sx="90000" sy="90000" algn="tr" rotWithShape="0">
                  <a:prstClr val="black">
                    <a:alpha val="1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Sans Display"/>
                  <a:ea typeface="Segoe UI" pitchFamily="34" charset="0"/>
                  <a:cs typeface="Segoe UI" pitchFamily="34" charset="0"/>
                </a:endParaRPr>
              </a:p>
            </p:txBody>
          </p:sp>
          <p:sp>
            <p:nvSpPr>
              <p:cNvPr id="63" name="Oval 62">
                <a:extLst>
                  <a:ext uri="{FF2B5EF4-FFF2-40B4-BE49-F238E27FC236}">
                    <a16:creationId xmlns:a16="http://schemas.microsoft.com/office/drawing/2014/main" id="{5CE0EA44-53FD-86AA-EC17-F79DBF978D0C}"/>
                  </a:ext>
                </a:extLst>
              </p:cNvPr>
              <p:cNvSpPr/>
              <p:nvPr/>
            </p:nvSpPr>
            <p:spPr bwMode="auto">
              <a:xfrm>
                <a:off x="177513" y="175925"/>
                <a:ext cx="232350" cy="232350"/>
              </a:xfrm>
              <a:prstGeom prst="ellipse">
                <a:avLst/>
              </a:prstGeom>
              <a:gradFill flip="none" rotWithShape="1">
                <a:gsLst>
                  <a:gs pos="24000">
                    <a:schemeClr val="tx2"/>
                  </a:gs>
                  <a:gs pos="100000">
                    <a:schemeClr val="tx2">
                      <a:lumMod val="60000"/>
                      <a:lumOff val="40000"/>
                    </a:schemeClr>
                  </a:gs>
                </a:gsLst>
                <a:path path="circle">
                  <a:fillToRect t="100000" r="100000"/>
                </a:path>
                <a:tileRect l="-100000" b="-100000"/>
              </a:gradFill>
              <a:ln w="3175">
                <a:solidFill>
                  <a:schemeClr val="bg1"/>
                </a:solidFill>
                <a:headEnd type="none" w="med" len="med"/>
                <a:tailEnd type="none" w="med" len="med"/>
              </a:ln>
              <a:effectLst>
                <a:outerShdw blurRad="50800" dist="76200" dir="8100000" algn="tr" rotWithShape="0">
                  <a:schemeClr val="tx2">
                    <a:alpha val="25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Sans Display"/>
                  <a:ea typeface="+mn-ea"/>
                  <a:cs typeface="Segoe UI" pitchFamily="34" charset="0"/>
                </a:endParaRPr>
              </a:p>
            </p:txBody>
          </p:sp>
        </p:grpSp>
        <p:sp>
          <p:nvSpPr>
            <p:cNvPr id="71" name="TextBox 70">
              <a:extLst>
                <a:ext uri="{FF2B5EF4-FFF2-40B4-BE49-F238E27FC236}">
                  <a16:creationId xmlns:a16="http://schemas.microsoft.com/office/drawing/2014/main" id="{300D2C4D-32CD-9071-27B7-B8A75CCE1407}"/>
                </a:ext>
              </a:extLst>
            </p:cNvPr>
            <p:cNvSpPr txBox="1">
              <a:spLocks/>
            </p:cNvSpPr>
            <p:nvPr/>
          </p:nvSpPr>
          <p:spPr>
            <a:xfrm>
              <a:off x="3475740" y="2261500"/>
              <a:ext cx="2506621" cy="1938992"/>
            </a:xfrm>
            <a:prstGeom prst="rect">
              <a:avLst/>
            </a:prstGeom>
            <a:noFill/>
          </p:spPr>
          <p:txBody>
            <a:bodyPr wrap="square" lIns="91440" tIns="45720" rIns="91440" bIns="45720" anchor="t">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100" b="0" i="0" u="none" strike="noStrike" kern="1200" cap="none" spc="0" normalizeH="0" baseline="0" noProof="0">
                  <a:ln>
                    <a:noFill/>
                  </a:ln>
                  <a:solidFill>
                    <a:srgbClr val="FFFFFF"/>
                  </a:solidFill>
                  <a:effectLst/>
                  <a:uLnTx/>
                  <a:uFillTx/>
                  <a:latin typeface="Segoe Sans Display"/>
                  <a:ea typeface="+mn-ea"/>
                  <a:cs typeface="+mn-cs"/>
                </a:rPr>
                <a:t>Reducing case volumes, improving response times, and enhancing </a:t>
              </a:r>
              <a:br>
                <a:rPr kumimoji="0" lang="en-US" sz="1100" b="0" i="0" u="none" strike="noStrike" kern="1200" cap="none" spc="0" normalizeH="0" baseline="0" noProof="0">
                  <a:ln>
                    <a:noFill/>
                  </a:ln>
                  <a:solidFill>
                    <a:srgbClr val="FFFFFF"/>
                  </a:solidFill>
                  <a:effectLst/>
                  <a:uLnTx/>
                  <a:uFillTx/>
                  <a:latin typeface="Segoe Sans Display"/>
                  <a:ea typeface="+mn-ea"/>
                  <a:cs typeface="+mn-cs"/>
                </a:rPr>
              </a:br>
              <a:r>
                <a:rPr kumimoji="0" lang="en-US" sz="1100" b="0" i="0" u="none" strike="noStrike" kern="1200" cap="none" spc="0" normalizeH="0" baseline="0" noProof="0">
                  <a:ln>
                    <a:noFill/>
                  </a:ln>
                  <a:solidFill>
                    <a:srgbClr val="FFFFFF"/>
                  </a:solidFill>
                  <a:effectLst/>
                  <a:uLnTx/>
                  <a:uFillTx/>
                  <a:latin typeface="Segoe Sans Display"/>
                  <a:ea typeface="+mn-ea"/>
                  <a:cs typeface="+mn-cs"/>
                </a:rPr>
                <a:t>service consistency</a:t>
              </a:r>
            </a:p>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100" b="0" i="0" u="none" strike="noStrike" kern="1200" cap="none" spc="0" normalizeH="0" baseline="0" noProof="0">
                  <a:ln>
                    <a:noFill/>
                  </a:ln>
                  <a:solidFill>
                    <a:srgbClr val="FFFFFF"/>
                  </a:solidFill>
                  <a:effectLst/>
                  <a:uLnTx/>
                  <a:uFillTx/>
                  <a:latin typeface="Segoe Sans Display"/>
                  <a:ea typeface="+mn-ea"/>
                  <a:cs typeface="+mn-cs"/>
                </a:rPr>
                <a:t>Autonomous agents handling inquiries, complex issues, and delivering personalized, real-time updates</a:t>
              </a:r>
            </a:p>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100" b="0" i="0" u="none" strike="noStrike" kern="1200" cap="none" spc="0" normalizeH="0" baseline="0" noProof="0">
                  <a:ln>
                    <a:noFill/>
                  </a:ln>
                  <a:solidFill>
                    <a:srgbClr val="FFFFFF"/>
                  </a:solidFill>
                  <a:effectLst/>
                  <a:uLnTx/>
                  <a:uFillTx/>
                  <a:latin typeface="Segoe Sans Display"/>
                  <a:ea typeface="+mn-ea"/>
                  <a:cs typeface="+mn-cs"/>
                </a:rPr>
                <a:t>Forecasting market trends and demand to better plan and serve customers</a:t>
              </a:r>
            </a:p>
          </p:txBody>
        </p:sp>
        <p:sp>
          <p:nvSpPr>
            <p:cNvPr id="75" name="Freeform: Shape 74">
              <a:extLst>
                <a:ext uri="{FF2B5EF4-FFF2-40B4-BE49-F238E27FC236}">
                  <a16:creationId xmlns:a16="http://schemas.microsoft.com/office/drawing/2014/main" id="{51257156-E844-2C2A-A866-39CB064055B5}"/>
                </a:ext>
              </a:extLst>
            </p:cNvPr>
            <p:cNvSpPr/>
            <p:nvPr/>
          </p:nvSpPr>
          <p:spPr>
            <a:xfrm>
              <a:off x="5520822" y="1828407"/>
              <a:ext cx="239554" cy="245349"/>
            </a:xfrm>
            <a:custGeom>
              <a:avLst/>
              <a:gdLst>
                <a:gd name="connsiteX0" fmla="*/ 350376 w 475693"/>
                <a:gd name="connsiteY0" fmla="*/ 393854 h 487202"/>
                <a:gd name="connsiteX1" fmla="*/ 441168 w 475693"/>
                <a:gd name="connsiteY1" fmla="*/ 432216 h 487202"/>
                <a:gd name="connsiteX2" fmla="*/ 402805 w 475693"/>
                <a:gd name="connsiteY2" fmla="*/ 341425 h 487202"/>
                <a:gd name="connsiteX3" fmla="*/ 350376 w 475693"/>
                <a:gd name="connsiteY3" fmla="*/ 393854 h 487202"/>
                <a:gd name="connsiteX4" fmla="*/ 350376 w 475693"/>
                <a:gd name="connsiteY4" fmla="*/ 393854 h 487202"/>
                <a:gd name="connsiteX5" fmla="*/ 370836 w 475693"/>
                <a:gd name="connsiteY5" fmla="*/ 319687 h 487202"/>
                <a:gd name="connsiteX6" fmla="*/ 381066 w 475693"/>
                <a:gd name="connsiteY6" fmla="*/ 345262 h 487202"/>
                <a:gd name="connsiteX7" fmla="*/ 327359 w 475693"/>
                <a:gd name="connsiteY7" fmla="*/ 363164 h 487202"/>
                <a:gd name="connsiteX8" fmla="*/ 352934 w 475693"/>
                <a:gd name="connsiteY8" fmla="*/ 373394 h 487202"/>
                <a:gd name="connsiteX9" fmla="*/ 354213 w 475693"/>
                <a:gd name="connsiteY9" fmla="*/ 414314 h 487202"/>
                <a:gd name="connsiteX10" fmla="*/ 328638 w 475693"/>
                <a:gd name="connsiteY10" fmla="*/ 424544 h 487202"/>
                <a:gd name="connsiteX11" fmla="*/ 370836 w 475693"/>
                <a:gd name="connsiteY11" fmla="*/ 468021 h 487202"/>
                <a:gd name="connsiteX12" fmla="*/ 381066 w 475693"/>
                <a:gd name="connsiteY12" fmla="*/ 442446 h 487202"/>
                <a:gd name="connsiteX13" fmla="*/ 421986 w 475693"/>
                <a:gd name="connsiteY13" fmla="*/ 442446 h 487202"/>
                <a:gd name="connsiteX14" fmla="*/ 432216 w 475693"/>
                <a:gd name="connsiteY14" fmla="*/ 468021 h 487202"/>
                <a:gd name="connsiteX15" fmla="*/ 450119 w 475693"/>
                <a:gd name="connsiteY15" fmla="*/ 414314 h 487202"/>
                <a:gd name="connsiteX16" fmla="*/ 475694 w 475693"/>
                <a:gd name="connsiteY16" fmla="*/ 424544 h 487202"/>
                <a:gd name="connsiteX17" fmla="*/ 450119 w 475693"/>
                <a:gd name="connsiteY17" fmla="*/ 373394 h 487202"/>
                <a:gd name="connsiteX18" fmla="*/ 475694 w 475693"/>
                <a:gd name="connsiteY18" fmla="*/ 363164 h 487202"/>
                <a:gd name="connsiteX19" fmla="*/ 421986 w 475693"/>
                <a:gd name="connsiteY19" fmla="*/ 345262 h 487202"/>
                <a:gd name="connsiteX20" fmla="*/ 432216 w 475693"/>
                <a:gd name="connsiteY20" fmla="*/ 319687 h 487202"/>
                <a:gd name="connsiteX21" fmla="*/ 214829 w 475693"/>
                <a:gd name="connsiteY21" fmla="*/ 191812 h 487202"/>
                <a:gd name="connsiteX22" fmla="*/ 150892 w 475693"/>
                <a:gd name="connsiteY22" fmla="*/ 244240 h 487202"/>
                <a:gd name="connsiteX23" fmla="*/ 227617 w 475693"/>
                <a:gd name="connsiteY23" fmla="*/ 352934 h 487202"/>
                <a:gd name="connsiteX24" fmla="*/ 309457 w 475693"/>
                <a:gd name="connsiteY24" fmla="*/ 272373 h 487202"/>
                <a:gd name="connsiteX25" fmla="*/ 214829 w 475693"/>
                <a:gd name="connsiteY25" fmla="*/ 191812 h 487202"/>
                <a:gd name="connsiteX26" fmla="*/ 296669 w 475693"/>
                <a:gd name="connsiteY26" fmla="*/ 374673 h 487202"/>
                <a:gd name="connsiteX27" fmla="*/ 227617 w 475693"/>
                <a:gd name="connsiteY27" fmla="*/ 354213 h 487202"/>
                <a:gd name="connsiteX28" fmla="*/ 226338 w 475693"/>
                <a:gd name="connsiteY28" fmla="*/ 354213 h 487202"/>
                <a:gd name="connsiteX29" fmla="*/ 124038 w 475693"/>
                <a:gd name="connsiteY29" fmla="*/ 404084 h 487202"/>
                <a:gd name="connsiteX30" fmla="*/ 94627 w 475693"/>
                <a:gd name="connsiteY30" fmla="*/ 487202 h 487202"/>
                <a:gd name="connsiteX31" fmla="*/ 296669 w 475693"/>
                <a:gd name="connsiteY31" fmla="*/ 374673 h 487202"/>
                <a:gd name="connsiteX32" fmla="*/ 227617 w 475693"/>
                <a:gd name="connsiteY32" fmla="*/ 354213 h 487202"/>
                <a:gd name="connsiteX33" fmla="*/ 226338 w 475693"/>
                <a:gd name="connsiteY33" fmla="*/ 354213 h 487202"/>
                <a:gd name="connsiteX34" fmla="*/ 124038 w 475693"/>
                <a:gd name="connsiteY34" fmla="*/ 404084 h 487202"/>
                <a:gd name="connsiteX35" fmla="*/ 74167 w 475693"/>
                <a:gd name="connsiteY35" fmla="*/ 374673 h 487202"/>
                <a:gd name="connsiteX36" fmla="*/ 80561 w 475693"/>
                <a:gd name="connsiteY36" fmla="*/ 354213 h 487202"/>
                <a:gd name="connsiteX37" fmla="*/ 42199 w 475693"/>
                <a:gd name="connsiteY37" fmla="*/ 314572 h 487202"/>
                <a:gd name="connsiteX38" fmla="*/ 42199 w 475693"/>
                <a:gd name="connsiteY38" fmla="*/ 184139 h 487202"/>
                <a:gd name="connsiteX39" fmla="*/ 80561 w 475693"/>
                <a:gd name="connsiteY39" fmla="*/ 144498 h 487202"/>
                <a:gd name="connsiteX40" fmla="*/ 74167 w 475693"/>
                <a:gd name="connsiteY40" fmla="*/ 122760 h 487202"/>
                <a:gd name="connsiteX41" fmla="*/ 191812 w 475693"/>
                <a:gd name="connsiteY41" fmla="*/ 54986 h 487202"/>
                <a:gd name="connsiteX42" fmla="*/ 228896 w 475693"/>
                <a:gd name="connsiteY42" fmla="*/ 79282 h 487202"/>
                <a:gd name="connsiteX43" fmla="*/ 264700 w 475693"/>
                <a:gd name="connsiteY43" fmla="*/ 56265 h 487202"/>
                <a:gd name="connsiteX44" fmla="*/ 378509 w 475693"/>
                <a:gd name="connsiteY44" fmla="*/ 122760 h 487202"/>
                <a:gd name="connsiteX45" fmla="*/ 372115 w 475693"/>
                <a:gd name="connsiteY45" fmla="*/ 144498 h 487202"/>
                <a:gd name="connsiteX46" fmla="*/ 411756 w 475693"/>
                <a:gd name="connsiteY46" fmla="*/ 184139 h 487202"/>
                <a:gd name="connsiteX47" fmla="*/ 411756 w 475693"/>
                <a:gd name="connsiteY47" fmla="*/ 294112 h 487202"/>
                <a:gd name="connsiteX48" fmla="*/ 268537 w 475693"/>
                <a:gd name="connsiteY48" fmla="*/ 39641 h 487202"/>
                <a:gd name="connsiteX49" fmla="*/ 264700 w 475693"/>
                <a:gd name="connsiteY49" fmla="*/ 56265 h 487202"/>
                <a:gd name="connsiteX50" fmla="*/ 228896 w 475693"/>
                <a:gd name="connsiteY50" fmla="*/ 79282 h 487202"/>
                <a:gd name="connsiteX51" fmla="*/ 191812 w 475693"/>
                <a:gd name="connsiteY51" fmla="*/ 54986 h 487202"/>
                <a:gd name="connsiteX52" fmla="*/ 189255 w 475693"/>
                <a:gd name="connsiteY52" fmla="*/ 39641 h 487202"/>
                <a:gd name="connsiteX53" fmla="*/ 228896 w 475693"/>
                <a:gd name="connsiteY53" fmla="*/ 0 h 487202"/>
                <a:gd name="connsiteX54" fmla="*/ 268537 w 475693"/>
                <a:gd name="connsiteY54" fmla="*/ 39641 h 487202"/>
                <a:gd name="connsiteX55" fmla="*/ 452676 w 475693"/>
                <a:gd name="connsiteY55" fmla="*/ 144498 h 487202"/>
                <a:gd name="connsiteX56" fmla="*/ 413035 w 475693"/>
                <a:gd name="connsiteY56" fmla="*/ 184139 h 487202"/>
                <a:gd name="connsiteX57" fmla="*/ 373394 w 475693"/>
                <a:gd name="connsiteY57" fmla="*/ 144498 h 487202"/>
                <a:gd name="connsiteX58" fmla="*/ 379788 w 475693"/>
                <a:gd name="connsiteY58" fmla="*/ 122760 h 487202"/>
                <a:gd name="connsiteX59" fmla="*/ 413035 w 475693"/>
                <a:gd name="connsiteY59" fmla="*/ 104857 h 487202"/>
                <a:gd name="connsiteX60" fmla="*/ 452676 w 475693"/>
                <a:gd name="connsiteY60" fmla="*/ 144498 h 487202"/>
                <a:gd name="connsiteX61" fmla="*/ 80561 w 475693"/>
                <a:gd name="connsiteY61" fmla="*/ 144498 h 487202"/>
                <a:gd name="connsiteX62" fmla="*/ 42199 w 475693"/>
                <a:gd name="connsiteY62" fmla="*/ 184139 h 487202"/>
                <a:gd name="connsiteX63" fmla="*/ 40920 w 475693"/>
                <a:gd name="connsiteY63" fmla="*/ 184139 h 487202"/>
                <a:gd name="connsiteX64" fmla="*/ 1279 w 475693"/>
                <a:gd name="connsiteY64" fmla="*/ 144498 h 487202"/>
                <a:gd name="connsiteX65" fmla="*/ 40920 w 475693"/>
                <a:gd name="connsiteY65" fmla="*/ 104857 h 487202"/>
                <a:gd name="connsiteX66" fmla="*/ 75446 w 475693"/>
                <a:gd name="connsiteY66" fmla="*/ 124038 h 487202"/>
                <a:gd name="connsiteX67" fmla="*/ 80561 w 475693"/>
                <a:gd name="connsiteY67" fmla="*/ 144498 h 487202"/>
                <a:gd name="connsiteX68" fmla="*/ 80561 w 475693"/>
                <a:gd name="connsiteY68" fmla="*/ 354213 h 487202"/>
                <a:gd name="connsiteX69" fmla="*/ 74167 w 475693"/>
                <a:gd name="connsiteY69" fmla="*/ 374673 h 487202"/>
                <a:gd name="connsiteX70" fmla="*/ 39641 w 475693"/>
                <a:gd name="connsiteY70" fmla="*/ 393854 h 487202"/>
                <a:gd name="connsiteX71" fmla="*/ 0 w 475693"/>
                <a:gd name="connsiteY71" fmla="*/ 354213 h 487202"/>
                <a:gd name="connsiteX72" fmla="*/ 39641 w 475693"/>
                <a:gd name="connsiteY72" fmla="*/ 314572 h 487202"/>
                <a:gd name="connsiteX73" fmla="*/ 40920 w 475693"/>
                <a:gd name="connsiteY73" fmla="*/ 314572 h 487202"/>
                <a:gd name="connsiteX74" fmla="*/ 80561 w 475693"/>
                <a:gd name="connsiteY74" fmla="*/ 354213 h 48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75693" h="487202">
                  <a:moveTo>
                    <a:pt x="350376" y="393854"/>
                  </a:moveTo>
                  <a:cubicBezTo>
                    <a:pt x="350376" y="434774"/>
                    <a:pt x="397690" y="464185"/>
                    <a:pt x="441168" y="432216"/>
                  </a:cubicBezTo>
                  <a:cubicBezTo>
                    <a:pt x="474415" y="388739"/>
                    <a:pt x="443725" y="341425"/>
                    <a:pt x="402805" y="341425"/>
                  </a:cubicBezTo>
                  <a:cubicBezTo>
                    <a:pt x="373394" y="341425"/>
                    <a:pt x="350376" y="364443"/>
                    <a:pt x="350376" y="393854"/>
                  </a:cubicBezTo>
                  <a:lnTo>
                    <a:pt x="350376" y="393854"/>
                  </a:lnTo>
                  <a:close/>
                  <a:moveTo>
                    <a:pt x="370836" y="319687"/>
                  </a:moveTo>
                  <a:cubicBezTo>
                    <a:pt x="381066" y="345262"/>
                    <a:pt x="381066" y="345262"/>
                    <a:pt x="381066" y="345262"/>
                  </a:cubicBezTo>
                  <a:moveTo>
                    <a:pt x="327359" y="363164"/>
                  </a:moveTo>
                  <a:cubicBezTo>
                    <a:pt x="327359" y="363164"/>
                    <a:pt x="327359" y="363164"/>
                    <a:pt x="352934" y="373394"/>
                  </a:cubicBezTo>
                  <a:moveTo>
                    <a:pt x="354213" y="414314"/>
                  </a:moveTo>
                  <a:cubicBezTo>
                    <a:pt x="328638" y="424544"/>
                    <a:pt x="328638" y="424544"/>
                    <a:pt x="328638" y="424544"/>
                  </a:cubicBezTo>
                  <a:moveTo>
                    <a:pt x="370836" y="468021"/>
                  </a:moveTo>
                  <a:cubicBezTo>
                    <a:pt x="370836" y="468021"/>
                    <a:pt x="370836" y="468021"/>
                    <a:pt x="381066" y="442446"/>
                  </a:cubicBezTo>
                  <a:moveTo>
                    <a:pt x="421986" y="442446"/>
                  </a:moveTo>
                  <a:cubicBezTo>
                    <a:pt x="432216" y="468021"/>
                    <a:pt x="432216" y="468021"/>
                    <a:pt x="432216" y="468021"/>
                  </a:cubicBezTo>
                  <a:moveTo>
                    <a:pt x="450119" y="414314"/>
                  </a:moveTo>
                  <a:cubicBezTo>
                    <a:pt x="475694" y="424544"/>
                    <a:pt x="475694" y="424544"/>
                    <a:pt x="475694" y="424544"/>
                  </a:cubicBezTo>
                  <a:moveTo>
                    <a:pt x="450119" y="373394"/>
                  </a:moveTo>
                  <a:cubicBezTo>
                    <a:pt x="475694" y="363164"/>
                    <a:pt x="475694" y="363164"/>
                    <a:pt x="475694" y="363164"/>
                  </a:cubicBezTo>
                  <a:moveTo>
                    <a:pt x="421986" y="345262"/>
                  </a:moveTo>
                  <a:cubicBezTo>
                    <a:pt x="432216" y="319687"/>
                    <a:pt x="432216" y="319687"/>
                    <a:pt x="432216" y="319687"/>
                  </a:cubicBezTo>
                  <a:moveTo>
                    <a:pt x="214829" y="191812"/>
                  </a:moveTo>
                  <a:cubicBezTo>
                    <a:pt x="185418" y="195648"/>
                    <a:pt x="161122" y="216108"/>
                    <a:pt x="150892" y="244240"/>
                  </a:cubicBezTo>
                  <a:cubicBezTo>
                    <a:pt x="130432" y="299227"/>
                    <a:pt x="172631" y="352934"/>
                    <a:pt x="227617" y="352934"/>
                  </a:cubicBezTo>
                  <a:cubicBezTo>
                    <a:pt x="272373" y="352934"/>
                    <a:pt x="309457" y="315850"/>
                    <a:pt x="309457" y="272373"/>
                  </a:cubicBezTo>
                  <a:cubicBezTo>
                    <a:pt x="310735" y="223781"/>
                    <a:pt x="265979" y="184139"/>
                    <a:pt x="214829" y="191812"/>
                  </a:cubicBezTo>
                  <a:close/>
                  <a:moveTo>
                    <a:pt x="296669" y="374673"/>
                  </a:moveTo>
                  <a:cubicBezTo>
                    <a:pt x="277488" y="361885"/>
                    <a:pt x="253192" y="354213"/>
                    <a:pt x="227617" y="354213"/>
                  </a:cubicBezTo>
                  <a:lnTo>
                    <a:pt x="226338" y="354213"/>
                  </a:lnTo>
                  <a:cubicBezTo>
                    <a:pt x="185418" y="354213"/>
                    <a:pt x="148334" y="373394"/>
                    <a:pt x="124038" y="404084"/>
                  </a:cubicBezTo>
                  <a:cubicBezTo>
                    <a:pt x="106136" y="427101"/>
                    <a:pt x="94627" y="456512"/>
                    <a:pt x="94627" y="487202"/>
                  </a:cubicBezTo>
                  <a:moveTo>
                    <a:pt x="296669" y="374673"/>
                  </a:moveTo>
                  <a:cubicBezTo>
                    <a:pt x="277488" y="361885"/>
                    <a:pt x="253192" y="354213"/>
                    <a:pt x="227617" y="354213"/>
                  </a:cubicBezTo>
                  <a:lnTo>
                    <a:pt x="226338" y="354213"/>
                  </a:lnTo>
                  <a:cubicBezTo>
                    <a:pt x="185418" y="354213"/>
                    <a:pt x="148334" y="373394"/>
                    <a:pt x="124038" y="404084"/>
                  </a:cubicBezTo>
                  <a:lnTo>
                    <a:pt x="74167" y="374673"/>
                  </a:lnTo>
                  <a:cubicBezTo>
                    <a:pt x="78003" y="368279"/>
                    <a:pt x="80561" y="361885"/>
                    <a:pt x="80561" y="354213"/>
                  </a:cubicBezTo>
                  <a:cubicBezTo>
                    <a:pt x="80561" y="332474"/>
                    <a:pt x="63937" y="314572"/>
                    <a:pt x="42199" y="314572"/>
                  </a:cubicBezTo>
                  <a:lnTo>
                    <a:pt x="42199" y="184139"/>
                  </a:lnTo>
                  <a:cubicBezTo>
                    <a:pt x="63937" y="182861"/>
                    <a:pt x="80561" y="166237"/>
                    <a:pt x="80561" y="144498"/>
                  </a:cubicBezTo>
                  <a:cubicBezTo>
                    <a:pt x="80561" y="136826"/>
                    <a:pt x="78003" y="129153"/>
                    <a:pt x="74167" y="122760"/>
                  </a:cubicBezTo>
                  <a:lnTo>
                    <a:pt x="191812" y="54986"/>
                  </a:lnTo>
                  <a:cubicBezTo>
                    <a:pt x="198206" y="69052"/>
                    <a:pt x="212272" y="79282"/>
                    <a:pt x="228896" y="79282"/>
                  </a:cubicBezTo>
                  <a:cubicBezTo>
                    <a:pt x="245519" y="79282"/>
                    <a:pt x="258307" y="70331"/>
                    <a:pt x="264700" y="56265"/>
                  </a:cubicBezTo>
                  <a:lnTo>
                    <a:pt x="378509" y="122760"/>
                  </a:lnTo>
                  <a:cubicBezTo>
                    <a:pt x="374673" y="129153"/>
                    <a:pt x="372115" y="136826"/>
                    <a:pt x="372115" y="144498"/>
                  </a:cubicBezTo>
                  <a:cubicBezTo>
                    <a:pt x="372115" y="166237"/>
                    <a:pt x="390018" y="184139"/>
                    <a:pt x="411756" y="184139"/>
                  </a:cubicBezTo>
                  <a:lnTo>
                    <a:pt x="411756" y="294112"/>
                  </a:lnTo>
                  <a:moveTo>
                    <a:pt x="268537" y="39641"/>
                  </a:moveTo>
                  <a:cubicBezTo>
                    <a:pt x="268537" y="46035"/>
                    <a:pt x="267258" y="51150"/>
                    <a:pt x="264700" y="56265"/>
                  </a:cubicBezTo>
                  <a:cubicBezTo>
                    <a:pt x="258307" y="70331"/>
                    <a:pt x="244240" y="79282"/>
                    <a:pt x="228896" y="79282"/>
                  </a:cubicBezTo>
                  <a:cubicBezTo>
                    <a:pt x="212272" y="79282"/>
                    <a:pt x="198206" y="69052"/>
                    <a:pt x="191812" y="54986"/>
                  </a:cubicBezTo>
                  <a:cubicBezTo>
                    <a:pt x="189255" y="49871"/>
                    <a:pt x="189255" y="44756"/>
                    <a:pt x="189255" y="39641"/>
                  </a:cubicBezTo>
                  <a:cubicBezTo>
                    <a:pt x="189255" y="17902"/>
                    <a:pt x="207157" y="0"/>
                    <a:pt x="228896" y="0"/>
                  </a:cubicBezTo>
                  <a:cubicBezTo>
                    <a:pt x="250634" y="0"/>
                    <a:pt x="268537" y="17902"/>
                    <a:pt x="268537" y="39641"/>
                  </a:cubicBezTo>
                  <a:close/>
                  <a:moveTo>
                    <a:pt x="452676" y="144498"/>
                  </a:moveTo>
                  <a:cubicBezTo>
                    <a:pt x="452676" y="166237"/>
                    <a:pt x="434774" y="184139"/>
                    <a:pt x="413035" y="184139"/>
                  </a:cubicBezTo>
                  <a:cubicBezTo>
                    <a:pt x="391296" y="184139"/>
                    <a:pt x="373394" y="166237"/>
                    <a:pt x="373394" y="144498"/>
                  </a:cubicBezTo>
                  <a:cubicBezTo>
                    <a:pt x="373394" y="136826"/>
                    <a:pt x="375951" y="129153"/>
                    <a:pt x="379788" y="122760"/>
                  </a:cubicBezTo>
                  <a:cubicBezTo>
                    <a:pt x="386181" y="111251"/>
                    <a:pt x="398969" y="104857"/>
                    <a:pt x="413035" y="104857"/>
                  </a:cubicBezTo>
                  <a:cubicBezTo>
                    <a:pt x="433495" y="104857"/>
                    <a:pt x="452676" y="122760"/>
                    <a:pt x="452676" y="144498"/>
                  </a:cubicBezTo>
                  <a:close/>
                  <a:moveTo>
                    <a:pt x="80561" y="144498"/>
                  </a:moveTo>
                  <a:cubicBezTo>
                    <a:pt x="80561" y="166237"/>
                    <a:pt x="63937" y="184139"/>
                    <a:pt x="42199" y="184139"/>
                  </a:cubicBezTo>
                  <a:cubicBezTo>
                    <a:pt x="42199" y="184139"/>
                    <a:pt x="40920" y="184139"/>
                    <a:pt x="40920" y="184139"/>
                  </a:cubicBezTo>
                  <a:cubicBezTo>
                    <a:pt x="19181" y="184139"/>
                    <a:pt x="1279" y="166237"/>
                    <a:pt x="1279" y="144498"/>
                  </a:cubicBezTo>
                  <a:cubicBezTo>
                    <a:pt x="1279" y="122760"/>
                    <a:pt x="19181" y="104857"/>
                    <a:pt x="40920" y="104857"/>
                  </a:cubicBezTo>
                  <a:cubicBezTo>
                    <a:pt x="54986" y="104857"/>
                    <a:pt x="67774" y="112530"/>
                    <a:pt x="75446" y="124038"/>
                  </a:cubicBezTo>
                  <a:cubicBezTo>
                    <a:pt x="78003" y="129153"/>
                    <a:pt x="80561" y="136826"/>
                    <a:pt x="80561" y="144498"/>
                  </a:cubicBezTo>
                  <a:close/>
                  <a:moveTo>
                    <a:pt x="80561" y="354213"/>
                  </a:moveTo>
                  <a:cubicBezTo>
                    <a:pt x="80561" y="361885"/>
                    <a:pt x="78003" y="368279"/>
                    <a:pt x="74167" y="374673"/>
                  </a:cubicBezTo>
                  <a:cubicBezTo>
                    <a:pt x="67774" y="386181"/>
                    <a:pt x="54986" y="393854"/>
                    <a:pt x="39641" y="393854"/>
                  </a:cubicBezTo>
                  <a:cubicBezTo>
                    <a:pt x="17902" y="393854"/>
                    <a:pt x="0" y="375951"/>
                    <a:pt x="0" y="354213"/>
                  </a:cubicBezTo>
                  <a:cubicBezTo>
                    <a:pt x="0" y="332474"/>
                    <a:pt x="17902" y="314572"/>
                    <a:pt x="39641" y="314572"/>
                  </a:cubicBezTo>
                  <a:cubicBezTo>
                    <a:pt x="39641" y="314572"/>
                    <a:pt x="40920" y="314572"/>
                    <a:pt x="40920" y="314572"/>
                  </a:cubicBezTo>
                  <a:cubicBezTo>
                    <a:pt x="62658" y="314572"/>
                    <a:pt x="80561" y="332474"/>
                    <a:pt x="80561" y="354213"/>
                  </a:cubicBezTo>
                  <a:close/>
                </a:path>
              </a:pathLst>
            </a:custGeom>
            <a:noFill/>
            <a:ln w="952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Sans Display"/>
                <a:ea typeface="+mn-ea"/>
                <a:cs typeface="+mn-cs"/>
              </a:endParaRPr>
            </a:p>
          </p:txBody>
        </p:sp>
      </p:grpSp>
      <p:grpSp>
        <p:nvGrpSpPr>
          <p:cNvPr id="85" name="Group 84">
            <a:extLst>
              <a:ext uri="{FF2B5EF4-FFF2-40B4-BE49-F238E27FC236}">
                <a16:creationId xmlns:a16="http://schemas.microsoft.com/office/drawing/2014/main" id="{EDA45980-F86C-4652-30F9-1BFAEB441ACB}"/>
              </a:ext>
            </a:extLst>
          </p:cNvPr>
          <p:cNvGrpSpPr/>
          <p:nvPr/>
        </p:nvGrpSpPr>
        <p:grpSpPr>
          <a:xfrm>
            <a:off x="6181607" y="1525942"/>
            <a:ext cx="2628502" cy="2731097"/>
            <a:chOff x="6181607" y="1525942"/>
            <a:chExt cx="2628502" cy="2731097"/>
          </a:xfrm>
        </p:grpSpPr>
        <p:sp>
          <p:nvSpPr>
            <p:cNvPr id="26" name="Rounded Rectangle 11">
              <a:extLst>
                <a:ext uri="{FF2B5EF4-FFF2-40B4-BE49-F238E27FC236}">
                  <a16:creationId xmlns:a16="http://schemas.microsoft.com/office/drawing/2014/main" id="{531A8D19-7B11-3A85-5960-E44EC578C7CF}"/>
                </a:ext>
              </a:extLst>
            </p:cNvPr>
            <p:cNvSpPr/>
            <p:nvPr/>
          </p:nvSpPr>
          <p:spPr bwMode="auto">
            <a:xfrm>
              <a:off x="6181607" y="1525942"/>
              <a:ext cx="2628502" cy="2731097"/>
            </a:xfrm>
            <a:prstGeom prst="roundRect">
              <a:avLst>
                <a:gd name="adj" fmla="val 5300"/>
              </a:avLst>
            </a:prstGeom>
            <a:solidFill>
              <a:schemeClr val="tx1">
                <a:alpha val="10000"/>
              </a:schemeClr>
            </a:solidFill>
            <a:ln w="12700">
              <a:solidFill>
                <a:schemeClr val="bg1">
                  <a:alpha val="5000"/>
                </a:schemeClr>
              </a:solid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marR="0" lvl="0" indent="0" algn="ctr" defTabSz="914400" rtl="0" eaLnBrk="1" fontAlgn="base" latinLnBrk="0" hangingPunct="1">
                <a:lnSpc>
                  <a:spcPct val="100000"/>
                </a:lnSpc>
                <a:spcBef>
                  <a:spcPct val="0"/>
                </a:spcBef>
                <a:spcAft>
                  <a:spcPts val="60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Sans Display"/>
                <a:ea typeface="Segoe UI Black" panose="020B0A02040204020203" pitchFamily="34" charset="0"/>
                <a:cs typeface="+mn-cs"/>
              </a:endParaRPr>
            </a:p>
          </p:txBody>
        </p:sp>
        <p:sp>
          <p:nvSpPr>
            <p:cNvPr id="9" name="Rectangle: Rounded Corners 18">
              <a:extLst>
                <a:ext uri="{FF2B5EF4-FFF2-40B4-BE49-F238E27FC236}">
                  <a16:creationId xmlns:a16="http://schemas.microsoft.com/office/drawing/2014/main" id="{BD0B4DD4-EA0A-ACD1-4351-64FA6F53CB45}"/>
                </a:ext>
                <a:ext uri="{C183D7F6-B498-43B3-948B-1728B52AA6E4}">
                  <adec:decorative xmlns:adec="http://schemas.microsoft.com/office/drawing/2017/decorative" val="1"/>
                </a:ext>
              </a:extLst>
            </p:cNvPr>
            <p:cNvSpPr/>
            <p:nvPr/>
          </p:nvSpPr>
          <p:spPr bwMode="auto">
            <a:xfrm>
              <a:off x="6272412" y="1637067"/>
              <a:ext cx="2406254" cy="628029"/>
            </a:xfrm>
            <a:prstGeom prst="roundRect">
              <a:avLst>
                <a:gd name="adj" fmla="val 8591"/>
              </a:avLst>
            </a:prstGeom>
            <a:no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90000"/>
                </a:lnSpc>
                <a:spcBef>
                  <a:spcPts val="1205"/>
                </a:spcBef>
                <a:spcAft>
                  <a:spcPts val="0"/>
                </a:spcAft>
                <a:buClrTx/>
                <a:buSzTx/>
                <a:buFontTx/>
                <a:buNone/>
                <a:tabLst>
                  <a:tab pos="5665570" algn="l"/>
                </a:tabLst>
                <a:defRPr/>
              </a:pPr>
              <a:r>
                <a:rPr kumimoji="0" lang="en-US" sz="1400" b="0" i="0" u="none" strike="noStrike" kern="1200" cap="none" spc="0" normalizeH="0" baseline="0" noProof="0">
                  <a:ln w="3175">
                    <a:noFill/>
                  </a:ln>
                  <a:solidFill>
                    <a:srgbClr val="D59DFF"/>
                  </a:solidFill>
                  <a:effectLst/>
                  <a:uLnTx/>
                  <a:uFillTx/>
                  <a:latin typeface="Segoe Sans Display Semibold"/>
                  <a:ea typeface="+mn-ea"/>
                  <a:cs typeface="+mn-cs"/>
                </a:rPr>
                <a:t>Reshape business </a:t>
              </a:r>
              <a:br>
                <a:rPr kumimoji="0" lang="en-US" sz="1400" b="0" i="0" u="none" strike="noStrike" kern="1200" cap="none" spc="0" normalizeH="0" baseline="0" noProof="0">
                  <a:ln w="3175">
                    <a:noFill/>
                  </a:ln>
                  <a:solidFill>
                    <a:srgbClr val="D59DFF"/>
                  </a:solidFill>
                  <a:effectLst/>
                  <a:uLnTx/>
                  <a:uFillTx/>
                  <a:latin typeface="Segoe Sans Display Semibold"/>
                  <a:ea typeface="+mn-ea"/>
                  <a:cs typeface="+mn-cs"/>
                </a:rPr>
              </a:br>
              <a:r>
                <a:rPr kumimoji="0" lang="en-US" sz="1400" b="0" i="0" u="none" strike="noStrike" kern="1200" cap="none" spc="0" normalizeH="0" baseline="0" noProof="0">
                  <a:ln w="3175">
                    <a:noFill/>
                  </a:ln>
                  <a:solidFill>
                    <a:srgbClr val="D59DFF"/>
                  </a:solidFill>
                  <a:effectLst/>
                  <a:uLnTx/>
                  <a:uFillTx/>
                  <a:latin typeface="Segoe Sans Display Semibold"/>
                  <a:ea typeface="+mn-ea"/>
                  <a:cs typeface="+mn-cs"/>
                </a:rPr>
                <a:t>processes</a:t>
              </a:r>
            </a:p>
          </p:txBody>
        </p:sp>
        <p:grpSp>
          <p:nvGrpSpPr>
            <p:cNvPr id="64" name="Group 63">
              <a:extLst>
                <a:ext uri="{FF2B5EF4-FFF2-40B4-BE49-F238E27FC236}">
                  <a16:creationId xmlns:a16="http://schemas.microsoft.com/office/drawing/2014/main" id="{E14C6DB1-5B45-9F40-C005-B05493D6F9BF}"/>
                </a:ext>
                <a:ext uri="{C183D7F6-B498-43B3-948B-1728B52AA6E4}">
                  <adec:decorative xmlns:adec="http://schemas.microsoft.com/office/drawing/2017/decorative" val="1"/>
                </a:ext>
              </a:extLst>
            </p:cNvPr>
            <p:cNvGrpSpPr/>
            <p:nvPr/>
          </p:nvGrpSpPr>
          <p:grpSpPr>
            <a:xfrm>
              <a:off x="8175557" y="1686045"/>
              <a:ext cx="523429" cy="530073"/>
              <a:chOff x="142812" y="139308"/>
              <a:chExt cx="301753" cy="305583"/>
            </a:xfrm>
          </p:grpSpPr>
          <p:sp>
            <p:nvSpPr>
              <p:cNvPr id="65" name="Rectangle: Rounded Corners 64">
                <a:extLst>
                  <a:ext uri="{FF2B5EF4-FFF2-40B4-BE49-F238E27FC236}">
                    <a16:creationId xmlns:a16="http://schemas.microsoft.com/office/drawing/2014/main" id="{96D72177-9548-A8D8-5854-8F4C297E2B2C}"/>
                  </a:ext>
                </a:extLst>
              </p:cNvPr>
              <p:cNvSpPr/>
              <p:nvPr/>
            </p:nvSpPr>
            <p:spPr bwMode="auto">
              <a:xfrm>
                <a:off x="142812" y="139308"/>
                <a:ext cx="301753" cy="305583"/>
              </a:xfrm>
              <a:prstGeom prst="roundRect">
                <a:avLst>
                  <a:gd name="adj" fmla="val 17933"/>
                </a:avLst>
              </a:prstGeom>
              <a:solidFill>
                <a:schemeClr val="bg1"/>
              </a:solidFill>
              <a:ln>
                <a:noFill/>
                <a:headEnd type="none" w="med" len="med"/>
                <a:tailEnd type="none" w="med" len="med"/>
              </a:ln>
              <a:effectLst>
                <a:outerShdw blurRad="190500" dist="177800" dir="8100000" sx="90000" sy="90000" algn="tr" rotWithShape="0">
                  <a:prstClr val="black">
                    <a:alpha val="1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Sans Display"/>
                  <a:ea typeface="Segoe UI" pitchFamily="34" charset="0"/>
                  <a:cs typeface="Segoe UI" pitchFamily="34" charset="0"/>
                </a:endParaRPr>
              </a:p>
            </p:txBody>
          </p:sp>
          <p:sp>
            <p:nvSpPr>
              <p:cNvPr id="66" name="Oval 65">
                <a:extLst>
                  <a:ext uri="{FF2B5EF4-FFF2-40B4-BE49-F238E27FC236}">
                    <a16:creationId xmlns:a16="http://schemas.microsoft.com/office/drawing/2014/main" id="{153CE884-E39C-AE41-28E9-6CC465E27501}"/>
                  </a:ext>
                </a:extLst>
              </p:cNvPr>
              <p:cNvSpPr/>
              <p:nvPr/>
            </p:nvSpPr>
            <p:spPr bwMode="auto">
              <a:xfrm>
                <a:off x="177513" y="175925"/>
                <a:ext cx="232350" cy="232350"/>
              </a:xfrm>
              <a:prstGeom prst="ellipse">
                <a:avLst/>
              </a:prstGeom>
              <a:gradFill flip="none" rotWithShape="1">
                <a:gsLst>
                  <a:gs pos="24000">
                    <a:schemeClr val="tx2"/>
                  </a:gs>
                  <a:gs pos="100000">
                    <a:schemeClr val="tx2">
                      <a:lumMod val="60000"/>
                      <a:lumOff val="40000"/>
                    </a:schemeClr>
                  </a:gs>
                </a:gsLst>
                <a:path path="circle">
                  <a:fillToRect t="100000" r="100000"/>
                </a:path>
                <a:tileRect l="-100000" b="-100000"/>
              </a:gradFill>
              <a:ln w="3175">
                <a:solidFill>
                  <a:schemeClr val="bg1"/>
                </a:solidFill>
                <a:headEnd type="none" w="med" len="med"/>
                <a:tailEnd type="none" w="med" len="med"/>
              </a:ln>
              <a:effectLst>
                <a:outerShdw blurRad="50800" dist="76200" dir="8100000" algn="tr" rotWithShape="0">
                  <a:schemeClr val="tx2">
                    <a:alpha val="25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Sans Display"/>
                  <a:ea typeface="+mn-ea"/>
                  <a:cs typeface="Segoe UI" pitchFamily="34" charset="0"/>
                </a:endParaRPr>
              </a:p>
            </p:txBody>
          </p:sp>
        </p:grpSp>
        <p:sp>
          <p:nvSpPr>
            <p:cNvPr id="72" name="TextBox 71">
              <a:extLst>
                <a:ext uri="{FF2B5EF4-FFF2-40B4-BE49-F238E27FC236}">
                  <a16:creationId xmlns:a16="http://schemas.microsoft.com/office/drawing/2014/main" id="{78024C73-5C17-8038-5EF4-B78304BD454B}"/>
                </a:ext>
              </a:extLst>
            </p:cNvPr>
            <p:cNvSpPr txBox="1">
              <a:spLocks/>
            </p:cNvSpPr>
            <p:nvPr/>
          </p:nvSpPr>
          <p:spPr>
            <a:xfrm>
              <a:off x="6272412" y="2261500"/>
              <a:ext cx="2426573" cy="1600438"/>
            </a:xfrm>
            <a:prstGeom prst="rect">
              <a:avLst/>
            </a:prstGeom>
            <a:noFill/>
          </p:spPr>
          <p:txBody>
            <a:bodyPr wrap="square" lIns="91440" tIns="45720" rIns="91440" bIns="45720" anchor="t">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100" b="0" i="0" u="none" strike="noStrike" kern="1200" cap="none" spc="0" normalizeH="0" baseline="0" noProof="0">
                  <a:ln>
                    <a:noFill/>
                  </a:ln>
                  <a:solidFill>
                    <a:srgbClr val="FFFFFF"/>
                  </a:solidFill>
                  <a:effectLst/>
                  <a:uLnTx/>
                  <a:uFillTx/>
                  <a:latin typeface="Segoe Sans Display"/>
                  <a:ea typeface="+mn-ea"/>
                  <a:cs typeface="+mn-cs"/>
                </a:rPr>
                <a:t>Optimizing supply chains, securing assets, and power intelligent systems</a:t>
              </a:r>
            </a:p>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100" b="0" i="0" u="none" strike="noStrike" kern="1200" cap="none" spc="0" normalizeH="0" baseline="0" noProof="0">
                  <a:ln>
                    <a:noFill/>
                  </a:ln>
                  <a:solidFill>
                    <a:srgbClr val="FFFFFF"/>
                  </a:solidFill>
                  <a:effectLst/>
                  <a:uLnTx/>
                  <a:uFillTx/>
                  <a:latin typeface="Segoe Sans Display"/>
                  <a:ea typeface="+mn-ea"/>
                  <a:cs typeface="+mn-cs"/>
                </a:rPr>
                <a:t>Forecasting transformer failure or substation degradation</a:t>
              </a:r>
            </a:p>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100" b="0" i="0" u="none" strike="noStrike" kern="1200" cap="none" spc="0" normalizeH="0" baseline="0" noProof="0">
                  <a:ln>
                    <a:noFill/>
                  </a:ln>
                  <a:solidFill>
                    <a:srgbClr val="FFFFFF"/>
                  </a:solidFill>
                  <a:effectLst/>
                  <a:uLnTx/>
                  <a:uFillTx/>
                  <a:latin typeface="Segoe Sans Display"/>
                  <a:ea typeface="+mn-ea"/>
                  <a:cs typeface="+mn-cs"/>
                </a:rPr>
                <a:t>Optimizing vegetation management programs with AI vision models and satellite analysis</a:t>
              </a:r>
            </a:p>
          </p:txBody>
        </p:sp>
        <p:sp>
          <p:nvSpPr>
            <p:cNvPr id="76" name="Processing_E9F5" title="Icon of two interlocked gears">
              <a:extLst>
                <a:ext uri="{FF2B5EF4-FFF2-40B4-BE49-F238E27FC236}">
                  <a16:creationId xmlns:a16="http://schemas.microsoft.com/office/drawing/2014/main" id="{AADCCD4F-22D1-89C5-A425-B242E876192B}"/>
                </a:ext>
              </a:extLst>
            </p:cNvPr>
            <p:cNvSpPr>
              <a:spLocks noChangeAspect="1" noEditPoints="1"/>
            </p:cNvSpPr>
            <p:nvPr/>
          </p:nvSpPr>
          <p:spPr bwMode="auto">
            <a:xfrm>
              <a:off x="8310540" y="1840706"/>
              <a:ext cx="253462" cy="220750"/>
            </a:xfrm>
            <a:custGeom>
              <a:avLst/>
              <a:gdLst>
                <a:gd name="T0" fmla="*/ 924 w 3867"/>
                <a:gd name="T1" fmla="*/ 299 h 3367"/>
                <a:gd name="T2" fmla="*/ 1549 w 3867"/>
                <a:gd name="T3" fmla="*/ 924 h 3367"/>
                <a:gd name="T4" fmla="*/ 924 w 3867"/>
                <a:gd name="T5" fmla="*/ 1549 h 3367"/>
                <a:gd name="T6" fmla="*/ 299 w 3867"/>
                <a:gd name="T7" fmla="*/ 924 h 3367"/>
                <a:gd name="T8" fmla="*/ 924 w 3867"/>
                <a:gd name="T9" fmla="*/ 299 h 3367"/>
                <a:gd name="T10" fmla="*/ 1163 w 3867"/>
                <a:gd name="T11" fmla="*/ 347 h 3367"/>
                <a:gd name="T12" fmla="*/ 1307 w 3867"/>
                <a:gd name="T13" fmla="*/ 0 h 3367"/>
                <a:gd name="T14" fmla="*/ 1501 w 3867"/>
                <a:gd name="T15" fmla="*/ 685 h 3367"/>
                <a:gd name="T16" fmla="*/ 1848 w 3867"/>
                <a:gd name="T17" fmla="*/ 541 h 3367"/>
                <a:gd name="T18" fmla="*/ 1501 w 3867"/>
                <a:gd name="T19" fmla="*/ 1163 h 3367"/>
                <a:gd name="T20" fmla="*/ 1848 w 3867"/>
                <a:gd name="T21" fmla="*/ 1307 h 3367"/>
                <a:gd name="T22" fmla="*/ 1163 w 3867"/>
                <a:gd name="T23" fmla="*/ 1501 h 3367"/>
                <a:gd name="T24" fmla="*/ 1307 w 3867"/>
                <a:gd name="T25" fmla="*/ 1848 h 3367"/>
                <a:gd name="T26" fmla="*/ 685 w 3867"/>
                <a:gd name="T27" fmla="*/ 1501 h 3367"/>
                <a:gd name="T28" fmla="*/ 541 w 3867"/>
                <a:gd name="T29" fmla="*/ 1848 h 3367"/>
                <a:gd name="T30" fmla="*/ 347 w 3867"/>
                <a:gd name="T31" fmla="*/ 1163 h 3367"/>
                <a:gd name="T32" fmla="*/ 0 w 3867"/>
                <a:gd name="T33" fmla="*/ 1307 h 3367"/>
                <a:gd name="T34" fmla="*/ 0 w 3867"/>
                <a:gd name="T35" fmla="*/ 541 h 3367"/>
                <a:gd name="T36" fmla="*/ 347 w 3867"/>
                <a:gd name="T37" fmla="*/ 685 h 3367"/>
                <a:gd name="T38" fmla="*/ 685 w 3867"/>
                <a:gd name="T39" fmla="*/ 347 h 3367"/>
                <a:gd name="T40" fmla="*/ 541 w 3867"/>
                <a:gd name="T41" fmla="*/ 0 h 3367"/>
                <a:gd name="T42" fmla="*/ 2049 w 3867"/>
                <a:gd name="T43" fmla="*/ 2299 h 3367"/>
                <a:gd name="T44" fmla="*/ 2799 w 3867"/>
                <a:gd name="T45" fmla="*/ 3049 h 3367"/>
                <a:gd name="T46" fmla="*/ 3549 w 3867"/>
                <a:gd name="T47" fmla="*/ 2299 h 3367"/>
                <a:gd name="T48" fmla="*/ 2799 w 3867"/>
                <a:gd name="T49" fmla="*/ 1549 h 3367"/>
                <a:gd name="T50" fmla="*/ 2049 w 3867"/>
                <a:gd name="T51" fmla="*/ 2299 h 3367"/>
                <a:gd name="T52" fmla="*/ 2357 w 3867"/>
                <a:gd name="T53" fmla="*/ 1231 h 3367"/>
                <a:gd name="T54" fmla="*/ 2512 w 3867"/>
                <a:gd name="T55" fmla="*/ 1606 h 3367"/>
                <a:gd name="T56" fmla="*/ 2106 w 3867"/>
                <a:gd name="T57" fmla="*/ 2012 h 3367"/>
                <a:gd name="T58" fmla="*/ 1731 w 3867"/>
                <a:gd name="T59" fmla="*/ 1856 h 3367"/>
                <a:gd name="T60" fmla="*/ 2106 w 3867"/>
                <a:gd name="T61" fmla="*/ 2586 h 3367"/>
                <a:gd name="T62" fmla="*/ 1731 w 3867"/>
                <a:gd name="T63" fmla="*/ 2741 h 3367"/>
                <a:gd name="T64" fmla="*/ 2512 w 3867"/>
                <a:gd name="T65" fmla="*/ 2992 h 3367"/>
                <a:gd name="T66" fmla="*/ 2357 w 3867"/>
                <a:gd name="T67" fmla="*/ 3367 h 3367"/>
                <a:gd name="T68" fmla="*/ 3086 w 3867"/>
                <a:gd name="T69" fmla="*/ 2992 h 3367"/>
                <a:gd name="T70" fmla="*/ 3241 w 3867"/>
                <a:gd name="T71" fmla="*/ 3367 h 3367"/>
                <a:gd name="T72" fmla="*/ 3492 w 3867"/>
                <a:gd name="T73" fmla="*/ 2586 h 3367"/>
                <a:gd name="T74" fmla="*/ 3867 w 3867"/>
                <a:gd name="T75" fmla="*/ 2741 h 3367"/>
                <a:gd name="T76" fmla="*/ 3492 w 3867"/>
                <a:gd name="T77" fmla="*/ 2012 h 3367"/>
                <a:gd name="T78" fmla="*/ 3867 w 3867"/>
                <a:gd name="T79" fmla="*/ 1856 h 3367"/>
                <a:gd name="T80" fmla="*/ 3086 w 3867"/>
                <a:gd name="T81" fmla="*/ 1606 h 3367"/>
                <a:gd name="T82" fmla="*/ 3241 w 3867"/>
                <a:gd name="T83" fmla="*/ 1231 h 3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67" h="3367">
                  <a:moveTo>
                    <a:pt x="924" y="299"/>
                  </a:moveTo>
                  <a:cubicBezTo>
                    <a:pt x="1269" y="299"/>
                    <a:pt x="1549" y="579"/>
                    <a:pt x="1549" y="924"/>
                  </a:cubicBezTo>
                  <a:cubicBezTo>
                    <a:pt x="1549" y="1269"/>
                    <a:pt x="1269" y="1549"/>
                    <a:pt x="924" y="1549"/>
                  </a:cubicBezTo>
                  <a:cubicBezTo>
                    <a:pt x="579" y="1549"/>
                    <a:pt x="299" y="1269"/>
                    <a:pt x="299" y="924"/>
                  </a:cubicBezTo>
                  <a:cubicBezTo>
                    <a:pt x="299" y="579"/>
                    <a:pt x="579" y="299"/>
                    <a:pt x="924" y="299"/>
                  </a:cubicBezTo>
                  <a:close/>
                  <a:moveTo>
                    <a:pt x="1163" y="347"/>
                  </a:moveTo>
                  <a:cubicBezTo>
                    <a:pt x="1307" y="0"/>
                    <a:pt x="1307" y="0"/>
                    <a:pt x="1307" y="0"/>
                  </a:cubicBezTo>
                  <a:moveTo>
                    <a:pt x="1501" y="685"/>
                  </a:moveTo>
                  <a:cubicBezTo>
                    <a:pt x="1848" y="541"/>
                    <a:pt x="1848" y="541"/>
                    <a:pt x="1848" y="541"/>
                  </a:cubicBezTo>
                  <a:moveTo>
                    <a:pt x="1501" y="1163"/>
                  </a:moveTo>
                  <a:cubicBezTo>
                    <a:pt x="1848" y="1307"/>
                    <a:pt x="1848" y="1307"/>
                    <a:pt x="1848" y="1307"/>
                  </a:cubicBezTo>
                  <a:moveTo>
                    <a:pt x="1163" y="1501"/>
                  </a:moveTo>
                  <a:cubicBezTo>
                    <a:pt x="1307" y="1848"/>
                    <a:pt x="1307" y="1848"/>
                    <a:pt x="1307" y="1848"/>
                  </a:cubicBezTo>
                  <a:moveTo>
                    <a:pt x="685" y="1501"/>
                  </a:moveTo>
                  <a:cubicBezTo>
                    <a:pt x="541" y="1848"/>
                    <a:pt x="541" y="1848"/>
                    <a:pt x="541" y="1848"/>
                  </a:cubicBezTo>
                  <a:moveTo>
                    <a:pt x="347" y="1163"/>
                  </a:moveTo>
                  <a:cubicBezTo>
                    <a:pt x="0" y="1307"/>
                    <a:pt x="0" y="1307"/>
                    <a:pt x="0" y="1307"/>
                  </a:cubicBezTo>
                  <a:moveTo>
                    <a:pt x="0" y="541"/>
                  </a:moveTo>
                  <a:cubicBezTo>
                    <a:pt x="347" y="685"/>
                    <a:pt x="347" y="685"/>
                    <a:pt x="347" y="685"/>
                  </a:cubicBezTo>
                  <a:moveTo>
                    <a:pt x="685" y="347"/>
                  </a:moveTo>
                  <a:cubicBezTo>
                    <a:pt x="541" y="0"/>
                    <a:pt x="541" y="0"/>
                    <a:pt x="541" y="0"/>
                  </a:cubicBezTo>
                  <a:moveTo>
                    <a:pt x="2049" y="2299"/>
                  </a:moveTo>
                  <a:cubicBezTo>
                    <a:pt x="2049" y="2713"/>
                    <a:pt x="2385" y="3049"/>
                    <a:pt x="2799" y="3049"/>
                  </a:cubicBezTo>
                  <a:cubicBezTo>
                    <a:pt x="3213" y="3049"/>
                    <a:pt x="3549" y="2713"/>
                    <a:pt x="3549" y="2299"/>
                  </a:cubicBezTo>
                  <a:cubicBezTo>
                    <a:pt x="3549" y="1885"/>
                    <a:pt x="3213" y="1549"/>
                    <a:pt x="2799" y="1549"/>
                  </a:cubicBezTo>
                  <a:cubicBezTo>
                    <a:pt x="2385" y="1549"/>
                    <a:pt x="2049" y="1885"/>
                    <a:pt x="2049" y="2299"/>
                  </a:cubicBezTo>
                  <a:close/>
                  <a:moveTo>
                    <a:pt x="2357" y="1231"/>
                  </a:moveTo>
                  <a:cubicBezTo>
                    <a:pt x="2512" y="1606"/>
                    <a:pt x="2512" y="1606"/>
                    <a:pt x="2512" y="1606"/>
                  </a:cubicBezTo>
                  <a:moveTo>
                    <a:pt x="2106" y="2012"/>
                  </a:moveTo>
                  <a:cubicBezTo>
                    <a:pt x="1731" y="1856"/>
                    <a:pt x="1731" y="1856"/>
                    <a:pt x="1731" y="1856"/>
                  </a:cubicBezTo>
                  <a:moveTo>
                    <a:pt x="2106" y="2586"/>
                  </a:moveTo>
                  <a:cubicBezTo>
                    <a:pt x="1731" y="2741"/>
                    <a:pt x="1731" y="2741"/>
                    <a:pt x="1731" y="2741"/>
                  </a:cubicBezTo>
                  <a:moveTo>
                    <a:pt x="2512" y="2992"/>
                  </a:moveTo>
                  <a:cubicBezTo>
                    <a:pt x="2357" y="3367"/>
                    <a:pt x="2357" y="3367"/>
                    <a:pt x="2357" y="3367"/>
                  </a:cubicBezTo>
                  <a:moveTo>
                    <a:pt x="3086" y="2992"/>
                  </a:moveTo>
                  <a:cubicBezTo>
                    <a:pt x="3241" y="3367"/>
                    <a:pt x="3241" y="3367"/>
                    <a:pt x="3241" y="3367"/>
                  </a:cubicBezTo>
                  <a:moveTo>
                    <a:pt x="3492" y="2586"/>
                  </a:moveTo>
                  <a:cubicBezTo>
                    <a:pt x="3867" y="2741"/>
                    <a:pt x="3867" y="2741"/>
                    <a:pt x="3867" y="2741"/>
                  </a:cubicBezTo>
                  <a:moveTo>
                    <a:pt x="3492" y="2012"/>
                  </a:moveTo>
                  <a:cubicBezTo>
                    <a:pt x="3867" y="1856"/>
                    <a:pt x="3867" y="1856"/>
                    <a:pt x="3867" y="1856"/>
                  </a:cubicBezTo>
                  <a:moveTo>
                    <a:pt x="3086" y="1606"/>
                  </a:moveTo>
                  <a:cubicBezTo>
                    <a:pt x="3241" y="1231"/>
                    <a:pt x="3241" y="1231"/>
                    <a:pt x="3241" y="1231"/>
                  </a:cubicBezTo>
                </a:path>
              </a:pathLst>
            </a:custGeom>
            <a:noFill/>
            <a:ln w="952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Sans Display"/>
                <a:ea typeface="+mn-ea"/>
                <a:cs typeface="+mn-cs"/>
              </a:endParaRPr>
            </a:p>
          </p:txBody>
        </p:sp>
      </p:grpSp>
      <p:grpSp>
        <p:nvGrpSpPr>
          <p:cNvPr id="86" name="Group 85">
            <a:extLst>
              <a:ext uri="{FF2B5EF4-FFF2-40B4-BE49-F238E27FC236}">
                <a16:creationId xmlns:a16="http://schemas.microsoft.com/office/drawing/2014/main" id="{3302B8B4-3F6E-322F-588F-691D6D9D1FAB}"/>
              </a:ext>
            </a:extLst>
          </p:cNvPr>
          <p:cNvGrpSpPr/>
          <p:nvPr/>
        </p:nvGrpSpPr>
        <p:grpSpPr>
          <a:xfrm>
            <a:off x="8978280" y="1525942"/>
            <a:ext cx="2628502" cy="2731097"/>
            <a:chOff x="8978280" y="1525942"/>
            <a:chExt cx="2628502" cy="2731097"/>
          </a:xfrm>
        </p:grpSpPr>
        <p:sp>
          <p:nvSpPr>
            <p:cNvPr id="28" name="Rounded Rectangle 11">
              <a:extLst>
                <a:ext uri="{FF2B5EF4-FFF2-40B4-BE49-F238E27FC236}">
                  <a16:creationId xmlns:a16="http://schemas.microsoft.com/office/drawing/2014/main" id="{25544BD9-D302-62F5-505A-47FAAEE8C828}"/>
                </a:ext>
              </a:extLst>
            </p:cNvPr>
            <p:cNvSpPr/>
            <p:nvPr/>
          </p:nvSpPr>
          <p:spPr bwMode="auto">
            <a:xfrm>
              <a:off x="8978280" y="1525942"/>
              <a:ext cx="2628502" cy="2731097"/>
            </a:xfrm>
            <a:prstGeom prst="roundRect">
              <a:avLst>
                <a:gd name="adj" fmla="val 5300"/>
              </a:avLst>
            </a:prstGeom>
            <a:solidFill>
              <a:schemeClr val="tx1">
                <a:alpha val="10000"/>
              </a:schemeClr>
            </a:solidFill>
            <a:ln w="12700">
              <a:solidFill>
                <a:schemeClr val="bg1">
                  <a:alpha val="5000"/>
                </a:schemeClr>
              </a:solidFill>
            </a:ln>
            <a:effectLst>
              <a:outerShdw blurRad="444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82880" tIns="731520" rIns="182880" bIns="146304" rtlCol="0" anchor="t">
              <a:noAutofit/>
            </a:bodyPr>
            <a:lstStyle/>
            <a:p>
              <a:pPr marL="0" marR="0" lvl="0" indent="0" algn="l" defTabSz="914400" rtl="0" eaLnBrk="1" fontAlgn="base" latinLnBrk="0" hangingPunct="1">
                <a:lnSpc>
                  <a:spcPct val="100000"/>
                </a:lnSpc>
                <a:spcBef>
                  <a:spcPct val="0"/>
                </a:spcBef>
                <a:spcAft>
                  <a:spcPts val="60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Sans Display"/>
                <a:ea typeface="Segoe UI Black" panose="020B0A02040204020203" pitchFamily="34" charset="0"/>
                <a:cs typeface="+mn-cs"/>
              </a:endParaRPr>
            </a:p>
          </p:txBody>
        </p:sp>
        <p:sp>
          <p:nvSpPr>
            <p:cNvPr id="8" name="Rectangle: Rounded Corners 18">
              <a:extLst>
                <a:ext uri="{FF2B5EF4-FFF2-40B4-BE49-F238E27FC236}">
                  <a16:creationId xmlns:a16="http://schemas.microsoft.com/office/drawing/2014/main" id="{1789C196-E75D-57D6-E3A2-8264F804A6AC}"/>
                </a:ext>
                <a:ext uri="{C183D7F6-B498-43B3-948B-1728B52AA6E4}">
                  <adec:decorative xmlns:adec="http://schemas.microsoft.com/office/drawing/2017/decorative" val="1"/>
                </a:ext>
              </a:extLst>
            </p:cNvPr>
            <p:cNvSpPr/>
            <p:nvPr/>
          </p:nvSpPr>
          <p:spPr bwMode="auto">
            <a:xfrm>
              <a:off x="9069084" y="1637067"/>
              <a:ext cx="2406254" cy="628029"/>
            </a:xfrm>
            <a:prstGeom prst="roundRect">
              <a:avLst>
                <a:gd name="adj" fmla="val 8591"/>
              </a:avLst>
            </a:prstGeom>
            <a:no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90000"/>
                </a:lnSpc>
                <a:spcBef>
                  <a:spcPts val="1205"/>
                </a:spcBef>
                <a:spcAft>
                  <a:spcPts val="0"/>
                </a:spcAft>
                <a:buClrTx/>
                <a:buSzTx/>
                <a:buFontTx/>
                <a:buNone/>
                <a:tabLst>
                  <a:tab pos="5665570" algn="l"/>
                </a:tabLst>
                <a:defRPr/>
              </a:pPr>
              <a:r>
                <a:rPr kumimoji="0" lang="en-US" sz="1400" b="0" i="0" u="none" strike="noStrike" kern="1200" cap="none" spc="0" normalizeH="0" baseline="0" noProof="0">
                  <a:ln w="3175">
                    <a:noFill/>
                  </a:ln>
                  <a:solidFill>
                    <a:srgbClr val="D59DFF"/>
                  </a:solidFill>
                  <a:effectLst/>
                  <a:uLnTx/>
                  <a:uFillTx/>
                  <a:latin typeface="Segoe Sans Display Semibold"/>
                  <a:ea typeface="+mn-ea"/>
                  <a:cs typeface="+mn-cs"/>
                </a:rPr>
                <a:t>Bend the curve </a:t>
              </a:r>
              <a:br>
                <a:rPr kumimoji="0" lang="en-US" sz="1400" b="0" i="0" u="none" strike="noStrike" kern="1200" cap="none" spc="0" normalizeH="0" baseline="0" noProof="0">
                  <a:ln w="3175">
                    <a:noFill/>
                  </a:ln>
                  <a:solidFill>
                    <a:srgbClr val="D59DFF"/>
                  </a:solidFill>
                  <a:effectLst/>
                  <a:uLnTx/>
                  <a:uFillTx/>
                  <a:latin typeface="Segoe Sans Display Semibold"/>
                  <a:ea typeface="+mn-ea"/>
                  <a:cs typeface="+mn-cs"/>
                </a:rPr>
              </a:br>
              <a:r>
                <a:rPr kumimoji="0" lang="en-US" sz="1400" b="0" i="0" u="none" strike="noStrike" kern="1200" cap="none" spc="0" normalizeH="0" baseline="0" noProof="0">
                  <a:ln w="3175">
                    <a:noFill/>
                  </a:ln>
                  <a:solidFill>
                    <a:srgbClr val="D59DFF"/>
                  </a:solidFill>
                  <a:effectLst/>
                  <a:uLnTx/>
                  <a:uFillTx/>
                  <a:latin typeface="Segoe Sans Display Semibold"/>
                  <a:ea typeface="+mn-ea"/>
                  <a:cs typeface="+mn-cs"/>
                </a:rPr>
                <a:t>on innovation</a:t>
              </a:r>
            </a:p>
          </p:txBody>
        </p:sp>
        <p:grpSp>
          <p:nvGrpSpPr>
            <p:cNvPr id="67" name="Group 66">
              <a:extLst>
                <a:ext uri="{FF2B5EF4-FFF2-40B4-BE49-F238E27FC236}">
                  <a16:creationId xmlns:a16="http://schemas.microsoft.com/office/drawing/2014/main" id="{FED61EDD-B70B-8538-CA4F-37A2E935B1FE}"/>
                </a:ext>
                <a:ext uri="{C183D7F6-B498-43B3-948B-1728B52AA6E4}">
                  <adec:decorative xmlns:adec="http://schemas.microsoft.com/office/drawing/2017/decorative" val="1"/>
                </a:ext>
              </a:extLst>
            </p:cNvPr>
            <p:cNvGrpSpPr/>
            <p:nvPr/>
          </p:nvGrpSpPr>
          <p:grpSpPr>
            <a:xfrm>
              <a:off x="10972229" y="1686045"/>
              <a:ext cx="523429" cy="530073"/>
              <a:chOff x="142812" y="139308"/>
              <a:chExt cx="301753" cy="305583"/>
            </a:xfrm>
          </p:grpSpPr>
          <p:sp>
            <p:nvSpPr>
              <p:cNvPr id="68" name="Rectangle: Rounded Corners 67">
                <a:extLst>
                  <a:ext uri="{FF2B5EF4-FFF2-40B4-BE49-F238E27FC236}">
                    <a16:creationId xmlns:a16="http://schemas.microsoft.com/office/drawing/2014/main" id="{0FD3F47F-C10D-920D-46DB-3998C43F06AF}"/>
                  </a:ext>
                </a:extLst>
              </p:cNvPr>
              <p:cNvSpPr/>
              <p:nvPr/>
            </p:nvSpPr>
            <p:spPr bwMode="auto">
              <a:xfrm>
                <a:off x="142812" y="139308"/>
                <a:ext cx="301753" cy="305583"/>
              </a:xfrm>
              <a:prstGeom prst="roundRect">
                <a:avLst>
                  <a:gd name="adj" fmla="val 17933"/>
                </a:avLst>
              </a:prstGeom>
              <a:solidFill>
                <a:schemeClr val="bg1"/>
              </a:solidFill>
              <a:ln>
                <a:noFill/>
                <a:headEnd type="none" w="med" len="med"/>
                <a:tailEnd type="none" w="med" len="med"/>
              </a:ln>
              <a:effectLst>
                <a:outerShdw blurRad="190500" dist="177800" dir="8100000" sx="90000" sy="90000" algn="tr" rotWithShape="0">
                  <a:prstClr val="black">
                    <a:alpha val="1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Sans Display"/>
                  <a:ea typeface="Segoe UI" pitchFamily="34" charset="0"/>
                  <a:cs typeface="Segoe UI" pitchFamily="34" charset="0"/>
                </a:endParaRPr>
              </a:p>
            </p:txBody>
          </p:sp>
          <p:sp>
            <p:nvSpPr>
              <p:cNvPr id="69" name="Oval 68">
                <a:extLst>
                  <a:ext uri="{FF2B5EF4-FFF2-40B4-BE49-F238E27FC236}">
                    <a16:creationId xmlns:a16="http://schemas.microsoft.com/office/drawing/2014/main" id="{9F46C6F1-D4F5-0325-BA38-2866FECEF06A}"/>
                  </a:ext>
                </a:extLst>
              </p:cNvPr>
              <p:cNvSpPr/>
              <p:nvPr/>
            </p:nvSpPr>
            <p:spPr bwMode="auto">
              <a:xfrm>
                <a:off x="177513" y="175925"/>
                <a:ext cx="232350" cy="232350"/>
              </a:xfrm>
              <a:prstGeom prst="ellipse">
                <a:avLst/>
              </a:prstGeom>
              <a:gradFill flip="none" rotWithShape="1">
                <a:gsLst>
                  <a:gs pos="24000">
                    <a:schemeClr val="tx2"/>
                  </a:gs>
                  <a:gs pos="100000">
                    <a:schemeClr val="tx2">
                      <a:lumMod val="60000"/>
                      <a:lumOff val="40000"/>
                    </a:schemeClr>
                  </a:gs>
                </a:gsLst>
                <a:path path="circle">
                  <a:fillToRect t="100000" r="100000"/>
                </a:path>
                <a:tileRect l="-100000" b="-100000"/>
              </a:gradFill>
              <a:ln w="3175">
                <a:solidFill>
                  <a:schemeClr val="bg1"/>
                </a:solidFill>
                <a:headEnd type="none" w="med" len="med"/>
                <a:tailEnd type="none" w="med" len="med"/>
              </a:ln>
              <a:effectLst>
                <a:outerShdw blurRad="50800" dist="76200" dir="8100000" algn="tr" rotWithShape="0">
                  <a:schemeClr val="tx2">
                    <a:alpha val="25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Sans Display"/>
                  <a:ea typeface="+mn-ea"/>
                  <a:cs typeface="Segoe UI" pitchFamily="34" charset="0"/>
                </a:endParaRPr>
              </a:p>
            </p:txBody>
          </p:sp>
        </p:grpSp>
        <p:sp>
          <p:nvSpPr>
            <p:cNvPr id="73" name="TextBox 72">
              <a:extLst>
                <a:ext uri="{FF2B5EF4-FFF2-40B4-BE49-F238E27FC236}">
                  <a16:creationId xmlns:a16="http://schemas.microsoft.com/office/drawing/2014/main" id="{B24451B6-4A50-63D2-B1E4-D939EC14C8A8}"/>
                </a:ext>
              </a:extLst>
            </p:cNvPr>
            <p:cNvSpPr txBox="1">
              <a:spLocks/>
            </p:cNvSpPr>
            <p:nvPr/>
          </p:nvSpPr>
          <p:spPr>
            <a:xfrm>
              <a:off x="9069085" y="2261500"/>
              <a:ext cx="2443846" cy="1600438"/>
            </a:xfrm>
            <a:prstGeom prst="rect">
              <a:avLst/>
            </a:prstGeom>
            <a:noFill/>
          </p:spPr>
          <p:txBody>
            <a:bodyPr wrap="square" lIns="91440" tIns="45720" rIns="91440" bIns="45720" anchor="t">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100" b="0" i="0" u="none" strike="noStrike" kern="1200" cap="none" spc="0" normalizeH="0" baseline="0" noProof="0">
                  <a:ln>
                    <a:noFill/>
                  </a:ln>
                  <a:solidFill>
                    <a:srgbClr val="FFFFFF"/>
                  </a:solidFill>
                  <a:effectLst/>
                  <a:uLnTx/>
                  <a:uFillTx/>
                  <a:latin typeface="Segoe Sans Display"/>
                  <a:ea typeface="+mn-ea"/>
                  <a:cs typeface="+mn-cs"/>
                </a:rPr>
                <a:t>Growing sustainable,</a:t>
              </a:r>
              <a:br>
                <a:rPr kumimoji="0" lang="en-US" sz="1100" b="0" i="0" u="none" strike="noStrike" kern="1200" cap="none" spc="0" normalizeH="0" baseline="0" noProof="0">
                  <a:ln>
                    <a:noFill/>
                  </a:ln>
                  <a:solidFill>
                    <a:srgbClr val="FFFFFF"/>
                  </a:solidFill>
                  <a:effectLst/>
                  <a:uLnTx/>
                  <a:uFillTx/>
                  <a:latin typeface="Segoe Sans Display"/>
                  <a:ea typeface="+mn-ea"/>
                  <a:cs typeface="+mn-cs"/>
                </a:rPr>
              </a:br>
              <a:r>
                <a:rPr kumimoji="0" lang="en-US" sz="1100" b="0" i="0" u="none" strike="noStrike" kern="1200" cap="none" spc="0" normalizeH="0" baseline="0" noProof="0">
                  <a:ln>
                    <a:noFill/>
                  </a:ln>
                  <a:solidFill>
                    <a:srgbClr val="FFFFFF"/>
                  </a:solidFill>
                  <a:effectLst/>
                  <a:uLnTx/>
                  <a:uFillTx/>
                  <a:latin typeface="Segoe Sans Display"/>
                  <a:ea typeface="+mn-ea"/>
                  <a:cs typeface="+mn-cs"/>
                </a:rPr>
                <a:t>AI-powered businesses</a:t>
              </a:r>
            </a:p>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100" b="0" i="0" u="none" strike="noStrike" kern="1200" cap="none" spc="0" normalizeH="0" baseline="0" noProof="0">
                  <a:ln>
                    <a:noFill/>
                  </a:ln>
                  <a:solidFill>
                    <a:srgbClr val="FFFFFF"/>
                  </a:solidFill>
                  <a:effectLst/>
                  <a:uLnTx/>
                  <a:uFillTx/>
                  <a:latin typeface="Segoe Sans Display"/>
                  <a:ea typeface="+mn-ea"/>
                  <a:cs typeface="+mn-cs"/>
                </a:rPr>
                <a:t>Developing better battery storage materials and decarbonization methods</a:t>
              </a:r>
            </a:p>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100" b="0" i="0" u="none" strike="noStrike" kern="1200" cap="none" spc="0" normalizeH="0" baseline="0" noProof="0">
                  <a:ln>
                    <a:noFill/>
                  </a:ln>
                  <a:solidFill>
                    <a:srgbClr val="FFFFFF"/>
                  </a:solidFill>
                  <a:effectLst/>
                  <a:uLnTx/>
                  <a:uFillTx/>
                  <a:latin typeface="Segoe Sans Display"/>
                  <a:ea typeface="+mn-ea"/>
                  <a:cs typeface="+mn-cs"/>
                </a:rPr>
                <a:t>Simulating DER integration scenarios to stress-test grid flexibility and investment planning</a:t>
              </a:r>
            </a:p>
          </p:txBody>
        </p:sp>
        <p:sp>
          <p:nvSpPr>
            <p:cNvPr id="77" name="light" title="Icon of a lightbulb">
              <a:extLst>
                <a:ext uri="{FF2B5EF4-FFF2-40B4-BE49-F238E27FC236}">
                  <a16:creationId xmlns:a16="http://schemas.microsoft.com/office/drawing/2014/main" id="{F13BB45D-0F6C-99E2-D5F9-606D99FB4F0C}"/>
                </a:ext>
              </a:extLst>
            </p:cNvPr>
            <p:cNvSpPr>
              <a:spLocks noChangeAspect="1" noEditPoints="1"/>
            </p:cNvSpPr>
            <p:nvPr/>
          </p:nvSpPr>
          <p:spPr bwMode="auto">
            <a:xfrm>
              <a:off x="11141957" y="1814514"/>
              <a:ext cx="183972" cy="273136"/>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952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Sans Display"/>
                <a:ea typeface="+mn-ea"/>
                <a:cs typeface="+mn-cs"/>
              </a:endParaRPr>
            </a:p>
          </p:txBody>
        </p:sp>
      </p:grpSp>
      <p:sp>
        <p:nvSpPr>
          <p:cNvPr id="78" name="Oval 77">
            <a:extLst>
              <a:ext uri="{FF2B5EF4-FFF2-40B4-BE49-F238E27FC236}">
                <a16:creationId xmlns:a16="http://schemas.microsoft.com/office/drawing/2014/main" id="{6932B111-8867-6105-0AA1-9E3510115033}"/>
              </a:ext>
            </a:extLst>
          </p:cNvPr>
          <p:cNvSpPr/>
          <p:nvPr/>
        </p:nvSpPr>
        <p:spPr bwMode="auto">
          <a:xfrm>
            <a:off x="7853471" y="5375910"/>
            <a:ext cx="355202" cy="355200"/>
          </a:xfrm>
          <a:prstGeom prst="ellipse">
            <a:avLst/>
          </a:prstGeom>
          <a:solidFill>
            <a:schemeClr val="tx2"/>
          </a:solidFill>
          <a:ln w="9525" cap="flat" cmpd="sng" algn="ctr">
            <a:noFill/>
            <a:prstDash val="solid"/>
            <a:headEnd type="none" w="med" len="med"/>
            <a:tailEnd type="none" w="med" len="med"/>
          </a:ln>
          <a:effectLst/>
        </p:spPr>
        <p:txBody>
          <a:bodyPr rot="0" spcFirstLastPara="0" vert="horz" wrap="square" lIns="173397" tIns="138718" rIns="173397" bIns="138718"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884207" rtl="0" eaLnBrk="1" fontAlgn="base" latinLnBrk="0" hangingPunct="1">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solidFill>
                <a:effectLst/>
                <a:uLnTx/>
                <a:uFillTx/>
                <a:latin typeface="Segoe Sans Display"/>
                <a:ea typeface="Segoe UI" pitchFamily="34" charset="0"/>
                <a:cs typeface="Segoe UI" pitchFamily="34" charset="0"/>
                <a:sym typeface="Wingdings" panose="05000000000000000000" pitchFamily="2" charset="2"/>
              </a:rPr>
              <a:t></a:t>
            </a:r>
            <a:endParaRPr kumimoji="0" lang="en-US" sz="1400" b="0" i="0" u="none" strike="noStrike" kern="0" cap="none" spc="0" normalizeH="0" baseline="0" noProof="0">
              <a:ln>
                <a:noFill/>
              </a:ln>
              <a:solidFill>
                <a:srgbClr val="FFFFFF"/>
              </a:solidFill>
              <a:effectLst/>
              <a:uLnTx/>
              <a:uFillTx/>
              <a:latin typeface="Segoe Sans Display"/>
              <a:ea typeface="Segoe UI" pitchFamily="34" charset="0"/>
              <a:cs typeface="Segoe UI" pitchFamily="34" charset="0"/>
            </a:endParaRPr>
          </a:p>
        </p:txBody>
      </p:sp>
    </p:spTree>
    <p:extLst>
      <p:ext uri="{BB962C8B-B14F-4D97-AF65-F5344CB8AC3E}">
        <p14:creationId xmlns:p14="http://schemas.microsoft.com/office/powerpoint/2010/main" val="2599075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1000"/>
                                        <p:tgtEl>
                                          <p:spTgt spid="83"/>
                                        </p:tgtEl>
                                      </p:cBhvr>
                                    </p:animEffect>
                                  </p:childTnLst>
                                </p:cTn>
                              </p:par>
                              <p:par>
                                <p:cTn id="8" presetID="42" presetClass="path" presetSubtype="0" decel="100000" fill="hold" nodeType="withEffect">
                                  <p:stCondLst>
                                    <p:cond delay="0"/>
                                  </p:stCondLst>
                                  <p:childTnLst>
                                    <p:animMotion origin="layout" path="M 4.16667E-7 2.22222E-6 L 4.16667E-7 0.03541 " pathEditMode="relative" rAng="0" ptsTypes="AA">
                                      <p:cBhvr>
                                        <p:cTn id="9" dur="1000" spd="-100000" fill="hold"/>
                                        <p:tgtEl>
                                          <p:spTgt spid="83"/>
                                        </p:tgtEl>
                                        <p:attrNameLst>
                                          <p:attrName>ppt_x</p:attrName>
                                          <p:attrName>ppt_y</p:attrName>
                                        </p:attrNameLst>
                                      </p:cBhvr>
                                      <p:rCtr x="0" y="1759"/>
                                    </p:animMotion>
                                  </p:childTnLst>
                                </p:cTn>
                              </p:par>
                              <p:par>
                                <p:cTn id="10" presetID="10" presetClass="entr" presetSubtype="0" fill="hold" nodeType="withEffect">
                                  <p:stCondLst>
                                    <p:cond delay="500"/>
                                  </p:stCondLst>
                                  <p:childTnLst>
                                    <p:set>
                                      <p:cBhvr>
                                        <p:cTn id="11" dur="1" fill="hold">
                                          <p:stCondLst>
                                            <p:cond delay="0"/>
                                          </p:stCondLst>
                                        </p:cTn>
                                        <p:tgtEl>
                                          <p:spTgt spid="84"/>
                                        </p:tgtEl>
                                        <p:attrNameLst>
                                          <p:attrName>style.visibility</p:attrName>
                                        </p:attrNameLst>
                                      </p:cBhvr>
                                      <p:to>
                                        <p:strVal val="visible"/>
                                      </p:to>
                                    </p:set>
                                    <p:animEffect transition="in" filter="fade">
                                      <p:cBhvr>
                                        <p:cTn id="12" dur="1000"/>
                                        <p:tgtEl>
                                          <p:spTgt spid="84"/>
                                        </p:tgtEl>
                                      </p:cBhvr>
                                    </p:animEffect>
                                  </p:childTnLst>
                                </p:cTn>
                              </p:par>
                              <p:par>
                                <p:cTn id="13" presetID="42" presetClass="path" presetSubtype="0" decel="100000" fill="hold" nodeType="withEffect">
                                  <p:stCondLst>
                                    <p:cond delay="500"/>
                                  </p:stCondLst>
                                  <p:childTnLst>
                                    <p:animMotion origin="layout" path="M 4.16667E-7 2.22222E-6 L 4.16667E-7 0.03541 " pathEditMode="relative" rAng="0" ptsTypes="AA">
                                      <p:cBhvr>
                                        <p:cTn id="14" dur="1000" spd="-100000" fill="hold"/>
                                        <p:tgtEl>
                                          <p:spTgt spid="84"/>
                                        </p:tgtEl>
                                        <p:attrNameLst>
                                          <p:attrName>ppt_x</p:attrName>
                                          <p:attrName>ppt_y</p:attrName>
                                        </p:attrNameLst>
                                      </p:cBhvr>
                                      <p:rCtr x="0" y="1759"/>
                                    </p:animMotion>
                                  </p:childTnLst>
                                </p:cTn>
                              </p:par>
                              <p:par>
                                <p:cTn id="15" presetID="10" presetClass="entr" presetSubtype="0" fill="hold" nodeType="withEffect">
                                  <p:stCondLst>
                                    <p:cond delay="1000"/>
                                  </p:stCondLst>
                                  <p:childTnLst>
                                    <p:set>
                                      <p:cBhvr>
                                        <p:cTn id="16" dur="1" fill="hold">
                                          <p:stCondLst>
                                            <p:cond delay="0"/>
                                          </p:stCondLst>
                                        </p:cTn>
                                        <p:tgtEl>
                                          <p:spTgt spid="85"/>
                                        </p:tgtEl>
                                        <p:attrNameLst>
                                          <p:attrName>style.visibility</p:attrName>
                                        </p:attrNameLst>
                                      </p:cBhvr>
                                      <p:to>
                                        <p:strVal val="visible"/>
                                      </p:to>
                                    </p:set>
                                    <p:animEffect transition="in" filter="fade">
                                      <p:cBhvr>
                                        <p:cTn id="17" dur="1000"/>
                                        <p:tgtEl>
                                          <p:spTgt spid="85"/>
                                        </p:tgtEl>
                                      </p:cBhvr>
                                    </p:animEffect>
                                  </p:childTnLst>
                                </p:cTn>
                              </p:par>
                              <p:par>
                                <p:cTn id="18" presetID="42" presetClass="path" presetSubtype="0" decel="100000" fill="hold" nodeType="withEffect">
                                  <p:stCondLst>
                                    <p:cond delay="1000"/>
                                  </p:stCondLst>
                                  <p:childTnLst>
                                    <p:animMotion origin="layout" path="M 4.16667E-7 2.22222E-6 L 4.16667E-7 0.03541 " pathEditMode="relative" rAng="0" ptsTypes="AA">
                                      <p:cBhvr>
                                        <p:cTn id="19" dur="1000" spd="-100000" fill="hold"/>
                                        <p:tgtEl>
                                          <p:spTgt spid="85"/>
                                        </p:tgtEl>
                                        <p:attrNameLst>
                                          <p:attrName>ppt_x</p:attrName>
                                          <p:attrName>ppt_y</p:attrName>
                                        </p:attrNameLst>
                                      </p:cBhvr>
                                      <p:rCtr x="0" y="1759"/>
                                    </p:animMotion>
                                  </p:childTnLst>
                                </p:cTn>
                              </p:par>
                              <p:par>
                                <p:cTn id="20" presetID="10" presetClass="entr" presetSubtype="0" fill="hold" nodeType="withEffect">
                                  <p:stCondLst>
                                    <p:cond delay="1500"/>
                                  </p:stCondLst>
                                  <p:childTnLst>
                                    <p:set>
                                      <p:cBhvr>
                                        <p:cTn id="21" dur="1" fill="hold">
                                          <p:stCondLst>
                                            <p:cond delay="0"/>
                                          </p:stCondLst>
                                        </p:cTn>
                                        <p:tgtEl>
                                          <p:spTgt spid="86"/>
                                        </p:tgtEl>
                                        <p:attrNameLst>
                                          <p:attrName>style.visibility</p:attrName>
                                        </p:attrNameLst>
                                      </p:cBhvr>
                                      <p:to>
                                        <p:strVal val="visible"/>
                                      </p:to>
                                    </p:set>
                                    <p:animEffect transition="in" filter="fade">
                                      <p:cBhvr>
                                        <p:cTn id="22" dur="1000"/>
                                        <p:tgtEl>
                                          <p:spTgt spid="86"/>
                                        </p:tgtEl>
                                      </p:cBhvr>
                                    </p:animEffect>
                                  </p:childTnLst>
                                </p:cTn>
                              </p:par>
                              <p:par>
                                <p:cTn id="23" presetID="42" presetClass="path" presetSubtype="0" decel="100000" fill="hold" nodeType="withEffect">
                                  <p:stCondLst>
                                    <p:cond delay="1500"/>
                                  </p:stCondLst>
                                  <p:childTnLst>
                                    <p:animMotion origin="layout" path="M 4.16667E-7 2.22222E-6 L 4.16667E-7 0.03541 " pathEditMode="relative" rAng="0" ptsTypes="AA">
                                      <p:cBhvr>
                                        <p:cTn id="24" dur="1000" spd="-100000" fill="hold"/>
                                        <p:tgtEl>
                                          <p:spTgt spid="86"/>
                                        </p:tgtEl>
                                        <p:attrNameLst>
                                          <p:attrName>ppt_x</p:attrName>
                                          <p:attrName>ppt_y</p:attrName>
                                        </p:attrNameLst>
                                      </p:cBhvr>
                                      <p:rCtr x="0" y="1759"/>
                                    </p:animMotion>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Effect transition="in" filter="fade">
                                      <p:cBhvr>
                                        <p:cTn id="28" dur="1000"/>
                                        <p:tgtEl>
                                          <p:spTgt spid="27"/>
                                        </p:tgtEl>
                                      </p:cBhvr>
                                    </p:animEffect>
                                  </p:childTnLst>
                                </p:cTn>
                              </p:par>
                              <p:par>
                                <p:cTn id="29" presetID="42" presetClass="path" presetSubtype="0" decel="100000" fill="hold" grpId="1" nodeType="withEffect">
                                  <p:stCondLst>
                                    <p:cond delay="0"/>
                                  </p:stCondLst>
                                  <p:childTnLst>
                                    <p:animMotion origin="layout" path="M 0 -3.7037E-6 L 0 -0.02847 " pathEditMode="relative" rAng="0" ptsTypes="AA">
                                      <p:cBhvr>
                                        <p:cTn id="30" dur="1000" spd="-100000" fill="hold"/>
                                        <p:tgtEl>
                                          <p:spTgt spid="27"/>
                                        </p:tgtEl>
                                        <p:attrNameLst>
                                          <p:attrName>ppt_x</p:attrName>
                                          <p:attrName>ppt_y</p:attrName>
                                        </p:attrNameLst>
                                      </p:cBhvr>
                                      <p:rCtr x="0" y="-1435"/>
                                    </p:animMotion>
                                  </p:childTnLst>
                                </p:cTn>
                              </p:par>
                              <p:par>
                                <p:cTn id="31" presetID="10" presetClass="entr" presetSubtype="0" fill="hold" grpId="0" nodeType="with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fade">
                                      <p:cBhvr>
                                        <p:cTn id="33" dur="1000"/>
                                        <p:tgtEl>
                                          <p:spTgt spid="16"/>
                                        </p:tgtEl>
                                      </p:cBhvr>
                                    </p:animEffect>
                                  </p:childTnLst>
                                </p:cTn>
                              </p:par>
                              <p:par>
                                <p:cTn id="34" presetID="42" presetClass="path" presetSubtype="0" decel="100000" fill="hold" grpId="1" nodeType="withEffect">
                                  <p:stCondLst>
                                    <p:cond delay="0"/>
                                  </p:stCondLst>
                                  <p:childTnLst>
                                    <p:animMotion origin="layout" path="M 4.16667E-7 2.22222E-6 L 4.16667E-7 0.03541 " pathEditMode="relative" rAng="0" ptsTypes="AA">
                                      <p:cBhvr>
                                        <p:cTn id="35" dur="1000" spd="-100000" fill="hold"/>
                                        <p:tgtEl>
                                          <p:spTgt spid="16"/>
                                        </p:tgtEl>
                                        <p:attrNameLst>
                                          <p:attrName>ppt_x</p:attrName>
                                          <p:attrName>ppt_y</p:attrName>
                                        </p:attrNameLst>
                                      </p:cBhvr>
                                      <p:rCtr x="0" y="1759"/>
                                    </p:animMotion>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fade">
                                      <p:cBhvr>
                                        <p:cTn id="39" dur="1000"/>
                                        <p:tgtEl>
                                          <p:spTgt spid="18"/>
                                        </p:tgtEl>
                                      </p:cBhvr>
                                    </p:animEffect>
                                  </p:childTnLst>
                                </p:cTn>
                              </p:par>
                              <p:par>
                                <p:cTn id="40" presetID="42" presetClass="path" presetSubtype="0" decel="100000" fill="hold" grpId="1" nodeType="withEffect">
                                  <p:stCondLst>
                                    <p:cond delay="0"/>
                                  </p:stCondLst>
                                  <p:childTnLst>
                                    <p:animMotion origin="layout" path="M 6.25E-7 -2.22222E-6 L -0.01133 -2.22222E-6 " pathEditMode="relative" rAng="0" ptsTypes="AA">
                                      <p:cBhvr>
                                        <p:cTn id="41" dur="1000" spd="-100000" fill="hold"/>
                                        <p:tgtEl>
                                          <p:spTgt spid="18"/>
                                        </p:tgtEl>
                                        <p:attrNameLst>
                                          <p:attrName>ppt_x</p:attrName>
                                          <p:attrName>ppt_y</p:attrName>
                                        </p:attrNameLst>
                                      </p:cBhvr>
                                      <p:rCtr x="-573" y="0"/>
                                    </p:animMotion>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fade">
                                      <p:cBhvr>
                                        <p:cTn id="45" dur="1000"/>
                                        <p:tgtEl>
                                          <p:spTgt spid="41"/>
                                        </p:tgtEl>
                                      </p:cBhvr>
                                    </p:animEffect>
                                  </p:childTnLst>
                                </p:cTn>
                              </p:par>
                              <p:par>
                                <p:cTn id="46" presetID="42" presetClass="path" presetSubtype="0" decel="100000" fill="hold" grpId="1" nodeType="withEffect">
                                  <p:stCondLst>
                                    <p:cond delay="0"/>
                                  </p:stCondLst>
                                  <p:childTnLst>
                                    <p:animMotion origin="layout" path="M 1.66667E-6 -2.22222E-6 L -0.01133 -2.22222E-6 " pathEditMode="relative" rAng="0" ptsTypes="AA">
                                      <p:cBhvr>
                                        <p:cTn id="47" dur="1000" spd="-100000" fill="hold"/>
                                        <p:tgtEl>
                                          <p:spTgt spid="41"/>
                                        </p:tgtEl>
                                        <p:attrNameLst>
                                          <p:attrName>ppt_x</p:attrName>
                                          <p:attrName>ppt_y</p:attrName>
                                        </p:attrNameLst>
                                      </p:cBhvr>
                                      <p:rCtr x="-573" y="0"/>
                                    </p:animMotion>
                                  </p:childTnLst>
                                </p:cTn>
                              </p:par>
                              <p:par>
                                <p:cTn id="48" presetID="10" presetClass="entr" presetSubtype="0" fill="hold" grpId="0" nodeType="with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fade">
                                      <p:cBhvr>
                                        <p:cTn id="50" dur="1000"/>
                                        <p:tgtEl>
                                          <p:spTgt spid="21"/>
                                        </p:tgtEl>
                                      </p:cBhvr>
                                    </p:animEffect>
                                  </p:childTnLst>
                                </p:cTn>
                              </p:par>
                              <p:par>
                                <p:cTn id="51" presetID="42" presetClass="path" presetSubtype="0" decel="100000" fill="hold" grpId="1" nodeType="withEffect">
                                  <p:stCondLst>
                                    <p:cond delay="0"/>
                                  </p:stCondLst>
                                  <p:childTnLst>
                                    <p:animMotion origin="layout" path="M 6.25E-7 -2.22222E-6 L -0.01133 -2.22222E-6 " pathEditMode="relative" rAng="0" ptsTypes="AA">
                                      <p:cBhvr>
                                        <p:cTn id="52" dur="1000" spd="-100000" fill="hold"/>
                                        <p:tgtEl>
                                          <p:spTgt spid="21"/>
                                        </p:tgtEl>
                                        <p:attrNameLst>
                                          <p:attrName>ppt_x</p:attrName>
                                          <p:attrName>ppt_y</p:attrName>
                                        </p:attrNameLst>
                                      </p:cBhvr>
                                      <p:rCtr x="-573" y="0"/>
                                    </p:animMotion>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78"/>
                                        </p:tgtEl>
                                        <p:attrNameLst>
                                          <p:attrName>style.visibility</p:attrName>
                                        </p:attrNameLst>
                                      </p:cBhvr>
                                      <p:to>
                                        <p:strVal val="visible"/>
                                      </p:to>
                                    </p:set>
                                    <p:animEffect transition="in" filter="fade">
                                      <p:cBhvr>
                                        <p:cTn id="56" dur="1000"/>
                                        <p:tgtEl>
                                          <p:spTgt spid="78"/>
                                        </p:tgtEl>
                                      </p:cBhvr>
                                    </p:animEffect>
                                  </p:childTnLst>
                                </p:cTn>
                              </p:par>
                              <p:par>
                                <p:cTn id="57" presetID="42" presetClass="path" presetSubtype="0" decel="100000" fill="hold" grpId="1" nodeType="withEffect">
                                  <p:stCondLst>
                                    <p:cond delay="0"/>
                                  </p:stCondLst>
                                  <p:childTnLst>
                                    <p:animMotion origin="layout" path="M 1.66667E-6 -2.22222E-6 L -0.01133 -2.22222E-6 " pathEditMode="relative" rAng="0" ptsTypes="AA">
                                      <p:cBhvr>
                                        <p:cTn id="58" dur="1000" spd="-100000" fill="hold"/>
                                        <p:tgtEl>
                                          <p:spTgt spid="78"/>
                                        </p:tgtEl>
                                        <p:attrNameLst>
                                          <p:attrName>ppt_x</p:attrName>
                                          <p:attrName>ppt_y</p:attrName>
                                        </p:attrNameLst>
                                      </p:cBhvr>
                                      <p:rCtr x="-573" y="0"/>
                                    </p:animMotion>
                                  </p:childTnLst>
                                </p:cTn>
                              </p:par>
                              <p:par>
                                <p:cTn id="59" presetID="10" presetClass="entr" presetSubtype="0"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fade">
                                      <p:cBhvr>
                                        <p:cTn id="61" dur="1000"/>
                                        <p:tgtEl>
                                          <p:spTgt spid="22"/>
                                        </p:tgtEl>
                                      </p:cBhvr>
                                    </p:animEffect>
                                  </p:childTnLst>
                                </p:cTn>
                              </p:par>
                              <p:par>
                                <p:cTn id="62" presetID="42" presetClass="path" presetSubtype="0" decel="100000" fill="hold" grpId="1" nodeType="withEffect">
                                  <p:stCondLst>
                                    <p:cond delay="0"/>
                                  </p:stCondLst>
                                  <p:childTnLst>
                                    <p:animMotion origin="layout" path="M 6.25E-7 -2.22222E-6 L -0.01133 -2.22222E-6 " pathEditMode="relative" rAng="0" ptsTypes="AA">
                                      <p:cBhvr>
                                        <p:cTn id="63" dur="1000" spd="-100000" fill="hold"/>
                                        <p:tgtEl>
                                          <p:spTgt spid="22"/>
                                        </p:tgtEl>
                                        <p:attrNameLst>
                                          <p:attrName>ppt_x</p:attrName>
                                          <p:attrName>ppt_y</p:attrName>
                                        </p:attrNameLst>
                                      </p:cBhvr>
                                      <p:rCtr x="-57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6" grpId="1" animBg="1"/>
      <p:bldP spid="27" grpId="0" animBg="1"/>
      <p:bldP spid="27" grpId="1" animBg="1"/>
      <p:bldP spid="18" grpId="0" animBg="1"/>
      <p:bldP spid="18" grpId="1" animBg="1"/>
      <p:bldP spid="21" grpId="0" animBg="1"/>
      <p:bldP spid="21" grpId="1" animBg="1"/>
      <p:bldP spid="22" grpId="0" animBg="1"/>
      <p:bldP spid="22" grpId="1" animBg="1"/>
      <p:bldP spid="41" grpId="0" animBg="1"/>
      <p:bldP spid="41" grpId="1" animBg="1"/>
      <p:bldP spid="78" grpId="0" animBg="1"/>
      <p:bldP spid="78" grpId="1"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2AB4BB-0CD0-7688-E87E-659FAEDE427A}"/>
            </a:ext>
          </a:extLst>
        </p:cNvPr>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E55393D-8DEF-3566-5D97-4D09EC3058E8}"/>
              </a:ext>
              <a:ext uri="{C183D7F6-B498-43B3-948B-1728B52AA6E4}">
                <adec:decorative xmlns:adec="http://schemas.microsoft.com/office/drawing/2017/decorative" val="1"/>
              </a:ext>
            </a:extLst>
          </p:cNvPr>
          <p:cNvSpPr/>
          <p:nvPr/>
        </p:nvSpPr>
        <p:spPr bwMode="auto">
          <a:xfrm>
            <a:off x="749115" y="676912"/>
            <a:ext cx="10693771" cy="5504176"/>
          </a:xfrm>
          <a:prstGeom prst="roundRect">
            <a:avLst>
              <a:gd name="adj" fmla="val 6028"/>
            </a:avLst>
          </a:prstGeom>
          <a:solidFill>
            <a:srgbClr val="194449">
              <a:alpha val="10000"/>
            </a:srgbClr>
          </a:solidFill>
        </p:spPr>
        <p:txBody>
          <a:bodyPr wrap="square" lIns="0" tIns="0" rIns="0" bIns="45720" rtlCol="0" anchor="ctr" anchorCtr="0">
            <a:noAutofit/>
          </a:bodyPr>
          <a:lstStyle/>
          <a:p>
            <a:pPr marL="0" marR="0" lvl="0" indent="0" algn="ctr" defTabSz="2275850" rtl="0" eaLnBrk="1" fontAlgn="base" latinLnBrk="0" hangingPunct="1">
              <a:lnSpc>
                <a:spcPct val="100000"/>
              </a:lnSpc>
              <a:spcBef>
                <a:spcPts val="200"/>
              </a:spcBef>
              <a:spcAft>
                <a:spcPct val="0"/>
              </a:spcAft>
              <a:buClrTx/>
              <a:buSzTx/>
              <a:buFontTx/>
              <a:buNone/>
              <a:tabLst>
                <a:tab pos="3701239" algn="l"/>
              </a:tabLst>
              <a:defRPr/>
            </a:pPr>
            <a:endParaRPr kumimoji="0" lang="en-US" sz="2000" b="1" i="0" u="none" strike="noStrike" kern="1200" cap="none" spc="0" normalizeH="0" baseline="0" noProof="0" err="1">
              <a:ln w="3175">
                <a:noFill/>
              </a:ln>
              <a:gradFill>
                <a:gsLst>
                  <a:gs pos="9174">
                    <a:srgbClr val="000000"/>
                  </a:gs>
                  <a:gs pos="42000">
                    <a:srgbClr val="000000"/>
                  </a:gs>
                </a:gsLst>
                <a:path path="circle">
                  <a:fillToRect l="100000" t="100000"/>
                </a:path>
              </a:gradFill>
              <a:effectLst/>
              <a:uLnTx/>
              <a:uFillTx/>
              <a:latin typeface="Segoe UI Variable Display Semibold" pitchFamily="2" charset="0"/>
              <a:ea typeface="+mn-ea"/>
              <a:cs typeface="Segoe UI" pitchFamily="34" charset="0"/>
            </a:endParaRPr>
          </a:p>
        </p:txBody>
      </p:sp>
      <p:pic>
        <p:nvPicPr>
          <p:cNvPr id="8" name="Picture 7">
            <a:extLst>
              <a:ext uri="{FF2B5EF4-FFF2-40B4-BE49-F238E27FC236}">
                <a16:creationId xmlns:a16="http://schemas.microsoft.com/office/drawing/2014/main" id="{A4428CBA-9A53-EC1E-3405-F66FFCA521F4}"/>
              </a:ext>
              <a:ext uri="{C183D7F6-B498-43B3-948B-1728B52AA6E4}">
                <adec:decorative xmlns:adec="http://schemas.microsoft.com/office/drawing/2017/decorative" val="1"/>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Lst>
          </a:blip>
          <a:srcRect l="49021" t="9485" r="223" b="16606"/>
          <a:stretch>
            <a:fillRect/>
          </a:stretch>
        </p:blipFill>
        <p:spPr>
          <a:xfrm>
            <a:off x="1130917" y="1025707"/>
            <a:ext cx="3300875" cy="4806587"/>
          </a:xfrm>
          <a:prstGeom prst="roundRect">
            <a:avLst>
              <a:gd name="adj" fmla="val 8448"/>
            </a:avLst>
          </a:prstGeom>
          <a:ln>
            <a:noFill/>
          </a:ln>
        </p:spPr>
      </p:pic>
      <p:sp>
        <p:nvSpPr>
          <p:cNvPr id="2" name="Title 1">
            <a:extLst>
              <a:ext uri="{FF2B5EF4-FFF2-40B4-BE49-F238E27FC236}">
                <a16:creationId xmlns:a16="http://schemas.microsoft.com/office/drawing/2014/main" id="{11F1E865-BA38-C926-BE6C-004AC8CE9A0E}"/>
              </a:ext>
            </a:extLst>
          </p:cNvPr>
          <p:cNvSpPr txBox="1">
            <a:spLocks noGrp="1"/>
          </p:cNvSpPr>
          <p:nvPr>
            <p:ph type="title" idx="4294967295"/>
          </p:nvPr>
        </p:nvSpPr>
        <p:spPr>
          <a:xfrm>
            <a:off x="4857276" y="1986296"/>
            <a:ext cx="4578176" cy="2885405"/>
          </a:xfrm>
          <a:prstGeom prst="rect">
            <a:avLst/>
          </a:prstGeom>
          <a:noFill/>
          <a:ln>
            <a:noFill/>
            <a:prstDash/>
          </a:ln>
          <a:effectLst/>
        </p:spPr>
        <p:txBody>
          <a:bodyPr rot="0" spcFirstLastPara="0" vertOverflow="overflow" horzOverflow="overflow" vert="horz" wrap="none" lIns="0" tIns="0" rIns="0" bIns="0" numCol="1" spcCol="0" rtlCol="0" fromWordArt="0" anchor="t" anchorCtr="0" forceAA="0" compatLnSpc="1">
            <a:prstTxWarp prst="textNoShape">
              <a:avLst/>
            </a:prstTxWarp>
            <a:spAutoFit/>
          </a:bodyPr>
          <a:lstStyle/>
          <a:p>
            <a:pPr marL="0" marR="0" lvl="0" indent="0" defTabSz="914400" rtl="0" eaLnBrk="1" fontAlgn="auto" latinLnBrk="0" hangingPunct="1">
              <a:lnSpc>
                <a:spcPts val="7500"/>
              </a:lnSpc>
              <a:spcBef>
                <a:spcPts val="0"/>
              </a:spcBef>
              <a:spcAft>
                <a:spcPts val="0"/>
              </a:spcAft>
              <a:buClrTx/>
              <a:buSzTx/>
              <a:buFontTx/>
              <a:buNone/>
              <a:tabLst/>
              <a:defRPr/>
            </a:pPr>
            <a:r>
              <a:rPr kumimoji="0" lang="en-US" sz="6600" b="0" i="0" u="none" strike="noStrike" kern="1200" cap="none" spc="0" normalizeH="0" baseline="0" noProof="0">
                <a:ln>
                  <a:noFill/>
                </a:ln>
                <a:effectLst/>
                <a:uLnTx/>
                <a:uFillTx/>
                <a:latin typeface="Segoe UI Variable Display Semib" pitchFamily="2" charset="0"/>
                <a:ea typeface="+mn-ea"/>
                <a:cs typeface="+mn-cs"/>
              </a:rPr>
              <a:t>Enrich</a:t>
            </a:r>
          </a:p>
          <a:p>
            <a:pPr marL="0" marR="0" lvl="0" indent="0" defTabSz="914400" rtl="0" eaLnBrk="1" fontAlgn="auto" latinLnBrk="0" hangingPunct="1">
              <a:lnSpc>
                <a:spcPts val="7500"/>
              </a:lnSpc>
              <a:spcBef>
                <a:spcPts val="0"/>
              </a:spcBef>
              <a:spcAft>
                <a:spcPts val="0"/>
              </a:spcAft>
              <a:buClrTx/>
              <a:buSzTx/>
              <a:buFontTx/>
              <a:buNone/>
              <a:tabLst/>
              <a:defRPr/>
            </a:pPr>
            <a:r>
              <a:rPr kumimoji="0" lang="en-US" sz="6600" b="0" i="0" u="none" strike="noStrike" kern="1200" cap="none" spc="0" normalizeH="0" baseline="0" noProof="0">
                <a:ln>
                  <a:noFill/>
                </a:ln>
                <a:effectLst/>
                <a:uLnTx/>
                <a:uFillTx/>
                <a:latin typeface="Segoe UI Variable Display Semib" pitchFamily="2" charset="0"/>
                <a:ea typeface="+mn-ea"/>
                <a:cs typeface="+mn-cs"/>
              </a:rPr>
              <a:t>employee</a:t>
            </a:r>
          </a:p>
          <a:p>
            <a:pPr marL="0" marR="0" lvl="0" indent="0" defTabSz="914400" rtl="0" eaLnBrk="1" fontAlgn="auto" latinLnBrk="0" hangingPunct="1">
              <a:lnSpc>
                <a:spcPts val="7500"/>
              </a:lnSpc>
              <a:spcBef>
                <a:spcPts val="0"/>
              </a:spcBef>
              <a:spcAft>
                <a:spcPts val="0"/>
              </a:spcAft>
              <a:buClrTx/>
              <a:buSzTx/>
              <a:buFontTx/>
              <a:buNone/>
              <a:tabLst/>
              <a:defRPr/>
            </a:pPr>
            <a:r>
              <a:rPr kumimoji="0" lang="en-US" sz="6600" b="0" i="0" u="none" strike="noStrike" kern="1200" cap="none" spc="0" normalizeH="0" baseline="0" noProof="0">
                <a:ln>
                  <a:noFill/>
                </a:ln>
                <a:effectLst/>
                <a:uLnTx/>
                <a:uFillTx/>
                <a:latin typeface="Segoe UI Variable Display Semib" pitchFamily="2" charset="0"/>
                <a:ea typeface="+mn-ea"/>
                <a:cs typeface="+mn-cs"/>
              </a:rPr>
              <a:t>experiences</a:t>
            </a:r>
          </a:p>
        </p:txBody>
      </p:sp>
    </p:spTree>
    <p:extLst>
      <p:ext uri="{BB962C8B-B14F-4D97-AF65-F5344CB8AC3E}">
        <p14:creationId xmlns:p14="http://schemas.microsoft.com/office/powerpoint/2010/main" val="2861358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39693C-4714-8DC2-DA23-286634800DE7}"/>
            </a:ext>
          </a:extLst>
        </p:cNvPr>
        <p:cNvGrpSpPr/>
        <p:nvPr/>
      </p:nvGrpSpPr>
      <p:grpSpPr>
        <a:xfrm>
          <a:off x="0" y="0"/>
          <a:ext cx="0" cy="0"/>
          <a:chOff x="0" y="0"/>
          <a:chExt cx="0" cy="0"/>
        </a:xfrm>
      </p:grpSpPr>
      <p:sp>
        <p:nvSpPr>
          <p:cNvPr id="2" name="Rectangle: Top Corners Rounded 1">
            <a:extLst>
              <a:ext uri="{FF2B5EF4-FFF2-40B4-BE49-F238E27FC236}">
                <a16:creationId xmlns:a16="http://schemas.microsoft.com/office/drawing/2014/main" id="{12087D4F-D143-B753-EAF0-D181BC61E95D}"/>
              </a:ext>
              <a:ext uri="{C183D7F6-B498-43B3-948B-1728B52AA6E4}">
                <adec:decorative xmlns:adec="http://schemas.microsoft.com/office/drawing/2017/decorative" val="1"/>
              </a:ext>
            </a:extLst>
          </p:cNvPr>
          <p:cNvSpPr/>
          <p:nvPr/>
        </p:nvSpPr>
        <p:spPr bwMode="auto">
          <a:xfrm rot="5400000">
            <a:off x="-1367322" y="1878033"/>
            <a:ext cx="6078734" cy="3344090"/>
          </a:xfrm>
          <a:prstGeom prst="round2SameRect">
            <a:avLst>
              <a:gd name="adj1" fmla="val 6940"/>
              <a:gd name="adj2" fmla="val 0"/>
            </a:avLst>
          </a:prstGeom>
          <a:gradFill flip="none" rotWithShape="1">
            <a:gsLst>
              <a:gs pos="77000">
                <a:srgbClr val="0D72C4"/>
              </a:gs>
              <a:gs pos="0">
                <a:srgbClr val="9D42BB"/>
              </a:gs>
            </a:gsLst>
            <a:path path="circle">
              <a:fillToRect l="100000" b="100000"/>
            </a:path>
            <a:tileRect t="-100000" r="-10000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0" rIns="91440" bIns="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FFFFFF"/>
              </a:solidFill>
              <a:effectLst/>
              <a:uLnTx/>
              <a:uFillTx/>
              <a:latin typeface="Segoe Sans Display Semibold"/>
              <a:ea typeface="+mn-ea"/>
              <a:cs typeface="Segoe Sans Display" pitchFamily="2" charset="0"/>
            </a:endParaRPr>
          </a:p>
        </p:txBody>
      </p:sp>
      <p:sp>
        <p:nvSpPr>
          <p:cNvPr id="3" name="Rectangle: Rounded Corners 2">
            <a:extLst>
              <a:ext uri="{FF2B5EF4-FFF2-40B4-BE49-F238E27FC236}">
                <a16:creationId xmlns:a16="http://schemas.microsoft.com/office/drawing/2014/main" id="{F7308527-201A-1F14-34BC-E1FACA101E84}"/>
              </a:ext>
              <a:ext uri="{C183D7F6-B498-43B3-948B-1728B52AA6E4}">
                <adec:decorative xmlns:adec="http://schemas.microsoft.com/office/drawing/2017/decorative" val="1"/>
              </a:ext>
            </a:extLst>
          </p:cNvPr>
          <p:cNvSpPr>
            <a:spLocks/>
          </p:cNvSpPr>
          <p:nvPr/>
        </p:nvSpPr>
        <p:spPr bwMode="auto">
          <a:xfrm>
            <a:off x="9206012" y="2742122"/>
            <a:ext cx="2395568" cy="3518978"/>
          </a:xfrm>
          <a:prstGeom prst="roundRect">
            <a:avLst>
              <a:gd name="adj" fmla="val 3484"/>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Segoe Sans Display"/>
              <a:ea typeface="+mn-ea"/>
              <a:cs typeface="Segoe Sans Display" pitchFamily="2" charset="0"/>
            </a:endParaRPr>
          </a:p>
        </p:txBody>
      </p:sp>
      <p:sp>
        <p:nvSpPr>
          <p:cNvPr id="15" name="Freeform: Shape 14">
            <a:extLst>
              <a:ext uri="{FF2B5EF4-FFF2-40B4-BE49-F238E27FC236}">
                <a16:creationId xmlns:a16="http://schemas.microsoft.com/office/drawing/2014/main" id="{957F9925-BE45-64F4-C68F-CB7C57495144}"/>
              </a:ext>
              <a:ext uri="{C183D7F6-B498-43B3-948B-1728B52AA6E4}">
                <adec:decorative xmlns:adec="http://schemas.microsoft.com/office/drawing/2017/decorative" val="1"/>
              </a:ext>
            </a:extLst>
          </p:cNvPr>
          <p:cNvSpPr>
            <a:spLocks/>
          </p:cNvSpPr>
          <p:nvPr/>
        </p:nvSpPr>
        <p:spPr bwMode="auto">
          <a:xfrm>
            <a:off x="10016627" y="2363579"/>
            <a:ext cx="774338" cy="774338"/>
          </a:xfrm>
          <a:custGeom>
            <a:avLst/>
            <a:gdLst>
              <a:gd name="connsiteX0" fmla="*/ 338078 w 676156"/>
              <a:gd name="connsiteY0" fmla="*/ 0 h 677960"/>
              <a:gd name="connsiteX1" fmla="*/ 676156 w 676156"/>
              <a:gd name="connsiteY1" fmla="*/ 338980 h 677960"/>
              <a:gd name="connsiteX2" fmla="*/ 338078 w 676156"/>
              <a:gd name="connsiteY2" fmla="*/ 677960 h 677960"/>
              <a:gd name="connsiteX3" fmla="*/ 0 w 676156"/>
              <a:gd name="connsiteY3" fmla="*/ 338980 h 677960"/>
              <a:gd name="connsiteX4" fmla="*/ 338078 w 676156"/>
              <a:gd name="connsiteY4" fmla="*/ 0 h 677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156" h="677960">
                <a:moveTo>
                  <a:pt x="338078" y="0"/>
                </a:moveTo>
                <a:cubicBezTo>
                  <a:pt x="524794" y="0"/>
                  <a:pt x="676156" y="151766"/>
                  <a:pt x="676156" y="338980"/>
                </a:cubicBezTo>
                <a:cubicBezTo>
                  <a:pt x="676156" y="526194"/>
                  <a:pt x="524794" y="677960"/>
                  <a:pt x="338078" y="677960"/>
                </a:cubicBezTo>
                <a:cubicBezTo>
                  <a:pt x="151362" y="677960"/>
                  <a:pt x="0" y="526194"/>
                  <a:pt x="0" y="338980"/>
                </a:cubicBezTo>
                <a:cubicBezTo>
                  <a:pt x="0" y="151766"/>
                  <a:pt x="151362" y="0"/>
                  <a:pt x="338078" y="0"/>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endParaRPr kumimoji="0" lang="en-US" sz="1800" b="0" i="0" u="none" strike="noStrike" kern="0" cap="none" spc="0" normalizeH="0" baseline="0" noProof="0">
              <a:ln w="3175">
                <a:noFill/>
              </a:ln>
              <a:solidFill>
                <a:srgbClr val="000000"/>
              </a:solidFill>
              <a:effectLst/>
              <a:uLnTx/>
              <a:uFillTx/>
              <a:latin typeface="Segoe Sans Display Semibold"/>
              <a:ea typeface="+mn-ea"/>
              <a:cs typeface="Segoe Sans Display Semibold" pitchFamily="2" charset="0"/>
            </a:endParaRPr>
          </a:p>
        </p:txBody>
      </p:sp>
      <p:sp>
        <p:nvSpPr>
          <p:cNvPr id="20" name="Rectangle: Rounded Corners 19">
            <a:extLst>
              <a:ext uri="{FF2B5EF4-FFF2-40B4-BE49-F238E27FC236}">
                <a16:creationId xmlns:a16="http://schemas.microsoft.com/office/drawing/2014/main" id="{071E0E4E-FCA5-7F21-AAAA-BA0F603F9BC6}"/>
              </a:ext>
              <a:ext uri="{C183D7F6-B498-43B3-948B-1728B52AA6E4}">
                <adec:decorative xmlns:adec="http://schemas.microsoft.com/office/drawing/2017/decorative" val="1"/>
              </a:ext>
            </a:extLst>
          </p:cNvPr>
          <p:cNvSpPr>
            <a:spLocks/>
          </p:cNvSpPr>
          <p:nvPr/>
        </p:nvSpPr>
        <p:spPr bwMode="auto">
          <a:xfrm>
            <a:off x="3701683" y="2742122"/>
            <a:ext cx="2395568" cy="3518978"/>
          </a:xfrm>
          <a:prstGeom prst="roundRect">
            <a:avLst>
              <a:gd name="adj" fmla="val 3484"/>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Segoe Sans Display"/>
              <a:ea typeface="+mn-ea"/>
              <a:cs typeface="Segoe Sans Display" pitchFamily="2" charset="0"/>
            </a:endParaRPr>
          </a:p>
        </p:txBody>
      </p:sp>
      <p:sp>
        <p:nvSpPr>
          <p:cNvPr id="23" name="Freeform: Shape 22">
            <a:extLst>
              <a:ext uri="{FF2B5EF4-FFF2-40B4-BE49-F238E27FC236}">
                <a16:creationId xmlns:a16="http://schemas.microsoft.com/office/drawing/2014/main" id="{37AB2DCA-1093-7213-F114-2889752369B1}"/>
              </a:ext>
              <a:ext uri="{C183D7F6-B498-43B3-948B-1728B52AA6E4}">
                <adec:decorative xmlns:adec="http://schemas.microsoft.com/office/drawing/2017/decorative" val="1"/>
              </a:ext>
            </a:extLst>
          </p:cNvPr>
          <p:cNvSpPr>
            <a:spLocks/>
          </p:cNvSpPr>
          <p:nvPr/>
        </p:nvSpPr>
        <p:spPr bwMode="auto">
          <a:xfrm>
            <a:off x="4512298" y="2363579"/>
            <a:ext cx="774338" cy="774338"/>
          </a:xfrm>
          <a:custGeom>
            <a:avLst/>
            <a:gdLst>
              <a:gd name="connsiteX0" fmla="*/ 338078 w 676156"/>
              <a:gd name="connsiteY0" fmla="*/ 0 h 677960"/>
              <a:gd name="connsiteX1" fmla="*/ 676156 w 676156"/>
              <a:gd name="connsiteY1" fmla="*/ 338980 h 677960"/>
              <a:gd name="connsiteX2" fmla="*/ 338078 w 676156"/>
              <a:gd name="connsiteY2" fmla="*/ 677960 h 677960"/>
              <a:gd name="connsiteX3" fmla="*/ 0 w 676156"/>
              <a:gd name="connsiteY3" fmla="*/ 338980 h 677960"/>
              <a:gd name="connsiteX4" fmla="*/ 338078 w 676156"/>
              <a:gd name="connsiteY4" fmla="*/ 0 h 677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156" h="677960">
                <a:moveTo>
                  <a:pt x="338078" y="0"/>
                </a:moveTo>
                <a:cubicBezTo>
                  <a:pt x="524794" y="0"/>
                  <a:pt x="676156" y="151766"/>
                  <a:pt x="676156" y="338980"/>
                </a:cubicBezTo>
                <a:cubicBezTo>
                  <a:pt x="676156" y="526194"/>
                  <a:pt x="524794" y="677960"/>
                  <a:pt x="338078" y="677960"/>
                </a:cubicBezTo>
                <a:cubicBezTo>
                  <a:pt x="151362" y="677960"/>
                  <a:pt x="0" y="526194"/>
                  <a:pt x="0" y="338980"/>
                </a:cubicBezTo>
                <a:cubicBezTo>
                  <a:pt x="0" y="151766"/>
                  <a:pt x="151362" y="0"/>
                  <a:pt x="338078" y="0"/>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endParaRPr kumimoji="0" lang="en-US" sz="1800" b="0" i="0" u="none" strike="noStrike" kern="0" cap="none" spc="0" normalizeH="0" baseline="0" noProof="0">
              <a:ln w="3175">
                <a:noFill/>
              </a:ln>
              <a:solidFill>
                <a:srgbClr val="000000"/>
              </a:solidFill>
              <a:effectLst/>
              <a:uLnTx/>
              <a:uFillTx/>
              <a:latin typeface="Segoe Sans Display Semibold"/>
              <a:ea typeface="+mn-ea"/>
              <a:cs typeface="Segoe Sans Display Semibold" pitchFamily="2" charset="0"/>
            </a:endParaRPr>
          </a:p>
        </p:txBody>
      </p:sp>
      <p:sp>
        <p:nvSpPr>
          <p:cNvPr id="26" name="Graphic 9">
            <a:extLst>
              <a:ext uri="{FF2B5EF4-FFF2-40B4-BE49-F238E27FC236}">
                <a16:creationId xmlns:a16="http://schemas.microsoft.com/office/drawing/2014/main" id="{95BAAF4E-3666-3B2E-9AB2-8398085DE3F2}"/>
              </a:ext>
              <a:ext uri="{C183D7F6-B498-43B3-948B-1728B52AA6E4}">
                <adec:decorative xmlns:adec="http://schemas.microsoft.com/office/drawing/2017/decorative" val="1"/>
              </a:ext>
            </a:extLst>
          </p:cNvPr>
          <p:cNvSpPr>
            <a:spLocks/>
          </p:cNvSpPr>
          <p:nvPr/>
        </p:nvSpPr>
        <p:spPr>
          <a:xfrm>
            <a:off x="4683774" y="2535016"/>
            <a:ext cx="431386" cy="431463"/>
          </a:xfrm>
          <a:custGeom>
            <a:avLst/>
            <a:gdLst>
              <a:gd name="connsiteX0" fmla="*/ 77534 w 190500"/>
              <a:gd name="connsiteY0" fmla="*/ 0 h 190404"/>
              <a:gd name="connsiteX1" fmla="*/ 88106 w 190500"/>
              <a:gd name="connsiteY1" fmla="*/ 13440 h 190404"/>
              <a:gd name="connsiteX2" fmla="*/ 88106 w 190500"/>
              <a:gd name="connsiteY2" fmla="*/ 54712 h 190404"/>
              <a:gd name="connsiteX3" fmla="*/ 79581 w 190500"/>
              <a:gd name="connsiteY3" fmla="*/ 54712 h 190404"/>
              <a:gd name="connsiteX4" fmla="*/ 54778 w 190500"/>
              <a:gd name="connsiteY4" fmla="*/ 44196 h 190404"/>
              <a:gd name="connsiteX5" fmla="*/ 44262 w 190500"/>
              <a:gd name="connsiteY5" fmla="*/ 68999 h 190404"/>
              <a:gd name="connsiteX6" fmla="*/ 69065 w 190500"/>
              <a:gd name="connsiteY6" fmla="*/ 79515 h 190404"/>
              <a:gd name="connsiteX7" fmla="*/ 79581 w 190500"/>
              <a:gd name="connsiteY7" fmla="*/ 68999 h 190404"/>
              <a:gd name="connsiteX8" fmla="*/ 88106 w 190500"/>
              <a:gd name="connsiteY8" fmla="*/ 68999 h 190404"/>
              <a:gd name="connsiteX9" fmla="*/ 88106 w 190500"/>
              <a:gd name="connsiteY9" fmla="*/ 172803 h 190404"/>
              <a:gd name="connsiteX10" fmla="*/ 80648 w 190500"/>
              <a:gd name="connsiteY10" fmla="*/ 186709 h 190404"/>
              <a:gd name="connsiteX11" fmla="*/ 65789 w 190500"/>
              <a:gd name="connsiteY11" fmla="*/ 190405 h 190404"/>
              <a:gd name="connsiteX12" fmla="*/ 33823 w 190500"/>
              <a:gd name="connsiteY12" fmla="*/ 174517 h 190404"/>
              <a:gd name="connsiteX13" fmla="*/ 24108 w 190500"/>
              <a:gd name="connsiteY13" fmla="*/ 154162 h 190404"/>
              <a:gd name="connsiteX14" fmla="*/ 12021 w 190500"/>
              <a:gd name="connsiteY14" fmla="*/ 147590 h 190404"/>
              <a:gd name="connsiteX15" fmla="*/ 0 w 190500"/>
              <a:gd name="connsiteY15" fmla="*/ 118681 h 190404"/>
              <a:gd name="connsiteX16" fmla="*/ 1810 w 190500"/>
              <a:gd name="connsiteY16" fmla="*/ 99955 h 190404"/>
              <a:gd name="connsiteX17" fmla="*/ 41910 w 190500"/>
              <a:gd name="connsiteY17" fmla="*/ 99955 h 190404"/>
              <a:gd name="connsiteX18" fmla="*/ 54626 w 190500"/>
              <a:gd name="connsiteY18" fmla="*/ 110919 h 190404"/>
              <a:gd name="connsiteX19" fmla="*/ 44305 w 190500"/>
              <a:gd name="connsiteY19" fmla="*/ 135805 h 190404"/>
              <a:gd name="connsiteX20" fmla="*/ 69191 w 190500"/>
              <a:gd name="connsiteY20" fmla="*/ 146125 h 190404"/>
              <a:gd name="connsiteX21" fmla="*/ 79512 w 190500"/>
              <a:gd name="connsiteY21" fmla="*/ 121239 h 190404"/>
              <a:gd name="connsiteX22" fmla="*/ 68980 w 190500"/>
              <a:gd name="connsiteY22" fmla="*/ 110833 h 190404"/>
              <a:gd name="connsiteX23" fmla="*/ 41910 w 190500"/>
              <a:gd name="connsiteY23" fmla="*/ 85668 h 190404"/>
              <a:gd name="connsiteX24" fmla="*/ 9906 w 190500"/>
              <a:gd name="connsiteY24" fmla="*/ 85668 h 190404"/>
              <a:gd name="connsiteX25" fmla="*/ 14621 w 190500"/>
              <a:gd name="connsiteY25" fmla="*/ 82791 h 190404"/>
              <a:gd name="connsiteX26" fmla="*/ 12925 w 190500"/>
              <a:gd name="connsiteY26" fmla="*/ 72057 h 190404"/>
              <a:gd name="connsiteX27" fmla="*/ 15735 w 190500"/>
              <a:gd name="connsiteY27" fmla="*/ 51283 h 190404"/>
              <a:gd name="connsiteX28" fmla="*/ 25622 w 190500"/>
              <a:gd name="connsiteY28" fmla="*/ 34385 h 190404"/>
              <a:gd name="connsiteX29" fmla="*/ 36062 w 190500"/>
              <a:gd name="connsiteY29" fmla="*/ 28985 h 190404"/>
              <a:gd name="connsiteX30" fmla="*/ 48949 w 190500"/>
              <a:gd name="connsiteY30" fmla="*/ 9582 h 190404"/>
              <a:gd name="connsiteX31" fmla="*/ 77524 w 190500"/>
              <a:gd name="connsiteY31" fmla="*/ 0 h 190404"/>
              <a:gd name="connsiteX32" fmla="*/ 102394 w 190500"/>
              <a:gd name="connsiteY32" fmla="*/ 142818 h 190404"/>
              <a:gd name="connsiteX33" fmla="*/ 118110 w 190500"/>
              <a:gd name="connsiteY33" fmla="*/ 142818 h 190404"/>
              <a:gd name="connsiteX34" fmla="*/ 145256 w 190500"/>
              <a:gd name="connsiteY34" fmla="*/ 115672 h 190404"/>
              <a:gd name="connsiteX35" fmla="*/ 145256 w 190500"/>
              <a:gd name="connsiteY35" fmla="*/ 98574 h 190404"/>
              <a:gd name="connsiteX36" fmla="*/ 155772 w 190500"/>
              <a:gd name="connsiteY36" fmla="*/ 73771 h 190404"/>
              <a:gd name="connsiteX37" fmla="*/ 130969 w 190500"/>
              <a:gd name="connsiteY37" fmla="*/ 63255 h 190404"/>
              <a:gd name="connsiteX38" fmla="*/ 120453 w 190500"/>
              <a:gd name="connsiteY38" fmla="*/ 88058 h 190404"/>
              <a:gd name="connsiteX39" fmla="*/ 130969 w 190500"/>
              <a:gd name="connsiteY39" fmla="*/ 98574 h 190404"/>
              <a:gd name="connsiteX40" fmla="*/ 130969 w 190500"/>
              <a:gd name="connsiteY40" fmla="*/ 115672 h 190404"/>
              <a:gd name="connsiteX41" fmla="*/ 118110 w 190500"/>
              <a:gd name="connsiteY41" fmla="*/ 128530 h 190404"/>
              <a:gd name="connsiteX42" fmla="*/ 102394 w 190500"/>
              <a:gd name="connsiteY42" fmla="*/ 128530 h 190404"/>
              <a:gd name="connsiteX43" fmla="*/ 102394 w 190500"/>
              <a:gd name="connsiteY43" fmla="*/ 13440 h 190404"/>
              <a:gd name="connsiteX44" fmla="*/ 112967 w 190500"/>
              <a:gd name="connsiteY44" fmla="*/ 0 h 190404"/>
              <a:gd name="connsiteX45" fmla="*/ 141551 w 190500"/>
              <a:gd name="connsiteY45" fmla="*/ 9582 h 190404"/>
              <a:gd name="connsiteX46" fmla="*/ 154438 w 190500"/>
              <a:gd name="connsiteY46" fmla="*/ 28985 h 190404"/>
              <a:gd name="connsiteX47" fmla="*/ 164878 w 190500"/>
              <a:gd name="connsiteY47" fmla="*/ 34385 h 190404"/>
              <a:gd name="connsiteX48" fmla="*/ 174765 w 190500"/>
              <a:gd name="connsiteY48" fmla="*/ 51283 h 190404"/>
              <a:gd name="connsiteX49" fmla="*/ 177575 w 190500"/>
              <a:gd name="connsiteY49" fmla="*/ 72057 h 190404"/>
              <a:gd name="connsiteX50" fmla="*/ 175879 w 190500"/>
              <a:gd name="connsiteY50" fmla="*/ 82791 h 190404"/>
              <a:gd name="connsiteX51" fmla="*/ 176508 w 190500"/>
              <a:gd name="connsiteY51" fmla="*/ 83077 h 190404"/>
              <a:gd name="connsiteX52" fmla="*/ 185023 w 190500"/>
              <a:gd name="connsiteY52" fmla="*/ 90792 h 190404"/>
              <a:gd name="connsiteX53" fmla="*/ 190500 w 190500"/>
              <a:gd name="connsiteY53" fmla="*/ 118681 h 190404"/>
              <a:gd name="connsiteX54" fmla="*/ 178479 w 190500"/>
              <a:gd name="connsiteY54" fmla="*/ 147590 h 190404"/>
              <a:gd name="connsiteX55" fmla="*/ 166383 w 190500"/>
              <a:gd name="connsiteY55" fmla="*/ 154162 h 190404"/>
              <a:gd name="connsiteX56" fmla="*/ 156677 w 190500"/>
              <a:gd name="connsiteY56" fmla="*/ 174517 h 190404"/>
              <a:gd name="connsiteX57" fmla="*/ 124701 w 190500"/>
              <a:gd name="connsiteY57" fmla="*/ 190405 h 190404"/>
              <a:gd name="connsiteX58" fmla="*/ 109842 w 190500"/>
              <a:gd name="connsiteY58" fmla="*/ 186719 h 190404"/>
              <a:gd name="connsiteX59" fmla="*/ 102394 w 190500"/>
              <a:gd name="connsiteY59" fmla="*/ 172803 h 190404"/>
              <a:gd name="connsiteX60" fmla="*/ 102394 w 190500"/>
              <a:gd name="connsiteY60" fmla="*/ 142818 h 190404"/>
              <a:gd name="connsiteX61" fmla="*/ 57150 w 190500"/>
              <a:gd name="connsiteY61" fmla="*/ 61855 h 190404"/>
              <a:gd name="connsiteX62" fmla="*/ 61913 w 190500"/>
              <a:gd name="connsiteY62" fmla="*/ 57093 h 190404"/>
              <a:gd name="connsiteX63" fmla="*/ 66675 w 190500"/>
              <a:gd name="connsiteY63" fmla="*/ 61855 h 190404"/>
              <a:gd name="connsiteX64" fmla="*/ 61913 w 190500"/>
              <a:gd name="connsiteY64" fmla="*/ 66618 h 190404"/>
              <a:gd name="connsiteX65" fmla="*/ 57150 w 190500"/>
              <a:gd name="connsiteY65" fmla="*/ 61855 h 190404"/>
              <a:gd name="connsiteX66" fmla="*/ 61913 w 190500"/>
              <a:gd name="connsiteY66" fmla="*/ 123768 h 190404"/>
              <a:gd name="connsiteX67" fmla="*/ 57150 w 190500"/>
              <a:gd name="connsiteY67" fmla="*/ 128530 h 190404"/>
              <a:gd name="connsiteX68" fmla="*/ 61913 w 190500"/>
              <a:gd name="connsiteY68" fmla="*/ 133293 h 190404"/>
              <a:gd name="connsiteX69" fmla="*/ 66675 w 190500"/>
              <a:gd name="connsiteY69" fmla="*/ 128530 h 190404"/>
              <a:gd name="connsiteX70" fmla="*/ 61913 w 190500"/>
              <a:gd name="connsiteY70" fmla="*/ 123768 h 190404"/>
              <a:gd name="connsiteX71" fmla="*/ 133350 w 190500"/>
              <a:gd name="connsiteY71" fmla="*/ 80905 h 190404"/>
              <a:gd name="connsiteX72" fmla="*/ 138113 w 190500"/>
              <a:gd name="connsiteY72" fmla="*/ 85668 h 190404"/>
              <a:gd name="connsiteX73" fmla="*/ 142875 w 190500"/>
              <a:gd name="connsiteY73" fmla="*/ 80905 h 190404"/>
              <a:gd name="connsiteX74" fmla="*/ 138113 w 190500"/>
              <a:gd name="connsiteY74" fmla="*/ 76143 h 190404"/>
              <a:gd name="connsiteX75" fmla="*/ 133350 w 190500"/>
              <a:gd name="connsiteY75" fmla="*/ 80905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90500" h="190404">
                <a:moveTo>
                  <a:pt x="77534" y="0"/>
                </a:moveTo>
                <a:cubicBezTo>
                  <a:pt x="84268" y="0"/>
                  <a:pt x="88106" y="6706"/>
                  <a:pt x="88106" y="13440"/>
                </a:cubicBezTo>
                <a:lnTo>
                  <a:pt x="88106" y="54712"/>
                </a:lnTo>
                <a:lnTo>
                  <a:pt x="79581" y="54712"/>
                </a:lnTo>
                <a:cubicBezTo>
                  <a:pt x="75636" y="44958"/>
                  <a:pt x="64531" y="40250"/>
                  <a:pt x="54778" y="44196"/>
                </a:cubicBezTo>
                <a:cubicBezTo>
                  <a:pt x="45025" y="48141"/>
                  <a:pt x="40316" y="59246"/>
                  <a:pt x="44262" y="68999"/>
                </a:cubicBezTo>
                <a:cubicBezTo>
                  <a:pt x="48207" y="78753"/>
                  <a:pt x="59312" y="83461"/>
                  <a:pt x="69065" y="79515"/>
                </a:cubicBezTo>
                <a:cubicBezTo>
                  <a:pt x="73851" y="77579"/>
                  <a:pt x="77646" y="73784"/>
                  <a:pt x="79581" y="68999"/>
                </a:cubicBezTo>
                <a:lnTo>
                  <a:pt x="88106" y="68999"/>
                </a:lnTo>
                <a:lnTo>
                  <a:pt x="88106" y="172803"/>
                </a:lnTo>
                <a:cubicBezTo>
                  <a:pt x="88106" y="178479"/>
                  <a:pt x="85706" y="184128"/>
                  <a:pt x="80648" y="186709"/>
                </a:cubicBezTo>
                <a:cubicBezTo>
                  <a:pt x="76062" y="189111"/>
                  <a:pt x="70966" y="190379"/>
                  <a:pt x="65789" y="190405"/>
                </a:cubicBezTo>
                <a:cubicBezTo>
                  <a:pt x="51406" y="190405"/>
                  <a:pt x="40710" y="183128"/>
                  <a:pt x="33823" y="174517"/>
                </a:cubicBezTo>
                <a:cubicBezTo>
                  <a:pt x="29054" y="168575"/>
                  <a:pt x="25728" y="161607"/>
                  <a:pt x="24108" y="154162"/>
                </a:cubicBezTo>
                <a:cubicBezTo>
                  <a:pt x="19660" y="152850"/>
                  <a:pt x="15540" y="150609"/>
                  <a:pt x="12021" y="147590"/>
                </a:cubicBezTo>
                <a:cubicBezTo>
                  <a:pt x="5258" y="141770"/>
                  <a:pt x="0" y="132436"/>
                  <a:pt x="0" y="118681"/>
                </a:cubicBezTo>
                <a:cubicBezTo>
                  <a:pt x="0" y="111490"/>
                  <a:pt x="514" y="105223"/>
                  <a:pt x="1810" y="99955"/>
                </a:cubicBezTo>
                <a:lnTo>
                  <a:pt x="41910" y="99955"/>
                </a:lnTo>
                <a:cubicBezTo>
                  <a:pt x="48368" y="99955"/>
                  <a:pt x="53721" y="104718"/>
                  <a:pt x="54626" y="110919"/>
                </a:cubicBezTo>
                <a:cubicBezTo>
                  <a:pt x="44904" y="114941"/>
                  <a:pt x="40283" y="126082"/>
                  <a:pt x="44305" y="135805"/>
                </a:cubicBezTo>
                <a:cubicBezTo>
                  <a:pt x="48327" y="145526"/>
                  <a:pt x="59469" y="150146"/>
                  <a:pt x="69191" y="146125"/>
                </a:cubicBezTo>
                <a:cubicBezTo>
                  <a:pt x="78913" y="142103"/>
                  <a:pt x="83533" y="130961"/>
                  <a:pt x="79512" y="121239"/>
                </a:cubicBezTo>
                <a:cubicBezTo>
                  <a:pt x="77548" y="116493"/>
                  <a:pt x="73750" y="112740"/>
                  <a:pt x="68980" y="110833"/>
                </a:cubicBezTo>
                <a:cubicBezTo>
                  <a:pt x="67942" y="96648"/>
                  <a:pt x="56132" y="85670"/>
                  <a:pt x="41910" y="85668"/>
                </a:cubicBezTo>
                <a:lnTo>
                  <a:pt x="9906" y="85668"/>
                </a:lnTo>
                <a:cubicBezTo>
                  <a:pt x="11332" y="84489"/>
                  <a:pt x="12920" y="83520"/>
                  <a:pt x="14621" y="82791"/>
                </a:cubicBezTo>
                <a:cubicBezTo>
                  <a:pt x="13639" y="79292"/>
                  <a:pt x="13070" y="75689"/>
                  <a:pt x="12925" y="72057"/>
                </a:cubicBezTo>
                <a:cubicBezTo>
                  <a:pt x="12611" y="65056"/>
                  <a:pt x="13659" y="57769"/>
                  <a:pt x="15735" y="51283"/>
                </a:cubicBezTo>
                <a:cubicBezTo>
                  <a:pt x="17793" y="44901"/>
                  <a:pt x="21050" y="38681"/>
                  <a:pt x="25622" y="34385"/>
                </a:cubicBezTo>
                <a:cubicBezTo>
                  <a:pt x="28490" y="31591"/>
                  <a:pt x="32124" y="29711"/>
                  <a:pt x="36062" y="28985"/>
                </a:cubicBezTo>
                <a:cubicBezTo>
                  <a:pt x="37957" y="20984"/>
                  <a:pt x="42786" y="14373"/>
                  <a:pt x="48949" y="9582"/>
                </a:cubicBezTo>
                <a:cubicBezTo>
                  <a:pt x="56864" y="3410"/>
                  <a:pt x="67237" y="0"/>
                  <a:pt x="77524" y="0"/>
                </a:cubicBezTo>
                <a:close/>
                <a:moveTo>
                  <a:pt x="102394" y="142818"/>
                </a:moveTo>
                <a:lnTo>
                  <a:pt x="118110" y="142818"/>
                </a:lnTo>
                <a:cubicBezTo>
                  <a:pt x="133102" y="142818"/>
                  <a:pt x="145256" y="130664"/>
                  <a:pt x="145256" y="115672"/>
                </a:cubicBezTo>
                <a:lnTo>
                  <a:pt x="145256" y="98574"/>
                </a:lnTo>
                <a:cubicBezTo>
                  <a:pt x="155010" y="94629"/>
                  <a:pt x="159718" y="83524"/>
                  <a:pt x="155772" y="73771"/>
                </a:cubicBezTo>
                <a:cubicBezTo>
                  <a:pt x="151827" y="64017"/>
                  <a:pt x="140722" y="59309"/>
                  <a:pt x="130969" y="63255"/>
                </a:cubicBezTo>
                <a:cubicBezTo>
                  <a:pt x="121215" y="67200"/>
                  <a:pt x="116507" y="78305"/>
                  <a:pt x="120453" y="88058"/>
                </a:cubicBezTo>
                <a:cubicBezTo>
                  <a:pt x="122389" y="92844"/>
                  <a:pt x="126183" y="96639"/>
                  <a:pt x="130969" y="98574"/>
                </a:cubicBezTo>
                <a:lnTo>
                  <a:pt x="130969" y="115672"/>
                </a:lnTo>
                <a:cubicBezTo>
                  <a:pt x="130969" y="122773"/>
                  <a:pt x="125212" y="128530"/>
                  <a:pt x="118110" y="128530"/>
                </a:cubicBezTo>
                <a:lnTo>
                  <a:pt x="102394" y="128530"/>
                </a:lnTo>
                <a:lnTo>
                  <a:pt x="102394" y="13440"/>
                </a:lnTo>
                <a:cubicBezTo>
                  <a:pt x="102394" y="6706"/>
                  <a:pt x="106232" y="0"/>
                  <a:pt x="112967" y="0"/>
                </a:cubicBezTo>
                <a:cubicBezTo>
                  <a:pt x="123273" y="0"/>
                  <a:pt x="133636" y="3410"/>
                  <a:pt x="141551" y="9582"/>
                </a:cubicBezTo>
                <a:cubicBezTo>
                  <a:pt x="147714" y="14373"/>
                  <a:pt x="152543" y="20993"/>
                  <a:pt x="154438" y="28985"/>
                </a:cubicBezTo>
                <a:cubicBezTo>
                  <a:pt x="158439" y="29651"/>
                  <a:pt x="162001" y="31690"/>
                  <a:pt x="164878" y="34385"/>
                </a:cubicBezTo>
                <a:cubicBezTo>
                  <a:pt x="169450" y="38681"/>
                  <a:pt x="172707" y="44891"/>
                  <a:pt x="174765" y="51283"/>
                </a:cubicBezTo>
                <a:cubicBezTo>
                  <a:pt x="176841" y="57769"/>
                  <a:pt x="177889" y="65056"/>
                  <a:pt x="177575" y="72057"/>
                </a:cubicBezTo>
                <a:cubicBezTo>
                  <a:pt x="177413" y="75638"/>
                  <a:pt x="176889" y="79296"/>
                  <a:pt x="175879" y="82791"/>
                </a:cubicBezTo>
                <a:lnTo>
                  <a:pt x="176508" y="83077"/>
                </a:lnTo>
                <a:cubicBezTo>
                  <a:pt x="180032" y="84734"/>
                  <a:pt x="182890" y="87335"/>
                  <a:pt x="185023" y="90792"/>
                </a:cubicBezTo>
                <a:cubicBezTo>
                  <a:pt x="189071" y="97317"/>
                  <a:pt x="190500" y="106709"/>
                  <a:pt x="190500" y="118681"/>
                </a:cubicBezTo>
                <a:cubicBezTo>
                  <a:pt x="190500" y="132445"/>
                  <a:pt x="185242" y="141789"/>
                  <a:pt x="178479" y="147590"/>
                </a:cubicBezTo>
                <a:cubicBezTo>
                  <a:pt x="174957" y="150611"/>
                  <a:pt x="170834" y="152851"/>
                  <a:pt x="166383" y="154162"/>
                </a:cubicBezTo>
                <a:cubicBezTo>
                  <a:pt x="164764" y="161606"/>
                  <a:pt x="161442" y="168573"/>
                  <a:pt x="156677" y="174517"/>
                </a:cubicBezTo>
                <a:cubicBezTo>
                  <a:pt x="149790" y="183128"/>
                  <a:pt x="139094" y="190405"/>
                  <a:pt x="124701" y="190405"/>
                </a:cubicBezTo>
                <a:cubicBezTo>
                  <a:pt x="119524" y="190382"/>
                  <a:pt x="114430" y="189118"/>
                  <a:pt x="109842" y="186719"/>
                </a:cubicBezTo>
                <a:cubicBezTo>
                  <a:pt x="104794" y="184128"/>
                  <a:pt x="102394" y="178479"/>
                  <a:pt x="102394" y="172803"/>
                </a:cubicBezTo>
                <a:lnTo>
                  <a:pt x="102394" y="142818"/>
                </a:lnTo>
                <a:close/>
                <a:moveTo>
                  <a:pt x="57150" y="61855"/>
                </a:moveTo>
                <a:cubicBezTo>
                  <a:pt x="57150" y="59225"/>
                  <a:pt x="59282" y="57093"/>
                  <a:pt x="61913" y="57093"/>
                </a:cubicBezTo>
                <a:cubicBezTo>
                  <a:pt x="64543" y="57093"/>
                  <a:pt x="66675" y="59225"/>
                  <a:pt x="66675" y="61855"/>
                </a:cubicBezTo>
                <a:cubicBezTo>
                  <a:pt x="66675" y="64486"/>
                  <a:pt x="64543" y="66618"/>
                  <a:pt x="61913" y="66618"/>
                </a:cubicBezTo>
                <a:cubicBezTo>
                  <a:pt x="59282" y="66618"/>
                  <a:pt x="57150" y="64486"/>
                  <a:pt x="57150" y="61855"/>
                </a:cubicBezTo>
                <a:close/>
                <a:moveTo>
                  <a:pt x="61913" y="123768"/>
                </a:moveTo>
                <a:cubicBezTo>
                  <a:pt x="59282" y="123768"/>
                  <a:pt x="57150" y="125900"/>
                  <a:pt x="57150" y="128530"/>
                </a:cubicBezTo>
                <a:cubicBezTo>
                  <a:pt x="57150" y="131160"/>
                  <a:pt x="59282" y="133293"/>
                  <a:pt x="61913" y="133293"/>
                </a:cubicBezTo>
                <a:cubicBezTo>
                  <a:pt x="64543" y="133293"/>
                  <a:pt x="66675" y="131160"/>
                  <a:pt x="66675" y="128530"/>
                </a:cubicBezTo>
                <a:cubicBezTo>
                  <a:pt x="66675" y="125900"/>
                  <a:pt x="64543" y="123768"/>
                  <a:pt x="61913" y="123768"/>
                </a:cubicBezTo>
                <a:close/>
                <a:moveTo>
                  <a:pt x="133350" y="80905"/>
                </a:moveTo>
                <a:cubicBezTo>
                  <a:pt x="133350" y="83535"/>
                  <a:pt x="135483" y="85668"/>
                  <a:pt x="138113" y="85668"/>
                </a:cubicBezTo>
                <a:cubicBezTo>
                  <a:pt x="140742" y="85668"/>
                  <a:pt x="142875" y="83535"/>
                  <a:pt x="142875" y="80905"/>
                </a:cubicBezTo>
                <a:cubicBezTo>
                  <a:pt x="142875" y="78275"/>
                  <a:pt x="140742" y="76143"/>
                  <a:pt x="138113" y="76143"/>
                </a:cubicBezTo>
                <a:cubicBezTo>
                  <a:pt x="135483" y="76143"/>
                  <a:pt x="133350" y="78275"/>
                  <a:pt x="133350" y="80905"/>
                </a:cubicBezTo>
                <a:close/>
              </a:path>
            </a:pathLst>
          </a:custGeom>
          <a:solidFill>
            <a:srgbClr val="FFFFFF"/>
          </a:solidFill>
          <a:ln w="15081"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60"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41" name="Rectangle: Rounded Corners 40">
            <a:extLst>
              <a:ext uri="{FF2B5EF4-FFF2-40B4-BE49-F238E27FC236}">
                <a16:creationId xmlns:a16="http://schemas.microsoft.com/office/drawing/2014/main" id="{F7F1AD57-3182-3968-821E-61E5DA7C4CB5}"/>
              </a:ext>
              <a:ext uri="{C183D7F6-B498-43B3-948B-1728B52AA6E4}">
                <adec:decorative xmlns:adec="http://schemas.microsoft.com/office/drawing/2017/decorative" val="1"/>
              </a:ext>
            </a:extLst>
          </p:cNvPr>
          <p:cNvSpPr>
            <a:spLocks/>
          </p:cNvSpPr>
          <p:nvPr/>
        </p:nvSpPr>
        <p:spPr bwMode="auto">
          <a:xfrm>
            <a:off x="6453847" y="2751282"/>
            <a:ext cx="2395568" cy="3518978"/>
          </a:xfrm>
          <a:prstGeom prst="roundRect">
            <a:avLst>
              <a:gd name="adj" fmla="val 3484"/>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Segoe Sans Display"/>
              <a:ea typeface="+mn-ea"/>
              <a:cs typeface="Segoe Sans Display" pitchFamily="2" charset="0"/>
            </a:endParaRPr>
          </a:p>
        </p:txBody>
      </p:sp>
      <p:sp>
        <p:nvSpPr>
          <p:cNvPr id="44" name="Freeform: Shape 43">
            <a:extLst>
              <a:ext uri="{FF2B5EF4-FFF2-40B4-BE49-F238E27FC236}">
                <a16:creationId xmlns:a16="http://schemas.microsoft.com/office/drawing/2014/main" id="{88A7216D-3B54-9FCA-B4BF-8B34E8189168}"/>
              </a:ext>
              <a:ext uri="{C183D7F6-B498-43B3-948B-1728B52AA6E4}">
                <adec:decorative xmlns:adec="http://schemas.microsoft.com/office/drawing/2017/decorative" val="1"/>
              </a:ext>
            </a:extLst>
          </p:cNvPr>
          <p:cNvSpPr>
            <a:spLocks/>
          </p:cNvSpPr>
          <p:nvPr/>
        </p:nvSpPr>
        <p:spPr bwMode="auto">
          <a:xfrm>
            <a:off x="7264462" y="2372739"/>
            <a:ext cx="774338" cy="774338"/>
          </a:xfrm>
          <a:custGeom>
            <a:avLst/>
            <a:gdLst>
              <a:gd name="connsiteX0" fmla="*/ 338078 w 676156"/>
              <a:gd name="connsiteY0" fmla="*/ 0 h 677960"/>
              <a:gd name="connsiteX1" fmla="*/ 676156 w 676156"/>
              <a:gd name="connsiteY1" fmla="*/ 338980 h 677960"/>
              <a:gd name="connsiteX2" fmla="*/ 338078 w 676156"/>
              <a:gd name="connsiteY2" fmla="*/ 677960 h 677960"/>
              <a:gd name="connsiteX3" fmla="*/ 0 w 676156"/>
              <a:gd name="connsiteY3" fmla="*/ 338980 h 677960"/>
              <a:gd name="connsiteX4" fmla="*/ 338078 w 676156"/>
              <a:gd name="connsiteY4" fmla="*/ 0 h 677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156" h="677960">
                <a:moveTo>
                  <a:pt x="338078" y="0"/>
                </a:moveTo>
                <a:cubicBezTo>
                  <a:pt x="524794" y="0"/>
                  <a:pt x="676156" y="151766"/>
                  <a:pt x="676156" y="338980"/>
                </a:cubicBezTo>
                <a:cubicBezTo>
                  <a:pt x="676156" y="526194"/>
                  <a:pt x="524794" y="677960"/>
                  <a:pt x="338078" y="677960"/>
                </a:cubicBezTo>
                <a:cubicBezTo>
                  <a:pt x="151362" y="677960"/>
                  <a:pt x="0" y="526194"/>
                  <a:pt x="0" y="338980"/>
                </a:cubicBezTo>
                <a:cubicBezTo>
                  <a:pt x="0" y="151766"/>
                  <a:pt x="151362" y="0"/>
                  <a:pt x="338078" y="0"/>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endParaRPr kumimoji="0" lang="en-US" sz="1800" b="0" i="0" u="none" strike="noStrike" kern="0" cap="none" spc="0" normalizeH="0" baseline="0" noProof="0">
              <a:ln w="3175">
                <a:noFill/>
              </a:ln>
              <a:solidFill>
                <a:srgbClr val="000000"/>
              </a:solidFill>
              <a:effectLst/>
              <a:uLnTx/>
              <a:uFillTx/>
              <a:latin typeface="Segoe Sans Display Semibold"/>
              <a:ea typeface="+mn-ea"/>
              <a:cs typeface="Segoe Sans Display Semibold" pitchFamily="2" charset="0"/>
            </a:endParaRPr>
          </a:p>
        </p:txBody>
      </p:sp>
      <p:sp>
        <p:nvSpPr>
          <p:cNvPr id="46" name="Graphic 34">
            <a:extLst>
              <a:ext uri="{FF2B5EF4-FFF2-40B4-BE49-F238E27FC236}">
                <a16:creationId xmlns:a16="http://schemas.microsoft.com/office/drawing/2014/main" id="{BC084E87-9F08-34B0-56B0-9B4F3645CA15}"/>
              </a:ext>
              <a:ext uri="{C183D7F6-B498-43B3-948B-1728B52AA6E4}">
                <adec:decorative xmlns:adec="http://schemas.microsoft.com/office/drawing/2017/decorative" val="1"/>
              </a:ext>
            </a:extLst>
          </p:cNvPr>
          <p:cNvSpPr>
            <a:spLocks/>
          </p:cNvSpPr>
          <p:nvPr/>
        </p:nvSpPr>
        <p:spPr>
          <a:xfrm>
            <a:off x="10220916" y="2567868"/>
            <a:ext cx="365760" cy="365760"/>
          </a:xfrm>
          <a:custGeom>
            <a:avLst/>
            <a:gdLst>
              <a:gd name="connsiteX0" fmla="*/ 164306 w 171450"/>
              <a:gd name="connsiteY0" fmla="*/ 28575 h 190501"/>
              <a:gd name="connsiteX1" fmla="*/ 90011 w 171450"/>
              <a:gd name="connsiteY1" fmla="*/ 1429 h 190501"/>
              <a:gd name="connsiteX2" fmla="*/ 81439 w 171450"/>
              <a:gd name="connsiteY2" fmla="*/ 1429 h 190501"/>
              <a:gd name="connsiteX3" fmla="*/ 7144 w 171450"/>
              <a:gd name="connsiteY3" fmla="*/ 28575 h 190501"/>
              <a:gd name="connsiteX4" fmla="*/ 0 w 171450"/>
              <a:gd name="connsiteY4" fmla="*/ 35719 h 190501"/>
              <a:gd name="connsiteX5" fmla="*/ 0 w 171450"/>
              <a:gd name="connsiteY5" fmla="*/ 85725 h 190501"/>
              <a:gd name="connsiteX6" fmla="*/ 83106 w 171450"/>
              <a:gd name="connsiteY6" fmla="*/ 190005 h 190501"/>
              <a:gd name="connsiteX7" fmla="*/ 88344 w 171450"/>
              <a:gd name="connsiteY7" fmla="*/ 190005 h 190501"/>
              <a:gd name="connsiteX8" fmla="*/ 171450 w 171450"/>
              <a:gd name="connsiteY8" fmla="*/ 85725 h 190501"/>
              <a:gd name="connsiteX9" fmla="*/ 171450 w 171450"/>
              <a:gd name="connsiteY9" fmla="*/ 35719 h 190501"/>
              <a:gd name="connsiteX10" fmla="*/ 164306 w 171450"/>
              <a:gd name="connsiteY10" fmla="*/ 28575 h 190501"/>
              <a:gd name="connsiteX11" fmla="*/ 131035 w 171450"/>
              <a:gd name="connsiteY11" fmla="*/ 69561 h 190501"/>
              <a:gd name="connsiteX12" fmla="*/ 73885 w 171450"/>
              <a:gd name="connsiteY12" fmla="*/ 121949 h 190501"/>
              <a:gd name="connsiteX13" fmla="*/ 64008 w 171450"/>
              <a:gd name="connsiteY13" fmla="*/ 121730 h 190501"/>
              <a:gd name="connsiteX14" fmla="*/ 40195 w 171450"/>
              <a:gd name="connsiteY14" fmla="*/ 97917 h 190501"/>
              <a:gd name="connsiteX15" fmla="*/ 39839 w 171450"/>
              <a:gd name="connsiteY15" fmla="*/ 87821 h 190501"/>
              <a:gd name="connsiteX16" fmla="*/ 49936 w 171450"/>
              <a:gd name="connsiteY16" fmla="*/ 87464 h 190501"/>
              <a:gd name="connsiteX17" fmla="*/ 50292 w 171450"/>
              <a:gd name="connsiteY17" fmla="*/ 87821 h 190501"/>
              <a:gd name="connsiteX18" fmla="*/ 69275 w 171450"/>
              <a:gd name="connsiteY18" fmla="*/ 106794 h 190501"/>
              <a:gd name="connsiteX19" fmla="*/ 121377 w 171450"/>
              <a:gd name="connsiteY19" fmla="*/ 59026 h 190501"/>
              <a:gd name="connsiteX20" fmla="*/ 131474 w 171450"/>
              <a:gd name="connsiteY20" fmla="*/ 59465 h 190501"/>
              <a:gd name="connsiteX21" fmla="*/ 131035 w 171450"/>
              <a:gd name="connsiteY21" fmla="*/ 69561 h 19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50" h="190501">
                <a:moveTo>
                  <a:pt x="164306" y="28575"/>
                </a:moveTo>
                <a:cubicBezTo>
                  <a:pt x="138941" y="28575"/>
                  <a:pt x="114224" y="19593"/>
                  <a:pt x="90011" y="1429"/>
                </a:cubicBezTo>
                <a:cubicBezTo>
                  <a:pt x="87471" y="-476"/>
                  <a:pt x="83979" y="-476"/>
                  <a:pt x="81439" y="1429"/>
                </a:cubicBezTo>
                <a:cubicBezTo>
                  <a:pt x="57226" y="19593"/>
                  <a:pt x="32509" y="28575"/>
                  <a:pt x="7144" y="28575"/>
                </a:cubicBezTo>
                <a:cubicBezTo>
                  <a:pt x="3198" y="28575"/>
                  <a:pt x="0" y="31773"/>
                  <a:pt x="0" y="35719"/>
                </a:cubicBezTo>
                <a:lnTo>
                  <a:pt x="0" y="85725"/>
                </a:lnTo>
                <a:cubicBezTo>
                  <a:pt x="0" y="133360"/>
                  <a:pt x="28175" y="168364"/>
                  <a:pt x="83106" y="190005"/>
                </a:cubicBezTo>
                <a:cubicBezTo>
                  <a:pt x="84789" y="190668"/>
                  <a:pt x="86661" y="190668"/>
                  <a:pt x="88344" y="190005"/>
                </a:cubicBezTo>
                <a:cubicBezTo>
                  <a:pt x="143275" y="168364"/>
                  <a:pt x="171450" y="133350"/>
                  <a:pt x="171450" y="85725"/>
                </a:cubicBezTo>
                <a:lnTo>
                  <a:pt x="171450" y="35719"/>
                </a:lnTo>
                <a:cubicBezTo>
                  <a:pt x="171450" y="31773"/>
                  <a:pt x="168252" y="28575"/>
                  <a:pt x="164306" y="28575"/>
                </a:cubicBezTo>
                <a:close/>
                <a:moveTo>
                  <a:pt x="131035" y="69561"/>
                </a:moveTo>
                <a:lnTo>
                  <a:pt x="73885" y="121949"/>
                </a:lnTo>
                <a:cubicBezTo>
                  <a:pt x="71065" y="124531"/>
                  <a:pt x="66711" y="124435"/>
                  <a:pt x="64008" y="121730"/>
                </a:cubicBezTo>
                <a:lnTo>
                  <a:pt x="40195" y="97917"/>
                </a:lnTo>
                <a:cubicBezTo>
                  <a:pt x="37309" y="95227"/>
                  <a:pt x="37149" y="90707"/>
                  <a:pt x="39839" y="87821"/>
                </a:cubicBezTo>
                <a:cubicBezTo>
                  <a:pt x="42529" y="84934"/>
                  <a:pt x="47049" y="84774"/>
                  <a:pt x="49936" y="87464"/>
                </a:cubicBezTo>
                <a:cubicBezTo>
                  <a:pt x="50059" y="87579"/>
                  <a:pt x="50177" y="87698"/>
                  <a:pt x="50292" y="87821"/>
                </a:cubicBezTo>
                <a:lnTo>
                  <a:pt x="69275" y="106794"/>
                </a:lnTo>
                <a:lnTo>
                  <a:pt x="121377" y="59026"/>
                </a:lnTo>
                <a:cubicBezTo>
                  <a:pt x="124286" y="56359"/>
                  <a:pt x="128807" y="56556"/>
                  <a:pt x="131474" y="59465"/>
                </a:cubicBezTo>
                <a:cubicBezTo>
                  <a:pt x="134141" y="62374"/>
                  <a:pt x="133944" y="66894"/>
                  <a:pt x="131035" y="69561"/>
                </a:cubicBezTo>
                <a:close/>
              </a:path>
            </a:pathLst>
          </a:custGeom>
          <a:solidFill>
            <a:schemeClr val="bg1"/>
          </a:solidFill>
          <a:ln w="150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Sans Display"/>
              <a:ea typeface="+mn-ea"/>
              <a:cs typeface="+mn-cs"/>
            </a:endParaRPr>
          </a:p>
        </p:txBody>
      </p:sp>
      <p:sp>
        <p:nvSpPr>
          <p:cNvPr id="47" name="Graphic 29">
            <a:extLst>
              <a:ext uri="{FF2B5EF4-FFF2-40B4-BE49-F238E27FC236}">
                <a16:creationId xmlns:a16="http://schemas.microsoft.com/office/drawing/2014/main" id="{F14918F0-D216-CBE3-D403-A9A864459D76}"/>
              </a:ext>
              <a:ext uri="{C183D7F6-B498-43B3-948B-1728B52AA6E4}">
                <adec:decorative xmlns:adec="http://schemas.microsoft.com/office/drawing/2017/decorative" val="1"/>
              </a:ext>
            </a:extLst>
          </p:cNvPr>
          <p:cNvSpPr/>
          <p:nvPr/>
        </p:nvSpPr>
        <p:spPr>
          <a:xfrm>
            <a:off x="7468751" y="2577028"/>
            <a:ext cx="365760" cy="365760"/>
          </a:xfrm>
          <a:custGeom>
            <a:avLst/>
            <a:gdLst>
              <a:gd name="connsiteX0" fmla="*/ 213133 w 250772"/>
              <a:gd name="connsiteY0" fmla="*/ 0 h 250926"/>
              <a:gd name="connsiteX1" fmla="*/ 225680 w 250772"/>
              <a:gd name="connsiteY1" fmla="*/ 12546 h 250926"/>
              <a:gd name="connsiteX2" fmla="*/ 225680 w 250772"/>
              <a:gd name="connsiteY2" fmla="*/ 75278 h 250926"/>
              <a:gd name="connsiteX3" fmla="*/ 213133 w 250772"/>
              <a:gd name="connsiteY3" fmla="*/ 87824 h 250926"/>
              <a:gd name="connsiteX4" fmla="*/ 200587 w 250772"/>
              <a:gd name="connsiteY4" fmla="*/ 75278 h 250926"/>
              <a:gd name="connsiteX5" fmla="*/ 200587 w 250772"/>
              <a:gd name="connsiteY5" fmla="*/ 42833 h 250926"/>
              <a:gd name="connsiteX6" fmla="*/ 127906 w 250772"/>
              <a:gd name="connsiteY6" fmla="*/ 115514 h 250926"/>
              <a:gd name="connsiteX7" fmla="*/ 110166 w 250772"/>
              <a:gd name="connsiteY7" fmla="*/ 115514 h 250926"/>
              <a:gd name="connsiteX8" fmla="*/ 87670 w 250772"/>
              <a:gd name="connsiteY8" fmla="*/ 93019 h 250926"/>
              <a:gd name="connsiteX9" fmla="*/ 21262 w 250772"/>
              <a:gd name="connsiteY9" fmla="*/ 159426 h 250926"/>
              <a:gd name="connsiteX10" fmla="*/ 3522 w 250772"/>
              <a:gd name="connsiteY10" fmla="*/ 159118 h 250926"/>
              <a:gd name="connsiteX11" fmla="*/ 3522 w 250772"/>
              <a:gd name="connsiteY11" fmla="*/ 141686 h 250926"/>
              <a:gd name="connsiteX12" fmla="*/ 78800 w 250772"/>
              <a:gd name="connsiteY12" fmla="*/ 66408 h 250926"/>
              <a:gd name="connsiteX13" fmla="*/ 96540 w 250772"/>
              <a:gd name="connsiteY13" fmla="*/ 66408 h 250926"/>
              <a:gd name="connsiteX14" fmla="*/ 119036 w 250772"/>
              <a:gd name="connsiteY14" fmla="*/ 88903 h 250926"/>
              <a:gd name="connsiteX15" fmla="*/ 182847 w 250772"/>
              <a:gd name="connsiteY15" fmla="*/ 25093 h 250926"/>
              <a:gd name="connsiteX16" fmla="*/ 150402 w 250772"/>
              <a:gd name="connsiteY16" fmla="*/ 25093 h 250926"/>
              <a:gd name="connsiteX17" fmla="*/ 137855 w 250772"/>
              <a:gd name="connsiteY17" fmla="*/ 12546 h 250926"/>
              <a:gd name="connsiteX18" fmla="*/ 150402 w 250772"/>
              <a:gd name="connsiteY18" fmla="*/ 0 h 250926"/>
              <a:gd name="connsiteX19" fmla="*/ 213133 w 250772"/>
              <a:gd name="connsiteY19" fmla="*/ 0 h 250926"/>
              <a:gd name="connsiteX20" fmla="*/ 250772 w 250772"/>
              <a:gd name="connsiteY20" fmla="*/ 181922 h 250926"/>
              <a:gd name="connsiteX21" fmla="*/ 181768 w 250772"/>
              <a:gd name="connsiteY21" fmla="*/ 250927 h 250926"/>
              <a:gd name="connsiteX22" fmla="*/ 112763 w 250772"/>
              <a:gd name="connsiteY22" fmla="*/ 181922 h 250926"/>
              <a:gd name="connsiteX23" fmla="*/ 181768 w 250772"/>
              <a:gd name="connsiteY23" fmla="*/ 112917 h 250926"/>
              <a:gd name="connsiteX24" fmla="*/ 250772 w 250772"/>
              <a:gd name="connsiteY24" fmla="*/ 181922 h 250926"/>
              <a:gd name="connsiteX25" fmla="*/ 223848 w 250772"/>
              <a:gd name="connsiteY25" fmla="*/ 152388 h 250926"/>
              <a:gd name="connsiteX26" fmla="*/ 214977 w 250772"/>
              <a:gd name="connsiteY26" fmla="*/ 152376 h 250926"/>
              <a:gd name="connsiteX27" fmla="*/ 214965 w 250772"/>
              <a:gd name="connsiteY27" fmla="*/ 152388 h 250926"/>
              <a:gd name="connsiteX28" fmla="*/ 169221 w 250772"/>
              <a:gd name="connsiteY28" fmla="*/ 198144 h 250926"/>
              <a:gd name="connsiteX29" fmla="*/ 148570 w 250772"/>
              <a:gd name="connsiteY29" fmla="*/ 177480 h 250926"/>
              <a:gd name="connsiteX30" fmla="*/ 139687 w 250772"/>
              <a:gd name="connsiteY30" fmla="*/ 177480 h 250926"/>
              <a:gd name="connsiteX31" fmla="*/ 139687 w 250772"/>
              <a:gd name="connsiteY31" fmla="*/ 186363 h 250926"/>
              <a:gd name="connsiteX32" fmla="*/ 164780 w 250772"/>
              <a:gd name="connsiteY32" fmla="*/ 211456 h 250926"/>
              <a:gd name="connsiteX33" fmla="*/ 173651 w 250772"/>
              <a:gd name="connsiteY33" fmla="*/ 211467 h 250926"/>
              <a:gd name="connsiteX34" fmla="*/ 173663 w 250772"/>
              <a:gd name="connsiteY34" fmla="*/ 211456 h 250926"/>
              <a:gd name="connsiteX35" fmla="*/ 223848 w 250772"/>
              <a:gd name="connsiteY35" fmla="*/ 161271 h 250926"/>
              <a:gd name="connsiteX36" fmla="*/ 223859 w 250772"/>
              <a:gd name="connsiteY36" fmla="*/ 152399 h 250926"/>
              <a:gd name="connsiteX37" fmla="*/ 223848 w 250772"/>
              <a:gd name="connsiteY37" fmla="*/ 152388 h 25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0772" h="250926">
                <a:moveTo>
                  <a:pt x="213133" y="0"/>
                </a:moveTo>
                <a:cubicBezTo>
                  <a:pt x="220063" y="0"/>
                  <a:pt x="225680" y="5617"/>
                  <a:pt x="225680" y="12546"/>
                </a:cubicBezTo>
                <a:lnTo>
                  <a:pt x="225680" y="75278"/>
                </a:lnTo>
                <a:cubicBezTo>
                  <a:pt x="225680" y="82207"/>
                  <a:pt x="220063" y="87824"/>
                  <a:pt x="213133" y="87824"/>
                </a:cubicBezTo>
                <a:cubicBezTo>
                  <a:pt x="206204" y="87824"/>
                  <a:pt x="200587" y="82207"/>
                  <a:pt x="200587" y="75278"/>
                </a:cubicBezTo>
                <a:lnTo>
                  <a:pt x="200587" y="42833"/>
                </a:lnTo>
                <a:lnTo>
                  <a:pt x="127906" y="115514"/>
                </a:lnTo>
                <a:cubicBezTo>
                  <a:pt x="123007" y="120412"/>
                  <a:pt x="115065" y="120412"/>
                  <a:pt x="110166" y="115514"/>
                </a:cubicBezTo>
                <a:lnTo>
                  <a:pt x="87670" y="93019"/>
                </a:lnTo>
                <a:lnTo>
                  <a:pt x="21262" y="159426"/>
                </a:lnTo>
                <a:cubicBezTo>
                  <a:pt x="16278" y="164240"/>
                  <a:pt x="8336" y="164102"/>
                  <a:pt x="3522" y="159118"/>
                </a:cubicBezTo>
                <a:cubicBezTo>
                  <a:pt x="-1174" y="154256"/>
                  <a:pt x="-1174" y="146547"/>
                  <a:pt x="3522" y="141686"/>
                </a:cubicBezTo>
                <a:lnTo>
                  <a:pt x="78800" y="66408"/>
                </a:lnTo>
                <a:cubicBezTo>
                  <a:pt x="83699" y="61510"/>
                  <a:pt x="91641" y="61510"/>
                  <a:pt x="96540" y="66408"/>
                </a:cubicBezTo>
                <a:lnTo>
                  <a:pt x="119036" y="88903"/>
                </a:lnTo>
                <a:lnTo>
                  <a:pt x="182847" y="25093"/>
                </a:lnTo>
                <a:lnTo>
                  <a:pt x="150402" y="25093"/>
                </a:lnTo>
                <a:cubicBezTo>
                  <a:pt x="143472" y="25093"/>
                  <a:pt x="137855" y="19475"/>
                  <a:pt x="137855" y="12546"/>
                </a:cubicBezTo>
                <a:cubicBezTo>
                  <a:pt x="137855" y="5617"/>
                  <a:pt x="143472" y="0"/>
                  <a:pt x="150402" y="0"/>
                </a:cubicBezTo>
                <a:lnTo>
                  <a:pt x="213133" y="0"/>
                </a:lnTo>
                <a:close/>
                <a:moveTo>
                  <a:pt x="250772" y="181922"/>
                </a:moveTo>
                <a:cubicBezTo>
                  <a:pt x="250772" y="220033"/>
                  <a:pt x="219878" y="250927"/>
                  <a:pt x="181768" y="250927"/>
                </a:cubicBezTo>
                <a:cubicBezTo>
                  <a:pt x="143657" y="250927"/>
                  <a:pt x="112763" y="220033"/>
                  <a:pt x="112763" y="181922"/>
                </a:cubicBezTo>
                <a:cubicBezTo>
                  <a:pt x="112763" y="143811"/>
                  <a:pt x="143657" y="112917"/>
                  <a:pt x="181768" y="112917"/>
                </a:cubicBezTo>
                <a:cubicBezTo>
                  <a:pt x="219878" y="112917"/>
                  <a:pt x="250772" y="143811"/>
                  <a:pt x="250772" y="181922"/>
                </a:cubicBezTo>
                <a:close/>
                <a:moveTo>
                  <a:pt x="223848" y="152388"/>
                </a:moveTo>
                <a:cubicBezTo>
                  <a:pt x="221402" y="149935"/>
                  <a:pt x="217429" y="149930"/>
                  <a:pt x="214977" y="152376"/>
                </a:cubicBezTo>
                <a:cubicBezTo>
                  <a:pt x="214973" y="152380"/>
                  <a:pt x="214969" y="152384"/>
                  <a:pt x="214965" y="152388"/>
                </a:cubicBezTo>
                <a:lnTo>
                  <a:pt x="169221" y="198144"/>
                </a:lnTo>
                <a:lnTo>
                  <a:pt x="148570" y="177480"/>
                </a:lnTo>
                <a:cubicBezTo>
                  <a:pt x="146117" y="175028"/>
                  <a:pt x="142140" y="175028"/>
                  <a:pt x="139687" y="177480"/>
                </a:cubicBezTo>
                <a:cubicBezTo>
                  <a:pt x="137234" y="179933"/>
                  <a:pt x="137234" y="183910"/>
                  <a:pt x="139687" y="186363"/>
                </a:cubicBezTo>
                <a:lnTo>
                  <a:pt x="164780" y="211456"/>
                </a:lnTo>
                <a:cubicBezTo>
                  <a:pt x="167226" y="213909"/>
                  <a:pt x="171199" y="213914"/>
                  <a:pt x="173651" y="211467"/>
                </a:cubicBezTo>
                <a:cubicBezTo>
                  <a:pt x="173655" y="211463"/>
                  <a:pt x="173659" y="211460"/>
                  <a:pt x="173663" y="211456"/>
                </a:cubicBezTo>
                <a:lnTo>
                  <a:pt x="223848" y="161271"/>
                </a:lnTo>
                <a:cubicBezTo>
                  <a:pt x="226301" y="158824"/>
                  <a:pt x="226306" y="154852"/>
                  <a:pt x="223859" y="152399"/>
                </a:cubicBezTo>
                <a:cubicBezTo>
                  <a:pt x="223856" y="152395"/>
                  <a:pt x="223852" y="152392"/>
                  <a:pt x="223848" y="152388"/>
                </a:cubicBezTo>
                <a:close/>
              </a:path>
            </a:pathLst>
          </a:custGeom>
          <a:solidFill>
            <a:schemeClr val="bg1"/>
          </a:solidFill>
          <a:ln w="1508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60"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9" name="Title 8">
            <a:extLst>
              <a:ext uri="{FF2B5EF4-FFF2-40B4-BE49-F238E27FC236}">
                <a16:creationId xmlns:a16="http://schemas.microsoft.com/office/drawing/2014/main" id="{2BA94DFD-FAF7-A40C-9EEC-70D1163E5C99}"/>
              </a:ext>
            </a:extLst>
          </p:cNvPr>
          <p:cNvSpPr>
            <a:spLocks noGrp="1"/>
          </p:cNvSpPr>
          <p:nvPr>
            <p:ph type="title"/>
          </p:nvPr>
        </p:nvSpPr>
        <p:spPr>
          <a:xfrm>
            <a:off x="333592" y="889000"/>
            <a:ext cx="2534350" cy="1661993"/>
          </a:xfrm>
        </p:spPr>
        <p:txBody>
          <a:bodyPr/>
          <a:lstStyle/>
          <a:p>
            <a:r>
              <a:rPr lang="en-US">
                <a:solidFill>
                  <a:schemeClr val="bg1"/>
                </a:solidFill>
                <a:latin typeface="Segoe UI Semibold (Headings)"/>
              </a:rPr>
              <a:t>Enrich employee experiences</a:t>
            </a:r>
          </a:p>
        </p:txBody>
      </p:sp>
      <p:sp>
        <p:nvSpPr>
          <p:cNvPr id="18" name="Title 27">
            <a:extLst>
              <a:ext uri="{FF2B5EF4-FFF2-40B4-BE49-F238E27FC236}">
                <a16:creationId xmlns:a16="http://schemas.microsoft.com/office/drawing/2014/main" id="{F95B0FBC-4FD0-7A65-B8FA-F83AB1DE4348}"/>
              </a:ext>
            </a:extLst>
          </p:cNvPr>
          <p:cNvSpPr txBox="1">
            <a:spLocks/>
          </p:cNvSpPr>
          <p:nvPr/>
        </p:nvSpPr>
        <p:spPr>
          <a:xfrm>
            <a:off x="333592" y="2766340"/>
            <a:ext cx="2543464" cy="1538883"/>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a:lstStyle>
          <a:p>
            <a:pPr marL="0" marR="0" lvl="0" indent="0" algn="l" defTabSz="932742" rtl="0" eaLnBrk="1" fontAlgn="auto" latinLnBrk="0" hangingPunct="1">
              <a:lnSpc>
                <a:spcPct val="100000"/>
              </a:lnSpc>
              <a:spcBef>
                <a:spcPct val="0"/>
              </a:spcBef>
              <a:spcAft>
                <a:spcPts val="0"/>
              </a:spcAft>
              <a:buClrTx/>
              <a:buSzTx/>
              <a:buFontTx/>
              <a:buNone/>
              <a:tabLst/>
              <a:defRPr/>
            </a:pPr>
            <a:r>
              <a:rPr kumimoji="0" lang="en-US" sz="2000" b="0" i="0" u="none" strike="noStrike" kern="1200" cap="none" spc="0" normalizeH="0" baseline="0" noProof="0">
                <a:ln w="3175">
                  <a:noFill/>
                </a:ln>
                <a:solidFill>
                  <a:srgbClr val="FFFFFF"/>
                </a:solidFill>
                <a:effectLst/>
                <a:uLnTx/>
                <a:uFillTx/>
                <a:latin typeface="Segoe UI (Body)"/>
                <a:ea typeface="+mn-ea"/>
                <a:cs typeface="Segoe Sans Text Semibold" pitchFamily="2" charset="0"/>
              </a:rPr>
              <a:t>Automate workflows and enhancing</a:t>
            </a:r>
            <a:br>
              <a:rPr kumimoji="0" lang="en-US" sz="2000" b="0" i="0" u="none" strike="noStrike" kern="1200" cap="none" spc="0" normalizeH="0" baseline="0" noProof="0">
                <a:ln w="3175">
                  <a:noFill/>
                </a:ln>
                <a:solidFill>
                  <a:srgbClr val="FFFFFF"/>
                </a:solidFill>
                <a:effectLst/>
                <a:uLnTx/>
                <a:uFillTx/>
                <a:latin typeface="Segoe UI (Body)"/>
                <a:ea typeface="+mn-ea"/>
                <a:cs typeface="Segoe Sans Text Semibold" pitchFamily="2" charset="0"/>
              </a:rPr>
            </a:br>
            <a:r>
              <a:rPr kumimoji="0" lang="en-US" sz="2000" b="0" i="0" u="none" strike="noStrike" kern="1200" cap="none" spc="0" normalizeH="0" baseline="0" noProof="0">
                <a:ln w="3175">
                  <a:noFill/>
                </a:ln>
                <a:solidFill>
                  <a:srgbClr val="FFFFFF"/>
                </a:solidFill>
                <a:effectLst/>
                <a:uLnTx/>
                <a:uFillTx/>
                <a:latin typeface="Segoe UI (Body)"/>
                <a:ea typeface="+mn-ea"/>
                <a:cs typeface="Segoe Sans Text Semibold" pitchFamily="2" charset="0"/>
              </a:rPr>
              <a:t>AI-driven learning, skilling, and collaboration</a:t>
            </a:r>
          </a:p>
        </p:txBody>
      </p:sp>
      <p:sp>
        <p:nvSpPr>
          <p:cNvPr id="28" name="TextBox 11">
            <a:extLst>
              <a:ext uri="{FF2B5EF4-FFF2-40B4-BE49-F238E27FC236}">
                <a16:creationId xmlns:a16="http://schemas.microsoft.com/office/drawing/2014/main" id="{3CAF9BE5-9A4A-D29F-E7AD-68BEA673516B}"/>
              </a:ext>
            </a:extLst>
          </p:cNvPr>
          <p:cNvSpPr txBox="1"/>
          <p:nvPr/>
        </p:nvSpPr>
        <p:spPr>
          <a:xfrm>
            <a:off x="4199062" y="1033841"/>
            <a:ext cx="6905140" cy="984885"/>
          </a:xfrm>
          <a:prstGeom prst="rect">
            <a:avLst/>
          </a:prstGeom>
          <a:noFill/>
          <a:ln>
            <a:noFill/>
            <a:prstDash/>
          </a:ln>
          <a:effectLst/>
        </p:spPr>
        <p:txBody>
          <a:bodyPr rot="0" spcFirstLastPara="0" vert="horz" wrap="square" lIns="0" tIns="0" rIns="0" bIns="0" numCol="1" spcCol="0" rtlCol="0" fromWordArt="0" anchor="t" anchorCtr="0" forceAA="0" compatLnSpc="1">
            <a:prstTxWarp prst="textNoShape">
              <a:avLst/>
            </a:prstTxWarp>
            <a:spAutoFit/>
          </a:bodyPr>
          <a:lstStyle>
            <a:defPPr>
              <a:defRPr lang="en-US"/>
            </a:defPPr>
            <a:lvl1pPr marR="0" lvl="0" indent="0" algn="ctr" defTabSz="932742" fontAlgn="auto">
              <a:lnSpc>
                <a:spcPct val="100000"/>
              </a:lnSpc>
              <a:spcBef>
                <a:spcPct val="0"/>
              </a:spcBef>
              <a:spcAft>
                <a:spcPts val="0"/>
              </a:spcAft>
              <a:buClrTx/>
              <a:buSzTx/>
              <a:buFontTx/>
              <a:buNone/>
              <a:tabLst/>
              <a:defRPr sz="3200" b="0" cap="none" spc="0" baseline="0">
                <a:ln w="3175">
                  <a:noFill/>
                </a:ln>
                <a:effectLst/>
                <a:latin typeface="+mj-lt"/>
                <a:cs typeface="Segoe UI" pitchFamily="34" charset="0"/>
              </a:defRPr>
            </a:lvl1pPr>
            <a:lvl2pPr>
              <a:defRPr>
                <a:solidFill>
                  <a:srgbClr val="000000"/>
                </a:solidFill>
                <a:latin typeface="Segoe UI"/>
              </a:defRPr>
            </a:lvl2pPr>
            <a:lvl3pPr>
              <a:defRPr>
                <a:solidFill>
                  <a:srgbClr val="000000"/>
                </a:solidFill>
                <a:latin typeface="Segoe UI"/>
              </a:defRPr>
            </a:lvl3pPr>
            <a:lvl4pPr>
              <a:defRPr>
                <a:solidFill>
                  <a:srgbClr val="000000"/>
                </a:solidFill>
                <a:latin typeface="Segoe UI"/>
              </a:defRPr>
            </a:lvl4pPr>
            <a:lvl5pPr>
              <a:defRPr>
                <a:solidFill>
                  <a:srgbClr val="000000"/>
                </a:solidFill>
                <a:latin typeface="Segoe UI"/>
              </a:defRPr>
            </a:lvl5pPr>
            <a:lvl6pPr>
              <a:defRPr>
                <a:solidFill>
                  <a:srgbClr val="000000"/>
                </a:solidFill>
                <a:latin typeface="Segoe UI"/>
              </a:defRPr>
            </a:lvl6pPr>
            <a:lvl7pPr>
              <a:defRPr>
                <a:solidFill>
                  <a:srgbClr val="000000"/>
                </a:solidFill>
                <a:latin typeface="Segoe UI"/>
              </a:defRPr>
            </a:lvl7pPr>
            <a:lvl8pPr>
              <a:defRPr>
                <a:solidFill>
                  <a:srgbClr val="000000"/>
                </a:solidFill>
                <a:latin typeface="Segoe UI"/>
              </a:defRPr>
            </a:lvl8pPr>
            <a:lvl9pPr>
              <a:defRPr>
                <a:solidFill>
                  <a:srgbClr val="000000"/>
                </a:solidFill>
                <a:latin typeface="Segoe UI"/>
              </a:defRPr>
            </a:lvl9pPr>
          </a:lstStyle>
          <a:p>
            <a:pPr marL="0" marR="0" lvl="0" indent="0" algn="ctr" defTabSz="932742" rtl="0" eaLnBrk="1" fontAlgn="auto" latinLnBrk="0" hangingPunct="1">
              <a:lnSpc>
                <a:spcPct val="100000"/>
              </a:lnSpc>
              <a:spcBef>
                <a:spcPct val="0"/>
              </a:spcBef>
              <a:spcAft>
                <a:spcPts val="0"/>
              </a:spcAft>
              <a:buClrTx/>
              <a:buSzTx/>
              <a:buFontTx/>
              <a:buNone/>
              <a:tabLst/>
              <a:defRPr/>
            </a:pPr>
            <a:r>
              <a:rPr kumimoji="0" lang="en-US" sz="3200" b="0" i="0" u="none" strike="noStrike" kern="1200" cap="none" spc="0" normalizeH="0" baseline="0" noProof="0">
                <a:ln w="3175">
                  <a:noFill/>
                </a:ln>
                <a:solidFill>
                  <a:srgbClr val="000000"/>
                </a:solidFill>
                <a:effectLst/>
                <a:uLnTx/>
                <a:uFillTx/>
                <a:latin typeface="Segoe Sans Display Semibold"/>
                <a:ea typeface="+mn-ea"/>
                <a:cs typeface="Segoe UI" pitchFamily="34" charset="0"/>
              </a:rPr>
              <a:t>Empower an AI-first energy and resources workforce</a:t>
            </a:r>
          </a:p>
        </p:txBody>
      </p:sp>
      <p:sp>
        <p:nvSpPr>
          <p:cNvPr id="21" name="TextBox 20">
            <a:extLst>
              <a:ext uri="{FF2B5EF4-FFF2-40B4-BE49-F238E27FC236}">
                <a16:creationId xmlns:a16="http://schemas.microsoft.com/office/drawing/2014/main" id="{5DD46338-42F4-00ED-3B85-9E72BC68AD09}"/>
              </a:ext>
            </a:extLst>
          </p:cNvPr>
          <p:cNvSpPr txBox="1"/>
          <p:nvPr/>
        </p:nvSpPr>
        <p:spPr>
          <a:xfrm>
            <a:off x="3908879" y="3303366"/>
            <a:ext cx="1981177" cy="1938992"/>
          </a:xfrm>
          <a:prstGeom prst="rect">
            <a:avLst/>
          </a:prstGeom>
          <a:noFill/>
        </p:spPr>
        <p:txBody>
          <a:bodyPr wrap="square" lIns="0" tIns="0" rIns="0" bIns="0">
            <a:spAutoFit/>
          </a:bodyPr>
          <a:lstStyle/>
          <a:p>
            <a:pPr marL="0" marR="0" lvl="0" indent="0" algn="ctr" defTabSz="932472" rtl="0" eaLnBrk="1" fontAlgn="base" latinLnBrk="0" hangingPunct="1">
              <a:lnSpc>
                <a:spcPct val="100000"/>
              </a:lnSpc>
              <a:spcBef>
                <a:spcPct val="0"/>
              </a:spcBef>
              <a:spcAft>
                <a:spcPts val="600"/>
              </a:spcAft>
              <a:buClrTx/>
              <a:buSzTx/>
              <a:buFontTx/>
              <a:buNone/>
              <a:tabLst/>
              <a:defRPr/>
            </a:pPr>
            <a:r>
              <a:rPr kumimoji="0" lang="en-US" sz="1800" b="0" i="0" u="none" strike="noStrike" kern="0" cap="none" spc="0" normalizeH="0" baseline="0" noProof="0">
                <a:ln>
                  <a:noFill/>
                </a:ln>
                <a:solidFill>
                  <a:srgbClr val="000000"/>
                </a:solidFill>
                <a:effectLst/>
                <a:uLnTx/>
                <a:uFillTx/>
                <a:latin typeface="Segoe Sans Display"/>
                <a:ea typeface="+mn-ea"/>
                <a:cs typeface="Segoe UI" pitchFamily="34" charset="0"/>
              </a:rPr>
              <a:t>AI copilots and agents for field workers summarize work orders, and generate inspection reports in real time</a:t>
            </a:r>
          </a:p>
        </p:txBody>
      </p:sp>
      <p:sp>
        <p:nvSpPr>
          <p:cNvPr id="42" name="TextBox 41">
            <a:extLst>
              <a:ext uri="{FF2B5EF4-FFF2-40B4-BE49-F238E27FC236}">
                <a16:creationId xmlns:a16="http://schemas.microsoft.com/office/drawing/2014/main" id="{C38CD0C8-CAAC-41D2-C367-BD6AC75CF66A}"/>
              </a:ext>
            </a:extLst>
          </p:cNvPr>
          <p:cNvSpPr txBox="1"/>
          <p:nvPr/>
        </p:nvSpPr>
        <p:spPr>
          <a:xfrm>
            <a:off x="6661043" y="3312526"/>
            <a:ext cx="1981177" cy="1384995"/>
          </a:xfrm>
          <a:prstGeom prst="rect">
            <a:avLst/>
          </a:prstGeom>
          <a:noFill/>
        </p:spPr>
        <p:txBody>
          <a:bodyPr wrap="square" lIns="0" tIns="0" rIns="0" bIns="0">
            <a:spAutoFit/>
          </a:bodyPr>
          <a:lstStyle/>
          <a:p>
            <a:pPr marL="0" marR="0" lvl="0" indent="0" algn="ctr" defTabSz="932472" rtl="0" eaLnBrk="1" fontAlgn="base" latinLnBrk="0" hangingPunct="1">
              <a:lnSpc>
                <a:spcPct val="100000"/>
              </a:lnSpc>
              <a:spcBef>
                <a:spcPct val="0"/>
              </a:spcBef>
              <a:spcAft>
                <a:spcPts val="60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Segoe Sans Display"/>
                <a:ea typeface="+mn-ea"/>
                <a:cs typeface="Segoe UI" pitchFamily="34" charset="0"/>
              </a:rPr>
              <a:t>Improved training and upskilling increases productivity and efficiency</a:t>
            </a:r>
          </a:p>
        </p:txBody>
      </p:sp>
      <p:sp>
        <p:nvSpPr>
          <p:cNvPr id="6" name="TextBox 5">
            <a:extLst>
              <a:ext uri="{FF2B5EF4-FFF2-40B4-BE49-F238E27FC236}">
                <a16:creationId xmlns:a16="http://schemas.microsoft.com/office/drawing/2014/main" id="{C5D128A6-03C3-C82D-8D64-8D5DF3E337FE}"/>
              </a:ext>
            </a:extLst>
          </p:cNvPr>
          <p:cNvSpPr txBox="1"/>
          <p:nvPr/>
        </p:nvSpPr>
        <p:spPr>
          <a:xfrm>
            <a:off x="9413208" y="3303366"/>
            <a:ext cx="1981177" cy="1661993"/>
          </a:xfrm>
          <a:prstGeom prst="rect">
            <a:avLst/>
          </a:prstGeom>
          <a:noFill/>
        </p:spPr>
        <p:txBody>
          <a:bodyPr wrap="square" lIns="0" tIns="0" rIns="0" bIns="0">
            <a:spAutoFit/>
          </a:bodyPr>
          <a:lstStyle/>
          <a:p>
            <a:pPr marL="0" marR="0" lvl="0" indent="0" algn="ctr" defTabSz="932472" rtl="0" eaLnBrk="1" fontAlgn="base" latinLnBrk="0" hangingPunct="1">
              <a:lnSpc>
                <a:spcPct val="100000"/>
              </a:lnSpc>
              <a:spcBef>
                <a:spcPct val="0"/>
              </a:spcBef>
              <a:spcAft>
                <a:spcPts val="60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Segoe Sans Display"/>
                <a:ea typeface="+mn-ea"/>
                <a:cs typeface="Segoe UI" pitchFamily="34" charset="0"/>
              </a:rPr>
              <a:t>AI-powered safety insights and immersive training simulations improve frontline worker safety</a:t>
            </a:r>
          </a:p>
        </p:txBody>
      </p:sp>
    </p:spTree>
    <p:extLst>
      <p:ext uri="{BB962C8B-B14F-4D97-AF65-F5344CB8AC3E}">
        <p14:creationId xmlns:p14="http://schemas.microsoft.com/office/powerpoint/2010/main" val="2154854108"/>
      </p:ext>
    </p:extLst>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B60065-C68E-4629-21C4-B59146EC7C70}"/>
            </a:ext>
          </a:extLst>
        </p:cNvPr>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318130F-01B2-421F-E095-0CD0A3F75400}"/>
              </a:ext>
              <a:ext uri="{C183D7F6-B498-43B3-948B-1728B52AA6E4}">
                <adec:decorative xmlns:adec="http://schemas.microsoft.com/office/drawing/2017/decorative" val="1"/>
              </a:ext>
            </a:extLst>
          </p:cNvPr>
          <p:cNvSpPr>
            <a:spLocks/>
          </p:cNvSpPr>
          <p:nvPr/>
        </p:nvSpPr>
        <p:spPr bwMode="auto">
          <a:xfrm>
            <a:off x="3004848" y="293687"/>
            <a:ext cx="8893465" cy="6270626"/>
          </a:xfrm>
          <a:prstGeom prst="roundRect">
            <a:avLst>
              <a:gd name="adj" fmla="val 2641"/>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ea typeface="+mn-ea"/>
              <a:cs typeface="Segoe UI" pitchFamily="34" charset="0"/>
            </a:endParaRPr>
          </a:p>
        </p:txBody>
      </p:sp>
      <p:sp>
        <p:nvSpPr>
          <p:cNvPr id="3" name="Rectangle 2">
            <a:extLst>
              <a:ext uri="{FF2B5EF4-FFF2-40B4-BE49-F238E27FC236}">
                <a16:creationId xmlns:a16="http://schemas.microsoft.com/office/drawing/2014/main" id="{E6CFA29A-C4FA-7300-6C1B-9B5E3E8357A9}"/>
              </a:ext>
              <a:ext uri="{C183D7F6-B498-43B3-948B-1728B52AA6E4}">
                <adec:decorative xmlns:adec="http://schemas.microsoft.com/office/drawing/2017/decorative" val="1"/>
              </a:ext>
            </a:extLst>
          </p:cNvPr>
          <p:cNvSpPr>
            <a:spLocks/>
          </p:cNvSpPr>
          <p:nvPr/>
        </p:nvSpPr>
        <p:spPr bwMode="auto">
          <a:xfrm>
            <a:off x="-1" y="1631531"/>
            <a:ext cx="3004849" cy="4731169"/>
          </a:xfrm>
          <a:prstGeom prst="rect">
            <a:avLst/>
          </a:prstGeom>
          <a:solidFill>
            <a:srgbClr val="C3C3C0"/>
          </a:solidFill>
          <a:effectLst/>
        </p:spPr>
        <p:txBody>
          <a:bodyPr wrap="square" lIns="91440" tIns="54864" rIns="91440" bIns="54864"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w="3175">
                <a:noFill/>
              </a:ln>
              <a:solidFill>
                <a:srgbClr val="000000"/>
              </a:solidFill>
              <a:effectLst/>
              <a:uLnTx/>
              <a:uFillTx/>
              <a:latin typeface="Segoe Sans Display Semibold"/>
              <a:ea typeface="+mn-ea"/>
              <a:cs typeface="+mn-cs"/>
            </a:endParaRPr>
          </a:p>
        </p:txBody>
      </p:sp>
      <p:sp>
        <p:nvSpPr>
          <p:cNvPr id="10" name="Graphic 35">
            <a:extLst>
              <a:ext uri="{FF2B5EF4-FFF2-40B4-BE49-F238E27FC236}">
                <a16:creationId xmlns:a16="http://schemas.microsoft.com/office/drawing/2014/main" id="{A3F1DF53-C02D-26A5-B084-BC6204340CC1}"/>
              </a:ext>
              <a:ext uri="{C183D7F6-B498-43B3-948B-1728B52AA6E4}">
                <adec:decorative xmlns:adec="http://schemas.microsoft.com/office/drawing/2017/decorative" val="1"/>
              </a:ext>
            </a:extLst>
          </p:cNvPr>
          <p:cNvSpPr>
            <a:spLocks/>
          </p:cNvSpPr>
          <p:nvPr/>
        </p:nvSpPr>
        <p:spPr>
          <a:xfrm>
            <a:off x="3130860" y="4919670"/>
            <a:ext cx="250024" cy="250024"/>
          </a:xfrm>
          <a:custGeom>
            <a:avLst/>
            <a:gdLst>
              <a:gd name="connsiteX0" fmla="*/ 863389 w 1726742"/>
              <a:gd name="connsiteY0" fmla="*/ 368 h 1727114"/>
              <a:gd name="connsiteX1" fmla="*/ 1726743 w 1726742"/>
              <a:gd name="connsiteY1" fmla="*/ 863760 h 1727114"/>
              <a:gd name="connsiteX2" fmla="*/ 863360 w 1726742"/>
              <a:gd name="connsiteY2" fmla="*/ 1727115 h 1727114"/>
              <a:gd name="connsiteX3" fmla="*/ 0 w 1726742"/>
              <a:gd name="connsiteY3" fmla="*/ 863722 h 1727114"/>
              <a:gd name="connsiteX4" fmla="*/ 3565 w 1726742"/>
              <a:gd name="connsiteY4" fmla="*/ 785366 h 1727114"/>
              <a:gd name="connsiteX5" fmla="*/ 107745 w 1726742"/>
              <a:gd name="connsiteY5" fmla="*/ 698453 h 1727114"/>
              <a:gd name="connsiteX6" fmla="*/ 194658 w 1726742"/>
              <a:gd name="connsiteY6" fmla="*/ 802634 h 1727114"/>
              <a:gd name="connsiteX7" fmla="*/ 388533 w 1726742"/>
              <a:gd name="connsiteY7" fmla="*/ 1338597 h 1727114"/>
              <a:gd name="connsiteX8" fmla="*/ 507679 w 1726742"/>
              <a:gd name="connsiteY8" fmla="*/ 1433376 h 1727114"/>
              <a:gd name="connsiteX9" fmla="*/ 1432908 w 1726742"/>
              <a:gd name="connsiteY9" fmla="*/ 1219355 h 1727114"/>
              <a:gd name="connsiteX10" fmla="*/ 1218888 w 1726742"/>
              <a:gd name="connsiteY10" fmla="*/ 294125 h 1727114"/>
              <a:gd name="connsiteX11" fmla="*/ 393138 w 1726742"/>
              <a:gd name="connsiteY11" fmla="*/ 384281 h 1727114"/>
              <a:gd name="connsiteX12" fmla="*/ 527441 w 1726742"/>
              <a:gd name="connsiteY12" fmla="*/ 384377 h 1727114"/>
              <a:gd name="connsiteX13" fmla="*/ 624024 w 1726742"/>
              <a:gd name="connsiteY13" fmla="*/ 479649 h 1727114"/>
              <a:gd name="connsiteX14" fmla="*/ 538569 w 1726742"/>
              <a:gd name="connsiteY14" fmla="*/ 575662 h 1727114"/>
              <a:gd name="connsiteX15" fmla="*/ 527441 w 1726742"/>
              <a:gd name="connsiteY15" fmla="*/ 576238 h 1727114"/>
              <a:gd name="connsiteX16" fmla="*/ 143527 w 1726742"/>
              <a:gd name="connsiteY16" fmla="*/ 576238 h 1727114"/>
              <a:gd name="connsiteX17" fmla="*/ 48268 w 1726742"/>
              <a:gd name="connsiteY17" fmla="*/ 491531 h 1727114"/>
              <a:gd name="connsiteX18" fmla="*/ 47597 w 1726742"/>
              <a:gd name="connsiteY18" fmla="*/ 480307 h 1727114"/>
              <a:gd name="connsiteX19" fmla="*/ 47597 w 1726742"/>
              <a:gd name="connsiteY19" fmla="*/ 96586 h 1727114"/>
              <a:gd name="connsiteX20" fmla="*/ 142869 w 1726742"/>
              <a:gd name="connsiteY20" fmla="*/ 2 h 1727114"/>
              <a:gd name="connsiteX21" fmla="*/ 238882 w 1726742"/>
              <a:gd name="connsiteY21" fmla="*/ 85458 h 1727114"/>
              <a:gd name="connsiteX22" fmla="*/ 239458 w 1726742"/>
              <a:gd name="connsiteY22" fmla="*/ 96682 h 1727114"/>
              <a:gd name="connsiteX23" fmla="*/ 239458 w 1726742"/>
              <a:gd name="connsiteY23" fmla="*/ 266862 h 1727114"/>
              <a:gd name="connsiteX24" fmla="*/ 863389 w 1726742"/>
              <a:gd name="connsiteY24" fmla="*/ 368 h 1727114"/>
              <a:gd name="connsiteX25" fmla="*/ 791441 w 1726742"/>
              <a:gd name="connsiteY25" fmla="*/ 384089 h 1727114"/>
              <a:gd name="connsiteX26" fmla="*/ 862717 w 1726742"/>
              <a:gd name="connsiteY26" fmla="*/ 446252 h 1727114"/>
              <a:gd name="connsiteX27" fmla="*/ 863389 w 1726742"/>
              <a:gd name="connsiteY27" fmla="*/ 456037 h 1727114"/>
              <a:gd name="connsiteX28" fmla="*/ 863389 w 1726742"/>
              <a:gd name="connsiteY28" fmla="*/ 863741 h 1727114"/>
              <a:gd name="connsiteX29" fmla="*/ 1079232 w 1726742"/>
              <a:gd name="connsiteY29" fmla="*/ 863741 h 1727114"/>
              <a:gd name="connsiteX30" fmla="*/ 1151161 w 1726742"/>
              <a:gd name="connsiteY30" fmla="*/ 935708 h 1727114"/>
              <a:gd name="connsiteX31" fmla="*/ 1089017 w 1726742"/>
              <a:gd name="connsiteY31" fmla="*/ 1006965 h 1727114"/>
              <a:gd name="connsiteX32" fmla="*/ 1079232 w 1726742"/>
              <a:gd name="connsiteY32" fmla="*/ 1007637 h 1727114"/>
              <a:gd name="connsiteX33" fmla="*/ 791441 w 1726742"/>
              <a:gd name="connsiteY33" fmla="*/ 1007637 h 1727114"/>
              <a:gd name="connsiteX34" fmla="*/ 720165 w 1726742"/>
              <a:gd name="connsiteY34" fmla="*/ 945474 h 1727114"/>
              <a:gd name="connsiteX35" fmla="*/ 719493 w 1726742"/>
              <a:gd name="connsiteY35" fmla="*/ 935689 h 1727114"/>
              <a:gd name="connsiteX36" fmla="*/ 719493 w 1726742"/>
              <a:gd name="connsiteY36" fmla="*/ 456037 h 1727114"/>
              <a:gd name="connsiteX37" fmla="*/ 791441 w 1726742"/>
              <a:gd name="connsiteY37" fmla="*/ 384089 h 1727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726742" h="1727114">
                <a:moveTo>
                  <a:pt x="863389" y="368"/>
                </a:moveTo>
                <a:cubicBezTo>
                  <a:pt x="1340220" y="376"/>
                  <a:pt x="1726753" y="386929"/>
                  <a:pt x="1726743" y="863760"/>
                </a:cubicBezTo>
                <a:cubicBezTo>
                  <a:pt x="1726743" y="1340582"/>
                  <a:pt x="1340182" y="1727124"/>
                  <a:pt x="863360" y="1727115"/>
                </a:cubicBezTo>
                <a:cubicBezTo>
                  <a:pt x="386530" y="1727105"/>
                  <a:pt x="-9" y="1340554"/>
                  <a:pt x="0" y="863722"/>
                </a:cubicBezTo>
                <a:cubicBezTo>
                  <a:pt x="0" y="837562"/>
                  <a:pt x="1190" y="811421"/>
                  <a:pt x="3565" y="785366"/>
                </a:cubicBezTo>
                <a:cubicBezTo>
                  <a:pt x="8333" y="732595"/>
                  <a:pt x="54976" y="693685"/>
                  <a:pt x="107745" y="698453"/>
                </a:cubicBezTo>
                <a:cubicBezTo>
                  <a:pt x="160515" y="703221"/>
                  <a:pt x="199427" y="749862"/>
                  <a:pt x="194658" y="802634"/>
                </a:cubicBezTo>
                <a:cubicBezTo>
                  <a:pt x="175981" y="1001277"/>
                  <a:pt x="247095" y="1197867"/>
                  <a:pt x="388533" y="1338597"/>
                </a:cubicBezTo>
                <a:cubicBezTo>
                  <a:pt x="424507" y="1374571"/>
                  <a:pt x="464510" y="1406419"/>
                  <a:pt x="507679" y="1433376"/>
                </a:cubicBezTo>
                <a:cubicBezTo>
                  <a:pt x="822273" y="1629774"/>
                  <a:pt x="1236520" y="1533949"/>
                  <a:pt x="1432908" y="1219355"/>
                </a:cubicBezTo>
                <a:cubicBezTo>
                  <a:pt x="1629307" y="904761"/>
                  <a:pt x="1533491" y="490521"/>
                  <a:pt x="1218888" y="294125"/>
                </a:cubicBezTo>
                <a:cubicBezTo>
                  <a:pt x="955846" y="129907"/>
                  <a:pt x="614555" y="167170"/>
                  <a:pt x="393138" y="384281"/>
                </a:cubicBezTo>
                <a:lnTo>
                  <a:pt x="527441" y="384377"/>
                </a:lnTo>
                <a:cubicBezTo>
                  <a:pt x="580420" y="384015"/>
                  <a:pt x="623663" y="426670"/>
                  <a:pt x="624024" y="479649"/>
                </a:cubicBezTo>
                <a:cubicBezTo>
                  <a:pt x="624360" y="528827"/>
                  <a:pt x="587453" y="570294"/>
                  <a:pt x="538569" y="575662"/>
                </a:cubicBezTo>
                <a:lnTo>
                  <a:pt x="527441" y="576238"/>
                </a:lnTo>
                <a:lnTo>
                  <a:pt x="143527" y="576238"/>
                </a:lnTo>
                <a:cubicBezTo>
                  <a:pt x="94892" y="576231"/>
                  <a:pt x="53959" y="539831"/>
                  <a:pt x="48268" y="491531"/>
                </a:cubicBezTo>
                <a:lnTo>
                  <a:pt x="47597" y="480307"/>
                </a:lnTo>
                <a:lnTo>
                  <a:pt x="47597" y="96586"/>
                </a:lnTo>
                <a:cubicBezTo>
                  <a:pt x="47235" y="43606"/>
                  <a:pt x="89890" y="364"/>
                  <a:pt x="142869" y="2"/>
                </a:cubicBezTo>
                <a:cubicBezTo>
                  <a:pt x="192047" y="-333"/>
                  <a:pt x="233514" y="36574"/>
                  <a:pt x="238882" y="85458"/>
                </a:cubicBezTo>
                <a:lnTo>
                  <a:pt x="239458" y="96682"/>
                </a:lnTo>
                <a:lnTo>
                  <a:pt x="239458" y="266862"/>
                </a:lnTo>
                <a:cubicBezTo>
                  <a:pt x="402245" y="96453"/>
                  <a:pt x="627721" y="146"/>
                  <a:pt x="863389" y="368"/>
                </a:cubicBezTo>
                <a:close/>
                <a:moveTo>
                  <a:pt x="791441" y="384089"/>
                </a:moveTo>
                <a:cubicBezTo>
                  <a:pt x="827396" y="384091"/>
                  <a:pt x="857825" y="410633"/>
                  <a:pt x="862717" y="446252"/>
                </a:cubicBezTo>
                <a:lnTo>
                  <a:pt x="863389" y="456037"/>
                </a:lnTo>
                <a:lnTo>
                  <a:pt x="863389" y="863741"/>
                </a:lnTo>
                <a:lnTo>
                  <a:pt x="1079232" y="863741"/>
                </a:lnTo>
                <a:cubicBezTo>
                  <a:pt x="1118966" y="863751"/>
                  <a:pt x="1151170" y="895974"/>
                  <a:pt x="1151161" y="935708"/>
                </a:cubicBezTo>
                <a:cubicBezTo>
                  <a:pt x="1151151" y="971653"/>
                  <a:pt x="1124617" y="1002063"/>
                  <a:pt x="1089017" y="1006965"/>
                </a:cubicBezTo>
                <a:lnTo>
                  <a:pt x="1079232" y="1007637"/>
                </a:lnTo>
                <a:lnTo>
                  <a:pt x="791441" y="1007637"/>
                </a:lnTo>
                <a:cubicBezTo>
                  <a:pt x="755486" y="1007637"/>
                  <a:pt x="725057" y="981093"/>
                  <a:pt x="720165" y="945474"/>
                </a:cubicBezTo>
                <a:lnTo>
                  <a:pt x="719493" y="935689"/>
                </a:lnTo>
                <a:lnTo>
                  <a:pt x="719493" y="456037"/>
                </a:lnTo>
                <a:cubicBezTo>
                  <a:pt x="719493" y="416302"/>
                  <a:pt x="751707" y="384089"/>
                  <a:pt x="791441" y="384089"/>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solidFill>
                <a:srgbClr val="FFFFFF"/>
              </a:solidFill>
              <a:effectLst/>
              <a:uLnTx/>
              <a:uFillTx/>
              <a:latin typeface="Segoe UI Variable Display Semib" pitchFamily="2" charset="0"/>
              <a:ea typeface="+mn-ea"/>
              <a:cs typeface="Segoe Sans Display Semibold" pitchFamily="2" charset="0"/>
            </a:endParaRPr>
          </a:p>
        </p:txBody>
      </p:sp>
      <p:sp>
        <p:nvSpPr>
          <p:cNvPr id="11" name="Graphic 80">
            <a:extLst>
              <a:ext uri="{FF2B5EF4-FFF2-40B4-BE49-F238E27FC236}">
                <a16:creationId xmlns:a16="http://schemas.microsoft.com/office/drawing/2014/main" id="{483578E9-0BB5-A0B2-04A1-605E8A92F1FA}"/>
              </a:ext>
              <a:ext uri="{C183D7F6-B498-43B3-948B-1728B52AA6E4}">
                <adec:decorative xmlns:adec="http://schemas.microsoft.com/office/drawing/2017/decorative" val="1"/>
              </a:ext>
            </a:extLst>
          </p:cNvPr>
          <p:cNvSpPr>
            <a:spLocks/>
          </p:cNvSpPr>
          <p:nvPr/>
        </p:nvSpPr>
        <p:spPr>
          <a:xfrm>
            <a:off x="6102302" y="4903001"/>
            <a:ext cx="205452" cy="283362"/>
          </a:xfrm>
          <a:custGeom>
            <a:avLst/>
            <a:gdLst>
              <a:gd name="connsiteX0" fmla="*/ 102756 w 138112"/>
              <a:gd name="connsiteY0" fmla="*/ 161906 h 190490"/>
              <a:gd name="connsiteX1" fmla="*/ 99993 w 138112"/>
              <a:gd name="connsiteY1" fmla="*/ 173898 h 190490"/>
              <a:gd name="connsiteX2" fmla="*/ 80753 w 138112"/>
              <a:gd name="connsiteY2" fmla="*/ 190424 h 190490"/>
              <a:gd name="connsiteX3" fmla="*/ 79105 w 138112"/>
              <a:gd name="connsiteY3" fmla="*/ 190490 h 190490"/>
              <a:gd name="connsiteX4" fmla="*/ 58998 w 138112"/>
              <a:gd name="connsiteY4" fmla="*/ 190490 h 190490"/>
              <a:gd name="connsiteX5" fmla="*/ 38548 w 138112"/>
              <a:gd name="connsiteY5" fmla="*/ 175470 h 190490"/>
              <a:gd name="connsiteX6" fmla="*/ 38110 w 138112"/>
              <a:gd name="connsiteY6" fmla="*/ 173879 h 190490"/>
              <a:gd name="connsiteX7" fmla="*/ 35347 w 138112"/>
              <a:gd name="connsiteY7" fmla="*/ 161906 h 190490"/>
              <a:gd name="connsiteX8" fmla="*/ 102756 w 138112"/>
              <a:gd name="connsiteY8" fmla="*/ 161906 h 190490"/>
              <a:gd name="connsiteX9" fmla="*/ 69056 w 138112"/>
              <a:gd name="connsiteY9" fmla="*/ 0 h 190490"/>
              <a:gd name="connsiteX10" fmla="*/ 138113 w 138112"/>
              <a:gd name="connsiteY10" fmla="*/ 69056 h 190490"/>
              <a:gd name="connsiteX11" fmla="*/ 111776 w 138112"/>
              <a:gd name="connsiteY11" fmla="*/ 124682 h 190490"/>
              <a:gd name="connsiteX12" fmla="*/ 111100 w 138112"/>
              <a:gd name="connsiteY12" fmla="*/ 125873 h 190490"/>
              <a:gd name="connsiteX13" fmla="*/ 106070 w 138112"/>
              <a:gd name="connsiteY13" fmla="*/ 147618 h 190490"/>
              <a:gd name="connsiteX14" fmla="*/ 76200 w 138112"/>
              <a:gd name="connsiteY14" fmla="*/ 147618 h 190490"/>
              <a:gd name="connsiteX15" fmla="*/ 76200 w 138112"/>
              <a:gd name="connsiteY15" fmla="*/ 83334 h 190490"/>
              <a:gd name="connsiteX16" fmla="*/ 69056 w 138112"/>
              <a:gd name="connsiteY16" fmla="*/ 76190 h 190490"/>
              <a:gd name="connsiteX17" fmla="*/ 61913 w 138112"/>
              <a:gd name="connsiteY17" fmla="*/ 83334 h 190490"/>
              <a:gd name="connsiteX18" fmla="*/ 61913 w 138112"/>
              <a:gd name="connsiteY18" fmla="*/ 147628 h 190490"/>
              <a:gd name="connsiteX19" fmla="*/ 32042 w 138112"/>
              <a:gd name="connsiteY19" fmla="*/ 147628 h 190490"/>
              <a:gd name="connsiteX20" fmla="*/ 27032 w 138112"/>
              <a:gd name="connsiteY20" fmla="*/ 125882 h 190490"/>
              <a:gd name="connsiteX21" fmla="*/ 26356 w 138112"/>
              <a:gd name="connsiteY21" fmla="*/ 124701 h 190490"/>
              <a:gd name="connsiteX22" fmla="*/ 0 w 138112"/>
              <a:gd name="connsiteY22" fmla="*/ 69047 h 190490"/>
              <a:gd name="connsiteX23" fmla="*/ 69056 w 138112"/>
              <a:gd name="connsiteY23" fmla="*/ 0 h 190490"/>
              <a:gd name="connsiteX24" fmla="*/ 61913 w 138112"/>
              <a:gd name="connsiteY24" fmla="*/ 45244 h 190490"/>
              <a:gd name="connsiteX25" fmla="*/ 61913 w 138112"/>
              <a:gd name="connsiteY25" fmla="*/ 59531 h 190490"/>
              <a:gd name="connsiteX26" fmla="*/ 69056 w 138112"/>
              <a:gd name="connsiteY26" fmla="*/ 66675 h 190490"/>
              <a:gd name="connsiteX27" fmla="*/ 76200 w 138112"/>
              <a:gd name="connsiteY27" fmla="*/ 59531 h 190490"/>
              <a:gd name="connsiteX28" fmla="*/ 76200 w 138112"/>
              <a:gd name="connsiteY28" fmla="*/ 45244 h 190490"/>
              <a:gd name="connsiteX29" fmla="*/ 69056 w 138112"/>
              <a:gd name="connsiteY29" fmla="*/ 38100 h 190490"/>
              <a:gd name="connsiteX30" fmla="*/ 61913 w 138112"/>
              <a:gd name="connsiteY30" fmla="*/ 45244 h 190490"/>
              <a:gd name="connsiteX31" fmla="*/ 109823 w 138112"/>
              <a:gd name="connsiteY31" fmla="*/ 59198 h 190490"/>
              <a:gd name="connsiteX32" fmla="*/ 99727 w 138112"/>
              <a:gd name="connsiteY32" fmla="*/ 59198 h 190490"/>
              <a:gd name="connsiteX33" fmla="*/ 89621 w 138112"/>
              <a:gd name="connsiteY33" fmla="*/ 69294 h 190490"/>
              <a:gd name="connsiteX34" fmla="*/ 89441 w 138112"/>
              <a:gd name="connsiteY34" fmla="*/ 79396 h 190490"/>
              <a:gd name="connsiteX35" fmla="*/ 99542 w 138112"/>
              <a:gd name="connsiteY35" fmla="*/ 79576 h 190490"/>
              <a:gd name="connsiteX36" fmla="*/ 99717 w 138112"/>
              <a:gd name="connsiteY36" fmla="*/ 79400 h 190490"/>
              <a:gd name="connsiteX37" fmla="*/ 109823 w 138112"/>
              <a:gd name="connsiteY37" fmla="*/ 69304 h 190490"/>
              <a:gd name="connsiteX38" fmla="*/ 109823 w 138112"/>
              <a:gd name="connsiteY38" fmla="*/ 59207 h 190490"/>
              <a:gd name="connsiteX39" fmla="*/ 38386 w 138112"/>
              <a:gd name="connsiteY39" fmla="*/ 59198 h 190490"/>
              <a:gd name="connsiteX40" fmla="*/ 28289 w 138112"/>
              <a:gd name="connsiteY40" fmla="*/ 59554 h 190490"/>
              <a:gd name="connsiteX41" fmla="*/ 28289 w 138112"/>
              <a:gd name="connsiteY41" fmla="*/ 69294 h 190490"/>
              <a:gd name="connsiteX42" fmla="*/ 38386 w 138112"/>
              <a:gd name="connsiteY42" fmla="*/ 79400 h 190490"/>
              <a:gd name="connsiteX43" fmla="*/ 48487 w 138112"/>
              <a:gd name="connsiteY43" fmla="*/ 79580 h 190490"/>
              <a:gd name="connsiteX44" fmla="*/ 48667 w 138112"/>
              <a:gd name="connsiteY44" fmla="*/ 69479 h 190490"/>
              <a:gd name="connsiteX45" fmla="*/ 48492 w 138112"/>
              <a:gd name="connsiteY45" fmla="*/ 69304 h 190490"/>
              <a:gd name="connsiteX46" fmla="*/ 38395 w 138112"/>
              <a:gd name="connsiteY46" fmla="*/ 59207 h 19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38112" h="190490">
                <a:moveTo>
                  <a:pt x="102756" y="161906"/>
                </a:moveTo>
                <a:lnTo>
                  <a:pt x="99993" y="173898"/>
                </a:lnTo>
                <a:cubicBezTo>
                  <a:pt x="97878" y="183018"/>
                  <a:pt x="90087" y="189708"/>
                  <a:pt x="80753" y="190424"/>
                </a:cubicBezTo>
                <a:lnTo>
                  <a:pt x="79105" y="190490"/>
                </a:lnTo>
                <a:lnTo>
                  <a:pt x="58998" y="190490"/>
                </a:lnTo>
                <a:cubicBezTo>
                  <a:pt x="49631" y="190490"/>
                  <a:pt x="41349" y="184408"/>
                  <a:pt x="38548" y="175470"/>
                </a:cubicBezTo>
                <a:lnTo>
                  <a:pt x="38110" y="173879"/>
                </a:lnTo>
                <a:lnTo>
                  <a:pt x="35347" y="161906"/>
                </a:lnTo>
                <a:lnTo>
                  <a:pt x="102756" y="161906"/>
                </a:lnTo>
                <a:close/>
                <a:moveTo>
                  <a:pt x="69056" y="0"/>
                </a:moveTo>
                <a:cubicBezTo>
                  <a:pt x="107195" y="0"/>
                  <a:pt x="138113" y="30918"/>
                  <a:pt x="138113" y="69056"/>
                </a:cubicBezTo>
                <a:cubicBezTo>
                  <a:pt x="138113" y="89402"/>
                  <a:pt x="129197" y="108042"/>
                  <a:pt x="111776" y="124682"/>
                </a:cubicBezTo>
                <a:cubicBezTo>
                  <a:pt x="111439" y="125004"/>
                  <a:pt x="111203" y="125419"/>
                  <a:pt x="111100" y="125873"/>
                </a:cubicBezTo>
                <a:lnTo>
                  <a:pt x="106070" y="147618"/>
                </a:lnTo>
                <a:lnTo>
                  <a:pt x="76200" y="147618"/>
                </a:lnTo>
                <a:lnTo>
                  <a:pt x="76200" y="83334"/>
                </a:lnTo>
                <a:cubicBezTo>
                  <a:pt x="76200" y="79389"/>
                  <a:pt x="73002" y="76190"/>
                  <a:pt x="69056" y="76190"/>
                </a:cubicBezTo>
                <a:cubicBezTo>
                  <a:pt x="65111" y="76190"/>
                  <a:pt x="61913" y="79389"/>
                  <a:pt x="61913" y="83334"/>
                </a:cubicBezTo>
                <a:lnTo>
                  <a:pt x="61913" y="147628"/>
                </a:lnTo>
                <a:lnTo>
                  <a:pt x="32042" y="147628"/>
                </a:lnTo>
                <a:lnTo>
                  <a:pt x="27032" y="125882"/>
                </a:lnTo>
                <a:cubicBezTo>
                  <a:pt x="26926" y="125431"/>
                  <a:pt x="26691" y="125020"/>
                  <a:pt x="26356" y="124701"/>
                </a:cubicBezTo>
                <a:cubicBezTo>
                  <a:pt x="8925" y="108042"/>
                  <a:pt x="0" y="89402"/>
                  <a:pt x="0" y="69047"/>
                </a:cubicBezTo>
                <a:cubicBezTo>
                  <a:pt x="5" y="30912"/>
                  <a:pt x="30921" y="0"/>
                  <a:pt x="69056" y="0"/>
                </a:cubicBezTo>
                <a:close/>
                <a:moveTo>
                  <a:pt x="61913" y="45244"/>
                </a:moveTo>
                <a:lnTo>
                  <a:pt x="61913" y="59531"/>
                </a:lnTo>
                <a:cubicBezTo>
                  <a:pt x="61913" y="63477"/>
                  <a:pt x="65111" y="66675"/>
                  <a:pt x="69056" y="66675"/>
                </a:cubicBezTo>
                <a:cubicBezTo>
                  <a:pt x="73002" y="66675"/>
                  <a:pt x="76200" y="63477"/>
                  <a:pt x="76200" y="59531"/>
                </a:cubicBezTo>
                <a:lnTo>
                  <a:pt x="76200" y="45244"/>
                </a:lnTo>
                <a:cubicBezTo>
                  <a:pt x="76200" y="41298"/>
                  <a:pt x="73002" y="38100"/>
                  <a:pt x="69056" y="38100"/>
                </a:cubicBezTo>
                <a:cubicBezTo>
                  <a:pt x="65111" y="38100"/>
                  <a:pt x="61913" y="41298"/>
                  <a:pt x="61913" y="45244"/>
                </a:cubicBezTo>
                <a:close/>
                <a:moveTo>
                  <a:pt x="109823" y="59198"/>
                </a:moveTo>
                <a:cubicBezTo>
                  <a:pt x="107034" y="56412"/>
                  <a:pt x="102516" y="56412"/>
                  <a:pt x="99727" y="59198"/>
                </a:cubicBezTo>
                <a:lnTo>
                  <a:pt x="89621" y="69294"/>
                </a:lnTo>
                <a:cubicBezTo>
                  <a:pt x="86781" y="72034"/>
                  <a:pt x="86701" y="76556"/>
                  <a:pt x="89441" y="79396"/>
                </a:cubicBezTo>
                <a:cubicBezTo>
                  <a:pt x="92180" y="82235"/>
                  <a:pt x="96703" y="82315"/>
                  <a:pt x="99542" y="79576"/>
                </a:cubicBezTo>
                <a:cubicBezTo>
                  <a:pt x="99601" y="79519"/>
                  <a:pt x="99660" y="79459"/>
                  <a:pt x="99717" y="79400"/>
                </a:cubicBezTo>
                <a:lnTo>
                  <a:pt x="109823" y="69304"/>
                </a:lnTo>
                <a:cubicBezTo>
                  <a:pt x="112609" y="66515"/>
                  <a:pt x="112609" y="61997"/>
                  <a:pt x="109823" y="59207"/>
                </a:cubicBezTo>
                <a:close/>
                <a:moveTo>
                  <a:pt x="38386" y="59198"/>
                </a:moveTo>
                <a:cubicBezTo>
                  <a:pt x="35499" y="56508"/>
                  <a:pt x="30979" y="56668"/>
                  <a:pt x="28289" y="59554"/>
                </a:cubicBezTo>
                <a:cubicBezTo>
                  <a:pt x="25733" y="62298"/>
                  <a:pt x="25733" y="66551"/>
                  <a:pt x="28289" y="69294"/>
                </a:cubicBezTo>
                <a:lnTo>
                  <a:pt x="38386" y="79400"/>
                </a:lnTo>
                <a:cubicBezTo>
                  <a:pt x="41125" y="82240"/>
                  <a:pt x="45648" y="82320"/>
                  <a:pt x="48487" y="79580"/>
                </a:cubicBezTo>
                <a:cubicBezTo>
                  <a:pt x="51326" y="76841"/>
                  <a:pt x="51406" y="72319"/>
                  <a:pt x="48667" y="69479"/>
                </a:cubicBezTo>
                <a:cubicBezTo>
                  <a:pt x="48610" y="69420"/>
                  <a:pt x="48551" y="69361"/>
                  <a:pt x="48492" y="69304"/>
                </a:cubicBezTo>
                <a:lnTo>
                  <a:pt x="38395" y="59207"/>
                </a:ln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gradFill flip="none" rotWithShape="1">
                <a:gsLst>
                  <a:gs pos="20183">
                    <a:srgbClr val="FFFFFF"/>
                  </a:gs>
                  <a:gs pos="42000">
                    <a:srgbClr val="FFFFFF"/>
                  </a:gs>
                </a:gsLst>
                <a:lin ang="2700000" scaled="0"/>
                <a:tileRect/>
              </a:gradFill>
              <a:effectLst/>
              <a:uLnTx/>
              <a:uFillTx/>
              <a:latin typeface="Segoe UI Variable Display Semib" pitchFamily="2" charset="0"/>
              <a:ea typeface="+mn-ea"/>
              <a:cs typeface="Segoe Sans Display Semibold" pitchFamily="2" charset="0"/>
            </a:endParaRPr>
          </a:p>
        </p:txBody>
      </p:sp>
      <p:sp>
        <p:nvSpPr>
          <p:cNvPr id="9" name="Freeform: Shape 40">
            <a:extLst>
              <a:ext uri="{FF2B5EF4-FFF2-40B4-BE49-F238E27FC236}">
                <a16:creationId xmlns:a16="http://schemas.microsoft.com/office/drawing/2014/main" id="{97073176-9F52-A43D-B6E0-77DAA6168CE9}"/>
              </a:ext>
              <a:ext uri="{C183D7F6-B498-43B3-948B-1728B52AA6E4}">
                <adec:decorative xmlns:adec="http://schemas.microsoft.com/office/drawing/2017/decorative" val="1"/>
              </a:ext>
            </a:extLst>
          </p:cNvPr>
          <p:cNvSpPr/>
          <p:nvPr/>
        </p:nvSpPr>
        <p:spPr>
          <a:xfrm>
            <a:off x="9073745" y="4921757"/>
            <a:ext cx="245850" cy="245850"/>
          </a:xfrm>
          <a:custGeom>
            <a:avLst/>
            <a:gdLst>
              <a:gd name="connsiteX0" fmla="*/ 71967 w 323850"/>
              <a:gd name="connsiteY0" fmla="*/ 53975 h 323850"/>
              <a:gd name="connsiteX1" fmla="*/ 81508 w 323850"/>
              <a:gd name="connsiteY1" fmla="*/ 57927 h 323850"/>
              <a:gd name="connsiteX2" fmla="*/ 139435 w 323850"/>
              <a:gd name="connsiteY2" fmla="*/ 115853 h 323850"/>
              <a:gd name="connsiteX3" fmla="*/ 174874 w 323850"/>
              <a:gd name="connsiteY3" fmla="*/ 80416 h 323850"/>
              <a:gd name="connsiteX4" fmla="*/ 193956 w 323850"/>
              <a:gd name="connsiteY4" fmla="*/ 80416 h 323850"/>
              <a:gd name="connsiteX5" fmla="*/ 287894 w 323850"/>
              <a:gd name="connsiteY5" fmla="*/ 174353 h 323850"/>
              <a:gd name="connsiteX6" fmla="*/ 287894 w 323850"/>
              <a:gd name="connsiteY6" fmla="*/ 116855 h 323850"/>
              <a:gd name="connsiteX7" fmla="*/ 301387 w 323850"/>
              <a:gd name="connsiteY7" fmla="*/ 103361 h 323850"/>
              <a:gd name="connsiteX8" fmla="*/ 314881 w 323850"/>
              <a:gd name="connsiteY8" fmla="*/ 116855 h 323850"/>
              <a:gd name="connsiteX9" fmla="*/ 314881 w 323850"/>
              <a:gd name="connsiteY9" fmla="*/ 206903 h 323850"/>
              <a:gd name="connsiteX10" fmla="*/ 301387 w 323850"/>
              <a:gd name="connsiteY10" fmla="*/ 220397 h 323850"/>
              <a:gd name="connsiteX11" fmla="*/ 211402 w 323850"/>
              <a:gd name="connsiteY11" fmla="*/ 220397 h 323850"/>
              <a:gd name="connsiteX12" fmla="*/ 197908 w 323850"/>
              <a:gd name="connsiteY12" fmla="*/ 206903 h 323850"/>
              <a:gd name="connsiteX13" fmla="*/ 211402 w 323850"/>
              <a:gd name="connsiteY13" fmla="*/ 193409 h 323850"/>
              <a:gd name="connsiteX14" fmla="*/ 268783 w 323850"/>
              <a:gd name="connsiteY14" fmla="*/ 193409 h 323850"/>
              <a:gd name="connsiteX15" fmla="*/ 184415 w 323850"/>
              <a:gd name="connsiteY15" fmla="*/ 109041 h 323850"/>
              <a:gd name="connsiteX16" fmla="*/ 148976 w 323850"/>
              <a:gd name="connsiteY16" fmla="*/ 144478 h 323850"/>
              <a:gd name="connsiteX17" fmla="*/ 129894 w 323850"/>
              <a:gd name="connsiteY17" fmla="*/ 144478 h 323850"/>
              <a:gd name="connsiteX18" fmla="*/ 62425 w 323850"/>
              <a:gd name="connsiteY18" fmla="*/ 77009 h 323850"/>
              <a:gd name="connsiteX19" fmla="*/ 62425 w 323850"/>
              <a:gd name="connsiteY19" fmla="*/ 57927 h 323850"/>
              <a:gd name="connsiteX20" fmla="*/ 71967 w 323850"/>
              <a:gd name="connsiteY20" fmla="*/ 53975 h 323850"/>
              <a:gd name="connsiteX21" fmla="*/ 13494 w 323850"/>
              <a:gd name="connsiteY21" fmla="*/ 0 h 323850"/>
              <a:gd name="connsiteX22" fmla="*/ 26988 w 323850"/>
              <a:gd name="connsiteY22" fmla="*/ 13494 h 323850"/>
              <a:gd name="connsiteX23" fmla="*/ 26988 w 323850"/>
              <a:gd name="connsiteY23" fmla="*/ 265377 h 323850"/>
              <a:gd name="connsiteX24" fmla="*/ 58473 w 323850"/>
              <a:gd name="connsiteY24" fmla="*/ 296863 h 323850"/>
              <a:gd name="connsiteX25" fmla="*/ 310356 w 323850"/>
              <a:gd name="connsiteY25" fmla="*/ 296863 h 323850"/>
              <a:gd name="connsiteX26" fmla="*/ 323850 w 323850"/>
              <a:gd name="connsiteY26" fmla="*/ 310356 h 323850"/>
              <a:gd name="connsiteX27" fmla="*/ 310356 w 323850"/>
              <a:gd name="connsiteY27" fmla="*/ 323850 h 323850"/>
              <a:gd name="connsiteX28" fmla="*/ 58473 w 323850"/>
              <a:gd name="connsiteY28" fmla="*/ 323850 h 323850"/>
              <a:gd name="connsiteX29" fmla="*/ 0 w 323850"/>
              <a:gd name="connsiteY29" fmla="*/ 265377 h 323850"/>
              <a:gd name="connsiteX30" fmla="*/ 0 w 323850"/>
              <a:gd name="connsiteY30" fmla="*/ 13494 h 323850"/>
              <a:gd name="connsiteX31" fmla="*/ 13494 w 323850"/>
              <a:gd name="connsiteY31" fmla="*/ 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3850" h="323850">
                <a:moveTo>
                  <a:pt x="71967" y="53975"/>
                </a:moveTo>
                <a:cubicBezTo>
                  <a:pt x="75421" y="53975"/>
                  <a:pt x="78874" y="55292"/>
                  <a:pt x="81508" y="57927"/>
                </a:cubicBezTo>
                <a:lnTo>
                  <a:pt x="139435" y="115853"/>
                </a:lnTo>
                <a:lnTo>
                  <a:pt x="174874" y="80416"/>
                </a:lnTo>
                <a:cubicBezTo>
                  <a:pt x="180143" y="75147"/>
                  <a:pt x="188686" y="75147"/>
                  <a:pt x="193956" y="80416"/>
                </a:cubicBezTo>
                <a:lnTo>
                  <a:pt x="287894" y="174353"/>
                </a:lnTo>
                <a:lnTo>
                  <a:pt x="287894" y="116855"/>
                </a:lnTo>
                <a:cubicBezTo>
                  <a:pt x="287894" y="109403"/>
                  <a:pt x="293935" y="103361"/>
                  <a:pt x="301387" y="103361"/>
                </a:cubicBezTo>
                <a:cubicBezTo>
                  <a:pt x="308841" y="103361"/>
                  <a:pt x="314881" y="109403"/>
                  <a:pt x="314881" y="116855"/>
                </a:cubicBezTo>
                <a:lnTo>
                  <a:pt x="314881" y="206903"/>
                </a:lnTo>
                <a:cubicBezTo>
                  <a:pt x="314881" y="214356"/>
                  <a:pt x="308840" y="220397"/>
                  <a:pt x="301387" y="220397"/>
                </a:cubicBezTo>
                <a:lnTo>
                  <a:pt x="211402" y="220397"/>
                </a:lnTo>
                <a:cubicBezTo>
                  <a:pt x="203950" y="220397"/>
                  <a:pt x="197908" y="214356"/>
                  <a:pt x="197908" y="206903"/>
                </a:cubicBezTo>
                <a:cubicBezTo>
                  <a:pt x="197908" y="199451"/>
                  <a:pt x="203950" y="193409"/>
                  <a:pt x="211402" y="193409"/>
                </a:cubicBezTo>
                <a:lnTo>
                  <a:pt x="268783" y="193409"/>
                </a:lnTo>
                <a:lnTo>
                  <a:pt x="184415" y="109041"/>
                </a:lnTo>
                <a:lnTo>
                  <a:pt x="148976" y="144478"/>
                </a:lnTo>
                <a:cubicBezTo>
                  <a:pt x="143707" y="149748"/>
                  <a:pt x="135164" y="149748"/>
                  <a:pt x="129894" y="144478"/>
                </a:cubicBezTo>
                <a:lnTo>
                  <a:pt x="62425" y="77009"/>
                </a:lnTo>
                <a:cubicBezTo>
                  <a:pt x="57156" y="71739"/>
                  <a:pt x="57156" y="63197"/>
                  <a:pt x="62425" y="57927"/>
                </a:cubicBezTo>
                <a:cubicBezTo>
                  <a:pt x="65060" y="55292"/>
                  <a:pt x="68514" y="53975"/>
                  <a:pt x="71967" y="53975"/>
                </a:cubicBezTo>
                <a:close/>
                <a:moveTo>
                  <a:pt x="13494" y="0"/>
                </a:moveTo>
                <a:cubicBezTo>
                  <a:pt x="20946" y="0"/>
                  <a:pt x="26988" y="6041"/>
                  <a:pt x="26988" y="13494"/>
                </a:cubicBezTo>
                <a:lnTo>
                  <a:pt x="26988" y="265377"/>
                </a:lnTo>
                <a:cubicBezTo>
                  <a:pt x="26988" y="282766"/>
                  <a:pt x="41084" y="296863"/>
                  <a:pt x="58473" y="296863"/>
                </a:cubicBezTo>
                <a:lnTo>
                  <a:pt x="310356" y="296863"/>
                </a:lnTo>
                <a:cubicBezTo>
                  <a:pt x="317808" y="296863"/>
                  <a:pt x="323850" y="302904"/>
                  <a:pt x="323850" y="310356"/>
                </a:cubicBezTo>
                <a:cubicBezTo>
                  <a:pt x="323850" y="317808"/>
                  <a:pt x="317808" y="323850"/>
                  <a:pt x="310356" y="323850"/>
                </a:cubicBezTo>
                <a:lnTo>
                  <a:pt x="58473" y="323850"/>
                </a:lnTo>
                <a:cubicBezTo>
                  <a:pt x="26179" y="323850"/>
                  <a:pt x="0" y="297670"/>
                  <a:pt x="0" y="265377"/>
                </a:cubicBezTo>
                <a:lnTo>
                  <a:pt x="0" y="13494"/>
                </a:lnTo>
                <a:cubicBezTo>
                  <a:pt x="0" y="6041"/>
                  <a:pt x="6041" y="0"/>
                  <a:pt x="13494" y="0"/>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gradFill flip="none" rotWithShape="1">
                <a:gsLst>
                  <a:gs pos="20183">
                    <a:srgbClr val="FFFFFF"/>
                  </a:gs>
                  <a:gs pos="42000">
                    <a:srgbClr val="FFFFFF"/>
                  </a:gs>
                </a:gsLst>
                <a:lin ang="2700000" scaled="0"/>
                <a:tileRect/>
              </a:gradFill>
              <a:effectLst/>
              <a:uLnTx/>
              <a:uFillTx/>
              <a:latin typeface="Segoe UI Variable Display Semib" pitchFamily="2" charset="0"/>
              <a:ea typeface="+mn-ea"/>
              <a:cs typeface="Segoe Sans Display Semibold" pitchFamily="2" charset="0"/>
            </a:endParaRPr>
          </a:p>
        </p:txBody>
      </p:sp>
      <p:grpSp>
        <p:nvGrpSpPr>
          <p:cNvPr id="4" name="Group 3">
            <a:extLst>
              <a:ext uri="{FF2B5EF4-FFF2-40B4-BE49-F238E27FC236}">
                <a16:creationId xmlns:a16="http://schemas.microsoft.com/office/drawing/2014/main" id="{D1930754-9315-2FD6-8BF1-7772A3C01DD3}"/>
              </a:ext>
              <a:ext uri="{C183D7F6-B498-43B3-948B-1728B52AA6E4}">
                <adec:decorative xmlns:adec="http://schemas.microsoft.com/office/drawing/2017/decorative" val="1"/>
              </a:ext>
            </a:extLst>
          </p:cNvPr>
          <p:cNvGrpSpPr/>
          <p:nvPr/>
        </p:nvGrpSpPr>
        <p:grpSpPr>
          <a:xfrm>
            <a:off x="5964426" y="5299213"/>
            <a:ext cx="2971442" cy="1130984"/>
            <a:chOff x="5964426" y="4990561"/>
            <a:chExt cx="2971442" cy="1439636"/>
          </a:xfrm>
        </p:grpSpPr>
        <p:cxnSp>
          <p:nvCxnSpPr>
            <p:cNvPr id="6" name="Straight Connector 5">
              <a:extLst>
                <a:ext uri="{FF2B5EF4-FFF2-40B4-BE49-F238E27FC236}">
                  <a16:creationId xmlns:a16="http://schemas.microsoft.com/office/drawing/2014/main" id="{38D90A44-3A79-6556-3C32-376BCBBC6393}"/>
                </a:ext>
                <a:ext uri="{C183D7F6-B498-43B3-948B-1728B52AA6E4}">
                  <adec:decorative xmlns:adec="http://schemas.microsoft.com/office/drawing/2017/decorative" val="1"/>
                </a:ext>
              </a:extLst>
            </p:cNvPr>
            <p:cNvCxnSpPr>
              <a:cxnSpLocks/>
            </p:cNvCxnSpPr>
            <p:nvPr/>
          </p:nvCxnSpPr>
          <p:spPr>
            <a:xfrm>
              <a:off x="5964426" y="4990561"/>
              <a:ext cx="0" cy="1439636"/>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51FF29AC-2A3D-C412-BD12-EEF3793FFFF0}"/>
                </a:ext>
                <a:ext uri="{C183D7F6-B498-43B3-948B-1728B52AA6E4}">
                  <adec:decorative xmlns:adec="http://schemas.microsoft.com/office/drawing/2017/decorative" val="1"/>
                </a:ext>
              </a:extLst>
            </p:cNvPr>
            <p:cNvCxnSpPr>
              <a:cxnSpLocks/>
            </p:cNvCxnSpPr>
            <p:nvPr/>
          </p:nvCxnSpPr>
          <p:spPr>
            <a:xfrm>
              <a:off x="8935868" y="4990561"/>
              <a:ext cx="0" cy="1439636"/>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14" name="Text Placeholder 11">
            <a:extLst>
              <a:ext uri="{FF2B5EF4-FFF2-40B4-BE49-F238E27FC236}">
                <a16:creationId xmlns:a16="http://schemas.microsoft.com/office/drawing/2014/main" id="{EF3C94B5-D9AF-4523-5B12-8496DD7551F4}"/>
              </a:ext>
            </a:extLst>
          </p:cNvPr>
          <p:cNvSpPr txBox="1">
            <a:spLocks noGrp="1"/>
          </p:cNvSpPr>
          <p:nvPr>
            <p:ph type="title" idx="4294967295"/>
          </p:nvPr>
        </p:nvSpPr>
        <p:spPr>
          <a:xfrm>
            <a:off x="306028" y="2019300"/>
            <a:ext cx="2430463" cy="1538288"/>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lang="en-US" sz="2800" b="0" kern="1200" cap="none" spc="0" baseline="0">
                <a:ln w="3175">
                  <a:noFill/>
                </a:ln>
                <a:solidFill>
                  <a:schemeClr val="tx1"/>
                </a:solidFill>
                <a:effectLst/>
                <a:latin typeface="+mn-lt"/>
                <a:ea typeface="+mn-ea"/>
                <a:cs typeface="Segoe Sans Display" pitchFamily="2"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400"/>
              </a:spcAft>
              <a:buClrTx/>
              <a:buSzPct val="90000"/>
              <a:buFont typeface="Wingdings" panose="05000000000000000000" pitchFamily="2" charset="2"/>
              <a:buNone/>
              <a:tabLst/>
              <a:defRPr/>
            </a:pPr>
            <a:r>
              <a:rPr kumimoji="0" lang="en-US" sz="2000" b="0" i="0" u="none" strike="noStrike" kern="1200" cap="none" spc="0" normalizeH="0" baseline="0" noProof="0">
                <a:ln>
                  <a:noFill/>
                </a:ln>
                <a:solidFill>
                  <a:schemeClr val="tx1"/>
                </a:solidFill>
                <a:effectLst/>
                <a:uLnTx/>
                <a:uFillTx/>
                <a:latin typeface="+mj-lt"/>
                <a:ea typeface="+mj-ea"/>
                <a:cs typeface="+mj-cs"/>
              </a:rPr>
              <a:t>Real-time insights enhance worker safety while lowering operational costs at Chevron</a:t>
            </a:r>
          </a:p>
        </p:txBody>
      </p:sp>
      <p:pic>
        <p:nvPicPr>
          <p:cNvPr id="2" name="Picture 12" descr="Chevron logo">
            <a:extLst>
              <a:ext uri="{FF2B5EF4-FFF2-40B4-BE49-F238E27FC236}">
                <a16:creationId xmlns:a16="http://schemas.microsoft.com/office/drawing/2014/main" id="{80F3E3C6-79CB-C5D3-C17B-BCFA1122D124}"/>
              </a:ext>
              <a:ext uri="{C183D7F6-B498-43B3-948B-1728B52AA6E4}">
                <adec:decorative xmlns:adec="http://schemas.microsoft.com/office/drawing/2017/decorative" val="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323" r="6323"/>
          <a:stretch>
            <a:fillRect/>
          </a:stretch>
        </p:blipFill>
        <p:spPr bwMode="auto">
          <a:xfrm>
            <a:off x="306028" y="343681"/>
            <a:ext cx="995868" cy="1177376"/>
          </a:xfrm>
          <a:prstGeom prst="rect">
            <a:avLst/>
          </a:prstGeom>
          <a:noFill/>
          <a:extLst>
            <a:ext uri="{909E8E84-426E-40DD-AFC4-6F175D3DCCD1}">
              <a14:hiddenFill xmlns:a14="http://schemas.microsoft.com/office/drawing/2010/main">
                <a:solidFill>
                  <a:srgbClr val="FFFFFF"/>
                </a:solidFill>
              </a14:hiddenFill>
            </a:ext>
          </a:extLst>
        </p:spPr>
      </p:pic>
      <p:sp>
        <p:nvSpPr>
          <p:cNvPr id="36" name="Rectangle: Rounded Corners 35">
            <a:hlinkClick r:id="rId4"/>
            <a:extLst>
              <a:ext uri="{FF2B5EF4-FFF2-40B4-BE49-F238E27FC236}">
                <a16:creationId xmlns:a16="http://schemas.microsoft.com/office/drawing/2014/main" id="{BD7617AD-A598-0B6F-4A76-E817678B3962}"/>
              </a:ext>
              <a:ext uri="{C183D7F6-B498-43B3-948B-1728B52AA6E4}">
                <adec:decorative xmlns:adec="http://schemas.microsoft.com/office/drawing/2017/decorative" val="0"/>
              </a:ext>
            </a:extLst>
          </p:cNvPr>
          <p:cNvSpPr/>
          <p:nvPr/>
        </p:nvSpPr>
        <p:spPr bwMode="auto">
          <a:xfrm>
            <a:off x="292100" y="5663537"/>
            <a:ext cx="1713272" cy="389513"/>
          </a:xfrm>
          <a:prstGeom prst="roundRect">
            <a:avLst>
              <a:gd name="adj" fmla="val 50000"/>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r>
              <a:rPr kumimoji="0" lang="en-US" sz="1200" b="0" i="0" u="none" strike="noStrike" kern="1200" cap="none" spc="0" normalizeH="0" baseline="0" noProof="0">
                <a:ln w="3175">
                  <a:noFill/>
                </a:ln>
                <a:solidFill>
                  <a:srgbClr val="FFFFFF"/>
                </a:solidFill>
                <a:effectLst/>
                <a:uLnTx/>
                <a:uFillTx/>
                <a:latin typeface="Segoe UI Semibold"/>
                <a:ea typeface="+mn-ea"/>
                <a:cs typeface="+mn-cs"/>
              </a:rPr>
              <a:t>Read full story here</a:t>
            </a:r>
          </a:p>
        </p:txBody>
      </p:sp>
      <p:pic>
        <p:nvPicPr>
          <p:cNvPr id="7" name="Picture 6" descr="An industrial worker with a helmet">
            <a:extLst>
              <a:ext uri="{FF2B5EF4-FFF2-40B4-BE49-F238E27FC236}">
                <a16:creationId xmlns:a16="http://schemas.microsoft.com/office/drawing/2014/main" id="{8607397F-2F3E-742D-CF1A-378B9D48C415}"/>
              </a:ext>
            </a:extLst>
          </p:cNvPr>
          <p:cNvPicPr>
            <a:picLocks/>
          </p:cNvPicPr>
          <p:nvPr/>
        </p:nvPicPr>
        <p:blipFill rotWithShape="1">
          <a:blip r:embed="rId5" cstate="email">
            <a:extLst>
              <a:ext uri="{28A0092B-C50C-407E-A947-70E740481C1C}">
                <a14:useLocalDpi xmlns:a14="http://schemas.microsoft.com/office/drawing/2010/main"/>
              </a:ext>
            </a:extLst>
          </a:blip>
          <a:srcRect/>
          <a:stretch/>
        </p:blipFill>
        <p:spPr>
          <a:xfrm>
            <a:off x="3130860" y="419480"/>
            <a:ext cx="8638575" cy="2611318"/>
          </a:xfrm>
          <a:prstGeom prst="roundRect">
            <a:avLst>
              <a:gd name="adj" fmla="val 4146"/>
            </a:avLst>
          </a:prstGeom>
        </p:spPr>
      </p:pic>
      <p:sp>
        <p:nvSpPr>
          <p:cNvPr id="12" name="Text Placeholder 9">
            <a:extLst>
              <a:ext uri="{FF2B5EF4-FFF2-40B4-BE49-F238E27FC236}">
                <a16:creationId xmlns:a16="http://schemas.microsoft.com/office/drawing/2014/main" id="{9824B7CB-49BB-1A0E-7970-56A62F7DABF4}"/>
              </a:ext>
            </a:extLst>
          </p:cNvPr>
          <p:cNvSpPr txBox="1">
            <a:spLocks/>
          </p:cNvSpPr>
          <p:nvPr/>
        </p:nvSpPr>
        <p:spPr>
          <a:xfrm>
            <a:off x="3133725" y="3207069"/>
            <a:ext cx="8635710" cy="907941"/>
          </a:xfrm>
          <a:prstGeom prst="rect">
            <a:avLst/>
          </a:prstGeom>
        </p:spPr>
        <p:txBody>
          <a:bodyPr wrap="square" lIns="0" tIns="0" rIns="0" bIns="0">
            <a:sp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Sans Display" pitchFamily="2"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600"/>
              </a:spcAft>
              <a:buClrTx/>
              <a:buSzPct val="90000"/>
              <a:buFont typeface="Wingdings" panose="05000000000000000000" pitchFamily="2" charset="2"/>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Segoe Sans Display" pitchFamily="2" charset="0"/>
              </a:rPr>
              <a:t>“With Azure IoT Operations, we can dynamically monitor operations and make adjustments automatically to increase efficiency. More sophisticated operational oversight also enhances worker safety and productivity.”	</a:t>
            </a:r>
            <a:endParaRPr kumimoji="0" lang="en-US" sz="1400" b="0" i="0" u="none" strike="noStrike" kern="1200" cap="none" spc="0" normalizeH="0" baseline="0" noProof="0">
              <a:ln>
                <a:noFill/>
              </a:ln>
              <a:solidFill>
                <a:srgbClr val="2F2F2F"/>
              </a:solidFill>
              <a:effectLst/>
              <a:uLnTx/>
              <a:uFillTx/>
              <a:latin typeface="Segoe UI"/>
              <a:ea typeface="+mn-ea"/>
              <a:cs typeface="Segoe Sans Display" pitchFamily="2" charset="0"/>
            </a:endParaRPr>
          </a:p>
          <a:p>
            <a:pPr marL="0" marR="0" lvl="0" indent="0" algn="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Segoe Sans Display" pitchFamily="2" charset="0"/>
              </a:rPr>
              <a:t>– Raymond Smelley, </a:t>
            </a:r>
          </a:p>
          <a:p>
            <a:pPr marL="0" marR="0" lvl="0" indent="0" algn="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000000"/>
                </a:solidFill>
                <a:effectLst/>
                <a:uLnTx/>
                <a:uFillTx/>
                <a:latin typeface="Segoe UI"/>
                <a:ea typeface="+mn-ea"/>
                <a:cs typeface="Segoe Sans Display" pitchFamily="2" charset="0"/>
              </a:rPr>
              <a:t>GM of IT Foundation Platform, Chevron</a:t>
            </a:r>
          </a:p>
        </p:txBody>
      </p:sp>
      <p:sp>
        <p:nvSpPr>
          <p:cNvPr id="13" name="TextBox 24_1">
            <a:extLst>
              <a:ext uri="{FF2B5EF4-FFF2-40B4-BE49-F238E27FC236}">
                <a16:creationId xmlns:a16="http://schemas.microsoft.com/office/drawing/2014/main" id="{669329CE-6F84-EF65-2CD9-B1779EB6B892}"/>
              </a:ext>
            </a:extLst>
          </p:cNvPr>
          <p:cNvSpPr txBox="1">
            <a:spLocks/>
          </p:cNvSpPr>
          <p:nvPr/>
        </p:nvSpPr>
        <p:spPr>
          <a:xfrm>
            <a:off x="3130860" y="4370434"/>
            <a:ext cx="8638575" cy="372878"/>
          </a:xfrm>
          <a:prstGeom prst="roundRect">
            <a:avLst>
              <a:gd name="adj" fmla="val 14238"/>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defTabSz="3447426">
              <a:spcBef>
                <a:spcPts val="1205"/>
              </a:spcBef>
              <a:tabLst>
                <a:tab pos="5665570" algn="l"/>
              </a:tabLst>
              <a:defRPr sz="5141" b="1">
                <a:ln w="3175">
                  <a:noFill/>
                </a:ln>
                <a:gradFill flip="none" rotWithShape="1">
                  <a:gsLst>
                    <a:gs pos="20183">
                      <a:srgbClr val="FFFFFF"/>
                    </a:gs>
                    <a:gs pos="42000">
                      <a:srgbClr val="FFFFFF"/>
                    </a:gs>
                  </a:gsLst>
                  <a:lin ang="2700000" scaled="0"/>
                  <a:tileRect/>
                </a:gradFill>
                <a:latin typeface="Segoe UI Variable Display Semib" pitchFamily="2" charset="0"/>
                <a:cs typeface="Segoe Sans Display Semibold" pitchFamily="2" charset="0"/>
              </a:defRPr>
            </a:lvl1p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r>
              <a:rPr kumimoji="0" lang="en-US" sz="1600" b="0" i="0" u="none" strike="noStrike" kern="1200" cap="none" spc="0" normalizeH="0" baseline="0" noProof="0">
                <a:ln w="3175">
                  <a:noFill/>
                </a:ln>
                <a:solidFill>
                  <a:srgbClr val="FFFFFF"/>
                </a:solidFill>
                <a:effectLst/>
                <a:uLnTx/>
                <a:uFillTx/>
                <a:latin typeface="Segoe UI Semibold"/>
                <a:ea typeface="+mn-ea"/>
                <a:cs typeface="Segoe Sans Display Semibold" pitchFamily="2" charset="0"/>
              </a:rPr>
              <a:t>Business Outcomes </a:t>
            </a:r>
          </a:p>
        </p:txBody>
      </p:sp>
      <p:sp>
        <p:nvSpPr>
          <p:cNvPr id="15" name="TextBox 14">
            <a:extLst>
              <a:ext uri="{FF2B5EF4-FFF2-40B4-BE49-F238E27FC236}">
                <a16:creationId xmlns:a16="http://schemas.microsoft.com/office/drawing/2014/main" id="{923E26DA-424A-D08B-0AA0-ADC709ED2893}"/>
              </a:ext>
            </a:extLst>
          </p:cNvPr>
          <p:cNvSpPr txBox="1">
            <a:spLocks/>
          </p:cNvSpPr>
          <p:nvPr/>
        </p:nvSpPr>
        <p:spPr>
          <a:xfrm>
            <a:off x="3130860" y="5291424"/>
            <a:ext cx="2695690" cy="1138773"/>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Real-time insights</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Real-time insights enhance worker safety while lowering operational costs, empowering staff to focus on complex, higher-value tasks rather than routine inspections</a:t>
            </a:r>
          </a:p>
        </p:txBody>
      </p:sp>
      <p:sp>
        <p:nvSpPr>
          <p:cNvPr id="17" name="TextBox 16">
            <a:extLst>
              <a:ext uri="{FF2B5EF4-FFF2-40B4-BE49-F238E27FC236}">
                <a16:creationId xmlns:a16="http://schemas.microsoft.com/office/drawing/2014/main" id="{5049C8ED-1B6F-7793-D876-76FE4974E5E3}"/>
              </a:ext>
            </a:extLst>
          </p:cNvPr>
          <p:cNvSpPr txBox="1">
            <a:spLocks/>
          </p:cNvSpPr>
          <p:nvPr/>
        </p:nvSpPr>
        <p:spPr>
          <a:xfrm>
            <a:off x="6102302" y="5291424"/>
            <a:ext cx="2695690" cy="1113125"/>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Faster decision-making</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Unlocked access to connected data across a vast network of IoT devices—ultimately for greater speed to decisions. More sophisticated operational oversight also enhances worker safety and productivity</a:t>
            </a:r>
          </a:p>
        </p:txBody>
      </p:sp>
      <p:sp>
        <p:nvSpPr>
          <p:cNvPr id="19" name="TextBox 18">
            <a:extLst>
              <a:ext uri="{FF2B5EF4-FFF2-40B4-BE49-F238E27FC236}">
                <a16:creationId xmlns:a16="http://schemas.microsoft.com/office/drawing/2014/main" id="{6BDBBBCC-78AF-0B94-0C71-16672AD537D0}"/>
              </a:ext>
            </a:extLst>
          </p:cNvPr>
          <p:cNvSpPr txBox="1">
            <a:spLocks/>
          </p:cNvSpPr>
          <p:nvPr/>
        </p:nvSpPr>
        <p:spPr>
          <a:xfrm>
            <a:off x="9073745" y="5291424"/>
            <a:ext cx="2695690" cy="1113125"/>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Minimized downtime</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Captured data more effectively with analytics and AI to better predict anomalies, minimizing downtime and optimizing business outcomes by equipping employees with the right tools</a:t>
            </a:r>
          </a:p>
        </p:txBody>
      </p:sp>
    </p:spTree>
    <p:extLst>
      <p:ext uri="{BB962C8B-B14F-4D97-AF65-F5344CB8AC3E}">
        <p14:creationId xmlns:p14="http://schemas.microsoft.com/office/powerpoint/2010/main" val="3112001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348BA4-08C5-8CD7-1D7F-14AD798435A9}"/>
            </a:ext>
          </a:extLst>
        </p:cNvPr>
        <p:cNvGrpSpPr/>
        <p:nvPr/>
      </p:nvGrpSpPr>
      <p:grpSpPr>
        <a:xfrm>
          <a:off x="0" y="0"/>
          <a:ext cx="0" cy="0"/>
          <a:chOff x="0" y="0"/>
          <a:chExt cx="0" cy="0"/>
        </a:xfrm>
      </p:grpSpPr>
      <p:sp>
        <p:nvSpPr>
          <p:cNvPr id="22" name="Rectangle 21">
            <a:extLst>
              <a:ext uri="{FF2B5EF4-FFF2-40B4-BE49-F238E27FC236}">
                <a16:creationId xmlns:a16="http://schemas.microsoft.com/office/drawing/2014/main" id="{309D5BBB-B022-951F-1814-F0DEE8E024F9}"/>
              </a:ext>
              <a:ext uri="{C183D7F6-B498-43B3-948B-1728B52AA6E4}">
                <adec:decorative xmlns:adec="http://schemas.microsoft.com/office/drawing/2017/decorative" val="1"/>
              </a:ext>
            </a:extLst>
          </p:cNvPr>
          <p:cNvSpPr>
            <a:spLocks/>
          </p:cNvSpPr>
          <p:nvPr/>
        </p:nvSpPr>
        <p:spPr bwMode="auto">
          <a:xfrm>
            <a:off x="-1" y="1631531"/>
            <a:ext cx="3004849" cy="4731169"/>
          </a:xfrm>
          <a:prstGeom prst="rect">
            <a:avLst/>
          </a:prstGeom>
          <a:solidFill>
            <a:srgbClr val="C3C3C0"/>
          </a:solidFill>
          <a:effectLst/>
        </p:spPr>
        <p:txBody>
          <a:bodyPr wrap="square" lIns="91440" tIns="54864" rIns="91440" bIns="54864"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w="3175">
                <a:noFill/>
              </a:ln>
              <a:solidFill>
                <a:srgbClr val="000000"/>
              </a:solidFill>
              <a:effectLst/>
              <a:uLnTx/>
              <a:uFillTx/>
              <a:latin typeface="Segoe Sans Display Semibold"/>
              <a:ea typeface="+mn-ea"/>
              <a:cs typeface="+mn-cs"/>
            </a:endParaRPr>
          </a:p>
        </p:txBody>
      </p:sp>
      <p:sp>
        <p:nvSpPr>
          <p:cNvPr id="21" name="Rectangle: Rounded Corners 20">
            <a:extLst>
              <a:ext uri="{FF2B5EF4-FFF2-40B4-BE49-F238E27FC236}">
                <a16:creationId xmlns:a16="http://schemas.microsoft.com/office/drawing/2014/main" id="{E7F7D05F-8E6B-57B1-7DB9-3DB02F79245C}"/>
              </a:ext>
              <a:ext uri="{C183D7F6-B498-43B3-948B-1728B52AA6E4}">
                <adec:decorative xmlns:adec="http://schemas.microsoft.com/office/drawing/2017/decorative" val="1"/>
              </a:ext>
            </a:extLst>
          </p:cNvPr>
          <p:cNvSpPr>
            <a:spLocks/>
          </p:cNvSpPr>
          <p:nvPr/>
        </p:nvSpPr>
        <p:spPr bwMode="auto">
          <a:xfrm>
            <a:off x="3004848" y="293687"/>
            <a:ext cx="8893465" cy="6270626"/>
          </a:xfrm>
          <a:prstGeom prst="roundRect">
            <a:avLst>
              <a:gd name="adj" fmla="val 2641"/>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ea typeface="+mn-ea"/>
              <a:cs typeface="Segoe UI" pitchFamily="34" charset="0"/>
            </a:endParaRPr>
          </a:p>
        </p:txBody>
      </p:sp>
      <p:grpSp>
        <p:nvGrpSpPr>
          <p:cNvPr id="3" name="Group 2">
            <a:extLst>
              <a:ext uri="{FF2B5EF4-FFF2-40B4-BE49-F238E27FC236}">
                <a16:creationId xmlns:a16="http://schemas.microsoft.com/office/drawing/2014/main" id="{5D3E6EAA-DBDE-629C-2C43-35263AE2B26B}"/>
              </a:ext>
              <a:ext uri="{C183D7F6-B498-43B3-948B-1728B52AA6E4}">
                <adec:decorative xmlns:adec="http://schemas.microsoft.com/office/drawing/2017/decorative" val="1"/>
              </a:ext>
            </a:extLst>
          </p:cNvPr>
          <p:cNvGrpSpPr/>
          <p:nvPr/>
        </p:nvGrpSpPr>
        <p:grpSpPr>
          <a:xfrm>
            <a:off x="5964426" y="5299213"/>
            <a:ext cx="2971442" cy="1130984"/>
            <a:chOff x="5964426" y="4990561"/>
            <a:chExt cx="2971442" cy="1439636"/>
          </a:xfrm>
        </p:grpSpPr>
        <p:cxnSp>
          <p:nvCxnSpPr>
            <p:cNvPr id="6" name="Straight Connector 5">
              <a:extLst>
                <a:ext uri="{FF2B5EF4-FFF2-40B4-BE49-F238E27FC236}">
                  <a16:creationId xmlns:a16="http://schemas.microsoft.com/office/drawing/2014/main" id="{6CFC0F23-3468-8107-D00A-CE8215D1C320}"/>
                </a:ext>
                <a:ext uri="{C183D7F6-B498-43B3-948B-1728B52AA6E4}">
                  <adec:decorative xmlns:adec="http://schemas.microsoft.com/office/drawing/2017/decorative" val="1"/>
                </a:ext>
              </a:extLst>
            </p:cNvPr>
            <p:cNvCxnSpPr>
              <a:cxnSpLocks/>
            </p:cNvCxnSpPr>
            <p:nvPr/>
          </p:nvCxnSpPr>
          <p:spPr>
            <a:xfrm>
              <a:off x="5964426" y="4990561"/>
              <a:ext cx="0" cy="1439636"/>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CE4A6037-B0D2-C3AD-88DE-780E171D5405}"/>
                </a:ext>
                <a:ext uri="{C183D7F6-B498-43B3-948B-1728B52AA6E4}">
                  <adec:decorative xmlns:adec="http://schemas.microsoft.com/office/drawing/2017/decorative" val="1"/>
                </a:ext>
              </a:extLst>
            </p:cNvPr>
            <p:cNvCxnSpPr>
              <a:cxnSpLocks/>
            </p:cNvCxnSpPr>
            <p:nvPr/>
          </p:nvCxnSpPr>
          <p:spPr>
            <a:xfrm>
              <a:off x="8935868" y="4990561"/>
              <a:ext cx="0" cy="1439636"/>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14" name="Graphic 36">
            <a:extLst>
              <a:ext uri="{FF2B5EF4-FFF2-40B4-BE49-F238E27FC236}">
                <a16:creationId xmlns:a16="http://schemas.microsoft.com/office/drawing/2014/main" id="{975502A5-8B17-8E42-9DF9-5F24D3C99CBE}"/>
              </a:ext>
              <a:ext uri="{C183D7F6-B498-43B3-948B-1728B52AA6E4}">
                <adec:decorative xmlns:adec="http://schemas.microsoft.com/office/drawing/2017/decorative" val="1"/>
              </a:ext>
            </a:extLst>
          </p:cNvPr>
          <p:cNvSpPr>
            <a:spLocks/>
          </p:cNvSpPr>
          <p:nvPr/>
        </p:nvSpPr>
        <p:spPr>
          <a:xfrm>
            <a:off x="9073745" y="4901679"/>
            <a:ext cx="271712" cy="286006"/>
          </a:xfrm>
          <a:custGeom>
            <a:avLst/>
            <a:gdLst>
              <a:gd name="connsiteX0" fmla="*/ 133350 w 180975"/>
              <a:gd name="connsiteY0" fmla="*/ 19050 h 190500"/>
              <a:gd name="connsiteX1" fmla="*/ 123825 w 180975"/>
              <a:gd name="connsiteY1" fmla="*/ 9525 h 190500"/>
              <a:gd name="connsiteX2" fmla="*/ 133350 w 180975"/>
              <a:gd name="connsiteY2" fmla="*/ 0 h 190500"/>
              <a:gd name="connsiteX3" fmla="*/ 171450 w 180975"/>
              <a:gd name="connsiteY3" fmla="*/ 0 h 190500"/>
              <a:gd name="connsiteX4" fmla="*/ 180975 w 180975"/>
              <a:gd name="connsiteY4" fmla="*/ 9525 h 190500"/>
              <a:gd name="connsiteX5" fmla="*/ 180975 w 180975"/>
              <a:gd name="connsiteY5" fmla="*/ 47625 h 190500"/>
              <a:gd name="connsiteX6" fmla="*/ 171450 w 180975"/>
              <a:gd name="connsiteY6" fmla="*/ 57150 h 190500"/>
              <a:gd name="connsiteX7" fmla="*/ 161925 w 180975"/>
              <a:gd name="connsiteY7" fmla="*/ 47625 h 190500"/>
              <a:gd name="connsiteX8" fmla="*/ 161925 w 180975"/>
              <a:gd name="connsiteY8" fmla="*/ 32518 h 190500"/>
              <a:gd name="connsiteX9" fmla="*/ 106747 w 180975"/>
              <a:gd name="connsiteY9" fmla="*/ 87697 h 190500"/>
              <a:gd name="connsiteX10" fmla="*/ 93278 w 180975"/>
              <a:gd name="connsiteY10" fmla="*/ 87697 h 190500"/>
              <a:gd name="connsiteX11" fmla="*/ 66675 w 180975"/>
              <a:gd name="connsiteY11" fmla="*/ 61093 h 190500"/>
              <a:gd name="connsiteX12" fmla="*/ 16259 w 180975"/>
              <a:gd name="connsiteY12" fmla="*/ 111509 h 190500"/>
              <a:gd name="connsiteX13" fmla="*/ 2791 w 180975"/>
              <a:gd name="connsiteY13" fmla="*/ 111275 h 190500"/>
              <a:gd name="connsiteX14" fmla="*/ 2791 w 180975"/>
              <a:gd name="connsiteY14" fmla="*/ 98041 h 190500"/>
              <a:gd name="connsiteX15" fmla="*/ 59941 w 180975"/>
              <a:gd name="connsiteY15" fmla="*/ 40891 h 190500"/>
              <a:gd name="connsiteX16" fmla="*/ 73409 w 180975"/>
              <a:gd name="connsiteY16" fmla="*/ 40891 h 190500"/>
              <a:gd name="connsiteX17" fmla="*/ 100013 w 180975"/>
              <a:gd name="connsiteY17" fmla="*/ 67494 h 190500"/>
              <a:gd name="connsiteX18" fmla="*/ 148457 w 180975"/>
              <a:gd name="connsiteY18" fmla="*/ 19050 h 190500"/>
              <a:gd name="connsiteX19" fmla="*/ 133350 w 180975"/>
              <a:gd name="connsiteY19" fmla="*/ 19050 h 190500"/>
              <a:gd name="connsiteX20" fmla="*/ 19050 w 180975"/>
              <a:gd name="connsiteY20" fmla="*/ 152400 h 190500"/>
              <a:gd name="connsiteX21" fmla="*/ 19050 w 180975"/>
              <a:gd name="connsiteY21" fmla="*/ 180975 h 190500"/>
              <a:gd name="connsiteX22" fmla="*/ 9525 w 180975"/>
              <a:gd name="connsiteY22" fmla="*/ 190500 h 190500"/>
              <a:gd name="connsiteX23" fmla="*/ 0 w 180975"/>
              <a:gd name="connsiteY23" fmla="*/ 180975 h 190500"/>
              <a:gd name="connsiteX24" fmla="*/ 0 w 180975"/>
              <a:gd name="connsiteY24" fmla="*/ 152400 h 190500"/>
              <a:gd name="connsiteX25" fmla="*/ 9525 w 180975"/>
              <a:gd name="connsiteY25" fmla="*/ 142875 h 190500"/>
              <a:gd name="connsiteX26" fmla="*/ 19050 w 180975"/>
              <a:gd name="connsiteY26" fmla="*/ 152400 h 190500"/>
              <a:gd name="connsiteX27" fmla="*/ 66675 w 180975"/>
              <a:gd name="connsiteY27" fmla="*/ 114300 h 190500"/>
              <a:gd name="connsiteX28" fmla="*/ 57150 w 180975"/>
              <a:gd name="connsiteY28" fmla="*/ 104775 h 190500"/>
              <a:gd name="connsiteX29" fmla="*/ 47625 w 180975"/>
              <a:gd name="connsiteY29" fmla="*/ 114300 h 190500"/>
              <a:gd name="connsiteX30" fmla="*/ 47625 w 180975"/>
              <a:gd name="connsiteY30" fmla="*/ 180975 h 190500"/>
              <a:gd name="connsiteX31" fmla="*/ 57150 w 180975"/>
              <a:gd name="connsiteY31" fmla="*/ 190500 h 190500"/>
              <a:gd name="connsiteX32" fmla="*/ 66675 w 180975"/>
              <a:gd name="connsiteY32" fmla="*/ 180975 h 190500"/>
              <a:gd name="connsiteX33" fmla="*/ 66675 w 180975"/>
              <a:gd name="connsiteY33" fmla="*/ 114300 h 190500"/>
              <a:gd name="connsiteX34" fmla="*/ 104775 w 180975"/>
              <a:gd name="connsiteY34" fmla="*/ 123825 h 190500"/>
              <a:gd name="connsiteX35" fmla="*/ 114300 w 180975"/>
              <a:gd name="connsiteY35" fmla="*/ 133350 h 190500"/>
              <a:gd name="connsiteX36" fmla="*/ 114300 w 180975"/>
              <a:gd name="connsiteY36" fmla="*/ 180975 h 190500"/>
              <a:gd name="connsiteX37" fmla="*/ 104775 w 180975"/>
              <a:gd name="connsiteY37" fmla="*/ 190500 h 190500"/>
              <a:gd name="connsiteX38" fmla="*/ 95250 w 180975"/>
              <a:gd name="connsiteY38" fmla="*/ 180975 h 190500"/>
              <a:gd name="connsiteX39" fmla="*/ 95250 w 180975"/>
              <a:gd name="connsiteY39" fmla="*/ 133350 h 190500"/>
              <a:gd name="connsiteX40" fmla="*/ 104775 w 180975"/>
              <a:gd name="connsiteY40" fmla="*/ 123825 h 190500"/>
              <a:gd name="connsiteX41" fmla="*/ 161925 w 180975"/>
              <a:gd name="connsiteY41" fmla="*/ 85725 h 190500"/>
              <a:gd name="connsiteX42" fmla="*/ 152400 w 180975"/>
              <a:gd name="connsiteY42" fmla="*/ 76200 h 190500"/>
              <a:gd name="connsiteX43" fmla="*/ 142875 w 180975"/>
              <a:gd name="connsiteY43" fmla="*/ 85725 h 190500"/>
              <a:gd name="connsiteX44" fmla="*/ 142875 w 180975"/>
              <a:gd name="connsiteY44" fmla="*/ 180975 h 190500"/>
              <a:gd name="connsiteX45" fmla="*/ 152400 w 180975"/>
              <a:gd name="connsiteY45" fmla="*/ 190500 h 190500"/>
              <a:gd name="connsiteX46" fmla="*/ 161925 w 180975"/>
              <a:gd name="connsiteY46" fmla="*/ 180975 h 190500"/>
              <a:gd name="connsiteX47" fmla="*/ 161925 w 180975"/>
              <a:gd name="connsiteY47" fmla="*/ 8572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80975" h="190500">
                <a:moveTo>
                  <a:pt x="133350" y="19050"/>
                </a:moveTo>
                <a:cubicBezTo>
                  <a:pt x="128089" y="19050"/>
                  <a:pt x="123825" y="14785"/>
                  <a:pt x="123825" y="9525"/>
                </a:cubicBezTo>
                <a:cubicBezTo>
                  <a:pt x="123825" y="4265"/>
                  <a:pt x="128089" y="0"/>
                  <a:pt x="133350" y="0"/>
                </a:cubicBezTo>
                <a:lnTo>
                  <a:pt x="171450" y="0"/>
                </a:lnTo>
                <a:cubicBezTo>
                  <a:pt x="176711" y="0"/>
                  <a:pt x="180975" y="4265"/>
                  <a:pt x="180975" y="9525"/>
                </a:cubicBezTo>
                <a:lnTo>
                  <a:pt x="180975" y="47625"/>
                </a:lnTo>
                <a:cubicBezTo>
                  <a:pt x="180975" y="52885"/>
                  <a:pt x="176711" y="57150"/>
                  <a:pt x="171450" y="57150"/>
                </a:cubicBezTo>
                <a:cubicBezTo>
                  <a:pt x="166189" y="57150"/>
                  <a:pt x="161925" y="52885"/>
                  <a:pt x="161925" y="47625"/>
                </a:cubicBezTo>
                <a:lnTo>
                  <a:pt x="161925" y="32518"/>
                </a:lnTo>
                <a:lnTo>
                  <a:pt x="106747" y="87697"/>
                </a:lnTo>
                <a:cubicBezTo>
                  <a:pt x="103027" y="91415"/>
                  <a:pt x="96998" y="91415"/>
                  <a:pt x="93278" y="87697"/>
                </a:cubicBezTo>
                <a:lnTo>
                  <a:pt x="66675" y="61093"/>
                </a:lnTo>
                <a:lnTo>
                  <a:pt x="16259" y="111509"/>
                </a:lnTo>
                <a:cubicBezTo>
                  <a:pt x="12475" y="115164"/>
                  <a:pt x="6445" y="115059"/>
                  <a:pt x="2791" y="111275"/>
                </a:cubicBezTo>
                <a:cubicBezTo>
                  <a:pt x="-774" y="107584"/>
                  <a:pt x="-774" y="101732"/>
                  <a:pt x="2791" y="98041"/>
                </a:cubicBezTo>
                <a:lnTo>
                  <a:pt x="59941" y="40891"/>
                </a:lnTo>
                <a:cubicBezTo>
                  <a:pt x="63660" y="37172"/>
                  <a:pt x="69690" y="37172"/>
                  <a:pt x="73409" y="40891"/>
                </a:cubicBezTo>
                <a:lnTo>
                  <a:pt x="100013" y="67494"/>
                </a:lnTo>
                <a:lnTo>
                  <a:pt x="148457" y="19050"/>
                </a:lnTo>
                <a:lnTo>
                  <a:pt x="133350" y="19050"/>
                </a:lnTo>
                <a:close/>
                <a:moveTo>
                  <a:pt x="19050" y="152400"/>
                </a:moveTo>
                <a:lnTo>
                  <a:pt x="19050" y="180975"/>
                </a:lnTo>
                <a:cubicBezTo>
                  <a:pt x="19050" y="186236"/>
                  <a:pt x="14785" y="190500"/>
                  <a:pt x="9525" y="190500"/>
                </a:cubicBezTo>
                <a:cubicBezTo>
                  <a:pt x="4265" y="190500"/>
                  <a:pt x="0" y="186236"/>
                  <a:pt x="0" y="180975"/>
                </a:cubicBezTo>
                <a:lnTo>
                  <a:pt x="0" y="152400"/>
                </a:lnTo>
                <a:cubicBezTo>
                  <a:pt x="0" y="147139"/>
                  <a:pt x="4265" y="142875"/>
                  <a:pt x="9525" y="142875"/>
                </a:cubicBezTo>
                <a:cubicBezTo>
                  <a:pt x="14785" y="142875"/>
                  <a:pt x="19050" y="147139"/>
                  <a:pt x="19050" y="152400"/>
                </a:cubicBezTo>
                <a:close/>
                <a:moveTo>
                  <a:pt x="66675" y="114300"/>
                </a:moveTo>
                <a:cubicBezTo>
                  <a:pt x="66675" y="109039"/>
                  <a:pt x="62411" y="104775"/>
                  <a:pt x="57150" y="104775"/>
                </a:cubicBezTo>
                <a:cubicBezTo>
                  <a:pt x="51889" y="104775"/>
                  <a:pt x="47625" y="109039"/>
                  <a:pt x="47625" y="114300"/>
                </a:cubicBezTo>
                <a:lnTo>
                  <a:pt x="47625" y="180975"/>
                </a:lnTo>
                <a:cubicBezTo>
                  <a:pt x="47625" y="186236"/>
                  <a:pt x="51889" y="190500"/>
                  <a:pt x="57150" y="190500"/>
                </a:cubicBezTo>
                <a:cubicBezTo>
                  <a:pt x="62411" y="190500"/>
                  <a:pt x="66675" y="186236"/>
                  <a:pt x="66675" y="180975"/>
                </a:cubicBezTo>
                <a:lnTo>
                  <a:pt x="66675" y="114300"/>
                </a:lnTo>
                <a:close/>
                <a:moveTo>
                  <a:pt x="104775" y="123825"/>
                </a:moveTo>
                <a:cubicBezTo>
                  <a:pt x="110036" y="123825"/>
                  <a:pt x="114300" y="128089"/>
                  <a:pt x="114300" y="133350"/>
                </a:cubicBezTo>
                <a:lnTo>
                  <a:pt x="114300" y="180975"/>
                </a:lnTo>
                <a:cubicBezTo>
                  <a:pt x="114300" y="186236"/>
                  <a:pt x="110036" y="190500"/>
                  <a:pt x="104775" y="190500"/>
                </a:cubicBezTo>
                <a:cubicBezTo>
                  <a:pt x="99514" y="190500"/>
                  <a:pt x="95250" y="186236"/>
                  <a:pt x="95250" y="180975"/>
                </a:cubicBezTo>
                <a:lnTo>
                  <a:pt x="95250" y="133350"/>
                </a:lnTo>
                <a:cubicBezTo>
                  <a:pt x="95250" y="128089"/>
                  <a:pt x="99514" y="123825"/>
                  <a:pt x="104775" y="123825"/>
                </a:cubicBezTo>
                <a:close/>
                <a:moveTo>
                  <a:pt x="161925" y="85725"/>
                </a:moveTo>
                <a:cubicBezTo>
                  <a:pt x="161925" y="80464"/>
                  <a:pt x="157661" y="76200"/>
                  <a:pt x="152400" y="76200"/>
                </a:cubicBezTo>
                <a:cubicBezTo>
                  <a:pt x="147139" y="76200"/>
                  <a:pt x="142875" y="80464"/>
                  <a:pt x="142875" y="85725"/>
                </a:cubicBezTo>
                <a:lnTo>
                  <a:pt x="142875" y="180975"/>
                </a:lnTo>
                <a:cubicBezTo>
                  <a:pt x="142875" y="186236"/>
                  <a:pt x="147139" y="190500"/>
                  <a:pt x="152400" y="190500"/>
                </a:cubicBezTo>
                <a:cubicBezTo>
                  <a:pt x="157661" y="190500"/>
                  <a:pt x="161925" y="186236"/>
                  <a:pt x="161925" y="180975"/>
                </a:cubicBezTo>
                <a:lnTo>
                  <a:pt x="161925" y="85725"/>
                </a:ln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gradFill flip="none" rotWithShape="1">
                <a:gsLst>
                  <a:gs pos="20183">
                    <a:srgbClr val="FFFFFF"/>
                  </a:gs>
                  <a:gs pos="42000">
                    <a:srgbClr val="FFFFFF"/>
                  </a:gs>
                </a:gsLst>
                <a:lin ang="2700000" scaled="0"/>
                <a:tileRect/>
              </a:gradFill>
              <a:effectLst/>
              <a:uLnTx/>
              <a:uFillTx/>
              <a:latin typeface="Segoe UI Variable Display Semib" pitchFamily="2" charset="0"/>
              <a:ea typeface="+mn-ea"/>
              <a:cs typeface="Segoe Sans Display Semibold" pitchFamily="2" charset="0"/>
            </a:endParaRPr>
          </a:p>
        </p:txBody>
      </p:sp>
      <p:sp>
        <p:nvSpPr>
          <p:cNvPr id="18" name="Graphic 31">
            <a:extLst>
              <a:ext uri="{FF2B5EF4-FFF2-40B4-BE49-F238E27FC236}">
                <a16:creationId xmlns:a16="http://schemas.microsoft.com/office/drawing/2014/main" id="{7EAE001E-B771-8968-D0D5-D8EAC4BB32CB}"/>
              </a:ext>
              <a:ext uri="{C183D7F6-B498-43B3-948B-1728B52AA6E4}">
                <adec:decorative xmlns:adec="http://schemas.microsoft.com/office/drawing/2017/decorative" val="1"/>
              </a:ext>
            </a:extLst>
          </p:cNvPr>
          <p:cNvSpPr>
            <a:spLocks/>
          </p:cNvSpPr>
          <p:nvPr/>
        </p:nvSpPr>
        <p:spPr>
          <a:xfrm>
            <a:off x="3118256" y="4938762"/>
            <a:ext cx="274080" cy="273836"/>
          </a:xfrm>
          <a:custGeom>
            <a:avLst/>
            <a:gdLst>
              <a:gd name="connsiteX0" fmla="*/ 65787 w 200041"/>
              <a:gd name="connsiteY0" fmla="*/ 138093 h 199832"/>
              <a:gd name="connsiteX1" fmla="*/ 95276 w 200041"/>
              <a:gd name="connsiteY1" fmla="*/ 138093 h 199832"/>
              <a:gd name="connsiteX2" fmla="*/ 95276 w 200041"/>
              <a:gd name="connsiteY2" fmla="*/ 142856 h 199832"/>
              <a:gd name="connsiteX3" fmla="*/ 108449 w 200041"/>
              <a:gd name="connsiteY3" fmla="*/ 181813 h 199832"/>
              <a:gd name="connsiteX4" fmla="*/ 95276 w 200041"/>
              <a:gd name="connsiteY4" fmla="*/ 190481 h 199832"/>
              <a:gd name="connsiteX5" fmla="*/ 66339 w 200041"/>
              <a:gd name="connsiteY5" fmla="*/ 140903 h 199832"/>
              <a:gd name="connsiteX6" fmla="*/ 65787 w 200041"/>
              <a:gd name="connsiteY6" fmla="*/ 138103 h 199832"/>
              <a:gd name="connsiteX7" fmla="*/ 63596 w 200041"/>
              <a:gd name="connsiteY7" fmla="*/ 123815 h 199832"/>
              <a:gd name="connsiteX8" fmla="*/ 95276 w 200041"/>
              <a:gd name="connsiteY8" fmla="*/ 123815 h 199832"/>
              <a:gd name="connsiteX9" fmla="*/ 95276 w 200041"/>
              <a:gd name="connsiteY9" fmla="*/ 109528 h 199832"/>
              <a:gd name="connsiteX10" fmla="*/ 108697 w 200041"/>
              <a:gd name="connsiteY10" fmla="*/ 95050 h 199832"/>
              <a:gd name="connsiteX11" fmla="*/ 128547 w 200041"/>
              <a:gd name="connsiteY11" fmla="*/ 88954 h 199832"/>
              <a:gd name="connsiteX12" fmla="*/ 127890 w 200041"/>
              <a:gd name="connsiteY12" fmla="*/ 76190 h 199832"/>
              <a:gd name="connsiteX13" fmla="*/ 62653 w 200041"/>
              <a:gd name="connsiteY13" fmla="*/ 76190 h 199832"/>
              <a:gd name="connsiteX14" fmla="*/ 62339 w 200041"/>
              <a:gd name="connsiteY14" fmla="*/ 80839 h 199832"/>
              <a:gd name="connsiteX15" fmla="*/ 63596 w 200041"/>
              <a:gd name="connsiteY15" fmla="*/ 123806 h 199832"/>
              <a:gd name="connsiteX16" fmla="*/ 188631 w 200041"/>
              <a:gd name="connsiteY16" fmla="*/ 76190 h 199832"/>
              <a:gd name="connsiteX17" fmla="*/ 190536 w 200041"/>
              <a:gd name="connsiteY17" fmla="*/ 94193 h 199832"/>
              <a:gd name="connsiteX18" fmla="*/ 162294 w 200041"/>
              <a:gd name="connsiteY18" fmla="*/ 79486 h 199832"/>
              <a:gd name="connsiteX19" fmla="*/ 155560 w 200041"/>
              <a:gd name="connsiteY19" fmla="*/ 76190 h 199832"/>
              <a:gd name="connsiteX20" fmla="*/ 188631 w 200041"/>
              <a:gd name="connsiteY20" fmla="*/ 76190 h 199832"/>
              <a:gd name="connsiteX21" fmla="*/ 10170 w 200041"/>
              <a:gd name="connsiteY21" fmla="*/ 138093 h 199832"/>
              <a:gd name="connsiteX22" fmla="*/ 51185 w 200041"/>
              <a:gd name="connsiteY22" fmla="*/ 138093 h 199832"/>
              <a:gd name="connsiteX23" fmla="*/ 68254 w 200041"/>
              <a:gd name="connsiteY23" fmla="*/ 186604 h 199832"/>
              <a:gd name="connsiteX24" fmla="*/ 11571 w 200041"/>
              <a:gd name="connsiteY24" fmla="*/ 140751 h 199832"/>
              <a:gd name="connsiteX25" fmla="*/ 10170 w 200041"/>
              <a:gd name="connsiteY25" fmla="*/ 138093 h 199832"/>
              <a:gd name="connsiteX26" fmla="*/ 1912 w 200041"/>
              <a:gd name="connsiteY26" fmla="*/ 76181 h 199832"/>
              <a:gd name="connsiteX27" fmla="*/ 48299 w 200041"/>
              <a:gd name="connsiteY27" fmla="*/ 76181 h 199832"/>
              <a:gd name="connsiteX28" fmla="*/ 48613 w 200041"/>
              <a:gd name="connsiteY28" fmla="*/ 118281 h 199832"/>
              <a:gd name="connsiteX29" fmla="*/ 49166 w 200041"/>
              <a:gd name="connsiteY29" fmla="*/ 123806 h 199832"/>
              <a:gd name="connsiteX30" fmla="*/ 4370 w 200041"/>
              <a:gd name="connsiteY30" fmla="*/ 123806 h 199832"/>
              <a:gd name="connsiteX31" fmla="*/ 1912 w 200041"/>
              <a:gd name="connsiteY31" fmla="*/ 76181 h 199832"/>
              <a:gd name="connsiteX32" fmla="*/ 123318 w 200041"/>
              <a:gd name="connsiteY32" fmla="*/ 5467 h 199832"/>
              <a:gd name="connsiteX33" fmla="*/ 122289 w 200041"/>
              <a:gd name="connsiteY33" fmla="*/ 3848 h 199832"/>
              <a:gd name="connsiteX34" fmla="*/ 184545 w 200041"/>
              <a:gd name="connsiteY34" fmla="*/ 61893 h 199832"/>
              <a:gd name="connsiteX35" fmla="*/ 140806 w 200041"/>
              <a:gd name="connsiteY35" fmla="*/ 61893 h 199832"/>
              <a:gd name="connsiteX36" fmla="*/ 123308 w 200041"/>
              <a:gd name="connsiteY36" fmla="*/ 5477 h 199832"/>
              <a:gd name="connsiteX37" fmla="*/ 67082 w 200041"/>
              <a:gd name="connsiteY37" fmla="*/ 4210 h 199832"/>
              <a:gd name="connsiteX38" fmla="*/ 68244 w 200041"/>
              <a:gd name="connsiteY38" fmla="*/ 3858 h 199832"/>
              <a:gd name="connsiteX39" fmla="*/ 50309 w 200041"/>
              <a:gd name="connsiteY39" fmla="*/ 57712 h 199832"/>
              <a:gd name="connsiteX40" fmla="*/ 49728 w 200041"/>
              <a:gd name="connsiteY40" fmla="*/ 61903 h 199832"/>
              <a:gd name="connsiteX41" fmla="*/ 6008 w 200041"/>
              <a:gd name="connsiteY41" fmla="*/ 61903 h 199832"/>
              <a:gd name="connsiteX42" fmla="*/ 67082 w 200041"/>
              <a:gd name="connsiteY42" fmla="*/ 4201 h 199832"/>
              <a:gd name="connsiteX43" fmla="*/ 95276 w 200041"/>
              <a:gd name="connsiteY43" fmla="*/ 0 h 199832"/>
              <a:gd name="connsiteX44" fmla="*/ 125890 w 200041"/>
              <a:gd name="connsiteY44" fmla="*/ 58893 h 199832"/>
              <a:gd name="connsiteX45" fmla="*/ 126328 w 200041"/>
              <a:gd name="connsiteY45" fmla="*/ 61893 h 199832"/>
              <a:gd name="connsiteX46" fmla="*/ 64225 w 200041"/>
              <a:gd name="connsiteY46" fmla="*/ 61893 h 199832"/>
              <a:gd name="connsiteX47" fmla="*/ 95276 w 200041"/>
              <a:gd name="connsiteY47" fmla="*/ 0 h 199832"/>
              <a:gd name="connsiteX48" fmla="*/ 195289 w 200041"/>
              <a:gd name="connsiteY48" fmla="*/ 104537 h 199832"/>
              <a:gd name="connsiteX49" fmla="*/ 156093 w 200041"/>
              <a:gd name="connsiteY49" fmla="*/ 86725 h 199832"/>
              <a:gd name="connsiteX50" fmla="*/ 148759 w 200041"/>
              <a:gd name="connsiteY50" fmla="*/ 86725 h 199832"/>
              <a:gd name="connsiteX51" fmla="*/ 109554 w 200041"/>
              <a:gd name="connsiteY51" fmla="*/ 104537 h 199832"/>
              <a:gd name="connsiteX52" fmla="*/ 104792 w 200041"/>
              <a:gd name="connsiteY52" fmla="*/ 109518 h 199832"/>
              <a:gd name="connsiteX53" fmla="*/ 104792 w 200041"/>
              <a:gd name="connsiteY53" fmla="*/ 142856 h 199832"/>
              <a:gd name="connsiteX54" fmla="*/ 151207 w 200041"/>
              <a:gd name="connsiteY54" fmla="*/ 199644 h 199832"/>
              <a:gd name="connsiteX55" fmla="*/ 153636 w 200041"/>
              <a:gd name="connsiteY55" fmla="*/ 199644 h 199832"/>
              <a:gd name="connsiteX56" fmla="*/ 200042 w 200041"/>
              <a:gd name="connsiteY56" fmla="*/ 142856 h 199832"/>
              <a:gd name="connsiteX57" fmla="*/ 200042 w 200041"/>
              <a:gd name="connsiteY57" fmla="*/ 109518 h 199832"/>
              <a:gd name="connsiteX58" fmla="*/ 195279 w 200041"/>
              <a:gd name="connsiteY58" fmla="*/ 104537 h 19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00041" h="199832">
                <a:moveTo>
                  <a:pt x="65787" y="138093"/>
                </a:moveTo>
                <a:lnTo>
                  <a:pt x="95276" y="138093"/>
                </a:lnTo>
                <a:lnTo>
                  <a:pt x="95276" y="142856"/>
                </a:lnTo>
                <a:cubicBezTo>
                  <a:pt x="95276" y="159315"/>
                  <a:pt x="100896" y="172117"/>
                  <a:pt x="108449" y="181813"/>
                </a:cubicBezTo>
                <a:cubicBezTo>
                  <a:pt x="104268" y="187376"/>
                  <a:pt x="99763" y="190481"/>
                  <a:pt x="95276" y="190481"/>
                </a:cubicBezTo>
                <a:cubicBezTo>
                  <a:pt x="83875" y="190481"/>
                  <a:pt x="72407" y="170526"/>
                  <a:pt x="66339" y="140903"/>
                </a:cubicBezTo>
                <a:lnTo>
                  <a:pt x="65787" y="138103"/>
                </a:lnTo>
                <a:close/>
                <a:moveTo>
                  <a:pt x="63596" y="123815"/>
                </a:moveTo>
                <a:lnTo>
                  <a:pt x="95276" y="123815"/>
                </a:lnTo>
                <a:lnTo>
                  <a:pt x="95276" y="109528"/>
                </a:lnTo>
                <a:cubicBezTo>
                  <a:pt x="95276" y="101432"/>
                  <a:pt x="101715" y="95688"/>
                  <a:pt x="108697" y="95050"/>
                </a:cubicBezTo>
                <a:cubicBezTo>
                  <a:pt x="116060" y="94383"/>
                  <a:pt x="122832" y="91907"/>
                  <a:pt x="128547" y="88954"/>
                </a:cubicBezTo>
                <a:cubicBezTo>
                  <a:pt x="128439" y="84694"/>
                  <a:pt x="128220" y="80439"/>
                  <a:pt x="127890" y="76190"/>
                </a:cubicBezTo>
                <a:lnTo>
                  <a:pt x="62653" y="76190"/>
                </a:lnTo>
                <a:lnTo>
                  <a:pt x="62339" y="80839"/>
                </a:lnTo>
                <a:cubicBezTo>
                  <a:pt x="61511" y="95170"/>
                  <a:pt x="61932" y="109547"/>
                  <a:pt x="63596" y="123806"/>
                </a:cubicBezTo>
                <a:close/>
                <a:moveTo>
                  <a:pt x="188631" y="76190"/>
                </a:moveTo>
                <a:cubicBezTo>
                  <a:pt x="189812" y="82010"/>
                  <a:pt x="190469" y="88030"/>
                  <a:pt x="190536" y="94193"/>
                </a:cubicBezTo>
                <a:cubicBezTo>
                  <a:pt x="177868" y="91459"/>
                  <a:pt x="167523" y="83972"/>
                  <a:pt x="162294" y="79486"/>
                </a:cubicBezTo>
                <a:cubicBezTo>
                  <a:pt x="160364" y="77835"/>
                  <a:pt x="158047" y="76702"/>
                  <a:pt x="155560" y="76190"/>
                </a:cubicBezTo>
                <a:lnTo>
                  <a:pt x="188631" y="76190"/>
                </a:lnTo>
                <a:close/>
                <a:moveTo>
                  <a:pt x="10170" y="138093"/>
                </a:moveTo>
                <a:lnTo>
                  <a:pt x="51185" y="138093"/>
                </a:lnTo>
                <a:cubicBezTo>
                  <a:pt x="54662" y="157925"/>
                  <a:pt x="60548" y="174803"/>
                  <a:pt x="68254" y="186604"/>
                </a:cubicBezTo>
                <a:cubicBezTo>
                  <a:pt x="44040" y="179416"/>
                  <a:pt x="23659" y="162929"/>
                  <a:pt x="11571" y="140751"/>
                </a:cubicBezTo>
                <a:lnTo>
                  <a:pt x="10170" y="138093"/>
                </a:lnTo>
                <a:close/>
                <a:moveTo>
                  <a:pt x="1912" y="76181"/>
                </a:moveTo>
                <a:lnTo>
                  <a:pt x="48299" y="76181"/>
                </a:lnTo>
                <a:cubicBezTo>
                  <a:pt x="47302" y="90201"/>
                  <a:pt x="47407" y="104278"/>
                  <a:pt x="48613" y="118281"/>
                </a:cubicBezTo>
                <a:lnTo>
                  <a:pt x="49166" y="123806"/>
                </a:lnTo>
                <a:lnTo>
                  <a:pt x="4370" y="123806"/>
                </a:lnTo>
                <a:cubicBezTo>
                  <a:pt x="-455" y="108393"/>
                  <a:pt x="-1300" y="92009"/>
                  <a:pt x="1912" y="76181"/>
                </a:cubicBezTo>
                <a:close/>
                <a:moveTo>
                  <a:pt x="123318" y="5467"/>
                </a:moveTo>
                <a:lnTo>
                  <a:pt x="122289" y="3848"/>
                </a:lnTo>
                <a:cubicBezTo>
                  <a:pt x="150992" y="12369"/>
                  <a:pt x="174039" y="33856"/>
                  <a:pt x="184545" y="61893"/>
                </a:cubicBezTo>
                <a:lnTo>
                  <a:pt x="140806" y="61893"/>
                </a:lnTo>
                <a:cubicBezTo>
                  <a:pt x="137796" y="38881"/>
                  <a:pt x="131690" y="19107"/>
                  <a:pt x="123308" y="5477"/>
                </a:cubicBezTo>
                <a:close/>
                <a:moveTo>
                  <a:pt x="67082" y="4210"/>
                </a:moveTo>
                <a:lnTo>
                  <a:pt x="68244" y="3858"/>
                </a:lnTo>
                <a:cubicBezTo>
                  <a:pt x="59862" y="16716"/>
                  <a:pt x="53623" y="35566"/>
                  <a:pt x="50309" y="57712"/>
                </a:cubicBezTo>
                <a:lnTo>
                  <a:pt x="49728" y="61903"/>
                </a:lnTo>
                <a:lnTo>
                  <a:pt x="6008" y="61903"/>
                </a:lnTo>
                <a:cubicBezTo>
                  <a:pt x="16359" y="34267"/>
                  <a:pt x="38903" y="12967"/>
                  <a:pt x="67082" y="4201"/>
                </a:cubicBezTo>
                <a:close/>
                <a:moveTo>
                  <a:pt x="95276" y="0"/>
                </a:moveTo>
                <a:cubicBezTo>
                  <a:pt x="107830" y="0"/>
                  <a:pt x="120470" y="24213"/>
                  <a:pt x="125890" y="58893"/>
                </a:cubicBezTo>
                <a:lnTo>
                  <a:pt x="126328" y="61893"/>
                </a:lnTo>
                <a:lnTo>
                  <a:pt x="64225" y="61893"/>
                </a:lnTo>
                <a:cubicBezTo>
                  <a:pt x="69368" y="25613"/>
                  <a:pt x="82360" y="0"/>
                  <a:pt x="95276" y="0"/>
                </a:cubicBezTo>
                <a:close/>
                <a:moveTo>
                  <a:pt x="195289" y="104537"/>
                </a:moveTo>
                <a:cubicBezTo>
                  <a:pt x="177125" y="102899"/>
                  <a:pt x="162580" y="92278"/>
                  <a:pt x="156093" y="86725"/>
                </a:cubicBezTo>
                <a:cubicBezTo>
                  <a:pt x="153969" y="84953"/>
                  <a:pt x="150883" y="84953"/>
                  <a:pt x="148759" y="86725"/>
                </a:cubicBezTo>
                <a:cubicBezTo>
                  <a:pt x="142263" y="92278"/>
                  <a:pt x="127709" y="102899"/>
                  <a:pt x="109554" y="104537"/>
                </a:cubicBezTo>
                <a:cubicBezTo>
                  <a:pt x="106921" y="104723"/>
                  <a:pt x="104858" y="106879"/>
                  <a:pt x="104792" y="109518"/>
                </a:cubicBezTo>
                <a:lnTo>
                  <a:pt x="104792" y="142856"/>
                </a:lnTo>
                <a:cubicBezTo>
                  <a:pt x="104792" y="183080"/>
                  <a:pt x="143787" y="197301"/>
                  <a:pt x="151207" y="199644"/>
                </a:cubicBezTo>
                <a:cubicBezTo>
                  <a:pt x="151997" y="199895"/>
                  <a:pt x="152846" y="199895"/>
                  <a:pt x="153636" y="199644"/>
                </a:cubicBezTo>
                <a:cubicBezTo>
                  <a:pt x="161065" y="197301"/>
                  <a:pt x="200042" y="183071"/>
                  <a:pt x="200042" y="142856"/>
                </a:cubicBezTo>
                <a:lnTo>
                  <a:pt x="200042" y="109518"/>
                </a:lnTo>
                <a:cubicBezTo>
                  <a:pt x="199975" y="106879"/>
                  <a:pt x="197913" y="104723"/>
                  <a:pt x="195279" y="104537"/>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Sans Display"/>
              <a:ea typeface="+mn-ea"/>
              <a:cs typeface="+mn-cs"/>
            </a:endParaRPr>
          </a:p>
        </p:txBody>
      </p:sp>
      <p:sp>
        <p:nvSpPr>
          <p:cNvPr id="19" name="Graphic 38">
            <a:extLst>
              <a:ext uri="{FF2B5EF4-FFF2-40B4-BE49-F238E27FC236}">
                <a16:creationId xmlns:a16="http://schemas.microsoft.com/office/drawing/2014/main" id="{BC35810F-7C8D-458D-D781-9281077DC29A}"/>
              </a:ext>
              <a:ext uri="{C183D7F6-B498-43B3-948B-1728B52AA6E4}">
                <adec:decorative xmlns:adec="http://schemas.microsoft.com/office/drawing/2017/decorative" val="1"/>
              </a:ext>
            </a:extLst>
          </p:cNvPr>
          <p:cNvSpPr>
            <a:spLocks noChangeAspect="1"/>
          </p:cNvSpPr>
          <p:nvPr/>
        </p:nvSpPr>
        <p:spPr>
          <a:xfrm>
            <a:off x="6102302" y="4905841"/>
            <a:ext cx="281654" cy="277682"/>
          </a:xfrm>
          <a:custGeom>
            <a:avLst/>
            <a:gdLst>
              <a:gd name="connsiteX0" fmla="*/ 66675 w 160490"/>
              <a:gd name="connsiteY0" fmla="*/ 0 h 158227"/>
              <a:gd name="connsiteX1" fmla="*/ 28575 w 160490"/>
              <a:gd name="connsiteY1" fmla="*/ 38100 h 158227"/>
              <a:gd name="connsiteX2" fmla="*/ 66675 w 160490"/>
              <a:gd name="connsiteY2" fmla="*/ 76200 h 158227"/>
              <a:gd name="connsiteX3" fmla="*/ 104775 w 160490"/>
              <a:gd name="connsiteY3" fmla="*/ 38100 h 158227"/>
              <a:gd name="connsiteX4" fmla="*/ 66675 w 160490"/>
              <a:gd name="connsiteY4" fmla="*/ 0 h 158227"/>
              <a:gd name="connsiteX5" fmla="*/ 19133 w 160490"/>
              <a:gd name="connsiteY5" fmla="*/ 85725 h 158227"/>
              <a:gd name="connsiteX6" fmla="*/ 0 w 160490"/>
              <a:gd name="connsiteY6" fmla="*/ 104775 h 158227"/>
              <a:gd name="connsiteX7" fmla="*/ 20336 w 160490"/>
              <a:gd name="connsiteY7" fmla="*/ 140938 h 158227"/>
              <a:gd name="connsiteX8" fmla="*/ 66675 w 160490"/>
              <a:gd name="connsiteY8" fmla="*/ 152400 h 158227"/>
              <a:gd name="connsiteX9" fmla="*/ 78205 w 160490"/>
              <a:gd name="connsiteY9" fmla="*/ 151854 h 158227"/>
              <a:gd name="connsiteX10" fmla="*/ 66675 w 160490"/>
              <a:gd name="connsiteY10" fmla="*/ 119063 h 158227"/>
              <a:gd name="connsiteX11" fmla="*/ 78650 w 160490"/>
              <a:gd name="connsiteY11" fmla="*/ 85725 h 158227"/>
              <a:gd name="connsiteX12" fmla="*/ 19133 w 160490"/>
              <a:gd name="connsiteY12" fmla="*/ 85725 h 158227"/>
              <a:gd name="connsiteX13" fmla="*/ 82249 w 160490"/>
              <a:gd name="connsiteY13" fmla="*/ 113537 h 158227"/>
              <a:gd name="connsiteX14" fmla="*/ 95876 w 160490"/>
              <a:gd name="connsiteY14" fmla="*/ 89935 h 158227"/>
              <a:gd name="connsiteX15" fmla="*/ 94388 w 160490"/>
              <a:gd name="connsiteY15" fmla="*/ 84632 h 158227"/>
              <a:gd name="connsiteX16" fmla="*/ 102217 w 160490"/>
              <a:gd name="connsiteY16" fmla="*/ 79893 h 158227"/>
              <a:gd name="connsiteX17" fmla="*/ 105430 w 160490"/>
              <a:gd name="connsiteY17" fmla="*/ 83303 h 158227"/>
              <a:gd name="connsiteX18" fmla="*/ 133143 w 160490"/>
              <a:gd name="connsiteY18" fmla="*/ 83317 h 158227"/>
              <a:gd name="connsiteX19" fmla="*/ 136236 w 160490"/>
              <a:gd name="connsiteY19" fmla="*/ 80042 h 158227"/>
              <a:gd name="connsiteX20" fmla="*/ 144188 w 160490"/>
              <a:gd name="connsiteY20" fmla="*/ 84977 h 158227"/>
              <a:gd name="connsiteX21" fmla="*/ 142986 w 160490"/>
              <a:gd name="connsiteY21" fmla="*/ 89000 h 158227"/>
              <a:gd name="connsiteX22" fmla="*/ 156855 w 160490"/>
              <a:gd name="connsiteY22" fmla="*/ 112992 h 158227"/>
              <a:gd name="connsiteX23" fmla="*/ 160179 w 160490"/>
              <a:gd name="connsiteY23" fmla="*/ 113778 h 158227"/>
              <a:gd name="connsiteX24" fmla="*/ 160491 w 160490"/>
              <a:gd name="connsiteY24" fmla="*/ 119062 h 158227"/>
              <a:gd name="connsiteX25" fmla="*/ 160275 w 160490"/>
              <a:gd name="connsiteY25" fmla="*/ 123462 h 158227"/>
              <a:gd name="connsiteX26" fmla="*/ 155888 w 160490"/>
              <a:gd name="connsiteY26" fmla="*/ 124582 h 158227"/>
              <a:gd name="connsiteX27" fmla="*/ 142262 w 160490"/>
              <a:gd name="connsiteY27" fmla="*/ 148185 h 158227"/>
              <a:gd name="connsiteX28" fmla="*/ 143748 w 160490"/>
              <a:gd name="connsiteY28" fmla="*/ 153488 h 158227"/>
              <a:gd name="connsiteX29" fmla="*/ 135920 w 160490"/>
              <a:gd name="connsiteY29" fmla="*/ 158227 h 158227"/>
              <a:gd name="connsiteX30" fmla="*/ 132707 w 160490"/>
              <a:gd name="connsiteY30" fmla="*/ 154817 h 158227"/>
              <a:gd name="connsiteX31" fmla="*/ 104994 w 160490"/>
              <a:gd name="connsiteY31" fmla="*/ 154803 h 158227"/>
              <a:gd name="connsiteX32" fmla="*/ 101898 w 160490"/>
              <a:gd name="connsiteY32" fmla="*/ 158081 h 158227"/>
              <a:gd name="connsiteX33" fmla="*/ 93948 w 160490"/>
              <a:gd name="connsiteY33" fmla="*/ 153148 h 158227"/>
              <a:gd name="connsiteX34" fmla="*/ 95152 w 160490"/>
              <a:gd name="connsiteY34" fmla="*/ 149121 h 158227"/>
              <a:gd name="connsiteX35" fmla="*/ 81283 w 160490"/>
              <a:gd name="connsiteY35" fmla="*/ 125128 h 158227"/>
              <a:gd name="connsiteX36" fmla="*/ 77953 w 160490"/>
              <a:gd name="connsiteY36" fmla="*/ 124340 h 158227"/>
              <a:gd name="connsiteX37" fmla="*/ 77642 w 160490"/>
              <a:gd name="connsiteY37" fmla="*/ 119062 h 158227"/>
              <a:gd name="connsiteX38" fmla="*/ 77857 w 160490"/>
              <a:gd name="connsiteY38" fmla="*/ 114659 h 158227"/>
              <a:gd name="connsiteX39" fmla="*/ 82249 w 160490"/>
              <a:gd name="connsiteY39" fmla="*/ 113537 h 158227"/>
              <a:gd name="connsiteX40" fmla="*/ 128591 w 160490"/>
              <a:gd name="connsiteY40" fmla="*/ 119062 h 158227"/>
              <a:gd name="connsiteX41" fmla="*/ 119066 w 160490"/>
              <a:gd name="connsiteY41" fmla="*/ 109537 h 158227"/>
              <a:gd name="connsiteX42" fmla="*/ 109541 w 160490"/>
              <a:gd name="connsiteY42" fmla="*/ 119062 h 158227"/>
              <a:gd name="connsiteX43" fmla="*/ 119066 w 160490"/>
              <a:gd name="connsiteY43" fmla="*/ 128587 h 158227"/>
              <a:gd name="connsiteX44" fmla="*/ 128591 w 160490"/>
              <a:gd name="connsiteY44" fmla="*/ 119062 h 15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60490" h="158227">
                <a:moveTo>
                  <a:pt x="66675" y="0"/>
                </a:moveTo>
                <a:cubicBezTo>
                  <a:pt x="45633" y="0"/>
                  <a:pt x="28575" y="17058"/>
                  <a:pt x="28575" y="38100"/>
                </a:cubicBezTo>
                <a:cubicBezTo>
                  <a:pt x="28575" y="59142"/>
                  <a:pt x="45633" y="76200"/>
                  <a:pt x="66675" y="76200"/>
                </a:cubicBezTo>
                <a:cubicBezTo>
                  <a:pt x="87717" y="76200"/>
                  <a:pt x="104775" y="59142"/>
                  <a:pt x="104775" y="38100"/>
                </a:cubicBezTo>
                <a:cubicBezTo>
                  <a:pt x="104775" y="17058"/>
                  <a:pt x="87717" y="0"/>
                  <a:pt x="66675" y="0"/>
                </a:cubicBezTo>
                <a:close/>
                <a:moveTo>
                  <a:pt x="19133" y="85725"/>
                </a:moveTo>
                <a:cubicBezTo>
                  <a:pt x="8603" y="85725"/>
                  <a:pt x="0" y="94173"/>
                  <a:pt x="0" y="104775"/>
                </a:cubicBezTo>
                <a:cubicBezTo>
                  <a:pt x="0" y="120884"/>
                  <a:pt x="7933" y="133029"/>
                  <a:pt x="20336" y="140938"/>
                </a:cubicBezTo>
                <a:cubicBezTo>
                  <a:pt x="32547" y="148723"/>
                  <a:pt x="49009" y="152400"/>
                  <a:pt x="66675" y="152400"/>
                </a:cubicBezTo>
                <a:cubicBezTo>
                  <a:pt x="70588" y="152400"/>
                  <a:pt x="74443" y="152220"/>
                  <a:pt x="78205" y="151854"/>
                </a:cubicBezTo>
                <a:cubicBezTo>
                  <a:pt x="70991" y="142878"/>
                  <a:pt x="66675" y="131475"/>
                  <a:pt x="66675" y="119063"/>
                </a:cubicBezTo>
                <a:cubicBezTo>
                  <a:pt x="66675" y="106398"/>
                  <a:pt x="71169" y="94782"/>
                  <a:pt x="78650" y="85725"/>
                </a:cubicBezTo>
                <a:lnTo>
                  <a:pt x="19133" y="85725"/>
                </a:lnTo>
                <a:close/>
                <a:moveTo>
                  <a:pt x="82249" y="113537"/>
                </a:moveTo>
                <a:cubicBezTo>
                  <a:pt x="92612" y="110890"/>
                  <a:pt x="98765" y="100233"/>
                  <a:pt x="95876" y="89935"/>
                </a:cubicBezTo>
                <a:lnTo>
                  <a:pt x="94388" y="84632"/>
                </a:lnTo>
                <a:cubicBezTo>
                  <a:pt x="96808" y="82771"/>
                  <a:pt x="99431" y="81178"/>
                  <a:pt x="102217" y="79893"/>
                </a:cubicBezTo>
                <a:lnTo>
                  <a:pt x="105430" y="83303"/>
                </a:lnTo>
                <a:cubicBezTo>
                  <a:pt x="112945" y="91276"/>
                  <a:pt x="125620" y="91283"/>
                  <a:pt x="133143" y="83317"/>
                </a:cubicBezTo>
                <a:lnTo>
                  <a:pt x="136236" y="80042"/>
                </a:lnTo>
                <a:cubicBezTo>
                  <a:pt x="139073" y="81381"/>
                  <a:pt x="141738" y="83041"/>
                  <a:pt x="144188" y="84977"/>
                </a:cubicBezTo>
                <a:lnTo>
                  <a:pt x="142986" y="89000"/>
                </a:lnTo>
                <a:cubicBezTo>
                  <a:pt x="139849" y="99497"/>
                  <a:pt x="146193" y="110471"/>
                  <a:pt x="156855" y="112992"/>
                </a:cubicBezTo>
                <a:lnTo>
                  <a:pt x="160179" y="113778"/>
                </a:lnTo>
                <a:cubicBezTo>
                  <a:pt x="160385" y="115510"/>
                  <a:pt x="160491" y="117273"/>
                  <a:pt x="160491" y="119062"/>
                </a:cubicBezTo>
                <a:cubicBezTo>
                  <a:pt x="160491" y="120547"/>
                  <a:pt x="160417" y="122015"/>
                  <a:pt x="160275" y="123462"/>
                </a:cubicBezTo>
                <a:lnTo>
                  <a:pt x="155888" y="124582"/>
                </a:lnTo>
                <a:cubicBezTo>
                  <a:pt x="145526" y="127230"/>
                  <a:pt x="139373" y="137888"/>
                  <a:pt x="142262" y="148185"/>
                </a:cubicBezTo>
                <a:lnTo>
                  <a:pt x="143748" y="153488"/>
                </a:lnTo>
                <a:cubicBezTo>
                  <a:pt x="141328" y="155348"/>
                  <a:pt x="138706" y="156942"/>
                  <a:pt x="135920" y="158227"/>
                </a:cubicBezTo>
                <a:lnTo>
                  <a:pt x="132707" y="154817"/>
                </a:lnTo>
                <a:cubicBezTo>
                  <a:pt x="125193" y="146844"/>
                  <a:pt x="112517" y="146837"/>
                  <a:pt x="104994" y="154803"/>
                </a:cubicBezTo>
                <a:lnTo>
                  <a:pt x="101898" y="158081"/>
                </a:lnTo>
                <a:cubicBezTo>
                  <a:pt x="99062" y="156742"/>
                  <a:pt x="96398" y="155083"/>
                  <a:pt x="93948" y="153148"/>
                </a:cubicBezTo>
                <a:lnTo>
                  <a:pt x="95152" y="149121"/>
                </a:lnTo>
                <a:cubicBezTo>
                  <a:pt x="98288" y="138623"/>
                  <a:pt x="91945" y="127648"/>
                  <a:pt x="81283" y="125128"/>
                </a:cubicBezTo>
                <a:lnTo>
                  <a:pt x="77953" y="124340"/>
                </a:lnTo>
                <a:cubicBezTo>
                  <a:pt x="77748" y="122611"/>
                  <a:pt x="77642" y="120848"/>
                  <a:pt x="77642" y="119062"/>
                </a:cubicBezTo>
                <a:cubicBezTo>
                  <a:pt x="77642" y="117575"/>
                  <a:pt x="77714" y="116106"/>
                  <a:pt x="77857" y="114659"/>
                </a:cubicBezTo>
                <a:lnTo>
                  <a:pt x="82249" y="113537"/>
                </a:lnTo>
                <a:close/>
                <a:moveTo>
                  <a:pt x="128591" y="119062"/>
                </a:moveTo>
                <a:cubicBezTo>
                  <a:pt x="128591" y="113801"/>
                  <a:pt x="124327" y="109537"/>
                  <a:pt x="119066" y="109537"/>
                </a:cubicBezTo>
                <a:cubicBezTo>
                  <a:pt x="113806" y="109537"/>
                  <a:pt x="109541" y="113801"/>
                  <a:pt x="109541" y="119062"/>
                </a:cubicBezTo>
                <a:cubicBezTo>
                  <a:pt x="109541" y="124321"/>
                  <a:pt x="113806" y="128587"/>
                  <a:pt x="119066" y="128587"/>
                </a:cubicBezTo>
                <a:cubicBezTo>
                  <a:pt x="124327" y="128587"/>
                  <a:pt x="128591" y="124321"/>
                  <a:pt x="128591" y="119062"/>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Sans Display"/>
              <a:ea typeface="+mn-ea"/>
              <a:cs typeface="+mn-cs"/>
            </a:endParaRPr>
          </a:p>
        </p:txBody>
      </p:sp>
      <p:sp>
        <p:nvSpPr>
          <p:cNvPr id="34" name="Text Placeholder 11">
            <a:extLst>
              <a:ext uri="{FF2B5EF4-FFF2-40B4-BE49-F238E27FC236}">
                <a16:creationId xmlns:a16="http://schemas.microsoft.com/office/drawing/2014/main" id="{68DC5CDC-9429-642C-E968-66C7B47A96D3}"/>
              </a:ext>
            </a:extLst>
          </p:cNvPr>
          <p:cNvSpPr txBox="1">
            <a:spLocks noGrp="1"/>
          </p:cNvSpPr>
          <p:nvPr>
            <p:ph type="title" idx="4294967295"/>
          </p:nvPr>
        </p:nvSpPr>
        <p:spPr>
          <a:xfrm>
            <a:off x="292100" y="2019300"/>
            <a:ext cx="2425700" cy="1538288"/>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Sans Display" pitchFamily="2"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400"/>
              </a:spcAft>
              <a:buClrTx/>
              <a:buSzPct val="90000"/>
              <a:buFont typeface="Wingdings" panose="05000000000000000000" pitchFamily="2" charset="2"/>
              <a:buNone/>
              <a:tabLst/>
              <a:defRPr/>
            </a:pPr>
            <a:r>
              <a:rPr kumimoji="0" lang="en-US" sz="2000" i="0" u="none" strike="noStrike" kern="1200" cap="none" spc="0" normalizeH="0" baseline="0" noProof="0">
                <a:ln>
                  <a:noFill/>
                </a:ln>
                <a:effectLst/>
                <a:uLnTx/>
                <a:uFillTx/>
                <a:latin typeface="+mj-lt"/>
                <a:ea typeface="+mj-ea"/>
                <a:cs typeface="+mj-cs"/>
              </a:rPr>
              <a:t>South32 links people, tech, and trust in data with Microsoft Purview Unified Catalog</a:t>
            </a:r>
          </a:p>
        </p:txBody>
      </p:sp>
      <p:pic>
        <p:nvPicPr>
          <p:cNvPr id="17" name="Picture 16" descr="South32 logo">
            <a:extLst>
              <a:ext uri="{FF2B5EF4-FFF2-40B4-BE49-F238E27FC236}">
                <a16:creationId xmlns:a16="http://schemas.microsoft.com/office/drawing/2014/main" id="{380310E6-81A3-428A-4422-156C60EB1A8B}"/>
              </a:ext>
            </a:extLst>
          </p:cNvPr>
          <p:cNvPicPr>
            <a:picLocks noChangeAspect="1"/>
          </p:cNvPicPr>
          <p:nvPr/>
        </p:nvPicPr>
        <p:blipFill>
          <a:blip r:embed="rId3"/>
          <a:srcRect l="28856" r="28380"/>
          <a:stretch>
            <a:fillRect/>
          </a:stretch>
        </p:blipFill>
        <p:spPr>
          <a:xfrm>
            <a:off x="292100" y="323292"/>
            <a:ext cx="946467" cy="1106626"/>
          </a:xfrm>
          <a:prstGeom prst="rect">
            <a:avLst/>
          </a:prstGeom>
        </p:spPr>
      </p:pic>
      <p:sp>
        <p:nvSpPr>
          <p:cNvPr id="36" name="Rectangle: Rounded Corners 35">
            <a:hlinkClick r:id="rId4"/>
            <a:extLst>
              <a:ext uri="{FF2B5EF4-FFF2-40B4-BE49-F238E27FC236}">
                <a16:creationId xmlns:a16="http://schemas.microsoft.com/office/drawing/2014/main" id="{F8B756DA-ECE0-3EC2-9F54-D566EB5247B5}"/>
              </a:ext>
              <a:ext uri="{C183D7F6-B498-43B3-948B-1728B52AA6E4}">
                <adec:decorative xmlns:adec="http://schemas.microsoft.com/office/drawing/2017/decorative" val="0"/>
              </a:ext>
            </a:extLst>
          </p:cNvPr>
          <p:cNvSpPr/>
          <p:nvPr/>
        </p:nvSpPr>
        <p:spPr bwMode="auto">
          <a:xfrm>
            <a:off x="292100" y="5663537"/>
            <a:ext cx="1713272" cy="389513"/>
          </a:xfrm>
          <a:prstGeom prst="roundRect">
            <a:avLst>
              <a:gd name="adj" fmla="val 50000"/>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r>
              <a:rPr kumimoji="0" lang="en-US" sz="1200" b="0" i="0" u="none" strike="noStrike" kern="1200" cap="none" spc="0" normalizeH="0" baseline="0" noProof="0">
                <a:ln w="3175">
                  <a:noFill/>
                </a:ln>
                <a:solidFill>
                  <a:srgbClr val="FFFFFF"/>
                </a:solidFill>
                <a:effectLst/>
                <a:uLnTx/>
                <a:uFillTx/>
                <a:latin typeface="Segoe UI Semibold"/>
                <a:ea typeface="+mn-ea"/>
                <a:cs typeface="+mn-cs"/>
              </a:rPr>
              <a:t>Read full story here</a:t>
            </a:r>
          </a:p>
        </p:txBody>
      </p:sp>
      <p:pic>
        <p:nvPicPr>
          <p:cNvPr id="7" name="Picture 6">
            <a:extLst>
              <a:ext uri="{FF2B5EF4-FFF2-40B4-BE49-F238E27FC236}">
                <a16:creationId xmlns:a16="http://schemas.microsoft.com/office/drawing/2014/main" id="{DD3DF771-0276-B09C-5194-69ECECCCB661}"/>
              </a:ext>
              <a:ext uri="{C183D7F6-B498-43B3-948B-1728B52AA6E4}">
                <adec:decorative xmlns:adec="http://schemas.microsoft.com/office/drawing/2017/decorative" val="1"/>
              </a:ext>
            </a:extLst>
          </p:cNvPr>
          <p:cNvPicPr>
            <a:picLocks/>
          </p:cNvPicPr>
          <p:nvPr/>
        </p:nvPicPr>
        <p:blipFill rotWithShape="1">
          <a:blip r:embed="rId5"/>
          <a:srcRect t="14660" b="14660"/>
          <a:stretch/>
        </p:blipFill>
        <p:spPr>
          <a:xfrm>
            <a:off x="3130860" y="419480"/>
            <a:ext cx="8638575" cy="2611318"/>
          </a:xfrm>
          <a:prstGeom prst="roundRect">
            <a:avLst>
              <a:gd name="adj" fmla="val 4146"/>
            </a:avLst>
          </a:prstGeom>
        </p:spPr>
      </p:pic>
      <p:sp>
        <p:nvSpPr>
          <p:cNvPr id="12" name="Text Placeholder 9">
            <a:extLst>
              <a:ext uri="{FF2B5EF4-FFF2-40B4-BE49-F238E27FC236}">
                <a16:creationId xmlns:a16="http://schemas.microsoft.com/office/drawing/2014/main" id="{EE0F088D-7CC3-4441-85AD-E9B5BEFC7A45}"/>
              </a:ext>
            </a:extLst>
          </p:cNvPr>
          <p:cNvSpPr txBox="1">
            <a:spLocks/>
          </p:cNvSpPr>
          <p:nvPr/>
        </p:nvSpPr>
        <p:spPr>
          <a:xfrm>
            <a:off x="3133725" y="3207069"/>
            <a:ext cx="8635710" cy="907941"/>
          </a:xfrm>
          <a:prstGeom prst="rect">
            <a:avLst/>
          </a:prstGeom>
        </p:spPr>
        <p:txBody>
          <a:bodyPr wrap="square" lIns="0" tIns="0" rIns="0" bIns="0">
            <a:sp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Sans Display" pitchFamily="2"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600"/>
              </a:spcAft>
              <a:buClrTx/>
              <a:buSzPct val="90000"/>
              <a:buFont typeface="Wingdings" panose="05000000000000000000" pitchFamily="2" charset="2"/>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Segoe Sans Display" pitchFamily="2" charset="0"/>
              </a:rPr>
              <a:t>“Each mine site used to do things a little differently. Now we have a standard way of defining and documenting critical metrics in Purview, which means we’re all speaking the same language.”</a:t>
            </a:r>
          </a:p>
          <a:p>
            <a:pPr marL="0" marR="0" lvl="0" indent="0" algn="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Segoe Sans Display" pitchFamily="2" charset="0"/>
              </a:rPr>
              <a:t>– Hari Krishna </a:t>
            </a:r>
            <a:r>
              <a:rPr kumimoji="0" lang="en-US" sz="1400" b="0" i="0" u="none" strike="noStrike" kern="1200" cap="none" spc="0" normalizeH="0" baseline="0" noProof="0" err="1">
                <a:ln>
                  <a:noFill/>
                </a:ln>
                <a:solidFill>
                  <a:srgbClr val="0078D4"/>
                </a:solidFill>
                <a:effectLst/>
                <a:uLnTx/>
                <a:uFillTx/>
                <a:latin typeface="Segoe UI Semibold"/>
                <a:ea typeface="+mn-ea"/>
                <a:cs typeface="Segoe Sans Display" pitchFamily="2" charset="0"/>
              </a:rPr>
              <a:t>Cheeti</a:t>
            </a:r>
            <a:r>
              <a:rPr kumimoji="0" lang="en-US" sz="1400" b="0" i="0" u="none" strike="noStrike" kern="1200" cap="none" spc="0" normalizeH="0" baseline="0" noProof="0">
                <a:ln>
                  <a:noFill/>
                </a:ln>
                <a:solidFill>
                  <a:srgbClr val="0078D4"/>
                </a:solidFill>
                <a:effectLst/>
                <a:uLnTx/>
                <a:uFillTx/>
                <a:latin typeface="Segoe UI Semibold"/>
                <a:ea typeface="+mn-ea"/>
                <a:cs typeface="Segoe Sans Display" pitchFamily="2" charset="0"/>
              </a:rPr>
              <a:t>, </a:t>
            </a:r>
            <a:br>
              <a:rPr kumimoji="0" lang="en-US" sz="1400" b="0" i="0" u="none" strike="noStrike" kern="1200" cap="none" spc="0" normalizeH="0" baseline="0" noProof="0">
                <a:ln>
                  <a:noFill/>
                </a:ln>
                <a:solidFill>
                  <a:srgbClr val="0078D4"/>
                </a:solidFill>
                <a:effectLst/>
                <a:uLnTx/>
                <a:uFillTx/>
                <a:latin typeface="Segoe UI Semibold"/>
                <a:ea typeface="+mn-ea"/>
                <a:cs typeface="Segoe Sans Display" pitchFamily="2" charset="0"/>
              </a:rPr>
            </a:br>
            <a:r>
              <a:rPr kumimoji="0" lang="en-US" sz="1200" b="0" i="0" u="none" strike="noStrike" kern="1200" cap="none" spc="0" normalizeH="0" baseline="0" noProof="0">
                <a:ln>
                  <a:noFill/>
                </a:ln>
                <a:solidFill>
                  <a:srgbClr val="000000"/>
                </a:solidFill>
                <a:effectLst/>
                <a:uLnTx/>
                <a:uFillTx/>
                <a:latin typeface="Segoe UI"/>
                <a:ea typeface="+mn-ea"/>
                <a:cs typeface="Segoe Sans Display" pitchFamily="2" charset="0"/>
              </a:rPr>
              <a:t>Data Governance Lead, South32</a:t>
            </a:r>
            <a:endParaRPr kumimoji="0" lang="en-US" sz="1400" b="0" i="0" u="none" strike="noStrike" kern="1200" cap="none" spc="0" normalizeH="0" baseline="0" noProof="0">
              <a:ln>
                <a:noFill/>
              </a:ln>
              <a:solidFill>
                <a:srgbClr val="000000"/>
              </a:solidFill>
              <a:effectLst/>
              <a:uLnTx/>
              <a:uFillTx/>
              <a:latin typeface="Segoe UI Semibold"/>
              <a:ea typeface="+mn-ea"/>
              <a:cs typeface="Segoe Sans Display" pitchFamily="2" charset="0"/>
            </a:endParaRPr>
          </a:p>
        </p:txBody>
      </p:sp>
      <p:sp>
        <p:nvSpPr>
          <p:cNvPr id="4" name="TextBox 24_1">
            <a:extLst>
              <a:ext uri="{FF2B5EF4-FFF2-40B4-BE49-F238E27FC236}">
                <a16:creationId xmlns:a16="http://schemas.microsoft.com/office/drawing/2014/main" id="{07A9FBA5-7ED1-C96D-0508-88507C3B6C33}"/>
              </a:ext>
            </a:extLst>
          </p:cNvPr>
          <p:cNvSpPr txBox="1">
            <a:spLocks/>
          </p:cNvSpPr>
          <p:nvPr/>
        </p:nvSpPr>
        <p:spPr>
          <a:xfrm>
            <a:off x="3130860" y="4370434"/>
            <a:ext cx="8638575" cy="372878"/>
          </a:xfrm>
          <a:prstGeom prst="roundRect">
            <a:avLst>
              <a:gd name="adj" fmla="val 14238"/>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defTabSz="3447426">
              <a:spcBef>
                <a:spcPts val="1205"/>
              </a:spcBef>
              <a:tabLst>
                <a:tab pos="5665570" algn="l"/>
              </a:tabLst>
              <a:defRPr sz="5141" b="1">
                <a:ln w="3175">
                  <a:noFill/>
                </a:ln>
                <a:gradFill flip="none" rotWithShape="1">
                  <a:gsLst>
                    <a:gs pos="20183">
                      <a:srgbClr val="FFFFFF"/>
                    </a:gs>
                    <a:gs pos="42000">
                      <a:srgbClr val="FFFFFF"/>
                    </a:gs>
                  </a:gsLst>
                  <a:lin ang="2700000" scaled="0"/>
                  <a:tileRect/>
                </a:gradFill>
                <a:latin typeface="Segoe UI Variable Display Semib" pitchFamily="2" charset="0"/>
                <a:cs typeface="Segoe Sans Display Semibold" pitchFamily="2" charset="0"/>
              </a:defRPr>
            </a:lvl1p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r>
              <a:rPr kumimoji="0" lang="en-US" sz="1600" b="0" i="0" u="none" strike="noStrike" kern="1200" cap="none" spc="0" normalizeH="0" baseline="0" noProof="0">
                <a:ln w="3175">
                  <a:noFill/>
                </a:ln>
                <a:solidFill>
                  <a:srgbClr val="FFFFFF"/>
                </a:solidFill>
                <a:effectLst/>
                <a:uLnTx/>
                <a:uFillTx/>
                <a:latin typeface="Segoe UI Semibold"/>
                <a:ea typeface="+mn-ea"/>
                <a:cs typeface="Segoe Sans Display Semibold" pitchFamily="2" charset="0"/>
              </a:rPr>
              <a:t>Business Outcomes </a:t>
            </a:r>
          </a:p>
        </p:txBody>
      </p:sp>
      <p:sp>
        <p:nvSpPr>
          <p:cNvPr id="5" name="TextBox 4">
            <a:extLst>
              <a:ext uri="{FF2B5EF4-FFF2-40B4-BE49-F238E27FC236}">
                <a16:creationId xmlns:a16="http://schemas.microsoft.com/office/drawing/2014/main" id="{83D6D73C-116A-0CDE-77D9-2F37371001FA}"/>
              </a:ext>
            </a:extLst>
          </p:cNvPr>
          <p:cNvSpPr txBox="1">
            <a:spLocks/>
          </p:cNvSpPr>
          <p:nvPr/>
        </p:nvSpPr>
        <p:spPr>
          <a:xfrm>
            <a:off x="3130860" y="5291424"/>
            <a:ext cx="2695690" cy="116442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Unified data</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Adopted Microsoft Purview Unified Catalog to make data more trusted, accessible, </a:t>
            </a:r>
            <a:br>
              <a:rPr kumimoji="0" lang="en-US" sz="1100" b="0" i="0" u="none" strike="noStrike" kern="1200" cap="none" spc="0" normalizeH="0" baseline="0" noProof="0">
                <a:ln>
                  <a:noFill/>
                </a:ln>
                <a:solidFill>
                  <a:srgbClr val="000000"/>
                </a:solidFill>
                <a:effectLst/>
                <a:uLnTx/>
                <a:uFillTx/>
                <a:latin typeface="Segoe UI"/>
                <a:ea typeface="+mn-ea"/>
                <a:cs typeface="+mn-cs"/>
              </a:rPr>
            </a:br>
            <a:r>
              <a:rPr kumimoji="0" lang="en-US" sz="1100" b="0" i="0" u="none" strike="noStrike" kern="1200" cap="none" spc="0" normalizeH="0" baseline="0" noProof="0">
                <a:ln>
                  <a:noFill/>
                </a:ln>
                <a:solidFill>
                  <a:srgbClr val="000000"/>
                </a:solidFill>
                <a:effectLst/>
                <a:uLnTx/>
                <a:uFillTx/>
                <a:latin typeface="Segoe UI"/>
                <a:ea typeface="+mn-ea"/>
                <a:cs typeface="+mn-cs"/>
              </a:rPr>
              <a:t>and reusable, helping teams work more consistently across the business</a:t>
            </a:r>
          </a:p>
          <a:p>
            <a:pPr marL="0" marR="0" lvl="0" indent="0" algn="l" defTabSz="914400" rtl="0" eaLnBrk="1" fontAlgn="auto" latinLnBrk="0" hangingPunct="1">
              <a:lnSpc>
                <a:spcPct val="100000"/>
              </a:lnSpc>
              <a:spcBef>
                <a:spcPts val="0"/>
              </a:spcBef>
              <a:spcAft>
                <a:spcPts val="40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Segoe UI"/>
              <a:ea typeface="+mn-ea"/>
              <a:cs typeface="+mn-cs"/>
            </a:endParaRPr>
          </a:p>
        </p:txBody>
      </p:sp>
      <p:sp>
        <p:nvSpPr>
          <p:cNvPr id="8" name="TextBox 7">
            <a:extLst>
              <a:ext uri="{FF2B5EF4-FFF2-40B4-BE49-F238E27FC236}">
                <a16:creationId xmlns:a16="http://schemas.microsoft.com/office/drawing/2014/main" id="{509C75A0-36CD-62BF-4FFA-993BCAAFD052}"/>
              </a:ext>
            </a:extLst>
          </p:cNvPr>
          <p:cNvSpPr txBox="1">
            <a:spLocks/>
          </p:cNvSpPr>
          <p:nvPr/>
        </p:nvSpPr>
        <p:spPr>
          <a:xfrm>
            <a:off x="6102302" y="5291424"/>
            <a:ext cx="2695690" cy="943848"/>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Support for critical workflows</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Made trusted data available across teams, supporting critical workflows like risk and safety analytics, operational planning, and dashboard creation in tools like Power BI</a:t>
            </a:r>
          </a:p>
        </p:txBody>
      </p:sp>
      <p:sp>
        <p:nvSpPr>
          <p:cNvPr id="9" name="TextBox 8">
            <a:extLst>
              <a:ext uri="{FF2B5EF4-FFF2-40B4-BE49-F238E27FC236}">
                <a16:creationId xmlns:a16="http://schemas.microsoft.com/office/drawing/2014/main" id="{50D47FC4-09E1-142A-3C4C-56D7EAE99C6D}"/>
              </a:ext>
            </a:extLst>
          </p:cNvPr>
          <p:cNvSpPr txBox="1">
            <a:spLocks/>
          </p:cNvSpPr>
          <p:nvPr/>
        </p:nvSpPr>
        <p:spPr>
          <a:xfrm>
            <a:off x="9073745" y="5291424"/>
            <a:ext cx="2695690" cy="1113125"/>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Improved trust in data</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Onboarded 15 critical data domains into Purview and cataloged 30 to 50 high-priority data products across the business, including safety analytics, G360 tracking, and fleet downtime metrics</a:t>
            </a:r>
          </a:p>
        </p:txBody>
      </p:sp>
    </p:spTree>
    <p:extLst>
      <p:ext uri="{BB962C8B-B14F-4D97-AF65-F5344CB8AC3E}">
        <p14:creationId xmlns:p14="http://schemas.microsoft.com/office/powerpoint/2010/main" val="390398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8B8BEC-7141-DB06-D251-34E69B234BDC}"/>
            </a:ext>
          </a:extLst>
        </p:cNvPr>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BAA0CC7-FB0C-BE48-7813-292FF19CBB12}"/>
              </a:ext>
              <a:ext uri="{C183D7F6-B498-43B3-948B-1728B52AA6E4}">
                <adec:decorative xmlns:adec="http://schemas.microsoft.com/office/drawing/2017/decorative" val="1"/>
              </a:ext>
            </a:extLst>
          </p:cNvPr>
          <p:cNvSpPr/>
          <p:nvPr/>
        </p:nvSpPr>
        <p:spPr bwMode="auto">
          <a:xfrm>
            <a:off x="749115" y="676912"/>
            <a:ext cx="10693771" cy="5504176"/>
          </a:xfrm>
          <a:prstGeom prst="roundRect">
            <a:avLst>
              <a:gd name="adj" fmla="val 6028"/>
            </a:avLst>
          </a:prstGeom>
          <a:solidFill>
            <a:srgbClr val="194449">
              <a:alpha val="10000"/>
            </a:srgbClr>
          </a:solidFill>
        </p:spPr>
        <p:txBody>
          <a:bodyPr wrap="square" lIns="0" tIns="0" rIns="0" bIns="45720" rtlCol="0" anchor="ctr" anchorCtr="0">
            <a:noAutofit/>
          </a:bodyPr>
          <a:lstStyle/>
          <a:p>
            <a:pPr marL="0" marR="0" lvl="0" indent="0" algn="ctr" defTabSz="2275850" rtl="0" eaLnBrk="1" fontAlgn="base" latinLnBrk="0" hangingPunct="1">
              <a:lnSpc>
                <a:spcPct val="100000"/>
              </a:lnSpc>
              <a:spcBef>
                <a:spcPts val="200"/>
              </a:spcBef>
              <a:spcAft>
                <a:spcPct val="0"/>
              </a:spcAft>
              <a:buClrTx/>
              <a:buSzTx/>
              <a:buFontTx/>
              <a:buNone/>
              <a:tabLst>
                <a:tab pos="3701239" algn="l"/>
              </a:tabLst>
              <a:defRPr/>
            </a:pPr>
            <a:endParaRPr kumimoji="0" lang="en-US" sz="2000" b="1" i="0" u="none" strike="noStrike" kern="1200" cap="none" spc="0" normalizeH="0" baseline="0" noProof="0" err="1">
              <a:ln w="3175">
                <a:noFill/>
              </a:ln>
              <a:gradFill>
                <a:gsLst>
                  <a:gs pos="9174">
                    <a:srgbClr val="000000"/>
                  </a:gs>
                  <a:gs pos="42000">
                    <a:srgbClr val="000000"/>
                  </a:gs>
                </a:gsLst>
                <a:path path="circle">
                  <a:fillToRect l="100000" t="100000"/>
                </a:path>
              </a:gradFill>
              <a:effectLst/>
              <a:uLnTx/>
              <a:uFillTx/>
              <a:latin typeface="Segoe UI Variable Display Semibold" pitchFamily="2" charset="0"/>
              <a:ea typeface="+mn-ea"/>
              <a:cs typeface="Segoe UI" pitchFamily="34" charset="0"/>
            </a:endParaRPr>
          </a:p>
        </p:txBody>
      </p:sp>
      <p:pic>
        <p:nvPicPr>
          <p:cNvPr id="6" name="Picture 5">
            <a:extLst>
              <a:ext uri="{FF2B5EF4-FFF2-40B4-BE49-F238E27FC236}">
                <a16:creationId xmlns:a16="http://schemas.microsoft.com/office/drawing/2014/main" id="{F58FE96A-7039-4C4A-2D08-771120A26E02}"/>
              </a:ext>
              <a:ext uri="{C183D7F6-B498-43B3-948B-1728B52AA6E4}">
                <adec:decorative xmlns:adec="http://schemas.microsoft.com/office/drawing/2017/decorative" val="1"/>
              </a:ext>
            </a:extLst>
          </p:cNvPr>
          <p:cNvPicPr>
            <a:picLocks noChangeAspect="1"/>
          </p:cNvPicPr>
          <p:nvPr/>
        </p:nvPicPr>
        <p:blipFill>
          <a:blip r:embed="rId3" cstate="email">
            <a:extLst>
              <a:ext uri="{BEBA8EAE-BF5A-486C-A8C5-ECC9F3942E4B}">
                <a14:imgProps xmlns:a14="http://schemas.microsoft.com/office/drawing/2010/main">
                  <a14:imgLayer r:embed="rId4">
                    <a14:imgEffect>
                      <a14:brightnessContrast bright="-24000"/>
                    </a14:imgEffect>
                  </a14:imgLayer>
                </a14:imgProps>
              </a:ext>
              <a:ext uri="{28A0092B-C50C-407E-A947-70E740481C1C}">
                <a14:useLocalDpi xmlns:a14="http://schemas.microsoft.com/office/drawing/2010/main"/>
              </a:ext>
            </a:extLst>
          </a:blip>
          <a:srcRect/>
          <a:stretch>
            <a:fillRect/>
          </a:stretch>
        </p:blipFill>
        <p:spPr>
          <a:xfrm>
            <a:off x="1130917" y="1022550"/>
            <a:ext cx="3300874" cy="4809744"/>
          </a:xfrm>
          <a:prstGeom prst="roundRect">
            <a:avLst>
              <a:gd name="adj" fmla="val 7315"/>
            </a:avLst>
          </a:prstGeom>
          <a:ln>
            <a:noFill/>
          </a:ln>
        </p:spPr>
      </p:pic>
      <p:sp>
        <p:nvSpPr>
          <p:cNvPr id="2" name="Title 1">
            <a:extLst>
              <a:ext uri="{FF2B5EF4-FFF2-40B4-BE49-F238E27FC236}">
                <a16:creationId xmlns:a16="http://schemas.microsoft.com/office/drawing/2014/main" id="{1D977281-E032-DF66-B4E0-04050CE4EEFE}"/>
              </a:ext>
            </a:extLst>
          </p:cNvPr>
          <p:cNvSpPr txBox="1">
            <a:spLocks noGrp="1"/>
          </p:cNvSpPr>
          <p:nvPr>
            <p:ph type="title" idx="4294967295"/>
          </p:nvPr>
        </p:nvSpPr>
        <p:spPr>
          <a:xfrm>
            <a:off x="4857276" y="1986296"/>
            <a:ext cx="4834657" cy="2885405"/>
          </a:xfrm>
          <a:prstGeom prst="rect">
            <a:avLst/>
          </a:prstGeom>
          <a:noFill/>
          <a:ln>
            <a:noFill/>
            <a:prstDash/>
          </a:ln>
          <a:effectLst/>
        </p:spPr>
        <p:txBody>
          <a:bodyPr rot="0" spcFirstLastPara="0" vertOverflow="overflow" horzOverflow="overflow" vert="horz" wrap="none" lIns="0" tIns="0" rIns="0" bIns="0" numCol="1" spcCol="0" rtlCol="0" fromWordArt="0" anchor="t" anchorCtr="0" forceAA="0" compatLnSpc="1">
            <a:prstTxWarp prst="textNoShape">
              <a:avLst/>
            </a:prstTxWarp>
            <a:spAutoFit/>
          </a:bodyPr>
          <a:lstStyle/>
          <a:p>
            <a:pPr lvl="0" defTabSz="914400">
              <a:lnSpc>
                <a:spcPts val="7500"/>
              </a:lnSpc>
              <a:spcBef>
                <a:spcPts val="0"/>
              </a:spcBef>
              <a:defRPr/>
            </a:pPr>
            <a:r>
              <a:rPr lang="en-US" sz="6600" spc="0">
                <a:ln>
                  <a:noFill/>
                </a:ln>
                <a:latin typeface="+mn-lt"/>
                <a:cs typeface="+mn-cs"/>
              </a:rPr>
              <a:t>Reinvent</a:t>
            </a:r>
            <a:br>
              <a:rPr lang="en-US" sz="6600" spc="0">
                <a:ln>
                  <a:noFill/>
                </a:ln>
                <a:latin typeface="+mn-lt"/>
                <a:cs typeface="+mn-cs"/>
              </a:rPr>
            </a:br>
            <a:r>
              <a:rPr lang="en-US" sz="6600" spc="0">
                <a:ln>
                  <a:noFill/>
                </a:ln>
                <a:latin typeface="+mn-lt"/>
                <a:cs typeface="+mn-cs"/>
              </a:rPr>
              <a:t>customer</a:t>
            </a:r>
            <a:br>
              <a:rPr lang="en-US" sz="6600" spc="0">
                <a:ln>
                  <a:noFill/>
                </a:ln>
                <a:latin typeface="+mn-lt"/>
                <a:cs typeface="+mn-cs"/>
              </a:rPr>
            </a:br>
            <a:r>
              <a:rPr lang="en-US" sz="6600" spc="0">
                <a:ln>
                  <a:noFill/>
                </a:ln>
                <a:latin typeface="+mn-lt"/>
                <a:cs typeface="+mn-cs"/>
              </a:rPr>
              <a:t>engagement</a:t>
            </a:r>
            <a:endParaRPr kumimoji="0" lang="en-US" sz="6600" b="0" i="0" u="none" strike="noStrike" kern="1200" cap="none" spc="0" normalizeH="0" baseline="0" noProof="0">
              <a:ln>
                <a:noFill/>
              </a:ln>
              <a:effectLst/>
              <a:uLnTx/>
              <a:uFillTx/>
              <a:latin typeface="+mn-lt"/>
              <a:cs typeface="+mn-cs"/>
            </a:endParaRPr>
          </a:p>
        </p:txBody>
      </p:sp>
    </p:spTree>
    <p:extLst>
      <p:ext uri="{BB962C8B-B14F-4D97-AF65-F5344CB8AC3E}">
        <p14:creationId xmlns:p14="http://schemas.microsoft.com/office/powerpoint/2010/main" val="7814995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63B286-5ACE-CF9C-4C9A-8FC2BF48C755}"/>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914A69CA-06D2-CADB-3EC5-B0F14588EF3C}"/>
              </a:ext>
              <a:ext uri="{C183D7F6-B498-43B3-948B-1728B52AA6E4}">
                <adec:decorative xmlns:adec="http://schemas.microsoft.com/office/drawing/2017/decorative" val="1"/>
              </a:ext>
            </a:extLst>
          </p:cNvPr>
          <p:cNvSpPr>
            <a:spLocks/>
          </p:cNvSpPr>
          <p:nvPr/>
        </p:nvSpPr>
        <p:spPr bwMode="auto">
          <a:xfrm>
            <a:off x="-1" y="1631531"/>
            <a:ext cx="3004849" cy="4731169"/>
          </a:xfrm>
          <a:prstGeom prst="rect">
            <a:avLst/>
          </a:prstGeom>
          <a:solidFill>
            <a:srgbClr val="C3C3C0"/>
          </a:solidFill>
          <a:effectLst/>
        </p:spPr>
        <p:txBody>
          <a:bodyPr wrap="square" lIns="91440" tIns="54864" rIns="91440" bIns="54864"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w="3175">
                <a:noFill/>
              </a:ln>
              <a:solidFill>
                <a:srgbClr val="000000"/>
              </a:solidFill>
              <a:effectLst/>
              <a:uLnTx/>
              <a:uFillTx/>
              <a:latin typeface="Segoe Sans Display Semibold"/>
              <a:ea typeface="+mn-ea"/>
              <a:cs typeface="+mn-cs"/>
            </a:endParaRPr>
          </a:p>
        </p:txBody>
      </p:sp>
      <p:sp>
        <p:nvSpPr>
          <p:cNvPr id="8" name="Rectangle: Rounded Corners 7">
            <a:extLst>
              <a:ext uri="{FF2B5EF4-FFF2-40B4-BE49-F238E27FC236}">
                <a16:creationId xmlns:a16="http://schemas.microsoft.com/office/drawing/2014/main" id="{681B6B1F-6022-F460-2926-807873955599}"/>
              </a:ext>
              <a:ext uri="{C183D7F6-B498-43B3-948B-1728B52AA6E4}">
                <adec:decorative xmlns:adec="http://schemas.microsoft.com/office/drawing/2017/decorative" val="1"/>
              </a:ext>
            </a:extLst>
          </p:cNvPr>
          <p:cNvSpPr>
            <a:spLocks/>
          </p:cNvSpPr>
          <p:nvPr/>
        </p:nvSpPr>
        <p:spPr bwMode="auto">
          <a:xfrm>
            <a:off x="3004848" y="293687"/>
            <a:ext cx="8893465" cy="6270626"/>
          </a:xfrm>
          <a:prstGeom prst="roundRect">
            <a:avLst>
              <a:gd name="adj" fmla="val 2641"/>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ea typeface="+mn-ea"/>
              <a:cs typeface="Segoe UI" pitchFamily="34" charset="0"/>
            </a:endParaRPr>
          </a:p>
        </p:txBody>
      </p:sp>
      <p:sp>
        <p:nvSpPr>
          <p:cNvPr id="13" name="Graphic 148">
            <a:extLst>
              <a:ext uri="{FF2B5EF4-FFF2-40B4-BE49-F238E27FC236}">
                <a16:creationId xmlns:a16="http://schemas.microsoft.com/office/drawing/2014/main" id="{95CC9B55-7D89-F4E9-8C1F-F638AFC00EA6}"/>
              </a:ext>
              <a:ext uri="{C183D7F6-B498-43B3-948B-1728B52AA6E4}">
                <adec:decorative xmlns:adec="http://schemas.microsoft.com/office/drawing/2017/decorative" val="1"/>
              </a:ext>
            </a:extLst>
          </p:cNvPr>
          <p:cNvSpPr>
            <a:spLocks/>
          </p:cNvSpPr>
          <p:nvPr/>
        </p:nvSpPr>
        <p:spPr>
          <a:xfrm>
            <a:off x="6102302" y="4919671"/>
            <a:ext cx="262526" cy="250024"/>
          </a:xfrm>
          <a:custGeom>
            <a:avLst/>
            <a:gdLst>
              <a:gd name="connsiteX0" fmla="*/ 213768 w 266701"/>
              <a:gd name="connsiteY0" fmla="*/ 5651 h 254000"/>
              <a:gd name="connsiteX1" fmla="*/ 203202 w 266701"/>
              <a:gd name="connsiteY1" fmla="*/ 0 h 254000"/>
              <a:gd name="connsiteX2" fmla="*/ 50802 w 266701"/>
              <a:gd name="connsiteY2" fmla="*/ 0 h 254000"/>
              <a:gd name="connsiteX3" fmla="*/ 49214 w 266701"/>
              <a:gd name="connsiteY3" fmla="*/ 102 h 254000"/>
              <a:gd name="connsiteX4" fmla="*/ 39435 w 266701"/>
              <a:gd name="connsiteY4" fmla="*/ 7023 h 254000"/>
              <a:gd name="connsiteX5" fmla="*/ 1335 w 266701"/>
              <a:gd name="connsiteY5" fmla="*/ 83223 h 254000"/>
              <a:gd name="connsiteX6" fmla="*/ 675 w 266701"/>
              <a:gd name="connsiteY6" fmla="*/ 84811 h 254000"/>
              <a:gd name="connsiteX7" fmla="*/ 3266 w 266701"/>
              <a:gd name="connsiteY7" fmla="*/ 97396 h 254000"/>
              <a:gd name="connsiteX8" fmla="*/ 117337 w 266701"/>
              <a:gd name="connsiteY8" fmla="*/ 224180 h 254000"/>
              <a:gd name="connsiteX9" fmla="*/ 124093 w 266701"/>
              <a:gd name="connsiteY9" fmla="*/ 228270 h 254000"/>
              <a:gd name="connsiteX10" fmla="*/ 125516 w 266701"/>
              <a:gd name="connsiteY10" fmla="*/ 228524 h 254000"/>
              <a:gd name="connsiteX11" fmla="*/ 132577 w 266701"/>
              <a:gd name="connsiteY11" fmla="*/ 227343 h 254000"/>
              <a:gd name="connsiteX12" fmla="*/ 127002 w 266701"/>
              <a:gd name="connsiteY12" fmla="*/ 203200 h 254000"/>
              <a:gd name="connsiteX13" fmla="*/ 127002 w 266701"/>
              <a:gd name="connsiteY13" fmla="*/ 196850 h 254000"/>
              <a:gd name="connsiteX14" fmla="*/ 158752 w 266701"/>
              <a:gd name="connsiteY14" fmla="*/ 165100 h 254000"/>
              <a:gd name="connsiteX15" fmla="*/ 170817 w 266701"/>
              <a:gd name="connsiteY15" fmla="*/ 165100 h 254000"/>
              <a:gd name="connsiteX16" fmla="*/ 168328 w 266701"/>
              <a:gd name="connsiteY16" fmla="*/ 97794 h 254000"/>
              <a:gd name="connsiteX17" fmla="*/ 235634 w 266701"/>
              <a:gd name="connsiteY17" fmla="*/ 95306 h 254000"/>
              <a:gd name="connsiteX18" fmla="*/ 243740 w 266701"/>
              <a:gd name="connsiteY18" fmla="*/ 105169 h 254000"/>
              <a:gd name="connsiteX19" fmla="*/ 250738 w 266701"/>
              <a:gd name="connsiteY19" fmla="*/ 97396 h 254000"/>
              <a:gd name="connsiteX20" fmla="*/ 251805 w 266701"/>
              <a:gd name="connsiteY20" fmla="*/ 96037 h 254000"/>
              <a:gd name="connsiteX21" fmla="*/ 252656 w 266701"/>
              <a:gd name="connsiteY21" fmla="*/ 83210 h 254000"/>
              <a:gd name="connsiteX22" fmla="*/ 214556 w 266701"/>
              <a:gd name="connsiteY22" fmla="*/ 7010 h 254000"/>
              <a:gd name="connsiteX23" fmla="*/ 213768 w 266701"/>
              <a:gd name="connsiteY23" fmla="*/ 5651 h 254000"/>
              <a:gd name="connsiteX24" fmla="*/ 94274 w 266701"/>
              <a:gd name="connsiteY24" fmla="*/ 101600 h 254000"/>
              <a:gd name="connsiteX25" fmla="*/ 159717 w 266701"/>
              <a:gd name="connsiteY25" fmla="*/ 101600 h 254000"/>
              <a:gd name="connsiteX26" fmla="*/ 127002 w 266701"/>
              <a:gd name="connsiteY26" fmla="*/ 182143 h 254000"/>
              <a:gd name="connsiteX27" fmla="*/ 94274 w 266701"/>
              <a:gd name="connsiteY27" fmla="*/ 101600 h 254000"/>
              <a:gd name="connsiteX28" fmla="*/ 41226 w 266701"/>
              <a:gd name="connsiteY28" fmla="*/ 101600 h 254000"/>
              <a:gd name="connsiteX29" fmla="*/ 66855 w 266701"/>
              <a:gd name="connsiteY29" fmla="*/ 101600 h 254000"/>
              <a:gd name="connsiteX30" fmla="*/ 87937 w 266701"/>
              <a:gd name="connsiteY30" fmla="*/ 153505 h 254000"/>
              <a:gd name="connsiteX31" fmla="*/ 41226 w 266701"/>
              <a:gd name="connsiteY31" fmla="*/ 101600 h 254000"/>
              <a:gd name="connsiteX32" fmla="*/ 58650 w 266701"/>
              <a:gd name="connsiteY32" fmla="*/ 25400 h 254000"/>
              <a:gd name="connsiteX33" fmla="*/ 84101 w 266701"/>
              <a:gd name="connsiteY33" fmla="*/ 25400 h 254000"/>
              <a:gd name="connsiteX34" fmla="*/ 67591 w 266701"/>
              <a:gd name="connsiteY34" fmla="*/ 76200 h 254000"/>
              <a:gd name="connsiteX35" fmla="*/ 33250 w 266701"/>
              <a:gd name="connsiteY35" fmla="*/ 76200 h 254000"/>
              <a:gd name="connsiteX36" fmla="*/ 58650 w 266701"/>
              <a:gd name="connsiteY36" fmla="*/ 25400 h 254000"/>
              <a:gd name="connsiteX37" fmla="*/ 110822 w 266701"/>
              <a:gd name="connsiteY37" fmla="*/ 25400 h 254000"/>
              <a:gd name="connsiteX38" fmla="*/ 143169 w 266701"/>
              <a:gd name="connsiteY38" fmla="*/ 25400 h 254000"/>
              <a:gd name="connsiteX39" fmla="*/ 159666 w 266701"/>
              <a:gd name="connsiteY39" fmla="*/ 76200 h 254000"/>
              <a:gd name="connsiteX40" fmla="*/ 94325 w 266701"/>
              <a:gd name="connsiteY40" fmla="*/ 76200 h 254000"/>
              <a:gd name="connsiteX41" fmla="*/ 110822 w 266701"/>
              <a:gd name="connsiteY41" fmla="*/ 25400 h 254000"/>
              <a:gd name="connsiteX42" fmla="*/ 169890 w 266701"/>
              <a:gd name="connsiteY42" fmla="*/ 25400 h 254000"/>
              <a:gd name="connsiteX43" fmla="*/ 195340 w 266701"/>
              <a:gd name="connsiteY43" fmla="*/ 25400 h 254000"/>
              <a:gd name="connsiteX44" fmla="*/ 220740 w 266701"/>
              <a:gd name="connsiteY44" fmla="*/ 76200 h 254000"/>
              <a:gd name="connsiteX45" fmla="*/ 186400 w 266701"/>
              <a:gd name="connsiteY45" fmla="*/ 76200 h 254000"/>
              <a:gd name="connsiteX46" fmla="*/ 169890 w 266701"/>
              <a:gd name="connsiteY46" fmla="*/ 25400 h 254000"/>
              <a:gd name="connsiteX47" fmla="*/ 247652 w 266701"/>
              <a:gd name="connsiteY47" fmla="*/ 177800 h 254000"/>
              <a:gd name="connsiteX48" fmla="*/ 266702 w 266701"/>
              <a:gd name="connsiteY48" fmla="*/ 196850 h 254000"/>
              <a:gd name="connsiteX49" fmla="*/ 266702 w 266701"/>
              <a:gd name="connsiteY49" fmla="*/ 203200 h 254000"/>
              <a:gd name="connsiteX50" fmla="*/ 203202 w 266701"/>
              <a:gd name="connsiteY50" fmla="*/ 254000 h 254000"/>
              <a:gd name="connsiteX51" fmla="*/ 139702 w 266701"/>
              <a:gd name="connsiteY51" fmla="*/ 203200 h 254000"/>
              <a:gd name="connsiteX52" fmla="*/ 139702 w 266701"/>
              <a:gd name="connsiteY52" fmla="*/ 196850 h 254000"/>
              <a:gd name="connsiteX53" fmla="*/ 158752 w 266701"/>
              <a:gd name="connsiteY53" fmla="*/ 177800 h 254000"/>
              <a:gd name="connsiteX54" fmla="*/ 247652 w 266701"/>
              <a:gd name="connsiteY54" fmla="*/ 177800 h 254000"/>
              <a:gd name="connsiteX55" fmla="*/ 203202 w 266701"/>
              <a:gd name="connsiteY55" fmla="*/ 95250 h 254000"/>
              <a:gd name="connsiteX56" fmla="*/ 238127 w 266701"/>
              <a:gd name="connsiteY56" fmla="*/ 130175 h 254000"/>
              <a:gd name="connsiteX57" fmla="*/ 203202 w 266701"/>
              <a:gd name="connsiteY57" fmla="*/ 165100 h 254000"/>
              <a:gd name="connsiteX58" fmla="*/ 168277 w 266701"/>
              <a:gd name="connsiteY58" fmla="*/ 130175 h 254000"/>
              <a:gd name="connsiteX59" fmla="*/ 203202 w 266701"/>
              <a:gd name="connsiteY59" fmla="*/ 9525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66701" h="254000">
                <a:moveTo>
                  <a:pt x="213768" y="5651"/>
                </a:moveTo>
                <a:cubicBezTo>
                  <a:pt x="211412" y="2120"/>
                  <a:pt x="207447" y="-1"/>
                  <a:pt x="203202" y="0"/>
                </a:cubicBezTo>
                <a:lnTo>
                  <a:pt x="50802" y="0"/>
                </a:lnTo>
                <a:lnTo>
                  <a:pt x="49214" y="102"/>
                </a:lnTo>
                <a:cubicBezTo>
                  <a:pt x="45003" y="630"/>
                  <a:pt x="41333" y="3227"/>
                  <a:pt x="39435" y="7023"/>
                </a:cubicBezTo>
                <a:lnTo>
                  <a:pt x="1335" y="83223"/>
                </a:lnTo>
                <a:lnTo>
                  <a:pt x="675" y="84811"/>
                </a:lnTo>
                <a:cubicBezTo>
                  <a:pt x="-804" y="89165"/>
                  <a:pt x="187" y="93980"/>
                  <a:pt x="3266" y="97396"/>
                </a:cubicBezTo>
                <a:lnTo>
                  <a:pt x="117337" y="224180"/>
                </a:lnTo>
                <a:cubicBezTo>
                  <a:pt x="119083" y="226244"/>
                  <a:pt x="121456" y="227680"/>
                  <a:pt x="124093" y="228270"/>
                </a:cubicBezTo>
                <a:lnTo>
                  <a:pt x="125516" y="228524"/>
                </a:lnTo>
                <a:cubicBezTo>
                  <a:pt x="127934" y="228809"/>
                  <a:pt x="130383" y="228399"/>
                  <a:pt x="132577" y="227343"/>
                </a:cubicBezTo>
                <a:cubicBezTo>
                  <a:pt x="128925" y="219817"/>
                  <a:pt x="127020" y="211565"/>
                  <a:pt x="127002" y="203200"/>
                </a:cubicBezTo>
                <a:lnTo>
                  <a:pt x="127002" y="196850"/>
                </a:lnTo>
                <a:cubicBezTo>
                  <a:pt x="127002" y="179315"/>
                  <a:pt x="141217" y="165100"/>
                  <a:pt x="158752" y="165100"/>
                </a:cubicBezTo>
                <a:lnTo>
                  <a:pt x="170817" y="165100"/>
                </a:lnTo>
                <a:cubicBezTo>
                  <a:pt x="151544" y="147201"/>
                  <a:pt x="150430" y="117067"/>
                  <a:pt x="168328" y="97794"/>
                </a:cubicBezTo>
                <a:cubicBezTo>
                  <a:pt x="186227" y="78521"/>
                  <a:pt x="216361" y="77407"/>
                  <a:pt x="235634" y="95306"/>
                </a:cubicBezTo>
                <a:cubicBezTo>
                  <a:pt x="238767" y="98215"/>
                  <a:pt x="241493" y="101532"/>
                  <a:pt x="243740" y="105169"/>
                </a:cubicBezTo>
                <a:lnTo>
                  <a:pt x="250738" y="97396"/>
                </a:lnTo>
                <a:lnTo>
                  <a:pt x="251805" y="96037"/>
                </a:lnTo>
                <a:cubicBezTo>
                  <a:pt x="254391" y="92232"/>
                  <a:pt x="254717" y="87324"/>
                  <a:pt x="252656" y="83210"/>
                </a:cubicBezTo>
                <a:lnTo>
                  <a:pt x="214556" y="7010"/>
                </a:lnTo>
                <a:lnTo>
                  <a:pt x="213768" y="5651"/>
                </a:lnTo>
                <a:close/>
                <a:moveTo>
                  <a:pt x="94274" y="101600"/>
                </a:moveTo>
                <a:lnTo>
                  <a:pt x="159717" y="101600"/>
                </a:lnTo>
                <a:lnTo>
                  <a:pt x="127002" y="182143"/>
                </a:lnTo>
                <a:lnTo>
                  <a:pt x="94274" y="101600"/>
                </a:lnTo>
                <a:close/>
                <a:moveTo>
                  <a:pt x="41226" y="101600"/>
                </a:moveTo>
                <a:lnTo>
                  <a:pt x="66855" y="101600"/>
                </a:lnTo>
                <a:lnTo>
                  <a:pt x="87937" y="153505"/>
                </a:lnTo>
                <a:lnTo>
                  <a:pt x="41226" y="101600"/>
                </a:lnTo>
                <a:close/>
                <a:moveTo>
                  <a:pt x="58650" y="25400"/>
                </a:moveTo>
                <a:lnTo>
                  <a:pt x="84101" y="25400"/>
                </a:lnTo>
                <a:lnTo>
                  <a:pt x="67591" y="76200"/>
                </a:lnTo>
                <a:lnTo>
                  <a:pt x="33250" y="76200"/>
                </a:lnTo>
                <a:lnTo>
                  <a:pt x="58650" y="25400"/>
                </a:lnTo>
                <a:close/>
                <a:moveTo>
                  <a:pt x="110822" y="25400"/>
                </a:moveTo>
                <a:lnTo>
                  <a:pt x="143169" y="25400"/>
                </a:lnTo>
                <a:lnTo>
                  <a:pt x="159666" y="76200"/>
                </a:lnTo>
                <a:lnTo>
                  <a:pt x="94325" y="76200"/>
                </a:lnTo>
                <a:lnTo>
                  <a:pt x="110822" y="25400"/>
                </a:lnTo>
                <a:close/>
                <a:moveTo>
                  <a:pt x="169890" y="25400"/>
                </a:moveTo>
                <a:lnTo>
                  <a:pt x="195340" y="25400"/>
                </a:lnTo>
                <a:lnTo>
                  <a:pt x="220740" y="76200"/>
                </a:lnTo>
                <a:lnTo>
                  <a:pt x="186400" y="76200"/>
                </a:lnTo>
                <a:lnTo>
                  <a:pt x="169890" y="25400"/>
                </a:lnTo>
                <a:close/>
                <a:moveTo>
                  <a:pt x="247652" y="177800"/>
                </a:moveTo>
                <a:cubicBezTo>
                  <a:pt x="258173" y="177800"/>
                  <a:pt x="266702" y="186329"/>
                  <a:pt x="266702" y="196850"/>
                </a:cubicBezTo>
                <a:lnTo>
                  <a:pt x="266702" y="203200"/>
                </a:lnTo>
                <a:cubicBezTo>
                  <a:pt x="266702" y="228232"/>
                  <a:pt x="243080" y="254000"/>
                  <a:pt x="203202" y="254000"/>
                </a:cubicBezTo>
                <a:cubicBezTo>
                  <a:pt x="163324" y="254000"/>
                  <a:pt x="139702" y="228232"/>
                  <a:pt x="139702" y="203200"/>
                </a:cubicBezTo>
                <a:lnTo>
                  <a:pt x="139702" y="196850"/>
                </a:lnTo>
                <a:cubicBezTo>
                  <a:pt x="139702" y="186329"/>
                  <a:pt x="148231" y="177800"/>
                  <a:pt x="158752" y="177800"/>
                </a:cubicBezTo>
                <a:lnTo>
                  <a:pt x="247652" y="177800"/>
                </a:lnTo>
                <a:close/>
                <a:moveTo>
                  <a:pt x="203202" y="95250"/>
                </a:moveTo>
                <a:cubicBezTo>
                  <a:pt x="222490" y="95250"/>
                  <a:pt x="238127" y="110886"/>
                  <a:pt x="238127" y="130175"/>
                </a:cubicBezTo>
                <a:cubicBezTo>
                  <a:pt x="238127" y="149464"/>
                  <a:pt x="222490" y="165100"/>
                  <a:pt x="203202" y="165100"/>
                </a:cubicBezTo>
                <a:cubicBezTo>
                  <a:pt x="183913" y="165100"/>
                  <a:pt x="168277" y="149464"/>
                  <a:pt x="168277" y="130175"/>
                </a:cubicBezTo>
                <a:cubicBezTo>
                  <a:pt x="168277" y="110886"/>
                  <a:pt x="183913" y="95250"/>
                  <a:pt x="203202" y="95250"/>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gradFill flip="none" rotWithShape="1">
                <a:gsLst>
                  <a:gs pos="20183">
                    <a:srgbClr val="FFFFFF"/>
                  </a:gs>
                  <a:gs pos="42000">
                    <a:srgbClr val="FFFFFF"/>
                  </a:gs>
                </a:gsLst>
                <a:lin ang="2700000" scaled="0"/>
                <a:tileRect/>
              </a:gradFill>
              <a:effectLst/>
              <a:uLnTx/>
              <a:uFillTx/>
              <a:latin typeface="Segoe UI Variable Display Semib" pitchFamily="2" charset="0"/>
              <a:ea typeface="+mn-ea"/>
              <a:cs typeface="Segoe Sans Display Semibold" pitchFamily="2" charset="0"/>
            </a:endParaRPr>
          </a:p>
        </p:txBody>
      </p:sp>
      <p:sp>
        <p:nvSpPr>
          <p:cNvPr id="14" name="Graphic 9">
            <a:extLst>
              <a:ext uri="{FF2B5EF4-FFF2-40B4-BE49-F238E27FC236}">
                <a16:creationId xmlns:a16="http://schemas.microsoft.com/office/drawing/2014/main" id="{DCC7BFA3-2793-AA85-A524-4FB1663C7977}"/>
              </a:ext>
              <a:ext uri="{C183D7F6-B498-43B3-948B-1728B52AA6E4}">
                <adec:decorative xmlns:adec="http://schemas.microsoft.com/office/drawing/2017/decorative" val="1"/>
              </a:ext>
            </a:extLst>
          </p:cNvPr>
          <p:cNvSpPr>
            <a:spLocks/>
          </p:cNvSpPr>
          <p:nvPr/>
        </p:nvSpPr>
        <p:spPr>
          <a:xfrm>
            <a:off x="3130860" y="4916171"/>
            <a:ext cx="256980" cy="257024"/>
          </a:xfrm>
          <a:custGeom>
            <a:avLst/>
            <a:gdLst>
              <a:gd name="connsiteX0" fmla="*/ 77534 w 190500"/>
              <a:gd name="connsiteY0" fmla="*/ 0 h 190404"/>
              <a:gd name="connsiteX1" fmla="*/ 88106 w 190500"/>
              <a:gd name="connsiteY1" fmla="*/ 13440 h 190404"/>
              <a:gd name="connsiteX2" fmla="*/ 88106 w 190500"/>
              <a:gd name="connsiteY2" fmla="*/ 54712 h 190404"/>
              <a:gd name="connsiteX3" fmla="*/ 79581 w 190500"/>
              <a:gd name="connsiteY3" fmla="*/ 54712 h 190404"/>
              <a:gd name="connsiteX4" fmla="*/ 54778 w 190500"/>
              <a:gd name="connsiteY4" fmla="*/ 44196 h 190404"/>
              <a:gd name="connsiteX5" fmla="*/ 44262 w 190500"/>
              <a:gd name="connsiteY5" fmla="*/ 68999 h 190404"/>
              <a:gd name="connsiteX6" fmla="*/ 69065 w 190500"/>
              <a:gd name="connsiteY6" fmla="*/ 79515 h 190404"/>
              <a:gd name="connsiteX7" fmla="*/ 79581 w 190500"/>
              <a:gd name="connsiteY7" fmla="*/ 68999 h 190404"/>
              <a:gd name="connsiteX8" fmla="*/ 88106 w 190500"/>
              <a:gd name="connsiteY8" fmla="*/ 68999 h 190404"/>
              <a:gd name="connsiteX9" fmla="*/ 88106 w 190500"/>
              <a:gd name="connsiteY9" fmla="*/ 172803 h 190404"/>
              <a:gd name="connsiteX10" fmla="*/ 80648 w 190500"/>
              <a:gd name="connsiteY10" fmla="*/ 186709 h 190404"/>
              <a:gd name="connsiteX11" fmla="*/ 65789 w 190500"/>
              <a:gd name="connsiteY11" fmla="*/ 190405 h 190404"/>
              <a:gd name="connsiteX12" fmla="*/ 33823 w 190500"/>
              <a:gd name="connsiteY12" fmla="*/ 174517 h 190404"/>
              <a:gd name="connsiteX13" fmla="*/ 24108 w 190500"/>
              <a:gd name="connsiteY13" fmla="*/ 154162 h 190404"/>
              <a:gd name="connsiteX14" fmla="*/ 12021 w 190500"/>
              <a:gd name="connsiteY14" fmla="*/ 147590 h 190404"/>
              <a:gd name="connsiteX15" fmla="*/ 0 w 190500"/>
              <a:gd name="connsiteY15" fmla="*/ 118681 h 190404"/>
              <a:gd name="connsiteX16" fmla="*/ 1810 w 190500"/>
              <a:gd name="connsiteY16" fmla="*/ 99955 h 190404"/>
              <a:gd name="connsiteX17" fmla="*/ 41910 w 190500"/>
              <a:gd name="connsiteY17" fmla="*/ 99955 h 190404"/>
              <a:gd name="connsiteX18" fmla="*/ 54626 w 190500"/>
              <a:gd name="connsiteY18" fmla="*/ 110919 h 190404"/>
              <a:gd name="connsiteX19" fmla="*/ 44305 w 190500"/>
              <a:gd name="connsiteY19" fmla="*/ 135805 h 190404"/>
              <a:gd name="connsiteX20" fmla="*/ 69191 w 190500"/>
              <a:gd name="connsiteY20" fmla="*/ 146125 h 190404"/>
              <a:gd name="connsiteX21" fmla="*/ 79512 w 190500"/>
              <a:gd name="connsiteY21" fmla="*/ 121239 h 190404"/>
              <a:gd name="connsiteX22" fmla="*/ 68980 w 190500"/>
              <a:gd name="connsiteY22" fmla="*/ 110833 h 190404"/>
              <a:gd name="connsiteX23" fmla="*/ 41910 w 190500"/>
              <a:gd name="connsiteY23" fmla="*/ 85668 h 190404"/>
              <a:gd name="connsiteX24" fmla="*/ 9906 w 190500"/>
              <a:gd name="connsiteY24" fmla="*/ 85668 h 190404"/>
              <a:gd name="connsiteX25" fmla="*/ 14621 w 190500"/>
              <a:gd name="connsiteY25" fmla="*/ 82791 h 190404"/>
              <a:gd name="connsiteX26" fmla="*/ 12925 w 190500"/>
              <a:gd name="connsiteY26" fmla="*/ 72057 h 190404"/>
              <a:gd name="connsiteX27" fmla="*/ 15735 w 190500"/>
              <a:gd name="connsiteY27" fmla="*/ 51283 h 190404"/>
              <a:gd name="connsiteX28" fmla="*/ 25622 w 190500"/>
              <a:gd name="connsiteY28" fmla="*/ 34385 h 190404"/>
              <a:gd name="connsiteX29" fmla="*/ 36062 w 190500"/>
              <a:gd name="connsiteY29" fmla="*/ 28985 h 190404"/>
              <a:gd name="connsiteX30" fmla="*/ 48949 w 190500"/>
              <a:gd name="connsiteY30" fmla="*/ 9582 h 190404"/>
              <a:gd name="connsiteX31" fmla="*/ 77524 w 190500"/>
              <a:gd name="connsiteY31" fmla="*/ 0 h 190404"/>
              <a:gd name="connsiteX32" fmla="*/ 102394 w 190500"/>
              <a:gd name="connsiteY32" fmla="*/ 142818 h 190404"/>
              <a:gd name="connsiteX33" fmla="*/ 118110 w 190500"/>
              <a:gd name="connsiteY33" fmla="*/ 142818 h 190404"/>
              <a:gd name="connsiteX34" fmla="*/ 145256 w 190500"/>
              <a:gd name="connsiteY34" fmla="*/ 115672 h 190404"/>
              <a:gd name="connsiteX35" fmla="*/ 145256 w 190500"/>
              <a:gd name="connsiteY35" fmla="*/ 98574 h 190404"/>
              <a:gd name="connsiteX36" fmla="*/ 155772 w 190500"/>
              <a:gd name="connsiteY36" fmla="*/ 73771 h 190404"/>
              <a:gd name="connsiteX37" fmla="*/ 130969 w 190500"/>
              <a:gd name="connsiteY37" fmla="*/ 63255 h 190404"/>
              <a:gd name="connsiteX38" fmla="*/ 120453 w 190500"/>
              <a:gd name="connsiteY38" fmla="*/ 88058 h 190404"/>
              <a:gd name="connsiteX39" fmla="*/ 130969 w 190500"/>
              <a:gd name="connsiteY39" fmla="*/ 98574 h 190404"/>
              <a:gd name="connsiteX40" fmla="*/ 130969 w 190500"/>
              <a:gd name="connsiteY40" fmla="*/ 115672 h 190404"/>
              <a:gd name="connsiteX41" fmla="*/ 118110 w 190500"/>
              <a:gd name="connsiteY41" fmla="*/ 128530 h 190404"/>
              <a:gd name="connsiteX42" fmla="*/ 102394 w 190500"/>
              <a:gd name="connsiteY42" fmla="*/ 128530 h 190404"/>
              <a:gd name="connsiteX43" fmla="*/ 102394 w 190500"/>
              <a:gd name="connsiteY43" fmla="*/ 13440 h 190404"/>
              <a:gd name="connsiteX44" fmla="*/ 112967 w 190500"/>
              <a:gd name="connsiteY44" fmla="*/ 0 h 190404"/>
              <a:gd name="connsiteX45" fmla="*/ 141551 w 190500"/>
              <a:gd name="connsiteY45" fmla="*/ 9582 h 190404"/>
              <a:gd name="connsiteX46" fmla="*/ 154438 w 190500"/>
              <a:gd name="connsiteY46" fmla="*/ 28985 h 190404"/>
              <a:gd name="connsiteX47" fmla="*/ 164878 w 190500"/>
              <a:gd name="connsiteY47" fmla="*/ 34385 h 190404"/>
              <a:gd name="connsiteX48" fmla="*/ 174765 w 190500"/>
              <a:gd name="connsiteY48" fmla="*/ 51283 h 190404"/>
              <a:gd name="connsiteX49" fmla="*/ 177575 w 190500"/>
              <a:gd name="connsiteY49" fmla="*/ 72057 h 190404"/>
              <a:gd name="connsiteX50" fmla="*/ 175879 w 190500"/>
              <a:gd name="connsiteY50" fmla="*/ 82791 h 190404"/>
              <a:gd name="connsiteX51" fmla="*/ 176508 w 190500"/>
              <a:gd name="connsiteY51" fmla="*/ 83077 h 190404"/>
              <a:gd name="connsiteX52" fmla="*/ 185023 w 190500"/>
              <a:gd name="connsiteY52" fmla="*/ 90792 h 190404"/>
              <a:gd name="connsiteX53" fmla="*/ 190500 w 190500"/>
              <a:gd name="connsiteY53" fmla="*/ 118681 h 190404"/>
              <a:gd name="connsiteX54" fmla="*/ 178479 w 190500"/>
              <a:gd name="connsiteY54" fmla="*/ 147590 h 190404"/>
              <a:gd name="connsiteX55" fmla="*/ 166383 w 190500"/>
              <a:gd name="connsiteY55" fmla="*/ 154162 h 190404"/>
              <a:gd name="connsiteX56" fmla="*/ 156677 w 190500"/>
              <a:gd name="connsiteY56" fmla="*/ 174517 h 190404"/>
              <a:gd name="connsiteX57" fmla="*/ 124701 w 190500"/>
              <a:gd name="connsiteY57" fmla="*/ 190405 h 190404"/>
              <a:gd name="connsiteX58" fmla="*/ 109842 w 190500"/>
              <a:gd name="connsiteY58" fmla="*/ 186719 h 190404"/>
              <a:gd name="connsiteX59" fmla="*/ 102394 w 190500"/>
              <a:gd name="connsiteY59" fmla="*/ 172803 h 190404"/>
              <a:gd name="connsiteX60" fmla="*/ 102394 w 190500"/>
              <a:gd name="connsiteY60" fmla="*/ 142818 h 190404"/>
              <a:gd name="connsiteX61" fmla="*/ 57150 w 190500"/>
              <a:gd name="connsiteY61" fmla="*/ 61855 h 190404"/>
              <a:gd name="connsiteX62" fmla="*/ 61913 w 190500"/>
              <a:gd name="connsiteY62" fmla="*/ 57093 h 190404"/>
              <a:gd name="connsiteX63" fmla="*/ 66675 w 190500"/>
              <a:gd name="connsiteY63" fmla="*/ 61855 h 190404"/>
              <a:gd name="connsiteX64" fmla="*/ 61913 w 190500"/>
              <a:gd name="connsiteY64" fmla="*/ 66618 h 190404"/>
              <a:gd name="connsiteX65" fmla="*/ 57150 w 190500"/>
              <a:gd name="connsiteY65" fmla="*/ 61855 h 190404"/>
              <a:gd name="connsiteX66" fmla="*/ 61913 w 190500"/>
              <a:gd name="connsiteY66" fmla="*/ 123768 h 190404"/>
              <a:gd name="connsiteX67" fmla="*/ 57150 w 190500"/>
              <a:gd name="connsiteY67" fmla="*/ 128530 h 190404"/>
              <a:gd name="connsiteX68" fmla="*/ 61913 w 190500"/>
              <a:gd name="connsiteY68" fmla="*/ 133293 h 190404"/>
              <a:gd name="connsiteX69" fmla="*/ 66675 w 190500"/>
              <a:gd name="connsiteY69" fmla="*/ 128530 h 190404"/>
              <a:gd name="connsiteX70" fmla="*/ 61913 w 190500"/>
              <a:gd name="connsiteY70" fmla="*/ 123768 h 190404"/>
              <a:gd name="connsiteX71" fmla="*/ 133350 w 190500"/>
              <a:gd name="connsiteY71" fmla="*/ 80905 h 190404"/>
              <a:gd name="connsiteX72" fmla="*/ 138113 w 190500"/>
              <a:gd name="connsiteY72" fmla="*/ 85668 h 190404"/>
              <a:gd name="connsiteX73" fmla="*/ 142875 w 190500"/>
              <a:gd name="connsiteY73" fmla="*/ 80905 h 190404"/>
              <a:gd name="connsiteX74" fmla="*/ 138113 w 190500"/>
              <a:gd name="connsiteY74" fmla="*/ 76143 h 190404"/>
              <a:gd name="connsiteX75" fmla="*/ 133350 w 190500"/>
              <a:gd name="connsiteY75" fmla="*/ 80905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90500" h="190404">
                <a:moveTo>
                  <a:pt x="77534" y="0"/>
                </a:moveTo>
                <a:cubicBezTo>
                  <a:pt x="84268" y="0"/>
                  <a:pt x="88106" y="6706"/>
                  <a:pt x="88106" y="13440"/>
                </a:cubicBezTo>
                <a:lnTo>
                  <a:pt x="88106" y="54712"/>
                </a:lnTo>
                <a:lnTo>
                  <a:pt x="79581" y="54712"/>
                </a:lnTo>
                <a:cubicBezTo>
                  <a:pt x="75636" y="44958"/>
                  <a:pt x="64531" y="40250"/>
                  <a:pt x="54778" y="44196"/>
                </a:cubicBezTo>
                <a:cubicBezTo>
                  <a:pt x="45025" y="48141"/>
                  <a:pt x="40316" y="59246"/>
                  <a:pt x="44262" y="68999"/>
                </a:cubicBezTo>
                <a:cubicBezTo>
                  <a:pt x="48207" y="78753"/>
                  <a:pt x="59312" y="83461"/>
                  <a:pt x="69065" y="79515"/>
                </a:cubicBezTo>
                <a:cubicBezTo>
                  <a:pt x="73851" y="77579"/>
                  <a:pt x="77646" y="73784"/>
                  <a:pt x="79581" y="68999"/>
                </a:cubicBezTo>
                <a:lnTo>
                  <a:pt x="88106" y="68999"/>
                </a:lnTo>
                <a:lnTo>
                  <a:pt x="88106" y="172803"/>
                </a:lnTo>
                <a:cubicBezTo>
                  <a:pt x="88106" y="178479"/>
                  <a:pt x="85706" y="184128"/>
                  <a:pt x="80648" y="186709"/>
                </a:cubicBezTo>
                <a:cubicBezTo>
                  <a:pt x="76062" y="189111"/>
                  <a:pt x="70966" y="190379"/>
                  <a:pt x="65789" y="190405"/>
                </a:cubicBezTo>
                <a:cubicBezTo>
                  <a:pt x="51406" y="190405"/>
                  <a:pt x="40710" y="183128"/>
                  <a:pt x="33823" y="174517"/>
                </a:cubicBezTo>
                <a:cubicBezTo>
                  <a:pt x="29054" y="168575"/>
                  <a:pt x="25728" y="161607"/>
                  <a:pt x="24108" y="154162"/>
                </a:cubicBezTo>
                <a:cubicBezTo>
                  <a:pt x="19660" y="152850"/>
                  <a:pt x="15540" y="150609"/>
                  <a:pt x="12021" y="147590"/>
                </a:cubicBezTo>
                <a:cubicBezTo>
                  <a:pt x="5258" y="141770"/>
                  <a:pt x="0" y="132436"/>
                  <a:pt x="0" y="118681"/>
                </a:cubicBezTo>
                <a:cubicBezTo>
                  <a:pt x="0" y="111490"/>
                  <a:pt x="514" y="105223"/>
                  <a:pt x="1810" y="99955"/>
                </a:cubicBezTo>
                <a:lnTo>
                  <a:pt x="41910" y="99955"/>
                </a:lnTo>
                <a:cubicBezTo>
                  <a:pt x="48368" y="99955"/>
                  <a:pt x="53721" y="104718"/>
                  <a:pt x="54626" y="110919"/>
                </a:cubicBezTo>
                <a:cubicBezTo>
                  <a:pt x="44904" y="114941"/>
                  <a:pt x="40283" y="126082"/>
                  <a:pt x="44305" y="135805"/>
                </a:cubicBezTo>
                <a:cubicBezTo>
                  <a:pt x="48327" y="145526"/>
                  <a:pt x="59469" y="150146"/>
                  <a:pt x="69191" y="146125"/>
                </a:cubicBezTo>
                <a:cubicBezTo>
                  <a:pt x="78913" y="142103"/>
                  <a:pt x="83533" y="130961"/>
                  <a:pt x="79512" y="121239"/>
                </a:cubicBezTo>
                <a:cubicBezTo>
                  <a:pt x="77548" y="116493"/>
                  <a:pt x="73750" y="112740"/>
                  <a:pt x="68980" y="110833"/>
                </a:cubicBezTo>
                <a:cubicBezTo>
                  <a:pt x="67942" y="96648"/>
                  <a:pt x="56132" y="85670"/>
                  <a:pt x="41910" y="85668"/>
                </a:cubicBezTo>
                <a:lnTo>
                  <a:pt x="9906" y="85668"/>
                </a:lnTo>
                <a:cubicBezTo>
                  <a:pt x="11332" y="84489"/>
                  <a:pt x="12920" y="83520"/>
                  <a:pt x="14621" y="82791"/>
                </a:cubicBezTo>
                <a:cubicBezTo>
                  <a:pt x="13639" y="79292"/>
                  <a:pt x="13070" y="75689"/>
                  <a:pt x="12925" y="72057"/>
                </a:cubicBezTo>
                <a:cubicBezTo>
                  <a:pt x="12611" y="65056"/>
                  <a:pt x="13659" y="57769"/>
                  <a:pt x="15735" y="51283"/>
                </a:cubicBezTo>
                <a:cubicBezTo>
                  <a:pt x="17793" y="44901"/>
                  <a:pt x="21050" y="38681"/>
                  <a:pt x="25622" y="34385"/>
                </a:cubicBezTo>
                <a:cubicBezTo>
                  <a:pt x="28490" y="31591"/>
                  <a:pt x="32124" y="29711"/>
                  <a:pt x="36062" y="28985"/>
                </a:cubicBezTo>
                <a:cubicBezTo>
                  <a:pt x="37957" y="20984"/>
                  <a:pt x="42786" y="14373"/>
                  <a:pt x="48949" y="9582"/>
                </a:cubicBezTo>
                <a:cubicBezTo>
                  <a:pt x="56864" y="3410"/>
                  <a:pt x="67237" y="0"/>
                  <a:pt x="77524" y="0"/>
                </a:cubicBezTo>
                <a:close/>
                <a:moveTo>
                  <a:pt x="102394" y="142818"/>
                </a:moveTo>
                <a:lnTo>
                  <a:pt x="118110" y="142818"/>
                </a:lnTo>
                <a:cubicBezTo>
                  <a:pt x="133102" y="142818"/>
                  <a:pt x="145256" y="130664"/>
                  <a:pt x="145256" y="115672"/>
                </a:cubicBezTo>
                <a:lnTo>
                  <a:pt x="145256" y="98574"/>
                </a:lnTo>
                <a:cubicBezTo>
                  <a:pt x="155010" y="94629"/>
                  <a:pt x="159718" y="83524"/>
                  <a:pt x="155772" y="73771"/>
                </a:cubicBezTo>
                <a:cubicBezTo>
                  <a:pt x="151827" y="64017"/>
                  <a:pt x="140722" y="59309"/>
                  <a:pt x="130969" y="63255"/>
                </a:cubicBezTo>
                <a:cubicBezTo>
                  <a:pt x="121215" y="67200"/>
                  <a:pt x="116507" y="78305"/>
                  <a:pt x="120453" y="88058"/>
                </a:cubicBezTo>
                <a:cubicBezTo>
                  <a:pt x="122389" y="92844"/>
                  <a:pt x="126183" y="96639"/>
                  <a:pt x="130969" y="98574"/>
                </a:cubicBezTo>
                <a:lnTo>
                  <a:pt x="130969" y="115672"/>
                </a:lnTo>
                <a:cubicBezTo>
                  <a:pt x="130969" y="122773"/>
                  <a:pt x="125212" y="128530"/>
                  <a:pt x="118110" y="128530"/>
                </a:cubicBezTo>
                <a:lnTo>
                  <a:pt x="102394" y="128530"/>
                </a:lnTo>
                <a:lnTo>
                  <a:pt x="102394" y="13440"/>
                </a:lnTo>
                <a:cubicBezTo>
                  <a:pt x="102394" y="6706"/>
                  <a:pt x="106232" y="0"/>
                  <a:pt x="112967" y="0"/>
                </a:cubicBezTo>
                <a:cubicBezTo>
                  <a:pt x="123273" y="0"/>
                  <a:pt x="133636" y="3410"/>
                  <a:pt x="141551" y="9582"/>
                </a:cubicBezTo>
                <a:cubicBezTo>
                  <a:pt x="147714" y="14373"/>
                  <a:pt x="152543" y="20993"/>
                  <a:pt x="154438" y="28985"/>
                </a:cubicBezTo>
                <a:cubicBezTo>
                  <a:pt x="158439" y="29651"/>
                  <a:pt x="162001" y="31690"/>
                  <a:pt x="164878" y="34385"/>
                </a:cubicBezTo>
                <a:cubicBezTo>
                  <a:pt x="169450" y="38681"/>
                  <a:pt x="172707" y="44891"/>
                  <a:pt x="174765" y="51283"/>
                </a:cubicBezTo>
                <a:cubicBezTo>
                  <a:pt x="176841" y="57769"/>
                  <a:pt x="177889" y="65056"/>
                  <a:pt x="177575" y="72057"/>
                </a:cubicBezTo>
                <a:cubicBezTo>
                  <a:pt x="177413" y="75638"/>
                  <a:pt x="176889" y="79296"/>
                  <a:pt x="175879" y="82791"/>
                </a:cubicBezTo>
                <a:lnTo>
                  <a:pt x="176508" y="83077"/>
                </a:lnTo>
                <a:cubicBezTo>
                  <a:pt x="180032" y="84734"/>
                  <a:pt x="182890" y="87335"/>
                  <a:pt x="185023" y="90792"/>
                </a:cubicBezTo>
                <a:cubicBezTo>
                  <a:pt x="189071" y="97317"/>
                  <a:pt x="190500" y="106709"/>
                  <a:pt x="190500" y="118681"/>
                </a:cubicBezTo>
                <a:cubicBezTo>
                  <a:pt x="190500" y="132445"/>
                  <a:pt x="185242" y="141789"/>
                  <a:pt x="178479" y="147590"/>
                </a:cubicBezTo>
                <a:cubicBezTo>
                  <a:pt x="174957" y="150611"/>
                  <a:pt x="170834" y="152851"/>
                  <a:pt x="166383" y="154162"/>
                </a:cubicBezTo>
                <a:cubicBezTo>
                  <a:pt x="164764" y="161606"/>
                  <a:pt x="161442" y="168573"/>
                  <a:pt x="156677" y="174517"/>
                </a:cubicBezTo>
                <a:cubicBezTo>
                  <a:pt x="149790" y="183128"/>
                  <a:pt x="139094" y="190405"/>
                  <a:pt x="124701" y="190405"/>
                </a:cubicBezTo>
                <a:cubicBezTo>
                  <a:pt x="119524" y="190382"/>
                  <a:pt x="114430" y="189118"/>
                  <a:pt x="109842" y="186719"/>
                </a:cubicBezTo>
                <a:cubicBezTo>
                  <a:pt x="104794" y="184128"/>
                  <a:pt x="102394" y="178479"/>
                  <a:pt x="102394" y="172803"/>
                </a:cubicBezTo>
                <a:lnTo>
                  <a:pt x="102394" y="142818"/>
                </a:lnTo>
                <a:close/>
                <a:moveTo>
                  <a:pt x="57150" y="61855"/>
                </a:moveTo>
                <a:cubicBezTo>
                  <a:pt x="57150" y="59225"/>
                  <a:pt x="59282" y="57093"/>
                  <a:pt x="61913" y="57093"/>
                </a:cubicBezTo>
                <a:cubicBezTo>
                  <a:pt x="64543" y="57093"/>
                  <a:pt x="66675" y="59225"/>
                  <a:pt x="66675" y="61855"/>
                </a:cubicBezTo>
                <a:cubicBezTo>
                  <a:pt x="66675" y="64486"/>
                  <a:pt x="64543" y="66618"/>
                  <a:pt x="61913" y="66618"/>
                </a:cubicBezTo>
                <a:cubicBezTo>
                  <a:pt x="59282" y="66618"/>
                  <a:pt x="57150" y="64486"/>
                  <a:pt x="57150" y="61855"/>
                </a:cubicBezTo>
                <a:close/>
                <a:moveTo>
                  <a:pt x="61913" y="123768"/>
                </a:moveTo>
                <a:cubicBezTo>
                  <a:pt x="59282" y="123768"/>
                  <a:pt x="57150" y="125900"/>
                  <a:pt x="57150" y="128530"/>
                </a:cubicBezTo>
                <a:cubicBezTo>
                  <a:pt x="57150" y="131160"/>
                  <a:pt x="59282" y="133293"/>
                  <a:pt x="61913" y="133293"/>
                </a:cubicBezTo>
                <a:cubicBezTo>
                  <a:pt x="64543" y="133293"/>
                  <a:pt x="66675" y="131160"/>
                  <a:pt x="66675" y="128530"/>
                </a:cubicBezTo>
                <a:cubicBezTo>
                  <a:pt x="66675" y="125900"/>
                  <a:pt x="64543" y="123768"/>
                  <a:pt x="61913" y="123768"/>
                </a:cubicBezTo>
                <a:close/>
                <a:moveTo>
                  <a:pt x="133350" y="80905"/>
                </a:moveTo>
                <a:cubicBezTo>
                  <a:pt x="133350" y="83535"/>
                  <a:pt x="135483" y="85668"/>
                  <a:pt x="138113" y="85668"/>
                </a:cubicBezTo>
                <a:cubicBezTo>
                  <a:pt x="140742" y="85668"/>
                  <a:pt x="142875" y="83535"/>
                  <a:pt x="142875" y="80905"/>
                </a:cubicBezTo>
                <a:cubicBezTo>
                  <a:pt x="142875" y="78275"/>
                  <a:pt x="140742" y="76143"/>
                  <a:pt x="138113" y="76143"/>
                </a:cubicBezTo>
                <a:cubicBezTo>
                  <a:pt x="135483" y="76143"/>
                  <a:pt x="133350" y="78275"/>
                  <a:pt x="133350" y="80905"/>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gradFill flip="none" rotWithShape="1">
                <a:gsLst>
                  <a:gs pos="20183">
                    <a:srgbClr val="FFFFFF"/>
                  </a:gs>
                  <a:gs pos="42000">
                    <a:srgbClr val="FFFFFF"/>
                  </a:gs>
                </a:gsLst>
                <a:lin ang="2700000" scaled="0"/>
                <a:tileRect/>
              </a:gradFill>
              <a:effectLst/>
              <a:uLnTx/>
              <a:uFillTx/>
              <a:latin typeface="Segoe UI Variable Display Semib" pitchFamily="2" charset="0"/>
              <a:ea typeface="+mn-ea"/>
              <a:cs typeface="Segoe Sans Display Semibold" pitchFamily="2" charset="0"/>
            </a:endParaRPr>
          </a:p>
        </p:txBody>
      </p:sp>
      <p:sp>
        <p:nvSpPr>
          <p:cNvPr id="16" name="Graphic 23">
            <a:extLst>
              <a:ext uri="{FF2B5EF4-FFF2-40B4-BE49-F238E27FC236}">
                <a16:creationId xmlns:a16="http://schemas.microsoft.com/office/drawing/2014/main" id="{EBE668A6-E7D2-4317-C7FB-C1EAC47D318B}"/>
              </a:ext>
              <a:ext uri="{C183D7F6-B498-43B3-948B-1728B52AA6E4}">
                <adec:decorative xmlns:adec="http://schemas.microsoft.com/office/drawing/2017/decorative" val="1"/>
              </a:ext>
            </a:extLst>
          </p:cNvPr>
          <p:cNvSpPr>
            <a:spLocks/>
          </p:cNvSpPr>
          <p:nvPr/>
        </p:nvSpPr>
        <p:spPr>
          <a:xfrm>
            <a:off x="9073745" y="4927384"/>
            <a:ext cx="246326" cy="234596"/>
          </a:xfrm>
          <a:custGeom>
            <a:avLst/>
            <a:gdLst>
              <a:gd name="connsiteX0" fmla="*/ 57150 w 200025"/>
              <a:gd name="connsiteY0" fmla="*/ 76200 h 190500"/>
              <a:gd name="connsiteX1" fmla="*/ 95250 w 200025"/>
              <a:gd name="connsiteY1" fmla="*/ 38100 h 190500"/>
              <a:gd name="connsiteX2" fmla="*/ 57150 w 200025"/>
              <a:gd name="connsiteY2" fmla="*/ 0 h 190500"/>
              <a:gd name="connsiteX3" fmla="*/ 19050 w 200025"/>
              <a:gd name="connsiteY3" fmla="*/ 38100 h 190500"/>
              <a:gd name="connsiteX4" fmla="*/ 57150 w 200025"/>
              <a:gd name="connsiteY4" fmla="*/ 76200 h 190500"/>
              <a:gd name="connsiteX5" fmla="*/ 142875 w 200025"/>
              <a:gd name="connsiteY5" fmla="*/ 76200 h 190500"/>
              <a:gd name="connsiteX6" fmla="*/ 171450 w 200025"/>
              <a:gd name="connsiteY6" fmla="*/ 47625 h 190500"/>
              <a:gd name="connsiteX7" fmla="*/ 142875 w 200025"/>
              <a:gd name="connsiteY7" fmla="*/ 19050 h 190500"/>
              <a:gd name="connsiteX8" fmla="*/ 114300 w 200025"/>
              <a:gd name="connsiteY8" fmla="*/ 47625 h 190500"/>
              <a:gd name="connsiteX9" fmla="*/ 142875 w 200025"/>
              <a:gd name="connsiteY9" fmla="*/ 76200 h 190500"/>
              <a:gd name="connsiteX10" fmla="*/ 21431 w 200025"/>
              <a:gd name="connsiteY10" fmla="*/ 95250 h 190500"/>
              <a:gd name="connsiteX11" fmla="*/ 0 w 200025"/>
              <a:gd name="connsiteY11" fmla="*/ 116681 h 190500"/>
              <a:gd name="connsiteX12" fmla="*/ 0 w 200025"/>
              <a:gd name="connsiteY12" fmla="*/ 119063 h 190500"/>
              <a:gd name="connsiteX13" fmla="*/ 57150 w 200025"/>
              <a:gd name="connsiteY13" fmla="*/ 161925 h 190500"/>
              <a:gd name="connsiteX14" fmla="*/ 88376 w 200025"/>
              <a:gd name="connsiteY14" fmla="*/ 156091 h 190500"/>
              <a:gd name="connsiteX15" fmla="*/ 85725 w 200025"/>
              <a:gd name="connsiteY15" fmla="*/ 138113 h 190500"/>
              <a:gd name="connsiteX16" fmla="*/ 101351 w 200025"/>
              <a:gd name="connsiteY16" fmla="*/ 96994 h 190500"/>
              <a:gd name="connsiteX17" fmla="*/ 92869 w 200025"/>
              <a:gd name="connsiteY17" fmla="*/ 95250 h 190500"/>
              <a:gd name="connsiteX18" fmla="*/ 21431 w 200025"/>
              <a:gd name="connsiteY18" fmla="*/ 95250 h 190500"/>
              <a:gd name="connsiteX19" fmla="*/ 200025 w 200025"/>
              <a:gd name="connsiteY19" fmla="*/ 138113 h 190500"/>
              <a:gd name="connsiteX20" fmla="*/ 147638 w 200025"/>
              <a:gd name="connsiteY20" fmla="*/ 190500 h 190500"/>
              <a:gd name="connsiteX21" fmla="*/ 95250 w 200025"/>
              <a:gd name="connsiteY21" fmla="*/ 138113 h 190500"/>
              <a:gd name="connsiteX22" fmla="*/ 147638 w 200025"/>
              <a:gd name="connsiteY22" fmla="*/ 85725 h 190500"/>
              <a:gd name="connsiteX23" fmla="*/ 200025 w 200025"/>
              <a:gd name="connsiteY23" fmla="*/ 138113 h 190500"/>
              <a:gd name="connsiteX24" fmla="*/ 152928 w 200025"/>
              <a:gd name="connsiteY24" fmla="*/ 108781 h 190500"/>
              <a:gd name="connsiteX25" fmla="*/ 142347 w 200025"/>
              <a:gd name="connsiteY25" fmla="*/ 108781 h 190500"/>
              <a:gd name="connsiteX26" fmla="*/ 137042 w 200025"/>
              <a:gd name="connsiteY26" fmla="*/ 125803 h 190500"/>
              <a:gd name="connsiteX27" fmla="*/ 119873 w 200025"/>
              <a:gd name="connsiteY27" fmla="*/ 125803 h 190500"/>
              <a:gd name="connsiteX28" fmla="*/ 116603 w 200025"/>
              <a:gd name="connsiteY28" fmla="*/ 136292 h 190500"/>
              <a:gd name="connsiteX29" fmla="*/ 130493 w 200025"/>
              <a:gd name="connsiteY29" fmla="*/ 146813 h 190500"/>
              <a:gd name="connsiteX30" fmla="*/ 125188 w 200025"/>
              <a:gd name="connsiteY30" fmla="*/ 163834 h 190500"/>
              <a:gd name="connsiteX31" fmla="*/ 133747 w 200025"/>
              <a:gd name="connsiteY31" fmla="*/ 170317 h 190500"/>
              <a:gd name="connsiteX32" fmla="*/ 147638 w 200025"/>
              <a:gd name="connsiteY32" fmla="*/ 159797 h 190500"/>
              <a:gd name="connsiteX33" fmla="*/ 161528 w 200025"/>
              <a:gd name="connsiteY33" fmla="*/ 170317 h 190500"/>
              <a:gd name="connsiteX34" fmla="*/ 170087 w 200025"/>
              <a:gd name="connsiteY34" fmla="*/ 163834 h 190500"/>
              <a:gd name="connsiteX35" fmla="*/ 164782 w 200025"/>
              <a:gd name="connsiteY35" fmla="*/ 146813 h 190500"/>
              <a:gd name="connsiteX36" fmla="*/ 178672 w 200025"/>
              <a:gd name="connsiteY36" fmla="*/ 136292 h 190500"/>
              <a:gd name="connsiteX37" fmla="*/ 175402 w 200025"/>
              <a:gd name="connsiteY37" fmla="*/ 125803 h 190500"/>
              <a:gd name="connsiteX38" fmla="*/ 158233 w 200025"/>
              <a:gd name="connsiteY38" fmla="*/ 125803 h 190500"/>
              <a:gd name="connsiteX39" fmla="*/ 152928 w 200025"/>
              <a:gd name="connsiteY39" fmla="*/ 108781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00025" h="190500">
                <a:moveTo>
                  <a:pt x="57150" y="76200"/>
                </a:moveTo>
                <a:cubicBezTo>
                  <a:pt x="78192" y="76200"/>
                  <a:pt x="95250" y="59142"/>
                  <a:pt x="95250" y="38100"/>
                </a:cubicBezTo>
                <a:cubicBezTo>
                  <a:pt x="95250" y="17058"/>
                  <a:pt x="78192" y="0"/>
                  <a:pt x="57150" y="0"/>
                </a:cubicBezTo>
                <a:cubicBezTo>
                  <a:pt x="36108" y="0"/>
                  <a:pt x="19050" y="17058"/>
                  <a:pt x="19050" y="38100"/>
                </a:cubicBezTo>
                <a:cubicBezTo>
                  <a:pt x="19050" y="59142"/>
                  <a:pt x="36108" y="76200"/>
                  <a:pt x="57150" y="76200"/>
                </a:cubicBezTo>
                <a:close/>
                <a:moveTo>
                  <a:pt x="142875" y="76200"/>
                </a:moveTo>
                <a:cubicBezTo>
                  <a:pt x="158657" y="76200"/>
                  <a:pt x="171450" y="63406"/>
                  <a:pt x="171450" y="47625"/>
                </a:cubicBezTo>
                <a:cubicBezTo>
                  <a:pt x="171450" y="31844"/>
                  <a:pt x="158657" y="19050"/>
                  <a:pt x="142875" y="19050"/>
                </a:cubicBezTo>
                <a:cubicBezTo>
                  <a:pt x="127093" y="19050"/>
                  <a:pt x="114300" y="31844"/>
                  <a:pt x="114300" y="47625"/>
                </a:cubicBezTo>
                <a:cubicBezTo>
                  <a:pt x="114300" y="63406"/>
                  <a:pt x="127093" y="76200"/>
                  <a:pt x="142875" y="76200"/>
                </a:cubicBezTo>
                <a:close/>
                <a:moveTo>
                  <a:pt x="21431" y="95250"/>
                </a:moveTo>
                <a:cubicBezTo>
                  <a:pt x="9595" y="95250"/>
                  <a:pt x="0" y="104845"/>
                  <a:pt x="0" y="116681"/>
                </a:cubicBezTo>
                <a:lnTo>
                  <a:pt x="0" y="119063"/>
                </a:lnTo>
                <a:cubicBezTo>
                  <a:pt x="0" y="119063"/>
                  <a:pt x="0" y="161925"/>
                  <a:pt x="57150" y="161925"/>
                </a:cubicBezTo>
                <a:cubicBezTo>
                  <a:pt x="70388" y="161925"/>
                  <a:pt x="80561" y="159625"/>
                  <a:pt x="88376" y="156091"/>
                </a:cubicBezTo>
                <a:cubicBezTo>
                  <a:pt x="86652" y="150401"/>
                  <a:pt x="85725" y="144365"/>
                  <a:pt x="85725" y="138113"/>
                </a:cubicBezTo>
                <a:cubicBezTo>
                  <a:pt x="85725" y="122331"/>
                  <a:pt x="91630" y="107929"/>
                  <a:pt x="101351" y="96994"/>
                </a:cubicBezTo>
                <a:cubicBezTo>
                  <a:pt x="98749" y="95872"/>
                  <a:pt x="95882" y="95250"/>
                  <a:pt x="92869" y="95250"/>
                </a:cubicBezTo>
                <a:lnTo>
                  <a:pt x="21431" y="95250"/>
                </a:lnTo>
                <a:close/>
                <a:moveTo>
                  <a:pt x="200025" y="138113"/>
                </a:moveTo>
                <a:cubicBezTo>
                  <a:pt x="200025" y="167046"/>
                  <a:pt x="176571" y="190500"/>
                  <a:pt x="147638" y="190500"/>
                </a:cubicBezTo>
                <a:cubicBezTo>
                  <a:pt x="118704" y="190500"/>
                  <a:pt x="95250" y="167046"/>
                  <a:pt x="95250" y="138113"/>
                </a:cubicBezTo>
                <a:cubicBezTo>
                  <a:pt x="95250" y="109179"/>
                  <a:pt x="118704" y="85725"/>
                  <a:pt x="147638" y="85725"/>
                </a:cubicBezTo>
                <a:cubicBezTo>
                  <a:pt x="176571" y="85725"/>
                  <a:pt x="200025" y="109179"/>
                  <a:pt x="200025" y="138113"/>
                </a:cubicBezTo>
                <a:close/>
                <a:moveTo>
                  <a:pt x="152928" y="108781"/>
                </a:moveTo>
                <a:cubicBezTo>
                  <a:pt x="151263" y="103440"/>
                  <a:pt x="144012" y="103440"/>
                  <a:pt x="142347" y="108781"/>
                </a:cubicBezTo>
                <a:lnTo>
                  <a:pt x="137042" y="125803"/>
                </a:lnTo>
                <a:lnTo>
                  <a:pt x="119873" y="125803"/>
                </a:lnTo>
                <a:cubicBezTo>
                  <a:pt x="114485" y="125803"/>
                  <a:pt x="112245" y="132991"/>
                  <a:pt x="116603" y="136292"/>
                </a:cubicBezTo>
                <a:lnTo>
                  <a:pt x="130493" y="146813"/>
                </a:lnTo>
                <a:lnTo>
                  <a:pt x="125188" y="163834"/>
                </a:lnTo>
                <a:cubicBezTo>
                  <a:pt x="123523" y="169175"/>
                  <a:pt x="129388" y="173618"/>
                  <a:pt x="133747" y="170317"/>
                </a:cubicBezTo>
                <a:lnTo>
                  <a:pt x="147638" y="159797"/>
                </a:lnTo>
                <a:lnTo>
                  <a:pt x="161528" y="170317"/>
                </a:lnTo>
                <a:cubicBezTo>
                  <a:pt x="165887" y="173618"/>
                  <a:pt x="171752" y="169175"/>
                  <a:pt x="170087" y="163834"/>
                </a:cubicBezTo>
                <a:lnTo>
                  <a:pt x="164782" y="146813"/>
                </a:lnTo>
                <a:lnTo>
                  <a:pt x="178672" y="136292"/>
                </a:lnTo>
                <a:cubicBezTo>
                  <a:pt x="183030" y="132991"/>
                  <a:pt x="180790" y="125803"/>
                  <a:pt x="175402" y="125803"/>
                </a:cubicBezTo>
                <a:lnTo>
                  <a:pt x="158233" y="125803"/>
                </a:lnTo>
                <a:lnTo>
                  <a:pt x="152928" y="108781"/>
                </a:ln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gradFill flip="none" rotWithShape="1">
                <a:gsLst>
                  <a:gs pos="20183">
                    <a:srgbClr val="FFFFFF"/>
                  </a:gs>
                  <a:gs pos="42000">
                    <a:srgbClr val="FFFFFF"/>
                  </a:gs>
                </a:gsLst>
                <a:lin ang="2700000" scaled="0"/>
                <a:tileRect/>
              </a:gradFill>
              <a:effectLst/>
              <a:uLnTx/>
              <a:uFillTx/>
              <a:latin typeface="Segoe UI Variable Display Semib" pitchFamily="2" charset="0"/>
              <a:ea typeface="+mn-ea"/>
              <a:cs typeface="Segoe Sans Display Semibold" pitchFamily="2" charset="0"/>
            </a:endParaRPr>
          </a:p>
        </p:txBody>
      </p:sp>
      <p:grpSp>
        <p:nvGrpSpPr>
          <p:cNvPr id="19" name="Group 18">
            <a:extLst>
              <a:ext uri="{FF2B5EF4-FFF2-40B4-BE49-F238E27FC236}">
                <a16:creationId xmlns:a16="http://schemas.microsoft.com/office/drawing/2014/main" id="{6AB9F8BF-9E61-3372-D15E-F270E21601BB}"/>
              </a:ext>
              <a:ext uri="{C183D7F6-B498-43B3-948B-1728B52AA6E4}">
                <adec:decorative xmlns:adec="http://schemas.microsoft.com/office/drawing/2017/decorative" val="1"/>
              </a:ext>
            </a:extLst>
          </p:cNvPr>
          <p:cNvGrpSpPr/>
          <p:nvPr/>
        </p:nvGrpSpPr>
        <p:grpSpPr>
          <a:xfrm>
            <a:off x="5964426" y="5299213"/>
            <a:ext cx="2971442" cy="1130984"/>
            <a:chOff x="5964426" y="4990561"/>
            <a:chExt cx="2971442" cy="1439636"/>
          </a:xfrm>
        </p:grpSpPr>
        <p:cxnSp>
          <p:nvCxnSpPr>
            <p:cNvPr id="20" name="Straight Connector 19">
              <a:extLst>
                <a:ext uri="{FF2B5EF4-FFF2-40B4-BE49-F238E27FC236}">
                  <a16:creationId xmlns:a16="http://schemas.microsoft.com/office/drawing/2014/main" id="{3C00EE74-F09A-07E1-D998-36948A322094}"/>
                </a:ext>
                <a:ext uri="{C183D7F6-B498-43B3-948B-1728B52AA6E4}">
                  <adec:decorative xmlns:adec="http://schemas.microsoft.com/office/drawing/2017/decorative" val="1"/>
                </a:ext>
              </a:extLst>
            </p:cNvPr>
            <p:cNvCxnSpPr>
              <a:cxnSpLocks/>
            </p:cNvCxnSpPr>
            <p:nvPr/>
          </p:nvCxnSpPr>
          <p:spPr>
            <a:xfrm>
              <a:off x="5964426" y="4990561"/>
              <a:ext cx="0" cy="1439636"/>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6CF4FF78-D641-71E0-06C7-5B545259D54C}"/>
                </a:ext>
                <a:ext uri="{C183D7F6-B498-43B3-948B-1728B52AA6E4}">
                  <adec:decorative xmlns:adec="http://schemas.microsoft.com/office/drawing/2017/decorative" val="1"/>
                </a:ext>
              </a:extLst>
            </p:cNvPr>
            <p:cNvCxnSpPr>
              <a:cxnSpLocks/>
            </p:cNvCxnSpPr>
            <p:nvPr/>
          </p:nvCxnSpPr>
          <p:spPr>
            <a:xfrm>
              <a:off x="8935868" y="4990561"/>
              <a:ext cx="0" cy="1439636"/>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23" name="Text Placeholder 11">
            <a:extLst>
              <a:ext uri="{FF2B5EF4-FFF2-40B4-BE49-F238E27FC236}">
                <a16:creationId xmlns:a16="http://schemas.microsoft.com/office/drawing/2014/main" id="{34AFBF26-E0AA-E823-BB3C-8FD99347688A}"/>
              </a:ext>
            </a:extLst>
          </p:cNvPr>
          <p:cNvSpPr txBox="1">
            <a:spLocks noGrp="1"/>
          </p:cNvSpPr>
          <p:nvPr>
            <p:ph type="title" idx="4294967295"/>
          </p:nvPr>
        </p:nvSpPr>
        <p:spPr>
          <a:xfrm>
            <a:off x="306028" y="2019300"/>
            <a:ext cx="2551113" cy="1846263"/>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Sans Display" pitchFamily="2"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400"/>
              </a:spcAft>
              <a:buClrTx/>
              <a:buSzPct val="90000"/>
              <a:buFont typeface="Wingdings" panose="05000000000000000000" pitchFamily="2" charset="2"/>
              <a:buNone/>
              <a:tabLst/>
              <a:defRPr/>
            </a:pPr>
            <a:r>
              <a:rPr kumimoji="0" lang="en-US" sz="2000" i="0" u="none" strike="noStrike" kern="1200" cap="none" spc="0" normalizeH="0" baseline="0" noProof="0">
                <a:ln>
                  <a:noFill/>
                </a:ln>
                <a:effectLst/>
                <a:uLnTx/>
                <a:uFillTx/>
                <a:latin typeface="+mj-lt"/>
                <a:ea typeface="+mj-ea"/>
                <a:cs typeface="+mj-cs"/>
              </a:rPr>
              <a:t>Eneco moves to Microsoft Copilot Studio to better support over </a:t>
            </a:r>
            <a:br>
              <a:rPr kumimoji="0" lang="en-US" sz="2000" i="0" u="none" strike="noStrike" kern="1200" cap="none" spc="0" normalizeH="0" baseline="0" noProof="0">
                <a:ln>
                  <a:noFill/>
                </a:ln>
                <a:effectLst/>
                <a:uLnTx/>
                <a:uFillTx/>
                <a:latin typeface="+mj-lt"/>
                <a:ea typeface="+mj-ea"/>
                <a:cs typeface="+mj-cs"/>
              </a:rPr>
            </a:br>
            <a:r>
              <a:rPr kumimoji="0" lang="en-US" sz="2000" i="0" u="none" strike="noStrike" kern="1200" cap="none" spc="0" normalizeH="0" baseline="0" noProof="0">
                <a:ln>
                  <a:noFill/>
                </a:ln>
                <a:effectLst/>
                <a:uLnTx/>
                <a:uFillTx/>
                <a:latin typeface="+mj-lt"/>
                <a:ea typeface="+mj-ea"/>
                <a:cs typeface="+mj-cs"/>
              </a:rPr>
              <a:t>1.5 Million customers</a:t>
            </a:r>
          </a:p>
        </p:txBody>
      </p:sp>
      <p:pic>
        <p:nvPicPr>
          <p:cNvPr id="38" name="Picture 37" descr="Eneco logo">
            <a:extLst>
              <a:ext uri="{FF2B5EF4-FFF2-40B4-BE49-F238E27FC236}">
                <a16:creationId xmlns:a16="http://schemas.microsoft.com/office/drawing/2014/main" id="{FA12EC0C-80BF-14E6-C8EB-682AC6D6EA69}"/>
              </a:ext>
            </a:extLst>
          </p:cNvPr>
          <p:cNvPicPr>
            <a:picLocks noChangeAspect="1"/>
          </p:cNvPicPr>
          <p:nvPr/>
        </p:nvPicPr>
        <p:blipFill>
          <a:blip r:embed="rId3"/>
          <a:stretch>
            <a:fillRect/>
          </a:stretch>
        </p:blipFill>
        <p:spPr>
          <a:xfrm>
            <a:off x="306028" y="486989"/>
            <a:ext cx="2039911" cy="890761"/>
          </a:xfrm>
          <a:prstGeom prst="rect">
            <a:avLst/>
          </a:prstGeom>
        </p:spPr>
      </p:pic>
      <p:sp>
        <p:nvSpPr>
          <p:cNvPr id="35" name="Rectangle: Rounded Corners 34">
            <a:hlinkClick r:id="rId4"/>
            <a:extLst>
              <a:ext uri="{FF2B5EF4-FFF2-40B4-BE49-F238E27FC236}">
                <a16:creationId xmlns:a16="http://schemas.microsoft.com/office/drawing/2014/main" id="{64208CCB-3FD6-7D99-12A4-A79DDFE48163}"/>
              </a:ext>
              <a:ext uri="{C183D7F6-B498-43B3-948B-1728B52AA6E4}">
                <adec:decorative xmlns:adec="http://schemas.microsoft.com/office/drawing/2017/decorative" val="0"/>
              </a:ext>
            </a:extLst>
          </p:cNvPr>
          <p:cNvSpPr/>
          <p:nvPr/>
        </p:nvSpPr>
        <p:spPr bwMode="auto">
          <a:xfrm>
            <a:off x="292100" y="5663537"/>
            <a:ext cx="1713272" cy="389513"/>
          </a:xfrm>
          <a:prstGeom prst="roundRect">
            <a:avLst>
              <a:gd name="adj" fmla="val 50000"/>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r>
              <a:rPr kumimoji="0" lang="en-US" sz="1200" b="0" i="0" u="none" strike="noStrike" kern="1200" cap="none" spc="0" normalizeH="0" baseline="0" noProof="0">
                <a:ln w="3175">
                  <a:noFill/>
                </a:ln>
                <a:solidFill>
                  <a:srgbClr val="FFFFFF"/>
                </a:solidFill>
                <a:effectLst/>
                <a:uLnTx/>
                <a:uFillTx/>
                <a:latin typeface="Segoe UI Semibold"/>
                <a:ea typeface="+mn-ea"/>
                <a:cs typeface="+mn-cs"/>
              </a:rPr>
              <a:t>Read full story here</a:t>
            </a:r>
          </a:p>
        </p:txBody>
      </p:sp>
      <p:pic>
        <p:nvPicPr>
          <p:cNvPr id="39" name="Picture 38" descr="A person on top of a Eneco wind turbine">
            <a:extLst>
              <a:ext uri="{FF2B5EF4-FFF2-40B4-BE49-F238E27FC236}">
                <a16:creationId xmlns:a16="http://schemas.microsoft.com/office/drawing/2014/main" id="{9C022429-66C3-53A1-F73A-6F2D621C9DE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3133725" y="419480"/>
            <a:ext cx="8638575" cy="2611318"/>
          </a:xfrm>
          <a:prstGeom prst="roundRect">
            <a:avLst>
              <a:gd name="adj" fmla="val 4146"/>
            </a:avLst>
          </a:prstGeom>
        </p:spPr>
      </p:pic>
      <p:sp>
        <p:nvSpPr>
          <p:cNvPr id="9" name="Text Placeholder 9">
            <a:extLst>
              <a:ext uri="{FF2B5EF4-FFF2-40B4-BE49-F238E27FC236}">
                <a16:creationId xmlns:a16="http://schemas.microsoft.com/office/drawing/2014/main" id="{8F445A89-1D4F-A102-D3B0-780F3BC793C5}"/>
              </a:ext>
            </a:extLst>
          </p:cNvPr>
          <p:cNvSpPr txBox="1">
            <a:spLocks/>
          </p:cNvSpPr>
          <p:nvPr/>
        </p:nvSpPr>
        <p:spPr>
          <a:xfrm>
            <a:off x="3132293" y="3207069"/>
            <a:ext cx="8638575" cy="907941"/>
          </a:xfrm>
          <a:prstGeom prst="rect">
            <a:avLst/>
          </a:prstGeom>
        </p:spPr>
        <p:txBody>
          <a:bodyPr wrap="square" lIns="0" tIns="0" rIns="0" bIns="0">
            <a:sp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Sans Display" pitchFamily="2"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600"/>
              </a:spcAft>
              <a:buClrTx/>
              <a:buSzPct val="90000"/>
              <a:buFont typeface="Wingdings" panose="05000000000000000000" pitchFamily="2" charset="2"/>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Segoe Sans Display" pitchFamily="2" charset="0"/>
              </a:rPr>
              <a:t>“Microsoft Copilot Studio has provided us with dramatically better guard railing than our previous chatbot and also enables better intent recognition and control of responses to customer questions.”</a:t>
            </a:r>
          </a:p>
          <a:p>
            <a:pPr marL="0" marR="0" lvl="0" indent="0" algn="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Segoe Sans Display" pitchFamily="2" charset="0"/>
              </a:rPr>
              <a:t>– Ellen Van </a:t>
            </a:r>
            <a:r>
              <a:rPr kumimoji="0" lang="en-US" sz="1400" b="0" i="0" u="none" strike="noStrike" kern="1200" cap="none" spc="0" normalizeH="0" baseline="0" noProof="0" err="1">
                <a:ln>
                  <a:noFill/>
                </a:ln>
                <a:solidFill>
                  <a:srgbClr val="0078D4"/>
                </a:solidFill>
                <a:effectLst/>
                <a:uLnTx/>
                <a:uFillTx/>
                <a:latin typeface="Segoe UI Semibold"/>
                <a:ea typeface="+mn-ea"/>
                <a:cs typeface="Segoe Sans Display" pitchFamily="2" charset="0"/>
              </a:rPr>
              <a:t>Caillie</a:t>
            </a:r>
            <a:r>
              <a:rPr kumimoji="0" lang="en-US" sz="1400" b="0" i="0" u="none" strike="noStrike" kern="1200" cap="none" spc="0" normalizeH="0" baseline="0" noProof="0">
                <a:ln>
                  <a:noFill/>
                </a:ln>
                <a:solidFill>
                  <a:srgbClr val="0078D4"/>
                </a:solidFill>
                <a:effectLst/>
                <a:uLnTx/>
                <a:uFillTx/>
                <a:latin typeface="Segoe UI Semibold"/>
                <a:ea typeface="+mn-ea"/>
                <a:cs typeface="Segoe Sans Display" pitchFamily="2" charset="0"/>
              </a:rPr>
              <a:t>, </a:t>
            </a:r>
          </a:p>
          <a:p>
            <a:pPr marL="0" marR="0" lvl="0" indent="0" algn="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000000"/>
                </a:solidFill>
                <a:effectLst/>
                <a:uLnTx/>
                <a:uFillTx/>
                <a:latin typeface="Segoe UI"/>
                <a:ea typeface="+mn-ea"/>
                <a:cs typeface="Segoe Sans Display" pitchFamily="2" charset="0"/>
              </a:rPr>
              <a:t>Head of conversational AI, Eneco</a:t>
            </a:r>
          </a:p>
        </p:txBody>
      </p:sp>
      <p:sp>
        <p:nvSpPr>
          <p:cNvPr id="2" name="TextBox 24_1">
            <a:extLst>
              <a:ext uri="{FF2B5EF4-FFF2-40B4-BE49-F238E27FC236}">
                <a16:creationId xmlns:a16="http://schemas.microsoft.com/office/drawing/2014/main" id="{B38E726B-2687-C2D3-CC9D-A47E2177C477}"/>
              </a:ext>
            </a:extLst>
          </p:cNvPr>
          <p:cNvSpPr txBox="1">
            <a:spLocks/>
          </p:cNvSpPr>
          <p:nvPr/>
        </p:nvSpPr>
        <p:spPr>
          <a:xfrm>
            <a:off x="3132293" y="4370434"/>
            <a:ext cx="8638575" cy="372878"/>
          </a:xfrm>
          <a:prstGeom prst="roundRect">
            <a:avLst>
              <a:gd name="adj" fmla="val 14238"/>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defTabSz="3447426">
              <a:spcBef>
                <a:spcPts val="1205"/>
              </a:spcBef>
              <a:tabLst>
                <a:tab pos="5665570" algn="l"/>
              </a:tabLst>
              <a:defRPr sz="5141" b="1">
                <a:ln w="3175">
                  <a:noFill/>
                </a:ln>
                <a:gradFill flip="none" rotWithShape="1">
                  <a:gsLst>
                    <a:gs pos="20183">
                      <a:srgbClr val="FFFFFF"/>
                    </a:gs>
                    <a:gs pos="42000">
                      <a:srgbClr val="FFFFFF"/>
                    </a:gs>
                  </a:gsLst>
                  <a:lin ang="2700000" scaled="0"/>
                  <a:tileRect/>
                </a:gradFill>
                <a:latin typeface="Segoe UI Variable Display Semib" pitchFamily="2" charset="0"/>
                <a:cs typeface="Segoe Sans Display Semibold" pitchFamily="2" charset="0"/>
              </a:defRPr>
            </a:lvl1p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r>
              <a:rPr kumimoji="0" lang="en-US" sz="1600" b="0" i="0" u="none" strike="noStrike" kern="1200" cap="none" spc="0" normalizeH="0" baseline="0" noProof="0">
                <a:ln w="3175">
                  <a:noFill/>
                </a:ln>
                <a:solidFill>
                  <a:srgbClr val="FFFFFF"/>
                </a:solidFill>
                <a:effectLst/>
                <a:uLnTx/>
                <a:uFillTx/>
                <a:latin typeface="Segoe UI Semibold"/>
                <a:ea typeface="+mn-ea"/>
                <a:cs typeface="Segoe Sans Display Semibold" pitchFamily="2" charset="0"/>
              </a:rPr>
              <a:t>Business Outcomes </a:t>
            </a:r>
          </a:p>
        </p:txBody>
      </p:sp>
      <p:sp>
        <p:nvSpPr>
          <p:cNvPr id="3" name="TextBox 2">
            <a:extLst>
              <a:ext uri="{FF2B5EF4-FFF2-40B4-BE49-F238E27FC236}">
                <a16:creationId xmlns:a16="http://schemas.microsoft.com/office/drawing/2014/main" id="{36542B86-5234-77AE-8E43-0C4727705F84}"/>
              </a:ext>
            </a:extLst>
          </p:cNvPr>
          <p:cNvSpPr txBox="1">
            <a:spLocks/>
          </p:cNvSpPr>
          <p:nvPr/>
        </p:nvSpPr>
        <p:spPr>
          <a:xfrm>
            <a:off x="3130860" y="5299213"/>
            <a:ext cx="2695690" cy="77457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Intelligent automation</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Developed a new, AI-driven customer service agent using Copilot Studio. The </a:t>
            </a:r>
            <a:br>
              <a:rPr kumimoji="0" lang="en-US" sz="1100" b="0" i="0" u="none" strike="noStrike" kern="1200" cap="none" spc="0" normalizeH="0" baseline="0" noProof="0">
                <a:ln>
                  <a:noFill/>
                </a:ln>
                <a:solidFill>
                  <a:srgbClr val="000000"/>
                </a:solidFill>
                <a:effectLst/>
                <a:uLnTx/>
                <a:uFillTx/>
                <a:latin typeface="Segoe UI"/>
                <a:ea typeface="+mn-ea"/>
                <a:cs typeface="+mn-cs"/>
              </a:rPr>
            </a:br>
            <a:r>
              <a:rPr kumimoji="0" lang="en-US" sz="1100" b="0" i="0" u="none" strike="noStrike" kern="1200" cap="none" spc="0" normalizeH="0" baseline="0" noProof="0">
                <a:ln>
                  <a:noFill/>
                </a:ln>
                <a:solidFill>
                  <a:srgbClr val="000000"/>
                </a:solidFill>
                <a:effectLst/>
                <a:uLnTx/>
                <a:uFillTx/>
                <a:latin typeface="Segoe UI"/>
                <a:ea typeface="+mn-ea"/>
                <a:cs typeface="+mn-cs"/>
              </a:rPr>
              <a:t>AI agent handles 24,000 chats per month</a:t>
            </a:r>
          </a:p>
        </p:txBody>
      </p:sp>
      <p:sp>
        <p:nvSpPr>
          <p:cNvPr id="4" name="TextBox 3">
            <a:extLst>
              <a:ext uri="{FF2B5EF4-FFF2-40B4-BE49-F238E27FC236}">
                <a16:creationId xmlns:a16="http://schemas.microsoft.com/office/drawing/2014/main" id="{F62348E2-E8D9-D3D4-03AD-A538B00070EF}"/>
              </a:ext>
            </a:extLst>
          </p:cNvPr>
          <p:cNvSpPr txBox="1">
            <a:spLocks/>
          </p:cNvSpPr>
          <p:nvPr/>
        </p:nvSpPr>
        <p:spPr>
          <a:xfrm>
            <a:off x="6102302" y="5299213"/>
            <a:ext cx="2695690" cy="943848"/>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Increased effectiveness</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Compared to the previous chatbot, the new AI agent is now able to handle 70% more customer conversations without requiring hand-off to a live representative</a:t>
            </a:r>
          </a:p>
        </p:txBody>
      </p:sp>
      <p:sp>
        <p:nvSpPr>
          <p:cNvPr id="6" name="TextBox 5">
            <a:extLst>
              <a:ext uri="{FF2B5EF4-FFF2-40B4-BE49-F238E27FC236}">
                <a16:creationId xmlns:a16="http://schemas.microsoft.com/office/drawing/2014/main" id="{93FF018D-0307-BA49-9E60-16CADDA8B548}"/>
              </a:ext>
            </a:extLst>
          </p:cNvPr>
          <p:cNvSpPr txBox="1">
            <a:spLocks/>
          </p:cNvSpPr>
          <p:nvPr/>
        </p:nvSpPr>
        <p:spPr>
          <a:xfrm>
            <a:off x="9073745" y="5299213"/>
            <a:ext cx="2695690" cy="943848"/>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Improved customer service</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A total of 67% of customer conversations can be managed satisfactorily by the AI agent without requiring hand-off to a </a:t>
            </a:r>
            <a:br>
              <a:rPr kumimoji="0" lang="en-US" sz="1100" b="0" i="0" u="none" strike="noStrike" kern="1200" cap="none" spc="0" normalizeH="0" baseline="0" noProof="0">
                <a:ln>
                  <a:noFill/>
                </a:ln>
                <a:solidFill>
                  <a:srgbClr val="000000"/>
                </a:solidFill>
                <a:effectLst/>
                <a:uLnTx/>
                <a:uFillTx/>
                <a:latin typeface="Segoe UI"/>
                <a:ea typeface="+mn-ea"/>
                <a:cs typeface="+mn-cs"/>
              </a:rPr>
            </a:br>
            <a:r>
              <a:rPr kumimoji="0" lang="en-US" sz="1100" b="0" i="0" u="none" strike="noStrike" kern="1200" cap="none" spc="0" normalizeH="0" baseline="0" noProof="0">
                <a:ln>
                  <a:noFill/>
                </a:ln>
                <a:solidFill>
                  <a:srgbClr val="000000"/>
                </a:solidFill>
                <a:effectLst/>
                <a:uLnTx/>
                <a:uFillTx/>
                <a:latin typeface="Segoe UI"/>
                <a:ea typeface="+mn-ea"/>
                <a:cs typeface="+mn-cs"/>
              </a:rPr>
              <a:t>live agent</a:t>
            </a:r>
          </a:p>
        </p:txBody>
      </p:sp>
    </p:spTree>
    <p:extLst>
      <p:ext uri="{BB962C8B-B14F-4D97-AF65-F5344CB8AC3E}">
        <p14:creationId xmlns:p14="http://schemas.microsoft.com/office/powerpoint/2010/main" val="3934164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02FE6F-C9EC-14C5-9884-7280F6B545A5}"/>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27E26C8A-EC50-8DDB-DC01-0B9743AC9951}"/>
              </a:ext>
              <a:ext uri="{C183D7F6-B498-43B3-948B-1728B52AA6E4}">
                <adec:decorative xmlns:adec="http://schemas.microsoft.com/office/drawing/2017/decorative" val="1"/>
              </a:ext>
            </a:extLst>
          </p:cNvPr>
          <p:cNvSpPr>
            <a:spLocks/>
          </p:cNvSpPr>
          <p:nvPr/>
        </p:nvSpPr>
        <p:spPr bwMode="auto">
          <a:xfrm>
            <a:off x="-1" y="1631531"/>
            <a:ext cx="3004849" cy="4731169"/>
          </a:xfrm>
          <a:prstGeom prst="rect">
            <a:avLst/>
          </a:prstGeom>
          <a:solidFill>
            <a:srgbClr val="C3C3C0"/>
          </a:solidFill>
          <a:effectLst/>
        </p:spPr>
        <p:txBody>
          <a:bodyPr wrap="square" lIns="91440" tIns="54864" rIns="91440" bIns="54864"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w="3175">
                <a:noFill/>
              </a:ln>
              <a:solidFill>
                <a:srgbClr val="000000"/>
              </a:solidFill>
              <a:effectLst/>
              <a:uLnTx/>
              <a:uFillTx/>
              <a:latin typeface="Segoe Sans Display Semibold"/>
              <a:ea typeface="+mn-ea"/>
              <a:cs typeface="+mn-cs"/>
            </a:endParaRPr>
          </a:p>
        </p:txBody>
      </p:sp>
      <p:sp>
        <p:nvSpPr>
          <p:cNvPr id="3" name="Rectangle: Rounded Corners 2">
            <a:extLst>
              <a:ext uri="{FF2B5EF4-FFF2-40B4-BE49-F238E27FC236}">
                <a16:creationId xmlns:a16="http://schemas.microsoft.com/office/drawing/2014/main" id="{55646162-1362-697E-443F-A37F99A89B28}"/>
              </a:ext>
              <a:ext uri="{C183D7F6-B498-43B3-948B-1728B52AA6E4}">
                <adec:decorative xmlns:adec="http://schemas.microsoft.com/office/drawing/2017/decorative" val="1"/>
              </a:ext>
            </a:extLst>
          </p:cNvPr>
          <p:cNvSpPr>
            <a:spLocks/>
          </p:cNvSpPr>
          <p:nvPr/>
        </p:nvSpPr>
        <p:spPr bwMode="auto">
          <a:xfrm>
            <a:off x="3004848" y="293687"/>
            <a:ext cx="8893465" cy="6270626"/>
          </a:xfrm>
          <a:prstGeom prst="roundRect">
            <a:avLst>
              <a:gd name="adj" fmla="val 2641"/>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ea typeface="+mn-ea"/>
              <a:cs typeface="Segoe UI" pitchFamily="34" charset="0"/>
            </a:endParaRPr>
          </a:p>
        </p:txBody>
      </p:sp>
      <p:sp>
        <p:nvSpPr>
          <p:cNvPr id="21" name="Freeform: Shape 20">
            <a:extLst>
              <a:ext uri="{FF2B5EF4-FFF2-40B4-BE49-F238E27FC236}">
                <a16:creationId xmlns:a16="http://schemas.microsoft.com/office/drawing/2014/main" id="{8E3E996B-E24E-8A9E-5B9B-C44A3F2056D7}"/>
              </a:ext>
              <a:ext uri="{C183D7F6-B498-43B3-948B-1728B52AA6E4}">
                <adec:decorative xmlns:adec="http://schemas.microsoft.com/office/drawing/2017/decorative" val="1"/>
              </a:ext>
            </a:extLst>
          </p:cNvPr>
          <p:cNvSpPr>
            <a:spLocks/>
          </p:cNvSpPr>
          <p:nvPr/>
        </p:nvSpPr>
        <p:spPr>
          <a:xfrm>
            <a:off x="3152196" y="4921770"/>
            <a:ext cx="269648" cy="260714"/>
          </a:xfrm>
          <a:custGeom>
            <a:avLst/>
            <a:gdLst>
              <a:gd name="connsiteX0" fmla="*/ 823365 w 2744551"/>
              <a:gd name="connsiteY0" fmla="*/ 869833 h 2653791"/>
              <a:gd name="connsiteX1" fmla="*/ 686138 w 2744551"/>
              <a:gd name="connsiteY1" fmla="*/ 1007061 h 2653791"/>
              <a:gd name="connsiteX2" fmla="*/ 823365 w 2744551"/>
              <a:gd name="connsiteY2" fmla="*/ 1144288 h 2653791"/>
              <a:gd name="connsiteX3" fmla="*/ 960593 w 2744551"/>
              <a:gd name="connsiteY3" fmla="*/ 1007061 h 2653791"/>
              <a:gd name="connsiteX4" fmla="*/ 823365 w 2744551"/>
              <a:gd name="connsiteY4" fmla="*/ 869833 h 2653791"/>
              <a:gd name="connsiteX5" fmla="*/ 1880838 w 2744551"/>
              <a:gd name="connsiteY5" fmla="*/ 48739 h 2653791"/>
              <a:gd name="connsiteX6" fmla="*/ 1991981 w 2744551"/>
              <a:gd name="connsiteY6" fmla="*/ 51937 h 2653791"/>
              <a:gd name="connsiteX7" fmla="*/ 2465567 w 2744551"/>
              <a:gd name="connsiteY7" fmla="*/ 667011 h 2653791"/>
              <a:gd name="connsiteX8" fmla="*/ 2231183 w 2744551"/>
              <a:gd name="connsiteY8" fmla="*/ 1048504 h 2653791"/>
              <a:gd name="connsiteX9" fmla="*/ 2026302 w 2744551"/>
              <a:gd name="connsiteY9" fmla="*/ 1058933 h 2653791"/>
              <a:gd name="connsiteX10" fmla="*/ 1519109 w 2744551"/>
              <a:gd name="connsiteY10" fmla="*/ 848975 h 2653791"/>
              <a:gd name="connsiteX11" fmla="*/ 1424147 w 2744551"/>
              <a:gd name="connsiteY11" fmla="*/ 782419 h 2653791"/>
              <a:gd name="connsiteX12" fmla="*/ 1399446 w 2744551"/>
              <a:gd name="connsiteY12" fmla="*/ 746740 h 2653791"/>
              <a:gd name="connsiteX13" fmla="*/ 1381607 w 2744551"/>
              <a:gd name="connsiteY13" fmla="*/ 696789 h 2653791"/>
              <a:gd name="connsiteX14" fmla="*/ 1376900 w 2744551"/>
              <a:gd name="connsiteY14" fmla="*/ 525528 h 2653791"/>
              <a:gd name="connsiteX15" fmla="*/ 1880838 w 2744551"/>
              <a:gd name="connsiteY15" fmla="*/ 48739 h 2653791"/>
              <a:gd name="connsiteX16" fmla="*/ 812578 w 2744551"/>
              <a:gd name="connsiteY16" fmla="*/ 699 h 2653791"/>
              <a:gd name="connsiteX17" fmla="*/ 924914 w 2744551"/>
              <a:gd name="connsiteY17" fmla="*/ 40156 h 2653791"/>
              <a:gd name="connsiteX18" fmla="*/ 1108936 w 2744551"/>
              <a:gd name="connsiteY18" fmla="*/ 195772 h 2653791"/>
              <a:gd name="connsiteX19" fmla="*/ 1308465 w 2744551"/>
              <a:gd name="connsiteY19" fmla="*/ 286342 h 2653791"/>
              <a:gd name="connsiteX20" fmla="*/ 1246712 w 2744551"/>
              <a:gd name="connsiteY20" fmla="*/ 722039 h 2653791"/>
              <a:gd name="connsiteX21" fmla="*/ 1466551 w 2744551"/>
              <a:gd name="connsiteY21" fmla="*/ 975636 h 2653791"/>
              <a:gd name="connsiteX22" fmla="*/ 1973744 w 2744551"/>
              <a:gd name="connsiteY22" fmla="*/ 1185594 h 2653791"/>
              <a:gd name="connsiteX23" fmla="*/ 2308579 w 2744551"/>
              <a:gd name="connsiteY23" fmla="*/ 1161716 h 2653791"/>
              <a:gd name="connsiteX24" fmla="*/ 2308579 w 2744551"/>
              <a:gd name="connsiteY24" fmla="*/ 1161854 h 2653791"/>
              <a:gd name="connsiteX25" fmla="*/ 2578368 w 2744551"/>
              <a:gd name="connsiteY25" fmla="*/ 792574 h 2653791"/>
              <a:gd name="connsiteX26" fmla="*/ 2617066 w 2744551"/>
              <a:gd name="connsiteY26" fmla="*/ 850621 h 2653791"/>
              <a:gd name="connsiteX27" fmla="*/ 2744551 w 2744551"/>
              <a:gd name="connsiteY27" fmla="*/ 1350130 h 2653791"/>
              <a:gd name="connsiteX28" fmla="*/ 2514009 w 2744551"/>
              <a:gd name="connsiteY28" fmla="*/ 2000314 h 2653791"/>
              <a:gd name="connsiteX29" fmla="*/ 2332868 w 2744551"/>
              <a:gd name="connsiteY29" fmla="*/ 2162654 h 2653791"/>
              <a:gd name="connsiteX30" fmla="*/ 2332868 w 2744551"/>
              <a:gd name="connsiteY30" fmla="*/ 2413780 h 2653791"/>
              <a:gd name="connsiteX31" fmla="*/ 2092720 w 2744551"/>
              <a:gd name="connsiteY31" fmla="*/ 2653791 h 2653791"/>
              <a:gd name="connsiteX32" fmla="*/ 1921186 w 2744551"/>
              <a:gd name="connsiteY32" fmla="*/ 2653791 h 2653791"/>
              <a:gd name="connsiteX33" fmla="*/ 1715344 w 2744551"/>
              <a:gd name="connsiteY33" fmla="*/ 2447950 h 2653791"/>
              <a:gd name="connsiteX34" fmla="*/ 1440889 w 2744551"/>
              <a:gd name="connsiteY34" fmla="*/ 2447950 h 2653791"/>
              <a:gd name="connsiteX35" fmla="*/ 1235048 w 2744551"/>
              <a:gd name="connsiteY35" fmla="*/ 2653791 h 2653791"/>
              <a:gd name="connsiteX36" fmla="*/ 1063514 w 2744551"/>
              <a:gd name="connsiteY36" fmla="*/ 2653791 h 2653791"/>
              <a:gd name="connsiteX37" fmla="*/ 823365 w 2744551"/>
              <a:gd name="connsiteY37" fmla="*/ 2413643 h 2653791"/>
              <a:gd name="connsiteX38" fmla="*/ 823365 w 2744551"/>
              <a:gd name="connsiteY38" fmla="*/ 2319780 h 2653791"/>
              <a:gd name="connsiteX39" fmla="*/ 759692 w 2744551"/>
              <a:gd name="connsiteY39" fmla="*/ 2295765 h 2653791"/>
              <a:gd name="connsiteX40" fmla="*/ 476180 w 2744551"/>
              <a:gd name="connsiteY40" fmla="*/ 2108998 h 2653791"/>
              <a:gd name="connsiteX41" fmla="*/ 255929 w 2744551"/>
              <a:gd name="connsiteY41" fmla="*/ 1816703 h 2653791"/>
              <a:gd name="connsiteX42" fmla="*/ 210782 w 2744551"/>
              <a:gd name="connsiteY42" fmla="*/ 1781161 h 2653791"/>
              <a:gd name="connsiteX43" fmla="*/ 0 w 2744551"/>
              <a:gd name="connsiteY43" fmla="*/ 1532368 h 2653791"/>
              <a:gd name="connsiteX44" fmla="*/ 0 w 2744551"/>
              <a:gd name="connsiteY44" fmla="*/ 1291808 h 2653791"/>
              <a:gd name="connsiteX45" fmla="*/ 197608 w 2744551"/>
              <a:gd name="connsiteY45" fmla="*/ 1058521 h 2653791"/>
              <a:gd name="connsiteX46" fmla="*/ 235620 w 2744551"/>
              <a:gd name="connsiteY46" fmla="*/ 1019548 h 2653791"/>
              <a:gd name="connsiteX47" fmla="*/ 407566 w 2744551"/>
              <a:gd name="connsiteY47" fmla="*/ 728489 h 2653791"/>
              <a:gd name="connsiteX48" fmla="*/ 635089 w 2744551"/>
              <a:gd name="connsiteY48" fmla="*/ 557503 h 2653791"/>
              <a:gd name="connsiteX49" fmla="*/ 686138 w 2744551"/>
              <a:gd name="connsiteY49" fmla="*/ 529921 h 2653791"/>
              <a:gd name="connsiteX50" fmla="*/ 686138 w 2744551"/>
              <a:gd name="connsiteY50" fmla="*/ 138410 h 2653791"/>
              <a:gd name="connsiteX51" fmla="*/ 812578 w 2744551"/>
              <a:gd name="connsiteY51" fmla="*/ 699 h 2653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744551" h="2653791">
                <a:moveTo>
                  <a:pt x="823365" y="869833"/>
                </a:moveTo>
                <a:cubicBezTo>
                  <a:pt x="747577" y="869833"/>
                  <a:pt x="686138" y="931271"/>
                  <a:pt x="686138" y="1007061"/>
                </a:cubicBezTo>
                <a:cubicBezTo>
                  <a:pt x="686138" y="1082852"/>
                  <a:pt x="747577" y="1144288"/>
                  <a:pt x="823365" y="1144288"/>
                </a:cubicBezTo>
                <a:cubicBezTo>
                  <a:pt x="899155" y="1144288"/>
                  <a:pt x="960593" y="1082852"/>
                  <a:pt x="960593" y="1007061"/>
                </a:cubicBezTo>
                <a:cubicBezTo>
                  <a:pt x="960593" y="931271"/>
                  <a:pt x="899155" y="869833"/>
                  <a:pt x="823365" y="869833"/>
                </a:cubicBezTo>
                <a:close/>
                <a:moveTo>
                  <a:pt x="1880838" y="48739"/>
                </a:moveTo>
                <a:cubicBezTo>
                  <a:pt x="1917216" y="46093"/>
                  <a:pt x="1954401" y="47054"/>
                  <a:pt x="1991981" y="51937"/>
                </a:cubicBezTo>
                <a:cubicBezTo>
                  <a:pt x="2292606" y="91007"/>
                  <a:pt x="2504636" y="366384"/>
                  <a:pt x="2465567" y="667011"/>
                </a:cubicBezTo>
                <a:cubicBezTo>
                  <a:pt x="2445107" y="821672"/>
                  <a:pt x="2359902" y="960358"/>
                  <a:pt x="2231183" y="1048504"/>
                </a:cubicBezTo>
                <a:cubicBezTo>
                  <a:pt x="2171077" y="1089535"/>
                  <a:pt x="2093543" y="1086927"/>
                  <a:pt x="2026302" y="1058933"/>
                </a:cubicBezTo>
                <a:lnTo>
                  <a:pt x="1519109" y="848975"/>
                </a:lnTo>
                <a:cubicBezTo>
                  <a:pt x="1482606" y="833880"/>
                  <a:pt x="1449123" y="811237"/>
                  <a:pt x="1424147" y="782419"/>
                </a:cubicBezTo>
                <a:cubicBezTo>
                  <a:pt x="1414541" y="771441"/>
                  <a:pt x="1406308" y="759640"/>
                  <a:pt x="1399446" y="746740"/>
                </a:cubicBezTo>
                <a:cubicBezTo>
                  <a:pt x="1391076" y="731371"/>
                  <a:pt x="1385038" y="714629"/>
                  <a:pt x="1381607" y="696789"/>
                </a:cubicBezTo>
                <a:cubicBezTo>
                  <a:pt x="1371081" y="640300"/>
                  <a:pt x="1369503" y="582509"/>
                  <a:pt x="1376900" y="525528"/>
                </a:cubicBezTo>
                <a:cubicBezTo>
                  <a:pt x="1411086" y="262480"/>
                  <a:pt x="1626192" y="67261"/>
                  <a:pt x="1880838" y="48739"/>
                </a:cubicBezTo>
                <a:close/>
                <a:moveTo>
                  <a:pt x="812578" y="699"/>
                </a:moveTo>
                <a:cubicBezTo>
                  <a:pt x="852098" y="-3174"/>
                  <a:pt x="893523" y="8919"/>
                  <a:pt x="924914" y="40156"/>
                </a:cubicBezTo>
                <a:cubicBezTo>
                  <a:pt x="970199" y="85303"/>
                  <a:pt x="1036068" y="145546"/>
                  <a:pt x="1108936" y="195772"/>
                </a:cubicBezTo>
                <a:cubicBezTo>
                  <a:pt x="1181666" y="245997"/>
                  <a:pt x="1251241" y="279069"/>
                  <a:pt x="1308465" y="286342"/>
                </a:cubicBezTo>
                <a:cubicBezTo>
                  <a:pt x="1240606" y="420855"/>
                  <a:pt x="1218896" y="573965"/>
                  <a:pt x="1246712" y="722039"/>
                </a:cubicBezTo>
                <a:cubicBezTo>
                  <a:pt x="1271550" y="853503"/>
                  <a:pt x="1372138" y="936526"/>
                  <a:pt x="1466551" y="975636"/>
                </a:cubicBezTo>
                <a:lnTo>
                  <a:pt x="1973744" y="1185594"/>
                </a:lnTo>
                <a:cubicBezTo>
                  <a:pt x="2068294" y="1224841"/>
                  <a:pt x="2197974" y="1237191"/>
                  <a:pt x="2308579" y="1161716"/>
                </a:cubicBezTo>
                <a:lnTo>
                  <a:pt x="2308579" y="1161854"/>
                </a:lnTo>
                <a:cubicBezTo>
                  <a:pt x="2438081" y="1073232"/>
                  <a:pt x="2533303" y="942893"/>
                  <a:pt x="2578368" y="792574"/>
                </a:cubicBezTo>
                <a:cubicBezTo>
                  <a:pt x="2592091" y="811100"/>
                  <a:pt x="2604991" y="830449"/>
                  <a:pt x="2617066" y="850621"/>
                </a:cubicBezTo>
                <a:cubicBezTo>
                  <a:pt x="2699952" y="987574"/>
                  <a:pt x="2744551" y="1152934"/>
                  <a:pt x="2744551" y="1350130"/>
                </a:cubicBezTo>
                <a:cubicBezTo>
                  <a:pt x="2744551" y="1652854"/>
                  <a:pt x="2630240" y="1864733"/>
                  <a:pt x="2514009" y="2000314"/>
                </a:cubicBezTo>
                <a:cubicBezTo>
                  <a:pt x="2461039" y="2062162"/>
                  <a:pt x="2400137" y="2116751"/>
                  <a:pt x="2332868" y="2162654"/>
                </a:cubicBezTo>
                <a:lnTo>
                  <a:pt x="2332868" y="2413780"/>
                </a:lnTo>
                <a:cubicBezTo>
                  <a:pt x="2332786" y="2546356"/>
                  <a:pt x="2225296" y="2653791"/>
                  <a:pt x="2092720" y="2653791"/>
                </a:cubicBezTo>
                <a:lnTo>
                  <a:pt x="1921186" y="2653791"/>
                </a:lnTo>
                <a:cubicBezTo>
                  <a:pt x="1807506" y="2653791"/>
                  <a:pt x="1715344" y="2561629"/>
                  <a:pt x="1715344" y="2447950"/>
                </a:cubicBezTo>
                <a:lnTo>
                  <a:pt x="1440889" y="2447950"/>
                </a:lnTo>
                <a:cubicBezTo>
                  <a:pt x="1440889" y="2561629"/>
                  <a:pt x="1348727" y="2653791"/>
                  <a:pt x="1235048" y="2653791"/>
                </a:cubicBezTo>
                <a:lnTo>
                  <a:pt x="1063514" y="2653791"/>
                </a:lnTo>
                <a:cubicBezTo>
                  <a:pt x="930883" y="2653791"/>
                  <a:pt x="823365" y="2546274"/>
                  <a:pt x="823365" y="2413643"/>
                </a:cubicBezTo>
                <a:lnTo>
                  <a:pt x="823365" y="2319780"/>
                </a:lnTo>
                <a:cubicBezTo>
                  <a:pt x="801863" y="2312534"/>
                  <a:pt x="780626" y="2304520"/>
                  <a:pt x="759692" y="2295765"/>
                </a:cubicBezTo>
                <a:cubicBezTo>
                  <a:pt x="654033" y="2252360"/>
                  <a:pt x="557763" y="2188947"/>
                  <a:pt x="476180" y="2108998"/>
                </a:cubicBezTo>
                <a:cubicBezTo>
                  <a:pt x="389868" y="2021982"/>
                  <a:pt x="315774" y="1923658"/>
                  <a:pt x="255929" y="1816703"/>
                </a:cubicBezTo>
                <a:cubicBezTo>
                  <a:pt x="246955" y="1798699"/>
                  <a:pt x="230390" y="1785663"/>
                  <a:pt x="210782" y="1781161"/>
                </a:cubicBezTo>
                <a:cubicBezTo>
                  <a:pt x="89153" y="1760907"/>
                  <a:pt x="1" y="1655667"/>
                  <a:pt x="0" y="1532368"/>
                </a:cubicBezTo>
                <a:lnTo>
                  <a:pt x="0" y="1291808"/>
                </a:lnTo>
                <a:cubicBezTo>
                  <a:pt x="0" y="1176125"/>
                  <a:pt x="83709" y="1077459"/>
                  <a:pt x="197608" y="1058521"/>
                </a:cubicBezTo>
                <a:cubicBezTo>
                  <a:pt x="209546" y="1056463"/>
                  <a:pt x="227249" y="1044661"/>
                  <a:pt x="235620" y="1019548"/>
                </a:cubicBezTo>
                <a:cubicBezTo>
                  <a:pt x="261967" y="940505"/>
                  <a:pt x="313153" y="822764"/>
                  <a:pt x="407566" y="728489"/>
                </a:cubicBezTo>
                <a:cubicBezTo>
                  <a:pt x="475609" y="661796"/>
                  <a:pt x="552102" y="604310"/>
                  <a:pt x="635089" y="557503"/>
                </a:cubicBezTo>
                <a:cubicBezTo>
                  <a:pt x="653752" y="546800"/>
                  <a:pt x="671043" y="537605"/>
                  <a:pt x="686138" y="529921"/>
                </a:cubicBezTo>
                <a:lnTo>
                  <a:pt x="686138" y="138410"/>
                </a:lnTo>
                <a:cubicBezTo>
                  <a:pt x="686138" y="57961"/>
                  <a:pt x="746711" y="7154"/>
                  <a:pt x="812578" y="699"/>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60"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22" name="Graphic 59">
            <a:extLst>
              <a:ext uri="{FF2B5EF4-FFF2-40B4-BE49-F238E27FC236}">
                <a16:creationId xmlns:a16="http://schemas.microsoft.com/office/drawing/2014/main" id="{D0FC0E22-0BBA-FB2B-8BA3-08601496E8D3}"/>
              </a:ext>
              <a:ext uri="{C183D7F6-B498-43B3-948B-1728B52AA6E4}">
                <adec:decorative xmlns:adec="http://schemas.microsoft.com/office/drawing/2017/decorative" val="1"/>
              </a:ext>
            </a:extLst>
          </p:cNvPr>
          <p:cNvSpPr>
            <a:spLocks/>
          </p:cNvSpPr>
          <p:nvPr/>
        </p:nvSpPr>
        <p:spPr>
          <a:xfrm>
            <a:off x="6122652" y="4909865"/>
            <a:ext cx="269650" cy="269636"/>
          </a:xfrm>
          <a:custGeom>
            <a:avLst/>
            <a:gdLst>
              <a:gd name="connsiteX0" fmla="*/ 1101019 w 1765390"/>
              <a:gd name="connsiteY0" fmla="*/ 1218630 h 1763642"/>
              <a:gd name="connsiteX1" fmla="*/ 1080678 w 1765390"/>
              <a:gd name="connsiteY1" fmla="*/ 1311259 h 1763642"/>
              <a:gd name="connsiteX2" fmla="*/ 1008895 w 1765390"/>
              <a:gd name="connsiteY2" fmla="*/ 1469450 h 1763642"/>
              <a:gd name="connsiteX3" fmla="*/ 1011165 w 1765390"/>
              <a:gd name="connsiteY3" fmla="*/ 1512318 h 1763642"/>
              <a:gd name="connsiteX4" fmla="*/ 840785 w 1765390"/>
              <a:gd name="connsiteY4" fmla="*/ 1680933 h 1763642"/>
              <a:gd name="connsiteX5" fmla="*/ 585426 w 1765390"/>
              <a:gd name="connsiteY5" fmla="*/ 1243510 h 1763642"/>
              <a:gd name="connsiteX6" fmla="*/ 580551 w 1765390"/>
              <a:gd name="connsiteY6" fmla="*/ 1218798 h 1763642"/>
              <a:gd name="connsiteX7" fmla="*/ 1101019 w 1765390"/>
              <a:gd name="connsiteY7" fmla="*/ 1218798 h 1763642"/>
              <a:gd name="connsiteX8" fmla="*/ 1115309 w 1765390"/>
              <a:gd name="connsiteY8" fmla="*/ 1584606 h 1763642"/>
              <a:gd name="connsiteX9" fmla="*/ 1092950 w 1765390"/>
              <a:gd name="connsiteY9" fmla="*/ 1469450 h 1763642"/>
              <a:gd name="connsiteX10" fmla="*/ 1219033 w 1765390"/>
              <a:gd name="connsiteY10" fmla="*/ 1343368 h 1763642"/>
              <a:gd name="connsiteX11" fmla="*/ 1639308 w 1765390"/>
              <a:gd name="connsiteY11" fmla="*/ 1343368 h 1763642"/>
              <a:gd name="connsiteX12" fmla="*/ 1765390 w 1765390"/>
              <a:gd name="connsiteY12" fmla="*/ 1469450 h 1763642"/>
              <a:gd name="connsiteX13" fmla="*/ 1663516 w 1765390"/>
              <a:gd name="connsiteY13" fmla="*/ 1689170 h 1763642"/>
              <a:gd name="connsiteX14" fmla="*/ 1429170 w 1765390"/>
              <a:gd name="connsiteY14" fmla="*/ 1763643 h 1763642"/>
              <a:gd name="connsiteX15" fmla="*/ 1194825 w 1765390"/>
              <a:gd name="connsiteY15" fmla="*/ 1689170 h 1763642"/>
              <a:gd name="connsiteX16" fmla="*/ 1138004 w 1765390"/>
              <a:gd name="connsiteY16" fmla="*/ 1627053 h 1763642"/>
              <a:gd name="connsiteX17" fmla="*/ 1115309 w 1765390"/>
              <a:gd name="connsiteY17" fmla="*/ 1584606 h 1763642"/>
              <a:gd name="connsiteX18" fmla="*/ 1681504 w 1765390"/>
              <a:gd name="connsiteY18" fmla="*/ 840382 h 1763642"/>
              <a:gd name="connsiteX19" fmla="*/ 1665701 w 1765390"/>
              <a:gd name="connsiteY19" fmla="*/ 1003449 h 1763642"/>
              <a:gd name="connsiteX20" fmla="*/ 1341459 w 1765390"/>
              <a:gd name="connsiteY20" fmla="*/ 854697 h 1763642"/>
              <a:gd name="connsiteX21" fmla="*/ 1260388 w 1765390"/>
              <a:gd name="connsiteY21" fmla="*/ 903760 h 1763642"/>
              <a:gd name="connsiteX22" fmla="*/ 1258538 w 1765390"/>
              <a:gd name="connsiteY22" fmla="*/ 727412 h 1763642"/>
              <a:gd name="connsiteX23" fmla="*/ 1255344 w 1765390"/>
              <a:gd name="connsiteY23" fmla="*/ 672272 h 1763642"/>
              <a:gd name="connsiteX24" fmla="*/ 1664693 w 1765390"/>
              <a:gd name="connsiteY24" fmla="*/ 672272 h 1763642"/>
              <a:gd name="connsiteX25" fmla="*/ 1681504 w 1765390"/>
              <a:gd name="connsiteY25" fmla="*/ 840382 h 1763642"/>
              <a:gd name="connsiteX26" fmla="*/ 1261060 w 1765390"/>
              <a:gd name="connsiteY26" fmla="*/ 1092547 h 1763642"/>
              <a:gd name="connsiteX27" fmla="*/ 1261060 w 1765390"/>
              <a:gd name="connsiteY27" fmla="*/ 1091119 h 1763642"/>
              <a:gd name="connsiteX28" fmla="*/ 1429170 w 1765390"/>
              <a:gd name="connsiteY28" fmla="*/ 923008 h 1763642"/>
              <a:gd name="connsiteX29" fmla="*/ 1597280 w 1765390"/>
              <a:gd name="connsiteY29" fmla="*/ 1091119 h 1763642"/>
              <a:gd name="connsiteX30" fmla="*/ 1597280 w 1765390"/>
              <a:gd name="connsiteY30" fmla="*/ 1092547 h 1763642"/>
              <a:gd name="connsiteX31" fmla="*/ 1429170 w 1765390"/>
              <a:gd name="connsiteY31" fmla="*/ 1259229 h 1763642"/>
              <a:gd name="connsiteX32" fmla="*/ 1319647 w 1765390"/>
              <a:gd name="connsiteY32" fmla="*/ 1218630 h 1763642"/>
              <a:gd name="connsiteX33" fmla="*/ 1261060 w 1765390"/>
              <a:gd name="connsiteY33" fmla="*/ 1092547 h 1763642"/>
              <a:gd name="connsiteX34" fmla="*/ 1241223 w 1765390"/>
              <a:gd name="connsiteY34" fmla="*/ 1259229 h 1763642"/>
              <a:gd name="connsiteX35" fmla="*/ 1225841 w 1765390"/>
              <a:gd name="connsiteY35" fmla="*/ 1240232 h 1763642"/>
              <a:gd name="connsiteX36" fmla="*/ 1223404 w 1765390"/>
              <a:gd name="connsiteY36" fmla="*/ 1253261 h 1763642"/>
              <a:gd name="connsiteX37" fmla="*/ 1222227 w 1765390"/>
              <a:gd name="connsiteY37" fmla="*/ 1259145 h 1763642"/>
              <a:gd name="connsiteX38" fmla="*/ 1241223 w 1765390"/>
              <a:gd name="connsiteY38" fmla="*/ 1259145 h 1763642"/>
              <a:gd name="connsiteX39" fmla="*/ 89837 w 1765390"/>
              <a:gd name="connsiteY39" fmla="*/ 1218630 h 1763642"/>
              <a:gd name="connsiteX40" fmla="*/ 451778 w 1765390"/>
              <a:gd name="connsiteY40" fmla="*/ 1218630 h 1763642"/>
              <a:gd name="connsiteX41" fmla="*/ 602405 w 1765390"/>
              <a:gd name="connsiteY41" fmla="*/ 1646722 h 1763642"/>
              <a:gd name="connsiteX42" fmla="*/ 102109 w 1765390"/>
              <a:gd name="connsiteY42" fmla="*/ 1242081 h 1763642"/>
              <a:gd name="connsiteX43" fmla="*/ 89837 w 1765390"/>
              <a:gd name="connsiteY43" fmla="*/ 1218630 h 1763642"/>
              <a:gd name="connsiteX44" fmla="*/ 16961 w 1765390"/>
              <a:gd name="connsiteY44" fmla="*/ 672272 h 1763642"/>
              <a:gd name="connsiteX45" fmla="*/ 426310 w 1765390"/>
              <a:gd name="connsiteY45" fmla="*/ 672272 h 1763642"/>
              <a:gd name="connsiteX46" fmla="*/ 429083 w 1765390"/>
              <a:gd name="connsiteY46" fmla="*/ 1043796 h 1763642"/>
              <a:gd name="connsiteX47" fmla="*/ 433874 w 1765390"/>
              <a:gd name="connsiteY47" fmla="*/ 1092547 h 1763642"/>
              <a:gd name="connsiteX48" fmla="*/ 38564 w 1765390"/>
              <a:gd name="connsiteY48" fmla="*/ 1092547 h 1763642"/>
              <a:gd name="connsiteX49" fmla="*/ 16877 w 1765390"/>
              <a:gd name="connsiteY49" fmla="*/ 672272 h 1763642"/>
              <a:gd name="connsiteX50" fmla="*/ 1128674 w 1765390"/>
              <a:gd name="connsiteY50" fmla="*/ 672272 h 1763642"/>
              <a:gd name="connsiteX51" fmla="*/ 1125563 w 1765390"/>
              <a:gd name="connsiteY51" fmla="*/ 1044216 h 1763642"/>
              <a:gd name="connsiteX52" fmla="*/ 1120352 w 1765390"/>
              <a:gd name="connsiteY52" fmla="*/ 1092547 h 1763642"/>
              <a:gd name="connsiteX53" fmla="*/ 561218 w 1765390"/>
              <a:gd name="connsiteY53" fmla="*/ 1092547 h 1763642"/>
              <a:gd name="connsiteX54" fmla="*/ 550123 w 1765390"/>
              <a:gd name="connsiteY54" fmla="*/ 713291 h 1763642"/>
              <a:gd name="connsiteX55" fmla="*/ 552981 w 1765390"/>
              <a:gd name="connsiteY55" fmla="*/ 672272 h 1763642"/>
              <a:gd name="connsiteX56" fmla="*/ 1128674 w 1765390"/>
              <a:gd name="connsiteY56" fmla="*/ 672272 h 1763642"/>
              <a:gd name="connsiteX57" fmla="*/ 1088327 w 1765390"/>
              <a:gd name="connsiteY57" fmla="*/ 48248 h 1763642"/>
              <a:gd name="connsiteX58" fmla="*/ 1079165 w 1765390"/>
              <a:gd name="connsiteY58" fmla="*/ 33958 h 1763642"/>
              <a:gd name="connsiteX59" fmla="*/ 1628549 w 1765390"/>
              <a:gd name="connsiteY59" fmla="*/ 546190 h 1763642"/>
              <a:gd name="connsiteX60" fmla="*/ 1242736 w 1765390"/>
              <a:gd name="connsiteY60" fmla="*/ 546190 h 1763642"/>
              <a:gd name="connsiteX61" fmla="*/ 1088243 w 1765390"/>
              <a:gd name="connsiteY61" fmla="*/ 48332 h 1763642"/>
              <a:gd name="connsiteX62" fmla="*/ 592150 w 1765390"/>
              <a:gd name="connsiteY62" fmla="*/ 37068 h 1763642"/>
              <a:gd name="connsiteX63" fmla="*/ 602405 w 1765390"/>
              <a:gd name="connsiteY63" fmla="*/ 33958 h 1763642"/>
              <a:gd name="connsiteX64" fmla="*/ 444045 w 1765390"/>
              <a:gd name="connsiteY64" fmla="*/ 509205 h 1763642"/>
              <a:gd name="connsiteX65" fmla="*/ 438834 w 1765390"/>
              <a:gd name="connsiteY65" fmla="*/ 546190 h 1763642"/>
              <a:gd name="connsiteX66" fmla="*/ 53189 w 1765390"/>
              <a:gd name="connsiteY66" fmla="*/ 546190 h 1763642"/>
              <a:gd name="connsiteX67" fmla="*/ 592234 w 1765390"/>
              <a:gd name="connsiteY67" fmla="*/ 37068 h 1763642"/>
              <a:gd name="connsiteX68" fmla="*/ 840785 w 1765390"/>
              <a:gd name="connsiteY68" fmla="*/ 0 h 1763642"/>
              <a:gd name="connsiteX69" fmla="*/ 1110938 w 1765390"/>
              <a:gd name="connsiteY69" fmla="*/ 519712 h 1763642"/>
              <a:gd name="connsiteX70" fmla="*/ 1114888 w 1765390"/>
              <a:gd name="connsiteY70" fmla="*/ 546190 h 1763642"/>
              <a:gd name="connsiteX71" fmla="*/ 566681 w 1765390"/>
              <a:gd name="connsiteY71" fmla="*/ 546190 h 1763642"/>
              <a:gd name="connsiteX72" fmla="*/ 840785 w 1765390"/>
              <a:gd name="connsiteY72" fmla="*/ 0 h 1763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765390" h="1763642">
                <a:moveTo>
                  <a:pt x="1101019" y="1218630"/>
                </a:moveTo>
                <a:cubicBezTo>
                  <a:pt x="1094967" y="1250823"/>
                  <a:pt x="1088159" y="1281671"/>
                  <a:pt x="1080678" y="1311259"/>
                </a:cubicBezTo>
                <a:cubicBezTo>
                  <a:pt x="1035003" y="1351126"/>
                  <a:pt x="1008819" y="1408821"/>
                  <a:pt x="1008895" y="1469450"/>
                </a:cubicBezTo>
                <a:cubicBezTo>
                  <a:pt x="1008895" y="1484076"/>
                  <a:pt x="1009652" y="1498365"/>
                  <a:pt x="1011165" y="1512318"/>
                </a:cubicBezTo>
                <a:cubicBezTo>
                  <a:pt x="960984" y="1618312"/>
                  <a:pt x="900716" y="1680933"/>
                  <a:pt x="840785" y="1680933"/>
                </a:cubicBezTo>
                <a:cubicBezTo>
                  <a:pt x="740171" y="1680933"/>
                  <a:pt x="639053" y="1504922"/>
                  <a:pt x="585426" y="1243510"/>
                </a:cubicBezTo>
                <a:lnTo>
                  <a:pt x="580551" y="1218798"/>
                </a:lnTo>
                <a:lnTo>
                  <a:pt x="1101019" y="1218798"/>
                </a:lnTo>
                <a:close/>
                <a:moveTo>
                  <a:pt x="1115309" y="1584606"/>
                </a:moveTo>
                <a:cubicBezTo>
                  <a:pt x="1100196" y="1548109"/>
                  <a:pt x="1092589" y="1508948"/>
                  <a:pt x="1092950" y="1469450"/>
                </a:cubicBezTo>
                <a:cubicBezTo>
                  <a:pt x="1092950" y="1399819"/>
                  <a:pt x="1149402" y="1343368"/>
                  <a:pt x="1219033" y="1343368"/>
                </a:cubicBezTo>
                <a:lnTo>
                  <a:pt x="1639308" y="1343368"/>
                </a:lnTo>
                <a:cubicBezTo>
                  <a:pt x="1708939" y="1343368"/>
                  <a:pt x="1765390" y="1399819"/>
                  <a:pt x="1765390" y="1469450"/>
                </a:cubicBezTo>
                <a:cubicBezTo>
                  <a:pt x="1765390" y="1563256"/>
                  <a:pt x="1726809" y="1638401"/>
                  <a:pt x="1663516" y="1689170"/>
                </a:cubicBezTo>
                <a:cubicBezTo>
                  <a:pt x="1601231" y="1739183"/>
                  <a:pt x="1517680" y="1763643"/>
                  <a:pt x="1429170" y="1763643"/>
                </a:cubicBezTo>
                <a:cubicBezTo>
                  <a:pt x="1340660" y="1763643"/>
                  <a:pt x="1257110" y="1739267"/>
                  <a:pt x="1194825" y="1689170"/>
                </a:cubicBezTo>
                <a:cubicBezTo>
                  <a:pt x="1172760" y="1671552"/>
                  <a:pt x="1153587" y="1650597"/>
                  <a:pt x="1138004" y="1627053"/>
                </a:cubicBezTo>
                <a:cubicBezTo>
                  <a:pt x="1129153" y="1613630"/>
                  <a:pt x="1121562" y="1599416"/>
                  <a:pt x="1115309" y="1584606"/>
                </a:cubicBezTo>
                <a:close/>
                <a:moveTo>
                  <a:pt x="1681504" y="840382"/>
                </a:moveTo>
                <a:cubicBezTo>
                  <a:pt x="1681504" y="896111"/>
                  <a:pt x="1676040" y="950663"/>
                  <a:pt x="1665701" y="1003449"/>
                </a:cubicBezTo>
                <a:cubicBezTo>
                  <a:pt x="1617243" y="872836"/>
                  <a:pt x="1472072" y="806239"/>
                  <a:pt x="1341459" y="854697"/>
                </a:cubicBezTo>
                <a:cubicBezTo>
                  <a:pt x="1311577" y="865784"/>
                  <a:pt x="1284066" y="882427"/>
                  <a:pt x="1260388" y="903760"/>
                </a:cubicBezTo>
                <a:cubicBezTo>
                  <a:pt x="1261901" y="844972"/>
                  <a:pt x="1261287" y="786150"/>
                  <a:pt x="1258538" y="727412"/>
                </a:cubicBezTo>
                <a:lnTo>
                  <a:pt x="1255344" y="672272"/>
                </a:lnTo>
                <a:lnTo>
                  <a:pt x="1664693" y="672272"/>
                </a:lnTo>
                <a:cubicBezTo>
                  <a:pt x="1675620" y="726572"/>
                  <a:pt x="1681504" y="782805"/>
                  <a:pt x="1681504" y="840382"/>
                </a:cubicBezTo>
                <a:close/>
                <a:moveTo>
                  <a:pt x="1261060" y="1092547"/>
                </a:moveTo>
                <a:lnTo>
                  <a:pt x="1261060" y="1091119"/>
                </a:lnTo>
                <a:cubicBezTo>
                  <a:pt x="1261060" y="998271"/>
                  <a:pt x="1336323" y="923008"/>
                  <a:pt x="1429170" y="923008"/>
                </a:cubicBezTo>
                <a:cubicBezTo>
                  <a:pt x="1522018" y="923008"/>
                  <a:pt x="1597280" y="998271"/>
                  <a:pt x="1597280" y="1091119"/>
                </a:cubicBezTo>
                <a:lnTo>
                  <a:pt x="1597280" y="1092547"/>
                </a:lnTo>
                <a:cubicBezTo>
                  <a:pt x="1596726" y="1184932"/>
                  <a:pt x="1521555" y="1259464"/>
                  <a:pt x="1429170" y="1259229"/>
                </a:cubicBezTo>
                <a:cubicBezTo>
                  <a:pt x="1387311" y="1259229"/>
                  <a:pt x="1349066" y="1243931"/>
                  <a:pt x="1319647" y="1218630"/>
                </a:cubicBezTo>
                <a:cubicBezTo>
                  <a:pt x="1282797" y="1187059"/>
                  <a:pt x="1261430" y="1141072"/>
                  <a:pt x="1261060" y="1092547"/>
                </a:cubicBezTo>
                <a:close/>
                <a:moveTo>
                  <a:pt x="1241223" y="1259229"/>
                </a:moveTo>
                <a:cubicBezTo>
                  <a:pt x="1235793" y="1253151"/>
                  <a:pt x="1230657" y="1246814"/>
                  <a:pt x="1225841" y="1240232"/>
                </a:cubicBezTo>
                <a:lnTo>
                  <a:pt x="1223404" y="1253261"/>
                </a:lnTo>
                <a:lnTo>
                  <a:pt x="1222227" y="1259145"/>
                </a:lnTo>
                <a:lnTo>
                  <a:pt x="1241223" y="1259145"/>
                </a:lnTo>
                <a:close/>
                <a:moveTo>
                  <a:pt x="89837" y="1218630"/>
                </a:moveTo>
                <a:lnTo>
                  <a:pt x="451778" y="1218630"/>
                </a:lnTo>
                <a:cubicBezTo>
                  <a:pt x="482374" y="1393633"/>
                  <a:pt x="534404" y="1542578"/>
                  <a:pt x="602405" y="1646722"/>
                </a:cubicBezTo>
                <a:cubicBezTo>
                  <a:pt x="388697" y="1583294"/>
                  <a:pt x="208813" y="1437804"/>
                  <a:pt x="102109" y="1242081"/>
                </a:cubicBezTo>
                <a:lnTo>
                  <a:pt x="89837" y="1218630"/>
                </a:lnTo>
                <a:close/>
                <a:moveTo>
                  <a:pt x="16961" y="672272"/>
                </a:moveTo>
                <a:lnTo>
                  <a:pt x="426310" y="672272"/>
                </a:lnTo>
                <a:cubicBezTo>
                  <a:pt x="417516" y="795993"/>
                  <a:pt x="418444" y="920218"/>
                  <a:pt x="429083" y="1043796"/>
                </a:cubicBezTo>
                <a:lnTo>
                  <a:pt x="433874" y="1092547"/>
                </a:lnTo>
                <a:lnTo>
                  <a:pt x="38564" y="1092547"/>
                </a:lnTo>
                <a:cubicBezTo>
                  <a:pt x="-4014" y="956530"/>
                  <a:pt x="-11474" y="811947"/>
                  <a:pt x="16877" y="672272"/>
                </a:cubicBezTo>
                <a:close/>
                <a:moveTo>
                  <a:pt x="1128674" y="672272"/>
                </a:moveTo>
                <a:cubicBezTo>
                  <a:pt x="1138273" y="796111"/>
                  <a:pt x="1137239" y="920554"/>
                  <a:pt x="1125563" y="1044216"/>
                </a:cubicBezTo>
                <a:lnTo>
                  <a:pt x="1120352" y="1092547"/>
                </a:lnTo>
                <a:lnTo>
                  <a:pt x="561218" y="1092547"/>
                </a:lnTo>
                <a:cubicBezTo>
                  <a:pt x="546526" y="966692"/>
                  <a:pt x="542814" y="839794"/>
                  <a:pt x="550123" y="713291"/>
                </a:cubicBezTo>
                <a:lnTo>
                  <a:pt x="552981" y="672272"/>
                </a:lnTo>
                <a:lnTo>
                  <a:pt x="1128674" y="672272"/>
                </a:lnTo>
                <a:close/>
                <a:moveTo>
                  <a:pt x="1088327" y="48248"/>
                </a:moveTo>
                <a:lnTo>
                  <a:pt x="1079165" y="33958"/>
                </a:lnTo>
                <a:cubicBezTo>
                  <a:pt x="1332457" y="109149"/>
                  <a:pt x="1535836" y="298770"/>
                  <a:pt x="1628549" y="546190"/>
                </a:cubicBezTo>
                <a:lnTo>
                  <a:pt x="1242736" y="546190"/>
                </a:lnTo>
                <a:cubicBezTo>
                  <a:pt x="1216175" y="343113"/>
                  <a:pt x="1162296" y="168614"/>
                  <a:pt x="1088243" y="48332"/>
                </a:cubicBezTo>
                <a:close/>
                <a:moveTo>
                  <a:pt x="592150" y="37068"/>
                </a:moveTo>
                <a:lnTo>
                  <a:pt x="602405" y="33958"/>
                </a:lnTo>
                <a:cubicBezTo>
                  <a:pt x="528352" y="147517"/>
                  <a:pt x="473296" y="313862"/>
                  <a:pt x="444045" y="509205"/>
                </a:cubicBezTo>
                <a:lnTo>
                  <a:pt x="438834" y="546190"/>
                </a:lnTo>
                <a:lnTo>
                  <a:pt x="53189" y="546190"/>
                </a:lnTo>
                <a:cubicBezTo>
                  <a:pt x="144573" y="302322"/>
                  <a:pt x="343551" y="114391"/>
                  <a:pt x="592234" y="37068"/>
                </a:cubicBezTo>
                <a:close/>
                <a:moveTo>
                  <a:pt x="840785" y="0"/>
                </a:moveTo>
                <a:cubicBezTo>
                  <a:pt x="951654" y="0"/>
                  <a:pt x="1063195" y="213668"/>
                  <a:pt x="1110938" y="519712"/>
                </a:cubicBezTo>
                <a:lnTo>
                  <a:pt x="1114888" y="546190"/>
                </a:lnTo>
                <a:lnTo>
                  <a:pt x="566681" y="546190"/>
                </a:lnTo>
                <a:cubicBezTo>
                  <a:pt x="612155" y="226024"/>
                  <a:pt x="726806" y="0"/>
                  <a:pt x="840785" y="0"/>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60"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23" name="Graphic 249">
            <a:extLst>
              <a:ext uri="{FF2B5EF4-FFF2-40B4-BE49-F238E27FC236}">
                <a16:creationId xmlns:a16="http://schemas.microsoft.com/office/drawing/2014/main" id="{F09AB819-12F8-ED87-ABE0-C5BA87A380FB}"/>
              </a:ext>
              <a:ext uri="{C183D7F6-B498-43B3-948B-1728B52AA6E4}">
                <adec:decorative xmlns:adec="http://schemas.microsoft.com/office/drawing/2017/decorative" val="1"/>
              </a:ext>
            </a:extLst>
          </p:cNvPr>
          <p:cNvSpPr>
            <a:spLocks/>
          </p:cNvSpPr>
          <p:nvPr/>
        </p:nvSpPr>
        <p:spPr>
          <a:xfrm>
            <a:off x="9093110" y="4909104"/>
            <a:ext cx="301214" cy="271158"/>
          </a:xfrm>
          <a:custGeom>
            <a:avLst/>
            <a:gdLst>
              <a:gd name="connsiteX0" fmla="*/ 671541 w 1053656"/>
              <a:gd name="connsiteY0" fmla="*/ 632039 h 948532"/>
              <a:gd name="connsiteX1" fmla="*/ 763714 w 1053656"/>
              <a:gd name="connsiteY1" fmla="*/ 724211 h 948532"/>
              <a:gd name="connsiteX2" fmla="*/ 763661 w 1053656"/>
              <a:gd name="connsiteY2" fmla="*/ 774880 h 948532"/>
              <a:gd name="connsiteX3" fmla="*/ 530228 w 1053656"/>
              <a:gd name="connsiteY3" fmla="*/ 948533 h 948532"/>
              <a:gd name="connsiteX4" fmla="*/ 289685 w 1053656"/>
              <a:gd name="connsiteY4" fmla="*/ 776881 h 948532"/>
              <a:gd name="connsiteX5" fmla="*/ 289685 w 1053656"/>
              <a:gd name="connsiteY5" fmla="*/ 724211 h 948532"/>
              <a:gd name="connsiteX6" fmla="*/ 381857 w 1053656"/>
              <a:gd name="connsiteY6" fmla="*/ 632039 h 948532"/>
              <a:gd name="connsiteX7" fmla="*/ 671541 w 1053656"/>
              <a:gd name="connsiteY7" fmla="*/ 632039 h 948532"/>
              <a:gd name="connsiteX8" fmla="*/ 92172 w 1053656"/>
              <a:gd name="connsiteY8" fmla="*/ 368689 h 948532"/>
              <a:gd name="connsiteX9" fmla="*/ 322656 w 1053656"/>
              <a:gd name="connsiteY9" fmla="*/ 368689 h 948532"/>
              <a:gd name="connsiteX10" fmla="*/ 378855 w 1053656"/>
              <a:gd name="connsiteY10" fmla="*/ 571469 h 948532"/>
              <a:gd name="connsiteX11" fmla="*/ 387387 w 1053656"/>
              <a:gd name="connsiteY11" fmla="*/ 579422 h 948532"/>
              <a:gd name="connsiteX12" fmla="*/ 381857 w 1053656"/>
              <a:gd name="connsiteY12" fmla="*/ 579369 h 948532"/>
              <a:gd name="connsiteX13" fmla="*/ 242334 w 1053656"/>
              <a:gd name="connsiteY13" fmla="*/ 685130 h 948532"/>
              <a:gd name="connsiteX14" fmla="*/ 240544 w 1053656"/>
              <a:gd name="connsiteY14" fmla="*/ 685183 h 948532"/>
              <a:gd name="connsiteX15" fmla="*/ 0 w 1053656"/>
              <a:gd name="connsiteY15" fmla="*/ 513532 h 948532"/>
              <a:gd name="connsiteX16" fmla="*/ 0 w 1053656"/>
              <a:gd name="connsiteY16" fmla="*/ 460862 h 948532"/>
              <a:gd name="connsiteX17" fmla="*/ 92172 w 1053656"/>
              <a:gd name="connsiteY17" fmla="*/ 368689 h 948532"/>
              <a:gd name="connsiteX18" fmla="*/ 961226 w 1053656"/>
              <a:gd name="connsiteY18" fmla="*/ 368689 h 948532"/>
              <a:gd name="connsiteX19" fmla="*/ 1053398 w 1053656"/>
              <a:gd name="connsiteY19" fmla="*/ 460862 h 948532"/>
              <a:gd name="connsiteX20" fmla="*/ 1053346 w 1053656"/>
              <a:gd name="connsiteY20" fmla="*/ 511530 h 948532"/>
              <a:gd name="connsiteX21" fmla="*/ 819913 w 1053656"/>
              <a:gd name="connsiteY21" fmla="*/ 685183 h 948532"/>
              <a:gd name="connsiteX22" fmla="*/ 811011 w 1053656"/>
              <a:gd name="connsiteY22" fmla="*/ 685078 h 948532"/>
              <a:gd name="connsiteX23" fmla="*/ 681917 w 1053656"/>
              <a:gd name="connsiteY23" fmla="*/ 579738 h 948532"/>
              <a:gd name="connsiteX24" fmla="*/ 671541 w 1053656"/>
              <a:gd name="connsiteY24" fmla="*/ 579369 h 948532"/>
              <a:gd name="connsiteX25" fmla="*/ 666011 w 1053656"/>
              <a:gd name="connsiteY25" fmla="*/ 579422 h 948532"/>
              <a:gd name="connsiteX26" fmla="*/ 730742 w 1053656"/>
              <a:gd name="connsiteY26" fmla="*/ 368742 h 948532"/>
              <a:gd name="connsiteX27" fmla="*/ 961226 w 1053656"/>
              <a:gd name="connsiteY27" fmla="*/ 368689 h 948532"/>
              <a:gd name="connsiteX28" fmla="*/ 526699 w 1053656"/>
              <a:gd name="connsiteY28" fmla="*/ 263350 h 948532"/>
              <a:gd name="connsiteX29" fmla="*/ 684709 w 1053656"/>
              <a:gd name="connsiteY29" fmla="*/ 421359 h 948532"/>
              <a:gd name="connsiteX30" fmla="*/ 526699 w 1053656"/>
              <a:gd name="connsiteY30" fmla="*/ 579369 h 948532"/>
              <a:gd name="connsiteX31" fmla="*/ 368689 w 1053656"/>
              <a:gd name="connsiteY31" fmla="*/ 421359 h 948532"/>
              <a:gd name="connsiteX32" fmla="*/ 526699 w 1053656"/>
              <a:gd name="connsiteY32" fmla="*/ 263350 h 948532"/>
              <a:gd name="connsiteX33" fmla="*/ 237015 w 1053656"/>
              <a:gd name="connsiteY33" fmla="*/ 0 h 948532"/>
              <a:gd name="connsiteX34" fmla="*/ 395024 w 1053656"/>
              <a:gd name="connsiteY34" fmla="*/ 158010 h 948532"/>
              <a:gd name="connsiteX35" fmla="*/ 237015 w 1053656"/>
              <a:gd name="connsiteY35" fmla="*/ 316020 h 948532"/>
              <a:gd name="connsiteX36" fmla="*/ 79005 w 1053656"/>
              <a:gd name="connsiteY36" fmla="*/ 158010 h 948532"/>
              <a:gd name="connsiteX37" fmla="*/ 237015 w 1053656"/>
              <a:gd name="connsiteY37" fmla="*/ 0 h 948532"/>
              <a:gd name="connsiteX38" fmla="*/ 816384 w 1053656"/>
              <a:gd name="connsiteY38" fmla="*/ 0 h 948532"/>
              <a:gd name="connsiteX39" fmla="*/ 974393 w 1053656"/>
              <a:gd name="connsiteY39" fmla="*/ 158010 h 948532"/>
              <a:gd name="connsiteX40" fmla="*/ 816384 w 1053656"/>
              <a:gd name="connsiteY40" fmla="*/ 316020 h 948532"/>
              <a:gd name="connsiteX41" fmla="*/ 658374 w 1053656"/>
              <a:gd name="connsiteY41" fmla="*/ 158010 h 948532"/>
              <a:gd name="connsiteX42" fmla="*/ 816384 w 1053656"/>
              <a:gd name="connsiteY42" fmla="*/ 0 h 948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53656" h="948532">
                <a:moveTo>
                  <a:pt x="671541" y="632039"/>
                </a:moveTo>
                <a:cubicBezTo>
                  <a:pt x="722421" y="632039"/>
                  <a:pt x="763714" y="673332"/>
                  <a:pt x="763714" y="724211"/>
                </a:cubicBezTo>
                <a:lnTo>
                  <a:pt x="763661" y="774880"/>
                </a:lnTo>
                <a:cubicBezTo>
                  <a:pt x="769823" y="890227"/>
                  <a:pt x="684077" y="948533"/>
                  <a:pt x="530228" y="948533"/>
                </a:cubicBezTo>
                <a:cubicBezTo>
                  <a:pt x="376959" y="948533"/>
                  <a:pt x="289685" y="891122"/>
                  <a:pt x="289685" y="776881"/>
                </a:cubicBezTo>
                <a:lnTo>
                  <a:pt x="289685" y="724211"/>
                </a:lnTo>
                <a:cubicBezTo>
                  <a:pt x="289685" y="673332"/>
                  <a:pt x="330978" y="632039"/>
                  <a:pt x="381857" y="632039"/>
                </a:cubicBezTo>
                <a:lnTo>
                  <a:pt x="671541" y="632039"/>
                </a:lnTo>
                <a:close/>
                <a:moveTo>
                  <a:pt x="92172" y="368689"/>
                </a:moveTo>
                <a:lnTo>
                  <a:pt x="322656" y="368689"/>
                </a:lnTo>
                <a:cubicBezTo>
                  <a:pt x="303954" y="441469"/>
                  <a:pt x="325358" y="518699"/>
                  <a:pt x="378855" y="571469"/>
                </a:cubicBezTo>
                <a:lnTo>
                  <a:pt x="387387" y="579422"/>
                </a:lnTo>
                <a:lnTo>
                  <a:pt x="381857" y="579369"/>
                </a:lnTo>
                <a:cubicBezTo>
                  <a:pt x="316894" y="579348"/>
                  <a:pt x="259862" y="622580"/>
                  <a:pt x="242334" y="685130"/>
                </a:cubicBezTo>
                <a:lnTo>
                  <a:pt x="240544" y="685183"/>
                </a:lnTo>
                <a:cubicBezTo>
                  <a:pt x="87274" y="685183"/>
                  <a:pt x="0" y="627773"/>
                  <a:pt x="0" y="513532"/>
                </a:cubicBezTo>
                <a:lnTo>
                  <a:pt x="0" y="460862"/>
                </a:lnTo>
                <a:cubicBezTo>
                  <a:pt x="0" y="409983"/>
                  <a:pt x="41293" y="368689"/>
                  <a:pt x="92172" y="368689"/>
                </a:cubicBezTo>
                <a:close/>
                <a:moveTo>
                  <a:pt x="961226" y="368689"/>
                </a:moveTo>
                <a:cubicBezTo>
                  <a:pt x="1012105" y="368689"/>
                  <a:pt x="1053398" y="409983"/>
                  <a:pt x="1053398" y="460862"/>
                </a:cubicBezTo>
                <a:lnTo>
                  <a:pt x="1053346" y="511530"/>
                </a:lnTo>
                <a:cubicBezTo>
                  <a:pt x="1059508" y="626877"/>
                  <a:pt x="973761" y="685183"/>
                  <a:pt x="819913" y="685183"/>
                </a:cubicBezTo>
                <a:lnTo>
                  <a:pt x="811011" y="685078"/>
                </a:lnTo>
                <a:cubicBezTo>
                  <a:pt x="794420" y="626303"/>
                  <a:pt x="742825" y="584199"/>
                  <a:pt x="681917" y="579738"/>
                </a:cubicBezTo>
                <a:lnTo>
                  <a:pt x="671541" y="579369"/>
                </a:lnTo>
                <a:lnTo>
                  <a:pt x="666011" y="579422"/>
                </a:lnTo>
                <a:cubicBezTo>
                  <a:pt x="725639" y="527052"/>
                  <a:pt x="750678" y="445556"/>
                  <a:pt x="730742" y="368742"/>
                </a:cubicBezTo>
                <a:lnTo>
                  <a:pt x="961226" y="368689"/>
                </a:lnTo>
                <a:close/>
                <a:moveTo>
                  <a:pt x="526699" y="263350"/>
                </a:moveTo>
                <a:cubicBezTo>
                  <a:pt x="613968" y="263350"/>
                  <a:pt x="684709" y="334093"/>
                  <a:pt x="684709" y="421359"/>
                </a:cubicBezTo>
                <a:cubicBezTo>
                  <a:pt x="684709" y="508628"/>
                  <a:pt x="613968" y="579369"/>
                  <a:pt x="526699" y="579369"/>
                </a:cubicBezTo>
                <a:cubicBezTo>
                  <a:pt x="439430" y="579369"/>
                  <a:pt x="368689" y="508628"/>
                  <a:pt x="368689" y="421359"/>
                </a:cubicBezTo>
                <a:cubicBezTo>
                  <a:pt x="368689" y="334093"/>
                  <a:pt x="439430" y="263350"/>
                  <a:pt x="526699" y="263350"/>
                </a:cubicBezTo>
                <a:close/>
                <a:moveTo>
                  <a:pt x="237015" y="0"/>
                </a:moveTo>
                <a:cubicBezTo>
                  <a:pt x="324281" y="0"/>
                  <a:pt x="395024" y="70744"/>
                  <a:pt x="395024" y="158010"/>
                </a:cubicBezTo>
                <a:cubicBezTo>
                  <a:pt x="395024" y="245276"/>
                  <a:pt x="324281" y="316020"/>
                  <a:pt x="237015" y="316020"/>
                </a:cubicBezTo>
                <a:cubicBezTo>
                  <a:pt x="149748" y="316020"/>
                  <a:pt x="79005" y="245276"/>
                  <a:pt x="79005" y="158010"/>
                </a:cubicBezTo>
                <a:cubicBezTo>
                  <a:pt x="79005" y="70744"/>
                  <a:pt x="149748" y="0"/>
                  <a:pt x="237015" y="0"/>
                </a:cubicBezTo>
                <a:close/>
                <a:moveTo>
                  <a:pt x="816384" y="0"/>
                </a:moveTo>
                <a:cubicBezTo>
                  <a:pt x="903653" y="0"/>
                  <a:pt x="974393" y="70744"/>
                  <a:pt x="974393" y="158010"/>
                </a:cubicBezTo>
                <a:cubicBezTo>
                  <a:pt x="974393" y="245276"/>
                  <a:pt x="903653" y="316020"/>
                  <a:pt x="816384" y="316020"/>
                </a:cubicBezTo>
                <a:cubicBezTo>
                  <a:pt x="729115" y="316020"/>
                  <a:pt x="658374" y="245276"/>
                  <a:pt x="658374" y="158010"/>
                </a:cubicBezTo>
                <a:cubicBezTo>
                  <a:pt x="658374" y="70744"/>
                  <a:pt x="729115" y="0"/>
                  <a:pt x="816384" y="0"/>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60"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grpSp>
        <p:nvGrpSpPr>
          <p:cNvPr id="5" name="Group 4">
            <a:extLst>
              <a:ext uri="{FF2B5EF4-FFF2-40B4-BE49-F238E27FC236}">
                <a16:creationId xmlns:a16="http://schemas.microsoft.com/office/drawing/2014/main" id="{22415C38-6FD3-9374-FA1C-5889659D524F}"/>
              </a:ext>
              <a:ext uri="{C183D7F6-B498-43B3-948B-1728B52AA6E4}">
                <adec:decorative xmlns:adec="http://schemas.microsoft.com/office/drawing/2017/decorative" val="1"/>
              </a:ext>
            </a:extLst>
          </p:cNvPr>
          <p:cNvGrpSpPr/>
          <p:nvPr/>
        </p:nvGrpSpPr>
        <p:grpSpPr>
          <a:xfrm>
            <a:off x="5964426" y="5299213"/>
            <a:ext cx="2971442" cy="1130984"/>
            <a:chOff x="5964426" y="4990561"/>
            <a:chExt cx="2971442" cy="1439636"/>
          </a:xfrm>
        </p:grpSpPr>
        <p:cxnSp>
          <p:nvCxnSpPr>
            <p:cNvPr id="8" name="Straight Connector 7">
              <a:extLst>
                <a:ext uri="{FF2B5EF4-FFF2-40B4-BE49-F238E27FC236}">
                  <a16:creationId xmlns:a16="http://schemas.microsoft.com/office/drawing/2014/main" id="{0D5A661E-6D14-0E17-DE58-AA2F9C9CFDBC}"/>
                </a:ext>
                <a:ext uri="{C183D7F6-B498-43B3-948B-1728B52AA6E4}">
                  <adec:decorative xmlns:adec="http://schemas.microsoft.com/office/drawing/2017/decorative" val="1"/>
                </a:ext>
              </a:extLst>
            </p:cNvPr>
            <p:cNvCxnSpPr>
              <a:cxnSpLocks/>
            </p:cNvCxnSpPr>
            <p:nvPr/>
          </p:nvCxnSpPr>
          <p:spPr>
            <a:xfrm>
              <a:off x="5964426" y="4990561"/>
              <a:ext cx="0" cy="1439636"/>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3B104D6B-9A1F-9D65-2971-2BE802238B6D}"/>
                </a:ext>
                <a:ext uri="{C183D7F6-B498-43B3-948B-1728B52AA6E4}">
                  <adec:decorative xmlns:adec="http://schemas.microsoft.com/office/drawing/2017/decorative" val="1"/>
                </a:ext>
              </a:extLst>
            </p:cNvPr>
            <p:cNvCxnSpPr>
              <a:cxnSpLocks/>
            </p:cNvCxnSpPr>
            <p:nvPr/>
          </p:nvCxnSpPr>
          <p:spPr>
            <a:xfrm>
              <a:off x="8935868" y="4990561"/>
              <a:ext cx="0" cy="1439636"/>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18" name="Text Placeholder 11">
            <a:extLst>
              <a:ext uri="{FF2B5EF4-FFF2-40B4-BE49-F238E27FC236}">
                <a16:creationId xmlns:a16="http://schemas.microsoft.com/office/drawing/2014/main" id="{907D6895-6230-7A68-F918-96FD8F01302A}"/>
              </a:ext>
              <a:ext uri="{C183D7F6-B498-43B3-948B-1728B52AA6E4}">
                <adec:decorative xmlns:adec="http://schemas.microsoft.com/office/drawing/2017/decorative" val="0"/>
              </a:ext>
            </a:extLst>
          </p:cNvPr>
          <p:cNvSpPr txBox="1">
            <a:spLocks noGrp="1"/>
          </p:cNvSpPr>
          <p:nvPr>
            <p:ph type="title" idx="4294967295"/>
          </p:nvPr>
        </p:nvSpPr>
        <p:spPr>
          <a:xfrm>
            <a:off x="306029" y="2019300"/>
            <a:ext cx="2551113" cy="1846263"/>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Sans Display" pitchFamily="2"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400"/>
              </a:spcAft>
              <a:buClrTx/>
              <a:buSzPct val="90000"/>
              <a:buFont typeface="Wingdings" panose="05000000000000000000" pitchFamily="2" charset="2"/>
              <a:buNone/>
              <a:tabLst/>
              <a:defRPr/>
            </a:pPr>
            <a:r>
              <a:rPr kumimoji="0" lang="en-US" sz="2000" i="0" u="none" strike="noStrike" kern="1200" cap="none" spc="0" normalizeH="0" baseline="0" noProof="0">
                <a:ln>
                  <a:noFill/>
                </a:ln>
                <a:effectLst/>
                <a:uLnTx/>
                <a:uFillTx/>
                <a:latin typeface="+mj-lt"/>
                <a:ea typeface="+mj-ea"/>
                <a:cs typeface="+mj-cs"/>
              </a:rPr>
              <a:t>Pacific Gas &amp; Electric saves Millions each year by automating business processes with Power Platform</a:t>
            </a:r>
          </a:p>
        </p:txBody>
      </p:sp>
      <p:pic>
        <p:nvPicPr>
          <p:cNvPr id="3076" name="Picture 4" descr="Pacific Gas &amp; Electric logo">
            <a:extLst>
              <a:ext uri="{FF2B5EF4-FFF2-40B4-BE49-F238E27FC236}">
                <a16:creationId xmlns:a16="http://schemas.microsoft.com/office/drawing/2014/main" id="{D4D7B867-2893-384B-3AC1-0A5CD6D12E1D}"/>
              </a:ext>
              <a:ext uri="{C183D7F6-B498-43B3-948B-1728B52AA6E4}">
                <adec:decorative xmlns:adec="http://schemas.microsoft.com/office/drawing/2017/decorative" val="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1865" r="20748"/>
          <a:stretch>
            <a:fillRect/>
          </a:stretch>
        </p:blipFill>
        <p:spPr bwMode="auto">
          <a:xfrm>
            <a:off x="306029" y="413318"/>
            <a:ext cx="1058428" cy="1038103"/>
          </a:xfrm>
          <a:prstGeom prst="rect">
            <a:avLst/>
          </a:prstGeom>
          <a:noFill/>
          <a:extLst>
            <a:ext uri="{909E8E84-426E-40DD-AFC4-6F175D3DCCD1}">
              <a14:hiddenFill xmlns:a14="http://schemas.microsoft.com/office/drawing/2010/main">
                <a:solidFill>
                  <a:srgbClr val="FFFFFF"/>
                </a:solidFill>
              </a14:hiddenFill>
            </a:ext>
          </a:extLst>
        </p:spPr>
      </p:pic>
      <p:sp>
        <p:nvSpPr>
          <p:cNvPr id="33" name="Rectangle: Rounded Corners 32">
            <a:hlinkClick r:id="rId4"/>
            <a:extLst>
              <a:ext uri="{FF2B5EF4-FFF2-40B4-BE49-F238E27FC236}">
                <a16:creationId xmlns:a16="http://schemas.microsoft.com/office/drawing/2014/main" id="{4042F7FB-C02B-63DA-6110-0E34504DE9A0}"/>
              </a:ext>
              <a:ext uri="{C183D7F6-B498-43B3-948B-1728B52AA6E4}">
                <adec:decorative xmlns:adec="http://schemas.microsoft.com/office/drawing/2017/decorative" val="0"/>
              </a:ext>
            </a:extLst>
          </p:cNvPr>
          <p:cNvSpPr/>
          <p:nvPr/>
        </p:nvSpPr>
        <p:spPr bwMode="auto">
          <a:xfrm>
            <a:off x="292100" y="5663537"/>
            <a:ext cx="1713272" cy="389513"/>
          </a:xfrm>
          <a:prstGeom prst="roundRect">
            <a:avLst>
              <a:gd name="adj" fmla="val 50000"/>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r>
              <a:rPr kumimoji="0" lang="en-US" sz="1200" b="0" i="0" u="none" strike="noStrike" kern="1200" cap="none" spc="0" normalizeH="0" baseline="0" noProof="0">
                <a:ln w="3175">
                  <a:noFill/>
                </a:ln>
                <a:solidFill>
                  <a:srgbClr val="FFFFFF"/>
                </a:solidFill>
                <a:effectLst/>
                <a:uLnTx/>
                <a:uFillTx/>
                <a:latin typeface="Segoe UI Semibold"/>
                <a:ea typeface="+mn-ea"/>
                <a:cs typeface="+mn-cs"/>
              </a:rPr>
              <a:t>Read full story here</a:t>
            </a:r>
          </a:p>
        </p:txBody>
      </p:sp>
      <p:pic>
        <p:nvPicPr>
          <p:cNvPr id="35" name="Picture 34">
            <a:extLst>
              <a:ext uri="{FF2B5EF4-FFF2-40B4-BE49-F238E27FC236}">
                <a16:creationId xmlns:a16="http://schemas.microsoft.com/office/drawing/2014/main" id="{411D5F34-63F0-23E4-78F5-FDCCC9149FE8}"/>
              </a:ext>
              <a:ext uri="{C183D7F6-B498-43B3-948B-1728B52AA6E4}">
                <adec:decorative xmlns:adec="http://schemas.microsoft.com/office/drawing/2017/decorative" val="1"/>
              </a:ext>
            </a:extLst>
          </p:cNvPr>
          <p:cNvPicPr>
            <a:picLocks/>
          </p:cNvPicPr>
          <p:nvPr/>
        </p:nvPicPr>
        <p:blipFill rotWithShape="1">
          <a:blip r:embed="rId5" cstate="email">
            <a:extLst>
              <a:ext uri="{28A0092B-C50C-407E-A947-70E740481C1C}">
                <a14:useLocalDpi xmlns:a14="http://schemas.microsoft.com/office/drawing/2010/main"/>
              </a:ext>
            </a:extLst>
          </a:blip>
          <a:srcRect/>
          <a:stretch/>
        </p:blipFill>
        <p:spPr>
          <a:xfrm>
            <a:off x="3133725" y="419480"/>
            <a:ext cx="8638575" cy="2611318"/>
          </a:xfrm>
          <a:prstGeom prst="roundRect">
            <a:avLst>
              <a:gd name="adj" fmla="val 4146"/>
            </a:avLst>
          </a:prstGeom>
        </p:spPr>
      </p:pic>
      <p:sp>
        <p:nvSpPr>
          <p:cNvPr id="4" name="Text Placeholder 9">
            <a:extLst>
              <a:ext uri="{FF2B5EF4-FFF2-40B4-BE49-F238E27FC236}">
                <a16:creationId xmlns:a16="http://schemas.microsoft.com/office/drawing/2014/main" id="{145B02BA-61F0-02EE-8EF4-E5DAF634C58E}"/>
              </a:ext>
              <a:ext uri="{C183D7F6-B498-43B3-948B-1728B52AA6E4}">
                <adec:decorative xmlns:adec="http://schemas.microsoft.com/office/drawing/2017/decorative" val="0"/>
              </a:ext>
            </a:extLst>
          </p:cNvPr>
          <p:cNvSpPr txBox="1">
            <a:spLocks/>
          </p:cNvSpPr>
          <p:nvPr/>
        </p:nvSpPr>
        <p:spPr>
          <a:xfrm>
            <a:off x="3133725" y="3207069"/>
            <a:ext cx="8638575" cy="830997"/>
          </a:xfrm>
          <a:prstGeom prst="rect">
            <a:avLst/>
          </a:prstGeom>
        </p:spPr>
        <p:txBody>
          <a:bodyPr wrap="square" lIns="0" tIns="0" rIns="0" bIns="0">
            <a:sp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Sans Display" pitchFamily="2"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Segoe Sans Display" pitchFamily="2" charset="0"/>
              </a:rPr>
              <a:t>“We chose Microsoft Power Platform because it not only provided us with a secure, scalable platform for automation but also enabled our business users to actually build their own solutions.”</a:t>
            </a:r>
          </a:p>
          <a:p>
            <a:pPr marL="0" marR="0" lvl="0" indent="0" algn="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Segoe Sans Display" pitchFamily="2" charset="0"/>
              </a:rPr>
              <a:t>– Thomas Bilbo, </a:t>
            </a:r>
          </a:p>
          <a:p>
            <a:pPr marL="0" marR="0" lvl="0" indent="0" algn="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000000"/>
                </a:solidFill>
                <a:effectLst/>
                <a:uLnTx/>
                <a:uFillTx/>
                <a:latin typeface="Segoe UI"/>
                <a:ea typeface="+mn-ea"/>
                <a:cs typeface="Segoe Sans Display" pitchFamily="2" charset="0"/>
              </a:rPr>
              <a:t>Principal, Product Owner, PG&amp;E</a:t>
            </a:r>
          </a:p>
        </p:txBody>
      </p:sp>
      <p:sp>
        <p:nvSpPr>
          <p:cNvPr id="6" name="TextBox 24_1">
            <a:extLst>
              <a:ext uri="{FF2B5EF4-FFF2-40B4-BE49-F238E27FC236}">
                <a16:creationId xmlns:a16="http://schemas.microsoft.com/office/drawing/2014/main" id="{D5447F7F-F1B4-908F-21DA-B29869EECA69}"/>
              </a:ext>
              <a:ext uri="{C183D7F6-B498-43B3-948B-1728B52AA6E4}">
                <adec:decorative xmlns:adec="http://schemas.microsoft.com/office/drawing/2017/decorative" val="0"/>
              </a:ext>
            </a:extLst>
          </p:cNvPr>
          <p:cNvSpPr txBox="1">
            <a:spLocks/>
          </p:cNvSpPr>
          <p:nvPr/>
        </p:nvSpPr>
        <p:spPr>
          <a:xfrm>
            <a:off x="3130860" y="4370434"/>
            <a:ext cx="8638575" cy="372878"/>
          </a:xfrm>
          <a:prstGeom prst="roundRect">
            <a:avLst>
              <a:gd name="adj" fmla="val 14238"/>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defTabSz="3447426">
              <a:spcBef>
                <a:spcPts val="1205"/>
              </a:spcBef>
              <a:tabLst>
                <a:tab pos="5665570" algn="l"/>
              </a:tabLst>
              <a:defRPr sz="5141" b="1">
                <a:ln w="3175">
                  <a:noFill/>
                </a:ln>
                <a:gradFill flip="none" rotWithShape="1">
                  <a:gsLst>
                    <a:gs pos="20183">
                      <a:srgbClr val="FFFFFF"/>
                    </a:gs>
                    <a:gs pos="42000">
                      <a:srgbClr val="FFFFFF"/>
                    </a:gs>
                  </a:gsLst>
                  <a:lin ang="2700000" scaled="0"/>
                  <a:tileRect/>
                </a:gradFill>
                <a:latin typeface="Segoe UI Variable Display Semib" pitchFamily="2" charset="0"/>
                <a:cs typeface="Segoe Sans Display Semibold" pitchFamily="2" charset="0"/>
              </a:defRPr>
            </a:lvl1p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r>
              <a:rPr kumimoji="0" lang="en-US" sz="1600" b="0" i="0" u="none" strike="noStrike" kern="1200" cap="none" spc="0" normalizeH="0" baseline="0" noProof="0">
                <a:ln w="3175">
                  <a:noFill/>
                </a:ln>
                <a:solidFill>
                  <a:srgbClr val="FFFFFF"/>
                </a:solidFill>
                <a:effectLst/>
                <a:uLnTx/>
                <a:uFillTx/>
                <a:latin typeface="Segoe UI Semibold"/>
                <a:ea typeface="+mn-ea"/>
                <a:cs typeface="Segoe Sans Display Semibold" pitchFamily="2" charset="0"/>
              </a:rPr>
              <a:t>Business Outcomes </a:t>
            </a:r>
          </a:p>
        </p:txBody>
      </p:sp>
      <p:sp>
        <p:nvSpPr>
          <p:cNvPr id="7" name="TextBox 6">
            <a:extLst>
              <a:ext uri="{FF2B5EF4-FFF2-40B4-BE49-F238E27FC236}">
                <a16:creationId xmlns:a16="http://schemas.microsoft.com/office/drawing/2014/main" id="{C0E61F8E-58A3-6AB6-4D7C-15214006E44C}"/>
              </a:ext>
              <a:ext uri="{C183D7F6-B498-43B3-948B-1728B52AA6E4}">
                <adec:decorative xmlns:adec="http://schemas.microsoft.com/office/drawing/2017/decorative" val="0"/>
              </a:ext>
            </a:extLst>
          </p:cNvPr>
          <p:cNvSpPr txBox="1">
            <a:spLocks/>
          </p:cNvSpPr>
          <p:nvPr/>
        </p:nvSpPr>
        <p:spPr>
          <a:xfrm>
            <a:off x="3130860" y="5291424"/>
            <a:ext cx="2695690" cy="77457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Cost savings</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Over $75 Million savings annually since 2021 due to almost 527,000 hours saved per year with Power Platform solutions</a:t>
            </a:r>
          </a:p>
        </p:txBody>
      </p:sp>
      <p:sp>
        <p:nvSpPr>
          <p:cNvPr id="10" name="TextBox 9">
            <a:extLst>
              <a:ext uri="{FF2B5EF4-FFF2-40B4-BE49-F238E27FC236}">
                <a16:creationId xmlns:a16="http://schemas.microsoft.com/office/drawing/2014/main" id="{A4E1B910-7131-0F76-4ADD-D0E753DF4652}"/>
              </a:ext>
              <a:ext uri="{C183D7F6-B498-43B3-948B-1728B52AA6E4}">
                <adec:decorative xmlns:adec="http://schemas.microsoft.com/office/drawing/2017/decorative" val="0"/>
              </a:ext>
            </a:extLst>
          </p:cNvPr>
          <p:cNvSpPr txBox="1">
            <a:spLocks/>
          </p:cNvSpPr>
          <p:nvPr/>
        </p:nvSpPr>
        <p:spPr>
          <a:xfrm>
            <a:off x="6102302" y="5291424"/>
            <a:ext cx="2759758" cy="605294"/>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Widespread adoption</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Over 2,000 Power Apps created, and over 4,200 Power Automate cloud flows</a:t>
            </a:r>
          </a:p>
        </p:txBody>
      </p:sp>
      <p:sp>
        <p:nvSpPr>
          <p:cNvPr id="12" name="TextBox 11">
            <a:extLst>
              <a:ext uri="{FF2B5EF4-FFF2-40B4-BE49-F238E27FC236}">
                <a16:creationId xmlns:a16="http://schemas.microsoft.com/office/drawing/2014/main" id="{E03EC742-C6D4-9640-FE84-7568E5E52E6E}"/>
              </a:ext>
              <a:ext uri="{C183D7F6-B498-43B3-948B-1728B52AA6E4}">
                <adec:decorative xmlns:adec="http://schemas.microsoft.com/office/drawing/2017/decorative" val="0"/>
              </a:ext>
            </a:extLst>
          </p:cNvPr>
          <p:cNvSpPr txBox="1">
            <a:spLocks/>
          </p:cNvSpPr>
          <p:nvPr/>
        </p:nvSpPr>
        <p:spPr>
          <a:xfrm>
            <a:off x="9073745" y="5291424"/>
            <a:ext cx="2695690" cy="1074653"/>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Improved employee support</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050" b="0" i="0" u="none" strike="noStrike" kern="1200" cap="none" spc="0" normalizeH="0" baseline="0" noProof="0">
                <a:ln>
                  <a:noFill/>
                </a:ln>
                <a:solidFill>
                  <a:srgbClr val="000000"/>
                </a:solidFill>
                <a:effectLst/>
                <a:uLnTx/>
                <a:uFillTx/>
                <a:latin typeface="Segoe UI"/>
                <a:ea typeface="+mn-ea"/>
                <a:cs typeface="+mn-cs"/>
              </a:rPr>
              <a:t>25–40% of help desk demand is now fulfilled by chatbot Peggy—saving more than $1.1 Million annually. Agent workloads have been optimized and provided sizeable labor savings and service level improvements</a:t>
            </a:r>
          </a:p>
        </p:txBody>
      </p:sp>
    </p:spTree>
    <p:extLst>
      <p:ext uri="{BB962C8B-B14F-4D97-AF65-F5344CB8AC3E}">
        <p14:creationId xmlns:p14="http://schemas.microsoft.com/office/powerpoint/2010/main" val="259321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C1C130-3950-183C-2164-BF8F0B01C17B}"/>
            </a:ext>
          </a:extLst>
        </p:cNvPr>
        <p:cNvGrpSpPr/>
        <p:nvPr/>
      </p:nvGrpSpPr>
      <p:grpSpPr>
        <a:xfrm>
          <a:off x="0" y="0"/>
          <a:ext cx="0" cy="0"/>
          <a:chOff x="0" y="0"/>
          <a:chExt cx="0" cy="0"/>
        </a:xfrm>
      </p:grpSpPr>
      <p:sp>
        <p:nvSpPr>
          <p:cNvPr id="4" name="!! Opportunities box">
            <a:extLst>
              <a:ext uri="{FF2B5EF4-FFF2-40B4-BE49-F238E27FC236}">
                <a16:creationId xmlns:a16="http://schemas.microsoft.com/office/drawing/2014/main" id="{B45E5879-18B1-C694-D800-EBBEB3EFC04B}"/>
              </a:ext>
              <a:ext uri="{C183D7F6-B498-43B3-948B-1728B52AA6E4}">
                <adec:decorative xmlns:adec="http://schemas.microsoft.com/office/drawing/2017/decorative" val="1"/>
              </a:ext>
            </a:extLst>
          </p:cNvPr>
          <p:cNvSpPr txBox="1">
            <a:spLocks/>
          </p:cNvSpPr>
          <p:nvPr/>
        </p:nvSpPr>
        <p:spPr>
          <a:xfrm>
            <a:off x="809590" y="1686114"/>
            <a:ext cx="11018520" cy="4836606"/>
          </a:xfrm>
          <a:prstGeom prst="roundRect">
            <a:avLst>
              <a:gd name="adj" fmla="val 6030"/>
            </a:avLst>
          </a:prstGeom>
          <a:noFill/>
          <a:ln w="19050" cap="rnd" cmpd="sng" algn="ctr">
            <a:solidFill>
              <a:srgbClr val="0A2526">
                <a:alpha val="25000"/>
              </a:srgbClr>
            </a:solidFill>
            <a:prstDash val="solid"/>
            <a:headEnd type="none" w="lg" len="sm"/>
            <a:tailEnd type="none" w="lg" len="sm"/>
          </a:ln>
          <a:effectLst>
            <a:outerShdw blurRad="50800" dist="38100" dir="2700000" algn="tl" rotWithShape="0">
              <a:prstClr val="black">
                <a:alpha val="40000"/>
              </a:prstClr>
            </a:outerShdw>
          </a:effectLst>
        </p:spPr>
        <p:txBody>
          <a:bodyPr wrap="square" lIns="0" tIns="0" rIns="0" bIns="274320" rtlCol="0" anchor="b" anchorCtr="0">
            <a:noAutofit/>
          </a:bodyPr>
          <a:lstStyle>
            <a:defPPr>
              <a:defRPr lang="en-US"/>
            </a:defPPr>
            <a:lvl1pPr marR="0" lvl="0" indent="0" algn="ctr" defTabSz="1427220" fontAlgn="auto">
              <a:lnSpc>
                <a:spcPct val="100000"/>
              </a:lnSpc>
              <a:spcBef>
                <a:spcPts val="400"/>
              </a:spcBef>
              <a:spcAft>
                <a:spcPts val="0"/>
              </a:spcAft>
              <a:buClrTx/>
              <a:buSzTx/>
              <a:buFontTx/>
              <a:buNone/>
              <a:tabLst/>
              <a:defRPr kumimoji="0" sz="4000" b="0" i="0" u="none" strike="noStrike" cap="none" spc="-50" normalizeH="0" baseline="0">
                <a:ln>
                  <a:noFill/>
                </a:ln>
                <a:gradFill>
                  <a:gsLst>
                    <a:gs pos="80460">
                      <a:srgbClr val="000000"/>
                    </a:gs>
                    <a:gs pos="59551">
                      <a:srgbClr val="000000"/>
                    </a:gs>
                  </a:gsLst>
                  <a:path path="circle">
                    <a:fillToRect l="100000" t="100000"/>
                  </a:path>
                </a:gradFill>
                <a:effectLst/>
                <a:uLnTx/>
                <a:uFillTx/>
                <a:latin typeface="Segoe UI Variable Display Semibold" pitchFamily="2" charset="0"/>
              </a:defRPr>
            </a:lvl1pPr>
            <a:lvl2pPr marL="0" marR="0" lvl="1" indent="0" algn="ctr" defTabSz="630263" fontAlgn="auto">
              <a:lnSpc>
                <a:spcPct val="100000"/>
              </a:lnSpc>
              <a:spcBef>
                <a:spcPts val="400"/>
              </a:spcBef>
              <a:spcAft>
                <a:spcPts val="0"/>
              </a:spcAft>
              <a:buClrTx/>
              <a:buSzPct val="90000"/>
              <a:buFontTx/>
              <a:buNone/>
              <a:tabLst/>
              <a:defRPr kumimoji="0" sz="1100" b="0" i="0" u="none" strike="noStrike" cap="none" spc="0" normalizeH="0" baseline="0">
                <a:ln>
                  <a:noFill/>
                </a:ln>
                <a:gradFill>
                  <a:gsLst>
                    <a:gs pos="9174">
                      <a:srgbClr val="000000"/>
                    </a:gs>
                    <a:gs pos="42000">
                      <a:srgbClr val="000000"/>
                    </a:gs>
                  </a:gsLst>
                  <a:path path="circle">
                    <a:fillToRect l="100000" t="100000"/>
                  </a:path>
                </a:gradFill>
                <a:effectLst/>
                <a:uLnTx/>
                <a:uFillTx/>
                <a:latin typeface="Segoe UI Variable Display Semibold" pitchFamily="2" charset="0"/>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0" marR="0" lvl="1" indent="0" algn="ctr" defTabSz="630263" rtl="0" eaLnBrk="1" fontAlgn="auto" latinLnBrk="0" hangingPunct="1">
              <a:lnSpc>
                <a:spcPct val="100000"/>
              </a:lnSpc>
              <a:spcBef>
                <a:spcPts val="400"/>
              </a:spcBef>
              <a:spcAft>
                <a:spcPts val="0"/>
              </a:spcAft>
              <a:buClrTx/>
              <a:buSzPct val="90000"/>
              <a:buFontTx/>
              <a:buNone/>
              <a:tabLst/>
              <a:defRPr/>
            </a:pPr>
            <a:endParaRPr kumimoji="0" lang="en-US" sz="1100" b="0" i="0" u="none" strike="noStrike" kern="0" cap="none" spc="0" normalizeH="0" baseline="0" noProof="0" dirty="0">
              <a:ln>
                <a:noFill/>
              </a:ln>
              <a:gradFill>
                <a:gsLst>
                  <a:gs pos="9174">
                    <a:srgbClr val="000000"/>
                  </a:gs>
                  <a:gs pos="42000">
                    <a:srgbClr val="000000"/>
                  </a:gs>
                </a:gsLst>
                <a:path path="circle">
                  <a:fillToRect l="100000" t="100000"/>
                </a:path>
              </a:gradFill>
              <a:effectLst/>
              <a:uLnTx/>
              <a:uFillTx/>
              <a:latin typeface="Segoe UI Variable Display Semibold" pitchFamily="2" charset="0"/>
              <a:ea typeface="+mn-ea"/>
              <a:cs typeface="+mn-cs"/>
            </a:endParaRPr>
          </a:p>
        </p:txBody>
      </p:sp>
      <p:sp>
        <p:nvSpPr>
          <p:cNvPr id="5" name="Rectangle: Rounded Corners 4">
            <a:extLst>
              <a:ext uri="{FF2B5EF4-FFF2-40B4-BE49-F238E27FC236}">
                <a16:creationId xmlns:a16="http://schemas.microsoft.com/office/drawing/2014/main" id="{AE376CB3-9554-8904-271F-763E1056DAC6}"/>
              </a:ext>
              <a:ext uri="{C183D7F6-B498-43B3-948B-1728B52AA6E4}">
                <adec:decorative xmlns:adec="http://schemas.microsoft.com/office/drawing/2017/decorative" val="0"/>
              </a:ext>
            </a:extLst>
          </p:cNvPr>
          <p:cNvSpPr/>
          <p:nvPr/>
        </p:nvSpPr>
        <p:spPr bwMode="auto">
          <a:xfrm>
            <a:off x="3488267" y="1439893"/>
            <a:ext cx="5215466" cy="492442"/>
          </a:xfrm>
          <a:prstGeom prst="roundRect">
            <a:avLst>
              <a:gd name="adj" fmla="val 34256"/>
            </a:avLst>
          </a:prstGeom>
          <a:gradFill flip="none" rotWithShape="1">
            <a:gsLst>
              <a:gs pos="0">
                <a:srgbClr val="0A6BBA"/>
              </a:gs>
              <a:gs pos="80000">
                <a:srgbClr val="318581"/>
              </a:gs>
            </a:gsLst>
            <a:path path="circle">
              <a:fillToRect l="100000" t="100000"/>
            </a:path>
            <a:tileRect r="-100000" b="-100000"/>
          </a:gradFill>
        </p:spPr>
        <p:txBody>
          <a:bodyPr wrap="square" lIns="91440" tIns="18288" rIns="91440" bIns="36576" rtlCol="0" anchor="ctr" anchorCtr="0">
            <a:spAutoFit/>
          </a:bodyPr>
          <a:lstStyle>
            <a:defPPr>
              <a:defRPr lang="en-US"/>
            </a:defPPr>
            <a:lvl1pPr marL="0" algn="l" defTabSz="717626" rtl="0" eaLnBrk="1" latinLnBrk="0" hangingPunct="1">
              <a:defRPr sz="1413" kern="1200">
                <a:solidFill>
                  <a:schemeClr val="tx1"/>
                </a:solidFill>
                <a:latin typeface="+mn-lt"/>
                <a:ea typeface="+mn-ea"/>
                <a:cs typeface="+mn-cs"/>
              </a:defRPr>
            </a:lvl1pPr>
            <a:lvl2pPr marL="358814" algn="l" defTabSz="717626" rtl="0" eaLnBrk="1" latinLnBrk="0" hangingPunct="1">
              <a:defRPr sz="1413" kern="1200">
                <a:solidFill>
                  <a:schemeClr val="tx1"/>
                </a:solidFill>
                <a:latin typeface="+mn-lt"/>
                <a:ea typeface="+mn-ea"/>
                <a:cs typeface="+mn-cs"/>
              </a:defRPr>
            </a:lvl2pPr>
            <a:lvl3pPr marL="717626" algn="l" defTabSz="717626" rtl="0" eaLnBrk="1" latinLnBrk="0" hangingPunct="1">
              <a:defRPr sz="1413" kern="1200">
                <a:solidFill>
                  <a:schemeClr val="tx1"/>
                </a:solidFill>
                <a:latin typeface="+mn-lt"/>
                <a:ea typeface="+mn-ea"/>
                <a:cs typeface="+mn-cs"/>
              </a:defRPr>
            </a:lvl3pPr>
            <a:lvl4pPr marL="1076440" algn="l" defTabSz="717626" rtl="0" eaLnBrk="1" latinLnBrk="0" hangingPunct="1">
              <a:defRPr sz="1413" kern="1200">
                <a:solidFill>
                  <a:schemeClr val="tx1"/>
                </a:solidFill>
                <a:latin typeface="+mn-lt"/>
                <a:ea typeface="+mn-ea"/>
                <a:cs typeface="+mn-cs"/>
              </a:defRPr>
            </a:lvl4pPr>
            <a:lvl5pPr marL="1435252" algn="l" defTabSz="717626" rtl="0" eaLnBrk="1" latinLnBrk="0" hangingPunct="1">
              <a:defRPr sz="1413" kern="1200">
                <a:solidFill>
                  <a:schemeClr val="tx1"/>
                </a:solidFill>
                <a:latin typeface="+mn-lt"/>
                <a:ea typeface="+mn-ea"/>
                <a:cs typeface="+mn-cs"/>
              </a:defRPr>
            </a:lvl5pPr>
            <a:lvl6pPr marL="1794066" algn="l" defTabSz="717626" rtl="0" eaLnBrk="1" latinLnBrk="0" hangingPunct="1">
              <a:defRPr sz="1413" kern="1200">
                <a:solidFill>
                  <a:schemeClr val="tx1"/>
                </a:solidFill>
                <a:latin typeface="+mn-lt"/>
                <a:ea typeface="+mn-ea"/>
                <a:cs typeface="+mn-cs"/>
              </a:defRPr>
            </a:lvl6pPr>
            <a:lvl7pPr marL="2152877" algn="l" defTabSz="717626" rtl="0" eaLnBrk="1" latinLnBrk="0" hangingPunct="1">
              <a:defRPr sz="1413" kern="1200">
                <a:solidFill>
                  <a:schemeClr val="tx1"/>
                </a:solidFill>
                <a:latin typeface="+mn-lt"/>
                <a:ea typeface="+mn-ea"/>
                <a:cs typeface="+mn-cs"/>
              </a:defRPr>
            </a:lvl7pPr>
            <a:lvl8pPr marL="2511691" algn="l" defTabSz="717626" rtl="0" eaLnBrk="1" latinLnBrk="0" hangingPunct="1">
              <a:defRPr sz="1413" kern="1200">
                <a:solidFill>
                  <a:schemeClr val="tx1"/>
                </a:solidFill>
                <a:latin typeface="+mn-lt"/>
                <a:ea typeface="+mn-ea"/>
                <a:cs typeface="+mn-cs"/>
              </a:defRPr>
            </a:lvl8pPr>
            <a:lvl9pPr marL="2870503" algn="l" defTabSz="717626" rtl="0" eaLnBrk="1" latinLnBrk="0" hangingPunct="1">
              <a:defRPr sz="1413" kern="1200">
                <a:solidFill>
                  <a:schemeClr val="tx1"/>
                </a:solidFill>
                <a:latin typeface="+mn-lt"/>
                <a:ea typeface="+mn-ea"/>
                <a:cs typeface="+mn-cs"/>
              </a:defRPr>
            </a:lvl9pPr>
          </a:lstStyle>
          <a:p>
            <a:pPr marL="0" marR="0" lvl="0" indent="0" algn="ctr" defTabSz="914437" rtl="0" eaLnBrk="1" fontAlgn="base" latinLnBrk="0" hangingPunct="1">
              <a:lnSpc>
                <a:spcPct val="100000"/>
              </a:lnSpc>
              <a:spcBef>
                <a:spcPct val="0"/>
              </a:spcBef>
              <a:spcAft>
                <a:spcPct val="0"/>
              </a:spcAft>
              <a:buClrTx/>
              <a:buSzTx/>
              <a:buFontTx/>
              <a:buNone/>
              <a:tabLst>
                <a:tab pos="1487158" algn="l"/>
              </a:tabLst>
              <a:defRPr/>
            </a:pPr>
            <a:r>
              <a:rPr kumimoji="0" lang="en-US" sz="1400" b="1" i="0" u="none" strike="noStrike" kern="1200" cap="none" spc="0" normalizeH="0" baseline="0" noProof="0" dirty="0">
                <a:ln w="3175">
                  <a:noFill/>
                </a:ln>
                <a:gradFill>
                  <a:gsLst>
                    <a:gs pos="92661">
                      <a:srgbClr val="FFFFFF"/>
                    </a:gs>
                    <a:gs pos="78000">
                      <a:srgbClr val="FFFFFF"/>
                    </a:gs>
                  </a:gsLst>
                  <a:path path="circle">
                    <a:fillToRect l="100000" b="100000"/>
                  </a:path>
                </a:gradFill>
                <a:effectLst/>
                <a:uLnTx/>
                <a:uFillTx/>
                <a:latin typeface="Segoe UI Variable Display Semib" pitchFamily="2" charset="0"/>
                <a:ea typeface="+mn-ea"/>
                <a:cs typeface="Segoe UI" pitchFamily="34" charset="0"/>
              </a:rPr>
              <a:t>2025 Work Trend Index Annual Report</a:t>
            </a:r>
          </a:p>
        </p:txBody>
      </p:sp>
      <p:sp>
        <p:nvSpPr>
          <p:cNvPr id="13" name="Title 1">
            <a:extLst>
              <a:ext uri="{FF2B5EF4-FFF2-40B4-BE49-F238E27FC236}">
                <a16:creationId xmlns:a16="http://schemas.microsoft.com/office/drawing/2014/main" id="{F858B97A-EE32-84B4-D7C7-FD87125E1437}"/>
              </a:ext>
            </a:extLst>
          </p:cNvPr>
          <p:cNvSpPr txBox="1">
            <a:spLocks/>
          </p:cNvSpPr>
          <p:nvPr/>
        </p:nvSpPr>
        <p:spPr>
          <a:xfrm>
            <a:off x="588263" y="652918"/>
            <a:ext cx="11018520" cy="553998"/>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a:lstStyle>
          <a:p>
            <a:pPr marL="0" marR="0" lvl="0" indent="0" algn="ctr" defTabSz="822715" rtl="0" eaLnBrk="1" fontAlgn="base" latinLnBrk="0" hangingPunct="1">
              <a:lnSpc>
                <a:spcPct val="100000"/>
              </a:lnSpc>
              <a:spcBef>
                <a:spcPct val="0"/>
              </a:spcBef>
              <a:spcAft>
                <a:spcPct val="0"/>
              </a:spcAft>
              <a:buClrTx/>
              <a:buSzTx/>
              <a:buFontTx/>
              <a:buNone/>
              <a:tabLst>
                <a:tab pos="920878" algn="l"/>
              </a:tabLst>
              <a:defRPr/>
            </a:pPr>
            <a:r>
              <a:rPr kumimoji="0" lang="en-US" sz="3600" b="0" i="0" u="none" strike="noStrike" kern="0" cap="none" spc="-50" normalizeH="0" baseline="0" noProof="0" dirty="0">
                <a:ln w="3175">
                  <a:noFill/>
                </a:ln>
                <a:solidFill>
                  <a:srgbClr val="000000"/>
                </a:solidFill>
                <a:effectLst/>
                <a:uLnTx/>
                <a:uFillTx/>
                <a:latin typeface="Segoe UI Variable Display Semib" pitchFamily="2" charset="0"/>
                <a:ea typeface="+mn-ea"/>
                <a:cs typeface="Segoe Sans Display Semibold" pitchFamily="2" charset="0"/>
              </a:rPr>
              <a:t>2025: The Year the Frontier Firm Is Born</a:t>
            </a:r>
          </a:p>
        </p:txBody>
      </p:sp>
      <p:sp>
        <p:nvSpPr>
          <p:cNvPr id="22" name="TextBox 21">
            <a:extLst>
              <a:ext uri="{FF2B5EF4-FFF2-40B4-BE49-F238E27FC236}">
                <a16:creationId xmlns:a16="http://schemas.microsoft.com/office/drawing/2014/main" id="{1BFE05E1-B17E-F7F7-E83A-79E226861299}"/>
              </a:ext>
            </a:extLst>
          </p:cNvPr>
          <p:cNvSpPr txBox="1"/>
          <p:nvPr/>
        </p:nvSpPr>
        <p:spPr>
          <a:xfrm>
            <a:off x="6044288" y="2317664"/>
            <a:ext cx="4910684" cy="215444"/>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Segoe UI"/>
                <a:ea typeface="+mn-ea"/>
                <a:cs typeface="+mn-cs"/>
              </a:rPr>
              <a:t>31,000 people. 31 countries. Trillions of productivity signals.</a:t>
            </a:r>
            <a:endParaRPr kumimoji="0" lang="en-US" sz="1600" b="0" i="0" u="none" strike="noStrike" kern="1200" cap="none" spc="0" normalizeH="0" baseline="0" noProof="0" dirty="0">
              <a:ln>
                <a:noFill/>
              </a:ln>
              <a:solidFill>
                <a:srgbClr val="FFFFFF">
                  <a:lumMod val="50000"/>
                </a:srgbClr>
              </a:solidFill>
              <a:effectLst/>
              <a:uLnTx/>
              <a:uFillTx/>
              <a:latin typeface="Segoe UI"/>
              <a:ea typeface="+mn-ea"/>
              <a:cs typeface="+mn-cs"/>
            </a:endParaRPr>
          </a:p>
        </p:txBody>
      </p:sp>
      <p:sp>
        <p:nvSpPr>
          <p:cNvPr id="24" name="Rectangle: Rounded Corners 23">
            <a:extLst>
              <a:ext uri="{FF2B5EF4-FFF2-40B4-BE49-F238E27FC236}">
                <a16:creationId xmlns:a16="http://schemas.microsoft.com/office/drawing/2014/main" id="{7DFAE7D0-0EFC-F18E-AF39-1491027E9384}"/>
              </a:ext>
              <a:ext uri="{C183D7F6-B498-43B3-948B-1728B52AA6E4}">
                <adec:decorative xmlns:adec="http://schemas.microsoft.com/office/drawing/2017/decorative" val="0"/>
              </a:ext>
            </a:extLst>
          </p:cNvPr>
          <p:cNvSpPr/>
          <p:nvPr/>
        </p:nvSpPr>
        <p:spPr bwMode="auto">
          <a:xfrm>
            <a:off x="5167128" y="6361185"/>
            <a:ext cx="1857744" cy="278268"/>
          </a:xfrm>
          <a:prstGeom prst="roundRect">
            <a:avLst>
              <a:gd name="adj" fmla="val 34256"/>
            </a:avLst>
          </a:prstGeom>
          <a:solidFill>
            <a:srgbClr val="EDF6F3"/>
          </a:solidFill>
          <a:ln w="19050">
            <a:solidFill>
              <a:srgbClr val="091F2C">
                <a:alpha val="25000"/>
              </a:srgbClr>
            </a:solidFill>
          </a:ln>
        </p:spPr>
        <p:txBody>
          <a:bodyPr wrap="square" lIns="91440" tIns="18288" rIns="91440" bIns="36576" rtlCol="0" anchor="ctr" anchorCtr="0">
            <a:noAutofit/>
          </a:bodyPr>
          <a:lstStyle>
            <a:defPPr>
              <a:defRPr lang="en-US"/>
            </a:defPPr>
            <a:lvl1pPr marL="0" algn="l" defTabSz="717626" rtl="0" eaLnBrk="1" latinLnBrk="0" hangingPunct="1">
              <a:defRPr sz="1413" kern="1200">
                <a:solidFill>
                  <a:schemeClr val="tx1"/>
                </a:solidFill>
                <a:latin typeface="+mn-lt"/>
                <a:ea typeface="+mn-ea"/>
                <a:cs typeface="+mn-cs"/>
              </a:defRPr>
            </a:lvl1pPr>
            <a:lvl2pPr marL="358814" algn="l" defTabSz="717626" rtl="0" eaLnBrk="1" latinLnBrk="0" hangingPunct="1">
              <a:defRPr sz="1413" kern="1200">
                <a:solidFill>
                  <a:schemeClr val="tx1"/>
                </a:solidFill>
                <a:latin typeface="+mn-lt"/>
                <a:ea typeface="+mn-ea"/>
                <a:cs typeface="+mn-cs"/>
              </a:defRPr>
            </a:lvl2pPr>
            <a:lvl3pPr marL="717626" algn="l" defTabSz="717626" rtl="0" eaLnBrk="1" latinLnBrk="0" hangingPunct="1">
              <a:defRPr sz="1413" kern="1200">
                <a:solidFill>
                  <a:schemeClr val="tx1"/>
                </a:solidFill>
                <a:latin typeface="+mn-lt"/>
                <a:ea typeface="+mn-ea"/>
                <a:cs typeface="+mn-cs"/>
              </a:defRPr>
            </a:lvl3pPr>
            <a:lvl4pPr marL="1076440" algn="l" defTabSz="717626" rtl="0" eaLnBrk="1" latinLnBrk="0" hangingPunct="1">
              <a:defRPr sz="1413" kern="1200">
                <a:solidFill>
                  <a:schemeClr val="tx1"/>
                </a:solidFill>
                <a:latin typeface="+mn-lt"/>
                <a:ea typeface="+mn-ea"/>
                <a:cs typeface="+mn-cs"/>
              </a:defRPr>
            </a:lvl4pPr>
            <a:lvl5pPr marL="1435252" algn="l" defTabSz="717626" rtl="0" eaLnBrk="1" latinLnBrk="0" hangingPunct="1">
              <a:defRPr sz="1413" kern="1200">
                <a:solidFill>
                  <a:schemeClr val="tx1"/>
                </a:solidFill>
                <a:latin typeface="+mn-lt"/>
                <a:ea typeface="+mn-ea"/>
                <a:cs typeface="+mn-cs"/>
              </a:defRPr>
            </a:lvl5pPr>
            <a:lvl6pPr marL="1794066" algn="l" defTabSz="717626" rtl="0" eaLnBrk="1" latinLnBrk="0" hangingPunct="1">
              <a:defRPr sz="1413" kern="1200">
                <a:solidFill>
                  <a:schemeClr val="tx1"/>
                </a:solidFill>
                <a:latin typeface="+mn-lt"/>
                <a:ea typeface="+mn-ea"/>
                <a:cs typeface="+mn-cs"/>
              </a:defRPr>
            </a:lvl6pPr>
            <a:lvl7pPr marL="2152877" algn="l" defTabSz="717626" rtl="0" eaLnBrk="1" latinLnBrk="0" hangingPunct="1">
              <a:defRPr sz="1413" kern="1200">
                <a:solidFill>
                  <a:schemeClr val="tx1"/>
                </a:solidFill>
                <a:latin typeface="+mn-lt"/>
                <a:ea typeface="+mn-ea"/>
                <a:cs typeface="+mn-cs"/>
              </a:defRPr>
            </a:lvl7pPr>
            <a:lvl8pPr marL="2511691" algn="l" defTabSz="717626" rtl="0" eaLnBrk="1" latinLnBrk="0" hangingPunct="1">
              <a:defRPr sz="1413" kern="1200">
                <a:solidFill>
                  <a:schemeClr val="tx1"/>
                </a:solidFill>
                <a:latin typeface="+mn-lt"/>
                <a:ea typeface="+mn-ea"/>
                <a:cs typeface="+mn-cs"/>
              </a:defRPr>
            </a:lvl8pPr>
            <a:lvl9pPr marL="2870503" algn="l" defTabSz="717626" rtl="0" eaLnBrk="1" latinLnBrk="0" hangingPunct="1">
              <a:defRPr sz="1413"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tab pos="1487158" algn="l"/>
              </a:tabLst>
              <a:defRPr/>
            </a:pPr>
            <a:r>
              <a:rPr kumimoji="0" lang="en-US" sz="1200" b="0" i="0" u="none" strike="noStrike" kern="1200" cap="none" spc="0" normalizeH="0" baseline="0" noProof="0" dirty="0">
                <a:ln>
                  <a:noFill/>
                </a:ln>
                <a:solidFill>
                  <a:srgbClr val="FFFFFF">
                    <a:lumMod val="50000"/>
                  </a:srgbClr>
                </a:solidFill>
                <a:effectLst/>
                <a:uLnTx/>
                <a:uFillTx/>
                <a:latin typeface="Segoe UI"/>
                <a:ea typeface="+mn-ea"/>
                <a:cs typeface="+mn-cs"/>
              </a:rPr>
              <a:t>https://aka.ms/wti</a:t>
            </a:r>
          </a:p>
        </p:txBody>
      </p:sp>
      <p:pic>
        <p:nvPicPr>
          <p:cNvPr id="6" name="Picture 5">
            <a:extLst>
              <a:ext uri="{FF2B5EF4-FFF2-40B4-BE49-F238E27FC236}">
                <a16:creationId xmlns:a16="http://schemas.microsoft.com/office/drawing/2014/main" id="{5020CD8B-933C-9E2D-895F-09A39B0DEF72}"/>
              </a:ext>
            </a:extLst>
          </p:cNvPr>
          <p:cNvPicPr>
            <a:picLocks noChangeAspect="1"/>
          </p:cNvPicPr>
          <p:nvPr/>
        </p:nvPicPr>
        <p:blipFill>
          <a:blip r:embed="rId3"/>
          <a:stretch>
            <a:fillRect/>
          </a:stretch>
        </p:blipFill>
        <p:spPr>
          <a:xfrm>
            <a:off x="1237028" y="2317664"/>
            <a:ext cx="3502662" cy="4018889"/>
          </a:xfrm>
          <a:prstGeom prst="rect">
            <a:avLst/>
          </a:prstGeom>
        </p:spPr>
      </p:pic>
      <p:grpSp>
        <p:nvGrpSpPr>
          <p:cNvPr id="59" name="Group 58">
            <a:extLst>
              <a:ext uri="{FF2B5EF4-FFF2-40B4-BE49-F238E27FC236}">
                <a16:creationId xmlns:a16="http://schemas.microsoft.com/office/drawing/2014/main" id="{0416E2ED-2045-6A7B-08B3-8B9523B14EF1}"/>
              </a:ext>
            </a:extLst>
          </p:cNvPr>
          <p:cNvGrpSpPr/>
          <p:nvPr/>
        </p:nvGrpSpPr>
        <p:grpSpPr>
          <a:xfrm>
            <a:off x="5926592" y="2918437"/>
            <a:ext cx="5028380" cy="2732647"/>
            <a:chOff x="5821680" y="2779329"/>
            <a:chExt cx="5028380" cy="2732647"/>
          </a:xfrm>
        </p:grpSpPr>
        <p:grpSp>
          <p:nvGrpSpPr>
            <p:cNvPr id="23" name="Group 22">
              <a:extLst>
                <a:ext uri="{FF2B5EF4-FFF2-40B4-BE49-F238E27FC236}">
                  <a16:creationId xmlns:a16="http://schemas.microsoft.com/office/drawing/2014/main" id="{5D6EE440-8B9E-743D-3844-1D21C2C8C935}"/>
                </a:ext>
              </a:extLst>
            </p:cNvPr>
            <p:cNvGrpSpPr/>
            <p:nvPr/>
          </p:nvGrpSpPr>
          <p:grpSpPr>
            <a:xfrm>
              <a:off x="5939376" y="2779329"/>
              <a:ext cx="4910684" cy="582691"/>
              <a:chOff x="5860710" y="3137655"/>
              <a:chExt cx="4910684" cy="582691"/>
            </a:xfrm>
          </p:grpSpPr>
          <p:sp>
            <p:nvSpPr>
              <p:cNvPr id="8" name="TextBox 7">
                <a:extLst>
                  <a:ext uri="{FF2B5EF4-FFF2-40B4-BE49-F238E27FC236}">
                    <a16:creationId xmlns:a16="http://schemas.microsoft.com/office/drawing/2014/main" id="{0AFA8E71-07CD-56B0-993C-07AB7DB17CCB}"/>
                  </a:ext>
                  <a:ext uri="{C183D7F6-B498-43B3-948B-1728B52AA6E4}">
                    <adec:decorative xmlns:adec="http://schemas.microsoft.com/office/drawing/2017/decorative" val="0"/>
                  </a:ext>
                </a:extLst>
              </p:cNvPr>
              <p:cNvSpPr txBox="1">
                <a:spLocks/>
              </p:cNvSpPr>
              <p:nvPr/>
            </p:nvSpPr>
            <p:spPr>
              <a:xfrm>
                <a:off x="5860710" y="3137655"/>
                <a:ext cx="4910684" cy="582691"/>
              </a:xfrm>
              <a:prstGeom prst="roundRect">
                <a:avLst>
                  <a:gd name="adj" fmla="val 15585"/>
                </a:avLst>
              </a:prstGeom>
              <a:solidFill>
                <a:srgbClr val="194449">
                  <a:alpha val="10000"/>
                </a:srgbClr>
              </a:solidFill>
              <a:effectLst>
                <a:outerShdw blurRad="50800" dist="38100" dir="2700000" algn="tl" rotWithShape="0">
                  <a:prstClr val="black">
                    <a:alpha val="40000"/>
                  </a:prstClr>
                </a:outerShdw>
              </a:effectLst>
            </p:spPr>
            <p:txBody>
              <a:bodyPr wrap="square" lIns="182880" tIns="0" rIns="0" bIns="0" rtlCol="0" anchor="ctr" anchorCtr="0">
                <a:noAutofit/>
              </a:bodyPr>
              <a:lstStyle>
                <a:defPPr>
                  <a:defRPr lang="en-US"/>
                </a:defPPr>
                <a:lvl1pPr marR="0" lvl="0" indent="0" defTabSz="2275850" fontAlgn="base">
                  <a:lnSpc>
                    <a:spcPct val="100000"/>
                  </a:lnSpc>
                  <a:spcBef>
                    <a:spcPts val="200"/>
                  </a:spcBef>
                  <a:spcAft>
                    <a:spcPct val="0"/>
                  </a:spcAft>
                  <a:buClrTx/>
                  <a:buSzTx/>
                  <a:buFontTx/>
                  <a:buNone/>
                  <a:tabLst>
                    <a:tab pos="3701239" algn="l"/>
                  </a:tabLst>
                  <a:defRPr kumimoji="0" b="1" i="0" u="none" strike="noStrike" cap="none" spc="0" normalizeH="0" baseline="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cs typeface="Segoe UI" pitchFamily="34" charset="0"/>
                  </a:defRPr>
                </a:lvl1pPr>
              </a:lstStyle>
              <a:p>
                <a:pPr marL="0" marR="0" lvl="0" indent="0" algn="ctr" defTabSz="2275850" rtl="0" eaLnBrk="1" fontAlgn="base" latinLnBrk="0" hangingPunct="1">
                  <a:lnSpc>
                    <a:spcPct val="100000"/>
                  </a:lnSpc>
                  <a:spcBef>
                    <a:spcPts val="200"/>
                  </a:spcBef>
                  <a:spcAft>
                    <a:spcPct val="0"/>
                  </a:spcAft>
                  <a:buClrTx/>
                  <a:buSzTx/>
                  <a:buFontTx/>
                  <a:buNone/>
                  <a:tabLst>
                    <a:tab pos="3701239" algn="l"/>
                  </a:tabLst>
                  <a:defRPr/>
                </a:pPr>
                <a:endParaRPr kumimoji="0" lang="en-US" sz="1800" b="1" i="0" u="none" strike="noStrike" kern="1200" cap="none" spc="0" normalizeH="0" baseline="0" noProof="0" dirty="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ea typeface="+mn-ea"/>
                  <a:cs typeface="Segoe UI" pitchFamily="34" charset="0"/>
                </a:endParaRPr>
              </a:p>
            </p:txBody>
          </p:sp>
          <p:sp>
            <p:nvSpPr>
              <p:cNvPr id="21" name="TextBox 20">
                <a:extLst>
                  <a:ext uri="{FF2B5EF4-FFF2-40B4-BE49-F238E27FC236}">
                    <a16:creationId xmlns:a16="http://schemas.microsoft.com/office/drawing/2014/main" id="{75385356-2103-C97F-A50C-C0CCB0A3153F}"/>
                  </a:ext>
                </a:extLst>
              </p:cNvPr>
              <p:cNvSpPr txBox="1"/>
              <p:nvPr/>
            </p:nvSpPr>
            <p:spPr>
              <a:xfrm>
                <a:off x="6371753" y="3336667"/>
                <a:ext cx="3493194"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Segoe UI"/>
                    <a:ea typeface="+mn-ea"/>
                    <a:cs typeface="+mn-cs"/>
                  </a:rPr>
                  <a:t>AI is reshaping organizations into Frontier Firms</a:t>
                </a:r>
                <a:endParaRPr kumimoji="0" lang="en-US" sz="1200" b="0" i="0" u="none" strike="noStrike" kern="1200" cap="none" spc="0" normalizeH="0" baseline="0" noProof="0" dirty="0">
                  <a:ln>
                    <a:noFill/>
                  </a:ln>
                  <a:solidFill>
                    <a:srgbClr val="000000"/>
                  </a:solidFill>
                  <a:effectLst/>
                  <a:uLnTx/>
                  <a:uFillTx/>
                  <a:latin typeface="Segoe UI"/>
                  <a:ea typeface="+mn-ea"/>
                  <a:cs typeface="+mn-cs"/>
                </a:endParaRPr>
              </a:p>
            </p:txBody>
          </p:sp>
        </p:grpSp>
        <p:grpSp>
          <p:nvGrpSpPr>
            <p:cNvPr id="27" name="Group 26">
              <a:extLst>
                <a:ext uri="{FF2B5EF4-FFF2-40B4-BE49-F238E27FC236}">
                  <a16:creationId xmlns:a16="http://schemas.microsoft.com/office/drawing/2014/main" id="{16B5E53F-888F-3C8E-DF08-B145FDC2CF0B}"/>
                </a:ext>
              </a:extLst>
            </p:cNvPr>
            <p:cNvGrpSpPr/>
            <p:nvPr/>
          </p:nvGrpSpPr>
          <p:grpSpPr>
            <a:xfrm>
              <a:off x="5939376" y="3495981"/>
              <a:ext cx="4910684" cy="582691"/>
              <a:chOff x="5860710" y="3137655"/>
              <a:chExt cx="4910684" cy="582691"/>
            </a:xfrm>
          </p:grpSpPr>
          <p:sp>
            <p:nvSpPr>
              <p:cNvPr id="28" name="TextBox 27">
                <a:extLst>
                  <a:ext uri="{FF2B5EF4-FFF2-40B4-BE49-F238E27FC236}">
                    <a16:creationId xmlns:a16="http://schemas.microsoft.com/office/drawing/2014/main" id="{06B220FE-F4DC-57D9-4673-9E8BCA639E45}"/>
                  </a:ext>
                  <a:ext uri="{C183D7F6-B498-43B3-948B-1728B52AA6E4}">
                    <adec:decorative xmlns:adec="http://schemas.microsoft.com/office/drawing/2017/decorative" val="0"/>
                  </a:ext>
                </a:extLst>
              </p:cNvPr>
              <p:cNvSpPr txBox="1">
                <a:spLocks/>
              </p:cNvSpPr>
              <p:nvPr/>
            </p:nvSpPr>
            <p:spPr>
              <a:xfrm>
                <a:off x="5860710" y="3137655"/>
                <a:ext cx="4910684" cy="582691"/>
              </a:xfrm>
              <a:prstGeom prst="roundRect">
                <a:avLst>
                  <a:gd name="adj" fmla="val 15585"/>
                </a:avLst>
              </a:prstGeom>
              <a:solidFill>
                <a:srgbClr val="194449">
                  <a:alpha val="10000"/>
                </a:srgbClr>
              </a:solidFill>
              <a:effectLst>
                <a:outerShdw blurRad="50800" dist="38100" dir="2700000" algn="tl" rotWithShape="0">
                  <a:prstClr val="black">
                    <a:alpha val="40000"/>
                  </a:prstClr>
                </a:outerShdw>
              </a:effectLst>
            </p:spPr>
            <p:txBody>
              <a:bodyPr wrap="square" lIns="182880" tIns="0" rIns="0" bIns="0" rtlCol="0" anchor="ctr" anchorCtr="0">
                <a:noAutofit/>
              </a:bodyPr>
              <a:lstStyle>
                <a:defPPr>
                  <a:defRPr lang="en-US"/>
                </a:defPPr>
                <a:lvl1pPr marR="0" lvl="0" indent="0" defTabSz="2275850" fontAlgn="base">
                  <a:lnSpc>
                    <a:spcPct val="100000"/>
                  </a:lnSpc>
                  <a:spcBef>
                    <a:spcPts val="200"/>
                  </a:spcBef>
                  <a:spcAft>
                    <a:spcPct val="0"/>
                  </a:spcAft>
                  <a:buClrTx/>
                  <a:buSzTx/>
                  <a:buFontTx/>
                  <a:buNone/>
                  <a:tabLst>
                    <a:tab pos="3701239" algn="l"/>
                  </a:tabLst>
                  <a:defRPr kumimoji="0" b="1" i="0" u="none" strike="noStrike" cap="none" spc="0" normalizeH="0" baseline="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cs typeface="Segoe UI" pitchFamily="34" charset="0"/>
                  </a:defRPr>
                </a:lvl1pPr>
              </a:lstStyle>
              <a:p>
                <a:pPr marL="0" marR="0" lvl="0" indent="0" algn="ctr" defTabSz="2275850" rtl="0" eaLnBrk="1" fontAlgn="base" latinLnBrk="0" hangingPunct="1">
                  <a:lnSpc>
                    <a:spcPct val="100000"/>
                  </a:lnSpc>
                  <a:spcBef>
                    <a:spcPts val="200"/>
                  </a:spcBef>
                  <a:spcAft>
                    <a:spcPct val="0"/>
                  </a:spcAft>
                  <a:buClrTx/>
                  <a:buSzTx/>
                  <a:buFontTx/>
                  <a:buNone/>
                  <a:tabLst>
                    <a:tab pos="3701239" algn="l"/>
                  </a:tabLst>
                  <a:defRPr/>
                </a:pPr>
                <a:endParaRPr kumimoji="0" lang="en-US" sz="1800" b="1" i="0" u="none" strike="noStrike" kern="1200" cap="none" spc="0" normalizeH="0" baseline="0" noProof="0" dirty="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ea typeface="+mn-ea"/>
                  <a:cs typeface="Segoe UI" pitchFamily="34" charset="0"/>
                </a:endParaRPr>
              </a:p>
            </p:txBody>
          </p:sp>
          <p:sp>
            <p:nvSpPr>
              <p:cNvPr id="29" name="TextBox 28">
                <a:extLst>
                  <a:ext uri="{FF2B5EF4-FFF2-40B4-BE49-F238E27FC236}">
                    <a16:creationId xmlns:a16="http://schemas.microsoft.com/office/drawing/2014/main" id="{E890FB27-FF9A-2F35-76EA-85B3199549E3}"/>
                  </a:ext>
                </a:extLst>
              </p:cNvPr>
              <p:cNvSpPr txBox="1"/>
              <p:nvPr/>
            </p:nvSpPr>
            <p:spPr>
              <a:xfrm>
                <a:off x="6371753" y="3336667"/>
                <a:ext cx="3493194"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Segoe UI"/>
                    <a:ea typeface="+mn-ea"/>
                    <a:cs typeface="+mn-cs"/>
                  </a:rPr>
                  <a:t>Human-agent collaboration is redefining roles</a:t>
                </a:r>
              </a:p>
            </p:txBody>
          </p:sp>
        </p:grpSp>
        <p:grpSp>
          <p:nvGrpSpPr>
            <p:cNvPr id="30" name="Group 29">
              <a:extLst>
                <a:ext uri="{FF2B5EF4-FFF2-40B4-BE49-F238E27FC236}">
                  <a16:creationId xmlns:a16="http://schemas.microsoft.com/office/drawing/2014/main" id="{3947483D-FC8C-39F5-99A7-E224B621B127}"/>
                </a:ext>
              </a:extLst>
            </p:cNvPr>
            <p:cNvGrpSpPr/>
            <p:nvPr/>
          </p:nvGrpSpPr>
          <p:grpSpPr>
            <a:xfrm>
              <a:off x="5939376" y="4212633"/>
              <a:ext cx="4910684" cy="582691"/>
              <a:chOff x="5860710" y="3137655"/>
              <a:chExt cx="4910684" cy="582691"/>
            </a:xfrm>
          </p:grpSpPr>
          <p:sp>
            <p:nvSpPr>
              <p:cNvPr id="31" name="TextBox 30">
                <a:extLst>
                  <a:ext uri="{FF2B5EF4-FFF2-40B4-BE49-F238E27FC236}">
                    <a16:creationId xmlns:a16="http://schemas.microsoft.com/office/drawing/2014/main" id="{1BC7398F-77E3-D362-1959-5B532C3F65FF}"/>
                  </a:ext>
                  <a:ext uri="{C183D7F6-B498-43B3-948B-1728B52AA6E4}">
                    <adec:decorative xmlns:adec="http://schemas.microsoft.com/office/drawing/2017/decorative" val="0"/>
                  </a:ext>
                </a:extLst>
              </p:cNvPr>
              <p:cNvSpPr txBox="1">
                <a:spLocks/>
              </p:cNvSpPr>
              <p:nvPr/>
            </p:nvSpPr>
            <p:spPr>
              <a:xfrm>
                <a:off x="5860710" y="3137655"/>
                <a:ext cx="4910684" cy="582691"/>
              </a:xfrm>
              <a:prstGeom prst="roundRect">
                <a:avLst>
                  <a:gd name="adj" fmla="val 15585"/>
                </a:avLst>
              </a:prstGeom>
              <a:solidFill>
                <a:srgbClr val="194449">
                  <a:alpha val="10000"/>
                </a:srgbClr>
              </a:solidFill>
              <a:effectLst>
                <a:outerShdw blurRad="50800" dist="38100" dir="2700000" algn="tl" rotWithShape="0">
                  <a:prstClr val="black">
                    <a:alpha val="40000"/>
                  </a:prstClr>
                </a:outerShdw>
              </a:effectLst>
            </p:spPr>
            <p:txBody>
              <a:bodyPr wrap="square" lIns="182880" tIns="0" rIns="0" bIns="0" rtlCol="0" anchor="ctr" anchorCtr="0">
                <a:noAutofit/>
              </a:bodyPr>
              <a:lstStyle>
                <a:defPPr>
                  <a:defRPr lang="en-US"/>
                </a:defPPr>
                <a:lvl1pPr marR="0" lvl="0" indent="0" defTabSz="2275850" fontAlgn="base">
                  <a:lnSpc>
                    <a:spcPct val="100000"/>
                  </a:lnSpc>
                  <a:spcBef>
                    <a:spcPts val="200"/>
                  </a:spcBef>
                  <a:spcAft>
                    <a:spcPct val="0"/>
                  </a:spcAft>
                  <a:buClrTx/>
                  <a:buSzTx/>
                  <a:buFontTx/>
                  <a:buNone/>
                  <a:tabLst>
                    <a:tab pos="3701239" algn="l"/>
                  </a:tabLst>
                  <a:defRPr kumimoji="0" b="1" i="0" u="none" strike="noStrike" cap="none" spc="0" normalizeH="0" baseline="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cs typeface="Segoe UI" pitchFamily="34" charset="0"/>
                  </a:defRPr>
                </a:lvl1pPr>
              </a:lstStyle>
              <a:p>
                <a:pPr marL="0" marR="0" lvl="0" indent="0" algn="ctr" defTabSz="2275850" rtl="0" eaLnBrk="1" fontAlgn="base" latinLnBrk="0" hangingPunct="1">
                  <a:lnSpc>
                    <a:spcPct val="100000"/>
                  </a:lnSpc>
                  <a:spcBef>
                    <a:spcPts val="200"/>
                  </a:spcBef>
                  <a:spcAft>
                    <a:spcPct val="0"/>
                  </a:spcAft>
                  <a:buClrTx/>
                  <a:buSzTx/>
                  <a:buFontTx/>
                  <a:buNone/>
                  <a:tabLst>
                    <a:tab pos="3701239" algn="l"/>
                  </a:tabLst>
                  <a:defRPr/>
                </a:pPr>
                <a:endParaRPr kumimoji="0" lang="en-US" sz="1800" b="1" i="0" u="none" strike="noStrike" kern="1200" cap="none" spc="0" normalizeH="0" baseline="0" noProof="0" dirty="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ea typeface="+mn-ea"/>
                  <a:cs typeface="Segoe UI" pitchFamily="34" charset="0"/>
                </a:endParaRPr>
              </a:p>
            </p:txBody>
          </p:sp>
          <p:sp>
            <p:nvSpPr>
              <p:cNvPr id="32" name="TextBox 31">
                <a:extLst>
                  <a:ext uri="{FF2B5EF4-FFF2-40B4-BE49-F238E27FC236}">
                    <a16:creationId xmlns:a16="http://schemas.microsoft.com/office/drawing/2014/main" id="{A8FEF1F5-8630-A047-79AA-203217E46CDA}"/>
                  </a:ext>
                </a:extLst>
              </p:cNvPr>
              <p:cNvSpPr txBox="1"/>
              <p:nvPr/>
            </p:nvSpPr>
            <p:spPr>
              <a:xfrm>
                <a:off x="6371752" y="3336667"/>
                <a:ext cx="4272689"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Segoe UI"/>
                    <a:ea typeface="+mn-ea"/>
                    <a:cs typeface="+mn-cs"/>
                  </a:rPr>
                  <a:t>AI literacy and skilling are now critical workforce strategies</a:t>
                </a:r>
              </a:p>
            </p:txBody>
          </p:sp>
        </p:grpSp>
        <p:grpSp>
          <p:nvGrpSpPr>
            <p:cNvPr id="33" name="Group 32">
              <a:extLst>
                <a:ext uri="{FF2B5EF4-FFF2-40B4-BE49-F238E27FC236}">
                  <a16:creationId xmlns:a16="http://schemas.microsoft.com/office/drawing/2014/main" id="{841D7939-379E-DECA-4D71-F01EF0515903}"/>
                </a:ext>
              </a:extLst>
            </p:cNvPr>
            <p:cNvGrpSpPr/>
            <p:nvPr/>
          </p:nvGrpSpPr>
          <p:grpSpPr>
            <a:xfrm>
              <a:off x="5939376" y="4929285"/>
              <a:ext cx="4910684" cy="582691"/>
              <a:chOff x="5860710" y="3137655"/>
              <a:chExt cx="4910684" cy="582691"/>
            </a:xfrm>
          </p:grpSpPr>
          <p:sp>
            <p:nvSpPr>
              <p:cNvPr id="34" name="TextBox 33">
                <a:extLst>
                  <a:ext uri="{FF2B5EF4-FFF2-40B4-BE49-F238E27FC236}">
                    <a16:creationId xmlns:a16="http://schemas.microsoft.com/office/drawing/2014/main" id="{522EAB7C-2A72-1EF2-BE5D-B74427A59536}"/>
                  </a:ext>
                  <a:ext uri="{C183D7F6-B498-43B3-948B-1728B52AA6E4}">
                    <adec:decorative xmlns:adec="http://schemas.microsoft.com/office/drawing/2017/decorative" val="0"/>
                  </a:ext>
                </a:extLst>
              </p:cNvPr>
              <p:cNvSpPr txBox="1">
                <a:spLocks/>
              </p:cNvSpPr>
              <p:nvPr/>
            </p:nvSpPr>
            <p:spPr>
              <a:xfrm>
                <a:off x="5860710" y="3137655"/>
                <a:ext cx="4910684" cy="582691"/>
              </a:xfrm>
              <a:prstGeom prst="roundRect">
                <a:avLst>
                  <a:gd name="adj" fmla="val 15585"/>
                </a:avLst>
              </a:prstGeom>
              <a:solidFill>
                <a:srgbClr val="194449">
                  <a:alpha val="10000"/>
                </a:srgbClr>
              </a:solidFill>
              <a:effectLst>
                <a:outerShdw blurRad="50800" dist="38100" dir="2700000" algn="tl" rotWithShape="0">
                  <a:prstClr val="black">
                    <a:alpha val="40000"/>
                  </a:prstClr>
                </a:outerShdw>
              </a:effectLst>
            </p:spPr>
            <p:txBody>
              <a:bodyPr wrap="square" lIns="182880" tIns="0" rIns="0" bIns="0" rtlCol="0" anchor="ctr" anchorCtr="0">
                <a:noAutofit/>
              </a:bodyPr>
              <a:lstStyle>
                <a:defPPr>
                  <a:defRPr lang="en-US"/>
                </a:defPPr>
                <a:lvl1pPr marR="0" lvl="0" indent="0" defTabSz="2275850" fontAlgn="base">
                  <a:lnSpc>
                    <a:spcPct val="100000"/>
                  </a:lnSpc>
                  <a:spcBef>
                    <a:spcPts val="200"/>
                  </a:spcBef>
                  <a:spcAft>
                    <a:spcPct val="0"/>
                  </a:spcAft>
                  <a:buClrTx/>
                  <a:buSzTx/>
                  <a:buFontTx/>
                  <a:buNone/>
                  <a:tabLst>
                    <a:tab pos="3701239" algn="l"/>
                  </a:tabLst>
                  <a:defRPr kumimoji="0" b="1" i="0" u="none" strike="noStrike" cap="none" spc="0" normalizeH="0" baseline="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cs typeface="Segoe UI" pitchFamily="34" charset="0"/>
                  </a:defRPr>
                </a:lvl1pPr>
              </a:lstStyle>
              <a:p>
                <a:pPr marL="0" marR="0" lvl="0" indent="0" algn="ctr" defTabSz="2275850" rtl="0" eaLnBrk="1" fontAlgn="base" latinLnBrk="0" hangingPunct="1">
                  <a:lnSpc>
                    <a:spcPct val="100000"/>
                  </a:lnSpc>
                  <a:spcBef>
                    <a:spcPts val="200"/>
                  </a:spcBef>
                  <a:spcAft>
                    <a:spcPct val="0"/>
                  </a:spcAft>
                  <a:buClrTx/>
                  <a:buSzTx/>
                  <a:buFontTx/>
                  <a:buNone/>
                  <a:tabLst>
                    <a:tab pos="3701239" algn="l"/>
                  </a:tabLst>
                  <a:defRPr/>
                </a:pPr>
                <a:endParaRPr kumimoji="0" lang="en-US" sz="1800" b="1" i="0" u="none" strike="noStrike" kern="1200" cap="none" spc="0" normalizeH="0" baseline="0" noProof="0" dirty="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ea typeface="+mn-ea"/>
                  <a:cs typeface="Segoe UI" pitchFamily="34" charset="0"/>
                </a:endParaRPr>
              </a:p>
            </p:txBody>
          </p:sp>
          <p:sp>
            <p:nvSpPr>
              <p:cNvPr id="35" name="TextBox 34">
                <a:extLst>
                  <a:ext uri="{FF2B5EF4-FFF2-40B4-BE49-F238E27FC236}">
                    <a16:creationId xmlns:a16="http://schemas.microsoft.com/office/drawing/2014/main" id="{F05B6EDD-330F-0347-6470-4E47B803C70F}"/>
                  </a:ext>
                </a:extLst>
              </p:cNvPr>
              <p:cNvSpPr txBox="1"/>
              <p:nvPr/>
            </p:nvSpPr>
            <p:spPr>
              <a:xfrm>
                <a:off x="6371753" y="3336667"/>
                <a:ext cx="3493194"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Segoe UI"/>
                    <a:ea typeface="+mn-ea"/>
                    <a:cs typeface="+mn-cs"/>
                  </a:rPr>
                  <a:t>AI is driving a shift in organizational design</a:t>
                </a:r>
              </a:p>
            </p:txBody>
          </p:sp>
        </p:grpSp>
        <p:grpSp>
          <p:nvGrpSpPr>
            <p:cNvPr id="49" name="Group 48">
              <a:extLst>
                <a:ext uri="{FF2B5EF4-FFF2-40B4-BE49-F238E27FC236}">
                  <a16:creationId xmlns:a16="http://schemas.microsoft.com/office/drawing/2014/main" id="{FFFEC548-60D5-8358-DBE1-5496B9AF8AB3}"/>
                </a:ext>
              </a:extLst>
            </p:cNvPr>
            <p:cNvGrpSpPr/>
            <p:nvPr/>
          </p:nvGrpSpPr>
          <p:grpSpPr>
            <a:xfrm>
              <a:off x="5821680" y="2940912"/>
              <a:ext cx="274320" cy="274320"/>
              <a:chOff x="5509098" y="2840190"/>
              <a:chExt cx="457200" cy="457200"/>
            </a:xfrm>
            <a:effectLst>
              <a:outerShdw blurRad="50800" dist="38100" dir="2700000" algn="tl" rotWithShape="0">
                <a:prstClr val="black">
                  <a:alpha val="40000"/>
                </a:prstClr>
              </a:outerShdw>
            </a:effectLst>
          </p:grpSpPr>
          <p:sp>
            <p:nvSpPr>
              <p:cNvPr id="37" name="Flowchart: Connector 36">
                <a:extLst>
                  <a:ext uri="{FF2B5EF4-FFF2-40B4-BE49-F238E27FC236}">
                    <a16:creationId xmlns:a16="http://schemas.microsoft.com/office/drawing/2014/main" id="{31D4335B-AC29-14CC-9BA7-1AB0D7243FE2}"/>
                  </a:ext>
                </a:extLst>
              </p:cNvPr>
              <p:cNvSpPr/>
              <p:nvPr/>
            </p:nvSpPr>
            <p:spPr bwMode="auto">
              <a:xfrm>
                <a:off x="5509098" y="2840190"/>
                <a:ext cx="457200" cy="457200"/>
              </a:xfrm>
              <a:prstGeom prst="flowChartConnector">
                <a:avLst/>
              </a:prstGeom>
              <a:gradFill flip="none" rotWithShape="1">
                <a:gsLst>
                  <a:gs pos="0">
                    <a:srgbClr val="0A6BBA"/>
                  </a:gs>
                  <a:gs pos="80000">
                    <a:srgbClr val="318581"/>
                  </a:gs>
                </a:gsLst>
                <a:path path="circle">
                  <a:fillToRect l="100000" t="100000"/>
                </a:path>
                <a:tileRect r="-100000" b="-100000"/>
              </a:gradFill>
            </p:spPr>
            <p:txBody>
              <a:bodyPr wrap="square" lIns="91440" tIns="18288" rIns="91440" bIns="36576" rtlCol="0" anchor="ctr" anchorCtr="0">
                <a:spAutoFit/>
              </a:bodyPr>
              <a:lstStyle/>
              <a:p>
                <a:pPr marL="0" marR="0" lvl="0" indent="0" algn="ctr" defTabSz="914437" rtl="0" eaLnBrk="1" fontAlgn="base" latinLnBrk="0" hangingPunct="1">
                  <a:lnSpc>
                    <a:spcPct val="100000"/>
                  </a:lnSpc>
                  <a:spcBef>
                    <a:spcPct val="0"/>
                  </a:spcBef>
                  <a:spcAft>
                    <a:spcPct val="0"/>
                  </a:spcAft>
                  <a:buClrTx/>
                  <a:buSzTx/>
                  <a:buFontTx/>
                  <a:buNone/>
                  <a:tabLst>
                    <a:tab pos="1487158" algn="l"/>
                  </a:tabLst>
                  <a:defRPr/>
                </a:pPr>
                <a:endParaRPr kumimoji="0" lang="en-US" sz="1400" b="1" i="0" u="none" strike="noStrike" kern="1200" cap="none" spc="0" normalizeH="0" baseline="0" noProof="0" dirty="0" err="1">
                  <a:ln w="3175">
                    <a:noFill/>
                  </a:ln>
                  <a:gradFill>
                    <a:gsLst>
                      <a:gs pos="92661">
                        <a:srgbClr val="FFFFFF"/>
                      </a:gs>
                      <a:gs pos="78000">
                        <a:srgbClr val="FFFFFF"/>
                      </a:gs>
                    </a:gsLst>
                    <a:path path="circle">
                      <a:fillToRect l="100000" b="100000"/>
                    </a:path>
                  </a:gradFill>
                  <a:effectLst/>
                  <a:uLnTx/>
                  <a:uFillTx/>
                  <a:latin typeface="Segoe UI Variable Display Semib" pitchFamily="2" charset="0"/>
                  <a:ea typeface="+mn-ea"/>
                  <a:cs typeface="Segoe UI" pitchFamily="34" charset="0"/>
                </a:endParaRPr>
              </a:p>
            </p:txBody>
          </p:sp>
          <p:pic>
            <p:nvPicPr>
              <p:cNvPr id="45" name="Graphic 44" descr="Badge 1 with solid fill">
                <a:extLst>
                  <a:ext uri="{FF2B5EF4-FFF2-40B4-BE49-F238E27FC236}">
                    <a16:creationId xmlns:a16="http://schemas.microsoft.com/office/drawing/2014/main" id="{77408685-133B-097E-E592-F04B3B06C62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509098" y="2840190"/>
                <a:ext cx="457200" cy="457200"/>
              </a:xfrm>
              <a:prstGeom prst="rect">
                <a:avLst/>
              </a:prstGeom>
            </p:spPr>
          </p:pic>
        </p:grpSp>
        <p:grpSp>
          <p:nvGrpSpPr>
            <p:cNvPr id="50" name="Group 49">
              <a:extLst>
                <a:ext uri="{FF2B5EF4-FFF2-40B4-BE49-F238E27FC236}">
                  <a16:creationId xmlns:a16="http://schemas.microsoft.com/office/drawing/2014/main" id="{CF8E93AA-E421-E61E-D3ED-02654D326C1B}"/>
                </a:ext>
              </a:extLst>
            </p:cNvPr>
            <p:cNvGrpSpPr/>
            <p:nvPr/>
          </p:nvGrpSpPr>
          <p:grpSpPr>
            <a:xfrm>
              <a:off x="5821680" y="3670795"/>
              <a:ext cx="274320" cy="274320"/>
              <a:chOff x="5509098" y="2840190"/>
              <a:chExt cx="457200" cy="457200"/>
            </a:xfrm>
          </p:grpSpPr>
          <p:sp>
            <p:nvSpPr>
              <p:cNvPr id="51" name="Flowchart: Connector 50">
                <a:extLst>
                  <a:ext uri="{FF2B5EF4-FFF2-40B4-BE49-F238E27FC236}">
                    <a16:creationId xmlns:a16="http://schemas.microsoft.com/office/drawing/2014/main" id="{8BDA437F-3DB0-A1B4-3921-D0F410856178}"/>
                  </a:ext>
                </a:extLst>
              </p:cNvPr>
              <p:cNvSpPr/>
              <p:nvPr/>
            </p:nvSpPr>
            <p:spPr bwMode="auto">
              <a:xfrm>
                <a:off x="5509098" y="2840190"/>
                <a:ext cx="457200" cy="457200"/>
              </a:xfrm>
              <a:prstGeom prst="flowChartConnector">
                <a:avLst/>
              </a:prstGeom>
              <a:gradFill flip="none" rotWithShape="1">
                <a:gsLst>
                  <a:gs pos="0">
                    <a:srgbClr val="0A6BBA"/>
                  </a:gs>
                  <a:gs pos="80000">
                    <a:srgbClr val="318581"/>
                  </a:gs>
                </a:gsLst>
                <a:path path="circle">
                  <a:fillToRect l="100000" t="100000"/>
                </a:path>
                <a:tileRect r="-100000" b="-100000"/>
              </a:gradFill>
            </p:spPr>
            <p:txBody>
              <a:bodyPr wrap="square" lIns="91440" tIns="18288" rIns="91440" bIns="36576" rtlCol="0" anchor="ctr" anchorCtr="0">
                <a:spAutoFit/>
              </a:bodyPr>
              <a:lstStyle/>
              <a:p>
                <a:pPr marL="0" marR="0" lvl="0" indent="0" algn="ctr" defTabSz="914437" rtl="0" eaLnBrk="1" fontAlgn="base" latinLnBrk="0" hangingPunct="1">
                  <a:lnSpc>
                    <a:spcPct val="100000"/>
                  </a:lnSpc>
                  <a:spcBef>
                    <a:spcPct val="0"/>
                  </a:spcBef>
                  <a:spcAft>
                    <a:spcPct val="0"/>
                  </a:spcAft>
                  <a:buClrTx/>
                  <a:buSzTx/>
                  <a:buFontTx/>
                  <a:buNone/>
                  <a:tabLst>
                    <a:tab pos="1487158" algn="l"/>
                  </a:tabLst>
                  <a:defRPr/>
                </a:pPr>
                <a:endParaRPr kumimoji="0" lang="en-US" sz="1400" b="1" i="0" u="none" strike="noStrike" kern="1200" cap="none" spc="0" normalizeH="0" baseline="0" noProof="0" dirty="0" err="1">
                  <a:ln w="3175">
                    <a:noFill/>
                  </a:ln>
                  <a:gradFill>
                    <a:gsLst>
                      <a:gs pos="92661">
                        <a:srgbClr val="FFFFFF"/>
                      </a:gs>
                      <a:gs pos="78000">
                        <a:srgbClr val="FFFFFF"/>
                      </a:gs>
                    </a:gsLst>
                    <a:path path="circle">
                      <a:fillToRect l="100000" b="100000"/>
                    </a:path>
                  </a:gradFill>
                  <a:effectLst/>
                  <a:uLnTx/>
                  <a:uFillTx/>
                  <a:latin typeface="Segoe UI Variable Display Semib" pitchFamily="2" charset="0"/>
                  <a:ea typeface="+mn-ea"/>
                  <a:cs typeface="Segoe UI" pitchFamily="34" charset="0"/>
                </a:endParaRPr>
              </a:p>
            </p:txBody>
          </p:sp>
          <p:pic>
            <p:nvPicPr>
              <p:cNvPr id="52" name="Graphic 51">
                <a:extLst>
                  <a:ext uri="{FF2B5EF4-FFF2-40B4-BE49-F238E27FC236}">
                    <a16:creationId xmlns:a16="http://schemas.microsoft.com/office/drawing/2014/main" id="{323C2AB5-3A26-D33D-A85C-92BE015A42A8}"/>
                  </a:ext>
                </a:extLst>
              </p:cNvPr>
              <p:cNvPicPr>
                <a:picLocks noChangeAspect="1"/>
              </p:cNvPicPr>
              <p:nvPr/>
            </p:nvPicPr>
            <p:blipFill>
              <a:blip r:embed="rId6">
                <a:extLst>
                  <a:ext uri="{96DAC541-7B7A-43D3-8B79-37D633B846F1}">
                    <asvg:svgBlip xmlns:asvg="http://schemas.microsoft.com/office/drawing/2016/SVG/main" r:embed="rId7"/>
                  </a:ext>
                </a:extLst>
              </a:blip>
              <a:srcRect/>
              <a:stretch/>
            </p:blipFill>
            <p:spPr>
              <a:xfrm>
                <a:off x="5509098" y="2840190"/>
                <a:ext cx="457200" cy="457200"/>
              </a:xfrm>
              <a:prstGeom prst="rect">
                <a:avLst/>
              </a:prstGeom>
            </p:spPr>
          </p:pic>
        </p:grpSp>
        <p:grpSp>
          <p:nvGrpSpPr>
            <p:cNvPr id="53" name="Group 52">
              <a:extLst>
                <a:ext uri="{FF2B5EF4-FFF2-40B4-BE49-F238E27FC236}">
                  <a16:creationId xmlns:a16="http://schemas.microsoft.com/office/drawing/2014/main" id="{D69AC72C-26F5-A9C3-BC1F-FC232B264389}"/>
                </a:ext>
              </a:extLst>
            </p:cNvPr>
            <p:cNvGrpSpPr/>
            <p:nvPr/>
          </p:nvGrpSpPr>
          <p:grpSpPr>
            <a:xfrm>
              <a:off x="5821680" y="4360106"/>
              <a:ext cx="274320" cy="274320"/>
              <a:chOff x="5509098" y="2840190"/>
              <a:chExt cx="457200" cy="457200"/>
            </a:xfrm>
          </p:grpSpPr>
          <p:sp>
            <p:nvSpPr>
              <p:cNvPr id="54" name="Flowchart: Connector 53">
                <a:extLst>
                  <a:ext uri="{FF2B5EF4-FFF2-40B4-BE49-F238E27FC236}">
                    <a16:creationId xmlns:a16="http://schemas.microsoft.com/office/drawing/2014/main" id="{C4E67E58-61AC-A78E-6007-646A2847B7EF}"/>
                  </a:ext>
                </a:extLst>
              </p:cNvPr>
              <p:cNvSpPr/>
              <p:nvPr/>
            </p:nvSpPr>
            <p:spPr bwMode="auto">
              <a:xfrm>
                <a:off x="5509098" y="2840190"/>
                <a:ext cx="457200" cy="457200"/>
              </a:xfrm>
              <a:prstGeom prst="flowChartConnector">
                <a:avLst/>
              </a:prstGeom>
              <a:gradFill flip="none" rotWithShape="1">
                <a:gsLst>
                  <a:gs pos="0">
                    <a:srgbClr val="0A6BBA"/>
                  </a:gs>
                  <a:gs pos="80000">
                    <a:srgbClr val="318581"/>
                  </a:gs>
                </a:gsLst>
                <a:path path="circle">
                  <a:fillToRect l="100000" t="100000"/>
                </a:path>
                <a:tileRect r="-100000" b="-100000"/>
              </a:gradFill>
            </p:spPr>
            <p:txBody>
              <a:bodyPr wrap="square" lIns="91440" tIns="18288" rIns="91440" bIns="36576" rtlCol="0" anchor="ctr" anchorCtr="0">
                <a:spAutoFit/>
              </a:bodyPr>
              <a:lstStyle/>
              <a:p>
                <a:pPr marL="0" marR="0" lvl="0" indent="0" algn="ctr" defTabSz="914437" rtl="0" eaLnBrk="1" fontAlgn="base" latinLnBrk="0" hangingPunct="1">
                  <a:lnSpc>
                    <a:spcPct val="100000"/>
                  </a:lnSpc>
                  <a:spcBef>
                    <a:spcPct val="0"/>
                  </a:spcBef>
                  <a:spcAft>
                    <a:spcPct val="0"/>
                  </a:spcAft>
                  <a:buClrTx/>
                  <a:buSzTx/>
                  <a:buFontTx/>
                  <a:buNone/>
                  <a:tabLst>
                    <a:tab pos="1487158" algn="l"/>
                  </a:tabLst>
                  <a:defRPr/>
                </a:pPr>
                <a:endParaRPr kumimoji="0" lang="en-US" sz="1400" b="1" i="0" u="none" strike="noStrike" kern="1200" cap="none" spc="0" normalizeH="0" baseline="0" noProof="0" dirty="0" err="1">
                  <a:ln w="3175">
                    <a:noFill/>
                  </a:ln>
                  <a:gradFill>
                    <a:gsLst>
                      <a:gs pos="92661">
                        <a:srgbClr val="FFFFFF"/>
                      </a:gs>
                      <a:gs pos="78000">
                        <a:srgbClr val="FFFFFF"/>
                      </a:gs>
                    </a:gsLst>
                    <a:path path="circle">
                      <a:fillToRect l="100000" b="100000"/>
                    </a:path>
                  </a:gradFill>
                  <a:effectLst/>
                  <a:uLnTx/>
                  <a:uFillTx/>
                  <a:latin typeface="Segoe UI Variable Display Semib" pitchFamily="2" charset="0"/>
                  <a:ea typeface="+mn-ea"/>
                  <a:cs typeface="Segoe UI" pitchFamily="34" charset="0"/>
                </a:endParaRPr>
              </a:p>
            </p:txBody>
          </p:sp>
          <p:pic>
            <p:nvPicPr>
              <p:cNvPr id="55" name="Graphic 54">
                <a:extLst>
                  <a:ext uri="{FF2B5EF4-FFF2-40B4-BE49-F238E27FC236}">
                    <a16:creationId xmlns:a16="http://schemas.microsoft.com/office/drawing/2014/main" id="{D301EE11-FDF6-86BF-907B-8817AC020CB9}"/>
                  </a:ext>
                </a:extLst>
              </p:cNvPr>
              <p:cNvPicPr>
                <a:picLocks noChangeAspect="1"/>
              </p:cNvPicPr>
              <p:nvPr/>
            </p:nvPicPr>
            <p:blipFill>
              <a:blip r:embed="rId8">
                <a:extLst>
                  <a:ext uri="{96DAC541-7B7A-43D3-8B79-37D633B846F1}">
                    <asvg:svgBlip xmlns:asvg="http://schemas.microsoft.com/office/drawing/2016/SVG/main" r:embed="rId9"/>
                  </a:ext>
                </a:extLst>
              </a:blip>
              <a:srcRect/>
              <a:stretch/>
            </p:blipFill>
            <p:spPr>
              <a:xfrm>
                <a:off x="5509098" y="2840190"/>
                <a:ext cx="457200" cy="457200"/>
              </a:xfrm>
              <a:prstGeom prst="rect">
                <a:avLst/>
              </a:prstGeom>
            </p:spPr>
          </p:pic>
        </p:grpSp>
        <p:grpSp>
          <p:nvGrpSpPr>
            <p:cNvPr id="56" name="Group 55">
              <a:extLst>
                <a:ext uri="{FF2B5EF4-FFF2-40B4-BE49-F238E27FC236}">
                  <a16:creationId xmlns:a16="http://schemas.microsoft.com/office/drawing/2014/main" id="{54E27C9C-8615-261B-30FD-BCD82813167B}"/>
                </a:ext>
              </a:extLst>
            </p:cNvPr>
            <p:cNvGrpSpPr/>
            <p:nvPr/>
          </p:nvGrpSpPr>
          <p:grpSpPr>
            <a:xfrm>
              <a:off x="5821680" y="5064949"/>
              <a:ext cx="274320" cy="274320"/>
              <a:chOff x="5509098" y="2840190"/>
              <a:chExt cx="457200" cy="457200"/>
            </a:xfrm>
          </p:grpSpPr>
          <p:sp>
            <p:nvSpPr>
              <p:cNvPr id="57" name="Flowchart: Connector 56">
                <a:extLst>
                  <a:ext uri="{FF2B5EF4-FFF2-40B4-BE49-F238E27FC236}">
                    <a16:creationId xmlns:a16="http://schemas.microsoft.com/office/drawing/2014/main" id="{B459958E-2AEC-F11E-1ACB-4F29321DC82B}"/>
                  </a:ext>
                </a:extLst>
              </p:cNvPr>
              <p:cNvSpPr/>
              <p:nvPr/>
            </p:nvSpPr>
            <p:spPr bwMode="auto">
              <a:xfrm>
                <a:off x="5509098" y="2840190"/>
                <a:ext cx="457200" cy="457200"/>
              </a:xfrm>
              <a:prstGeom prst="flowChartConnector">
                <a:avLst/>
              </a:prstGeom>
              <a:gradFill flip="none" rotWithShape="1">
                <a:gsLst>
                  <a:gs pos="0">
                    <a:srgbClr val="0A6BBA"/>
                  </a:gs>
                  <a:gs pos="80000">
                    <a:srgbClr val="318581"/>
                  </a:gs>
                </a:gsLst>
                <a:path path="circle">
                  <a:fillToRect l="100000" t="100000"/>
                </a:path>
                <a:tileRect r="-100000" b="-100000"/>
              </a:gradFill>
            </p:spPr>
            <p:txBody>
              <a:bodyPr wrap="square" lIns="91440" tIns="18288" rIns="91440" bIns="36576" rtlCol="0" anchor="ctr" anchorCtr="0">
                <a:spAutoFit/>
              </a:bodyPr>
              <a:lstStyle/>
              <a:p>
                <a:pPr marL="0" marR="0" lvl="0" indent="0" algn="ctr" defTabSz="914437" rtl="0" eaLnBrk="1" fontAlgn="base" latinLnBrk="0" hangingPunct="1">
                  <a:lnSpc>
                    <a:spcPct val="100000"/>
                  </a:lnSpc>
                  <a:spcBef>
                    <a:spcPct val="0"/>
                  </a:spcBef>
                  <a:spcAft>
                    <a:spcPct val="0"/>
                  </a:spcAft>
                  <a:buClrTx/>
                  <a:buSzTx/>
                  <a:buFontTx/>
                  <a:buNone/>
                  <a:tabLst>
                    <a:tab pos="1487158" algn="l"/>
                  </a:tabLst>
                  <a:defRPr/>
                </a:pPr>
                <a:endParaRPr kumimoji="0" lang="en-US" sz="1400" b="1" i="0" u="none" strike="noStrike" kern="1200" cap="none" spc="0" normalizeH="0" baseline="0" noProof="0" dirty="0" err="1">
                  <a:ln w="3175">
                    <a:noFill/>
                  </a:ln>
                  <a:gradFill>
                    <a:gsLst>
                      <a:gs pos="92661">
                        <a:srgbClr val="FFFFFF"/>
                      </a:gs>
                      <a:gs pos="78000">
                        <a:srgbClr val="FFFFFF"/>
                      </a:gs>
                    </a:gsLst>
                    <a:path path="circle">
                      <a:fillToRect l="100000" b="100000"/>
                    </a:path>
                  </a:gradFill>
                  <a:effectLst/>
                  <a:uLnTx/>
                  <a:uFillTx/>
                  <a:latin typeface="Segoe UI Variable Display Semib" pitchFamily="2" charset="0"/>
                  <a:ea typeface="+mn-ea"/>
                  <a:cs typeface="Segoe UI" pitchFamily="34" charset="0"/>
                </a:endParaRPr>
              </a:p>
            </p:txBody>
          </p:sp>
          <p:pic>
            <p:nvPicPr>
              <p:cNvPr id="58" name="Graphic 57">
                <a:extLst>
                  <a:ext uri="{FF2B5EF4-FFF2-40B4-BE49-F238E27FC236}">
                    <a16:creationId xmlns:a16="http://schemas.microsoft.com/office/drawing/2014/main" id="{275C9216-9410-BEBC-A437-0ED8CBF2971F}"/>
                  </a:ext>
                </a:extLst>
              </p:cNvPr>
              <p:cNvPicPr>
                <a:picLocks noChangeAspect="1"/>
              </p:cNvPicPr>
              <p:nvPr/>
            </p:nvPicPr>
            <p:blipFill>
              <a:blip r:embed="rId10">
                <a:extLst>
                  <a:ext uri="{96DAC541-7B7A-43D3-8B79-37D633B846F1}">
                    <asvg:svgBlip xmlns:asvg="http://schemas.microsoft.com/office/drawing/2016/SVG/main" r:embed="rId11"/>
                  </a:ext>
                </a:extLst>
              </a:blip>
              <a:srcRect/>
              <a:stretch/>
            </p:blipFill>
            <p:spPr>
              <a:xfrm>
                <a:off x="5509098" y="2840190"/>
                <a:ext cx="457200" cy="457200"/>
              </a:xfrm>
              <a:prstGeom prst="rect">
                <a:avLst/>
              </a:prstGeom>
            </p:spPr>
          </p:pic>
        </p:grpSp>
      </p:grpSp>
    </p:spTree>
    <p:extLst>
      <p:ext uri="{BB962C8B-B14F-4D97-AF65-F5344CB8AC3E}">
        <p14:creationId xmlns:p14="http://schemas.microsoft.com/office/powerpoint/2010/main" val="367816592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75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42" presetClass="path" presetSubtype="0" decel="100000" fill="hold" grpId="1" nodeType="withEffect">
                                  <p:stCondLst>
                                    <p:cond delay="0"/>
                                  </p:stCondLst>
                                  <p:childTnLst>
                                    <p:animMotion origin="layout" path="M 0 -3.33333E-6 L 0 0.03542 " pathEditMode="relative" rAng="0" ptsTypes="AA">
                                      <p:cBhvr>
                                        <p:cTn id="12" dur="700" spd="-100000" fill="hold"/>
                                        <p:tgtEl>
                                          <p:spTgt spid="5"/>
                                        </p:tgtEl>
                                        <p:attrNameLst>
                                          <p:attrName>ppt_x</p:attrName>
                                          <p:attrName>ppt_y</p:attrName>
                                        </p:attrNameLst>
                                      </p:cBhvr>
                                      <p:rCtr x="0" y="1759"/>
                                    </p:animMotion>
                                  </p:childTnLst>
                                </p:cTn>
                              </p:par>
                              <p:par>
                                <p:cTn id="13" presetID="10" presetClass="entr" presetSubtype="0"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par>
                                <p:cTn id="16" presetID="42" presetClass="path" presetSubtype="0" decel="100000" fill="hold" grpId="1" nodeType="withEffect">
                                  <p:stCondLst>
                                    <p:cond delay="0"/>
                                  </p:stCondLst>
                                  <p:childTnLst>
                                    <p:animMotion origin="layout" path="M -2.08333E-7 3.33333E-6 L -2.08333E-7 0.03541 " pathEditMode="relative" rAng="0" ptsTypes="AA">
                                      <p:cBhvr>
                                        <p:cTn id="17" dur="700" spd="-100000" fill="hold"/>
                                        <p:tgtEl>
                                          <p:spTgt spid="13"/>
                                        </p:tgtEl>
                                        <p:attrNameLst>
                                          <p:attrName>ppt_x</p:attrName>
                                          <p:attrName>ppt_y</p:attrName>
                                        </p:attrNameLst>
                                      </p:cBhvr>
                                      <p:rCtr x="0" y="1759"/>
                                    </p:animMotion>
                                  </p:childTnLst>
                                </p:cTn>
                              </p:par>
                              <p:par>
                                <p:cTn id="18" presetID="1" presetClass="entr" presetSubtype="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childTnLst>
                                </p:cTn>
                              </p:par>
                              <p:par>
                                <p:cTn id="20" presetID="42" presetClass="path" presetSubtype="0" decel="100000" fill="hold" grpId="1" nodeType="withEffect">
                                  <p:stCondLst>
                                    <p:cond delay="0"/>
                                  </p:stCondLst>
                                  <p:childTnLst>
                                    <p:animMotion origin="layout" path="M 0 4.81481E-6 L 0 0.03541 " pathEditMode="relative" rAng="0" ptsTypes="AA">
                                      <p:cBhvr>
                                        <p:cTn id="21" dur="700" spd="-100000" fill="hold"/>
                                        <p:tgtEl>
                                          <p:spTgt spid="24"/>
                                        </p:tgtEl>
                                        <p:attrNameLst>
                                          <p:attrName>ppt_x</p:attrName>
                                          <p:attrName>ppt_y</p:attrName>
                                        </p:attrNameLst>
                                      </p:cBhvr>
                                      <p:rCtr x="0" y="1759"/>
                                    </p:animMotion>
                                  </p:childTnLst>
                                </p:cTn>
                              </p:par>
                              <p:par>
                                <p:cTn id="22" presetID="1" presetClass="entr" presetSubtype="0" fill="hold" nodeType="withEffect">
                                  <p:stCondLst>
                                    <p:cond delay="0"/>
                                  </p:stCondLst>
                                  <p:childTnLst>
                                    <p:set>
                                      <p:cBhvr>
                                        <p:cTn id="23" dur="1" fill="hold">
                                          <p:stCondLst>
                                            <p:cond delay="0"/>
                                          </p:stCondLst>
                                        </p:cTn>
                                        <p:tgtEl>
                                          <p:spTgt spid="6"/>
                                        </p:tgtEl>
                                        <p:attrNameLst>
                                          <p:attrName>style.visibility</p:attrName>
                                        </p:attrNameLst>
                                      </p:cBhvr>
                                      <p:to>
                                        <p:strVal val="visible"/>
                                      </p:to>
                                    </p:set>
                                  </p:childTnLst>
                                </p:cTn>
                              </p:par>
                              <p:par>
                                <p:cTn id="24" presetID="1" presetClass="entr" presetSubtype="0" fill="hold" nodeType="withEffect">
                                  <p:stCondLst>
                                    <p:cond delay="0"/>
                                  </p:stCondLst>
                                  <p:childTnLst>
                                    <p:set>
                                      <p:cBhvr>
                                        <p:cTn id="25" dur="1" fill="hold">
                                          <p:stCondLst>
                                            <p:cond delay="0"/>
                                          </p:stCondLst>
                                        </p:cTn>
                                        <p:tgtEl>
                                          <p:spTgt spid="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5" grpId="1" animBg="1"/>
      <p:bldP spid="13" grpId="0"/>
      <p:bldP spid="13" grpId="1"/>
      <p:bldP spid="24" grpId="0" animBg="1"/>
      <p:bldP spid="24" grpId="1"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1960BA-E3C2-6BE2-8ADB-704991C4063F}"/>
            </a:ext>
          </a:extLst>
        </p:cNvPr>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396A8169-17EC-65C2-0DDD-873ED36EF23F}"/>
              </a:ext>
              <a:ext uri="{C183D7F6-B498-43B3-948B-1728B52AA6E4}">
                <adec:decorative xmlns:adec="http://schemas.microsoft.com/office/drawing/2017/decorative" val="1"/>
              </a:ext>
            </a:extLst>
          </p:cNvPr>
          <p:cNvSpPr/>
          <p:nvPr/>
        </p:nvSpPr>
        <p:spPr bwMode="auto">
          <a:xfrm>
            <a:off x="749115" y="676912"/>
            <a:ext cx="10693771" cy="5504176"/>
          </a:xfrm>
          <a:prstGeom prst="roundRect">
            <a:avLst>
              <a:gd name="adj" fmla="val 6028"/>
            </a:avLst>
          </a:prstGeom>
          <a:solidFill>
            <a:srgbClr val="194449">
              <a:alpha val="10000"/>
            </a:srgbClr>
          </a:solidFill>
        </p:spPr>
        <p:txBody>
          <a:bodyPr wrap="square" lIns="0" tIns="0" rIns="0" bIns="45720" rtlCol="0" anchor="ctr" anchorCtr="0">
            <a:noAutofit/>
          </a:bodyPr>
          <a:lstStyle/>
          <a:p>
            <a:pPr marL="0" marR="0" lvl="0" indent="0" algn="ctr" defTabSz="2275850" rtl="0" eaLnBrk="1" fontAlgn="base" latinLnBrk="0" hangingPunct="1">
              <a:lnSpc>
                <a:spcPct val="100000"/>
              </a:lnSpc>
              <a:spcBef>
                <a:spcPts val="200"/>
              </a:spcBef>
              <a:spcAft>
                <a:spcPct val="0"/>
              </a:spcAft>
              <a:buClrTx/>
              <a:buSzTx/>
              <a:buFontTx/>
              <a:buNone/>
              <a:tabLst>
                <a:tab pos="3701239" algn="l"/>
              </a:tabLst>
              <a:defRPr/>
            </a:pPr>
            <a:endParaRPr kumimoji="0" lang="en-US" sz="2000" b="1" i="0" u="none" strike="noStrike" kern="1200" cap="none" spc="0" normalizeH="0" baseline="0" noProof="0" err="1">
              <a:ln w="3175">
                <a:noFill/>
              </a:ln>
              <a:gradFill>
                <a:gsLst>
                  <a:gs pos="9174">
                    <a:srgbClr val="000000"/>
                  </a:gs>
                  <a:gs pos="42000">
                    <a:srgbClr val="000000"/>
                  </a:gs>
                </a:gsLst>
                <a:path path="circle">
                  <a:fillToRect l="100000" t="100000"/>
                </a:path>
              </a:gradFill>
              <a:effectLst/>
              <a:uLnTx/>
              <a:uFillTx/>
              <a:latin typeface="Segoe UI Variable Display Semibold" pitchFamily="2" charset="0"/>
              <a:ea typeface="+mn-ea"/>
              <a:cs typeface="Segoe UI" pitchFamily="34" charset="0"/>
            </a:endParaRPr>
          </a:p>
        </p:txBody>
      </p:sp>
      <p:pic>
        <p:nvPicPr>
          <p:cNvPr id="6" name="Picture 5">
            <a:extLst>
              <a:ext uri="{FF2B5EF4-FFF2-40B4-BE49-F238E27FC236}">
                <a16:creationId xmlns:a16="http://schemas.microsoft.com/office/drawing/2014/main" id="{8A012FF3-38E0-42F2-27B6-E440EF9CD976}"/>
              </a:ext>
              <a:ext uri="{C183D7F6-B498-43B3-948B-1728B52AA6E4}">
                <adec:decorative xmlns:adec="http://schemas.microsoft.com/office/drawing/2017/decorative" val="1"/>
              </a:ext>
            </a:extLst>
          </p:cNvPr>
          <p:cNvPicPr>
            <a:picLocks noChangeAspect="1"/>
          </p:cNvPicPr>
          <p:nvPr/>
        </p:nvPicPr>
        <p:blipFill>
          <a:blip r:embed="rId3" cstate="email">
            <a:extLst>
              <a:ext uri="{BEBA8EAE-BF5A-486C-A8C5-ECC9F3942E4B}">
                <a14:imgProps xmlns:a14="http://schemas.microsoft.com/office/drawing/2010/main">
                  <a14:imgLayer r:embed="rId4">
                    <a14:imgEffect>
                      <a14:colorTemperature colorTemp="7699"/>
                    </a14:imgEffect>
                    <a14:imgEffect>
                      <a14:saturation sat="80000"/>
                    </a14:imgEffect>
                    <a14:imgEffect>
                      <a14:brightnessContrast bright="-16000"/>
                    </a14:imgEffect>
                  </a14:imgLayer>
                </a14:imgProps>
              </a:ext>
              <a:ext uri="{28A0092B-C50C-407E-A947-70E740481C1C}">
                <a14:useLocalDpi xmlns:a14="http://schemas.microsoft.com/office/drawing/2010/main"/>
              </a:ext>
            </a:extLst>
          </a:blip>
          <a:srcRect/>
          <a:stretch>
            <a:fillRect/>
          </a:stretch>
        </p:blipFill>
        <p:spPr>
          <a:xfrm>
            <a:off x="1130917" y="1022550"/>
            <a:ext cx="3300874" cy="4809744"/>
          </a:xfrm>
          <a:prstGeom prst="roundRect">
            <a:avLst>
              <a:gd name="adj" fmla="val 7777"/>
            </a:avLst>
          </a:prstGeom>
          <a:ln>
            <a:noFill/>
          </a:ln>
        </p:spPr>
      </p:pic>
      <p:sp>
        <p:nvSpPr>
          <p:cNvPr id="2" name="Title 1">
            <a:extLst>
              <a:ext uri="{FF2B5EF4-FFF2-40B4-BE49-F238E27FC236}">
                <a16:creationId xmlns:a16="http://schemas.microsoft.com/office/drawing/2014/main" id="{2683185B-02FF-666D-AEE1-3C811CAD1131}"/>
              </a:ext>
            </a:extLst>
          </p:cNvPr>
          <p:cNvSpPr txBox="1">
            <a:spLocks noGrp="1"/>
          </p:cNvSpPr>
          <p:nvPr>
            <p:ph type="title" idx="4294967295"/>
          </p:nvPr>
        </p:nvSpPr>
        <p:spPr>
          <a:xfrm>
            <a:off x="4857276" y="1986296"/>
            <a:ext cx="3629263" cy="2885405"/>
          </a:xfrm>
          <a:prstGeom prst="rect">
            <a:avLst/>
          </a:prstGeom>
          <a:noFill/>
          <a:ln>
            <a:noFill/>
            <a:prstDash/>
          </a:ln>
          <a:effectLst/>
        </p:spPr>
        <p:txBody>
          <a:bodyPr rot="0" spcFirstLastPara="0" vertOverflow="overflow" horzOverflow="overflow" vert="horz" wrap="none" lIns="0" tIns="0" rIns="0" bIns="0" numCol="1" spcCol="0" rtlCol="0" fromWordArt="0" anchor="t" anchorCtr="0" forceAA="0" compatLnSpc="1">
            <a:prstTxWarp prst="textNoShape">
              <a:avLst/>
            </a:prstTxWarp>
            <a:spAutoFit/>
          </a:bodyPr>
          <a:lstStyle/>
          <a:p>
            <a:pPr lvl="0" defTabSz="914400">
              <a:lnSpc>
                <a:spcPts val="7500"/>
              </a:lnSpc>
              <a:spcBef>
                <a:spcPts val="0"/>
              </a:spcBef>
              <a:defRPr/>
            </a:pPr>
            <a:r>
              <a:rPr lang="en-US" sz="6600" spc="0">
                <a:ln>
                  <a:noFill/>
                </a:ln>
                <a:latin typeface="+mn-lt"/>
                <a:cs typeface="+mn-cs"/>
              </a:rPr>
              <a:t>Reshape</a:t>
            </a:r>
            <a:br>
              <a:rPr lang="en-US" sz="6600" spc="0">
                <a:ln>
                  <a:noFill/>
                </a:ln>
                <a:latin typeface="+mn-lt"/>
                <a:cs typeface="+mn-cs"/>
              </a:rPr>
            </a:br>
            <a:r>
              <a:rPr lang="en-US" sz="6600" spc="0">
                <a:ln>
                  <a:noFill/>
                </a:ln>
                <a:latin typeface="+mn-lt"/>
                <a:cs typeface="+mn-cs"/>
              </a:rPr>
              <a:t>business</a:t>
            </a:r>
            <a:br>
              <a:rPr lang="en-US" sz="6600" spc="0">
                <a:ln>
                  <a:noFill/>
                </a:ln>
                <a:latin typeface="+mn-lt"/>
                <a:cs typeface="+mn-cs"/>
              </a:rPr>
            </a:br>
            <a:r>
              <a:rPr lang="en-US" sz="6600" spc="0">
                <a:ln>
                  <a:noFill/>
                </a:ln>
                <a:latin typeface="+mn-lt"/>
                <a:cs typeface="+mn-cs"/>
              </a:rPr>
              <a:t>processes</a:t>
            </a:r>
            <a:endParaRPr kumimoji="0" lang="en-US" sz="6600" b="0" i="0" u="none" strike="noStrike" kern="1200" cap="none" spc="0" normalizeH="0" baseline="0" noProof="0">
              <a:ln>
                <a:noFill/>
              </a:ln>
              <a:effectLst/>
              <a:uLnTx/>
              <a:uFillTx/>
              <a:latin typeface="+mn-lt"/>
              <a:cs typeface="+mn-cs"/>
            </a:endParaRPr>
          </a:p>
        </p:txBody>
      </p:sp>
    </p:spTree>
    <p:extLst>
      <p:ext uri="{BB962C8B-B14F-4D97-AF65-F5344CB8AC3E}">
        <p14:creationId xmlns:p14="http://schemas.microsoft.com/office/powerpoint/2010/main" val="2009313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1A5896-9B03-3816-BFE5-6D4FDDBBE93B}"/>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BECE6CA5-DC63-B489-F6AA-3C1F8FE00B5A}"/>
              </a:ext>
              <a:ext uri="{C183D7F6-B498-43B3-948B-1728B52AA6E4}">
                <adec:decorative xmlns:adec="http://schemas.microsoft.com/office/drawing/2017/decorative" val="1"/>
              </a:ext>
            </a:extLst>
          </p:cNvPr>
          <p:cNvSpPr>
            <a:spLocks/>
          </p:cNvSpPr>
          <p:nvPr/>
        </p:nvSpPr>
        <p:spPr bwMode="auto">
          <a:xfrm>
            <a:off x="-1" y="1631531"/>
            <a:ext cx="3004849" cy="4731169"/>
          </a:xfrm>
          <a:prstGeom prst="rect">
            <a:avLst/>
          </a:prstGeom>
          <a:solidFill>
            <a:srgbClr val="C3C3C0"/>
          </a:solidFill>
          <a:effectLst/>
        </p:spPr>
        <p:txBody>
          <a:bodyPr wrap="square" lIns="91440" tIns="54864" rIns="91440" bIns="54864"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w="3175">
                <a:noFill/>
              </a:ln>
              <a:solidFill>
                <a:srgbClr val="000000"/>
              </a:solidFill>
              <a:effectLst/>
              <a:uLnTx/>
              <a:uFillTx/>
              <a:latin typeface="Segoe Sans Display Semibold"/>
              <a:ea typeface="+mn-ea"/>
              <a:cs typeface="+mn-cs"/>
            </a:endParaRPr>
          </a:p>
        </p:txBody>
      </p:sp>
      <p:sp>
        <p:nvSpPr>
          <p:cNvPr id="2" name="Rectangle: Rounded Corners 1">
            <a:extLst>
              <a:ext uri="{FF2B5EF4-FFF2-40B4-BE49-F238E27FC236}">
                <a16:creationId xmlns:a16="http://schemas.microsoft.com/office/drawing/2014/main" id="{025546A6-D00D-92E0-39F5-0C21F8FEEB63}"/>
              </a:ext>
              <a:ext uri="{C183D7F6-B498-43B3-948B-1728B52AA6E4}">
                <adec:decorative xmlns:adec="http://schemas.microsoft.com/office/drawing/2017/decorative" val="1"/>
              </a:ext>
            </a:extLst>
          </p:cNvPr>
          <p:cNvSpPr>
            <a:spLocks/>
          </p:cNvSpPr>
          <p:nvPr/>
        </p:nvSpPr>
        <p:spPr bwMode="auto">
          <a:xfrm>
            <a:off x="3004848" y="293687"/>
            <a:ext cx="8893465" cy="6270626"/>
          </a:xfrm>
          <a:prstGeom prst="roundRect">
            <a:avLst>
              <a:gd name="adj" fmla="val 2641"/>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ea typeface="+mn-ea"/>
              <a:cs typeface="Segoe UI" pitchFamily="34" charset="0"/>
            </a:endParaRPr>
          </a:p>
        </p:txBody>
      </p:sp>
      <p:sp>
        <p:nvSpPr>
          <p:cNvPr id="5" name="Graphic 33">
            <a:extLst>
              <a:ext uri="{FF2B5EF4-FFF2-40B4-BE49-F238E27FC236}">
                <a16:creationId xmlns:a16="http://schemas.microsoft.com/office/drawing/2014/main" id="{5A843C90-E3F0-C5F7-9550-8AA777B9C020}"/>
              </a:ext>
              <a:ext uri="{C183D7F6-B498-43B3-948B-1728B52AA6E4}">
                <adec:decorative xmlns:adec="http://schemas.microsoft.com/office/drawing/2017/decorative" val="1"/>
              </a:ext>
            </a:extLst>
          </p:cNvPr>
          <p:cNvSpPr>
            <a:spLocks/>
          </p:cNvSpPr>
          <p:nvPr/>
        </p:nvSpPr>
        <p:spPr>
          <a:xfrm>
            <a:off x="3130860" y="4892858"/>
            <a:ext cx="273282" cy="303648"/>
          </a:xfrm>
          <a:custGeom>
            <a:avLst/>
            <a:gdLst>
              <a:gd name="connsiteX0" fmla="*/ 0 w 171450"/>
              <a:gd name="connsiteY0" fmla="*/ 35719 h 190501"/>
              <a:gd name="connsiteX1" fmla="*/ 0 w 171450"/>
              <a:gd name="connsiteY1" fmla="*/ 85725 h 190501"/>
              <a:gd name="connsiteX2" fmla="*/ 83106 w 171450"/>
              <a:gd name="connsiteY2" fmla="*/ 190005 h 190501"/>
              <a:gd name="connsiteX3" fmla="*/ 88344 w 171450"/>
              <a:gd name="connsiteY3" fmla="*/ 190005 h 190501"/>
              <a:gd name="connsiteX4" fmla="*/ 171450 w 171450"/>
              <a:gd name="connsiteY4" fmla="*/ 85725 h 190501"/>
              <a:gd name="connsiteX5" fmla="*/ 171450 w 171450"/>
              <a:gd name="connsiteY5" fmla="*/ 35719 h 190501"/>
              <a:gd name="connsiteX6" fmla="*/ 164306 w 171450"/>
              <a:gd name="connsiteY6" fmla="*/ 28575 h 190501"/>
              <a:gd name="connsiteX7" fmla="*/ 90011 w 171450"/>
              <a:gd name="connsiteY7" fmla="*/ 1429 h 190501"/>
              <a:gd name="connsiteX8" fmla="*/ 81439 w 171450"/>
              <a:gd name="connsiteY8" fmla="*/ 1429 h 190501"/>
              <a:gd name="connsiteX9" fmla="*/ 7144 w 171450"/>
              <a:gd name="connsiteY9" fmla="*/ 28575 h 190501"/>
              <a:gd name="connsiteX10" fmla="*/ 0 w 171450"/>
              <a:gd name="connsiteY10" fmla="*/ 35719 h 190501"/>
              <a:gd name="connsiteX11" fmla="*/ 104727 w 171450"/>
              <a:gd name="connsiteY11" fmla="*/ 85725 h 190501"/>
              <a:gd name="connsiteX12" fmla="*/ 92869 w 171450"/>
              <a:gd name="connsiteY12" fmla="*/ 103365 h 190501"/>
              <a:gd name="connsiteX13" fmla="*/ 92869 w 171450"/>
              <a:gd name="connsiteY13" fmla="*/ 126206 h 190501"/>
              <a:gd name="connsiteX14" fmla="*/ 85725 w 171450"/>
              <a:gd name="connsiteY14" fmla="*/ 133350 h 190501"/>
              <a:gd name="connsiteX15" fmla="*/ 78581 w 171450"/>
              <a:gd name="connsiteY15" fmla="*/ 126206 h 190501"/>
              <a:gd name="connsiteX16" fmla="*/ 78581 w 171450"/>
              <a:gd name="connsiteY16" fmla="*/ 103403 h 190501"/>
              <a:gd name="connsiteX17" fmla="*/ 67998 w 171450"/>
              <a:gd name="connsiteY17" fmla="*/ 78628 h 190501"/>
              <a:gd name="connsiteX18" fmla="*/ 92774 w 171450"/>
              <a:gd name="connsiteY18" fmla="*/ 68045 h 190501"/>
              <a:gd name="connsiteX19" fmla="*/ 104727 w 171450"/>
              <a:gd name="connsiteY19" fmla="*/ 85725 h 19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1450" h="190501">
                <a:moveTo>
                  <a:pt x="0" y="35719"/>
                </a:moveTo>
                <a:lnTo>
                  <a:pt x="0" y="85725"/>
                </a:lnTo>
                <a:cubicBezTo>
                  <a:pt x="0" y="133360"/>
                  <a:pt x="28175" y="168364"/>
                  <a:pt x="83106" y="190005"/>
                </a:cubicBezTo>
                <a:cubicBezTo>
                  <a:pt x="84789" y="190668"/>
                  <a:pt x="86661" y="190668"/>
                  <a:pt x="88344" y="190005"/>
                </a:cubicBezTo>
                <a:cubicBezTo>
                  <a:pt x="143275" y="168364"/>
                  <a:pt x="171450" y="133350"/>
                  <a:pt x="171450" y="85725"/>
                </a:cubicBezTo>
                <a:lnTo>
                  <a:pt x="171450" y="35719"/>
                </a:lnTo>
                <a:cubicBezTo>
                  <a:pt x="171450" y="31773"/>
                  <a:pt x="168252" y="28575"/>
                  <a:pt x="164306" y="28575"/>
                </a:cubicBezTo>
                <a:cubicBezTo>
                  <a:pt x="138941" y="28575"/>
                  <a:pt x="114224" y="19593"/>
                  <a:pt x="90011" y="1429"/>
                </a:cubicBezTo>
                <a:cubicBezTo>
                  <a:pt x="87471" y="-476"/>
                  <a:pt x="83979" y="-476"/>
                  <a:pt x="81439" y="1429"/>
                </a:cubicBezTo>
                <a:cubicBezTo>
                  <a:pt x="57226" y="19593"/>
                  <a:pt x="32509" y="28575"/>
                  <a:pt x="7144" y="28575"/>
                </a:cubicBezTo>
                <a:cubicBezTo>
                  <a:pt x="3198" y="28575"/>
                  <a:pt x="0" y="31773"/>
                  <a:pt x="0" y="35719"/>
                </a:cubicBezTo>
                <a:close/>
                <a:moveTo>
                  <a:pt x="104727" y="85725"/>
                </a:moveTo>
                <a:cubicBezTo>
                  <a:pt x="104727" y="93469"/>
                  <a:pt x="100039" y="100442"/>
                  <a:pt x="92869" y="103365"/>
                </a:cubicBezTo>
                <a:lnTo>
                  <a:pt x="92869" y="126206"/>
                </a:lnTo>
                <a:cubicBezTo>
                  <a:pt x="92869" y="130152"/>
                  <a:pt x="89670" y="133350"/>
                  <a:pt x="85725" y="133350"/>
                </a:cubicBezTo>
                <a:cubicBezTo>
                  <a:pt x="81780" y="133350"/>
                  <a:pt x="78581" y="130152"/>
                  <a:pt x="78581" y="126206"/>
                </a:cubicBezTo>
                <a:lnTo>
                  <a:pt x="78581" y="103403"/>
                </a:lnTo>
                <a:cubicBezTo>
                  <a:pt x="68817" y="99484"/>
                  <a:pt x="64079" y="88392"/>
                  <a:pt x="67998" y="78628"/>
                </a:cubicBezTo>
                <a:cubicBezTo>
                  <a:pt x="71918" y="68864"/>
                  <a:pt x="83009" y="64126"/>
                  <a:pt x="92774" y="68045"/>
                </a:cubicBezTo>
                <a:cubicBezTo>
                  <a:pt x="99995" y="70944"/>
                  <a:pt x="104727" y="77943"/>
                  <a:pt x="104727" y="85725"/>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Sans Display"/>
              <a:ea typeface="+mn-ea"/>
              <a:cs typeface="+mn-cs"/>
            </a:endParaRPr>
          </a:p>
        </p:txBody>
      </p:sp>
      <p:sp>
        <p:nvSpPr>
          <p:cNvPr id="10" name="Graphic 80">
            <a:extLst>
              <a:ext uri="{FF2B5EF4-FFF2-40B4-BE49-F238E27FC236}">
                <a16:creationId xmlns:a16="http://schemas.microsoft.com/office/drawing/2014/main" id="{172BBC32-5059-C5E7-13A6-652CE8D56392}"/>
              </a:ext>
              <a:ext uri="{C183D7F6-B498-43B3-948B-1728B52AA6E4}">
                <adec:decorative xmlns:adec="http://schemas.microsoft.com/office/drawing/2017/decorative" val="1"/>
              </a:ext>
            </a:extLst>
          </p:cNvPr>
          <p:cNvSpPr>
            <a:spLocks/>
          </p:cNvSpPr>
          <p:nvPr/>
        </p:nvSpPr>
        <p:spPr>
          <a:xfrm>
            <a:off x="9073745" y="4881769"/>
            <a:ext cx="236240" cy="325826"/>
          </a:xfrm>
          <a:custGeom>
            <a:avLst/>
            <a:gdLst>
              <a:gd name="connsiteX0" fmla="*/ 102756 w 138112"/>
              <a:gd name="connsiteY0" fmla="*/ 161906 h 190490"/>
              <a:gd name="connsiteX1" fmla="*/ 99993 w 138112"/>
              <a:gd name="connsiteY1" fmla="*/ 173898 h 190490"/>
              <a:gd name="connsiteX2" fmla="*/ 80753 w 138112"/>
              <a:gd name="connsiteY2" fmla="*/ 190424 h 190490"/>
              <a:gd name="connsiteX3" fmla="*/ 79105 w 138112"/>
              <a:gd name="connsiteY3" fmla="*/ 190490 h 190490"/>
              <a:gd name="connsiteX4" fmla="*/ 58998 w 138112"/>
              <a:gd name="connsiteY4" fmla="*/ 190490 h 190490"/>
              <a:gd name="connsiteX5" fmla="*/ 38548 w 138112"/>
              <a:gd name="connsiteY5" fmla="*/ 175470 h 190490"/>
              <a:gd name="connsiteX6" fmla="*/ 38110 w 138112"/>
              <a:gd name="connsiteY6" fmla="*/ 173879 h 190490"/>
              <a:gd name="connsiteX7" fmla="*/ 35347 w 138112"/>
              <a:gd name="connsiteY7" fmla="*/ 161906 h 190490"/>
              <a:gd name="connsiteX8" fmla="*/ 102756 w 138112"/>
              <a:gd name="connsiteY8" fmla="*/ 161906 h 190490"/>
              <a:gd name="connsiteX9" fmla="*/ 69056 w 138112"/>
              <a:gd name="connsiteY9" fmla="*/ 0 h 190490"/>
              <a:gd name="connsiteX10" fmla="*/ 138113 w 138112"/>
              <a:gd name="connsiteY10" fmla="*/ 69056 h 190490"/>
              <a:gd name="connsiteX11" fmla="*/ 111776 w 138112"/>
              <a:gd name="connsiteY11" fmla="*/ 124682 h 190490"/>
              <a:gd name="connsiteX12" fmla="*/ 111100 w 138112"/>
              <a:gd name="connsiteY12" fmla="*/ 125873 h 190490"/>
              <a:gd name="connsiteX13" fmla="*/ 106070 w 138112"/>
              <a:gd name="connsiteY13" fmla="*/ 147618 h 190490"/>
              <a:gd name="connsiteX14" fmla="*/ 76200 w 138112"/>
              <a:gd name="connsiteY14" fmla="*/ 147618 h 190490"/>
              <a:gd name="connsiteX15" fmla="*/ 76200 w 138112"/>
              <a:gd name="connsiteY15" fmla="*/ 83334 h 190490"/>
              <a:gd name="connsiteX16" fmla="*/ 69056 w 138112"/>
              <a:gd name="connsiteY16" fmla="*/ 76190 h 190490"/>
              <a:gd name="connsiteX17" fmla="*/ 61913 w 138112"/>
              <a:gd name="connsiteY17" fmla="*/ 83334 h 190490"/>
              <a:gd name="connsiteX18" fmla="*/ 61913 w 138112"/>
              <a:gd name="connsiteY18" fmla="*/ 147628 h 190490"/>
              <a:gd name="connsiteX19" fmla="*/ 32042 w 138112"/>
              <a:gd name="connsiteY19" fmla="*/ 147628 h 190490"/>
              <a:gd name="connsiteX20" fmla="*/ 27032 w 138112"/>
              <a:gd name="connsiteY20" fmla="*/ 125882 h 190490"/>
              <a:gd name="connsiteX21" fmla="*/ 26356 w 138112"/>
              <a:gd name="connsiteY21" fmla="*/ 124701 h 190490"/>
              <a:gd name="connsiteX22" fmla="*/ 0 w 138112"/>
              <a:gd name="connsiteY22" fmla="*/ 69047 h 190490"/>
              <a:gd name="connsiteX23" fmla="*/ 69056 w 138112"/>
              <a:gd name="connsiteY23" fmla="*/ 0 h 190490"/>
              <a:gd name="connsiteX24" fmla="*/ 61913 w 138112"/>
              <a:gd name="connsiteY24" fmla="*/ 45244 h 190490"/>
              <a:gd name="connsiteX25" fmla="*/ 61913 w 138112"/>
              <a:gd name="connsiteY25" fmla="*/ 59531 h 190490"/>
              <a:gd name="connsiteX26" fmla="*/ 69056 w 138112"/>
              <a:gd name="connsiteY26" fmla="*/ 66675 h 190490"/>
              <a:gd name="connsiteX27" fmla="*/ 76200 w 138112"/>
              <a:gd name="connsiteY27" fmla="*/ 59531 h 190490"/>
              <a:gd name="connsiteX28" fmla="*/ 76200 w 138112"/>
              <a:gd name="connsiteY28" fmla="*/ 45244 h 190490"/>
              <a:gd name="connsiteX29" fmla="*/ 69056 w 138112"/>
              <a:gd name="connsiteY29" fmla="*/ 38100 h 190490"/>
              <a:gd name="connsiteX30" fmla="*/ 61913 w 138112"/>
              <a:gd name="connsiteY30" fmla="*/ 45244 h 190490"/>
              <a:gd name="connsiteX31" fmla="*/ 109823 w 138112"/>
              <a:gd name="connsiteY31" fmla="*/ 59198 h 190490"/>
              <a:gd name="connsiteX32" fmla="*/ 99727 w 138112"/>
              <a:gd name="connsiteY32" fmla="*/ 59198 h 190490"/>
              <a:gd name="connsiteX33" fmla="*/ 89621 w 138112"/>
              <a:gd name="connsiteY33" fmla="*/ 69294 h 190490"/>
              <a:gd name="connsiteX34" fmla="*/ 89441 w 138112"/>
              <a:gd name="connsiteY34" fmla="*/ 79396 h 190490"/>
              <a:gd name="connsiteX35" fmla="*/ 99542 w 138112"/>
              <a:gd name="connsiteY35" fmla="*/ 79576 h 190490"/>
              <a:gd name="connsiteX36" fmla="*/ 99717 w 138112"/>
              <a:gd name="connsiteY36" fmla="*/ 79400 h 190490"/>
              <a:gd name="connsiteX37" fmla="*/ 109823 w 138112"/>
              <a:gd name="connsiteY37" fmla="*/ 69304 h 190490"/>
              <a:gd name="connsiteX38" fmla="*/ 109823 w 138112"/>
              <a:gd name="connsiteY38" fmla="*/ 59207 h 190490"/>
              <a:gd name="connsiteX39" fmla="*/ 38386 w 138112"/>
              <a:gd name="connsiteY39" fmla="*/ 59198 h 190490"/>
              <a:gd name="connsiteX40" fmla="*/ 28289 w 138112"/>
              <a:gd name="connsiteY40" fmla="*/ 59554 h 190490"/>
              <a:gd name="connsiteX41" fmla="*/ 28289 w 138112"/>
              <a:gd name="connsiteY41" fmla="*/ 69294 h 190490"/>
              <a:gd name="connsiteX42" fmla="*/ 38386 w 138112"/>
              <a:gd name="connsiteY42" fmla="*/ 79400 h 190490"/>
              <a:gd name="connsiteX43" fmla="*/ 48487 w 138112"/>
              <a:gd name="connsiteY43" fmla="*/ 79580 h 190490"/>
              <a:gd name="connsiteX44" fmla="*/ 48667 w 138112"/>
              <a:gd name="connsiteY44" fmla="*/ 69479 h 190490"/>
              <a:gd name="connsiteX45" fmla="*/ 48492 w 138112"/>
              <a:gd name="connsiteY45" fmla="*/ 69304 h 190490"/>
              <a:gd name="connsiteX46" fmla="*/ 38395 w 138112"/>
              <a:gd name="connsiteY46" fmla="*/ 59207 h 19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38112" h="190490">
                <a:moveTo>
                  <a:pt x="102756" y="161906"/>
                </a:moveTo>
                <a:lnTo>
                  <a:pt x="99993" y="173898"/>
                </a:lnTo>
                <a:cubicBezTo>
                  <a:pt x="97878" y="183018"/>
                  <a:pt x="90087" y="189708"/>
                  <a:pt x="80753" y="190424"/>
                </a:cubicBezTo>
                <a:lnTo>
                  <a:pt x="79105" y="190490"/>
                </a:lnTo>
                <a:lnTo>
                  <a:pt x="58998" y="190490"/>
                </a:lnTo>
                <a:cubicBezTo>
                  <a:pt x="49631" y="190490"/>
                  <a:pt x="41349" y="184408"/>
                  <a:pt x="38548" y="175470"/>
                </a:cubicBezTo>
                <a:lnTo>
                  <a:pt x="38110" y="173879"/>
                </a:lnTo>
                <a:lnTo>
                  <a:pt x="35347" y="161906"/>
                </a:lnTo>
                <a:lnTo>
                  <a:pt x="102756" y="161906"/>
                </a:lnTo>
                <a:close/>
                <a:moveTo>
                  <a:pt x="69056" y="0"/>
                </a:moveTo>
                <a:cubicBezTo>
                  <a:pt x="107195" y="0"/>
                  <a:pt x="138113" y="30918"/>
                  <a:pt x="138113" y="69056"/>
                </a:cubicBezTo>
                <a:cubicBezTo>
                  <a:pt x="138113" y="89402"/>
                  <a:pt x="129197" y="108042"/>
                  <a:pt x="111776" y="124682"/>
                </a:cubicBezTo>
                <a:cubicBezTo>
                  <a:pt x="111439" y="125004"/>
                  <a:pt x="111203" y="125419"/>
                  <a:pt x="111100" y="125873"/>
                </a:cubicBezTo>
                <a:lnTo>
                  <a:pt x="106070" y="147618"/>
                </a:lnTo>
                <a:lnTo>
                  <a:pt x="76200" y="147618"/>
                </a:lnTo>
                <a:lnTo>
                  <a:pt x="76200" y="83334"/>
                </a:lnTo>
                <a:cubicBezTo>
                  <a:pt x="76200" y="79389"/>
                  <a:pt x="73002" y="76190"/>
                  <a:pt x="69056" y="76190"/>
                </a:cubicBezTo>
                <a:cubicBezTo>
                  <a:pt x="65111" y="76190"/>
                  <a:pt x="61913" y="79389"/>
                  <a:pt x="61913" y="83334"/>
                </a:cubicBezTo>
                <a:lnTo>
                  <a:pt x="61913" y="147628"/>
                </a:lnTo>
                <a:lnTo>
                  <a:pt x="32042" y="147628"/>
                </a:lnTo>
                <a:lnTo>
                  <a:pt x="27032" y="125882"/>
                </a:lnTo>
                <a:cubicBezTo>
                  <a:pt x="26926" y="125431"/>
                  <a:pt x="26691" y="125020"/>
                  <a:pt x="26356" y="124701"/>
                </a:cubicBezTo>
                <a:cubicBezTo>
                  <a:pt x="8925" y="108042"/>
                  <a:pt x="0" y="89402"/>
                  <a:pt x="0" y="69047"/>
                </a:cubicBezTo>
                <a:cubicBezTo>
                  <a:pt x="5" y="30912"/>
                  <a:pt x="30921" y="0"/>
                  <a:pt x="69056" y="0"/>
                </a:cubicBezTo>
                <a:close/>
                <a:moveTo>
                  <a:pt x="61913" y="45244"/>
                </a:moveTo>
                <a:lnTo>
                  <a:pt x="61913" y="59531"/>
                </a:lnTo>
                <a:cubicBezTo>
                  <a:pt x="61913" y="63477"/>
                  <a:pt x="65111" y="66675"/>
                  <a:pt x="69056" y="66675"/>
                </a:cubicBezTo>
                <a:cubicBezTo>
                  <a:pt x="73002" y="66675"/>
                  <a:pt x="76200" y="63477"/>
                  <a:pt x="76200" y="59531"/>
                </a:cubicBezTo>
                <a:lnTo>
                  <a:pt x="76200" y="45244"/>
                </a:lnTo>
                <a:cubicBezTo>
                  <a:pt x="76200" y="41298"/>
                  <a:pt x="73002" y="38100"/>
                  <a:pt x="69056" y="38100"/>
                </a:cubicBezTo>
                <a:cubicBezTo>
                  <a:pt x="65111" y="38100"/>
                  <a:pt x="61913" y="41298"/>
                  <a:pt x="61913" y="45244"/>
                </a:cubicBezTo>
                <a:close/>
                <a:moveTo>
                  <a:pt x="109823" y="59198"/>
                </a:moveTo>
                <a:cubicBezTo>
                  <a:pt x="107034" y="56412"/>
                  <a:pt x="102516" y="56412"/>
                  <a:pt x="99727" y="59198"/>
                </a:cubicBezTo>
                <a:lnTo>
                  <a:pt x="89621" y="69294"/>
                </a:lnTo>
                <a:cubicBezTo>
                  <a:pt x="86781" y="72034"/>
                  <a:pt x="86701" y="76556"/>
                  <a:pt x="89441" y="79396"/>
                </a:cubicBezTo>
                <a:cubicBezTo>
                  <a:pt x="92180" y="82235"/>
                  <a:pt x="96703" y="82315"/>
                  <a:pt x="99542" y="79576"/>
                </a:cubicBezTo>
                <a:cubicBezTo>
                  <a:pt x="99601" y="79519"/>
                  <a:pt x="99660" y="79459"/>
                  <a:pt x="99717" y="79400"/>
                </a:cubicBezTo>
                <a:lnTo>
                  <a:pt x="109823" y="69304"/>
                </a:lnTo>
                <a:cubicBezTo>
                  <a:pt x="112609" y="66515"/>
                  <a:pt x="112609" y="61997"/>
                  <a:pt x="109823" y="59207"/>
                </a:cubicBezTo>
                <a:close/>
                <a:moveTo>
                  <a:pt x="38386" y="59198"/>
                </a:moveTo>
                <a:cubicBezTo>
                  <a:pt x="35499" y="56508"/>
                  <a:pt x="30979" y="56668"/>
                  <a:pt x="28289" y="59554"/>
                </a:cubicBezTo>
                <a:cubicBezTo>
                  <a:pt x="25733" y="62298"/>
                  <a:pt x="25733" y="66551"/>
                  <a:pt x="28289" y="69294"/>
                </a:cubicBezTo>
                <a:lnTo>
                  <a:pt x="38386" y="79400"/>
                </a:lnTo>
                <a:cubicBezTo>
                  <a:pt x="41125" y="82240"/>
                  <a:pt x="45648" y="82320"/>
                  <a:pt x="48487" y="79580"/>
                </a:cubicBezTo>
                <a:cubicBezTo>
                  <a:pt x="51326" y="76841"/>
                  <a:pt x="51406" y="72319"/>
                  <a:pt x="48667" y="69479"/>
                </a:cubicBezTo>
                <a:cubicBezTo>
                  <a:pt x="48610" y="69420"/>
                  <a:pt x="48551" y="69361"/>
                  <a:pt x="48492" y="69304"/>
                </a:cubicBezTo>
                <a:lnTo>
                  <a:pt x="38395" y="59207"/>
                </a:ln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gradFill flip="none" rotWithShape="1">
                <a:gsLst>
                  <a:gs pos="20183">
                    <a:srgbClr val="FFFFFF"/>
                  </a:gs>
                  <a:gs pos="42000">
                    <a:srgbClr val="FFFFFF"/>
                  </a:gs>
                </a:gsLst>
                <a:lin ang="2700000" scaled="0"/>
                <a:tileRect/>
              </a:gradFill>
              <a:effectLst/>
              <a:uLnTx/>
              <a:uFillTx/>
              <a:latin typeface="Segoe UI Variable Display Semib" pitchFamily="2" charset="0"/>
              <a:ea typeface="+mn-ea"/>
              <a:cs typeface="Segoe Sans Display Semibold" pitchFamily="2" charset="0"/>
            </a:endParaRPr>
          </a:p>
        </p:txBody>
      </p:sp>
      <p:sp>
        <p:nvSpPr>
          <p:cNvPr id="11" name="Graphic 38">
            <a:extLst>
              <a:ext uri="{FF2B5EF4-FFF2-40B4-BE49-F238E27FC236}">
                <a16:creationId xmlns:a16="http://schemas.microsoft.com/office/drawing/2014/main" id="{B4BC5280-9E82-5AAE-112E-51E6731530ED}"/>
              </a:ext>
              <a:ext uri="{C183D7F6-B498-43B3-948B-1728B52AA6E4}">
                <adec:decorative xmlns:adec="http://schemas.microsoft.com/office/drawing/2017/decorative" val="1"/>
              </a:ext>
            </a:extLst>
          </p:cNvPr>
          <p:cNvSpPr>
            <a:spLocks noChangeAspect="1"/>
          </p:cNvSpPr>
          <p:nvPr/>
        </p:nvSpPr>
        <p:spPr>
          <a:xfrm>
            <a:off x="6102302" y="4905841"/>
            <a:ext cx="281654" cy="277682"/>
          </a:xfrm>
          <a:custGeom>
            <a:avLst/>
            <a:gdLst>
              <a:gd name="connsiteX0" fmla="*/ 66675 w 160490"/>
              <a:gd name="connsiteY0" fmla="*/ 0 h 158227"/>
              <a:gd name="connsiteX1" fmla="*/ 28575 w 160490"/>
              <a:gd name="connsiteY1" fmla="*/ 38100 h 158227"/>
              <a:gd name="connsiteX2" fmla="*/ 66675 w 160490"/>
              <a:gd name="connsiteY2" fmla="*/ 76200 h 158227"/>
              <a:gd name="connsiteX3" fmla="*/ 104775 w 160490"/>
              <a:gd name="connsiteY3" fmla="*/ 38100 h 158227"/>
              <a:gd name="connsiteX4" fmla="*/ 66675 w 160490"/>
              <a:gd name="connsiteY4" fmla="*/ 0 h 158227"/>
              <a:gd name="connsiteX5" fmla="*/ 19133 w 160490"/>
              <a:gd name="connsiteY5" fmla="*/ 85725 h 158227"/>
              <a:gd name="connsiteX6" fmla="*/ 0 w 160490"/>
              <a:gd name="connsiteY6" fmla="*/ 104775 h 158227"/>
              <a:gd name="connsiteX7" fmla="*/ 20336 w 160490"/>
              <a:gd name="connsiteY7" fmla="*/ 140938 h 158227"/>
              <a:gd name="connsiteX8" fmla="*/ 66675 w 160490"/>
              <a:gd name="connsiteY8" fmla="*/ 152400 h 158227"/>
              <a:gd name="connsiteX9" fmla="*/ 78205 w 160490"/>
              <a:gd name="connsiteY9" fmla="*/ 151854 h 158227"/>
              <a:gd name="connsiteX10" fmla="*/ 66675 w 160490"/>
              <a:gd name="connsiteY10" fmla="*/ 119063 h 158227"/>
              <a:gd name="connsiteX11" fmla="*/ 78650 w 160490"/>
              <a:gd name="connsiteY11" fmla="*/ 85725 h 158227"/>
              <a:gd name="connsiteX12" fmla="*/ 19133 w 160490"/>
              <a:gd name="connsiteY12" fmla="*/ 85725 h 158227"/>
              <a:gd name="connsiteX13" fmla="*/ 82249 w 160490"/>
              <a:gd name="connsiteY13" fmla="*/ 113537 h 158227"/>
              <a:gd name="connsiteX14" fmla="*/ 95876 w 160490"/>
              <a:gd name="connsiteY14" fmla="*/ 89935 h 158227"/>
              <a:gd name="connsiteX15" fmla="*/ 94388 w 160490"/>
              <a:gd name="connsiteY15" fmla="*/ 84632 h 158227"/>
              <a:gd name="connsiteX16" fmla="*/ 102217 w 160490"/>
              <a:gd name="connsiteY16" fmla="*/ 79893 h 158227"/>
              <a:gd name="connsiteX17" fmla="*/ 105430 w 160490"/>
              <a:gd name="connsiteY17" fmla="*/ 83303 h 158227"/>
              <a:gd name="connsiteX18" fmla="*/ 133143 w 160490"/>
              <a:gd name="connsiteY18" fmla="*/ 83317 h 158227"/>
              <a:gd name="connsiteX19" fmla="*/ 136236 w 160490"/>
              <a:gd name="connsiteY19" fmla="*/ 80042 h 158227"/>
              <a:gd name="connsiteX20" fmla="*/ 144188 w 160490"/>
              <a:gd name="connsiteY20" fmla="*/ 84977 h 158227"/>
              <a:gd name="connsiteX21" fmla="*/ 142986 w 160490"/>
              <a:gd name="connsiteY21" fmla="*/ 89000 h 158227"/>
              <a:gd name="connsiteX22" fmla="*/ 156855 w 160490"/>
              <a:gd name="connsiteY22" fmla="*/ 112992 h 158227"/>
              <a:gd name="connsiteX23" fmla="*/ 160179 w 160490"/>
              <a:gd name="connsiteY23" fmla="*/ 113778 h 158227"/>
              <a:gd name="connsiteX24" fmla="*/ 160491 w 160490"/>
              <a:gd name="connsiteY24" fmla="*/ 119062 h 158227"/>
              <a:gd name="connsiteX25" fmla="*/ 160275 w 160490"/>
              <a:gd name="connsiteY25" fmla="*/ 123462 h 158227"/>
              <a:gd name="connsiteX26" fmla="*/ 155888 w 160490"/>
              <a:gd name="connsiteY26" fmla="*/ 124582 h 158227"/>
              <a:gd name="connsiteX27" fmla="*/ 142262 w 160490"/>
              <a:gd name="connsiteY27" fmla="*/ 148185 h 158227"/>
              <a:gd name="connsiteX28" fmla="*/ 143748 w 160490"/>
              <a:gd name="connsiteY28" fmla="*/ 153488 h 158227"/>
              <a:gd name="connsiteX29" fmla="*/ 135920 w 160490"/>
              <a:gd name="connsiteY29" fmla="*/ 158227 h 158227"/>
              <a:gd name="connsiteX30" fmla="*/ 132707 w 160490"/>
              <a:gd name="connsiteY30" fmla="*/ 154817 h 158227"/>
              <a:gd name="connsiteX31" fmla="*/ 104994 w 160490"/>
              <a:gd name="connsiteY31" fmla="*/ 154803 h 158227"/>
              <a:gd name="connsiteX32" fmla="*/ 101898 w 160490"/>
              <a:gd name="connsiteY32" fmla="*/ 158081 h 158227"/>
              <a:gd name="connsiteX33" fmla="*/ 93948 w 160490"/>
              <a:gd name="connsiteY33" fmla="*/ 153148 h 158227"/>
              <a:gd name="connsiteX34" fmla="*/ 95152 w 160490"/>
              <a:gd name="connsiteY34" fmla="*/ 149121 h 158227"/>
              <a:gd name="connsiteX35" fmla="*/ 81283 w 160490"/>
              <a:gd name="connsiteY35" fmla="*/ 125128 h 158227"/>
              <a:gd name="connsiteX36" fmla="*/ 77953 w 160490"/>
              <a:gd name="connsiteY36" fmla="*/ 124340 h 158227"/>
              <a:gd name="connsiteX37" fmla="*/ 77642 w 160490"/>
              <a:gd name="connsiteY37" fmla="*/ 119062 h 158227"/>
              <a:gd name="connsiteX38" fmla="*/ 77857 w 160490"/>
              <a:gd name="connsiteY38" fmla="*/ 114659 h 158227"/>
              <a:gd name="connsiteX39" fmla="*/ 82249 w 160490"/>
              <a:gd name="connsiteY39" fmla="*/ 113537 h 158227"/>
              <a:gd name="connsiteX40" fmla="*/ 128591 w 160490"/>
              <a:gd name="connsiteY40" fmla="*/ 119062 h 158227"/>
              <a:gd name="connsiteX41" fmla="*/ 119066 w 160490"/>
              <a:gd name="connsiteY41" fmla="*/ 109537 h 158227"/>
              <a:gd name="connsiteX42" fmla="*/ 109541 w 160490"/>
              <a:gd name="connsiteY42" fmla="*/ 119062 h 158227"/>
              <a:gd name="connsiteX43" fmla="*/ 119066 w 160490"/>
              <a:gd name="connsiteY43" fmla="*/ 128587 h 158227"/>
              <a:gd name="connsiteX44" fmla="*/ 128591 w 160490"/>
              <a:gd name="connsiteY44" fmla="*/ 119062 h 15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60490" h="158227">
                <a:moveTo>
                  <a:pt x="66675" y="0"/>
                </a:moveTo>
                <a:cubicBezTo>
                  <a:pt x="45633" y="0"/>
                  <a:pt x="28575" y="17058"/>
                  <a:pt x="28575" y="38100"/>
                </a:cubicBezTo>
                <a:cubicBezTo>
                  <a:pt x="28575" y="59142"/>
                  <a:pt x="45633" y="76200"/>
                  <a:pt x="66675" y="76200"/>
                </a:cubicBezTo>
                <a:cubicBezTo>
                  <a:pt x="87717" y="76200"/>
                  <a:pt x="104775" y="59142"/>
                  <a:pt x="104775" y="38100"/>
                </a:cubicBezTo>
                <a:cubicBezTo>
                  <a:pt x="104775" y="17058"/>
                  <a:pt x="87717" y="0"/>
                  <a:pt x="66675" y="0"/>
                </a:cubicBezTo>
                <a:close/>
                <a:moveTo>
                  <a:pt x="19133" y="85725"/>
                </a:moveTo>
                <a:cubicBezTo>
                  <a:pt x="8603" y="85725"/>
                  <a:pt x="0" y="94173"/>
                  <a:pt x="0" y="104775"/>
                </a:cubicBezTo>
                <a:cubicBezTo>
                  <a:pt x="0" y="120884"/>
                  <a:pt x="7933" y="133029"/>
                  <a:pt x="20336" y="140938"/>
                </a:cubicBezTo>
                <a:cubicBezTo>
                  <a:pt x="32547" y="148723"/>
                  <a:pt x="49009" y="152400"/>
                  <a:pt x="66675" y="152400"/>
                </a:cubicBezTo>
                <a:cubicBezTo>
                  <a:pt x="70588" y="152400"/>
                  <a:pt x="74443" y="152220"/>
                  <a:pt x="78205" y="151854"/>
                </a:cubicBezTo>
                <a:cubicBezTo>
                  <a:pt x="70991" y="142878"/>
                  <a:pt x="66675" y="131475"/>
                  <a:pt x="66675" y="119063"/>
                </a:cubicBezTo>
                <a:cubicBezTo>
                  <a:pt x="66675" y="106398"/>
                  <a:pt x="71169" y="94782"/>
                  <a:pt x="78650" y="85725"/>
                </a:cubicBezTo>
                <a:lnTo>
                  <a:pt x="19133" y="85725"/>
                </a:lnTo>
                <a:close/>
                <a:moveTo>
                  <a:pt x="82249" y="113537"/>
                </a:moveTo>
                <a:cubicBezTo>
                  <a:pt x="92612" y="110890"/>
                  <a:pt x="98765" y="100233"/>
                  <a:pt x="95876" y="89935"/>
                </a:cubicBezTo>
                <a:lnTo>
                  <a:pt x="94388" y="84632"/>
                </a:lnTo>
                <a:cubicBezTo>
                  <a:pt x="96808" y="82771"/>
                  <a:pt x="99431" y="81178"/>
                  <a:pt x="102217" y="79893"/>
                </a:cubicBezTo>
                <a:lnTo>
                  <a:pt x="105430" y="83303"/>
                </a:lnTo>
                <a:cubicBezTo>
                  <a:pt x="112945" y="91276"/>
                  <a:pt x="125620" y="91283"/>
                  <a:pt x="133143" y="83317"/>
                </a:cubicBezTo>
                <a:lnTo>
                  <a:pt x="136236" y="80042"/>
                </a:lnTo>
                <a:cubicBezTo>
                  <a:pt x="139073" y="81381"/>
                  <a:pt x="141738" y="83041"/>
                  <a:pt x="144188" y="84977"/>
                </a:cubicBezTo>
                <a:lnTo>
                  <a:pt x="142986" y="89000"/>
                </a:lnTo>
                <a:cubicBezTo>
                  <a:pt x="139849" y="99497"/>
                  <a:pt x="146193" y="110471"/>
                  <a:pt x="156855" y="112992"/>
                </a:cubicBezTo>
                <a:lnTo>
                  <a:pt x="160179" y="113778"/>
                </a:lnTo>
                <a:cubicBezTo>
                  <a:pt x="160385" y="115510"/>
                  <a:pt x="160491" y="117273"/>
                  <a:pt x="160491" y="119062"/>
                </a:cubicBezTo>
                <a:cubicBezTo>
                  <a:pt x="160491" y="120547"/>
                  <a:pt x="160417" y="122015"/>
                  <a:pt x="160275" y="123462"/>
                </a:cubicBezTo>
                <a:lnTo>
                  <a:pt x="155888" y="124582"/>
                </a:lnTo>
                <a:cubicBezTo>
                  <a:pt x="145526" y="127230"/>
                  <a:pt x="139373" y="137888"/>
                  <a:pt x="142262" y="148185"/>
                </a:cubicBezTo>
                <a:lnTo>
                  <a:pt x="143748" y="153488"/>
                </a:lnTo>
                <a:cubicBezTo>
                  <a:pt x="141328" y="155348"/>
                  <a:pt x="138706" y="156942"/>
                  <a:pt x="135920" y="158227"/>
                </a:cubicBezTo>
                <a:lnTo>
                  <a:pt x="132707" y="154817"/>
                </a:lnTo>
                <a:cubicBezTo>
                  <a:pt x="125193" y="146844"/>
                  <a:pt x="112517" y="146837"/>
                  <a:pt x="104994" y="154803"/>
                </a:cubicBezTo>
                <a:lnTo>
                  <a:pt x="101898" y="158081"/>
                </a:lnTo>
                <a:cubicBezTo>
                  <a:pt x="99062" y="156742"/>
                  <a:pt x="96398" y="155083"/>
                  <a:pt x="93948" y="153148"/>
                </a:cubicBezTo>
                <a:lnTo>
                  <a:pt x="95152" y="149121"/>
                </a:lnTo>
                <a:cubicBezTo>
                  <a:pt x="98288" y="138623"/>
                  <a:pt x="91945" y="127648"/>
                  <a:pt x="81283" y="125128"/>
                </a:cubicBezTo>
                <a:lnTo>
                  <a:pt x="77953" y="124340"/>
                </a:lnTo>
                <a:cubicBezTo>
                  <a:pt x="77748" y="122611"/>
                  <a:pt x="77642" y="120848"/>
                  <a:pt x="77642" y="119062"/>
                </a:cubicBezTo>
                <a:cubicBezTo>
                  <a:pt x="77642" y="117575"/>
                  <a:pt x="77714" y="116106"/>
                  <a:pt x="77857" y="114659"/>
                </a:cubicBezTo>
                <a:lnTo>
                  <a:pt x="82249" y="113537"/>
                </a:lnTo>
                <a:close/>
                <a:moveTo>
                  <a:pt x="128591" y="119062"/>
                </a:moveTo>
                <a:cubicBezTo>
                  <a:pt x="128591" y="113801"/>
                  <a:pt x="124327" y="109537"/>
                  <a:pt x="119066" y="109537"/>
                </a:cubicBezTo>
                <a:cubicBezTo>
                  <a:pt x="113806" y="109537"/>
                  <a:pt x="109541" y="113801"/>
                  <a:pt x="109541" y="119062"/>
                </a:cubicBezTo>
                <a:cubicBezTo>
                  <a:pt x="109541" y="124321"/>
                  <a:pt x="113806" y="128587"/>
                  <a:pt x="119066" y="128587"/>
                </a:cubicBezTo>
                <a:cubicBezTo>
                  <a:pt x="124327" y="128587"/>
                  <a:pt x="128591" y="124321"/>
                  <a:pt x="128591" y="119062"/>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Sans Display"/>
              <a:ea typeface="+mn-ea"/>
              <a:cs typeface="+mn-cs"/>
            </a:endParaRPr>
          </a:p>
        </p:txBody>
      </p:sp>
      <p:grpSp>
        <p:nvGrpSpPr>
          <p:cNvPr id="12" name="Group 11">
            <a:extLst>
              <a:ext uri="{FF2B5EF4-FFF2-40B4-BE49-F238E27FC236}">
                <a16:creationId xmlns:a16="http://schemas.microsoft.com/office/drawing/2014/main" id="{9ACDC884-964F-0487-D7FB-703479B626B0}"/>
              </a:ext>
              <a:ext uri="{C183D7F6-B498-43B3-948B-1728B52AA6E4}">
                <adec:decorative xmlns:adec="http://schemas.microsoft.com/office/drawing/2017/decorative" val="1"/>
              </a:ext>
            </a:extLst>
          </p:cNvPr>
          <p:cNvGrpSpPr/>
          <p:nvPr/>
        </p:nvGrpSpPr>
        <p:grpSpPr>
          <a:xfrm>
            <a:off x="5964426" y="5299213"/>
            <a:ext cx="2971442" cy="1130984"/>
            <a:chOff x="5964426" y="4990561"/>
            <a:chExt cx="2971442" cy="1439636"/>
          </a:xfrm>
        </p:grpSpPr>
        <p:cxnSp>
          <p:nvCxnSpPr>
            <p:cNvPr id="13" name="Straight Connector 12">
              <a:extLst>
                <a:ext uri="{FF2B5EF4-FFF2-40B4-BE49-F238E27FC236}">
                  <a16:creationId xmlns:a16="http://schemas.microsoft.com/office/drawing/2014/main" id="{A26C5C14-17B0-C7B6-DA0E-26A17DE50A75}"/>
                </a:ext>
                <a:ext uri="{C183D7F6-B498-43B3-948B-1728B52AA6E4}">
                  <adec:decorative xmlns:adec="http://schemas.microsoft.com/office/drawing/2017/decorative" val="1"/>
                </a:ext>
              </a:extLst>
            </p:cNvPr>
            <p:cNvCxnSpPr>
              <a:cxnSpLocks/>
            </p:cNvCxnSpPr>
            <p:nvPr/>
          </p:nvCxnSpPr>
          <p:spPr>
            <a:xfrm>
              <a:off x="5964426" y="4990561"/>
              <a:ext cx="0" cy="1439636"/>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4D1DE682-18EB-0088-6229-7E82A95B4644}"/>
                </a:ext>
                <a:ext uri="{C183D7F6-B498-43B3-948B-1728B52AA6E4}">
                  <adec:decorative xmlns:adec="http://schemas.microsoft.com/office/drawing/2017/decorative" val="1"/>
                </a:ext>
              </a:extLst>
            </p:cNvPr>
            <p:cNvCxnSpPr>
              <a:cxnSpLocks/>
            </p:cNvCxnSpPr>
            <p:nvPr/>
          </p:nvCxnSpPr>
          <p:spPr>
            <a:xfrm>
              <a:off x="8935868" y="4990561"/>
              <a:ext cx="0" cy="1439636"/>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16" name="Text Placeholder 11">
            <a:extLst>
              <a:ext uri="{FF2B5EF4-FFF2-40B4-BE49-F238E27FC236}">
                <a16:creationId xmlns:a16="http://schemas.microsoft.com/office/drawing/2014/main" id="{945513E3-5060-7CD3-5BCF-683EBB3547B5}"/>
              </a:ext>
            </a:extLst>
          </p:cNvPr>
          <p:cNvSpPr txBox="1">
            <a:spLocks noGrp="1"/>
          </p:cNvSpPr>
          <p:nvPr>
            <p:ph type="title" idx="4294967295"/>
          </p:nvPr>
        </p:nvSpPr>
        <p:spPr>
          <a:xfrm>
            <a:off x="306028" y="2019300"/>
            <a:ext cx="2572807" cy="1846263"/>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Sans Display" pitchFamily="2"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400"/>
              </a:spcAft>
              <a:buClrTx/>
              <a:buSzPct val="90000"/>
              <a:buFont typeface="Wingdings" panose="05000000000000000000" pitchFamily="2" charset="2"/>
              <a:buNone/>
              <a:tabLst/>
              <a:defRPr/>
            </a:pPr>
            <a:r>
              <a:rPr kumimoji="0" lang="en-US" sz="2000" i="0" u="none" strike="noStrike" kern="1200" cap="none" spc="0" normalizeH="0" baseline="0" noProof="0">
                <a:ln>
                  <a:noFill/>
                </a:ln>
                <a:effectLst/>
                <a:uLnTx/>
                <a:uFillTx/>
                <a:latin typeface="+mj-lt"/>
                <a:ea typeface="+mj-ea"/>
                <a:cs typeface="+mj-cs"/>
              </a:rPr>
              <a:t>Powering the energy transition with AI and Copilot for Microsoft 365: Uniper optimizes processes and simplifies day-to-day operations</a:t>
            </a:r>
          </a:p>
        </p:txBody>
      </p:sp>
      <p:pic>
        <p:nvPicPr>
          <p:cNvPr id="30" name="Picture 6" descr="Uniper logo">
            <a:extLst>
              <a:ext uri="{FF2B5EF4-FFF2-40B4-BE49-F238E27FC236}">
                <a16:creationId xmlns:a16="http://schemas.microsoft.com/office/drawing/2014/main" id="{908755C9-6021-5A11-F4A3-80A4A6AA05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6028" y="394477"/>
            <a:ext cx="1283522" cy="1075784"/>
          </a:xfrm>
          <a:prstGeom prst="rect">
            <a:avLst/>
          </a:prstGeom>
          <a:noFill/>
          <a:extLst>
            <a:ext uri="{909E8E84-426E-40DD-AFC4-6F175D3DCCD1}">
              <a14:hiddenFill xmlns:a14="http://schemas.microsoft.com/office/drawing/2010/main">
                <a:solidFill>
                  <a:srgbClr val="FFFFFF"/>
                </a:solidFill>
              </a14:hiddenFill>
            </a:ext>
          </a:extLst>
        </p:spPr>
      </p:pic>
      <p:sp>
        <p:nvSpPr>
          <p:cNvPr id="31" name="Rectangle: Rounded Corners 30">
            <a:hlinkClick r:id="rId4"/>
            <a:extLst>
              <a:ext uri="{FF2B5EF4-FFF2-40B4-BE49-F238E27FC236}">
                <a16:creationId xmlns:a16="http://schemas.microsoft.com/office/drawing/2014/main" id="{0844C973-D10F-7866-D2F3-193E6CA60B74}"/>
              </a:ext>
              <a:ext uri="{C183D7F6-B498-43B3-948B-1728B52AA6E4}">
                <adec:decorative xmlns:adec="http://schemas.microsoft.com/office/drawing/2017/decorative" val="0"/>
              </a:ext>
            </a:extLst>
          </p:cNvPr>
          <p:cNvSpPr/>
          <p:nvPr/>
        </p:nvSpPr>
        <p:spPr bwMode="auto">
          <a:xfrm>
            <a:off x="292100" y="5663537"/>
            <a:ext cx="1713272" cy="389513"/>
          </a:xfrm>
          <a:prstGeom prst="roundRect">
            <a:avLst>
              <a:gd name="adj" fmla="val 50000"/>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r>
              <a:rPr kumimoji="0" lang="en-US" sz="1200" b="0" i="0" u="none" strike="noStrike" kern="1200" cap="none" spc="0" normalizeH="0" baseline="0" noProof="0">
                <a:ln w="3175">
                  <a:noFill/>
                </a:ln>
                <a:solidFill>
                  <a:srgbClr val="FFFFFF"/>
                </a:solidFill>
                <a:effectLst/>
                <a:uLnTx/>
                <a:uFillTx/>
                <a:latin typeface="Segoe UI Semibold"/>
                <a:ea typeface="+mn-ea"/>
                <a:cs typeface="+mn-cs"/>
              </a:rPr>
              <a:t>Read full story here</a:t>
            </a:r>
          </a:p>
        </p:txBody>
      </p:sp>
      <p:pic>
        <p:nvPicPr>
          <p:cNvPr id="33" name="Picture 32" descr="Two people discussing in the office.">
            <a:extLst>
              <a:ext uri="{FF2B5EF4-FFF2-40B4-BE49-F238E27FC236}">
                <a16:creationId xmlns:a16="http://schemas.microsoft.com/office/drawing/2014/main" id="{759DCAFE-4B39-B646-AC0C-248F1351BA6E}"/>
              </a:ext>
            </a:extLst>
          </p:cNvPr>
          <p:cNvPicPr>
            <a:picLocks/>
          </p:cNvPicPr>
          <p:nvPr/>
        </p:nvPicPr>
        <p:blipFill rotWithShape="1">
          <a:blip r:embed="rId5" cstate="email">
            <a:extLst>
              <a:ext uri="{28A0092B-C50C-407E-A947-70E740481C1C}">
                <a14:useLocalDpi xmlns:a14="http://schemas.microsoft.com/office/drawing/2010/main"/>
              </a:ext>
            </a:extLst>
          </a:blip>
          <a:srcRect/>
          <a:stretch/>
        </p:blipFill>
        <p:spPr>
          <a:xfrm>
            <a:off x="3133725" y="419480"/>
            <a:ext cx="8638575" cy="2611318"/>
          </a:xfrm>
          <a:prstGeom prst="roundRect">
            <a:avLst>
              <a:gd name="adj" fmla="val 4146"/>
            </a:avLst>
          </a:prstGeom>
        </p:spPr>
      </p:pic>
      <p:sp>
        <p:nvSpPr>
          <p:cNvPr id="9" name="Text Placeholder 9">
            <a:extLst>
              <a:ext uri="{FF2B5EF4-FFF2-40B4-BE49-F238E27FC236}">
                <a16:creationId xmlns:a16="http://schemas.microsoft.com/office/drawing/2014/main" id="{396AFB70-DC15-17F3-8150-6287A4466DB2}"/>
              </a:ext>
            </a:extLst>
          </p:cNvPr>
          <p:cNvSpPr txBox="1">
            <a:spLocks/>
          </p:cNvSpPr>
          <p:nvPr/>
        </p:nvSpPr>
        <p:spPr>
          <a:xfrm>
            <a:off x="3133725" y="3207069"/>
            <a:ext cx="8638575" cy="1123384"/>
          </a:xfrm>
          <a:prstGeom prst="rect">
            <a:avLst/>
          </a:prstGeom>
        </p:spPr>
        <p:txBody>
          <a:bodyPr wrap="square" lIns="0" tIns="0" rIns="0" bIns="0">
            <a:sp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Sans Display" pitchFamily="2"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400"/>
              </a:spcAft>
              <a:buClrTx/>
              <a:buSzPct val="90000"/>
              <a:buFont typeface="Wingdings" panose="05000000000000000000" pitchFamily="2" charset="2"/>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Segoe Sans Display" pitchFamily="2" charset="0"/>
              </a:rPr>
              <a:t>“For any audit in any country, Copilot for Microsoft 365 lays out the particulars for the given standards and creates an audit plan as well as the relevant audit checklist. That means our auditors can get to work right away and we increase audit productivity by up to 80%.”</a:t>
            </a:r>
          </a:p>
          <a:p>
            <a:pPr marL="0" marR="0" lvl="0" indent="0" algn="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Segoe Sans Display" pitchFamily="2" charset="0"/>
              </a:rPr>
              <a:t>– Damian Bunyan, </a:t>
            </a:r>
          </a:p>
          <a:p>
            <a:pPr marL="0" marR="0" lvl="0" indent="0" algn="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000000"/>
                </a:solidFill>
                <a:effectLst/>
                <a:uLnTx/>
                <a:uFillTx/>
                <a:latin typeface="Segoe UI"/>
                <a:ea typeface="+mn-ea"/>
                <a:cs typeface="Segoe Sans Display" pitchFamily="2" charset="0"/>
              </a:rPr>
              <a:t>CIO, Uniper</a:t>
            </a:r>
          </a:p>
        </p:txBody>
      </p:sp>
      <p:sp>
        <p:nvSpPr>
          <p:cNvPr id="3" name="TextBox 24_1">
            <a:extLst>
              <a:ext uri="{FF2B5EF4-FFF2-40B4-BE49-F238E27FC236}">
                <a16:creationId xmlns:a16="http://schemas.microsoft.com/office/drawing/2014/main" id="{7EC62190-CEA8-2D65-C9F2-A65E502D35C9}"/>
              </a:ext>
            </a:extLst>
          </p:cNvPr>
          <p:cNvSpPr txBox="1">
            <a:spLocks/>
          </p:cNvSpPr>
          <p:nvPr/>
        </p:nvSpPr>
        <p:spPr>
          <a:xfrm>
            <a:off x="3130860" y="4370434"/>
            <a:ext cx="8638575" cy="372878"/>
          </a:xfrm>
          <a:prstGeom prst="roundRect">
            <a:avLst>
              <a:gd name="adj" fmla="val 14238"/>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defTabSz="3447426">
              <a:spcBef>
                <a:spcPts val="1205"/>
              </a:spcBef>
              <a:tabLst>
                <a:tab pos="5665570" algn="l"/>
              </a:tabLst>
              <a:defRPr sz="5141" b="1">
                <a:ln w="3175">
                  <a:noFill/>
                </a:ln>
                <a:gradFill flip="none" rotWithShape="1">
                  <a:gsLst>
                    <a:gs pos="20183">
                      <a:srgbClr val="FFFFFF"/>
                    </a:gs>
                    <a:gs pos="42000">
                      <a:srgbClr val="FFFFFF"/>
                    </a:gs>
                  </a:gsLst>
                  <a:lin ang="2700000" scaled="0"/>
                  <a:tileRect/>
                </a:gradFill>
                <a:latin typeface="Segoe UI Variable Display Semib" pitchFamily="2" charset="0"/>
                <a:cs typeface="Segoe Sans Display Semibold" pitchFamily="2" charset="0"/>
              </a:defRPr>
            </a:lvl1p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r>
              <a:rPr kumimoji="0" lang="en-US" sz="1600" b="0" i="0" u="none" strike="noStrike" kern="1200" cap="none" spc="0" normalizeH="0" baseline="0" noProof="0">
                <a:ln w="3175">
                  <a:noFill/>
                </a:ln>
                <a:solidFill>
                  <a:srgbClr val="FFFFFF"/>
                </a:solidFill>
                <a:effectLst/>
                <a:uLnTx/>
                <a:uFillTx/>
                <a:latin typeface="Segoe UI Semibold"/>
                <a:ea typeface="+mn-ea"/>
                <a:cs typeface="Segoe Sans Display Semibold" pitchFamily="2" charset="0"/>
              </a:rPr>
              <a:t>Business Outcomes </a:t>
            </a:r>
          </a:p>
        </p:txBody>
      </p:sp>
      <p:sp>
        <p:nvSpPr>
          <p:cNvPr id="4" name="TextBox 3">
            <a:extLst>
              <a:ext uri="{FF2B5EF4-FFF2-40B4-BE49-F238E27FC236}">
                <a16:creationId xmlns:a16="http://schemas.microsoft.com/office/drawing/2014/main" id="{D09E8F5B-B024-5683-96C8-88B96CC0CF4F}"/>
              </a:ext>
            </a:extLst>
          </p:cNvPr>
          <p:cNvSpPr txBox="1">
            <a:spLocks/>
          </p:cNvSpPr>
          <p:nvPr/>
        </p:nvSpPr>
        <p:spPr>
          <a:xfrm>
            <a:off x="3130859" y="5291424"/>
            <a:ext cx="2695687" cy="1159292"/>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Identify security risks </a:t>
            </a:r>
            <a:br>
              <a:rPr kumimoji="0" lang="en-US" sz="1400" b="0" i="0" u="none" strike="noStrike" kern="1200" cap="none" spc="0" normalizeH="0" baseline="0" noProof="0">
                <a:ln>
                  <a:noFill/>
                </a:ln>
                <a:solidFill>
                  <a:srgbClr val="0078D4"/>
                </a:solidFill>
                <a:effectLst/>
                <a:uLnTx/>
                <a:uFillTx/>
                <a:latin typeface="Segoe UI Semibold"/>
                <a:ea typeface="+mn-ea"/>
                <a:cs typeface="+mn-cs"/>
              </a:rPr>
            </a:br>
            <a:r>
              <a:rPr kumimoji="0" lang="en-US" sz="1400" b="0" i="0" u="none" strike="noStrike" kern="1200" cap="none" spc="0" normalizeH="0" baseline="0" noProof="0">
                <a:ln>
                  <a:noFill/>
                </a:ln>
                <a:solidFill>
                  <a:srgbClr val="0078D4"/>
                </a:solidFill>
                <a:effectLst/>
                <a:uLnTx/>
                <a:uFillTx/>
                <a:latin typeface="Segoe UI Semibold"/>
                <a:ea typeface="+mn-ea"/>
                <a:cs typeface="+mn-cs"/>
              </a:rPr>
              <a:t>more quickly</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Copilot for Security immediately flags incidents relating to a new report, meaning security risks can be identified up to twice as fast</a:t>
            </a:r>
          </a:p>
        </p:txBody>
      </p:sp>
      <p:sp>
        <p:nvSpPr>
          <p:cNvPr id="6" name="TextBox 5">
            <a:extLst>
              <a:ext uri="{FF2B5EF4-FFF2-40B4-BE49-F238E27FC236}">
                <a16:creationId xmlns:a16="http://schemas.microsoft.com/office/drawing/2014/main" id="{464BF1BF-8259-4B27-180C-E23310B0DA6A}"/>
              </a:ext>
            </a:extLst>
          </p:cNvPr>
          <p:cNvSpPr txBox="1">
            <a:spLocks/>
          </p:cNvSpPr>
          <p:nvPr/>
        </p:nvSpPr>
        <p:spPr>
          <a:xfrm>
            <a:off x="6102302" y="5291424"/>
            <a:ext cx="2591219" cy="943848"/>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Increased productivity</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Enabled auditors to get to work right away with the help of Microsoft 365 Copilot, with an increase in audit productivity by up to 80%</a:t>
            </a:r>
          </a:p>
        </p:txBody>
      </p:sp>
      <p:sp>
        <p:nvSpPr>
          <p:cNvPr id="7" name="TextBox 6">
            <a:extLst>
              <a:ext uri="{FF2B5EF4-FFF2-40B4-BE49-F238E27FC236}">
                <a16:creationId xmlns:a16="http://schemas.microsoft.com/office/drawing/2014/main" id="{A15708F4-734C-A2B4-50EC-C15C61A36101}"/>
              </a:ext>
            </a:extLst>
          </p:cNvPr>
          <p:cNvSpPr txBox="1">
            <a:spLocks/>
          </p:cNvSpPr>
          <p:nvPr/>
        </p:nvSpPr>
        <p:spPr>
          <a:xfrm>
            <a:off x="9073744" y="5291424"/>
            <a:ext cx="2760115" cy="605294"/>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Enable informed decision-making</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Enabled more informed decision making with intelligent data insights</a:t>
            </a:r>
          </a:p>
        </p:txBody>
      </p:sp>
    </p:spTree>
    <p:extLst>
      <p:ext uri="{BB962C8B-B14F-4D97-AF65-F5344CB8AC3E}">
        <p14:creationId xmlns:p14="http://schemas.microsoft.com/office/powerpoint/2010/main" val="1042005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B2FD52-175B-2BB7-8128-0B7C39EEDEB1}"/>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673391A5-3803-2949-73B0-0EA45FF0CF7D}"/>
              </a:ext>
              <a:ext uri="{C183D7F6-B498-43B3-948B-1728B52AA6E4}">
                <adec:decorative xmlns:adec="http://schemas.microsoft.com/office/drawing/2017/decorative" val="1"/>
              </a:ext>
            </a:extLst>
          </p:cNvPr>
          <p:cNvSpPr>
            <a:spLocks/>
          </p:cNvSpPr>
          <p:nvPr/>
        </p:nvSpPr>
        <p:spPr bwMode="auto">
          <a:xfrm>
            <a:off x="-1" y="1631531"/>
            <a:ext cx="3004849" cy="4731169"/>
          </a:xfrm>
          <a:prstGeom prst="rect">
            <a:avLst/>
          </a:prstGeom>
          <a:solidFill>
            <a:srgbClr val="C3C3C0"/>
          </a:solidFill>
          <a:effectLst/>
        </p:spPr>
        <p:txBody>
          <a:bodyPr wrap="square" lIns="91440" tIns="54864" rIns="91440" bIns="54864"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w="3175">
                <a:noFill/>
              </a:ln>
              <a:solidFill>
                <a:srgbClr val="000000"/>
              </a:solidFill>
              <a:effectLst/>
              <a:uLnTx/>
              <a:uFillTx/>
              <a:latin typeface="Segoe Sans Display Semibold"/>
              <a:ea typeface="+mn-ea"/>
              <a:cs typeface="+mn-cs"/>
            </a:endParaRPr>
          </a:p>
        </p:txBody>
      </p:sp>
      <p:sp>
        <p:nvSpPr>
          <p:cNvPr id="5" name="Rectangle: Rounded Corners 4">
            <a:extLst>
              <a:ext uri="{FF2B5EF4-FFF2-40B4-BE49-F238E27FC236}">
                <a16:creationId xmlns:a16="http://schemas.microsoft.com/office/drawing/2014/main" id="{D571E804-8A79-EA80-9B51-A073AA819EF0}"/>
              </a:ext>
              <a:ext uri="{C183D7F6-B498-43B3-948B-1728B52AA6E4}">
                <adec:decorative xmlns:adec="http://schemas.microsoft.com/office/drawing/2017/decorative" val="1"/>
              </a:ext>
            </a:extLst>
          </p:cNvPr>
          <p:cNvSpPr>
            <a:spLocks/>
          </p:cNvSpPr>
          <p:nvPr/>
        </p:nvSpPr>
        <p:spPr bwMode="auto">
          <a:xfrm>
            <a:off x="3004848" y="293687"/>
            <a:ext cx="8893465" cy="6270626"/>
          </a:xfrm>
          <a:prstGeom prst="roundRect">
            <a:avLst>
              <a:gd name="adj" fmla="val 2641"/>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ea typeface="+mn-ea"/>
              <a:cs typeface="Segoe UI" pitchFamily="34" charset="0"/>
            </a:endParaRPr>
          </a:p>
        </p:txBody>
      </p:sp>
      <p:grpSp>
        <p:nvGrpSpPr>
          <p:cNvPr id="10" name="Group 9">
            <a:extLst>
              <a:ext uri="{FF2B5EF4-FFF2-40B4-BE49-F238E27FC236}">
                <a16:creationId xmlns:a16="http://schemas.microsoft.com/office/drawing/2014/main" id="{AA1621FF-DA8A-9032-D480-0D9455086F75}"/>
              </a:ext>
              <a:ext uri="{C183D7F6-B498-43B3-948B-1728B52AA6E4}">
                <adec:decorative xmlns:adec="http://schemas.microsoft.com/office/drawing/2017/decorative" val="1"/>
              </a:ext>
            </a:extLst>
          </p:cNvPr>
          <p:cNvGrpSpPr/>
          <p:nvPr/>
        </p:nvGrpSpPr>
        <p:grpSpPr>
          <a:xfrm>
            <a:off x="5964426" y="5299213"/>
            <a:ext cx="2971442" cy="1130984"/>
            <a:chOff x="5964426" y="4990561"/>
            <a:chExt cx="2971442" cy="1439636"/>
          </a:xfrm>
        </p:grpSpPr>
        <p:cxnSp>
          <p:nvCxnSpPr>
            <p:cNvPr id="12" name="Straight Connector 11">
              <a:extLst>
                <a:ext uri="{FF2B5EF4-FFF2-40B4-BE49-F238E27FC236}">
                  <a16:creationId xmlns:a16="http://schemas.microsoft.com/office/drawing/2014/main" id="{6C226C5B-AA8A-204D-1A46-6E430B5C15C9}"/>
                </a:ext>
                <a:ext uri="{C183D7F6-B498-43B3-948B-1728B52AA6E4}">
                  <adec:decorative xmlns:adec="http://schemas.microsoft.com/office/drawing/2017/decorative" val="1"/>
                </a:ext>
              </a:extLst>
            </p:cNvPr>
            <p:cNvCxnSpPr>
              <a:cxnSpLocks/>
            </p:cNvCxnSpPr>
            <p:nvPr/>
          </p:nvCxnSpPr>
          <p:spPr>
            <a:xfrm>
              <a:off x="5964426" y="4990561"/>
              <a:ext cx="0" cy="1439636"/>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BD615F7-D643-6BBC-EF72-475C5BC46175}"/>
                </a:ext>
                <a:ext uri="{C183D7F6-B498-43B3-948B-1728B52AA6E4}">
                  <adec:decorative xmlns:adec="http://schemas.microsoft.com/office/drawing/2017/decorative" val="1"/>
                </a:ext>
              </a:extLst>
            </p:cNvPr>
            <p:cNvCxnSpPr>
              <a:cxnSpLocks/>
            </p:cNvCxnSpPr>
            <p:nvPr/>
          </p:nvCxnSpPr>
          <p:spPr>
            <a:xfrm>
              <a:off x="8935868" y="4990561"/>
              <a:ext cx="0" cy="1439636"/>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15" name="Graphic 35">
            <a:extLst>
              <a:ext uri="{FF2B5EF4-FFF2-40B4-BE49-F238E27FC236}">
                <a16:creationId xmlns:a16="http://schemas.microsoft.com/office/drawing/2014/main" id="{F3C53651-04F0-82A3-1D58-03A213B38AC0}"/>
              </a:ext>
              <a:ext uri="{C183D7F6-B498-43B3-948B-1728B52AA6E4}">
                <adec:decorative xmlns:adec="http://schemas.microsoft.com/office/drawing/2017/decorative" val="1"/>
              </a:ext>
            </a:extLst>
          </p:cNvPr>
          <p:cNvSpPr>
            <a:spLocks/>
          </p:cNvSpPr>
          <p:nvPr/>
        </p:nvSpPr>
        <p:spPr>
          <a:xfrm>
            <a:off x="3130860" y="4919670"/>
            <a:ext cx="250024" cy="250024"/>
          </a:xfrm>
          <a:custGeom>
            <a:avLst/>
            <a:gdLst>
              <a:gd name="connsiteX0" fmla="*/ 863389 w 1726742"/>
              <a:gd name="connsiteY0" fmla="*/ 368 h 1727114"/>
              <a:gd name="connsiteX1" fmla="*/ 1726743 w 1726742"/>
              <a:gd name="connsiteY1" fmla="*/ 863760 h 1727114"/>
              <a:gd name="connsiteX2" fmla="*/ 863360 w 1726742"/>
              <a:gd name="connsiteY2" fmla="*/ 1727115 h 1727114"/>
              <a:gd name="connsiteX3" fmla="*/ 0 w 1726742"/>
              <a:gd name="connsiteY3" fmla="*/ 863722 h 1727114"/>
              <a:gd name="connsiteX4" fmla="*/ 3565 w 1726742"/>
              <a:gd name="connsiteY4" fmla="*/ 785366 h 1727114"/>
              <a:gd name="connsiteX5" fmla="*/ 107745 w 1726742"/>
              <a:gd name="connsiteY5" fmla="*/ 698453 h 1727114"/>
              <a:gd name="connsiteX6" fmla="*/ 194658 w 1726742"/>
              <a:gd name="connsiteY6" fmla="*/ 802634 h 1727114"/>
              <a:gd name="connsiteX7" fmla="*/ 388533 w 1726742"/>
              <a:gd name="connsiteY7" fmla="*/ 1338597 h 1727114"/>
              <a:gd name="connsiteX8" fmla="*/ 507679 w 1726742"/>
              <a:gd name="connsiteY8" fmla="*/ 1433376 h 1727114"/>
              <a:gd name="connsiteX9" fmla="*/ 1432908 w 1726742"/>
              <a:gd name="connsiteY9" fmla="*/ 1219355 h 1727114"/>
              <a:gd name="connsiteX10" fmla="*/ 1218888 w 1726742"/>
              <a:gd name="connsiteY10" fmla="*/ 294125 h 1727114"/>
              <a:gd name="connsiteX11" fmla="*/ 393138 w 1726742"/>
              <a:gd name="connsiteY11" fmla="*/ 384281 h 1727114"/>
              <a:gd name="connsiteX12" fmla="*/ 527441 w 1726742"/>
              <a:gd name="connsiteY12" fmla="*/ 384377 h 1727114"/>
              <a:gd name="connsiteX13" fmla="*/ 624024 w 1726742"/>
              <a:gd name="connsiteY13" fmla="*/ 479649 h 1727114"/>
              <a:gd name="connsiteX14" fmla="*/ 538569 w 1726742"/>
              <a:gd name="connsiteY14" fmla="*/ 575662 h 1727114"/>
              <a:gd name="connsiteX15" fmla="*/ 527441 w 1726742"/>
              <a:gd name="connsiteY15" fmla="*/ 576238 h 1727114"/>
              <a:gd name="connsiteX16" fmla="*/ 143527 w 1726742"/>
              <a:gd name="connsiteY16" fmla="*/ 576238 h 1727114"/>
              <a:gd name="connsiteX17" fmla="*/ 48268 w 1726742"/>
              <a:gd name="connsiteY17" fmla="*/ 491531 h 1727114"/>
              <a:gd name="connsiteX18" fmla="*/ 47597 w 1726742"/>
              <a:gd name="connsiteY18" fmla="*/ 480307 h 1727114"/>
              <a:gd name="connsiteX19" fmla="*/ 47597 w 1726742"/>
              <a:gd name="connsiteY19" fmla="*/ 96586 h 1727114"/>
              <a:gd name="connsiteX20" fmla="*/ 142869 w 1726742"/>
              <a:gd name="connsiteY20" fmla="*/ 2 h 1727114"/>
              <a:gd name="connsiteX21" fmla="*/ 238882 w 1726742"/>
              <a:gd name="connsiteY21" fmla="*/ 85458 h 1727114"/>
              <a:gd name="connsiteX22" fmla="*/ 239458 w 1726742"/>
              <a:gd name="connsiteY22" fmla="*/ 96682 h 1727114"/>
              <a:gd name="connsiteX23" fmla="*/ 239458 w 1726742"/>
              <a:gd name="connsiteY23" fmla="*/ 266862 h 1727114"/>
              <a:gd name="connsiteX24" fmla="*/ 863389 w 1726742"/>
              <a:gd name="connsiteY24" fmla="*/ 368 h 1727114"/>
              <a:gd name="connsiteX25" fmla="*/ 791441 w 1726742"/>
              <a:gd name="connsiteY25" fmla="*/ 384089 h 1727114"/>
              <a:gd name="connsiteX26" fmla="*/ 862717 w 1726742"/>
              <a:gd name="connsiteY26" fmla="*/ 446252 h 1727114"/>
              <a:gd name="connsiteX27" fmla="*/ 863389 w 1726742"/>
              <a:gd name="connsiteY27" fmla="*/ 456037 h 1727114"/>
              <a:gd name="connsiteX28" fmla="*/ 863389 w 1726742"/>
              <a:gd name="connsiteY28" fmla="*/ 863741 h 1727114"/>
              <a:gd name="connsiteX29" fmla="*/ 1079232 w 1726742"/>
              <a:gd name="connsiteY29" fmla="*/ 863741 h 1727114"/>
              <a:gd name="connsiteX30" fmla="*/ 1151161 w 1726742"/>
              <a:gd name="connsiteY30" fmla="*/ 935708 h 1727114"/>
              <a:gd name="connsiteX31" fmla="*/ 1089017 w 1726742"/>
              <a:gd name="connsiteY31" fmla="*/ 1006965 h 1727114"/>
              <a:gd name="connsiteX32" fmla="*/ 1079232 w 1726742"/>
              <a:gd name="connsiteY32" fmla="*/ 1007637 h 1727114"/>
              <a:gd name="connsiteX33" fmla="*/ 791441 w 1726742"/>
              <a:gd name="connsiteY33" fmla="*/ 1007637 h 1727114"/>
              <a:gd name="connsiteX34" fmla="*/ 720165 w 1726742"/>
              <a:gd name="connsiteY34" fmla="*/ 945474 h 1727114"/>
              <a:gd name="connsiteX35" fmla="*/ 719493 w 1726742"/>
              <a:gd name="connsiteY35" fmla="*/ 935689 h 1727114"/>
              <a:gd name="connsiteX36" fmla="*/ 719493 w 1726742"/>
              <a:gd name="connsiteY36" fmla="*/ 456037 h 1727114"/>
              <a:gd name="connsiteX37" fmla="*/ 791441 w 1726742"/>
              <a:gd name="connsiteY37" fmla="*/ 384089 h 1727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726742" h="1727114">
                <a:moveTo>
                  <a:pt x="863389" y="368"/>
                </a:moveTo>
                <a:cubicBezTo>
                  <a:pt x="1340220" y="376"/>
                  <a:pt x="1726753" y="386929"/>
                  <a:pt x="1726743" y="863760"/>
                </a:cubicBezTo>
                <a:cubicBezTo>
                  <a:pt x="1726743" y="1340582"/>
                  <a:pt x="1340182" y="1727124"/>
                  <a:pt x="863360" y="1727115"/>
                </a:cubicBezTo>
                <a:cubicBezTo>
                  <a:pt x="386530" y="1727105"/>
                  <a:pt x="-9" y="1340554"/>
                  <a:pt x="0" y="863722"/>
                </a:cubicBezTo>
                <a:cubicBezTo>
                  <a:pt x="0" y="837562"/>
                  <a:pt x="1190" y="811421"/>
                  <a:pt x="3565" y="785366"/>
                </a:cubicBezTo>
                <a:cubicBezTo>
                  <a:pt x="8333" y="732595"/>
                  <a:pt x="54976" y="693685"/>
                  <a:pt x="107745" y="698453"/>
                </a:cubicBezTo>
                <a:cubicBezTo>
                  <a:pt x="160515" y="703221"/>
                  <a:pt x="199427" y="749862"/>
                  <a:pt x="194658" y="802634"/>
                </a:cubicBezTo>
                <a:cubicBezTo>
                  <a:pt x="175981" y="1001277"/>
                  <a:pt x="247095" y="1197867"/>
                  <a:pt x="388533" y="1338597"/>
                </a:cubicBezTo>
                <a:cubicBezTo>
                  <a:pt x="424507" y="1374571"/>
                  <a:pt x="464510" y="1406419"/>
                  <a:pt x="507679" y="1433376"/>
                </a:cubicBezTo>
                <a:cubicBezTo>
                  <a:pt x="822273" y="1629774"/>
                  <a:pt x="1236520" y="1533949"/>
                  <a:pt x="1432908" y="1219355"/>
                </a:cubicBezTo>
                <a:cubicBezTo>
                  <a:pt x="1629307" y="904761"/>
                  <a:pt x="1533491" y="490521"/>
                  <a:pt x="1218888" y="294125"/>
                </a:cubicBezTo>
                <a:cubicBezTo>
                  <a:pt x="955846" y="129907"/>
                  <a:pt x="614555" y="167170"/>
                  <a:pt x="393138" y="384281"/>
                </a:cubicBezTo>
                <a:lnTo>
                  <a:pt x="527441" y="384377"/>
                </a:lnTo>
                <a:cubicBezTo>
                  <a:pt x="580420" y="384015"/>
                  <a:pt x="623663" y="426670"/>
                  <a:pt x="624024" y="479649"/>
                </a:cubicBezTo>
                <a:cubicBezTo>
                  <a:pt x="624360" y="528827"/>
                  <a:pt x="587453" y="570294"/>
                  <a:pt x="538569" y="575662"/>
                </a:cubicBezTo>
                <a:lnTo>
                  <a:pt x="527441" y="576238"/>
                </a:lnTo>
                <a:lnTo>
                  <a:pt x="143527" y="576238"/>
                </a:lnTo>
                <a:cubicBezTo>
                  <a:pt x="94892" y="576231"/>
                  <a:pt x="53959" y="539831"/>
                  <a:pt x="48268" y="491531"/>
                </a:cubicBezTo>
                <a:lnTo>
                  <a:pt x="47597" y="480307"/>
                </a:lnTo>
                <a:lnTo>
                  <a:pt x="47597" y="96586"/>
                </a:lnTo>
                <a:cubicBezTo>
                  <a:pt x="47235" y="43606"/>
                  <a:pt x="89890" y="364"/>
                  <a:pt x="142869" y="2"/>
                </a:cubicBezTo>
                <a:cubicBezTo>
                  <a:pt x="192047" y="-333"/>
                  <a:pt x="233514" y="36574"/>
                  <a:pt x="238882" y="85458"/>
                </a:cubicBezTo>
                <a:lnTo>
                  <a:pt x="239458" y="96682"/>
                </a:lnTo>
                <a:lnTo>
                  <a:pt x="239458" y="266862"/>
                </a:lnTo>
                <a:cubicBezTo>
                  <a:pt x="402245" y="96453"/>
                  <a:pt x="627721" y="146"/>
                  <a:pt x="863389" y="368"/>
                </a:cubicBezTo>
                <a:close/>
                <a:moveTo>
                  <a:pt x="791441" y="384089"/>
                </a:moveTo>
                <a:cubicBezTo>
                  <a:pt x="827396" y="384091"/>
                  <a:pt x="857825" y="410633"/>
                  <a:pt x="862717" y="446252"/>
                </a:cubicBezTo>
                <a:lnTo>
                  <a:pt x="863389" y="456037"/>
                </a:lnTo>
                <a:lnTo>
                  <a:pt x="863389" y="863741"/>
                </a:lnTo>
                <a:lnTo>
                  <a:pt x="1079232" y="863741"/>
                </a:lnTo>
                <a:cubicBezTo>
                  <a:pt x="1118966" y="863751"/>
                  <a:pt x="1151170" y="895974"/>
                  <a:pt x="1151161" y="935708"/>
                </a:cubicBezTo>
                <a:cubicBezTo>
                  <a:pt x="1151151" y="971653"/>
                  <a:pt x="1124617" y="1002063"/>
                  <a:pt x="1089017" y="1006965"/>
                </a:cubicBezTo>
                <a:lnTo>
                  <a:pt x="1079232" y="1007637"/>
                </a:lnTo>
                <a:lnTo>
                  <a:pt x="791441" y="1007637"/>
                </a:lnTo>
                <a:cubicBezTo>
                  <a:pt x="755486" y="1007637"/>
                  <a:pt x="725057" y="981093"/>
                  <a:pt x="720165" y="945474"/>
                </a:cubicBezTo>
                <a:lnTo>
                  <a:pt x="719493" y="935689"/>
                </a:lnTo>
                <a:lnTo>
                  <a:pt x="719493" y="456037"/>
                </a:lnTo>
                <a:cubicBezTo>
                  <a:pt x="719493" y="416302"/>
                  <a:pt x="751707" y="384089"/>
                  <a:pt x="791441" y="384089"/>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gradFill flip="none" rotWithShape="1">
                <a:gsLst>
                  <a:gs pos="20183">
                    <a:srgbClr val="FFFFFF"/>
                  </a:gs>
                  <a:gs pos="42000">
                    <a:srgbClr val="FFFFFF"/>
                  </a:gs>
                </a:gsLst>
                <a:lin ang="2700000" scaled="0"/>
                <a:tileRect/>
              </a:gradFill>
              <a:effectLst/>
              <a:uLnTx/>
              <a:uFillTx/>
              <a:latin typeface="Segoe UI Variable Display Semib" pitchFamily="2" charset="0"/>
              <a:ea typeface="+mn-ea"/>
              <a:cs typeface="Segoe Sans Display Semibold" pitchFamily="2" charset="0"/>
            </a:endParaRPr>
          </a:p>
        </p:txBody>
      </p:sp>
      <p:sp>
        <p:nvSpPr>
          <p:cNvPr id="19" name="Graphic 148">
            <a:extLst>
              <a:ext uri="{FF2B5EF4-FFF2-40B4-BE49-F238E27FC236}">
                <a16:creationId xmlns:a16="http://schemas.microsoft.com/office/drawing/2014/main" id="{B342F57D-5358-66ED-6E50-D5E5DF3A9308}"/>
              </a:ext>
              <a:ext uri="{C183D7F6-B498-43B3-948B-1728B52AA6E4}">
                <adec:decorative xmlns:adec="http://schemas.microsoft.com/office/drawing/2017/decorative" val="1"/>
              </a:ext>
            </a:extLst>
          </p:cNvPr>
          <p:cNvSpPr>
            <a:spLocks/>
          </p:cNvSpPr>
          <p:nvPr/>
        </p:nvSpPr>
        <p:spPr>
          <a:xfrm>
            <a:off x="6102302" y="4919671"/>
            <a:ext cx="262526" cy="250024"/>
          </a:xfrm>
          <a:custGeom>
            <a:avLst/>
            <a:gdLst>
              <a:gd name="connsiteX0" fmla="*/ 213768 w 266701"/>
              <a:gd name="connsiteY0" fmla="*/ 5651 h 254000"/>
              <a:gd name="connsiteX1" fmla="*/ 203202 w 266701"/>
              <a:gd name="connsiteY1" fmla="*/ 0 h 254000"/>
              <a:gd name="connsiteX2" fmla="*/ 50802 w 266701"/>
              <a:gd name="connsiteY2" fmla="*/ 0 h 254000"/>
              <a:gd name="connsiteX3" fmla="*/ 49214 w 266701"/>
              <a:gd name="connsiteY3" fmla="*/ 102 h 254000"/>
              <a:gd name="connsiteX4" fmla="*/ 39435 w 266701"/>
              <a:gd name="connsiteY4" fmla="*/ 7023 h 254000"/>
              <a:gd name="connsiteX5" fmla="*/ 1335 w 266701"/>
              <a:gd name="connsiteY5" fmla="*/ 83223 h 254000"/>
              <a:gd name="connsiteX6" fmla="*/ 675 w 266701"/>
              <a:gd name="connsiteY6" fmla="*/ 84811 h 254000"/>
              <a:gd name="connsiteX7" fmla="*/ 3266 w 266701"/>
              <a:gd name="connsiteY7" fmla="*/ 97396 h 254000"/>
              <a:gd name="connsiteX8" fmla="*/ 117337 w 266701"/>
              <a:gd name="connsiteY8" fmla="*/ 224180 h 254000"/>
              <a:gd name="connsiteX9" fmla="*/ 124093 w 266701"/>
              <a:gd name="connsiteY9" fmla="*/ 228270 h 254000"/>
              <a:gd name="connsiteX10" fmla="*/ 125516 w 266701"/>
              <a:gd name="connsiteY10" fmla="*/ 228524 h 254000"/>
              <a:gd name="connsiteX11" fmla="*/ 132577 w 266701"/>
              <a:gd name="connsiteY11" fmla="*/ 227343 h 254000"/>
              <a:gd name="connsiteX12" fmla="*/ 127002 w 266701"/>
              <a:gd name="connsiteY12" fmla="*/ 203200 h 254000"/>
              <a:gd name="connsiteX13" fmla="*/ 127002 w 266701"/>
              <a:gd name="connsiteY13" fmla="*/ 196850 h 254000"/>
              <a:gd name="connsiteX14" fmla="*/ 158752 w 266701"/>
              <a:gd name="connsiteY14" fmla="*/ 165100 h 254000"/>
              <a:gd name="connsiteX15" fmla="*/ 170817 w 266701"/>
              <a:gd name="connsiteY15" fmla="*/ 165100 h 254000"/>
              <a:gd name="connsiteX16" fmla="*/ 168328 w 266701"/>
              <a:gd name="connsiteY16" fmla="*/ 97794 h 254000"/>
              <a:gd name="connsiteX17" fmla="*/ 235634 w 266701"/>
              <a:gd name="connsiteY17" fmla="*/ 95306 h 254000"/>
              <a:gd name="connsiteX18" fmla="*/ 243740 w 266701"/>
              <a:gd name="connsiteY18" fmla="*/ 105169 h 254000"/>
              <a:gd name="connsiteX19" fmla="*/ 250738 w 266701"/>
              <a:gd name="connsiteY19" fmla="*/ 97396 h 254000"/>
              <a:gd name="connsiteX20" fmla="*/ 251805 w 266701"/>
              <a:gd name="connsiteY20" fmla="*/ 96037 h 254000"/>
              <a:gd name="connsiteX21" fmla="*/ 252656 w 266701"/>
              <a:gd name="connsiteY21" fmla="*/ 83210 h 254000"/>
              <a:gd name="connsiteX22" fmla="*/ 214556 w 266701"/>
              <a:gd name="connsiteY22" fmla="*/ 7010 h 254000"/>
              <a:gd name="connsiteX23" fmla="*/ 213768 w 266701"/>
              <a:gd name="connsiteY23" fmla="*/ 5651 h 254000"/>
              <a:gd name="connsiteX24" fmla="*/ 94274 w 266701"/>
              <a:gd name="connsiteY24" fmla="*/ 101600 h 254000"/>
              <a:gd name="connsiteX25" fmla="*/ 159717 w 266701"/>
              <a:gd name="connsiteY25" fmla="*/ 101600 h 254000"/>
              <a:gd name="connsiteX26" fmla="*/ 127002 w 266701"/>
              <a:gd name="connsiteY26" fmla="*/ 182143 h 254000"/>
              <a:gd name="connsiteX27" fmla="*/ 94274 w 266701"/>
              <a:gd name="connsiteY27" fmla="*/ 101600 h 254000"/>
              <a:gd name="connsiteX28" fmla="*/ 41226 w 266701"/>
              <a:gd name="connsiteY28" fmla="*/ 101600 h 254000"/>
              <a:gd name="connsiteX29" fmla="*/ 66855 w 266701"/>
              <a:gd name="connsiteY29" fmla="*/ 101600 h 254000"/>
              <a:gd name="connsiteX30" fmla="*/ 87937 w 266701"/>
              <a:gd name="connsiteY30" fmla="*/ 153505 h 254000"/>
              <a:gd name="connsiteX31" fmla="*/ 41226 w 266701"/>
              <a:gd name="connsiteY31" fmla="*/ 101600 h 254000"/>
              <a:gd name="connsiteX32" fmla="*/ 58650 w 266701"/>
              <a:gd name="connsiteY32" fmla="*/ 25400 h 254000"/>
              <a:gd name="connsiteX33" fmla="*/ 84101 w 266701"/>
              <a:gd name="connsiteY33" fmla="*/ 25400 h 254000"/>
              <a:gd name="connsiteX34" fmla="*/ 67591 w 266701"/>
              <a:gd name="connsiteY34" fmla="*/ 76200 h 254000"/>
              <a:gd name="connsiteX35" fmla="*/ 33250 w 266701"/>
              <a:gd name="connsiteY35" fmla="*/ 76200 h 254000"/>
              <a:gd name="connsiteX36" fmla="*/ 58650 w 266701"/>
              <a:gd name="connsiteY36" fmla="*/ 25400 h 254000"/>
              <a:gd name="connsiteX37" fmla="*/ 110822 w 266701"/>
              <a:gd name="connsiteY37" fmla="*/ 25400 h 254000"/>
              <a:gd name="connsiteX38" fmla="*/ 143169 w 266701"/>
              <a:gd name="connsiteY38" fmla="*/ 25400 h 254000"/>
              <a:gd name="connsiteX39" fmla="*/ 159666 w 266701"/>
              <a:gd name="connsiteY39" fmla="*/ 76200 h 254000"/>
              <a:gd name="connsiteX40" fmla="*/ 94325 w 266701"/>
              <a:gd name="connsiteY40" fmla="*/ 76200 h 254000"/>
              <a:gd name="connsiteX41" fmla="*/ 110822 w 266701"/>
              <a:gd name="connsiteY41" fmla="*/ 25400 h 254000"/>
              <a:gd name="connsiteX42" fmla="*/ 169890 w 266701"/>
              <a:gd name="connsiteY42" fmla="*/ 25400 h 254000"/>
              <a:gd name="connsiteX43" fmla="*/ 195340 w 266701"/>
              <a:gd name="connsiteY43" fmla="*/ 25400 h 254000"/>
              <a:gd name="connsiteX44" fmla="*/ 220740 w 266701"/>
              <a:gd name="connsiteY44" fmla="*/ 76200 h 254000"/>
              <a:gd name="connsiteX45" fmla="*/ 186400 w 266701"/>
              <a:gd name="connsiteY45" fmla="*/ 76200 h 254000"/>
              <a:gd name="connsiteX46" fmla="*/ 169890 w 266701"/>
              <a:gd name="connsiteY46" fmla="*/ 25400 h 254000"/>
              <a:gd name="connsiteX47" fmla="*/ 247652 w 266701"/>
              <a:gd name="connsiteY47" fmla="*/ 177800 h 254000"/>
              <a:gd name="connsiteX48" fmla="*/ 266702 w 266701"/>
              <a:gd name="connsiteY48" fmla="*/ 196850 h 254000"/>
              <a:gd name="connsiteX49" fmla="*/ 266702 w 266701"/>
              <a:gd name="connsiteY49" fmla="*/ 203200 h 254000"/>
              <a:gd name="connsiteX50" fmla="*/ 203202 w 266701"/>
              <a:gd name="connsiteY50" fmla="*/ 254000 h 254000"/>
              <a:gd name="connsiteX51" fmla="*/ 139702 w 266701"/>
              <a:gd name="connsiteY51" fmla="*/ 203200 h 254000"/>
              <a:gd name="connsiteX52" fmla="*/ 139702 w 266701"/>
              <a:gd name="connsiteY52" fmla="*/ 196850 h 254000"/>
              <a:gd name="connsiteX53" fmla="*/ 158752 w 266701"/>
              <a:gd name="connsiteY53" fmla="*/ 177800 h 254000"/>
              <a:gd name="connsiteX54" fmla="*/ 247652 w 266701"/>
              <a:gd name="connsiteY54" fmla="*/ 177800 h 254000"/>
              <a:gd name="connsiteX55" fmla="*/ 203202 w 266701"/>
              <a:gd name="connsiteY55" fmla="*/ 95250 h 254000"/>
              <a:gd name="connsiteX56" fmla="*/ 238127 w 266701"/>
              <a:gd name="connsiteY56" fmla="*/ 130175 h 254000"/>
              <a:gd name="connsiteX57" fmla="*/ 203202 w 266701"/>
              <a:gd name="connsiteY57" fmla="*/ 165100 h 254000"/>
              <a:gd name="connsiteX58" fmla="*/ 168277 w 266701"/>
              <a:gd name="connsiteY58" fmla="*/ 130175 h 254000"/>
              <a:gd name="connsiteX59" fmla="*/ 203202 w 266701"/>
              <a:gd name="connsiteY59" fmla="*/ 9525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66701" h="254000">
                <a:moveTo>
                  <a:pt x="213768" y="5651"/>
                </a:moveTo>
                <a:cubicBezTo>
                  <a:pt x="211412" y="2120"/>
                  <a:pt x="207447" y="-1"/>
                  <a:pt x="203202" y="0"/>
                </a:cubicBezTo>
                <a:lnTo>
                  <a:pt x="50802" y="0"/>
                </a:lnTo>
                <a:lnTo>
                  <a:pt x="49214" y="102"/>
                </a:lnTo>
                <a:cubicBezTo>
                  <a:pt x="45003" y="630"/>
                  <a:pt x="41333" y="3227"/>
                  <a:pt x="39435" y="7023"/>
                </a:cubicBezTo>
                <a:lnTo>
                  <a:pt x="1335" y="83223"/>
                </a:lnTo>
                <a:lnTo>
                  <a:pt x="675" y="84811"/>
                </a:lnTo>
                <a:cubicBezTo>
                  <a:pt x="-804" y="89165"/>
                  <a:pt x="187" y="93980"/>
                  <a:pt x="3266" y="97396"/>
                </a:cubicBezTo>
                <a:lnTo>
                  <a:pt x="117337" y="224180"/>
                </a:lnTo>
                <a:cubicBezTo>
                  <a:pt x="119083" y="226244"/>
                  <a:pt x="121456" y="227680"/>
                  <a:pt x="124093" y="228270"/>
                </a:cubicBezTo>
                <a:lnTo>
                  <a:pt x="125516" y="228524"/>
                </a:lnTo>
                <a:cubicBezTo>
                  <a:pt x="127934" y="228809"/>
                  <a:pt x="130383" y="228399"/>
                  <a:pt x="132577" y="227343"/>
                </a:cubicBezTo>
                <a:cubicBezTo>
                  <a:pt x="128925" y="219817"/>
                  <a:pt x="127020" y="211565"/>
                  <a:pt x="127002" y="203200"/>
                </a:cubicBezTo>
                <a:lnTo>
                  <a:pt x="127002" y="196850"/>
                </a:lnTo>
                <a:cubicBezTo>
                  <a:pt x="127002" y="179315"/>
                  <a:pt x="141217" y="165100"/>
                  <a:pt x="158752" y="165100"/>
                </a:cubicBezTo>
                <a:lnTo>
                  <a:pt x="170817" y="165100"/>
                </a:lnTo>
                <a:cubicBezTo>
                  <a:pt x="151544" y="147201"/>
                  <a:pt x="150430" y="117067"/>
                  <a:pt x="168328" y="97794"/>
                </a:cubicBezTo>
                <a:cubicBezTo>
                  <a:pt x="186227" y="78521"/>
                  <a:pt x="216361" y="77407"/>
                  <a:pt x="235634" y="95306"/>
                </a:cubicBezTo>
                <a:cubicBezTo>
                  <a:pt x="238767" y="98215"/>
                  <a:pt x="241493" y="101532"/>
                  <a:pt x="243740" y="105169"/>
                </a:cubicBezTo>
                <a:lnTo>
                  <a:pt x="250738" y="97396"/>
                </a:lnTo>
                <a:lnTo>
                  <a:pt x="251805" y="96037"/>
                </a:lnTo>
                <a:cubicBezTo>
                  <a:pt x="254391" y="92232"/>
                  <a:pt x="254717" y="87324"/>
                  <a:pt x="252656" y="83210"/>
                </a:cubicBezTo>
                <a:lnTo>
                  <a:pt x="214556" y="7010"/>
                </a:lnTo>
                <a:lnTo>
                  <a:pt x="213768" y="5651"/>
                </a:lnTo>
                <a:close/>
                <a:moveTo>
                  <a:pt x="94274" y="101600"/>
                </a:moveTo>
                <a:lnTo>
                  <a:pt x="159717" y="101600"/>
                </a:lnTo>
                <a:lnTo>
                  <a:pt x="127002" y="182143"/>
                </a:lnTo>
                <a:lnTo>
                  <a:pt x="94274" y="101600"/>
                </a:lnTo>
                <a:close/>
                <a:moveTo>
                  <a:pt x="41226" y="101600"/>
                </a:moveTo>
                <a:lnTo>
                  <a:pt x="66855" y="101600"/>
                </a:lnTo>
                <a:lnTo>
                  <a:pt x="87937" y="153505"/>
                </a:lnTo>
                <a:lnTo>
                  <a:pt x="41226" y="101600"/>
                </a:lnTo>
                <a:close/>
                <a:moveTo>
                  <a:pt x="58650" y="25400"/>
                </a:moveTo>
                <a:lnTo>
                  <a:pt x="84101" y="25400"/>
                </a:lnTo>
                <a:lnTo>
                  <a:pt x="67591" y="76200"/>
                </a:lnTo>
                <a:lnTo>
                  <a:pt x="33250" y="76200"/>
                </a:lnTo>
                <a:lnTo>
                  <a:pt x="58650" y="25400"/>
                </a:lnTo>
                <a:close/>
                <a:moveTo>
                  <a:pt x="110822" y="25400"/>
                </a:moveTo>
                <a:lnTo>
                  <a:pt x="143169" y="25400"/>
                </a:lnTo>
                <a:lnTo>
                  <a:pt x="159666" y="76200"/>
                </a:lnTo>
                <a:lnTo>
                  <a:pt x="94325" y="76200"/>
                </a:lnTo>
                <a:lnTo>
                  <a:pt x="110822" y="25400"/>
                </a:lnTo>
                <a:close/>
                <a:moveTo>
                  <a:pt x="169890" y="25400"/>
                </a:moveTo>
                <a:lnTo>
                  <a:pt x="195340" y="25400"/>
                </a:lnTo>
                <a:lnTo>
                  <a:pt x="220740" y="76200"/>
                </a:lnTo>
                <a:lnTo>
                  <a:pt x="186400" y="76200"/>
                </a:lnTo>
                <a:lnTo>
                  <a:pt x="169890" y="25400"/>
                </a:lnTo>
                <a:close/>
                <a:moveTo>
                  <a:pt x="247652" y="177800"/>
                </a:moveTo>
                <a:cubicBezTo>
                  <a:pt x="258173" y="177800"/>
                  <a:pt x="266702" y="186329"/>
                  <a:pt x="266702" y="196850"/>
                </a:cubicBezTo>
                <a:lnTo>
                  <a:pt x="266702" y="203200"/>
                </a:lnTo>
                <a:cubicBezTo>
                  <a:pt x="266702" y="228232"/>
                  <a:pt x="243080" y="254000"/>
                  <a:pt x="203202" y="254000"/>
                </a:cubicBezTo>
                <a:cubicBezTo>
                  <a:pt x="163324" y="254000"/>
                  <a:pt x="139702" y="228232"/>
                  <a:pt x="139702" y="203200"/>
                </a:cubicBezTo>
                <a:lnTo>
                  <a:pt x="139702" y="196850"/>
                </a:lnTo>
                <a:cubicBezTo>
                  <a:pt x="139702" y="186329"/>
                  <a:pt x="148231" y="177800"/>
                  <a:pt x="158752" y="177800"/>
                </a:cubicBezTo>
                <a:lnTo>
                  <a:pt x="247652" y="177800"/>
                </a:lnTo>
                <a:close/>
                <a:moveTo>
                  <a:pt x="203202" y="95250"/>
                </a:moveTo>
                <a:cubicBezTo>
                  <a:pt x="222490" y="95250"/>
                  <a:pt x="238127" y="110886"/>
                  <a:pt x="238127" y="130175"/>
                </a:cubicBezTo>
                <a:cubicBezTo>
                  <a:pt x="238127" y="149464"/>
                  <a:pt x="222490" y="165100"/>
                  <a:pt x="203202" y="165100"/>
                </a:cubicBezTo>
                <a:cubicBezTo>
                  <a:pt x="183913" y="165100"/>
                  <a:pt x="168277" y="149464"/>
                  <a:pt x="168277" y="130175"/>
                </a:cubicBezTo>
                <a:cubicBezTo>
                  <a:pt x="168277" y="110886"/>
                  <a:pt x="183913" y="95250"/>
                  <a:pt x="203202" y="95250"/>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gradFill flip="none" rotWithShape="1">
                <a:gsLst>
                  <a:gs pos="20183">
                    <a:srgbClr val="FFFFFF"/>
                  </a:gs>
                  <a:gs pos="42000">
                    <a:srgbClr val="FFFFFF"/>
                  </a:gs>
                </a:gsLst>
                <a:lin ang="2700000" scaled="0"/>
                <a:tileRect/>
              </a:gradFill>
              <a:effectLst/>
              <a:uLnTx/>
              <a:uFillTx/>
              <a:latin typeface="Segoe UI Variable Display Semib" pitchFamily="2" charset="0"/>
              <a:ea typeface="+mn-ea"/>
              <a:cs typeface="Segoe Sans Display Semibold" pitchFamily="2" charset="0"/>
            </a:endParaRPr>
          </a:p>
        </p:txBody>
      </p:sp>
      <p:sp>
        <p:nvSpPr>
          <p:cNvPr id="21" name="Graphic 80">
            <a:extLst>
              <a:ext uri="{FF2B5EF4-FFF2-40B4-BE49-F238E27FC236}">
                <a16:creationId xmlns:a16="http://schemas.microsoft.com/office/drawing/2014/main" id="{5E54EB4B-F4DB-7C26-59BE-DDC179215BD0}"/>
              </a:ext>
              <a:ext uri="{C183D7F6-B498-43B3-948B-1728B52AA6E4}">
                <adec:decorative xmlns:adec="http://schemas.microsoft.com/office/drawing/2017/decorative" val="1"/>
              </a:ext>
            </a:extLst>
          </p:cNvPr>
          <p:cNvSpPr>
            <a:spLocks/>
          </p:cNvSpPr>
          <p:nvPr/>
        </p:nvSpPr>
        <p:spPr>
          <a:xfrm>
            <a:off x="9073745" y="4881769"/>
            <a:ext cx="236240" cy="325826"/>
          </a:xfrm>
          <a:custGeom>
            <a:avLst/>
            <a:gdLst>
              <a:gd name="connsiteX0" fmla="*/ 102756 w 138112"/>
              <a:gd name="connsiteY0" fmla="*/ 161906 h 190490"/>
              <a:gd name="connsiteX1" fmla="*/ 99993 w 138112"/>
              <a:gd name="connsiteY1" fmla="*/ 173898 h 190490"/>
              <a:gd name="connsiteX2" fmla="*/ 80753 w 138112"/>
              <a:gd name="connsiteY2" fmla="*/ 190424 h 190490"/>
              <a:gd name="connsiteX3" fmla="*/ 79105 w 138112"/>
              <a:gd name="connsiteY3" fmla="*/ 190490 h 190490"/>
              <a:gd name="connsiteX4" fmla="*/ 58998 w 138112"/>
              <a:gd name="connsiteY4" fmla="*/ 190490 h 190490"/>
              <a:gd name="connsiteX5" fmla="*/ 38548 w 138112"/>
              <a:gd name="connsiteY5" fmla="*/ 175470 h 190490"/>
              <a:gd name="connsiteX6" fmla="*/ 38110 w 138112"/>
              <a:gd name="connsiteY6" fmla="*/ 173879 h 190490"/>
              <a:gd name="connsiteX7" fmla="*/ 35347 w 138112"/>
              <a:gd name="connsiteY7" fmla="*/ 161906 h 190490"/>
              <a:gd name="connsiteX8" fmla="*/ 102756 w 138112"/>
              <a:gd name="connsiteY8" fmla="*/ 161906 h 190490"/>
              <a:gd name="connsiteX9" fmla="*/ 69056 w 138112"/>
              <a:gd name="connsiteY9" fmla="*/ 0 h 190490"/>
              <a:gd name="connsiteX10" fmla="*/ 138113 w 138112"/>
              <a:gd name="connsiteY10" fmla="*/ 69056 h 190490"/>
              <a:gd name="connsiteX11" fmla="*/ 111776 w 138112"/>
              <a:gd name="connsiteY11" fmla="*/ 124682 h 190490"/>
              <a:gd name="connsiteX12" fmla="*/ 111100 w 138112"/>
              <a:gd name="connsiteY12" fmla="*/ 125873 h 190490"/>
              <a:gd name="connsiteX13" fmla="*/ 106070 w 138112"/>
              <a:gd name="connsiteY13" fmla="*/ 147618 h 190490"/>
              <a:gd name="connsiteX14" fmla="*/ 76200 w 138112"/>
              <a:gd name="connsiteY14" fmla="*/ 147618 h 190490"/>
              <a:gd name="connsiteX15" fmla="*/ 76200 w 138112"/>
              <a:gd name="connsiteY15" fmla="*/ 83334 h 190490"/>
              <a:gd name="connsiteX16" fmla="*/ 69056 w 138112"/>
              <a:gd name="connsiteY16" fmla="*/ 76190 h 190490"/>
              <a:gd name="connsiteX17" fmla="*/ 61913 w 138112"/>
              <a:gd name="connsiteY17" fmla="*/ 83334 h 190490"/>
              <a:gd name="connsiteX18" fmla="*/ 61913 w 138112"/>
              <a:gd name="connsiteY18" fmla="*/ 147628 h 190490"/>
              <a:gd name="connsiteX19" fmla="*/ 32042 w 138112"/>
              <a:gd name="connsiteY19" fmla="*/ 147628 h 190490"/>
              <a:gd name="connsiteX20" fmla="*/ 27032 w 138112"/>
              <a:gd name="connsiteY20" fmla="*/ 125882 h 190490"/>
              <a:gd name="connsiteX21" fmla="*/ 26356 w 138112"/>
              <a:gd name="connsiteY21" fmla="*/ 124701 h 190490"/>
              <a:gd name="connsiteX22" fmla="*/ 0 w 138112"/>
              <a:gd name="connsiteY22" fmla="*/ 69047 h 190490"/>
              <a:gd name="connsiteX23" fmla="*/ 69056 w 138112"/>
              <a:gd name="connsiteY23" fmla="*/ 0 h 190490"/>
              <a:gd name="connsiteX24" fmla="*/ 61913 w 138112"/>
              <a:gd name="connsiteY24" fmla="*/ 45244 h 190490"/>
              <a:gd name="connsiteX25" fmla="*/ 61913 w 138112"/>
              <a:gd name="connsiteY25" fmla="*/ 59531 h 190490"/>
              <a:gd name="connsiteX26" fmla="*/ 69056 w 138112"/>
              <a:gd name="connsiteY26" fmla="*/ 66675 h 190490"/>
              <a:gd name="connsiteX27" fmla="*/ 76200 w 138112"/>
              <a:gd name="connsiteY27" fmla="*/ 59531 h 190490"/>
              <a:gd name="connsiteX28" fmla="*/ 76200 w 138112"/>
              <a:gd name="connsiteY28" fmla="*/ 45244 h 190490"/>
              <a:gd name="connsiteX29" fmla="*/ 69056 w 138112"/>
              <a:gd name="connsiteY29" fmla="*/ 38100 h 190490"/>
              <a:gd name="connsiteX30" fmla="*/ 61913 w 138112"/>
              <a:gd name="connsiteY30" fmla="*/ 45244 h 190490"/>
              <a:gd name="connsiteX31" fmla="*/ 109823 w 138112"/>
              <a:gd name="connsiteY31" fmla="*/ 59198 h 190490"/>
              <a:gd name="connsiteX32" fmla="*/ 99727 w 138112"/>
              <a:gd name="connsiteY32" fmla="*/ 59198 h 190490"/>
              <a:gd name="connsiteX33" fmla="*/ 89621 w 138112"/>
              <a:gd name="connsiteY33" fmla="*/ 69294 h 190490"/>
              <a:gd name="connsiteX34" fmla="*/ 89441 w 138112"/>
              <a:gd name="connsiteY34" fmla="*/ 79396 h 190490"/>
              <a:gd name="connsiteX35" fmla="*/ 99542 w 138112"/>
              <a:gd name="connsiteY35" fmla="*/ 79576 h 190490"/>
              <a:gd name="connsiteX36" fmla="*/ 99717 w 138112"/>
              <a:gd name="connsiteY36" fmla="*/ 79400 h 190490"/>
              <a:gd name="connsiteX37" fmla="*/ 109823 w 138112"/>
              <a:gd name="connsiteY37" fmla="*/ 69304 h 190490"/>
              <a:gd name="connsiteX38" fmla="*/ 109823 w 138112"/>
              <a:gd name="connsiteY38" fmla="*/ 59207 h 190490"/>
              <a:gd name="connsiteX39" fmla="*/ 38386 w 138112"/>
              <a:gd name="connsiteY39" fmla="*/ 59198 h 190490"/>
              <a:gd name="connsiteX40" fmla="*/ 28289 w 138112"/>
              <a:gd name="connsiteY40" fmla="*/ 59554 h 190490"/>
              <a:gd name="connsiteX41" fmla="*/ 28289 w 138112"/>
              <a:gd name="connsiteY41" fmla="*/ 69294 h 190490"/>
              <a:gd name="connsiteX42" fmla="*/ 38386 w 138112"/>
              <a:gd name="connsiteY42" fmla="*/ 79400 h 190490"/>
              <a:gd name="connsiteX43" fmla="*/ 48487 w 138112"/>
              <a:gd name="connsiteY43" fmla="*/ 79580 h 190490"/>
              <a:gd name="connsiteX44" fmla="*/ 48667 w 138112"/>
              <a:gd name="connsiteY44" fmla="*/ 69479 h 190490"/>
              <a:gd name="connsiteX45" fmla="*/ 48492 w 138112"/>
              <a:gd name="connsiteY45" fmla="*/ 69304 h 190490"/>
              <a:gd name="connsiteX46" fmla="*/ 38395 w 138112"/>
              <a:gd name="connsiteY46" fmla="*/ 59207 h 19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38112" h="190490">
                <a:moveTo>
                  <a:pt x="102756" y="161906"/>
                </a:moveTo>
                <a:lnTo>
                  <a:pt x="99993" y="173898"/>
                </a:lnTo>
                <a:cubicBezTo>
                  <a:pt x="97878" y="183018"/>
                  <a:pt x="90087" y="189708"/>
                  <a:pt x="80753" y="190424"/>
                </a:cubicBezTo>
                <a:lnTo>
                  <a:pt x="79105" y="190490"/>
                </a:lnTo>
                <a:lnTo>
                  <a:pt x="58998" y="190490"/>
                </a:lnTo>
                <a:cubicBezTo>
                  <a:pt x="49631" y="190490"/>
                  <a:pt x="41349" y="184408"/>
                  <a:pt x="38548" y="175470"/>
                </a:cubicBezTo>
                <a:lnTo>
                  <a:pt x="38110" y="173879"/>
                </a:lnTo>
                <a:lnTo>
                  <a:pt x="35347" y="161906"/>
                </a:lnTo>
                <a:lnTo>
                  <a:pt x="102756" y="161906"/>
                </a:lnTo>
                <a:close/>
                <a:moveTo>
                  <a:pt x="69056" y="0"/>
                </a:moveTo>
                <a:cubicBezTo>
                  <a:pt x="107195" y="0"/>
                  <a:pt x="138113" y="30918"/>
                  <a:pt x="138113" y="69056"/>
                </a:cubicBezTo>
                <a:cubicBezTo>
                  <a:pt x="138113" y="89402"/>
                  <a:pt x="129197" y="108042"/>
                  <a:pt x="111776" y="124682"/>
                </a:cubicBezTo>
                <a:cubicBezTo>
                  <a:pt x="111439" y="125004"/>
                  <a:pt x="111203" y="125419"/>
                  <a:pt x="111100" y="125873"/>
                </a:cubicBezTo>
                <a:lnTo>
                  <a:pt x="106070" y="147618"/>
                </a:lnTo>
                <a:lnTo>
                  <a:pt x="76200" y="147618"/>
                </a:lnTo>
                <a:lnTo>
                  <a:pt x="76200" y="83334"/>
                </a:lnTo>
                <a:cubicBezTo>
                  <a:pt x="76200" y="79389"/>
                  <a:pt x="73002" y="76190"/>
                  <a:pt x="69056" y="76190"/>
                </a:cubicBezTo>
                <a:cubicBezTo>
                  <a:pt x="65111" y="76190"/>
                  <a:pt x="61913" y="79389"/>
                  <a:pt x="61913" y="83334"/>
                </a:cubicBezTo>
                <a:lnTo>
                  <a:pt x="61913" y="147628"/>
                </a:lnTo>
                <a:lnTo>
                  <a:pt x="32042" y="147628"/>
                </a:lnTo>
                <a:lnTo>
                  <a:pt x="27032" y="125882"/>
                </a:lnTo>
                <a:cubicBezTo>
                  <a:pt x="26926" y="125431"/>
                  <a:pt x="26691" y="125020"/>
                  <a:pt x="26356" y="124701"/>
                </a:cubicBezTo>
                <a:cubicBezTo>
                  <a:pt x="8925" y="108042"/>
                  <a:pt x="0" y="89402"/>
                  <a:pt x="0" y="69047"/>
                </a:cubicBezTo>
                <a:cubicBezTo>
                  <a:pt x="5" y="30912"/>
                  <a:pt x="30921" y="0"/>
                  <a:pt x="69056" y="0"/>
                </a:cubicBezTo>
                <a:close/>
                <a:moveTo>
                  <a:pt x="61913" y="45244"/>
                </a:moveTo>
                <a:lnTo>
                  <a:pt x="61913" y="59531"/>
                </a:lnTo>
                <a:cubicBezTo>
                  <a:pt x="61913" y="63477"/>
                  <a:pt x="65111" y="66675"/>
                  <a:pt x="69056" y="66675"/>
                </a:cubicBezTo>
                <a:cubicBezTo>
                  <a:pt x="73002" y="66675"/>
                  <a:pt x="76200" y="63477"/>
                  <a:pt x="76200" y="59531"/>
                </a:cubicBezTo>
                <a:lnTo>
                  <a:pt x="76200" y="45244"/>
                </a:lnTo>
                <a:cubicBezTo>
                  <a:pt x="76200" y="41298"/>
                  <a:pt x="73002" y="38100"/>
                  <a:pt x="69056" y="38100"/>
                </a:cubicBezTo>
                <a:cubicBezTo>
                  <a:pt x="65111" y="38100"/>
                  <a:pt x="61913" y="41298"/>
                  <a:pt x="61913" y="45244"/>
                </a:cubicBezTo>
                <a:close/>
                <a:moveTo>
                  <a:pt x="109823" y="59198"/>
                </a:moveTo>
                <a:cubicBezTo>
                  <a:pt x="107034" y="56412"/>
                  <a:pt x="102516" y="56412"/>
                  <a:pt x="99727" y="59198"/>
                </a:cubicBezTo>
                <a:lnTo>
                  <a:pt x="89621" y="69294"/>
                </a:lnTo>
                <a:cubicBezTo>
                  <a:pt x="86781" y="72034"/>
                  <a:pt x="86701" y="76556"/>
                  <a:pt x="89441" y="79396"/>
                </a:cubicBezTo>
                <a:cubicBezTo>
                  <a:pt x="92180" y="82235"/>
                  <a:pt x="96703" y="82315"/>
                  <a:pt x="99542" y="79576"/>
                </a:cubicBezTo>
                <a:cubicBezTo>
                  <a:pt x="99601" y="79519"/>
                  <a:pt x="99660" y="79459"/>
                  <a:pt x="99717" y="79400"/>
                </a:cubicBezTo>
                <a:lnTo>
                  <a:pt x="109823" y="69304"/>
                </a:lnTo>
                <a:cubicBezTo>
                  <a:pt x="112609" y="66515"/>
                  <a:pt x="112609" y="61997"/>
                  <a:pt x="109823" y="59207"/>
                </a:cubicBezTo>
                <a:close/>
                <a:moveTo>
                  <a:pt x="38386" y="59198"/>
                </a:moveTo>
                <a:cubicBezTo>
                  <a:pt x="35499" y="56508"/>
                  <a:pt x="30979" y="56668"/>
                  <a:pt x="28289" y="59554"/>
                </a:cubicBezTo>
                <a:cubicBezTo>
                  <a:pt x="25733" y="62298"/>
                  <a:pt x="25733" y="66551"/>
                  <a:pt x="28289" y="69294"/>
                </a:cubicBezTo>
                <a:lnTo>
                  <a:pt x="38386" y="79400"/>
                </a:lnTo>
                <a:cubicBezTo>
                  <a:pt x="41125" y="82240"/>
                  <a:pt x="45648" y="82320"/>
                  <a:pt x="48487" y="79580"/>
                </a:cubicBezTo>
                <a:cubicBezTo>
                  <a:pt x="51326" y="76841"/>
                  <a:pt x="51406" y="72319"/>
                  <a:pt x="48667" y="69479"/>
                </a:cubicBezTo>
                <a:cubicBezTo>
                  <a:pt x="48610" y="69420"/>
                  <a:pt x="48551" y="69361"/>
                  <a:pt x="48492" y="69304"/>
                </a:cubicBezTo>
                <a:lnTo>
                  <a:pt x="38395" y="59207"/>
                </a:ln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gradFill flip="none" rotWithShape="1">
                <a:gsLst>
                  <a:gs pos="20183">
                    <a:srgbClr val="FFFFFF"/>
                  </a:gs>
                  <a:gs pos="42000">
                    <a:srgbClr val="FFFFFF"/>
                  </a:gs>
                </a:gsLst>
                <a:lin ang="2700000" scaled="0"/>
                <a:tileRect/>
              </a:gradFill>
              <a:effectLst/>
              <a:uLnTx/>
              <a:uFillTx/>
              <a:latin typeface="Segoe UI Variable Display Semib" pitchFamily="2" charset="0"/>
              <a:ea typeface="+mn-ea"/>
              <a:cs typeface="Segoe Sans Display Semibold" pitchFamily="2" charset="0"/>
            </a:endParaRPr>
          </a:p>
        </p:txBody>
      </p:sp>
      <p:sp>
        <p:nvSpPr>
          <p:cNvPr id="18" name="Text Placeholder 11">
            <a:extLst>
              <a:ext uri="{FF2B5EF4-FFF2-40B4-BE49-F238E27FC236}">
                <a16:creationId xmlns:a16="http://schemas.microsoft.com/office/drawing/2014/main" id="{12718468-BB24-71F4-0BB6-0C252E0FE40E}"/>
              </a:ext>
            </a:extLst>
          </p:cNvPr>
          <p:cNvSpPr txBox="1">
            <a:spLocks noGrp="1"/>
          </p:cNvSpPr>
          <p:nvPr>
            <p:ph type="title" idx="4294967295"/>
          </p:nvPr>
        </p:nvSpPr>
        <p:spPr>
          <a:xfrm>
            <a:off x="306028" y="2019300"/>
            <a:ext cx="2387600" cy="1846263"/>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Sans Display" pitchFamily="2"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400"/>
              </a:spcAft>
              <a:buClrTx/>
              <a:buSzPct val="90000"/>
              <a:buFont typeface="Wingdings" panose="05000000000000000000" pitchFamily="2" charset="2"/>
              <a:buNone/>
              <a:tabLst/>
              <a:defRPr/>
            </a:pPr>
            <a:r>
              <a:rPr kumimoji="0" lang="en-US" sz="2000" i="0" u="none" strike="noStrike" kern="1200" cap="none" spc="0" normalizeH="0" baseline="0" noProof="0">
                <a:ln>
                  <a:noFill/>
                </a:ln>
                <a:effectLst/>
                <a:uLnTx/>
                <a:uFillTx/>
                <a:latin typeface="+mj-lt"/>
                <a:ea typeface="+mj-ea"/>
                <a:cs typeface="+mj-cs"/>
              </a:rPr>
              <a:t>E.ON UK powers transition to renewable energy with Dynamics 365</a:t>
            </a:r>
          </a:p>
        </p:txBody>
      </p:sp>
      <p:pic>
        <p:nvPicPr>
          <p:cNvPr id="30" name="Picture 14" descr="E-on logo">
            <a:extLst>
              <a:ext uri="{FF2B5EF4-FFF2-40B4-BE49-F238E27FC236}">
                <a16:creationId xmlns:a16="http://schemas.microsoft.com/office/drawing/2014/main" id="{D8ABA01C-063D-BD79-209D-9B979449470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31916" b="31916"/>
          <a:stretch/>
        </p:blipFill>
        <p:spPr bwMode="auto">
          <a:xfrm>
            <a:off x="306028" y="655286"/>
            <a:ext cx="1532207" cy="554167"/>
          </a:xfrm>
          <a:prstGeom prst="rect">
            <a:avLst/>
          </a:prstGeom>
          <a:noFill/>
          <a:extLst>
            <a:ext uri="{909E8E84-426E-40DD-AFC4-6F175D3DCCD1}">
              <a14:hiddenFill xmlns:a14="http://schemas.microsoft.com/office/drawing/2010/main">
                <a:solidFill>
                  <a:srgbClr val="FFFFFF"/>
                </a:solidFill>
              </a14:hiddenFill>
            </a:ext>
          </a:extLst>
        </p:spPr>
      </p:pic>
      <p:sp>
        <p:nvSpPr>
          <p:cNvPr id="38" name="Rectangle: Rounded Corners 37">
            <a:hlinkClick r:id="rId4"/>
            <a:extLst>
              <a:ext uri="{FF2B5EF4-FFF2-40B4-BE49-F238E27FC236}">
                <a16:creationId xmlns:a16="http://schemas.microsoft.com/office/drawing/2014/main" id="{C3A0B076-704A-2E97-968F-F33CDBCD1FA0}"/>
              </a:ext>
              <a:ext uri="{C183D7F6-B498-43B3-948B-1728B52AA6E4}">
                <adec:decorative xmlns:adec="http://schemas.microsoft.com/office/drawing/2017/decorative" val="0"/>
              </a:ext>
            </a:extLst>
          </p:cNvPr>
          <p:cNvSpPr/>
          <p:nvPr/>
        </p:nvSpPr>
        <p:spPr bwMode="auto">
          <a:xfrm>
            <a:off x="292100" y="5663537"/>
            <a:ext cx="1713272" cy="389513"/>
          </a:xfrm>
          <a:prstGeom prst="roundRect">
            <a:avLst>
              <a:gd name="adj" fmla="val 50000"/>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r>
              <a:rPr kumimoji="0" lang="en-US" sz="1200" b="0" i="0" u="none" strike="noStrike" kern="1200" cap="none" spc="0" normalizeH="0" baseline="0" noProof="0">
                <a:ln w="3175">
                  <a:noFill/>
                </a:ln>
                <a:solidFill>
                  <a:srgbClr val="FFFFFF"/>
                </a:solidFill>
                <a:effectLst/>
                <a:uLnTx/>
                <a:uFillTx/>
                <a:latin typeface="Segoe UI Semibold"/>
                <a:ea typeface="+mn-ea"/>
                <a:cs typeface="+mn-cs"/>
              </a:rPr>
              <a:t>Read full story here</a:t>
            </a:r>
          </a:p>
        </p:txBody>
      </p:sp>
      <p:pic>
        <p:nvPicPr>
          <p:cNvPr id="31" name="Picture 30" descr="Electric car charging">
            <a:extLst>
              <a:ext uri="{FF2B5EF4-FFF2-40B4-BE49-F238E27FC236}">
                <a16:creationId xmlns:a16="http://schemas.microsoft.com/office/drawing/2014/main" id="{40B27F50-8D57-9522-361F-A42C986D28CF}"/>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3133725" y="419480"/>
            <a:ext cx="8638575" cy="2611318"/>
          </a:xfrm>
          <a:prstGeom prst="roundRect">
            <a:avLst>
              <a:gd name="adj" fmla="val 4146"/>
            </a:avLst>
          </a:prstGeom>
        </p:spPr>
      </p:pic>
      <p:sp>
        <p:nvSpPr>
          <p:cNvPr id="9" name="Text Placeholder 9">
            <a:extLst>
              <a:ext uri="{FF2B5EF4-FFF2-40B4-BE49-F238E27FC236}">
                <a16:creationId xmlns:a16="http://schemas.microsoft.com/office/drawing/2014/main" id="{DF33B71C-D92E-FA09-6719-BDBD45B74871}"/>
              </a:ext>
            </a:extLst>
          </p:cNvPr>
          <p:cNvSpPr txBox="1">
            <a:spLocks/>
          </p:cNvSpPr>
          <p:nvPr/>
        </p:nvSpPr>
        <p:spPr>
          <a:xfrm>
            <a:off x="3133725" y="3207069"/>
            <a:ext cx="8638575" cy="1123384"/>
          </a:xfrm>
          <a:prstGeom prst="rect">
            <a:avLst/>
          </a:prstGeom>
        </p:spPr>
        <p:txBody>
          <a:bodyPr wrap="square" lIns="0" tIns="0" rIns="0" bIns="0">
            <a:sp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Sans Display" pitchFamily="2"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400"/>
              </a:spcAft>
              <a:buClrTx/>
              <a:buSzPct val="90000"/>
              <a:buFont typeface="Wingdings" panose="05000000000000000000" pitchFamily="2" charset="2"/>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Segoe Sans Display" pitchFamily="2" charset="0"/>
              </a:rPr>
              <a:t>“Intelligent use of technology keeps our customer’s needs at the heart of the transition to clean energy, and that’s why we selected Dynamics 365 to support us on that journey given it is flexible, configurable, and aligned to our overall technology strategy.”</a:t>
            </a:r>
          </a:p>
          <a:p>
            <a:pPr marL="0" marR="0" lvl="0" indent="0" algn="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Segoe Sans Display" pitchFamily="2" charset="0"/>
              </a:rPr>
              <a:t>– Lee Durham, </a:t>
            </a:r>
          </a:p>
          <a:p>
            <a:pPr marL="0" marR="0" lvl="0" indent="0" algn="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000000"/>
                </a:solidFill>
                <a:effectLst/>
                <a:uLnTx/>
                <a:uFillTx/>
                <a:latin typeface="Segoe UI"/>
                <a:ea typeface="+mn-ea"/>
                <a:cs typeface="Segoe Sans Display" pitchFamily="2" charset="0"/>
              </a:rPr>
              <a:t>Director of Digital Technology, E.ON UK</a:t>
            </a:r>
          </a:p>
        </p:txBody>
      </p:sp>
      <p:sp>
        <p:nvSpPr>
          <p:cNvPr id="3" name="TextBox 24_1">
            <a:extLst>
              <a:ext uri="{FF2B5EF4-FFF2-40B4-BE49-F238E27FC236}">
                <a16:creationId xmlns:a16="http://schemas.microsoft.com/office/drawing/2014/main" id="{2B8E0815-38A1-0411-E027-89258DDCB83F}"/>
              </a:ext>
            </a:extLst>
          </p:cNvPr>
          <p:cNvSpPr txBox="1">
            <a:spLocks/>
          </p:cNvSpPr>
          <p:nvPr/>
        </p:nvSpPr>
        <p:spPr>
          <a:xfrm>
            <a:off x="3130860" y="4370434"/>
            <a:ext cx="8638575" cy="372878"/>
          </a:xfrm>
          <a:prstGeom prst="roundRect">
            <a:avLst>
              <a:gd name="adj" fmla="val 14238"/>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defTabSz="3447426">
              <a:spcBef>
                <a:spcPts val="1205"/>
              </a:spcBef>
              <a:tabLst>
                <a:tab pos="5665570" algn="l"/>
              </a:tabLst>
              <a:defRPr sz="5141" b="1">
                <a:ln w="3175">
                  <a:noFill/>
                </a:ln>
                <a:gradFill flip="none" rotWithShape="1">
                  <a:gsLst>
                    <a:gs pos="20183">
                      <a:srgbClr val="FFFFFF"/>
                    </a:gs>
                    <a:gs pos="42000">
                      <a:srgbClr val="FFFFFF"/>
                    </a:gs>
                  </a:gsLst>
                  <a:lin ang="2700000" scaled="0"/>
                  <a:tileRect/>
                </a:gradFill>
                <a:latin typeface="Segoe UI Variable Display Semib" pitchFamily="2" charset="0"/>
                <a:cs typeface="Segoe Sans Display Semibold" pitchFamily="2" charset="0"/>
              </a:defRPr>
            </a:lvl1p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r>
              <a:rPr kumimoji="0" lang="en-US" sz="1600" b="0" i="0" u="none" strike="noStrike" kern="1200" cap="none" spc="0" normalizeH="0" baseline="0" noProof="0">
                <a:ln w="3175">
                  <a:noFill/>
                </a:ln>
                <a:solidFill>
                  <a:srgbClr val="FFFFFF"/>
                </a:solidFill>
                <a:effectLst/>
                <a:uLnTx/>
                <a:uFillTx/>
                <a:latin typeface="Segoe UI Semibold"/>
                <a:ea typeface="+mn-ea"/>
                <a:cs typeface="Segoe Sans Display Semibold" pitchFamily="2" charset="0"/>
              </a:rPr>
              <a:t>Business Outcomes </a:t>
            </a:r>
          </a:p>
        </p:txBody>
      </p:sp>
      <p:sp>
        <p:nvSpPr>
          <p:cNvPr id="4" name="TextBox 3">
            <a:extLst>
              <a:ext uri="{FF2B5EF4-FFF2-40B4-BE49-F238E27FC236}">
                <a16:creationId xmlns:a16="http://schemas.microsoft.com/office/drawing/2014/main" id="{B154E371-D257-9ED0-D1FE-14E1A79A4DE4}"/>
              </a:ext>
            </a:extLst>
          </p:cNvPr>
          <p:cNvSpPr txBox="1">
            <a:spLocks/>
          </p:cNvSpPr>
          <p:nvPr/>
        </p:nvSpPr>
        <p:spPr>
          <a:xfrm>
            <a:off x="3130860" y="5291424"/>
            <a:ext cx="2695690" cy="1113125"/>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Time savings</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20% reduction in job duration and eliminated the 20-minute per site process for managing property handoff after implementing Microsoft Dynamics 365 </a:t>
            </a:r>
            <a:br>
              <a:rPr kumimoji="0" lang="en-US" sz="1100" b="0" i="0" u="none" strike="noStrike" kern="1200" cap="none" spc="0" normalizeH="0" baseline="0" noProof="0">
                <a:ln>
                  <a:noFill/>
                </a:ln>
                <a:solidFill>
                  <a:srgbClr val="000000"/>
                </a:solidFill>
                <a:effectLst/>
                <a:uLnTx/>
                <a:uFillTx/>
                <a:latin typeface="Segoe UI"/>
                <a:ea typeface="+mn-ea"/>
                <a:cs typeface="+mn-cs"/>
              </a:rPr>
            </a:br>
            <a:r>
              <a:rPr kumimoji="0" lang="en-US" sz="1100" b="0" i="0" u="none" strike="noStrike" kern="1200" cap="none" spc="0" normalizeH="0" baseline="0" noProof="0">
                <a:ln>
                  <a:noFill/>
                </a:ln>
                <a:solidFill>
                  <a:srgbClr val="000000"/>
                </a:solidFill>
                <a:effectLst/>
                <a:uLnTx/>
                <a:uFillTx/>
                <a:latin typeface="Segoe UI"/>
                <a:ea typeface="+mn-ea"/>
                <a:cs typeface="+mn-cs"/>
              </a:rPr>
              <a:t>Field Service</a:t>
            </a:r>
          </a:p>
        </p:txBody>
      </p:sp>
      <p:sp>
        <p:nvSpPr>
          <p:cNvPr id="6" name="TextBox 5">
            <a:extLst>
              <a:ext uri="{FF2B5EF4-FFF2-40B4-BE49-F238E27FC236}">
                <a16:creationId xmlns:a16="http://schemas.microsoft.com/office/drawing/2014/main" id="{091D48C8-56ED-0036-2BD5-3E8DCFF405DB}"/>
              </a:ext>
            </a:extLst>
          </p:cNvPr>
          <p:cNvSpPr txBox="1">
            <a:spLocks/>
          </p:cNvSpPr>
          <p:nvPr/>
        </p:nvSpPr>
        <p:spPr>
          <a:xfrm>
            <a:off x="6102302" y="5291424"/>
            <a:ext cx="2759758" cy="1113125"/>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Improved efficiency</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A more modern, unified CRM system with Dynamics 365 Sales, Customer Service, and capabilities of Asset Management add-on for Supply Chain Management improved employees’ efficiency while reducing IT costs</a:t>
            </a:r>
          </a:p>
        </p:txBody>
      </p:sp>
      <p:sp>
        <p:nvSpPr>
          <p:cNvPr id="7" name="TextBox 6">
            <a:extLst>
              <a:ext uri="{FF2B5EF4-FFF2-40B4-BE49-F238E27FC236}">
                <a16:creationId xmlns:a16="http://schemas.microsoft.com/office/drawing/2014/main" id="{5349D0D1-CCCB-A648-9F68-6BDDD6D981C9}"/>
              </a:ext>
            </a:extLst>
          </p:cNvPr>
          <p:cNvSpPr txBox="1">
            <a:spLocks/>
          </p:cNvSpPr>
          <p:nvPr/>
        </p:nvSpPr>
        <p:spPr>
          <a:xfrm>
            <a:off x="9073745" y="5291424"/>
            <a:ext cx="2695690" cy="820738"/>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Enable informed </a:t>
            </a:r>
            <a:br>
              <a:rPr kumimoji="0" lang="en-US" sz="1400" b="0" i="0" u="none" strike="noStrike" kern="1200" cap="none" spc="0" normalizeH="0" baseline="0" noProof="0">
                <a:ln>
                  <a:noFill/>
                </a:ln>
                <a:solidFill>
                  <a:srgbClr val="0078D4"/>
                </a:solidFill>
                <a:effectLst/>
                <a:uLnTx/>
                <a:uFillTx/>
                <a:latin typeface="Segoe UI Semibold"/>
                <a:ea typeface="+mn-ea"/>
                <a:cs typeface="+mn-cs"/>
              </a:rPr>
            </a:br>
            <a:r>
              <a:rPr kumimoji="0" lang="en-US" sz="1400" b="0" i="0" u="none" strike="noStrike" kern="1200" cap="none" spc="0" normalizeH="0" baseline="0" noProof="0">
                <a:ln>
                  <a:noFill/>
                </a:ln>
                <a:solidFill>
                  <a:srgbClr val="0078D4"/>
                </a:solidFill>
                <a:effectLst/>
                <a:uLnTx/>
                <a:uFillTx/>
                <a:latin typeface="Segoe UI Semibold"/>
                <a:ea typeface="+mn-ea"/>
                <a:cs typeface="+mn-cs"/>
              </a:rPr>
              <a:t>decision-making</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Enabled more informed decision making with intelligent data insights</a:t>
            </a:r>
          </a:p>
        </p:txBody>
      </p:sp>
    </p:spTree>
    <p:extLst>
      <p:ext uri="{BB962C8B-B14F-4D97-AF65-F5344CB8AC3E}">
        <p14:creationId xmlns:p14="http://schemas.microsoft.com/office/powerpoint/2010/main" val="2743907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A44953-D203-AEF4-8334-88B6983D7C75}"/>
            </a:ext>
          </a:extLst>
        </p:cNvPr>
        <p:cNvGrpSpPr/>
        <p:nvPr/>
      </p:nvGrpSpPr>
      <p:grpSpPr>
        <a:xfrm>
          <a:off x="0" y="0"/>
          <a:ext cx="0" cy="0"/>
          <a:chOff x="0" y="0"/>
          <a:chExt cx="0" cy="0"/>
        </a:xfrm>
      </p:grpSpPr>
      <p:sp>
        <p:nvSpPr>
          <p:cNvPr id="25" name="Rectangle 24">
            <a:extLst>
              <a:ext uri="{FF2B5EF4-FFF2-40B4-BE49-F238E27FC236}">
                <a16:creationId xmlns:a16="http://schemas.microsoft.com/office/drawing/2014/main" id="{27B6E736-2E6E-2D09-82D5-4E62B48DC21F}"/>
              </a:ext>
              <a:ext uri="{C183D7F6-B498-43B3-948B-1728B52AA6E4}">
                <adec:decorative xmlns:adec="http://schemas.microsoft.com/office/drawing/2017/decorative" val="1"/>
              </a:ext>
            </a:extLst>
          </p:cNvPr>
          <p:cNvSpPr>
            <a:spLocks/>
          </p:cNvSpPr>
          <p:nvPr/>
        </p:nvSpPr>
        <p:spPr bwMode="auto">
          <a:xfrm>
            <a:off x="-1" y="1631531"/>
            <a:ext cx="3004849" cy="4731169"/>
          </a:xfrm>
          <a:prstGeom prst="rect">
            <a:avLst/>
          </a:prstGeom>
          <a:solidFill>
            <a:srgbClr val="C3C3C0"/>
          </a:solidFill>
          <a:effectLst/>
        </p:spPr>
        <p:txBody>
          <a:bodyPr wrap="square" lIns="91440" tIns="54864" rIns="91440" bIns="54864"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w="3175">
                <a:noFill/>
              </a:ln>
              <a:solidFill>
                <a:srgbClr val="000000"/>
              </a:solidFill>
              <a:effectLst/>
              <a:uLnTx/>
              <a:uFillTx/>
              <a:latin typeface="Segoe Sans Display Semibold"/>
              <a:ea typeface="+mn-ea"/>
              <a:cs typeface="+mn-cs"/>
            </a:endParaRPr>
          </a:p>
        </p:txBody>
      </p:sp>
      <p:sp>
        <p:nvSpPr>
          <p:cNvPr id="5" name="Rectangle: Rounded Corners 4">
            <a:extLst>
              <a:ext uri="{FF2B5EF4-FFF2-40B4-BE49-F238E27FC236}">
                <a16:creationId xmlns:a16="http://schemas.microsoft.com/office/drawing/2014/main" id="{229CCC38-DB5D-99BB-55E8-2EC54307E4C0}"/>
              </a:ext>
              <a:ext uri="{C183D7F6-B498-43B3-948B-1728B52AA6E4}">
                <adec:decorative xmlns:adec="http://schemas.microsoft.com/office/drawing/2017/decorative" val="1"/>
              </a:ext>
            </a:extLst>
          </p:cNvPr>
          <p:cNvSpPr>
            <a:spLocks/>
          </p:cNvSpPr>
          <p:nvPr/>
        </p:nvSpPr>
        <p:spPr bwMode="auto">
          <a:xfrm>
            <a:off x="3004848" y="293687"/>
            <a:ext cx="8893465" cy="6270626"/>
          </a:xfrm>
          <a:prstGeom prst="roundRect">
            <a:avLst>
              <a:gd name="adj" fmla="val 2641"/>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ea typeface="+mn-ea"/>
              <a:cs typeface="Segoe UI" pitchFamily="34" charset="0"/>
            </a:endParaRPr>
          </a:p>
        </p:txBody>
      </p:sp>
      <p:sp>
        <p:nvSpPr>
          <p:cNvPr id="18" name="Graphic 29">
            <a:extLst>
              <a:ext uri="{FF2B5EF4-FFF2-40B4-BE49-F238E27FC236}">
                <a16:creationId xmlns:a16="http://schemas.microsoft.com/office/drawing/2014/main" id="{8D030AEE-7D0D-EFF3-AED2-9F12C7B57C0F}"/>
              </a:ext>
              <a:ext uri="{C183D7F6-B498-43B3-948B-1728B52AA6E4}">
                <adec:decorative xmlns:adec="http://schemas.microsoft.com/office/drawing/2017/decorative" val="1"/>
              </a:ext>
            </a:extLst>
          </p:cNvPr>
          <p:cNvSpPr/>
          <p:nvPr/>
        </p:nvSpPr>
        <p:spPr>
          <a:xfrm>
            <a:off x="3118519" y="4909863"/>
            <a:ext cx="269472" cy="269638"/>
          </a:xfrm>
          <a:custGeom>
            <a:avLst/>
            <a:gdLst>
              <a:gd name="connsiteX0" fmla="*/ 213133 w 250772"/>
              <a:gd name="connsiteY0" fmla="*/ 0 h 250926"/>
              <a:gd name="connsiteX1" fmla="*/ 225680 w 250772"/>
              <a:gd name="connsiteY1" fmla="*/ 12546 h 250926"/>
              <a:gd name="connsiteX2" fmla="*/ 225680 w 250772"/>
              <a:gd name="connsiteY2" fmla="*/ 75278 h 250926"/>
              <a:gd name="connsiteX3" fmla="*/ 213133 w 250772"/>
              <a:gd name="connsiteY3" fmla="*/ 87824 h 250926"/>
              <a:gd name="connsiteX4" fmla="*/ 200587 w 250772"/>
              <a:gd name="connsiteY4" fmla="*/ 75278 h 250926"/>
              <a:gd name="connsiteX5" fmla="*/ 200587 w 250772"/>
              <a:gd name="connsiteY5" fmla="*/ 42833 h 250926"/>
              <a:gd name="connsiteX6" fmla="*/ 127906 w 250772"/>
              <a:gd name="connsiteY6" fmla="*/ 115514 h 250926"/>
              <a:gd name="connsiteX7" fmla="*/ 110166 w 250772"/>
              <a:gd name="connsiteY7" fmla="*/ 115514 h 250926"/>
              <a:gd name="connsiteX8" fmla="*/ 87670 w 250772"/>
              <a:gd name="connsiteY8" fmla="*/ 93019 h 250926"/>
              <a:gd name="connsiteX9" fmla="*/ 21262 w 250772"/>
              <a:gd name="connsiteY9" fmla="*/ 159426 h 250926"/>
              <a:gd name="connsiteX10" fmla="*/ 3522 w 250772"/>
              <a:gd name="connsiteY10" fmla="*/ 159118 h 250926"/>
              <a:gd name="connsiteX11" fmla="*/ 3522 w 250772"/>
              <a:gd name="connsiteY11" fmla="*/ 141686 h 250926"/>
              <a:gd name="connsiteX12" fmla="*/ 78800 w 250772"/>
              <a:gd name="connsiteY12" fmla="*/ 66408 h 250926"/>
              <a:gd name="connsiteX13" fmla="*/ 96540 w 250772"/>
              <a:gd name="connsiteY13" fmla="*/ 66408 h 250926"/>
              <a:gd name="connsiteX14" fmla="*/ 119036 w 250772"/>
              <a:gd name="connsiteY14" fmla="*/ 88903 h 250926"/>
              <a:gd name="connsiteX15" fmla="*/ 182847 w 250772"/>
              <a:gd name="connsiteY15" fmla="*/ 25093 h 250926"/>
              <a:gd name="connsiteX16" fmla="*/ 150402 w 250772"/>
              <a:gd name="connsiteY16" fmla="*/ 25093 h 250926"/>
              <a:gd name="connsiteX17" fmla="*/ 137855 w 250772"/>
              <a:gd name="connsiteY17" fmla="*/ 12546 h 250926"/>
              <a:gd name="connsiteX18" fmla="*/ 150402 w 250772"/>
              <a:gd name="connsiteY18" fmla="*/ 0 h 250926"/>
              <a:gd name="connsiteX19" fmla="*/ 213133 w 250772"/>
              <a:gd name="connsiteY19" fmla="*/ 0 h 250926"/>
              <a:gd name="connsiteX20" fmla="*/ 250772 w 250772"/>
              <a:gd name="connsiteY20" fmla="*/ 181922 h 250926"/>
              <a:gd name="connsiteX21" fmla="*/ 181768 w 250772"/>
              <a:gd name="connsiteY21" fmla="*/ 250927 h 250926"/>
              <a:gd name="connsiteX22" fmla="*/ 112763 w 250772"/>
              <a:gd name="connsiteY22" fmla="*/ 181922 h 250926"/>
              <a:gd name="connsiteX23" fmla="*/ 181768 w 250772"/>
              <a:gd name="connsiteY23" fmla="*/ 112917 h 250926"/>
              <a:gd name="connsiteX24" fmla="*/ 250772 w 250772"/>
              <a:gd name="connsiteY24" fmla="*/ 181922 h 250926"/>
              <a:gd name="connsiteX25" fmla="*/ 223848 w 250772"/>
              <a:gd name="connsiteY25" fmla="*/ 152388 h 250926"/>
              <a:gd name="connsiteX26" fmla="*/ 214977 w 250772"/>
              <a:gd name="connsiteY26" fmla="*/ 152376 h 250926"/>
              <a:gd name="connsiteX27" fmla="*/ 214965 w 250772"/>
              <a:gd name="connsiteY27" fmla="*/ 152388 h 250926"/>
              <a:gd name="connsiteX28" fmla="*/ 169221 w 250772"/>
              <a:gd name="connsiteY28" fmla="*/ 198144 h 250926"/>
              <a:gd name="connsiteX29" fmla="*/ 148570 w 250772"/>
              <a:gd name="connsiteY29" fmla="*/ 177480 h 250926"/>
              <a:gd name="connsiteX30" fmla="*/ 139687 w 250772"/>
              <a:gd name="connsiteY30" fmla="*/ 177480 h 250926"/>
              <a:gd name="connsiteX31" fmla="*/ 139687 w 250772"/>
              <a:gd name="connsiteY31" fmla="*/ 186363 h 250926"/>
              <a:gd name="connsiteX32" fmla="*/ 164780 w 250772"/>
              <a:gd name="connsiteY32" fmla="*/ 211456 h 250926"/>
              <a:gd name="connsiteX33" fmla="*/ 173651 w 250772"/>
              <a:gd name="connsiteY33" fmla="*/ 211467 h 250926"/>
              <a:gd name="connsiteX34" fmla="*/ 173663 w 250772"/>
              <a:gd name="connsiteY34" fmla="*/ 211456 h 250926"/>
              <a:gd name="connsiteX35" fmla="*/ 223848 w 250772"/>
              <a:gd name="connsiteY35" fmla="*/ 161271 h 250926"/>
              <a:gd name="connsiteX36" fmla="*/ 223859 w 250772"/>
              <a:gd name="connsiteY36" fmla="*/ 152399 h 250926"/>
              <a:gd name="connsiteX37" fmla="*/ 223848 w 250772"/>
              <a:gd name="connsiteY37" fmla="*/ 152388 h 25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0772" h="250926">
                <a:moveTo>
                  <a:pt x="213133" y="0"/>
                </a:moveTo>
                <a:cubicBezTo>
                  <a:pt x="220063" y="0"/>
                  <a:pt x="225680" y="5617"/>
                  <a:pt x="225680" y="12546"/>
                </a:cubicBezTo>
                <a:lnTo>
                  <a:pt x="225680" y="75278"/>
                </a:lnTo>
                <a:cubicBezTo>
                  <a:pt x="225680" y="82207"/>
                  <a:pt x="220063" y="87824"/>
                  <a:pt x="213133" y="87824"/>
                </a:cubicBezTo>
                <a:cubicBezTo>
                  <a:pt x="206204" y="87824"/>
                  <a:pt x="200587" y="82207"/>
                  <a:pt x="200587" y="75278"/>
                </a:cubicBezTo>
                <a:lnTo>
                  <a:pt x="200587" y="42833"/>
                </a:lnTo>
                <a:lnTo>
                  <a:pt x="127906" y="115514"/>
                </a:lnTo>
                <a:cubicBezTo>
                  <a:pt x="123007" y="120412"/>
                  <a:pt x="115065" y="120412"/>
                  <a:pt x="110166" y="115514"/>
                </a:cubicBezTo>
                <a:lnTo>
                  <a:pt x="87670" y="93019"/>
                </a:lnTo>
                <a:lnTo>
                  <a:pt x="21262" y="159426"/>
                </a:lnTo>
                <a:cubicBezTo>
                  <a:pt x="16278" y="164240"/>
                  <a:pt x="8336" y="164102"/>
                  <a:pt x="3522" y="159118"/>
                </a:cubicBezTo>
                <a:cubicBezTo>
                  <a:pt x="-1174" y="154256"/>
                  <a:pt x="-1174" y="146547"/>
                  <a:pt x="3522" y="141686"/>
                </a:cubicBezTo>
                <a:lnTo>
                  <a:pt x="78800" y="66408"/>
                </a:lnTo>
                <a:cubicBezTo>
                  <a:pt x="83699" y="61510"/>
                  <a:pt x="91641" y="61510"/>
                  <a:pt x="96540" y="66408"/>
                </a:cubicBezTo>
                <a:lnTo>
                  <a:pt x="119036" y="88903"/>
                </a:lnTo>
                <a:lnTo>
                  <a:pt x="182847" y="25093"/>
                </a:lnTo>
                <a:lnTo>
                  <a:pt x="150402" y="25093"/>
                </a:lnTo>
                <a:cubicBezTo>
                  <a:pt x="143472" y="25093"/>
                  <a:pt x="137855" y="19475"/>
                  <a:pt x="137855" y="12546"/>
                </a:cubicBezTo>
                <a:cubicBezTo>
                  <a:pt x="137855" y="5617"/>
                  <a:pt x="143472" y="0"/>
                  <a:pt x="150402" y="0"/>
                </a:cubicBezTo>
                <a:lnTo>
                  <a:pt x="213133" y="0"/>
                </a:lnTo>
                <a:close/>
                <a:moveTo>
                  <a:pt x="250772" y="181922"/>
                </a:moveTo>
                <a:cubicBezTo>
                  <a:pt x="250772" y="220033"/>
                  <a:pt x="219878" y="250927"/>
                  <a:pt x="181768" y="250927"/>
                </a:cubicBezTo>
                <a:cubicBezTo>
                  <a:pt x="143657" y="250927"/>
                  <a:pt x="112763" y="220033"/>
                  <a:pt x="112763" y="181922"/>
                </a:cubicBezTo>
                <a:cubicBezTo>
                  <a:pt x="112763" y="143811"/>
                  <a:pt x="143657" y="112917"/>
                  <a:pt x="181768" y="112917"/>
                </a:cubicBezTo>
                <a:cubicBezTo>
                  <a:pt x="219878" y="112917"/>
                  <a:pt x="250772" y="143811"/>
                  <a:pt x="250772" y="181922"/>
                </a:cubicBezTo>
                <a:close/>
                <a:moveTo>
                  <a:pt x="223848" y="152388"/>
                </a:moveTo>
                <a:cubicBezTo>
                  <a:pt x="221402" y="149935"/>
                  <a:pt x="217429" y="149930"/>
                  <a:pt x="214977" y="152376"/>
                </a:cubicBezTo>
                <a:cubicBezTo>
                  <a:pt x="214973" y="152380"/>
                  <a:pt x="214969" y="152384"/>
                  <a:pt x="214965" y="152388"/>
                </a:cubicBezTo>
                <a:lnTo>
                  <a:pt x="169221" y="198144"/>
                </a:lnTo>
                <a:lnTo>
                  <a:pt x="148570" y="177480"/>
                </a:lnTo>
                <a:cubicBezTo>
                  <a:pt x="146117" y="175028"/>
                  <a:pt x="142140" y="175028"/>
                  <a:pt x="139687" y="177480"/>
                </a:cubicBezTo>
                <a:cubicBezTo>
                  <a:pt x="137234" y="179933"/>
                  <a:pt x="137234" y="183910"/>
                  <a:pt x="139687" y="186363"/>
                </a:cubicBezTo>
                <a:lnTo>
                  <a:pt x="164780" y="211456"/>
                </a:lnTo>
                <a:cubicBezTo>
                  <a:pt x="167226" y="213909"/>
                  <a:pt x="171199" y="213914"/>
                  <a:pt x="173651" y="211467"/>
                </a:cubicBezTo>
                <a:cubicBezTo>
                  <a:pt x="173655" y="211463"/>
                  <a:pt x="173659" y="211460"/>
                  <a:pt x="173663" y="211456"/>
                </a:cubicBezTo>
                <a:lnTo>
                  <a:pt x="223848" y="161271"/>
                </a:lnTo>
                <a:cubicBezTo>
                  <a:pt x="226301" y="158824"/>
                  <a:pt x="226306" y="154852"/>
                  <a:pt x="223859" y="152399"/>
                </a:cubicBezTo>
                <a:cubicBezTo>
                  <a:pt x="223856" y="152395"/>
                  <a:pt x="223852" y="152392"/>
                  <a:pt x="223848" y="152388"/>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60"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21" name="Graphic 26">
            <a:extLst>
              <a:ext uri="{FF2B5EF4-FFF2-40B4-BE49-F238E27FC236}">
                <a16:creationId xmlns:a16="http://schemas.microsoft.com/office/drawing/2014/main" id="{C06C5F4C-657E-1436-D9A1-4A7FDCAC47BD}"/>
              </a:ext>
              <a:ext uri="{C183D7F6-B498-43B3-948B-1728B52AA6E4}">
                <adec:decorative xmlns:adec="http://schemas.microsoft.com/office/drawing/2017/decorative" val="1"/>
              </a:ext>
            </a:extLst>
          </p:cNvPr>
          <p:cNvSpPr/>
          <p:nvPr/>
        </p:nvSpPr>
        <p:spPr>
          <a:xfrm>
            <a:off x="6089961" y="4919388"/>
            <a:ext cx="250588" cy="250588"/>
          </a:xfrm>
          <a:custGeom>
            <a:avLst/>
            <a:gdLst>
              <a:gd name="connsiteX0" fmla="*/ 125463 w 250926"/>
              <a:gd name="connsiteY0" fmla="*/ 250927 h 250926"/>
              <a:gd name="connsiteX1" fmla="*/ 0 w 250926"/>
              <a:gd name="connsiteY1" fmla="*/ 125463 h 250926"/>
              <a:gd name="connsiteX2" fmla="*/ 125463 w 250926"/>
              <a:gd name="connsiteY2" fmla="*/ 0 h 250926"/>
              <a:gd name="connsiteX3" fmla="*/ 250927 w 250926"/>
              <a:gd name="connsiteY3" fmla="*/ 125463 h 250926"/>
              <a:gd name="connsiteX4" fmla="*/ 125463 w 250926"/>
              <a:gd name="connsiteY4" fmla="*/ 250927 h 250926"/>
              <a:gd name="connsiteX5" fmla="*/ 166490 w 250926"/>
              <a:gd name="connsiteY5" fmla="*/ 109780 h 250926"/>
              <a:gd name="connsiteX6" fmla="*/ 150556 w 250926"/>
              <a:gd name="connsiteY6" fmla="*/ 109780 h 250926"/>
              <a:gd name="connsiteX7" fmla="*/ 141146 w 250926"/>
              <a:gd name="connsiteY7" fmla="*/ 119190 h 250926"/>
              <a:gd name="connsiteX8" fmla="*/ 150556 w 250926"/>
              <a:gd name="connsiteY8" fmla="*/ 128600 h 250926"/>
              <a:gd name="connsiteX9" fmla="*/ 185058 w 250926"/>
              <a:gd name="connsiteY9" fmla="*/ 128600 h 250926"/>
              <a:gd name="connsiteX10" fmla="*/ 194468 w 250926"/>
              <a:gd name="connsiteY10" fmla="*/ 119190 h 250926"/>
              <a:gd name="connsiteX11" fmla="*/ 194468 w 250926"/>
              <a:gd name="connsiteY11" fmla="*/ 78415 h 250926"/>
              <a:gd name="connsiteX12" fmla="*/ 185058 w 250926"/>
              <a:gd name="connsiteY12" fmla="*/ 69005 h 250926"/>
              <a:gd name="connsiteX13" fmla="*/ 175649 w 250926"/>
              <a:gd name="connsiteY13" fmla="*/ 78415 h 250926"/>
              <a:gd name="connsiteX14" fmla="*/ 175649 w 250926"/>
              <a:gd name="connsiteY14" fmla="*/ 87824 h 250926"/>
              <a:gd name="connsiteX15" fmla="*/ 125463 w 250926"/>
              <a:gd name="connsiteY15" fmla="*/ 62732 h 250926"/>
              <a:gd name="connsiteX16" fmla="*/ 77449 w 250926"/>
              <a:gd name="connsiteY16" fmla="*/ 84939 h 250926"/>
              <a:gd name="connsiteX17" fmla="*/ 78666 w 250926"/>
              <a:gd name="connsiteY17" fmla="*/ 98200 h 250926"/>
              <a:gd name="connsiteX18" fmla="*/ 91927 w 250926"/>
              <a:gd name="connsiteY18" fmla="*/ 96983 h 250926"/>
              <a:gd name="connsiteX19" fmla="*/ 125463 w 250926"/>
              <a:gd name="connsiteY19" fmla="*/ 81551 h 250926"/>
              <a:gd name="connsiteX20" fmla="*/ 166490 w 250926"/>
              <a:gd name="connsiteY20" fmla="*/ 109780 h 250926"/>
              <a:gd name="connsiteX21" fmla="*/ 75278 w 250926"/>
              <a:gd name="connsiteY21" fmla="*/ 172512 h 250926"/>
              <a:gd name="connsiteX22" fmla="*/ 75278 w 250926"/>
              <a:gd name="connsiteY22" fmla="*/ 163102 h 250926"/>
              <a:gd name="connsiteX23" fmla="*/ 163351 w 250926"/>
              <a:gd name="connsiteY23" fmla="*/ 175536 h 250926"/>
              <a:gd name="connsiteX24" fmla="*/ 173403 w 250926"/>
              <a:gd name="connsiteY24" fmla="*/ 166076 h 250926"/>
              <a:gd name="connsiteX25" fmla="*/ 172624 w 250926"/>
              <a:gd name="connsiteY25" fmla="*/ 152792 h 250926"/>
              <a:gd name="connsiteX26" fmla="*/ 159338 w 250926"/>
              <a:gd name="connsiteY26" fmla="*/ 153571 h 250926"/>
              <a:gd name="connsiteX27" fmla="*/ 159075 w 250926"/>
              <a:gd name="connsiteY27" fmla="*/ 153881 h 250926"/>
              <a:gd name="connsiteX28" fmla="*/ 96938 w 250926"/>
              <a:gd name="connsiteY28" fmla="*/ 158804 h 250926"/>
              <a:gd name="connsiteX29" fmla="*/ 85779 w 250926"/>
              <a:gd name="connsiteY29" fmla="*/ 144283 h 250926"/>
              <a:gd name="connsiteX30" fmla="*/ 100371 w 250926"/>
              <a:gd name="connsiteY30" fmla="*/ 144283 h 250926"/>
              <a:gd name="connsiteX31" fmla="*/ 109780 w 250926"/>
              <a:gd name="connsiteY31" fmla="*/ 134873 h 250926"/>
              <a:gd name="connsiteX32" fmla="*/ 100371 w 250926"/>
              <a:gd name="connsiteY32" fmla="*/ 125463 h 250926"/>
              <a:gd name="connsiteX33" fmla="*/ 65868 w 250926"/>
              <a:gd name="connsiteY33" fmla="*/ 125463 h 250926"/>
              <a:gd name="connsiteX34" fmla="*/ 56459 w 250926"/>
              <a:gd name="connsiteY34" fmla="*/ 134873 h 250926"/>
              <a:gd name="connsiteX35" fmla="*/ 56459 w 250926"/>
              <a:gd name="connsiteY35" fmla="*/ 172512 h 250926"/>
              <a:gd name="connsiteX36" fmla="*/ 65868 w 250926"/>
              <a:gd name="connsiteY36" fmla="*/ 181922 h 250926"/>
              <a:gd name="connsiteX37" fmla="*/ 75278 w 250926"/>
              <a:gd name="connsiteY37" fmla="*/ 172512 h 25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0926" h="250926">
                <a:moveTo>
                  <a:pt x="125463" y="250927"/>
                </a:moveTo>
                <a:cubicBezTo>
                  <a:pt x="56170" y="250927"/>
                  <a:pt x="0" y="194757"/>
                  <a:pt x="0" y="125463"/>
                </a:cubicBezTo>
                <a:cubicBezTo>
                  <a:pt x="0" y="56170"/>
                  <a:pt x="56170" y="0"/>
                  <a:pt x="125463" y="0"/>
                </a:cubicBezTo>
                <a:cubicBezTo>
                  <a:pt x="194757" y="0"/>
                  <a:pt x="250927" y="56170"/>
                  <a:pt x="250927" y="125463"/>
                </a:cubicBezTo>
                <a:cubicBezTo>
                  <a:pt x="250927" y="194757"/>
                  <a:pt x="194757" y="250927"/>
                  <a:pt x="125463" y="250927"/>
                </a:cubicBezTo>
                <a:close/>
                <a:moveTo>
                  <a:pt x="166490" y="109780"/>
                </a:moveTo>
                <a:lnTo>
                  <a:pt x="150556" y="109780"/>
                </a:lnTo>
                <a:cubicBezTo>
                  <a:pt x="145359" y="109780"/>
                  <a:pt x="141146" y="113993"/>
                  <a:pt x="141146" y="119190"/>
                </a:cubicBezTo>
                <a:cubicBezTo>
                  <a:pt x="141146" y="124387"/>
                  <a:pt x="145359" y="128600"/>
                  <a:pt x="150556" y="128600"/>
                </a:cubicBezTo>
                <a:lnTo>
                  <a:pt x="185058" y="128600"/>
                </a:lnTo>
                <a:cubicBezTo>
                  <a:pt x="190255" y="128600"/>
                  <a:pt x="194468" y="124387"/>
                  <a:pt x="194468" y="119190"/>
                </a:cubicBezTo>
                <a:lnTo>
                  <a:pt x="194468" y="78415"/>
                </a:lnTo>
                <a:cubicBezTo>
                  <a:pt x="194468" y="73218"/>
                  <a:pt x="190255" y="69005"/>
                  <a:pt x="185058" y="69005"/>
                </a:cubicBezTo>
                <a:cubicBezTo>
                  <a:pt x="179862" y="69005"/>
                  <a:pt x="175649" y="73218"/>
                  <a:pt x="175649" y="78415"/>
                </a:cubicBezTo>
                <a:lnTo>
                  <a:pt x="175649" y="87824"/>
                </a:lnTo>
                <a:cubicBezTo>
                  <a:pt x="163814" y="72014"/>
                  <a:pt x="145213" y="62714"/>
                  <a:pt x="125463" y="62732"/>
                </a:cubicBezTo>
                <a:cubicBezTo>
                  <a:pt x="106180" y="62732"/>
                  <a:pt x="89029" y="71012"/>
                  <a:pt x="77449" y="84939"/>
                </a:cubicBezTo>
                <a:cubicBezTo>
                  <a:pt x="74122" y="88937"/>
                  <a:pt x="74667" y="94874"/>
                  <a:pt x="78666" y="98200"/>
                </a:cubicBezTo>
                <a:cubicBezTo>
                  <a:pt x="82664" y="101526"/>
                  <a:pt x="88601" y="100982"/>
                  <a:pt x="91927" y="96983"/>
                </a:cubicBezTo>
                <a:cubicBezTo>
                  <a:pt x="99906" y="87360"/>
                  <a:pt x="111750" y="81551"/>
                  <a:pt x="125463" y="81551"/>
                </a:cubicBezTo>
                <a:cubicBezTo>
                  <a:pt x="144182" y="81551"/>
                  <a:pt x="160179" y="93269"/>
                  <a:pt x="166490" y="109780"/>
                </a:cubicBezTo>
                <a:close/>
                <a:moveTo>
                  <a:pt x="75278" y="172512"/>
                </a:moveTo>
                <a:lnTo>
                  <a:pt x="75278" y="163102"/>
                </a:lnTo>
                <a:cubicBezTo>
                  <a:pt x="96165" y="190856"/>
                  <a:pt x="135597" y="196423"/>
                  <a:pt x="163351" y="175536"/>
                </a:cubicBezTo>
                <a:cubicBezTo>
                  <a:pt x="167039" y="172761"/>
                  <a:pt x="170409" y="169589"/>
                  <a:pt x="173403" y="166076"/>
                </a:cubicBezTo>
                <a:cubicBezTo>
                  <a:pt x="176856" y="162193"/>
                  <a:pt x="176507" y="156245"/>
                  <a:pt x="172624" y="152792"/>
                </a:cubicBezTo>
                <a:cubicBezTo>
                  <a:pt x="168739" y="149338"/>
                  <a:pt x="162792" y="149688"/>
                  <a:pt x="159338" y="153571"/>
                </a:cubicBezTo>
                <a:cubicBezTo>
                  <a:pt x="159248" y="153673"/>
                  <a:pt x="159160" y="153775"/>
                  <a:pt x="159075" y="153881"/>
                </a:cubicBezTo>
                <a:cubicBezTo>
                  <a:pt x="143275" y="172399"/>
                  <a:pt x="115456" y="174604"/>
                  <a:pt x="96938" y="158804"/>
                </a:cubicBezTo>
                <a:cubicBezTo>
                  <a:pt x="92243" y="154798"/>
                  <a:pt x="88441" y="149851"/>
                  <a:pt x="85779" y="144283"/>
                </a:cubicBezTo>
                <a:lnTo>
                  <a:pt x="100371" y="144283"/>
                </a:lnTo>
                <a:cubicBezTo>
                  <a:pt x="105567" y="144283"/>
                  <a:pt x="109780" y="140070"/>
                  <a:pt x="109780" y="134873"/>
                </a:cubicBezTo>
                <a:cubicBezTo>
                  <a:pt x="109780" y="129676"/>
                  <a:pt x="105567" y="125463"/>
                  <a:pt x="100371" y="125463"/>
                </a:cubicBezTo>
                <a:lnTo>
                  <a:pt x="65868" y="125463"/>
                </a:lnTo>
                <a:cubicBezTo>
                  <a:pt x="60671" y="125463"/>
                  <a:pt x="56459" y="129676"/>
                  <a:pt x="56459" y="134873"/>
                </a:cubicBezTo>
                <a:lnTo>
                  <a:pt x="56459" y="172512"/>
                </a:lnTo>
                <a:cubicBezTo>
                  <a:pt x="56459" y="177709"/>
                  <a:pt x="60671" y="181922"/>
                  <a:pt x="65868" y="181922"/>
                </a:cubicBezTo>
                <a:cubicBezTo>
                  <a:pt x="71065" y="181922"/>
                  <a:pt x="75278" y="177709"/>
                  <a:pt x="75278" y="172512"/>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60"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22" name="Graphic 168">
            <a:extLst>
              <a:ext uri="{FF2B5EF4-FFF2-40B4-BE49-F238E27FC236}">
                <a16:creationId xmlns:a16="http://schemas.microsoft.com/office/drawing/2014/main" id="{24154DCB-FF6C-689D-9666-57F4E6F5962D}"/>
              </a:ext>
              <a:ext uri="{C183D7F6-B498-43B3-948B-1728B52AA6E4}">
                <adec:decorative xmlns:adec="http://schemas.microsoft.com/office/drawing/2017/decorative" val="1"/>
              </a:ext>
            </a:extLst>
          </p:cNvPr>
          <p:cNvSpPr/>
          <p:nvPr/>
        </p:nvSpPr>
        <p:spPr>
          <a:xfrm>
            <a:off x="9061404" y="4905100"/>
            <a:ext cx="279270" cy="279164"/>
          </a:xfrm>
          <a:custGeom>
            <a:avLst/>
            <a:gdLst>
              <a:gd name="connsiteX0" fmla="*/ 125862 w 254043"/>
              <a:gd name="connsiteY0" fmla="*/ 152349 h 253949"/>
              <a:gd name="connsiteX1" fmla="*/ 225469 w 254043"/>
              <a:gd name="connsiteY1" fmla="*/ 152349 h 253949"/>
              <a:gd name="connsiteX2" fmla="*/ 254044 w 254043"/>
              <a:gd name="connsiteY2" fmla="*/ 180924 h 253949"/>
              <a:gd name="connsiteX3" fmla="*/ 254044 w 254043"/>
              <a:gd name="connsiteY3" fmla="*/ 192418 h 253949"/>
              <a:gd name="connsiteX4" fmla="*/ 237445 w 254043"/>
              <a:gd name="connsiteY4" fmla="*/ 228549 h 253949"/>
              <a:gd name="connsiteX5" fmla="*/ 152405 w 254043"/>
              <a:gd name="connsiteY5" fmla="*/ 253949 h 253949"/>
              <a:gd name="connsiteX6" fmla="*/ 150132 w 254043"/>
              <a:gd name="connsiteY6" fmla="*/ 253949 h 253949"/>
              <a:gd name="connsiteX7" fmla="*/ 147325 w 254043"/>
              <a:gd name="connsiteY7" fmla="*/ 229857 h 253949"/>
              <a:gd name="connsiteX8" fmla="*/ 145916 w 254043"/>
              <a:gd name="connsiteY8" fmla="*/ 228333 h 253949"/>
              <a:gd name="connsiteX9" fmla="*/ 117595 w 254043"/>
              <a:gd name="connsiteY9" fmla="*/ 200089 h 253949"/>
              <a:gd name="connsiteX10" fmla="*/ 125850 w 254043"/>
              <a:gd name="connsiteY10" fmla="*/ 152337 h 253949"/>
              <a:gd name="connsiteX11" fmla="*/ 57155 w 254043"/>
              <a:gd name="connsiteY11" fmla="*/ 107899 h 253949"/>
              <a:gd name="connsiteX12" fmla="*/ 114293 w 254043"/>
              <a:gd name="connsiteY12" fmla="*/ 165062 h 253949"/>
              <a:gd name="connsiteX13" fmla="*/ 101097 w 254043"/>
              <a:gd name="connsiteY13" fmla="*/ 201574 h 253949"/>
              <a:gd name="connsiteX14" fmla="*/ 136950 w 254043"/>
              <a:gd name="connsiteY14" fmla="*/ 237312 h 253949"/>
              <a:gd name="connsiteX15" fmla="*/ 137020 w 254043"/>
              <a:gd name="connsiteY15" fmla="*/ 250782 h 253949"/>
              <a:gd name="connsiteX16" fmla="*/ 124567 w 254043"/>
              <a:gd name="connsiteY16" fmla="*/ 251727 h 253949"/>
              <a:gd name="connsiteX17" fmla="*/ 123488 w 254043"/>
              <a:gd name="connsiteY17" fmla="*/ 250800 h 253949"/>
              <a:gd name="connsiteX18" fmla="*/ 86619 w 254043"/>
              <a:gd name="connsiteY18" fmla="*/ 214020 h 253949"/>
              <a:gd name="connsiteX19" fmla="*/ 8187 w 254043"/>
              <a:gd name="connsiteY19" fmla="*/ 194510 h 253949"/>
              <a:gd name="connsiteX20" fmla="*/ 27698 w 254043"/>
              <a:gd name="connsiteY20" fmla="*/ 116078 h 253949"/>
              <a:gd name="connsiteX21" fmla="*/ 57155 w 254043"/>
              <a:gd name="connsiteY21" fmla="*/ 107899 h 253949"/>
              <a:gd name="connsiteX22" fmla="*/ 57155 w 254043"/>
              <a:gd name="connsiteY22" fmla="*/ 126949 h 253949"/>
              <a:gd name="connsiteX23" fmla="*/ 19055 w 254043"/>
              <a:gd name="connsiteY23" fmla="*/ 165049 h 253949"/>
              <a:gd name="connsiteX24" fmla="*/ 57155 w 254043"/>
              <a:gd name="connsiteY24" fmla="*/ 203149 h 253949"/>
              <a:gd name="connsiteX25" fmla="*/ 95255 w 254043"/>
              <a:gd name="connsiteY25" fmla="*/ 165049 h 253949"/>
              <a:gd name="connsiteX26" fmla="*/ 57155 w 254043"/>
              <a:gd name="connsiteY26" fmla="*/ 126949 h 253949"/>
              <a:gd name="connsiteX27" fmla="*/ 152405 w 254043"/>
              <a:gd name="connsiteY27" fmla="*/ 0 h 253949"/>
              <a:gd name="connsiteX28" fmla="*/ 215905 w 254043"/>
              <a:gd name="connsiteY28" fmla="*/ 63500 h 253949"/>
              <a:gd name="connsiteX29" fmla="*/ 152405 w 254043"/>
              <a:gd name="connsiteY29" fmla="*/ 127000 h 253949"/>
              <a:gd name="connsiteX30" fmla="*/ 88905 w 254043"/>
              <a:gd name="connsiteY30" fmla="*/ 63500 h 253949"/>
              <a:gd name="connsiteX31" fmla="*/ 152405 w 254043"/>
              <a:gd name="connsiteY31" fmla="*/ 0 h 25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4043" h="253949">
                <a:moveTo>
                  <a:pt x="125862" y="152349"/>
                </a:moveTo>
                <a:lnTo>
                  <a:pt x="225469" y="152349"/>
                </a:lnTo>
                <a:cubicBezTo>
                  <a:pt x="241250" y="152349"/>
                  <a:pt x="254044" y="165143"/>
                  <a:pt x="254044" y="180924"/>
                </a:cubicBezTo>
                <a:lnTo>
                  <a:pt x="254044" y="192418"/>
                </a:lnTo>
                <a:cubicBezTo>
                  <a:pt x="254043" y="206306"/>
                  <a:pt x="247981" y="219502"/>
                  <a:pt x="237445" y="228549"/>
                </a:cubicBezTo>
                <a:cubicBezTo>
                  <a:pt x="217556" y="245618"/>
                  <a:pt x="189108" y="253949"/>
                  <a:pt x="152405" y="253949"/>
                </a:cubicBezTo>
                <a:lnTo>
                  <a:pt x="150132" y="253949"/>
                </a:lnTo>
                <a:cubicBezTo>
                  <a:pt x="154041" y="246070"/>
                  <a:pt x="152941" y="236627"/>
                  <a:pt x="147325" y="229857"/>
                </a:cubicBezTo>
                <a:lnTo>
                  <a:pt x="145916" y="228333"/>
                </a:lnTo>
                <a:lnTo>
                  <a:pt x="117595" y="200089"/>
                </a:lnTo>
                <a:cubicBezTo>
                  <a:pt x="125976" y="185673"/>
                  <a:pt x="128905" y="168729"/>
                  <a:pt x="125850" y="152337"/>
                </a:cubicBezTo>
                <a:close/>
                <a:moveTo>
                  <a:pt x="57155" y="107899"/>
                </a:moveTo>
                <a:cubicBezTo>
                  <a:pt x="88719" y="107906"/>
                  <a:pt x="114300" y="133499"/>
                  <a:pt x="114293" y="165062"/>
                </a:cubicBezTo>
                <a:cubicBezTo>
                  <a:pt x="114290" y="178400"/>
                  <a:pt x="109622" y="191316"/>
                  <a:pt x="101097" y="201574"/>
                </a:cubicBezTo>
                <a:lnTo>
                  <a:pt x="136950" y="237312"/>
                </a:lnTo>
                <a:cubicBezTo>
                  <a:pt x="140689" y="241012"/>
                  <a:pt x="140720" y="247043"/>
                  <a:pt x="137020" y="250782"/>
                </a:cubicBezTo>
                <a:cubicBezTo>
                  <a:pt x="133683" y="254154"/>
                  <a:pt x="128374" y="254557"/>
                  <a:pt x="124567" y="251727"/>
                </a:cubicBezTo>
                <a:lnTo>
                  <a:pt x="123488" y="250800"/>
                </a:lnTo>
                <a:lnTo>
                  <a:pt x="86619" y="214020"/>
                </a:lnTo>
                <a:cubicBezTo>
                  <a:pt x="59573" y="230291"/>
                  <a:pt x="24458" y="221556"/>
                  <a:pt x="8187" y="194510"/>
                </a:cubicBezTo>
                <a:cubicBezTo>
                  <a:pt x="-8083" y="167464"/>
                  <a:pt x="652" y="132349"/>
                  <a:pt x="27698" y="116078"/>
                </a:cubicBezTo>
                <a:cubicBezTo>
                  <a:pt x="36592" y="110727"/>
                  <a:pt x="46776" y="107900"/>
                  <a:pt x="57155" y="107899"/>
                </a:cubicBezTo>
                <a:close/>
                <a:moveTo>
                  <a:pt x="57155" y="126949"/>
                </a:moveTo>
                <a:cubicBezTo>
                  <a:pt x="36113" y="126949"/>
                  <a:pt x="19055" y="144007"/>
                  <a:pt x="19055" y="165049"/>
                </a:cubicBezTo>
                <a:cubicBezTo>
                  <a:pt x="19055" y="186091"/>
                  <a:pt x="36113" y="203149"/>
                  <a:pt x="57155" y="203149"/>
                </a:cubicBezTo>
                <a:cubicBezTo>
                  <a:pt x="78198" y="203149"/>
                  <a:pt x="95255" y="186091"/>
                  <a:pt x="95255" y="165049"/>
                </a:cubicBezTo>
                <a:cubicBezTo>
                  <a:pt x="95255" y="144007"/>
                  <a:pt x="78198" y="126949"/>
                  <a:pt x="57155" y="126949"/>
                </a:cubicBezTo>
                <a:close/>
                <a:moveTo>
                  <a:pt x="152405" y="0"/>
                </a:moveTo>
                <a:cubicBezTo>
                  <a:pt x="187476" y="0"/>
                  <a:pt x="215905" y="28430"/>
                  <a:pt x="215905" y="63500"/>
                </a:cubicBezTo>
                <a:cubicBezTo>
                  <a:pt x="215905" y="98570"/>
                  <a:pt x="187476" y="127000"/>
                  <a:pt x="152405" y="127000"/>
                </a:cubicBezTo>
                <a:cubicBezTo>
                  <a:pt x="117335" y="127000"/>
                  <a:pt x="88905" y="98570"/>
                  <a:pt x="88905" y="63500"/>
                </a:cubicBezTo>
                <a:cubicBezTo>
                  <a:pt x="88905" y="28430"/>
                  <a:pt x="117335" y="0"/>
                  <a:pt x="152405" y="0"/>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Sans Display"/>
              <a:ea typeface="+mn-ea"/>
              <a:cs typeface="+mn-cs"/>
            </a:endParaRPr>
          </a:p>
        </p:txBody>
      </p:sp>
      <p:grpSp>
        <p:nvGrpSpPr>
          <p:cNvPr id="2" name="Group 1">
            <a:extLst>
              <a:ext uri="{FF2B5EF4-FFF2-40B4-BE49-F238E27FC236}">
                <a16:creationId xmlns:a16="http://schemas.microsoft.com/office/drawing/2014/main" id="{CC8BEAAA-0B1E-3207-96C8-0A7365270750}"/>
              </a:ext>
              <a:ext uri="{C183D7F6-B498-43B3-948B-1728B52AA6E4}">
                <adec:decorative xmlns:adec="http://schemas.microsoft.com/office/drawing/2017/decorative" val="1"/>
              </a:ext>
            </a:extLst>
          </p:cNvPr>
          <p:cNvGrpSpPr/>
          <p:nvPr/>
        </p:nvGrpSpPr>
        <p:grpSpPr>
          <a:xfrm>
            <a:off x="5964426" y="5299213"/>
            <a:ext cx="2971442" cy="1130984"/>
            <a:chOff x="5964426" y="4990561"/>
            <a:chExt cx="2971442" cy="1439636"/>
          </a:xfrm>
        </p:grpSpPr>
        <p:cxnSp>
          <p:nvCxnSpPr>
            <p:cNvPr id="3" name="Straight Connector 2">
              <a:extLst>
                <a:ext uri="{FF2B5EF4-FFF2-40B4-BE49-F238E27FC236}">
                  <a16:creationId xmlns:a16="http://schemas.microsoft.com/office/drawing/2014/main" id="{086E6E43-BB33-C319-9313-458549A114FA}"/>
                </a:ext>
                <a:ext uri="{C183D7F6-B498-43B3-948B-1728B52AA6E4}">
                  <adec:decorative xmlns:adec="http://schemas.microsoft.com/office/drawing/2017/decorative" val="1"/>
                </a:ext>
              </a:extLst>
            </p:cNvPr>
            <p:cNvCxnSpPr>
              <a:cxnSpLocks/>
            </p:cNvCxnSpPr>
            <p:nvPr/>
          </p:nvCxnSpPr>
          <p:spPr>
            <a:xfrm>
              <a:off x="5964426" y="4990561"/>
              <a:ext cx="0" cy="1439636"/>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 name="Straight Connector 3">
              <a:extLst>
                <a:ext uri="{FF2B5EF4-FFF2-40B4-BE49-F238E27FC236}">
                  <a16:creationId xmlns:a16="http://schemas.microsoft.com/office/drawing/2014/main" id="{7FCE621A-54B0-669C-184E-E88EB6FE3401}"/>
                </a:ext>
                <a:ext uri="{C183D7F6-B498-43B3-948B-1728B52AA6E4}">
                  <adec:decorative xmlns:adec="http://schemas.microsoft.com/office/drawing/2017/decorative" val="1"/>
                </a:ext>
              </a:extLst>
            </p:cNvPr>
            <p:cNvCxnSpPr>
              <a:cxnSpLocks/>
            </p:cNvCxnSpPr>
            <p:nvPr/>
          </p:nvCxnSpPr>
          <p:spPr>
            <a:xfrm>
              <a:off x="8935868" y="4990561"/>
              <a:ext cx="0" cy="1439636"/>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23" name="Text Placeholder 11">
            <a:extLst>
              <a:ext uri="{FF2B5EF4-FFF2-40B4-BE49-F238E27FC236}">
                <a16:creationId xmlns:a16="http://schemas.microsoft.com/office/drawing/2014/main" id="{62E480EF-9A79-C323-53B9-754ADB23532E}"/>
              </a:ext>
            </a:extLst>
          </p:cNvPr>
          <p:cNvSpPr txBox="1">
            <a:spLocks noGrp="1"/>
          </p:cNvSpPr>
          <p:nvPr>
            <p:ph type="title" idx="4294967295"/>
          </p:nvPr>
        </p:nvSpPr>
        <p:spPr>
          <a:xfrm>
            <a:off x="293687" y="2019300"/>
            <a:ext cx="2551113" cy="1846263"/>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Sans Display" pitchFamily="2"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400"/>
              </a:spcAft>
              <a:buClrTx/>
              <a:buSzPct val="90000"/>
              <a:buFont typeface="Wingdings" panose="05000000000000000000" pitchFamily="2" charset="2"/>
              <a:buNone/>
              <a:tabLst/>
              <a:defRPr/>
            </a:pPr>
            <a:r>
              <a:rPr kumimoji="0" lang="en-US" sz="2000" i="0" u="none" strike="noStrike" kern="1200" cap="none" spc="0" normalizeH="0" baseline="0" noProof="0">
                <a:ln>
                  <a:noFill/>
                </a:ln>
                <a:effectLst/>
                <a:uLnTx/>
                <a:uFillTx/>
                <a:latin typeface="+mj-lt"/>
                <a:ea typeface="+mj-ea"/>
                <a:cs typeface="+mj-cs"/>
              </a:rPr>
              <a:t>Public utility Evergy saves over 120,000 hours per year with Power Platform</a:t>
            </a:r>
          </a:p>
        </p:txBody>
      </p:sp>
      <p:pic>
        <p:nvPicPr>
          <p:cNvPr id="38" name="Picture 2" descr="Evergy logo">
            <a:extLst>
              <a:ext uri="{FF2B5EF4-FFF2-40B4-BE49-F238E27FC236}">
                <a16:creationId xmlns:a16="http://schemas.microsoft.com/office/drawing/2014/main" id="{A5939F0D-032C-4107-71B5-B63C0068D5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3687" y="723923"/>
            <a:ext cx="2068302" cy="416892"/>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Rounded Corners 6">
            <a:hlinkClick r:id="rId4"/>
            <a:extLst>
              <a:ext uri="{FF2B5EF4-FFF2-40B4-BE49-F238E27FC236}">
                <a16:creationId xmlns:a16="http://schemas.microsoft.com/office/drawing/2014/main" id="{4531D60E-D5DB-2A2E-A2B5-5F09A45D165D}"/>
              </a:ext>
              <a:ext uri="{C183D7F6-B498-43B3-948B-1728B52AA6E4}">
                <adec:decorative xmlns:adec="http://schemas.microsoft.com/office/drawing/2017/decorative" val="0"/>
              </a:ext>
            </a:extLst>
          </p:cNvPr>
          <p:cNvSpPr/>
          <p:nvPr/>
        </p:nvSpPr>
        <p:spPr bwMode="auto">
          <a:xfrm>
            <a:off x="292100" y="5663537"/>
            <a:ext cx="1713272" cy="389513"/>
          </a:xfrm>
          <a:prstGeom prst="roundRect">
            <a:avLst>
              <a:gd name="adj" fmla="val 50000"/>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r>
              <a:rPr kumimoji="0" lang="en-US" sz="1200" b="0" i="0" u="none" strike="noStrike" kern="1200" cap="none" spc="0" normalizeH="0" baseline="0" noProof="0">
                <a:ln w="3175">
                  <a:noFill/>
                </a:ln>
                <a:solidFill>
                  <a:srgbClr val="FFFFFF"/>
                </a:solidFill>
                <a:effectLst/>
                <a:uLnTx/>
                <a:uFillTx/>
                <a:latin typeface="Segoe UI Semibold"/>
                <a:ea typeface="+mn-ea"/>
                <a:cs typeface="+mn-cs"/>
              </a:rPr>
              <a:t>Read full story here</a:t>
            </a:r>
          </a:p>
        </p:txBody>
      </p:sp>
      <p:pic>
        <p:nvPicPr>
          <p:cNvPr id="35" name="Picture 34" descr="Power lines and towers across green open field.">
            <a:extLst>
              <a:ext uri="{FF2B5EF4-FFF2-40B4-BE49-F238E27FC236}">
                <a16:creationId xmlns:a16="http://schemas.microsoft.com/office/drawing/2014/main" id="{3C404341-9DDE-DAD1-6649-A131918F99C6}"/>
              </a:ext>
            </a:extLst>
          </p:cNvPr>
          <p:cNvPicPr>
            <a:picLocks/>
          </p:cNvPicPr>
          <p:nvPr/>
        </p:nvPicPr>
        <p:blipFill rotWithShape="1">
          <a:blip r:embed="rId5" cstate="email">
            <a:extLst>
              <a:ext uri="{28A0092B-C50C-407E-A947-70E740481C1C}">
                <a14:useLocalDpi xmlns:a14="http://schemas.microsoft.com/office/drawing/2010/main"/>
              </a:ext>
            </a:extLst>
          </a:blip>
          <a:srcRect/>
          <a:stretch/>
        </p:blipFill>
        <p:spPr>
          <a:xfrm>
            <a:off x="3121384" y="419480"/>
            <a:ext cx="8638575" cy="2611318"/>
          </a:xfrm>
          <a:prstGeom prst="roundRect">
            <a:avLst>
              <a:gd name="adj" fmla="val 4146"/>
            </a:avLst>
          </a:prstGeom>
        </p:spPr>
      </p:pic>
      <p:sp>
        <p:nvSpPr>
          <p:cNvPr id="9" name="Text Placeholder 9">
            <a:extLst>
              <a:ext uri="{FF2B5EF4-FFF2-40B4-BE49-F238E27FC236}">
                <a16:creationId xmlns:a16="http://schemas.microsoft.com/office/drawing/2014/main" id="{E9093479-4F00-0AF7-1142-8ADE8D0CDD04}"/>
              </a:ext>
            </a:extLst>
          </p:cNvPr>
          <p:cNvSpPr txBox="1">
            <a:spLocks/>
          </p:cNvSpPr>
          <p:nvPr/>
        </p:nvSpPr>
        <p:spPr>
          <a:xfrm>
            <a:off x="3121384" y="3207069"/>
            <a:ext cx="8638575" cy="830997"/>
          </a:xfrm>
          <a:prstGeom prst="rect">
            <a:avLst/>
          </a:prstGeom>
        </p:spPr>
        <p:txBody>
          <a:bodyPr wrap="square" lIns="0" tIns="0" rIns="0" bIns="0">
            <a:sp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Sans Display" pitchFamily="2"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Segoe Sans Display" pitchFamily="2" charset="0"/>
              </a:rPr>
              <a:t>“We’ve had users across departments and various technical capabilities quickly pick up and enjoy using Power Platform. It has become a key tool in our technology strategy.”</a:t>
            </a:r>
          </a:p>
          <a:p>
            <a:pPr marL="0" marR="0" lvl="0" indent="0" algn="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Segoe Sans Display" pitchFamily="2" charset="0"/>
              </a:rPr>
              <a:t>– Chad Carsten, </a:t>
            </a:r>
          </a:p>
          <a:p>
            <a:pPr marL="0" marR="0" lvl="0" indent="0" algn="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000000"/>
                </a:solidFill>
                <a:effectLst/>
                <a:uLnTx/>
                <a:uFillTx/>
                <a:latin typeface="Segoe UI"/>
                <a:ea typeface="+mn-ea"/>
                <a:cs typeface="Segoe Sans Display" pitchFamily="2" charset="0"/>
              </a:rPr>
              <a:t>Director, Operations Technology, Evergy</a:t>
            </a:r>
          </a:p>
        </p:txBody>
      </p:sp>
      <p:sp>
        <p:nvSpPr>
          <p:cNvPr id="6" name="TextBox 24_1">
            <a:extLst>
              <a:ext uri="{FF2B5EF4-FFF2-40B4-BE49-F238E27FC236}">
                <a16:creationId xmlns:a16="http://schemas.microsoft.com/office/drawing/2014/main" id="{ECE7F73E-5EAF-EA37-4EF4-D35CDDC6AC60}"/>
              </a:ext>
            </a:extLst>
          </p:cNvPr>
          <p:cNvSpPr txBox="1">
            <a:spLocks/>
          </p:cNvSpPr>
          <p:nvPr/>
        </p:nvSpPr>
        <p:spPr>
          <a:xfrm>
            <a:off x="3132293" y="4370434"/>
            <a:ext cx="8638575" cy="372878"/>
          </a:xfrm>
          <a:prstGeom prst="roundRect">
            <a:avLst>
              <a:gd name="adj" fmla="val 14238"/>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defTabSz="3447426">
              <a:spcBef>
                <a:spcPts val="1205"/>
              </a:spcBef>
              <a:tabLst>
                <a:tab pos="5665570" algn="l"/>
              </a:tabLst>
              <a:defRPr sz="5141" b="1">
                <a:ln w="3175">
                  <a:noFill/>
                </a:ln>
                <a:gradFill flip="none" rotWithShape="1">
                  <a:gsLst>
                    <a:gs pos="20183">
                      <a:srgbClr val="FFFFFF"/>
                    </a:gs>
                    <a:gs pos="42000">
                      <a:srgbClr val="FFFFFF"/>
                    </a:gs>
                  </a:gsLst>
                  <a:lin ang="2700000" scaled="0"/>
                  <a:tileRect/>
                </a:gradFill>
                <a:latin typeface="Segoe UI Variable Display Semib" pitchFamily="2" charset="0"/>
                <a:cs typeface="Segoe Sans Display Semibold" pitchFamily="2" charset="0"/>
              </a:defRPr>
            </a:lvl1p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r>
              <a:rPr kumimoji="0" lang="en-US" sz="1600" b="0" i="0" u="none" strike="noStrike" kern="1200" cap="none" spc="0" normalizeH="0" baseline="0" noProof="0">
                <a:ln w="3175">
                  <a:noFill/>
                </a:ln>
                <a:solidFill>
                  <a:srgbClr val="FFFFFF"/>
                </a:solidFill>
                <a:effectLst/>
                <a:uLnTx/>
                <a:uFillTx/>
                <a:latin typeface="Segoe UI Semibold"/>
                <a:ea typeface="+mn-ea"/>
                <a:cs typeface="Segoe Sans Display Semibold" pitchFamily="2" charset="0"/>
              </a:rPr>
              <a:t>Business Outcomes </a:t>
            </a:r>
          </a:p>
        </p:txBody>
      </p:sp>
      <p:sp>
        <p:nvSpPr>
          <p:cNvPr id="8" name="TextBox 7">
            <a:extLst>
              <a:ext uri="{FF2B5EF4-FFF2-40B4-BE49-F238E27FC236}">
                <a16:creationId xmlns:a16="http://schemas.microsoft.com/office/drawing/2014/main" id="{DE59A28D-C203-AD45-5EA0-9385472EEA52}"/>
              </a:ext>
            </a:extLst>
          </p:cNvPr>
          <p:cNvSpPr txBox="1">
            <a:spLocks/>
          </p:cNvSpPr>
          <p:nvPr/>
        </p:nvSpPr>
        <p:spPr>
          <a:xfrm>
            <a:off x="3118519" y="5291424"/>
            <a:ext cx="2695690" cy="605294"/>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Increased productivity</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120,000 hours per year saved since 2020 with automation</a:t>
            </a:r>
          </a:p>
        </p:txBody>
      </p:sp>
      <p:sp>
        <p:nvSpPr>
          <p:cNvPr id="12" name="TextBox 11">
            <a:extLst>
              <a:ext uri="{FF2B5EF4-FFF2-40B4-BE49-F238E27FC236}">
                <a16:creationId xmlns:a16="http://schemas.microsoft.com/office/drawing/2014/main" id="{8A29B681-C992-070C-F17D-E92FD2C2DF93}"/>
              </a:ext>
            </a:extLst>
          </p:cNvPr>
          <p:cNvSpPr txBox="1">
            <a:spLocks/>
          </p:cNvSpPr>
          <p:nvPr/>
        </p:nvSpPr>
        <p:spPr>
          <a:xfrm>
            <a:off x="6089961" y="5291424"/>
            <a:ext cx="2759758" cy="77457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Process automation</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Created a new Power App that verifies work orders, gathers approved records, and enters them into the ERP system</a:t>
            </a:r>
          </a:p>
        </p:txBody>
      </p:sp>
      <p:sp>
        <p:nvSpPr>
          <p:cNvPr id="13" name="TextBox 12">
            <a:extLst>
              <a:ext uri="{FF2B5EF4-FFF2-40B4-BE49-F238E27FC236}">
                <a16:creationId xmlns:a16="http://schemas.microsoft.com/office/drawing/2014/main" id="{47BDB737-7011-68F2-D73C-1D0C06579D2C}"/>
              </a:ext>
            </a:extLst>
          </p:cNvPr>
          <p:cNvSpPr txBox="1">
            <a:spLocks/>
          </p:cNvSpPr>
          <p:nvPr/>
        </p:nvSpPr>
        <p:spPr>
          <a:xfrm>
            <a:off x="9061404" y="5291424"/>
            <a:ext cx="2695690" cy="605294"/>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Successful user adoption</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11x increase in use of Power Automate, with over 900+ Power apps</a:t>
            </a:r>
          </a:p>
        </p:txBody>
      </p:sp>
    </p:spTree>
    <p:extLst>
      <p:ext uri="{BB962C8B-B14F-4D97-AF65-F5344CB8AC3E}">
        <p14:creationId xmlns:p14="http://schemas.microsoft.com/office/powerpoint/2010/main" val="1246207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E5F3CD-DD9B-9AC9-A5BA-F3B830CECDC2}"/>
            </a:ext>
          </a:extLst>
        </p:cNvPr>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786086D8-A8D8-1FA2-1F77-C985D1765F2E}"/>
              </a:ext>
              <a:ext uri="{C183D7F6-B498-43B3-948B-1728B52AA6E4}">
                <adec:decorative xmlns:adec="http://schemas.microsoft.com/office/drawing/2017/decorative" val="1"/>
              </a:ext>
            </a:extLst>
          </p:cNvPr>
          <p:cNvSpPr>
            <a:spLocks/>
          </p:cNvSpPr>
          <p:nvPr/>
        </p:nvSpPr>
        <p:spPr bwMode="auto">
          <a:xfrm>
            <a:off x="558128" y="1246501"/>
            <a:ext cx="11048655" cy="5154299"/>
          </a:xfrm>
          <a:prstGeom prst="roundRect">
            <a:avLst>
              <a:gd name="adj" fmla="val 2870"/>
            </a:avLst>
          </a:prstGeom>
          <a:solidFill>
            <a:schemeClr val="bg1">
              <a:alpha val="65000"/>
            </a:schemeClr>
          </a:solidFill>
          <a:ln w="3175">
            <a:noFill/>
            <a:headEnd type="none" w="med" len="med"/>
            <a:tailEnd type="none" w="med" len="med"/>
          </a:ln>
          <a:effectLst>
            <a:outerShdw blurRad="38100" algn="ctr" rotWithShape="0">
              <a:schemeClr val="tx1">
                <a:alpha val="10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60960" rIns="91440" bIns="60960" numCol="1" spcCol="0" rtlCol="0" fromWordArt="0" anchor="t" anchorCtr="0" forceAA="0" compatLnSpc="1">
            <a:prstTxWarp prst="textNoShape">
              <a:avLst/>
            </a:prstTxWarp>
            <a:noAutofit/>
          </a:bodyPr>
          <a:lstStyle/>
          <a:p>
            <a:pPr marL="171450" marR="0" lvl="0" indent="-171450" algn="l" defTabSz="1243234" rtl="0" eaLnBrk="1" fontAlgn="base" latinLnBrk="0" hangingPunct="1">
              <a:lnSpc>
                <a:spcPct val="100000"/>
              </a:lnSpc>
              <a:spcBef>
                <a:spcPts val="600"/>
              </a:spcBef>
              <a:spcAft>
                <a:spcPts val="0"/>
              </a:spcAft>
              <a:buClr>
                <a:srgbClr val="091F2C"/>
              </a:buClr>
              <a:buSzTx/>
              <a:buFont typeface="Arial" panose="020B0604020202020204" pitchFamily="34" charset="0"/>
              <a:buChar char="•"/>
              <a:tabLst/>
              <a:defRPr/>
            </a:pPr>
            <a:endParaRPr kumimoji="0" lang="en-US" sz="1200" b="0" i="0" u="none" strike="noStrike" kern="1200" cap="none" spc="0" normalizeH="0" baseline="0" noProof="0">
              <a:ln>
                <a:noFill/>
              </a:ln>
              <a:solidFill>
                <a:srgbClr val="091F2C"/>
              </a:solidFill>
              <a:effectLst/>
              <a:uLnTx/>
              <a:uFillTx/>
              <a:latin typeface="Segoe Sans Display"/>
              <a:ea typeface="+mn-ea"/>
              <a:cs typeface="Segoe UI" pitchFamily="34" charset="0"/>
            </a:endParaRPr>
          </a:p>
        </p:txBody>
      </p:sp>
      <p:sp>
        <p:nvSpPr>
          <p:cNvPr id="118" name="Rectangle: Rounded Corners 117">
            <a:extLst>
              <a:ext uri="{FF2B5EF4-FFF2-40B4-BE49-F238E27FC236}">
                <a16:creationId xmlns:a16="http://schemas.microsoft.com/office/drawing/2014/main" id="{549EFC65-CE03-06A6-2AB3-E60788575198}"/>
              </a:ext>
              <a:ext uri="{C183D7F6-B498-43B3-948B-1728B52AA6E4}">
                <adec:decorative xmlns:adec="http://schemas.microsoft.com/office/drawing/2017/decorative" val="1"/>
              </a:ext>
            </a:extLst>
          </p:cNvPr>
          <p:cNvSpPr>
            <a:spLocks/>
          </p:cNvSpPr>
          <p:nvPr/>
        </p:nvSpPr>
        <p:spPr bwMode="auto">
          <a:xfrm>
            <a:off x="2609850" y="1353451"/>
            <a:ext cx="8889880" cy="2415906"/>
          </a:xfrm>
          <a:prstGeom prst="roundRect">
            <a:avLst>
              <a:gd name="adj" fmla="val 5194"/>
            </a:avLst>
          </a:prstGeom>
          <a:noFill/>
          <a:ln w="12700">
            <a:solidFill>
              <a:schemeClr val="bg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err="1">
              <a:ln>
                <a:noFill/>
              </a:ln>
              <a:solidFill>
                <a:srgbClr val="0078D4"/>
              </a:solidFill>
              <a:effectLst/>
              <a:uLnTx/>
              <a:uFillTx/>
              <a:latin typeface="Segoe Sans Display Semibold"/>
              <a:ea typeface="+mn-ea"/>
              <a:cs typeface="Segoe UI" pitchFamily="34" charset="0"/>
            </a:endParaRPr>
          </a:p>
        </p:txBody>
      </p:sp>
      <p:sp>
        <p:nvSpPr>
          <p:cNvPr id="160" name="Rectangle: Rounded Corners 159">
            <a:extLst>
              <a:ext uri="{FF2B5EF4-FFF2-40B4-BE49-F238E27FC236}">
                <a16:creationId xmlns:a16="http://schemas.microsoft.com/office/drawing/2014/main" id="{AEAFF2B0-CA5A-A71C-F412-1FD11480B6F7}"/>
              </a:ext>
              <a:ext uri="{C183D7F6-B498-43B3-948B-1728B52AA6E4}">
                <adec:decorative xmlns:adec="http://schemas.microsoft.com/office/drawing/2017/decorative" val="1"/>
              </a:ext>
            </a:extLst>
          </p:cNvPr>
          <p:cNvSpPr>
            <a:spLocks/>
          </p:cNvSpPr>
          <p:nvPr/>
        </p:nvSpPr>
        <p:spPr bwMode="auto">
          <a:xfrm>
            <a:off x="2609850" y="3877943"/>
            <a:ext cx="8889880" cy="2415906"/>
          </a:xfrm>
          <a:prstGeom prst="roundRect">
            <a:avLst>
              <a:gd name="adj" fmla="val 5194"/>
            </a:avLst>
          </a:prstGeom>
          <a:noFill/>
          <a:ln w="12700">
            <a:solidFill>
              <a:schemeClr val="bg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err="1">
              <a:ln>
                <a:noFill/>
              </a:ln>
              <a:solidFill>
                <a:srgbClr val="0078D4"/>
              </a:solidFill>
              <a:effectLst/>
              <a:uLnTx/>
              <a:uFillTx/>
              <a:latin typeface="Segoe Sans Display Semibold"/>
              <a:ea typeface="+mn-ea"/>
              <a:cs typeface="Segoe UI" pitchFamily="34" charset="0"/>
            </a:endParaRPr>
          </a:p>
        </p:txBody>
      </p:sp>
      <p:grpSp>
        <p:nvGrpSpPr>
          <p:cNvPr id="177" name="Group 176">
            <a:extLst>
              <a:ext uri="{FF2B5EF4-FFF2-40B4-BE49-F238E27FC236}">
                <a16:creationId xmlns:a16="http://schemas.microsoft.com/office/drawing/2014/main" id="{AD0F4A08-4FBE-B93F-8D9E-15635E54E114}"/>
              </a:ext>
              <a:ext uri="{C183D7F6-B498-43B3-948B-1728B52AA6E4}">
                <adec:decorative xmlns:adec="http://schemas.microsoft.com/office/drawing/2017/decorative" val="1"/>
              </a:ext>
            </a:extLst>
          </p:cNvPr>
          <p:cNvGrpSpPr/>
          <p:nvPr/>
        </p:nvGrpSpPr>
        <p:grpSpPr>
          <a:xfrm>
            <a:off x="2733675" y="1589756"/>
            <a:ext cx="514966" cy="514958"/>
            <a:chOff x="4130668" y="1723577"/>
            <a:chExt cx="514966" cy="514958"/>
          </a:xfrm>
        </p:grpSpPr>
        <p:sp>
          <p:nvSpPr>
            <p:cNvPr id="163" name="Oval 34_1">
              <a:extLst>
                <a:ext uri="{FF2B5EF4-FFF2-40B4-BE49-F238E27FC236}">
                  <a16:creationId xmlns:a16="http://schemas.microsoft.com/office/drawing/2014/main" id="{D1225118-C3DB-99E3-EC47-450A6D1D5C00}"/>
                </a:ext>
                <a:ext uri="{C183D7F6-B498-43B3-948B-1728B52AA6E4}">
                  <adec:decorative xmlns:adec="http://schemas.microsoft.com/office/drawing/2017/decorative" val="1"/>
                </a:ext>
              </a:extLst>
            </p:cNvPr>
            <p:cNvSpPr>
              <a:spLocks/>
            </p:cNvSpPr>
            <p:nvPr/>
          </p:nvSpPr>
          <p:spPr bwMode="auto">
            <a:xfrm>
              <a:off x="4130668" y="1723577"/>
              <a:ext cx="514966" cy="514958"/>
            </a:xfrm>
            <a:prstGeom prst="ellipse">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endParaRPr kumimoji="0" lang="en-US" sz="1200" b="0" i="0" u="none" strike="noStrike" kern="1200" cap="none" spc="0" normalizeH="0" baseline="0" noProof="0">
                <a:ln w="3175">
                  <a:noFill/>
                </a:ln>
                <a:solidFill>
                  <a:srgbClr val="FFFFFF"/>
                </a:solidFill>
                <a:effectLst/>
                <a:uLnTx/>
                <a:uFillTx/>
                <a:latin typeface="Segoe Sans Display Semibold"/>
                <a:ea typeface="+mn-ea"/>
                <a:cs typeface="Segoe Sans Display Semibold" pitchFamily="2" charset="0"/>
              </a:endParaRPr>
            </a:p>
          </p:txBody>
        </p:sp>
        <p:sp>
          <p:nvSpPr>
            <p:cNvPr id="166" name="Freeform: Shape 165" descr="Icon of a blank document">
              <a:extLst>
                <a:ext uri="{FF2B5EF4-FFF2-40B4-BE49-F238E27FC236}">
                  <a16:creationId xmlns:a16="http://schemas.microsoft.com/office/drawing/2014/main" id="{97247B4E-A056-50A9-DDFA-2A2D94AC21DD}"/>
                </a:ext>
              </a:extLst>
            </p:cNvPr>
            <p:cNvSpPr>
              <a:spLocks/>
            </p:cNvSpPr>
            <p:nvPr/>
          </p:nvSpPr>
          <p:spPr>
            <a:xfrm>
              <a:off x="4279329" y="1845028"/>
              <a:ext cx="217645" cy="272056"/>
            </a:xfrm>
            <a:custGeom>
              <a:avLst/>
              <a:gdLst>
                <a:gd name="connsiteX0" fmla="*/ 130456 w 219716"/>
                <a:gd name="connsiteY0" fmla="*/ 6866 h 274645"/>
                <a:gd name="connsiteX1" fmla="*/ 212850 w 219716"/>
                <a:gd name="connsiteY1" fmla="*/ 89260 h 274645"/>
                <a:gd name="connsiteX2" fmla="*/ 137322 w 219716"/>
                <a:gd name="connsiteY2" fmla="*/ 89260 h 274645"/>
                <a:gd name="connsiteX3" fmla="*/ 130456 w 219716"/>
                <a:gd name="connsiteY3" fmla="*/ 82393 h 274645"/>
                <a:gd name="connsiteX4" fmla="*/ 27465 w 219716"/>
                <a:gd name="connsiteY4" fmla="*/ 0 h 274645"/>
                <a:gd name="connsiteX5" fmla="*/ 109858 w 219716"/>
                <a:gd name="connsiteY5" fmla="*/ 0 h 274645"/>
                <a:gd name="connsiteX6" fmla="*/ 109858 w 219716"/>
                <a:gd name="connsiteY6" fmla="*/ 82394 h 274645"/>
                <a:gd name="connsiteX7" fmla="*/ 137323 w 219716"/>
                <a:gd name="connsiteY7" fmla="*/ 109858 h 274645"/>
                <a:gd name="connsiteX8" fmla="*/ 219716 w 219716"/>
                <a:gd name="connsiteY8" fmla="*/ 109858 h 274645"/>
                <a:gd name="connsiteX9" fmla="*/ 219716 w 219716"/>
                <a:gd name="connsiteY9" fmla="*/ 247181 h 274645"/>
                <a:gd name="connsiteX10" fmla="*/ 192252 w 219716"/>
                <a:gd name="connsiteY10" fmla="*/ 274645 h 274645"/>
                <a:gd name="connsiteX11" fmla="*/ 27465 w 219716"/>
                <a:gd name="connsiteY11" fmla="*/ 274645 h 274645"/>
                <a:gd name="connsiteX12" fmla="*/ 0 w 219716"/>
                <a:gd name="connsiteY12" fmla="*/ 247181 h 274645"/>
                <a:gd name="connsiteX13" fmla="*/ 0 w 219716"/>
                <a:gd name="connsiteY13" fmla="*/ 27465 h 274645"/>
                <a:gd name="connsiteX14" fmla="*/ 27465 w 219716"/>
                <a:gd name="connsiteY14" fmla="*/ 0 h 27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9716" h="274645">
                  <a:moveTo>
                    <a:pt x="130456" y="6866"/>
                  </a:moveTo>
                  <a:lnTo>
                    <a:pt x="212850" y="89260"/>
                  </a:lnTo>
                  <a:lnTo>
                    <a:pt x="137322" y="89260"/>
                  </a:lnTo>
                  <a:cubicBezTo>
                    <a:pt x="133531" y="89260"/>
                    <a:pt x="130456" y="86185"/>
                    <a:pt x="130456" y="82393"/>
                  </a:cubicBezTo>
                  <a:close/>
                  <a:moveTo>
                    <a:pt x="27465" y="0"/>
                  </a:moveTo>
                  <a:lnTo>
                    <a:pt x="109858" y="0"/>
                  </a:lnTo>
                  <a:lnTo>
                    <a:pt x="109858" y="82394"/>
                  </a:lnTo>
                  <a:cubicBezTo>
                    <a:pt x="109858" y="97562"/>
                    <a:pt x="122154" y="109858"/>
                    <a:pt x="137323" y="109858"/>
                  </a:cubicBezTo>
                  <a:lnTo>
                    <a:pt x="219716" y="109858"/>
                  </a:lnTo>
                  <a:lnTo>
                    <a:pt x="219716" y="247181"/>
                  </a:lnTo>
                  <a:cubicBezTo>
                    <a:pt x="219716" y="262349"/>
                    <a:pt x="207420" y="274645"/>
                    <a:pt x="192252" y="274645"/>
                  </a:cubicBezTo>
                  <a:lnTo>
                    <a:pt x="27465" y="274645"/>
                  </a:lnTo>
                  <a:cubicBezTo>
                    <a:pt x="12296" y="274645"/>
                    <a:pt x="0" y="262349"/>
                    <a:pt x="0" y="247181"/>
                  </a:cubicBezTo>
                  <a:lnTo>
                    <a:pt x="0" y="27465"/>
                  </a:lnTo>
                  <a:cubicBezTo>
                    <a:pt x="0" y="12296"/>
                    <a:pt x="12296" y="0"/>
                    <a:pt x="27465" y="0"/>
                  </a:cubicBezTo>
                  <a:close/>
                </a:path>
              </a:pathLst>
            </a:custGeom>
            <a:solidFill>
              <a:schemeClr val="bg1"/>
            </a:solidFill>
            <a:ln w="150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91F2C"/>
                </a:solidFill>
                <a:effectLst/>
                <a:uLnTx/>
                <a:uFillTx/>
                <a:latin typeface="Segoe Sans Display"/>
                <a:ea typeface="+mn-ea"/>
                <a:cs typeface="+mn-cs"/>
              </a:endParaRPr>
            </a:p>
          </p:txBody>
        </p:sp>
      </p:grpSp>
      <p:grpSp>
        <p:nvGrpSpPr>
          <p:cNvPr id="176" name="Group 175">
            <a:extLst>
              <a:ext uri="{FF2B5EF4-FFF2-40B4-BE49-F238E27FC236}">
                <a16:creationId xmlns:a16="http://schemas.microsoft.com/office/drawing/2014/main" id="{31EA34FD-E441-2281-CD7B-2F290354BEBB}"/>
              </a:ext>
              <a:ext uri="{C183D7F6-B498-43B3-948B-1728B52AA6E4}">
                <adec:decorative xmlns:adec="http://schemas.microsoft.com/office/drawing/2017/decorative" val="1"/>
              </a:ext>
            </a:extLst>
          </p:cNvPr>
          <p:cNvGrpSpPr/>
          <p:nvPr/>
        </p:nvGrpSpPr>
        <p:grpSpPr>
          <a:xfrm>
            <a:off x="5667979" y="1589756"/>
            <a:ext cx="514966" cy="514958"/>
            <a:chOff x="6640882" y="1723577"/>
            <a:chExt cx="514966" cy="514958"/>
          </a:xfrm>
        </p:grpSpPr>
        <p:sp>
          <p:nvSpPr>
            <p:cNvPr id="164" name="Oval 34_1">
              <a:extLst>
                <a:ext uri="{FF2B5EF4-FFF2-40B4-BE49-F238E27FC236}">
                  <a16:creationId xmlns:a16="http://schemas.microsoft.com/office/drawing/2014/main" id="{D05C2B55-3DD8-EC76-DA4D-FDE510391060}"/>
                </a:ext>
                <a:ext uri="{C183D7F6-B498-43B3-948B-1728B52AA6E4}">
                  <adec:decorative xmlns:adec="http://schemas.microsoft.com/office/drawing/2017/decorative" val="1"/>
                </a:ext>
              </a:extLst>
            </p:cNvPr>
            <p:cNvSpPr>
              <a:spLocks/>
            </p:cNvSpPr>
            <p:nvPr/>
          </p:nvSpPr>
          <p:spPr bwMode="auto">
            <a:xfrm>
              <a:off x="6640882" y="1723577"/>
              <a:ext cx="514966" cy="514958"/>
            </a:xfrm>
            <a:prstGeom prst="ellipse">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91440" rIns="0" bIns="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1205"/>
                </a:spcBef>
                <a:spcAft>
                  <a:spcPts val="0"/>
                </a:spcAft>
                <a:buClrTx/>
                <a:buSzTx/>
                <a:buFontTx/>
                <a:buNone/>
                <a:tabLst>
                  <a:tab pos="5665570" algn="l"/>
                </a:tabLst>
                <a:defRPr/>
              </a:pPr>
              <a:endParaRPr kumimoji="0" lang="en-US" sz="1800" b="0" i="0" u="none" strike="noStrike" kern="1200" cap="none" spc="0" normalizeH="0" baseline="0" noProof="0">
                <a:ln w="3175">
                  <a:noFill/>
                </a:ln>
                <a:solidFill>
                  <a:srgbClr val="FFFFFF"/>
                </a:solidFill>
                <a:effectLst/>
                <a:uLnTx/>
                <a:uFillTx/>
                <a:latin typeface="Segoe Sans Display Semibold"/>
                <a:ea typeface="+mn-ea"/>
                <a:cs typeface="Segoe Sans Display Semibold" pitchFamily="2" charset="0"/>
              </a:endParaRPr>
            </a:p>
          </p:txBody>
        </p:sp>
        <p:sp>
          <p:nvSpPr>
            <p:cNvPr id="167" name="Graphic 33" descr="Icon of a document of a checkmark">
              <a:extLst>
                <a:ext uri="{FF2B5EF4-FFF2-40B4-BE49-F238E27FC236}">
                  <a16:creationId xmlns:a16="http://schemas.microsoft.com/office/drawing/2014/main" id="{E49E3E00-78FE-F441-659B-163888F4E7EC}"/>
                </a:ext>
              </a:extLst>
            </p:cNvPr>
            <p:cNvSpPr>
              <a:spLocks/>
            </p:cNvSpPr>
            <p:nvPr/>
          </p:nvSpPr>
          <p:spPr>
            <a:xfrm>
              <a:off x="6780966" y="1851299"/>
              <a:ext cx="234798" cy="259514"/>
            </a:xfrm>
            <a:custGeom>
              <a:avLst/>
              <a:gdLst>
                <a:gd name="connsiteX0" fmla="*/ 715257 w 937232"/>
                <a:gd name="connsiteY0" fmla="*/ 752253 h 1035888"/>
                <a:gd name="connsiteX1" fmla="*/ 715257 w 937232"/>
                <a:gd name="connsiteY1" fmla="*/ 690593 h 1035888"/>
                <a:gd name="connsiteX2" fmla="*/ 583358 w 937232"/>
                <a:gd name="connsiteY2" fmla="*/ 690593 h 1035888"/>
                <a:gd name="connsiteX3" fmla="*/ 591937 w 937232"/>
                <a:gd name="connsiteY3" fmla="*/ 764585 h 1035888"/>
                <a:gd name="connsiteX4" fmla="*/ 702925 w 937232"/>
                <a:gd name="connsiteY4" fmla="*/ 764585 h 1035888"/>
                <a:gd name="connsiteX5" fmla="*/ 715257 w 937232"/>
                <a:gd name="connsiteY5" fmla="*/ 752253 h 1035888"/>
                <a:gd name="connsiteX6" fmla="*/ 715257 w 937232"/>
                <a:gd name="connsiteY6" fmla="*/ 616601 h 1035888"/>
                <a:gd name="connsiteX7" fmla="*/ 555819 w 937232"/>
                <a:gd name="connsiteY7" fmla="*/ 616601 h 1035888"/>
                <a:gd name="connsiteX8" fmla="*/ 517944 w 937232"/>
                <a:gd name="connsiteY8" fmla="*/ 559696 h 1035888"/>
                <a:gd name="connsiteX9" fmla="*/ 517944 w 937232"/>
                <a:gd name="connsiteY9" fmla="*/ 542608 h 1035888"/>
                <a:gd name="connsiteX10" fmla="*/ 702925 w 937232"/>
                <a:gd name="connsiteY10" fmla="*/ 542608 h 1035888"/>
                <a:gd name="connsiteX11" fmla="*/ 715257 w 937232"/>
                <a:gd name="connsiteY11" fmla="*/ 554940 h 1035888"/>
                <a:gd name="connsiteX12" fmla="*/ 715257 w 937232"/>
                <a:gd name="connsiteY12" fmla="*/ 616601 h 1035888"/>
                <a:gd name="connsiteX13" fmla="*/ 271304 w 937232"/>
                <a:gd name="connsiteY13" fmla="*/ 443952 h 1035888"/>
                <a:gd name="connsiteX14" fmla="*/ 394841 w 937232"/>
                <a:gd name="connsiteY14" fmla="*/ 468616 h 1035888"/>
                <a:gd name="connsiteX15" fmla="*/ 702925 w 937232"/>
                <a:gd name="connsiteY15" fmla="*/ 468616 h 1035888"/>
                <a:gd name="connsiteX16" fmla="*/ 789249 w 937232"/>
                <a:gd name="connsiteY16" fmla="*/ 554940 h 1035888"/>
                <a:gd name="connsiteX17" fmla="*/ 789249 w 937232"/>
                <a:gd name="connsiteY17" fmla="*/ 752253 h 1035888"/>
                <a:gd name="connsiteX18" fmla="*/ 702925 w 937232"/>
                <a:gd name="connsiteY18" fmla="*/ 838577 h 1035888"/>
                <a:gd name="connsiteX19" fmla="*/ 583358 w 937232"/>
                <a:gd name="connsiteY19" fmla="*/ 838577 h 1035888"/>
                <a:gd name="connsiteX20" fmla="*/ 502672 w 937232"/>
                <a:gd name="connsiteY20" fmla="*/ 986561 h 1035888"/>
                <a:gd name="connsiteX21" fmla="*/ 838577 w 937232"/>
                <a:gd name="connsiteY21" fmla="*/ 986561 h 1035888"/>
                <a:gd name="connsiteX22" fmla="*/ 937233 w 937232"/>
                <a:gd name="connsiteY22" fmla="*/ 887905 h 1035888"/>
                <a:gd name="connsiteX23" fmla="*/ 937233 w 937232"/>
                <a:gd name="connsiteY23" fmla="*/ 394624 h 1035888"/>
                <a:gd name="connsiteX24" fmla="*/ 641265 w 937232"/>
                <a:gd name="connsiteY24" fmla="*/ 394624 h 1035888"/>
                <a:gd name="connsiteX25" fmla="*/ 542608 w 937232"/>
                <a:gd name="connsiteY25" fmla="*/ 295968 h 1035888"/>
                <a:gd name="connsiteX26" fmla="*/ 542608 w 937232"/>
                <a:gd name="connsiteY26" fmla="*/ 0 h 1035888"/>
                <a:gd name="connsiteX27" fmla="*/ 246640 w 937232"/>
                <a:gd name="connsiteY27" fmla="*/ 0 h 1035888"/>
                <a:gd name="connsiteX28" fmla="*/ 147984 w 937232"/>
                <a:gd name="connsiteY28" fmla="*/ 98656 h 1035888"/>
                <a:gd name="connsiteX29" fmla="*/ 147984 w 937232"/>
                <a:gd name="connsiteY29" fmla="*/ 468528 h 1035888"/>
                <a:gd name="connsiteX30" fmla="*/ 271304 w 937232"/>
                <a:gd name="connsiteY30" fmla="*/ 443952 h 1035888"/>
                <a:gd name="connsiteX31" fmla="*/ 616601 w 937232"/>
                <a:gd name="connsiteY31" fmla="*/ 295968 h 1035888"/>
                <a:gd name="connsiteX32" fmla="*/ 616601 w 937232"/>
                <a:gd name="connsiteY32" fmla="*/ 24664 h 1035888"/>
                <a:gd name="connsiteX33" fmla="*/ 912569 w 937232"/>
                <a:gd name="connsiteY33" fmla="*/ 320632 h 1035888"/>
                <a:gd name="connsiteX34" fmla="*/ 641265 w 937232"/>
                <a:gd name="connsiteY34" fmla="*/ 320632 h 1035888"/>
                <a:gd name="connsiteX35" fmla="*/ 616601 w 937232"/>
                <a:gd name="connsiteY35" fmla="*/ 295968 h 1035888"/>
                <a:gd name="connsiteX36" fmla="*/ 542608 w 937232"/>
                <a:gd name="connsiteY36" fmla="*/ 764585 h 1035888"/>
                <a:gd name="connsiteX37" fmla="*/ 271304 w 937232"/>
                <a:gd name="connsiteY37" fmla="*/ 1035889 h 1035888"/>
                <a:gd name="connsiteX38" fmla="*/ 0 w 937232"/>
                <a:gd name="connsiteY38" fmla="*/ 764585 h 1035888"/>
                <a:gd name="connsiteX39" fmla="*/ 271304 w 937232"/>
                <a:gd name="connsiteY39" fmla="*/ 493280 h 1035888"/>
                <a:gd name="connsiteX40" fmla="*/ 542608 w 937232"/>
                <a:gd name="connsiteY40" fmla="*/ 764585 h 1035888"/>
                <a:gd name="connsiteX41" fmla="*/ 436728 w 937232"/>
                <a:gd name="connsiteY41" fmla="*/ 648486 h 1035888"/>
                <a:gd name="connsiteX42" fmla="*/ 401848 w 937232"/>
                <a:gd name="connsiteY42" fmla="*/ 648486 h 1035888"/>
                <a:gd name="connsiteX43" fmla="*/ 221976 w 937232"/>
                <a:gd name="connsiteY43" fmla="*/ 828361 h 1035888"/>
                <a:gd name="connsiteX44" fmla="*/ 140760 w 937232"/>
                <a:gd name="connsiteY44" fmla="*/ 747142 h 1035888"/>
                <a:gd name="connsiteX45" fmla="*/ 105880 w 937232"/>
                <a:gd name="connsiteY45" fmla="*/ 747142 h 1035888"/>
                <a:gd name="connsiteX46" fmla="*/ 105880 w 937232"/>
                <a:gd name="connsiteY46" fmla="*/ 782027 h 1035888"/>
                <a:gd name="connsiteX47" fmla="*/ 204536 w 937232"/>
                <a:gd name="connsiteY47" fmla="*/ 880683 h 1035888"/>
                <a:gd name="connsiteX48" fmla="*/ 239416 w 937232"/>
                <a:gd name="connsiteY48" fmla="*/ 880683 h 1035888"/>
                <a:gd name="connsiteX49" fmla="*/ 436728 w 937232"/>
                <a:gd name="connsiteY49" fmla="*/ 683371 h 1035888"/>
                <a:gd name="connsiteX50" fmla="*/ 436728 w 937232"/>
                <a:gd name="connsiteY50" fmla="*/ 648486 h 1035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937232" h="1035888">
                  <a:moveTo>
                    <a:pt x="715257" y="752253"/>
                  </a:moveTo>
                  <a:lnTo>
                    <a:pt x="715257" y="690593"/>
                  </a:lnTo>
                  <a:lnTo>
                    <a:pt x="583358" y="690593"/>
                  </a:lnTo>
                  <a:cubicBezTo>
                    <a:pt x="588967" y="714344"/>
                    <a:pt x="591937" y="739117"/>
                    <a:pt x="591937" y="764585"/>
                  </a:cubicBezTo>
                  <a:lnTo>
                    <a:pt x="702925" y="764585"/>
                  </a:lnTo>
                  <a:cubicBezTo>
                    <a:pt x="709737" y="764585"/>
                    <a:pt x="715257" y="759065"/>
                    <a:pt x="715257" y="752253"/>
                  </a:cubicBezTo>
                  <a:close/>
                  <a:moveTo>
                    <a:pt x="715257" y="616601"/>
                  </a:moveTo>
                  <a:lnTo>
                    <a:pt x="555819" y="616601"/>
                  </a:lnTo>
                  <a:cubicBezTo>
                    <a:pt x="545213" y="596258"/>
                    <a:pt x="532491" y="577192"/>
                    <a:pt x="517944" y="559696"/>
                  </a:cubicBezTo>
                  <a:lnTo>
                    <a:pt x="517944" y="542608"/>
                  </a:lnTo>
                  <a:lnTo>
                    <a:pt x="702925" y="542608"/>
                  </a:lnTo>
                  <a:cubicBezTo>
                    <a:pt x="709737" y="542608"/>
                    <a:pt x="715257" y="548128"/>
                    <a:pt x="715257" y="554940"/>
                  </a:cubicBezTo>
                  <a:lnTo>
                    <a:pt x="715257" y="616601"/>
                  </a:lnTo>
                  <a:close/>
                  <a:moveTo>
                    <a:pt x="271304" y="443952"/>
                  </a:moveTo>
                  <a:cubicBezTo>
                    <a:pt x="315087" y="443952"/>
                    <a:pt x="356821" y="452728"/>
                    <a:pt x="394841" y="468616"/>
                  </a:cubicBezTo>
                  <a:lnTo>
                    <a:pt x="702925" y="468616"/>
                  </a:lnTo>
                  <a:cubicBezTo>
                    <a:pt x="750600" y="468616"/>
                    <a:pt x="789249" y="507265"/>
                    <a:pt x="789249" y="554940"/>
                  </a:cubicBezTo>
                  <a:lnTo>
                    <a:pt x="789249" y="752253"/>
                  </a:lnTo>
                  <a:cubicBezTo>
                    <a:pt x="789249" y="799928"/>
                    <a:pt x="750600" y="838577"/>
                    <a:pt x="702925" y="838577"/>
                  </a:cubicBezTo>
                  <a:lnTo>
                    <a:pt x="583358" y="838577"/>
                  </a:lnTo>
                  <a:cubicBezTo>
                    <a:pt x="569986" y="895176"/>
                    <a:pt x="541617" y="945979"/>
                    <a:pt x="502672" y="986561"/>
                  </a:cubicBezTo>
                  <a:lnTo>
                    <a:pt x="838577" y="986561"/>
                  </a:lnTo>
                  <a:cubicBezTo>
                    <a:pt x="893065" y="986561"/>
                    <a:pt x="937233" y="942393"/>
                    <a:pt x="937233" y="887905"/>
                  </a:cubicBezTo>
                  <a:lnTo>
                    <a:pt x="937233" y="394624"/>
                  </a:lnTo>
                  <a:lnTo>
                    <a:pt x="641265" y="394624"/>
                  </a:lnTo>
                  <a:cubicBezTo>
                    <a:pt x="586777" y="394624"/>
                    <a:pt x="542608" y="350455"/>
                    <a:pt x="542608" y="295968"/>
                  </a:cubicBezTo>
                  <a:lnTo>
                    <a:pt x="542608" y="0"/>
                  </a:lnTo>
                  <a:lnTo>
                    <a:pt x="246640" y="0"/>
                  </a:lnTo>
                  <a:cubicBezTo>
                    <a:pt x="192154" y="0"/>
                    <a:pt x="147984" y="44170"/>
                    <a:pt x="147984" y="98656"/>
                  </a:cubicBezTo>
                  <a:lnTo>
                    <a:pt x="147984" y="468528"/>
                  </a:lnTo>
                  <a:cubicBezTo>
                    <a:pt x="185946" y="452693"/>
                    <a:pt x="227605" y="443952"/>
                    <a:pt x="271304" y="443952"/>
                  </a:cubicBezTo>
                  <a:close/>
                  <a:moveTo>
                    <a:pt x="616601" y="295968"/>
                  </a:moveTo>
                  <a:lnTo>
                    <a:pt x="616601" y="24664"/>
                  </a:lnTo>
                  <a:lnTo>
                    <a:pt x="912569" y="320632"/>
                  </a:lnTo>
                  <a:lnTo>
                    <a:pt x="641265" y="320632"/>
                  </a:lnTo>
                  <a:cubicBezTo>
                    <a:pt x="627645" y="320632"/>
                    <a:pt x="616601" y="309590"/>
                    <a:pt x="616601" y="295968"/>
                  </a:cubicBezTo>
                  <a:close/>
                  <a:moveTo>
                    <a:pt x="542608" y="764585"/>
                  </a:moveTo>
                  <a:cubicBezTo>
                    <a:pt x="542608" y="914424"/>
                    <a:pt x="421142" y="1035889"/>
                    <a:pt x="271304" y="1035889"/>
                  </a:cubicBezTo>
                  <a:cubicBezTo>
                    <a:pt x="121467" y="1035889"/>
                    <a:pt x="0" y="914424"/>
                    <a:pt x="0" y="764585"/>
                  </a:cubicBezTo>
                  <a:cubicBezTo>
                    <a:pt x="0" y="614746"/>
                    <a:pt x="121467" y="493280"/>
                    <a:pt x="271304" y="493280"/>
                  </a:cubicBezTo>
                  <a:cubicBezTo>
                    <a:pt x="421142" y="493280"/>
                    <a:pt x="542608" y="614746"/>
                    <a:pt x="542608" y="764585"/>
                  </a:cubicBezTo>
                  <a:close/>
                  <a:moveTo>
                    <a:pt x="436728" y="648486"/>
                  </a:moveTo>
                  <a:cubicBezTo>
                    <a:pt x="427097" y="638857"/>
                    <a:pt x="411480" y="638857"/>
                    <a:pt x="401848" y="648486"/>
                  </a:cubicBezTo>
                  <a:lnTo>
                    <a:pt x="221976" y="828361"/>
                  </a:lnTo>
                  <a:lnTo>
                    <a:pt x="140760" y="747142"/>
                  </a:lnTo>
                  <a:cubicBezTo>
                    <a:pt x="131128" y="737513"/>
                    <a:pt x="115512" y="737513"/>
                    <a:pt x="105880" y="747142"/>
                  </a:cubicBezTo>
                  <a:cubicBezTo>
                    <a:pt x="96248" y="756776"/>
                    <a:pt x="96248" y="772393"/>
                    <a:pt x="105880" y="782027"/>
                  </a:cubicBezTo>
                  <a:lnTo>
                    <a:pt x="204536" y="880683"/>
                  </a:lnTo>
                  <a:cubicBezTo>
                    <a:pt x="214168" y="890312"/>
                    <a:pt x="229784" y="890312"/>
                    <a:pt x="239416" y="880683"/>
                  </a:cubicBezTo>
                  <a:lnTo>
                    <a:pt x="436728" y="683371"/>
                  </a:lnTo>
                  <a:cubicBezTo>
                    <a:pt x="446360" y="673737"/>
                    <a:pt x="446360" y="658120"/>
                    <a:pt x="436728" y="648486"/>
                  </a:cubicBezTo>
                  <a:close/>
                </a:path>
              </a:pathLst>
            </a:custGeom>
            <a:solidFill>
              <a:schemeClr val="bg1"/>
            </a:solidFill>
            <a:ln w="150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91F2C"/>
                </a:solidFill>
                <a:effectLst/>
                <a:uLnTx/>
                <a:uFillTx/>
                <a:latin typeface="Segoe Sans Display"/>
                <a:ea typeface="+mn-ea"/>
                <a:cs typeface="+mn-cs"/>
              </a:endParaRPr>
            </a:p>
          </p:txBody>
        </p:sp>
      </p:grpSp>
      <p:grpSp>
        <p:nvGrpSpPr>
          <p:cNvPr id="175" name="Group 174">
            <a:extLst>
              <a:ext uri="{FF2B5EF4-FFF2-40B4-BE49-F238E27FC236}">
                <a16:creationId xmlns:a16="http://schemas.microsoft.com/office/drawing/2014/main" id="{5CF95697-4859-09C6-5872-D2DCDC6A4F24}"/>
              </a:ext>
              <a:ext uri="{C183D7F6-B498-43B3-948B-1728B52AA6E4}">
                <adec:decorative xmlns:adec="http://schemas.microsoft.com/office/drawing/2017/decorative" val="1"/>
              </a:ext>
            </a:extLst>
          </p:cNvPr>
          <p:cNvGrpSpPr/>
          <p:nvPr/>
        </p:nvGrpSpPr>
        <p:grpSpPr>
          <a:xfrm>
            <a:off x="8602285" y="1589756"/>
            <a:ext cx="514966" cy="514958"/>
            <a:chOff x="9151096" y="1723577"/>
            <a:chExt cx="514966" cy="514958"/>
          </a:xfrm>
        </p:grpSpPr>
        <p:sp>
          <p:nvSpPr>
            <p:cNvPr id="165" name="Oval 34_1">
              <a:extLst>
                <a:ext uri="{FF2B5EF4-FFF2-40B4-BE49-F238E27FC236}">
                  <a16:creationId xmlns:a16="http://schemas.microsoft.com/office/drawing/2014/main" id="{8361F7BE-3828-5BF7-EE68-5F901F634243}"/>
                </a:ext>
                <a:ext uri="{C183D7F6-B498-43B3-948B-1728B52AA6E4}">
                  <adec:decorative xmlns:adec="http://schemas.microsoft.com/office/drawing/2017/decorative" val="1"/>
                </a:ext>
              </a:extLst>
            </p:cNvPr>
            <p:cNvSpPr>
              <a:spLocks/>
            </p:cNvSpPr>
            <p:nvPr/>
          </p:nvSpPr>
          <p:spPr bwMode="auto">
            <a:xfrm>
              <a:off x="9151096" y="1723577"/>
              <a:ext cx="514966" cy="514958"/>
            </a:xfrm>
            <a:prstGeom prst="ellipse">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91440" rIns="0" bIns="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1205"/>
                </a:spcBef>
                <a:spcAft>
                  <a:spcPts val="0"/>
                </a:spcAft>
                <a:buClrTx/>
                <a:buSzTx/>
                <a:buFontTx/>
                <a:buNone/>
                <a:tabLst>
                  <a:tab pos="5665570" algn="l"/>
                </a:tabLst>
                <a:defRPr/>
              </a:pPr>
              <a:endParaRPr kumimoji="0" lang="en-US" sz="1800" b="0" i="0" u="none" strike="noStrike" kern="1200" cap="none" spc="0" normalizeH="0" baseline="0" noProof="0">
                <a:ln w="3175">
                  <a:noFill/>
                </a:ln>
                <a:solidFill>
                  <a:srgbClr val="FFFFFF"/>
                </a:solidFill>
                <a:effectLst/>
                <a:uLnTx/>
                <a:uFillTx/>
                <a:latin typeface="Segoe Sans Display Semibold"/>
                <a:ea typeface="+mn-ea"/>
                <a:cs typeface="Segoe Sans Display Semibold" pitchFamily="2" charset="0"/>
              </a:endParaRPr>
            </a:p>
          </p:txBody>
        </p:sp>
        <p:sp>
          <p:nvSpPr>
            <p:cNvPr id="168" name="Graphic 16" descr="Icon of a document with a magnifying glass">
              <a:extLst>
                <a:ext uri="{FF2B5EF4-FFF2-40B4-BE49-F238E27FC236}">
                  <a16:creationId xmlns:a16="http://schemas.microsoft.com/office/drawing/2014/main" id="{9AE8FA1E-0E43-D62A-F6E3-66032F9E1FC8}"/>
                </a:ext>
              </a:extLst>
            </p:cNvPr>
            <p:cNvSpPr>
              <a:spLocks/>
            </p:cNvSpPr>
            <p:nvPr/>
          </p:nvSpPr>
          <p:spPr>
            <a:xfrm>
              <a:off x="9284533" y="1849438"/>
              <a:ext cx="248093" cy="263237"/>
            </a:xfrm>
            <a:custGeom>
              <a:avLst/>
              <a:gdLst>
                <a:gd name="connsiteX0" fmla="*/ 601461 w 1206108"/>
                <a:gd name="connsiteY0" fmla="*/ 1079149 h 1333064"/>
                <a:gd name="connsiteX1" fmla="*/ 904581 w 1206108"/>
                <a:gd name="connsiteY1" fmla="*/ 1079149 h 1333064"/>
                <a:gd name="connsiteX2" fmla="*/ 1015670 w 1206108"/>
                <a:gd name="connsiteY2" fmla="*/ 968060 h 1333064"/>
                <a:gd name="connsiteX3" fmla="*/ 1015670 w 1206108"/>
                <a:gd name="connsiteY3" fmla="*/ 714143 h 1333064"/>
                <a:gd name="connsiteX4" fmla="*/ 904581 w 1206108"/>
                <a:gd name="connsiteY4" fmla="*/ 603054 h 1333064"/>
                <a:gd name="connsiteX5" fmla="*/ 491965 w 1206108"/>
                <a:gd name="connsiteY5" fmla="*/ 603054 h 1333064"/>
                <a:gd name="connsiteX6" fmla="*/ 448859 w 1206108"/>
                <a:gd name="connsiteY6" fmla="*/ 611725 h 1333064"/>
                <a:gd name="connsiteX7" fmla="*/ 285657 w 1206108"/>
                <a:gd name="connsiteY7" fmla="*/ 571314 h 1333064"/>
                <a:gd name="connsiteX8" fmla="*/ 190438 w 1206108"/>
                <a:gd name="connsiteY8" fmla="*/ 584454 h 1333064"/>
                <a:gd name="connsiteX9" fmla="*/ 190438 w 1206108"/>
                <a:gd name="connsiteY9" fmla="*/ 126959 h 1333064"/>
                <a:gd name="connsiteX10" fmla="*/ 317397 w 1206108"/>
                <a:gd name="connsiteY10" fmla="*/ 0 h 1333064"/>
                <a:gd name="connsiteX11" fmla="*/ 698273 w 1206108"/>
                <a:gd name="connsiteY11" fmla="*/ 0 h 1333064"/>
                <a:gd name="connsiteX12" fmla="*/ 698273 w 1206108"/>
                <a:gd name="connsiteY12" fmla="*/ 380876 h 1333064"/>
                <a:gd name="connsiteX13" fmla="*/ 825232 w 1206108"/>
                <a:gd name="connsiteY13" fmla="*/ 507835 h 1333064"/>
                <a:gd name="connsiteX14" fmla="*/ 1206108 w 1206108"/>
                <a:gd name="connsiteY14" fmla="*/ 507835 h 1333064"/>
                <a:gd name="connsiteX15" fmla="*/ 1206108 w 1206108"/>
                <a:gd name="connsiteY15" fmla="*/ 1142629 h 1333064"/>
                <a:gd name="connsiteX16" fmla="*/ 1079149 w 1206108"/>
                <a:gd name="connsiteY16" fmla="*/ 1269587 h 1333064"/>
                <a:gd name="connsiteX17" fmla="*/ 760623 w 1206108"/>
                <a:gd name="connsiteY17" fmla="*/ 1269587 h 1333064"/>
                <a:gd name="connsiteX18" fmla="*/ 729213 w 1206108"/>
                <a:gd name="connsiteY18" fmla="*/ 1206908 h 1333064"/>
                <a:gd name="connsiteX19" fmla="*/ 601461 w 1206108"/>
                <a:gd name="connsiteY19" fmla="*/ 1079149 h 1333064"/>
                <a:gd name="connsiteX20" fmla="*/ 920451 w 1206108"/>
                <a:gd name="connsiteY20" fmla="*/ 888711 h 1333064"/>
                <a:gd name="connsiteX21" fmla="*/ 920451 w 1206108"/>
                <a:gd name="connsiteY21" fmla="*/ 968060 h 1333064"/>
                <a:gd name="connsiteX22" fmla="*/ 904581 w 1206108"/>
                <a:gd name="connsiteY22" fmla="*/ 983930 h 1333064"/>
                <a:gd name="connsiteX23" fmla="*/ 666533 w 1206108"/>
                <a:gd name="connsiteY23" fmla="*/ 983930 h 1333064"/>
                <a:gd name="connsiteX24" fmla="*/ 666533 w 1206108"/>
                <a:gd name="connsiteY24" fmla="*/ 888711 h 1333064"/>
                <a:gd name="connsiteX25" fmla="*/ 920451 w 1206108"/>
                <a:gd name="connsiteY25" fmla="*/ 888711 h 1333064"/>
                <a:gd name="connsiteX26" fmla="*/ 666533 w 1206108"/>
                <a:gd name="connsiteY26" fmla="*/ 793492 h 1333064"/>
                <a:gd name="connsiteX27" fmla="*/ 666533 w 1206108"/>
                <a:gd name="connsiteY27" fmla="*/ 698273 h 1333064"/>
                <a:gd name="connsiteX28" fmla="*/ 904581 w 1206108"/>
                <a:gd name="connsiteY28" fmla="*/ 698273 h 1333064"/>
                <a:gd name="connsiteX29" fmla="*/ 920451 w 1206108"/>
                <a:gd name="connsiteY29" fmla="*/ 714143 h 1333064"/>
                <a:gd name="connsiteX30" fmla="*/ 920451 w 1206108"/>
                <a:gd name="connsiteY30" fmla="*/ 793492 h 1333064"/>
                <a:gd name="connsiteX31" fmla="*/ 666533 w 1206108"/>
                <a:gd name="connsiteY31" fmla="*/ 793492 h 1333064"/>
                <a:gd name="connsiteX32" fmla="*/ 793492 w 1206108"/>
                <a:gd name="connsiteY32" fmla="*/ 31740 h 1333064"/>
                <a:gd name="connsiteX33" fmla="*/ 793492 w 1206108"/>
                <a:gd name="connsiteY33" fmla="*/ 380876 h 1333064"/>
                <a:gd name="connsiteX34" fmla="*/ 825232 w 1206108"/>
                <a:gd name="connsiteY34" fmla="*/ 412616 h 1333064"/>
                <a:gd name="connsiteX35" fmla="*/ 1174369 w 1206108"/>
                <a:gd name="connsiteY35" fmla="*/ 412616 h 1333064"/>
                <a:gd name="connsiteX36" fmla="*/ 793492 w 1206108"/>
                <a:gd name="connsiteY36" fmla="*/ 31740 h 1333064"/>
                <a:gd name="connsiteX37" fmla="*/ 518503 w 1206108"/>
                <a:gd name="connsiteY37" fmla="*/ 1085967 h 1333064"/>
                <a:gd name="connsiteX38" fmla="*/ 571314 w 1206108"/>
                <a:gd name="connsiteY38" fmla="*/ 920451 h 1333064"/>
                <a:gd name="connsiteX39" fmla="*/ 285657 w 1206108"/>
                <a:gd name="connsiteY39" fmla="*/ 634794 h 1333064"/>
                <a:gd name="connsiteX40" fmla="*/ 0 w 1206108"/>
                <a:gd name="connsiteY40" fmla="*/ 920451 h 1333064"/>
                <a:gd name="connsiteX41" fmla="*/ 285657 w 1206108"/>
                <a:gd name="connsiteY41" fmla="*/ 1206108 h 1333064"/>
                <a:gd name="connsiteX42" fmla="*/ 451173 w 1206108"/>
                <a:gd name="connsiteY42" fmla="*/ 1153299 h 1333064"/>
                <a:gd name="connsiteX43" fmla="*/ 617001 w 1206108"/>
                <a:gd name="connsiteY43" fmla="*/ 1319120 h 1333064"/>
                <a:gd name="connsiteX44" fmla="*/ 684327 w 1206108"/>
                <a:gd name="connsiteY44" fmla="*/ 1319120 h 1333064"/>
                <a:gd name="connsiteX45" fmla="*/ 684327 w 1206108"/>
                <a:gd name="connsiteY45" fmla="*/ 1251794 h 1333064"/>
                <a:gd name="connsiteX46" fmla="*/ 518503 w 1206108"/>
                <a:gd name="connsiteY46" fmla="*/ 1085967 h 1333064"/>
                <a:gd name="connsiteX47" fmla="*/ 476095 w 1206108"/>
                <a:gd name="connsiteY47" fmla="*/ 920451 h 1333064"/>
                <a:gd name="connsiteX48" fmla="*/ 285657 w 1206108"/>
                <a:gd name="connsiteY48" fmla="*/ 1110889 h 1333064"/>
                <a:gd name="connsiteX49" fmla="*/ 95219 w 1206108"/>
                <a:gd name="connsiteY49" fmla="*/ 920451 h 1333064"/>
                <a:gd name="connsiteX50" fmla="*/ 285657 w 1206108"/>
                <a:gd name="connsiteY50" fmla="*/ 730013 h 1333064"/>
                <a:gd name="connsiteX51" fmla="*/ 476095 w 1206108"/>
                <a:gd name="connsiteY51" fmla="*/ 920451 h 133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206108" h="1333064">
                  <a:moveTo>
                    <a:pt x="601461" y="1079149"/>
                  </a:moveTo>
                  <a:lnTo>
                    <a:pt x="904581" y="1079149"/>
                  </a:lnTo>
                  <a:cubicBezTo>
                    <a:pt x="965934" y="1079149"/>
                    <a:pt x="1015670" y="1029413"/>
                    <a:pt x="1015670" y="968060"/>
                  </a:cubicBezTo>
                  <a:lnTo>
                    <a:pt x="1015670" y="714143"/>
                  </a:lnTo>
                  <a:cubicBezTo>
                    <a:pt x="1015670" y="652790"/>
                    <a:pt x="965934" y="603054"/>
                    <a:pt x="904581" y="603054"/>
                  </a:cubicBezTo>
                  <a:lnTo>
                    <a:pt x="491965" y="603054"/>
                  </a:lnTo>
                  <a:cubicBezTo>
                    <a:pt x="476679" y="603054"/>
                    <a:pt x="462113" y="606139"/>
                    <a:pt x="448859" y="611725"/>
                  </a:cubicBezTo>
                  <a:cubicBezTo>
                    <a:pt x="400154" y="585927"/>
                    <a:pt x="344612" y="571314"/>
                    <a:pt x="285657" y="571314"/>
                  </a:cubicBezTo>
                  <a:cubicBezTo>
                    <a:pt x="252647" y="571314"/>
                    <a:pt x="220707" y="575897"/>
                    <a:pt x="190438" y="584454"/>
                  </a:cubicBezTo>
                  <a:lnTo>
                    <a:pt x="190438" y="126959"/>
                  </a:lnTo>
                  <a:cubicBezTo>
                    <a:pt x="190438" y="56841"/>
                    <a:pt x="247279" y="0"/>
                    <a:pt x="317397" y="0"/>
                  </a:cubicBezTo>
                  <a:lnTo>
                    <a:pt x="698273" y="0"/>
                  </a:lnTo>
                  <a:lnTo>
                    <a:pt x="698273" y="380876"/>
                  </a:lnTo>
                  <a:cubicBezTo>
                    <a:pt x="698273" y="450994"/>
                    <a:pt x="755113" y="507835"/>
                    <a:pt x="825232" y="507835"/>
                  </a:cubicBezTo>
                  <a:lnTo>
                    <a:pt x="1206108" y="507835"/>
                  </a:lnTo>
                  <a:lnTo>
                    <a:pt x="1206108" y="1142629"/>
                  </a:lnTo>
                  <a:cubicBezTo>
                    <a:pt x="1206108" y="1212748"/>
                    <a:pt x="1149269" y="1269587"/>
                    <a:pt x="1079149" y="1269587"/>
                  </a:cubicBezTo>
                  <a:lnTo>
                    <a:pt x="760623" y="1269587"/>
                  </a:lnTo>
                  <a:cubicBezTo>
                    <a:pt x="757328" y="1246652"/>
                    <a:pt x="746860" y="1224549"/>
                    <a:pt x="729213" y="1206908"/>
                  </a:cubicBezTo>
                  <a:lnTo>
                    <a:pt x="601461" y="1079149"/>
                  </a:lnTo>
                  <a:close/>
                  <a:moveTo>
                    <a:pt x="920451" y="888711"/>
                  </a:moveTo>
                  <a:lnTo>
                    <a:pt x="920451" y="968060"/>
                  </a:lnTo>
                  <a:cubicBezTo>
                    <a:pt x="920451" y="976827"/>
                    <a:pt x="913348" y="983930"/>
                    <a:pt x="904581" y="983930"/>
                  </a:cubicBezTo>
                  <a:lnTo>
                    <a:pt x="666533" y="983930"/>
                  </a:lnTo>
                  <a:lnTo>
                    <a:pt x="666533" y="888711"/>
                  </a:lnTo>
                  <a:lnTo>
                    <a:pt x="920451" y="888711"/>
                  </a:lnTo>
                  <a:close/>
                  <a:moveTo>
                    <a:pt x="666533" y="793492"/>
                  </a:moveTo>
                  <a:lnTo>
                    <a:pt x="666533" y="698273"/>
                  </a:lnTo>
                  <a:lnTo>
                    <a:pt x="904581" y="698273"/>
                  </a:lnTo>
                  <a:cubicBezTo>
                    <a:pt x="913348" y="698273"/>
                    <a:pt x="920451" y="705376"/>
                    <a:pt x="920451" y="714143"/>
                  </a:cubicBezTo>
                  <a:lnTo>
                    <a:pt x="920451" y="793492"/>
                  </a:lnTo>
                  <a:lnTo>
                    <a:pt x="666533" y="793492"/>
                  </a:lnTo>
                  <a:close/>
                  <a:moveTo>
                    <a:pt x="793492" y="31740"/>
                  </a:moveTo>
                  <a:lnTo>
                    <a:pt x="793492" y="380876"/>
                  </a:lnTo>
                  <a:cubicBezTo>
                    <a:pt x="793492" y="398405"/>
                    <a:pt x="807705" y="412616"/>
                    <a:pt x="825232" y="412616"/>
                  </a:cubicBezTo>
                  <a:lnTo>
                    <a:pt x="1174369" y="412616"/>
                  </a:lnTo>
                  <a:lnTo>
                    <a:pt x="793492" y="31740"/>
                  </a:lnTo>
                  <a:close/>
                  <a:moveTo>
                    <a:pt x="518503" y="1085967"/>
                  </a:moveTo>
                  <a:cubicBezTo>
                    <a:pt x="551757" y="1039271"/>
                    <a:pt x="571314" y="982146"/>
                    <a:pt x="571314" y="920451"/>
                  </a:cubicBezTo>
                  <a:cubicBezTo>
                    <a:pt x="571314" y="762685"/>
                    <a:pt x="443421" y="634794"/>
                    <a:pt x="285657" y="634794"/>
                  </a:cubicBezTo>
                  <a:cubicBezTo>
                    <a:pt x="127893" y="634794"/>
                    <a:pt x="0" y="762685"/>
                    <a:pt x="0" y="920451"/>
                  </a:cubicBezTo>
                  <a:cubicBezTo>
                    <a:pt x="0" y="1078216"/>
                    <a:pt x="127893" y="1206108"/>
                    <a:pt x="285657" y="1206108"/>
                  </a:cubicBezTo>
                  <a:cubicBezTo>
                    <a:pt x="347351" y="1206108"/>
                    <a:pt x="404477" y="1186550"/>
                    <a:pt x="451173" y="1153299"/>
                  </a:cubicBezTo>
                  <a:lnTo>
                    <a:pt x="617001" y="1319120"/>
                  </a:lnTo>
                  <a:cubicBezTo>
                    <a:pt x="635594" y="1337713"/>
                    <a:pt x="665734" y="1337713"/>
                    <a:pt x="684327" y="1319120"/>
                  </a:cubicBezTo>
                  <a:cubicBezTo>
                    <a:pt x="702920" y="1300527"/>
                    <a:pt x="702920" y="1270387"/>
                    <a:pt x="684327" y="1251794"/>
                  </a:cubicBezTo>
                  <a:lnTo>
                    <a:pt x="518503" y="1085967"/>
                  </a:lnTo>
                  <a:close/>
                  <a:moveTo>
                    <a:pt x="476095" y="920451"/>
                  </a:moveTo>
                  <a:cubicBezTo>
                    <a:pt x="476095" y="1025630"/>
                    <a:pt x="390833" y="1110889"/>
                    <a:pt x="285657" y="1110889"/>
                  </a:cubicBezTo>
                  <a:cubicBezTo>
                    <a:pt x="180481" y="1110889"/>
                    <a:pt x="95219" y="1025630"/>
                    <a:pt x="95219" y="920451"/>
                  </a:cubicBezTo>
                  <a:cubicBezTo>
                    <a:pt x="95219" y="815272"/>
                    <a:pt x="180481" y="730013"/>
                    <a:pt x="285657" y="730013"/>
                  </a:cubicBezTo>
                  <a:cubicBezTo>
                    <a:pt x="390833" y="730013"/>
                    <a:pt x="476095" y="815272"/>
                    <a:pt x="476095" y="920451"/>
                  </a:cubicBezTo>
                  <a:close/>
                </a:path>
              </a:pathLst>
            </a:custGeom>
            <a:solidFill>
              <a:schemeClr val="bg1"/>
            </a:solidFill>
            <a:ln w="150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91F2C"/>
                </a:solidFill>
                <a:effectLst/>
                <a:uLnTx/>
                <a:uFillTx/>
                <a:latin typeface="Segoe Sans Display"/>
                <a:ea typeface="+mn-ea"/>
                <a:cs typeface="+mn-cs"/>
              </a:endParaRPr>
            </a:p>
          </p:txBody>
        </p:sp>
      </p:grpSp>
      <p:cxnSp>
        <p:nvCxnSpPr>
          <p:cNvPr id="185" name="Straight Connector 184">
            <a:extLst>
              <a:ext uri="{FF2B5EF4-FFF2-40B4-BE49-F238E27FC236}">
                <a16:creationId xmlns:a16="http://schemas.microsoft.com/office/drawing/2014/main" id="{7AED68DB-8A46-8AF9-3856-04B63EBB40E3}"/>
              </a:ext>
              <a:ext uri="{C183D7F6-B498-43B3-948B-1728B52AA6E4}">
                <adec:decorative xmlns:adec="http://schemas.microsoft.com/office/drawing/2017/decorative" val="1"/>
              </a:ext>
            </a:extLst>
          </p:cNvPr>
          <p:cNvCxnSpPr>
            <a:cxnSpLocks/>
          </p:cNvCxnSpPr>
          <p:nvPr/>
        </p:nvCxnSpPr>
        <p:spPr>
          <a:xfrm>
            <a:off x="5600397" y="2293020"/>
            <a:ext cx="0" cy="1385167"/>
          </a:xfrm>
          <a:prstGeom prst="line">
            <a:avLst/>
          </a:prstGeom>
          <a:ln w="6350">
            <a:solidFill>
              <a:schemeClr val="bg1">
                <a:lumMod val="75000"/>
              </a:schemeClr>
            </a:solidFill>
            <a:prstDash val="solid"/>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E0F9A68A-EB72-4696-3A0A-00C1EEC4938B}"/>
              </a:ext>
              <a:ext uri="{C183D7F6-B498-43B3-948B-1728B52AA6E4}">
                <adec:decorative xmlns:adec="http://schemas.microsoft.com/office/drawing/2017/decorative" val="1"/>
              </a:ext>
            </a:extLst>
          </p:cNvPr>
          <p:cNvCxnSpPr>
            <a:cxnSpLocks/>
          </p:cNvCxnSpPr>
          <p:nvPr/>
        </p:nvCxnSpPr>
        <p:spPr>
          <a:xfrm>
            <a:off x="8534701" y="2293020"/>
            <a:ext cx="0" cy="1385167"/>
          </a:xfrm>
          <a:prstGeom prst="line">
            <a:avLst/>
          </a:prstGeom>
          <a:ln w="6350">
            <a:solidFill>
              <a:schemeClr val="bg1">
                <a:lumMod val="75000"/>
              </a:schemeClr>
            </a:solidFill>
            <a:prstDash val="solid"/>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225" name="Group 224">
            <a:extLst>
              <a:ext uri="{FF2B5EF4-FFF2-40B4-BE49-F238E27FC236}">
                <a16:creationId xmlns:a16="http://schemas.microsoft.com/office/drawing/2014/main" id="{15137DA2-E13F-4684-C44D-1EC4186217B2}"/>
              </a:ext>
              <a:ext uri="{C183D7F6-B498-43B3-948B-1728B52AA6E4}">
                <adec:decorative xmlns:adec="http://schemas.microsoft.com/office/drawing/2017/decorative" val="1"/>
              </a:ext>
            </a:extLst>
          </p:cNvPr>
          <p:cNvGrpSpPr/>
          <p:nvPr/>
        </p:nvGrpSpPr>
        <p:grpSpPr>
          <a:xfrm>
            <a:off x="2733675" y="4114248"/>
            <a:ext cx="514966" cy="514958"/>
            <a:chOff x="2831981" y="4114248"/>
            <a:chExt cx="514966" cy="514958"/>
          </a:xfrm>
        </p:grpSpPr>
        <p:sp>
          <p:nvSpPr>
            <p:cNvPr id="204" name="Oval 34_1">
              <a:extLst>
                <a:ext uri="{FF2B5EF4-FFF2-40B4-BE49-F238E27FC236}">
                  <a16:creationId xmlns:a16="http://schemas.microsoft.com/office/drawing/2014/main" id="{29BBFB42-05E9-6190-2FF8-2B352EF0BEB8}"/>
                </a:ext>
                <a:ext uri="{C183D7F6-B498-43B3-948B-1728B52AA6E4}">
                  <adec:decorative xmlns:adec="http://schemas.microsoft.com/office/drawing/2017/decorative" val="1"/>
                </a:ext>
              </a:extLst>
            </p:cNvPr>
            <p:cNvSpPr>
              <a:spLocks/>
            </p:cNvSpPr>
            <p:nvPr/>
          </p:nvSpPr>
          <p:spPr bwMode="auto">
            <a:xfrm>
              <a:off x="2831981" y="4114248"/>
              <a:ext cx="514966" cy="514958"/>
            </a:xfrm>
            <a:prstGeom prst="ellipse">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91440" rIns="0" bIns="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1205"/>
                </a:spcBef>
                <a:spcAft>
                  <a:spcPts val="0"/>
                </a:spcAft>
                <a:buClrTx/>
                <a:buSzTx/>
                <a:buFontTx/>
                <a:buNone/>
                <a:tabLst>
                  <a:tab pos="5665570" algn="l"/>
                </a:tabLst>
                <a:defRPr/>
              </a:pPr>
              <a:endParaRPr kumimoji="0" lang="en-US" sz="1800" b="0" i="0" u="none" strike="noStrike" kern="1200" cap="none" spc="0" normalizeH="0" baseline="0" noProof="0">
                <a:ln w="3175">
                  <a:noFill/>
                </a:ln>
                <a:solidFill>
                  <a:srgbClr val="FFFFFF"/>
                </a:solidFill>
                <a:effectLst/>
                <a:uLnTx/>
                <a:uFillTx/>
                <a:latin typeface="Segoe Sans Display Semibold"/>
                <a:ea typeface="+mn-ea"/>
                <a:cs typeface="Segoe Sans Display Semibold" pitchFamily="2" charset="0"/>
              </a:endParaRPr>
            </a:p>
          </p:txBody>
        </p:sp>
        <p:sp>
          <p:nvSpPr>
            <p:cNvPr id="222" name="Freeform: Shape 221" descr="Icon of money">
              <a:extLst>
                <a:ext uri="{FF2B5EF4-FFF2-40B4-BE49-F238E27FC236}">
                  <a16:creationId xmlns:a16="http://schemas.microsoft.com/office/drawing/2014/main" id="{478FAF2C-5B88-C959-99A2-50B2BA6D0A06}"/>
                </a:ext>
              </a:extLst>
            </p:cNvPr>
            <p:cNvSpPr>
              <a:spLocks/>
            </p:cNvSpPr>
            <p:nvPr/>
          </p:nvSpPr>
          <p:spPr>
            <a:xfrm>
              <a:off x="2956801" y="4272230"/>
              <a:ext cx="265326" cy="198994"/>
            </a:xfrm>
            <a:custGeom>
              <a:avLst/>
              <a:gdLst>
                <a:gd name="connsiteX0" fmla="*/ 1838127 w 2492376"/>
                <a:gd name="connsiteY0" fmla="*/ 934641 h 1869282"/>
                <a:gd name="connsiteX1" fmla="*/ 1557734 w 2492376"/>
                <a:gd name="connsiteY1" fmla="*/ 1215033 h 1869282"/>
                <a:gd name="connsiteX2" fmla="*/ 1557734 w 2492376"/>
                <a:gd name="connsiteY2" fmla="*/ 1339652 h 1869282"/>
                <a:gd name="connsiteX3" fmla="*/ 1744663 w 2492376"/>
                <a:gd name="connsiteY3" fmla="*/ 1339652 h 1869282"/>
                <a:gd name="connsiteX4" fmla="*/ 1744663 w 2492376"/>
                <a:gd name="connsiteY4" fmla="*/ 1215033 h 1869282"/>
                <a:gd name="connsiteX5" fmla="*/ 1838127 w 2492376"/>
                <a:gd name="connsiteY5" fmla="*/ 1121569 h 1869282"/>
                <a:gd name="connsiteX6" fmla="*/ 1962745 w 2492376"/>
                <a:gd name="connsiteY6" fmla="*/ 1121569 h 1869282"/>
                <a:gd name="connsiteX7" fmla="*/ 1962745 w 2492376"/>
                <a:gd name="connsiteY7" fmla="*/ 934641 h 1869282"/>
                <a:gd name="connsiteX8" fmla="*/ 155773 w 2492376"/>
                <a:gd name="connsiteY8" fmla="*/ 934641 h 1869282"/>
                <a:gd name="connsiteX9" fmla="*/ 155773 w 2492376"/>
                <a:gd name="connsiteY9" fmla="*/ 1121569 h 1869282"/>
                <a:gd name="connsiteX10" fmla="*/ 280392 w 2492376"/>
                <a:gd name="connsiteY10" fmla="*/ 1121569 h 1869282"/>
                <a:gd name="connsiteX11" fmla="*/ 373856 w 2492376"/>
                <a:gd name="connsiteY11" fmla="*/ 1215033 h 1869282"/>
                <a:gd name="connsiteX12" fmla="*/ 373856 w 2492376"/>
                <a:gd name="connsiteY12" fmla="*/ 1339652 h 1869282"/>
                <a:gd name="connsiteX13" fmla="*/ 560784 w 2492376"/>
                <a:gd name="connsiteY13" fmla="*/ 1339652 h 1869282"/>
                <a:gd name="connsiteX14" fmla="*/ 560784 w 2492376"/>
                <a:gd name="connsiteY14" fmla="*/ 1215033 h 1869282"/>
                <a:gd name="connsiteX15" fmla="*/ 280392 w 2492376"/>
                <a:gd name="connsiteY15" fmla="*/ 934641 h 1869282"/>
                <a:gd name="connsiteX16" fmla="*/ 1059259 w 2492376"/>
                <a:gd name="connsiteY16" fmla="*/ 498475 h 1869282"/>
                <a:gd name="connsiteX17" fmla="*/ 778867 w 2492376"/>
                <a:gd name="connsiteY17" fmla="*/ 778867 h 1869282"/>
                <a:gd name="connsiteX18" fmla="*/ 1059259 w 2492376"/>
                <a:gd name="connsiteY18" fmla="*/ 1059259 h 1869282"/>
                <a:gd name="connsiteX19" fmla="*/ 1339652 w 2492376"/>
                <a:gd name="connsiteY19" fmla="*/ 778867 h 1869282"/>
                <a:gd name="connsiteX20" fmla="*/ 1059259 w 2492376"/>
                <a:gd name="connsiteY20" fmla="*/ 498475 h 1869282"/>
                <a:gd name="connsiteX21" fmla="*/ 2305447 w 2492376"/>
                <a:gd name="connsiteY21" fmla="*/ 299210 h 1869282"/>
                <a:gd name="connsiteX22" fmla="*/ 2492376 w 2492376"/>
                <a:gd name="connsiteY22" fmla="*/ 623094 h 1869282"/>
                <a:gd name="connsiteX23" fmla="*/ 2492376 w 2492376"/>
                <a:gd name="connsiteY23" fmla="*/ 1277343 h 1869282"/>
                <a:gd name="connsiteX24" fmla="*/ 1900436 w 2492376"/>
                <a:gd name="connsiteY24" fmla="*/ 1869282 h 1869282"/>
                <a:gd name="connsiteX25" fmla="*/ 623094 w 2492376"/>
                <a:gd name="connsiteY25" fmla="*/ 1869282 h 1869282"/>
                <a:gd name="connsiteX26" fmla="*/ 299210 w 2492376"/>
                <a:gd name="connsiteY26" fmla="*/ 1682354 h 1869282"/>
                <a:gd name="connsiteX27" fmla="*/ 1900436 w 2492376"/>
                <a:gd name="connsiteY27" fmla="*/ 1682354 h 1869282"/>
                <a:gd name="connsiteX28" fmla="*/ 2305447 w 2492376"/>
                <a:gd name="connsiteY28" fmla="*/ 1277343 h 1869282"/>
                <a:gd name="connsiteX29" fmla="*/ 1557734 w 2492376"/>
                <a:gd name="connsiteY29" fmla="*/ 155773 h 1869282"/>
                <a:gd name="connsiteX30" fmla="*/ 1557734 w 2492376"/>
                <a:gd name="connsiteY30" fmla="*/ 280392 h 1869282"/>
                <a:gd name="connsiteX31" fmla="*/ 1838127 w 2492376"/>
                <a:gd name="connsiteY31" fmla="*/ 560784 h 1869282"/>
                <a:gd name="connsiteX32" fmla="*/ 1962745 w 2492376"/>
                <a:gd name="connsiteY32" fmla="*/ 560784 h 1869282"/>
                <a:gd name="connsiteX33" fmla="*/ 1962745 w 2492376"/>
                <a:gd name="connsiteY33" fmla="*/ 373856 h 1869282"/>
                <a:gd name="connsiteX34" fmla="*/ 1838127 w 2492376"/>
                <a:gd name="connsiteY34" fmla="*/ 373856 h 1869282"/>
                <a:gd name="connsiteX35" fmla="*/ 1744663 w 2492376"/>
                <a:gd name="connsiteY35" fmla="*/ 280392 h 1869282"/>
                <a:gd name="connsiteX36" fmla="*/ 1744663 w 2492376"/>
                <a:gd name="connsiteY36" fmla="*/ 155773 h 1869282"/>
                <a:gd name="connsiteX37" fmla="*/ 373856 w 2492376"/>
                <a:gd name="connsiteY37" fmla="*/ 155773 h 1869282"/>
                <a:gd name="connsiteX38" fmla="*/ 373856 w 2492376"/>
                <a:gd name="connsiteY38" fmla="*/ 280392 h 1869282"/>
                <a:gd name="connsiteX39" fmla="*/ 280392 w 2492376"/>
                <a:gd name="connsiteY39" fmla="*/ 373856 h 1869282"/>
                <a:gd name="connsiteX40" fmla="*/ 155773 w 2492376"/>
                <a:gd name="connsiteY40" fmla="*/ 373856 h 1869282"/>
                <a:gd name="connsiteX41" fmla="*/ 155773 w 2492376"/>
                <a:gd name="connsiteY41" fmla="*/ 560784 h 1869282"/>
                <a:gd name="connsiteX42" fmla="*/ 280392 w 2492376"/>
                <a:gd name="connsiteY42" fmla="*/ 560784 h 1869282"/>
                <a:gd name="connsiteX43" fmla="*/ 560784 w 2492376"/>
                <a:gd name="connsiteY43" fmla="*/ 280392 h 1869282"/>
                <a:gd name="connsiteX44" fmla="*/ 560784 w 2492376"/>
                <a:gd name="connsiteY44" fmla="*/ 155773 h 1869282"/>
                <a:gd name="connsiteX45" fmla="*/ 218083 w 2492376"/>
                <a:gd name="connsiteY45" fmla="*/ 0 h 1869282"/>
                <a:gd name="connsiteX46" fmla="*/ 1900436 w 2492376"/>
                <a:gd name="connsiteY46" fmla="*/ 0 h 1869282"/>
                <a:gd name="connsiteX47" fmla="*/ 2118519 w 2492376"/>
                <a:gd name="connsiteY47" fmla="*/ 218083 h 1869282"/>
                <a:gd name="connsiteX48" fmla="*/ 2118519 w 2492376"/>
                <a:gd name="connsiteY48" fmla="*/ 1277342 h 1869282"/>
                <a:gd name="connsiteX49" fmla="*/ 1900436 w 2492376"/>
                <a:gd name="connsiteY49" fmla="*/ 1495425 h 1869282"/>
                <a:gd name="connsiteX50" fmla="*/ 218083 w 2492376"/>
                <a:gd name="connsiteY50" fmla="*/ 1495425 h 1869282"/>
                <a:gd name="connsiteX51" fmla="*/ 0 w 2492376"/>
                <a:gd name="connsiteY51" fmla="*/ 1277342 h 1869282"/>
                <a:gd name="connsiteX52" fmla="*/ 0 w 2492376"/>
                <a:gd name="connsiteY52" fmla="*/ 218083 h 1869282"/>
                <a:gd name="connsiteX53" fmla="*/ 218083 w 2492376"/>
                <a:gd name="connsiteY53" fmla="*/ 0 h 186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492376" h="1869282">
                  <a:moveTo>
                    <a:pt x="1838127" y="934641"/>
                  </a:moveTo>
                  <a:cubicBezTo>
                    <a:pt x="1683275" y="934641"/>
                    <a:pt x="1557734" y="1060182"/>
                    <a:pt x="1557734" y="1215033"/>
                  </a:cubicBezTo>
                  <a:lnTo>
                    <a:pt x="1557734" y="1339652"/>
                  </a:lnTo>
                  <a:lnTo>
                    <a:pt x="1744663" y="1339652"/>
                  </a:lnTo>
                  <a:lnTo>
                    <a:pt x="1744663" y="1215033"/>
                  </a:lnTo>
                  <a:cubicBezTo>
                    <a:pt x="1744663" y="1163416"/>
                    <a:pt x="1786510" y="1121569"/>
                    <a:pt x="1838127" y="1121569"/>
                  </a:cubicBezTo>
                  <a:lnTo>
                    <a:pt x="1962745" y="1121569"/>
                  </a:lnTo>
                  <a:lnTo>
                    <a:pt x="1962745" y="934641"/>
                  </a:lnTo>
                  <a:close/>
                  <a:moveTo>
                    <a:pt x="155773" y="934641"/>
                  </a:moveTo>
                  <a:lnTo>
                    <a:pt x="155773" y="1121569"/>
                  </a:lnTo>
                  <a:lnTo>
                    <a:pt x="280392" y="1121569"/>
                  </a:lnTo>
                  <a:cubicBezTo>
                    <a:pt x="332011" y="1121569"/>
                    <a:pt x="373856" y="1163416"/>
                    <a:pt x="373856" y="1215033"/>
                  </a:cubicBezTo>
                  <a:lnTo>
                    <a:pt x="373856" y="1339652"/>
                  </a:lnTo>
                  <a:lnTo>
                    <a:pt x="560784" y="1339652"/>
                  </a:lnTo>
                  <a:lnTo>
                    <a:pt x="560784" y="1215033"/>
                  </a:lnTo>
                  <a:cubicBezTo>
                    <a:pt x="560784" y="1060182"/>
                    <a:pt x="435248" y="934641"/>
                    <a:pt x="280392" y="934641"/>
                  </a:cubicBezTo>
                  <a:close/>
                  <a:moveTo>
                    <a:pt x="1059259" y="498475"/>
                  </a:moveTo>
                  <a:cubicBezTo>
                    <a:pt x="904403" y="498475"/>
                    <a:pt x="778867" y="624016"/>
                    <a:pt x="778867" y="778867"/>
                  </a:cubicBezTo>
                  <a:cubicBezTo>
                    <a:pt x="778867" y="933719"/>
                    <a:pt x="904403" y="1059259"/>
                    <a:pt x="1059259" y="1059259"/>
                  </a:cubicBezTo>
                  <a:cubicBezTo>
                    <a:pt x="1214111" y="1059259"/>
                    <a:pt x="1339652" y="933719"/>
                    <a:pt x="1339652" y="778867"/>
                  </a:cubicBezTo>
                  <a:cubicBezTo>
                    <a:pt x="1339652" y="624016"/>
                    <a:pt x="1214111" y="498475"/>
                    <a:pt x="1059259" y="498475"/>
                  </a:cubicBezTo>
                  <a:close/>
                  <a:moveTo>
                    <a:pt x="2305447" y="299210"/>
                  </a:moveTo>
                  <a:cubicBezTo>
                    <a:pt x="2417230" y="363887"/>
                    <a:pt x="2492376" y="484767"/>
                    <a:pt x="2492376" y="623094"/>
                  </a:cubicBezTo>
                  <a:lnTo>
                    <a:pt x="2492376" y="1277343"/>
                  </a:lnTo>
                  <a:cubicBezTo>
                    <a:pt x="2492376" y="1604267"/>
                    <a:pt x="2227361" y="1869282"/>
                    <a:pt x="1900436" y="1869282"/>
                  </a:cubicBezTo>
                  <a:lnTo>
                    <a:pt x="623094" y="1869282"/>
                  </a:lnTo>
                  <a:cubicBezTo>
                    <a:pt x="489480" y="1869344"/>
                    <a:pt x="365994" y="1798075"/>
                    <a:pt x="299210" y="1682354"/>
                  </a:cubicBezTo>
                  <a:lnTo>
                    <a:pt x="1900436" y="1682354"/>
                  </a:lnTo>
                  <a:cubicBezTo>
                    <a:pt x="2124115" y="1682354"/>
                    <a:pt x="2305447" y="1501021"/>
                    <a:pt x="2305447" y="1277343"/>
                  </a:cubicBezTo>
                  <a:close/>
                  <a:moveTo>
                    <a:pt x="1557734" y="155773"/>
                  </a:moveTo>
                  <a:lnTo>
                    <a:pt x="1557734" y="280392"/>
                  </a:lnTo>
                  <a:cubicBezTo>
                    <a:pt x="1557734" y="435248"/>
                    <a:pt x="1683275" y="560784"/>
                    <a:pt x="1838127" y="560784"/>
                  </a:cubicBezTo>
                  <a:lnTo>
                    <a:pt x="1962745" y="560784"/>
                  </a:lnTo>
                  <a:lnTo>
                    <a:pt x="1962745" y="373856"/>
                  </a:lnTo>
                  <a:lnTo>
                    <a:pt x="1838127" y="373856"/>
                  </a:lnTo>
                  <a:cubicBezTo>
                    <a:pt x="1786510" y="373856"/>
                    <a:pt x="1744663" y="332011"/>
                    <a:pt x="1744663" y="280392"/>
                  </a:cubicBezTo>
                  <a:lnTo>
                    <a:pt x="1744663" y="155773"/>
                  </a:lnTo>
                  <a:close/>
                  <a:moveTo>
                    <a:pt x="373856" y="155773"/>
                  </a:moveTo>
                  <a:lnTo>
                    <a:pt x="373856" y="280392"/>
                  </a:lnTo>
                  <a:cubicBezTo>
                    <a:pt x="373856" y="332011"/>
                    <a:pt x="332011" y="373856"/>
                    <a:pt x="280392" y="373856"/>
                  </a:cubicBezTo>
                  <a:lnTo>
                    <a:pt x="155773" y="373856"/>
                  </a:lnTo>
                  <a:lnTo>
                    <a:pt x="155773" y="560784"/>
                  </a:lnTo>
                  <a:lnTo>
                    <a:pt x="280392" y="560784"/>
                  </a:lnTo>
                  <a:cubicBezTo>
                    <a:pt x="435248" y="560784"/>
                    <a:pt x="560784" y="435248"/>
                    <a:pt x="560784" y="280392"/>
                  </a:cubicBezTo>
                  <a:lnTo>
                    <a:pt x="560784" y="155773"/>
                  </a:lnTo>
                  <a:close/>
                  <a:moveTo>
                    <a:pt x="218083" y="0"/>
                  </a:moveTo>
                  <a:lnTo>
                    <a:pt x="1900436" y="0"/>
                  </a:lnTo>
                  <a:cubicBezTo>
                    <a:pt x="2020818" y="0"/>
                    <a:pt x="2118519" y="97701"/>
                    <a:pt x="2118519" y="218083"/>
                  </a:cubicBezTo>
                  <a:lnTo>
                    <a:pt x="2118519" y="1277342"/>
                  </a:lnTo>
                  <a:cubicBezTo>
                    <a:pt x="2118519" y="1397786"/>
                    <a:pt x="2020880" y="1495425"/>
                    <a:pt x="1900436" y="1495425"/>
                  </a:cubicBezTo>
                  <a:lnTo>
                    <a:pt x="218083" y="1495425"/>
                  </a:lnTo>
                  <a:cubicBezTo>
                    <a:pt x="97639" y="1495425"/>
                    <a:pt x="0" y="1397786"/>
                    <a:pt x="0" y="1277342"/>
                  </a:cubicBezTo>
                  <a:lnTo>
                    <a:pt x="0" y="218083"/>
                  </a:lnTo>
                  <a:cubicBezTo>
                    <a:pt x="0" y="97701"/>
                    <a:pt x="97701" y="0"/>
                    <a:pt x="218083" y="0"/>
                  </a:cubicBezTo>
                  <a:close/>
                </a:path>
              </a:pathLst>
            </a:custGeom>
            <a:solidFill>
              <a:schemeClr val="bg1"/>
            </a:solidFill>
            <a:ln w="150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91F2C"/>
                </a:solidFill>
                <a:effectLst/>
                <a:uLnTx/>
                <a:uFillTx/>
                <a:latin typeface="Segoe Sans Display"/>
                <a:ea typeface="+mn-ea"/>
                <a:cs typeface="+mn-cs"/>
              </a:endParaRPr>
            </a:p>
          </p:txBody>
        </p:sp>
      </p:grpSp>
      <p:grpSp>
        <p:nvGrpSpPr>
          <p:cNvPr id="226" name="Group 225">
            <a:extLst>
              <a:ext uri="{FF2B5EF4-FFF2-40B4-BE49-F238E27FC236}">
                <a16:creationId xmlns:a16="http://schemas.microsoft.com/office/drawing/2014/main" id="{4798F6AD-0BC6-CAC8-BCAA-C74B951140FB}"/>
              </a:ext>
              <a:ext uri="{C183D7F6-B498-43B3-948B-1728B52AA6E4}">
                <adec:decorative xmlns:adec="http://schemas.microsoft.com/office/drawing/2017/decorative" val="1"/>
              </a:ext>
            </a:extLst>
          </p:cNvPr>
          <p:cNvGrpSpPr/>
          <p:nvPr/>
        </p:nvGrpSpPr>
        <p:grpSpPr>
          <a:xfrm>
            <a:off x="7169719" y="4114248"/>
            <a:ext cx="514966" cy="514958"/>
            <a:chOff x="7154342" y="4114248"/>
            <a:chExt cx="514966" cy="514958"/>
          </a:xfrm>
        </p:grpSpPr>
        <p:sp>
          <p:nvSpPr>
            <p:cNvPr id="200" name="Oval 34_1">
              <a:extLst>
                <a:ext uri="{FF2B5EF4-FFF2-40B4-BE49-F238E27FC236}">
                  <a16:creationId xmlns:a16="http://schemas.microsoft.com/office/drawing/2014/main" id="{0DE00652-00F2-ABAA-614B-B77399AF3678}"/>
                </a:ext>
                <a:ext uri="{C183D7F6-B498-43B3-948B-1728B52AA6E4}">
                  <adec:decorative xmlns:adec="http://schemas.microsoft.com/office/drawing/2017/decorative" val="1"/>
                </a:ext>
              </a:extLst>
            </p:cNvPr>
            <p:cNvSpPr>
              <a:spLocks/>
            </p:cNvSpPr>
            <p:nvPr/>
          </p:nvSpPr>
          <p:spPr bwMode="auto">
            <a:xfrm>
              <a:off x="7154342" y="4114248"/>
              <a:ext cx="514966" cy="514958"/>
            </a:xfrm>
            <a:prstGeom prst="ellipse">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91440" rIns="0" bIns="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1205"/>
                </a:spcBef>
                <a:spcAft>
                  <a:spcPts val="0"/>
                </a:spcAft>
                <a:buClrTx/>
                <a:buSzTx/>
                <a:buFontTx/>
                <a:buNone/>
                <a:tabLst>
                  <a:tab pos="5665570" algn="l"/>
                </a:tabLst>
                <a:defRPr/>
              </a:pPr>
              <a:endParaRPr kumimoji="0" lang="en-US" sz="1800" b="0" i="0" u="none" strike="noStrike" kern="1200" cap="none" spc="0" normalizeH="0" baseline="0" noProof="0">
                <a:ln w="3175">
                  <a:noFill/>
                </a:ln>
                <a:solidFill>
                  <a:srgbClr val="FFFFFF"/>
                </a:solidFill>
                <a:effectLst/>
                <a:uLnTx/>
                <a:uFillTx/>
                <a:latin typeface="Segoe Sans Display Semibold"/>
                <a:ea typeface="+mn-ea"/>
                <a:cs typeface="Segoe Sans Display Semibold" pitchFamily="2" charset="0"/>
              </a:endParaRPr>
            </a:p>
          </p:txBody>
        </p:sp>
        <p:sp>
          <p:nvSpPr>
            <p:cNvPr id="223" name="Graphic 33" descr="Icon of four diagonal arrows pointing away from each other">
              <a:extLst>
                <a:ext uri="{FF2B5EF4-FFF2-40B4-BE49-F238E27FC236}">
                  <a16:creationId xmlns:a16="http://schemas.microsoft.com/office/drawing/2014/main" id="{3D3C455F-D001-B8F6-4274-27C199ED928B}"/>
                </a:ext>
              </a:extLst>
            </p:cNvPr>
            <p:cNvSpPr>
              <a:spLocks/>
            </p:cNvSpPr>
            <p:nvPr/>
          </p:nvSpPr>
          <p:spPr>
            <a:xfrm>
              <a:off x="7302532" y="4262438"/>
              <a:ext cx="218586" cy="218578"/>
            </a:xfrm>
            <a:custGeom>
              <a:avLst/>
              <a:gdLst>
                <a:gd name="connsiteX0" fmla="*/ 44472 w 171497"/>
                <a:gd name="connsiteY0" fmla="*/ 113567 h 171488"/>
                <a:gd name="connsiteX1" fmla="*/ 57941 w 171497"/>
                <a:gd name="connsiteY1" fmla="*/ 113801 h 171488"/>
                <a:gd name="connsiteX2" fmla="*/ 57941 w 171497"/>
                <a:gd name="connsiteY2" fmla="*/ 127035 h 171488"/>
                <a:gd name="connsiteX3" fmla="*/ 32528 w 171497"/>
                <a:gd name="connsiteY3" fmla="*/ 152438 h 171488"/>
                <a:gd name="connsiteX4" fmla="*/ 47625 w 171497"/>
                <a:gd name="connsiteY4" fmla="*/ 152438 h 171488"/>
                <a:gd name="connsiteX5" fmla="*/ 57083 w 171497"/>
                <a:gd name="connsiteY5" fmla="*/ 160858 h 171488"/>
                <a:gd name="connsiteX6" fmla="*/ 57150 w 171497"/>
                <a:gd name="connsiteY6" fmla="*/ 161963 h 171488"/>
                <a:gd name="connsiteX7" fmla="*/ 47625 w 171497"/>
                <a:gd name="connsiteY7" fmla="*/ 171488 h 171488"/>
                <a:gd name="connsiteX8" fmla="*/ 9525 w 171497"/>
                <a:gd name="connsiteY8" fmla="*/ 171488 h 171488"/>
                <a:gd name="connsiteX9" fmla="*/ 0 w 171497"/>
                <a:gd name="connsiteY9" fmla="*/ 161963 h 171488"/>
                <a:gd name="connsiteX10" fmla="*/ 0 w 171497"/>
                <a:gd name="connsiteY10" fmla="*/ 123863 h 171488"/>
                <a:gd name="connsiteX11" fmla="*/ 9525 w 171497"/>
                <a:gd name="connsiteY11" fmla="*/ 114338 h 171488"/>
                <a:gd name="connsiteX12" fmla="*/ 19050 w 171497"/>
                <a:gd name="connsiteY12" fmla="*/ 123863 h 171488"/>
                <a:gd name="connsiteX13" fmla="*/ 19050 w 171497"/>
                <a:gd name="connsiteY13" fmla="*/ 138979 h 171488"/>
                <a:gd name="connsiteX14" fmla="*/ 44472 w 171497"/>
                <a:gd name="connsiteY14" fmla="*/ 113567 h 171488"/>
                <a:gd name="connsiteX15" fmla="*/ 123873 w 171497"/>
                <a:gd name="connsiteY15" fmla="*/ 171488 h 171488"/>
                <a:gd name="connsiteX16" fmla="*/ 114348 w 171497"/>
                <a:gd name="connsiteY16" fmla="*/ 161963 h 171488"/>
                <a:gd name="connsiteX17" fmla="*/ 123873 w 171497"/>
                <a:gd name="connsiteY17" fmla="*/ 152438 h 171488"/>
                <a:gd name="connsiteX18" fmla="*/ 138951 w 171497"/>
                <a:gd name="connsiteY18" fmla="*/ 152438 h 171488"/>
                <a:gd name="connsiteX19" fmla="*/ 113567 w 171497"/>
                <a:gd name="connsiteY19" fmla="*/ 127035 h 171488"/>
                <a:gd name="connsiteX20" fmla="*/ 112776 w 171497"/>
                <a:gd name="connsiteY20" fmla="*/ 114462 h 171488"/>
                <a:gd name="connsiteX21" fmla="*/ 113567 w 171497"/>
                <a:gd name="connsiteY21" fmla="*/ 113567 h 171488"/>
                <a:gd name="connsiteX22" fmla="*/ 127035 w 171497"/>
                <a:gd name="connsiteY22" fmla="*/ 113567 h 171488"/>
                <a:gd name="connsiteX23" fmla="*/ 152448 w 171497"/>
                <a:gd name="connsiteY23" fmla="*/ 138998 h 171488"/>
                <a:gd name="connsiteX24" fmla="*/ 152448 w 171497"/>
                <a:gd name="connsiteY24" fmla="*/ 123863 h 171488"/>
                <a:gd name="connsiteX25" fmla="*/ 160858 w 171497"/>
                <a:gd name="connsiteY25" fmla="*/ 114405 h 171488"/>
                <a:gd name="connsiteX26" fmla="*/ 161973 w 171497"/>
                <a:gd name="connsiteY26" fmla="*/ 114338 h 171488"/>
                <a:gd name="connsiteX27" fmla="*/ 171498 w 171497"/>
                <a:gd name="connsiteY27" fmla="*/ 123863 h 171488"/>
                <a:gd name="connsiteX28" fmla="*/ 171498 w 171497"/>
                <a:gd name="connsiteY28" fmla="*/ 161963 h 171488"/>
                <a:gd name="connsiteX29" fmla="*/ 161973 w 171497"/>
                <a:gd name="connsiteY29" fmla="*/ 171488 h 171488"/>
                <a:gd name="connsiteX30" fmla="*/ 123873 w 171497"/>
                <a:gd name="connsiteY30" fmla="*/ 171488 h 171488"/>
                <a:gd name="connsiteX31" fmla="*/ 47625 w 171497"/>
                <a:gd name="connsiteY31" fmla="*/ 0 h 171488"/>
                <a:gd name="connsiteX32" fmla="*/ 57150 w 171497"/>
                <a:gd name="connsiteY32" fmla="*/ 9525 h 171488"/>
                <a:gd name="connsiteX33" fmla="*/ 47625 w 171497"/>
                <a:gd name="connsiteY33" fmla="*/ 19050 h 171488"/>
                <a:gd name="connsiteX34" fmla="*/ 32547 w 171497"/>
                <a:gd name="connsiteY34" fmla="*/ 19050 h 171488"/>
                <a:gd name="connsiteX35" fmla="*/ 57931 w 171497"/>
                <a:gd name="connsiteY35" fmla="*/ 44463 h 171488"/>
                <a:gd name="connsiteX36" fmla="*/ 58722 w 171497"/>
                <a:gd name="connsiteY36" fmla="*/ 57036 h 171488"/>
                <a:gd name="connsiteX37" fmla="*/ 57931 w 171497"/>
                <a:gd name="connsiteY37" fmla="*/ 57931 h 171488"/>
                <a:gd name="connsiteX38" fmla="*/ 44463 w 171497"/>
                <a:gd name="connsiteY38" fmla="*/ 57931 h 171488"/>
                <a:gd name="connsiteX39" fmla="*/ 19050 w 171497"/>
                <a:gd name="connsiteY39" fmla="*/ 32499 h 171488"/>
                <a:gd name="connsiteX40" fmla="*/ 19050 w 171497"/>
                <a:gd name="connsiteY40" fmla="*/ 47625 h 171488"/>
                <a:gd name="connsiteX41" fmla="*/ 10639 w 171497"/>
                <a:gd name="connsiteY41" fmla="*/ 57083 h 171488"/>
                <a:gd name="connsiteX42" fmla="*/ 9525 w 171497"/>
                <a:gd name="connsiteY42" fmla="*/ 57150 h 171488"/>
                <a:gd name="connsiteX43" fmla="*/ 0 w 171497"/>
                <a:gd name="connsiteY43" fmla="*/ 47625 h 171488"/>
                <a:gd name="connsiteX44" fmla="*/ 0 w 171497"/>
                <a:gd name="connsiteY44" fmla="*/ 9525 h 171488"/>
                <a:gd name="connsiteX45" fmla="*/ 9525 w 171497"/>
                <a:gd name="connsiteY45" fmla="*/ 0 h 171488"/>
                <a:gd name="connsiteX46" fmla="*/ 47625 w 171497"/>
                <a:gd name="connsiteY46" fmla="*/ 0 h 171488"/>
                <a:gd name="connsiteX47" fmla="*/ 161973 w 171497"/>
                <a:gd name="connsiteY47" fmla="*/ 0 h 171488"/>
                <a:gd name="connsiteX48" fmla="*/ 171498 w 171497"/>
                <a:gd name="connsiteY48" fmla="*/ 9525 h 171488"/>
                <a:gd name="connsiteX49" fmla="*/ 171498 w 171497"/>
                <a:gd name="connsiteY49" fmla="*/ 47625 h 171488"/>
                <a:gd name="connsiteX50" fmla="*/ 161973 w 171497"/>
                <a:gd name="connsiteY50" fmla="*/ 57150 h 171488"/>
                <a:gd name="connsiteX51" fmla="*/ 152448 w 171497"/>
                <a:gd name="connsiteY51" fmla="*/ 47625 h 171488"/>
                <a:gd name="connsiteX52" fmla="*/ 152448 w 171497"/>
                <a:gd name="connsiteY52" fmla="*/ 32499 h 171488"/>
                <a:gd name="connsiteX53" fmla="*/ 127035 w 171497"/>
                <a:gd name="connsiteY53" fmla="*/ 57931 h 171488"/>
                <a:gd name="connsiteX54" fmla="*/ 114462 w 171497"/>
                <a:gd name="connsiteY54" fmla="*/ 58722 h 171488"/>
                <a:gd name="connsiteX55" fmla="*/ 113567 w 171497"/>
                <a:gd name="connsiteY55" fmla="*/ 57931 h 171488"/>
                <a:gd name="connsiteX56" fmla="*/ 113567 w 171497"/>
                <a:gd name="connsiteY56" fmla="*/ 44463 h 171488"/>
                <a:gd name="connsiteX57" fmla="*/ 138960 w 171497"/>
                <a:gd name="connsiteY57" fmla="*/ 19050 h 171488"/>
                <a:gd name="connsiteX58" fmla="*/ 123873 w 171497"/>
                <a:gd name="connsiteY58" fmla="*/ 19050 h 171488"/>
                <a:gd name="connsiteX59" fmla="*/ 114414 w 171497"/>
                <a:gd name="connsiteY59" fmla="*/ 10639 h 171488"/>
                <a:gd name="connsiteX60" fmla="*/ 114348 w 171497"/>
                <a:gd name="connsiteY60" fmla="*/ 9525 h 171488"/>
                <a:gd name="connsiteX61" fmla="*/ 123873 w 171497"/>
                <a:gd name="connsiteY61" fmla="*/ 0 h 171488"/>
                <a:gd name="connsiteX62" fmla="*/ 161973 w 171497"/>
                <a:gd name="connsiteY62" fmla="*/ 0 h 17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71497" h="171488">
                  <a:moveTo>
                    <a:pt x="44472" y="113567"/>
                  </a:moveTo>
                  <a:cubicBezTo>
                    <a:pt x="48256" y="109912"/>
                    <a:pt x="54286" y="110017"/>
                    <a:pt x="57941" y="113801"/>
                  </a:cubicBezTo>
                  <a:cubicBezTo>
                    <a:pt x="61506" y="117492"/>
                    <a:pt x="61506" y="123344"/>
                    <a:pt x="57941" y="127035"/>
                  </a:cubicBezTo>
                  <a:lnTo>
                    <a:pt x="32528" y="152438"/>
                  </a:lnTo>
                  <a:lnTo>
                    <a:pt x="47625" y="152438"/>
                  </a:lnTo>
                  <a:cubicBezTo>
                    <a:pt x="52457" y="152439"/>
                    <a:pt x="56523" y="156059"/>
                    <a:pt x="57083" y="160858"/>
                  </a:cubicBezTo>
                  <a:lnTo>
                    <a:pt x="57150" y="161963"/>
                  </a:lnTo>
                  <a:cubicBezTo>
                    <a:pt x="57150" y="167224"/>
                    <a:pt x="52886" y="171488"/>
                    <a:pt x="47625" y="171488"/>
                  </a:cubicBezTo>
                  <a:lnTo>
                    <a:pt x="9525" y="171488"/>
                  </a:lnTo>
                  <a:cubicBezTo>
                    <a:pt x="4265" y="171488"/>
                    <a:pt x="0" y="167224"/>
                    <a:pt x="0" y="161963"/>
                  </a:cubicBezTo>
                  <a:lnTo>
                    <a:pt x="0" y="123863"/>
                  </a:lnTo>
                  <a:cubicBezTo>
                    <a:pt x="0" y="118602"/>
                    <a:pt x="4265" y="114338"/>
                    <a:pt x="9525" y="114338"/>
                  </a:cubicBezTo>
                  <a:cubicBezTo>
                    <a:pt x="14785" y="114338"/>
                    <a:pt x="19050" y="118602"/>
                    <a:pt x="19050" y="123863"/>
                  </a:cubicBezTo>
                  <a:lnTo>
                    <a:pt x="19050" y="138979"/>
                  </a:lnTo>
                  <a:lnTo>
                    <a:pt x="44472" y="113567"/>
                  </a:lnTo>
                  <a:close/>
                  <a:moveTo>
                    <a:pt x="123873" y="171488"/>
                  </a:moveTo>
                  <a:cubicBezTo>
                    <a:pt x="118612" y="171488"/>
                    <a:pt x="114348" y="167224"/>
                    <a:pt x="114348" y="161963"/>
                  </a:cubicBezTo>
                  <a:cubicBezTo>
                    <a:pt x="114348" y="156702"/>
                    <a:pt x="118612" y="152438"/>
                    <a:pt x="123873" y="152438"/>
                  </a:cubicBezTo>
                  <a:lnTo>
                    <a:pt x="138951" y="152438"/>
                  </a:lnTo>
                  <a:lnTo>
                    <a:pt x="113567" y="127035"/>
                  </a:lnTo>
                  <a:cubicBezTo>
                    <a:pt x="110174" y="123641"/>
                    <a:pt x="109835" y="118254"/>
                    <a:pt x="112776" y="114462"/>
                  </a:cubicBezTo>
                  <a:lnTo>
                    <a:pt x="113567" y="113567"/>
                  </a:lnTo>
                  <a:cubicBezTo>
                    <a:pt x="117286" y="109848"/>
                    <a:pt x="123315" y="109848"/>
                    <a:pt x="127035" y="113567"/>
                  </a:cubicBezTo>
                  <a:lnTo>
                    <a:pt x="152448" y="138998"/>
                  </a:lnTo>
                  <a:lnTo>
                    <a:pt x="152448" y="123863"/>
                  </a:lnTo>
                  <a:cubicBezTo>
                    <a:pt x="152449" y="119034"/>
                    <a:pt x="156062" y="114970"/>
                    <a:pt x="160858" y="114405"/>
                  </a:cubicBezTo>
                  <a:lnTo>
                    <a:pt x="161973" y="114338"/>
                  </a:lnTo>
                  <a:cubicBezTo>
                    <a:pt x="167233" y="114338"/>
                    <a:pt x="171498" y="118602"/>
                    <a:pt x="171498" y="123863"/>
                  </a:cubicBezTo>
                  <a:lnTo>
                    <a:pt x="171498" y="161963"/>
                  </a:lnTo>
                  <a:cubicBezTo>
                    <a:pt x="171498" y="167224"/>
                    <a:pt x="167233" y="171488"/>
                    <a:pt x="161973" y="171488"/>
                  </a:cubicBezTo>
                  <a:lnTo>
                    <a:pt x="123873" y="171488"/>
                  </a:lnTo>
                  <a:close/>
                  <a:moveTo>
                    <a:pt x="47625" y="0"/>
                  </a:moveTo>
                  <a:cubicBezTo>
                    <a:pt x="52886" y="0"/>
                    <a:pt x="57150" y="4265"/>
                    <a:pt x="57150" y="9525"/>
                  </a:cubicBezTo>
                  <a:cubicBezTo>
                    <a:pt x="57150" y="14785"/>
                    <a:pt x="52886" y="19050"/>
                    <a:pt x="47625" y="19050"/>
                  </a:cubicBezTo>
                  <a:lnTo>
                    <a:pt x="32547" y="19050"/>
                  </a:lnTo>
                  <a:lnTo>
                    <a:pt x="57931" y="44463"/>
                  </a:lnTo>
                  <a:cubicBezTo>
                    <a:pt x="61324" y="47856"/>
                    <a:pt x="61663" y="53244"/>
                    <a:pt x="58722" y="57036"/>
                  </a:cubicBezTo>
                  <a:lnTo>
                    <a:pt x="57931" y="57931"/>
                  </a:lnTo>
                  <a:cubicBezTo>
                    <a:pt x="54212" y="61649"/>
                    <a:pt x="48182" y="61649"/>
                    <a:pt x="44463" y="57931"/>
                  </a:cubicBezTo>
                  <a:lnTo>
                    <a:pt x="19050" y="32499"/>
                  </a:lnTo>
                  <a:lnTo>
                    <a:pt x="19050" y="47625"/>
                  </a:lnTo>
                  <a:cubicBezTo>
                    <a:pt x="19049" y="52454"/>
                    <a:pt x="15435" y="56518"/>
                    <a:pt x="10639" y="57083"/>
                  </a:cubicBezTo>
                  <a:lnTo>
                    <a:pt x="9525" y="57150"/>
                  </a:lnTo>
                  <a:cubicBezTo>
                    <a:pt x="4265" y="57150"/>
                    <a:pt x="0" y="52886"/>
                    <a:pt x="0" y="47625"/>
                  </a:cubicBezTo>
                  <a:lnTo>
                    <a:pt x="0" y="9525"/>
                  </a:lnTo>
                  <a:cubicBezTo>
                    <a:pt x="0" y="4265"/>
                    <a:pt x="4265" y="0"/>
                    <a:pt x="9525" y="0"/>
                  </a:cubicBezTo>
                  <a:lnTo>
                    <a:pt x="47625" y="0"/>
                  </a:lnTo>
                  <a:close/>
                  <a:moveTo>
                    <a:pt x="161973" y="0"/>
                  </a:moveTo>
                  <a:cubicBezTo>
                    <a:pt x="167233" y="0"/>
                    <a:pt x="171498" y="4265"/>
                    <a:pt x="171498" y="9525"/>
                  </a:cubicBezTo>
                  <a:lnTo>
                    <a:pt x="171498" y="47625"/>
                  </a:lnTo>
                  <a:cubicBezTo>
                    <a:pt x="171498" y="52886"/>
                    <a:pt x="167233" y="57150"/>
                    <a:pt x="161973" y="57150"/>
                  </a:cubicBezTo>
                  <a:cubicBezTo>
                    <a:pt x="156712" y="57150"/>
                    <a:pt x="152448" y="52886"/>
                    <a:pt x="152448" y="47625"/>
                  </a:cubicBezTo>
                  <a:lnTo>
                    <a:pt x="152448" y="32499"/>
                  </a:lnTo>
                  <a:lnTo>
                    <a:pt x="127035" y="57931"/>
                  </a:lnTo>
                  <a:cubicBezTo>
                    <a:pt x="123641" y="61324"/>
                    <a:pt x="118254" y="61663"/>
                    <a:pt x="114462" y="58722"/>
                  </a:cubicBezTo>
                  <a:lnTo>
                    <a:pt x="113567" y="57931"/>
                  </a:lnTo>
                  <a:cubicBezTo>
                    <a:pt x="109848" y="54212"/>
                    <a:pt x="109848" y="48182"/>
                    <a:pt x="113567" y="44463"/>
                  </a:cubicBezTo>
                  <a:lnTo>
                    <a:pt x="138960" y="19050"/>
                  </a:lnTo>
                  <a:lnTo>
                    <a:pt x="123873" y="19050"/>
                  </a:lnTo>
                  <a:cubicBezTo>
                    <a:pt x="119043" y="19049"/>
                    <a:pt x="114979" y="15435"/>
                    <a:pt x="114414" y="10639"/>
                  </a:cubicBezTo>
                  <a:lnTo>
                    <a:pt x="114348" y="9525"/>
                  </a:lnTo>
                  <a:cubicBezTo>
                    <a:pt x="114348" y="4265"/>
                    <a:pt x="118612" y="0"/>
                    <a:pt x="123873" y="0"/>
                  </a:cubicBezTo>
                  <a:lnTo>
                    <a:pt x="161973" y="0"/>
                  </a:lnTo>
                  <a:close/>
                </a:path>
              </a:pathLst>
            </a:custGeom>
            <a:solidFill>
              <a:schemeClr val="bg1"/>
            </a:solidFill>
            <a:ln w="150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91F2C"/>
                </a:solidFill>
                <a:effectLst/>
                <a:uLnTx/>
                <a:uFillTx/>
                <a:latin typeface="Segoe Sans Display"/>
                <a:ea typeface="+mn-ea"/>
                <a:cs typeface="+mn-cs"/>
              </a:endParaRPr>
            </a:p>
          </p:txBody>
        </p:sp>
      </p:grpSp>
      <p:cxnSp>
        <p:nvCxnSpPr>
          <p:cNvPr id="198" name="Straight Connector 197">
            <a:extLst>
              <a:ext uri="{FF2B5EF4-FFF2-40B4-BE49-F238E27FC236}">
                <a16:creationId xmlns:a16="http://schemas.microsoft.com/office/drawing/2014/main" id="{C9181C51-A29A-FDE6-5E9B-5D12683A13EA}"/>
              </a:ext>
              <a:ext uri="{C183D7F6-B498-43B3-948B-1728B52AA6E4}">
                <adec:decorative xmlns:adec="http://schemas.microsoft.com/office/drawing/2017/decorative" val="1"/>
              </a:ext>
            </a:extLst>
          </p:cNvPr>
          <p:cNvCxnSpPr>
            <a:cxnSpLocks/>
          </p:cNvCxnSpPr>
          <p:nvPr/>
        </p:nvCxnSpPr>
        <p:spPr>
          <a:xfrm>
            <a:off x="7067550" y="4817512"/>
            <a:ext cx="0" cy="1385167"/>
          </a:xfrm>
          <a:prstGeom prst="line">
            <a:avLst/>
          </a:prstGeom>
          <a:ln w="6350">
            <a:solidFill>
              <a:schemeClr val="bg1">
                <a:lumMod val="75000"/>
              </a:schemeClr>
            </a:solidFill>
            <a:prstDash val="solid"/>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6" name="Title 15">
            <a:extLst>
              <a:ext uri="{FF2B5EF4-FFF2-40B4-BE49-F238E27FC236}">
                <a16:creationId xmlns:a16="http://schemas.microsoft.com/office/drawing/2014/main" id="{EA1B25FA-FB3C-D478-5FF7-88B91578C48A}"/>
              </a:ext>
              <a:ext uri="{C183D7F6-B498-43B3-948B-1728B52AA6E4}">
                <adec:decorative xmlns:adec="http://schemas.microsoft.com/office/drawing/2017/decorative" val="0"/>
              </a:ext>
            </a:extLst>
          </p:cNvPr>
          <p:cNvSpPr>
            <a:spLocks noGrp="1"/>
          </p:cNvSpPr>
          <p:nvPr>
            <p:ph type="title"/>
          </p:nvPr>
        </p:nvSpPr>
        <p:spPr/>
        <p:txBody>
          <a:bodyPr/>
          <a:lstStyle/>
          <a:p>
            <a:r>
              <a:rPr lang="en-US">
                <a:ea typeface="+mj-ea"/>
                <a:cs typeface="+mj-cs"/>
              </a:rPr>
              <a:t>Energy and Resources Gen AI Permitting Accelerator</a:t>
            </a:r>
          </a:p>
        </p:txBody>
      </p:sp>
      <p:sp>
        <p:nvSpPr>
          <p:cNvPr id="19" name="Rectangle: Rounded Corners 18">
            <a:extLst>
              <a:ext uri="{FF2B5EF4-FFF2-40B4-BE49-F238E27FC236}">
                <a16:creationId xmlns:a16="http://schemas.microsoft.com/office/drawing/2014/main" id="{962A335C-2015-7EFD-3158-905F1BC0D885}"/>
              </a:ext>
              <a:ext uri="{C183D7F6-B498-43B3-948B-1728B52AA6E4}">
                <adec:decorative xmlns:adec="http://schemas.microsoft.com/office/drawing/2017/decorative" val="0"/>
              </a:ext>
            </a:extLst>
          </p:cNvPr>
          <p:cNvSpPr/>
          <p:nvPr/>
        </p:nvSpPr>
        <p:spPr bwMode="auto">
          <a:xfrm>
            <a:off x="665179" y="1353451"/>
            <a:ext cx="1839895" cy="2415906"/>
          </a:xfrm>
          <a:prstGeom prst="roundRect">
            <a:avLst>
              <a:gd name="adj" fmla="val 5304"/>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91440" rIns="0" bIns="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1205"/>
              </a:spcBef>
              <a:spcAft>
                <a:spcPts val="0"/>
              </a:spcAft>
              <a:buClrTx/>
              <a:buSzTx/>
              <a:buFontTx/>
              <a:buNone/>
              <a:tabLst>
                <a:tab pos="5665570" algn="l"/>
              </a:tabLst>
              <a:defRPr/>
            </a:pPr>
            <a:r>
              <a:rPr kumimoji="0" lang="en-US" sz="1800" b="0" i="0" u="none" strike="noStrike" kern="1200" cap="none" spc="0" normalizeH="0" baseline="0" noProof="0">
                <a:ln w="3175">
                  <a:noFill/>
                </a:ln>
                <a:solidFill>
                  <a:srgbClr val="FFFFFF"/>
                </a:solidFill>
                <a:effectLst/>
                <a:uLnTx/>
                <a:uFillTx/>
                <a:latin typeface="Segoe Sans Display Semibold"/>
                <a:ea typeface="+mn-ea"/>
                <a:cs typeface="+mn-cs"/>
              </a:rPr>
              <a:t>Generative AI accelerator capabilities for</a:t>
            </a:r>
            <a:br>
              <a:rPr kumimoji="0" lang="en-US" sz="1800" b="0" i="0" u="none" strike="noStrike" kern="1200" cap="none" spc="0" normalizeH="0" baseline="0" noProof="0">
                <a:ln w="3175">
                  <a:noFill/>
                </a:ln>
                <a:solidFill>
                  <a:srgbClr val="FFFFFF"/>
                </a:solidFill>
                <a:effectLst/>
                <a:uLnTx/>
                <a:uFillTx/>
                <a:latin typeface="Segoe Sans Display Semibold"/>
                <a:ea typeface="+mn-ea"/>
                <a:cs typeface="+mn-cs"/>
              </a:rPr>
            </a:br>
            <a:r>
              <a:rPr kumimoji="0" lang="en-US" sz="1800" b="0" i="0" u="none" strike="noStrike" kern="1200" cap="none" spc="0" normalizeH="0" baseline="0" noProof="0">
                <a:ln w="3175">
                  <a:noFill/>
                </a:ln>
                <a:solidFill>
                  <a:srgbClr val="FFFFFF"/>
                </a:solidFill>
                <a:effectLst/>
                <a:uLnTx/>
                <a:uFillTx/>
                <a:latin typeface="Segoe Sans Display Semibold"/>
                <a:ea typeface="+mn-ea"/>
                <a:cs typeface="+mn-cs"/>
              </a:rPr>
              <a:t>applicants and regulators</a:t>
            </a:r>
          </a:p>
        </p:txBody>
      </p:sp>
      <p:sp>
        <p:nvSpPr>
          <p:cNvPr id="178" name="Rectangle 177">
            <a:extLst>
              <a:ext uri="{FF2B5EF4-FFF2-40B4-BE49-F238E27FC236}">
                <a16:creationId xmlns:a16="http://schemas.microsoft.com/office/drawing/2014/main" id="{AAD322E1-F017-0436-95D1-4A133D45718B}"/>
              </a:ext>
              <a:ext uri="{C183D7F6-B498-43B3-948B-1728B52AA6E4}">
                <adec:decorative xmlns:adec="http://schemas.microsoft.com/office/drawing/2017/decorative" val="0"/>
              </a:ext>
            </a:extLst>
          </p:cNvPr>
          <p:cNvSpPr>
            <a:spLocks/>
          </p:cNvSpPr>
          <p:nvPr/>
        </p:nvSpPr>
        <p:spPr bwMode="auto">
          <a:xfrm>
            <a:off x="2733675" y="2293020"/>
            <a:ext cx="2799140" cy="138516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0" tIns="0" rIns="0" bIns="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egoe Sans Display"/>
                <a:ea typeface="+mn-ea"/>
                <a:cs typeface="+mn-cs"/>
              </a:rPr>
              <a:t>Assess documents to quickly spot missing information, discrepancies, or areas of incompliance</a:t>
            </a:r>
          </a:p>
        </p:txBody>
      </p:sp>
      <p:sp>
        <p:nvSpPr>
          <p:cNvPr id="179" name="TextBox 178">
            <a:extLst>
              <a:ext uri="{FF2B5EF4-FFF2-40B4-BE49-F238E27FC236}">
                <a16:creationId xmlns:a16="http://schemas.microsoft.com/office/drawing/2014/main" id="{3D8FFCE0-0473-91DC-7097-0F80E5D805DF}"/>
              </a:ext>
              <a:ext uri="{C183D7F6-B498-43B3-948B-1728B52AA6E4}">
                <adec:decorative xmlns:adec="http://schemas.microsoft.com/office/drawing/2017/decorative" val="0"/>
              </a:ext>
            </a:extLst>
          </p:cNvPr>
          <p:cNvSpPr txBox="1">
            <a:spLocks/>
          </p:cNvSpPr>
          <p:nvPr/>
        </p:nvSpPr>
        <p:spPr>
          <a:xfrm>
            <a:off x="5667979" y="2293020"/>
            <a:ext cx="2799140" cy="138516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0" tIns="0" rIns="0" bIns="0" numCol="1" spcCol="0" rtlCol="0" fromWordArt="0" anchor="t" anchorCtr="0" forceAA="0" compatLnSpc="1">
            <a:prstTxWarp prst="textNoShape">
              <a:avLst/>
            </a:prstTxWarp>
            <a:noAutofit/>
          </a:bodyPr>
          <a:lstStyle>
            <a:defPPr>
              <a:defRPr lang="en-US"/>
            </a:defPPr>
            <a:lvl1pPr defTabSz="932472" fontAlgn="base">
              <a:spcBef>
                <a:spcPct val="0"/>
              </a:spcBef>
              <a:spcAft>
                <a:spcPct val="0"/>
              </a:spcAft>
              <a:defRPr sz="1600">
                <a:solidFill>
                  <a:schemeClr val="tx1"/>
                </a:solidFill>
                <a:cs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egoe Sans Display"/>
                <a:ea typeface="+mn-ea"/>
                <a:cs typeface="Segoe UI"/>
              </a:rPr>
              <a:t>Draft new documents by pulling in and refining relevant data for human review</a:t>
            </a:r>
          </a:p>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Segoe Sans Display"/>
              <a:ea typeface="+mn-ea"/>
              <a:cs typeface="Segoe UI"/>
            </a:endParaRPr>
          </a:p>
        </p:txBody>
      </p:sp>
      <p:sp>
        <p:nvSpPr>
          <p:cNvPr id="180" name="TextBox 179">
            <a:extLst>
              <a:ext uri="{FF2B5EF4-FFF2-40B4-BE49-F238E27FC236}">
                <a16:creationId xmlns:a16="http://schemas.microsoft.com/office/drawing/2014/main" id="{FC17D752-09EA-096D-F9CD-A5951EF9265D}"/>
              </a:ext>
              <a:ext uri="{C183D7F6-B498-43B3-948B-1728B52AA6E4}">
                <adec:decorative xmlns:adec="http://schemas.microsoft.com/office/drawing/2017/decorative" val="0"/>
              </a:ext>
            </a:extLst>
          </p:cNvPr>
          <p:cNvSpPr txBox="1">
            <a:spLocks/>
          </p:cNvSpPr>
          <p:nvPr/>
        </p:nvSpPr>
        <p:spPr>
          <a:xfrm>
            <a:off x="8602285" y="2293020"/>
            <a:ext cx="2799140" cy="138516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0" tIns="0" rIns="0" bIns="0" numCol="1" spcCol="0" rtlCol="0" fromWordArt="0" anchor="t" anchorCtr="0" forceAA="0" compatLnSpc="1">
            <a:prstTxWarp prst="textNoShape">
              <a:avLst/>
            </a:prstTxWarp>
            <a:noAutofit/>
          </a:bodyPr>
          <a:lstStyle>
            <a:defPPr>
              <a:defRPr lang="en-US"/>
            </a:defPPr>
            <a:lvl1pPr defTabSz="932472" fontAlgn="base">
              <a:spcBef>
                <a:spcPct val="0"/>
              </a:spcBef>
              <a:spcAft>
                <a:spcPct val="0"/>
              </a:spcAft>
              <a:defRPr sz="1600">
                <a:solidFill>
                  <a:schemeClr val="tx1"/>
                </a:solidFill>
                <a:cs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egoe Sans Display"/>
                <a:ea typeface="+mn-ea"/>
                <a:cs typeface="Segoe UI"/>
              </a:rPr>
              <a:t>Query Copilot to search data sets and regulations to support permitting engineers and regulatory experts </a:t>
            </a:r>
          </a:p>
        </p:txBody>
      </p:sp>
      <p:sp>
        <p:nvSpPr>
          <p:cNvPr id="159" name="Rectangle: Rounded Corners 158">
            <a:extLst>
              <a:ext uri="{FF2B5EF4-FFF2-40B4-BE49-F238E27FC236}">
                <a16:creationId xmlns:a16="http://schemas.microsoft.com/office/drawing/2014/main" id="{0FEDE66E-6EB0-DC36-640D-7F0C2AFC8338}"/>
              </a:ext>
              <a:ext uri="{C183D7F6-B498-43B3-948B-1728B52AA6E4}">
                <adec:decorative xmlns:adec="http://schemas.microsoft.com/office/drawing/2017/decorative" val="0"/>
              </a:ext>
            </a:extLst>
          </p:cNvPr>
          <p:cNvSpPr/>
          <p:nvPr/>
        </p:nvSpPr>
        <p:spPr bwMode="auto">
          <a:xfrm>
            <a:off x="665179" y="3877943"/>
            <a:ext cx="1839895" cy="2415906"/>
          </a:xfrm>
          <a:prstGeom prst="roundRect">
            <a:avLst>
              <a:gd name="adj" fmla="val 5304"/>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91440" rIns="0" bIns="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1205"/>
              </a:spcBef>
              <a:spcAft>
                <a:spcPts val="0"/>
              </a:spcAft>
              <a:buClrTx/>
              <a:buSzTx/>
              <a:buFontTx/>
              <a:buNone/>
              <a:tabLst>
                <a:tab pos="5665570" algn="l"/>
              </a:tabLst>
              <a:defRPr/>
            </a:pPr>
            <a:r>
              <a:rPr kumimoji="0" lang="en-US" sz="1800" b="0" i="0" u="none" strike="noStrike" kern="1200" cap="none" spc="0" normalizeH="0" baseline="0" noProof="0">
                <a:ln w="3175">
                  <a:noFill/>
                </a:ln>
                <a:solidFill>
                  <a:srgbClr val="FFFFFF"/>
                </a:solidFill>
                <a:effectLst/>
                <a:uLnTx/>
                <a:uFillTx/>
                <a:latin typeface="Segoe Sans Display Semibold"/>
                <a:ea typeface="+mn-ea"/>
                <a:cs typeface="+mn-cs"/>
              </a:rPr>
              <a:t>Value</a:t>
            </a:r>
          </a:p>
        </p:txBody>
      </p:sp>
      <p:sp>
        <p:nvSpPr>
          <p:cNvPr id="207" name="Rectangle 206">
            <a:extLst>
              <a:ext uri="{FF2B5EF4-FFF2-40B4-BE49-F238E27FC236}">
                <a16:creationId xmlns:a16="http://schemas.microsoft.com/office/drawing/2014/main" id="{5D2F9853-0AE5-EE4E-34D8-06A27112F787}"/>
              </a:ext>
              <a:ext uri="{C183D7F6-B498-43B3-948B-1728B52AA6E4}">
                <adec:decorative xmlns:adec="http://schemas.microsoft.com/office/drawing/2017/decorative" val="0"/>
              </a:ext>
            </a:extLst>
          </p:cNvPr>
          <p:cNvSpPr>
            <a:spLocks/>
          </p:cNvSpPr>
          <p:nvPr/>
        </p:nvSpPr>
        <p:spPr bwMode="auto">
          <a:xfrm>
            <a:off x="2733675" y="4817512"/>
            <a:ext cx="4231706" cy="138516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0" tIns="0" rIns="0" bIns="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800" b="0" i="0" u="none" strike="noStrike" kern="1200" cap="none" spc="0" normalizeH="0" baseline="0" noProof="0">
                <a:ln>
                  <a:noFill/>
                </a:ln>
                <a:solidFill>
                  <a:srgbClr val="0078D4"/>
                </a:solidFill>
                <a:effectLst/>
                <a:uLnTx/>
                <a:uFillTx/>
                <a:latin typeface="Segoe Sans Display Semibold"/>
                <a:ea typeface="+mn-ea"/>
                <a:cs typeface="+mn-cs"/>
              </a:rPr>
              <a:t>Savings</a:t>
            </a:r>
          </a:p>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egoe Sans Display"/>
                <a:ea typeface="+mn-ea"/>
                <a:cs typeface="+mn-cs"/>
              </a:rPr>
              <a:t>The solution can significantly reduce the </a:t>
            </a:r>
            <a:r>
              <a:rPr kumimoji="0" lang="en-US" sz="1600" b="0" i="0" u="none" strike="noStrike" kern="1200" cap="none" spc="0" normalizeH="0" baseline="0" noProof="0">
                <a:ln>
                  <a:noFill/>
                </a:ln>
                <a:solidFill>
                  <a:srgbClr val="0078D4"/>
                </a:solidFill>
                <a:effectLst/>
                <a:uLnTx/>
                <a:uFillTx/>
                <a:latin typeface="Segoe Sans Display Semibold"/>
                <a:ea typeface="+mn-ea"/>
                <a:cs typeface="+mn-cs"/>
              </a:rPr>
              <a:t>cost and time</a:t>
            </a:r>
            <a:r>
              <a:rPr kumimoji="0" lang="en-US" sz="1600" b="0" i="0" u="none" strike="noStrike" kern="1200" cap="none" spc="0" normalizeH="0" baseline="0" noProof="0">
                <a:ln>
                  <a:noFill/>
                </a:ln>
                <a:solidFill>
                  <a:srgbClr val="000000"/>
                </a:solidFill>
                <a:effectLst/>
                <a:uLnTx/>
                <a:uFillTx/>
                <a:latin typeface="Segoe Sans Display"/>
                <a:ea typeface="+mn-ea"/>
                <a:cs typeface="+mn-cs"/>
              </a:rPr>
              <a:t> to complete permitting applications and regulatory review and approval for energy infrastructure</a:t>
            </a:r>
          </a:p>
        </p:txBody>
      </p:sp>
      <p:sp>
        <p:nvSpPr>
          <p:cNvPr id="208" name="TextBox 207">
            <a:extLst>
              <a:ext uri="{FF2B5EF4-FFF2-40B4-BE49-F238E27FC236}">
                <a16:creationId xmlns:a16="http://schemas.microsoft.com/office/drawing/2014/main" id="{29760A3F-2D33-858C-426D-E2BC0B20B52B}"/>
              </a:ext>
              <a:ext uri="{C183D7F6-B498-43B3-948B-1728B52AA6E4}">
                <adec:decorative xmlns:adec="http://schemas.microsoft.com/office/drawing/2017/decorative" val="0"/>
              </a:ext>
            </a:extLst>
          </p:cNvPr>
          <p:cNvSpPr txBox="1">
            <a:spLocks/>
          </p:cNvSpPr>
          <p:nvPr/>
        </p:nvSpPr>
        <p:spPr>
          <a:xfrm>
            <a:off x="7169719" y="4817512"/>
            <a:ext cx="4231706" cy="138516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0" tIns="0" rIns="0" bIns="0" numCol="1" spcCol="0" rtlCol="0" fromWordArt="0" anchor="t" anchorCtr="0" forceAA="0" compatLnSpc="1">
            <a:prstTxWarp prst="textNoShape">
              <a:avLst/>
            </a:prstTxWarp>
            <a:noAutofit/>
          </a:bodyPr>
          <a:lstStyle>
            <a:defPPr>
              <a:defRPr lang="en-US"/>
            </a:defPPr>
            <a:lvl1pPr defTabSz="932472" fontAlgn="base">
              <a:spcBef>
                <a:spcPct val="0"/>
              </a:spcBef>
              <a:spcAft>
                <a:spcPct val="0"/>
              </a:spcAft>
              <a:defRPr sz="1600">
                <a:solidFill>
                  <a:schemeClr val="tx1"/>
                </a:solidFill>
                <a:cs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800" b="0" i="0" u="none" strike="noStrike" kern="1200" cap="none" spc="0" normalizeH="0" baseline="0" noProof="0">
                <a:ln>
                  <a:noFill/>
                </a:ln>
                <a:solidFill>
                  <a:srgbClr val="0078D4"/>
                </a:solidFill>
                <a:effectLst/>
                <a:uLnTx/>
                <a:uFillTx/>
                <a:latin typeface="Segoe Sans Display Semibold"/>
                <a:ea typeface="+mn-ea"/>
                <a:cs typeface="Segoe UI"/>
              </a:rPr>
              <a:t>Expanded opportunities</a:t>
            </a:r>
          </a:p>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egoe Sans Display"/>
                <a:ea typeface="+mn-ea"/>
                <a:cs typeface="Segoe UI"/>
              </a:rPr>
              <a:t>The solution can be extended to further scenarios (e.g., New Document Types, Translating Documents between languages or regions globally, Site Selection, etc.)</a:t>
            </a:r>
          </a:p>
        </p:txBody>
      </p:sp>
    </p:spTree>
    <p:extLst>
      <p:ext uri="{BB962C8B-B14F-4D97-AF65-F5344CB8AC3E}">
        <p14:creationId xmlns:p14="http://schemas.microsoft.com/office/powerpoint/2010/main" val="482822617"/>
      </p:ext>
    </p:extLst>
  </p:cSld>
  <p:clrMapOvr>
    <a:masterClrMapping/>
  </p:clrMapOvr>
  <p:transition>
    <p:fade/>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B2C8C3-A2CD-7843-393E-A16C8611EEA5}"/>
            </a:ext>
          </a:extLst>
        </p:cNvPr>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605EF19-5D6C-F28E-6D58-D0DC191884D2}"/>
              </a:ext>
              <a:ext uri="{C183D7F6-B498-43B3-948B-1728B52AA6E4}">
                <adec:decorative xmlns:adec="http://schemas.microsoft.com/office/drawing/2017/decorative" val="1"/>
              </a:ext>
            </a:extLst>
          </p:cNvPr>
          <p:cNvSpPr/>
          <p:nvPr/>
        </p:nvSpPr>
        <p:spPr bwMode="auto">
          <a:xfrm>
            <a:off x="749115" y="676912"/>
            <a:ext cx="10693771" cy="5504176"/>
          </a:xfrm>
          <a:prstGeom prst="roundRect">
            <a:avLst>
              <a:gd name="adj" fmla="val 6028"/>
            </a:avLst>
          </a:prstGeom>
          <a:solidFill>
            <a:srgbClr val="194449">
              <a:alpha val="10000"/>
            </a:srgbClr>
          </a:solidFill>
        </p:spPr>
        <p:txBody>
          <a:bodyPr wrap="square" lIns="0" tIns="0" rIns="0" bIns="45720" rtlCol="0" anchor="ctr" anchorCtr="0">
            <a:noAutofit/>
          </a:bodyPr>
          <a:lstStyle/>
          <a:p>
            <a:pPr marL="0" marR="0" lvl="0" indent="0" algn="ctr" defTabSz="2275850" rtl="0" eaLnBrk="1" fontAlgn="base" latinLnBrk="0" hangingPunct="1">
              <a:lnSpc>
                <a:spcPct val="100000"/>
              </a:lnSpc>
              <a:spcBef>
                <a:spcPts val="200"/>
              </a:spcBef>
              <a:spcAft>
                <a:spcPct val="0"/>
              </a:spcAft>
              <a:buClrTx/>
              <a:buSzTx/>
              <a:buFontTx/>
              <a:buNone/>
              <a:tabLst>
                <a:tab pos="3701239" algn="l"/>
              </a:tabLst>
              <a:defRPr/>
            </a:pPr>
            <a:endParaRPr kumimoji="0" lang="en-US" sz="2000" b="1" i="0" u="none" strike="noStrike" kern="1200" cap="none" spc="0" normalizeH="0" baseline="0" noProof="0" err="1">
              <a:ln w="3175">
                <a:noFill/>
              </a:ln>
              <a:gradFill>
                <a:gsLst>
                  <a:gs pos="9174">
                    <a:srgbClr val="000000"/>
                  </a:gs>
                  <a:gs pos="42000">
                    <a:srgbClr val="000000"/>
                  </a:gs>
                </a:gsLst>
                <a:path path="circle">
                  <a:fillToRect l="100000" t="100000"/>
                </a:path>
              </a:gradFill>
              <a:effectLst/>
              <a:uLnTx/>
              <a:uFillTx/>
              <a:latin typeface="Segoe UI Variable Display Semibold" pitchFamily="2" charset="0"/>
              <a:ea typeface="+mn-ea"/>
              <a:cs typeface="Segoe UI" pitchFamily="34" charset="0"/>
            </a:endParaRPr>
          </a:p>
        </p:txBody>
      </p:sp>
      <p:pic>
        <p:nvPicPr>
          <p:cNvPr id="4" name="Picture 3">
            <a:extLst>
              <a:ext uri="{FF2B5EF4-FFF2-40B4-BE49-F238E27FC236}">
                <a16:creationId xmlns:a16="http://schemas.microsoft.com/office/drawing/2014/main" id="{3430B4B2-9203-C598-52AD-06433D820F78}"/>
              </a:ext>
              <a:ext uri="{C183D7F6-B498-43B3-948B-1728B52AA6E4}">
                <adec:decorative xmlns:adec="http://schemas.microsoft.com/office/drawing/2017/decorative" val="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a:fillRect/>
          </a:stretch>
        </p:blipFill>
        <p:spPr>
          <a:xfrm>
            <a:off x="1130917" y="1025706"/>
            <a:ext cx="3300875" cy="4809744"/>
          </a:xfrm>
          <a:prstGeom prst="roundRect">
            <a:avLst>
              <a:gd name="adj" fmla="val 7730"/>
            </a:avLst>
          </a:prstGeom>
          <a:ln w="19050">
            <a:noFill/>
          </a:ln>
        </p:spPr>
      </p:pic>
      <p:sp>
        <p:nvSpPr>
          <p:cNvPr id="2" name="Title 1">
            <a:extLst>
              <a:ext uri="{FF2B5EF4-FFF2-40B4-BE49-F238E27FC236}">
                <a16:creationId xmlns:a16="http://schemas.microsoft.com/office/drawing/2014/main" id="{E32E48E7-9EA9-8F86-7C82-024236C7E29E}"/>
              </a:ext>
            </a:extLst>
          </p:cNvPr>
          <p:cNvSpPr txBox="1">
            <a:spLocks noGrp="1"/>
          </p:cNvSpPr>
          <p:nvPr>
            <p:ph type="title" idx="4294967295"/>
          </p:nvPr>
        </p:nvSpPr>
        <p:spPr>
          <a:xfrm>
            <a:off x="4857276" y="1986296"/>
            <a:ext cx="4079643" cy="2885405"/>
          </a:xfrm>
          <a:prstGeom prst="rect">
            <a:avLst/>
          </a:prstGeom>
          <a:noFill/>
          <a:ln>
            <a:noFill/>
            <a:prstDash/>
          </a:ln>
          <a:effectLst/>
        </p:spPr>
        <p:txBody>
          <a:bodyPr rot="0" spcFirstLastPara="0" vertOverflow="overflow" horzOverflow="overflow" vert="horz" wrap="none" lIns="0" tIns="0" rIns="0" bIns="0" numCol="1" spcCol="0" rtlCol="0" fromWordArt="0" anchor="t" anchorCtr="0" forceAA="0" compatLnSpc="1">
            <a:prstTxWarp prst="textNoShape">
              <a:avLst/>
            </a:prstTxWarp>
            <a:spAutoFit/>
          </a:bodyPr>
          <a:lstStyle/>
          <a:p>
            <a:pPr lvl="0" defTabSz="914400">
              <a:lnSpc>
                <a:spcPts val="7500"/>
              </a:lnSpc>
              <a:spcBef>
                <a:spcPts val="0"/>
              </a:spcBef>
              <a:defRPr/>
            </a:pPr>
            <a:r>
              <a:rPr lang="en-US" sz="6600" spc="0">
                <a:ln>
                  <a:noFill/>
                </a:ln>
                <a:latin typeface="+mn-lt"/>
                <a:cs typeface="+mn-cs"/>
              </a:rPr>
              <a:t>Bend the</a:t>
            </a:r>
            <a:br>
              <a:rPr lang="en-US" sz="6600" spc="0">
                <a:ln>
                  <a:noFill/>
                </a:ln>
                <a:latin typeface="+mn-lt"/>
                <a:cs typeface="+mn-cs"/>
              </a:rPr>
            </a:br>
            <a:r>
              <a:rPr lang="en-US" sz="6600" spc="0">
                <a:ln>
                  <a:noFill/>
                </a:ln>
                <a:latin typeface="+mn-lt"/>
                <a:cs typeface="+mn-cs"/>
              </a:rPr>
              <a:t>curve on</a:t>
            </a:r>
            <a:br>
              <a:rPr lang="en-US" sz="6600" spc="0">
                <a:ln>
                  <a:noFill/>
                </a:ln>
                <a:latin typeface="+mn-lt"/>
                <a:cs typeface="+mn-cs"/>
              </a:rPr>
            </a:br>
            <a:r>
              <a:rPr lang="en-US" sz="6600" spc="0">
                <a:ln>
                  <a:noFill/>
                </a:ln>
                <a:latin typeface="+mn-lt"/>
                <a:cs typeface="+mn-cs"/>
              </a:rPr>
              <a:t>innovation</a:t>
            </a:r>
            <a:endParaRPr kumimoji="0" lang="en-US" sz="6600" b="0" i="0" u="none" strike="noStrike" kern="1200" cap="none" spc="0" normalizeH="0" baseline="0" noProof="0">
              <a:ln>
                <a:noFill/>
              </a:ln>
              <a:effectLst/>
              <a:uLnTx/>
              <a:uFillTx/>
              <a:latin typeface="+mn-lt"/>
              <a:cs typeface="+mn-cs"/>
            </a:endParaRPr>
          </a:p>
        </p:txBody>
      </p:sp>
      <p:pic>
        <p:nvPicPr>
          <p:cNvPr id="7" name="Picture 6">
            <a:extLst>
              <a:ext uri="{FF2B5EF4-FFF2-40B4-BE49-F238E27FC236}">
                <a16:creationId xmlns:a16="http://schemas.microsoft.com/office/drawing/2014/main" id="{BCA4EC90-81D0-3B4C-5ED8-5D960FB5702C}"/>
              </a:ext>
              <a:ext uri="{C183D7F6-B498-43B3-948B-1728B52AA6E4}">
                <adec:decorative xmlns:adec="http://schemas.microsoft.com/office/drawing/2017/decorative" val="1"/>
              </a:ext>
            </a:extLst>
          </p:cNvPr>
          <p:cNvPicPr>
            <a:picLocks noChangeAspect="1"/>
          </p:cNvPicPr>
          <p:nvPr/>
        </p:nvPicPr>
        <p:blipFill>
          <a:blip r:embed="rId4" cstate="screen">
            <a:extLst>
              <a:ext uri="{BEBA8EAE-BF5A-486C-A8C5-ECC9F3942E4B}">
                <a14:imgProps xmlns:a14="http://schemas.microsoft.com/office/drawing/2010/main">
                  <a14:imgLayer r:embed="rId5">
                    <a14:imgEffect>
                      <a14:brightnessContrast bright="-18000"/>
                    </a14:imgEffect>
                  </a14:imgLayer>
                </a14:imgProps>
              </a:ext>
              <a:ext uri="{28A0092B-C50C-407E-A947-70E740481C1C}">
                <a14:useLocalDpi xmlns:a14="http://schemas.microsoft.com/office/drawing/2010/main"/>
              </a:ext>
            </a:extLst>
          </a:blip>
          <a:srcRect/>
          <a:stretch>
            <a:fillRect/>
          </a:stretch>
        </p:blipFill>
        <p:spPr>
          <a:xfrm>
            <a:off x="1130917" y="1025706"/>
            <a:ext cx="3300874" cy="4809744"/>
          </a:xfrm>
          <a:prstGeom prst="roundRect">
            <a:avLst>
              <a:gd name="adj" fmla="val 8008"/>
            </a:avLst>
          </a:prstGeom>
          <a:ln>
            <a:noFill/>
          </a:ln>
        </p:spPr>
      </p:pic>
    </p:spTree>
    <p:extLst>
      <p:ext uri="{BB962C8B-B14F-4D97-AF65-F5344CB8AC3E}">
        <p14:creationId xmlns:p14="http://schemas.microsoft.com/office/powerpoint/2010/main" val="2027254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345ABC-4114-F3BC-7ACD-ECF98A3DD834}"/>
            </a:ext>
          </a:extLst>
        </p:cNvPr>
        <p:cNvGrpSpPr/>
        <p:nvPr/>
      </p:nvGrpSpPr>
      <p:grpSpPr>
        <a:xfrm>
          <a:off x="0" y="0"/>
          <a:ext cx="0" cy="0"/>
          <a:chOff x="0" y="0"/>
          <a:chExt cx="0" cy="0"/>
        </a:xfrm>
      </p:grpSpPr>
      <p:sp>
        <p:nvSpPr>
          <p:cNvPr id="22" name="Rectangle 21">
            <a:extLst>
              <a:ext uri="{FF2B5EF4-FFF2-40B4-BE49-F238E27FC236}">
                <a16:creationId xmlns:a16="http://schemas.microsoft.com/office/drawing/2014/main" id="{2A8F151A-1E03-0632-D8D7-1EEA0B8E6320}"/>
              </a:ext>
              <a:ext uri="{C183D7F6-B498-43B3-948B-1728B52AA6E4}">
                <adec:decorative xmlns:adec="http://schemas.microsoft.com/office/drawing/2017/decorative" val="1"/>
              </a:ext>
            </a:extLst>
          </p:cNvPr>
          <p:cNvSpPr>
            <a:spLocks/>
          </p:cNvSpPr>
          <p:nvPr/>
        </p:nvSpPr>
        <p:spPr bwMode="auto">
          <a:xfrm>
            <a:off x="-1" y="1631531"/>
            <a:ext cx="3004849" cy="4731169"/>
          </a:xfrm>
          <a:prstGeom prst="rect">
            <a:avLst/>
          </a:prstGeom>
          <a:solidFill>
            <a:srgbClr val="C3C3C0"/>
          </a:solidFill>
          <a:effectLst/>
        </p:spPr>
        <p:txBody>
          <a:bodyPr wrap="square" lIns="91440" tIns="54864" rIns="91440" bIns="54864"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w="3175">
                <a:noFill/>
              </a:ln>
              <a:solidFill>
                <a:srgbClr val="000000"/>
              </a:solidFill>
              <a:effectLst/>
              <a:uLnTx/>
              <a:uFillTx/>
              <a:latin typeface="Segoe Sans Display Semibold"/>
              <a:ea typeface="+mn-ea"/>
              <a:cs typeface="+mn-cs"/>
            </a:endParaRPr>
          </a:p>
        </p:txBody>
      </p:sp>
      <p:sp>
        <p:nvSpPr>
          <p:cNvPr id="4" name="Rectangle: Rounded Corners 3">
            <a:extLst>
              <a:ext uri="{FF2B5EF4-FFF2-40B4-BE49-F238E27FC236}">
                <a16:creationId xmlns:a16="http://schemas.microsoft.com/office/drawing/2014/main" id="{59002C0B-1EF1-F4E0-9F2A-87BB57B8E656}"/>
              </a:ext>
              <a:ext uri="{C183D7F6-B498-43B3-948B-1728B52AA6E4}">
                <adec:decorative xmlns:adec="http://schemas.microsoft.com/office/drawing/2017/decorative" val="1"/>
              </a:ext>
            </a:extLst>
          </p:cNvPr>
          <p:cNvSpPr>
            <a:spLocks/>
          </p:cNvSpPr>
          <p:nvPr/>
        </p:nvSpPr>
        <p:spPr bwMode="auto">
          <a:xfrm>
            <a:off x="3004848" y="293687"/>
            <a:ext cx="8893465" cy="6270626"/>
          </a:xfrm>
          <a:prstGeom prst="roundRect">
            <a:avLst>
              <a:gd name="adj" fmla="val 2641"/>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ea typeface="+mn-ea"/>
              <a:cs typeface="Segoe UI" pitchFamily="34" charset="0"/>
            </a:endParaRPr>
          </a:p>
        </p:txBody>
      </p:sp>
      <p:sp>
        <p:nvSpPr>
          <p:cNvPr id="3" name="Freeform: Shape 2">
            <a:extLst>
              <a:ext uri="{FF2B5EF4-FFF2-40B4-BE49-F238E27FC236}">
                <a16:creationId xmlns:a16="http://schemas.microsoft.com/office/drawing/2014/main" id="{1F1A46CB-BFD3-9EFF-1A5E-6786771B0360}"/>
              </a:ext>
              <a:ext uri="{C183D7F6-B498-43B3-948B-1728B52AA6E4}">
                <adec:decorative xmlns:adec="http://schemas.microsoft.com/office/drawing/2017/decorative" val="1"/>
              </a:ext>
            </a:extLst>
          </p:cNvPr>
          <p:cNvSpPr>
            <a:spLocks/>
          </p:cNvSpPr>
          <p:nvPr/>
        </p:nvSpPr>
        <p:spPr>
          <a:xfrm>
            <a:off x="6102302" y="4908951"/>
            <a:ext cx="244318" cy="271462"/>
          </a:xfrm>
          <a:custGeom>
            <a:avLst/>
            <a:gdLst>
              <a:gd name="connsiteX0" fmla="*/ 48627 w 171424"/>
              <a:gd name="connsiteY0" fmla="*/ 67703 h 190500"/>
              <a:gd name="connsiteX1" fmla="*/ 58447 w 171424"/>
              <a:gd name="connsiteY1" fmla="*/ 70075 h 190500"/>
              <a:gd name="connsiteX2" fmla="*/ 58504 w 171424"/>
              <a:gd name="connsiteY2" fmla="*/ 70170 h 190500"/>
              <a:gd name="connsiteX3" fmla="*/ 58981 w 171424"/>
              <a:gd name="connsiteY3" fmla="*/ 71151 h 190500"/>
              <a:gd name="connsiteX4" fmla="*/ 81965 w 171424"/>
              <a:gd name="connsiteY4" fmla="*/ 128568 h 190500"/>
              <a:gd name="connsiteX5" fmla="*/ 95557 w 171424"/>
              <a:gd name="connsiteY5" fmla="*/ 108565 h 190500"/>
              <a:gd name="connsiteX6" fmla="*/ 100757 w 171424"/>
              <a:gd name="connsiteY6" fmla="*/ 104860 h 190500"/>
              <a:gd name="connsiteX7" fmla="*/ 100853 w 171424"/>
              <a:gd name="connsiteY7" fmla="*/ 104841 h 190500"/>
              <a:gd name="connsiteX8" fmla="*/ 101862 w 171424"/>
              <a:gd name="connsiteY8" fmla="*/ 104775 h 190500"/>
              <a:gd name="connsiteX9" fmla="*/ 120912 w 171424"/>
              <a:gd name="connsiteY9" fmla="*/ 104775 h 190500"/>
              <a:gd name="connsiteX10" fmla="*/ 127944 w 171424"/>
              <a:gd name="connsiteY10" fmla="*/ 110815 h 190500"/>
              <a:gd name="connsiteX11" fmla="*/ 121989 w 171424"/>
              <a:gd name="connsiteY11" fmla="*/ 118976 h 190500"/>
              <a:gd name="connsiteX12" fmla="*/ 121893 w 171424"/>
              <a:gd name="connsiteY12" fmla="*/ 118995 h 190500"/>
              <a:gd name="connsiteX13" fmla="*/ 120912 w 171424"/>
              <a:gd name="connsiteY13" fmla="*/ 119062 h 190500"/>
              <a:gd name="connsiteX14" fmla="*/ 106110 w 171424"/>
              <a:gd name="connsiteY14" fmla="*/ 119062 h 190500"/>
              <a:gd name="connsiteX15" fmla="*/ 87260 w 171424"/>
              <a:gd name="connsiteY15" fmla="*/ 148532 h 190500"/>
              <a:gd name="connsiteX16" fmla="*/ 84632 w 171424"/>
              <a:gd name="connsiteY16" fmla="*/ 151331 h 190500"/>
              <a:gd name="connsiteX17" fmla="*/ 74821 w 171424"/>
              <a:gd name="connsiteY17" fmla="*/ 148923 h 190500"/>
              <a:gd name="connsiteX18" fmla="*/ 74773 w 171424"/>
              <a:gd name="connsiteY18" fmla="*/ 148828 h 190500"/>
              <a:gd name="connsiteX19" fmla="*/ 74306 w 171424"/>
              <a:gd name="connsiteY19" fmla="*/ 147866 h 190500"/>
              <a:gd name="connsiteX20" fmla="*/ 52046 w 171424"/>
              <a:gd name="connsiteY20" fmla="*/ 92287 h 190500"/>
              <a:gd name="connsiteX21" fmla="*/ 42198 w 171424"/>
              <a:gd name="connsiteY21" fmla="*/ 114785 h 190500"/>
              <a:gd name="connsiteX22" fmla="*/ 36816 w 171424"/>
              <a:gd name="connsiteY22" fmla="*/ 118967 h 190500"/>
              <a:gd name="connsiteX23" fmla="*/ 36702 w 171424"/>
              <a:gd name="connsiteY23" fmla="*/ 118986 h 190500"/>
              <a:gd name="connsiteX24" fmla="*/ 35644 w 171424"/>
              <a:gd name="connsiteY24" fmla="*/ 119062 h 190500"/>
              <a:gd name="connsiteX25" fmla="*/ 7117 w 171424"/>
              <a:gd name="connsiteY25" fmla="*/ 119062 h 190500"/>
              <a:gd name="connsiteX26" fmla="*/ 86 w 171424"/>
              <a:gd name="connsiteY26" fmla="*/ 113021 h 190500"/>
              <a:gd name="connsiteX27" fmla="*/ 6041 w 171424"/>
              <a:gd name="connsiteY27" fmla="*/ 104860 h 190500"/>
              <a:gd name="connsiteX28" fmla="*/ 6136 w 171424"/>
              <a:gd name="connsiteY28" fmla="*/ 104841 h 190500"/>
              <a:gd name="connsiteX29" fmla="*/ 7117 w 171424"/>
              <a:gd name="connsiteY29" fmla="*/ 104775 h 190500"/>
              <a:gd name="connsiteX30" fmla="*/ 30977 w 171424"/>
              <a:gd name="connsiteY30" fmla="*/ 104775 h 190500"/>
              <a:gd name="connsiteX31" fmla="*/ 45808 w 171424"/>
              <a:gd name="connsiteY31" fmla="*/ 70932 h 190500"/>
              <a:gd name="connsiteX32" fmla="*/ 48627 w 171424"/>
              <a:gd name="connsiteY32" fmla="*/ 67703 h 190500"/>
              <a:gd name="connsiteX33" fmla="*/ 109511 w 171424"/>
              <a:gd name="connsiteY33" fmla="*/ 4762 h 190500"/>
              <a:gd name="connsiteX34" fmla="*/ 166661 w 171424"/>
              <a:gd name="connsiteY34" fmla="*/ 61912 h 190500"/>
              <a:gd name="connsiteX35" fmla="*/ 114273 w 171424"/>
              <a:gd name="connsiteY35" fmla="*/ 61912 h 190500"/>
              <a:gd name="connsiteX36" fmla="*/ 109511 w 171424"/>
              <a:gd name="connsiteY36" fmla="*/ 57150 h 190500"/>
              <a:gd name="connsiteX37" fmla="*/ 38074 w 171424"/>
              <a:gd name="connsiteY37" fmla="*/ 0 h 190500"/>
              <a:gd name="connsiteX38" fmla="*/ 95224 w 171424"/>
              <a:gd name="connsiteY38" fmla="*/ 0 h 190500"/>
              <a:gd name="connsiteX39" fmla="*/ 95224 w 171424"/>
              <a:gd name="connsiteY39" fmla="*/ 57188 h 190500"/>
              <a:gd name="connsiteX40" fmla="*/ 114274 w 171424"/>
              <a:gd name="connsiteY40" fmla="*/ 76200 h 190500"/>
              <a:gd name="connsiteX41" fmla="*/ 171424 w 171424"/>
              <a:gd name="connsiteY41" fmla="*/ 76200 h 190500"/>
              <a:gd name="connsiteX42" fmla="*/ 171424 w 171424"/>
              <a:gd name="connsiteY42" fmla="*/ 171450 h 190500"/>
              <a:gd name="connsiteX43" fmla="*/ 152374 w 171424"/>
              <a:gd name="connsiteY43" fmla="*/ 190500 h 190500"/>
              <a:gd name="connsiteX44" fmla="*/ 38074 w 171424"/>
              <a:gd name="connsiteY44" fmla="*/ 190500 h 190500"/>
              <a:gd name="connsiteX45" fmla="*/ 19024 w 171424"/>
              <a:gd name="connsiteY45" fmla="*/ 171450 h 190500"/>
              <a:gd name="connsiteX46" fmla="*/ 19024 w 171424"/>
              <a:gd name="connsiteY46" fmla="*/ 128588 h 190500"/>
              <a:gd name="connsiteX47" fmla="*/ 35998 w 171424"/>
              <a:gd name="connsiteY47" fmla="*/ 128588 h 190500"/>
              <a:gd name="connsiteX48" fmla="*/ 37836 w 171424"/>
              <a:gd name="connsiteY48" fmla="*/ 128454 h 190500"/>
              <a:gd name="connsiteX49" fmla="*/ 38369 w 171424"/>
              <a:gd name="connsiteY49" fmla="*/ 128368 h 190500"/>
              <a:gd name="connsiteX50" fmla="*/ 50914 w 171424"/>
              <a:gd name="connsiteY50" fmla="*/ 118615 h 190500"/>
              <a:gd name="connsiteX51" fmla="*/ 51657 w 171424"/>
              <a:gd name="connsiteY51" fmla="*/ 116919 h 190500"/>
              <a:gd name="connsiteX52" fmla="*/ 65582 w 171424"/>
              <a:gd name="connsiteY52" fmla="*/ 151714 h 190500"/>
              <a:gd name="connsiteX53" fmla="*/ 66373 w 171424"/>
              <a:gd name="connsiteY53" fmla="*/ 153353 h 190500"/>
              <a:gd name="connsiteX54" fmla="*/ 66639 w 171424"/>
              <a:gd name="connsiteY54" fmla="*/ 153791 h 190500"/>
              <a:gd name="connsiteX55" fmla="*/ 95472 w 171424"/>
              <a:gd name="connsiteY55" fmla="*/ 153381 h 190500"/>
              <a:gd name="connsiteX56" fmla="*/ 111331 w 171424"/>
              <a:gd name="connsiteY56" fmla="*/ 128588 h 190500"/>
              <a:gd name="connsiteX57" fmla="*/ 121237 w 171424"/>
              <a:gd name="connsiteY57" fmla="*/ 128588 h 190500"/>
              <a:gd name="connsiteX58" fmla="*/ 122923 w 171424"/>
              <a:gd name="connsiteY58" fmla="*/ 128473 h 190500"/>
              <a:gd name="connsiteX59" fmla="*/ 123418 w 171424"/>
              <a:gd name="connsiteY59" fmla="*/ 128397 h 190500"/>
              <a:gd name="connsiteX60" fmla="*/ 137574 w 171424"/>
              <a:gd name="connsiteY60" fmla="*/ 111926 h 190500"/>
              <a:gd name="connsiteX61" fmla="*/ 120913 w 171424"/>
              <a:gd name="connsiteY61" fmla="*/ 95250 h 190500"/>
              <a:gd name="connsiteX62" fmla="*/ 101530 w 171424"/>
              <a:gd name="connsiteY62" fmla="*/ 95250 h 190500"/>
              <a:gd name="connsiteX63" fmla="*/ 99777 w 171424"/>
              <a:gd name="connsiteY63" fmla="*/ 95374 h 190500"/>
              <a:gd name="connsiteX64" fmla="*/ 99263 w 171424"/>
              <a:gd name="connsiteY64" fmla="*/ 95450 h 190500"/>
              <a:gd name="connsiteX65" fmla="*/ 87452 w 171424"/>
              <a:gd name="connsiteY65" fmla="*/ 103546 h 190500"/>
              <a:gd name="connsiteX66" fmla="*/ 84156 w 171424"/>
              <a:gd name="connsiteY66" fmla="*/ 108404 h 190500"/>
              <a:gd name="connsiteX67" fmla="*/ 67697 w 171424"/>
              <a:gd name="connsiteY67" fmla="*/ 67313 h 190500"/>
              <a:gd name="connsiteX68" fmla="*/ 66887 w 171424"/>
              <a:gd name="connsiteY68" fmla="*/ 65637 h 190500"/>
              <a:gd name="connsiteX69" fmla="*/ 66611 w 171424"/>
              <a:gd name="connsiteY69" fmla="*/ 65180 h 190500"/>
              <a:gd name="connsiteX70" fmla="*/ 37083 w 171424"/>
              <a:gd name="connsiteY70" fmla="*/ 67123 h 190500"/>
              <a:gd name="connsiteX71" fmla="*/ 24758 w 171424"/>
              <a:gd name="connsiteY71" fmla="*/ 95250 h 190500"/>
              <a:gd name="connsiteX72" fmla="*/ 19024 w 171424"/>
              <a:gd name="connsiteY72" fmla="*/ 95250 h 190500"/>
              <a:gd name="connsiteX73" fmla="*/ 19024 w 171424"/>
              <a:gd name="connsiteY73" fmla="*/ 19050 h 190500"/>
              <a:gd name="connsiteX74" fmla="*/ 38074 w 171424"/>
              <a:gd name="connsiteY74"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71424" h="190500">
                <a:moveTo>
                  <a:pt x="48627" y="67703"/>
                </a:moveTo>
                <a:cubicBezTo>
                  <a:pt x="51994" y="65646"/>
                  <a:pt x="56391" y="66708"/>
                  <a:pt x="58447" y="70075"/>
                </a:cubicBezTo>
                <a:lnTo>
                  <a:pt x="58504" y="70170"/>
                </a:lnTo>
                <a:lnTo>
                  <a:pt x="58981" y="71151"/>
                </a:lnTo>
                <a:lnTo>
                  <a:pt x="81965" y="128568"/>
                </a:lnTo>
                <a:lnTo>
                  <a:pt x="95557" y="108565"/>
                </a:lnTo>
                <a:cubicBezTo>
                  <a:pt x="96611" y="106581"/>
                  <a:pt x="98538" y="105209"/>
                  <a:pt x="100757" y="104860"/>
                </a:cubicBezTo>
                <a:lnTo>
                  <a:pt x="100853" y="104841"/>
                </a:lnTo>
                <a:lnTo>
                  <a:pt x="101862" y="104775"/>
                </a:lnTo>
                <a:lnTo>
                  <a:pt x="120912" y="104775"/>
                </a:lnTo>
                <a:cubicBezTo>
                  <a:pt x="124421" y="104788"/>
                  <a:pt x="127402" y="107348"/>
                  <a:pt x="127944" y="110815"/>
                </a:cubicBezTo>
                <a:cubicBezTo>
                  <a:pt x="128553" y="114713"/>
                  <a:pt x="125886" y="118367"/>
                  <a:pt x="121989" y="118976"/>
                </a:cubicBezTo>
                <a:lnTo>
                  <a:pt x="121893" y="118995"/>
                </a:lnTo>
                <a:lnTo>
                  <a:pt x="120912" y="119062"/>
                </a:lnTo>
                <a:lnTo>
                  <a:pt x="106110" y="119062"/>
                </a:lnTo>
                <a:lnTo>
                  <a:pt x="87260" y="148532"/>
                </a:lnTo>
                <a:cubicBezTo>
                  <a:pt x="86657" y="149688"/>
                  <a:pt x="85747" y="150655"/>
                  <a:pt x="84632" y="151331"/>
                </a:cubicBezTo>
                <a:cubicBezTo>
                  <a:pt x="81258" y="153375"/>
                  <a:pt x="76865" y="152298"/>
                  <a:pt x="74821" y="148923"/>
                </a:cubicBezTo>
                <a:lnTo>
                  <a:pt x="74773" y="148828"/>
                </a:lnTo>
                <a:lnTo>
                  <a:pt x="74306" y="147866"/>
                </a:lnTo>
                <a:lnTo>
                  <a:pt x="52046" y="92287"/>
                </a:lnTo>
                <a:lnTo>
                  <a:pt x="42198" y="114785"/>
                </a:lnTo>
                <a:cubicBezTo>
                  <a:pt x="41227" y="117000"/>
                  <a:pt x="39202" y="118573"/>
                  <a:pt x="36816" y="118967"/>
                </a:cubicBezTo>
                <a:lnTo>
                  <a:pt x="36702" y="118986"/>
                </a:lnTo>
                <a:lnTo>
                  <a:pt x="35644" y="119062"/>
                </a:lnTo>
                <a:lnTo>
                  <a:pt x="7117" y="119062"/>
                </a:lnTo>
                <a:cubicBezTo>
                  <a:pt x="3608" y="119049"/>
                  <a:pt x="628" y="116488"/>
                  <a:pt x="86" y="113021"/>
                </a:cubicBezTo>
                <a:cubicBezTo>
                  <a:pt x="-524" y="109124"/>
                  <a:pt x="2143" y="105470"/>
                  <a:pt x="6041" y="104860"/>
                </a:cubicBezTo>
                <a:lnTo>
                  <a:pt x="6136" y="104841"/>
                </a:lnTo>
                <a:lnTo>
                  <a:pt x="7117" y="104775"/>
                </a:lnTo>
                <a:lnTo>
                  <a:pt x="30977" y="104775"/>
                </a:lnTo>
                <a:lnTo>
                  <a:pt x="45808" y="70932"/>
                </a:lnTo>
                <a:cubicBezTo>
                  <a:pt x="46395" y="69592"/>
                  <a:pt x="47379" y="68465"/>
                  <a:pt x="48627" y="67703"/>
                </a:cubicBezTo>
                <a:close/>
                <a:moveTo>
                  <a:pt x="109511" y="4762"/>
                </a:moveTo>
                <a:lnTo>
                  <a:pt x="166661" y="61912"/>
                </a:lnTo>
                <a:lnTo>
                  <a:pt x="114273" y="61912"/>
                </a:lnTo>
                <a:cubicBezTo>
                  <a:pt x="111643" y="61912"/>
                  <a:pt x="109511" y="59780"/>
                  <a:pt x="109511" y="57150"/>
                </a:cubicBezTo>
                <a:close/>
                <a:moveTo>
                  <a:pt x="38074" y="0"/>
                </a:moveTo>
                <a:lnTo>
                  <a:pt x="95224" y="0"/>
                </a:lnTo>
                <a:lnTo>
                  <a:pt x="95224" y="57188"/>
                </a:lnTo>
                <a:cubicBezTo>
                  <a:pt x="95245" y="67694"/>
                  <a:pt x="103768" y="76200"/>
                  <a:pt x="114274" y="76200"/>
                </a:cubicBezTo>
                <a:lnTo>
                  <a:pt x="171424" y="76200"/>
                </a:lnTo>
                <a:lnTo>
                  <a:pt x="171424" y="171450"/>
                </a:lnTo>
                <a:cubicBezTo>
                  <a:pt x="171424" y="181971"/>
                  <a:pt x="162895" y="190500"/>
                  <a:pt x="152374" y="190500"/>
                </a:cubicBezTo>
                <a:lnTo>
                  <a:pt x="38074" y="190500"/>
                </a:lnTo>
                <a:cubicBezTo>
                  <a:pt x="27553" y="190500"/>
                  <a:pt x="19024" y="181971"/>
                  <a:pt x="19024" y="171450"/>
                </a:cubicBezTo>
                <a:lnTo>
                  <a:pt x="19024" y="128588"/>
                </a:lnTo>
                <a:lnTo>
                  <a:pt x="35998" y="128588"/>
                </a:lnTo>
                <a:lnTo>
                  <a:pt x="37836" y="128454"/>
                </a:lnTo>
                <a:lnTo>
                  <a:pt x="38369" y="128368"/>
                </a:lnTo>
                <a:cubicBezTo>
                  <a:pt x="43931" y="127447"/>
                  <a:pt x="48651" y="123778"/>
                  <a:pt x="50914" y="118615"/>
                </a:cubicBezTo>
                <a:lnTo>
                  <a:pt x="51657" y="116919"/>
                </a:lnTo>
                <a:lnTo>
                  <a:pt x="65582" y="151714"/>
                </a:lnTo>
                <a:lnTo>
                  <a:pt x="66373" y="153353"/>
                </a:lnTo>
                <a:lnTo>
                  <a:pt x="66639" y="153791"/>
                </a:lnTo>
                <a:cubicBezTo>
                  <a:pt x="73078" y="164592"/>
                  <a:pt x="89147" y="164697"/>
                  <a:pt x="95472" y="153381"/>
                </a:cubicBezTo>
                <a:lnTo>
                  <a:pt x="111331" y="128588"/>
                </a:lnTo>
                <a:lnTo>
                  <a:pt x="121237" y="128588"/>
                </a:lnTo>
                <a:lnTo>
                  <a:pt x="122923" y="128473"/>
                </a:lnTo>
                <a:lnTo>
                  <a:pt x="123418" y="128397"/>
                </a:lnTo>
                <a:cubicBezTo>
                  <a:pt x="131556" y="127156"/>
                  <a:pt x="137570" y="120159"/>
                  <a:pt x="137574" y="111926"/>
                </a:cubicBezTo>
                <a:cubicBezTo>
                  <a:pt x="137578" y="102720"/>
                  <a:pt x="130119" y="95255"/>
                  <a:pt x="120913" y="95250"/>
                </a:cubicBezTo>
                <a:lnTo>
                  <a:pt x="101530" y="95250"/>
                </a:lnTo>
                <a:lnTo>
                  <a:pt x="99777" y="95374"/>
                </a:lnTo>
                <a:lnTo>
                  <a:pt x="99263" y="95450"/>
                </a:lnTo>
                <a:cubicBezTo>
                  <a:pt x="94308" y="96234"/>
                  <a:pt x="89970" y="99208"/>
                  <a:pt x="87452" y="103546"/>
                </a:cubicBezTo>
                <a:lnTo>
                  <a:pt x="84156" y="108404"/>
                </a:lnTo>
                <a:lnTo>
                  <a:pt x="67697" y="67313"/>
                </a:lnTo>
                <a:lnTo>
                  <a:pt x="66887" y="65637"/>
                </a:lnTo>
                <a:lnTo>
                  <a:pt x="66611" y="65180"/>
                </a:lnTo>
                <a:cubicBezTo>
                  <a:pt x="59848" y="53902"/>
                  <a:pt x="42636" y="54464"/>
                  <a:pt x="37083" y="67123"/>
                </a:cubicBezTo>
                <a:lnTo>
                  <a:pt x="24758" y="95250"/>
                </a:lnTo>
                <a:lnTo>
                  <a:pt x="19024" y="95250"/>
                </a:lnTo>
                <a:lnTo>
                  <a:pt x="19024" y="19050"/>
                </a:lnTo>
                <a:cubicBezTo>
                  <a:pt x="19024" y="8529"/>
                  <a:pt x="27553" y="0"/>
                  <a:pt x="38074" y="0"/>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gradFill flip="none" rotWithShape="1">
                <a:gsLst>
                  <a:gs pos="20183">
                    <a:srgbClr val="FFFFFF"/>
                  </a:gs>
                  <a:gs pos="42000">
                    <a:srgbClr val="FFFFFF"/>
                  </a:gs>
                </a:gsLst>
                <a:lin ang="2700000" scaled="0"/>
                <a:tileRect/>
              </a:gradFill>
              <a:effectLst/>
              <a:uLnTx/>
              <a:uFillTx/>
              <a:latin typeface="Segoe UI Variable Display Semib" pitchFamily="2" charset="0"/>
              <a:ea typeface="+mn-ea"/>
              <a:cs typeface="Segoe Sans Display Semibold" pitchFamily="2" charset="0"/>
            </a:endParaRPr>
          </a:p>
        </p:txBody>
      </p:sp>
      <p:sp>
        <p:nvSpPr>
          <p:cNvPr id="6" name="Graphic 56">
            <a:extLst>
              <a:ext uri="{FF2B5EF4-FFF2-40B4-BE49-F238E27FC236}">
                <a16:creationId xmlns:a16="http://schemas.microsoft.com/office/drawing/2014/main" id="{CD02EF48-8B96-4B80-12FF-21E6FC885AAE}"/>
              </a:ext>
              <a:ext uri="{C183D7F6-B498-43B3-948B-1728B52AA6E4}">
                <adec:decorative xmlns:adec="http://schemas.microsoft.com/office/drawing/2017/decorative" val="1"/>
              </a:ext>
            </a:extLst>
          </p:cNvPr>
          <p:cNvSpPr>
            <a:spLocks/>
          </p:cNvSpPr>
          <p:nvPr/>
        </p:nvSpPr>
        <p:spPr>
          <a:xfrm>
            <a:off x="9073745" y="4902866"/>
            <a:ext cx="315066" cy="283632"/>
          </a:xfrm>
          <a:custGeom>
            <a:avLst/>
            <a:gdLst>
              <a:gd name="connsiteX0" fmla="*/ 121444 w 190546"/>
              <a:gd name="connsiteY0" fmla="*/ 114300 h 171535"/>
              <a:gd name="connsiteX1" fmla="*/ 138113 w 190546"/>
              <a:gd name="connsiteY1" fmla="*/ 130969 h 171535"/>
              <a:gd name="connsiteX2" fmla="*/ 138103 w 190546"/>
              <a:gd name="connsiteY2" fmla="*/ 140132 h 171535"/>
              <a:gd name="connsiteX3" fmla="*/ 95888 w 190546"/>
              <a:gd name="connsiteY3" fmla="*/ 171536 h 171535"/>
              <a:gd name="connsiteX4" fmla="*/ 52388 w 190546"/>
              <a:gd name="connsiteY4" fmla="*/ 140494 h 171535"/>
              <a:gd name="connsiteX5" fmla="*/ 52388 w 190546"/>
              <a:gd name="connsiteY5" fmla="*/ 130969 h 171535"/>
              <a:gd name="connsiteX6" fmla="*/ 69056 w 190546"/>
              <a:gd name="connsiteY6" fmla="*/ 114300 h 171535"/>
              <a:gd name="connsiteX7" fmla="*/ 121444 w 190546"/>
              <a:gd name="connsiteY7" fmla="*/ 114300 h 171535"/>
              <a:gd name="connsiteX8" fmla="*/ 16669 w 190546"/>
              <a:gd name="connsiteY8" fmla="*/ 66675 h 171535"/>
              <a:gd name="connsiteX9" fmla="*/ 58350 w 190546"/>
              <a:gd name="connsiteY9" fmla="*/ 66675 h 171535"/>
              <a:gd name="connsiteX10" fmla="*/ 68513 w 190546"/>
              <a:gd name="connsiteY10" fmla="*/ 103346 h 171535"/>
              <a:gd name="connsiteX11" fmla="*/ 70056 w 190546"/>
              <a:gd name="connsiteY11" fmla="*/ 104785 h 171535"/>
              <a:gd name="connsiteX12" fmla="*/ 69056 w 190546"/>
              <a:gd name="connsiteY12" fmla="*/ 104775 h 171535"/>
              <a:gd name="connsiteX13" fmla="*/ 43825 w 190546"/>
              <a:gd name="connsiteY13" fmla="*/ 123901 h 171535"/>
              <a:gd name="connsiteX14" fmla="*/ 43501 w 190546"/>
              <a:gd name="connsiteY14" fmla="*/ 123911 h 171535"/>
              <a:gd name="connsiteX15" fmla="*/ 0 w 190546"/>
              <a:gd name="connsiteY15" fmla="*/ 92869 h 171535"/>
              <a:gd name="connsiteX16" fmla="*/ 0 w 190546"/>
              <a:gd name="connsiteY16" fmla="*/ 83344 h 171535"/>
              <a:gd name="connsiteX17" fmla="*/ 16669 w 190546"/>
              <a:gd name="connsiteY17" fmla="*/ 66675 h 171535"/>
              <a:gd name="connsiteX18" fmla="*/ 173831 w 190546"/>
              <a:gd name="connsiteY18" fmla="*/ 66675 h 171535"/>
              <a:gd name="connsiteX19" fmla="*/ 190500 w 190546"/>
              <a:gd name="connsiteY19" fmla="*/ 83344 h 171535"/>
              <a:gd name="connsiteX20" fmla="*/ 190490 w 190546"/>
              <a:gd name="connsiteY20" fmla="*/ 92507 h 171535"/>
              <a:gd name="connsiteX21" fmla="*/ 148276 w 190546"/>
              <a:gd name="connsiteY21" fmla="*/ 123911 h 171535"/>
              <a:gd name="connsiteX22" fmla="*/ 146666 w 190546"/>
              <a:gd name="connsiteY22" fmla="*/ 123892 h 171535"/>
              <a:gd name="connsiteX23" fmla="*/ 123320 w 190546"/>
              <a:gd name="connsiteY23" fmla="*/ 104842 h 171535"/>
              <a:gd name="connsiteX24" fmla="*/ 121444 w 190546"/>
              <a:gd name="connsiteY24" fmla="*/ 104775 h 171535"/>
              <a:gd name="connsiteX25" fmla="*/ 120444 w 190546"/>
              <a:gd name="connsiteY25" fmla="*/ 104785 h 171535"/>
              <a:gd name="connsiteX26" fmla="*/ 132150 w 190546"/>
              <a:gd name="connsiteY26" fmla="*/ 66685 h 171535"/>
              <a:gd name="connsiteX27" fmla="*/ 173831 w 190546"/>
              <a:gd name="connsiteY27" fmla="*/ 66675 h 171535"/>
              <a:gd name="connsiteX28" fmla="*/ 95250 w 190546"/>
              <a:gd name="connsiteY28" fmla="*/ 47625 h 171535"/>
              <a:gd name="connsiteX29" fmla="*/ 123825 w 190546"/>
              <a:gd name="connsiteY29" fmla="*/ 76200 h 171535"/>
              <a:gd name="connsiteX30" fmla="*/ 95250 w 190546"/>
              <a:gd name="connsiteY30" fmla="*/ 104775 h 171535"/>
              <a:gd name="connsiteX31" fmla="*/ 66675 w 190546"/>
              <a:gd name="connsiteY31" fmla="*/ 76200 h 171535"/>
              <a:gd name="connsiteX32" fmla="*/ 95250 w 190546"/>
              <a:gd name="connsiteY32" fmla="*/ 47625 h 171535"/>
              <a:gd name="connsiteX33" fmla="*/ 42863 w 190546"/>
              <a:gd name="connsiteY33" fmla="*/ 0 h 171535"/>
              <a:gd name="connsiteX34" fmla="*/ 71438 w 190546"/>
              <a:gd name="connsiteY34" fmla="*/ 28575 h 171535"/>
              <a:gd name="connsiteX35" fmla="*/ 42863 w 190546"/>
              <a:gd name="connsiteY35" fmla="*/ 57150 h 171535"/>
              <a:gd name="connsiteX36" fmla="*/ 14288 w 190546"/>
              <a:gd name="connsiteY36" fmla="*/ 28575 h 171535"/>
              <a:gd name="connsiteX37" fmla="*/ 42863 w 190546"/>
              <a:gd name="connsiteY37" fmla="*/ 0 h 171535"/>
              <a:gd name="connsiteX38" fmla="*/ 147638 w 190546"/>
              <a:gd name="connsiteY38" fmla="*/ 0 h 171535"/>
              <a:gd name="connsiteX39" fmla="*/ 176213 w 190546"/>
              <a:gd name="connsiteY39" fmla="*/ 28575 h 171535"/>
              <a:gd name="connsiteX40" fmla="*/ 147638 w 190546"/>
              <a:gd name="connsiteY40" fmla="*/ 57150 h 171535"/>
              <a:gd name="connsiteX41" fmla="*/ 119063 w 190546"/>
              <a:gd name="connsiteY41" fmla="*/ 28575 h 171535"/>
              <a:gd name="connsiteX42" fmla="*/ 147638 w 190546"/>
              <a:gd name="connsiteY42" fmla="*/ 0 h 171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90546" h="171535">
                <a:moveTo>
                  <a:pt x="121444" y="114300"/>
                </a:moveTo>
                <a:cubicBezTo>
                  <a:pt x="130645" y="114300"/>
                  <a:pt x="138113" y="121768"/>
                  <a:pt x="138113" y="130969"/>
                </a:cubicBezTo>
                <a:lnTo>
                  <a:pt x="138103" y="140132"/>
                </a:lnTo>
                <a:cubicBezTo>
                  <a:pt x="139217" y="160992"/>
                  <a:pt x="123711" y="171536"/>
                  <a:pt x="95888" y="171536"/>
                </a:cubicBezTo>
                <a:cubicBezTo>
                  <a:pt x="68170" y="171536"/>
                  <a:pt x="52388" y="161153"/>
                  <a:pt x="52388" y="140494"/>
                </a:cubicBezTo>
                <a:lnTo>
                  <a:pt x="52388" y="130969"/>
                </a:lnTo>
                <a:cubicBezTo>
                  <a:pt x="52388" y="121768"/>
                  <a:pt x="59855" y="114300"/>
                  <a:pt x="69056" y="114300"/>
                </a:cubicBezTo>
                <a:lnTo>
                  <a:pt x="121444" y="114300"/>
                </a:lnTo>
                <a:close/>
                <a:moveTo>
                  <a:pt x="16669" y="66675"/>
                </a:moveTo>
                <a:lnTo>
                  <a:pt x="58350" y="66675"/>
                </a:lnTo>
                <a:cubicBezTo>
                  <a:pt x="54968" y="79837"/>
                  <a:pt x="58839" y="93803"/>
                  <a:pt x="68513" y="103346"/>
                </a:cubicBezTo>
                <a:lnTo>
                  <a:pt x="70056" y="104785"/>
                </a:lnTo>
                <a:lnTo>
                  <a:pt x="69056" y="104775"/>
                </a:lnTo>
                <a:cubicBezTo>
                  <a:pt x="57308" y="104771"/>
                  <a:pt x="46994" y="112589"/>
                  <a:pt x="43825" y="123901"/>
                </a:cubicBezTo>
                <a:lnTo>
                  <a:pt x="43501" y="123911"/>
                </a:lnTo>
                <a:cubicBezTo>
                  <a:pt x="15783" y="123911"/>
                  <a:pt x="0" y="113528"/>
                  <a:pt x="0" y="92869"/>
                </a:cubicBezTo>
                <a:lnTo>
                  <a:pt x="0" y="83344"/>
                </a:lnTo>
                <a:cubicBezTo>
                  <a:pt x="0" y="74143"/>
                  <a:pt x="7468" y="66675"/>
                  <a:pt x="16669" y="66675"/>
                </a:cubicBezTo>
                <a:close/>
                <a:moveTo>
                  <a:pt x="173831" y="66675"/>
                </a:moveTo>
                <a:cubicBezTo>
                  <a:pt x="183032" y="66675"/>
                  <a:pt x="190500" y="74143"/>
                  <a:pt x="190500" y="83344"/>
                </a:cubicBezTo>
                <a:lnTo>
                  <a:pt x="190490" y="92507"/>
                </a:lnTo>
                <a:cubicBezTo>
                  <a:pt x="191605" y="113367"/>
                  <a:pt x="176098" y="123911"/>
                  <a:pt x="148276" y="123911"/>
                </a:cubicBezTo>
                <a:lnTo>
                  <a:pt x="146666" y="123892"/>
                </a:lnTo>
                <a:cubicBezTo>
                  <a:pt x="143666" y="113263"/>
                  <a:pt x="134335" y="105648"/>
                  <a:pt x="123320" y="104842"/>
                </a:cubicBezTo>
                <a:lnTo>
                  <a:pt x="121444" y="104775"/>
                </a:lnTo>
                <a:lnTo>
                  <a:pt x="120444" y="104785"/>
                </a:lnTo>
                <a:cubicBezTo>
                  <a:pt x="131227" y="95314"/>
                  <a:pt x="135755" y="80576"/>
                  <a:pt x="132150" y="66685"/>
                </a:cubicBezTo>
                <a:lnTo>
                  <a:pt x="173831" y="66675"/>
                </a:lnTo>
                <a:close/>
                <a:moveTo>
                  <a:pt x="95250" y="47625"/>
                </a:moveTo>
                <a:cubicBezTo>
                  <a:pt x="111032" y="47625"/>
                  <a:pt x="123825" y="60419"/>
                  <a:pt x="123825" y="76200"/>
                </a:cubicBezTo>
                <a:cubicBezTo>
                  <a:pt x="123825" y="91982"/>
                  <a:pt x="111032" y="104775"/>
                  <a:pt x="95250" y="104775"/>
                </a:cubicBezTo>
                <a:cubicBezTo>
                  <a:pt x="79468" y="104775"/>
                  <a:pt x="66675" y="91982"/>
                  <a:pt x="66675" y="76200"/>
                </a:cubicBezTo>
                <a:cubicBezTo>
                  <a:pt x="66675" y="60419"/>
                  <a:pt x="79468" y="47625"/>
                  <a:pt x="95250" y="47625"/>
                </a:cubicBezTo>
                <a:close/>
                <a:moveTo>
                  <a:pt x="42863" y="0"/>
                </a:moveTo>
                <a:cubicBezTo>
                  <a:pt x="58644" y="0"/>
                  <a:pt x="71438" y="12794"/>
                  <a:pt x="71438" y="28575"/>
                </a:cubicBezTo>
                <a:cubicBezTo>
                  <a:pt x="71438" y="44356"/>
                  <a:pt x="58644" y="57150"/>
                  <a:pt x="42863" y="57150"/>
                </a:cubicBezTo>
                <a:cubicBezTo>
                  <a:pt x="27081" y="57150"/>
                  <a:pt x="14288" y="44356"/>
                  <a:pt x="14288" y="28575"/>
                </a:cubicBezTo>
                <a:cubicBezTo>
                  <a:pt x="14288" y="12794"/>
                  <a:pt x="27081" y="0"/>
                  <a:pt x="42863" y="0"/>
                </a:cubicBezTo>
                <a:close/>
                <a:moveTo>
                  <a:pt x="147638" y="0"/>
                </a:moveTo>
                <a:cubicBezTo>
                  <a:pt x="163419" y="0"/>
                  <a:pt x="176213" y="12794"/>
                  <a:pt x="176213" y="28575"/>
                </a:cubicBezTo>
                <a:cubicBezTo>
                  <a:pt x="176213" y="44356"/>
                  <a:pt x="163419" y="57150"/>
                  <a:pt x="147638" y="57150"/>
                </a:cubicBezTo>
                <a:cubicBezTo>
                  <a:pt x="131856" y="57150"/>
                  <a:pt x="119063" y="44356"/>
                  <a:pt x="119063" y="28575"/>
                </a:cubicBezTo>
                <a:cubicBezTo>
                  <a:pt x="119063" y="12794"/>
                  <a:pt x="131856" y="0"/>
                  <a:pt x="147638" y="0"/>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gradFill flip="none" rotWithShape="1">
                <a:gsLst>
                  <a:gs pos="20183">
                    <a:srgbClr val="FFFFFF"/>
                  </a:gs>
                  <a:gs pos="42000">
                    <a:srgbClr val="FFFFFF"/>
                  </a:gs>
                </a:gsLst>
                <a:lin ang="2700000" scaled="0"/>
                <a:tileRect/>
              </a:gradFill>
              <a:effectLst/>
              <a:uLnTx/>
              <a:uFillTx/>
              <a:latin typeface="Segoe UI Variable Display Semib" pitchFamily="2" charset="0"/>
              <a:ea typeface="+mn-ea"/>
              <a:cs typeface="Segoe Sans Display Semibold" pitchFamily="2" charset="0"/>
            </a:endParaRPr>
          </a:p>
        </p:txBody>
      </p:sp>
      <p:sp>
        <p:nvSpPr>
          <p:cNvPr id="13" name="Graphic 10">
            <a:extLst>
              <a:ext uri="{FF2B5EF4-FFF2-40B4-BE49-F238E27FC236}">
                <a16:creationId xmlns:a16="http://schemas.microsoft.com/office/drawing/2014/main" id="{5BC0B155-AD97-6B87-78E8-FB7DE7772CDC}"/>
              </a:ext>
              <a:ext uri="{C183D7F6-B498-43B3-948B-1728B52AA6E4}">
                <adec:decorative xmlns:adec="http://schemas.microsoft.com/office/drawing/2017/decorative" val="1"/>
              </a:ext>
            </a:extLst>
          </p:cNvPr>
          <p:cNvSpPr>
            <a:spLocks/>
          </p:cNvSpPr>
          <p:nvPr/>
        </p:nvSpPr>
        <p:spPr>
          <a:xfrm>
            <a:off x="3130860" y="4904527"/>
            <a:ext cx="224248" cy="280310"/>
          </a:xfrm>
          <a:custGeom>
            <a:avLst/>
            <a:gdLst>
              <a:gd name="connsiteX0" fmla="*/ 76200 w 152400"/>
              <a:gd name="connsiteY0" fmla="*/ 76200 h 190500"/>
              <a:gd name="connsiteX1" fmla="*/ 152400 w 152400"/>
              <a:gd name="connsiteY1" fmla="*/ 38100 h 190500"/>
              <a:gd name="connsiteX2" fmla="*/ 76200 w 152400"/>
              <a:gd name="connsiteY2" fmla="*/ 0 h 190500"/>
              <a:gd name="connsiteX3" fmla="*/ 0 w 152400"/>
              <a:gd name="connsiteY3" fmla="*/ 38100 h 190500"/>
              <a:gd name="connsiteX4" fmla="*/ 76200 w 152400"/>
              <a:gd name="connsiteY4" fmla="*/ 76200 h 190500"/>
              <a:gd name="connsiteX5" fmla="*/ 136474 w 152400"/>
              <a:gd name="connsiteY5" fmla="*/ 77819 h 190500"/>
              <a:gd name="connsiteX6" fmla="*/ 152400 w 152400"/>
              <a:gd name="connsiteY6" fmla="*/ 67180 h 190500"/>
              <a:gd name="connsiteX7" fmla="*/ 152400 w 152400"/>
              <a:gd name="connsiteY7" fmla="*/ 152400 h 190500"/>
              <a:gd name="connsiteX8" fmla="*/ 76200 w 152400"/>
              <a:gd name="connsiteY8" fmla="*/ 190500 h 190500"/>
              <a:gd name="connsiteX9" fmla="*/ 0 w 152400"/>
              <a:gd name="connsiteY9" fmla="*/ 152400 h 190500"/>
              <a:gd name="connsiteX10" fmla="*/ 0 w 152400"/>
              <a:gd name="connsiteY10" fmla="*/ 67180 h 190500"/>
              <a:gd name="connsiteX11" fmla="*/ 15926 w 152400"/>
              <a:gd name="connsiteY11" fmla="*/ 77819 h 190500"/>
              <a:gd name="connsiteX12" fmla="*/ 76200 w 152400"/>
              <a:gd name="connsiteY12" fmla="*/ 90488 h 190500"/>
              <a:gd name="connsiteX13" fmla="*/ 136474 w 152400"/>
              <a:gd name="connsiteY13" fmla="*/ 7781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400" h="190500">
                <a:moveTo>
                  <a:pt x="76200" y="76200"/>
                </a:moveTo>
                <a:cubicBezTo>
                  <a:pt x="118281" y="76200"/>
                  <a:pt x="152400" y="59150"/>
                  <a:pt x="152400" y="38100"/>
                </a:cubicBezTo>
                <a:cubicBezTo>
                  <a:pt x="152400" y="17050"/>
                  <a:pt x="118281" y="0"/>
                  <a:pt x="76200" y="0"/>
                </a:cubicBezTo>
                <a:cubicBezTo>
                  <a:pt x="34119" y="0"/>
                  <a:pt x="0" y="17050"/>
                  <a:pt x="0" y="38100"/>
                </a:cubicBezTo>
                <a:cubicBezTo>
                  <a:pt x="0" y="59150"/>
                  <a:pt x="34119" y="76200"/>
                  <a:pt x="76200" y="76200"/>
                </a:cubicBezTo>
                <a:close/>
                <a:moveTo>
                  <a:pt x="136474" y="77819"/>
                </a:moveTo>
                <a:cubicBezTo>
                  <a:pt x="142230" y="74993"/>
                  <a:pt x="147585" y="71415"/>
                  <a:pt x="152400" y="67180"/>
                </a:cubicBezTo>
                <a:lnTo>
                  <a:pt x="152400" y="152400"/>
                </a:lnTo>
                <a:cubicBezTo>
                  <a:pt x="152400" y="173450"/>
                  <a:pt x="118281" y="190500"/>
                  <a:pt x="76200" y="190500"/>
                </a:cubicBezTo>
                <a:cubicBezTo>
                  <a:pt x="34119" y="190500"/>
                  <a:pt x="0" y="173450"/>
                  <a:pt x="0" y="152400"/>
                </a:cubicBezTo>
                <a:lnTo>
                  <a:pt x="0" y="67180"/>
                </a:lnTo>
                <a:cubicBezTo>
                  <a:pt x="4815" y="71415"/>
                  <a:pt x="10170" y="74993"/>
                  <a:pt x="15926" y="77819"/>
                </a:cubicBezTo>
                <a:cubicBezTo>
                  <a:pt x="32099" y="85896"/>
                  <a:pt x="53416" y="90488"/>
                  <a:pt x="76200" y="90488"/>
                </a:cubicBezTo>
                <a:cubicBezTo>
                  <a:pt x="98984" y="90488"/>
                  <a:pt x="120301" y="85896"/>
                  <a:pt x="136474" y="77819"/>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Sans Display"/>
              <a:ea typeface="+mn-ea"/>
              <a:cs typeface="+mn-cs"/>
            </a:endParaRPr>
          </a:p>
        </p:txBody>
      </p:sp>
      <p:grpSp>
        <p:nvGrpSpPr>
          <p:cNvPr id="16" name="Group 15">
            <a:extLst>
              <a:ext uri="{FF2B5EF4-FFF2-40B4-BE49-F238E27FC236}">
                <a16:creationId xmlns:a16="http://schemas.microsoft.com/office/drawing/2014/main" id="{12A92B7F-6D98-F037-3B6C-2300009C1F6D}"/>
              </a:ext>
              <a:ext uri="{C183D7F6-B498-43B3-948B-1728B52AA6E4}">
                <adec:decorative xmlns:adec="http://schemas.microsoft.com/office/drawing/2017/decorative" val="1"/>
              </a:ext>
            </a:extLst>
          </p:cNvPr>
          <p:cNvGrpSpPr/>
          <p:nvPr/>
        </p:nvGrpSpPr>
        <p:grpSpPr>
          <a:xfrm>
            <a:off x="5964426" y="5299213"/>
            <a:ext cx="2971442" cy="1130984"/>
            <a:chOff x="5964426" y="4990561"/>
            <a:chExt cx="2971442" cy="1439636"/>
          </a:xfrm>
        </p:grpSpPr>
        <p:cxnSp>
          <p:nvCxnSpPr>
            <p:cNvPr id="18" name="Straight Connector 17">
              <a:extLst>
                <a:ext uri="{FF2B5EF4-FFF2-40B4-BE49-F238E27FC236}">
                  <a16:creationId xmlns:a16="http://schemas.microsoft.com/office/drawing/2014/main" id="{2362AF39-EC4D-87D0-4AB4-EF5D2CF70EE6}"/>
                </a:ext>
                <a:ext uri="{C183D7F6-B498-43B3-948B-1728B52AA6E4}">
                  <adec:decorative xmlns:adec="http://schemas.microsoft.com/office/drawing/2017/decorative" val="1"/>
                </a:ext>
              </a:extLst>
            </p:cNvPr>
            <p:cNvCxnSpPr>
              <a:cxnSpLocks/>
            </p:cNvCxnSpPr>
            <p:nvPr/>
          </p:nvCxnSpPr>
          <p:spPr>
            <a:xfrm>
              <a:off x="5964426" y="4990561"/>
              <a:ext cx="0" cy="1439636"/>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E10D32FE-77B9-35AB-A46B-67185828DD79}"/>
                </a:ext>
                <a:ext uri="{C183D7F6-B498-43B3-948B-1728B52AA6E4}">
                  <adec:decorative xmlns:adec="http://schemas.microsoft.com/office/drawing/2017/decorative" val="1"/>
                </a:ext>
              </a:extLst>
            </p:cNvPr>
            <p:cNvCxnSpPr>
              <a:cxnSpLocks/>
            </p:cNvCxnSpPr>
            <p:nvPr/>
          </p:nvCxnSpPr>
          <p:spPr>
            <a:xfrm>
              <a:off x="8935868" y="4990561"/>
              <a:ext cx="0" cy="1439636"/>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34" name="Text Placeholder 11">
            <a:extLst>
              <a:ext uri="{FF2B5EF4-FFF2-40B4-BE49-F238E27FC236}">
                <a16:creationId xmlns:a16="http://schemas.microsoft.com/office/drawing/2014/main" id="{3C47EDBD-132C-315A-83F2-5E2F527D3BDE}"/>
              </a:ext>
              <a:ext uri="{C183D7F6-B498-43B3-948B-1728B52AA6E4}">
                <adec:decorative xmlns:adec="http://schemas.microsoft.com/office/drawing/2017/decorative" val="0"/>
              </a:ext>
            </a:extLst>
          </p:cNvPr>
          <p:cNvSpPr txBox="1">
            <a:spLocks noGrp="1"/>
          </p:cNvSpPr>
          <p:nvPr>
            <p:ph type="title" idx="4294967295"/>
          </p:nvPr>
        </p:nvSpPr>
        <p:spPr>
          <a:xfrm>
            <a:off x="306028" y="2019300"/>
            <a:ext cx="2171700" cy="1846263"/>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Sans Display" pitchFamily="2"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400"/>
              </a:spcAft>
              <a:buClrTx/>
              <a:buSzPct val="90000"/>
              <a:buFont typeface="Wingdings" panose="05000000000000000000" pitchFamily="2" charset="2"/>
              <a:buNone/>
              <a:tabLst/>
              <a:defRPr/>
            </a:pPr>
            <a:r>
              <a:rPr kumimoji="0" lang="en-US" sz="2000" i="0" u="none" strike="noStrike" kern="1200" cap="none" spc="0" normalizeH="0" baseline="0" noProof="0">
                <a:ln>
                  <a:noFill/>
                </a:ln>
                <a:effectLst/>
                <a:uLnTx/>
                <a:uFillTx/>
                <a:latin typeface="+mj-lt"/>
                <a:ea typeface="+mj-ea"/>
                <a:cs typeface="+mj-cs"/>
              </a:rPr>
              <a:t>PETRONAS drives quality decision-making with fast, easy access to intelligent data hub built on Azure</a:t>
            </a:r>
          </a:p>
        </p:txBody>
      </p:sp>
      <p:pic>
        <p:nvPicPr>
          <p:cNvPr id="2" name="Picture 18" descr="PETRONAS logo">
            <a:extLst>
              <a:ext uri="{FF2B5EF4-FFF2-40B4-BE49-F238E27FC236}">
                <a16:creationId xmlns:a16="http://schemas.microsoft.com/office/drawing/2014/main" id="{11E05D29-AC58-9267-3DD0-4822EA424B24}"/>
              </a:ext>
              <a:ext uri="{C183D7F6-B498-43B3-948B-1728B52AA6E4}">
                <adec:decorative xmlns:adec="http://schemas.microsoft.com/office/drawing/2017/decorative" val="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6028" y="545403"/>
            <a:ext cx="2029293" cy="773933"/>
          </a:xfrm>
          <a:prstGeom prst="rect">
            <a:avLst/>
          </a:prstGeom>
          <a:noFill/>
          <a:extLst>
            <a:ext uri="{909E8E84-426E-40DD-AFC4-6F175D3DCCD1}">
              <a14:hiddenFill xmlns:a14="http://schemas.microsoft.com/office/drawing/2010/main">
                <a:solidFill>
                  <a:srgbClr val="FFFFFF"/>
                </a:solidFill>
              </a14:hiddenFill>
            </a:ext>
          </a:extLst>
        </p:spPr>
      </p:pic>
      <p:sp>
        <p:nvSpPr>
          <p:cNvPr id="36" name="Rectangle: Rounded Corners 35">
            <a:hlinkClick r:id="rId4"/>
            <a:extLst>
              <a:ext uri="{FF2B5EF4-FFF2-40B4-BE49-F238E27FC236}">
                <a16:creationId xmlns:a16="http://schemas.microsoft.com/office/drawing/2014/main" id="{45E44182-3F97-C30F-3C15-EC4578CB4BA2}"/>
              </a:ext>
              <a:ext uri="{C183D7F6-B498-43B3-948B-1728B52AA6E4}">
                <adec:decorative xmlns:adec="http://schemas.microsoft.com/office/drawing/2017/decorative" val="0"/>
              </a:ext>
            </a:extLst>
          </p:cNvPr>
          <p:cNvSpPr/>
          <p:nvPr/>
        </p:nvSpPr>
        <p:spPr bwMode="auto">
          <a:xfrm>
            <a:off x="292100" y="5663537"/>
            <a:ext cx="1713272" cy="389513"/>
          </a:xfrm>
          <a:prstGeom prst="roundRect">
            <a:avLst>
              <a:gd name="adj" fmla="val 50000"/>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r>
              <a:rPr kumimoji="0" lang="en-US" sz="1200" b="0" i="0" u="none" strike="noStrike" kern="1200" cap="none" spc="0" normalizeH="0" baseline="0" noProof="0">
                <a:ln w="3175">
                  <a:noFill/>
                </a:ln>
                <a:solidFill>
                  <a:srgbClr val="FFFFFF"/>
                </a:solidFill>
                <a:effectLst/>
                <a:uLnTx/>
                <a:uFillTx/>
                <a:latin typeface="Segoe UI Semibold"/>
                <a:ea typeface="+mn-ea"/>
                <a:cs typeface="+mn-cs"/>
              </a:rPr>
              <a:t>Read full story here</a:t>
            </a:r>
          </a:p>
        </p:txBody>
      </p:sp>
      <p:pic>
        <p:nvPicPr>
          <p:cNvPr id="7" name="Picture 6">
            <a:extLst>
              <a:ext uri="{FF2B5EF4-FFF2-40B4-BE49-F238E27FC236}">
                <a16:creationId xmlns:a16="http://schemas.microsoft.com/office/drawing/2014/main" id="{4927F142-2D50-11B8-38D9-147D57BF412F}"/>
              </a:ext>
              <a:ext uri="{C183D7F6-B498-43B3-948B-1728B52AA6E4}">
                <adec:decorative xmlns:adec="http://schemas.microsoft.com/office/drawing/2017/decorative" val="1"/>
              </a:ext>
            </a:extLst>
          </p:cNvPr>
          <p:cNvPicPr>
            <a:picLocks/>
          </p:cNvPicPr>
          <p:nvPr/>
        </p:nvPicPr>
        <p:blipFill rotWithShape="1">
          <a:blip r:embed="rId5" cstate="email">
            <a:extLst>
              <a:ext uri="{28A0092B-C50C-407E-A947-70E740481C1C}">
                <a14:useLocalDpi xmlns:a14="http://schemas.microsoft.com/office/drawing/2010/main"/>
              </a:ext>
            </a:extLst>
          </a:blip>
          <a:srcRect/>
          <a:stretch/>
        </p:blipFill>
        <p:spPr>
          <a:xfrm>
            <a:off x="3132293" y="427803"/>
            <a:ext cx="8638575" cy="2611318"/>
          </a:xfrm>
          <a:prstGeom prst="roundRect">
            <a:avLst>
              <a:gd name="adj" fmla="val 4146"/>
            </a:avLst>
          </a:prstGeom>
        </p:spPr>
      </p:pic>
      <p:sp>
        <p:nvSpPr>
          <p:cNvPr id="12" name="Text Placeholder 9">
            <a:extLst>
              <a:ext uri="{FF2B5EF4-FFF2-40B4-BE49-F238E27FC236}">
                <a16:creationId xmlns:a16="http://schemas.microsoft.com/office/drawing/2014/main" id="{91BF435D-D656-59BD-4D43-7A42BF72410D}"/>
              </a:ext>
              <a:ext uri="{C183D7F6-B498-43B3-948B-1728B52AA6E4}">
                <adec:decorative xmlns:adec="http://schemas.microsoft.com/office/drawing/2017/decorative" val="0"/>
              </a:ext>
            </a:extLst>
          </p:cNvPr>
          <p:cNvSpPr txBox="1">
            <a:spLocks/>
          </p:cNvSpPr>
          <p:nvPr/>
        </p:nvSpPr>
        <p:spPr>
          <a:xfrm>
            <a:off x="3133725" y="3207069"/>
            <a:ext cx="8635710" cy="907941"/>
          </a:xfrm>
          <a:prstGeom prst="rect">
            <a:avLst/>
          </a:prstGeom>
        </p:spPr>
        <p:txBody>
          <a:bodyPr wrap="square" lIns="0" tIns="0" rIns="0" bIns="0">
            <a:sp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Sans Display" pitchFamily="2"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600"/>
              </a:spcAft>
              <a:buClrTx/>
              <a:buSzPct val="90000"/>
              <a:buFont typeface="Wingdings" panose="05000000000000000000" pitchFamily="2" charset="2"/>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Segoe Sans Display" pitchFamily="2" charset="0"/>
              </a:rPr>
              <a:t>“Our employees in different departments can draw new insights, discover new ideas, and take innovative actions without any need for coding knowledge to analyze data.”</a:t>
            </a:r>
          </a:p>
          <a:p>
            <a:pPr marL="0" marR="0" lvl="0" indent="0" algn="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Segoe Sans Display" pitchFamily="2" charset="0"/>
              </a:rPr>
              <a:t>– Datin Habsah Nordin, </a:t>
            </a:r>
          </a:p>
          <a:p>
            <a:pPr marL="0" marR="0" lvl="0" indent="0" algn="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000000"/>
                </a:solidFill>
                <a:effectLst/>
                <a:uLnTx/>
                <a:uFillTx/>
                <a:latin typeface="Segoe UI"/>
                <a:ea typeface="+mn-ea"/>
                <a:cs typeface="Segoe Sans Display" pitchFamily="2" charset="0"/>
              </a:rPr>
              <a:t>Head, Enterprise Data, PETRONAS</a:t>
            </a:r>
          </a:p>
        </p:txBody>
      </p:sp>
      <p:sp>
        <p:nvSpPr>
          <p:cNvPr id="5" name="TextBox 24_1">
            <a:extLst>
              <a:ext uri="{FF2B5EF4-FFF2-40B4-BE49-F238E27FC236}">
                <a16:creationId xmlns:a16="http://schemas.microsoft.com/office/drawing/2014/main" id="{071E4A0D-EDD5-25AB-7EB2-1B3C39FC3B4C}"/>
              </a:ext>
              <a:ext uri="{C183D7F6-B498-43B3-948B-1728B52AA6E4}">
                <adec:decorative xmlns:adec="http://schemas.microsoft.com/office/drawing/2017/decorative" val="0"/>
              </a:ext>
            </a:extLst>
          </p:cNvPr>
          <p:cNvSpPr txBox="1">
            <a:spLocks/>
          </p:cNvSpPr>
          <p:nvPr/>
        </p:nvSpPr>
        <p:spPr>
          <a:xfrm>
            <a:off x="3130860" y="4370434"/>
            <a:ext cx="8638575" cy="372878"/>
          </a:xfrm>
          <a:prstGeom prst="roundRect">
            <a:avLst>
              <a:gd name="adj" fmla="val 14238"/>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defTabSz="3447426">
              <a:spcBef>
                <a:spcPts val="1205"/>
              </a:spcBef>
              <a:tabLst>
                <a:tab pos="5665570" algn="l"/>
              </a:tabLst>
              <a:defRPr sz="5141" b="1">
                <a:ln w="3175">
                  <a:noFill/>
                </a:ln>
                <a:gradFill flip="none" rotWithShape="1">
                  <a:gsLst>
                    <a:gs pos="20183">
                      <a:srgbClr val="FFFFFF"/>
                    </a:gs>
                    <a:gs pos="42000">
                      <a:srgbClr val="FFFFFF"/>
                    </a:gs>
                  </a:gsLst>
                  <a:lin ang="2700000" scaled="0"/>
                  <a:tileRect/>
                </a:gradFill>
                <a:latin typeface="Segoe UI Variable Display Semib" pitchFamily="2" charset="0"/>
                <a:cs typeface="Segoe Sans Display Semibold" pitchFamily="2" charset="0"/>
              </a:defRPr>
            </a:lvl1p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r>
              <a:rPr kumimoji="0" lang="en-US" sz="1600" b="0" i="0" u="none" strike="noStrike" kern="1200" cap="none" spc="0" normalizeH="0" baseline="0" noProof="0">
                <a:ln w="3175">
                  <a:noFill/>
                </a:ln>
                <a:solidFill>
                  <a:srgbClr val="FFFFFF"/>
                </a:solidFill>
                <a:effectLst/>
                <a:uLnTx/>
                <a:uFillTx/>
                <a:latin typeface="Segoe UI Semibold"/>
                <a:ea typeface="+mn-ea"/>
                <a:cs typeface="Segoe Sans Display Semibold" pitchFamily="2" charset="0"/>
              </a:rPr>
              <a:t>Business Outcomes </a:t>
            </a:r>
          </a:p>
        </p:txBody>
      </p:sp>
      <p:sp>
        <p:nvSpPr>
          <p:cNvPr id="8" name="TextBox 7">
            <a:extLst>
              <a:ext uri="{FF2B5EF4-FFF2-40B4-BE49-F238E27FC236}">
                <a16:creationId xmlns:a16="http://schemas.microsoft.com/office/drawing/2014/main" id="{4489178B-C8B0-5250-CC09-F104886DDED6}"/>
              </a:ext>
              <a:ext uri="{C183D7F6-B498-43B3-948B-1728B52AA6E4}">
                <adec:decorative xmlns:adec="http://schemas.microsoft.com/office/drawing/2017/decorative" val="0"/>
              </a:ext>
            </a:extLst>
          </p:cNvPr>
          <p:cNvSpPr txBox="1">
            <a:spLocks/>
          </p:cNvSpPr>
          <p:nvPr/>
        </p:nvSpPr>
        <p:spPr>
          <a:xfrm>
            <a:off x="3130860" y="5291424"/>
            <a:ext cx="2695690" cy="990015"/>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Liberalized data on a unified platform</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Made data available and accessible to everyone at the company through a unified platform supported by Microsoft Azure</a:t>
            </a:r>
          </a:p>
        </p:txBody>
      </p:sp>
      <p:sp>
        <p:nvSpPr>
          <p:cNvPr id="9" name="TextBox 8">
            <a:extLst>
              <a:ext uri="{FF2B5EF4-FFF2-40B4-BE49-F238E27FC236}">
                <a16:creationId xmlns:a16="http://schemas.microsoft.com/office/drawing/2014/main" id="{30FC6393-AB24-1B7E-33BB-7B8D36E8FEE0}"/>
              </a:ext>
              <a:ext uri="{C183D7F6-B498-43B3-948B-1728B52AA6E4}">
                <adec:decorative xmlns:adec="http://schemas.microsoft.com/office/drawing/2017/decorative" val="0"/>
              </a:ext>
            </a:extLst>
          </p:cNvPr>
          <p:cNvSpPr txBox="1">
            <a:spLocks/>
          </p:cNvSpPr>
          <p:nvPr/>
        </p:nvSpPr>
        <p:spPr>
          <a:xfrm>
            <a:off x="6102302" y="5291424"/>
            <a:ext cx="2695690" cy="820738"/>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Enabled enterprise analytics </a:t>
            </a:r>
            <a:br>
              <a:rPr kumimoji="0" lang="en-US" sz="1400" b="0" i="0" u="none" strike="noStrike" kern="1200" cap="none" spc="0" normalizeH="0" baseline="0" noProof="0">
                <a:ln>
                  <a:noFill/>
                </a:ln>
                <a:solidFill>
                  <a:srgbClr val="0078D4"/>
                </a:solidFill>
                <a:effectLst/>
                <a:uLnTx/>
                <a:uFillTx/>
                <a:latin typeface="Segoe UI Semibold"/>
                <a:ea typeface="+mn-ea"/>
                <a:cs typeface="+mn-cs"/>
              </a:rPr>
            </a:br>
            <a:r>
              <a:rPr kumimoji="0" lang="en-US" sz="1400" b="0" i="0" u="none" strike="noStrike" kern="1200" cap="none" spc="0" normalizeH="0" baseline="0" noProof="0">
                <a:ln>
                  <a:noFill/>
                </a:ln>
                <a:solidFill>
                  <a:srgbClr val="0078D4"/>
                </a:solidFill>
                <a:effectLst/>
                <a:uLnTx/>
                <a:uFillTx/>
                <a:latin typeface="Segoe UI Semibold"/>
                <a:ea typeface="+mn-ea"/>
                <a:cs typeface="+mn-cs"/>
              </a:rPr>
              <a:t>at scale</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90% of users reported spending a shorter amount of time to get information</a:t>
            </a:r>
          </a:p>
        </p:txBody>
      </p:sp>
      <p:sp>
        <p:nvSpPr>
          <p:cNvPr id="10" name="TextBox 9">
            <a:extLst>
              <a:ext uri="{FF2B5EF4-FFF2-40B4-BE49-F238E27FC236}">
                <a16:creationId xmlns:a16="http://schemas.microsoft.com/office/drawing/2014/main" id="{64F1E4E9-D29E-9645-D67B-713DB7D2C7F9}"/>
              </a:ext>
              <a:ext uri="{C183D7F6-B498-43B3-948B-1728B52AA6E4}">
                <adec:decorative xmlns:adec="http://schemas.microsoft.com/office/drawing/2017/decorative" val="0"/>
              </a:ext>
            </a:extLst>
          </p:cNvPr>
          <p:cNvSpPr txBox="1">
            <a:spLocks/>
          </p:cNvSpPr>
          <p:nvPr/>
        </p:nvSpPr>
        <p:spPr>
          <a:xfrm>
            <a:off x="9073745" y="5291424"/>
            <a:ext cx="2695690" cy="605294"/>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Empowered employees</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Empowered employees to use actionable insights for improved decision-making</a:t>
            </a:r>
          </a:p>
        </p:txBody>
      </p:sp>
    </p:spTree>
    <p:extLst>
      <p:ext uri="{BB962C8B-B14F-4D97-AF65-F5344CB8AC3E}">
        <p14:creationId xmlns:p14="http://schemas.microsoft.com/office/powerpoint/2010/main" val="282214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2B0DF6-2ED8-5B72-A039-807001FA81E9}"/>
            </a:ext>
          </a:extLst>
        </p:cNvPr>
        <p:cNvGrpSpPr/>
        <p:nvPr/>
      </p:nvGrpSpPr>
      <p:grpSpPr>
        <a:xfrm>
          <a:off x="0" y="0"/>
          <a:ext cx="0" cy="0"/>
          <a:chOff x="0" y="0"/>
          <a:chExt cx="0" cy="0"/>
        </a:xfrm>
      </p:grpSpPr>
      <p:sp>
        <p:nvSpPr>
          <p:cNvPr id="19" name="Rectangle 18">
            <a:extLst>
              <a:ext uri="{FF2B5EF4-FFF2-40B4-BE49-F238E27FC236}">
                <a16:creationId xmlns:a16="http://schemas.microsoft.com/office/drawing/2014/main" id="{8231D9C9-4888-DE27-56D0-999160347CDE}"/>
              </a:ext>
              <a:ext uri="{C183D7F6-B498-43B3-948B-1728B52AA6E4}">
                <adec:decorative xmlns:adec="http://schemas.microsoft.com/office/drawing/2017/decorative" val="1"/>
              </a:ext>
            </a:extLst>
          </p:cNvPr>
          <p:cNvSpPr>
            <a:spLocks/>
          </p:cNvSpPr>
          <p:nvPr/>
        </p:nvSpPr>
        <p:spPr bwMode="auto">
          <a:xfrm>
            <a:off x="-1" y="1631531"/>
            <a:ext cx="3004849" cy="4731169"/>
          </a:xfrm>
          <a:prstGeom prst="rect">
            <a:avLst/>
          </a:prstGeom>
          <a:solidFill>
            <a:srgbClr val="C3C3C0"/>
          </a:solidFill>
          <a:effectLst/>
        </p:spPr>
        <p:txBody>
          <a:bodyPr wrap="square" lIns="91440" tIns="54864" rIns="91440" bIns="54864"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w="3175">
                <a:noFill/>
              </a:ln>
              <a:solidFill>
                <a:srgbClr val="000000"/>
              </a:solidFill>
              <a:effectLst/>
              <a:uLnTx/>
              <a:uFillTx/>
              <a:latin typeface="Segoe Sans Display Semibold"/>
              <a:ea typeface="+mn-ea"/>
              <a:cs typeface="+mn-cs"/>
            </a:endParaRPr>
          </a:p>
        </p:txBody>
      </p:sp>
      <p:sp>
        <p:nvSpPr>
          <p:cNvPr id="2" name="Rectangle: Rounded Corners 1">
            <a:extLst>
              <a:ext uri="{FF2B5EF4-FFF2-40B4-BE49-F238E27FC236}">
                <a16:creationId xmlns:a16="http://schemas.microsoft.com/office/drawing/2014/main" id="{F40FD14A-1C0F-273C-99E7-6C05518699BC}"/>
              </a:ext>
              <a:ext uri="{C183D7F6-B498-43B3-948B-1728B52AA6E4}">
                <adec:decorative xmlns:adec="http://schemas.microsoft.com/office/drawing/2017/decorative" val="1"/>
              </a:ext>
            </a:extLst>
          </p:cNvPr>
          <p:cNvSpPr>
            <a:spLocks/>
          </p:cNvSpPr>
          <p:nvPr/>
        </p:nvSpPr>
        <p:spPr bwMode="auto">
          <a:xfrm>
            <a:off x="3004848" y="293687"/>
            <a:ext cx="8893465" cy="6270626"/>
          </a:xfrm>
          <a:prstGeom prst="roundRect">
            <a:avLst>
              <a:gd name="adj" fmla="val 2641"/>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ea typeface="+mn-ea"/>
              <a:cs typeface="Segoe UI" pitchFamily="34" charset="0"/>
            </a:endParaRPr>
          </a:p>
        </p:txBody>
      </p:sp>
      <p:sp>
        <p:nvSpPr>
          <p:cNvPr id="47" name="Graphic 48">
            <a:extLst>
              <a:ext uri="{FF2B5EF4-FFF2-40B4-BE49-F238E27FC236}">
                <a16:creationId xmlns:a16="http://schemas.microsoft.com/office/drawing/2014/main" id="{21F9A112-7490-4096-CB38-87FCE4516AEB}"/>
              </a:ext>
              <a:ext uri="{C183D7F6-B498-43B3-948B-1728B52AA6E4}">
                <adec:decorative xmlns:adec="http://schemas.microsoft.com/office/drawing/2017/decorative" val="1"/>
              </a:ext>
            </a:extLst>
          </p:cNvPr>
          <p:cNvSpPr>
            <a:spLocks/>
          </p:cNvSpPr>
          <p:nvPr/>
        </p:nvSpPr>
        <p:spPr>
          <a:xfrm>
            <a:off x="9099635" y="4920458"/>
            <a:ext cx="248452" cy="248448"/>
          </a:xfrm>
          <a:custGeom>
            <a:avLst/>
            <a:gdLst>
              <a:gd name="connsiteX0" fmla="*/ 0 w 1116321"/>
              <a:gd name="connsiteY0" fmla="*/ 46513 h 1116321"/>
              <a:gd name="connsiteX1" fmla="*/ 46513 w 1116321"/>
              <a:gd name="connsiteY1" fmla="*/ 0 h 1116321"/>
              <a:gd name="connsiteX2" fmla="*/ 93027 w 1116321"/>
              <a:gd name="connsiteY2" fmla="*/ 46513 h 1116321"/>
              <a:gd name="connsiteX3" fmla="*/ 93027 w 1116321"/>
              <a:gd name="connsiteY3" fmla="*/ 1023294 h 1116321"/>
              <a:gd name="connsiteX4" fmla="*/ 1069808 w 1116321"/>
              <a:gd name="connsiteY4" fmla="*/ 1023294 h 1116321"/>
              <a:gd name="connsiteX5" fmla="*/ 1116321 w 1116321"/>
              <a:gd name="connsiteY5" fmla="*/ 1069808 h 1116321"/>
              <a:gd name="connsiteX6" fmla="*/ 1069808 w 1116321"/>
              <a:gd name="connsiteY6" fmla="*/ 1116321 h 1116321"/>
              <a:gd name="connsiteX7" fmla="*/ 46513 w 1116321"/>
              <a:gd name="connsiteY7" fmla="*/ 1116321 h 1116321"/>
              <a:gd name="connsiteX8" fmla="*/ 0 w 1116321"/>
              <a:gd name="connsiteY8" fmla="*/ 1069808 h 1116321"/>
              <a:gd name="connsiteX9" fmla="*/ 0 w 1116321"/>
              <a:gd name="connsiteY9" fmla="*/ 46513 h 1116321"/>
              <a:gd name="connsiteX10" fmla="*/ 1023294 w 1116321"/>
              <a:gd name="connsiteY10" fmla="*/ 232567 h 1116321"/>
              <a:gd name="connsiteX11" fmla="*/ 997582 w 1116321"/>
              <a:gd name="connsiteY11" fmla="*/ 190964 h 1116321"/>
              <a:gd name="connsiteX12" fmla="*/ 948873 w 1116321"/>
              <a:gd name="connsiteY12" fmla="*/ 195356 h 1116321"/>
              <a:gd name="connsiteX13" fmla="*/ 601554 w 1116321"/>
              <a:gd name="connsiteY13" fmla="*/ 455850 h 1116321"/>
              <a:gd name="connsiteX14" fmla="*/ 364683 w 1116321"/>
              <a:gd name="connsiteY14" fmla="*/ 316511 h 1116321"/>
              <a:gd name="connsiteX15" fmla="*/ 320298 w 1116321"/>
              <a:gd name="connsiteY15" fmla="*/ 315000 h 1116321"/>
              <a:gd name="connsiteX16" fmla="*/ 155045 w 1116321"/>
              <a:gd name="connsiteY16" fmla="*/ 397626 h 1116321"/>
              <a:gd name="connsiteX17" fmla="*/ 155045 w 1116321"/>
              <a:gd name="connsiteY17" fmla="*/ 961276 h 1116321"/>
              <a:gd name="connsiteX18" fmla="*/ 1023294 w 1116321"/>
              <a:gd name="connsiteY18" fmla="*/ 961276 h 1116321"/>
              <a:gd name="connsiteX19" fmla="*/ 1023294 w 1116321"/>
              <a:gd name="connsiteY19" fmla="*/ 232567 h 1116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16321" h="1116321">
                <a:moveTo>
                  <a:pt x="0" y="46513"/>
                </a:moveTo>
                <a:cubicBezTo>
                  <a:pt x="0" y="20825"/>
                  <a:pt x="20825" y="0"/>
                  <a:pt x="46513" y="0"/>
                </a:cubicBezTo>
                <a:cubicBezTo>
                  <a:pt x="72202" y="0"/>
                  <a:pt x="93027" y="20825"/>
                  <a:pt x="93027" y="46513"/>
                </a:cubicBezTo>
                <a:lnTo>
                  <a:pt x="93027" y="1023294"/>
                </a:lnTo>
                <a:lnTo>
                  <a:pt x="1069808" y="1023294"/>
                </a:lnTo>
                <a:cubicBezTo>
                  <a:pt x="1095495" y="1023294"/>
                  <a:pt x="1116321" y="1044120"/>
                  <a:pt x="1116321" y="1069808"/>
                </a:cubicBezTo>
                <a:cubicBezTo>
                  <a:pt x="1116321" y="1095495"/>
                  <a:pt x="1095495" y="1116321"/>
                  <a:pt x="1069808" y="1116321"/>
                </a:cubicBezTo>
                <a:lnTo>
                  <a:pt x="46513" y="1116321"/>
                </a:lnTo>
                <a:cubicBezTo>
                  <a:pt x="20825" y="1116321"/>
                  <a:pt x="0" y="1095495"/>
                  <a:pt x="0" y="1069808"/>
                </a:cubicBezTo>
                <a:lnTo>
                  <a:pt x="0" y="46513"/>
                </a:lnTo>
                <a:close/>
                <a:moveTo>
                  <a:pt x="1023294" y="232567"/>
                </a:moveTo>
                <a:cubicBezTo>
                  <a:pt x="1023294" y="214949"/>
                  <a:pt x="1013340" y="198843"/>
                  <a:pt x="997582" y="190964"/>
                </a:cubicBezTo>
                <a:cubicBezTo>
                  <a:pt x="981823" y="183085"/>
                  <a:pt x="962970" y="184785"/>
                  <a:pt x="948873" y="195356"/>
                </a:cubicBezTo>
                <a:lnTo>
                  <a:pt x="601554" y="455850"/>
                </a:lnTo>
                <a:lnTo>
                  <a:pt x="364683" y="316511"/>
                </a:lnTo>
                <a:cubicBezTo>
                  <a:pt x="351099" y="308521"/>
                  <a:pt x="334393" y="307952"/>
                  <a:pt x="320298" y="315000"/>
                </a:cubicBezTo>
                <a:lnTo>
                  <a:pt x="155045" y="397626"/>
                </a:lnTo>
                <a:lnTo>
                  <a:pt x="155045" y="961276"/>
                </a:lnTo>
                <a:lnTo>
                  <a:pt x="1023294" y="961276"/>
                </a:lnTo>
                <a:lnTo>
                  <a:pt x="1023294" y="232567"/>
                </a:ln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gradFill flip="none" rotWithShape="1">
                <a:gsLst>
                  <a:gs pos="20183">
                    <a:srgbClr val="FFFFFF"/>
                  </a:gs>
                  <a:gs pos="42000">
                    <a:srgbClr val="FFFFFF"/>
                  </a:gs>
                </a:gsLst>
                <a:lin ang="2700000" scaled="0"/>
                <a:tileRect/>
              </a:gradFill>
              <a:effectLst/>
              <a:uLnTx/>
              <a:uFillTx/>
              <a:latin typeface="Segoe UI Variable Display Semib" pitchFamily="2" charset="0"/>
              <a:ea typeface="+mn-ea"/>
              <a:cs typeface="Segoe Sans Display Semibold" pitchFamily="2" charset="0"/>
            </a:endParaRPr>
          </a:p>
        </p:txBody>
      </p:sp>
      <p:sp>
        <p:nvSpPr>
          <p:cNvPr id="48" name="Graphic 77">
            <a:extLst>
              <a:ext uri="{FF2B5EF4-FFF2-40B4-BE49-F238E27FC236}">
                <a16:creationId xmlns:a16="http://schemas.microsoft.com/office/drawing/2014/main" id="{526338FE-66AD-988E-7DC4-EBEB1DCD8BAA}"/>
              </a:ext>
              <a:ext uri="{C183D7F6-B498-43B3-948B-1728B52AA6E4}">
                <adec:decorative xmlns:adec="http://schemas.microsoft.com/office/drawing/2017/decorative" val="1"/>
              </a:ext>
            </a:extLst>
          </p:cNvPr>
          <p:cNvSpPr>
            <a:spLocks/>
          </p:cNvSpPr>
          <p:nvPr/>
        </p:nvSpPr>
        <p:spPr>
          <a:xfrm>
            <a:off x="3154116" y="4918014"/>
            <a:ext cx="223176" cy="253336"/>
          </a:xfrm>
          <a:custGeom>
            <a:avLst/>
            <a:gdLst>
              <a:gd name="connsiteX0" fmla="*/ 128588 w 176212"/>
              <a:gd name="connsiteY0" fmla="*/ 95250 h 200026"/>
              <a:gd name="connsiteX1" fmla="*/ 136779 w 176212"/>
              <a:gd name="connsiteY1" fmla="*/ 95936 h 200026"/>
              <a:gd name="connsiteX2" fmla="*/ 138436 w 176212"/>
              <a:gd name="connsiteY2" fmla="*/ 102756 h 200026"/>
              <a:gd name="connsiteX3" fmla="*/ 161420 w 176212"/>
              <a:gd name="connsiteY3" fmla="*/ 116805 h 200026"/>
              <a:gd name="connsiteX4" fmla="*/ 162354 w 176212"/>
              <a:gd name="connsiteY4" fmla="*/ 116557 h 200026"/>
              <a:gd name="connsiteX5" fmla="*/ 168078 w 176212"/>
              <a:gd name="connsiteY5" fmla="*/ 114852 h 200026"/>
              <a:gd name="connsiteX6" fmla="*/ 176213 w 176212"/>
              <a:gd name="connsiteY6" fmla="*/ 129807 h 200026"/>
              <a:gd name="connsiteX7" fmla="*/ 171955 w 176212"/>
              <a:gd name="connsiteY7" fmla="*/ 133902 h 200026"/>
              <a:gd name="connsiteX8" fmla="*/ 170336 w 176212"/>
              <a:gd name="connsiteY8" fmla="*/ 159620 h 200026"/>
              <a:gd name="connsiteX9" fmla="*/ 171688 w 176212"/>
              <a:gd name="connsiteY9" fmla="*/ 161106 h 200026"/>
              <a:gd name="connsiteX10" fmla="*/ 176213 w 176212"/>
              <a:gd name="connsiteY10" fmla="*/ 165459 h 200026"/>
              <a:gd name="connsiteX11" fmla="*/ 168088 w 176212"/>
              <a:gd name="connsiteY11" fmla="*/ 180413 h 200026"/>
              <a:gd name="connsiteX12" fmla="*/ 162354 w 176212"/>
              <a:gd name="connsiteY12" fmla="*/ 178718 h 200026"/>
              <a:gd name="connsiteX13" fmla="*/ 138684 w 176212"/>
              <a:gd name="connsiteY13" fmla="*/ 191585 h 200026"/>
              <a:gd name="connsiteX14" fmla="*/ 138684 w 176212"/>
              <a:gd name="connsiteY14" fmla="*/ 191586 h 200026"/>
              <a:gd name="connsiteX15" fmla="*/ 138436 w 176212"/>
              <a:gd name="connsiteY15" fmla="*/ 192519 h 200026"/>
              <a:gd name="connsiteX16" fmla="*/ 136789 w 176212"/>
              <a:gd name="connsiteY16" fmla="*/ 199339 h 200026"/>
              <a:gd name="connsiteX17" fmla="*/ 120377 w 176212"/>
              <a:gd name="connsiteY17" fmla="*/ 199339 h 200026"/>
              <a:gd name="connsiteX18" fmla="*/ 118739 w 176212"/>
              <a:gd name="connsiteY18" fmla="*/ 192519 h 200026"/>
              <a:gd name="connsiteX19" fmla="*/ 95755 w 176212"/>
              <a:gd name="connsiteY19" fmla="*/ 178470 h 200026"/>
              <a:gd name="connsiteX20" fmla="*/ 94821 w 176212"/>
              <a:gd name="connsiteY20" fmla="*/ 178718 h 200026"/>
              <a:gd name="connsiteX21" fmla="*/ 89087 w 176212"/>
              <a:gd name="connsiteY21" fmla="*/ 180413 h 200026"/>
              <a:gd name="connsiteX22" fmla="*/ 80963 w 176212"/>
              <a:gd name="connsiteY22" fmla="*/ 165459 h 200026"/>
              <a:gd name="connsiteX23" fmla="*/ 85220 w 176212"/>
              <a:gd name="connsiteY23" fmla="*/ 161363 h 200026"/>
              <a:gd name="connsiteX24" fmla="*/ 86839 w 176212"/>
              <a:gd name="connsiteY24" fmla="*/ 135665 h 200026"/>
              <a:gd name="connsiteX25" fmla="*/ 85487 w 176212"/>
              <a:gd name="connsiteY25" fmla="*/ 134169 h 200026"/>
              <a:gd name="connsiteX26" fmla="*/ 80963 w 176212"/>
              <a:gd name="connsiteY26" fmla="*/ 129816 h 200026"/>
              <a:gd name="connsiteX27" fmla="*/ 89087 w 176212"/>
              <a:gd name="connsiteY27" fmla="*/ 114862 h 200026"/>
              <a:gd name="connsiteX28" fmla="*/ 94821 w 176212"/>
              <a:gd name="connsiteY28" fmla="*/ 116557 h 200026"/>
              <a:gd name="connsiteX29" fmla="*/ 118491 w 176212"/>
              <a:gd name="connsiteY29" fmla="*/ 103690 h 200026"/>
              <a:gd name="connsiteX30" fmla="*/ 118491 w 176212"/>
              <a:gd name="connsiteY30" fmla="*/ 103689 h 200026"/>
              <a:gd name="connsiteX31" fmla="*/ 118739 w 176212"/>
              <a:gd name="connsiteY31" fmla="*/ 102756 h 200026"/>
              <a:gd name="connsiteX32" fmla="*/ 120377 w 176212"/>
              <a:gd name="connsiteY32" fmla="*/ 95936 h 200026"/>
              <a:gd name="connsiteX33" fmla="*/ 128588 w 176212"/>
              <a:gd name="connsiteY33" fmla="*/ 95250 h 200026"/>
              <a:gd name="connsiteX34" fmla="*/ 92869 w 176212"/>
              <a:gd name="connsiteY34" fmla="*/ 0 h 200026"/>
              <a:gd name="connsiteX35" fmla="*/ 114300 w 176212"/>
              <a:gd name="connsiteY35" fmla="*/ 21431 h 200026"/>
              <a:gd name="connsiteX36" fmla="*/ 114300 w 176212"/>
              <a:gd name="connsiteY36" fmla="*/ 87382 h 200026"/>
              <a:gd name="connsiteX37" fmla="*/ 66866 w 176212"/>
              <a:gd name="connsiteY37" fmla="*/ 152400 h 200026"/>
              <a:gd name="connsiteX38" fmla="*/ 45244 w 176212"/>
              <a:gd name="connsiteY38" fmla="*/ 152400 h 200026"/>
              <a:gd name="connsiteX39" fmla="*/ 38102 w 176212"/>
              <a:gd name="connsiteY39" fmla="*/ 159546 h 200026"/>
              <a:gd name="connsiteX40" fmla="*/ 44272 w 176212"/>
              <a:gd name="connsiteY40" fmla="*/ 166621 h 200026"/>
              <a:gd name="connsiteX41" fmla="*/ 45244 w 176212"/>
              <a:gd name="connsiteY41" fmla="*/ 166688 h 200026"/>
              <a:gd name="connsiteX42" fmla="*/ 69056 w 176212"/>
              <a:gd name="connsiteY42" fmla="*/ 166688 h 200026"/>
              <a:gd name="connsiteX43" fmla="*/ 69647 w 176212"/>
              <a:gd name="connsiteY43" fmla="*/ 166659 h 200026"/>
              <a:gd name="connsiteX44" fmla="*/ 83915 w 176212"/>
              <a:gd name="connsiteY44" fmla="*/ 190500 h 200026"/>
              <a:gd name="connsiteX45" fmla="*/ 21431 w 176212"/>
              <a:gd name="connsiteY45" fmla="*/ 190500 h 200026"/>
              <a:gd name="connsiteX46" fmla="*/ 0 w 176212"/>
              <a:gd name="connsiteY46" fmla="*/ 169069 h 200026"/>
              <a:gd name="connsiteX47" fmla="*/ 0 w 176212"/>
              <a:gd name="connsiteY47" fmla="*/ 21431 h 200026"/>
              <a:gd name="connsiteX48" fmla="*/ 21431 w 176212"/>
              <a:gd name="connsiteY48" fmla="*/ 0 h 200026"/>
              <a:gd name="connsiteX49" fmla="*/ 92869 w 176212"/>
              <a:gd name="connsiteY49" fmla="*/ 0 h 200026"/>
              <a:gd name="connsiteX50" fmla="*/ 128588 w 176212"/>
              <a:gd name="connsiteY50" fmla="*/ 133350 h 200026"/>
              <a:gd name="connsiteX51" fmla="*/ 114776 w 176212"/>
              <a:gd name="connsiteY51" fmla="*/ 147638 h 200026"/>
              <a:gd name="connsiteX52" fmla="*/ 128588 w 176212"/>
              <a:gd name="connsiteY52" fmla="*/ 161925 h 200026"/>
              <a:gd name="connsiteX53" fmla="*/ 142399 w 176212"/>
              <a:gd name="connsiteY53" fmla="*/ 147638 h 200026"/>
              <a:gd name="connsiteX54" fmla="*/ 128588 w 176212"/>
              <a:gd name="connsiteY54" fmla="*/ 133350 h 200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76212" h="200026">
                <a:moveTo>
                  <a:pt x="128588" y="95250"/>
                </a:moveTo>
                <a:cubicBezTo>
                  <a:pt x="131378" y="95250"/>
                  <a:pt x="134112" y="95479"/>
                  <a:pt x="136779" y="95936"/>
                </a:cubicBezTo>
                <a:lnTo>
                  <a:pt x="138436" y="102756"/>
                </a:lnTo>
                <a:cubicBezTo>
                  <a:pt x="140904" y="112982"/>
                  <a:pt x="151194" y="119271"/>
                  <a:pt x="161420" y="116805"/>
                </a:cubicBezTo>
                <a:lnTo>
                  <a:pt x="162354" y="116557"/>
                </a:lnTo>
                <a:lnTo>
                  <a:pt x="168078" y="114852"/>
                </a:lnTo>
                <a:cubicBezTo>
                  <a:pt x="171536" y="119301"/>
                  <a:pt x="174298" y="124349"/>
                  <a:pt x="176213" y="129807"/>
                </a:cubicBezTo>
                <a:lnTo>
                  <a:pt x="171955" y="133902"/>
                </a:lnTo>
                <a:cubicBezTo>
                  <a:pt x="164820" y="140754"/>
                  <a:pt x="164116" y="151928"/>
                  <a:pt x="170336" y="159620"/>
                </a:cubicBezTo>
                <a:lnTo>
                  <a:pt x="171688" y="161106"/>
                </a:lnTo>
                <a:lnTo>
                  <a:pt x="176213" y="165459"/>
                </a:lnTo>
                <a:cubicBezTo>
                  <a:pt x="174308" y="170926"/>
                  <a:pt x="171545" y="175965"/>
                  <a:pt x="168088" y="180413"/>
                </a:cubicBezTo>
                <a:lnTo>
                  <a:pt x="162354" y="178718"/>
                </a:lnTo>
                <a:cubicBezTo>
                  <a:pt x="152265" y="175734"/>
                  <a:pt x="141667" y="181496"/>
                  <a:pt x="138684" y="191585"/>
                </a:cubicBezTo>
                <a:cubicBezTo>
                  <a:pt x="138684" y="191585"/>
                  <a:pt x="138684" y="191586"/>
                  <a:pt x="138684" y="191586"/>
                </a:cubicBezTo>
                <a:lnTo>
                  <a:pt x="138436" y="192519"/>
                </a:lnTo>
                <a:lnTo>
                  <a:pt x="136789" y="199339"/>
                </a:lnTo>
                <a:cubicBezTo>
                  <a:pt x="131356" y="200256"/>
                  <a:pt x="125809" y="200256"/>
                  <a:pt x="120377" y="199339"/>
                </a:cubicBezTo>
                <a:lnTo>
                  <a:pt x="118739" y="192519"/>
                </a:lnTo>
                <a:cubicBezTo>
                  <a:pt x="116271" y="182293"/>
                  <a:pt x="105981" y="176004"/>
                  <a:pt x="95755" y="178470"/>
                </a:cubicBezTo>
                <a:lnTo>
                  <a:pt x="94821" y="178718"/>
                </a:lnTo>
                <a:lnTo>
                  <a:pt x="89087" y="180413"/>
                </a:lnTo>
                <a:cubicBezTo>
                  <a:pt x="85589" y="175900"/>
                  <a:pt x="82845" y="170850"/>
                  <a:pt x="80963" y="165459"/>
                </a:cubicBezTo>
                <a:lnTo>
                  <a:pt x="85220" y="161363"/>
                </a:lnTo>
                <a:cubicBezTo>
                  <a:pt x="92344" y="154514"/>
                  <a:pt x="93047" y="143354"/>
                  <a:pt x="86839" y="135665"/>
                </a:cubicBezTo>
                <a:lnTo>
                  <a:pt x="85487" y="134169"/>
                </a:lnTo>
                <a:lnTo>
                  <a:pt x="80963" y="129816"/>
                </a:lnTo>
                <a:cubicBezTo>
                  <a:pt x="82868" y="124349"/>
                  <a:pt x="85630" y="119310"/>
                  <a:pt x="89087" y="114862"/>
                </a:cubicBezTo>
                <a:lnTo>
                  <a:pt x="94821" y="116557"/>
                </a:lnTo>
                <a:cubicBezTo>
                  <a:pt x="104910" y="119541"/>
                  <a:pt x="115508" y="113779"/>
                  <a:pt x="118491" y="103690"/>
                </a:cubicBezTo>
                <a:cubicBezTo>
                  <a:pt x="118491" y="103690"/>
                  <a:pt x="118491" y="103689"/>
                  <a:pt x="118491" y="103689"/>
                </a:cubicBezTo>
                <a:lnTo>
                  <a:pt x="118739" y="102756"/>
                </a:lnTo>
                <a:lnTo>
                  <a:pt x="120377" y="95936"/>
                </a:lnTo>
                <a:cubicBezTo>
                  <a:pt x="123044" y="95488"/>
                  <a:pt x="125797" y="95250"/>
                  <a:pt x="128588" y="95250"/>
                </a:cubicBezTo>
                <a:close/>
                <a:moveTo>
                  <a:pt x="92869" y="0"/>
                </a:moveTo>
                <a:cubicBezTo>
                  <a:pt x="104705" y="0"/>
                  <a:pt x="114300" y="9595"/>
                  <a:pt x="114300" y="21431"/>
                </a:cubicBezTo>
                <a:lnTo>
                  <a:pt x="114300" y="87382"/>
                </a:lnTo>
                <a:cubicBezTo>
                  <a:pt x="84645" y="94431"/>
                  <a:pt x="64525" y="122009"/>
                  <a:pt x="66866" y="152400"/>
                </a:cubicBezTo>
                <a:lnTo>
                  <a:pt x="45244" y="152400"/>
                </a:lnTo>
                <a:cubicBezTo>
                  <a:pt x="41298" y="152401"/>
                  <a:pt x="38101" y="155600"/>
                  <a:pt x="38102" y="159546"/>
                </a:cubicBezTo>
                <a:cubicBezTo>
                  <a:pt x="38103" y="163115"/>
                  <a:pt x="40737" y="166134"/>
                  <a:pt x="44272" y="166621"/>
                </a:cubicBezTo>
                <a:lnTo>
                  <a:pt x="45244" y="166688"/>
                </a:lnTo>
                <a:lnTo>
                  <a:pt x="69056" y="166688"/>
                </a:lnTo>
                <a:lnTo>
                  <a:pt x="69647" y="166659"/>
                </a:lnTo>
                <a:cubicBezTo>
                  <a:pt x="72534" y="175585"/>
                  <a:pt x="77413" y="183737"/>
                  <a:pt x="83915" y="190500"/>
                </a:cubicBezTo>
                <a:lnTo>
                  <a:pt x="21431" y="190500"/>
                </a:lnTo>
                <a:cubicBezTo>
                  <a:pt x="9595" y="190500"/>
                  <a:pt x="0" y="180905"/>
                  <a:pt x="0" y="169069"/>
                </a:cubicBezTo>
                <a:lnTo>
                  <a:pt x="0" y="21431"/>
                </a:lnTo>
                <a:cubicBezTo>
                  <a:pt x="0" y="9595"/>
                  <a:pt x="9595" y="0"/>
                  <a:pt x="21431" y="0"/>
                </a:cubicBezTo>
                <a:lnTo>
                  <a:pt x="92869" y="0"/>
                </a:lnTo>
                <a:close/>
                <a:moveTo>
                  <a:pt x="128588" y="133350"/>
                </a:moveTo>
                <a:cubicBezTo>
                  <a:pt x="120968" y="133350"/>
                  <a:pt x="114776" y="139751"/>
                  <a:pt x="114776" y="147638"/>
                </a:cubicBezTo>
                <a:cubicBezTo>
                  <a:pt x="114776" y="155524"/>
                  <a:pt x="120968" y="161925"/>
                  <a:pt x="128588" y="161925"/>
                </a:cubicBezTo>
                <a:cubicBezTo>
                  <a:pt x="136208" y="161925"/>
                  <a:pt x="142399" y="155524"/>
                  <a:pt x="142399" y="147638"/>
                </a:cubicBezTo>
                <a:cubicBezTo>
                  <a:pt x="142399" y="139751"/>
                  <a:pt x="136208" y="133350"/>
                  <a:pt x="128588" y="133350"/>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Sans Display"/>
              <a:ea typeface="+mn-ea"/>
              <a:cs typeface="+mn-cs"/>
            </a:endParaRPr>
          </a:p>
        </p:txBody>
      </p:sp>
      <p:sp>
        <p:nvSpPr>
          <p:cNvPr id="5" name="Graphic 147">
            <a:extLst>
              <a:ext uri="{FF2B5EF4-FFF2-40B4-BE49-F238E27FC236}">
                <a16:creationId xmlns:a16="http://schemas.microsoft.com/office/drawing/2014/main" id="{FC1AF7F1-19DF-7ADA-D58E-7A45B0759BBD}"/>
              </a:ext>
              <a:ext uri="{C183D7F6-B498-43B3-948B-1728B52AA6E4}">
                <adec:decorative xmlns:adec="http://schemas.microsoft.com/office/drawing/2017/decorative" val="1"/>
              </a:ext>
            </a:extLst>
          </p:cNvPr>
          <p:cNvSpPr>
            <a:spLocks/>
          </p:cNvSpPr>
          <p:nvPr/>
        </p:nvSpPr>
        <p:spPr>
          <a:xfrm>
            <a:off x="6125078" y="4908066"/>
            <a:ext cx="218572" cy="273232"/>
          </a:xfrm>
          <a:custGeom>
            <a:avLst/>
            <a:gdLst>
              <a:gd name="connsiteX0" fmla="*/ 130969 w 152400"/>
              <a:gd name="connsiteY0" fmla="*/ 114300 h 190500"/>
              <a:gd name="connsiteX1" fmla="*/ 152400 w 152400"/>
              <a:gd name="connsiteY1" fmla="*/ 135731 h 190500"/>
              <a:gd name="connsiteX2" fmla="*/ 152400 w 152400"/>
              <a:gd name="connsiteY2" fmla="*/ 144351 h 190500"/>
              <a:gd name="connsiteX3" fmla="*/ 139951 w 152400"/>
              <a:gd name="connsiteY3" fmla="*/ 171460 h 190500"/>
              <a:gd name="connsiteX4" fmla="*/ 76171 w 152400"/>
              <a:gd name="connsiteY4" fmla="*/ 190500 h 190500"/>
              <a:gd name="connsiteX5" fmla="*/ 12440 w 152400"/>
              <a:gd name="connsiteY5" fmla="*/ 171450 h 190500"/>
              <a:gd name="connsiteX6" fmla="*/ 0 w 152400"/>
              <a:gd name="connsiteY6" fmla="*/ 144370 h 190500"/>
              <a:gd name="connsiteX7" fmla="*/ 0 w 152400"/>
              <a:gd name="connsiteY7" fmla="*/ 135722 h 190500"/>
              <a:gd name="connsiteX8" fmla="*/ 21431 w 152400"/>
              <a:gd name="connsiteY8" fmla="*/ 114300 h 190500"/>
              <a:gd name="connsiteX9" fmla="*/ 130969 w 152400"/>
              <a:gd name="connsiteY9" fmla="*/ 114300 h 190500"/>
              <a:gd name="connsiteX10" fmla="*/ 75200 w 152400"/>
              <a:gd name="connsiteY10" fmla="*/ 76 h 190500"/>
              <a:gd name="connsiteX11" fmla="*/ 76171 w 152400"/>
              <a:gd name="connsiteY11" fmla="*/ 0 h 190500"/>
              <a:gd name="connsiteX12" fmla="*/ 83249 w 152400"/>
              <a:gd name="connsiteY12" fmla="*/ 6172 h 190500"/>
              <a:gd name="connsiteX13" fmla="*/ 83315 w 152400"/>
              <a:gd name="connsiteY13" fmla="*/ 7144 h 190500"/>
              <a:gd name="connsiteX14" fmla="*/ 83315 w 152400"/>
              <a:gd name="connsiteY14" fmla="*/ 14288 h 190500"/>
              <a:gd name="connsiteX15" fmla="*/ 116653 w 152400"/>
              <a:gd name="connsiteY15" fmla="*/ 14288 h 190500"/>
              <a:gd name="connsiteX16" fmla="*/ 138084 w 152400"/>
              <a:gd name="connsiteY16" fmla="*/ 35719 h 190500"/>
              <a:gd name="connsiteX17" fmla="*/ 138084 w 152400"/>
              <a:gd name="connsiteY17" fmla="*/ 78629 h 190500"/>
              <a:gd name="connsiteX18" fmla="*/ 116653 w 152400"/>
              <a:gd name="connsiteY18" fmla="*/ 100060 h 190500"/>
              <a:gd name="connsiteX19" fmla="*/ 35690 w 152400"/>
              <a:gd name="connsiteY19" fmla="*/ 100060 h 190500"/>
              <a:gd name="connsiteX20" fmla="*/ 14259 w 152400"/>
              <a:gd name="connsiteY20" fmla="*/ 78629 h 190500"/>
              <a:gd name="connsiteX21" fmla="*/ 14259 w 152400"/>
              <a:gd name="connsiteY21" fmla="*/ 35719 h 190500"/>
              <a:gd name="connsiteX22" fmla="*/ 35690 w 152400"/>
              <a:gd name="connsiteY22" fmla="*/ 14288 h 190500"/>
              <a:gd name="connsiteX23" fmla="*/ 69028 w 152400"/>
              <a:gd name="connsiteY23" fmla="*/ 14288 h 190500"/>
              <a:gd name="connsiteX24" fmla="*/ 69028 w 152400"/>
              <a:gd name="connsiteY24" fmla="*/ 7153 h 190500"/>
              <a:gd name="connsiteX25" fmla="*/ 75200 w 152400"/>
              <a:gd name="connsiteY25" fmla="*/ 76 h 190500"/>
              <a:gd name="connsiteX26" fmla="*/ 76171 w 152400"/>
              <a:gd name="connsiteY26" fmla="*/ 0 h 190500"/>
              <a:gd name="connsiteX27" fmla="*/ 75200 w 152400"/>
              <a:gd name="connsiteY27" fmla="*/ 67 h 190500"/>
              <a:gd name="connsiteX28" fmla="*/ 54740 w 152400"/>
              <a:gd name="connsiteY28" fmla="*/ 42863 h 190500"/>
              <a:gd name="connsiteX29" fmla="*/ 42834 w 152400"/>
              <a:gd name="connsiteY29" fmla="*/ 54769 h 190500"/>
              <a:gd name="connsiteX30" fmla="*/ 54740 w 152400"/>
              <a:gd name="connsiteY30" fmla="*/ 66675 h 190500"/>
              <a:gd name="connsiteX31" fmla="*/ 66646 w 152400"/>
              <a:gd name="connsiteY31" fmla="*/ 54769 h 190500"/>
              <a:gd name="connsiteX32" fmla="*/ 54740 w 152400"/>
              <a:gd name="connsiteY32" fmla="*/ 42863 h 190500"/>
              <a:gd name="connsiteX33" fmla="*/ 97536 w 152400"/>
              <a:gd name="connsiteY33" fmla="*/ 42863 h 190500"/>
              <a:gd name="connsiteX34" fmla="*/ 85297 w 152400"/>
              <a:gd name="connsiteY34" fmla="*/ 54427 h 190500"/>
              <a:gd name="connsiteX35" fmla="*/ 96863 w 152400"/>
              <a:gd name="connsiteY35" fmla="*/ 66665 h 190500"/>
              <a:gd name="connsiteX36" fmla="*/ 97536 w 152400"/>
              <a:gd name="connsiteY36" fmla="*/ 66665 h 190500"/>
              <a:gd name="connsiteX37" fmla="*/ 109100 w 152400"/>
              <a:gd name="connsiteY37" fmla="*/ 54427 h 190500"/>
              <a:gd name="connsiteX38" fmla="*/ 97536 w 152400"/>
              <a:gd name="connsiteY38" fmla="*/ 42863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2400" h="190500">
                <a:moveTo>
                  <a:pt x="130969" y="114300"/>
                </a:moveTo>
                <a:cubicBezTo>
                  <a:pt x="142805" y="114300"/>
                  <a:pt x="152400" y="123895"/>
                  <a:pt x="152400" y="135731"/>
                </a:cubicBezTo>
                <a:lnTo>
                  <a:pt x="152400" y="144351"/>
                </a:lnTo>
                <a:cubicBezTo>
                  <a:pt x="152403" y="154771"/>
                  <a:pt x="147856" y="164672"/>
                  <a:pt x="139951" y="171460"/>
                </a:cubicBezTo>
                <a:cubicBezTo>
                  <a:pt x="125035" y="184261"/>
                  <a:pt x="103699" y="190500"/>
                  <a:pt x="76171" y="190500"/>
                </a:cubicBezTo>
                <a:cubicBezTo>
                  <a:pt x="48644" y="190500"/>
                  <a:pt x="27327" y="184252"/>
                  <a:pt x="12440" y="171450"/>
                </a:cubicBezTo>
                <a:cubicBezTo>
                  <a:pt x="4546" y="164667"/>
                  <a:pt x="3" y="154778"/>
                  <a:pt x="0" y="144370"/>
                </a:cubicBezTo>
                <a:lnTo>
                  <a:pt x="0" y="135722"/>
                </a:lnTo>
                <a:cubicBezTo>
                  <a:pt x="5" y="123890"/>
                  <a:pt x="9599" y="114300"/>
                  <a:pt x="21431" y="114300"/>
                </a:cubicBezTo>
                <a:lnTo>
                  <a:pt x="130969" y="114300"/>
                </a:lnTo>
                <a:close/>
                <a:moveTo>
                  <a:pt x="75200" y="76"/>
                </a:moveTo>
                <a:lnTo>
                  <a:pt x="76171" y="0"/>
                </a:lnTo>
                <a:cubicBezTo>
                  <a:pt x="79741" y="0"/>
                  <a:pt x="82763" y="2636"/>
                  <a:pt x="83249" y="6172"/>
                </a:cubicBezTo>
                <a:lnTo>
                  <a:pt x="83315" y="7144"/>
                </a:lnTo>
                <a:lnTo>
                  <a:pt x="83315" y="14288"/>
                </a:lnTo>
                <a:lnTo>
                  <a:pt x="116653" y="14288"/>
                </a:lnTo>
                <a:cubicBezTo>
                  <a:pt x="128488" y="14288"/>
                  <a:pt x="138084" y="23883"/>
                  <a:pt x="138084" y="35719"/>
                </a:cubicBezTo>
                <a:lnTo>
                  <a:pt x="138084" y="78629"/>
                </a:lnTo>
                <a:cubicBezTo>
                  <a:pt x="138084" y="90465"/>
                  <a:pt x="128488" y="100060"/>
                  <a:pt x="116653" y="100060"/>
                </a:cubicBezTo>
                <a:lnTo>
                  <a:pt x="35690" y="100060"/>
                </a:lnTo>
                <a:cubicBezTo>
                  <a:pt x="23854" y="100060"/>
                  <a:pt x="14259" y="90465"/>
                  <a:pt x="14259" y="78629"/>
                </a:cubicBezTo>
                <a:lnTo>
                  <a:pt x="14259" y="35719"/>
                </a:lnTo>
                <a:cubicBezTo>
                  <a:pt x="14259" y="23883"/>
                  <a:pt x="23854" y="14288"/>
                  <a:pt x="35690" y="14288"/>
                </a:cubicBezTo>
                <a:lnTo>
                  <a:pt x="69028" y="14288"/>
                </a:lnTo>
                <a:lnTo>
                  <a:pt x="69028" y="7153"/>
                </a:lnTo>
                <a:cubicBezTo>
                  <a:pt x="69028" y="3583"/>
                  <a:pt x="71663" y="562"/>
                  <a:pt x="75200" y="76"/>
                </a:cubicBezTo>
                <a:lnTo>
                  <a:pt x="76171" y="0"/>
                </a:lnTo>
                <a:lnTo>
                  <a:pt x="75200" y="67"/>
                </a:lnTo>
                <a:close/>
                <a:moveTo>
                  <a:pt x="54740" y="42863"/>
                </a:moveTo>
                <a:cubicBezTo>
                  <a:pt x="48164" y="42863"/>
                  <a:pt x="42834" y="48193"/>
                  <a:pt x="42834" y="54769"/>
                </a:cubicBezTo>
                <a:cubicBezTo>
                  <a:pt x="42834" y="61344"/>
                  <a:pt x="48164" y="66675"/>
                  <a:pt x="54740" y="66675"/>
                </a:cubicBezTo>
                <a:cubicBezTo>
                  <a:pt x="61316" y="66675"/>
                  <a:pt x="66646" y="61344"/>
                  <a:pt x="66646" y="54769"/>
                </a:cubicBezTo>
                <a:cubicBezTo>
                  <a:pt x="66646" y="48193"/>
                  <a:pt x="61316" y="42863"/>
                  <a:pt x="54740" y="42863"/>
                </a:cubicBezTo>
                <a:close/>
                <a:moveTo>
                  <a:pt x="97536" y="42863"/>
                </a:moveTo>
                <a:cubicBezTo>
                  <a:pt x="90963" y="42677"/>
                  <a:pt x="85484" y="47854"/>
                  <a:pt x="85297" y="54427"/>
                </a:cubicBezTo>
                <a:cubicBezTo>
                  <a:pt x="85112" y="61000"/>
                  <a:pt x="90289" y="66480"/>
                  <a:pt x="96863" y="66665"/>
                </a:cubicBezTo>
                <a:cubicBezTo>
                  <a:pt x="97087" y="66672"/>
                  <a:pt x="97311" y="66672"/>
                  <a:pt x="97536" y="66665"/>
                </a:cubicBezTo>
                <a:cubicBezTo>
                  <a:pt x="104109" y="66480"/>
                  <a:pt x="109287" y="61000"/>
                  <a:pt x="109100" y="54427"/>
                </a:cubicBezTo>
                <a:cubicBezTo>
                  <a:pt x="108922" y="48116"/>
                  <a:pt x="103847" y="43041"/>
                  <a:pt x="97536" y="42863"/>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Sans Display"/>
              <a:ea typeface="+mn-ea"/>
              <a:cs typeface="+mn-cs"/>
            </a:endParaRPr>
          </a:p>
        </p:txBody>
      </p:sp>
      <p:grpSp>
        <p:nvGrpSpPr>
          <p:cNvPr id="8" name="Group 7">
            <a:extLst>
              <a:ext uri="{FF2B5EF4-FFF2-40B4-BE49-F238E27FC236}">
                <a16:creationId xmlns:a16="http://schemas.microsoft.com/office/drawing/2014/main" id="{8691FEB0-416E-9B6B-B1FC-E3E1B4F0881B}"/>
              </a:ext>
              <a:ext uri="{C183D7F6-B498-43B3-948B-1728B52AA6E4}">
                <adec:decorative xmlns:adec="http://schemas.microsoft.com/office/drawing/2017/decorative" val="1"/>
              </a:ext>
            </a:extLst>
          </p:cNvPr>
          <p:cNvGrpSpPr/>
          <p:nvPr/>
        </p:nvGrpSpPr>
        <p:grpSpPr>
          <a:xfrm>
            <a:off x="5964426" y="5299213"/>
            <a:ext cx="2971442" cy="1130984"/>
            <a:chOff x="5964426" y="4990561"/>
            <a:chExt cx="2971442" cy="1439636"/>
          </a:xfrm>
        </p:grpSpPr>
        <p:cxnSp>
          <p:nvCxnSpPr>
            <p:cNvPr id="10" name="Straight Connector 9">
              <a:extLst>
                <a:ext uri="{FF2B5EF4-FFF2-40B4-BE49-F238E27FC236}">
                  <a16:creationId xmlns:a16="http://schemas.microsoft.com/office/drawing/2014/main" id="{97E6D58B-123A-D8A7-D1DC-4EBBD3E54DF5}"/>
                </a:ext>
                <a:ext uri="{C183D7F6-B498-43B3-948B-1728B52AA6E4}">
                  <adec:decorative xmlns:adec="http://schemas.microsoft.com/office/drawing/2017/decorative" val="1"/>
                </a:ext>
              </a:extLst>
            </p:cNvPr>
            <p:cNvCxnSpPr>
              <a:cxnSpLocks/>
            </p:cNvCxnSpPr>
            <p:nvPr/>
          </p:nvCxnSpPr>
          <p:spPr>
            <a:xfrm>
              <a:off x="5964426" y="4990561"/>
              <a:ext cx="0" cy="1439636"/>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AD0A0CB8-BC62-9EE1-C311-83BFBA6FE607}"/>
                </a:ext>
                <a:ext uri="{C183D7F6-B498-43B3-948B-1728B52AA6E4}">
                  <adec:decorative xmlns:adec="http://schemas.microsoft.com/office/drawing/2017/decorative" val="1"/>
                </a:ext>
              </a:extLst>
            </p:cNvPr>
            <p:cNvCxnSpPr>
              <a:cxnSpLocks/>
            </p:cNvCxnSpPr>
            <p:nvPr/>
          </p:nvCxnSpPr>
          <p:spPr>
            <a:xfrm>
              <a:off x="8935868" y="4990561"/>
              <a:ext cx="0" cy="1439636"/>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18" name="Text Placeholder 11">
            <a:extLst>
              <a:ext uri="{FF2B5EF4-FFF2-40B4-BE49-F238E27FC236}">
                <a16:creationId xmlns:a16="http://schemas.microsoft.com/office/drawing/2014/main" id="{1708A0CC-438A-B3FC-149B-09D9ED467506}"/>
              </a:ext>
            </a:extLst>
          </p:cNvPr>
          <p:cNvSpPr txBox="1">
            <a:spLocks noGrp="1"/>
          </p:cNvSpPr>
          <p:nvPr>
            <p:ph type="title" idx="4294967295"/>
          </p:nvPr>
        </p:nvSpPr>
        <p:spPr>
          <a:xfrm>
            <a:off x="306028" y="2019300"/>
            <a:ext cx="2551113" cy="1846263"/>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Sans Display" pitchFamily="2"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400"/>
              </a:spcAft>
              <a:buClrTx/>
              <a:buSzPct val="90000"/>
              <a:buFont typeface="Wingdings" panose="05000000000000000000" pitchFamily="2" charset="2"/>
              <a:buNone/>
              <a:tabLst/>
              <a:defRPr/>
            </a:pPr>
            <a:r>
              <a:rPr kumimoji="0" lang="en-US" sz="2000" i="0" u="none" strike="noStrike" kern="1200" cap="none" spc="0" normalizeH="0" baseline="0" noProof="0" err="1">
                <a:ln>
                  <a:noFill/>
                </a:ln>
                <a:effectLst/>
                <a:uLnTx/>
                <a:uFillTx/>
                <a:latin typeface="+mj-lt"/>
                <a:ea typeface="+mj-ea"/>
                <a:cs typeface="+mj-cs"/>
              </a:rPr>
              <a:t>Enerjisa</a:t>
            </a:r>
            <a:r>
              <a:rPr kumimoji="0" lang="en-US" sz="2000" i="0" u="none" strike="noStrike" kern="1200" cap="none" spc="0" normalizeH="0" baseline="0" noProof="0">
                <a:ln>
                  <a:noFill/>
                </a:ln>
                <a:effectLst/>
                <a:uLnTx/>
                <a:uFillTx/>
                <a:latin typeface="+mj-lt"/>
                <a:ea typeface="+mj-ea"/>
                <a:cs typeface="+mj-cs"/>
              </a:rPr>
              <a:t> </a:t>
            </a:r>
            <a:r>
              <a:rPr kumimoji="0" lang="en-US" sz="2000" i="0" u="none" strike="noStrike" kern="1200" cap="none" spc="0" normalizeH="0" baseline="0" noProof="0" err="1">
                <a:ln>
                  <a:noFill/>
                </a:ln>
                <a:effectLst/>
                <a:uLnTx/>
                <a:uFillTx/>
                <a:latin typeface="+mj-lt"/>
                <a:ea typeface="+mj-ea"/>
                <a:cs typeface="+mj-cs"/>
              </a:rPr>
              <a:t>Üretim</a:t>
            </a:r>
            <a:r>
              <a:rPr kumimoji="0" lang="en-US" sz="2000" i="0" u="none" strike="noStrike" kern="1200" cap="none" spc="0" normalizeH="0" baseline="0" noProof="0">
                <a:ln>
                  <a:noFill/>
                </a:ln>
                <a:effectLst/>
                <a:uLnTx/>
                <a:uFillTx/>
                <a:latin typeface="+mj-lt"/>
                <a:ea typeface="+mj-ea"/>
                <a:cs typeface="+mj-cs"/>
              </a:rPr>
              <a:t> revolutionizes sustainable energy management with Microsoft Azure </a:t>
            </a:r>
            <a:br>
              <a:rPr kumimoji="0" lang="en-US" sz="2000" i="0" u="none" strike="noStrike" kern="1200" cap="none" spc="0" normalizeH="0" baseline="0" noProof="0">
                <a:ln>
                  <a:noFill/>
                </a:ln>
                <a:effectLst/>
                <a:uLnTx/>
                <a:uFillTx/>
                <a:latin typeface="+mj-lt"/>
                <a:ea typeface="+mj-ea"/>
                <a:cs typeface="+mj-cs"/>
              </a:rPr>
            </a:br>
            <a:r>
              <a:rPr kumimoji="0" lang="en-US" sz="2000" i="0" u="none" strike="noStrike" kern="1200" cap="none" spc="0" normalizeH="0" baseline="0" noProof="0">
                <a:ln>
                  <a:noFill/>
                </a:ln>
                <a:effectLst/>
                <a:uLnTx/>
                <a:uFillTx/>
                <a:latin typeface="+mj-lt"/>
                <a:ea typeface="+mj-ea"/>
                <a:cs typeface="+mj-cs"/>
              </a:rPr>
              <a:t>and AI</a:t>
            </a:r>
          </a:p>
        </p:txBody>
      </p:sp>
      <p:pic>
        <p:nvPicPr>
          <p:cNvPr id="33" name="Picture 6" descr="Enerjisa logo">
            <a:extLst>
              <a:ext uri="{FF2B5EF4-FFF2-40B4-BE49-F238E27FC236}">
                <a16:creationId xmlns:a16="http://schemas.microsoft.com/office/drawing/2014/main" id="{0036CC9D-33FB-3457-85BD-D72536CD470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96" r="-1001" b="34190"/>
          <a:stretch>
            <a:fillRect/>
          </a:stretch>
        </p:blipFill>
        <p:spPr bwMode="auto">
          <a:xfrm>
            <a:off x="306028" y="762023"/>
            <a:ext cx="2032561" cy="340692"/>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Rounded Corners 29">
            <a:hlinkClick r:id="rId4"/>
            <a:extLst>
              <a:ext uri="{FF2B5EF4-FFF2-40B4-BE49-F238E27FC236}">
                <a16:creationId xmlns:a16="http://schemas.microsoft.com/office/drawing/2014/main" id="{927C5C0C-8EA2-58E0-D809-41337C8514BD}"/>
              </a:ext>
              <a:ext uri="{C183D7F6-B498-43B3-948B-1728B52AA6E4}">
                <adec:decorative xmlns:adec="http://schemas.microsoft.com/office/drawing/2017/decorative" val="0"/>
              </a:ext>
            </a:extLst>
          </p:cNvPr>
          <p:cNvSpPr/>
          <p:nvPr/>
        </p:nvSpPr>
        <p:spPr bwMode="auto">
          <a:xfrm>
            <a:off x="292100" y="5663537"/>
            <a:ext cx="1713272" cy="389513"/>
          </a:xfrm>
          <a:prstGeom prst="roundRect">
            <a:avLst>
              <a:gd name="adj" fmla="val 50000"/>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r>
              <a:rPr kumimoji="0" lang="en-US" sz="1200" b="0" i="0" u="none" strike="noStrike" kern="1200" cap="none" spc="0" normalizeH="0" baseline="0" noProof="0">
                <a:ln w="3175">
                  <a:noFill/>
                </a:ln>
                <a:solidFill>
                  <a:srgbClr val="FFFFFF"/>
                </a:solidFill>
                <a:effectLst/>
                <a:uLnTx/>
                <a:uFillTx/>
                <a:latin typeface="Segoe UI Semibold"/>
                <a:ea typeface="+mn-ea"/>
                <a:cs typeface="+mn-cs"/>
                <a:hlinkClick r:id="rId5">
                  <a:extLst>
                    <a:ext uri="{A12FA001-AC4F-418D-AE19-62706E023703}">
                      <ahyp:hlinkClr xmlns:ahyp="http://schemas.microsoft.com/office/drawing/2018/hyperlinkcolor" val="tx"/>
                    </a:ext>
                  </a:extLst>
                </a:hlinkClick>
              </a:rPr>
              <a:t>Read full story here</a:t>
            </a:r>
          </a:p>
        </p:txBody>
      </p:sp>
      <p:pic>
        <p:nvPicPr>
          <p:cNvPr id="31" name="Picture 30" descr="Modern control room with screens and workstations.">
            <a:extLst>
              <a:ext uri="{FF2B5EF4-FFF2-40B4-BE49-F238E27FC236}">
                <a16:creationId xmlns:a16="http://schemas.microsoft.com/office/drawing/2014/main" id="{19135CD8-5D97-C7D5-4BB3-2A7BB8B2FB67}"/>
              </a:ext>
            </a:extLst>
          </p:cNvPr>
          <p:cNvPicPr>
            <a:picLocks/>
          </p:cNvPicPr>
          <p:nvPr/>
        </p:nvPicPr>
        <p:blipFill rotWithShape="1">
          <a:blip r:embed="rId6" cstate="email">
            <a:extLst>
              <a:ext uri="{28A0092B-C50C-407E-A947-70E740481C1C}">
                <a14:useLocalDpi xmlns:a14="http://schemas.microsoft.com/office/drawing/2010/main"/>
              </a:ext>
            </a:extLst>
          </a:blip>
          <a:srcRect/>
          <a:stretch>
            <a:fillRect/>
          </a:stretch>
        </p:blipFill>
        <p:spPr>
          <a:xfrm>
            <a:off x="3133725" y="419480"/>
            <a:ext cx="8638575" cy="2611318"/>
          </a:xfrm>
          <a:prstGeom prst="roundRect">
            <a:avLst>
              <a:gd name="adj" fmla="val 4146"/>
            </a:avLst>
          </a:prstGeom>
        </p:spPr>
      </p:pic>
      <p:sp>
        <p:nvSpPr>
          <p:cNvPr id="9" name="Text Placeholder 9">
            <a:extLst>
              <a:ext uri="{FF2B5EF4-FFF2-40B4-BE49-F238E27FC236}">
                <a16:creationId xmlns:a16="http://schemas.microsoft.com/office/drawing/2014/main" id="{0B897725-F01F-39EE-FC68-3EA964E5222F}"/>
              </a:ext>
            </a:extLst>
          </p:cNvPr>
          <p:cNvSpPr txBox="1">
            <a:spLocks/>
          </p:cNvSpPr>
          <p:nvPr/>
        </p:nvSpPr>
        <p:spPr>
          <a:xfrm>
            <a:off x="3133725" y="3207069"/>
            <a:ext cx="8638575" cy="1077218"/>
          </a:xfrm>
          <a:prstGeom prst="rect">
            <a:avLst/>
          </a:prstGeom>
        </p:spPr>
        <p:txBody>
          <a:bodyPr wrap="square" lIns="0" tIns="0" rIns="0" bIns="0">
            <a:sp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Sans Display" pitchFamily="2"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Segoe Sans Display" pitchFamily="2" charset="0"/>
              </a:rPr>
              <a:t>“We can predict average daily production for turbines for the next two months. The prediction isn’t a simple extrapolation of our current production values. It considers the condition of assets, upcoming site availability, weather conditions, wind speed, and even factors like rain that may reduce turbine efficiency.”</a:t>
            </a:r>
          </a:p>
          <a:p>
            <a:pPr marL="0" marR="0" lvl="0" indent="0" algn="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Segoe Sans Display" pitchFamily="2" charset="0"/>
              </a:rPr>
              <a:t>– Ali </a:t>
            </a:r>
            <a:r>
              <a:rPr kumimoji="0" lang="en-US" sz="1400" b="0" i="0" u="none" strike="noStrike" kern="1200" cap="none" spc="0" normalizeH="0" baseline="0" noProof="0" err="1">
                <a:ln>
                  <a:noFill/>
                </a:ln>
                <a:solidFill>
                  <a:srgbClr val="0078D4"/>
                </a:solidFill>
                <a:effectLst/>
                <a:uLnTx/>
                <a:uFillTx/>
                <a:latin typeface="Segoe UI Semibold"/>
                <a:ea typeface="+mn-ea"/>
                <a:cs typeface="Segoe Sans Display" pitchFamily="2" charset="0"/>
              </a:rPr>
              <a:t>İnal</a:t>
            </a:r>
            <a:r>
              <a:rPr kumimoji="0" lang="en-US" sz="1400" b="0" i="0" u="none" strike="noStrike" kern="1200" cap="none" spc="0" normalizeH="0" baseline="0" noProof="0">
                <a:ln>
                  <a:noFill/>
                </a:ln>
                <a:solidFill>
                  <a:srgbClr val="0078D4"/>
                </a:solidFill>
                <a:effectLst/>
                <a:uLnTx/>
                <a:uFillTx/>
                <a:latin typeface="Segoe UI Semibold"/>
                <a:ea typeface="+mn-ea"/>
                <a:cs typeface="Segoe Sans Display" pitchFamily="2" charset="0"/>
              </a:rPr>
              <a:t>,</a:t>
            </a:r>
          </a:p>
          <a:p>
            <a:pPr marL="0" marR="0" lvl="0" indent="0" algn="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000000"/>
                </a:solidFill>
                <a:effectLst/>
                <a:uLnTx/>
                <a:uFillTx/>
                <a:latin typeface="Segoe UI"/>
                <a:ea typeface="+mn-ea"/>
                <a:cs typeface="Segoe Sans Display" pitchFamily="2" charset="0"/>
              </a:rPr>
              <a:t>Deputy General Manager, IT and Digital Business, </a:t>
            </a:r>
            <a:r>
              <a:rPr kumimoji="0" lang="en-US" sz="1200" b="0" i="0" u="none" strike="noStrike" kern="1200" cap="none" spc="0" normalizeH="0" baseline="0" noProof="0" err="1">
                <a:ln>
                  <a:noFill/>
                </a:ln>
                <a:solidFill>
                  <a:srgbClr val="000000"/>
                </a:solidFill>
                <a:effectLst/>
                <a:uLnTx/>
                <a:uFillTx/>
                <a:latin typeface="Segoe UI"/>
                <a:ea typeface="+mn-ea"/>
                <a:cs typeface="Segoe Sans Display" pitchFamily="2" charset="0"/>
              </a:rPr>
              <a:t>Enerjisa</a:t>
            </a:r>
            <a:r>
              <a:rPr kumimoji="0" lang="en-US" sz="1200" b="0" i="0" u="none" strike="noStrike" kern="1200" cap="none" spc="0" normalizeH="0" baseline="0" noProof="0">
                <a:ln>
                  <a:noFill/>
                </a:ln>
                <a:solidFill>
                  <a:srgbClr val="000000"/>
                </a:solidFill>
                <a:effectLst/>
                <a:uLnTx/>
                <a:uFillTx/>
                <a:latin typeface="Segoe UI"/>
                <a:ea typeface="+mn-ea"/>
                <a:cs typeface="Segoe Sans Display" pitchFamily="2" charset="0"/>
              </a:rPr>
              <a:t> </a:t>
            </a:r>
            <a:r>
              <a:rPr kumimoji="0" lang="en-US" sz="1200" b="0" i="0" u="none" strike="noStrike" kern="1200" cap="none" spc="0" normalizeH="0" baseline="0" noProof="0" err="1">
                <a:ln>
                  <a:noFill/>
                </a:ln>
                <a:solidFill>
                  <a:srgbClr val="000000"/>
                </a:solidFill>
                <a:effectLst/>
                <a:uLnTx/>
                <a:uFillTx/>
                <a:latin typeface="Segoe UI"/>
                <a:ea typeface="+mn-ea"/>
                <a:cs typeface="Segoe Sans Display" pitchFamily="2" charset="0"/>
              </a:rPr>
              <a:t>Üretim</a:t>
            </a:r>
            <a:endParaRPr kumimoji="0" lang="en-US" sz="1200" b="0" i="0" u="none" strike="noStrike" kern="1200" cap="none" spc="0" normalizeH="0" baseline="0" noProof="0">
              <a:ln>
                <a:noFill/>
              </a:ln>
              <a:solidFill>
                <a:srgbClr val="000000"/>
              </a:solidFill>
              <a:effectLst/>
              <a:uLnTx/>
              <a:uFillTx/>
              <a:latin typeface="Segoe UI"/>
              <a:ea typeface="+mn-ea"/>
              <a:cs typeface="Segoe Sans Display" pitchFamily="2" charset="0"/>
            </a:endParaRPr>
          </a:p>
        </p:txBody>
      </p:sp>
      <p:sp>
        <p:nvSpPr>
          <p:cNvPr id="3" name="TextBox 24_1">
            <a:extLst>
              <a:ext uri="{FF2B5EF4-FFF2-40B4-BE49-F238E27FC236}">
                <a16:creationId xmlns:a16="http://schemas.microsoft.com/office/drawing/2014/main" id="{C4C79539-6E9D-7A08-A34E-57991E756621}"/>
              </a:ext>
            </a:extLst>
          </p:cNvPr>
          <p:cNvSpPr txBox="1">
            <a:spLocks/>
          </p:cNvSpPr>
          <p:nvPr/>
        </p:nvSpPr>
        <p:spPr>
          <a:xfrm>
            <a:off x="3130860" y="4370434"/>
            <a:ext cx="8638575" cy="372878"/>
          </a:xfrm>
          <a:prstGeom prst="roundRect">
            <a:avLst>
              <a:gd name="adj" fmla="val 14238"/>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defTabSz="3447426">
              <a:spcBef>
                <a:spcPts val="1205"/>
              </a:spcBef>
              <a:tabLst>
                <a:tab pos="5665570" algn="l"/>
              </a:tabLst>
              <a:defRPr sz="5141" b="1">
                <a:ln w="3175">
                  <a:noFill/>
                </a:ln>
                <a:gradFill flip="none" rotWithShape="1">
                  <a:gsLst>
                    <a:gs pos="20183">
                      <a:srgbClr val="FFFFFF"/>
                    </a:gs>
                    <a:gs pos="42000">
                      <a:srgbClr val="FFFFFF"/>
                    </a:gs>
                  </a:gsLst>
                  <a:lin ang="2700000" scaled="0"/>
                  <a:tileRect/>
                </a:gradFill>
                <a:latin typeface="Segoe UI Variable Display Semib" pitchFamily="2" charset="0"/>
                <a:cs typeface="Segoe Sans Display Semibold" pitchFamily="2" charset="0"/>
              </a:defRPr>
            </a:lvl1p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r>
              <a:rPr kumimoji="0" lang="en-US" sz="1600" b="0" i="0" u="none" strike="noStrike" kern="1200" cap="none" spc="0" normalizeH="0" baseline="0" noProof="0">
                <a:ln w="3175">
                  <a:noFill/>
                </a:ln>
                <a:solidFill>
                  <a:srgbClr val="FFFFFF"/>
                </a:solidFill>
                <a:effectLst/>
                <a:uLnTx/>
                <a:uFillTx/>
                <a:latin typeface="Segoe UI Semibold"/>
                <a:ea typeface="+mn-ea"/>
                <a:cs typeface="Segoe Sans Display Semibold" pitchFamily="2" charset="0"/>
              </a:rPr>
              <a:t>Business Outcomes </a:t>
            </a:r>
          </a:p>
        </p:txBody>
      </p:sp>
      <p:sp>
        <p:nvSpPr>
          <p:cNvPr id="4" name="TextBox 3">
            <a:extLst>
              <a:ext uri="{FF2B5EF4-FFF2-40B4-BE49-F238E27FC236}">
                <a16:creationId xmlns:a16="http://schemas.microsoft.com/office/drawing/2014/main" id="{580B851B-A08D-08B5-5CB6-841AF4DACE95}"/>
              </a:ext>
            </a:extLst>
          </p:cNvPr>
          <p:cNvSpPr txBox="1">
            <a:spLocks/>
          </p:cNvSpPr>
          <p:nvPr/>
        </p:nvSpPr>
        <p:spPr>
          <a:xfrm>
            <a:off x="3130860" y="5291424"/>
            <a:ext cx="2695690" cy="943848"/>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Resolved issues remotely</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Built remote Operation Center that oversees 20 hydropower, wind, and solar plants 24/7 and can identify, assess and resolve 99% of issues remotely</a:t>
            </a:r>
          </a:p>
        </p:txBody>
      </p:sp>
      <p:sp>
        <p:nvSpPr>
          <p:cNvPr id="6" name="TextBox 5">
            <a:extLst>
              <a:ext uri="{FF2B5EF4-FFF2-40B4-BE49-F238E27FC236}">
                <a16:creationId xmlns:a16="http://schemas.microsoft.com/office/drawing/2014/main" id="{5197033C-906B-E706-B341-566FA0F05F01}"/>
              </a:ext>
            </a:extLst>
          </p:cNvPr>
          <p:cNvSpPr txBox="1">
            <a:spLocks/>
          </p:cNvSpPr>
          <p:nvPr/>
        </p:nvSpPr>
        <p:spPr>
          <a:xfrm>
            <a:off x="6102302" y="5291424"/>
            <a:ext cx="2759758" cy="1159292"/>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Embraced AI to streamline energy operations</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Developed </a:t>
            </a:r>
            <a:r>
              <a:rPr kumimoji="0" lang="en-US" sz="1100" b="0" i="0" u="none" strike="noStrike" kern="1200" cap="none" spc="0" normalizeH="0" baseline="0" noProof="0" err="1">
                <a:ln>
                  <a:noFill/>
                </a:ln>
                <a:solidFill>
                  <a:srgbClr val="000000"/>
                </a:solidFill>
                <a:effectLst/>
                <a:uLnTx/>
                <a:uFillTx/>
                <a:latin typeface="Segoe UI"/>
                <a:ea typeface="+mn-ea"/>
                <a:cs typeface="+mn-cs"/>
              </a:rPr>
              <a:t>Onepact</a:t>
            </a:r>
            <a:r>
              <a:rPr kumimoji="0" lang="en-US" sz="1100" b="0" i="0" u="none" strike="noStrike" kern="1200" cap="none" spc="0" normalizeH="0" baseline="0" noProof="0">
                <a:ln>
                  <a:noFill/>
                </a:ln>
                <a:solidFill>
                  <a:srgbClr val="000000"/>
                </a:solidFill>
                <a:effectLst/>
                <a:uLnTx/>
                <a:uFillTx/>
                <a:latin typeface="Segoe UI"/>
                <a:ea typeface="+mn-ea"/>
                <a:cs typeface="+mn-cs"/>
              </a:rPr>
              <a:t> AI, which uses Azure OpenAI Service, to access and analyze </a:t>
            </a:r>
            <a:r>
              <a:rPr kumimoji="0" lang="en-US" sz="1100" b="0" i="0" u="none" strike="noStrike" kern="1200" cap="none" spc="0" normalizeH="0" baseline="0" noProof="0" err="1">
                <a:ln>
                  <a:noFill/>
                </a:ln>
                <a:solidFill>
                  <a:srgbClr val="000000"/>
                </a:solidFill>
                <a:effectLst/>
                <a:uLnTx/>
                <a:uFillTx/>
                <a:latin typeface="Segoe UI"/>
                <a:ea typeface="+mn-ea"/>
                <a:cs typeface="+mn-cs"/>
              </a:rPr>
              <a:t>analyze</a:t>
            </a:r>
            <a:r>
              <a:rPr kumimoji="0" lang="en-US" sz="1100" b="0" i="0" u="none" strike="noStrike" kern="1200" cap="none" spc="0" normalizeH="0" baseline="0" noProof="0">
                <a:ln>
                  <a:noFill/>
                </a:ln>
                <a:solidFill>
                  <a:srgbClr val="000000"/>
                </a:solidFill>
                <a:effectLst/>
                <a:uLnTx/>
                <a:uFillTx/>
                <a:latin typeface="Segoe UI"/>
                <a:ea typeface="+mn-ea"/>
                <a:cs typeface="+mn-cs"/>
              </a:rPr>
              <a:t> its IOT data collected from </a:t>
            </a:r>
            <a:br>
              <a:rPr kumimoji="0" lang="en-US" sz="1100" b="0" i="0" u="none" strike="noStrike" kern="1200" cap="none" spc="0" normalizeH="0" baseline="0" noProof="0">
                <a:ln>
                  <a:noFill/>
                </a:ln>
                <a:solidFill>
                  <a:srgbClr val="000000"/>
                </a:solidFill>
                <a:effectLst/>
                <a:uLnTx/>
                <a:uFillTx/>
                <a:latin typeface="Segoe UI"/>
                <a:ea typeface="+mn-ea"/>
                <a:cs typeface="+mn-cs"/>
              </a:rPr>
            </a:br>
            <a:r>
              <a:rPr kumimoji="0" lang="en-US" sz="1100" b="0" i="0" u="none" strike="noStrike" kern="1200" cap="none" spc="0" normalizeH="0" baseline="0" noProof="0">
                <a:ln>
                  <a:noFill/>
                </a:ln>
                <a:solidFill>
                  <a:srgbClr val="000000"/>
                </a:solidFill>
                <a:effectLst/>
                <a:uLnTx/>
                <a:uFillTx/>
                <a:latin typeface="Segoe UI"/>
                <a:ea typeface="+mn-ea"/>
                <a:cs typeface="+mn-cs"/>
              </a:rPr>
              <a:t>~40.000 datapoints</a:t>
            </a:r>
          </a:p>
        </p:txBody>
      </p:sp>
      <p:sp>
        <p:nvSpPr>
          <p:cNvPr id="7" name="TextBox 6">
            <a:extLst>
              <a:ext uri="{FF2B5EF4-FFF2-40B4-BE49-F238E27FC236}">
                <a16:creationId xmlns:a16="http://schemas.microsoft.com/office/drawing/2014/main" id="{9E539B18-9274-2499-FCF3-EE0CCA55EED0}"/>
              </a:ext>
            </a:extLst>
          </p:cNvPr>
          <p:cNvSpPr txBox="1">
            <a:spLocks/>
          </p:cNvSpPr>
          <p:nvPr/>
        </p:nvSpPr>
        <p:spPr>
          <a:xfrm>
            <a:off x="9073745" y="5291424"/>
            <a:ext cx="2695690" cy="943848"/>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Increased efficiency</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Increased efficiency and ease of operation of more than 20 power plants. With Generative AI, the company can get an answer in seconds instead of days</a:t>
            </a:r>
          </a:p>
        </p:txBody>
      </p:sp>
    </p:spTree>
    <p:extLst>
      <p:ext uri="{BB962C8B-B14F-4D97-AF65-F5344CB8AC3E}">
        <p14:creationId xmlns:p14="http://schemas.microsoft.com/office/powerpoint/2010/main" val="2882497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86209A-E413-DC8F-C1DE-3E129DEC39D7}"/>
            </a:ext>
          </a:extLst>
        </p:cNvPr>
        <p:cNvGrpSpPr/>
        <p:nvPr/>
      </p:nvGrpSpPr>
      <p:grpSpPr>
        <a:xfrm>
          <a:off x="0" y="0"/>
          <a:ext cx="0" cy="0"/>
          <a:chOff x="0" y="0"/>
          <a:chExt cx="0" cy="0"/>
        </a:xfrm>
      </p:grpSpPr>
      <p:sp>
        <p:nvSpPr>
          <p:cNvPr id="21" name="Rectangle 20">
            <a:extLst>
              <a:ext uri="{FF2B5EF4-FFF2-40B4-BE49-F238E27FC236}">
                <a16:creationId xmlns:a16="http://schemas.microsoft.com/office/drawing/2014/main" id="{4FB3A443-E009-7F02-F369-C0B605BF9748}"/>
              </a:ext>
              <a:ext uri="{C183D7F6-B498-43B3-948B-1728B52AA6E4}">
                <adec:decorative xmlns:adec="http://schemas.microsoft.com/office/drawing/2017/decorative" val="1"/>
              </a:ext>
            </a:extLst>
          </p:cNvPr>
          <p:cNvSpPr>
            <a:spLocks/>
          </p:cNvSpPr>
          <p:nvPr/>
        </p:nvSpPr>
        <p:spPr bwMode="auto">
          <a:xfrm>
            <a:off x="-1" y="1631531"/>
            <a:ext cx="3004849" cy="4731169"/>
          </a:xfrm>
          <a:prstGeom prst="rect">
            <a:avLst/>
          </a:prstGeom>
          <a:solidFill>
            <a:srgbClr val="C3C3C0"/>
          </a:solidFill>
          <a:effectLst/>
        </p:spPr>
        <p:txBody>
          <a:bodyPr wrap="square" lIns="91440" tIns="54864" rIns="91440" bIns="54864"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w="3175">
                <a:noFill/>
              </a:ln>
              <a:solidFill>
                <a:srgbClr val="000000"/>
              </a:solidFill>
              <a:effectLst/>
              <a:uLnTx/>
              <a:uFillTx/>
              <a:latin typeface="Segoe Sans Display Semibold"/>
              <a:ea typeface="+mn-ea"/>
              <a:cs typeface="+mn-cs"/>
            </a:endParaRPr>
          </a:p>
        </p:txBody>
      </p:sp>
      <p:sp>
        <p:nvSpPr>
          <p:cNvPr id="6" name="Rectangle: Rounded Corners 5">
            <a:extLst>
              <a:ext uri="{FF2B5EF4-FFF2-40B4-BE49-F238E27FC236}">
                <a16:creationId xmlns:a16="http://schemas.microsoft.com/office/drawing/2014/main" id="{B5BD5162-92CC-0EC4-BD31-47B3712CE870}"/>
              </a:ext>
              <a:ext uri="{C183D7F6-B498-43B3-948B-1728B52AA6E4}">
                <adec:decorative xmlns:adec="http://schemas.microsoft.com/office/drawing/2017/decorative" val="1"/>
              </a:ext>
            </a:extLst>
          </p:cNvPr>
          <p:cNvSpPr>
            <a:spLocks/>
          </p:cNvSpPr>
          <p:nvPr/>
        </p:nvSpPr>
        <p:spPr bwMode="auto">
          <a:xfrm>
            <a:off x="3004848" y="293687"/>
            <a:ext cx="8893465" cy="6270626"/>
          </a:xfrm>
          <a:prstGeom prst="roundRect">
            <a:avLst>
              <a:gd name="adj" fmla="val 2641"/>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ea typeface="+mn-ea"/>
              <a:cs typeface="Segoe UI" pitchFamily="34" charset="0"/>
            </a:endParaRPr>
          </a:p>
        </p:txBody>
      </p:sp>
      <p:sp>
        <p:nvSpPr>
          <p:cNvPr id="13" name="Freeform: Shape 12">
            <a:extLst>
              <a:ext uri="{FF2B5EF4-FFF2-40B4-BE49-F238E27FC236}">
                <a16:creationId xmlns:a16="http://schemas.microsoft.com/office/drawing/2014/main" id="{59DD2B44-48A6-8377-C6D0-BA2DDBC52684}"/>
              </a:ext>
              <a:ext uri="{C183D7F6-B498-43B3-948B-1728B52AA6E4}">
                <adec:decorative xmlns:adec="http://schemas.microsoft.com/office/drawing/2017/decorative" val="1"/>
              </a:ext>
            </a:extLst>
          </p:cNvPr>
          <p:cNvSpPr>
            <a:spLocks/>
          </p:cNvSpPr>
          <p:nvPr/>
        </p:nvSpPr>
        <p:spPr>
          <a:xfrm>
            <a:off x="3130860" y="4899021"/>
            <a:ext cx="262191" cy="291322"/>
          </a:xfrm>
          <a:custGeom>
            <a:avLst/>
            <a:gdLst>
              <a:gd name="connsiteX0" fmla="*/ 48627 w 171424"/>
              <a:gd name="connsiteY0" fmla="*/ 67703 h 190500"/>
              <a:gd name="connsiteX1" fmla="*/ 58447 w 171424"/>
              <a:gd name="connsiteY1" fmla="*/ 70075 h 190500"/>
              <a:gd name="connsiteX2" fmla="*/ 58504 w 171424"/>
              <a:gd name="connsiteY2" fmla="*/ 70170 h 190500"/>
              <a:gd name="connsiteX3" fmla="*/ 58981 w 171424"/>
              <a:gd name="connsiteY3" fmla="*/ 71151 h 190500"/>
              <a:gd name="connsiteX4" fmla="*/ 81965 w 171424"/>
              <a:gd name="connsiteY4" fmla="*/ 128568 h 190500"/>
              <a:gd name="connsiteX5" fmla="*/ 95557 w 171424"/>
              <a:gd name="connsiteY5" fmla="*/ 108565 h 190500"/>
              <a:gd name="connsiteX6" fmla="*/ 100757 w 171424"/>
              <a:gd name="connsiteY6" fmla="*/ 104860 h 190500"/>
              <a:gd name="connsiteX7" fmla="*/ 100853 w 171424"/>
              <a:gd name="connsiteY7" fmla="*/ 104841 h 190500"/>
              <a:gd name="connsiteX8" fmla="*/ 101862 w 171424"/>
              <a:gd name="connsiteY8" fmla="*/ 104775 h 190500"/>
              <a:gd name="connsiteX9" fmla="*/ 120912 w 171424"/>
              <a:gd name="connsiteY9" fmla="*/ 104775 h 190500"/>
              <a:gd name="connsiteX10" fmla="*/ 127944 w 171424"/>
              <a:gd name="connsiteY10" fmla="*/ 110815 h 190500"/>
              <a:gd name="connsiteX11" fmla="*/ 121989 w 171424"/>
              <a:gd name="connsiteY11" fmla="*/ 118976 h 190500"/>
              <a:gd name="connsiteX12" fmla="*/ 121893 w 171424"/>
              <a:gd name="connsiteY12" fmla="*/ 118995 h 190500"/>
              <a:gd name="connsiteX13" fmla="*/ 120912 w 171424"/>
              <a:gd name="connsiteY13" fmla="*/ 119062 h 190500"/>
              <a:gd name="connsiteX14" fmla="*/ 106110 w 171424"/>
              <a:gd name="connsiteY14" fmla="*/ 119062 h 190500"/>
              <a:gd name="connsiteX15" fmla="*/ 87260 w 171424"/>
              <a:gd name="connsiteY15" fmla="*/ 148532 h 190500"/>
              <a:gd name="connsiteX16" fmla="*/ 84632 w 171424"/>
              <a:gd name="connsiteY16" fmla="*/ 151331 h 190500"/>
              <a:gd name="connsiteX17" fmla="*/ 74821 w 171424"/>
              <a:gd name="connsiteY17" fmla="*/ 148923 h 190500"/>
              <a:gd name="connsiteX18" fmla="*/ 74773 w 171424"/>
              <a:gd name="connsiteY18" fmla="*/ 148828 h 190500"/>
              <a:gd name="connsiteX19" fmla="*/ 74306 w 171424"/>
              <a:gd name="connsiteY19" fmla="*/ 147866 h 190500"/>
              <a:gd name="connsiteX20" fmla="*/ 52046 w 171424"/>
              <a:gd name="connsiteY20" fmla="*/ 92287 h 190500"/>
              <a:gd name="connsiteX21" fmla="*/ 42198 w 171424"/>
              <a:gd name="connsiteY21" fmla="*/ 114785 h 190500"/>
              <a:gd name="connsiteX22" fmla="*/ 36816 w 171424"/>
              <a:gd name="connsiteY22" fmla="*/ 118967 h 190500"/>
              <a:gd name="connsiteX23" fmla="*/ 36702 w 171424"/>
              <a:gd name="connsiteY23" fmla="*/ 118986 h 190500"/>
              <a:gd name="connsiteX24" fmla="*/ 35644 w 171424"/>
              <a:gd name="connsiteY24" fmla="*/ 119062 h 190500"/>
              <a:gd name="connsiteX25" fmla="*/ 7117 w 171424"/>
              <a:gd name="connsiteY25" fmla="*/ 119062 h 190500"/>
              <a:gd name="connsiteX26" fmla="*/ 86 w 171424"/>
              <a:gd name="connsiteY26" fmla="*/ 113021 h 190500"/>
              <a:gd name="connsiteX27" fmla="*/ 6041 w 171424"/>
              <a:gd name="connsiteY27" fmla="*/ 104860 h 190500"/>
              <a:gd name="connsiteX28" fmla="*/ 6136 w 171424"/>
              <a:gd name="connsiteY28" fmla="*/ 104841 h 190500"/>
              <a:gd name="connsiteX29" fmla="*/ 7117 w 171424"/>
              <a:gd name="connsiteY29" fmla="*/ 104775 h 190500"/>
              <a:gd name="connsiteX30" fmla="*/ 30977 w 171424"/>
              <a:gd name="connsiteY30" fmla="*/ 104775 h 190500"/>
              <a:gd name="connsiteX31" fmla="*/ 45808 w 171424"/>
              <a:gd name="connsiteY31" fmla="*/ 70932 h 190500"/>
              <a:gd name="connsiteX32" fmla="*/ 48627 w 171424"/>
              <a:gd name="connsiteY32" fmla="*/ 67703 h 190500"/>
              <a:gd name="connsiteX33" fmla="*/ 109511 w 171424"/>
              <a:gd name="connsiteY33" fmla="*/ 4762 h 190500"/>
              <a:gd name="connsiteX34" fmla="*/ 166661 w 171424"/>
              <a:gd name="connsiteY34" fmla="*/ 61912 h 190500"/>
              <a:gd name="connsiteX35" fmla="*/ 114273 w 171424"/>
              <a:gd name="connsiteY35" fmla="*/ 61912 h 190500"/>
              <a:gd name="connsiteX36" fmla="*/ 109511 w 171424"/>
              <a:gd name="connsiteY36" fmla="*/ 57150 h 190500"/>
              <a:gd name="connsiteX37" fmla="*/ 38074 w 171424"/>
              <a:gd name="connsiteY37" fmla="*/ 0 h 190500"/>
              <a:gd name="connsiteX38" fmla="*/ 95224 w 171424"/>
              <a:gd name="connsiteY38" fmla="*/ 0 h 190500"/>
              <a:gd name="connsiteX39" fmla="*/ 95224 w 171424"/>
              <a:gd name="connsiteY39" fmla="*/ 57188 h 190500"/>
              <a:gd name="connsiteX40" fmla="*/ 114274 w 171424"/>
              <a:gd name="connsiteY40" fmla="*/ 76200 h 190500"/>
              <a:gd name="connsiteX41" fmla="*/ 171424 w 171424"/>
              <a:gd name="connsiteY41" fmla="*/ 76200 h 190500"/>
              <a:gd name="connsiteX42" fmla="*/ 171424 w 171424"/>
              <a:gd name="connsiteY42" fmla="*/ 171450 h 190500"/>
              <a:gd name="connsiteX43" fmla="*/ 152374 w 171424"/>
              <a:gd name="connsiteY43" fmla="*/ 190500 h 190500"/>
              <a:gd name="connsiteX44" fmla="*/ 38074 w 171424"/>
              <a:gd name="connsiteY44" fmla="*/ 190500 h 190500"/>
              <a:gd name="connsiteX45" fmla="*/ 19024 w 171424"/>
              <a:gd name="connsiteY45" fmla="*/ 171450 h 190500"/>
              <a:gd name="connsiteX46" fmla="*/ 19024 w 171424"/>
              <a:gd name="connsiteY46" fmla="*/ 128588 h 190500"/>
              <a:gd name="connsiteX47" fmla="*/ 35998 w 171424"/>
              <a:gd name="connsiteY47" fmla="*/ 128588 h 190500"/>
              <a:gd name="connsiteX48" fmla="*/ 37836 w 171424"/>
              <a:gd name="connsiteY48" fmla="*/ 128454 h 190500"/>
              <a:gd name="connsiteX49" fmla="*/ 38369 w 171424"/>
              <a:gd name="connsiteY49" fmla="*/ 128368 h 190500"/>
              <a:gd name="connsiteX50" fmla="*/ 50914 w 171424"/>
              <a:gd name="connsiteY50" fmla="*/ 118615 h 190500"/>
              <a:gd name="connsiteX51" fmla="*/ 51657 w 171424"/>
              <a:gd name="connsiteY51" fmla="*/ 116919 h 190500"/>
              <a:gd name="connsiteX52" fmla="*/ 65582 w 171424"/>
              <a:gd name="connsiteY52" fmla="*/ 151714 h 190500"/>
              <a:gd name="connsiteX53" fmla="*/ 66373 w 171424"/>
              <a:gd name="connsiteY53" fmla="*/ 153353 h 190500"/>
              <a:gd name="connsiteX54" fmla="*/ 66639 w 171424"/>
              <a:gd name="connsiteY54" fmla="*/ 153791 h 190500"/>
              <a:gd name="connsiteX55" fmla="*/ 95472 w 171424"/>
              <a:gd name="connsiteY55" fmla="*/ 153381 h 190500"/>
              <a:gd name="connsiteX56" fmla="*/ 111331 w 171424"/>
              <a:gd name="connsiteY56" fmla="*/ 128588 h 190500"/>
              <a:gd name="connsiteX57" fmla="*/ 121237 w 171424"/>
              <a:gd name="connsiteY57" fmla="*/ 128588 h 190500"/>
              <a:gd name="connsiteX58" fmla="*/ 122923 w 171424"/>
              <a:gd name="connsiteY58" fmla="*/ 128473 h 190500"/>
              <a:gd name="connsiteX59" fmla="*/ 123418 w 171424"/>
              <a:gd name="connsiteY59" fmla="*/ 128397 h 190500"/>
              <a:gd name="connsiteX60" fmla="*/ 137574 w 171424"/>
              <a:gd name="connsiteY60" fmla="*/ 111926 h 190500"/>
              <a:gd name="connsiteX61" fmla="*/ 120913 w 171424"/>
              <a:gd name="connsiteY61" fmla="*/ 95250 h 190500"/>
              <a:gd name="connsiteX62" fmla="*/ 101530 w 171424"/>
              <a:gd name="connsiteY62" fmla="*/ 95250 h 190500"/>
              <a:gd name="connsiteX63" fmla="*/ 99777 w 171424"/>
              <a:gd name="connsiteY63" fmla="*/ 95374 h 190500"/>
              <a:gd name="connsiteX64" fmla="*/ 99263 w 171424"/>
              <a:gd name="connsiteY64" fmla="*/ 95450 h 190500"/>
              <a:gd name="connsiteX65" fmla="*/ 87452 w 171424"/>
              <a:gd name="connsiteY65" fmla="*/ 103546 h 190500"/>
              <a:gd name="connsiteX66" fmla="*/ 84156 w 171424"/>
              <a:gd name="connsiteY66" fmla="*/ 108404 h 190500"/>
              <a:gd name="connsiteX67" fmla="*/ 67697 w 171424"/>
              <a:gd name="connsiteY67" fmla="*/ 67313 h 190500"/>
              <a:gd name="connsiteX68" fmla="*/ 66887 w 171424"/>
              <a:gd name="connsiteY68" fmla="*/ 65637 h 190500"/>
              <a:gd name="connsiteX69" fmla="*/ 66611 w 171424"/>
              <a:gd name="connsiteY69" fmla="*/ 65180 h 190500"/>
              <a:gd name="connsiteX70" fmla="*/ 37083 w 171424"/>
              <a:gd name="connsiteY70" fmla="*/ 67123 h 190500"/>
              <a:gd name="connsiteX71" fmla="*/ 24758 w 171424"/>
              <a:gd name="connsiteY71" fmla="*/ 95250 h 190500"/>
              <a:gd name="connsiteX72" fmla="*/ 19024 w 171424"/>
              <a:gd name="connsiteY72" fmla="*/ 95250 h 190500"/>
              <a:gd name="connsiteX73" fmla="*/ 19024 w 171424"/>
              <a:gd name="connsiteY73" fmla="*/ 19050 h 190500"/>
              <a:gd name="connsiteX74" fmla="*/ 38074 w 171424"/>
              <a:gd name="connsiteY74"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71424" h="190500">
                <a:moveTo>
                  <a:pt x="48627" y="67703"/>
                </a:moveTo>
                <a:cubicBezTo>
                  <a:pt x="51994" y="65646"/>
                  <a:pt x="56391" y="66708"/>
                  <a:pt x="58447" y="70075"/>
                </a:cubicBezTo>
                <a:lnTo>
                  <a:pt x="58504" y="70170"/>
                </a:lnTo>
                <a:lnTo>
                  <a:pt x="58981" y="71151"/>
                </a:lnTo>
                <a:lnTo>
                  <a:pt x="81965" y="128568"/>
                </a:lnTo>
                <a:lnTo>
                  <a:pt x="95557" y="108565"/>
                </a:lnTo>
                <a:cubicBezTo>
                  <a:pt x="96611" y="106581"/>
                  <a:pt x="98538" y="105209"/>
                  <a:pt x="100757" y="104860"/>
                </a:cubicBezTo>
                <a:lnTo>
                  <a:pt x="100853" y="104841"/>
                </a:lnTo>
                <a:lnTo>
                  <a:pt x="101862" y="104775"/>
                </a:lnTo>
                <a:lnTo>
                  <a:pt x="120912" y="104775"/>
                </a:lnTo>
                <a:cubicBezTo>
                  <a:pt x="124421" y="104788"/>
                  <a:pt x="127402" y="107348"/>
                  <a:pt x="127944" y="110815"/>
                </a:cubicBezTo>
                <a:cubicBezTo>
                  <a:pt x="128553" y="114713"/>
                  <a:pt x="125886" y="118367"/>
                  <a:pt x="121989" y="118976"/>
                </a:cubicBezTo>
                <a:lnTo>
                  <a:pt x="121893" y="118995"/>
                </a:lnTo>
                <a:lnTo>
                  <a:pt x="120912" y="119062"/>
                </a:lnTo>
                <a:lnTo>
                  <a:pt x="106110" y="119062"/>
                </a:lnTo>
                <a:lnTo>
                  <a:pt x="87260" y="148532"/>
                </a:lnTo>
                <a:cubicBezTo>
                  <a:pt x="86657" y="149688"/>
                  <a:pt x="85747" y="150655"/>
                  <a:pt x="84632" y="151331"/>
                </a:cubicBezTo>
                <a:cubicBezTo>
                  <a:pt x="81258" y="153375"/>
                  <a:pt x="76865" y="152298"/>
                  <a:pt x="74821" y="148923"/>
                </a:cubicBezTo>
                <a:lnTo>
                  <a:pt x="74773" y="148828"/>
                </a:lnTo>
                <a:lnTo>
                  <a:pt x="74306" y="147866"/>
                </a:lnTo>
                <a:lnTo>
                  <a:pt x="52046" y="92287"/>
                </a:lnTo>
                <a:lnTo>
                  <a:pt x="42198" y="114785"/>
                </a:lnTo>
                <a:cubicBezTo>
                  <a:pt x="41227" y="117000"/>
                  <a:pt x="39202" y="118573"/>
                  <a:pt x="36816" y="118967"/>
                </a:cubicBezTo>
                <a:lnTo>
                  <a:pt x="36702" y="118986"/>
                </a:lnTo>
                <a:lnTo>
                  <a:pt x="35644" y="119062"/>
                </a:lnTo>
                <a:lnTo>
                  <a:pt x="7117" y="119062"/>
                </a:lnTo>
                <a:cubicBezTo>
                  <a:pt x="3608" y="119049"/>
                  <a:pt x="628" y="116488"/>
                  <a:pt x="86" y="113021"/>
                </a:cubicBezTo>
                <a:cubicBezTo>
                  <a:pt x="-524" y="109124"/>
                  <a:pt x="2143" y="105470"/>
                  <a:pt x="6041" y="104860"/>
                </a:cubicBezTo>
                <a:lnTo>
                  <a:pt x="6136" y="104841"/>
                </a:lnTo>
                <a:lnTo>
                  <a:pt x="7117" y="104775"/>
                </a:lnTo>
                <a:lnTo>
                  <a:pt x="30977" y="104775"/>
                </a:lnTo>
                <a:lnTo>
                  <a:pt x="45808" y="70932"/>
                </a:lnTo>
                <a:cubicBezTo>
                  <a:pt x="46395" y="69592"/>
                  <a:pt x="47379" y="68465"/>
                  <a:pt x="48627" y="67703"/>
                </a:cubicBezTo>
                <a:close/>
                <a:moveTo>
                  <a:pt x="109511" y="4762"/>
                </a:moveTo>
                <a:lnTo>
                  <a:pt x="166661" y="61912"/>
                </a:lnTo>
                <a:lnTo>
                  <a:pt x="114273" y="61912"/>
                </a:lnTo>
                <a:cubicBezTo>
                  <a:pt x="111643" y="61912"/>
                  <a:pt x="109511" y="59780"/>
                  <a:pt x="109511" y="57150"/>
                </a:cubicBezTo>
                <a:close/>
                <a:moveTo>
                  <a:pt x="38074" y="0"/>
                </a:moveTo>
                <a:lnTo>
                  <a:pt x="95224" y="0"/>
                </a:lnTo>
                <a:lnTo>
                  <a:pt x="95224" y="57188"/>
                </a:lnTo>
                <a:cubicBezTo>
                  <a:pt x="95245" y="67694"/>
                  <a:pt x="103768" y="76200"/>
                  <a:pt x="114274" y="76200"/>
                </a:cubicBezTo>
                <a:lnTo>
                  <a:pt x="171424" y="76200"/>
                </a:lnTo>
                <a:lnTo>
                  <a:pt x="171424" y="171450"/>
                </a:lnTo>
                <a:cubicBezTo>
                  <a:pt x="171424" y="181971"/>
                  <a:pt x="162895" y="190500"/>
                  <a:pt x="152374" y="190500"/>
                </a:cubicBezTo>
                <a:lnTo>
                  <a:pt x="38074" y="190500"/>
                </a:lnTo>
                <a:cubicBezTo>
                  <a:pt x="27553" y="190500"/>
                  <a:pt x="19024" y="181971"/>
                  <a:pt x="19024" y="171450"/>
                </a:cubicBezTo>
                <a:lnTo>
                  <a:pt x="19024" y="128588"/>
                </a:lnTo>
                <a:lnTo>
                  <a:pt x="35998" y="128588"/>
                </a:lnTo>
                <a:lnTo>
                  <a:pt x="37836" y="128454"/>
                </a:lnTo>
                <a:lnTo>
                  <a:pt x="38369" y="128368"/>
                </a:lnTo>
                <a:cubicBezTo>
                  <a:pt x="43931" y="127447"/>
                  <a:pt x="48651" y="123778"/>
                  <a:pt x="50914" y="118615"/>
                </a:cubicBezTo>
                <a:lnTo>
                  <a:pt x="51657" y="116919"/>
                </a:lnTo>
                <a:lnTo>
                  <a:pt x="65582" y="151714"/>
                </a:lnTo>
                <a:lnTo>
                  <a:pt x="66373" y="153353"/>
                </a:lnTo>
                <a:lnTo>
                  <a:pt x="66639" y="153791"/>
                </a:lnTo>
                <a:cubicBezTo>
                  <a:pt x="73078" y="164592"/>
                  <a:pt x="89147" y="164697"/>
                  <a:pt x="95472" y="153381"/>
                </a:cubicBezTo>
                <a:lnTo>
                  <a:pt x="111331" y="128588"/>
                </a:lnTo>
                <a:lnTo>
                  <a:pt x="121237" y="128588"/>
                </a:lnTo>
                <a:lnTo>
                  <a:pt x="122923" y="128473"/>
                </a:lnTo>
                <a:lnTo>
                  <a:pt x="123418" y="128397"/>
                </a:lnTo>
                <a:cubicBezTo>
                  <a:pt x="131556" y="127156"/>
                  <a:pt x="137570" y="120159"/>
                  <a:pt x="137574" y="111926"/>
                </a:cubicBezTo>
                <a:cubicBezTo>
                  <a:pt x="137578" y="102720"/>
                  <a:pt x="130119" y="95255"/>
                  <a:pt x="120913" y="95250"/>
                </a:cubicBezTo>
                <a:lnTo>
                  <a:pt x="101530" y="95250"/>
                </a:lnTo>
                <a:lnTo>
                  <a:pt x="99777" y="95374"/>
                </a:lnTo>
                <a:lnTo>
                  <a:pt x="99263" y="95450"/>
                </a:lnTo>
                <a:cubicBezTo>
                  <a:pt x="94308" y="96234"/>
                  <a:pt x="89970" y="99208"/>
                  <a:pt x="87452" y="103546"/>
                </a:cubicBezTo>
                <a:lnTo>
                  <a:pt x="84156" y="108404"/>
                </a:lnTo>
                <a:lnTo>
                  <a:pt x="67697" y="67313"/>
                </a:lnTo>
                <a:lnTo>
                  <a:pt x="66887" y="65637"/>
                </a:lnTo>
                <a:lnTo>
                  <a:pt x="66611" y="65180"/>
                </a:lnTo>
                <a:cubicBezTo>
                  <a:pt x="59848" y="53902"/>
                  <a:pt x="42636" y="54464"/>
                  <a:pt x="37083" y="67123"/>
                </a:cubicBezTo>
                <a:lnTo>
                  <a:pt x="24758" y="95250"/>
                </a:lnTo>
                <a:lnTo>
                  <a:pt x="19024" y="95250"/>
                </a:lnTo>
                <a:lnTo>
                  <a:pt x="19024" y="19050"/>
                </a:lnTo>
                <a:cubicBezTo>
                  <a:pt x="19024" y="8529"/>
                  <a:pt x="27553" y="0"/>
                  <a:pt x="38074" y="0"/>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gradFill flip="none" rotWithShape="1">
                <a:gsLst>
                  <a:gs pos="20183">
                    <a:srgbClr val="FFFFFF"/>
                  </a:gs>
                  <a:gs pos="42000">
                    <a:srgbClr val="FFFFFF"/>
                  </a:gs>
                </a:gsLst>
                <a:lin ang="2700000" scaled="0"/>
                <a:tileRect/>
              </a:gradFill>
              <a:effectLst/>
              <a:uLnTx/>
              <a:uFillTx/>
              <a:latin typeface="Segoe UI Variable Display Semib" pitchFamily="2" charset="0"/>
              <a:ea typeface="+mn-ea"/>
              <a:cs typeface="Segoe Sans Display Semibold" pitchFamily="2" charset="0"/>
            </a:endParaRPr>
          </a:p>
        </p:txBody>
      </p:sp>
      <p:grpSp>
        <p:nvGrpSpPr>
          <p:cNvPr id="10" name="Group 9">
            <a:extLst>
              <a:ext uri="{FF2B5EF4-FFF2-40B4-BE49-F238E27FC236}">
                <a16:creationId xmlns:a16="http://schemas.microsoft.com/office/drawing/2014/main" id="{5F140929-6415-7299-8807-FB65430A0C30}"/>
              </a:ext>
              <a:ext uri="{C183D7F6-B498-43B3-948B-1728B52AA6E4}">
                <adec:decorative xmlns:adec="http://schemas.microsoft.com/office/drawing/2017/decorative" val="1"/>
              </a:ext>
            </a:extLst>
          </p:cNvPr>
          <p:cNvGrpSpPr/>
          <p:nvPr/>
        </p:nvGrpSpPr>
        <p:grpSpPr>
          <a:xfrm>
            <a:off x="5964426" y="5299213"/>
            <a:ext cx="2971442" cy="1130984"/>
            <a:chOff x="5964426" y="4990561"/>
            <a:chExt cx="2971442" cy="1439636"/>
          </a:xfrm>
        </p:grpSpPr>
        <p:cxnSp>
          <p:nvCxnSpPr>
            <p:cNvPr id="11" name="Straight Connector 10">
              <a:extLst>
                <a:ext uri="{FF2B5EF4-FFF2-40B4-BE49-F238E27FC236}">
                  <a16:creationId xmlns:a16="http://schemas.microsoft.com/office/drawing/2014/main" id="{2D090934-542F-D40C-5841-4D01265B8AD5}"/>
                </a:ext>
                <a:ext uri="{C183D7F6-B498-43B3-948B-1728B52AA6E4}">
                  <adec:decorative xmlns:adec="http://schemas.microsoft.com/office/drawing/2017/decorative" val="1"/>
                </a:ext>
              </a:extLst>
            </p:cNvPr>
            <p:cNvCxnSpPr>
              <a:cxnSpLocks/>
            </p:cNvCxnSpPr>
            <p:nvPr/>
          </p:nvCxnSpPr>
          <p:spPr>
            <a:xfrm>
              <a:off x="5964426" y="4990561"/>
              <a:ext cx="0" cy="1439636"/>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488FC59A-8A03-85FB-F655-0321227298DF}"/>
                </a:ext>
                <a:ext uri="{C183D7F6-B498-43B3-948B-1728B52AA6E4}">
                  <adec:decorative xmlns:adec="http://schemas.microsoft.com/office/drawing/2017/decorative" val="1"/>
                </a:ext>
              </a:extLst>
            </p:cNvPr>
            <p:cNvCxnSpPr>
              <a:cxnSpLocks/>
            </p:cNvCxnSpPr>
            <p:nvPr/>
          </p:nvCxnSpPr>
          <p:spPr>
            <a:xfrm>
              <a:off x="8935868" y="4990561"/>
              <a:ext cx="0" cy="1439636"/>
            </a:xfrm>
            <a:prstGeom prst="line">
              <a:avLst/>
            </a:prstGeom>
            <a:ln w="635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18" name="Graphic 35">
            <a:extLst>
              <a:ext uri="{FF2B5EF4-FFF2-40B4-BE49-F238E27FC236}">
                <a16:creationId xmlns:a16="http://schemas.microsoft.com/office/drawing/2014/main" id="{F9B8DB33-FC3E-BD0E-24EB-0BED9BD6AF4F}"/>
              </a:ext>
              <a:ext uri="{C183D7F6-B498-43B3-948B-1728B52AA6E4}">
                <adec:decorative xmlns:adec="http://schemas.microsoft.com/office/drawing/2017/decorative" val="1"/>
              </a:ext>
            </a:extLst>
          </p:cNvPr>
          <p:cNvSpPr>
            <a:spLocks/>
          </p:cNvSpPr>
          <p:nvPr/>
        </p:nvSpPr>
        <p:spPr>
          <a:xfrm>
            <a:off x="9073745" y="4919670"/>
            <a:ext cx="250024" cy="250024"/>
          </a:xfrm>
          <a:custGeom>
            <a:avLst/>
            <a:gdLst>
              <a:gd name="connsiteX0" fmla="*/ 863389 w 1726742"/>
              <a:gd name="connsiteY0" fmla="*/ 368 h 1727114"/>
              <a:gd name="connsiteX1" fmla="*/ 1726743 w 1726742"/>
              <a:gd name="connsiteY1" fmla="*/ 863760 h 1727114"/>
              <a:gd name="connsiteX2" fmla="*/ 863360 w 1726742"/>
              <a:gd name="connsiteY2" fmla="*/ 1727115 h 1727114"/>
              <a:gd name="connsiteX3" fmla="*/ 0 w 1726742"/>
              <a:gd name="connsiteY3" fmla="*/ 863722 h 1727114"/>
              <a:gd name="connsiteX4" fmla="*/ 3565 w 1726742"/>
              <a:gd name="connsiteY4" fmla="*/ 785366 h 1727114"/>
              <a:gd name="connsiteX5" fmla="*/ 107745 w 1726742"/>
              <a:gd name="connsiteY5" fmla="*/ 698453 h 1727114"/>
              <a:gd name="connsiteX6" fmla="*/ 194658 w 1726742"/>
              <a:gd name="connsiteY6" fmla="*/ 802634 h 1727114"/>
              <a:gd name="connsiteX7" fmla="*/ 388533 w 1726742"/>
              <a:gd name="connsiteY7" fmla="*/ 1338597 h 1727114"/>
              <a:gd name="connsiteX8" fmla="*/ 507679 w 1726742"/>
              <a:gd name="connsiteY8" fmla="*/ 1433376 h 1727114"/>
              <a:gd name="connsiteX9" fmla="*/ 1432908 w 1726742"/>
              <a:gd name="connsiteY9" fmla="*/ 1219355 h 1727114"/>
              <a:gd name="connsiteX10" fmla="*/ 1218888 w 1726742"/>
              <a:gd name="connsiteY10" fmla="*/ 294125 h 1727114"/>
              <a:gd name="connsiteX11" fmla="*/ 393138 w 1726742"/>
              <a:gd name="connsiteY11" fmla="*/ 384281 h 1727114"/>
              <a:gd name="connsiteX12" fmla="*/ 527441 w 1726742"/>
              <a:gd name="connsiteY12" fmla="*/ 384377 h 1727114"/>
              <a:gd name="connsiteX13" fmla="*/ 624024 w 1726742"/>
              <a:gd name="connsiteY13" fmla="*/ 479649 h 1727114"/>
              <a:gd name="connsiteX14" fmla="*/ 538569 w 1726742"/>
              <a:gd name="connsiteY14" fmla="*/ 575662 h 1727114"/>
              <a:gd name="connsiteX15" fmla="*/ 527441 w 1726742"/>
              <a:gd name="connsiteY15" fmla="*/ 576238 h 1727114"/>
              <a:gd name="connsiteX16" fmla="*/ 143527 w 1726742"/>
              <a:gd name="connsiteY16" fmla="*/ 576238 h 1727114"/>
              <a:gd name="connsiteX17" fmla="*/ 48268 w 1726742"/>
              <a:gd name="connsiteY17" fmla="*/ 491531 h 1727114"/>
              <a:gd name="connsiteX18" fmla="*/ 47597 w 1726742"/>
              <a:gd name="connsiteY18" fmla="*/ 480307 h 1727114"/>
              <a:gd name="connsiteX19" fmla="*/ 47597 w 1726742"/>
              <a:gd name="connsiteY19" fmla="*/ 96586 h 1727114"/>
              <a:gd name="connsiteX20" fmla="*/ 142869 w 1726742"/>
              <a:gd name="connsiteY20" fmla="*/ 2 h 1727114"/>
              <a:gd name="connsiteX21" fmla="*/ 238882 w 1726742"/>
              <a:gd name="connsiteY21" fmla="*/ 85458 h 1727114"/>
              <a:gd name="connsiteX22" fmla="*/ 239458 w 1726742"/>
              <a:gd name="connsiteY22" fmla="*/ 96682 h 1727114"/>
              <a:gd name="connsiteX23" fmla="*/ 239458 w 1726742"/>
              <a:gd name="connsiteY23" fmla="*/ 266862 h 1727114"/>
              <a:gd name="connsiteX24" fmla="*/ 863389 w 1726742"/>
              <a:gd name="connsiteY24" fmla="*/ 368 h 1727114"/>
              <a:gd name="connsiteX25" fmla="*/ 791441 w 1726742"/>
              <a:gd name="connsiteY25" fmla="*/ 384089 h 1727114"/>
              <a:gd name="connsiteX26" fmla="*/ 862717 w 1726742"/>
              <a:gd name="connsiteY26" fmla="*/ 446252 h 1727114"/>
              <a:gd name="connsiteX27" fmla="*/ 863389 w 1726742"/>
              <a:gd name="connsiteY27" fmla="*/ 456037 h 1727114"/>
              <a:gd name="connsiteX28" fmla="*/ 863389 w 1726742"/>
              <a:gd name="connsiteY28" fmla="*/ 863741 h 1727114"/>
              <a:gd name="connsiteX29" fmla="*/ 1079232 w 1726742"/>
              <a:gd name="connsiteY29" fmla="*/ 863741 h 1727114"/>
              <a:gd name="connsiteX30" fmla="*/ 1151161 w 1726742"/>
              <a:gd name="connsiteY30" fmla="*/ 935708 h 1727114"/>
              <a:gd name="connsiteX31" fmla="*/ 1089017 w 1726742"/>
              <a:gd name="connsiteY31" fmla="*/ 1006965 h 1727114"/>
              <a:gd name="connsiteX32" fmla="*/ 1079232 w 1726742"/>
              <a:gd name="connsiteY32" fmla="*/ 1007637 h 1727114"/>
              <a:gd name="connsiteX33" fmla="*/ 791441 w 1726742"/>
              <a:gd name="connsiteY33" fmla="*/ 1007637 h 1727114"/>
              <a:gd name="connsiteX34" fmla="*/ 720165 w 1726742"/>
              <a:gd name="connsiteY34" fmla="*/ 945474 h 1727114"/>
              <a:gd name="connsiteX35" fmla="*/ 719493 w 1726742"/>
              <a:gd name="connsiteY35" fmla="*/ 935689 h 1727114"/>
              <a:gd name="connsiteX36" fmla="*/ 719493 w 1726742"/>
              <a:gd name="connsiteY36" fmla="*/ 456037 h 1727114"/>
              <a:gd name="connsiteX37" fmla="*/ 791441 w 1726742"/>
              <a:gd name="connsiteY37" fmla="*/ 384089 h 1727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726742" h="1727114">
                <a:moveTo>
                  <a:pt x="863389" y="368"/>
                </a:moveTo>
                <a:cubicBezTo>
                  <a:pt x="1340220" y="376"/>
                  <a:pt x="1726753" y="386929"/>
                  <a:pt x="1726743" y="863760"/>
                </a:cubicBezTo>
                <a:cubicBezTo>
                  <a:pt x="1726743" y="1340582"/>
                  <a:pt x="1340182" y="1727124"/>
                  <a:pt x="863360" y="1727115"/>
                </a:cubicBezTo>
                <a:cubicBezTo>
                  <a:pt x="386530" y="1727105"/>
                  <a:pt x="-9" y="1340554"/>
                  <a:pt x="0" y="863722"/>
                </a:cubicBezTo>
                <a:cubicBezTo>
                  <a:pt x="0" y="837562"/>
                  <a:pt x="1190" y="811421"/>
                  <a:pt x="3565" y="785366"/>
                </a:cubicBezTo>
                <a:cubicBezTo>
                  <a:pt x="8333" y="732595"/>
                  <a:pt x="54976" y="693685"/>
                  <a:pt x="107745" y="698453"/>
                </a:cubicBezTo>
                <a:cubicBezTo>
                  <a:pt x="160515" y="703221"/>
                  <a:pt x="199427" y="749862"/>
                  <a:pt x="194658" y="802634"/>
                </a:cubicBezTo>
                <a:cubicBezTo>
                  <a:pt x="175981" y="1001277"/>
                  <a:pt x="247095" y="1197867"/>
                  <a:pt x="388533" y="1338597"/>
                </a:cubicBezTo>
                <a:cubicBezTo>
                  <a:pt x="424507" y="1374571"/>
                  <a:pt x="464510" y="1406419"/>
                  <a:pt x="507679" y="1433376"/>
                </a:cubicBezTo>
                <a:cubicBezTo>
                  <a:pt x="822273" y="1629774"/>
                  <a:pt x="1236520" y="1533949"/>
                  <a:pt x="1432908" y="1219355"/>
                </a:cubicBezTo>
                <a:cubicBezTo>
                  <a:pt x="1629307" y="904761"/>
                  <a:pt x="1533491" y="490521"/>
                  <a:pt x="1218888" y="294125"/>
                </a:cubicBezTo>
                <a:cubicBezTo>
                  <a:pt x="955846" y="129907"/>
                  <a:pt x="614555" y="167170"/>
                  <a:pt x="393138" y="384281"/>
                </a:cubicBezTo>
                <a:lnTo>
                  <a:pt x="527441" y="384377"/>
                </a:lnTo>
                <a:cubicBezTo>
                  <a:pt x="580420" y="384015"/>
                  <a:pt x="623663" y="426670"/>
                  <a:pt x="624024" y="479649"/>
                </a:cubicBezTo>
                <a:cubicBezTo>
                  <a:pt x="624360" y="528827"/>
                  <a:pt x="587453" y="570294"/>
                  <a:pt x="538569" y="575662"/>
                </a:cubicBezTo>
                <a:lnTo>
                  <a:pt x="527441" y="576238"/>
                </a:lnTo>
                <a:lnTo>
                  <a:pt x="143527" y="576238"/>
                </a:lnTo>
                <a:cubicBezTo>
                  <a:pt x="94892" y="576231"/>
                  <a:pt x="53959" y="539831"/>
                  <a:pt x="48268" y="491531"/>
                </a:cubicBezTo>
                <a:lnTo>
                  <a:pt x="47597" y="480307"/>
                </a:lnTo>
                <a:lnTo>
                  <a:pt x="47597" y="96586"/>
                </a:lnTo>
                <a:cubicBezTo>
                  <a:pt x="47235" y="43606"/>
                  <a:pt x="89890" y="364"/>
                  <a:pt x="142869" y="2"/>
                </a:cubicBezTo>
                <a:cubicBezTo>
                  <a:pt x="192047" y="-333"/>
                  <a:pt x="233514" y="36574"/>
                  <a:pt x="238882" y="85458"/>
                </a:cubicBezTo>
                <a:lnTo>
                  <a:pt x="239458" y="96682"/>
                </a:lnTo>
                <a:lnTo>
                  <a:pt x="239458" y="266862"/>
                </a:lnTo>
                <a:cubicBezTo>
                  <a:pt x="402245" y="96453"/>
                  <a:pt x="627721" y="146"/>
                  <a:pt x="863389" y="368"/>
                </a:cubicBezTo>
                <a:close/>
                <a:moveTo>
                  <a:pt x="791441" y="384089"/>
                </a:moveTo>
                <a:cubicBezTo>
                  <a:pt x="827396" y="384091"/>
                  <a:pt x="857825" y="410633"/>
                  <a:pt x="862717" y="446252"/>
                </a:cubicBezTo>
                <a:lnTo>
                  <a:pt x="863389" y="456037"/>
                </a:lnTo>
                <a:lnTo>
                  <a:pt x="863389" y="863741"/>
                </a:lnTo>
                <a:lnTo>
                  <a:pt x="1079232" y="863741"/>
                </a:lnTo>
                <a:cubicBezTo>
                  <a:pt x="1118966" y="863751"/>
                  <a:pt x="1151170" y="895974"/>
                  <a:pt x="1151161" y="935708"/>
                </a:cubicBezTo>
                <a:cubicBezTo>
                  <a:pt x="1151151" y="971653"/>
                  <a:pt x="1124617" y="1002063"/>
                  <a:pt x="1089017" y="1006965"/>
                </a:cubicBezTo>
                <a:lnTo>
                  <a:pt x="1079232" y="1007637"/>
                </a:lnTo>
                <a:lnTo>
                  <a:pt x="791441" y="1007637"/>
                </a:lnTo>
                <a:cubicBezTo>
                  <a:pt x="755486" y="1007637"/>
                  <a:pt x="725057" y="981093"/>
                  <a:pt x="720165" y="945474"/>
                </a:cubicBezTo>
                <a:lnTo>
                  <a:pt x="719493" y="935689"/>
                </a:lnTo>
                <a:lnTo>
                  <a:pt x="719493" y="456037"/>
                </a:lnTo>
                <a:cubicBezTo>
                  <a:pt x="719493" y="416302"/>
                  <a:pt x="751707" y="384089"/>
                  <a:pt x="791441" y="384089"/>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gradFill flip="none" rotWithShape="1">
                <a:gsLst>
                  <a:gs pos="20183">
                    <a:srgbClr val="FFFFFF"/>
                  </a:gs>
                  <a:gs pos="42000">
                    <a:srgbClr val="FFFFFF"/>
                  </a:gs>
                </a:gsLst>
                <a:lin ang="2700000" scaled="0"/>
                <a:tileRect/>
              </a:gradFill>
              <a:effectLst/>
              <a:uLnTx/>
              <a:uFillTx/>
              <a:latin typeface="Segoe UI Variable Display Semib" pitchFamily="2" charset="0"/>
              <a:ea typeface="+mn-ea"/>
              <a:cs typeface="Segoe Sans Display Semibold" pitchFamily="2" charset="0"/>
            </a:endParaRPr>
          </a:p>
        </p:txBody>
      </p:sp>
      <p:sp>
        <p:nvSpPr>
          <p:cNvPr id="23" name="Graphic 36">
            <a:extLst>
              <a:ext uri="{FF2B5EF4-FFF2-40B4-BE49-F238E27FC236}">
                <a16:creationId xmlns:a16="http://schemas.microsoft.com/office/drawing/2014/main" id="{8543DD87-5531-FDFD-DFA0-18553AE692F0}"/>
              </a:ext>
              <a:ext uri="{C183D7F6-B498-43B3-948B-1728B52AA6E4}">
                <adec:decorative xmlns:adec="http://schemas.microsoft.com/office/drawing/2017/decorative" val="1"/>
              </a:ext>
            </a:extLst>
          </p:cNvPr>
          <p:cNvSpPr>
            <a:spLocks/>
          </p:cNvSpPr>
          <p:nvPr/>
        </p:nvSpPr>
        <p:spPr>
          <a:xfrm>
            <a:off x="6102302" y="4901679"/>
            <a:ext cx="271712" cy="286006"/>
          </a:xfrm>
          <a:custGeom>
            <a:avLst/>
            <a:gdLst>
              <a:gd name="connsiteX0" fmla="*/ 133350 w 180975"/>
              <a:gd name="connsiteY0" fmla="*/ 19050 h 190500"/>
              <a:gd name="connsiteX1" fmla="*/ 123825 w 180975"/>
              <a:gd name="connsiteY1" fmla="*/ 9525 h 190500"/>
              <a:gd name="connsiteX2" fmla="*/ 133350 w 180975"/>
              <a:gd name="connsiteY2" fmla="*/ 0 h 190500"/>
              <a:gd name="connsiteX3" fmla="*/ 171450 w 180975"/>
              <a:gd name="connsiteY3" fmla="*/ 0 h 190500"/>
              <a:gd name="connsiteX4" fmla="*/ 180975 w 180975"/>
              <a:gd name="connsiteY4" fmla="*/ 9525 h 190500"/>
              <a:gd name="connsiteX5" fmla="*/ 180975 w 180975"/>
              <a:gd name="connsiteY5" fmla="*/ 47625 h 190500"/>
              <a:gd name="connsiteX6" fmla="*/ 171450 w 180975"/>
              <a:gd name="connsiteY6" fmla="*/ 57150 h 190500"/>
              <a:gd name="connsiteX7" fmla="*/ 161925 w 180975"/>
              <a:gd name="connsiteY7" fmla="*/ 47625 h 190500"/>
              <a:gd name="connsiteX8" fmla="*/ 161925 w 180975"/>
              <a:gd name="connsiteY8" fmla="*/ 32518 h 190500"/>
              <a:gd name="connsiteX9" fmla="*/ 106747 w 180975"/>
              <a:gd name="connsiteY9" fmla="*/ 87697 h 190500"/>
              <a:gd name="connsiteX10" fmla="*/ 93278 w 180975"/>
              <a:gd name="connsiteY10" fmla="*/ 87697 h 190500"/>
              <a:gd name="connsiteX11" fmla="*/ 66675 w 180975"/>
              <a:gd name="connsiteY11" fmla="*/ 61093 h 190500"/>
              <a:gd name="connsiteX12" fmla="*/ 16259 w 180975"/>
              <a:gd name="connsiteY12" fmla="*/ 111509 h 190500"/>
              <a:gd name="connsiteX13" fmla="*/ 2791 w 180975"/>
              <a:gd name="connsiteY13" fmla="*/ 111275 h 190500"/>
              <a:gd name="connsiteX14" fmla="*/ 2791 w 180975"/>
              <a:gd name="connsiteY14" fmla="*/ 98041 h 190500"/>
              <a:gd name="connsiteX15" fmla="*/ 59941 w 180975"/>
              <a:gd name="connsiteY15" fmla="*/ 40891 h 190500"/>
              <a:gd name="connsiteX16" fmla="*/ 73409 w 180975"/>
              <a:gd name="connsiteY16" fmla="*/ 40891 h 190500"/>
              <a:gd name="connsiteX17" fmla="*/ 100013 w 180975"/>
              <a:gd name="connsiteY17" fmla="*/ 67494 h 190500"/>
              <a:gd name="connsiteX18" fmla="*/ 148457 w 180975"/>
              <a:gd name="connsiteY18" fmla="*/ 19050 h 190500"/>
              <a:gd name="connsiteX19" fmla="*/ 133350 w 180975"/>
              <a:gd name="connsiteY19" fmla="*/ 19050 h 190500"/>
              <a:gd name="connsiteX20" fmla="*/ 19050 w 180975"/>
              <a:gd name="connsiteY20" fmla="*/ 152400 h 190500"/>
              <a:gd name="connsiteX21" fmla="*/ 19050 w 180975"/>
              <a:gd name="connsiteY21" fmla="*/ 180975 h 190500"/>
              <a:gd name="connsiteX22" fmla="*/ 9525 w 180975"/>
              <a:gd name="connsiteY22" fmla="*/ 190500 h 190500"/>
              <a:gd name="connsiteX23" fmla="*/ 0 w 180975"/>
              <a:gd name="connsiteY23" fmla="*/ 180975 h 190500"/>
              <a:gd name="connsiteX24" fmla="*/ 0 w 180975"/>
              <a:gd name="connsiteY24" fmla="*/ 152400 h 190500"/>
              <a:gd name="connsiteX25" fmla="*/ 9525 w 180975"/>
              <a:gd name="connsiteY25" fmla="*/ 142875 h 190500"/>
              <a:gd name="connsiteX26" fmla="*/ 19050 w 180975"/>
              <a:gd name="connsiteY26" fmla="*/ 152400 h 190500"/>
              <a:gd name="connsiteX27" fmla="*/ 66675 w 180975"/>
              <a:gd name="connsiteY27" fmla="*/ 114300 h 190500"/>
              <a:gd name="connsiteX28" fmla="*/ 57150 w 180975"/>
              <a:gd name="connsiteY28" fmla="*/ 104775 h 190500"/>
              <a:gd name="connsiteX29" fmla="*/ 47625 w 180975"/>
              <a:gd name="connsiteY29" fmla="*/ 114300 h 190500"/>
              <a:gd name="connsiteX30" fmla="*/ 47625 w 180975"/>
              <a:gd name="connsiteY30" fmla="*/ 180975 h 190500"/>
              <a:gd name="connsiteX31" fmla="*/ 57150 w 180975"/>
              <a:gd name="connsiteY31" fmla="*/ 190500 h 190500"/>
              <a:gd name="connsiteX32" fmla="*/ 66675 w 180975"/>
              <a:gd name="connsiteY32" fmla="*/ 180975 h 190500"/>
              <a:gd name="connsiteX33" fmla="*/ 66675 w 180975"/>
              <a:gd name="connsiteY33" fmla="*/ 114300 h 190500"/>
              <a:gd name="connsiteX34" fmla="*/ 104775 w 180975"/>
              <a:gd name="connsiteY34" fmla="*/ 123825 h 190500"/>
              <a:gd name="connsiteX35" fmla="*/ 114300 w 180975"/>
              <a:gd name="connsiteY35" fmla="*/ 133350 h 190500"/>
              <a:gd name="connsiteX36" fmla="*/ 114300 w 180975"/>
              <a:gd name="connsiteY36" fmla="*/ 180975 h 190500"/>
              <a:gd name="connsiteX37" fmla="*/ 104775 w 180975"/>
              <a:gd name="connsiteY37" fmla="*/ 190500 h 190500"/>
              <a:gd name="connsiteX38" fmla="*/ 95250 w 180975"/>
              <a:gd name="connsiteY38" fmla="*/ 180975 h 190500"/>
              <a:gd name="connsiteX39" fmla="*/ 95250 w 180975"/>
              <a:gd name="connsiteY39" fmla="*/ 133350 h 190500"/>
              <a:gd name="connsiteX40" fmla="*/ 104775 w 180975"/>
              <a:gd name="connsiteY40" fmla="*/ 123825 h 190500"/>
              <a:gd name="connsiteX41" fmla="*/ 161925 w 180975"/>
              <a:gd name="connsiteY41" fmla="*/ 85725 h 190500"/>
              <a:gd name="connsiteX42" fmla="*/ 152400 w 180975"/>
              <a:gd name="connsiteY42" fmla="*/ 76200 h 190500"/>
              <a:gd name="connsiteX43" fmla="*/ 142875 w 180975"/>
              <a:gd name="connsiteY43" fmla="*/ 85725 h 190500"/>
              <a:gd name="connsiteX44" fmla="*/ 142875 w 180975"/>
              <a:gd name="connsiteY44" fmla="*/ 180975 h 190500"/>
              <a:gd name="connsiteX45" fmla="*/ 152400 w 180975"/>
              <a:gd name="connsiteY45" fmla="*/ 190500 h 190500"/>
              <a:gd name="connsiteX46" fmla="*/ 161925 w 180975"/>
              <a:gd name="connsiteY46" fmla="*/ 180975 h 190500"/>
              <a:gd name="connsiteX47" fmla="*/ 161925 w 180975"/>
              <a:gd name="connsiteY47" fmla="*/ 8572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80975" h="190500">
                <a:moveTo>
                  <a:pt x="133350" y="19050"/>
                </a:moveTo>
                <a:cubicBezTo>
                  <a:pt x="128089" y="19050"/>
                  <a:pt x="123825" y="14785"/>
                  <a:pt x="123825" y="9525"/>
                </a:cubicBezTo>
                <a:cubicBezTo>
                  <a:pt x="123825" y="4265"/>
                  <a:pt x="128089" y="0"/>
                  <a:pt x="133350" y="0"/>
                </a:cubicBezTo>
                <a:lnTo>
                  <a:pt x="171450" y="0"/>
                </a:lnTo>
                <a:cubicBezTo>
                  <a:pt x="176711" y="0"/>
                  <a:pt x="180975" y="4265"/>
                  <a:pt x="180975" y="9525"/>
                </a:cubicBezTo>
                <a:lnTo>
                  <a:pt x="180975" y="47625"/>
                </a:lnTo>
                <a:cubicBezTo>
                  <a:pt x="180975" y="52885"/>
                  <a:pt x="176711" y="57150"/>
                  <a:pt x="171450" y="57150"/>
                </a:cubicBezTo>
                <a:cubicBezTo>
                  <a:pt x="166189" y="57150"/>
                  <a:pt x="161925" y="52885"/>
                  <a:pt x="161925" y="47625"/>
                </a:cubicBezTo>
                <a:lnTo>
                  <a:pt x="161925" y="32518"/>
                </a:lnTo>
                <a:lnTo>
                  <a:pt x="106747" y="87697"/>
                </a:lnTo>
                <a:cubicBezTo>
                  <a:pt x="103027" y="91415"/>
                  <a:pt x="96998" y="91415"/>
                  <a:pt x="93278" y="87697"/>
                </a:cubicBezTo>
                <a:lnTo>
                  <a:pt x="66675" y="61093"/>
                </a:lnTo>
                <a:lnTo>
                  <a:pt x="16259" y="111509"/>
                </a:lnTo>
                <a:cubicBezTo>
                  <a:pt x="12475" y="115164"/>
                  <a:pt x="6445" y="115059"/>
                  <a:pt x="2791" y="111275"/>
                </a:cubicBezTo>
                <a:cubicBezTo>
                  <a:pt x="-774" y="107584"/>
                  <a:pt x="-774" y="101732"/>
                  <a:pt x="2791" y="98041"/>
                </a:cubicBezTo>
                <a:lnTo>
                  <a:pt x="59941" y="40891"/>
                </a:lnTo>
                <a:cubicBezTo>
                  <a:pt x="63660" y="37172"/>
                  <a:pt x="69690" y="37172"/>
                  <a:pt x="73409" y="40891"/>
                </a:cubicBezTo>
                <a:lnTo>
                  <a:pt x="100013" y="67494"/>
                </a:lnTo>
                <a:lnTo>
                  <a:pt x="148457" y="19050"/>
                </a:lnTo>
                <a:lnTo>
                  <a:pt x="133350" y="19050"/>
                </a:lnTo>
                <a:close/>
                <a:moveTo>
                  <a:pt x="19050" y="152400"/>
                </a:moveTo>
                <a:lnTo>
                  <a:pt x="19050" y="180975"/>
                </a:lnTo>
                <a:cubicBezTo>
                  <a:pt x="19050" y="186236"/>
                  <a:pt x="14785" y="190500"/>
                  <a:pt x="9525" y="190500"/>
                </a:cubicBezTo>
                <a:cubicBezTo>
                  <a:pt x="4265" y="190500"/>
                  <a:pt x="0" y="186236"/>
                  <a:pt x="0" y="180975"/>
                </a:cubicBezTo>
                <a:lnTo>
                  <a:pt x="0" y="152400"/>
                </a:lnTo>
                <a:cubicBezTo>
                  <a:pt x="0" y="147139"/>
                  <a:pt x="4265" y="142875"/>
                  <a:pt x="9525" y="142875"/>
                </a:cubicBezTo>
                <a:cubicBezTo>
                  <a:pt x="14785" y="142875"/>
                  <a:pt x="19050" y="147139"/>
                  <a:pt x="19050" y="152400"/>
                </a:cubicBezTo>
                <a:close/>
                <a:moveTo>
                  <a:pt x="66675" y="114300"/>
                </a:moveTo>
                <a:cubicBezTo>
                  <a:pt x="66675" y="109039"/>
                  <a:pt x="62411" y="104775"/>
                  <a:pt x="57150" y="104775"/>
                </a:cubicBezTo>
                <a:cubicBezTo>
                  <a:pt x="51889" y="104775"/>
                  <a:pt x="47625" y="109039"/>
                  <a:pt x="47625" y="114300"/>
                </a:cubicBezTo>
                <a:lnTo>
                  <a:pt x="47625" y="180975"/>
                </a:lnTo>
                <a:cubicBezTo>
                  <a:pt x="47625" y="186236"/>
                  <a:pt x="51889" y="190500"/>
                  <a:pt x="57150" y="190500"/>
                </a:cubicBezTo>
                <a:cubicBezTo>
                  <a:pt x="62411" y="190500"/>
                  <a:pt x="66675" y="186236"/>
                  <a:pt x="66675" y="180975"/>
                </a:cubicBezTo>
                <a:lnTo>
                  <a:pt x="66675" y="114300"/>
                </a:lnTo>
                <a:close/>
                <a:moveTo>
                  <a:pt x="104775" y="123825"/>
                </a:moveTo>
                <a:cubicBezTo>
                  <a:pt x="110036" y="123825"/>
                  <a:pt x="114300" y="128089"/>
                  <a:pt x="114300" y="133350"/>
                </a:cubicBezTo>
                <a:lnTo>
                  <a:pt x="114300" y="180975"/>
                </a:lnTo>
                <a:cubicBezTo>
                  <a:pt x="114300" y="186236"/>
                  <a:pt x="110036" y="190500"/>
                  <a:pt x="104775" y="190500"/>
                </a:cubicBezTo>
                <a:cubicBezTo>
                  <a:pt x="99514" y="190500"/>
                  <a:pt x="95250" y="186236"/>
                  <a:pt x="95250" y="180975"/>
                </a:cubicBezTo>
                <a:lnTo>
                  <a:pt x="95250" y="133350"/>
                </a:lnTo>
                <a:cubicBezTo>
                  <a:pt x="95250" y="128089"/>
                  <a:pt x="99514" y="123825"/>
                  <a:pt x="104775" y="123825"/>
                </a:cubicBezTo>
                <a:close/>
                <a:moveTo>
                  <a:pt x="161925" y="85725"/>
                </a:moveTo>
                <a:cubicBezTo>
                  <a:pt x="161925" y="80464"/>
                  <a:pt x="157661" y="76200"/>
                  <a:pt x="152400" y="76200"/>
                </a:cubicBezTo>
                <a:cubicBezTo>
                  <a:pt x="147139" y="76200"/>
                  <a:pt x="142875" y="80464"/>
                  <a:pt x="142875" y="85725"/>
                </a:cubicBezTo>
                <a:lnTo>
                  <a:pt x="142875" y="180975"/>
                </a:lnTo>
                <a:cubicBezTo>
                  <a:pt x="142875" y="186236"/>
                  <a:pt x="147139" y="190500"/>
                  <a:pt x="152400" y="190500"/>
                </a:cubicBezTo>
                <a:cubicBezTo>
                  <a:pt x="157661" y="190500"/>
                  <a:pt x="161925" y="186236"/>
                  <a:pt x="161925" y="180975"/>
                </a:cubicBezTo>
                <a:lnTo>
                  <a:pt x="161925" y="85725"/>
                </a:ln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gradFill flip="none" rotWithShape="1">
                <a:gsLst>
                  <a:gs pos="20183">
                    <a:srgbClr val="FFFFFF"/>
                  </a:gs>
                  <a:gs pos="42000">
                    <a:srgbClr val="FFFFFF"/>
                  </a:gs>
                </a:gsLst>
                <a:lin ang="2700000" scaled="0"/>
                <a:tileRect/>
              </a:gradFill>
              <a:effectLst/>
              <a:uLnTx/>
              <a:uFillTx/>
              <a:latin typeface="Segoe UI Variable Display Semib" pitchFamily="2" charset="0"/>
              <a:ea typeface="+mn-ea"/>
              <a:cs typeface="Segoe Sans Display Semibold" pitchFamily="2" charset="0"/>
            </a:endParaRPr>
          </a:p>
        </p:txBody>
      </p:sp>
      <p:sp>
        <p:nvSpPr>
          <p:cNvPr id="34" name="Text Placeholder 11">
            <a:extLst>
              <a:ext uri="{FF2B5EF4-FFF2-40B4-BE49-F238E27FC236}">
                <a16:creationId xmlns:a16="http://schemas.microsoft.com/office/drawing/2014/main" id="{646B9EA5-E573-FF27-C9BE-B0D452B213CE}"/>
              </a:ext>
            </a:extLst>
          </p:cNvPr>
          <p:cNvSpPr txBox="1">
            <a:spLocks noGrp="1"/>
          </p:cNvSpPr>
          <p:nvPr>
            <p:ph type="title" idx="4294967295"/>
          </p:nvPr>
        </p:nvSpPr>
        <p:spPr>
          <a:xfrm>
            <a:off x="306028" y="2019300"/>
            <a:ext cx="2551113" cy="1538288"/>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Sans Display" pitchFamily="2"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400"/>
              </a:spcAft>
              <a:buClrTx/>
              <a:buSzPct val="90000"/>
              <a:buFont typeface="Wingdings" panose="05000000000000000000" pitchFamily="2" charset="2"/>
              <a:buNone/>
              <a:tabLst/>
              <a:defRPr/>
            </a:pPr>
            <a:r>
              <a:rPr kumimoji="0" lang="en-US" sz="2000" i="0" u="none" strike="noStrike" kern="1200" cap="none" spc="0" normalizeH="0" baseline="0" noProof="0">
                <a:ln>
                  <a:noFill/>
                </a:ln>
                <a:effectLst/>
                <a:uLnTx/>
                <a:uFillTx/>
                <a:latin typeface="+mj-lt"/>
                <a:ea typeface="+mj-ea"/>
                <a:cs typeface="+mj-cs"/>
              </a:rPr>
              <a:t>Aker BP transforms its data and operations with Microsoft Azure Data Manager for Energy</a:t>
            </a:r>
          </a:p>
        </p:txBody>
      </p:sp>
      <p:pic>
        <p:nvPicPr>
          <p:cNvPr id="4" name="Picture 2" descr="AkerBP logo">
            <a:extLst>
              <a:ext uri="{FF2B5EF4-FFF2-40B4-BE49-F238E27FC236}">
                <a16:creationId xmlns:a16="http://schemas.microsoft.com/office/drawing/2014/main" id="{3D54063A-58E2-D956-205B-4F44DE18E5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6028" y="693002"/>
            <a:ext cx="2127716" cy="478735"/>
          </a:xfrm>
          <a:prstGeom prst="rect">
            <a:avLst/>
          </a:prstGeom>
          <a:noFill/>
          <a:extLst>
            <a:ext uri="{909E8E84-426E-40DD-AFC4-6F175D3DCCD1}">
              <a14:hiddenFill xmlns:a14="http://schemas.microsoft.com/office/drawing/2010/main">
                <a:solidFill>
                  <a:srgbClr val="FFFFFF"/>
                </a:solidFill>
              </a14:hiddenFill>
            </a:ext>
          </a:extLst>
        </p:spPr>
      </p:pic>
      <p:sp>
        <p:nvSpPr>
          <p:cNvPr id="36" name="Rectangle: Rounded Corners 35">
            <a:hlinkClick r:id="rId4"/>
            <a:extLst>
              <a:ext uri="{FF2B5EF4-FFF2-40B4-BE49-F238E27FC236}">
                <a16:creationId xmlns:a16="http://schemas.microsoft.com/office/drawing/2014/main" id="{10C5F804-06D0-D025-4D00-3C0785391638}"/>
              </a:ext>
              <a:ext uri="{C183D7F6-B498-43B3-948B-1728B52AA6E4}">
                <adec:decorative xmlns:adec="http://schemas.microsoft.com/office/drawing/2017/decorative" val="0"/>
              </a:ext>
            </a:extLst>
          </p:cNvPr>
          <p:cNvSpPr/>
          <p:nvPr/>
        </p:nvSpPr>
        <p:spPr bwMode="auto">
          <a:xfrm>
            <a:off x="292100" y="5663537"/>
            <a:ext cx="1713272" cy="389513"/>
          </a:xfrm>
          <a:prstGeom prst="roundRect">
            <a:avLst>
              <a:gd name="adj" fmla="val 50000"/>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r>
              <a:rPr kumimoji="0" lang="en-US" sz="1200" b="0" i="0" u="none" strike="noStrike" kern="1200" cap="none" spc="0" normalizeH="0" baseline="0" noProof="0">
                <a:ln w="3175">
                  <a:noFill/>
                </a:ln>
                <a:solidFill>
                  <a:srgbClr val="FFFFFF"/>
                </a:solidFill>
                <a:effectLst/>
                <a:uLnTx/>
                <a:uFillTx/>
                <a:latin typeface="Segoe UI Semibold"/>
                <a:ea typeface="+mn-ea"/>
                <a:cs typeface="+mn-cs"/>
              </a:rPr>
              <a:t>Read full story here</a:t>
            </a:r>
          </a:p>
        </p:txBody>
      </p:sp>
      <p:pic>
        <p:nvPicPr>
          <p:cNvPr id="7" name="Picture 6" descr="A person in safety gear near construction equipment">
            <a:extLst>
              <a:ext uri="{FF2B5EF4-FFF2-40B4-BE49-F238E27FC236}">
                <a16:creationId xmlns:a16="http://schemas.microsoft.com/office/drawing/2014/main" id="{5FAC0897-5C49-D415-C642-0CA281D5AD6B}"/>
              </a:ext>
            </a:extLst>
          </p:cNvPr>
          <p:cNvPicPr>
            <a:picLocks/>
          </p:cNvPicPr>
          <p:nvPr/>
        </p:nvPicPr>
        <p:blipFill rotWithShape="1">
          <a:blip r:embed="rId5" cstate="email">
            <a:extLst>
              <a:ext uri="{28A0092B-C50C-407E-A947-70E740481C1C}">
                <a14:useLocalDpi xmlns:a14="http://schemas.microsoft.com/office/drawing/2010/main"/>
              </a:ext>
            </a:extLst>
          </a:blip>
          <a:srcRect/>
          <a:stretch/>
        </p:blipFill>
        <p:spPr>
          <a:xfrm>
            <a:off x="3130860" y="419480"/>
            <a:ext cx="8638575" cy="2611318"/>
          </a:xfrm>
          <a:prstGeom prst="roundRect">
            <a:avLst>
              <a:gd name="adj" fmla="val 4146"/>
            </a:avLst>
          </a:prstGeom>
        </p:spPr>
      </p:pic>
      <p:sp>
        <p:nvSpPr>
          <p:cNvPr id="12" name="Text Placeholder 9">
            <a:extLst>
              <a:ext uri="{FF2B5EF4-FFF2-40B4-BE49-F238E27FC236}">
                <a16:creationId xmlns:a16="http://schemas.microsoft.com/office/drawing/2014/main" id="{E2C6ED92-CC6F-FCA4-4CC5-F631A82E386A}"/>
              </a:ext>
            </a:extLst>
          </p:cNvPr>
          <p:cNvSpPr txBox="1">
            <a:spLocks/>
          </p:cNvSpPr>
          <p:nvPr/>
        </p:nvSpPr>
        <p:spPr>
          <a:xfrm>
            <a:off x="3133725" y="3207069"/>
            <a:ext cx="8635710" cy="830997"/>
          </a:xfrm>
          <a:prstGeom prst="rect">
            <a:avLst/>
          </a:prstGeom>
        </p:spPr>
        <p:txBody>
          <a:bodyPr wrap="square" lIns="0" tIns="0" rIns="0" bIns="0">
            <a:sp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Sans Display" pitchFamily="2"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Segoe Sans Display" pitchFamily="2" charset="0"/>
              </a:rPr>
              <a:t>“In the heart of energy transformation, there's a drive to innovate and to build things. We've found the key lies in the power of data, while understanding that data requires discipline and commitment.”	</a:t>
            </a:r>
            <a:r>
              <a:rPr kumimoji="0" lang="en-US" sz="1400" b="0" i="0" u="none" strike="noStrike" kern="1200" cap="none" spc="0" normalizeH="0" baseline="0" noProof="0">
                <a:ln>
                  <a:noFill/>
                </a:ln>
                <a:solidFill>
                  <a:srgbClr val="2F2F2F"/>
                </a:solidFill>
                <a:effectLst/>
                <a:uLnTx/>
                <a:uFillTx/>
                <a:latin typeface="Segoe UI"/>
                <a:ea typeface="+mn-ea"/>
                <a:cs typeface="Segoe Sans Display" pitchFamily="2" charset="0"/>
              </a:rPr>
              <a:t>	</a:t>
            </a:r>
          </a:p>
          <a:p>
            <a:pPr marL="0" marR="0" lvl="0" indent="0" algn="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Segoe Sans Display" pitchFamily="2" charset="0"/>
              </a:rPr>
              <a:t>– Kjetil Nes, </a:t>
            </a:r>
          </a:p>
          <a:p>
            <a:pPr marL="0" marR="0" lvl="0" indent="0" algn="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000000"/>
                </a:solidFill>
                <a:effectLst/>
                <a:uLnTx/>
                <a:uFillTx/>
                <a:latin typeface="Segoe UI"/>
                <a:ea typeface="+mn-ea"/>
                <a:cs typeface="Segoe Sans Display" pitchFamily="2" charset="0"/>
              </a:rPr>
              <a:t>Chief of Concept Development, Aker BP</a:t>
            </a:r>
          </a:p>
        </p:txBody>
      </p:sp>
      <p:sp>
        <p:nvSpPr>
          <p:cNvPr id="2" name="TextBox 24_1">
            <a:extLst>
              <a:ext uri="{FF2B5EF4-FFF2-40B4-BE49-F238E27FC236}">
                <a16:creationId xmlns:a16="http://schemas.microsoft.com/office/drawing/2014/main" id="{F933C265-FA5D-4B00-2E9F-9011CF813356}"/>
              </a:ext>
            </a:extLst>
          </p:cNvPr>
          <p:cNvSpPr txBox="1">
            <a:spLocks/>
          </p:cNvSpPr>
          <p:nvPr/>
        </p:nvSpPr>
        <p:spPr>
          <a:xfrm>
            <a:off x="3130860" y="4370434"/>
            <a:ext cx="8638575" cy="372878"/>
          </a:xfrm>
          <a:prstGeom prst="roundRect">
            <a:avLst>
              <a:gd name="adj" fmla="val 14238"/>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defTabSz="3447426">
              <a:spcBef>
                <a:spcPts val="1205"/>
              </a:spcBef>
              <a:tabLst>
                <a:tab pos="5665570" algn="l"/>
              </a:tabLst>
              <a:defRPr sz="5141" b="1">
                <a:ln w="3175">
                  <a:noFill/>
                </a:ln>
                <a:gradFill flip="none" rotWithShape="1">
                  <a:gsLst>
                    <a:gs pos="20183">
                      <a:srgbClr val="FFFFFF"/>
                    </a:gs>
                    <a:gs pos="42000">
                      <a:srgbClr val="FFFFFF"/>
                    </a:gs>
                  </a:gsLst>
                  <a:lin ang="2700000" scaled="0"/>
                  <a:tileRect/>
                </a:gradFill>
                <a:latin typeface="Segoe UI Variable Display Semib" pitchFamily="2" charset="0"/>
                <a:cs typeface="Segoe Sans Display Semibold" pitchFamily="2" charset="0"/>
              </a:defRPr>
            </a:lvl1p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r>
              <a:rPr kumimoji="0" lang="en-US" sz="1600" b="0" i="0" u="none" strike="noStrike" kern="1200" cap="none" spc="0" normalizeH="0" baseline="0" noProof="0">
                <a:ln w="3175">
                  <a:noFill/>
                </a:ln>
                <a:solidFill>
                  <a:srgbClr val="FFFFFF"/>
                </a:solidFill>
                <a:effectLst/>
                <a:uLnTx/>
                <a:uFillTx/>
                <a:latin typeface="Segoe UI Semibold"/>
                <a:ea typeface="+mn-ea"/>
                <a:cs typeface="Segoe Sans Display Semibold" pitchFamily="2" charset="0"/>
              </a:rPr>
              <a:t>Business Outcomes </a:t>
            </a:r>
          </a:p>
        </p:txBody>
      </p:sp>
      <p:sp>
        <p:nvSpPr>
          <p:cNvPr id="5" name="TextBox 4">
            <a:extLst>
              <a:ext uri="{FF2B5EF4-FFF2-40B4-BE49-F238E27FC236}">
                <a16:creationId xmlns:a16="http://schemas.microsoft.com/office/drawing/2014/main" id="{1BEC34C6-ECDD-84E3-A222-8AFAAEE18C80}"/>
              </a:ext>
            </a:extLst>
          </p:cNvPr>
          <p:cNvSpPr txBox="1">
            <a:spLocks/>
          </p:cNvSpPr>
          <p:nvPr/>
        </p:nvSpPr>
        <p:spPr>
          <a:xfrm>
            <a:off x="3130860" y="5291424"/>
            <a:ext cx="2695690" cy="943848"/>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Valuable data insights</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Harnessed the power of Azure Data Manager for Energy to analyze vast amounts of energy-related datasets, applications, and cloud services</a:t>
            </a:r>
          </a:p>
        </p:txBody>
      </p:sp>
      <p:sp>
        <p:nvSpPr>
          <p:cNvPr id="8" name="TextBox 7">
            <a:extLst>
              <a:ext uri="{FF2B5EF4-FFF2-40B4-BE49-F238E27FC236}">
                <a16:creationId xmlns:a16="http://schemas.microsoft.com/office/drawing/2014/main" id="{B634BD80-EE45-3BAE-FC9E-72731A8A8E14}"/>
              </a:ext>
            </a:extLst>
          </p:cNvPr>
          <p:cNvSpPr txBox="1">
            <a:spLocks/>
          </p:cNvSpPr>
          <p:nvPr/>
        </p:nvSpPr>
        <p:spPr>
          <a:xfrm>
            <a:off x="6102302" y="5291424"/>
            <a:ext cx="2695688" cy="1113125"/>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Boosted data efficiency</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Enabled third-party applications—such as well planning, geological modeling tools, and productivity and analytics solutions—to work seamlessly with the company’s other data layers</a:t>
            </a:r>
          </a:p>
        </p:txBody>
      </p:sp>
      <p:sp>
        <p:nvSpPr>
          <p:cNvPr id="9" name="TextBox 8">
            <a:extLst>
              <a:ext uri="{FF2B5EF4-FFF2-40B4-BE49-F238E27FC236}">
                <a16:creationId xmlns:a16="http://schemas.microsoft.com/office/drawing/2014/main" id="{7CE30771-BA48-0F6E-83E7-03835C3C8450}"/>
              </a:ext>
            </a:extLst>
          </p:cNvPr>
          <p:cNvSpPr txBox="1">
            <a:spLocks/>
          </p:cNvSpPr>
          <p:nvPr/>
        </p:nvSpPr>
        <p:spPr>
          <a:xfrm>
            <a:off x="9073745" y="5291424"/>
            <a:ext cx="2535643" cy="77457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0" u="none" strike="noStrike" kern="1200" cap="none" spc="0" normalizeH="0" baseline="0" noProof="0">
                <a:ln>
                  <a:noFill/>
                </a:ln>
                <a:solidFill>
                  <a:srgbClr val="0078D4"/>
                </a:solidFill>
                <a:effectLst/>
                <a:uLnTx/>
                <a:uFillTx/>
                <a:latin typeface="Segoe UI Semibold"/>
                <a:ea typeface="+mn-ea"/>
                <a:cs typeface="+mn-cs"/>
              </a:rPr>
              <a:t>Decreased evaluation time</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Gained valuable business insights to increase operational efficiency and reduce data evaluation time</a:t>
            </a:r>
          </a:p>
        </p:txBody>
      </p:sp>
    </p:spTree>
    <p:extLst>
      <p:ext uri="{BB962C8B-B14F-4D97-AF65-F5344CB8AC3E}">
        <p14:creationId xmlns:p14="http://schemas.microsoft.com/office/powerpoint/2010/main" val="1078172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9E563355-D053-2EF5-B971-FBADF5676C7A}"/>
              </a:ext>
              <a:ext uri="{C183D7F6-B498-43B3-948B-1728B52AA6E4}">
                <adec:decorative xmlns:adec="http://schemas.microsoft.com/office/drawing/2017/decorative" val="1"/>
              </a:ext>
            </a:extLst>
          </p:cNvPr>
          <p:cNvSpPr>
            <a:spLocks/>
          </p:cNvSpPr>
          <p:nvPr/>
        </p:nvSpPr>
        <p:spPr bwMode="auto">
          <a:xfrm>
            <a:off x="5753100" y="1155700"/>
            <a:ext cx="5872163" cy="5206999"/>
          </a:xfrm>
          <a:prstGeom prst="roundRect">
            <a:avLst>
              <a:gd name="adj" fmla="val 2203"/>
            </a:avLst>
          </a:prstGeom>
          <a:solidFill>
            <a:schemeClr val="bg1">
              <a:alpha val="45000"/>
            </a:schemeClr>
          </a:solidFill>
          <a:ln w="3175">
            <a:noFill/>
            <a:headEnd type="none" w="med" len="med"/>
            <a:tailEnd type="none" w="med" len="med"/>
          </a:ln>
          <a:effectLst>
            <a:outerShdw blurRad="38100" algn="ctr" rotWithShape="0">
              <a:schemeClr val="tx1">
                <a:alpha val="10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60960" rIns="91440" bIns="60960" numCol="1" spcCol="0" rtlCol="0" fromWordArt="0" anchor="t" anchorCtr="0" forceAA="0" compatLnSpc="1">
            <a:prstTxWarp prst="textNoShape">
              <a:avLst/>
            </a:prstTxWarp>
            <a:noAutofit/>
          </a:bodyPr>
          <a:lstStyle/>
          <a:p>
            <a:pPr marL="171450" marR="0" lvl="0" indent="-171450" algn="l" defTabSz="1243234" rtl="0" eaLnBrk="1" fontAlgn="base" latinLnBrk="0" hangingPunct="1">
              <a:lnSpc>
                <a:spcPct val="100000"/>
              </a:lnSpc>
              <a:spcBef>
                <a:spcPts val="600"/>
              </a:spcBef>
              <a:spcAft>
                <a:spcPts val="0"/>
              </a:spcAft>
              <a:buClr>
                <a:srgbClr val="091F2C"/>
              </a:buClr>
              <a:buSzTx/>
              <a:buFont typeface="Arial" panose="020B0604020202020204" pitchFamily="34" charset="0"/>
              <a:buChar char="•"/>
              <a:tabLst/>
              <a:defRPr/>
            </a:pPr>
            <a:endParaRPr kumimoji="0" lang="en-US" sz="1200" b="0" i="0" u="none" strike="noStrike" kern="1200" cap="none" spc="0" normalizeH="0" baseline="0" noProof="0">
              <a:ln>
                <a:noFill/>
              </a:ln>
              <a:solidFill>
                <a:srgbClr val="091F2C"/>
              </a:solidFill>
              <a:effectLst/>
              <a:uLnTx/>
              <a:uFillTx/>
              <a:latin typeface="Segoe Sans Display"/>
              <a:ea typeface="+mn-ea"/>
              <a:cs typeface="Segoe UI" pitchFamily="34" charset="0"/>
            </a:endParaRPr>
          </a:p>
        </p:txBody>
      </p:sp>
      <p:sp>
        <p:nvSpPr>
          <p:cNvPr id="3" name="Rectangle 2">
            <a:extLst>
              <a:ext uri="{FF2B5EF4-FFF2-40B4-BE49-F238E27FC236}">
                <a16:creationId xmlns:a16="http://schemas.microsoft.com/office/drawing/2014/main" id="{52606F80-5B8D-FDBB-C91B-10731D8C770C}"/>
              </a:ext>
              <a:ext uri="{C183D7F6-B498-43B3-948B-1728B52AA6E4}">
                <adec:decorative xmlns:adec="http://schemas.microsoft.com/office/drawing/2017/decorative" val="1"/>
              </a:ext>
            </a:extLst>
          </p:cNvPr>
          <p:cNvSpPr/>
          <p:nvPr/>
        </p:nvSpPr>
        <p:spPr bwMode="auto">
          <a:xfrm>
            <a:off x="5753100" y="2278380"/>
            <a:ext cx="5872163" cy="662896"/>
          </a:xfrm>
          <a:prstGeom prst="rect">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endParaRPr kumimoji="0" lang="en-US" sz="1200" b="0" i="0" u="none" strike="noStrike" kern="1200" cap="none" spc="0" normalizeH="0" baseline="0" noProof="0">
              <a:ln w="3175">
                <a:noFill/>
              </a:ln>
              <a:solidFill>
                <a:srgbClr val="FFFFFF"/>
              </a:solidFill>
              <a:effectLst/>
              <a:uLnTx/>
              <a:uFillTx/>
              <a:latin typeface="Segoe Sans Display Semibold"/>
              <a:ea typeface="+mn-ea"/>
              <a:cs typeface="Segoe Sans Display Semibold" pitchFamily="2" charset="0"/>
            </a:endParaRPr>
          </a:p>
        </p:txBody>
      </p:sp>
      <p:cxnSp>
        <p:nvCxnSpPr>
          <p:cNvPr id="4" name="Straight Connector 3">
            <a:extLst>
              <a:ext uri="{FF2B5EF4-FFF2-40B4-BE49-F238E27FC236}">
                <a16:creationId xmlns:a16="http://schemas.microsoft.com/office/drawing/2014/main" id="{DAFF8E65-C352-EEF2-53B7-CDA5DAB0852F}"/>
              </a:ext>
              <a:ext uri="{C183D7F6-B498-43B3-948B-1728B52AA6E4}">
                <adec:decorative xmlns:adec="http://schemas.microsoft.com/office/drawing/2017/decorative" val="1"/>
              </a:ext>
            </a:extLst>
          </p:cNvPr>
          <p:cNvCxnSpPr>
            <a:cxnSpLocks noChangeAspect="1"/>
          </p:cNvCxnSpPr>
          <p:nvPr/>
        </p:nvCxnSpPr>
        <p:spPr>
          <a:xfrm>
            <a:off x="1303517" y="2482182"/>
            <a:ext cx="4275332" cy="0"/>
          </a:xfrm>
          <a:prstGeom prst="line">
            <a:avLst/>
          </a:prstGeom>
          <a:ln w="6350">
            <a:solidFill>
              <a:schemeClr val="bg1">
                <a:lumMod val="75000"/>
              </a:schemeClr>
            </a:solidFill>
            <a:prstDash val="solid"/>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1BE31EC2-E5C6-E505-B3D6-506457E145FE}"/>
              </a:ext>
              <a:ext uri="{C183D7F6-B498-43B3-948B-1728B52AA6E4}">
                <adec:decorative xmlns:adec="http://schemas.microsoft.com/office/drawing/2017/decorative" val="1"/>
              </a:ext>
            </a:extLst>
          </p:cNvPr>
          <p:cNvCxnSpPr>
            <a:cxnSpLocks noChangeAspect="1"/>
          </p:cNvCxnSpPr>
          <p:nvPr/>
        </p:nvCxnSpPr>
        <p:spPr>
          <a:xfrm>
            <a:off x="1303517" y="3578112"/>
            <a:ext cx="4275332" cy="0"/>
          </a:xfrm>
          <a:prstGeom prst="line">
            <a:avLst/>
          </a:prstGeom>
          <a:ln w="6350">
            <a:solidFill>
              <a:schemeClr val="bg1">
                <a:lumMod val="75000"/>
              </a:schemeClr>
            </a:solidFill>
            <a:prstDash val="solid"/>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A62C99A8-2732-B8A3-A407-E0D4CF03EB28}"/>
              </a:ext>
              <a:ext uri="{C183D7F6-B498-43B3-948B-1728B52AA6E4}">
                <adec:decorative xmlns:adec="http://schemas.microsoft.com/office/drawing/2017/decorative" val="1"/>
              </a:ext>
            </a:extLst>
          </p:cNvPr>
          <p:cNvCxnSpPr>
            <a:cxnSpLocks noChangeAspect="1"/>
          </p:cNvCxnSpPr>
          <p:nvPr/>
        </p:nvCxnSpPr>
        <p:spPr>
          <a:xfrm>
            <a:off x="1303517" y="4493418"/>
            <a:ext cx="4275332" cy="0"/>
          </a:xfrm>
          <a:prstGeom prst="line">
            <a:avLst/>
          </a:prstGeom>
          <a:ln w="6350">
            <a:solidFill>
              <a:schemeClr val="bg1">
                <a:lumMod val="75000"/>
              </a:schemeClr>
            </a:solidFill>
            <a:prstDash val="solid"/>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756EDCD5-B410-ADBD-9648-4BBF8EC4A1E1}"/>
              </a:ext>
              <a:ext uri="{C183D7F6-B498-43B3-948B-1728B52AA6E4}">
                <adec:decorative xmlns:adec="http://schemas.microsoft.com/office/drawing/2017/decorative" val="1"/>
              </a:ext>
            </a:extLst>
          </p:cNvPr>
          <p:cNvCxnSpPr>
            <a:cxnSpLocks noChangeAspect="1"/>
          </p:cNvCxnSpPr>
          <p:nvPr/>
        </p:nvCxnSpPr>
        <p:spPr>
          <a:xfrm>
            <a:off x="1303517" y="5589348"/>
            <a:ext cx="4275332" cy="0"/>
          </a:xfrm>
          <a:prstGeom prst="line">
            <a:avLst/>
          </a:prstGeom>
          <a:ln w="6350">
            <a:solidFill>
              <a:schemeClr val="bg1">
                <a:lumMod val="75000"/>
              </a:schemeClr>
            </a:solidFill>
            <a:prstDash val="solid"/>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4D62569-66BE-124A-7597-95F508E625F0}"/>
              </a:ext>
              <a:ext uri="{C183D7F6-B498-43B3-948B-1728B52AA6E4}">
                <adec:decorative xmlns:adec="http://schemas.microsoft.com/office/drawing/2017/decorative" val="1"/>
              </a:ext>
            </a:extLst>
          </p:cNvPr>
          <p:cNvCxnSpPr>
            <a:cxnSpLocks/>
          </p:cNvCxnSpPr>
          <p:nvPr/>
        </p:nvCxnSpPr>
        <p:spPr>
          <a:xfrm>
            <a:off x="7712353" y="2394385"/>
            <a:ext cx="0" cy="430887"/>
          </a:xfrm>
          <a:prstGeom prst="line">
            <a:avLst/>
          </a:prstGeom>
          <a:ln w="6350">
            <a:solidFill>
              <a:schemeClr val="bg1">
                <a:lumMod val="7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B36EE36-7628-747C-50B6-CDA0DCDEC549}"/>
              </a:ext>
              <a:ext uri="{C183D7F6-B498-43B3-948B-1728B52AA6E4}">
                <adec:decorative xmlns:adec="http://schemas.microsoft.com/office/drawing/2017/decorative" val="1"/>
              </a:ext>
            </a:extLst>
          </p:cNvPr>
          <p:cNvCxnSpPr>
            <a:cxnSpLocks/>
          </p:cNvCxnSpPr>
          <p:nvPr/>
        </p:nvCxnSpPr>
        <p:spPr>
          <a:xfrm>
            <a:off x="9666009" y="2394385"/>
            <a:ext cx="0" cy="430887"/>
          </a:xfrm>
          <a:prstGeom prst="line">
            <a:avLst/>
          </a:prstGeom>
          <a:ln w="6350">
            <a:solidFill>
              <a:schemeClr val="bg1">
                <a:lumMod val="7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2" name="Arrow: Bent 11">
            <a:extLst>
              <a:ext uri="{FF2B5EF4-FFF2-40B4-BE49-F238E27FC236}">
                <a16:creationId xmlns:a16="http://schemas.microsoft.com/office/drawing/2014/main" id="{D24B72F9-7A4A-4904-03F3-B67F7FA2EC07}"/>
              </a:ext>
              <a:ext uri="{C183D7F6-B498-43B3-948B-1728B52AA6E4}">
                <adec:decorative xmlns:adec="http://schemas.microsoft.com/office/drawing/2017/decorative" val="1"/>
              </a:ext>
            </a:extLst>
          </p:cNvPr>
          <p:cNvSpPr/>
          <p:nvPr/>
        </p:nvSpPr>
        <p:spPr bwMode="auto">
          <a:xfrm rot="5400000">
            <a:off x="-2397128" y="3597277"/>
            <a:ext cx="5657853" cy="863600"/>
          </a:xfrm>
          <a:prstGeom prst="bentArrow">
            <a:avLst>
              <a:gd name="adj1" fmla="val 25000"/>
              <a:gd name="adj2" fmla="val 0"/>
              <a:gd name="adj3" fmla="val 25000"/>
              <a:gd name="adj4" fmla="val 10662"/>
            </a:avLst>
          </a:prstGeom>
          <a:noFill/>
          <a:ln w="6350">
            <a:solidFill>
              <a:schemeClr val="bg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ea typeface="Segoe UI" pitchFamily="34" charset="0"/>
              <a:cs typeface="Segoe UI" pitchFamily="34" charset="0"/>
            </a:endParaRPr>
          </a:p>
        </p:txBody>
      </p:sp>
      <p:grpSp>
        <p:nvGrpSpPr>
          <p:cNvPr id="13" name="Group 12">
            <a:extLst>
              <a:ext uri="{FF2B5EF4-FFF2-40B4-BE49-F238E27FC236}">
                <a16:creationId xmlns:a16="http://schemas.microsoft.com/office/drawing/2014/main" id="{79FA19E5-908C-66EA-8DC8-339EB4BF0640}"/>
              </a:ext>
              <a:ext uri="{C183D7F6-B498-43B3-948B-1728B52AA6E4}">
                <adec:decorative xmlns:adec="http://schemas.microsoft.com/office/drawing/2017/decorative" val="1"/>
              </a:ext>
            </a:extLst>
          </p:cNvPr>
          <p:cNvGrpSpPr/>
          <p:nvPr/>
        </p:nvGrpSpPr>
        <p:grpSpPr>
          <a:xfrm>
            <a:off x="588263" y="1532086"/>
            <a:ext cx="557780" cy="558040"/>
            <a:chOff x="588263" y="1604476"/>
            <a:chExt cx="557780" cy="558040"/>
          </a:xfrm>
        </p:grpSpPr>
        <p:sp>
          <p:nvSpPr>
            <p:cNvPr id="14" name="Oval 13">
              <a:extLst>
                <a:ext uri="{FF2B5EF4-FFF2-40B4-BE49-F238E27FC236}">
                  <a16:creationId xmlns:a16="http://schemas.microsoft.com/office/drawing/2014/main" id="{506E93CE-9018-42FF-9ECB-C566FC7883FF}"/>
                </a:ext>
              </a:extLst>
            </p:cNvPr>
            <p:cNvSpPr>
              <a:spLocks/>
            </p:cNvSpPr>
            <p:nvPr/>
          </p:nvSpPr>
          <p:spPr bwMode="auto">
            <a:xfrm>
              <a:off x="588263" y="1604476"/>
              <a:ext cx="557780" cy="558040"/>
            </a:xfrm>
            <a:prstGeom prst="ellipse">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endParaRPr kumimoji="0" lang="en-US" sz="1200" b="0" i="0" u="none" strike="noStrike" kern="1200" cap="none" spc="0" normalizeH="0" baseline="0" noProof="0">
                <a:ln w="3175">
                  <a:noFill/>
                </a:ln>
                <a:solidFill>
                  <a:srgbClr val="FFFFFF"/>
                </a:solidFill>
                <a:effectLst/>
                <a:uLnTx/>
                <a:uFillTx/>
                <a:latin typeface="Segoe Sans Display Semibold"/>
                <a:ea typeface="+mn-ea"/>
                <a:cs typeface="Segoe Sans Display Semibold" pitchFamily="2" charset="0"/>
              </a:endParaRPr>
            </a:p>
          </p:txBody>
        </p:sp>
        <p:sp>
          <p:nvSpPr>
            <p:cNvPr id="15" name="Graphic 34" descr="Icon of a shield with a checkmark">
              <a:extLst>
                <a:ext uri="{FF2B5EF4-FFF2-40B4-BE49-F238E27FC236}">
                  <a16:creationId xmlns:a16="http://schemas.microsoft.com/office/drawing/2014/main" id="{4D22D4F3-1A98-BC6F-2567-5E8DEDC41EDF}"/>
                </a:ext>
              </a:extLst>
            </p:cNvPr>
            <p:cNvSpPr>
              <a:spLocks/>
            </p:cNvSpPr>
            <p:nvPr/>
          </p:nvSpPr>
          <p:spPr>
            <a:xfrm>
              <a:off x="732376" y="1733744"/>
              <a:ext cx="269554" cy="299504"/>
            </a:xfrm>
            <a:custGeom>
              <a:avLst/>
              <a:gdLst>
                <a:gd name="connsiteX0" fmla="*/ 164306 w 171450"/>
                <a:gd name="connsiteY0" fmla="*/ 28575 h 190501"/>
                <a:gd name="connsiteX1" fmla="*/ 90011 w 171450"/>
                <a:gd name="connsiteY1" fmla="*/ 1429 h 190501"/>
                <a:gd name="connsiteX2" fmla="*/ 81439 w 171450"/>
                <a:gd name="connsiteY2" fmla="*/ 1429 h 190501"/>
                <a:gd name="connsiteX3" fmla="*/ 7144 w 171450"/>
                <a:gd name="connsiteY3" fmla="*/ 28575 h 190501"/>
                <a:gd name="connsiteX4" fmla="*/ 0 w 171450"/>
                <a:gd name="connsiteY4" fmla="*/ 35719 h 190501"/>
                <a:gd name="connsiteX5" fmla="*/ 0 w 171450"/>
                <a:gd name="connsiteY5" fmla="*/ 85725 h 190501"/>
                <a:gd name="connsiteX6" fmla="*/ 83106 w 171450"/>
                <a:gd name="connsiteY6" fmla="*/ 190005 h 190501"/>
                <a:gd name="connsiteX7" fmla="*/ 88344 w 171450"/>
                <a:gd name="connsiteY7" fmla="*/ 190005 h 190501"/>
                <a:gd name="connsiteX8" fmla="*/ 171450 w 171450"/>
                <a:gd name="connsiteY8" fmla="*/ 85725 h 190501"/>
                <a:gd name="connsiteX9" fmla="*/ 171450 w 171450"/>
                <a:gd name="connsiteY9" fmla="*/ 35719 h 190501"/>
                <a:gd name="connsiteX10" fmla="*/ 164306 w 171450"/>
                <a:gd name="connsiteY10" fmla="*/ 28575 h 190501"/>
                <a:gd name="connsiteX11" fmla="*/ 131035 w 171450"/>
                <a:gd name="connsiteY11" fmla="*/ 69561 h 190501"/>
                <a:gd name="connsiteX12" fmla="*/ 73885 w 171450"/>
                <a:gd name="connsiteY12" fmla="*/ 121949 h 190501"/>
                <a:gd name="connsiteX13" fmla="*/ 64008 w 171450"/>
                <a:gd name="connsiteY13" fmla="*/ 121730 h 190501"/>
                <a:gd name="connsiteX14" fmla="*/ 40195 w 171450"/>
                <a:gd name="connsiteY14" fmla="*/ 97917 h 190501"/>
                <a:gd name="connsiteX15" fmla="*/ 39839 w 171450"/>
                <a:gd name="connsiteY15" fmla="*/ 87821 h 190501"/>
                <a:gd name="connsiteX16" fmla="*/ 49936 w 171450"/>
                <a:gd name="connsiteY16" fmla="*/ 87464 h 190501"/>
                <a:gd name="connsiteX17" fmla="*/ 50292 w 171450"/>
                <a:gd name="connsiteY17" fmla="*/ 87821 h 190501"/>
                <a:gd name="connsiteX18" fmla="*/ 69275 w 171450"/>
                <a:gd name="connsiteY18" fmla="*/ 106794 h 190501"/>
                <a:gd name="connsiteX19" fmla="*/ 121377 w 171450"/>
                <a:gd name="connsiteY19" fmla="*/ 59026 h 190501"/>
                <a:gd name="connsiteX20" fmla="*/ 131474 w 171450"/>
                <a:gd name="connsiteY20" fmla="*/ 59465 h 190501"/>
                <a:gd name="connsiteX21" fmla="*/ 131035 w 171450"/>
                <a:gd name="connsiteY21" fmla="*/ 69561 h 19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50" h="190501">
                  <a:moveTo>
                    <a:pt x="164306" y="28575"/>
                  </a:moveTo>
                  <a:cubicBezTo>
                    <a:pt x="138941" y="28575"/>
                    <a:pt x="114224" y="19593"/>
                    <a:pt x="90011" y="1429"/>
                  </a:cubicBezTo>
                  <a:cubicBezTo>
                    <a:pt x="87471" y="-476"/>
                    <a:pt x="83979" y="-476"/>
                    <a:pt x="81439" y="1429"/>
                  </a:cubicBezTo>
                  <a:cubicBezTo>
                    <a:pt x="57226" y="19593"/>
                    <a:pt x="32509" y="28575"/>
                    <a:pt x="7144" y="28575"/>
                  </a:cubicBezTo>
                  <a:cubicBezTo>
                    <a:pt x="3198" y="28575"/>
                    <a:pt x="0" y="31773"/>
                    <a:pt x="0" y="35719"/>
                  </a:cubicBezTo>
                  <a:lnTo>
                    <a:pt x="0" y="85725"/>
                  </a:lnTo>
                  <a:cubicBezTo>
                    <a:pt x="0" y="133360"/>
                    <a:pt x="28175" y="168364"/>
                    <a:pt x="83106" y="190005"/>
                  </a:cubicBezTo>
                  <a:cubicBezTo>
                    <a:pt x="84789" y="190668"/>
                    <a:pt x="86661" y="190668"/>
                    <a:pt x="88344" y="190005"/>
                  </a:cubicBezTo>
                  <a:cubicBezTo>
                    <a:pt x="143275" y="168364"/>
                    <a:pt x="171450" y="133350"/>
                    <a:pt x="171450" y="85725"/>
                  </a:cubicBezTo>
                  <a:lnTo>
                    <a:pt x="171450" y="35719"/>
                  </a:lnTo>
                  <a:cubicBezTo>
                    <a:pt x="171450" y="31773"/>
                    <a:pt x="168252" y="28575"/>
                    <a:pt x="164306" y="28575"/>
                  </a:cubicBezTo>
                  <a:close/>
                  <a:moveTo>
                    <a:pt x="131035" y="69561"/>
                  </a:moveTo>
                  <a:lnTo>
                    <a:pt x="73885" y="121949"/>
                  </a:lnTo>
                  <a:cubicBezTo>
                    <a:pt x="71065" y="124531"/>
                    <a:pt x="66711" y="124435"/>
                    <a:pt x="64008" y="121730"/>
                  </a:cubicBezTo>
                  <a:lnTo>
                    <a:pt x="40195" y="97917"/>
                  </a:lnTo>
                  <a:cubicBezTo>
                    <a:pt x="37309" y="95227"/>
                    <a:pt x="37149" y="90707"/>
                    <a:pt x="39839" y="87821"/>
                  </a:cubicBezTo>
                  <a:cubicBezTo>
                    <a:pt x="42529" y="84934"/>
                    <a:pt x="47049" y="84774"/>
                    <a:pt x="49936" y="87464"/>
                  </a:cubicBezTo>
                  <a:cubicBezTo>
                    <a:pt x="50059" y="87579"/>
                    <a:pt x="50177" y="87698"/>
                    <a:pt x="50292" y="87821"/>
                  </a:cubicBezTo>
                  <a:lnTo>
                    <a:pt x="69275" y="106794"/>
                  </a:lnTo>
                  <a:lnTo>
                    <a:pt x="121377" y="59026"/>
                  </a:lnTo>
                  <a:cubicBezTo>
                    <a:pt x="124286" y="56359"/>
                    <a:pt x="128807" y="56556"/>
                    <a:pt x="131474" y="59465"/>
                  </a:cubicBezTo>
                  <a:cubicBezTo>
                    <a:pt x="134141" y="62374"/>
                    <a:pt x="133944" y="66894"/>
                    <a:pt x="131035" y="69561"/>
                  </a:cubicBezTo>
                  <a:close/>
                </a:path>
              </a:pathLst>
            </a:custGeom>
            <a:solidFill>
              <a:schemeClr val="bg1"/>
            </a:solidFill>
            <a:ln w="150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91F2C"/>
                </a:solidFill>
                <a:effectLst/>
                <a:uLnTx/>
                <a:uFillTx/>
                <a:latin typeface="Segoe Sans Display"/>
                <a:ea typeface="+mn-ea"/>
                <a:cs typeface="+mn-cs"/>
              </a:endParaRPr>
            </a:p>
          </p:txBody>
        </p:sp>
      </p:grpSp>
      <p:grpSp>
        <p:nvGrpSpPr>
          <p:cNvPr id="16" name="Group 15">
            <a:extLst>
              <a:ext uri="{FF2B5EF4-FFF2-40B4-BE49-F238E27FC236}">
                <a16:creationId xmlns:a16="http://schemas.microsoft.com/office/drawing/2014/main" id="{D35DBB76-36CE-51D7-D5A2-65CE73403899}"/>
              </a:ext>
              <a:ext uri="{C183D7F6-B498-43B3-948B-1728B52AA6E4}">
                <adec:decorative xmlns:adec="http://schemas.microsoft.com/office/drawing/2017/decorative" val="1"/>
              </a:ext>
            </a:extLst>
          </p:cNvPr>
          <p:cNvGrpSpPr/>
          <p:nvPr/>
        </p:nvGrpSpPr>
        <p:grpSpPr>
          <a:xfrm>
            <a:off x="588263" y="2751127"/>
            <a:ext cx="557780" cy="558040"/>
            <a:chOff x="588263" y="2812879"/>
            <a:chExt cx="557780" cy="558040"/>
          </a:xfrm>
        </p:grpSpPr>
        <p:sp>
          <p:nvSpPr>
            <p:cNvPr id="17" name="Oval 16">
              <a:extLst>
                <a:ext uri="{FF2B5EF4-FFF2-40B4-BE49-F238E27FC236}">
                  <a16:creationId xmlns:a16="http://schemas.microsoft.com/office/drawing/2014/main" id="{7B3C4AC9-6C5E-2612-B849-C6CE5D343562}"/>
                </a:ext>
              </a:extLst>
            </p:cNvPr>
            <p:cNvSpPr>
              <a:spLocks/>
            </p:cNvSpPr>
            <p:nvPr/>
          </p:nvSpPr>
          <p:spPr bwMode="auto">
            <a:xfrm>
              <a:off x="588263" y="2812879"/>
              <a:ext cx="557780" cy="558040"/>
            </a:xfrm>
            <a:prstGeom prst="ellipse">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endParaRPr kumimoji="0" lang="en-US" sz="1200" b="0" i="0" u="none" strike="noStrike" kern="1200" cap="none" spc="0" normalizeH="0" baseline="0" noProof="0">
                <a:ln w="3175">
                  <a:noFill/>
                </a:ln>
                <a:solidFill>
                  <a:srgbClr val="FFFFFF"/>
                </a:solidFill>
                <a:effectLst/>
                <a:uLnTx/>
                <a:uFillTx/>
                <a:latin typeface="Segoe Sans Display Semibold"/>
                <a:ea typeface="+mn-ea"/>
                <a:cs typeface="Segoe Sans Display Semibold" pitchFamily="2" charset="0"/>
              </a:endParaRPr>
            </a:p>
          </p:txBody>
        </p:sp>
        <p:sp>
          <p:nvSpPr>
            <p:cNvPr id="18" name="Graphic 63" descr="Icon of a notepad with a pen">
              <a:extLst>
                <a:ext uri="{FF2B5EF4-FFF2-40B4-BE49-F238E27FC236}">
                  <a16:creationId xmlns:a16="http://schemas.microsoft.com/office/drawing/2014/main" id="{C0CE3BA5-9987-E6CC-74C2-0B1FC43C6708}"/>
                </a:ext>
              </a:extLst>
            </p:cNvPr>
            <p:cNvSpPr>
              <a:spLocks noChangeAspect="1"/>
            </p:cNvSpPr>
            <p:nvPr/>
          </p:nvSpPr>
          <p:spPr>
            <a:xfrm>
              <a:off x="748095" y="2972622"/>
              <a:ext cx="238118" cy="238554"/>
            </a:xfrm>
            <a:custGeom>
              <a:avLst/>
              <a:gdLst>
                <a:gd name="connsiteX0" fmla="*/ 0 w 190157"/>
                <a:gd name="connsiteY0" fmla="*/ 21431 h 190506"/>
                <a:gd name="connsiteX1" fmla="*/ 21431 w 190157"/>
                <a:gd name="connsiteY1" fmla="*/ 0 h 190506"/>
                <a:gd name="connsiteX2" fmla="*/ 150019 w 190157"/>
                <a:gd name="connsiteY2" fmla="*/ 0 h 190506"/>
                <a:gd name="connsiteX3" fmla="*/ 171450 w 190157"/>
                <a:gd name="connsiteY3" fmla="*/ 21431 h 190506"/>
                <a:gd name="connsiteX4" fmla="*/ 171450 w 190157"/>
                <a:gd name="connsiteY4" fmla="*/ 76314 h 190506"/>
                <a:gd name="connsiteX5" fmla="*/ 146618 w 190157"/>
                <a:gd name="connsiteY5" fmla="*/ 85363 h 190506"/>
                <a:gd name="connsiteX6" fmla="*/ 117681 w 190157"/>
                <a:gd name="connsiteY6" fmla="*/ 114300 h 190506"/>
                <a:gd name="connsiteX7" fmla="*/ 78581 w 190157"/>
                <a:gd name="connsiteY7" fmla="*/ 114300 h 190506"/>
                <a:gd name="connsiteX8" fmla="*/ 71438 w 190157"/>
                <a:gd name="connsiteY8" fmla="*/ 121444 h 190506"/>
                <a:gd name="connsiteX9" fmla="*/ 78581 w 190157"/>
                <a:gd name="connsiteY9" fmla="*/ 128588 h 190506"/>
                <a:gd name="connsiteX10" fmla="*/ 103394 w 190157"/>
                <a:gd name="connsiteY10" fmla="*/ 128588 h 190506"/>
                <a:gd name="connsiteX11" fmla="*/ 90392 w 190157"/>
                <a:gd name="connsiteY11" fmla="*/ 141589 h 190506"/>
                <a:gd name="connsiteX12" fmla="*/ 81153 w 190157"/>
                <a:gd name="connsiteY12" fmla="*/ 157896 h 190506"/>
                <a:gd name="connsiteX13" fmla="*/ 77781 w 190157"/>
                <a:gd name="connsiteY13" fmla="*/ 171450 h 190506"/>
                <a:gd name="connsiteX14" fmla="*/ 21431 w 190157"/>
                <a:gd name="connsiteY14" fmla="*/ 171450 h 190506"/>
                <a:gd name="connsiteX15" fmla="*/ 0 w 190157"/>
                <a:gd name="connsiteY15" fmla="*/ 150019 h 190506"/>
                <a:gd name="connsiteX16" fmla="*/ 0 w 190157"/>
                <a:gd name="connsiteY16" fmla="*/ 21431 h 190506"/>
                <a:gd name="connsiteX17" fmla="*/ 45244 w 190157"/>
                <a:gd name="connsiteY17" fmla="*/ 59531 h 190506"/>
                <a:gd name="connsiteX18" fmla="*/ 54769 w 190157"/>
                <a:gd name="connsiteY18" fmla="*/ 50006 h 190506"/>
                <a:gd name="connsiteX19" fmla="*/ 45244 w 190157"/>
                <a:gd name="connsiteY19" fmla="*/ 40481 h 190506"/>
                <a:gd name="connsiteX20" fmla="*/ 35719 w 190157"/>
                <a:gd name="connsiteY20" fmla="*/ 50006 h 190506"/>
                <a:gd name="connsiteX21" fmla="*/ 45244 w 190157"/>
                <a:gd name="connsiteY21" fmla="*/ 59531 h 190506"/>
                <a:gd name="connsiteX22" fmla="*/ 78581 w 190157"/>
                <a:gd name="connsiteY22" fmla="*/ 42863 h 190506"/>
                <a:gd name="connsiteX23" fmla="*/ 71438 w 190157"/>
                <a:gd name="connsiteY23" fmla="*/ 50006 h 190506"/>
                <a:gd name="connsiteX24" fmla="*/ 78581 w 190157"/>
                <a:gd name="connsiteY24" fmla="*/ 57150 h 190506"/>
                <a:gd name="connsiteX25" fmla="*/ 130969 w 190157"/>
                <a:gd name="connsiteY25" fmla="*/ 57150 h 190506"/>
                <a:gd name="connsiteX26" fmla="*/ 138113 w 190157"/>
                <a:gd name="connsiteY26" fmla="*/ 50006 h 190506"/>
                <a:gd name="connsiteX27" fmla="*/ 130969 w 190157"/>
                <a:gd name="connsiteY27" fmla="*/ 42863 h 190506"/>
                <a:gd name="connsiteX28" fmla="*/ 78581 w 190157"/>
                <a:gd name="connsiteY28" fmla="*/ 42863 h 190506"/>
                <a:gd name="connsiteX29" fmla="*/ 78581 w 190157"/>
                <a:gd name="connsiteY29" fmla="*/ 78581 h 190506"/>
                <a:gd name="connsiteX30" fmla="*/ 71438 w 190157"/>
                <a:gd name="connsiteY30" fmla="*/ 85725 h 190506"/>
                <a:gd name="connsiteX31" fmla="*/ 78581 w 190157"/>
                <a:gd name="connsiteY31" fmla="*/ 92869 h 190506"/>
                <a:gd name="connsiteX32" fmla="*/ 130969 w 190157"/>
                <a:gd name="connsiteY32" fmla="*/ 92869 h 190506"/>
                <a:gd name="connsiteX33" fmla="*/ 138113 w 190157"/>
                <a:gd name="connsiteY33" fmla="*/ 85725 h 190506"/>
                <a:gd name="connsiteX34" fmla="*/ 130969 w 190157"/>
                <a:gd name="connsiteY34" fmla="*/ 78581 h 190506"/>
                <a:gd name="connsiteX35" fmla="*/ 78581 w 190157"/>
                <a:gd name="connsiteY35" fmla="*/ 78581 h 190506"/>
                <a:gd name="connsiteX36" fmla="*/ 35719 w 190157"/>
                <a:gd name="connsiteY36" fmla="*/ 85725 h 190506"/>
                <a:gd name="connsiteX37" fmla="*/ 45244 w 190157"/>
                <a:gd name="connsiteY37" fmla="*/ 95250 h 190506"/>
                <a:gd name="connsiteX38" fmla="*/ 54769 w 190157"/>
                <a:gd name="connsiteY38" fmla="*/ 85725 h 190506"/>
                <a:gd name="connsiteX39" fmla="*/ 45244 w 190157"/>
                <a:gd name="connsiteY39" fmla="*/ 76200 h 190506"/>
                <a:gd name="connsiteX40" fmla="*/ 35719 w 190157"/>
                <a:gd name="connsiteY40" fmla="*/ 85725 h 190506"/>
                <a:gd name="connsiteX41" fmla="*/ 45244 w 190157"/>
                <a:gd name="connsiteY41" fmla="*/ 130969 h 190506"/>
                <a:gd name="connsiteX42" fmla="*/ 54769 w 190157"/>
                <a:gd name="connsiteY42" fmla="*/ 121444 h 190506"/>
                <a:gd name="connsiteX43" fmla="*/ 45244 w 190157"/>
                <a:gd name="connsiteY43" fmla="*/ 111919 h 190506"/>
                <a:gd name="connsiteX44" fmla="*/ 35719 w 190157"/>
                <a:gd name="connsiteY44" fmla="*/ 121444 h 190506"/>
                <a:gd name="connsiteX45" fmla="*/ 45244 w 190157"/>
                <a:gd name="connsiteY45" fmla="*/ 130969 h 190506"/>
                <a:gd name="connsiteX46" fmla="*/ 153353 w 190157"/>
                <a:gd name="connsiteY46" fmla="*/ 92107 h 190506"/>
                <a:gd name="connsiteX47" fmla="*/ 97126 w 190157"/>
                <a:gd name="connsiteY47" fmla="*/ 148323 h 190506"/>
                <a:gd name="connsiteX48" fmla="*/ 90402 w 190157"/>
                <a:gd name="connsiteY48" fmla="*/ 160201 h 190506"/>
                <a:gd name="connsiteX49" fmla="*/ 86039 w 190157"/>
                <a:gd name="connsiteY49" fmla="*/ 177641 h 190506"/>
                <a:gd name="connsiteX50" fmla="*/ 93573 w 190157"/>
                <a:gd name="connsiteY50" fmla="*/ 190197 h 190506"/>
                <a:gd name="connsiteX51" fmla="*/ 98603 w 190157"/>
                <a:gd name="connsiteY51" fmla="*/ 190195 h 190506"/>
                <a:gd name="connsiteX52" fmla="*/ 116034 w 190157"/>
                <a:gd name="connsiteY52" fmla="*/ 185842 h 190506"/>
                <a:gd name="connsiteX53" fmla="*/ 127921 w 190157"/>
                <a:gd name="connsiteY53" fmla="*/ 179108 h 190506"/>
                <a:gd name="connsiteX54" fmla="*/ 184137 w 190157"/>
                <a:gd name="connsiteY54" fmla="*/ 122892 h 190506"/>
                <a:gd name="connsiteX55" fmla="*/ 183414 w 190157"/>
                <a:gd name="connsiteY55" fmla="*/ 92107 h 190506"/>
                <a:gd name="connsiteX56" fmla="*/ 153353 w 190157"/>
                <a:gd name="connsiteY56" fmla="*/ 92107 h 19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90157" h="190506">
                  <a:moveTo>
                    <a:pt x="0" y="21431"/>
                  </a:moveTo>
                  <a:cubicBezTo>
                    <a:pt x="0" y="9595"/>
                    <a:pt x="9595" y="0"/>
                    <a:pt x="21431" y="0"/>
                  </a:cubicBezTo>
                  <a:lnTo>
                    <a:pt x="150019" y="0"/>
                  </a:lnTo>
                  <a:cubicBezTo>
                    <a:pt x="161855" y="0"/>
                    <a:pt x="171450" y="9595"/>
                    <a:pt x="171450" y="21431"/>
                  </a:cubicBezTo>
                  <a:lnTo>
                    <a:pt x="171450" y="76314"/>
                  </a:lnTo>
                  <a:cubicBezTo>
                    <a:pt x="162241" y="75508"/>
                    <a:pt x="153149" y="78820"/>
                    <a:pt x="146618" y="85363"/>
                  </a:cubicBezTo>
                  <a:lnTo>
                    <a:pt x="117681" y="114300"/>
                  </a:lnTo>
                  <a:lnTo>
                    <a:pt x="78581" y="114300"/>
                  </a:lnTo>
                  <a:cubicBezTo>
                    <a:pt x="74636" y="114300"/>
                    <a:pt x="71438" y="117499"/>
                    <a:pt x="71438" y="121444"/>
                  </a:cubicBezTo>
                  <a:cubicBezTo>
                    <a:pt x="71438" y="125389"/>
                    <a:pt x="74636" y="128588"/>
                    <a:pt x="78581" y="128588"/>
                  </a:cubicBezTo>
                  <a:lnTo>
                    <a:pt x="103394" y="128588"/>
                  </a:lnTo>
                  <a:lnTo>
                    <a:pt x="90392" y="141589"/>
                  </a:lnTo>
                  <a:cubicBezTo>
                    <a:pt x="85892" y="146087"/>
                    <a:pt x="82698" y="151724"/>
                    <a:pt x="81153" y="157896"/>
                  </a:cubicBezTo>
                  <a:lnTo>
                    <a:pt x="77781" y="171450"/>
                  </a:lnTo>
                  <a:lnTo>
                    <a:pt x="21431" y="171450"/>
                  </a:lnTo>
                  <a:cubicBezTo>
                    <a:pt x="9595" y="171450"/>
                    <a:pt x="0" y="161855"/>
                    <a:pt x="0" y="150019"/>
                  </a:cubicBezTo>
                  <a:lnTo>
                    <a:pt x="0" y="21431"/>
                  </a:lnTo>
                  <a:close/>
                  <a:moveTo>
                    <a:pt x="45244" y="59531"/>
                  </a:moveTo>
                  <a:cubicBezTo>
                    <a:pt x="50504" y="59531"/>
                    <a:pt x="54769" y="55267"/>
                    <a:pt x="54769" y="50006"/>
                  </a:cubicBezTo>
                  <a:cubicBezTo>
                    <a:pt x="54769" y="44746"/>
                    <a:pt x="50504" y="40481"/>
                    <a:pt x="45244" y="40481"/>
                  </a:cubicBezTo>
                  <a:cubicBezTo>
                    <a:pt x="39983" y="40481"/>
                    <a:pt x="35719" y="44746"/>
                    <a:pt x="35719" y="50006"/>
                  </a:cubicBezTo>
                  <a:cubicBezTo>
                    <a:pt x="35719" y="55267"/>
                    <a:pt x="39983" y="59531"/>
                    <a:pt x="45244" y="59531"/>
                  </a:cubicBezTo>
                  <a:close/>
                  <a:moveTo>
                    <a:pt x="78581" y="42863"/>
                  </a:moveTo>
                  <a:cubicBezTo>
                    <a:pt x="74636" y="42863"/>
                    <a:pt x="71438" y="46061"/>
                    <a:pt x="71438" y="50006"/>
                  </a:cubicBezTo>
                  <a:cubicBezTo>
                    <a:pt x="71438" y="53952"/>
                    <a:pt x="74636" y="57150"/>
                    <a:pt x="78581" y="57150"/>
                  </a:cubicBezTo>
                  <a:lnTo>
                    <a:pt x="130969" y="57150"/>
                  </a:lnTo>
                  <a:cubicBezTo>
                    <a:pt x="134914" y="57150"/>
                    <a:pt x="138113" y="53952"/>
                    <a:pt x="138113" y="50006"/>
                  </a:cubicBezTo>
                  <a:cubicBezTo>
                    <a:pt x="138113" y="46061"/>
                    <a:pt x="134914" y="42863"/>
                    <a:pt x="130969" y="42863"/>
                  </a:cubicBezTo>
                  <a:lnTo>
                    <a:pt x="78581" y="42863"/>
                  </a:lnTo>
                  <a:close/>
                  <a:moveTo>
                    <a:pt x="78581" y="78581"/>
                  </a:moveTo>
                  <a:cubicBezTo>
                    <a:pt x="74636" y="78581"/>
                    <a:pt x="71438" y="81780"/>
                    <a:pt x="71438" y="85725"/>
                  </a:cubicBezTo>
                  <a:cubicBezTo>
                    <a:pt x="71438" y="89670"/>
                    <a:pt x="74636" y="92869"/>
                    <a:pt x="78581" y="92869"/>
                  </a:cubicBezTo>
                  <a:lnTo>
                    <a:pt x="130969" y="92869"/>
                  </a:lnTo>
                  <a:cubicBezTo>
                    <a:pt x="134914" y="92869"/>
                    <a:pt x="138113" y="89670"/>
                    <a:pt x="138113" y="85725"/>
                  </a:cubicBezTo>
                  <a:cubicBezTo>
                    <a:pt x="138113" y="81780"/>
                    <a:pt x="134914" y="78581"/>
                    <a:pt x="130969" y="78581"/>
                  </a:cubicBezTo>
                  <a:lnTo>
                    <a:pt x="78581" y="78581"/>
                  </a:lnTo>
                  <a:close/>
                  <a:moveTo>
                    <a:pt x="35719" y="85725"/>
                  </a:moveTo>
                  <a:cubicBezTo>
                    <a:pt x="35719" y="90986"/>
                    <a:pt x="39983" y="95250"/>
                    <a:pt x="45244" y="95250"/>
                  </a:cubicBezTo>
                  <a:cubicBezTo>
                    <a:pt x="50504" y="95250"/>
                    <a:pt x="54769" y="90986"/>
                    <a:pt x="54769" y="85725"/>
                  </a:cubicBezTo>
                  <a:cubicBezTo>
                    <a:pt x="54769" y="80464"/>
                    <a:pt x="50504" y="76200"/>
                    <a:pt x="45244" y="76200"/>
                  </a:cubicBezTo>
                  <a:cubicBezTo>
                    <a:pt x="39983" y="76200"/>
                    <a:pt x="35719" y="80464"/>
                    <a:pt x="35719" y="85725"/>
                  </a:cubicBezTo>
                  <a:close/>
                  <a:moveTo>
                    <a:pt x="45244" y="130969"/>
                  </a:moveTo>
                  <a:cubicBezTo>
                    <a:pt x="50504" y="130969"/>
                    <a:pt x="54769" y="126704"/>
                    <a:pt x="54769" y="121444"/>
                  </a:cubicBezTo>
                  <a:cubicBezTo>
                    <a:pt x="54769" y="116183"/>
                    <a:pt x="50504" y="111919"/>
                    <a:pt x="45244" y="111919"/>
                  </a:cubicBezTo>
                  <a:cubicBezTo>
                    <a:pt x="39983" y="111919"/>
                    <a:pt x="35719" y="116183"/>
                    <a:pt x="35719" y="121444"/>
                  </a:cubicBezTo>
                  <a:cubicBezTo>
                    <a:pt x="35719" y="126704"/>
                    <a:pt x="39983" y="130969"/>
                    <a:pt x="45244" y="130969"/>
                  </a:cubicBezTo>
                  <a:close/>
                  <a:moveTo>
                    <a:pt x="153353" y="92107"/>
                  </a:moveTo>
                  <a:lnTo>
                    <a:pt x="97126" y="148323"/>
                  </a:lnTo>
                  <a:cubicBezTo>
                    <a:pt x="93851" y="151601"/>
                    <a:pt x="91527" y="155706"/>
                    <a:pt x="90402" y="160201"/>
                  </a:cubicBezTo>
                  <a:lnTo>
                    <a:pt x="86039" y="177641"/>
                  </a:lnTo>
                  <a:cubicBezTo>
                    <a:pt x="84652" y="183189"/>
                    <a:pt x="88025" y="188810"/>
                    <a:pt x="93573" y="190197"/>
                  </a:cubicBezTo>
                  <a:cubicBezTo>
                    <a:pt x="95224" y="190611"/>
                    <a:pt x="96952" y="190610"/>
                    <a:pt x="98603" y="190195"/>
                  </a:cubicBezTo>
                  <a:lnTo>
                    <a:pt x="116034" y="185842"/>
                  </a:lnTo>
                  <a:cubicBezTo>
                    <a:pt x="120533" y="184717"/>
                    <a:pt x="124642" y="182389"/>
                    <a:pt x="127921" y="179108"/>
                  </a:cubicBezTo>
                  <a:lnTo>
                    <a:pt x="184137" y="122892"/>
                  </a:lnTo>
                  <a:cubicBezTo>
                    <a:pt x="192438" y="114190"/>
                    <a:pt x="192114" y="100408"/>
                    <a:pt x="183414" y="92107"/>
                  </a:cubicBezTo>
                  <a:cubicBezTo>
                    <a:pt x="175001" y="84080"/>
                    <a:pt x="161766" y="84080"/>
                    <a:pt x="153353" y="92107"/>
                  </a:cubicBezTo>
                  <a:close/>
                </a:path>
              </a:pathLst>
            </a:custGeom>
            <a:solidFill>
              <a:schemeClr val="bg1"/>
            </a:solidFill>
            <a:ln w="150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91F2C"/>
                </a:solidFill>
                <a:effectLst/>
                <a:uLnTx/>
                <a:uFillTx/>
                <a:latin typeface="Segoe Sans Display"/>
                <a:ea typeface="+mn-ea"/>
                <a:cs typeface="+mn-cs"/>
              </a:endParaRPr>
            </a:p>
          </p:txBody>
        </p:sp>
      </p:grpSp>
      <p:grpSp>
        <p:nvGrpSpPr>
          <p:cNvPr id="19" name="Group 18">
            <a:extLst>
              <a:ext uri="{FF2B5EF4-FFF2-40B4-BE49-F238E27FC236}">
                <a16:creationId xmlns:a16="http://schemas.microsoft.com/office/drawing/2014/main" id="{FE977DA2-901A-1C87-6BEF-028A2E9DA5C2}"/>
              </a:ext>
              <a:ext uri="{C183D7F6-B498-43B3-948B-1728B52AA6E4}">
                <adec:decorative xmlns:adec="http://schemas.microsoft.com/office/drawing/2017/decorative" val="1"/>
              </a:ext>
            </a:extLst>
          </p:cNvPr>
          <p:cNvGrpSpPr/>
          <p:nvPr/>
        </p:nvGrpSpPr>
        <p:grpSpPr>
          <a:xfrm>
            <a:off x="588263" y="3756745"/>
            <a:ext cx="557780" cy="558040"/>
            <a:chOff x="588263" y="3778079"/>
            <a:chExt cx="557780" cy="558040"/>
          </a:xfrm>
        </p:grpSpPr>
        <p:sp>
          <p:nvSpPr>
            <p:cNvPr id="20" name="Oval 19">
              <a:extLst>
                <a:ext uri="{FF2B5EF4-FFF2-40B4-BE49-F238E27FC236}">
                  <a16:creationId xmlns:a16="http://schemas.microsoft.com/office/drawing/2014/main" id="{5BF63B20-A1F7-F68A-273F-2E79F11B3937}"/>
                </a:ext>
              </a:extLst>
            </p:cNvPr>
            <p:cNvSpPr>
              <a:spLocks/>
            </p:cNvSpPr>
            <p:nvPr/>
          </p:nvSpPr>
          <p:spPr bwMode="auto">
            <a:xfrm>
              <a:off x="588263" y="3778079"/>
              <a:ext cx="557780" cy="558040"/>
            </a:xfrm>
            <a:prstGeom prst="ellipse">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endParaRPr kumimoji="0" lang="en-US" sz="1200" b="0" i="0" u="none" strike="noStrike" kern="1200" cap="none" spc="0" normalizeH="0" baseline="0" noProof="0">
                <a:ln w="3175">
                  <a:noFill/>
                </a:ln>
                <a:solidFill>
                  <a:srgbClr val="FFFFFF"/>
                </a:solidFill>
                <a:effectLst/>
                <a:uLnTx/>
                <a:uFillTx/>
                <a:latin typeface="Segoe Sans Display Semibold"/>
                <a:ea typeface="+mn-ea"/>
                <a:cs typeface="Segoe Sans Display Semibold" pitchFamily="2" charset="0"/>
              </a:endParaRPr>
            </a:p>
          </p:txBody>
        </p:sp>
        <p:sp>
          <p:nvSpPr>
            <p:cNvPr id="21" name="Graphic 52" descr="Icon of a team of three people">
              <a:extLst>
                <a:ext uri="{FF2B5EF4-FFF2-40B4-BE49-F238E27FC236}">
                  <a16:creationId xmlns:a16="http://schemas.microsoft.com/office/drawing/2014/main" id="{76763F61-42B0-52C9-7929-FAF49548F162}"/>
                </a:ext>
              </a:extLst>
            </p:cNvPr>
            <p:cNvSpPr>
              <a:spLocks/>
            </p:cNvSpPr>
            <p:nvPr/>
          </p:nvSpPr>
          <p:spPr>
            <a:xfrm>
              <a:off x="733709" y="3937000"/>
              <a:ext cx="266888" cy="240198"/>
            </a:xfrm>
            <a:custGeom>
              <a:avLst/>
              <a:gdLst>
                <a:gd name="connsiteX0" fmla="*/ 121482 w 190500"/>
                <a:gd name="connsiteY0" fmla="*/ 66675 h 171450"/>
                <a:gd name="connsiteX1" fmla="*/ 138151 w 190500"/>
                <a:gd name="connsiteY1" fmla="*/ 83344 h 171450"/>
                <a:gd name="connsiteX2" fmla="*/ 138151 w 190500"/>
                <a:gd name="connsiteY2" fmla="*/ 128578 h 171450"/>
                <a:gd name="connsiteX3" fmla="*/ 95279 w 190500"/>
                <a:gd name="connsiteY3" fmla="*/ 171450 h 171450"/>
                <a:gd name="connsiteX4" fmla="*/ 52407 w 190500"/>
                <a:gd name="connsiteY4" fmla="*/ 128578 h 171450"/>
                <a:gd name="connsiteX5" fmla="*/ 52407 w 190500"/>
                <a:gd name="connsiteY5" fmla="*/ 83344 h 171450"/>
                <a:gd name="connsiteX6" fmla="*/ 69075 w 190500"/>
                <a:gd name="connsiteY6" fmla="*/ 66675 h 171450"/>
                <a:gd name="connsiteX7" fmla="*/ 121482 w 190500"/>
                <a:gd name="connsiteY7" fmla="*/ 66675 h 171450"/>
                <a:gd name="connsiteX8" fmla="*/ 48873 w 190500"/>
                <a:gd name="connsiteY8" fmla="*/ 66675 h 171450"/>
                <a:gd name="connsiteX9" fmla="*/ 42967 w 190500"/>
                <a:gd name="connsiteY9" fmla="*/ 81248 h 171450"/>
                <a:gd name="connsiteX10" fmla="*/ 42872 w 190500"/>
                <a:gd name="connsiteY10" fmla="*/ 83344 h 171450"/>
                <a:gd name="connsiteX11" fmla="*/ 42872 w 190500"/>
                <a:gd name="connsiteY11" fmla="*/ 128578 h 171450"/>
                <a:gd name="connsiteX12" fmla="*/ 47958 w 190500"/>
                <a:gd name="connsiteY12" fmla="*/ 151105 h 171450"/>
                <a:gd name="connsiteX13" fmla="*/ 1295 w 190500"/>
                <a:gd name="connsiteY13" fmla="*/ 124138 h 171450"/>
                <a:gd name="connsiteX14" fmla="*/ 0 w 190500"/>
                <a:gd name="connsiteY14" fmla="*/ 114290 h 171450"/>
                <a:gd name="connsiteX15" fmla="*/ 0 w 190500"/>
                <a:gd name="connsiteY15" fmla="*/ 83344 h 171450"/>
                <a:gd name="connsiteX16" fmla="*/ 15297 w 190500"/>
                <a:gd name="connsiteY16" fmla="*/ 66732 h 171450"/>
                <a:gd name="connsiteX17" fmla="*/ 16669 w 190500"/>
                <a:gd name="connsiteY17" fmla="*/ 66675 h 171450"/>
                <a:gd name="connsiteX18" fmla="*/ 48873 w 190500"/>
                <a:gd name="connsiteY18" fmla="*/ 66675 h 171450"/>
                <a:gd name="connsiteX19" fmla="*/ 141684 w 190500"/>
                <a:gd name="connsiteY19" fmla="*/ 66675 h 171450"/>
                <a:gd name="connsiteX20" fmla="*/ 173831 w 190500"/>
                <a:gd name="connsiteY20" fmla="*/ 66675 h 171450"/>
                <a:gd name="connsiteX21" fmla="*/ 190500 w 190500"/>
                <a:gd name="connsiteY21" fmla="*/ 83344 h 171450"/>
                <a:gd name="connsiteX22" fmla="*/ 190500 w 190500"/>
                <a:gd name="connsiteY22" fmla="*/ 114300 h 171450"/>
                <a:gd name="connsiteX23" fmla="*/ 152409 w 190500"/>
                <a:gd name="connsiteY23" fmla="*/ 152409 h 171450"/>
                <a:gd name="connsiteX24" fmla="*/ 142589 w 190500"/>
                <a:gd name="connsiteY24" fmla="*/ 151124 h 171450"/>
                <a:gd name="connsiteX25" fmla="*/ 147590 w 190500"/>
                <a:gd name="connsiteY25" fmla="*/ 131578 h 171450"/>
                <a:gd name="connsiteX26" fmla="*/ 147676 w 190500"/>
                <a:gd name="connsiteY26" fmla="*/ 128578 h 171450"/>
                <a:gd name="connsiteX27" fmla="*/ 147676 w 190500"/>
                <a:gd name="connsiteY27" fmla="*/ 83344 h 171450"/>
                <a:gd name="connsiteX28" fmla="*/ 141675 w 190500"/>
                <a:gd name="connsiteY28" fmla="*/ 66675 h 171450"/>
                <a:gd name="connsiteX29" fmla="*/ 95250 w 190500"/>
                <a:gd name="connsiteY29" fmla="*/ 0 h 171450"/>
                <a:gd name="connsiteX30" fmla="*/ 123825 w 190500"/>
                <a:gd name="connsiteY30" fmla="*/ 28575 h 171450"/>
                <a:gd name="connsiteX31" fmla="*/ 95250 w 190500"/>
                <a:gd name="connsiteY31" fmla="*/ 57150 h 171450"/>
                <a:gd name="connsiteX32" fmla="*/ 66675 w 190500"/>
                <a:gd name="connsiteY32" fmla="*/ 28575 h 171450"/>
                <a:gd name="connsiteX33" fmla="*/ 95250 w 190500"/>
                <a:gd name="connsiteY33" fmla="*/ 0 h 171450"/>
                <a:gd name="connsiteX34" fmla="*/ 157163 w 190500"/>
                <a:gd name="connsiteY34" fmla="*/ 9525 h 171450"/>
                <a:gd name="connsiteX35" fmla="*/ 180975 w 190500"/>
                <a:gd name="connsiteY35" fmla="*/ 33338 h 171450"/>
                <a:gd name="connsiteX36" fmla="*/ 157163 w 190500"/>
                <a:gd name="connsiteY36" fmla="*/ 57150 h 171450"/>
                <a:gd name="connsiteX37" fmla="*/ 133350 w 190500"/>
                <a:gd name="connsiteY37" fmla="*/ 33338 h 171450"/>
                <a:gd name="connsiteX38" fmla="*/ 157163 w 190500"/>
                <a:gd name="connsiteY38" fmla="*/ 9525 h 171450"/>
                <a:gd name="connsiteX39" fmla="*/ 33338 w 190500"/>
                <a:gd name="connsiteY39" fmla="*/ 9525 h 171450"/>
                <a:gd name="connsiteX40" fmla="*/ 57150 w 190500"/>
                <a:gd name="connsiteY40" fmla="*/ 33338 h 171450"/>
                <a:gd name="connsiteX41" fmla="*/ 33338 w 190500"/>
                <a:gd name="connsiteY41" fmla="*/ 57150 h 171450"/>
                <a:gd name="connsiteX42" fmla="*/ 9525 w 190500"/>
                <a:gd name="connsiteY42" fmla="*/ 33338 h 171450"/>
                <a:gd name="connsiteX43" fmla="*/ 33338 w 190500"/>
                <a:gd name="connsiteY43" fmla="*/ 9525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90500" h="171450">
                  <a:moveTo>
                    <a:pt x="121482" y="66675"/>
                  </a:moveTo>
                  <a:cubicBezTo>
                    <a:pt x="130683" y="66675"/>
                    <a:pt x="138151" y="74143"/>
                    <a:pt x="138151" y="83344"/>
                  </a:cubicBezTo>
                  <a:lnTo>
                    <a:pt x="138151" y="128578"/>
                  </a:lnTo>
                  <a:cubicBezTo>
                    <a:pt x="138151" y="152255"/>
                    <a:pt x="118956" y="171450"/>
                    <a:pt x="95279" y="171450"/>
                  </a:cubicBezTo>
                  <a:cubicBezTo>
                    <a:pt x="71601" y="171450"/>
                    <a:pt x="52407" y="152255"/>
                    <a:pt x="52407" y="128578"/>
                  </a:cubicBezTo>
                  <a:lnTo>
                    <a:pt x="52407" y="83344"/>
                  </a:lnTo>
                  <a:cubicBezTo>
                    <a:pt x="52407" y="74143"/>
                    <a:pt x="59865" y="66675"/>
                    <a:pt x="69075" y="66675"/>
                  </a:cubicBezTo>
                  <a:lnTo>
                    <a:pt x="121482" y="66675"/>
                  </a:lnTo>
                  <a:close/>
                  <a:moveTo>
                    <a:pt x="48873" y="66675"/>
                  </a:moveTo>
                  <a:cubicBezTo>
                    <a:pt x="45539" y="70695"/>
                    <a:pt x="43396" y="75724"/>
                    <a:pt x="42967" y="81248"/>
                  </a:cubicBezTo>
                  <a:lnTo>
                    <a:pt x="42872" y="83344"/>
                  </a:lnTo>
                  <a:lnTo>
                    <a:pt x="42872" y="128578"/>
                  </a:lnTo>
                  <a:cubicBezTo>
                    <a:pt x="42872" y="136646"/>
                    <a:pt x="44701" y="144285"/>
                    <a:pt x="47958" y="151105"/>
                  </a:cubicBezTo>
                  <a:cubicBezTo>
                    <a:pt x="27626" y="156544"/>
                    <a:pt x="6734" y="144470"/>
                    <a:pt x="1295" y="124138"/>
                  </a:cubicBezTo>
                  <a:cubicBezTo>
                    <a:pt x="435" y="120927"/>
                    <a:pt x="0" y="117616"/>
                    <a:pt x="0" y="114290"/>
                  </a:cubicBezTo>
                  <a:lnTo>
                    <a:pt x="0" y="83344"/>
                  </a:lnTo>
                  <a:cubicBezTo>
                    <a:pt x="0" y="74670"/>
                    <a:pt x="6653" y="67446"/>
                    <a:pt x="15297" y="66732"/>
                  </a:cubicBezTo>
                  <a:lnTo>
                    <a:pt x="16669" y="66675"/>
                  </a:lnTo>
                  <a:lnTo>
                    <a:pt x="48873" y="66675"/>
                  </a:lnTo>
                  <a:close/>
                  <a:moveTo>
                    <a:pt x="141684" y="66675"/>
                  </a:moveTo>
                  <a:lnTo>
                    <a:pt x="173831" y="66675"/>
                  </a:lnTo>
                  <a:cubicBezTo>
                    <a:pt x="183032" y="66675"/>
                    <a:pt x="190500" y="74143"/>
                    <a:pt x="190500" y="83344"/>
                  </a:cubicBezTo>
                  <a:lnTo>
                    <a:pt x="190500" y="114300"/>
                  </a:lnTo>
                  <a:cubicBezTo>
                    <a:pt x="190505" y="135342"/>
                    <a:pt x="173450" y="152404"/>
                    <a:pt x="152409" y="152409"/>
                  </a:cubicBezTo>
                  <a:cubicBezTo>
                    <a:pt x="149094" y="152410"/>
                    <a:pt x="145793" y="151977"/>
                    <a:pt x="142589" y="151124"/>
                  </a:cubicBezTo>
                  <a:cubicBezTo>
                    <a:pt x="145447" y="145142"/>
                    <a:pt x="147199" y="138551"/>
                    <a:pt x="147590" y="131578"/>
                  </a:cubicBezTo>
                  <a:lnTo>
                    <a:pt x="147676" y="128578"/>
                  </a:lnTo>
                  <a:lnTo>
                    <a:pt x="147676" y="83344"/>
                  </a:lnTo>
                  <a:cubicBezTo>
                    <a:pt x="147676" y="77010"/>
                    <a:pt x="145428" y="71199"/>
                    <a:pt x="141675" y="66675"/>
                  </a:cubicBezTo>
                  <a:close/>
                  <a:moveTo>
                    <a:pt x="95250" y="0"/>
                  </a:moveTo>
                  <a:cubicBezTo>
                    <a:pt x="111032" y="0"/>
                    <a:pt x="123825" y="12794"/>
                    <a:pt x="123825" y="28575"/>
                  </a:cubicBezTo>
                  <a:cubicBezTo>
                    <a:pt x="123825" y="44356"/>
                    <a:pt x="111032" y="57150"/>
                    <a:pt x="95250" y="57150"/>
                  </a:cubicBezTo>
                  <a:cubicBezTo>
                    <a:pt x="79468" y="57150"/>
                    <a:pt x="66675" y="44356"/>
                    <a:pt x="66675" y="28575"/>
                  </a:cubicBezTo>
                  <a:cubicBezTo>
                    <a:pt x="66675" y="12794"/>
                    <a:pt x="79468" y="0"/>
                    <a:pt x="95250" y="0"/>
                  </a:cubicBezTo>
                  <a:close/>
                  <a:moveTo>
                    <a:pt x="157163" y="9525"/>
                  </a:moveTo>
                  <a:cubicBezTo>
                    <a:pt x="170314" y="9525"/>
                    <a:pt x="180975" y="20186"/>
                    <a:pt x="180975" y="33338"/>
                  </a:cubicBezTo>
                  <a:cubicBezTo>
                    <a:pt x="180975" y="46489"/>
                    <a:pt x="170314" y="57150"/>
                    <a:pt x="157163" y="57150"/>
                  </a:cubicBezTo>
                  <a:cubicBezTo>
                    <a:pt x="144011" y="57150"/>
                    <a:pt x="133350" y="46489"/>
                    <a:pt x="133350" y="33338"/>
                  </a:cubicBezTo>
                  <a:cubicBezTo>
                    <a:pt x="133350" y="20186"/>
                    <a:pt x="144011" y="9525"/>
                    <a:pt x="157163" y="9525"/>
                  </a:cubicBezTo>
                  <a:close/>
                  <a:moveTo>
                    <a:pt x="33338" y="9525"/>
                  </a:moveTo>
                  <a:cubicBezTo>
                    <a:pt x="46489" y="9525"/>
                    <a:pt x="57150" y="20186"/>
                    <a:pt x="57150" y="33338"/>
                  </a:cubicBezTo>
                  <a:cubicBezTo>
                    <a:pt x="57150" y="46489"/>
                    <a:pt x="46489" y="57150"/>
                    <a:pt x="33338" y="57150"/>
                  </a:cubicBezTo>
                  <a:cubicBezTo>
                    <a:pt x="20186" y="57150"/>
                    <a:pt x="9525" y="46489"/>
                    <a:pt x="9525" y="33338"/>
                  </a:cubicBezTo>
                  <a:cubicBezTo>
                    <a:pt x="9525" y="20186"/>
                    <a:pt x="20186" y="9525"/>
                    <a:pt x="33338" y="9525"/>
                  </a:cubicBezTo>
                  <a:close/>
                </a:path>
              </a:pathLst>
            </a:custGeom>
            <a:solidFill>
              <a:schemeClr val="bg1"/>
            </a:solidFill>
            <a:ln w="1508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60"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2" name="Group 21">
            <a:extLst>
              <a:ext uri="{FF2B5EF4-FFF2-40B4-BE49-F238E27FC236}">
                <a16:creationId xmlns:a16="http://schemas.microsoft.com/office/drawing/2014/main" id="{DE3A7D53-5D7D-0B9E-F26E-5DC52960D645}"/>
              </a:ext>
              <a:ext uri="{C183D7F6-B498-43B3-948B-1728B52AA6E4}">
                <adec:decorative xmlns:adec="http://schemas.microsoft.com/office/drawing/2017/decorative" val="1"/>
              </a:ext>
            </a:extLst>
          </p:cNvPr>
          <p:cNvGrpSpPr/>
          <p:nvPr/>
        </p:nvGrpSpPr>
        <p:grpSpPr>
          <a:xfrm>
            <a:off x="588263" y="4762363"/>
            <a:ext cx="557780" cy="558040"/>
            <a:chOff x="588263" y="4689828"/>
            <a:chExt cx="557780" cy="558040"/>
          </a:xfrm>
        </p:grpSpPr>
        <p:sp>
          <p:nvSpPr>
            <p:cNvPr id="23" name="Oval 22">
              <a:extLst>
                <a:ext uri="{FF2B5EF4-FFF2-40B4-BE49-F238E27FC236}">
                  <a16:creationId xmlns:a16="http://schemas.microsoft.com/office/drawing/2014/main" id="{CAA7CFF5-6B78-7E19-7462-3D78DF63F674}"/>
                </a:ext>
              </a:extLst>
            </p:cNvPr>
            <p:cNvSpPr>
              <a:spLocks/>
            </p:cNvSpPr>
            <p:nvPr/>
          </p:nvSpPr>
          <p:spPr bwMode="auto">
            <a:xfrm>
              <a:off x="588263" y="4689828"/>
              <a:ext cx="557780" cy="558040"/>
            </a:xfrm>
            <a:prstGeom prst="ellipse">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endParaRPr kumimoji="0" lang="en-US" sz="1200" b="0" i="0" u="none" strike="noStrike" kern="1200" cap="none" spc="0" normalizeH="0" baseline="0" noProof="0">
                <a:ln w="3175">
                  <a:noFill/>
                </a:ln>
                <a:solidFill>
                  <a:srgbClr val="FFFFFF"/>
                </a:solidFill>
                <a:effectLst/>
                <a:uLnTx/>
                <a:uFillTx/>
                <a:latin typeface="Segoe Sans Display Semibold"/>
                <a:ea typeface="+mn-ea"/>
                <a:cs typeface="Segoe Sans Display Semibold" pitchFamily="2" charset="0"/>
              </a:endParaRPr>
            </a:p>
          </p:txBody>
        </p:sp>
        <p:sp>
          <p:nvSpPr>
            <p:cNvPr id="24" name="Freeform: Shape 23" descr="Icon of a chat bubble with a question mark">
              <a:extLst>
                <a:ext uri="{FF2B5EF4-FFF2-40B4-BE49-F238E27FC236}">
                  <a16:creationId xmlns:a16="http://schemas.microsoft.com/office/drawing/2014/main" id="{EB6D0A24-0D24-F9B8-9C93-A1F31DC1D6ED}"/>
                </a:ext>
              </a:extLst>
            </p:cNvPr>
            <p:cNvSpPr/>
            <p:nvPr/>
          </p:nvSpPr>
          <p:spPr>
            <a:xfrm>
              <a:off x="730578" y="4845970"/>
              <a:ext cx="273152" cy="245756"/>
            </a:xfrm>
            <a:custGeom>
              <a:avLst/>
              <a:gdLst>
                <a:gd name="connsiteX0" fmla="*/ 71438 w 190558"/>
                <a:gd name="connsiteY0" fmla="*/ 95234 h 171447"/>
                <a:gd name="connsiteX1" fmla="*/ 61913 w 190558"/>
                <a:gd name="connsiteY1" fmla="*/ 104759 h 171447"/>
                <a:gd name="connsiteX2" fmla="*/ 71438 w 190558"/>
                <a:gd name="connsiteY2" fmla="*/ 114284 h 171447"/>
                <a:gd name="connsiteX3" fmla="*/ 80963 w 190558"/>
                <a:gd name="connsiteY3" fmla="*/ 104759 h 171447"/>
                <a:gd name="connsiteX4" fmla="*/ 71438 w 190558"/>
                <a:gd name="connsiteY4" fmla="*/ 95234 h 171447"/>
                <a:gd name="connsiteX5" fmla="*/ 142437 w 190558"/>
                <a:gd name="connsiteY5" fmla="*/ 32465 h 171447"/>
                <a:gd name="connsiteX6" fmla="*/ 149294 w 190558"/>
                <a:gd name="connsiteY6" fmla="*/ 35245 h 171447"/>
                <a:gd name="connsiteX7" fmla="*/ 183804 w 190558"/>
                <a:gd name="connsiteY7" fmla="*/ 130239 h 171447"/>
                <a:gd name="connsiteX8" fmla="*/ 190376 w 190558"/>
                <a:gd name="connsiteY8" fmla="*/ 160110 h 171447"/>
                <a:gd name="connsiteX9" fmla="*/ 190413 w 190558"/>
                <a:gd name="connsiteY9" fmla="*/ 163608 h 171447"/>
                <a:gd name="connsiteX10" fmla="*/ 179422 w 190558"/>
                <a:gd name="connsiteY10" fmla="*/ 171301 h 171447"/>
                <a:gd name="connsiteX11" fmla="*/ 148485 w 190558"/>
                <a:gd name="connsiteY11" fmla="*/ 165110 h 171447"/>
                <a:gd name="connsiteX12" fmla="*/ 119063 w 190558"/>
                <a:gd name="connsiteY12" fmla="*/ 171435 h 171447"/>
                <a:gd name="connsiteX13" fmla="*/ 70485 w 190558"/>
                <a:gd name="connsiteY13" fmla="*/ 152385 h 171447"/>
                <a:gd name="connsiteX14" fmla="*/ 110430 w 190558"/>
                <a:gd name="connsiteY14" fmla="*/ 142399 h 171447"/>
                <a:gd name="connsiteX15" fmla="*/ 142437 w 190558"/>
                <a:gd name="connsiteY15" fmla="*/ 32465 h 171447"/>
                <a:gd name="connsiteX16" fmla="*/ 71438 w 190558"/>
                <a:gd name="connsiteY16" fmla="*/ 28569 h 171447"/>
                <a:gd name="connsiteX17" fmla="*/ 58522 w 190558"/>
                <a:gd name="connsiteY17" fmla="*/ 31483 h 171447"/>
                <a:gd name="connsiteX18" fmla="*/ 48492 w 190558"/>
                <a:gd name="connsiteY18" fmla="*/ 41866 h 171447"/>
                <a:gd name="connsiteX19" fmla="*/ 51727 w 190558"/>
                <a:gd name="connsiteY19" fmla="*/ 51436 h 171447"/>
                <a:gd name="connsiteX20" fmla="*/ 61046 w 190558"/>
                <a:gd name="connsiteY20" fmla="*/ 48666 h 171447"/>
                <a:gd name="connsiteX21" fmla="*/ 65256 w 190558"/>
                <a:gd name="connsiteY21" fmla="*/ 44094 h 171447"/>
                <a:gd name="connsiteX22" fmla="*/ 71438 w 190558"/>
                <a:gd name="connsiteY22" fmla="*/ 42856 h 171447"/>
                <a:gd name="connsiteX23" fmla="*/ 77915 w 190558"/>
                <a:gd name="connsiteY23" fmla="*/ 45123 h 171447"/>
                <a:gd name="connsiteX24" fmla="*/ 80963 w 190558"/>
                <a:gd name="connsiteY24" fmla="*/ 52372 h 171447"/>
                <a:gd name="connsiteX25" fmla="*/ 75362 w 190558"/>
                <a:gd name="connsiteY25" fmla="*/ 58925 h 171447"/>
                <a:gd name="connsiteX26" fmla="*/ 64294 w 190558"/>
                <a:gd name="connsiteY26" fmla="*/ 78565 h 171447"/>
                <a:gd name="connsiteX27" fmla="*/ 71438 w 190558"/>
                <a:gd name="connsiteY27" fmla="*/ 85709 h 171447"/>
                <a:gd name="connsiteX28" fmla="*/ 78581 w 190558"/>
                <a:gd name="connsiteY28" fmla="*/ 78565 h 171447"/>
                <a:gd name="connsiteX29" fmla="*/ 84182 w 190558"/>
                <a:gd name="connsiteY29" fmla="*/ 70155 h 171447"/>
                <a:gd name="connsiteX30" fmla="*/ 84992 w 190558"/>
                <a:gd name="connsiteY30" fmla="*/ 69536 h 171447"/>
                <a:gd name="connsiteX31" fmla="*/ 95250 w 190558"/>
                <a:gd name="connsiteY31" fmla="*/ 52372 h 171447"/>
                <a:gd name="connsiteX32" fmla="*/ 86982 w 190558"/>
                <a:gd name="connsiteY32" fmla="*/ 34065 h 171447"/>
                <a:gd name="connsiteX33" fmla="*/ 71438 w 190558"/>
                <a:gd name="connsiteY33" fmla="*/ 28569 h 171447"/>
                <a:gd name="connsiteX34" fmla="*/ 71453 w 190558"/>
                <a:gd name="connsiteY34" fmla="*/ 0 h 171447"/>
                <a:gd name="connsiteX35" fmla="*/ 142875 w 190558"/>
                <a:gd name="connsiteY35" fmla="*/ 71453 h 171447"/>
                <a:gd name="connsiteX36" fmla="*/ 71422 w 190558"/>
                <a:gd name="connsiteY36" fmla="*/ 142875 h 171447"/>
                <a:gd name="connsiteX37" fmla="*/ 42015 w 190558"/>
                <a:gd name="connsiteY37" fmla="*/ 136535 h 171447"/>
                <a:gd name="connsiteX38" fmla="*/ 11192 w 190558"/>
                <a:gd name="connsiteY38" fmla="*/ 142745 h 171447"/>
                <a:gd name="connsiteX39" fmla="*/ 184 w 190558"/>
                <a:gd name="connsiteY39" fmla="*/ 135074 h 171447"/>
                <a:gd name="connsiteX40" fmla="*/ 210 w 190558"/>
                <a:gd name="connsiteY40" fmla="*/ 131601 h 171447"/>
                <a:gd name="connsiteX41" fmla="*/ 6696 w 190558"/>
                <a:gd name="connsiteY41" fmla="*/ 101663 h 171447"/>
                <a:gd name="connsiteX42" fmla="*/ 0 w 190558"/>
                <a:gd name="connsiteY42" fmla="*/ 71422 h 171447"/>
                <a:gd name="connsiteX43" fmla="*/ 71453 w 190558"/>
                <a:gd name="connsiteY43" fmla="*/ 0 h 171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90558" h="171447">
                  <a:moveTo>
                    <a:pt x="71438" y="95234"/>
                  </a:moveTo>
                  <a:cubicBezTo>
                    <a:pt x="66177" y="95234"/>
                    <a:pt x="61913" y="99498"/>
                    <a:pt x="61913" y="104759"/>
                  </a:cubicBezTo>
                  <a:cubicBezTo>
                    <a:pt x="61913" y="110020"/>
                    <a:pt x="66177" y="114284"/>
                    <a:pt x="71438" y="114284"/>
                  </a:cubicBezTo>
                  <a:cubicBezTo>
                    <a:pt x="76698" y="114284"/>
                    <a:pt x="80963" y="110020"/>
                    <a:pt x="80963" y="104759"/>
                  </a:cubicBezTo>
                  <a:cubicBezTo>
                    <a:pt x="80963" y="99498"/>
                    <a:pt x="76698" y="95234"/>
                    <a:pt x="71438" y="95234"/>
                  </a:cubicBezTo>
                  <a:close/>
                  <a:moveTo>
                    <a:pt x="142437" y="32465"/>
                  </a:moveTo>
                  <a:cubicBezTo>
                    <a:pt x="144770" y="33273"/>
                    <a:pt x="147058" y="34201"/>
                    <a:pt x="149294" y="35245"/>
                  </a:cubicBezTo>
                  <a:cubicBezTo>
                    <a:pt x="185056" y="51947"/>
                    <a:pt x="200506" y="94478"/>
                    <a:pt x="183804" y="130239"/>
                  </a:cubicBezTo>
                  <a:cubicBezTo>
                    <a:pt x="186209" y="140148"/>
                    <a:pt x="188401" y="150106"/>
                    <a:pt x="190376" y="160110"/>
                  </a:cubicBezTo>
                  <a:cubicBezTo>
                    <a:pt x="190606" y="161263"/>
                    <a:pt x="190618" y="162450"/>
                    <a:pt x="190413" y="163608"/>
                  </a:cubicBezTo>
                  <a:cubicBezTo>
                    <a:pt x="189503" y="168768"/>
                    <a:pt x="184582" y="172212"/>
                    <a:pt x="179422" y="171301"/>
                  </a:cubicBezTo>
                  <a:cubicBezTo>
                    <a:pt x="173450" y="170254"/>
                    <a:pt x="160487" y="167872"/>
                    <a:pt x="148485" y="165110"/>
                  </a:cubicBezTo>
                  <a:cubicBezTo>
                    <a:pt x="139503" y="169177"/>
                    <a:pt x="129540" y="171435"/>
                    <a:pt x="119063" y="171435"/>
                  </a:cubicBezTo>
                  <a:cubicBezTo>
                    <a:pt x="101042" y="171461"/>
                    <a:pt x="83683" y="164654"/>
                    <a:pt x="70485" y="152385"/>
                  </a:cubicBezTo>
                  <a:cubicBezTo>
                    <a:pt x="84438" y="152554"/>
                    <a:pt x="98198" y="149114"/>
                    <a:pt x="110430" y="142399"/>
                  </a:cubicBezTo>
                  <a:cubicBezTo>
                    <a:pt x="149625" y="120880"/>
                    <a:pt x="163956" y="71661"/>
                    <a:pt x="142437" y="32465"/>
                  </a:cubicBezTo>
                  <a:close/>
                  <a:moveTo>
                    <a:pt x="71438" y="28569"/>
                  </a:moveTo>
                  <a:cubicBezTo>
                    <a:pt x="67104" y="28569"/>
                    <a:pt x="62656" y="29273"/>
                    <a:pt x="58522" y="31483"/>
                  </a:cubicBezTo>
                  <a:cubicBezTo>
                    <a:pt x="54312" y="33731"/>
                    <a:pt x="50997" y="37227"/>
                    <a:pt x="48492" y="41866"/>
                  </a:cubicBezTo>
                  <a:cubicBezTo>
                    <a:pt x="46742" y="45402"/>
                    <a:pt x="48190" y="49687"/>
                    <a:pt x="51727" y="51436"/>
                  </a:cubicBezTo>
                  <a:cubicBezTo>
                    <a:pt x="55079" y="53095"/>
                    <a:pt x="59144" y="51887"/>
                    <a:pt x="61046" y="48666"/>
                  </a:cubicBezTo>
                  <a:cubicBezTo>
                    <a:pt x="62446" y="46095"/>
                    <a:pt x="63884" y="44818"/>
                    <a:pt x="65256" y="44094"/>
                  </a:cubicBezTo>
                  <a:cubicBezTo>
                    <a:pt x="66685" y="43323"/>
                    <a:pt x="68628" y="42856"/>
                    <a:pt x="71438" y="42856"/>
                  </a:cubicBezTo>
                  <a:cubicBezTo>
                    <a:pt x="73571" y="42856"/>
                    <a:pt x="76076" y="43609"/>
                    <a:pt x="77915" y="45123"/>
                  </a:cubicBezTo>
                  <a:cubicBezTo>
                    <a:pt x="79543" y="46457"/>
                    <a:pt x="80963" y="48590"/>
                    <a:pt x="80963" y="52372"/>
                  </a:cubicBezTo>
                  <a:cubicBezTo>
                    <a:pt x="80963" y="54229"/>
                    <a:pt x="80248" y="55086"/>
                    <a:pt x="75362" y="58925"/>
                  </a:cubicBezTo>
                  <a:cubicBezTo>
                    <a:pt x="71076" y="62297"/>
                    <a:pt x="64294" y="67764"/>
                    <a:pt x="64294" y="78565"/>
                  </a:cubicBezTo>
                  <a:cubicBezTo>
                    <a:pt x="64294" y="82511"/>
                    <a:pt x="67492" y="85709"/>
                    <a:pt x="71438" y="85709"/>
                  </a:cubicBezTo>
                  <a:cubicBezTo>
                    <a:pt x="75383" y="85709"/>
                    <a:pt x="78581" y="82511"/>
                    <a:pt x="78581" y="78565"/>
                  </a:cubicBezTo>
                  <a:cubicBezTo>
                    <a:pt x="78581" y="75041"/>
                    <a:pt x="80143" y="73336"/>
                    <a:pt x="84182" y="70155"/>
                  </a:cubicBezTo>
                  <a:lnTo>
                    <a:pt x="84992" y="69536"/>
                  </a:lnTo>
                  <a:cubicBezTo>
                    <a:pt x="88678" y="66697"/>
                    <a:pt x="95250" y="61658"/>
                    <a:pt x="95250" y="52372"/>
                  </a:cubicBezTo>
                  <a:cubicBezTo>
                    <a:pt x="95250" y="44294"/>
                    <a:pt x="91907" y="38103"/>
                    <a:pt x="86982" y="34065"/>
                  </a:cubicBezTo>
                  <a:cubicBezTo>
                    <a:pt x="82575" y="30520"/>
                    <a:pt x="77093" y="28582"/>
                    <a:pt x="71438" y="28569"/>
                  </a:cubicBezTo>
                  <a:close/>
                  <a:moveTo>
                    <a:pt x="71453" y="0"/>
                  </a:moveTo>
                  <a:cubicBezTo>
                    <a:pt x="110907" y="9"/>
                    <a:pt x="142884" y="32000"/>
                    <a:pt x="142875" y="71453"/>
                  </a:cubicBezTo>
                  <a:cubicBezTo>
                    <a:pt x="142867" y="110907"/>
                    <a:pt x="110876" y="142884"/>
                    <a:pt x="71422" y="142875"/>
                  </a:cubicBezTo>
                  <a:cubicBezTo>
                    <a:pt x="61280" y="142872"/>
                    <a:pt x="51256" y="140711"/>
                    <a:pt x="42015" y="136535"/>
                  </a:cubicBezTo>
                  <a:cubicBezTo>
                    <a:pt x="30032" y="139297"/>
                    <a:pt x="17126" y="141678"/>
                    <a:pt x="11192" y="142745"/>
                  </a:cubicBezTo>
                  <a:cubicBezTo>
                    <a:pt x="6034" y="143667"/>
                    <a:pt x="1106" y="140232"/>
                    <a:pt x="184" y="135074"/>
                  </a:cubicBezTo>
                  <a:cubicBezTo>
                    <a:pt x="-21" y="133925"/>
                    <a:pt x="-13" y="132747"/>
                    <a:pt x="210" y="131601"/>
                  </a:cubicBezTo>
                  <a:cubicBezTo>
                    <a:pt x="1334" y="125790"/>
                    <a:pt x="3829" y="113332"/>
                    <a:pt x="6696" y="101663"/>
                  </a:cubicBezTo>
                  <a:cubicBezTo>
                    <a:pt x="2272" y="92197"/>
                    <a:pt x="-15" y="81871"/>
                    <a:pt x="0" y="71422"/>
                  </a:cubicBezTo>
                  <a:cubicBezTo>
                    <a:pt x="9" y="31968"/>
                    <a:pt x="32000" y="-9"/>
                    <a:pt x="71453" y="0"/>
                  </a:cubicBezTo>
                  <a:close/>
                </a:path>
              </a:pathLst>
            </a:custGeom>
            <a:solidFill>
              <a:schemeClr val="bg1"/>
            </a:solidFill>
            <a:ln w="1508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60"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5" name="Group 24">
            <a:extLst>
              <a:ext uri="{FF2B5EF4-FFF2-40B4-BE49-F238E27FC236}">
                <a16:creationId xmlns:a16="http://schemas.microsoft.com/office/drawing/2014/main" id="{D1629657-49A2-5903-ACB9-195CA2657165}"/>
              </a:ext>
              <a:ext uri="{C183D7F6-B498-43B3-948B-1728B52AA6E4}">
                <adec:decorative xmlns:adec="http://schemas.microsoft.com/office/drawing/2017/decorative" val="1"/>
              </a:ext>
            </a:extLst>
          </p:cNvPr>
          <p:cNvGrpSpPr/>
          <p:nvPr/>
        </p:nvGrpSpPr>
        <p:grpSpPr>
          <a:xfrm>
            <a:off x="588263" y="5767983"/>
            <a:ext cx="557780" cy="558040"/>
            <a:chOff x="588263" y="5695411"/>
            <a:chExt cx="557780" cy="558040"/>
          </a:xfrm>
        </p:grpSpPr>
        <p:sp>
          <p:nvSpPr>
            <p:cNvPr id="26" name="Oval 25">
              <a:extLst>
                <a:ext uri="{FF2B5EF4-FFF2-40B4-BE49-F238E27FC236}">
                  <a16:creationId xmlns:a16="http://schemas.microsoft.com/office/drawing/2014/main" id="{C91EE813-9F12-66DE-36A3-C7C7F131095F}"/>
                </a:ext>
              </a:extLst>
            </p:cNvPr>
            <p:cNvSpPr>
              <a:spLocks/>
            </p:cNvSpPr>
            <p:nvPr/>
          </p:nvSpPr>
          <p:spPr bwMode="auto">
            <a:xfrm>
              <a:off x="588263" y="5695411"/>
              <a:ext cx="557780" cy="558040"/>
            </a:xfrm>
            <a:prstGeom prst="ellipse">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endParaRPr kumimoji="0" lang="en-US" sz="1200" b="0" i="0" u="none" strike="noStrike" kern="1200" cap="none" spc="0" normalizeH="0" baseline="0" noProof="0">
                <a:ln w="3175">
                  <a:noFill/>
                </a:ln>
                <a:solidFill>
                  <a:srgbClr val="FFFFFF"/>
                </a:solidFill>
                <a:effectLst/>
                <a:uLnTx/>
                <a:uFillTx/>
                <a:latin typeface="Segoe Sans Display Semibold"/>
                <a:ea typeface="+mn-ea"/>
                <a:cs typeface="Segoe Sans Display Semibold" pitchFamily="2" charset="0"/>
              </a:endParaRPr>
            </a:p>
          </p:txBody>
        </p:sp>
        <p:sp>
          <p:nvSpPr>
            <p:cNvPr id="27" name="Freeform: Shape 26" descr="Icon of a document with a lifeline">
              <a:extLst>
                <a:ext uri="{FF2B5EF4-FFF2-40B4-BE49-F238E27FC236}">
                  <a16:creationId xmlns:a16="http://schemas.microsoft.com/office/drawing/2014/main" id="{2E82A0DF-D46E-91EA-98DC-90894A869CEF}"/>
                </a:ext>
              </a:extLst>
            </p:cNvPr>
            <p:cNvSpPr>
              <a:spLocks/>
            </p:cNvSpPr>
            <p:nvPr/>
          </p:nvSpPr>
          <p:spPr>
            <a:xfrm>
              <a:off x="745107" y="5838826"/>
              <a:ext cx="244094" cy="271212"/>
            </a:xfrm>
            <a:custGeom>
              <a:avLst/>
              <a:gdLst>
                <a:gd name="connsiteX0" fmla="*/ 48627 w 171424"/>
                <a:gd name="connsiteY0" fmla="*/ 67703 h 190500"/>
                <a:gd name="connsiteX1" fmla="*/ 58447 w 171424"/>
                <a:gd name="connsiteY1" fmla="*/ 70075 h 190500"/>
                <a:gd name="connsiteX2" fmla="*/ 58504 w 171424"/>
                <a:gd name="connsiteY2" fmla="*/ 70170 h 190500"/>
                <a:gd name="connsiteX3" fmla="*/ 58981 w 171424"/>
                <a:gd name="connsiteY3" fmla="*/ 71151 h 190500"/>
                <a:gd name="connsiteX4" fmla="*/ 81965 w 171424"/>
                <a:gd name="connsiteY4" fmla="*/ 128568 h 190500"/>
                <a:gd name="connsiteX5" fmla="*/ 95557 w 171424"/>
                <a:gd name="connsiteY5" fmla="*/ 108565 h 190500"/>
                <a:gd name="connsiteX6" fmla="*/ 100757 w 171424"/>
                <a:gd name="connsiteY6" fmla="*/ 104860 h 190500"/>
                <a:gd name="connsiteX7" fmla="*/ 100853 w 171424"/>
                <a:gd name="connsiteY7" fmla="*/ 104841 h 190500"/>
                <a:gd name="connsiteX8" fmla="*/ 101862 w 171424"/>
                <a:gd name="connsiteY8" fmla="*/ 104775 h 190500"/>
                <a:gd name="connsiteX9" fmla="*/ 120912 w 171424"/>
                <a:gd name="connsiteY9" fmla="*/ 104775 h 190500"/>
                <a:gd name="connsiteX10" fmla="*/ 127944 w 171424"/>
                <a:gd name="connsiteY10" fmla="*/ 110815 h 190500"/>
                <a:gd name="connsiteX11" fmla="*/ 121989 w 171424"/>
                <a:gd name="connsiteY11" fmla="*/ 118976 h 190500"/>
                <a:gd name="connsiteX12" fmla="*/ 121893 w 171424"/>
                <a:gd name="connsiteY12" fmla="*/ 118995 h 190500"/>
                <a:gd name="connsiteX13" fmla="*/ 120912 w 171424"/>
                <a:gd name="connsiteY13" fmla="*/ 119062 h 190500"/>
                <a:gd name="connsiteX14" fmla="*/ 106110 w 171424"/>
                <a:gd name="connsiteY14" fmla="*/ 119062 h 190500"/>
                <a:gd name="connsiteX15" fmla="*/ 87260 w 171424"/>
                <a:gd name="connsiteY15" fmla="*/ 148532 h 190500"/>
                <a:gd name="connsiteX16" fmla="*/ 84632 w 171424"/>
                <a:gd name="connsiteY16" fmla="*/ 151331 h 190500"/>
                <a:gd name="connsiteX17" fmla="*/ 74821 w 171424"/>
                <a:gd name="connsiteY17" fmla="*/ 148923 h 190500"/>
                <a:gd name="connsiteX18" fmla="*/ 74773 w 171424"/>
                <a:gd name="connsiteY18" fmla="*/ 148828 h 190500"/>
                <a:gd name="connsiteX19" fmla="*/ 74306 w 171424"/>
                <a:gd name="connsiteY19" fmla="*/ 147866 h 190500"/>
                <a:gd name="connsiteX20" fmla="*/ 52046 w 171424"/>
                <a:gd name="connsiteY20" fmla="*/ 92287 h 190500"/>
                <a:gd name="connsiteX21" fmla="*/ 42198 w 171424"/>
                <a:gd name="connsiteY21" fmla="*/ 114785 h 190500"/>
                <a:gd name="connsiteX22" fmla="*/ 36816 w 171424"/>
                <a:gd name="connsiteY22" fmla="*/ 118967 h 190500"/>
                <a:gd name="connsiteX23" fmla="*/ 36702 w 171424"/>
                <a:gd name="connsiteY23" fmla="*/ 118986 h 190500"/>
                <a:gd name="connsiteX24" fmla="*/ 35644 w 171424"/>
                <a:gd name="connsiteY24" fmla="*/ 119062 h 190500"/>
                <a:gd name="connsiteX25" fmla="*/ 7117 w 171424"/>
                <a:gd name="connsiteY25" fmla="*/ 119062 h 190500"/>
                <a:gd name="connsiteX26" fmla="*/ 86 w 171424"/>
                <a:gd name="connsiteY26" fmla="*/ 113021 h 190500"/>
                <a:gd name="connsiteX27" fmla="*/ 6041 w 171424"/>
                <a:gd name="connsiteY27" fmla="*/ 104860 h 190500"/>
                <a:gd name="connsiteX28" fmla="*/ 6136 w 171424"/>
                <a:gd name="connsiteY28" fmla="*/ 104841 h 190500"/>
                <a:gd name="connsiteX29" fmla="*/ 7117 w 171424"/>
                <a:gd name="connsiteY29" fmla="*/ 104775 h 190500"/>
                <a:gd name="connsiteX30" fmla="*/ 30977 w 171424"/>
                <a:gd name="connsiteY30" fmla="*/ 104775 h 190500"/>
                <a:gd name="connsiteX31" fmla="*/ 45808 w 171424"/>
                <a:gd name="connsiteY31" fmla="*/ 70932 h 190500"/>
                <a:gd name="connsiteX32" fmla="*/ 48627 w 171424"/>
                <a:gd name="connsiteY32" fmla="*/ 67703 h 190500"/>
                <a:gd name="connsiteX33" fmla="*/ 109511 w 171424"/>
                <a:gd name="connsiteY33" fmla="*/ 4762 h 190500"/>
                <a:gd name="connsiteX34" fmla="*/ 166661 w 171424"/>
                <a:gd name="connsiteY34" fmla="*/ 61912 h 190500"/>
                <a:gd name="connsiteX35" fmla="*/ 114273 w 171424"/>
                <a:gd name="connsiteY35" fmla="*/ 61912 h 190500"/>
                <a:gd name="connsiteX36" fmla="*/ 109511 w 171424"/>
                <a:gd name="connsiteY36" fmla="*/ 57150 h 190500"/>
                <a:gd name="connsiteX37" fmla="*/ 38074 w 171424"/>
                <a:gd name="connsiteY37" fmla="*/ 0 h 190500"/>
                <a:gd name="connsiteX38" fmla="*/ 95224 w 171424"/>
                <a:gd name="connsiteY38" fmla="*/ 0 h 190500"/>
                <a:gd name="connsiteX39" fmla="*/ 95224 w 171424"/>
                <a:gd name="connsiteY39" fmla="*/ 57188 h 190500"/>
                <a:gd name="connsiteX40" fmla="*/ 114274 w 171424"/>
                <a:gd name="connsiteY40" fmla="*/ 76200 h 190500"/>
                <a:gd name="connsiteX41" fmla="*/ 171424 w 171424"/>
                <a:gd name="connsiteY41" fmla="*/ 76200 h 190500"/>
                <a:gd name="connsiteX42" fmla="*/ 171424 w 171424"/>
                <a:gd name="connsiteY42" fmla="*/ 171450 h 190500"/>
                <a:gd name="connsiteX43" fmla="*/ 152374 w 171424"/>
                <a:gd name="connsiteY43" fmla="*/ 190500 h 190500"/>
                <a:gd name="connsiteX44" fmla="*/ 38074 w 171424"/>
                <a:gd name="connsiteY44" fmla="*/ 190500 h 190500"/>
                <a:gd name="connsiteX45" fmla="*/ 19024 w 171424"/>
                <a:gd name="connsiteY45" fmla="*/ 171450 h 190500"/>
                <a:gd name="connsiteX46" fmla="*/ 19024 w 171424"/>
                <a:gd name="connsiteY46" fmla="*/ 128588 h 190500"/>
                <a:gd name="connsiteX47" fmla="*/ 35998 w 171424"/>
                <a:gd name="connsiteY47" fmla="*/ 128588 h 190500"/>
                <a:gd name="connsiteX48" fmla="*/ 37836 w 171424"/>
                <a:gd name="connsiteY48" fmla="*/ 128454 h 190500"/>
                <a:gd name="connsiteX49" fmla="*/ 38369 w 171424"/>
                <a:gd name="connsiteY49" fmla="*/ 128368 h 190500"/>
                <a:gd name="connsiteX50" fmla="*/ 50914 w 171424"/>
                <a:gd name="connsiteY50" fmla="*/ 118615 h 190500"/>
                <a:gd name="connsiteX51" fmla="*/ 51657 w 171424"/>
                <a:gd name="connsiteY51" fmla="*/ 116919 h 190500"/>
                <a:gd name="connsiteX52" fmla="*/ 65582 w 171424"/>
                <a:gd name="connsiteY52" fmla="*/ 151714 h 190500"/>
                <a:gd name="connsiteX53" fmla="*/ 66373 w 171424"/>
                <a:gd name="connsiteY53" fmla="*/ 153353 h 190500"/>
                <a:gd name="connsiteX54" fmla="*/ 66639 w 171424"/>
                <a:gd name="connsiteY54" fmla="*/ 153791 h 190500"/>
                <a:gd name="connsiteX55" fmla="*/ 95472 w 171424"/>
                <a:gd name="connsiteY55" fmla="*/ 153381 h 190500"/>
                <a:gd name="connsiteX56" fmla="*/ 111331 w 171424"/>
                <a:gd name="connsiteY56" fmla="*/ 128588 h 190500"/>
                <a:gd name="connsiteX57" fmla="*/ 121237 w 171424"/>
                <a:gd name="connsiteY57" fmla="*/ 128588 h 190500"/>
                <a:gd name="connsiteX58" fmla="*/ 122923 w 171424"/>
                <a:gd name="connsiteY58" fmla="*/ 128473 h 190500"/>
                <a:gd name="connsiteX59" fmla="*/ 123418 w 171424"/>
                <a:gd name="connsiteY59" fmla="*/ 128397 h 190500"/>
                <a:gd name="connsiteX60" fmla="*/ 137574 w 171424"/>
                <a:gd name="connsiteY60" fmla="*/ 111926 h 190500"/>
                <a:gd name="connsiteX61" fmla="*/ 120913 w 171424"/>
                <a:gd name="connsiteY61" fmla="*/ 95250 h 190500"/>
                <a:gd name="connsiteX62" fmla="*/ 101530 w 171424"/>
                <a:gd name="connsiteY62" fmla="*/ 95250 h 190500"/>
                <a:gd name="connsiteX63" fmla="*/ 99777 w 171424"/>
                <a:gd name="connsiteY63" fmla="*/ 95374 h 190500"/>
                <a:gd name="connsiteX64" fmla="*/ 99263 w 171424"/>
                <a:gd name="connsiteY64" fmla="*/ 95450 h 190500"/>
                <a:gd name="connsiteX65" fmla="*/ 87452 w 171424"/>
                <a:gd name="connsiteY65" fmla="*/ 103546 h 190500"/>
                <a:gd name="connsiteX66" fmla="*/ 84156 w 171424"/>
                <a:gd name="connsiteY66" fmla="*/ 108404 h 190500"/>
                <a:gd name="connsiteX67" fmla="*/ 67697 w 171424"/>
                <a:gd name="connsiteY67" fmla="*/ 67313 h 190500"/>
                <a:gd name="connsiteX68" fmla="*/ 66887 w 171424"/>
                <a:gd name="connsiteY68" fmla="*/ 65637 h 190500"/>
                <a:gd name="connsiteX69" fmla="*/ 66611 w 171424"/>
                <a:gd name="connsiteY69" fmla="*/ 65180 h 190500"/>
                <a:gd name="connsiteX70" fmla="*/ 37083 w 171424"/>
                <a:gd name="connsiteY70" fmla="*/ 67123 h 190500"/>
                <a:gd name="connsiteX71" fmla="*/ 24758 w 171424"/>
                <a:gd name="connsiteY71" fmla="*/ 95250 h 190500"/>
                <a:gd name="connsiteX72" fmla="*/ 19024 w 171424"/>
                <a:gd name="connsiteY72" fmla="*/ 95250 h 190500"/>
                <a:gd name="connsiteX73" fmla="*/ 19024 w 171424"/>
                <a:gd name="connsiteY73" fmla="*/ 19050 h 190500"/>
                <a:gd name="connsiteX74" fmla="*/ 38074 w 171424"/>
                <a:gd name="connsiteY74"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71424" h="190500">
                  <a:moveTo>
                    <a:pt x="48627" y="67703"/>
                  </a:moveTo>
                  <a:cubicBezTo>
                    <a:pt x="51994" y="65646"/>
                    <a:pt x="56391" y="66708"/>
                    <a:pt x="58447" y="70075"/>
                  </a:cubicBezTo>
                  <a:lnTo>
                    <a:pt x="58504" y="70170"/>
                  </a:lnTo>
                  <a:lnTo>
                    <a:pt x="58981" y="71151"/>
                  </a:lnTo>
                  <a:lnTo>
                    <a:pt x="81965" y="128568"/>
                  </a:lnTo>
                  <a:lnTo>
                    <a:pt x="95557" y="108565"/>
                  </a:lnTo>
                  <a:cubicBezTo>
                    <a:pt x="96611" y="106581"/>
                    <a:pt x="98538" y="105209"/>
                    <a:pt x="100757" y="104860"/>
                  </a:cubicBezTo>
                  <a:lnTo>
                    <a:pt x="100853" y="104841"/>
                  </a:lnTo>
                  <a:lnTo>
                    <a:pt x="101862" y="104775"/>
                  </a:lnTo>
                  <a:lnTo>
                    <a:pt x="120912" y="104775"/>
                  </a:lnTo>
                  <a:cubicBezTo>
                    <a:pt x="124421" y="104788"/>
                    <a:pt x="127402" y="107348"/>
                    <a:pt x="127944" y="110815"/>
                  </a:cubicBezTo>
                  <a:cubicBezTo>
                    <a:pt x="128553" y="114713"/>
                    <a:pt x="125886" y="118367"/>
                    <a:pt x="121989" y="118976"/>
                  </a:cubicBezTo>
                  <a:lnTo>
                    <a:pt x="121893" y="118995"/>
                  </a:lnTo>
                  <a:lnTo>
                    <a:pt x="120912" y="119062"/>
                  </a:lnTo>
                  <a:lnTo>
                    <a:pt x="106110" y="119062"/>
                  </a:lnTo>
                  <a:lnTo>
                    <a:pt x="87260" y="148532"/>
                  </a:lnTo>
                  <a:cubicBezTo>
                    <a:pt x="86657" y="149688"/>
                    <a:pt x="85747" y="150655"/>
                    <a:pt x="84632" y="151331"/>
                  </a:cubicBezTo>
                  <a:cubicBezTo>
                    <a:pt x="81258" y="153375"/>
                    <a:pt x="76865" y="152298"/>
                    <a:pt x="74821" y="148923"/>
                  </a:cubicBezTo>
                  <a:lnTo>
                    <a:pt x="74773" y="148828"/>
                  </a:lnTo>
                  <a:lnTo>
                    <a:pt x="74306" y="147866"/>
                  </a:lnTo>
                  <a:lnTo>
                    <a:pt x="52046" y="92287"/>
                  </a:lnTo>
                  <a:lnTo>
                    <a:pt x="42198" y="114785"/>
                  </a:lnTo>
                  <a:cubicBezTo>
                    <a:pt x="41227" y="117000"/>
                    <a:pt x="39202" y="118573"/>
                    <a:pt x="36816" y="118967"/>
                  </a:cubicBezTo>
                  <a:lnTo>
                    <a:pt x="36702" y="118986"/>
                  </a:lnTo>
                  <a:lnTo>
                    <a:pt x="35644" y="119062"/>
                  </a:lnTo>
                  <a:lnTo>
                    <a:pt x="7117" y="119062"/>
                  </a:lnTo>
                  <a:cubicBezTo>
                    <a:pt x="3608" y="119049"/>
                    <a:pt x="628" y="116488"/>
                    <a:pt x="86" y="113021"/>
                  </a:cubicBezTo>
                  <a:cubicBezTo>
                    <a:pt x="-524" y="109124"/>
                    <a:pt x="2143" y="105470"/>
                    <a:pt x="6041" y="104860"/>
                  </a:cubicBezTo>
                  <a:lnTo>
                    <a:pt x="6136" y="104841"/>
                  </a:lnTo>
                  <a:lnTo>
                    <a:pt x="7117" y="104775"/>
                  </a:lnTo>
                  <a:lnTo>
                    <a:pt x="30977" y="104775"/>
                  </a:lnTo>
                  <a:lnTo>
                    <a:pt x="45808" y="70932"/>
                  </a:lnTo>
                  <a:cubicBezTo>
                    <a:pt x="46395" y="69592"/>
                    <a:pt x="47379" y="68465"/>
                    <a:pt x="48627" y="67703"/>
                  </a:cubicBezTo>
                  <a:close/>
                  <a:moveTo>
                    <a:pt x="109511" y="4762"/>
                  </a:moveTo>
                  <a:lnTo>
                    <a:pt x="166661" y="61912"/>
                  </a:lnTo>
                  <a:lnTo>
                    <a:pt x="114273" y="61912"/>
                  </a:lnTo>
                  <a:cubicBezTo>
                    <a:pt x="111643" y="61912"/>
                    <a:pt x="109511" y="59780"/>
                    <a:pt x="109511" y="57150"/>
                  </a:cubicBezTo>
                  <a:close/>
                  <a:moveTo>
                    <a:pt x="38074" y="0"/>
                  </a:moveTo>
                  <a:lnTo>
                    <a:pt x="95224" y="0"/>
                  </a:lnTo>
                  <a:lnTo>
                    <a:pt x="95224" y="57188"/>
                  </a:lnTo>
                  <a:cubicBezTo>
                    <a:pt x="95245" y="67694"/>
                    <a:pt x="103768" y="76200"/>
                    <a:pt x="114274" y="76200"/>
                  </a:cubicBezTo>
                  <a:lnTo>
                    <a:pt x="171424" y="76200"/>
                  </a:lnTo>
                  <a:lnTo>
                    <a:pt x="171424" y="171450"/>
                  </a:lnTo>
                  <a:cubicBezTo>
                    <a:pt x="171424" y="181971"/>
                    <a:pt x="162895" y="190500"/>
                    <a:pt x="152374" y="190500"/>
                  </a:cubicBezTo>
                  <a:lnTo>
                    <a:pt x="38074" y="190500"/>
                  </a:lnTo>
                  <a:cubicBezTo>
                    <a:pt x="27553" y="190500"/>
                    <a:pt x="19024" y="181971"/>
                    <a:pt x="19024" y="171450"/>
                  </a:cubicBezTo>
                  <a:lnTo>
                    <a:pt x="19024" y="128588"/>
                  </a:lnTo>
                  <a:lnTo>
                    <a:pt x="35998" y="128588"/>
                  </a:lnTo>
                  <a:lnTo>
                    <a:pt x="37836" y="128454"/>
                  </a:lnTo>
                  <a:lnTo>
                    <a:pt x="38369" y="128368"/>
                  </a:lnTo>
                  <a:cubicBezTo>
                    <a:pt x="43931" y="127447"/>
                    <a:pt x="48651" y="123778"/>
                    <a:pt x="50914" y="118615"/>
                  </a:cubicBezTo>
                  <a:lnTo>
                    <a:pt x="51657" y="116919"/>
                  </a:lnTo>
                  <a:lnTo>
                    <a:pt x="65582" y="151714"/>
                  </a:lnTo>
                  <a:lnTo>
                    <a:pt x="66373" y="153353"/>
                  </a:lnTo>
                  <a:lnTo>
                    <a:pt x="66639" y="153791"/>
                  </a:lnTo>
                  <a:cubicBezTo>
                    <a:pt x="73078" y="164592"/>
                    <a:pt x="89147" y="164697"/>
                    <a:pt x="95472" y="153381"/>
                  </a:cubicBezTo>
                  <a:lnTo>
                    <a:pt x="111331" y="128588"/>
                  </a:lnTo>
                  <a:lnTo>
                    <a:pt x="121237" y="128588"/>
                  </a:lnTo>
                  <a:lnTo>
                    <a:pt x="122923" y="128473"/>
                  </a:lnTo>
                  <a:lnTo>
                    <a:pt x="123418" y="128397"/>
                  </a:lnTo>
                  <a:cubicBezTo>
                    <a:pt x="131556" y="127156"/>
                    <a:pt x="137570" y="120159"/>
                    <a:pt x="137574" y="111926"/>
                  </a:cubicBezTo>
                  <a:cubicBezTo>
                    <a:pt x="137578" y="102720"/>
                    <a:pt x="130119" y="95255"/>
                    <a:pt x="120913" y="95250"/>
                  </a:cubicBezTo>
                  <a:lnTo>
                    <a:pt x="101530" y="95250"/>
                  </a:lnTo>
                  <a:lnTo>
                    <a:pt x="99777" y="95374"/>
                  </a:lnTo>
                  <a:lnTo>
                    <a:pt x="99263" y="95450"/>
                  </a:lnTo>
                  <a:cubicBezTo>
                    <a:pt x="94308" y="96234"/>
                    <a:pt x="89970" y="99208"/>
                    <a:pt x="87452" y="103546"/>
                  </a:cubicBezTo>
                  <a:lnTo>
                    <a:pt x="84156" y="108404"/>
                  </a:lnTo>
                  <a:lnTo>
                    <a:pt x="67697" y="67313"/>
                  </a:lnTo>
                  <a:lnTo>
                    <a:pt x="66887" y="65637"/>
                  </a:lnTo>
                  <a:lnTo>
                    <a:pt x="66611" y="65180"/>
                  </a:lnTo>
                  <a:cubicBezTo>
                    <a:pt x="59848" y="53902"/>
                    <a:pt x="42636" y="54464"/>
                    <a:pt x="37083" y="67123"/>
                  </a:cubicBezTo>
                  <a:lnTo>
                    <a:pt x="24758" y="95250"/>
                  </a:lnTo>
                  <a:lnTo>
                    <a:pt x="19024" y="95250"/>
                  </a:lnTo>
                  <a:lnTo>
                    <a:pt x="19024" y="19050"/>
                  </a:lnTo>
                  <a:cubicBezTo>
                    <a:pt x="19024" y="8529"/>
                    <a:pt x="27553" y="0"/>
                    <a:pt x="38074" y="0"/>
                  </a:cubicBezTo>
                  <a:close/>
                </a:path>
              </a:pathLst>
            </a:custGeom>
            <a:solidFill>
              <a:schemeClr val="bg1"/>
            </a:solidFill>
            <a:ln w="150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Sans Display"/>
                <a:ea typeface="+mn-ea"/>
                <a:cs typeface="+mn-cs"/>
              </a:endParaRPr>
            </a:p>
          </p:txBody>
        </p:sp>
      </p:grpSp>
      <p:pic>
        <p:nvPicPr>
          <p:cNvPr id="28" name="Picture 2">
            <a:extLst>
              <a:ext uri="{FF2B5EF4-FFF2-40B4-BE49-F238E27FC236}">
                <a16:creationId xmlns:a16="http://schemas.microsoft.com/office/drawing/2014/main" id="{752BC428-0E97-9712-ADB4-E66E3EEFEB5B}"/>
              </a:ext>
              <a:ext uri="{C183D7F6-B498-43B3-948B-1728B52AA6E4}">
                <adec:decorative xmlns:adec="http://schemas.microsoft.com/office/drawing/2017/decorative" val="1"/>
              </a:ext>
            </a:extLst>
          </p:cNvPr>
          <p:cNvPicPr>
            <a:picLocks noChangeArrowheads="1"/>
          </p:cNvPicPr>
          <p:nvPr/>
        </p:nvPicPr>
        <p:blipFill rotWithShape="1">
          <a:blip r:embed="rId3">
            <a:extLst>
              <a:ext uri="{28A0092B-C50C-407E-A947-70E740481C1C}">
                <a14:useLocalDpi xmlns:a14="http://schemas.microsoft.com/office/drawing/2010/main" val="0"/>
              </a:ext>
            </a:extLst>
          </a:blip>
          <a:srcRect l="24324" t="1094" r="24324" b="1094"/>
          <a:stretch/>
        </p:blipFill>
        <p:spPr bwMode="auto">
          <a:xfrm>
            <a:off x="6474993" y="1471613"/>
            <a:ext cx="521064" cy="521060"/>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8">
            <a:extLst>
              <a:ext uri="{FF2B5EF4-FFF2-40B4-BE49-F238E27FC236}">
                <a16:creationId xmlns:a16="http://schemas.microsoft.com/office/drawing/2014/main" id="{2578D2F1-ADFC-C022-DA22-2F90D3D0D9E9}"/>
              </a:ext>
              <a:ext uri="{C183D7F6-B498-43B3-948B-1728B52AA6E4}">
                <adec:decorative xmlns:adec="http://schemas.microsoft.com/office/drawing/2017/decorative" val="1"/>
              </a:ext>
            </a:extLst>
          </p:cNvPr>
          <p:cNvPicPr>
            <a:picLocks/>
          </p:cNvPicPr>
          <p:nvPr/>
        </p:nvPicPr>
        <p:blipFill>
          <a:blip r:embed="rId4" cstate="print">
            <a:extLst>
              <a:ext uri="{28A0092B-C50C-407E-A947-70E740481C1C}">
                <a14:useLocalDpi xmlns:a14="http://schemas.microsoft.com/office/drawing/2010/main" val="0"/>
              </a:ext>
            </a:extLst>
          </a:blip>
          <a:stretch>
            <a:fillRect/>
          </a:stretch>
        </p:blipFill>
        <p:spPr>
          <a:xfrm>
            <a:off x="8423886" y="1466850"/>
            <a:ext cx="530590" cy="530586"/>
          </a:xfrm>
          <a:prstGeom prst="rect">
            <a:avLst/>
          </a:prstGeom>
          <a:effectLst/>
        </p:spPr>
      </p:pic>
      <p:pic>
        <p:nvPicPr>
          <p:cNvPr id="30" name="Picture 29">
            <a:extLst>
              <a:ext uri="{FF2B5EF4-FFF2-40B4-BE49-F238E27FC236}">
                <a16:creationId xmlns:a16="http://schemas.microsoft.com/office/drawing/2014/main" id="{D9A8D178-B93A-C42F-D765-95C2804177B5}"/>
              </a:ext>
              <a:ext uri="{C183D7F6-B498-43B3-948B-1728B52AA6E4}">
                <adec:decorative xmlns:adec="http://schemas.microsoft.com/office/drawing/2017/decorative" val="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344624" y="1459289"/>
            <a:ext cx="596426" cy="595774"/>
          </a:xfrm>
          <a:prstGeom prst="rect">
            <a:avLst/>
          </a:prstGeom>
        </p:spPr>
      </p:pic>
      <p:sp>
        <p:nvSpPr>
          <p:cNvPr id="6" name="Title 5">
            <a:extLst>
              <a:ext uri="{FF2B5EF4-FFF2-40B4-BE49-F238E27FC236}">
                <a16:creationId xmlns:a16="http://schemas.microsoft.com/office/drawing/2014/main" id="{2A3F378C-F0FA-32F2-E2C8-04A234CC6EEC}"/>
              </a:ext>
            </a:extLst>
          </p:cNvPr>
          <p:cNvSpPr>
            <a:spLocks noGrp="1"/>
          </p:cNvSpPr>
          <p:nvPr>
            <p:ph type="title"/>
          </p:nvPr>
        </p:nvSpPr>
        <p:spPr/>
        <p:txBody>
          <a:bodyPr/>
          <a:lstStyle/>
          <a:p>
            <a:r>
              <a:rPr lang="en-US" dirty="0">
                <a:ea typeface="+mj-ea"/>
                <a:cs typeface="+mj-cs"/>
              </a:rPr>
              <a:t>Energy Asset Evaluation Accelerator</a:t>
            </a:r>
          </a:p>
        </p:txBody>
      </p:sp>
      <p:sp>
        <p:nvSpPr>
          <p:cNvPr id="31" name="Rectangle 30">
            <a:extLst>
              <a:ext uri="{FF2B5EF4-FFF2-40B4-BE49-F238E27FC236}">
                <a16:creationId xmlns:a16="http://schemas.microsoft.com/office/drawing/2014/main" id="{B6A00C4C-23E8-0B57-2366-AFD38AC6DBF3}"/>
              </a:ext>
              <a:ext uri="{C183D7F6-B498-43B3-948B-1728B52AA6E4}">
                <adec:decorative xmlns:adec="http://schemas.microsoft.com/office/drawing/2017/decorative" val="0"/>
              </a:ext>
            </a:extLst>
          </p:cNvPr>
          <p:cNvSpPr/>
          <p:nvPr/>
        </p:nvSpPr>
        <p:spPr bwMode="auto">
          <a:xfrm>
            <a:off x="1312668" y="1318664"/>
            <a:ext cx="4275332" cy="98488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egoe Sans Display"/>
                <a:ea typeface="+mn-ea"/>
                <a:cs typeface="+mn-cs"/>
              </a:rPr>
              <a:t>Integrates Azure Data Manager for Energy, Microsoft Fabric, and Microsoft 365 Copilot to transform the access, analysis, and sharing of energy data for rapid asset evaluation</a:t>
            </a:r>
          </a:p>
        </p:txBody>
      </p:sp>
      <p:sp>
        <p:nvSpPr>
          <p:cNvPr id="32" name="TextBox 31">
            <a:extLst>
              <a:ext uri="{FF2B5EF4-FFF2-40B4-BE49-F238E27FC236}">
                <a16:creationId xmlns:a16="http://schemas.microsoft.com/office/drawing/2014/main" id="{538B6C8C-312C-44B0-50F8-17EAFD4CA8A6}"/>
              </a:ext>
              <a:ext uri="{C183D7F6-B498-43B3-948B-1728B52AA6E4}">
                <adec:decorative xmlns:adec="http://schemas.microsoft.com/office/drawing/2017/decorative" val="0"/>
              </a:ext>
            </a:extLst>
          </p:cNvPr>
          <p:cNvSpPr txBox="1"/>
          <p:nvPr/>
        </p:nvSpPr>
        <p:spPr>
          <a:xfrm>
            <a:off x="1303518" y="2660815"/>
            <a:ext cx="4275332" cy="738664"/>
          </a:xfrm>
          <a:prstGeom prst="rect">
            <a:avLst/>
          </a:prstGeom>
          <a:noFill/>
        </p:spPr>
        <p:txBody>
          <a:bodyPr wrap="square" lIns="0" tIns="0" rIns="0" bIns="0">
            <a:sp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egoe Sans Display"/>
                <a:ea typeface="+mn-ea"/>
                <a:cs typeface="+mn-cs"/>
              </a:rPr>
              <a:t>Provides quick and actionable insights from structured and unstructured data in a single interface</a:t>
            </a:r>
          </a:p>
        </p:txBody>
      </p:sp>
      <p:sp>
        <p:nvSpPr>
          <p:cNvPr id="33" name="TextBox 32">
            <a:extLst>
              <a:ext uri="{FF2B5EF4-FFF2-40B4-BE49-F238E27FC236}">
                <a16:creationId xmlns:a16="http://schemas.microsoft.com/office/drawing/2014/main" id="{8F6D582B-4749-A24B-136D-05A4B35DE727}"/>
              </a:ext>
              <a:ext uri="{C183D7F6-B498-43B3-948B-1728B52AA6E4}">
                <adec:decorative xmlns:adec="http://schemas.microsoft.com/office/drawing/2017/decorative" val="0"/>
              </a:ext>
            </a:extLst>
          </p:cNvPr>
          <p:cNvSpPr txBox="1"/>
          <p:nvPr/>
        </p:nvSpPr>
        <p:spPr>
          <a:xfrm>
            <a:off x="1290320" y="3912655"/>
            <a:ext cx="4275332" cy="246221"/>
          </a:xfrm>
          <a:prstGeom prst="rect">
            <a:avLst/>
          </a:prstGeom>
          <a:noFill/>
        </p:spPr>
        <p:txBody>
          <a:bodyPr wrap="square" lIns="0" tIns="0" rIns="0" bIns="0">
            <a:sp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egoe Sans Display"/>
                <a:ea typeface="+mn-ea"/>
                <a:cs typeface="+mn-cs"/>
              </a:rPr>
              <a:t>Enables teams to decrease time to decision</a:t>
            </a:r>
          </a:p>
        </p:txBody>
      </p:sp>
      <p:sp>
        <p:nvSpPr>
          <p:cNvPr id="34" name="TextBox 33">
            <a:extLst>
              <a:ext uri="{FF2B5EF4-FFF2-40B4-BE49-F238E27FC236}">
                <a16:creationId xmlns:a16="http://schemas.microsoft.com/office/drawing/2014/main" id="{D3F6F957-B3D5-55D2-0968-6858ABFBF945}"/>
              </a:ext>
              <a:ext uri="{C183D7F6-B498-43B3-948B-1728B52AA6E4}">
                <adec:decorative xmlns:adec="http://schemas.microsoft.com/office/drawing/2017/decorative" val="0"/>
              </a:ext>
            </a:extLst>
          </p:cNvPr>
          <p:cNvSpPr txBox="1"/>
          <p:nvPr/>
        </p:nvSpPr>
        <p:spPr>
          <a:xfrm>
            <a:off x="1303518" y="4672051"/>
            <a:ext cx="4275332" cy="738664"/>
          </a:xfrm>
          <a:prstGeom prst="rect">
            <a:avLst/>
          </a:prstGeom>
          <a:noFill/>
        </p:spPr>
        <p:txBody>
          <a:bodyPr wrap="square" lIns="0" tIns="0" rIns="0" bIns="0">
            <a:sp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egoe Sans Display"/>
                <a:ea typeface="+mn-ea"/>
                <a:cs typeface="+mn-cs"/>
              </a:rPr>
              <a:t>Ask about specific well data questions and receive helpful answers without having to search through entire documents or databases</a:t>
            </a:r>
          </a:p>
        </p:txBody>
      </p:sp>
      <p:sp>
        <p:nvSpPr>
          <p:cNvPr id="35" name="TextBox 34">
            <a:extLst>
              <a:ext uri="{FF2B5EF4-FFF2-40B4-BE49-F238E27FC236}">
                <a16:creationId xmlns:a16="http://schemas.microsoft.com/office/drawing/2014/main" id="{DB4AD5C8-715C-CD91-EFF7-CBA26BE2B55B}"/>
              </a:ext>
              <a:ext uri="{C183D7F6-B498-43B3-948B-1728B52AA6E4}">
                <adec:decorative xmlns:adec="http://schemas.microsoft.com/office/drawing/2017/decorative" val="0"/>
              </a:ext>
            </a:extLst>
          </p:cNvPr>
          <p:cNvSpPr txBox="1"/>
          <p:nvPr/>
        </p:nvSpPr>
        <p:spPr>
          <a:xfrm>
            <a:off x="1303518" y="5800782"/>
            <a:ext cx="4275332" cy="492443"/>
          </a:xfrm>
          <a:prstGeom prst="rect">
            <a:avLst/>
          </a:prstGeom>
          <a:noFill/>
        </p:spPr>
        <p:txBody>
          <a:bodyPr wrap="square" lIns="0" tIns="0" rIns="0" bIns="0">
            <a:sp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egoe Sans Display"/>
                <a:ea typeface="+mn-ea"/>
                <a:cs typeface="+mn-cs"/>
              </a:rPr>
              <a:t>Suggests additional prompts for deeper insights into wellbore data </a:t>
            </a:r>
          </a:p>
        </p:txBody>
      </p:sp>
      <p:sp>
        <p:nvSpPr>
          <p:cNvPr id="36" name="Rectangle 35">
            <a:extLst>
              <a:ext uri="{FF2B5EF4-FFF2-40B4-BE49-F238E27FC236}">
                <a16:creationId xmlns:a16="http://schemas.microsoft.com/office/drawing/2014/main" id="{70225F54-9016-85BD-7F2E-C0B93B608F6F}"/>
              </a:ext>
              <a:ext uri="{C183D7F6-B498-43B3-948B-1728B52AA6E4}">
                <adec:decorative xmlns:adec="http://schemas.microsoft.com/office/drawing/2017/decorative" val="0"/>
              </a:ext>
            </a:extLst>
          </p:cNvPr>
          <p:cNvSpPr/>
          <p:nvPr/>
        </p:nvSpPr>
        <p:spPr bwMode="auto">
          <a:xfrm>
            <a:off x="5932866" y="2394385"/>
            <a:ext cx="1605318" cy="43088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Segoe Sans Display Semibold"/>
                <a:ea typeface="+mn-ea"/>
                <a:cs typeface="+mn-cs"/>
              </a:rPr>
              <a:t>Azure Data Manager for Energy</a:t>
            </a:r>
          </a:p>
        </p:txBody>
      </p:sp>
      <p:sp>
        <p:nvSpPr>
          <p:cNvPr id="37" name="Rectangle 36">
            <a:extLst>
              <a:ext uri="{FF2B5EF4-FFF2-40B4-BE49-F238E27FC236}">
                <a16:creationId xmlns:a16="http://schemas.microsoft.com/office/drawing/2014/main" id="{9107E745-C32F-6E3F-0C26-BD69A302F0C7}"/>
              </a:ext>
              <a:ext uri="{C183D7F6-B498-43B3-948B-1728B52AA6E4}">
                <adec:decorative xmlns:adec="http://schemas.microsoft.com/office/drawing/2017/decorative" val="0"/>
              </a:ext>
            </a:extLst>
          </p:cNvPr>
          <p:cNvSpPr/>
          <p:nvPr/>
        </p:nvSpPr>
        <p:spPr bwMode="auto">
          <a:xfrm>
            <a:off x="7886522" y="2394385"/>
            <a:ext cx="1605318" cy="43088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Segoe Sans Display Semibold"/>
                <a:ea typeface="+mn-ea"/>
                <a:cs typeface="+mn-cs"/>
              </a:rPr>
              <a:t>Microsoft</a:t>
            </a:r>
            <a:br>
              <a:rPr kumimoji="0" lang="en-US" sz="1400" b="0" i="0" u="none" strike="noStrike" kern="1200" cap="none" spc="0" normalizeH="0" baseline="0" noProof="0">
                <a:ln>
                  <a:noFill/>
                </a:ln>
                <a:solidFill>
                  <a:srgbClr val="FFFFFF"/>
                </a:solidFill>
                <a:effectLst/>
                <a:uLnTx/>
                <a:uFillTx/>
                <a:latin typeface="Segoe Sans Display Semibold"/>
                <a:ea typeface="+mn-ea"/>
                <a:cs typeface="+mn-cs"/>
              </a:rPr>
            </a:br>
            <a:r>
              <a:rPr kumimoji="0" lang="en-US" sz="1400" b="0" i="0" u="none" strike="noStrike" kern="1200" cap="none" spc="0" normalizeH="0" baseline="0" noProof="0">
                <a:ln>
                  <a:noFill/>
                </a:ln>
                <a:solidFill>
                  <a:srgbClr val="FFFFFF"/>
                </a:solidFill>
                <a:effectLst/>
                <a:uLnTx/>
                <a:uFillTx/>
                <a:latin typeface="Segoe Sans Display Semibold"/>
                <a:ea typeface="+mn-ea"/>
                <a:cs typeface="+mn-cs"/>
              </a:rPr>
              <a:t>Fabric</a:t>
            </a:r>
          </a:p>
        </p:txBody>
      </p:sp>
      <p:sp>
        <p:nvSpPr>
          <p:cNvPr id="38" name="Rectangle 37">
            <a:extLst>
              <a:ext uri="{FF2B5EF4-FFF2-40B4-BE49-F238E27FC236}">
                <a16:creationId xmlns:a16="http://schemas.microsoft.com/office/drawing/2014/main" id="{FC4CD7F8-A1C7-1DBA-C30E-E09DEE77F09A}"/>
              </a:ext>
              <a:ext uri="{C183D7F6-B498-43B3-948B-1728B52AA6E4}">
                <adec:decorative xmlns:adec="http://schemas.microsoft.com/office/drawing/2017/decorative" val="0"/>
              </a:ext>
            </a:extLst>
          </p:cNvPr>
          <p:cNvSpPr/>
          <p:nvPr/>
        </p:nvSpPr>
        <p:spPr bwMode="auto">
          <a:xfrm>
            <a:off x="9840178" y="2394385"/>
            <a:ext cx="1605318" cy="43088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Segoe Sans Display Semibold"/>
                <a:ea typeface="+mn-ea"/>
                <a:cs typeface="+mn-cs"/>
              </a:rPr>
              <a:t>Microsoft 365 Copilot</a:t>
            </a:r>
          </a:p>
        </p:txBody>
      </p:sp>
    </p:spTree>
    <p:extLst>
      <p:ext uri="{BB962C8B-B14F-4D97-AF65-F5344CB8AC3E}">
        <p14:creationId xmlns:p14="http://schemas.microsoft.com/office/powerpoint/2010/main" val="3338689946"/>
      </p:ext>
    </p:extLst>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6ADE50-0B5C-699E-841A-FE44A3A0A96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A3BA16F-F709-ECB3-840E-8F170F83BF92}"/>
              </a:ext>
            </a:extLst>
          </p:cNvPr>
          <p:cNvSpPr>
            <a:spLocks noGrp="1"/>
          </p:cNvSpPr>
          <p:nvPr>
            <p:ph type="title"/>
          </p:nvPr>
        </p:nvSpPr>
        <p:spPr/>
        <p:txBody>
          <a:bodyPr/>
          <a:lstStyle/>
          <a:p>
            <a:r>
              <a:rPr lang="en-US" b="1">
                <a:cs typeface="Segoe UI"/>
              </a:rPr>
              <a:t>Journey to the Frontier Firm </a:t>
            </a:r>
            <a:endParaRPr lang="en-US" b="1"/>
          </a:p>
        </p:txBody>
      </p:sp>
      <p:cxnSp>
        <p:nvCxnSpPr>
          <p:cNvPr id="23" name="Straight Connector 22">
            <a:extLst>
              <a:ext uri="{FF2B5EF4-FFF2-40B4-BE49-F238E27FC236}">
                <a16:creationId xmlns:a16="http://schemas.microsoft.com/office/drawing/2014/main" id="{A19B3850-8AC3-D90B-E049-4D531644D773}"/>
              </a:ext>
              <a:ext uri="{C183D7F6-B498-43B3-948B-1728B52AA6E4}">
                <adec:decorative xmlns:adec="http://schemas.microsoft.com/office/drawing/2017/decorative" val="1"/>
              </a:ext>
            </a:extLst>
          </p:cNvPr>
          <p:cNvCxnSpPr>
            <a:cxnSpLocks/>
          </p:cNvCxnSpPr>
          <p:nvPr/>
        </p:nvCxnSpPr>
        <p:spPr>
          <a:xfrm>
            <a:off x="3874740" y="1476386"/>
            <a:ext cx="0" cy="4597843"/>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0BE0911-F43A-8358-F742-896FE0668C1E}"/>
              </a:ext>
              <a:ext uri="{C183D7F6-B498-43B3-948B-1728B52AA6E4}">
                <adec:decorative xmlns:adec="http://schemas.microsoft.com/office/drawing/2017/decorative" val="1"/>
              </a:ext>
            </a:extLst>
          </p:cNvPr>
          <p:cNvCxnSpPr>
            <a:cxnSpLocks/>
          </p:cNvCxnSpPr>
          <p:nvPr/>
        </p:nvCxnSpPr>
        <p:spPr>
          <a:xfrm>
            <a:off x="7789624" y="1491300"/>
            <a:ext cx="0" cy="4597843"/>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pic>
        <p:nvPicPr>
          <p:cNvPr id="5" name="Graphic 4">
            <a:extLst>
              <a:ext uri="{FF2B5EF4-FFF2-40B4-BE49-F238E27FC236}">
                <a16:creationId xmlns:a16="http://schemas.microsoft.com/office/drawing/2014/main" id="{516FF164-3B88-5E28-247B-F736EFA5615A}"/>
              </a:ext>
              <a:ext uri="{C183D7F6-B498-43B3-948B-1728B52AA6E4}">
                <adec:decorative xmlns:adec="http://schemas.microsoft.com/office/drawing/2017/decorative" val="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06368" y="3616139"/>
            <a:ext cx="2247900" cy="600075"/>
          </a:xfrm>
          <a:prstGeom prst="rect">
            <a:avLst/>
          </a:prstGeom>
        </p:spPr>
      </p:pic>
      <p:pic>
        <p:nvPicPr>
          <p:cNvPr id="20" name="Graphic 19">
            <a:extLst>
              <a:ext uri="{FF2B5EF4-FFF2-40B4-BE49-F238E27FC236}">
                <a16:creationId xmlns:a16="http://schemas.microsoft.com/office/drawing/2014/main" id="{09CB1633-DFF9-A51A-BBCC-8E9862E47344}"/>
              </a:ext>
              <a:ext uri="{C183D7F6-B498-43B3-948B-1728B52AA6E4}">
                <adec:decorative xmlns:adec="http://schemas.microsoft.com/office/drawing/2017/decorative" val="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742178" y="2844614"/>
            <a:ext cx="2143125" cy="1371600"/>
          </a:xfrm>
          <a:prstGeom prst="rect">
            <a:avLst/>
          </a:prstGeom>
        </p:spPr>
      </p:pic>
      <p:pic>
        <p:nvPicPr>
          <p:cNvPr id="24" name="Graphic 23">
            <a:extLst>
              <a:ext uri="{FF2B5EF4-FFF2-40B4-BE49-F238E27FC236}">
                <a16:creationId xmlns:a16="http://schemas.microsoft.com/office/drawing/2014/main" id="{653A672D-758A-A307-D19E-4D70D0B880E3}"/>
              </a:ext>
              <a:ext uri="{C183D7F6-B498-43B3-948B-1728B52AA6E4}">
                <adec:decorative xmlns:adec="http://schemas.microsoft.com/office/drawing/2017/decorative" val="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8487565" y="2844614"/>
            <a:ext cx="2914650" cy="1371600"/>
          </a:xfrm>
          <a:prstGeom prst="rect">
            <a:avLst/>
          </a:prstGeom>
        </p:spPr>
      </p:pic>
      <p:sp>
        <p:nvSpPr>
          <p:cNvPr id="10" name="Text Placeholder 2">
            <a:extLst>
              <a:ext uri="{FF2B5EF4-FFF2-40B4-BE49-F238E27FC236}">
                <a16:creationId xmlns:a16="http://schemas.microsoft.com/office/drawing/2014/main" id="{F2AABCD1-4428-1EF7-5D68-B1693BB33241}"/>
              </a:ext>
            </a:extLst>
          </p:cNvPr>
          <p:cNvSpPr txBox="1">
            <a:spLocks/>
          </p:cNvSpPr>
          <p:nvPr/>
        </p:nvSpPr>
        <p:spPr>
          <a:xfrm>
            <a:off x="384398" y="1476386"/>
            <a:ext cx="3291840" cy="677108"/>
          </a:xfrm>
          <a:prstGeom prst="rect">
            <a:avLst/>
          </a:prstGeom>
        </p:spPr>
        <p:txBody>
          <a:bodyPr vert="horz" wrap="square" lIns="0" tIns="0" rIns="0" bIns="0" rtlCol="0" anchor="t">
            <a:spAutoFit/>
          </a:bodyPr>
          <a:lstStyle>
            <a:lvl1pPr marL="0" marR="0" indent="0" algn="l" defTabSz="932742" rtl="0" eaLnBrk="1" fontAlgn="auto" latinLnBrk="0" hangingPunct="1">
              <a:lnSpc>
                <a:spcPct val="100000"/>
              </a:lnSpc>
              <a:spcBef>
                <a:spcPct val="20000"/>
              </a:spcBef>
              <a:spcAft>
                <a:spcPts val="0"/>
              </a:spcAft>
              <a:buClrTx/>
              <a:buSzPct val="90000"/>
              <a:buFont typeface="Arial" panose="020B0604020202020204" pitchFamily="34" charset="0"/>
              <a:buNone/>
              <a:tabLst/>
              <a:defRPr sz="2000" kern="1200" spc="0" baseline="0">
                <a:solidFill>
                  <a:schemeClr val="tx1"/>
                </a:solidFill>
                <a:latin typeface="Segoe Pro Light" panose="020B0302040504020203" pitchFamily="34" charset="0"/>
                <a:ea typeface="+mn-ea"/>
                <a:cs typeface="Segoe UI Semilight" panose="020B0402040204020203" pitchFamily="34" charset="0"/>
              </a:defRPr>
            </a:lvl1pPr>
            <a:lvl2pPr marL="265176" marR="0" indent="-128016"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sz="1400" kern="1200" spc="0" baseline="0">
                <a:solidFill>
                  <a:schemeClr val="tx1"/>
                </a:solidFill>
                <a:latin typeface="+mn-lt"/>
                <a:ea typeface="+mn-ea"/>
                <a:cs typeface="+mn-cs"/>
              </a:defRPr>
            </a:lvl2pPr>
            <a:lvl3pPr marL="384048" marR="0" indent="-118872"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sz="12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000" kern="1200" spc="0" baseline="0">
                <a:gradFill>
                  <a:gsLst>
                    <a:gs pos="1250">
                      <a:schemeClr val="tx1"/>
                    </a:gs>
                    <a:gs pos="100000">
                      <a:schemeClr val="tx1"/>
                    </a:gs>
                  </a:gsLst>
                  <a:lin ang="5400000" scaled="0"/>
                </a:gra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32742" rtl="0" eaLnBrk="1" fontAlgn="auto" latinLnBrk="0" hangingPunct="1">
              <a:lnSpc>
                <a:spcPct val="100000"/>
              </a:lnSpc>
              <a:spcBef>
                <a:spcPct val="20000"/>
              </a:spcBef>
              <a:spcAft>
                <a:spcPts val="0"/>
              </a:spcAft>
              <a:buClrTx/>
              <a:buSzPct val="90000"/>
              <a:buFont typeface="Arial" panose="020B0604020202020204" pitchFamily="34" charset="0"/>
              <a:buNone/>
              <a:tabLst/>
              <a:defRPr/>
            </a:pPr>
            <a:r>
              <a:rPr kumimoji="0" lang="en-US" sz="2000" b="0" i="0" u="none" strike="noStrike" kern="1200" cap="none" spc="0" normalizeH="0" baseline="0" noProof="0">
                <a:ln>
                  <a:noFill/>
                </a:ln>
                <a:solidFill>
                  <a:srgbClr val="FFFFFF"/>
                </a:solidFill>
                <a:effectLst/>
                <a:uLnTx/>
                <a:uFillTx/>
                <a:latin typeface="Segoe Pro Semibold"/>
                <a:ea typeface="+mn-ea"/>
                <a:cs typeface="Segoe UI Semilight"/>
              </a:rPr>
              <a:t>Phase 1</a:t>
            </a:r>
          </a:p>
          <a:p>
            <a:pPr marL="0" marR="0" lvl="0" indent="0" algn="ctr" defTabSz="932742" rtl="0" eaLnBrk="1" fontAlgn="auto" latinLnBrk="0" hangingPunct="1">
              <a:lnSpc>
                <a:spcPct val="100000"/>
              </a:lnSpc>
              <a:spcBef>
                <a:spcPct val="20000"/>
              </a:spcBef>
              <a:spcAft>
                <a:spcPts val="0"/>
              </a:spcAft>
              <a:buClrTx/>
              <a:buSzPct val="90000"/>
              <a:buFont typeface="Arial" panose="020B0604020202020204" pitchFamily="34" charset="0"/>
              <a:buNone/>
              <a:tabLst/>
              <a:defRPr/>
            </a:pPr>
            <a:r>
              <a:rPr kumimoji="0" lang="en-US" sz="2000" b="0" i="0" u="none" strike="noStrike" kern="1200" cap="none" spc="0" normalizeH="0" baseline="0" noProof="0">
                <a:ln>
                  <a:noFill/>
                </a:ln>
                <a:solidFill>
                  <a:srgbClr val="FFFFFF"/>
                </a:solidFill>
                <a:effectLst/>
                <a:uLnTx/>
                <a:uFillTx/>
                <a:latin typeface="Segoe Pro Light"/>
                <a:ea typeface="+mn-ea"/>
                <a:cs typeface="Segoe UI Semilight"/>
              </a:rPr>
              <a:t>Human with assistant</a:t>
            </a:r>
          </a:p>
        </p:txBody>
      </p:sp>
      <p:sp>
        <p:nvSpPr>
          <p:cNvPr id="6" name="Text Placeholder 2">
            <a:extLst>
              <a:ext uri="{FF2B5EF4-FFF2-40B4-BE49-F238E27FC236}">
                <a16:creationId xmlns:a16="http://schemas.microsoft.com/office/drawing/2014/main" id="{57F91F02-BB36-12FA-4012-4026B566FA9A}"/>
              </a:ext>
            </a:extLst>
          </p:cNvPr>
          <p:cNvSpPr txBox="1">
            <a:spLocks/>
          </p:cNvSpPr>
          <p:nvPr/>
        </p:nvSpPr>
        <p:spPr>
          <a:xfrm>
            <a:off x="732774" y="4694255"/>
            <a:ext cx="2595088" cy="1600438"/>
          </a:xfrm>
          <a:prstGeom prst="rect">
            <a:avLst/>
          </a:prstGeom>
        </p:spPr>
        <p:txBody>
          <a:bodyPr vert="horz" wrap="square" lIns="0" tIns="0" rIns="0" bIns="0" rtlCol="0" anchor="t">
            <a:spAutoFit/>
          </a:bodyPr>
          <a:lstStyle>
            <a:lvl1pPr marL="0" marR="0" indent="0" algn="l" defTabSz="932742" rtl="0" eaLnBrk="1" fontAlgn="auto" latinLnBrk="0" hangingPunct="1">
              <a:lnSpc>
                <a:spcPct val="100000"/>
              </a:lnSpc>
              <a:spcBef>
                <a:spcPct val="20000"/>
              </a:spcBef>
              <a:spcAft>
                <a:spcPts val="0"/>
              </a:spcAft>
              <a:buClrTx/>
              <a:buSzPct val="90000"/>
              <a:buFont typeface="Arial" panose="020B0604020202020204" pitchFamily="34" charset="0"/>
              <a:buNone/>
              <a:tabLst/>
              <a:defRPr sz="2000" kern="1200" spc="0" baseline="0">
                <a:solidFill>
                  <a:schemeClr val="tx1"/>
                </a:solidFill>
                <a:latin typeface="Segoe Pro Light" panose="020B0302040504020203" pitchFamily="34" charset="0"/>
                <a:ea typeface="+mn-ea"/>
                <a:cs typeface="Segoe UI Semilight" panose="020B0402040204020203" pitchFamily="34" charset="0"/>
              </a:defRPr>
            </a:lvl1pPr>
            <a:lvl2pPr marL="265176" marR="0" indent="-128016"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sz="1400" kern="1200" spc="0" baseline="0">
                <a:solidFill>
                  <a:schemeClr val="tx1"/>
                </a:solidFill>
                <a:latin typeface="+mn-lt"/>
                <a:ea typeface="+mn-ea"/>
                <a:cs typeface="+mn-cs"/>
              </a:defRPr>
            </a:lvl2pPr>
            <a:lvl3pPr marL="384048" marR="0" indent="-118872"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sz="12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000" kern="1200" spc="0" baseline="0">
                <a:gradFill>
                  <a:gsLst>
                    <a:gs pos="1250">
                      <a:schemeClr val="tx1"/>
                    </a:gs>
                    <a:gs pos="100000">
                      <a:schemeClr val="tx1"/>
                    </a:gs>
                  </a:gsLst>
                  <a:lin ang="5400000" scaled="0"/>
                </a:gra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32742" rtl="0" eaLnBrk="1" fontAlgn="auto" latinLnBrk="0" hangingPunct="1">
              <a:lnSpc>
                <a:spcPct val="100000"/>
              </a:lnSpc>
              <a:spcBef>
                <a:spcPct val="20000"/>
              </a:spcBef>
              <a:spcAft>
                <a:spcPts val="0"/>
              </a:spcAft>
              <a:buClrTx/>
              <a:buSzPct val="90000"/>
              <a:buFont typeface="Arial" panose="020B0604020202020204" pitchFamily="34" charset="0"/>
              <a:buNone/>
              <a:tabLst/>
              <a:defRPr/>
            </a:pPr>
            <a:r>
              <a:rPr kumimoji="0" lang="en-US" sz="2000" b="0" i="0" u="none" strike="noStrike" kern="1200" cap="none" spc="0" normalizeH="0" baseline="0" noProof="0">
                <a:ln>
                  <a:noFill/>
                </a:ln>
                <a:solidFill>
                  <a:srgbClr val="FFFFFF"/>
                </a:solidFill>
                <a:effectLst/>
                <a:uLnTx/>
                <a:uFillTx/>
                <a:latin typeface="Segoe Pro Light"/>
                <a:ea typeface="+mn-ea"/>
                <a:cs typeface="Segoe UI Semilight"/>
              </a:rPr>
              <a:t>Every employee has </a:t>
            </a:r>
            <a:br>
              <a:rPr kumimoji="0" lang="en-US" sz="2000" b="0" i="0" u="none" strike="noStrike" kern="1200" cap="none" spc="0" normalizeH="0" baseline="0" noProof="0">
                <a:ln>
                  <a:noFill/>
                </a:ln>
                <a:solidFill>
                  <a:srgbClr val="FFFFFF"/>
                </a:solidFill>
                <a:effectLst/>
                <a:uLnTx/>
                <a:uFillTx/>
                <a:latin typeface="Segoe Pro Light"/>
                <a:ea typeface="+mn-ea"/>
                <a:cs typeface="Segoe UI Semilight"/>
              </a:rPr>
            </a:br>
            <a:r>
              <a:rPr kumimoji="0" lang="en-US" sz="2000" b="0" i="0" u="none" strike="noStrike" kern="1200" cap="none" spc="0" normalizeH="0" baseline="0" noProof="0">
                <a:ln>
                  <a:noFill/>
                </a:ln>
                <a:solidFill>
                  <a:srgbClr val="FFFFFF"/>
                </a:solidFill>
                <a:effectLst/>
                <a:uLnTx/>
                <a:uFillTx/>
                <a:latin typeface="Segoe Pro Light"/>
                <a:ea typeface="+mn-ea"/>
                <a:cs typeface="Segoe UI Semilight"/>
              </a:rPr>
              <a:t>an AI assistant that </a:t>
            </a:r>
            <a:br>
              <a:rPr kumimoji="0" lang="en-US" sz="2000" b="0" i="0" u="none" strike="noStrike" kern="1200" cap="none" spc="0" normalizeH="0" baseline="0" noProof="0">
                <a:ln>
                  <a:noFill/>
                </a:ln>
                <a:solidFill>
                  <a:srgbClr val="FFFFFF"/>
                </a:solidFill>
                <a:effectLst/>
                <a:uLnTx/>
                <a:uFillTx/>
                <a:latin typeface="Segoe Pro Light"/>
                <a:ea typeface="+mn-ea"/>
                <a:cs typeface="Segoe UI Semilight"/>
              </a:rPr>
            </a:br>
            <a:r>
              <a:rPr kumimoji="0" lang="en-US" sz="2000" b="0" i="0" u="none" strike="noStrike" kern="1200" cap="none" spc="0" normalizeH="0" baseline="0" noProof="0">
                <a:ln>
                  <a:noFill/>
                </a:ln>
                <a:solidFill>
                  <a:srgbClr val="FFFFFF"/>
                </a:solidFill>
                <a:effectLst/>
                <a:uLnTx/>
                <a:uFillTx/>
                <a:latin typeface="Segoe Pro Light"/>
                <a:ea typeface="+mn-ea"/>
                <a:cs typeface="Segoe UI Semilight"/>
              </a:rPr>
              <a:t>helps them work better and faster</a:t>
            </a:r>
            <a:endParaRPr kumimoji="0" lang="en-US" sz="2000" b="0" i="0" u="none" strike="noStrike" kern="1200" cap="none" spc="0" normalizeH="0" baseline="0" noProof="0">
              <a:ln>
                <a:noFill/>
              </a:ln>
              <a:solidFill>
                <a:srgbClr val="FFFFFF"/>
              </a:solidFill>
              <a:effectLst/>
              <a:uLnTx/>
              <a:uFillTx/>
              <a:latin typeface="Segoe Pro Light" panose="020B0302040504020203" pitchFamily="34" charset="0"/>
              <a:ea typeface="+mn-ea"/>
              <a:cs typeface="Segoe UI Semilight"/>
            </a:endParaRPr>
          </a:p>
          <a:p>
            <a:pPr marL="0" marR="0" lvl="0" indent="0" algn="ctr" defTabSz="932742" rtl="0" eaLnBrk="1" fontAlgn="auto" latinLnBrk="0" hangingPunct="1">
              <a:lnSpc>
                <a:spcPct val="100000"/>
              </a:lnSpc>
              <a:spcBef>
                <a:spcPct val="20000"/>
              </a:spcBef>
              <a:spcAft>
                <a:spcPts val="0"/>
              </a:spcAft>
              <a:buClrTx/>
              <a:buSzPct val="90000"/>
              <a:buFont typeface="Arial" panose="020B0604020202020204" pitchFamily="34" charset="0"/>
              <a:buNone/>
              <a:tabLst/>
              <a:defRPr/>
            </a:pPr>
            <a:endParaRPr kumimoji="0" lang="en-US" sz="2000" b="0" i="0" u="none" strike="noStrike" kern="1200" cap="none" spc="0" normalizeH="0" baseline="0" noProof="0">
              <a:ln>
                <a:noFill/>
              </a:ln>
              <a:solidFill>
                <a:srgbClr val="FFFFFF"/>
              </a:solidFill>
              <a:effectLst/>
              <a:uLnTx/>
              <a:uFillTx/>
              <a:latin typeface="Segoe Pro Light" panose="020B0302040504020203" pitchFamily="34" charset="0"/>
              <a:ea typeface="+mn-ea"/>
              <a:cs typeface="Segoe UI Semilight" panose="020B0402040204020203" pitchFamily="34" charset="0"/>
            </a:endParaRPr>
          </a:p>
        </p:txBody>
      </p:sp>
      <p:sp>
        <p:nvSpPr>
          <p:cNvPr id="12" name="Text Placeholder 2">
            <a:extLst>
              <a:ext uri="{FF2B5EF4-FFF2-40B4-BE49-F238E27FC236}">
                <a16:creationId xmlns:a16="http://schemas.microsoft.com/office/drawing/2014/main" id="{3D4D14DB-F124-2796-6ED7-25937193ACC7}"/>
              </a:ext>
            </a:extLst>
          </p:cNvPr>
          <p:cNvSpPr txBox="1">
            <a:spLocks/>
          </p:cNvSpPr>
          <p:nvPr/>
        </p:nvSpPr>
        <p:spPr>
          <a:xfrm>
            <a:off x="4167820" y="1476386"/>
            <a:ext cx="3291840" cy="677108"/>
          </a:xfrm>
          <a:prstGeom prst="rect">
            <a:avLst/>
          </a:prstGeom>
        </p:spPr>
        <p:txBody>
          <a:bodyPr vert="horz" wrap="square" lIns="0" tIns="0" rIns="0" bIns="0" rtlCol="0" anchor="t">
            <a:spAutoFit/>
          </a:bodyPr>
          <a:lstStyle>
            <a:lvl1pPr marL="0" marR="0" indent="0" algn="l" defTabSz="932742" rtl="0" eaLnBrk="1" fontAlgn="auto" latinLnBrk="0" hangingPunct="1">
              <a:lnSpc>
                <a:spcPct val="100000"/>
              </a:lnSpc>
              <a:spcBef>
                <a:spcPct val="20000"/>
              </a:spcBef>
              <a:spcAft>
                <a:spcPts val="0"/>
              </a:spcAft>
              <a:buClrTx/>
              <a:buSzPct val="90000"/>
              <a:buFont typeface="Arial" panose="020B0604020202020204" pitchFamily="34" charset="0"/>
              <a:buNone/>
              <a:tabLst/>
              <a:defRPr sz="2000" kern="1200" spc="0" baseline="0">
                <a:solidFill>
                  <a:schemeClr val="tx1"/>
                </a:solidFill>
                <a:latin typeface="Segoe Pro Light" panose="020B0302040504020203" pitchFamily="34" charset="0"/>
                <a:ea typeface="+mn-ea"/>
                <a:cs typeface="Segoe UI Semilight" panose="020B0402040204020203" pitchFamily="34" charset="0"/>
              </a:defRPr>
            </a:lvl1pPr>
            <a:lvl2pPr marL="265176" marR="0" indent="-128016"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sz="1400" kern="1200" spc="0" baseline="0">
                <a:solidFill>
                  <a:schemeClr val="tx1"/>
                </a:solidFill>
                <a:latin typeface="+mn-lt"/>
                <a:ea typeface="+mn-ea"/>
                <a:cs typeface="+mn-cs"/>
              </a:defRPr>
            </a:lvl2pPr>
            <a:lvl3pPr marL="384048" marR="0" indent="-118872"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sz="12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000" kern="1200" spc="0" baseline="0">
                <a:gradFill>
                  <a:gsLst>
                    <a:gs pos="1250">
                      <a:schemeClr val="tx1"/>
                    </a:gs>
                    <a:gs pos="100000">
                      <a:schemeClr val="tx1"/>
                    </a:gs>
                  </a:gsLst>
                  <a:lin ang="5400000" scaled="0"/>
                </a:gra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32742" rtl="0" eaLnBrk="1" fontAlgn="auto" latinLnBrk="0" hangingPunct="1">
              <a:lnSpc>
                <a:spcPct val="100000"/>
              </a:lnSpc>
              <a:spcBef>
                <a:spcPct val="20000"/>
              </a:spcBef>
              <a:spcAft>
                <a:spcPts val="0"/>
              </a:spcAft>
              <a:buClrTx/>
              <a:buSzPct val="90000"/>
              <a:buFont typeface="Arial" panose="020B0604020202020204" pitchFamily="34" charset="0"/>
              <a:buNone/>
              <a:tabLst/>
              <a:defRPr/>
            </a:pPr>
            <a:r>
              <a:rPr kumimoji="0" lang="en-US" sz="2000" b="0" i="0" u="none" strike="noStrike" kern="1200" cap="none" spc="0" normalizeH="0" baseline="0" noProof="0">
                <a:ln>
                  <a:noFill/>
                </a:ln>
                <a:solidFill>
                  <a:srgbClr val="FFFFFF"/>
                </a:solidFill>
                <a:effectLst/>
                <a:uLnTx/>
                <a:uFillTx/>
                <a:latin typeface="Segoe Pro Semibold"/>
                <a:ea typeface="+mn-ea"/>
                <a:cs typeface="Segoe UI Semilight"/>
              </a:rPr>
              <a:t>Phase 2</a:t>
            </a:r>
          </a:p>
          <a:p>
            <a:pPr marL="0" marR="0" lvl="0" indent="0" algn="ctr" defTabSz="932742" rtl="0" eaLnBrk="1" fontAlgn="auto" latinLnBrk="0" hangingPunct="1">
              <a:lnSpc>
                <a:spcPct val="100000"/>
              </a:lnSpc>
              <a:spcBef>
                <a:spcPct val="20000"/>
              </a:spcBef>
              <a:spcAft>
                <a:spcPts val="0"/>
              </a:spcAft>
              <a:buClrTx/>
              <a:buSzPct val="90000"/>
              <a:buFont typeface="Arial" panose="020B0604020202020204" pitchFamily="34" charset="0"/>
              <a:buNone/>
              <a:tabLst/>
              <a:defRPr/>
            </a:pPr>
            <a:r>
              <a:rPr kumimoji="0" lang="en-US" sz="2000" b="0" i="0" u="none" strike="noStrike" kern="1200" cap="none" spc="0" normalizeH="0" baseline="0" noProof="0">
                <a:ln>
                  <a:noFill/>
                </a:ln>
                <a:solidFill>
                  <a:srgbClr val="FFFFFF"/>
                </a:solidFill>
                <a:effectLst/>
                <a:uLnTx/>
                <a:uFillTx/>
                <a:latin typeface="Segoe Pro Light"/>
                <a:ea typeface="+mn-ea"/>
                <a:cs typeface="Segoe UI Semilight"/>
              </a:rPr>
              <a:t>Human-led agents</a:t>
            </a:r>
          </a:p>
        </p:txBody>
      </p:sp>
      <p:sp>
        <p:nvSpPr>
          <p:cNvPr id="7" name="Text Placeholder 4">
            <a:extLst>
              <a:ext uri="{FF2B5EF4-FFF2-40B4-BE49-F238E27FC236}">
                <a16:creationId xmlns:a16="http://schemas.microsoft.com/office/drawing/2014/main" id="{F6707600-DC93-4624-0663-A9D9FAAEE43E}"/>
              </a:ext>
            </a:extLst>
          </p:cNvPr>
          <p:cNvSpPr txBox="1">
            <a:spLocks/>
          </p:cNvSpPr>
          <p:nvPr/>
        </p:nvSpPr>
        <p:spPr>
          <a:xfrm>
            <a:off x="4279047" y="4694255"/>
            <a:ext cx="3069387" cy="1600438"/>
          </a:xfrm>
          <a:prstGeom prst="rect">
            <a:avLst/>
          </a:prstGeom>
        </p:spPr>
        <p:txBody>
          <a:bodyPr vert="horz" wrap="square" lIns="0" tIns="0" rIns="0" bIns="0" rtlCol="0" anchor="t">
            <a:spAutoFit/>
          </a:bodyPr>
          <a:lstStyle>
            <a:defPPr>
              <a:defRPr lang="en-US"/>
            </a:defPPr>
            <a:lvl1pPr marR="0" indent="0" defTabSz="932742" fontAlgn="auto">
              <a:lnSpc>
                <a:spcPct val="100000"/>
              </a:lnSpc>
              <a:spcBef>
                <a:spcPct val="20000"/>
              </a:spcBef>
              <a:spcAft>
                <a:spcPts val="0"/>
              </a:spcAft>
              <a:buClrTx/>
              <a:buSzPct val="90000"/>
              <a:buFont typeface="Arial" panose="020B0604020202020204" pitchFamily="34" charset="0"/>
              <a:buNone/>
              <a:tabLst/>
              <a:defRPr sz="2000" spc="0" baseline="0">
                <a:latin typeface="Segoe Pro Light" panose="020B0302040504020203" pitchFamily="34" charset="0"/>
                <a:cs typeface="Segoe UI Semilight" panose="020B0402040204020203" pitchFamily="34" charset="0"/>
              </a:defRPr>
            </a:lvl1pPr>
            <a:lvl2pPr marL="265176" marR="0" indent="-128016" defTabSz="932742" fontAlgn="auto">
              <a:lnSpc>
                <a:spcPct val="100000"/>
              </a:lnSpc>
              <a:spcBef>
                <a:spcPct val="20000"/>
              </a:spcBef>
              <a:spcAft>
                <a:spcPts val="0"/>
              </a:spcAft>
              <a:buClrTx/>
              <a:buSzPct val="90000"/>
              <a:buFont typeface="Arial" panose="020B0604020202020204" pitchFamily="34" charset="0"/>
              <a:buChar char="•"/>
              <a:tabLst/>
              <a:defRPr sz="1400" spc="0" baseline="0"/>
            </a:lvl2pPr>
            <a:lvl3pPr marL="384048" marR="0" indent="-118872" defTabSz="932742" fontAlgn="auto">
              <a:lnSpc>
                <a:spcPct val="100000"/>
              </a:lnSpc>
              <a:spcBef>
                <a:spcPct val="20000"/>
              </a:spcBef>
              <a:spcAft>
                <a:spcPts val="0"/>
              </a:spcAft>
              <a:buClrTx/>
              <a:buSzPct val="90000"/>
              <a:buFont typeface="Arial" panose="020B0604020202020204" pitchFamily="34" charset="0"/>
              <a:buChar char="•"/>
              <a:tabLst/>
              <a:defRPr sz="1200" spc="0" baseline="0"/>
            </a:lvl3pPr>
            <a:lvl4pPr marL="842963" marR="0" indent="-180975" defTabSz="932742" fontAlgn="auto">
              <a:lnSpc>
                <a:spcPct val="100000"/>
              </a:lnSpc>
              <a:spcBef>
                <a:spcPct val="20000"/>
              </a:spcBef>
              <a:spcAft>
                <a:spcPts val="0"/>
              </a:spcAft>
              <a:buClrTx/>
              <a:buSzPct val="90000"/>
              <a:buFont typeface="Wingdings" panose="05000000000000000000" pitchFamily="2" charset="2"/>
              <a:buChar char=""/>
              <a:tabLst/>
              <a:defRPr sz="1000" spc="0" baseline="0">
                <a:gradFill>
                  <a:gsLst>
                    <a:gs pos="1250">
                      <a:schemeClr val="tx1"/>
                    </a:gs>
                    <a:gs pos="100000">
                      <a:schemeClr val="tx1"/>
                    </a:gs>
                  </a:gsLst>
                  <a:lin ang="5400000" scaled="0"/>
                </a:gradFill>
              </a:defRPr>
            </a:lvl4pPr>
            <a:lvl5pPr marL="1023938" marR="0" indent="-168275" defTabSz="932742" fontAlgn="auto">
              <a:lnSpc>
                <a:spcPct val="100000"/>
              </a:lnSpc>
              <a:spcBef>
                <a:spcPct val="20000"/>
              </a:spcBef>
              <a:spcAft>
                <a:spcPts val="0"/>
              </a:spcAft>
              <a:buClrTx/>
              <a:buSzPct val="90000"/>
              <a:buFont typeface="Wingdings" panose="05000000000000000000" pitchFamily="2" charset="2"/>
              <a:buChar char=""/>
              <a:tabLst/>
              <a:defRPr sz="800" spc="0" baseline="0">
                <a:gradFill>
                  <a:gsLst>
                    <a:gs pos="1250">
                      <a:schemeClr val="tx1"/>
                    </a:gs>
                    <a:gs pos="100000">
                      <a:schemeClr val="tx1"/>
                    </a:gs>
                  </a:gsLst>
                  <a:lin ang="5400000" scaled="0"/>
                </a:gradFill>
              </a:defRPr>
            </a:lvl5pPr>
            <a:lvl6pPr marL="2565040" indent="-233186" defTabSz="932742">
              <a:spcBef>
                <a:spcPct val="20000"/>
              </a:spcBef>
              <a:buFont typeface="Arial" pitchFamily="34" charset="0"/>
              <a:buChar char="•"/>
              <a:defRPr sz="2000"/>
            </a:lvl6pPr>
            <a:lvl7pPr marL="3031412" indent="-233186" defTabSz="932742">
              <a:spcBef>
                <a:spcPct val="20000"/>
              </a:spcBef>
              <a:buFont typeface="Arial" pitchFamily="34" charset="0"/>
              <a:buChar char="•"/>
              <a:defRPr sz="2000"/>
            </a:lvl7pPr>
            <a:lvl8pPr marL="3497783" indent="-233186" defTabSz="932742">
              <a:spcBef>
                <a:spcPct val="20000"/>
              </a:spcBef>
              <a:buFont typeface="Arial" pitchFamily="34" charset="0"/>
              <a:buChar char="•"/>
              <a:defRPr sz="2000"/>
            </a:lvl8pPr>
            <a:lvl9pPr marL="3964155" indent="-233186" defTabSz="932742">
              <a:spcBef>
                <a:spcPct val="20000"/>
              </a:spcBef>
              <a:buFont typeface="Arial" pitchFamily="34" charset="0"/>
              <a:buChar char="•"/>
              <a:defRPr sz="2000"/>
            </a:lvl9pPr>
          </a:lstStyle>
          <a:p>
            <a:pPr marL="0" marR="0" lvl="0" indent="0" algn="ctr" defTabSz="932742" rtl="0" eaLnBrk="1" fontAlgn="auto" latinLnBrk="0" hangingPunct="1">
              <a:lnSpc>
                <a:spcPct val="100000"/>
              </a:lnSpc>
              <a:spcBef>
                <a:spcPct val="20000"/>
              </a:spcBef>
              <a:spcAft>
                <a:spcPts val="0"/>
              </a:spcAft>
              <a:buClrTx/>
              <a:buSzPct val="90000"/>
              <a:buFont typeface="Arial" panose="020B0604020202020204" pitchFamily="34" charset="0"/>
              <a:buNone/>
              <a:tabLst/>
              <a:defRPr/>
            </a:pPr>
            <a:r>
              <a:rPr kumimoji="0" lang="en-US" sz="2000" b="0" i="0" u="none" strike="noStrike" kern="1200" cap="none" spc="0" normalizeH="0" baseline="0" noProof="0">
                <a:ln>
                  <a:noFill/>
                </a:ln>
                <a:solidFill>
                  <a:srgbClr val="FFFFFF"/>
                </a:solidFill>
                <a:effectLst/>
                <a:uLnTx/>
                <a:uFillTx/>
                <a:latin typeface="Segoe Pro Light"/>
                <a:ea typeface="+mn-ea"/>
                <a:cs typeface="Segoe UI Semilight"/>
              </a:rPr>
              <a:t>Agents join teams as “digital colleagues,” taking on specific tasks at human direction</a:t>
            </a:r>
            <a:endParaRPr kumimoji="0" lang="en-US" sz="2000" b="0" i="0" u="none" strike="noStrike" kern="1200" cap="none" spc="0" normalizeH="0" baseline="0" noProof="0">
              <a:ln>
                <a:noFill/>
              </a:ln>
              <a:solidFill>
                <a:srgbClr val="FFFFFF"/>
              </a:solidFill>
              <a:effectLst/>
              <a:uLnTx/>
              <a:uFillTx/>
              <a:latin typeface="Segoe Pro Light" panose="020B0302040504020203" pitchFamily="34" charset="0"/>
              <a:ea typeface="+mn-ea"/>
              <a:cs typeface="Segoe UI Semilight"/>
            </a:endParaRPr>
          </a:p>
          <a:p>
            <a:pPr marL="0" marR="0" lvl="0" indent="0" algn="ctr" defTabSz="932742" rtl="0" eaLnBrk="1" fontAlgn="auto" latinLnBrk="0" hangingPunct="1">
              <a:lnSpc>
                <a:spcPct val="100000"/>
              </a:lnSpc>
              <a:spcBef>
                <a:spcPct val="20000"/>
              </a:spcBef>
              <a:spcAft>
                <a:spcPts val="0"/>
              </a:spcAft>
              <a:buClrTx/>
              <a:buSzPct val="90000"/>
              <a:buFont typeface="Arial" panose="020B0604020202020204" pitchFamily="34" charset="0"/>
              <a:buNone/>
              <a:tabLst/>
              <a:defRPr/>
            </a:pPr>
            <a:endParaRPr kumimoji="0" lang="en-US" sz="2000" b="0" i="0" u="none" strike="noStrike" kern="1200" cap="none" spc="0" normalizeH="0" baseline="0" noProof="0">
              <a:ln>
                <a:noFill/>
              </a:ln>
              <a:solidFill>
                <a:srgbClr val="FFFFFF"/>
              </a:solidFill>
              <a:effectLst/>
              <a:uLnTx/>
              <a:uFillTx/>
              <a:latin typeface="Segoe Pro Light" panose="020B0302040504020203" pitchFamily="34" charset="0"/>
              <a:ea typeface="+mn-ea"/>
              <a:cs typeface="Segoe UI Semilight" panose="020B0402040204020203" pitchFamily="34" charset="0"/>
            </a:endParaRPr>
          </a:p>
        </p:txBody>
      </p:sp>
      <p:sp>
        <p:nvSpPr>
          <p:cNvPr id="13" name="Text Placeholder 2">
            <a:extLst>
              <a:ext uri="{FF2B5EF4-FFF2-40B4-BE49-F238E27FC236}">
                <a16:creationId xmlns:a16="http://schemas.microsoft.com/office/drawing/2014/main" id="{68937B96-9041-5229-4CDE-7A22BF0C9D92}"/>
              </a:ext>
            </a:extLst>
          </p:cNvPr>
          <p:cNvSpPr txBox="1">
            <a:spLocks/>
          </p:cNvSpPr>
          <p:nvPr/>
        </p:nvSpPr>
        <p:spPr>
          <a:xfrm>
            <a:off x="8298970" y="1476386"/>
            <a:ext cx="3291840" cy="677108"/>
          </a:xfrm>
          <a:prstGeom prst="rect">
            <a:avLst/>
          </a:prstGeom>
        </p:spPr>
        <p:txBody>
          <a:bodyPr vert="horz" wrap="square" lIns="0" tIns="0" rIns="0" bIns="0" rtlCol="0" anchor="t">
            <a:spAutoFit/>
          </a:bodyPr>
          <a:lstStyle>
            <a:lvl1pPr marL="0" marR="0" indent="0" algn="l" defTabSz="932742" rtl="0" eaLnBrk="1" fontAlgn="auto" latinLnBrk="0" hangingPunct="1">
              <a:lnSpc>
                <a:spcPct val="100000"/>
              </a:lnSpc>
              <a:spcBef>
                <a:spcPct val="20000"/>
              </a:spcBef>
              <a:spcAft>
                <a:spcPts val="0"/>
              </a:spcAft>
              <a:buClrTx/>
              <a:buSzPct val="90000"/>
              <a:buFont typeface="Arial" panose="020B0604020202020204" pitchFamily="34" charset="0"/>
              <a:buNone/>
              <a:tabLst/>
              <a:defRPr sz="2000" kern="1200" spc="0" baseline="0">
                <a:solidFill>
                  <a:schemeClr val="tx1"/>
                </a:solidFill>
                <a:latin typeface="Segoe Pro Light" panose="020B0302040504020203" pitchFamily="34" charset="0"/>
                <a:ea typeface="+mn-ea"/>
                <a:cs typeface="Segoe UI Semilight" panose="020B0402040204020203" pitchFamily="34" charset="0"/>
              </a:defRPr>
            </a:lvl1pPr>
            <a:lvl2pPr marL="265176" marR="0" indent="-128016"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sz="1400" kern="1200" spc="0" baseline="0">
                <a:solidFill>
                  <a:schemeClr val="tx1"/>
                </a:solidFill>
                <a:latin typeface="+mn-lt"/>
                <a:ea typeface="+mn-ea"/>
                <a:cs typeface="+mn-cs"/>
              </a:defRPr>
            </a:lvl2pPr>
            <a:lvl3pPr marL="384048" marR="0" indent="-118872" algn="l" defTabSz="932742" rtl="0" eaLnBrk="1" fontAlgn="auto" latinLnBrk="0" hangingPunct="1">
              <a:lnSpc>
                <a:spcPct val="100000"/>
              </a:lnSpc>
              <a:spcBef>
                <a:spcPct val="20000"/>
              </a:spcBef>
              <a:spcAft>
                <a:spcPts val="0"/>
              </a:spcAft>
              <a:buClrTx/>
              <a:buSzPct val="90000"/>
              <a:buFont typeface="Arial" panose="020B0604020202020204" pitchFamily="34" charset="0"/>
              <a:buChar char="•"/>
              <a:tabLst/>
              <a:defRPr sz="12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000" kern="1200" spc="0" baseline="0">
                <a:gradFill>
                  <a:gsLst>
                    <a:gs pos="1250">
                      <a:schemeClr val="tx1"/>
                    </a:gs>
                    <a:gs pos="100000">
                      <a:schemeClr val="tx1"/>
                    </a:gs>
                  </a:gsLst>
                  <a:lin ang="5400000" scaled="0"/>
                </a:gra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32742" rtl="0" eaLnBrk="1" fontAlgn="auto" latinLnBrk="0" hangingPunct="1">
              <a:lnSpc>
                <a:spcPct val="100000"/>
              </a:lnSpc>
              <a:spcBef>
                <a:spcPct val="20000"/>
              </a:spcBef>
              <a:spcAft>
                <a:spcPts val="0"/>
              </a:spcAft>
              <a:buClrTx/>
              <a:buSzPct val="90000"/>
              <a:buFont typeface="Arial" panose="020B0604020202020204" pitchFamily="34" charset="0"/>
              <a:buNone/>
              <a:tabLst/>
              <a:defRPr/>
            </a:pPr>
            <a:r>
              <a:rPr kumimoji="0" lang="en-US" sz="2000" b="0" i="0" u="none" strike="noStrike" kern="1200" cap="none" spc="0" normalizeH="0" baseline="0" noProof="0">
                <a:ln>
                  <a:noFill/>
                </a:ln>
                <a:solidFill>
                  <a:srgbClr val="FFFFFF"/>
                </a:solidFill>
                <a:effectLst/>
                <a:uLnTx/>
                <a:uFillTx/>
                <a:latin typeface="Segoe Pro Semibold"/>
                <a:ea typeface="+mn-ea"/>
                <a:cs typeface="Segoe UI Semilight"/>
              </a:rPr>
              <a:t>Phase 3</a:t>
            </a:r>
          </a:p>
          <a:p>
            <a:pPr marL="0" marR="0" lvl="0" indent="0" algn="ctr" defTabSz="932742" rtl="0" eaLnBrk="1" fontAlgn="auto" latinLnBrk="0" hangingPunct="1">
              <a:lnSpc>
                <a:spcPct val="100000"/>
              </a:lnSpc>
              <a:spcBef>
                <a:spcPct val="20000"/>
              </a:spcBef>
              <a:spcAft>
                <a:spcPts val="0"/>
              </a:spcAft>
              <a:buClrTx/>
              <a:buSzPct val="90000"/>
              <a:buFont typeface="Arial" panose="020B0604020202020204" pitchFamily="34" charset="0"/>
              <a:buNone/>
              <a:tabLst/>
              <a:defRPr/>
            </a:pPr>
            <a:r>
              <a:rPr kumimoji="0" lang="en-US" sz="2000" b="0" i="0" u="none" strike="noStrike" kern="1200" cap="none" spc="0" normalizeH="0" baseline="0" noProof="0">
                <a:ln>
                  <a:noFill/>
                </a:ln>
                <a:solidFill>
                  <a:srgbClr val="FFFFFF"/>
                </a:solidFill>
                <a:effectLst/>
                <a:uLnTx/>
                <a:uFillTx/>
                <a:latin typeface="Segoe Pro Light"/>
                <a:ea typeface="+mn-ea"/>
                <a:cs typeface="Segoe UI Semilight"/>
              </a:rPr>
              <a:t>Human-led, agent-operated</a:t>
            </a:r>
            <a:endParaRPr kumimoji="0" lang="en-US" sz="2000" b="0" i="0" u="none" strike="noStrike" kern="1200" cap="none" spc="0" normalizeH="0" baseline="0" noProof="0">
              <a:ln>
                <a:noFill/>
              </a:ln>
              <a:solidFill>
                <a:srgbClr val="FFFFFF"/>
              </a:solidFill>
              <a:effectLst/>
              <a:uLnTx/>
              <a:uFillTx/>
              <a:latin typeface="Segoe Pro Light" panose="020B0302040504020203" pitchFamily="34" charset="0"/>
              <a:ea typeface="+mn-ea"/>
              <a:cs typeface="Segoe UI Semilight" panose="020B0402040204020203" pitchFamily="34" charset="0"/>
            </a:endParaRPr>
          </a:p>
        </p:txBody>
      </p:sp>
      <p:sp>
        <p:nvSpPr>
          <p:cNvPr id="9" name="Text Placeholder 5">
            <a:extLst>
              <a:ext uri="{FF2B5EF4-FFF2-40B4-BE49-F238E27FC236}">
                <a16:creationId xmlns:a16="http://schemas.microsoft.com/office/drawing/2014/main" id="{074DF688-44D5-67D6-E0AA-F47B1445DCFC}"/>
              </a:ext>
            </a:extLst>
          </p:cNvPr>
          <p:cNvSpPr txBox="1">
            <a:spLocks/>
          </p:cNvSpPr>
          <p:nvPr/>
        </p:nvSpPr>
        <p:spPr>
          <a:xfrm>
            <a:off x="8267470" y="4694255"/>
            <a:ext cx="3354840" cy="1600438"/>
          </a:xfrm>
          <a:prstGeom prst="rect">
            <a:avLst/>
          </a:prstGeom>
        </p:spPr>
        <p:txBody>
          <a:bodyPr vert="horz" wrap="square" lIns="0" tIns="0" rIns="0" bIns="0" rtlCol="0" anchor="t">
            <a:spAutoFit/>
          </a:bodyPr>
          <a:lstStyle>
            <a:defPPr>
              <a:defRPr lang="en-US"/>
            </a:defPPr>
            <a:lvl1pPr marR="0" indent="0" defTabSz="932742" fontAlgn="auto">
              <a:lnSpc>
                <a:spcPct val="100000"/>
              </a:lnSpc>
              <a:spcBef>
                <a:spcPct val="20000"/>
              </a:spcBef>
              <a:spcAft>
                <a:spcPts val="0"/>
              </a:spcAft>
              <a:buClrTx/>
              <a:buSzPct val="90000"/>
              <a:buFont typeface="Arial" panose="020B0604020202020204" pitchFamily="34" charset="0"/>
              <a:buNone/>
              <a:tabLst/>
              <a:defRPr sz="2000" spc="0" baseline="0">
                <a:latin typeface="Segoe Pro Light" panose="020B0302040504020203" pitchFamily="34" charset="0"/>
                <a:cs typeface="Segoe UI Semilight" panose="020B0402040204020203" pitchFamily="34" charset="0"/>
              </a:defRPr>
            </a:lvl1pPr>
            <a:lvl2pPr marL="265176" marR="0" indent="-128016" defTabSz="932742" fontAlgn="auto">
              <a:lnSpc>
                <a:spcPct val="100000"/>
              </a:lnSpc>
              <a:spcBef>
                <a:spcPct val="20000"/>
              </a:spcBef>
              <a:spcAft>
                <a:spcPts val="0"/>
              </a:spcAft>
              <a:buClrTx/>
              <a:buSzPct val="90000"/>
              <a:buFont typeface="Arial" panose="020B0604020202020204" pitchFamily="34" charset="0"/>
              <a:buChar char="•"/>
              <a:tabLst/>
              <a:defRPr sz="1400" spc="0" baseline="0"/>
            </a:lvl2pPr>
            <a:lvl3pPr marL="384048" marR="0" indent="-118872" defTabSz="932742" fontAlgn="auto">
              <a:lnSpc>
                <a:spcPct val="100000"/>
              </a:lnSpc>
              <a:spcBef>
                <a:spcPct val="20000"/>
              </a:spcBef>
              <a:spcAft>
                <a:spcPts val="0"/>
              </a:spcAft>
              <a:buClrTx/>
              <a:buSzPct val="90000"/>
              <a:buFont typeface="Arial" panose="020B0604020202020204" pitchFamily="34" charset="0"/>
              <a:buChar char="•"/>
              <a:tabLst/>
              <a:defRPr sz="1200" spc="0" baseline="0"/>
            </a:lvl3pPr>
            <a:lvl4pPr marL="842963" marR="0" indent="-180975" defTabSz="932742" fontAlgn="auto">
              <a:lnSpc>
                <a:spcPct val="100000"/>
              </a:lnSpc>
              <a:spcBef>
                <a:spcPct val="20000"/>
              </a:spcBef>
              <a:spcAft>
                <a:spcPts val="0"/>
              </a:spcAft>
              <a:buClrTx/>
              <a:buSzPct val="90000"/>
              <a:buFont typeface="Wingdings" panose="05000000000000000000" pitchFamily="2" charset="2"/>
              <a:buChar char=""/>
              <a:tabLst/>
              <a:defRPr sz="1000" spc="0" baseline="0">
                <a:gradFill>
                  <a:gsLst>
                    <a:gs pos="1250">
                      <a:schemeClr val="tx1"/>
                    </a:gs>
                    <a:gs pos="100000">
                      <a:schemeClr val="tx1"/>
                    </a:gs>
                  </a:gsLst>
                  <a:lin ang="5400000" scaled="0"/>
                </a:gradFill>
              </a:defRPr>
            </a:lvl4pPr>
            <a:lvl5pPr marL="1023938" marR="0" indent="-168275" defTabSz="932742" fontAlgn="auto">
              <a:lnSpc>
                <a:spcPct val="100000"/>
              </a:lnSpc>
              <a:spcBef>
                <a:spcPct val="20000"/>
              </a:spcBef>
              <a:spcAft>
                <a:spcPts val="0"/>
              </a:spcAft>
              <a:buClrTx/>
              <a:buSzPct val="90000"/>
              <a:buFont typeface="Wingdings" panose="05000000000000000000" pitchFamily="2" charset="2"/>
              <a:buChar char=""/>
              <a:tabLst/>
              <a:defRPr sz="800" spc="0" baseline="0">
                <a:gradFill>
                  <a:gsLst>
                    <a:gs pos="1250">
                      <a:schemeClr val="tx1"/>
                    </a:gs>
                    <a:gs pos="100000">
                      <a:schemeClr val="tx1"/>
                    </a:gs>
                  </a:gsLst>
                  <a:lin ang="5400000" scaled="0"/>
                </a:gradFill>
              </a:defRPr>
            </a:lvl5pPr>
            <a:lvl6pPr marL="2565040" indent="-233186" defTabSz="932742">
              <a:spcBef>
                <a:spcPct val="20000"/>
              </a:spcBef>
              <a:buFont typeface="Arial" pitchFamily="34" charset="0"/>
              <a:buChar char="•"/>
              <a:defRPr sz="2000"/>
            </a:lvl6pPr>
            <a:lvl7pPr marL="3031412" indent="-233186" defTabSz="932742">
              <a:spcBef>
                <a:spcPct val="20000"/>
              </a:spcBef>
              <a:buFont typeface="Arial" pitchFamily="34" charset="0"/>
              <a:buChar char="•"/>
              <a:defRPr sz="2000"/>
            </a:lvl7pPr>
            <a:lvl8pPr marL="3497783" indent="-233186" defTabSz="932742">
              <a:spcBef>
                <a:spcPct val="20000"/>
              </a:spcBef>
              <a:buFont typeface="Arial" pitchFamily="34" charset="0"/>
              <a:buChar char="•"/>
              <a:defRPr sz="2000"/>
            </a:lvl8pPr>
            <a:lvl9pPr marL="3964155" indent="-233186" defTabSz="932742">
              <a:spcBef>
                <a:spcPct val="20000"/>
              </a:spcBef>
              <a:buFont typeface="Arial" pitchFamily="34" charset="0"/>
              <a:buChar char="•"/>
              <a:defRPr sz="2000"/>
            </a:lvl9pPr>
          </a:lstStyle>
          <a:p>
            <a:pPr marL="0" marR="0" lvl="0" indent="0" algn="ctr" defTabSz="932742" rtl="0" eaLnBrk="1" fontAlgn="auto" latinLnBrk="0" hangingPunct="1">
              <a:lnSpc>
                <a:spcPct val="100000"/>
              </a:lnSpc>
              <a:spcBef>
                <a:spcPct val="20000"/>
              </a:spcBef>
              <a:spcAft>
                <a:spcPts val="0"/>
              </a:spcAft>
              <a:buClrTx/>
              <a:buSzPct val="90000"/>
              <a:buFont typeface="Arial" panose="020B0604020202020204" pitchFamily="34" charset="0"/>
              <a:buNone/>
              <a:tabLst/>
              <a:defRPr/>
            </a:pPr>
            <a:r>
              <a:rPr kumimoji="0" lang="en-US" sz="2000" b="0" i="0" u="none" strike="noStrike" kern="1200" cap="none" spc="0" normalizeH="0" baseline="0" noProof="0">
                <a:ln>
                  <a:noFill/>
                </a:ln>
                <a:solidFill>
                  <a:srgbClr val="FFFFFF"/>
                </a:solidFill>
                <a:effectLst/>
                <a:uLnTx/>
                <a:uFillTx/>
                <a:latin typeface="Segoe Pro Light"/>
                <a:ea typeface="+mn-ea"/>
                <a:cs typeface="Segoe UI Semilight"/>
              </a:rPr>
              <a:t>Humans set direction and agents run entire business processes and workflows,  checking in as needed</a:t>
            </a:r>
            <a:endParaRPr kumimoji="0" lang="en-US" sz="2000" b="0" i="0" u="none" strike="noStrike" kern="1200" cap="none" spc="0" normalizeH="0" baseline="0" noProof="0">
              <a:ln>
                <a:noFill/>
              </a:ln>
              <a:solidFill>
                <a:srgbClr val="FFFFFF"/>
              </a:solidFill>
              <a:effectLst/>
              <a:uLnTx/>
              <a:uFillTx/>
              <a:latin typeface="Segoe Pro Light" panose="020B0302040504020203" pitchFamily="34" charset="0"/>
              <a:ea typeface="+mn-ea"/>
              <a:cs typeface="Segoe UI Semilight"/>
            </a:endParaRPr>
          </a:p>
          <a:p>
            <a:pPr marL="0" marR="0" lvl="0" indent="0" algn="ctr" defTabSz="932742" rtl="0" eaLnBrk="1" fontAlgn="auto" latinLnBrk="0" hangingPunct="1">
              <a:lnSpc>
                <a:spcPct val="100000"/>
              </a:lnSpc>
              <a:spcBef>
                <a:spcPct val="20000"/>
              </a:spcBef>
              <a:spcAft>
                <a:spcPts val="0"/>
              </a:spcAft>
              <a:buClrTx/>
              <a:buSzPct val="90000"/>
              <a:buFont typeface="Arial" panose="020B0604020202020204" pitchFamily="34" charset="0"/>
              <a:buNone/>
              <a:tabLst/>
              <a:defRPr/>
            </a:pPr>
            <a:endParaRPr kumimoji="0" lang="en-US" sz="2000" b="0" i="0" u="none" strike="noStrike" kern="1200" cap="none" spc="0" normalizeH="0" baseline="0" noProof="0">
              <a:ln>
                <a:noFill/>
              </a:ln>
              <a:solidFill>
                <a:srgbClr val="FFFFFF"/>
              </a:solidFill>
              <a:effectLst/>
              <a:uLnTx/>
              <a:uFillTx/>
              <a:latin typeface="Segoe Pro Light" panose="020B0302040504020203" pitchFamily="34" charset="0"/>
              <a:ea typeface="+mn-ea"/>
              <a:cs typeface="Segoe UI Semilight" panose="020B0402040204020203" pitchFamily="34" charset="0"/>
            </a:endParaRPr>
          </a:p>
        </p:txBody>
      </p:sp>
    </p:spTree>
    <p:extLst>
      <p:ext uri="{BB962C8B-B14F-4D97-AF65-F5344CB8AC3E}">
        <p14:creationId xmlns:p14="http://schemas.microsoft.com/office/powerpoint/2010/main" val="32875394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2000"/>
                                        <p:tgtEl>
                                          <p:spTgt spid="5"/>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20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par>
                                <p:cTn id="20" presetID="10" presetClass="entr" presetSubtype="0" fill="hold" nodeType="with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fade">
                                      <p:cBhvr>
                                        <p:cTn id="22" dur="500"/>
                                        <p:tgtEl>
                                          <p:spTgt spid="23"/>
                                        </p:tgtEl>
                                      </p:cBhvr>
                                    </p:animEffect>
                                  </p:childTnLst>
                                </p:cTn>
                              </p:par>
                            </p:childTnLst>
                          </p:cTn>
                        </p:par>
                        <p:par>
                          <p:cTn id="23" fill="hold">
                            <p:stCondLst>
                              <p:cond delay="500"/>
                            </p:stCondLst>
                            <p:childTnLst>
                              <p:par>
                                <p:cTn id="24" presetID="10" presetClass="entr" presetSubtype="0" fill="hold" nodeType="after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2000"/>
                                        <p:tgtEl>
                                          <p:spTgt spid="20"/>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000"/>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500"/>
                                        <p:tgtEl>
                                          <p:spTgt spid="13"/>
                                        </p:tgtEl>
                                      </p:cBhvr>
                                    </p:animEffect>
                                  </p:childTnLst>
                                </p:cTn>
                              </p:par>
                              <p:par>
                                <p:cTn id="35" presetID="10" presetClass="entr" presetSubtype="0" fill="hold" nodeType="with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fade">
                                      <p:cBhvr>
                                        <p:cTn id="37" dur="500"/>
                                        <p:tgtEl>
                                          <p:spTgt spid="25"/>
                                        </p:tgtEl>
                                      </p:cBhvr>
                                    </p:animEffect>
                                  </p:childTnLst>
                                </p:cTn>
                              </p:par>
                            </p:childTnLst>
                          </p:cTn>
                        </p:par>
                        <p:par>
                          <p:cTn id="38" fill="hold">
                            <p:stCondLst>
                              <p:cond delay="500"/>
                            </p:stCondLst>
                            <p:childTnLst>
                              <p:par>
                                <p:cTn id="39" presetID="10" presetClass="entr" presetSubtype="0" fill="hold" nodeType="after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fade">
                                      <p:cBhvr>
                                        <p:cTn id="41" dur="2000"/>
                                        <p:tgtEl>
                                          <p:spTgt spid="24"/>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fade">
                                      <p:cBhvr>
                                        <p:cTn id="44"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6" grpId="0"/>
      <p:bldP spid="12" grpId="0"/>
      <p:bldP spid="7" grpId="0"/>
      <p:bldP spid="13" grpId="0"/>
      <p:bldP spid="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35011D-FC2F-B22A-D11A-F00BAF28DF28}"/>
              </a:ext>
            </a:extLst>
          </p:cNvPr>
          <p:cNvSpPr>
            <a:spLocks noGrp="1"/>
          </p:cNvSpPr>
          <p:nvPr>
            <p:ph type="title"/>
          </p:nvPr>
        </p:nvSpPr>
        <p:spPr/>
        <p:txBody>
          <a:bodyPr/>
          <a:lstStyle/>
          <a:p>
            <a:endParaRPr lang="en-US"/>
          </a:p>
        </p:txBody>
      </p:sp>
      <p:pic>
        <p:nvPicPr>
          <p:cNvPr id="3" name="Picture 2">
            <a:extLst>
              <a:ext uri="{FF2B5EF4-FFF2-40B4-BE49-F238E27FC236}">
                <a16:creationId xmlns:a16="http://schemas.microsoft.com/office/drawing/2014/main" id="{C008A895-97B2-7FD1-DDCE-C121DBF040BC}"/>
              </a:ext>
            </a:extLst>
          </p:cNvPr>
          <p:cNvPicPr>
            <a:picLocks noChangeAspect="1"/>
          </p:cNvPicPr>
          <p:nvPr/>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3051588094"/>
      </p:ext>
    </p:extLst>
  </p:cSld>
  <p:clrMapOvr>
    <a:masterClrMapping/>
  </p:clrMapOvr>
  <p:transition>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2B7F09-6711-D1B2-208A-AD3578AB49EE}"/>
            </a:ext>
          </a:extLst>
        </p:cNvPr>
        <p:cNvGrpSpPr/>
        <p:nvPr/>
      </p:nvGrpSpPr>
      <p:grpSpPr>
        <a:xfrm>
          <a:off x="0" y="0"/>
          <a:ext cx="0" cy="0"/>
          <a:chOff x="0" y="0"/>
          <a:chExt cx="0" cy="0"/>
        </a:xfrm>
      </p:grpSpPr>
      <p:sp>
        <p:nvSpPr>
          <p:cNvPr id="17" name="!! Opportunities box">
            <a:extLst>
              <a:ext uri="{FF2B5EF4-FFF2-40B4-BE49-F238E27FC236}">
                <a16:creationId xmlns:a16="http://schemas.microsoft.com/office/drawing/2014/main" id="{0AEF6C18-44AB-6986-0A78-7D7684B6D4BC}"/>
              </a:ext>
              <a:ext uri="{C183D7F6-B498-43B3-948B-1728B52AA6E4}">
                <adec:decorative xmlns:adec="http://schemas.microsoft.com/office/drawing/2017/decorative" val="1"/>
              </a:ext>
            </a:extLst>
          </p:cNvPr>
          <p:cNvSpPr txBox="1">
            <a:spLocks/>
          </p:cNvSpPr>
          <p:nvPr/>
        </p:nvSpPr>
        <p:spPr>
          <a:xfrm>
            <a:off x="586740" y="1529525"/>
            <a:ext cx="11018520" cy="5034788"/>
          </a:xfrm>
          <a:prstGeom prst="roundRect">
            <a:avLst>
              <a:gd name="adj" fmla="val 2511"/>
            </a:avLst>
          </a:prstGeom>
          <a:noFill/>
          <a:ln w="19050" cap="rnd" cmpd="sng" algn="ctr">
            <a:solidFill>
              <a:srgbClr val="0A2526">
                <a:alpha val="25000"/>
              </a:srgbClr>
            </a:solidFill>
            <a:prstDash val="solid"/>
            <a:headEnd type="none" w="lg" len="sm"/>
            <a:tailEnd type="none" w="lg" len="sm"/>
          </a:ln>
          <a:effectLst/>
        </p:spPr>
        <p:txBody>
          <a:bodyPr wrap="square" lIns="0" tIns="0" rIns="0" bIns="274320" rtlCol="0" anchor="b" anchorCtr="0">
            <a:noAutofit/>
          </a:bodyPr>
          <a:lstStyle>
            <a:defPPr>
              <a:defRPr lang="en-US"/>
            </a:defPPr>
            <a:lvl1pPr marR="0" lvl="0" indent="0" algn="ctr" defTabSz="1427220" fontAlgn="auto">
              <a:lnSpc>
                <a:spcPct val="100000"/>
              </a:lnSpc>
              <a:spcBef>
                <a:spcPts val="400"/>
              </a:spcBef>
              <a:spcAft>
                <a:spcPts val="0"/>
              </a:spcAft>
              <a:buClrTx/>
              <a:buSzTx/>
              <a:buFontTx/>
              <a:buNone/>
              <a:tabLst/>
              <a:defRPr kumimoji="0" sz="4000" b="0" i="0" u="none" strike="noStrike" cap="none" spc="-50" normalizeH="0" baseline="0">
                <a:ln>
                  <a:noFill/>
                </a:ln>
                <a:gradFill>
                  <a:gsLst>
                    <a:gs pos="80460">
                      <a:srgbClr val="000000"/>
                    </a:gs>
                    <a:gs pos="59551">
                      <a:srgbClr val="000000"/>
                    </a:gs>
                  </a:gsLst>
                  <a:path path="circle">
                    <a:fillToRect l="100000" t="100000"/>
                  </a:path>
                </a:gradFill>
                <a:effectLst/>
                <a:uLnTx/>
                <a:uFillTx/>
                <a:latin typeface="Segoe UI Variable Display Semibold" pitchFamily="2" charset="0"/>
              </a:defRPr>
            </a:lvl1pPr>
            <a:lvl2pPr marL="0" marR="0" lvl="1" indent="0" algn="ctr" defTabSz="630263" fontAlgn="auto">
              <a:lnSpc>
                <a:spcPct val="100000"/>
              </a:lnSpc>
              <a:spcBef>
                <a:spcPts val="400"/>
              </a:spcBef>
              <a:spcAft>
                <a:spcPts val="0"/>
              </a:spcAft>
              <a:buClrTx/>
              <a:buSzPct val="90000"/>
              <a:buFontTx/>
              <a:buNone/>
              <a:tabLst/>
              <a:defRPr kumimoji="0" sz="1100" b="0" i="0" u="none" strike="noStrike" cap="none" spc="0" normalizeH="0" baseline="0">
                <a:ln>
                  <a:noFill/>
                </a:ln>
                <a:gradFill>
                  <a:gsLst>
                    <a:gs pos="9174">
                      <a:srgbClr val="000000"/>
                    </a:gs>
                    <a:gs pos="42000">
                      <a:srgbClr val="000000"/>
                    </a:gs>
                  </a:gsLst>
                  <a:path path="circle">
                    <a:fillToRect l="100000" t="100000"/>
                  </a:path>
                </a:gradFill>
                <a:effectLst/>
                <a:uLnTx/>
                <a:uFillTx/>
                <a:latin typeface="Segoe UI Variable Display Semibold" pitchFamily="2" charset="0"/>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0" marR="0" lvl="1" indent="0" algn="ctr" defTabSz="630263" rtl="0" eaLnBrk="1" fontAlgn="auto" latinLnBrk="0" hangingPunct="1">
              <a:lnSpc>
                <a:spcPct val="100000"/>
              </a:lnSpc>
              <a:spcBef>
                <a:spcPts val="400"/>
              </a:spcBef>
              <a:spcAft>
                <a:spcPts val="0"/>
              </a:spcAft>
              <a:buClrTx/>
              <a:buSzPct val="90000"/>
              <a:buFontTx/>
              <a:buNone/>
              <a:tabLst/>
              <a:defRPr/>
            </a:pPr>
            <a:endParaRPr kumimoji="0" lang="en-US" sz="1100" b="0" i="0" u="none" strike="noStrike" kern="0" cap="none" spc="0" normalizeH="0" baseline="0" noProof="0">
              <a:ln>
                <a:noFill/>
              </a:ln>
              <a:gradFill>
                <a:gsLst>
                  <a:gs pos="9174">
                    <a:srgbClr val="000000"/>
                  </a:gs>
                  <a:gs pos="42000">
                    <a:srgbClr val="000000"/>
                  </a:gs>
                </a:gsLst>
                <a:path path="circle">
                  <a:fillToRect l="100000" t="100000"/>
                </a:path>
              </a:gradFill>
              <a:effectLst/>
              <a:uLnTx/>
              <a:uFillTx/>
              <a:latin typeface="Segoe UI Variable Display Semibold" pitchFamily="2" charset="0"/>
              <a:ea typeface="+mn-ea"/>
              <a:cs typeface="+mn-cs"/>
            </a:endParaRPr>
          </a:p>
        </p:txBody>
      </p:sp>
      <p:sp>
        <p:nvSpPr>
          <p:cNvPr id="18" name="Rectangle: Rounded Corners 17">
            <a:extLst>
              <a:ext uri="{FF2B5EF4-FFF2-40B4-BE49-F238E27FC236}">
                <a16:creationId xmlns:a16="http://schemas.microsoft.com/office/drawing/2014/main" id="{78D25A8B-12D2-D033-A67F-EEC1FC96EBEC}"/>
              </a:ext>
              <a:ext uri="{C183D7F6-B498-43B3-948B-1728B52AA6E4}">
                <adec:decorative xmlns:adec="http://schemas.microsoft.com/office/drawing/2017/decorative" val="0"/>
              </a:ext>
            </a:extLst>
          </p:cNvPr>
          <p:cNvSpPr/>
          <p:nvPr/>
        </p:nvSpPr>
        <p:spPr bwMode="auto">
          <a:xfrm>
            <a:off x="4746591" y="1277292"/>
            <a:ext cx="2698818" cy="492442"/>
          </a:xfrm>
          <a:prstGeom prst="roundRect">
            <a:avLst>
              <a:gd name="adj" fmla="val 50000"/>
            </a:avLst>
          </a:prstGeom>
          <a:solidFill>
            <a:srgbClr val="EDF6F3"/>
          </a:solidFill>
          <a:ln w="19050">
            <a:solidFill>
              <a:srgbClr val="091F2C">
                <a:alpha val="25000"/>
              </a:srgbClr>
            </a:solidFill>
          </a:ln>
        </p:spPr>
        <p:txBody>
          <a:bodyPr wrap="square" lIns="91440" tIns="18288" rIns="91440" bIns="36576" rtlCol="0" anchor="ctr" anchorCtr="0">
            <a:noAutofit/>
          </a:bodyPr>
          <a:lstStyle>
            <a:defPPr>
              <a:defRPr lang="en-US"/>
            </a:defPPr>
            <a:lvl1pPr marL="0" algn="l" defTabSz="717626" rtl="0" eaLnBrk="1" latinLnBrk="0" hangingPunct="1">
              <a:defRPr sz="1413" kern="1200">
                <a:solidFill>
                  <a:schemeClr val="tx1"/>
                </a:solidFill>
                <a:latin typeface="+mn-lt"/>
                <a:ea typeface="+mn-ea"/>
                <a:cs typeface="+mn-cs"/>
              </a:defRPr>
            </a:lvl1pPr>
            <a:lvl2pPr marL="358814" algn="l" defTabSz="717626" rtl="0" eaLnBrk="1" latinLnBrk="0" hangingPunct="1">
              <a:defRPr sz="1413" kern="1200">
                <a:solidFill>
                  <a:schemeClr val="tx1"/>
                </a:solidFill>
                <a:latin typeface="+mn-lt"/>
                <a:ea typeface="+mn-ea"/>
                <a:cs typeface="+mn-cs"/>
              </a:defRPr>
            </a:lvl2pPr>
            <a:lvl3pPr marL="717626" algn="l" defTabSz="717626" rtl="0" eaLnBrk="1" latinLnBrk="0" hangingPunct="1">
              <a:defRPr sz="1413" kern="1200">
                <a:solidFill>
                  <a:schemeClr val="tx1"/>
                </a:solidFill>
                <a:latin typeface="+mn-lt"/>
                <a:ea typeface="+mn-ea"/>
                <a:cs typeface="+mn-cs"/>
              </a:defRPr>
            </a:lvl3pPr>
            <a:lvl4pPr marL="1076440" algn="l" defTabSz="717626" rtl="0" eaLnBrk="1" latinLnBrk="0" hangingPunct="1">
              <a:defRPr sz="1413" kern="1200">
                <a:solidFill>
                  <a:schemeClr val="tx1"/>
                </a:solidFill>
                <a:latin typeface="+mn-lt"/>
                <a:ea typeface="+mn-ea"/>
                <a:cs typeface="+mn-cs"/>
              </a:defRPr>
            </a:lvl4pPr>
            <a:lvl5pPr marL="1435252" algn="l" defTabSz="717626" rtl="0" eaLnBrk="1" latinLnBrk="0" hangingPunct="1">
              <a:defRPr sz="1413" kern="1200">
                <a:solidFill>
                  <a:schemeClr val="tx1"/>
                </a:solidFill>
                <a:latin typeface="+mn-lt"/>
                <a:ea typeface="+mn-ea"/>
                <a:cs typeface="+mn-cs"/>
              </a:defRPr>
            </a:lvl5pPr>
            <a:lvl6pPr marL="1794066" algn="l" defTabSz="717626" rtl="0" eaLnBrk="1" latinLnBrk="0" hangingPunct="1">
              <a:defRPr sz="1413" kern="1200">
                <a:solidFill>
                  <a:schemeClr val="tx1"/>
                </a:solidFill>
                <a:latin typeface="+mn-lt"/>
                <a:ea typeface="+mn-ea"/>
                <a:cs typeface="+mn-cs"/>
              </a:defRPr>
            </a:lvl6pPr>
            <a:lvl7pPr marL="2152877" algn="l" defTabSz="717626" rtl="0" eaLnBrk="1" latinLnBrk="0" hangingPunct="1">
              <a:defRPr sz="1413" kern="1200">
                <a:solidFill>
                  <a:schemeClr val="tx1"/>
                </a:solidFill>
                <a:latin typeface="+mn-lt"/>
                <a:ea typeface="+mn-ea"/>
                <a:cs typeface="+mn-cs"/>
              </a:defRPr>
            </a:lvl7pPr>
            <a:lvl8pPr marL="2511691" algn="l" defTabSz="717626" rtl="0" eaLnBrk="1" latinLnBrk="0" hangingPunct="1">
              <a:defRPr sz="1413" kern="1200">
                <a:solidFill>
                  <a:schemeClr val="tx1"/>
                </a:solidFill>
                <a:latin typeface="+mn-lt"/>
                <a:ea typeface="+mn-ea"/>
                <a:cs typeface="+mn-cs"/>
              </a:defRPr>
            </a:lvl8pPr>
            <a:lvl9pPr marL="2870503" algn="l" defTabSz="717626" rtl="0" eaLnBrk="1" latinLnBrk="0" hangingPunct="1">
              <a:defRPr sz="1413" kern="1200">
                <a:solidFill>
                  <a:schemeClr val="tx1"/>
                </a:solidFill>
                <a:latin typeface="+mn-lt"/>
                <a:ea typeface="+mn-ea"/>
                <a:cs typeface="+mn-cs"/>
              </a:defRPr>
            </a:lvl9pPr>
          </a:lstStyle>
          <a:p>
            <a:pPr marL="0" marR="0" lvl="0" indent="0" algn="ctr" defTabSz="914437" rtl="0" eaLnBrk="1" fontAlgn="base" latinLnBrk="0" hangingPunct="1">
              <a:lnSpc>
                <a:spcPct val="100000"/>
              </a:lnSpc>
              <a:spcBef>
                <a:spcPct val="0"/>
              </a:spcBef>
              <a:spcAft>
                <a:spcPct val="0"/>
              </a:spcAft>
              <a:buClrTx/>
              <a:buSzTx/>
              <a:buFontTx/>
              <a:buNone/>
              <a:tabLst>
                <a:tab pos="1487158" algn="l"/>
              </a:tabLst>
              <a:defRPr/>
            </a:pPr>
            <a:r>
              <a:rPr kumimoji="0" lang="en-US" sz="2000" b="1" i="0" u="none" strike="noStrike" kern="1200" cap="none" spc="0" normalizeH="0" baseline="0" noProof="0">
                <a:ln w="3175">
                  <a:noFill/>
                </a:ln>
                <a:solidFill>
                  <a:srgbClr val="091F2C"/>
                </a:solidFill>
                <a:effectLst/>
                <a:uLnTx/>
                <a:uFillTx/>
                <a:latin typeface="Segoe UI"/>
                <a:ea typeface="+mn-ea"/>
                <a:cs typeface="+mn-cs"/>
              </a:rPr>
              <a:t>Success framework</a:t>
            </a:r>
          </a:p>
        </p:txBody>
      </p:sp>
      <p:pic>
        <p:nvPicPr>
          <p:cNvPr id="6" name="Picture 5">
            <a:extLst>
              <a:ext uri="{FF2B5EF4-FFF2-40B4-BE49-F238E27FC236}">
                <a16:creationId xmlns:a16="http://schemas.microsoft.com/office/drawing/2014/main" id="{A6DC3DAB-F3D4-F48B-E6B5-A09D9D65DA2A}"/>
              </a:ext>
              <a:ext uri="{C183D7F6-B498-43B3-948B-1728B52AA6E4}">
                <adec:decorative xmlns:adec="http://schemas.microsoft.com/office/drawing/2017/decorative" val="1"/>
              </a:ext>
            </a:extLst>
          </p:cNvPr>
          <p:cNvPicPr>
            <a:picLocks/>
          </p:cNvPicPr>
          <p:nvPr/>
        </p:nvPicPr>
        <p:blipFill>
          <a:blip r:embed="rId3" cstate="email">
            <a:alphaModFix amt="90000"/>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a:ext>
            </a:extLst>
          </a:blip>
          <a:srcRect/>
          <a:stretch>
            <a:fillRect/>
          </a:stretch>
        </p:blipFill>
        <p:spPr>
          <a:xfrm>
            <a:off x="717264" y="1910352"/>
            <a:ext cx="10757473" cy="1097280"/>
          </a:xfrm>
          <a:prstGeom prst="roundRect">
            <a:avLst>
              <a:gd name="adj" fmla="val 21888"/>
            </a:avLst>
          </a:prstGeom>
          <a:ln>
            <a:noFill/>
          </a:ln>
        </p:spPr>
      </p:pic>
      <p:pic>
        <p:nvPicPr>
          <p:cNvPr id="5" name="Picture 4">
            <a:extLst>
              <a:ext uri="{FF2B5EF4-FFF2-40B4-BE49-F238E27FC236}">
                <a16:creationId xmlns:a16="http://schemas.microsoft.com/office/drawing/2014/main" id="{AD1B6274-D9D9-88C1-B9AE-E942437D6D5F}"/>
              </a:ext>
              <a:ext uri="{C183D7F6-B498-43B3-948B-1728B52AA6E4}">
                <adec:decorative xmlns:adec="http://schemas.microsoft.com/office/drawing/2017/decorative" val="1"/>
              </a:ext>
            </a:extLst>
          </p:cNvPr>
          <p:cNvPicPr>
            <a:picLocks noChangeAspect="1"/>
          </p:cNvPicPr>
          <p:nvPr/>
        </p:nvPicPr>
        <p:blipFill>
          <a:blip r:embed="rId5" cstate="email">
            <a:alphaModFix amt="90000"/>
            <a:extLst>
              <a:ext uri="{BEBA8EAE-BF5A-486C-A8C5-ECC9F3942E4B}">
                <a14:imgProps xmlns:a14="http://schemas.microsoft.com/office/drawing/2010/main">
                  <a14:imgLayer r:embed="rId6">
                    <a14:imgEffect>
                      <a14:brightnessContrast bright="-24000"/>
                    </a14:imgEffect>
                  </a14:imgLayer>
                </a14:imgProps>
              </a:ext>
              <a:ext uri="{28A0092B-C50C-407E-A947-70E740481C1C}">
                <a14:useLocalDpi xmlns:a14="http://schemas.microsoft.com/office/drawing/2010/main"/>
              </a:ext>
            </a:extLst>
          </a:blip>
          <a:srcRect/>
          <a:stretch>
            <a:fillRect/>
          </a:stretch>
        </p:blipFill>
        <p:spPr>
          <a:xfrm>
            <a:off x="717263" y="3060360"/>
            <a:ext cx="10757474" cy="1097280"/>
          </a:xfrm>
          <a:prstGeom prst="roundRect">
            <a:avLst>
              <a:gd name="adj" fmla="val 21888"/>
            </a:avLst>
          </a:prstGeom>
          <a:ln>
            <a:noFill/>
          </a:ln>
        </p:spPr>
      </p:pic>
      <p:pic>
        <p:nvPicPr>
          <p:cNvPr id="4" name="Picture 3">
            <a:extLst>
              <a:ext uri="{FF2B5EF4-FFF2-40B4-BE49-F238E27FC236}">
                <a16:creationId xmlns:a16="http://schemas.microsoft.com/office/drawing/2014/main" id="{4EAAF4C3-1D8B-860D-7F0B-DCDF2DF2C880}"/>
              </a:ext>
              <a:ext uri="{C183D7F6-B498-43B3-948B-1728B52AA6E4}">
                <adec:decorative xmlns:adec="http://schemas.microsoft.com/office/drawing/2017/decorative" val="1"/>
              </a:ext>
            </a:extLst>
          </p:cNvPr>
          <p:cNvPicPr>
            <a:picLocks noChangeAspect="1"/>
          </p:cNvPicPr>
          <p:nvPr/>
        </p:nvPicPr>
        <p:blipFill>
          <a:blip r:embed="rId7" cstate="email">
            <a:alphaModFix amt="90000"/>
            <a:extLst>
              <a:ext uri="{BEBA8EAE-BF5A-486C-A8C5-ECC9F3942E4B}">
                <a14:imgProps xmlns:a14="http://schemas.microsoft.com/office/drawing/2010/main">
                  <a14:imgLayer r:embed="rId8">
                    <a14:imgEffect>
                      <a14:colorTemperature colorTemp="7699"/>
                    </a14:imgEffect>
                    <a14:imgEffect>
                      <a14:saturation sat="80000"/>
                    </a14:imgEffect>
                    <a14:imgEffect>
                      <a14:brightnessContrast bright="-16000"/>
                    </a14:imgEffect>
                  </a14:imgLayer>
                </a14:imgProps>
              </a:ext>
              <a:ext uri="{28A0092B-C50C-407E-A947-70E740481C1C}">
                <a14:useLocalDpi xmlns:a14="http://schemas.microsoft.com/office/drawing/2010/main"/>
              </a:ext>
            </a:extLst>
          </a:blip>
          <a:srcRect/>
          <a:stretch>
            <a:fillRect/>
          </a:stretch>
        </p:blipFill>
        <p:spPr>
          <a:xfrm>
            <a:off x="717263" y="4204394"/>
            <a:ext cx="10757474" cy="1096026"/>
          </a:xfrm>
          <a:prstGeom prst="roundRect">
            <a:avLst>
              <a:gd name="adj" fmla="val 21888"/>
            </a:avLst>
          </a:prstGeom>
          <a:ln>
            <a:noFill/>
          </a:ln>
        </p:spPr>
      </p:pic>
      <p:pic>
        <p:nvPicPr>
          <p:cNvPr id="3" name="Picture 2">
            <a:extLst>
              <a:ext uri="{FF2B5EF4-FFF2-40B4-BE49-F238E27FC236}">
                <a16:creationId xmlns:a16="http://schemas.microsoft.com/office/drawing/2014/main" id="{1B9802ED-AF27-C618-6222-11A84177FFDE}"/>
              </a:ext>
              <a:ext uri="{C183D7F6-B498-43B3-948B-1728B52AA6E4}">
                <adec:decorative xmlns:adec="http://schemas.microsoft.com/office/drawing/2017/decorative" val="1"/>
              </a:ext>
            </a:extLst>
          </p:cNvPr>
          <p:cNvPicPr>
            <a:picLocks noChangeAspect="1"/>
          </p:cNvPicPr>
          <p:nvPr/>
        </p:nvPicPr>
        <p:blipFill>
          <a:blip r:embed="rId9" cstate="email">
            <a:alphaModFix amt="90000"/>
            <a:extLst>
              <a:ext uri="{BEBA8EAE-BF5A-486C-A8C5-ECC9F3942E4B}">
                <a14:imgProps xmlns:a14="http://schemas.microsoft.com/office/drawing/2010/main">
                  <a14:imgLayer r:embed="rId10">
                    <a14:imgEffect>
                      <a14:brightnessContrast bright="-18000"/>
                    </a14:imgEffect>
                  </a14:imgLayer>
                </a14:imgProps>
              </a:ext>
              <a:ext uri="{28A0092B-C50C-407E-A947-70E740481C1C}">
                <a14:useLocalDpi xmlns:a14="http://schemas.microsoft.com/office/drawing/2010/main"/>
              </a:ext>
            </a:extLst>
          </a:blip>
          <a:srcRect/>
          <a:stretch>
            <a:fillRect/>
          </a:stretch>
        </p:blipFill>
        <p:spPr>
          <a:xfrm>
            <a:off x="717263" y="5337879"/>
            <a:ext cx="10757474" cy="1096025"/>
          </a:xfrm>
          <a:prstGeom prst="roundRect">
            <a:avLst>
              <a:gd name="adj" fmla="val 21888"/>
            </a:avLst>
          </a:prstGeom>
          <a:ln>
            <a:noFill/>
          </a:ln>
        </p:spPr>
      </p:pic>
      <p:sp>
        <p:nvSpPr>
          <p:cNvPr id="21" name="TextBox 20">
            <a:extLst>
              <a:ext uri="{FF2B5EF4-FFF2-40B4-BE49-F238E27FC236}">
                <a16:creationId xmlns:a16="http://schemas.microsoft.com/office/drawing/2014/main" id="{195A686D-FAB6-545C-E9A5-CDD6ADBAC33E}"/>
              </a:ext>
            </a:extLst>
          </p:cNvPr>
          <p:cNvSpPr txBox="1"/>
          <p:nvPr/>
        </p:nvSpPr>
        <p:spPr>
          <a:xfrm>
            <a:off x="1033450" y="2320492"/>
            <a:ext cx="3806590" cy="2769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FFFF"/>
                </a:solidFill>
                <a:effectLst>
                  <a:outerShdw blurRad="139700" sx="102000" sy="102000" algn="ctr" rotWithShape="0">
                    <a:prstClr val="black">
                      <a:alpha val="40000"/>
                    </a:prstClr>
                  </a:outerShdw>
                </a:effectLst>
                <a:uLnTx/>
                <a:uFillTx/>
                <a:latin typeface="Segoe UI"/>
                <a:ea typeface="+mn-ea"/>
                <a:cs typeface="+mn-cs"/>
              </a:rPr>
              <a:t>Enrich employee experiences</a:t>
            </a:r>
          </a:p>
        </p:txBody>
      </p:sp>
      <p:sp>
        <p:nvSpPr>
          <p:cNvPr id="24" name="TextBox 23">
            <a:extLst>
              <a:ext uri="{FF2B5EF4-FFF2-40B4-BE49-F238E27FC236}">
                <a16:creationId xmlns:a16="http://schemas.microsoft.com/office/drawing/2014/main" id="{546754FA-6548-8B97-B28E-752DD8D2FACA}"/>
              </a:ext>
            </a:extLst>
          </p:cNvPr>
          <p:cNvSpPr txBox="1"/>
          <p:nvPr/>
        </p:nvSpPr>
        <p:spPr>
          <a:xfrm>
            <a:off x="1033451" y="3462792"/>
            <a:ext cx="3358074" cy="2769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FFFF"/>
                </a:solidFill>
                <a:effectLst>
                  <a:outerShdw blurRad="139700" sx="102000" sy="102000" algn="ctr" rotWithShape="0">
                    <a:prstClr val="black">
                      <a:alpha val="40000"/>
                    </a:prstClr>
                  </a:outerShdw>
                </a:effectLst>
                <a:uLnTx/>
                <a:uFillTx/>
                <a:latin typeface="Segoe UI"/>
                <a:ea typeface="+mn-ea"/>
                <a:cs typeface="+mn-cs"/>
              </a:rPr>
              <a:t>Reinvent customer engagement</a:t>
            </a:r>
          </a:p>
        </p:txBody>
      </p:sp>
      <p:sp>
        <p:nvSpPr>
          <p:cNvPr id="22" name="TextBox 21">
            <a:extLst>
              <a:ext uri="{FF2B5EF4-FFF2-40B4-BE49-F238E27FC236}">
                <a16:creationId xmlns:a16="http://schemas.microsoft.com/office/drawing/2014/main" id="{636344CE-3EB5-0666-CBF3-61B96B7D16F0}"/>
              </a:ext>
            </a:extLst>
          </p:cNvPr>
          <p:cNvSpPr txBox="1"/>
          <p:nvPr/>
        </p:nvSpPr>
        <p:spPr>
          <a:xfrm>
            <a:off x="1033450" y="4605092"/>
            <a:ext cx="3873614" cy="2769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FFFF"/>
                </a:solidFill>
                <a:effectLst>
                  <a:outerShdw blurRad="139700" sx="102000" sy="102000" algn="ctr" rotWithShape="0">
                    <a:prstClr val="black">
                      <a:alpha val="40000"/>
                    </a:prstClr>
                  </a:outerShdw>
                </a:effectLst>
                <a:uLnTx/>
                <a:uFillTx/>
                <a:latin typeface="Segoe UI"/>
                <a:ea typeface="+mn-ea"/>
                <a:cs typeface="+mn-cs"/>
              </a:rPr>
              <a:t>Reshape business processes</a:t>
            </a:r>
          </a:p>
        </p:txBody>
      </p:sp>
      <p:sp>
        <p:nvSpPr>
          <p:cNvPr id="23" name="TextBox 22">
            <a:extLst>
              <a:ext uri="{FF2B5EF4-FFF2-40B4-BE49-F238E27FC236}">
                <a16:creationId xmlns:a16="http://schemas.microsoft.com/office/drawing/2014/main" id="{A27202C4-F13F-1F56-FBB9-0EEB1D38D99D}"/>
              </a:ext>
            </a:extLst>
          </p:cNvPr>
          <p:cNvSpPr txBox="1"/>
          <p:nvPr/>
        </p:nvSpPr>
        <p:spPr>
          <a:xfrm>
            <a:off x="1033450" y="5747391"/>
            <a:ext cx="3239442" cy="2769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FFFF"/>
                </a:solidFill>
                <a:effectLst>
                  <a:outerShdw blurRad="139700" sx="102000" sy="102000" algn="ctr" rotWithShape="0">
                    <a:prstClr val="black">
                      <a:alpha val="40000"/>
                    </a:prstClr>
                  </a:outerShdw>
                </a:effectLst>
                <a:uLnTx/>
                <a:uFillTx/>
                <a:latin typeface="Segoe UI"/>
                <a:ea typeface="+mn-ea"/>
                <a:cs typeface="+mn-cs"/>
              </a:rPr>
              <a:t>Bend the curve on innovation</a:t>
            </a:r>
          </a:p>
        </p:txBody>
      </p:sp>
      <p:sp>
        <p:nvSpPr>
          <p:cNvPr id="25" name="Rectangle: Rounded Corners 24">
            <a:extLst>
              <a:ext uri="{FF2B5EF4-FFF2-40B4-BE49-F238E27FC236}">
                <a16:creationId xmlns:a16="http://schemas.microsoft.com/office/drawing/2014/main" id="{BA5A765B-198A-3B32-B124-2139971756BF}"/>
              </a:ext>
            </a:extLst>
          </p:cNvPr>
          <p:cNvSpPr/>
          <p:nvPr/>
        </p:nvSpPr>
        <p:spPr bwMode="auto">
          <a:xfrm>
            <a:off x="4487060" y="2021967"/>
            <a:ext cx="2148840" cy="914400"/>
          </a:xfrm>
          <a:prstGeom prst="roundRect">
            <a:avLst>
              <a:gd name="adj" fmla="val 7287"/>
            </a:avLst>
          </a:prstGeom>
          <a:solidFill>
            <a:schemeClr val="tx1">
              <a:alpha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Segoe UI"/>
                <a:ea typeface="+mn-ea"/>
                <a:cs typeface="+mn-cs"/>
              </a:rPr>
              <a:t>Do your employees use AI to onboard faster, get answer instantly and navigate policies easily?</a:t>
            </a:r>
          </a:p>
        </p:txBody>
      </p:sp>
      <p:sp>
        <p:nvSpPr>
          <p:cNvPr id="26" name="Rectangle: Rounded Corners 25">
            <a:extLst>
              <a:ext uri="{FF2B5EF4-FFF2-40B4-BE49-F238E27FC236}">
                <a16:creationId xmlns:a16="http://schemas.microsoft.com/office/drawing/2014/main" id="{57C56DD1-F026-3815-1559-5D104EACF2C8}"/>
              </a:ext>
            </a:extLst>
          </p:cNvPr>
          <p:cNvSpPr/>
          <p:nvPr/>
        </p:nvSpPr>
        <p:spPr bwMode="auto">
          <a:xfrm>
            <a:off x="6771245" y="2021967"/>
            <a:ext cx="2148840" cy="914400"/>
          </a:xfrm>
          <a:prstGeom prst="roundRect">
            <a:avLst>
              <a:gd name="adj" fmla="val 7287"/>
            </a:avLst>
          </a:prstGeom>
          <a:solidFill>
            <a:schemeClr val="tx1">
              <a:alpha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Segoe UI"/>
                <a:ea typeface="+mn-ea"/>
                <a:cs typeface="+mn-cs"/>
              </a:rPr>
              <a:t>Do you use AI agents to personalize learning and guide career growth? </a:t>
            </a:r>
          </a:p>
        </p:txBody>
      </p:sp>
      <p:sp>
        <p:nvSpPr>
          <p:cNvPr id="27" name="Rectangle: Rounded Corners 26">
            <a:extLst>
              <a:ext uri="{FF2B5EF4-FFF2-40B4-BE49-F238E27FC236}">
                <a16:creationId xmlns:a16="http://schemas.microsoft.com/office/drawing/2014/main" id="{921B1B8B-127C-AD60-7EE5-FB0AAFDE17B1}"/>
              </a:ext>
            </a:extLst>
          </p:cNvPr>
          <p:cNvSpPr/>
          <p:nvPr/>
        </p:nvSpPr>
        <p:spPr bwMode="auto">
          <a:xfrm>
            <a:off x="9055430" y="2021967"/>
            <a:ext cx="2148840" cy="914400"/>
          </a:xfrm>
          <a:prstGeom prst="roundRect">
            <a:avLst>
              <a:gd name="adj" fmla="val 7287"/>
            </a:avLst>
          </a:prstGeom>
          <a:solidFill>
            <a:schemeClr val="tx1">
              <a:alpha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32472" rtl="0" eaLnBrk="1" fontAlgn="auto"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Segoe UI"/>
                <a:ea typeface="+mn-ea"/>
                <a:cs typeface="+mn-cs"/>
              </a:rPr>
              <a:t>Are you automating end-to-end onboarding, benefits, and internal mobility processes?</a:t>
            </a: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28" name="Title 12">
            <a:extLst>
              <a:ext uri="{FF2B5EF4-FFF2-40B4-BE49-F238E27FC236}">
                <a16:creationId xmlns:a16="http://schemas.microsoft.com/office/drawing/2014/main" id="{CE57690A-9841-D95D-B2A4-17561F78F586}"/>
              </a:ext>
            </a:extLst>
          </p:cNvPr>
          <p:cNvSpPr txBox="1">
            <a:spLocks/>
          </p:cNvSpPr>
          <p:nvPr/>
        </p:nvSpPr>
        <p:spPr>
          <a:xfrm>
            <a:off x="588263" y="457200"/>
            <a:ext cx="11018520" cy="553998"/>
          </a:xfrm>
          <a:prstGeom prst="rect">
            <a:avLst/>
          </a:prstGeom>
        </p:spPr>
        <p:txBody>
          <a:bodyPr>
            <a:normAutofit fontScale="90000" lnSpcReduction="10000"/>
          </a:bodyPr>
          <a:lst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a:lstStyle>
          <a:p>
            <a:pPr marL="0" marR="0" lvl="0" indent="0" algn="ctr" defTabSz="932742" rtl="0" eaLnBrk="1" fontAlgn="auto" latinLnBrk="0" hangingPunct="1">
              <a:lnSpc>
                <a:spcPct val="100000"/>
              </a:lnSpc>
              <a:spcBef>
                <a:spcPct val="0"/>
              </a:spcBef>
              <a:spcAft>
                <a:spcPts val="0"/>
              </a:spcAft>
              <a:buClrTx/>
              <a:buSzTx/>
              <a:buFontTx/>
              <a:buNone/>
              <a:tabLst/>
              <a:defRPr/>
            </a:pPr>
            <a:r>
              <a:rPr kumimoji="0" lang="en-US" sz="3600" b="0" i="0" u="none" strike="noStrike" kern="1200" cap="none" spc="-50" normalizeH="0" baseline="0" noProof="0">
                <a:ln w="3175">
                  <a:noFill/>
                </a:ln>
                <a:solidFill>
                  <a:srgbClr val="000000"/>
                </a:solidFill>
                <a:effectLst/>
                <a:uLnTx/>
                <a:uFillTx/>
                <a:latin typeface="Segoe UI Semibold"/>
                <a:ea typeface="+mn-ea"/>
                <a:cs typeface="Segoe UI" pitchFamily="34" charset="0"/>
              </a:rPr>
              <a:t>Where are you on the journey to Becoming Frontier?</a:t>
            </a:r>
          </a:p>
        </p:txBody>
      </p:sp>
      <p:sp>
        <p:nvSpPr>
          <p:cNvPr id="29" name="Rectangle: Rounded Corners 28">
            <a:extLst>
              <a:ext uri="{FF2B5EF4-FFF2-40B4-BE49-F238E27FC236}">
                <a16:creationId xmlns:a16="http://schemas.microsoft.com/office/drawing/2014/main" id="{556DA51C-18AC-E9D2-8629-02AA3497B73F}"/>
              </a:ext>
            </a:extLst>
          </p:cNvPr>
          <p:cNvSpPr/>
          <p:nvPr/>
        </p:nvSpPr>
        <p:spPr bwMode="auto">
          <a:xfrm>
            <a:off x="4487060" y="3151800"/>
            <a:ext cx="2148840" cy="914400"/>
          </a:xfrm>
          <a:prstGeom prst="roundRect">
            <a:avLst>
              <a:gd name="adj" fmla="val 7287"/>
            </a:avLst>
          </a:prstGeom>
          <a:solidFill>
            <a:schemeClr val="tx1">
              <a:alpha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32472" rtl="0" eaLnBrk="1" fontAlgn="auto"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Segoe UI"/>
                <a:ea typeface="+mn-ea"/>
                <a:cs typeface="+mn-cs"/>
              </a:rPr>
              <a:t>Do your customer-facing teams use AI to get ready for customer meetings?</a:t>
            </a: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30" name="Rectangle: Rounded Corners 29">
            <a:extLst>
              <a:ext uri="{FF2B5EF4-FFF2-40B4-BE49-F238E27FC236}">
                <a16:creationId xmlns:a16="http://schemas.microsoft.com/office/drawing/2014/main" id="{92176848-4717-AEBE-7620-274496E77FA3}"/>
              </a:ext>
            </a:extLst>
          </p:cNvPr>
          <p:cNvSpPr/>
          <p:nvPr/>
        </p:nvSpPr>
        <p:spPr bwMode="auto">
          <a:xfrm>
            <a:off x="6771245" y="3151800"/>
            <a:ext cx="2148840" cy="914400"/>
          </a:xfrm>
          <a:prstGeom prst="roundRect">
            <a:avLst>
              <a:gd name="adj" fmla="val 7287"/>
            </a:avLst>
          </a:prstGeom>
          <a:solidFill>
            <a:schemeClr val="tx1">
              <a:alpha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32472"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Segoe UI"/>
                <a:ea typeface="+mn-ea"/>
                <a:cs typeface="+mn-cs"/>
              </a:rPr>
              <a:t>Do you use agents to triage customer issues and inquires across multiple channels? </a:t>
            </a: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31" name="Rectangle: Rounded Corners 30">
            <a:extLst>
              <a:ext uri="{FF2B5EF4-FFF2-40B4-BE49-F238E27FC236}">
                <a16:creationId xmlns:a16="http://schemas.microsoft.com/office/drawing/2014/main" id="{B74FB5DD-768D-5894-E16C-2B159BBB6E08}"/>
              </a:ext>
            </a:extLst>
          </p:cNvPr>
          <p:cNvSpPr/>
          <p:nvPr/>
        </p:nvSpPr>
        <p:spPr bwMode="auto">
          <a:xfrm>
            <a:off x="9055430" y="3151800"/>
            <a:ext cx="2148840" cy="914400"/>
          </a:xfrm>
          <a:prstGeom prst="roundRect">
            <a:avLst>
              <a:gd name="adj" fmla="val 7287"/>
            </a:avLst>
          </a:prstGeom>
          <a:solidFill>
            <a:schemeClr val="tx1">
              <a:alpha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Segoe UI"/>
                <a:ea typeface="+mn-ea"/>
                <a:cs typeface="+mn-cs"/>
              </a:rPr>
              <a:t>Do you have multiple agents that fully resolves customer problems?</a:t>
            </a:r>
          </a:p>
        </p:txBody>
      </p:sp>
      <p:sp>
        <p:nvSpPr>
          <p:cNvPr id="32" name="Rectangle: Rounded Corners 31">
            <a:extLst>
              <a:ext uri="{FF2B5EF4-FFF2-40B4-BE49-F238E27FC236}">
                <a16:creationId xmlns:a16="http://schemas.microsoft.com/office/drawing/2014/main" id="{BCDAD152-08A3-2E9C-0B94-CF0A58798B60}"/>
              </a:ext>
            </a:extLst>
          </p:cNvPr>
          <p:cNvSpPr/>
          <p:nvPr/>
        </p:nvSpPr>
        <p:spPr bwMode="auto">
          <a:xfrm>
            <a:off x="4487060" y="4295207"/>
            <a:ext cx="2148840" cy="914400"/>
          </a:xfrm>
          <a:prstGeom prst="roundRect">
            <a:avLst>
              <a:gd name="adj" fmla="val 7287"/>
            </a:avLst>
          </a:prstGeom>
          <a:solidFill>
            <a:schemeClr val="tx1">
              <a:alpha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Segoe UI"/>
                <a:ea typeface="+mn-ea"/>
                <a:cs typeface="+mn-cs"/>
              </a:rPr>
              <a:t>Do operations teams use AI to work more efficiently?</a:t>
            </a:r>
          </a:p>
        </p:txBody>
      </p:sp>
      <p:sp>
        <p:nvSpPr>
          <p:cNvPr id="33" name="Rectangle: Rounded Corners 32">
            <a:extLst>
              <a:ext uri="{FF2B5EF4-FFF2-40B4-BE49-F238E27FC236}">
                <a16:creationId xmlns:a16="http://schemas.microsoft.com/office/drawing/2014/main" id="{367EA52B-A831-C0BC-3D76-CB37D9824633}"/>
              </a:ext>
            </a:extLst>
          </p:cNvPr>
          <p:cNvSpPr/>
          <p:nvPr/>
        </p:nvSpPr>
        <p:spPr bwMode="auto">
          <a:xfrm>
            <a:off x="6771245" y="4295207"/>
            <a:ext cx="2148840" cy="914400"/>
          </a:xfrm>
          <a:prstGeom prst="roundRect">
            <a:avLst>
              <a:gd name="adj" fmla="val 7287"/>
            </a:avLst>
          </a:prstGeom>
          <a:solidFill>
            <a:schemeClr val="tx1">
              <a:alpha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32472" rtl="0" eaLnBrk="1" fontAlgn="auto"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Segoe UI"/>
                <a:ea typeface="+mn-ea"/>
                <a:cs typeface="+mn-cs"/>
              </a:rPr>
              <a:t>Do AI agents proactively gain insights and help improve operations?</a:t>
            </a: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34" name="Rectangle: Rounded Corners 33">
            <a:extLst>
              <a:ext uri="{FF2B5EF4-FFF2-40B4-BE49-F238E27FC236}">
                <a16:creationId xmlns:a16="http://schemas.microsoft.com/office/drawing/2014/main" id="{2216A409-A7EE-6B72-F815-F3977E1083FD}"/>
              </a:ext>
            </a:extLst>
          </p:cNvPr>
          <p:cNvSpPr/>
          <p:nvPr/>
        </p:nvSpPr>
        <p:spPr bwMode="auto">
          <a:xfrm>
            <a:off x="9055430" y="4295207"/>
            <a:ext cx="2148840" cy="914400"/>
          </a:xfrm>
          <a:prstGeom prst="roundRect">
            <a:avLst>
              <a:gd name="adj" fmla="val 7287"/>
            </a:avLst>
          </a:prstGeom>
          <a:solidFill>
            <a:schemeClr val="tx1">
              <a:alpha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32472" rtl="0" eaLnBrk="1" fontAlgn="auto"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Segoe UI"/>
                <a:ea typeface="+mn-ea"/>
                <a:cs typeface="+mn-cs"/>
              </a:rPr>
              <a:t>Are you automating department workflows like procurement, compliance, and IT support?</a:t>
            </a: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35" name="Rectangle: Rounded Corners 34">
            <a:extLst>
              <a:ext uri="{FF2B5EF4-FFF2-40B4-BE49-F238E27FC236}">
                <a16:creationId xmlns:a16="http://schemas.microsoft.com/office/drawing/2014/main" id="{B3CF7A72-34F0-25DF-1509-DFB997415CE4}"/>
              </a:ext>
            </a:extLst>
          </p:cNvPr>
          <p:cNvSpPr/>
          <p:nvPr/>
        </p:nvSpPr>
        <p:spPr bwMode="auto">
          <a:xfrm>
            <a:off x="4487060" y="5428691"/>
            <a:ext cx="2148840" cy="914400"/>
          </a:xfrm>
          <a:prstGeom prst="roundRect">
            <a:avLst>
              <a:gd name="adj" fmla="val 7287"/>
            </a:avLst>
          </a:prstGeom>
          <a:solidFill>
            <a:schemeClr val="tx1">
              <a:alpha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32472" rtl="0" eaLnBrk="1" fontAlgn="auto"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Segoe UI"/>
                <a:ea typeface="+mn-ea"/>
                <a:cs typeface="+mn-cs"/>
              </a:rPr>
              <a:t>Do your developers leverage AI to speed up product development?</a:t>
            </a: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36" name="Rectangle: Rounded Corners 35">
            <a:extLst>
              <a:ext uri="{FF2B5EF4-FFF2-40B4-BE49-F238E27FC236}">
                <a16:creationId xmlns:a16="http://schemas.microsoft.com/office/drawing/2014/main" id="{9BB39C61-D1E2-E05B-E345-ED048435B5CE}"/>
              </a:ext>
            </a:extLst>
          </p:cNvPr>
          <p:cNvSpPr/>
          <p:nvPr/>
        </p:nvSpPr>
        <p:spPr bwMode="auto">
          <a:xfrm>
            <a:off x="6745326" y="5428691"/>
            <a:ext cx="2148840" cy="914400"/>
          </a:xfrm>
          <a:prstGeom prst="roundRect">
            <a:avLst>
              <a:gd name="adj" fmla="val 7287"/>
            </a:avLst>
          </a:prstGeom>
          <a:solidFill>
            <a:schemeClr val="tx1">
              <a:alpha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32472" rtl="0" eaLnBrk="1" fontAlgn="auto"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Segoe UI"/>
                <a:ea typeface="+mn-ea"/>
                <a:cs typeface="+mn-cs"/>
              </a:rPr>
              <a:t>Do AI agents automate testing, docs, and releases?</a:t>
            </a: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37" name="Rectangle: Rounded Corners 36">
            <a:extLst>
              <a:ext uri="{FF2B5EF4-FFF2-40B4-BE49-F238E27FC236}">
                <a16:creationId xmlns:a16="http://schemas.microsoft.com/office/drawing/2014/main" id="{1DBAD982-163F-3E7F-15FD-9C082004194F}"/>
              </a:ext>
            </a:extLst>
          </p:cNvPr>
          <p:cNvSpPr/>
          <p:nvPr/>
        </p:nvSpPr>
        <p:spPr bwMode="auto">
          <a:xfrm>
            <a:off x="9003592" y="5428691"/>
            <a:ext cx="2148840" cy="914400"/>
          </a:xfrm>
          <a:prstGeom prst="roundRect">
            <a:avLst>
              <a:gd name="adj" fmla="val 7287"/>
            </a:avLst>
          </a:prstGeom>
          <a:solidFill>
            <a:schemeClr val="tx1">
              <a:alpha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32472" rtl="0" eaLnBrk="1" fontAlgn="auto"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Segoe UI"/>
                <a:ea typeface="+mn-ea"/>
                <a:cs typeface="+mn-cs"/>
              </a:rPr>
              <a:t>Are you implementing multiple agents across your product development pipeline? </a:t>
            </a: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1899897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1000"/>
                                        <p:tgtEl>
                                          <p:spTgt spid="21"/>
                                        </p:tgtEl>
                                      </p:cBhvr>
                                    </p:animEffect>
                                    <p:anim calcmode="lin" valueType="num">
                                      <p:cBhvr>
                                        <p:cTn id="13" dur="1000" fill="hold"/>
                                        <p:tgtEl>
                                          <p:spTgt spid="21"/>
                                        </p:tgtEl>
                                        <p:attrNameLst>
                                          <p:attrName>ppt_x</p:attrName>
                                        </p:attrNameLst>
                                      </p:cBhvr>
                                      <p:tavLst>
                                        <p:tav tm="0">
                                          <p:val>
                                            <p:strVal val="#ppt_x"/>
                                          </p:val>
                                        </p:tav>
                                        <p:tav tm="100000">
                                          <p:val>
                                            <p:strVal val="#ppt_x"/>
                                          </p:val>
                                        </p:tav>
                                      </p:tavLst>
                                    </p:anim>
                                    <p:anim calcmode="lin" valueType="num">
                                      <p:cBhvr>
                                        <p:cTn id="14" dur="1000" fill="hold"/>
                                        <p:tgtEl>
                                          <p:spTgt spid="21"/>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0" presetClass="entr" presetSubtype="0" fill="hold" grpId="0" nodeType="afterEffect">
                                  <p:stCondLst>
                                    <p:cond delay="10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childTnLst>
                          </p:cTn>
                        </p:par>
                        <p:par>
                          <p:cTn id="19" fill="hold">
                            <p:stCondLst>
                              <p:cond delay="1600"/>
                            </p:stCondLst>
                            <p:childTnLst>
                              <p:par>
                                <p:cTn id="20" presetID="10" presetClass="entr" presetSubtype="0" fill="hold" grpId="0" nodeType="afterEffect">
                                  <p:stCondLst>
                                    <p:cond delay="25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childTnLst>
                          </p:cTn>
                        </p:par>
                        <p:par>
                          <p:cTn id="23" fill="hold">
                            <p:stCondLst>
                              <p:cond delay="2350"/>
                            </p:stCondLst>
                            <p:childTnLst>
                              <p:par>
                                <p:cTn id="24" presetID="10" presetClass="entr" presetSubtype="0" fill="hold" grpId="0" nodeType="afterEffect">
                                  <p:stCondLst>
                                    <p:cond delay="250"/>
                                  </p:st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1000"/>
                                        <p:tgtEl>
                                          <p:spTgt spid="24"/>
                                        </p:tgtEl>
                                      </p:cBhvr>
                                    </p:animEffect>
                                    <p:anim calcmode="lin" valueType="num">
                                      <p:cBhvr>
                                        <p:cTn id="32" dur="1000" fill="hold"/>
                                        <p:tgtEl>
                                          <p:spTgt spid="24"/>
                                        </p:tgtEl>
                                        <p:attrNameLst>
                                          <p:attrName>ppt_x</p:attrName>
                                        </p:attrNameLst>
                                      </p:cBhvr>
                                      <p:tavLst>
                                        <p:tav tm="0">
                                          <p:val>
                                            <p:strVal val="#ppt_x"/>
                                          </p:val>
                                        </p:tav>
                                        <p:tav tm="100000">
                                          <p:val>
                                            <p:strVal val="#ppt_x"/>
                                          </p:val>
                                        </p:tav>
                                      </p:tavLst>
                                    </p:anim>
                                    <p:anim calcmode="lin" valueType="num">
                                      <p:cBhvr>
                                        <p:cTn id="33" dur="1000" fill="hold"/>
                                        <p:tgtEl>
                                          <p:spTgt spid="24"/>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1000"/>
                                        <p:tgtEl>
                                          <p:spTgt spid="5"/>
                                        </p:tgtEl>
                                      </p:cBhvr>
                                    </p:animEffect>
                                    <p:anim calcmode="lin" valueType="num">
                                      <p:cBhvr>
                                        <p:cTn id="37" dur="1000" fill="hold"/>
                                        <p:tgtEl>
                                          <p:spTgt spid="5"/>
                                        </p:tgtEl>
                                        <p:attrNameLst>
                                          <p:attrName>ppt_x</p:attrName>
                                        </p:attrNameLst>
                                      </p:cBhvr>
                                      <p:tavLst>
                                        <p:tav tm="0">
                                          <p:val>
                                            <p:strVal val="#ppt_x"/>
                                          </p:val>
                                        </p:tav>
                                        <p:tav tm="100000">
                                          <p:val>
                                            <p:strVal val="#ppt_x"/>
                                          </p:val>
                                        </p:tav>
                                      </p:tavLst>
                                    </p:anim>
                                    <p:anim calcmode="lin" valueType="num">
                                      <p:cBhvr>
                                        <p:cTn id="38" dur="1000" fill="hold"/>
                                        <p:tgtEl>
                                          <p:spTgt spid="5"/>
                                        </p:tgtEl>
                                        <p:attrNameLst>
                                          <p:attrName>ppt_y</p:attrName>
                                        </p:attrNameLst>
                                      </p:cBhvr>
                                      <p:tavLst>
                                        <p:tav tm="0">
                                          <p:val>
                                            <p:strVal val="#ppt_y+.1"/>
                                          </p:val>
                                        </p:tav>
                                        <p:tav tm="100000">
                                          <p:val>
                                            <p:strVal val="#ppt_y"/>
                                          </p:val>
                                        </p:tav>
                                      </p:tavLst>
                                    </p:anim>
                                  </p:childTnLst>
                                </p:cTn>
                              </p:par>
                            </p:childTnLst>
                          </p:cTn>
                        </p:par>
                        <p:par>
                          <p:cTn id="39" fill="hold">
                            <p:stCondLst>
                              <p:cond delay="1000"/>
                            </p:stCondLst>
                            <p:childTnLst>
                              <p:par>
                                <p:cTn id="40" presetID="10" presetClass="entr" presetSubtype="0" fill="hold" grpId="0" nodeType="afterEffect">
                                  <p:stCondLst>
                                    <p:cond delay="100"/>
                                  </p:stCondLst>
                                  <p:childTnLst>
                                    <p:set>
                                      <p:cBhvr>
                                        <p:cTn id="41" dur="1" fill="hold">
                                          <p:stCondLst>
                                            <p:cond delay="0"/>
                                          </p:stCondLst>
                                        </p:cTn>
                                        <p:tgtEl>
                                          <p:spTgt spid="29"/>
                                        </p:tgtEl>
                                        <p:attrNameLst>
                                          <p:attrName>style.visibility</p:attrName>
                                        </p:attrNameLst>
                                      </p:cBhvr>
                                      <p:to>
                                        <p:strVal val="visible"/>
                                      </p:to>
                                    </p:set>
                                    <p:animEffect transition="in" filter="fade">
                                      <p:cBhvr>
                                        <p:cTn id="42" dur="500"/>
                                        <p:tgtEl>
                                          <p:spTgt spid="29"/>
                                        </p:tgtEl>
                                      </p:cBhvr>
                                    </p:animEffect>
                                  </p:childTnLst>
                                </p:cTn>
                              </p:par>
                            </p:childTnLst>
                          </p:cTn>
                        </p:par>
                        <p:par>
                          <p:cTn id="43" fill="hold">
                            <p:stCondLst>
                              <p:cond delay="1600"/>
                            </p:stCondLst>
                            <p:childTnLst>
                              <p:par>
                                <p:cTn id="44" presetID="10" presetClass="entr" presetSubtype="0" fill="hold" grpId="0" nodeType="afterEffect">
                                  <p:stCondLst>
                                    <p:cond delay="250"/>
                                  </p:stCondLst>
                                  <p:childTnLst>
                                    <p:set>
                                      <p:cBhvr>
                                        <p:cTn id="45" dur="1" fill="hold">
                                          <p:stCondLst>
                                            <p:cond delay="0"/>
                                          </p:stCondLst>
                                        </p:cTn>
                                        <p:tgtEl>
                                          <p:spTgt spid="30"/>
                                        </p:tgtEl>
                                        <p:attrNameLst>
                                          <p:attrName>style.visibility</p:attrName>
                                        </p:attrNameLst>
                                      </p:cBhvr>
                                      <p:to>
                                        <p:strVal val="visible"/>
                                      </p:to>
                                    </p:set>
                                    <p:animEffect transition="in" filter="fade">
                                      <p:cBhvr>
                                        <p:cTn id="46" dur="500"/>
                                        <p:tgtEl>
                                          <p:spTgt spid="30"/>
                                        </p:tgtEl>
                                      </p:cBhvr>
                                    </p:animEffect>
                                  </p:childTnLst>
                                </p:cTn>
                              </p:par>
                            </p:childTnLst>
                          </p:cTn>
                        </p:par>
                        <p:par>
                          <p:cTn id="47" fill="hold">
                            <p:stCondLst>
                              <p:cond delay="2350"/>
                            </p:stCondLst>
                            <p:childTnLst>
                              <p:par>
                                <p:cTn id="48" presetID="10" presetClass="entr" presetSubtype="0" fill="hold" grpId="0" nodeType="afterEffect">
                                  <p:stCondLst>
                                    <p:cond delay="250"/>
                                  </p:stCondLst>
                                  <p:childTnLst>
                                    <p:set>
                                      <p:cBhvr>
                                        <p:cTn id="49" dur="1" fill="hold">
                                          <p:stCondLst>
                                            <p:cond delay="0"/>
                                          </p:stCondLst>
                                        </p:cTn>
                                        <p:tgtEl>
                                          <p:spTgt spid="31"/>
                                        </p:tgtEl>
                                        <p:attrNameLst>
                                          <p:attrName>style.visibility</p:attrName>
                                        </p:attrNameLst>
                                      </p:cBhvr>
                                      <p:to>
                                        <p:strVal val="visible"/>
                                      </p:to>
                                    </p:set>
                                    <p:animEffect transition="in" filter="fade">
                                      <p:cBhvr>
                                        <p:cTn id="50" dur="500"/>
                                        <p:tgtEl>
                                          <p:spTgt spid="31"/>
                                        </p:tgtEl>
                                      </p:cBhvr>
                                    </p:animEffect>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grpId="0" nodeType="click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1000"/>
                                        <p:tgtEl>
                                          <p:spTgt spid="22"/>
                                        </p:tgtEl>
                                      </p:cBhvr>
                                    </p:animEffect>
                                    <p:anim calcmode="lin" valueType="num">
                                      <p:cBhvr>
                                        <p:cTn id="56" dur="1000" fill="hold"/>
                                        <p:tgtEl>
                                          <p:spTgt spid="22"/>
                                        </p:tgtEl>
                                        <p:attrNameLst>
                                          <p:attrName>ppt_x</p:attrName>
                                        </p:attrNameLst>
                                      </p:cBhvr>
                                      <p:tavLst>
                                        <p:tav tm="0">
                                          <p:val>
                                            <p:strVal val="#ppt_x"/>
                                          </p:val>
                                        </p:tav>
                                        <p:tav tm="100000">
                                          <p:val>
                                            <p:strVal val="#ppt_x"/>
                                          </p:val>
                                        </p:tav>
                                      </p:tavLst>
                                    </p:anim>
                                    <p:anim calcmode="lin" valueType="num">
                                      <p:cBhvr>
                                        <p:cTn id="57" dur="1000" fill="hold"/>
                                        <p:tgtEl>
                                          <p:spTgt spid="22"/>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4"/>
                                        </p:tgtEl>
                                        <p:attrNameLst>
                                          <p:attrName>style.visibility</p:attrName>
                                        </p:attrNameLst>
                                      </p:cBhvr>
                                      <p:to>
                                        <p:strVal val="visible"/>
                                      </p:to>
                                    </p:set>
                                    <p:animEffect transition="in" filter="fade">
                                      <p:cBhvr>
                                        <p:cTn id="60" dur="1000"/>
                                        <p:tgtEl>
                                          <p:spTgt spid="4"/>
                                        </p:tgtEl>
                                      </p:cBhvr>
                                    </p:animEffect>
                                    <p:anim calcmode="lin" valueType="num">
                                      <p:cBhvr>
                                        <p:cTn id="61" dur="1000" fill="hold"/>
                                        <p:tgtEl>
                                          <p:spTgt spid="4"/>
                                        </p:tgtEl>
                                        <p:attrNameLst>
                                          <p:attrName>ppt_x</p:attrName>
                                        </p:attrNameLst>
                                      </p:cBhvr>
                                      <p:tavLst>
                                        <p:tav tm="0">
                                          <p:val>
                                            <p:strVal val="#ppt_x"/>
                                          </p:val>
                                        </p:tav>
                                        <p:tav tm="100000">
                                          <p:val>
                                            <p:strVal val="#ppt_x"/>
                                          </p:val>
                                        </p:tav>
                                      </p:tavLst>
                                    </p:anim>
                                    <p:anim calcmode="lin" valueType="num">
                                      <p:cBhvr>
                                        <p:cTn id="62" dur="1000" fill="hold"/>
                                        <p:tgtEl>
                                          <p:spTgt spid="4"/>
                                        </p:tgtEl>
                                        <p:attrNameLst>
                                          <p:attrName>ppt_y</p:attrName>
                                        </p:attrNameLst>
                                      </p:cBhvr>
                                      <p:tavLst>
                                        <p:tav tm="0">
                                          <p:val>
                                            <p:strVal val="#ppt_y+.1"/>
                                          </p:val>
                                        </p:tav>
                                        <p:tav tm="100000">
                                          <p:val>
                                            <p:strVal val="#ppt_y"/>
                                          </p:val>
                                        </p:tav>
                                      </p:tavLst>
                                    </p:anim>
                                  </p:childTnLst>
                                </p:cTn>
                              </p:par>
                            </p:childTnLst>
                          </p:cTn>
                        </p:par>
                        <p:par>
                          <p:cTn id="63" fill="hold">
                            <p:stCondLst>
                              <p:cond delay="1000"/>
                            </p:stCondLst>
                            <p:childTnLst>
                              <p:par>
                                <p:cTn id="64" presetID="10" presetClass="entr" presetSubtype="0" fill="hold" grpId="0" nodeType="afterEffect">
                                  <p:stCondLst>
                                    <p:cond delay="100"/>
                                  </p:stCondLst>
                                  <p:childTnLst>
                                    <p:set>
                                      <p:cBhvr>
                                        <p:cTn id="65" dur="1" fill="hold">
                                          <p:stCondLst>
                                            <p:cond delay="0"/>
                                          </p:stCondLst>
                                        </p:cTn>
                                        <p:tgtEl>
                                          <p:spTgt spid="32"/>
                                        </p:tgtEl>
                                        <p:attrNameLst>
                                          <p:attrName>style.visibility</p:attrName>
                                        </p:attrNameLst>
                                      </p:cBhvr>
                                      <p:to>
                                        <p:strVal val="visible"/>
                                      </p:to>
                                    </p:set>
                                    <p:animEffect transition="in" filter="fade">
                                      <p:cBhvr>
                                        <p:cTn id="66" dur="500"/>
                                        <p:tgtEl>
                                          <p:spTgt spid="32"/>
                                        </p:tgtEl>
                                      </p:cBhvr>
                                    </p:animEffect>
                                  </p:childTnLst>
                                </p:cTn>
                              </p:par>
                            </p:childTnLst>
                          </p:cTn>
                        </p:par>
                        <p:par>
                          <p:cTn id="67" fill="hold">
                            <p:stCondLst>
                              <p:cond delay="1600"/>
                            </p:stCondLst>
                            <p:childTnLst>
                              <p:par>
                                <p:cTn id="68" presetID="10" presetClass="entr" presetSubtype="0" fill="hold" grpId="0" nodeType="afterEffect">
                                  <p:stCondLst>
                                    <p:cond delay="250"/>
                                  </p:stCondLst>
                                  <p:childTnLst>
                                    <p:set>
                                      <p:cBhvr>
                                        <p:cTn id="69" dur="1" fill="hold">
                                          <p:stCondLst>
                                            <p:cond delay="0"/>
                                          </p:stCondLst>
                                        </p:cTn>
                                        <p:tgtEl>
                                          <p:spTgt spid="33"/>
                                        </p:tgtEl>
                                        <p:attrNameLst>
                                          <p:attrName>style.visibility</p:attrName>
                                        </p:attrNameLst>
                                      </p:cBhvr>
                                      <p:to>
                                        <p:strVal val="visible"/>
                                      </p:to>
                                    </p:set>
                                    <p:animEffect transition="in" filter="fade">
                                      <p:cBhvr>
                                        <p:cTn id="70" dur="500"/>
                                        <p:tgtEl>
                                          <p:spTgt spid="33"/>
                                        </p:tgtEl>
                                      </p:cBhvr>
                                    </p:animEffect>
                                  </p:childTnLst>
                                </p:cTn>
                              </p:par>
                            </p:childTnLst>
                          </p:cTn>
                        </p:par>
                        <p:par>
                          <p:cTn id="71" fill="hold">
                            <p:stCondLst>
                              <p:cond delay="2350"/>
                            </p:stCondLst>
                            <p:childTnLst>
                              <p:par>
                                <p:cTn id="72" presetID="10" presetClass="entr" presetSubtype="0" fill="hold" grpId="0" nodeType="afterEffect">
                                  <p:stCondLst>
                                    <p:cond delay="250"/>
                                  </p:stCondLst>
                                  <p:childTnLst>
                                    <p:set>
                                      <p:cBhvr>
                                        <p:cTn id="73" dur="1" fill="hold">
                                          <p:stCondLst>
                                            <p:cond delay="0"/>
                                          </p:stCondLst>
                                        </p:cTn>
                                        <p:tgtEl>
                                          <p:spTgt spid="34"/>
                                        </p:tgtEl>
                                        <p:attrNameLst>
                                          <p:attrName>style.visibility</p:attrName>
                                        </p:attrNameLst>
                                      </p:cBhvr>
                                      <p:to>
                                        <p:strVal val="visible"/>
                                      </p:to>
                                    </p:set>
                                    <p:animEffect transition="in" filter="fade">
                                      <p:cBhvr>
                                        <p:cTn id="74" dur="500"/>
                                        <p:tgtEl>
                                          <p:spTgt spid="34"/>
                                        </p:tgtEl>
                                      </p:cBhvr>
                                    </p:animEffect>
                                  </p:childTnLst>
                                </p:cTn>
                              </p:par>
                            </p:childTnLst>
                          </p:cTn>
                        </p:par>
                      </p:childTnLst>
                    </p:cTn>
                  </p:par>
                  <p:par>
                    <p:cTn id="75" fill="hold">
                      <p:stCondLst>
                        <p:cond delay="indefinite"/>
                      </p:stCondLst>
                      <p:childTnLst>
                        <p:par>
                          <p:cTn id="76" fill="hold">
                            <p:stCondLst>
                              <p:cond delay="0"/>
                            </p:stCondLst>
                            <p:childTnLst>
                              <p:par>
                                <p:cTn id="77" presetID="42" presetClass="entr" presetSubtype="0" fill="hold" nodeType="clickEffect">
                                  <p:stCondLst>
                                    <p:cond delay="0"/>
                                  </p:stCondLst>
                                  <p:childTnLst>
                                    <p:set>
                                      <p:cBhvr>
                                        <p:cTn id="78" dur="1" fill="hold">
                                          <p:stCondLst>
                                            <p:cond delay="0"/>
                                          </p:stCondLst>
                                        </p:cTn>
                                        <p:tgtEl>
                                          <p:spTgt spid="3"/>
                                        </p:tgtEl>
                                        <p:attrNameLst>
                                          <p:attrName>style.visibility</p:attrName>
                                        </p:attrNameLst>
                                      </p:cBhvr>
                                      <p:to>
                                        <p:strVal val="visible"/>
                                      </p:to>
                                    </p:set>
                                    <p:animEffect transition="in" filter="fade">
                                      <p:cBhvr>
                                        <p:cTn id="79" dur="1000"/>
                                        <p:tgtEl>
                                          <p:spTgt spid="3"/>
                                        </p:tgtEl>
                                      </p:cBhvr>
                                    </p:animEffect>
                                    <p:anim calcmode="lin" valueType="num">
                                      <p:cBhvr>
                                        <p:cTn id="80" dur="1000" fill="hold"/>
                                        <p:tgtEl>
                                          <p:spTgt spid="3"/>
                                        </p:tgtEl>
                                        <p:attrNameLst>
                                          <p:attrName>ppt_x</p:attrName>
                                        </p:attrNameLst>
                                      </p:cBhvr>
                                      <p:tavLst>
                                        <p:tav tm="0">
                                          <p:val>
                                            <p:strVal val="#ppt_x"/>
                                          </p:val>
                                        </p:tav>
                                        <p:tav tm="100000">
                                          <p:val>
                                            <p:strVal val="#ppt_x"/>
                                          </p:val>
                                        </p:tav>
                                      </p:tavLst>
                                    </p:anim>
                                    <p:anim calcmode="lin" valueType="num">
                                      <p:cBhvr>
                                        <p:cTn id="81" dur="1000" fill="hold"/>
                                        <p:tgtEl>
                                          <p:spTgt spid="3"/>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fade">
                                      <p:cBhvr>
                                        <p:cTn id="84" dur="1000"/>
                                        <p:tgtEl>
                                          <p:spTgt spid="23"/>
                                        </p:tgtEl>
                                      </p:cBhvr>
                                    </p:animEffect>
                                    <p:anim calcmode="lin" valueType="num">
                                      <p:cBhvr>
                                        <p:cTn id="85" dur="1000" fill="hold"/>
                                        <p:tgtEl>
                                          <p:spTgt spid="23"/>
                                        </p:tgtEl>
                                        <p:attrNameLst>
                                          <p:attrName>ppt_x</p:attrName>
                                        </p:attrNameLst>
                                      </p:cBhvr>
                                      <p:tavLst>
                                        <p:tav tm="0">
                                          <p:val>
                                            <p:strVal val="#ppt_x"/>
                                          </p:val>
                                        </p:tav>
                                        <p:tav tm="100000">
                                          <p:val>
                                            <p:strVal val="#ppt_x"/>
                                          </p:val>
                                        </p:tav>
                                      </p:tavLst>
                                    </p:anim>
                                    <p:anim calcmode="lin" valueType="num">
                                      <p:cBhvr>
                                        <p:cTn id="86" dur="1000" fill="hold"/>
                                        <p:tgtEl>
                                          <p:spTgt spid="23"/>
                                        </p:tgtEl>
                                        <p:attrNameLst>
                                          <p:attrName>ppt_y</p:attrName>
                                        </p:attrNameLst>
                                      </p:cBhvr>
                                      <p:tavLst>
                                        <p:tav tm="0">
                                          <p:val>
                                            <p:strVal val="#ppt_y+.1"/>
                                          </p:val>
                                        </p:tav>
                                        <p:tav tm="100000">
                                          <p:val>
                                            <p:strVal val="#ppt_y"/>
                                          </p:val>
                                        </p:tav>
                                      </p:tavLst>
                                    </p:anim>
                                  </p:childTnLst>
                                </p:cTn>
                              </p:par>
                            </p:childTnLst>
                          </p:cTn>
                        </p:par>
                        <p:par>
                          <p:cTn id="87" fill="hold">
                            <p:stCondLst>
                              <p:cond delay="1000"/>
                            </p:stCondLst>
                            <p:childTnLst>
                              <p:par>
                                <p:cTn id="88" presetID="10" presetClass="entr" presetSubtype="0" fill="hold" grpId="0" nodeType="afterEffect">
                                  <p:stCondLst>
                                    <p:cond delay="100"/>
                                  </p:stCondLst>
                                  <p:childTnLst>
                                    <p:set>
                                      <p:cBhvr>
                                        <p:cTn id="89" dur="1" fill="hold">
                                          <p:stCondLst>
                                            <p:cond delay="0"/>
                                          </p:stCondLst>
                                        </p:cTn>
                                        <p:tgtEl>
                                          <p:spTgt spid="35"/>
                                        </p:tgtEl>
                                        <p:attrNameLst>
                                          <p:attrName>style.visibility</p:attrName>
                                        </p:attrNameLst>
                                      </p:cBhvr>
                                      <p:to>
                                        <p:strVal val="visible"/>
                                      </p:to>
                                    </p:set>
                                    <p:animEffect transition="in" filter="fade">
                                      <p:cBhvr>
                                        <p:cTn id="90" dur="500"/>
                                        <p:tgtEl>
                                          <p:spTgt spid="35"/>
                                        </p:tgtEl>
                                      </p:cBhvr>
                                    </p:animEffect>
                                  </p:childTnLst>
                                </p:cTn>
                              </p:par>
                            </p:childTnLst>
                          </p:cTn>
                        </p:par>
                        <p:par>
                          <p:cTn id="91" fill="hold">
                            <p:stCondLst>
                              <p:cond delay="1600"/>
                            </p:stCondLst>
                            <p:childTnLst>
                              <p:par>
                                <p:cTn id="92" presetID="10" presetClass="entr" presetSubtype="0" fill="hold" grpId="0" nodeType="afterEffect">
                                  <p:stCondLst>
                                    <p:cond delay="250"/>
                                  </p:stCondLst>
                                  <p:childTnLst>
                                    <p:set>
                                      <p:cBhvr>
                                        <p:cTn id="93" dur="1" fill="hold">
                                          <p:stCondLst>
                                            <p:cond delay="0"/>
                                          </p:stCondLst>
                                        </p:cTn>
                                        <p:tgtEl>
                                          <p:spTgt spid="36"/>
                                        </p:tgtEl>
                                        <p:attrNameLst>
                                          <p:attrName>style.visibility</p:attrName>
                                        </p:attrNameLst>
                                      </p:cBhvr>
                                      <p:to>
                                        <p:strVal val="visible"/>
                                      </p:to>
                                    </p:set>
                                    <p:animEffect transition="in" filter="fade">
                                      <p:cBhvr>
                                        <p:cTn id="94" dur="500"/>
                                        <p:tgtEl>
                                          <p:spTgt spid="36"/>
                                        </p:tgtEl>
                                      </p:cBhvr>
                                    </p:animEffect>
                                  </p:childTnLst>
                                </p:cTn>
                              </p:par>
                            </p:childTnLst>
                          </p:cTn>
                        </p:par>
                        <p:par>
                          <p:cTn id="95" fill="hold">
                            <p:stCondLst>
                              <p:cond delay="2350"/>
                            </p:stCondLst>
                            <p:childTnLst>
                              <p:par>
                                <p:cTn id="96" presetID="10" presetClass="entr" presetSubtype="0" fill="hold" grpId="0" nodeType="afterEffect">
                                  <p:stCondLst>
                                    <p:cond delay="250"/>
                                  </p:stCondLst>
                                  <p:childTnLst>
                                    <p:set>
                                      <p:cBhvr>
                                        <p:cTn id="97" dur="1" fill="hold">
                                          <p:stCondLst>
                                            <p:cond delay="0"/>
                                          </p:stCondLst>
                                        </p:cTn>
                                        <p:tgtEl>
                                          <p:spTgt spid="37"/>
                                        </p:tgtEl>
                                        <p:attrNameLst>
                                          <p:attrName>style.visibility</p:attrName>
                                        </p:attrNameLst>
                                      </p:cBhvr>
                                      <p:to>
                                        <p:strVal val="visible"/>
                                      </p:to>
                                    </p:set>
                                    <p:animEffect transition="in" filter="fade">
                                      <p:cBhvr>
                                        <p:cTn id="98"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4" grpId="0"/>
      <p:bldP spid="22" grpId="0"/>
      <p:bldP spid="23" grpId="0"/>
      <p:bldP spid="25" grpId="0" animBg="1"/>
      <p:bldP spid="26" grpId="0" animBg="1"/>
      <p:bldP spid="27" grpId="0" animBg="1"/>
      <p:bldP spid="29" grpId="0" animBg="1"/>
      <p:bldP spid="30" grpId="0" animBg="1"/>
      <p:bldP spid="31" grpId="0" animBg="1"/>
      <p:bldP spid="32" grpId="0" animBg="1"/>
      <p:bldP spid="33" grpId="0" animBg="1"/>
      <p:bldP spid="34" grpId="0" animBg="1"/>
      <p:bldP spid="35" grpId="0" animBg="1"/>
      <p:bldP spid="36" grpId="0" animBg="1"/>
      <p:bldP spid="37"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0FE028-B8BF-E1ED-6096-A973C647107B}"/>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BB400D9D-5D98-DC77-FD5E-FE0EF5485150}"/>
              </a:ext>
            </a:extLst>
          </p:cNvPr>
          <p:cNvSpPr>
            <a:spLocks noGrp="1"/>
          </p:cNvSpPr>
          <p:nvPr>
            <p:ph type="title"/>
          </p:nvPr>
        </p:nvSpPr>
        <p:spPr/>
        <p:txBody>
          <a:bodyPr/>
          <a:lstStyle/>
          <a:p>
            <a:r>
              <a:rPr lang="en-US">
                <a:ea typeface="+mj-ea"/>
                <a:cs typeface="+mj-cs"/>
              </a:rPr>
              <a:t>Microsoft’s AI Advantage </a:t>
            </a:r>
          </a:p>
        </p:txBody>
      </p:sp>
      <p:sp>
        <p:nvSpPr>
          <p:cNvPr id="9" name="Rectangle: Rounded Corners 8">
            <a:extLst>
              <a:ext uri="{FF2B5EF4-FFF2-40B4-BE49-F238E27FC236}">
                <a16:creationId xmlns:a16="http://schemas.microsoft.com/office/drawing/2014/main" id="{9BA62A2C-2327-5EF9-E164-8714E34B15C7}"/>
              </a:ext>
              <a:ext uri="{C183D7F6-B498-43B3-948B-1728B52AA6E4}">
                <adec:decorative xmlns:adec="http://schemas.microsoft.com/office/drawing/2017/decorative" val="1"/>
              </a:ext>
            </a:extLst>
          </p:cNvPr>
          <p:cNvSpPr>
            <a:spLocks/>
          </p:cNvSpPr>
          <p:nvPr/>
        </p:nvSpPr>
        <p:spPr bwMode="auto">
          <a:xfrm>
            <a:off x="581025" y="1720645"/>
            <a:ext cx="11036808" cy="4642055"/>
          </a:xfrm>
          <a:prstGeom prst="roundRect">
            <a:avLst>
              <a:gd name="adj" fmla="val 3240"/>
            </a:avLst>
          </a:prstGeom>
          <a:ln w="19050" cap="rnd">
            <a:solidFill>
              <a:schemeClr val="tx1">
                <a:alpha val="25000"/>
              </a:schemeClr>
            </a:solidFill>
            <a:headEnd type="none" w="lg" len="sm"/>
            <a:tailEnd type="none" w="lg" len="sm"/>
          </a:ln>
          <a:effectLst/>
        </p:spPr>
        <p:style>
          <a:lnRef idx="1">
            <a:schemeClr val="accent1"/>
          </a:lnRef>
          <a:fillRef idx="0">
            <a:schemeClr val="accent1"/>
          </a:fillRef>
          <a:effectRef idx="0">
            <a:schemeClr val="accent1"/>
          </a:effectRef>
          <a:fontRef idx="minor">
            <a:schemeClr val="tx1"/>
          </a:fontRef>
        </p:style>
        <p:txBody>
          <a:bodyPr wrap="square" lIns="0" tIns="0" rIns="0" bIns="274320" rtlCol="0" anchor="b" anchorCtr="0">
            <a:noAutofit/>
          </a:bodyPr>
          <a:lstStyle/>
          <a:p>
            <a:pPr marL="0" marR="0" lvl="0" indent="0" algn="ctr" defTabSz="1427220" rtl="0" eaLnBrk="1" fontAlgn="auto" latinLnBrk="0" hangingPunct="1">
              <a:lnSpc>
                <a:spcPct val="100000"/>
              </a:lnSpc>
              <a:spcBef>
                <a:spcPts val="400"/>
              </a:spcBef>
              <a:spcAft>
                <a:spcPts val="0"/>
              </a:spcAft>
              <a:buClrTx/>
              <a:buSzTx/>
              <a:buFontTx/>
              <a:buNone/>
              <a:tabLst/>
              <a:defRPr/>
            </a:pPr>
            <a:endParaRPr kumimoji="0" lang="en-US" sz="4000" b="0" i="0" u="none" strike="noStrike" kern="1200" cap="none" spc="0" normalizeH="0" baseline="0" noProof="0">
              <a:ln>
                <a:noFill/>
              </a:ln>
              <a:gradFill>
                <a:gsLst>
                  <a:gs pos="80460">
                    <a:srgbClr val="000000"/>
                  </a:gs>
                  <a:gs pos="59551">
                    <a:srgbClr val="000000"/>
                  </a:gs>
                </a:gsLst>
                <a:path path="circle">
                  <a:fillToRect l="100000" t="100000"/>
                </a:path>
              </a:gradFill>
              <a:effectLst/>
              <a:uLnTx/>
              <a:uFillTx/>
              <a:latin typeface="Segoe UI Variable Display Semibold" pitchFamily="2" charset="0"/>
              <a:ea typeface="+mn-ea"/>
              <a:cs typeface="+mn-cs"/>
            </a:endParaRPr>
          </a:p>
        </p:txBody>
      </p:sp>
      <p:sp>
        <p:nvSpPr>
          <p:cNvPr id="11" name="Title 2">
            <a:extLst>
              <a:ext uri="{FF2B5EF4-FFF2-40B4-BE49-F238E27FC236}">
                <a16:creationId xmlns:a16="http://schemas.microsoft.com/office/drawing/2014/main" id="{B7799A35-0274-4DE6-C0D0-C9388B7DFA79}"/>
              </a:ext>
            </a:extLst>
          </p:cNvPr>
          <p:cNvSpPr txBox="1">
            <a:spLocks/>
          </p:cNvSpPr>
          <p:nvPr/>
        </p:nvSpPr>
        <p:spPr>
          <a:xfrm>
            <a:off x="715647" y="1437354"/>
            <a:ext cx="5323205" cy="553998"/>
          </a:xfrm>
          <a:prstGeom prst="roundRect">
            <a:avLst>
              <a:gd name="adj" fmla="val 50000"/>
            </a:avLst>
          </a:prstGeom>
          <a:gradFill flip="none" rotWithShape="1">
            <a:gsLst>
              <a:gs pos="37000">
                <a:srgbClr val="247C94"/>
              </a:gs>
              <a:gs pos="65000">
                <a:srgbClr val="0E6EB4"/>
              </a:gs>
              <a:gs pos="3000">
                <a:srgbClr val="318581"/>
              </a:gs>
            </a:gsLst>
            <a:lin ang="8100000" scaled="1"/>
            <a:tileRect/>
          </a:gra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0" rIns="91440" bIns="0" numCol="1" spcCol="0" rtlCol="0" fromWordArt="0" anchor="ctr" anchorCtr="0" forceAA="0" compatLnSpc="1">
            <a:prstTxWarp prst="textNoShape">
              <a:avLst/>
            </a:prstTxWarp>
            <a:noAutofit/>
          </a:bodyPr>
          <a:lstStyle>
            <a:defPPr>
              <a:defRPr lang="en-US"/>
            </a:defPPr>
            <a:lvl1pPr algn="ctr" defTabSz="932472" fontAlgn="base">
              <a:spcBef>
                <a:spcPct val="0"/>
              </a:spcBef>
              <a:spcAft>
                <a:spcPct val="0"/>
              </a:spcAft>
              <a:defRPr sz="2000">
                <a:solidFill>
                  <a:srgbClr val="FFFFFF"/>
                </a:solidFill>
                <a:latin typeface="Segoe Sans Display Semibold"/>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prstClr val="white"/>
                </a:solidFill>
                <a:effectLst/>
                <a:uLnTx/>
                <a:uFillTx/>
                <a:latin typeface="Segoe UI"/>
                <a:ea typeface="+mn-ea"/>
                <a:cs typeface="Segoe UI" pitchFamily="34" charset="0"/>
              </a:rPr>
              <a:t>The </a:t>
            </a:r>
            <a:r>
              <a:rPr kumimoji="0" lang="en-US" sz="2000" b="0" i="0" u="none" strike="noStrike" kern="1200" cap="none" spc="0" normalizeH="0" baseline="0" noProof="0">
                <a:ln>
                  <a:noFill/>
                </a:ln>
                <a:solidFill>
                  <a:prstClr val="white"/>
                </a:solidFill>
                <a:effectLst/>
                <a:uLnTx/>
                <a:uFillTx/>
                <a:latin typeface="Segoe UI Semibold"/>
                <a:ea typeface="+mn-ea"/>
                <a:cs typeface="Segoe UI" pitchFamily="34" charset="0"/>
              </a:rPr>
              <a:t>proven leader </a:t>
            </a:r>
            <a:r>
              <a:rPr kumimoji="0" lang="en-US" sz="2000" b="0" i="0" u="none" strike="noStrike" kern="1200" cap="none" spc="0" normalizeH="0" baseline="0" noProof="0">
                <a:ln>
                  <a:noFill/>
                </a:ln>
                <a:solidFill>
                  <a:prstClr val="white"/>
                </a:solidFill>
                <a:effectLst/>
                <a:uLnTx/>
                <a:uFillTx/>
                <a:latin typeface="Segoe UI"/>
                <a:ea typeface="+mn-ea"/>
                <a:cs typeface="Segoe UI" pitchFamily="34" charset="0"/>
              </a:rPr>
              <a:t>for AI transformation</a:t>
            </a:r>
          </a:p>
        </p:txBody>
      </p:sp>
      <p:sp>
        <p:nvSpPr>
          <p:cNvPr id="13" name="TextBox 12" hidden="1">
            <a:extLst>
              <a:ext uri="{FF2B5EF4-FFF2-40B4-BE49-F238E27FC236}">
                <a16:creationId xmlns:a16="http://schemas.microsoft.com/office/drawing/2014/main" id="{25E395A4-4C43-450C-CA56-587741E49BEB}"/>
              </a:ext>
            </a:extLst>
          </p:cNvPr>
          <p:cNvSpPr txBox="1"/>
          <p:nvPr/>
        </p:nvSpPr>
        <p:spPr>
          <a:xfrm>
            <a:off x="1371343" y="2892160"/>
            <a:ext cx="4206817" cy="215444"/>
          </a:xfrm>
          <a:prstGeom prst="rect">
            <a:avLst/>
          </a:prstGeom>
          <a:noFill/>
        </p:spPr>
        <p:txBody>
          <a:bodyPr wrap="square" lIns="0" tIns="0" rIns="0" bIns="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Segoe UI" panose="020B0502040204020203" pitchFamily="34" charset="0"/>
              <a:ea typeface="+mn-ea"/>
              <a:cs typeface="Segoe UI"/>
            </a:endParaRPr>
          </a:p>
        </p:txBody>
      </p:sp>
      <p:sp>
        <p:nvSpPr>
          <p:cNvPr id="16" name="TextBox 15" hidden="1">
            <a:extLst>
              <a:ext uri="{FF2B5EF4-FFF2-40B4-BE49-F238E27FC236}">
                <a16:creationId xmlns:a16="http://schemas.microsoft.com/office/drawing/2014/main" id="{46D5DECA-2772-F05E-E36A-ED1EEF7B79A9}"/>
              </a:ext>
            </a:extLst>
          </p:cNvPr>
          <p:cNvSpPr txBox="1"/>
          <p:nvPr/>
        </p:nvSpPr>
        <p:spPr>
          <a:xfrm>
            <a:off x="7666051" y="2894167"/>
            <a:ext cx="3919269" cy="215444"/>
          </a:xfrm>
          <a:prstGeom prst="rect">
            <a:avLst/>
          </a:prstGeom>
          <a:noFill/>
        </p:spPr>
        <p:txBody>
          <a:bodyPr wrap="square" lIns="0" tIns="0" rIns="0" bIns="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w="3175">
                <a:noFill/>
              </a:ln>
              <a:solidFill>
                <a:prstClr val="black"/>
              </a:solidFill>
              <a:effectLst/>
              <a:uLnTx/>
              <a:uFillTx/>
              <a:latin typeface="Segoe UI" panose="020B0502040204020203" pitchFamily="34" charset="0"/>
              <a:ea typeface="+mn-ea"/>
              <a:cs typeface="Segoe UI"/>
            </a:endParaRPr>
          </a:p>
        </p:txBody>
      </p:sp>
      <p:sp>
        <p:nvSpPr>
          <p:cNvPr id="18" name="TextBox 17" hidden="1">
            <a:extLst>
              <a:ext uri="{FF2B5EF4-FFF2-40B4-BE49-F238E27FC236}">
                <a16:creationId xmlns:a16="http://schemas.microsoft.com/office/drawing/2014/main" id="{5B244347-8F52-A1C7-89B8-4D4924F95B6E}"/>
              </a:ext>
            </a:extLst>
          </p:cNvPr>
          <p:cNvSpPr txBox="1"/>
          <p:nvPr/>
        </p:nvSpPr>
        <p:spPr>
          <a:xfrm>
            <a:off x="7047824" y="5027740"/>
            <a:ext cx="4537496" cy="276999"/>
          </a:xfrm>
          <a:prstGeom prst="rect">
            <a:avLst/>
          </a:prstGeom>
          <a:noFill/>
        </p:spPr>
        <p:txBody>
          <a:bodyPr wrap="square" lIns="0" tIns="0" rIns="0" bIns="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panose="020B0502040204020203" pitchFamily="34" charset="0"/>
              <a:ea typeface="+mn-ea"/>
              <a:cs typeface="Segoe UI"/>
            </a:endParaRPr>
          </a:p>
        </p:txBody>
      </p:sp>
      <p:sp>
        <p:nvSpPr>
          <p:cNvPr id="20" name="TextBox 19" hidden="1">
            <a:extLst>
              <a:ext uri="{FF2B5EF4-FFF2-40B4-BE49-F238E27FC236}">
                <a16:creationId xmlns:a16="http://schemas.microsoft.com/office/drawing/2014/main" id="{FA086B49-F732-1F03-0E55-B04502627181}"/>
              </a:ext>
            </a:extLst>
          </p:cNvPr>
          <p:cNvSpPr txBox="1"/>
          <p:nvPr/>
        </p:nvSpPr>
        <p:spPr>
          <a:xfrm>
            <a:off x="921688" y="5036626"/>
            <a:ext cx="4767534" cy="215444"/>
          </a:xfrm>
          <a:prstGeom prst="rect">
            <a:avLst/>
          </a:prstGeom>
          <a:noFill/>
        </p:spPr>
        <p:txBody>
          <a:bodyPr wrap="square" lIns="0" tIns="0" rIns="0" bIns="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w="3175">
                <a:noFill/>
              </a:ln>
              <a:solidFill>
                <a:srgbClr val="000000"/>
              </a:solidFill>
              <a:effectLst/>
              <a:uLnTx/>
              <a:uFillTx/>
              <a:latin typeface="Segoe UI" panose="020B0502040204020203" pitchFamily="34" charset="0"/>
              <a:ea typeface="+mn-ea"/>
              <a:cs typeface="Segoe UI"/>
            </a:endParaRPr>
          </a:p>
        </p:txBody>
      </p:sp>
      <p:sp>
        <p:nvSpPr>
          <p:cNvPr id="12" name="TextBox 11">
            <a:extLst>
              <a:ext uri="{FF2B5EF4-FFF2-40B4-BE49-F238E27FC236}">
                <a16:creationId xmlns:a16="http://schemas.microsoft.com/office/drawing/2014/main" id="{EB3C461C-5FB6-5E8A-C72B-35DE52C1D4D1}"/>
              </a:ext>
            </a:extLst>
          </p:cNvPr>
          <p:cNvSpPr txBox="1">
            <a:spLocks/>
          </p:cNvSpPr>
          <p:nvPr/>
        </p:nvSpPr>
        <p:spPr>
          <a:xfrm>
            <a:off x="1457324" y="2274598"/>
            <a:ext cx="9952227" cy="307777"/>
          </a:xfrm>
          <a:prstGeom prst="rect">
            <a:avLst/>
          </a:prstGeom>
          <a:noFill/>
        </p:spPr>
        <p:txBody>
          <a:bodyPr wrap="square" lIns="0" tIns="0" rIns="0" bIns="0" anchor="ctr">
            <a:spAutoFit/>
          </a:bodyPr>
          <a:lstStyle>
            <a:defPPr>
              <a:defRPr lang="en-US"/>
            </a:defPPr>
            <a:lvl1pPr>
              <a:defRPr b="1">
                <a:ln w="3175">
                  <a:noFill/>
                </a:ln>
                <a:gradFill flip="none" rotWithShape="1">
                  <a:gsLst>
                    <a:gs pos="98000">
                      <a:srgbClr val="0A6BBA"/>
                    </a:gs>
                    <a:gs pos="48000">
                      <a:srgbClr val="399A91"/>
                    </a:gs>
                  </a:gsLst>
                  <a:lin ang="10800000" scaled="1"/>
                  <a:tileRect/>
                </a:gradFill>
                <a:latin typeface="Segoe UI Semibold"/>
                <a:cs typeface="Segoe UI" pitchFamily="34" charset="0"/>
              </a:defRPr>
            </a:lvl1p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2000" b="0" i="0" u="none" strike="noStrike" kern="1200" cap="none" spc="0" normalizeH="0" baseline="0" noProof="0">
                <a:ln w="3175">
                  <a:noFill/>
                </a:ln>
                <a:solidFill>
                  <a:prstClr val="black"/>
                </a:solidFill>
                <a:effectLst/>
                <a:uLnTx/>
                <a:uFillTx/>
                <a:latin typeface="Segoe UI Semibold"/>
                <a:ea typeface="+mn-ea"/>
                <a:cs typeface="Segoe Sans Display Semibold"/>
              </a:rPr>
              <a:t>Essential tools for agentic business transformation to empower your workforce.</a:t>
            </a:r>
            <a:endParaRPr kumimoji="0" lang="en-US" sz="1800" b="0" i="0" u="none" strike="noStrike" kern="1200" cap="none" spc="0" normalizeH="0" baseline="0" noProof="0">
              <a:ln w="3175">
                <a:noFill/>
              </a:ln>
              <a:solidFill>
                <a:prstClr val="black"/>
              </a:solidFill>
              <a:effectLst/>
              <a:uLnTx/>
              <a:uFillTx/>
              <a:latin typeface="Segoe UI Semibold"/>
              <a:ea typeface="+mn-ea"/>
              <a:cs typeface="Segoe UI" pitchFamily="34" charset="0"/>
            </a:endParaRPr>
          </a:p>
        </p:txBody>
      </p:sp>
      <p:sp>
        <p:nvSpPr>
          <p:cNvPr id="15" name="TextBox 14">
            <a:extLst>
              <a:ext uri="{FF2B5EF4-FFF2-40B4-BE49-F238E27FC236}">
                <a16:creationId xmlns:a16="http://schemas.microsoft.com/office/drawing/2014/main" id="{8B871E7C-47D0-3A92-46B1-2FBEA8E41214}"/>
              </a:ext>
            </a:extLst>
          </p:cNvPr>
          <p:cNvSpPr txBox="1">
            <a:spLocks/>
          </p:cNvSpPr>
          <p:nvPr/>
        </p:nvSpPr>
        <p:spPr>
          <a:xfrm>
            <a:off x="1457324" y="4023136"/>
            <a:ext cx="9952227" cy="307777"/>
          </a:xfrm>
          <a:prstGeom prst="rect">
            <a:avLst/>
          </a:prstGeom>
          <a:noFill/>
        </p:spPr>
        <p:txBody>
          <a:bodyPr wrap="square" lIns="0" tIns="0" rIns="0" bIns="0" anchor="ctr">
            <a:spAutoFit/>
          </a:bodyPr>
          <a:lstStyle>
            <a:defPPr>
              <a:defRPr lang="en-US"/>
            </a:defPPr>
            <a:lvl1pPr>
              <a:defRPr b="1">
                <a:ln w="3175">
                  <a:noFill/>
                </a:ln>
                <a:gradFill flip="none" rotWithShape="1">
                  <a:gsLst>
                    <a:gs pos="98000">
                      <a:srgbClr val="0A6BBA"/>
                    </a:gs>
                    <a:gs pos="48000">
                      <a:srgbClr val="399A91"/>
                    </a:gs>
                  </a:gsLst>
                  <a:lin ang="10800000" scaled="1"/>
                  <a:tileRect/>
                </a:gradFill>
                <a:latin typeface="Segoe UI Semibold"/>
                <a:cs typeface="Segoe UI" pitchFamily="34" charset="0"/>
              </a:defRPr>
            </a:lvl1p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2000" b="1" i="0" u="none" strike="noStrike" kern="0" cap="none" spc="0" normalizeH="0" baseline="0" noProof="0">
                <a:ln w="3175">
                  <a:noFill/>
                </a:ln>
                <a:solidFill>
                  <a:prstClr val="black"/>
                </a:solidFill>
                <a:effectLst/>
                <a:uLnTx/>
                <a:uFillTx/>
                <a:latin typeface="Segoe UI Semibold"/>
                <a:ea typeface="+mn-ea"/>
                <a:cs typeface="Segoe UI Semibold" panose="020B0702040204020203" pitchFamily="34" charset="0"/>
              </a:rPr>
              <a:t>Use the most widely adopted AI developer tools for any platform.</a:t>
            </a:r>
          </a:p>
        </p:txBody>
      </p:sp>
      <p:cxnSp>
        <p:nvCxnSpPr>
          <p:cNvPr id="33" name="Straight Connector 32">
            <a:extLst>
              <a:ext uri="{FF2B5EF4-FFF2-40B4-BE49-F238E27FC236}">
                <a16:creationId xmlns:a16="http://schemas.microsoft.com/office/drawing/2014/main" id="{EFDC7A93-7A0E-3C3D-D5E6-26F68E076703}"/>
              </a:ext>
            </a:extLst>
          </p:cNvPr>
          <p:cNvCxnSpPr>
            <a:cxnSpLocks/>
          </p:cNvCxnSpPr>
          <p:nvPr/>
        </p:nvCxnSpPr>
        <p:spPr>
          <a:xfrm>
            <a:off x="1451736" y="2865621"/>
            <a:ext cx="9957816" cy="0"/>
          </a:xfrm>
          <a:prstGeom prst="line">
            <a:avLst/>
          </a:prstGeom>
          <a:ln w="6350">
            <a:solidFill>
              <a:schemeClr val="tx1">
                <a:alpha val="1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4FB96FAF-FC12-5184-D921-7F4DD68DD0C0}"/>
              </a:ext>
            </a:extLst>
          </p:cNvPr>
          <p:cNvCxnSpPr>
            <a:cxnSpLocks/>
          </p:cNvCxnSpPr>
          <p:nvPr/>
        </p:nvCxnSpPr>
        <p:spPr>
          <a:xfrm>
            <a:off x="1451736" y="5488428"/>
            <a:ext cx="9957816" cy="0"/>
          </a:xfrm>
          <a:prstGeom prst="line">
            <a:avLst/>
          </a:prstGeom>
          <a:ln w="6350">
            <a:solidFill>
              <a:schemeClr val="tx1">
                <a:alpha val="1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8AF5C14D-7F04-D6D0-38A0-1ACE76F4327B}"/>
              </a:ext>
            </a:extLst>
          </p:cNvPr>
          <p:cNvSpPr txBox="1">
            <a:spLocks/>
          </p:cNvSpPr>
          <p:nvPr/>
        </p:nvSpPr>
        <p:spPr>
          <a:xfrm>
            <a:off x="1457324" y="3148867"/>
            <a:ext cx="9952227" cy="307777"/>
          </a:xfrm>
          <a:prstGeom prst="rect">
            <a:avLst/>
          </a:prstGeom>
          <a:noFill/>
        </p:spPr>
        <p:txBody>
          <a:bodyPr wrap="square" lIns="0" tIns="0" rIns="0" bIns="0" anchor="ctr">
            <a:spAutoFit/>
          </a:bodyPr>
          <a:lstStyle>
            <a:defPPr>
              <a:defRPr lang="en-US"/>
            </a:defPPr>
            <a:lvl1pPr>
              <a:defRPr b="1">
                <a:ln w="3175">
                  <a:noFill/>
                </a:ln>
                <a:gradFill flip="none" rotWithShape="1">
                  <a:gsLst>
                    <a:gs pos="98000">
                      <a:srgbClr val="0A6BBA"/>
                    </a:gs>
                    <a:gs pos="48000">
                      <a:srgbClr val="399A91"/>
                    </a:gs>
                  </a:gsLst>
                  <a:lin ang="10800000" scaled="1"/>
                  <a:tileRect/>
                </a:gradFill>
                <a:latin typeface="Segoe UI Semibold"/>
                <a:cs typeface="Segoe UI" pitchFamily="34" charset="0"/>
              </a:defRPr>
            </a:lvl1p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2000" b="0" i="0" u="none" strike="noStrike" kern="1200" cap="none" spc="0" normalizeH="0" baseline="0" noProof="0">
                <a:ln w="3175">
                  <a:noFill/>
                </a:ln>
                <a:solidFill>
                  <a:prstClr val="black"/>
                </a:solidFill>
                <a:effectLst/>
                <a:uLnTx/>
                <a:uFillTx/>
                <a:latin typeface="Segoe UI Semibold"/>
                <a:ea typeface="+mn-ea"/>
                <a:cs typeface="Segoe Sans Display Semibold"/>
              </a:rPr>
              <a:t>Leverage the Microsoft cloud platform to deliver AI capabilities.</a:t>
            </a:r>
            <a:endParaRPr kumimoji="0" lang="en-US" sz="1600" b="0" i="0" u="none" strike="noStrike" kern="1200" cap="none" spc="0" normalizeH="0" baseline="0" noProof="0">
              <a:ln w="3175">
                <a:noFill/>
              </a:ln>
              <a:solidFill>
                <a:prstClr val="black"/>
              </a:solidFill>
              <a:effectLst/>
              <a:uLnTx/>
              <a:uFillTx/>
              <a:latin typeface="Segoe UI Semibold"/>
              <a:ea typeface="+mn-ea"/>
              <a:cs typeface="Segoe UI"/>
            </a:endParaRPr>
          </a:p>
        </p:txBody>
      </p:sp>
      <p:grpSp>
        <p:nvGrpSpPr>
          <p:cNvPr id="26" name="Group 25">
            <a:extLst>
              <a:ext uri="{FF2B5EF4-FFF2-40B4-BE49-F238E27FC236}">
                <a16:creationId xmlns:a16="http://schemas.microsoft.com/office/drawing/2014/main" id="{360B6EC0-0C20-3602-6F68-24C8C873DC6D}"/>
              </a:ext>
            </a:extLst>
          </p:cNvPr>
          <p:cNvGrpSpPr>
            <a:grpSpLocks/>
          </p:cNvGrpSpPr>
          <p:nvPr/>
        </p:nvGrpSpPr>
        <p:grpSpPr>
          <a:xfrm>
            <a:off x="763143" y="2172454"/>
            <a:ext cx="512064" cy="512064"/>
            <a:chOff x="731606" y="2172454"/>
            <a:chExt cx="512064" cy="512064"/>
          </a:xfrm>
        </p:grpSpPr>
        <p:sp>
          <p:nvSpPr>
            <p:cNvPr id="21" name="Oval 20">
              <a:extLst>
                <a:ext uri="{FF2B5EF4-FFF2-40B4-BE49-F238E27FC236}">
                  <a16:creationId xmlns:a16="http://schemas.microsoft.com/office/drawing/2014/main" id="{C480A428-803E-C2BC-2451-9D31FDB2309C}"/>
                </a:ext>
                <a:ext uri="{C183D7F6-B498-43B3-948B-1728B52AA6E4}">
                  <adec:decorative xmlns:adec="http://schemas.microsoft.com/office/drawing/2017/decorative" val="1"/>
                </a:ext>
              </a:extLst>
            </p:cNvPr>
            <p:cNvSpPr>
              <a:spLocks/>
            </p:cNvSpPr>
            <p:nvPr/>
          </p:nvSpPr>
          <p:spPr bwMode="auto">
            <a:xfrm>
              <a:off x="731606" y="2172454"/>
              <a:ext cx="512064" cy="512064"/>
            </a:xfrm>
            <a:prstGeom prst="ellipse">
              <a:avLst/>
            </a:prstGeom>
            <a:gradFill flip="none" rotWithShape="1">
              <a:gsLst>
                <a:gs pos="37000">
                  <a:srgbClr val="247C94"/>
                </a:gs>
                <a:gs pos="65000">
                  <a:srgbClr val="0E6EB4"/>
                </a:gs>
                <a:gs pos="3000">
                  <a:srgbClr val="318581"/>
                </a:gs>
              </a:gsLst>
              <a:lin ang="8100000" scaled="1"/>
              <a:tileRect/>
            </a:gra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0" rIns="91440" bIns="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Semibold"/>
                <a:ea typeface="+mn-ea"/>
                <a:cs typeface="Segoe UI" pitchFamily="34" charset="0"/>
              </a:endParaRPr>
            </a:p>
          </p:txBody>
        </p:sp>
        <p:pic>
          <p:nvPicPr>
            <p:cNvPr id="27" name="Graphic 26" descr="Aperture with solid fill">
              <a:extLst>
                <a:ext uri="{FF2B5EF4-FFF2-40B4-BE49-F238E27FC236}">
                  <a16:creationId xmlns:a16="http://schemas.microsoft.com/office/drawing/2014/main" id="{EDD9929E-50CC-FF1C-D6D9-5E48B9206F5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95551" y="2237299"/>
              <a:ext cx="382374" cy="382374"/>
            </a:xfrm>
            <a:prstGeom prst="rect">
              <a:avLst/>
            </a:prstGeom>
          </p:spPr>
        </p:pic>
      </p:grpSp>
      <p:sp>
        <p:nvSpPr>
          <p:cNvPr id="29" name="TextBox 28">
            <a:extLst>
              <a:ext uri="{FF2B5EF4-FFF2-40B4-BE49-F238E27FC236}">
                <a16:creationId xmlns:a16="http://schemas.microsoft.com/office/drawing/2014/main" id="{230FC328-9B60-9436-CBD2-BCE6071C28E2}"/>
              </a:ext>
            </a:extLst>
          </p:cNvPr>
          <p:cNvSpPr txBox="1">
            <a:spLocks/>
          </p:cNvSpPr>
          <p:nvPr/>
        </p:nvSpPr>
        <p:spPr>
          <a:xfrm>
            <a:off x="1454530" y="4885117"/>
            <a:ext cx="9952227" cy="307777"/>
          </a:xfrm>
          <a:prstGeom prst="rect">
            <a:avLst/>
          </a:prstGeom>
          <a:noFill/>
        </p:spPr>
        <p:txBody>
          <a:bodyPr wrap="square" lIns="0" tIns="0" rIns="0" bIns="0" anchor="t">
            <a:sp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prstClr val="black"/>
                </a:solidFill>
                <a:effectLst/>
                <a:uLnTx/>
                <a:uFillTx/>
                <a:latin typeface="Segoe UI Semibold"/>
                <a:ea typeface="+mn-ea"/>
                <a:cs typeface="Segoe UI Semibold" panose="020B0702040204020203" pitchFamily="34" charset="0"/>
              </a:rPr>
              <a:t>Unified </a:t>
            </a:r>
            <a:r>
              <a:rPr kumimoji="0" lang="en-US" sz="2000" b="1" i="0" u="none" strike="noStrike" kern="0" cap="none" spc="0" normalizeH="0" baseline="0" noProof="0">
                <a:ln>
                  <a:noFill/>
                </a:ln>
                <a:solidFill>
                  <a:prstClr val="black"/>
                </a:solidFill>
                <a:effectLst/>
                <a:uLnTx/>
                <a:uFillTx/>
                <a:latin typeface="Segoe UI Semibold"/>
                <a:ea typeface="+mn-ea"/>
                <a:cs typeface="Segoe UI Semibold" panose="020B0702040204020203" pitchFamily="34" charset="0"/>
              </a:rPr>
              <a:t>data platform that brings together data </a:t>
            </a:r>
            <a:r>
              <a:rPr kumimoji="0" lang="en-US" sz="2000" b="0" i="0" u="none" strike="noStrike" kern="0" cap="none" spc="0" normalizeH="0" baseline="0" noProof="0">
                <a:ln>
                  <a:noFill/>
                </a:ln>
                <a:solidFill>
                  <a:prstClr val="black"/>
                </a:solidFill>
                <a:effectLst/>
                <a:uLnTx/>
                <a:uFillTx/>
                <a:latin typeface="Segoe UI Semibold"/>
                <a:ea typeface="+mn-ea"/>
                <a:cs typeface="Segoe UI Semibold" panose="020B0702040204020203" pitchFamily="34" charset="0"/>
              </a:rPr>
              <a:t>and analytics into a single experience.</a:t>
            </a:r>
          </a:p>
        </p:txBody>
      </p:sp>
      <p:sp>
        <p:nvSpPr>
          <p:cNvPr id="31" name="TextBox 30">
            <a:extLst>
              <a:ext uri="{FF2B5EF4-FFF2-40B4-BE49-F238E27FC236}">
                <a16:creationId xmlns:a16="http://schemas.microsoft.com/office/drawing/2014/main" id="{D85A7606-0733-382C-3D46-033F25830E77}"/>
              </a:ext>
            </a:extLst>
          </p:cNvPr>
          <p:cNvSpPr txBox="1">
            <a:spLocks/>
          </p:cNvSpPr>
          <p:nvPr/>
        </p:nvSpPr>
        <p:spPr>
          <a:xfrm>
            <a:off x="1457324" y="5771674"/>
            <a:ext cx="9952227" cy="307777"/>
          </a:xfrm>
          <a:prstGeom prst="rect">
            <a:avLst/>
          </a:prstGeom>
          <a:noFill/>
        </p:spPr>
        <p:txBody>
          <a:bodyPr wrap="square" lIns="0" tIns="0" rIns="0" bIns="0" anchor="t">
            <a:spAutoFit/>
          </a:bodyPr>
          <a:lstStyle/>
          <a:p>
            <a:pPr marL="0" marR="0" lvl="0" indent="0" algn="l" defTabSz="932472" rtl="0" eaLnBrk="1" fontAlgn="auto"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prstClr val="black"/>
                </a:solidFill>
                <a:effectLst/>
                <a:uLnTx/>
                <a:uFillTx/>
                <a:latin typeface="Segoe UI Semibold"/>
                <a:ea typeface="+mn-ea"/>
                <a:cs typeface="Segoe UI Semibold" panose="020B0702040204020203" pitchFamily="34" charset="0"/>
              </a:rPr>
              <a:t>Protect your organization with Microsoft's AI-first end-to-end security platform. </a:t>
            </a:r>
          </a:p>
        </p:txBody>
      </p:sp>
      <p:sp>
        <p:nvSpPr>
          <p:cNvPr id="4" name="Oval 3">
            <a:extLst>
              <a:ext uri="{FF2B5EF4-FFF2-40B4-BE49-F238E27FC236}">
                <a16:creationId xmlns:a16="http://schemas.microsoft.com/office/drawing/2014/main" id="{A0DA9731-AD57-318F-2538-723DB03B4646}"/>
              </a:ext>
              <a:ext uri="{C183D7F6-B498-43B3-948B-1728B52AA6E4}">
                <adec:decorative xmlns:adec="http://schemas.microsoft.com/office/drawing/2017/decorative" val="1"/>
              </a:ext>
            </a:extLst>
          </p:cNvPr>
          <p:cNvSpPr>
            <a:spLocks/>
          </p:cNvSpPr>
          <p:nvPr/>
        </p:nvSpPr>
        <p:spPr bwMode="auto">
          <a:xfrm>
            <a:off x="763143" y="3046723"/>
            <a:ext cx="512064" cy="512064"/>
          </a:xfrm>
          <a:prstGeom prst="ellipse">
            <a:avLst/>
          </a:prstGeom>
          <a:gradFill flip="none" rotWithShape="1">
            <a:gsLst>
              <a:gs pos="37000">
                <a:srgbClr val="247C94"/>
              </a:gs>
              <a:gs pos="65000">
                <a:srgbClr val="0E6EB4"/>
              </a:gs>
              <a:gs pos="3000">
                <a:srgbClr val="318581"/>
              </a:gs>
            </a:gsLst>
            <a:lin ang="8100000" scaled="1"/>
            <a:tileRect/>
          </a:gra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0" rIns="91440" bIns="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Semibold"/>
              <a:ea typeface="+mn-ea"/>
              <a:cs typeface="Segoe UI" pitchFamily="34" charset="0"/>
            </a:endParaRPr>
          </a:p>
        </p:txBody>
      </p:sp>
      <p:sp>
        <p:nvSpPr>
          <p:cNvPr id="44" name="Graphic 480" descr="Icon of a cloud with checkmark">
            <a:extLst>
              <a:ext uri="{FF2B5EF4-FFF2-40B4-BE49-F238E27FC236}">
                <a16:creationId xmlns:a16="http://schemas.microsoft.com/office/drawing/2014/main" id="{BA131657-5A6E-EBDE-09F1-36C4A9E7D499}"/>
              </a:ext>
            </a:extLst>
          </p:cNvPr>
          <p:cNvSpPr>
            <a:spLocks/>
          </p:cNvSpPr>
          <p:nvPr/>
        </p:nvSpPr>
        <p:spPr>
          <a:xfrm>
            <a:off x="878788" y="3169387"/>
            <a:ext cx="280774" cy="266736"/>
          </a:xfrm>
          <a:custGeom>
            <a:avLst/>
            <a:gdLst>
              <a:gd name="connsiteX0" fmla="*/ 363756 w 1780061"/>
              <a:gd name="connsiteY0" fmla="*/ 422323 h 1690616"/>
              <a:gd name="connsiteX1" fmla="*/ 957486 w 1780061"/>
              <a:gd name="connsiteY1" fmla="*/ 8008 h 1690616"/>
              <a:gd name="connsiteX2" fmla="*/ 1371805 w 1780061"/>
              <a:gd name="connsiteY2" fmla="*/ 422323 h 1690616"/>
              <a:gd name="connsiteX3" fmla="*/ 1379548 w 1780061"/>
              <a:gd name="connsiteY3" fmla="*/ 422323 h 1690616"/>
              <a:gd name="connsiteX4" fmla="*/ 1735587 w 1780061"/>
              <a:gd name="connsiteY4" fmla="*/ 778308 h 1690616"/>
              <a:gd name="connsiteX5" fmla="*/ 1732178 w 1780061"/>
              <a:gd name="connsiteY5" fmla="*/ 827465 h 1690616"/>
              <a:gd name="connsiteX6" fmla="*/ 916723 w 1780061"/>
              <a:gd name="connsiteY6" fmla="*/ 759546 h 1690616"/>
              <a:gd name="connsiteX7" fmla="*/ 715763 w 1780061"/>
              <a:gd name="connsiteY7" fmla="*/ 1134347 h 1690616"/>
              <a:gd name="connsiteX8" fmla="*/ 356012 w 1780061"/>
              <a:gd name="connsiteY8" fmla="*/ 1134347 h 1690616"/>
              <a:gd name="connsiteX9" fmla="*/ 0 w 1780061"/>
              <a:gd name="connsiteY9" fmla="*/ 778335 h 1690616"/>
              <a:gd name="connsiteX10" fmla="*/ 356012 w 1780061"/>
              <a:gd name="connsiteY10" fmla="*/ 422323 h 1690616"/>
              <a:gd name="connsiteX11" fmla="*/ 363756 w 1780061"/>
              <a:gd name="connsiteY11" fmla="*/ 422323 h 1690616"/>
              <a:gd name="connsiteX12" fmla="*/ 1290545 w 1780061"/>
              <a:gd name="connsiteY12" fmla="*/ 1690617 h 1690616"/>
              <a:gd name="connsiteX13" fmla="*/ 1780062 w 1780061"/>
              <a:gd name="connsiteY13" fmla="*/ 1201100 h 1690616"/>
              <a:gd name="connsiteX14" fmla="*/ 1290545 w 1780061"/>
              <a:gd name="connsiteY14" fmla="*/ 711583 h 1690616"/>
              <a:gd name="connsiteX15" fmla="*/ 801028 w 1780061"/>
              <a:gd name="connsiteY15" fmla="*/ 1201100 h 1690616"/>
              <a:gd name="connsiteX16" fmla="*/ 1290545 w 1780061"/>
              <a:gd name="connsiteY16" fmla="*/ 1690617 h 1690616"/>
              <a:gd name="connsiteX17" fmla="*/ 1526047 w 1780061"/>
              <a:gd name="connsiteY17" fmla="*/ 991586 h 1690616"/>
              <a:gd name="connsiteX18" fmla="*/ 1589061 w 1780061"/>
              <a:gd name="connsiteY18" fmla="*/ 991586 h 1690616"/>
              <a:gd name="connsiteX19" fmla="*/ 1589061 w 1780061"/>
              <a:gd name="connsiteY19" fmla="*/ 1054601 h 1690616"/>
              <a:gd name="connsiteX20" fmla="*/ 1233049 w 1780061"/>
              <a:gd name="connsiteY20" fmla="*/ 1410613 h 1690616"/>
              <a:gd name="connsiteX21" fmla="*/ 1170115 w 1780061"/>
              <a:gd name="connsiteY21" fmla="*/ 1410693 h 1690616"/>
              <a:gd name="connsiteX22" fmla="*/ 1170035 w 1780061"/>
              <a:gd name="connsiteY22" fmla="*/ 1410613 h 1690616"/>
              <a:gd name="connsiteX23" fmla="*/ 992028 w 1780061"/>
              <a:gd name="connsiteY23" fmla="*/ 1232607 h 1690616"/>
              <a:gd name="connsiteX24" fmla="*/ 992028 w 1780061"/>
              <a:gd name="connsiteY24" fmla="*/ 1169593 h 1690616"/>
              <a:gd name="connsiteX25" fmla="*/ 1055043 w 1780061"/>
              <a:gd name="connsiteY25" fmla="*/ 1169593 h 1690616"/>
              <a:gd name="connsiteX26" fmla="*/ 1201542 w 1780061"/>
              <a:gd name="connsiteY26" fmla="*/ 1316181 h 1690616"/>
              <a:gd name="connsiteX27" fmla="*/ 1526047 w 1780061"/>
              <a:gd name="connsiteY27" fmla="*/ 991586 h 1690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0061" h="1690616">
                <a:moveTo>
                  <a:pt x="363756" y="422323"/>
                </a:moveTo>
                <a:cubicBezTo>
                  <a:pt x="413301" y="143957"/>
                  <a:pt x="679125" y="-41537"/>
                  <a:pt x="957486" y="8008"/>
                </a:cubicBezTo>
                <a:cubicBezTo>
                  <a:pt x="1168789" y="45615"/>
                  <a:pt x="1334201" y="211026"/>
                  <a:pt x="1371805" y="422323"/>
                </a:cubicBezTo>
                <a:lnTo>
                  <a:pt x="1379548" y="422323"/>
                </a:lnTo>
                <a:cubicBezTo>
                  <a:pt x="1576165" y="422309"/>
                  <a:pt x="1735569" y="581691"/>
                  <a:pt x="1735587" y="778308"/>
                </a:cubicBezTo>
                <a:cubicBezTo>
                  <a:pt x="1735587" y="794756"/>
                  <a:pt x="1734448" y="811177"/>
                  <a:pt x="1732178" y="827465"/>
                </a:cubicBezTo>
                <a:cubicBezTo>
                  <a:pt x="1525753" y="583529"/>
                  <a:pt x="1160663" y="553122"/>
                  <a:pt x="916723" y="759546"/>
                </a:cubicBezTo>
                <a:cubicBezTo>
                  <a:pt x="804588" y="854441"/>
                  <a:pt x="732745" y="988436"/>
                  <a:pt x="715763" y="1134347"/>
                </a:cubicBezTo>
                <a:lnTo>
                  <a:pt x="356012" y="1134347"/>
                </a:lnTo>
                <a:cubicBezTo>
                  <a:pt x="159392" y="1134347"/>
                  <a:pt x="0" y="974952"/>
                  <a:pt x="0" y="778335"/>
                </a:cubicBezTo>
                <a:cubicBezTo>
                  <a:pt x="0" y="581715"/>
                  <a:pt x="159392" y="422323"/>
                  <a:pt x="356012" y="422323"/>
                </a:cubicBezTo>
                <a:lnTo>
                  <a:pt x="363756" y="422323"/>
                </a:lnTo>
                <a:close/>
                <a:moveTo>
                  <a:pt x="1290545" y="1690617"/>
                </a:moveTo>
                <a:cubicBezTo>
                  <a:pt x="1560900" y="1690617"/>
                  <a:pt x="1780062" y="1471455"/>
                  <a:pt x="1780062" y="1201100"/>
                </a:cubicBezTo>
                <a:cubicBezTo>
                  <a:pt x="1780062" y="930744"/>
                  <a:pt x="1560900" y="711583"/>
                  <a:pt x="1290545" y="711583"/>
                </a:cubicBezTo>
                <a:cubicBezTo>
                  <a:pt x="1020189" y="711583"/>
                  <a:pt x="801028" y="930744"/>
                  <a:pt x="801028" y="1201100"/>
                </a:cubicBezTo>
                <a:cubicBezTo>
                  <a:pt x="801028" y="1471455"/>
                  <a:pt x="1020189" y="1690617"/>
                  <a:pt x="1290545" y="1690617"/>
                </a:cubicBezTo>
                <a:close/>
                <a:moveTo>
                  <a:pt x="1526047" y="991586"/>
                </a:moveTo>
                <a:cubicBezTo>
                  <a:pt x="1543447" y="974186"/>
                  <a:pt x="1571661" y="974186"/>
                  <a:pt x="1589061" y="991586"/>
                </a:cubicBezTo>
                <a:cubicBezTo>
                  <a:pt x="1606461" y="1008986"/>
                  <a:pt x="1606461" y="1037200"/>
                  <a:pt x="1589061" y="1054601"/>
                </a:cubicBezTo>
                <a:lnTo>
                  <a:pt x="1233049" y="1410613"/>
                </a:lnTo>
                <a:cubicBezTo>
                  <a:pt x="1215693" y="1428013"/>
                  <a:pt x="1187515" y="1428049"/>
                  <a:pt x="1170115" y="1410693"/>
                </a:cubicBezTo>
                <a:cubicBezTo>
                  <a:pt x="1170088" y="1410666"/>
                  <a:pt x="1170061" y="1410640"/>
                  <a:pt x="1170035" y="1410613"/>
                </a:cubicBezTo>
                <a:lnTo>
                  <a:pt x="992028" y="1232607"/>
                </a:lnTo>
                <a:cubicBezTo>
                  <a:pt x="974628" y="1215207"/>
                  <a:pt x="974628" y="1186993"/>
                  <a:pt x="992028" y="1169593"/>
                </a:cubicBezTo>
                <a:cubicBezTo>
                  <a:pt x="1009429" y="1152192"/>
                  <a:pt x="1037642" y="1152192"/>
                  <a:pt x="1055043" y="1169593"/>
                </a:cubicBezTo>
                <a:lnTo>
                  <a:pt x="1201542" y="1316181"/>
                </a:lnTo>
                <a:lnTo>
                  <a:pt x="1526047" y="991586"/>
                </a:lnTo>
                <a:close/>
              </a:path>
            </a:pathLst>
          </a:custGeom>
          <a:solidFill>
            <a:schemeClr val="bg1"/>
          </a:solidFill>
          <a:ln w="150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7" name="Oval 6">
            <a:extLst>
              <a:ext uri="{FF2B5EF4-FFF2-40B4-BE49-F238E27FC236}">
                <a16:creationId xmlns:a16="http://schemas.microsoft.com/office/drawing/2014/main" id="{05556E90-8B89-1169-9D1F-1035937C978C}"/>
              </a:ext>
              <a:ext uri="{C183D7F6-B498-43B3-948B-1728B52AA6E4}">
                <adec:decorative xmlns:adec="http://schemas.microsoft.com/office/drawing/2017/decorative" val="1"/>
              </a:ext>
            </a:extLst>
          </p:cNvPr>
          <p:cNvSpPr>
            <a:spLocks/>
          </p:cNvSpPr>
          <p:nvPr/>
        </p:nvSpPr>
        <p:spPr bwMode="auto">
          <a:xfrm>
            <a:off x="763143" y="3920992"/>
            <a:ext cx="512064" cy="512064"/>
          </a:xfrm>
          <a:prstGeom prst="ellipse">
            <a:avLst/>
          </a:prstGeom>
          <a:gradFill flip="none" rotWithShape="1">
            <a:gsLst>
              <a:gs pos="37000">
                <a:srgbClr val="247C94"/>
              </a:gs>
              <a:gs pos="65000">
                <a:srgbClr val="0E6EB4"/>
              </a:gs>
              <a:gs pos="3000">
                <a:srgbClr val="318581"/>
              </a:gs>
            </a:gsLst>
            <a:lin ang="8100000" scaled="1"/>
            <a:tileRect/>
          </a:gra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0" rIns="91440" bIns="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Semibold"/>
              <a:ea typeface="+mn-ea"/>
              <a:cs typeface="Segoe UI" pitchFamily="34" charset="0"/>
            </a:endParaRPr>
          </a:p>
        </p:txBody>
      </p:sp>
      <p:sp>
        <p:nvSpPr>
          <p:cNvPr id="43" name="Free-form: Shape 69" descr="Icon of a book with a star ">
            <a:extLst>
              <a:ext uri="{FF2B5EF4-FFF2-40B4-BE49-F238E27FC236}">
                <a16:creationId xmlns:a16="http://schemas.microsoft.com/office/drawing/2014/main" id="{28B439AC-168B-09E8-97F9-908970C3C8B5}"/>
              </a:ext>
            </a:extLst>
          </p:cNvPr>
          <p:cNvSpPr>
            <a:spLocks/>
          </p:cNvSpPr>
          <p:nvPr/>
        </p:nvSpPr>
        <p:spPr>
          <a:xfrm>
            <a:off x="912496" y="4047716"/>
            <a:ext cx="213358" cy="258616"/>
          </a:xfrm>
          <a:custGeom>
            <a:avLst/>
            <a:gdLst>
              <a:gd name="connsiteX0" fmla="*/ 78580 w 157163"/>
              <a:gd name="connsiteY0" fmla="*/ 59150 h 190500"/>
              <a:gd name="connsiteX1" fmla="*/ 84781 w 157163"/>
              <a:gd name="connsiteY1" fmla="*/ 71704 h 190500"/>
              <a:gd name="connsiteX2" fmla="*/ 89639 w 157163"/>
              <a:gd name="connsiteY2" fmla="*/ 75228 h 190500"/>
              <a:gd name="connsiteX3" fmla="*/ 103479 w 157163"/>
              <a:gd name="connsiteY3" fmla="*/ 77247 h 190500"/>
              <a:gd name="connsiteX4" fmla="*/ 93458 w 157163"/>
              <a:gd name="connsiteY4" fmla="*/ 87011 h 190500"/>
              <a:gd name="connsiteX5" fmla="*/ 91601 w 157163"/>
              <a:gd name="connsiteY5" fmla="*/ 92726 h 190500"/>
              <a:gd name="connsiteX6" fmla="*/ 93973 w 157163"/>
              <a:gd name="connsiteY6" fmla="*/ 106518 h 190500"/>
              <a:gd name="connsiteX7" fmla="*/ 81590 w 157163"/>
              <a:gd name="connsiteY7" fmla="*/ 100003 h 190500"/>
              <a:gd name="connsiteX8" fmla="*/ 75570 w 157163"/>
              <a:gd name="connsiteY8" fmla="*/ 100003 h 190500"/>
              <a:gd name="connsiteX9" fmla="*/ 63188 w 157163"/>
              <a:gd name="connsiteY9" fmla="*/ 106518 h 190500"/>
              <a:gd name="connsiteX10" fmla="*/ 65560 w 157163"/>
              <a:gd name="connsiteY10" fmla="*/ 92726 h 190500"/>
              <a:gd name="connsiteX11" fmla="*/ 63702 w 157163"/>
              <a:gd name="connsiteY11" fmla="*/ 87011 h 190500"/>
              <a:gd name="connsiteX12" fmla="*/ 53682 w 157163"/>
              <a:gd name="connsiteY12" fmla="*/ 77247 h 190500"/>
              <a:gd name="connsiteX13" fmla="*/ 67531 w 157163"/>
              <a:gd name="connsiteY13" fmla="*/ 75228 h 190500"/>
              <a:gd name="connsiteX14" fmla="*/ 72389 w 157163"/>
              <a:gd name="connsiteY14" fmla="*/ 71694 h 190500"/>
              <a:gd name="connsiteX15" fmla="*/ 75738 w 157163"/>
              <a:gd name="connsiteY15" fmla="*/ 38753 h 190500"/>
              <a:gd name="connsiteX16" fmla="*/ 72790 w 157163"/>
              <a:gd name="connsiteY16" fmla="*/ 41700 h 190500"/>
              <a:gd name="connsiteX17" fmla="*/ 62313 w 157163"/>
              <a:gd name="connsiteY17" fmla="*/ 62941 h 190500"/>
              <a:gd name="connsiteX18" fmla="*/ 38881 w 157163"/>
              <a:gd name="connsiteY18" fmla="*/ 66342 h 190500"/>
              <a:gd name="connsiteX19" fmla="*/ 33402 w 157163"/>
              <a:gd name="connsiteY19" fmla="*/ 73648 h 190500"/>
              <a:gd name="connsiteX20" fmla="*/ 35290 w 157163"/>
              <a:gd name="connsiteY20" fmla="*/ 77362 h 190500"/>
              <a:gd name="connsiteX21" fmla="*/ 52245 w 157163"/>
              <a:gd name="connsiteY21" fmla="*/ 93888 h 190500"/>
              <a:gd name="connsiteX22" fmla="*/ 48244 w 157163"/>
              <a:gd name="connsiteY22" fmla="*/ 117224 h 190500"/>
              <a:gd name="connsiteX23" fmla="*/ 53500 w 157163"/>
              <a:gd name="connsiteY23" fmla="*/ 124693 h 190500"/>
              <a:gd name="connsiteX24" fmla="*/ 57617 w 157163"/>
              <a:gd name="connsiteY24" fmla="*/ 124044 h 190500"/>
              <a:gd name="connsiteX25" fmla="*/ 78581 w 157163"/>
              <a:gd name="connsiteY25" fmla="*/ 113024 h 190500"/>
              <a:gd name="connsiteX26" fmla="*/ 99536 w 157163"/>
              <a:gd name="connsiteY26" fmla="*/ 124044 h 190500"/>
              <a:gd name="connsiteX27" fmla="*/ 108264 w 157163"/>
              <a:gd name="connsiteY27" fmla="*/ 121354 h 190500"/>
              <a:gd name="connsiteX28" fmla="*/ 108918 w 157163"/>
              <a:gd name="connsiteY28" fmla="*/ 117234 h 190500"/>
              <a:gd name="connsiteX29" fmla="*/ 104918 w 157163"/>
              <a:gd name="connsiteY29" fmla="*/ 93897 h 190500"/>
              <a:gd name="connsiteX30" fmla="*/ 121872 w 157163"/>
              <a:gd name="connsiteY30" fmla="*/ 77362 h 190500"/>
              <a:gd name="connsiteX31" fmla="*/ 121997 w 157163"/>
              <a:gd name="connsiteY31" fmla="*/ 68230 h 190500"/>
              <a:gd name="connsiteX32" fmla="*/ 118291 w 157163"/>
              <a:gd name="connsiteY32" fmla="*/ 66342 h 190500"/>
              <a:gd name="connsiteX33" fmla="*/ 94859 w 157163"/>
              <a:gd name="connsiteY33" fmla="*/ 62941 h 190500"/>
              <a:gd name="connsiteX34" fmla="*/ 84382 w 157163"/>
              <a:gd name="connsiteY34" fmla="*/ 41700 h 190500"/>
              <a:gd name="connsiteX35" fmla="*/ 75738 w 157163"/>
              <a:gd name="connsiteY35" fmla="*/ 38753 h 190500"/>
              <a:gd name="connsiteX36" fmla="*/ 23813 w 157163"/>
              <a:gd name="connsiteY36" fmla="*/ 0 h 190500"/>
              <a:gd name="connsiteX37" fmla="*/ 133350 w 157163"/>
              <a:gd name="connsiteY37" fmla="*/ 0 h 190500"/>
              <a:gd name="connsiteX38" fmla="*/ 157163 w 157163"/>
              <a:gd name="connsiteY38" fmla="*/ 23813 h 190500"/>
              <a:gd name="connsiteX39" fmla="*/ 157163 w 157163"/>
              <a:gd name="connsiteY39" fmla="*/ 159544 h 190500"/>
              <a:gd name="connsiteX40" fmla="*/ 150019 w 157163"/>
              <a:gd name="connsiteY40" fmla="*/ 166688 h 190500"/>
              <a:gd name="connsiteX41" fmla="*/ 14288 w 157163"/>
              <a:gd name="connsiteY41" fmla="*/ 166688 h 190500"/>
              <a:gd name="connsiteX42" fmla="*/ 23813 w 157163"/>
              <a:gd name="connsiteY42" fmla="*/ 176213 h 190500"/>
              <a:gd name="connsiteX43" fmla="*/ 150019 w 157163"/>
              <a:gd name="connsiteY43" fmla="*/ 176213 h 190500"/>
              <a:gd name="connsiteX44" fmla="*/ 157163 w 157163"/>
              <a:gd name="connsiteY44" fmla="*/ 183356 h 190500"/>
              <a:gd name="connsiteX45" fmla="*/ 150019 w 157163"/>
              <a:gd name="connsiteY45" fmla="*/ 190500 h 190500"/>
              <a:gd name="connsiteX46" fmla="*/ 23813 w 157163"/>
              <a:gd name="connsiteY46" fmla="*/ 190500 h 190500"/>
              <a:gd name="connsiteX47" fmla="*/ 0 w 157163"/>
              <a:gd name="connsiteY47" fmla="*/ 166688 h 190500"/>
              <a:gd name="connsiteX48" fmla="*/ 0 w 157163"/>
              <a:gd name="connsiteY48" fmla="*/ 23813 h 190500"/>
              <a:gd name="connsiteX49" fmla="*/ 23813 w 157163"/>
              <a:gd name="connsiteY49"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7163" h="190500">
                <a:moveTo>
                  <a:pt x="78580" y="59150"/>
                </a:moveTo>
                <a:lnTo>
                  <a:pt x="84781" y="71704"/>
                </a:lnTo>
                <a:cubicBezTo>
                  <a:pt x="85723" y="73605"/>
                  <a:pt x="87539" y="74923"/>
                  <a:pt x="89639" y="75228"/>
                </a:cubicBezTo>
                <a:lnTo>
                  <a:pt x="103479" y="77247"/>
                </a:lnTo>
                <a:lnTo>
                  <a:pt x="93458" y="87011"/>
                </a:lnTo>
                <a:cubicBezTo>
                  <a:pt x="91936" y="88494"/>
                  <a:pt x="91242" y="90631"/>
                  <a:pt x="91601" y="92726"/>
                </a:cubicBezTo>
                <a:lnTo>
                  <a:pt x="93973" y="106518"/>
                </a:lnTo>
                <a:lnTo>
                  <a:pt x="81590" y="100003"/>
                </a:lnTo>
                <a:cubicBezTo>
                  <a:pt x="79706" y="99010"/>
                  <a:pt x="77454" y="99010"/>
                  <a:pt x="75570" y="100003"/>
                </a:cubicBezTo>
                <a:lnTo>
                  <a:pt x="63188" y="106518"/>
                </a:lnTo>
                <a:lnTo>
                  <a:pt x="65560" y="92726"/>
                </a:lnTo>
                <a:cubicBezTo>
                  <a:pt x="65912" y="90630"/>
                  <a:pt x="65226" y="88497"/>
                  <a:pt x="63702" y="87011"/>
                </a:cubicBezTo>
                <a:lnTo>
                  <a:pt x="53682" y="77247"/>
                </a:lnTo>
                <a:lnTo>
                  <a:pt x="67531" y="75228"/>
                </a:lnTo>
                <a:cubicBezTo>
                  <a:pt x="69634" y="74921"/>
                  <a:pt x="71450" y="73600"/>
                  <a:pt x="72389" y="71694"/>
                </a:cubicBezTo>
                <a:close/>
                <a:moveTo>
                  <a:pt x="75738" y="38753"/>
                </a:moveTo>
                <a:cubicBezTo>
                  <a:pt x="74456" y="39382"/>
                  <a:pt x="73420" y="40419"/>
                  <a:pt x="72790" y="41700"/>
                </a:cubicBezTo>
                <a:lnTo>
                  <a:pt x="62313" y="62941"/>
                </a:lnTo>
                <a:lnTo>
                  <a:pt x="38881" y="66342"/>
                </a:lnTo>
                <a:cubicBezTo>
                  <a:pt x="35350" y="66846"/>
                  <a:pt x="32897" y="70118"/>
                  <a:pt x="33402" y="73648"/>
                </a:cubicBezTo>
                <a:cubicBezTo>
                  <a:pt x="33604" y="75061"/>
                  <a:pt x="34268" y="76367"/>
                  <a:pt x="35290" y="77362"/>
                </a:cubicBezTo>
                <a:lnTo>
                  <a:pt x="52245" y="93888"/>
                </a:lnTo>
                <a:lnTo>
                  <a:pt x="48244" y="117224"/>
                </a:lnTo>
                <a:cubicBezTo>
                  <a:pt x="47633" y="120738"/>
                  <a:pt x="49986" y="124082"/>
                  <a:pt x="53500" y="124693"/>
                </a:cubicBezTo>
                <a:cubicBezTo>
                  <a:pt x="54906" y="124938"/>
                  <a:pt x="56354" y="124709"/>
                  <a:pt x="57617" y="124044"/>
                </a:cubicBezTo>
                <a:lnTo>
                  <a:pt x="78581" y="113024"/>
                </a:lnTo>
                <a:lnTo>
                  <a:pt x="99536" y="124044"/>
                </a:lnTo>
                <a:cubicBezTo>
                  <a:pt x="102689" y="125711"/>
                  <a:pt x="106597" y="124507"/>
                  <a:pt x="108264" y="121354"/>
                </a:cubicBezTo>
                <a:cubicBezTo>
                  <a:pt x="108932" y="120091"/>
                  <a:pt x="109162" y="118641"/>
                  <a:pt x="108918" y="117234"/>
                </a:cubicBezTo>
                <a:lnTo>
                  <a:pt x="104918" y="93897"/>
                </a:lnTo>
                <a:lnTo>
                  <a:pt x="121872" y="77362"/>
                </a:lnTo>
                <a:cubicBezTo>
                  <a:pt x="124429" y="74875"/>
                  <a:pt x="124485" y="70786"/>
                  <a:pt x="121997" y="68230"/>
                </a:cubicBezTo>
                <a:cubicBezTo>
                  <a:pt x="121004" y="67209"/>
                  <a:pt x="119701" y="66545"/>
                  <a:pt x="118291" y="66342"/>
                </a:cubicBezTo>
                <a:lnTo>
                  <a:pt x="94859" y="62941"/>
                </a:lnTo>
                <a:lnTo>
                  <a:pt x="84382" y="41700"/>
                </a:lnTo>
                <a:cubicBezTo>
                  <a:pt x="82809" y="38499"/>
                  <a:pt x="78938" y="37180"/>
                  <a:pt x="75738" y="38753"/>
                </a:cubicBezTo>
                <a:close/>
                <a:moveTo>
                  <a:pt x="23813" y="0"/>
                </a:moveTo>
                <a:lnTo>
                  <a:pt x="133350" y="0"/>
                </a:lnTo>
                <a:cubicBezTo>
                  <a:pt x="146501" y="0"/>
                  <a:pt x="157163" y="10661"/>
                  <a:pt x="157163" y="23813"/>
                </a:cubicBezTo>
                <a:lnTo>
                  <a:pt x="157163" y="159544"/>
                </a:lnTo>
                <a:cubicBezTo>
                  <a:pt x="157163" y="163489"/>
                  <a:pt x="153964" y="166688"/>
                  <a:pt x="150019" y="166688"/>
                </a:cubicBezTo>
                <a:lnTo>
                  <a:pt x="14288" y="166688"/>
                </a:lnTo>
                <a:cubicBezTo>
                  <a:pt x="14288" y="171948"/>
                  <a:pt x="18552" y="176213"/>
                  <a:pt x="23813" y="176213"/>
                </a:cubicBezTo>
                <a:lnTo>
                  <a:pt x="150019" y="176213"/>
                </a:lnTo>
                <a:cubicBezTo>
                  <a:pt x="153964" y="176213"/>
                  <a:pt x="157163" y="179411"/>
                  <a:pt x="157163" y="183356"/>
                </a:cubicBezTo>
                <a:cubicBezTo>
                  <a:pt x="157163" y="187302"/>
                  <a:pt x="153964" y="190500"/>
                  <a:pt x="150019" y="190500"/>
                </a:cubicBezTo>
                <a:lnTo>
                  <a:pt x="23813" y="190500"/>
                </a:lnTo>
                <a:cubicBezTo>
                  <a:pt x="10661" y="190500"/>
                  <a:pt x="0" y="179839"/>
                  <a:pt x="0" y="166688"/>
                </a:cubicBezTo>
                <a:lnTo>
                  <a:pt x="0" y="23813"/>
                </a:lnTo>
                <a:cubicBezTo>
                  <a:pt x="0" y="10661"/>
                  <a:pt x="10661" y="0"/>
                  <a:pt x="23813" y="0"/>
                </a:cubicBezTo>
                <a:close/>
              </a:path>
            </a:pathLst>
          </a:custGeom>
          <a:solidFill>
            <a:schemeClr val="bg1"/>
          </a:solidFill>
          <a:ln w="150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8" name="Oval 7">
            <a:extLst>
              <a:ext uri="{FF2B5EF4-FFF2-40B4-BE49-F238E27FC236}">
                <a16:creationId xmlns:a16="http://schemas.microsoft.com/office/drawing/2014/main" id="{2C962524-C9DC-0666-4CD2-0D0E36FA3346}"/>
              </a:ext>
              <a:ext uri="{C183D7F6-B498-43B3-948B-1728B52AA6E4}">
                <adec:decorative xmlns:adec="http://schemas.microsoft.com/office/drawing/2017/decorative" val="1"/>
              </a:ext>
            </a:extLst>
          </p:cNvPr>
          <p:cNvSpPr>
            <a:spLocks/>
          </p:cNvSpPr>
          <p:nvPr/>
        </p:nvSpPr>
        <p:spPr bwMode="auto">
          <a:xfrm>
            <a:off x="763143" y="5669531"/>
            <a:ext cx="512064" cy="512064"/>
          </a:xfrm>
          <a:prstGeom prst="ellipse">
            <a:avLst/>
          </a:prstGeom>
          <a:gradFill flip="none" rotWithShape="1">
            <a:gsLst>
              <a:gs pos="37000">
                <a:srgbClr val="247C94"/>
              </a:gs>
              <a:gs pos="65000">
                <a:srgbClr val="0E6EB4"/>
              </a:gs>
              <a:gs pos="3000">
                <a:srgbClr val="318581"/>
              </a:gs>
            </a:gsLst>
            <a:lin ang="8100000" scaled="1"/>
            <a:tileRect/>
          </a:gra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0" rIns="91440" bIns="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Semibold"/>
              <a:ea typeface="+mn-ea"/>
              <a:cs typeface="Segoe UI" pitchFamily="34" charset="0"/>
            </a:endParaRPr>
          </a:p>
        </p:txBody>
      </p:sp>
      <p:sp>
        <p:nvSpPr>
          <p:cNvPr id="45" name="Graphic 27">
            <a:extLst>
              <a:ext uri="{FF2B5EF4-FFF2-40B4-BE49-F238E27FC236}">
                <a16:creationId xmlns:a16="http://schemas.microsoft.com/office/drawing/2014/main" id="{E79F15C7-2A0B-0932-2B28-EB8521EBEC38}"/>
              </a:ext>
            </a:extLst>
          </p:cNvPr>
          <p:cNvSpPr>
            <a:spLocks/>
          </p:cNvSpPr>
          <p:nvPr/>
        </p:nvSpPr>
        <p:spPr>
          <a:xfrm>
            <a:off x="881963" y="5788351"/>
            <a:ext cx="274424" cy="274424"/>
          </a:xfrm>
          <a:custGeom>
            <a:avLst/>
            <a:gdLst>
              <a:gd name="connsiteX0" fmla="*/ 95250 w 200025"/>
              <a:gd name="connsiteY0" fmla="*/ 0 h 200025"/>
              <a:gd name="connsiteX1" fmla="*/ 190500 w 200025"/>
              <a:gd name="connsiteY1" fmla="*/ 95250 h 200025"/>
              <a:gd name="connsiteX2" fmla="*/ 189757 w 200025"/>
              <a:gd name="connsiteY2" fmla="*/ 107252 h 200025"/>
              <a:gd name="connsiteX3" fmla="*/ 150084 w 200025"/>
              <a:gd name="connsiteY3" fmla="*/ 81754 h 200025"/>
              <a:gd name="connsiteX4" fmla="*/ 123825 w 200025"/>
              <a:gd name="connsiteY4" fmla="*/ 114300 h 200025"/>
              <a:gd name="connsiteX5" fmla="*/ 123825 w 200025"/>
              <a:gd name="connsiteY5" fmla="*/ 114776 h 200025"/>
              <a:gd name="connsiteX6" fmla="*/ 104775 w 200025"/>
              <a:gd name="connsiteY6" fmla="*/ 138113 h 200025"/>
              <a:gd name="connsiteX7" fmla="*/ 104775 w 200025"/>
              <a:gd name="connsiteY7" fmla="*/ 185738 h 200025"/>
              <a:gd name="connsiteX8" fmla="*/ 105156 w 200025"/>
              <a:gd name="connsiteY8" fmla="*/ 189995 h 200025"/>
              <a:gd name="connsiteX9" fmla="*/ 95250 w 200025"/>
              <a:gd name="connsiteY9" fmla="*/ 190500 h 200025"/>
              <a:gd name="connsiteX10" fmla="*/ 0 w 200025"/>
              <a:gd name="connsiteY10" fmla="*/ 95250 h 200025"/>
              <a:gd name="connsiteX11" fmla="*/ 95250 w 200025"/>
              <a:gd name="connsiteY11" fmla="*/ 0 h 200025"/>
              <a:gd name="connsiteX12" fmla="*/ 125921 w 200025"/>
              <a:gd name="connsiteY12" fmla="*/ 66389 h 200025"/>
              <a:gd name="connsiteX13" fmla="*/ 83344 w 200025"/>
              <a:gd name="connsiteY13" fmla="*/ 108966 h 200025"/>
              <a:gd name="connsiteX14" fmla="*/ 64579 w 200025"/>
              <a:gd name="connsiteY14" fmla="*/ 90202 h 200025"/>
              <a:gd name="connsiteX15" fmla="*/ 54483 w 200025"/>
              <a:gd name="connsiteY15" fmla="*/ 90558 h 200025"/>
              <a:gd name="connsiteX16" fmla="*/ 54483 w 200025"/>
              <a:gd name="connsiteY16" fmla="*/ 100298 h 200025"/>
              <a:gd name="connsiteX17" fmla="*/ 78296 w 200025"/>
              <a:gd name="connsiteY17" fmla="*/ 124111 h 200025"/>
              <a:gd name="connsiteX18" fmla="*/ 88392 w 200025"/>
              <a:gd name="connsiteY18" fmla="*/ 124111 h 200025"/>
              <a:gd name="connsiteX19" fmla="*/ 136017 w 200025"/>
              <a:gd name="connsiteY19" fmla="*/ 76486 h 200025"/>
              <a:gd name="connsiteX20" fmla="*/ 136373 w 200025"/>
              <a:gd name="connsiteY20" fmla="*/ 66389 h 200025"/>
              <a:gd name="connsiteX21" fmla="*/ 126277 w 200025"/>
              <a:gd name="connsiteY21" fmla="*/ 66033 h 200025"/>
              <a:gd name="connsiteX22" fmla="*/ 125921 w 200025"/>
              <a:gd name="connsiteY22" fmla="*/ 66389 h 200025"/>
              <a:gd name="connsiteX23" fmla="*/ 157163 w 200025"/>
              <a:gd name="connsiteY23" fmla="*/ 90488 h 200025"/>
              <a:gd name="connsiteX24" fmla="*/ 180975 w 200025"/>
              <a:gd name="connsiteY24" fmla="*/ 114300 h 200025"/>
              <a:gd name="connsiteX25" fmla="*/ 180975 w 200025"/>
              <a:gd name="connsiteY25" fmla="*/ 123825 h 200025"/>
              <a:gd name="connsiteX26" fmla="*/ 186138 w 200025"/>
              <a:gd name="connsiteY26" fmla="*/ 123825 h 200025"/>
              <a:gd name="connsiteX27" fmla="*/ 200025 w 200025"/>
              <a:gd name="connsiteY27" fmla="*/ 138113 h 200025"/>
              <a:gd name="connsiteX28" fmla="*/ 200025 w 200025"/>
              <a:gd name="connsiteY28" fmla="*/ 185738 h 200025"/>
              <a:gd name="connsiteX29" fmla="*/ 185738 w 200025"/>
              <a:gd name="connsiteY29" fmla="*/ 200025 h 200025"/>
              <a:gd name="connsiteX30" fmla="*/ 128588 w 200025"/>
              <a:gd name="connsiteY30" fmla="*/ 200025 h 200025"/>
              <a:gd name="connsiteX31" fmla="*/ 114300 w 200025"/>
              <a:gd name="connsiteY31" fmla="*/ 185738 h 200025"/>
              <a:gd name="connsiteX32" fmla="*/ 114300 w 200025"/>
              <a:gd name="connsiteY32" fmla="*/ 138113 h 200025"/>
              <a:gd name="connsiteX33" fmla="*/ 128588 w 200025"/>
              <a:gd name="connsiteY33" fmla="*/ 123825 h 200025"/>
              <a:gd name="connsiteX34" fmla="*/ 133350 w 200025"/>
              <a:gd name="connsiteY34" fmla="*/ 123825 h 200025"/>
              <a:gd name="connsiteX35" fmla="*/ 133350 w 200025"/>
              <a:gd name="connsiteY35" fmla="*/ 114300 h 200025"/>
              <a:gd name="connsiteX36" fmla="*/ 157163 w 200025"/>
              <a:gd name="connsiteY36" fmla="*/ 90488 h 200025"/>
              <a:gd name="connsiteX37" fmla="*/ 153419 w 200025"/>
              <a:gd name="connsiteY37" fmla="*/ 170688 h 200025"/>
              <a:gd name="connsiteX38" fmla="*/ 165930 w 200025"/>
              <a:gd name="connsiteY38" fmla="*/ 165673 h 200025"/>
              <a:gd name="connsiteX39" fmla="*/ 160915 w 200025"/>
              <a:gd name="connsiteY39" fmla="*/ 153162 h 200025"/>
              <a:gd name="connsiteX40" fmla="*/ 148404 w 200025"/>
              <a:gd name="connsiteY40" fmla="*/ 158177 h 200025"/>
              <a:gd name="connsiteX41" fmla="*/ 153419 w 200025"/>
              <a:gd name="connsiteY41" fmla="*/ 170688 h 200025"/>
              <a:gd name="connsiteX42" fmla="*/ 147638 w 200025"/>
              <a:gd name="connsiteY42" fmla="*/ 114300 h 200025"/>
              <a:gd name="connsiteX43" fmla="*/ 147638 w 200025"/>
              <a:gd name="connsiteY43" fmla="*/ 123825 h 200025"/>
              <a:gd name="connsiteX44" fmla="*/ 166688 w 200025"/>
              <a:gd name="connsiteY44" fmla="*/ 123825 h 200025"/>
              <a:gd name="connsiteX45" fmla="*/ 166688 w 200025"/>
              <a:gd name="connsiteY45" fmla="*/ 114300 h 200025"/>
              <a:gd name="connsiteX46" fmla="*/ 157163 w 200025"/>
              <a:gd name="connsiteY46" fmla="*/ 104775 h 200025"/>
              <a:gd name="connsiteX47" fmla="*/ 147638 w 200025"/>
              <a:gd name="connsiteY47" fmla="*/ 114300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00025" h="200025">
                <a:moveTo>
                  <a:pt x="95250" y="0"/>
                </a:moveTo>
                <a:cubicBezTo>
                  <a:pt x="147857" y="0"/>
                  <a:pt x="190500" y="42643"/>
                  <a:pt x="190500" y="95250"/>
                </a:cubicBezTo>
                <a:cubicBezTo>
                  <a:pt x="190500" y="99317"/>
                  <a:pt x="190243" y="103318"/>
                  <a:pt x="189757" y="107252"/>
                </a:cubicBezTo>
                <a:cubicBezTo>
                  <a:pt x="185842" y="89255"/>
                  <a:pt x="168080" y="77840"/>
                  <a:pt x="150084" y="81754"/>
                </a:cubicBezTo>
                <a:cubicBezTo>
                  <a:pt x="134771" y="85085"/>
                  <a:pt x="123843" y="98629"/>
                  <a:pt x="123825" y="114300"/>
                </a:cubicBezTo>
                <a:lnTo>
                  <a:pt x="123825" y="114776"/>
                </a:lnTo>
                <a:cubicBezTo>
                  <a:pt x="112736" y="117039"/>
                  <a:pt x="104773" y="126795"/>
                  <a:pt x="104775" y="138113"/>
                </a:cubicBezTo>
                <a:lnTo>
                  <a:pt x="104775" y="185738"/>
                </a:lnTo>
                <a:cubicBezTo>
                  <a:pt x="104775" y="187185"/>
                  <a:pt x="104908" y="188614"/>
                  <a:pt x="105156" y="189995"/>
                </a:cubicBezTo>
                <a:cubicBezTo>
                  <a:pt x="101865" y="190333"/>
                  <a:pt x="98558" y="190502"/>
                  <a:pt x="95250" y="190500"/>
                </a:cubicBezTo>
                <a:cubicBezTo>
                  <a:pt x="42643" y="190500"/>
                  <a:pt x="0" y="147857"/>
                  <a:pt x="0" y="95250"/>
                </a:cubicBezTo>
                <a:cubicBezTo>
                  <a:pt x="0" y="42643"/>
                  <a:pt x="42643" y="0"/>
                  <a:pt x="95250" y="0"/>
                </a:cubicBezTo>
                <a:close/>
                <a:moveTo>
                  <a:pt x="125921" y="66389"/>
                </a:moveTo>
                <a:lnTo>
                  <a:pt x="83344" y="108966"/>
                </a:lnTo>
                <a:lnTo>
                  <a:pt x="64579" y="90202"/>
                </a:lnTo>
                <a:cubicBezTo>
                  <a:pt x="61693" y="87512"/>
                  <a:pt x="57173" y="87672"/>
                  <a:pt x="54483" y="90558"/>
                </a:cubicBezTo>
                <a:cubicBezTo>
                  <a:pt x="51927" y="93301"/>
                  <a:pt x="51927" y="97555"/>
                  <a:pt x="54483" y="100298"/>
                </a:cubicBezTo>
                <a:lnTo>
                  <a:pt x="78296" y="124111"/>
                </a:lnTo>
                <a:cubicBezTo>
                  <a:pt x="81084" y="126897"/>
                  <a:pt x="85603" y="126897"/>
                  <a:pt x="88392" y="124111"/>
                </a:cubicBezTo>
                <a:lnTo>
                  <a:pt x="136017" y="76486"/>
                </a:lnTo>
                <a:cubicBezTo>
                  <a:pt x="138903" y="73796"/>
                  <a:pt x="139063" y="69276"/>
                  <a:pt x="136373" y="66389"/>
                </a:cubicBezTo>
                <a:cubicBezTo>
                  <a:pt x="133683" y="63503"/>
                  <a:pt x="129164" y="63343"/>
                  <a:pt x="126277" y="66033"/>
                </a:cubicBezTo>
                <a:cubicBezTo>
                  <a:pt x="126154" y="66147"/>
                  <a:pt x="126035" y="66266"/>
                  <a:pt x="125921" y="66389"/>
                </a:cubicBezTo>
                <a:close/>
                <a:moveTo>
                  <a:pt x="157163" y="90488"/>
                </a:moveTo>
                <a:cubicBezTo>
                  <a:pt x="170314" y="90488"/>
                  <a:pt x="180975" y="101149"/>
                  <a:pt x="180975" y="114300"/>
                </a:cubicBezTo>
                <a:lnTo>
                  <a:pt x="180975" y="123825"/>
                </a:lnTo>
                <a:lnTo>
                  <a:pt x="186138" y="123825"/>
                </a:lnTo>
                <a:cubicBezTo>
                  <a:pt x="193872" y="124041"/>
                  <a:pt x="200028" y="130375"/>
                  <a:pt x="200025" y="138113"/>
                </a:cubicBezTo>
                <a:lnTo>
                  <a:pt x="200025" y="185738"/>
                </a:lnTo>
                <a:cubicBezTo>
                  <a:pt x="200025" y="193628"/>
                  <a:pt x="193628" y="200025"/>
                  <a:pt x="185738" y="200025"/>
                </a:cubicBezTo>
                <a:lnTo>
                  <a:pt x="128588" y="200025"/>
                </a:lnTo>
                <a:cubicBezTo>
                  <a:pt x="120697" y="200025"/>
                  <a:pt x="114300" y="193628"/>
                  <a:pt x="114300" y="185738"/>
                </a:cubicBezTo>
                <a:lnTo>
                  <a:pt x="114300" y="138113"/>
                </a:lnTo>
                <a:cubicBezTo>
                  <a:pt x="114300" y="130222"/>
                  <a:pt x="120697" y="123825"/>
                  <a:pt x="128588" y="123825"/>
                </a:cubicBezTo>
                <a:lnTo>
                  <a:pt x="133350" y="123825"/>
                </a:lnTo>
                <a:lnTo>
                  <a:pt x="133350" y="114300"/>
                </a:lnTo>
                <a:cubicBezTo>
                  <a:pt x="133350" y="101149"/>
                  <a:pt x="144011" y="90488"/>
                  <a:pt x="157163" y="90488"/>
                </a:cubicBezTo>
                <a:close/>
                <a:moveTo>
                  <a:pt x="153419" y="170688"/>
                </a:moveTo>
                <a:cubicBezTo>
                  <a:pt x="158259" y="172758"/>
                  <a:pt x="163860" y="170513"/>
                  <a:pt x="165930" y="165673"/>
                </a:cubicBezTo>
                <a:cubicBezTo>
                  <a:pt x="168000" y="160833"/>
                  <a:pt x="165755" y="155232"/>
                  <a:pt x="160915" y="153162"/>
                </a:cubicBezTo>
                <a:cubicBezTo>
                  <a:pt x="156076" y="151092"/>
                  <a:pt x="150474" y="153337"/>
                  <a:pt x="148404" y="158177"/>
                </a:cubicBezTo>
                <a:cubicBezTo>
                  <a:pt x="146334" y="163017"/>
                  <a:pt x="148580" y="168618"/>
                  <a:pt x="153419" y="170688"/>
                </a:cubicBezTo>
                <a:close/>
                <a:moveTo>
                  <a:pt x="147638" y="114300"/>
                </a:moveTo>
                <a:lnTo>
                  <a:pt x="147638" y="123825"/>
                </a:lnTo>
                <a:lnTo>
                  <a:pt x="166688" y="123825"/>
                </a:lnTo>
                <a:lnTo>
                  <a:pt x="166688" y="114300"/>
                </a:lnTo>
                <a:cubicBezTo>
                  <a:pt x="166688" y="109039"/>
                  <a:pt x="162423" y="104775"/>
                  <a:pt x="157163" y="104775"/>
                </a:cubicBezTo>
                <a:cubicBezTo>
                  <a:pt x="151902" y="104775"/>
                  <a:pt x="147638" y="109039"/>
                  <a:pt x="147638" y="114300"/>
                </a:cubicBezTo>
                <a:close/>
              </a:path>
            </a:pathLst>
          </a:custGeom>
          <a:solidFill>
            <a:schemeClr val="bg1"/>
          </a:solidFill>
          <a:ln w="150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cxnSp>
        <p:nvCxnSpPr>
          <p:cNvPr id="10" name="Straight Connector 9">
            <a:extLst>
              <a:ext uri="{FF2B5EF4-FFF2-40B4-BE49-F238E27FC236}">
                <a16:creationId xmlns:a16="http://schemas.microsoft.com/office/drawing/2014/main" id="{7BFE4431-378D-737A-B0D3-6A92455DC917}"/>
              </a:ext>
            </a:extLst>
          </p:cNvPr>
          <p:cNvCxnSpPr>
            <a:cxnSpLocks/>
          </p:cNvCxnSpPr>
          <p:nvPr/>
        </p:nvCxnSpPr>
        <p:spPr>
          <a:xfrm>
            <a:off x="1451736" y="3739890"/>
            <a:ext cx="9957816" cy="0"/>
          </a:xfrm>
          <a:prstGeom prst="line">
            <a:avLst/>
          </a:prstGeom>
          <a:ln w="6350">
            <a:solidFill>
              <a:schemeClr val="tx1">
                <a:alpha val="1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6BCACE00-4EF3-F24A-78FB-A9B52A240B4B}"/>
              </a:ext>
            </a:extLst>
          </p:cNvPr>
          <p:cNvCxnSpPr>
            <a:cxnSpLocks/>
          </p:cNvCxnSpPr>
          <p:nvPr/>
        </p:nvCxnSpPr>
        <p:spPr>
          <a:xfrm>
            <a:off x="1451736" y="4614159"/>
            <a:ext cx="9957816" cy="0"/>
          </a:xfrm>
          <a:prstGeom prst="line">
            <a:avLst/>
          </a:prstGeom>
          <a:ln w="6350">
            <a:solidFill>
              <a:schemeClr val="tx1">
                <a:alpha val="1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0FF94367-6800-3C42-2EE3-AF732D9BD822}"/>
              </a:ext>
            </a:extLst>
          </p:cNvPr>
          <p:cNvCxnSpPr>
            <a:cxnSpLocks/>
          </p:cNvCxnSpPr>
          <p:nvPr/>
        </p:nvCxnSpPr>
        <p:spPr>
          <a:xfrm>
            <a:off x="1451736" y="6362700"/>
            <a:ext cx="9957816" cy="0"/>
          </a:xfrm>
          <a:prstGeom prst="line">
            <a:avLst/>
          </a:prstGeom>
          <a:ln w="6350">
            <a:solidFill>
              <a:schemeClr val="tx1">
                <a:alpha val="1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D867CA4C-672F-D16C-C7A4-77F331C4FCD3}"/>
              </a:ext>
              <a:ext uri="{C183D7F6-B498-43B3-948B-1728B52AA6E4}">
                <adec:decorative xmlns:adec="http://schemas.microsoft.com/office/drawing/2017/decorative" val="1"/>
              </a:ext>
            </a:extLst>
          </p:cNvPr>
          <p:cNvSpPr>
            <a:spLocks/>
          </p:cNvSpPr>
          <p:nvPr/>
        </p:nvSpPr>
        <p:spPr bwMode="auto">
          <a:xfrm>
            <a:off x="763143" y="4795262"/>
            <a:ext cx="512064" cy="512064"/>
          </a:xfrm>
          <a:prstGeom prst="ellipse">
            <a:avLst/>
          </a:prstGeom>
          <a:gradFill flip="none" rotWithShape="1">
            <a:gsLst>
              <a:gs pos="37000">
                <a:srgbClr val="247C94"/>
              </a:gs>
              <a:gs pos="65000">
                <a:srgbClr val="0E6EB4"/>
              </a:gs>
              <a:gs pos="3000">
                <a:srgbClr val="318581"/>
              </a:gs>
            </a:gsLst>
            <a:lin ang="8100000" scaled="1"/>
            <a:tileRect/>
          </a:gra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0" rIns="91440" bIns="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Semibold"/>
              <a:ea typeface="+mn-ea"/>
              <a:cs typeface="Segoe UI" pitchFamily="34" charset="0"/>
            </a:endParaRPr>
          </a:p>
        </p:txBody>
      </p:sp>
      <p:pic>
        <p:nvPicPr>
          <p:cNvPr id="22" name="Graphic 21" descr="Circular flowchart with solid fill">
            <a:extLst>
              <a:ext uri="{FF2B5EF4-FFF2-40B4-BE49-F238E27FC236}">
                <a16:creationId xmlns:a16="http://schemas.microsoft.com/office/drawing/2014/main" id="{AAC797EC-A689-49B7-049B-2875032EAC1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786713" y="4818832"/>
            <a:ext cx="464924" cy="464924"/>
          </a:xfrm>
          <a:prstGeom prst="rect">
            <a:avLst/>
          </a:prstGeom>
        </p:spPr>
      </p:pic>
    </p:spTree>
    <p:extLst>
      <p:ext uri="{BB962C8B-B14F-4D97-AF65-F5344CB8AC3E}">
        <p14:creationId xmlns:p14="http://schemas.microsoft.com/office/powerpoint/2010/main" val="256442608"/>
      </p:ext>
    </p:extLst>
  </p:cSld>
  <p:clrMapOvr>
    <a:overrideClrMapping bg1="lt1" tx1="dk1" bg2="lt2" tx2="dk2" accent1="accent1" accent2="accent2" accent3="accent3" accent4="accent4" accent5="accent5" accent6="accent6" hlink="hlink" folHlink="folHlink"/>
  </p:clrMapOvr>
  <p:transition>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026617-CD63-B8DF-0DF4-582B11C8015D}"/>
            </a:ext>
          </a:extLst>
        </p:cNvPr>
        <p:cNvGrpSpPr/>
        <p:nvPr/>
      </p:nvGrpSpPr>
      <p:grpSpPr>
        <a:xfrm>
          <a:off x="0" y="0"/>
          <a:ext cx="0" cy="0"/>
          <a:chOff x="0" y="0"/>
          <a:chExt cx="0" cy="0"/>
        </a:xfrm>
      </p:grpSpPr>
      <p:sp>
        <p:nvSpPr>
          <p:cNvPr id="4" name="Title 20">
            <a:extLst>
              <a:ext uri="{FF2B5EF4-FFF2-40B4-BE49-F238E27FC236}">
                <a16:creationId xmlns:a16="http://schemas.microsoft.com/office/drawing/2014/main" id="{C8185A7B-A7C2-217D-7326-C3D321D6BC9F}"/>
              </a:ext>
            </a:extLst>
          </p:cNvPr>
          <p:cNvSpPr txBox="1">
            <a:spLocks/>
          </p:cNvSpPr>
          <p:nvPr/>
        </p:nvSpPr>
        <p:spPr>
          <a:xfrm>
            <a:off x="588963" y="2598004"/>
            <a:ext cx="2867499" cy="1661993"/>
          </a:xfrm>
          <a:prstGeom prst="rect">
            <a:avLst/>
          </a:prstGeom>
        </p:spPr>
        <p:txBody>
          <a:bodyPr vert="horz" wrap="square" lIns="0" tIns="0" rIns="0" bIns="0" rtlCol="0" anchor="t">
            <a:spAutoFit/>
          </a:bodyPr>
          <a:lst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a:lstStyle>
          <a:p>
            <a:pPr marL="0" marR="0" lvl="0" indent="0" algn="l" defTabSz="932742" rtl="0" eaLnBrk="1" fontAlgn="auto" latinLnBrk="0" hangingPunct="1">
              <a:lnSpc>
                <a:spcPct val="100000"/>
              </a:lnSpc>
              <a:spcBef>
                <a:spcPct val="0"/>
              </a:spcBef>
              <a:spcAft>
                <a:spcPts val="0"/>
              </a:spcAft>
              <a:buClrTx/>
              <a:buSzTx/>
              <a:buFontTx/>
              <a:buNone/>
              <a:tabLst/>
              <a:defRPr/>
            </a:pPr>
            <a:r>
              <a:rPr kumimoji="0" lang="en-US" sz="3600" b="0" i="0" u="none" strike="noStrike" kern="1200" cap="none" spc="-50" normalizeH="0" baseline="0" noProof="0">
                <a:ln w="3175">
                  <a:noFill/>
                </a:ln>
                <a:solidFill>
                  <a:srgbClr val="000000"/>
                </a:solidFill>
                <a:effectLst/>
                <a:uLnTx/>
                <a:uFillTx/>
                <a:latin typeface="Segoe UI Semibold"/>
                <a:ea typeface="+mn-ea"/>
                <a:cs typeface="Segoe UI" pitchFamily="34" charset="0"/>
              </a:rPr>
              <a:t>Take the next step with Microsoft </a:t>
            </a:r>
          </a:p>
        </p:txBody>
      </p:sp>
      <p:sp>
        <p:nvSpPr>
          <p:cNvPr id="5" name="Rectangle: Rounded Corners 4">
            <a:extLst>
              <a:ext uri="{FF2B5EF4-FFF2-40B4-BE49-F238E27FC236}">
                <a16:creationId xmlns:a16="http://schemas.microsoft.com/office/drawing/2014/main" id="{D64455CD-3B78-178F-C1EA-E481436DFC61}"/>
              </a:ext>
              <a:ext uri="{C183D7F6-B498-43B3-948B-1728B52AA6E4}">
                <adec:decorative xmlns:adec="http://schemas.microsoft.com/office/drawing/2017/decorative" val="1"/>
              </a:ext>
            </a:extLst>
          </p:cNvPr>
          <p:cNvSpPr/>
          <p:nvPr/>
        </p:nvSpPr>
        <p:spPr bwMode="auto">
          <a:xfrm>
            <a:off x="3648362" y="293689"/>
            <a:ext cx="7957850" cy="6270624"/>
          </a:xfrm>
          <a:prstGeom prst="roundRect">
            <a:avLst>
              <a:gd name="adj" fmla="val 3394"/>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ea typeface="+mn-ea"/>
              <a:cs typeface="Segoe UI" pitchFamily="34" charset="0"/>
            </a:endParaRPr>
          </a:p>
        </p:txBody>
      </p:sp>
      <p:sp>
        <p:nvSpPr>
          <p:cNvPr id="6" name="TextBox 5">
            <a:extLst>
              <a:ext uri="{FF2B5EF4-FFF2-40B4-BE49-F238E27FC236}">
                <a16:creationId xmlns:a16="http://schemas.microsoft.com/office/drawing/2014/main" id="{A730FA07-A207-84AB-92C3-9B4D5308E182}"/>
              </a:ext>
              <a:ext uri="{C183D7F6-B498-43B3-948B-1728B52AA6E4}">
                <adec:decorative xmlns:adec="http://schemas.microsoft.com/office/drawing/2017/decorative" val="0"/>
              </a:ext>
            </a:extLst>
          </p:cNvPr>
          <p:cNvSpPr txBox="1">
            <a:spLocks/>
          </p:cNvSpPr>
          <p:nvPr/>
        </p:nvSpPr>
        <p:spPr>
          <a:xfrm>
            <a:off x="3802425" y="447752"/>
            <a:ext cx="1163275" cy="5962500"/>
          </a:xfrm>
          <a:prstGeom prst="roundRect">
            <a:avLst>
              <a:gd name="adj" fmla="val 11466"/>
            </a:avLst>
          </a:prstGeom>
          <a:solidFill>
            <a:schemeClr val="bg1">
              <a:lumMod val="85000"/>
            </a:schemeClr>
          </a:solidFill>
        </p:spPr>
        <p:txBody>
          <a:bodyPr wrap="square" lIns="1280160" tIns="0" rIns="0" bIns="0" rtlCol="0" anchor="ctr" anchorCtr="0">
            <a:noAutofit/>
          </a:bodyPr>
          <a:lstStyle>
            <a:defPPr>
              <a:defRPr lang="en-US"/>
            </a:defPPr>
            <a:lvl1pPr marR="0" lvl="0" indent="0" defTabSz="2275850" fontAlgn="base">
              <a:lnSpc>
                <a:spcPct val="100000"/>
              </a:lnSpc>
              <a:spcBef>
                <a:spcPts val="200"/>
              </a:spcBef>
              <a:spcAft>
                <a:spcPct val="0"/>
              </a:spcAft>
              <a:buClrTx/>
              <a:buSzTx/>
              <a:buFontTx/>
              <a:buNone/>
              <a:tabLst>
                <a:tab pos="3701239" algn="l"/>
              </a:tabLst>
              <a:defRPr kumimoji="0" b="1" i="0" u="none" strike="noStrike" cap="none" spc="0" normalizeH="0" baseline="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cs typeface="Segoe UI" pitchFamily="34" charset="0"/>
              </a:defRPr>
            </a:lvl1pPr>
          </a:lstStyle>
          <a:p>
            <a:pPr marL="0" marR="0" lvl="0" indent="0" algn="l" defTabSz="2275850" rtl="0" eaLnBrk="1" fontAlgn="base" latinLnBrk="0" hangingPunct="1">
              <a:lnSpc>
                <a:spcPct val="100000"/>
              </a:lnSpc>
              <a:spcBef>
                <a:spcPts val="200"/>
              </a:spcBef>
              <a:spcAft>
                <a:spcPct val="0"/>
              </a:spcAft>
              <a:buClrTx/>
              <a:buSzTx/>
              <a:buFontTx/>
              <a:buNone/>
              <a:tabLst>
                <a:tab pos="3701239" algn="l"/>
              </a:tabLst>
              <a:defRPr/>
            </a:pPr>
            <a:endParaRPr kumimoji="0" lang="en-US" sz="1800" b="1" i="0" u="none" strike="noStrike" kern="1200" cap="none" spc="0" normalizeH="0" baseline="0" noProof="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ea typeface="+mn-ea"/>
              <a:cs typeface="Segoe UI" pitchFamily="34" charset="0"/>
            </a:endParaRPr>
          </a:p>
        </p:txBody>
      </p:sp>
      <p:sp>
        <p:nvSpPr>
          <p:cNvPr id="7" name="TextBox 6">
            <a:extLst>
              <a:ext uri="{FF2B5EF4-FFF2-40B4-BE49-F238E27FC236}">
                <a16:creationId xmlns:a16="http://schemas.microsoft.com/office/drawing/2014/main" id="{728C4B41-D59B-FA17-954C-F3D7799D2288}"/>
              </a:ext>
              <a:ext uri="{C183D7F6-B498-43B3-948B-1728B52AA6E4}">
                <adec:decorative xmlns:adec="http://schemas.microsoft.com/office/drawing/2017/decorative" val="0"/>
              </a:ext>
            </a:extLst>
          </p:cNvPr>
          <p:cNvSpPr txBox="1">
            <a:spLocks/>
          </p:cNvSpPr>
          <p:nvPr/>
        </p:nvSpPr>
        <p:spPr>
          <a:xfrm>
            <a:off x="8710373" y="447751"/>
            <a:ext cx="2741776" cy="5962500"/>
          </a:xfrm>
          <a:prstGeom prst="roundRect">
            <a:avLst>
              <a:gd name="adj" fmla="val 6810"/>
            </a:avLst>
          </a:prstGeom>
          <a:gradFill flip="none" rotWithShape="1">
            <a:gsLst>
              <a:gs pos="77000">
                <a:srgbClr val="0D72C4"/>
              </a:gs>
              <a:gs pos="0">
                <a:srgbClr val="9D42BB"/>
              </a:gs>
            </a:gsLst>
            <a:path path="circle">
              <a:fillToRect l="100000" t="100000"/>
            </a:path>
            <a:tileRect r="-100000" b="-10000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0" rIns="91440" bIns="0" numCol="1" spcCol="0" rtlCol="0" fromWordArt="0" anchor="ctr" anchorCtr="0" forceAA="0" compatLnSpc="1">
            <a:prstTxWarp prst="textNoShape">
              <a:avLst/>
            </a:prstTxWarp>
            <a:noAutofit/>
          </a:bodyPr>
          <a:lstStyle>
            <a:defPPr>
              <a:defRPr lang="en-US"/>
            </a:defPPr>
            <a:lvl1pPr marR="0" lvl="0" indent="0" algn="ctr" defTabSz="932472" fontAlgn="base">
              <a:lnSpc>
                <a:spcPct val="100000"/>
              </a:lnSpc>
              <a:spcBef>
                <a:spcPct val="0"/>
              </a:spcBef>
              <a:spcAft>
                <a:spcPct val="0"/>
              </a:spcAft>
              <a:buClrTx/>
              <a:buSzTx/>
              <a:buFontTx/>
              <a:buNone/>
              <a:tabLst/>
              <a:defRPr kumimoji="0" sz="4000" b="0" i="0" u="none" strike="noStrike" cap="none" spc="0" normalizeH="0" baseline="0">
                <a:ln>
                  <a:noFill/>
                </a:ln>
                <a:solidFill>
                  <a:srgbClr val="FFFFFF"/>
                </a:solidFill>
                <a:effectLst/>
                <a:uLnTx/>
                <a:uFillTx/>
                <a:latin typeface="Segoe Sans Display Semibold"/>
                <a:cs typeface="Segoe Sans Display" pitchFamily="2"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FFFFFF"/>
              </a:solidFill>
              <a:effectLst/>
              <a:uLnTx/>
              <a:uFillTx/>
              <a:latin typeface="Segoe Sans Display Semibold"/>
              <a:ea typeface="+mn-ea"/>
              <a:cs typeface="Segoe Sans Display" pitchFamily="2" charset="0"/>
            </a:endParaRPr>
          </a:p>
        </p:txBody>
      </p:sp>
      <p:sp>
        <p:nvSpPr>
          <p:cNvPr id="8" name="TextBox 7">
            <a:extLst>
              <a:ext uri="{FF2B5EF4-FFF2-40B4-BE49-F238E27FC236}">
                <a16:creationId xmlns:a16="http://schemas.microsoft.com/office/drawing/2014/main" id="{4B55041B-40AE-1063-F3CD-253463E9A9B1}"/>
              </a:ext>
            </a:extLst>
          </p:cNvPr>
          <p:cNvSpPr txBox="1"/>
          <p:nvPr/>
        </p:nvSpPr>
        <p:spPr>
          <a:xfrm>
            <a:off x="5194676" y="545013"/>
            <a:ext cx="2050653" cy="1231106"/>
          </a:xfrm>
          <a:prstGeom prst="rect">
            <a:avLst/>
          </a:prstGeom>
          <a:noFill/>
        </p:spPr>
        <p:txBody>
          <a:bodyPr wrap="square" lIns="0" tIns="0" rIns="0" bIns="0" anchor="ctr">
            <a:spAutoFit/>
          </a:bodyPr>
          <a:lstStyle/>
          <a:p>
            <a:pPr marL="0" marR="0" lvl="0" indent="0" algn="l" defTabSz="2275850" rtl="0" eaLnBrk="1" fontAlgn="base" latinLnBrk="0" hangingPunct="1">
              <a:lnSpc>
                <a:spcPct val="100000"/>
              </a:lnSpc>
              <a:spcBef>
                <a:spcPts val="200"/>
              </a:spcBef>
              <a:spcAft>
                <a:spcPct val="0"/>
              </a:spcAft>
              <a:buClrTx/>
              <a:buSzTx/>
              <a:buFontTx/>
              <a:buNone/>
              <a:tabLst>
                <a:tab pos="3701239" algn="l"/>
              </a:tabLst>
              <a:defRPr/>
            </a:pPr>
            <a:r>
              <a:rPr kumimoji="0" lang="en-US" sz="2000" b="0" i="0" u="none" strike="noStrike" kern="1200" cap="none" spc="0" normalizeH="0" baseline="0" noProof="0" dirty="0">
                <a:ln w="3175">
                  <a:noFill/>
                </a:ln>
                <a:solidFill>
                  <a:srgbClr val="000000"/>
                </a:solidFill>
                <a:effectLst/>
                <a:uLnTx/>
                <a:uFillTx/>
                <a:latin typeface="Segoe UI Semibold"/>
                <a:ea typeface="+mn-ea"/>
                <a:cs typeface="Segoe UI"/>
              </a:rPr>
              <a:t>Explore short</a:t>
            </a:r>
            <a:r>
              <a:rPr kumimoji="0" lang="en-US" sz="2000" b="0" i="0" u="none" strike="noStrike" kern="1200" cap="none" spc="0" normalizeH="0" noProof="0" dirty="0">
                <a:ln w="3175">
                  <a:noFill/>
                </a:ln>
                <a:solidFill>
                  <a:srgbClr val="000000"/>
                </a:solidFill>
                <a:effectLst/>
                <a:uLnTx/>
                <a:uFillTx/>
                <a:latin typeface="Segoe UI Semibold"/>
                <a:ea typeface="+mn-ea"/>
                <a:cs typeface="Segoe UI"/>
              </a:rPr>
              <a:t> list of Energy Industry </a:t>
            </a:r>
            <a:r>
              <a:rPr kumimoji="0" lang="en-US" sz="2000" b="0" i="0" u="none" strike="noStrike" kern="1200" cap="none" spc="0" normalizeH="0" baseline="0" noProof="0" dirty="0">
                <a:ln w="3175">
                  <a:noFill/>
                </a:ln>
                <a:solidFill>
                  <a:srgbClr val="000000"/>
                </a:solidFill>
                <a:effectLst/>
                <a:uLnTx/>
                <a:uFillTx/>
                <a:latin typeface="Segoe UI Semibold"/>
                <a:ea typeface="+mn-ea"/>
                <a:cs typeface="Segoe UI"/>
              </a:rPr>
              <a:t>use cases       </a:t>
            </a:r>
          </a:p>
        </p:txBody>
      </p:sp>
      <p:sp>
        <p:nvSpPr>
          <p:cNvPr id="9" name="TextBox 8">
            <a:extLst>
              <a:ext uri="{FF2B5EF4-FFF2-40B4-BE49-F238E27FC236}">
                <a16:creationId xmlns:a16="http://schemas.microsoft.com/office/drawing/2014/main" id="{E54E219C-2946-E712-795E-E7993ECF48F5}"/>
              </a:ext>
              <a:ext uri="{C183D7F6-B498-43B3-948B-1728B52AA6E4}">
                <adec:decorative xmlns:adec="http://schemas.microsoft.com/office/drawing/2017/decorative" val="0"/>
              </a:ext>
            </a:extLst>
          </p:cNvPr>
          <p:cNvSpPr txBox="1">
            <a:spLocks/>
          </p:cNvSpPr>
          <p:nvPr/>
        </p:nvSpPr>
        <p:spPr>
          <a:xfrm>
            <a:off x="8888375" y="646209"/>
            <a:ext cx="2385772" cy="102871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defTabSz="932472" fontAlgn="base">
              <a:spcBef>
                <a:spcPct val="0"/>
              </a:spcBef>
              <a:spcAft>
                <a:spcPct val="0"/>
              </a:spcAft>
              <a:defRPr sz="2200">
                <a:solidFill>
                  <a:srgbClr val="FFFFFF"/>
                </a:solidFill>
                <a:latin typeface="+mj-lt"/>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Segoe UI Semibold"/>
                <a:cs typeface="Segoe UI" pitchFamily="34" charset="0"/>
              </a:rPr>
              <a:t>AI Use Cases: Achieve Business Goals with Microsoft AI</a:t>
            </a:r>
          </a:p>
        </p:txBody>
      </p:sp>
      <p:sp>
        <p:nvSpPr>
          <p:cNvPr id="10" name="TextBox 9">
            <a:extLst>
              <a:ext uri="{FF2B5EF4-FFF2-40B4-BE49-F238E27FC236}">
                <a16:creationId xmlns:a16="http://schemas.microsoft.com/office/drawing/2014/main" id="{E68D7480-C057-C66D-3128-B7B176AC6340}"/>
              </a:ext>
            </a:extLst>
          </p:cNvPr>
          <p:cNvSpPr txBox="1"/>
          <p:nvPr/>
        </p:nvSpPr>
        <p:spPr>
          <a:xfrm>
            <a:off x="5194676" y="2518967"/>
            <a:ext cx="3361634" cy="307777"/>
          </a:xfrm>
          <a:prstGeom prst="rect">
            <a:avLst/>
          </a:prstGeom>
          <a:noFill/>
        </p:spPr>
        <p:txBody>
          <a:bodyPr wrap="square" lIns="0" tIns="0" rIns="0" bIns="0" anchor="ctr">
            <a:spAutoFit/>
          </a:bodyPr>
          <a:lstStyle/>
          <a:p>
            <a:pPr marL="0" marR="0" lvl="0" indent="0" algn="l" defTabSz="2275850" rtl="0" eaLnBrk="1" fontAlgn="base" latinLnBrk="0" hangingPunct="1">
              <a:lnSpc>
                <a:spcPct val="100000"/>
              </a:lnSpc>
              <a:spcBef>
                <a:spcPts val="200"/>
              </a:spcBef>
              <a:spcAft>
                <a:spcPct val="0"/>
              </a:spcAft>
              <a:buClrTx/>
              <a:buSzTx/>
              <a:buFontTx/>
              <a:buNone/>
              <a:tabLst>
                <a:tab pos="3701239" algn="l"/>
              </a:tabLst>
              <a:defRPr/>
            </a:pPr>
            <a:r>
              <a:rPr kumimoji="0" lang="en-GB" sz="2000" b="0" i="0" u="none" strike="noStrike" kern="1200" cap="none" spc="0" normalizeH="0" baseline="0" noProof="0">
                <a:ln w="3175">
                  <a:noFill/>
                </a:ln>
                <a:solidFill>
                  <a:srgbClr val="000000"/>
                </a:solidFill>
                <a:effectLst/>
                <a:uLnTx/>
                <a:uFillTx/>
                <a:latin typeface="Segoe UI Semibold"/>
                <a:ea typeface="+mn-ea"/>
                <a:cs typeface="Segoe UI"/>
              </a:rPr>
              <a:t>Assess your AI Readiness</a:t>
            </a:r>
            <a:endParaRPr kumimoji="0" lang="en-GB" sz="2000" b="0" i="0" u="none" strike="noStrike" kern="1200" cap="none" spc="0" normalizeH="0" baseline="0" noProof="0">
              <a:ln w="3175">
                <a:noFill/>
              </a:ln>
              <a:solidFill>
                <a:srgbClr val="000000"/>
              </a:solidFill>
              <a:effectLst/>
              <a:uLnTx/>
              <a:uFillTx/>
              <a:latin typeface="Segoe UI Semibold"/>
              <a:ea typeface="+mn-ea"/>
              <a:cs typeface="Segoe UI" pitchFamily="34" charset="0"/>
            </a:endParaRPr>
          </a:p>
        </p:txBody>
      </p:sp>
      <p:sp>
        <p:nvSpPr>
          <p:cNvPr id="11" name="TextBox 10">
            <a:extLst>
              <a:ext uri="{FF2B5EF4-FFF2-40B4-BE49-F238E27FC236}">
                <a16:creationId xmlns:a16="http://schemas.microsoft.com/office/drawing/2014/main" id="{1A9AF459-7232-C350-D078-12B09ED247BB}"/>
              </a:ext>
              <a:ext uri="{C183D7F6-B498-43B3-948B-1728B52AA6E4}">
                <adec:decorative xmlns:adec="http://schemas.microsoft.com/office/drawing/2017/decorative" val="0"/>
              </a:ext>
            </a:extLst>
          </p:cNvPr>
          <p:cNvSpPr txBox="1">
            <a:spLocks/>
          </p:cNvSpPr>
          <p:nvPr/>
        </p:nvSpPr>
        <p:spPr>
          <a:xfrm>
            <a:off x="8888375" y="2158498"/>
            <a:ext cx="2385772" cy="102871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defTabSz="932472" fontAlgn="base">
              <a:spcBef>
                <a:spcPct val="0"/>
              </a:spcBef>
              <a:spcAft>
                <a:spcPct val="0"/>
              </a:spcAft>
              <a:defRPr sz="2200">
                <a:solidFill>
                  <a:srgbClr val="FFFFFF"/>
                </a:solidFill>
                <a:latin typeface="+mj-lt"/>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Segoe UI Semibold"/>
                <a:cs typeface="Segoe UI" pitchFamily="34" charset="0"/>
              </a:rPr>
              <a:t>Schedule a conversation</a:t>
            </a:r>
          </a:p>
        </p:txBody>
      </p:sp>
      <p:sp>
        <p:nvSpPr>
          <p:cNvPr id="12" name="TextBox 11">
            <a:extLst>
              <a:ext uri="{FF2B5EF4-FFF2-40B4-BE49-F238E27FC236}">
                <a16:creationId xmlns:a16="http://schemas.microsoft.com/office/drawing/2014/main" id="{DEC65DFD-E414-C96D-CB45-0930E14BD537}"/>
              </a:ext>
            </a:extLst>
          </p:cNvPr>
          <p:cNvSpPr txBox="1"/>
          <p:nvPr/>
        </p:nvSpPr>
        <p:spPr>
          <a:xfrm>
            <a:off x="5194676" y="4031256"/>
            <a:ext cx="3361634" cy="307777"/>
          </a:xfrm>
          <a:prstGeom prst="rect">
            <a:avLst/>
          </a:prstGeom>
          <a:noFill/>
        </p:spPr>
        <p:txBody>
          <a:bodyPr wrap="square" lIns="0" tIns="0" rIns="0" bIns="0" anchor="ctr">
            <a:spAutoFit/>
          </a:bodyPr>
          <a:lstStyle/>
          <a:p>
            <a:pPr marL="0" marR="0" lvl="0" indent="0" algn="l" defTabSz="2275850" rtl="0" eaLnBrk="1" fontAlgn="base" latinLnBrk="0" hangingPunct="1">
              <a:lnSpc>
                <a:spcPct val="100000"/>
              </a:lnSpc>
              <a:spcBef>
                <a:spcPts val="200"/>
              </a:spcBef>
              <a:spcAft>
                <a:spcPct val="0"/>
              </a:spcAft>
              <a:buClrTx/>
              <a:buSzTx/>
              <a:buFontTx/>
              <a:buNone/>
              <a:tabLst>
                <a:tab pos="3701239" algn="l"/>
              </a:tabLst>
              <a:defRPr/>
            </a:pPr>
            <a:r>
              <a:rPr kumimoji="0" lang="en-GB" sz="2000" b="0" i="0" u="none" strike="noStrike" kern="1200" cap="none" spc="0" normalizeH="0" baseline="0" noProof="0" dirty="0">
                <a:ln w="3175">
                  <a:noFill/>
                </a:ln>
                <a:solidFill>
                  <a:srgbClr val="000000"/>
                </a:solidFill>
                <a:effectLst/>
                <a:uLnTx/>
                <a:uFillTx/>
                <a:latin typeface="Segoe UI Semibold"/>
                <a:ea typeface="+mn-ea"/>
                <a:cs typeface="Segoe UI"/>
              </a:rPr>
              <a:t> Develop an AI Strategy</a:t>
            </a:r>
            <a:endParaRPr kumimoji="0" lang="en-GB" sz="2000" b="0" i="0" u="none" strike="noStrike" kern="1200" cap="none" spc="0" normalizeH="0" baseline="0" noProof="0" dirty="0">
              <a:ln w="3175">
                <a:noFill/>
              </a:ln>
              <a:solidFill>
                <a:srgbClr val="000000"/>
              </a:solidFill>
              <a:effectLst/>
              <a:uLnTx/>
              <a:uFillTx/>
              <a:latin typeface="Segoe UI Semibold"/>
              <a:ea typeface="+mn-ea"/>
              <a:cs typeface="Segoe UI" pitchFamily="34" charset="0"/>
            </a:endParaRPr>
          </a:p>
        </p:txBody>
      </p:sp>
      <p:sp>
        <p:nvSpPr>
          <p:cNvPr id="13" name="TextBox 12">
            <a:extLst>
              <a:ext uri="{FF2B5EF4-FFF2-40B4-BE49-F238E27FC236}">
                <a16:creationId xmlns:a16="http://schemas.microsoft.com/office/drawing/2014/main" id="{6F3652AE-8C7D-33EF-4645-97C20FD4ECB4}"/>
              </a:ext>
              <a:ext uri="{C183D7F6-B498-43B3-948B-1728B52AA6E4}">
                <adec:decorative xmlns:adec="http://schemas.microsoft.com/office/drawing/2017/decorative" val="0"/>
              </a:ext>
            </a:extLst>
          </p:cNvPr>
          <p:cNvSpPr txBox="1">
            <a:spLocks/>
          </p:cNvSpPr>
          <p:nvPr/>
        </p:nvSpPr>
        <p:spPr>
          <a:xfrm>
            <a:off x="8888375" y="3670787"/>
            <a:ext cx="2385772" cy="102871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defTabSz="932472" fontAlgn="base">
              <a:spcBef>
                <a:spcPct val="0"/>
              </a:spcBef>
              <a:spcAft>
                <a:spcPct val="0"/>
              </a:spcAft>
              <a:defRPr sz="2200">
                <a:solidFill>
                  <a:srgbClr val="FFFFFF"/>
                </a:solidFill>
                <a:latin typeface="+mj-lt"/>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egoe UI Semibold"/>
                <a:cs typeface="Segoe UI" pitchFamily="34" charset="0"/>
              </a:rPr>
              <a:t>Schedule an AI Workshop at Microsoft</a:t>
            </a:r>
            <a:r>
              <a:rPr kumimoji="0" lang="en-US" sz="1800" b="0" i="0" u="none" strike="noStrike" kern="1200" cap="none" spc="0" normalizeH="0" noProof="0" dirty="0">
                <a:ln>
                  <a:noFill/>
                </a:ln>
                <a:solidFill>
                  <a:srgbClr val="FFFFFF"/>
                </a:solidFill>
                <a:effectLst/>
                <a:uLnTx/>
                <a:uFillTx/>
                <a:latin typeface="Segoe UI Semibold"/>
                <a:cs typeface="Segoe UI" pitchFamily="34" charset="0"/>
              </a:rPr>
              <a:t> Innovation Hub</a:t>
            </a:r>
            <a:endParaRPr kumimoji="0" lang="en-US" sz="1800" b="0" i="0" u="none" strike="noStrike" kern="1200" cap="none" spc="0" normalizeH="0" baseline="0" noProof="0" dirty="0">
              <a:ln>
                <a:noFill/>
              </a:ln>
              <a:solidFill>
                <a:srgbClr val="FFFFFF"/>
              </a:solidFill>
              <a:effectLst/>
              <a:uLnTx/>
              <a:uFillTx/>
              <a:latin typeface="Segoe UI Semibold"/>
              <a:cs typeface="Segoe UI" pitchFamily="34" charset="0"/>
            </a:endParaRPr>
          </a:p>
        </p:txBody>
      </p:sp>
      <p:sp>
        <p:nvSpPr>
          <p:cNvPr id="14" name="TextBox 13">
            <a:extLst>
              <a:ext uri="{FF2B5EF4-FFF2-40B4-BE49-F238E27FC236}">
                <a16:creationId xmlns:a16="http://schemas.microsoft.com/office/drawing/2014/main" id="{95B3BEB2-F56A-086C-1360-9335CF0A7953}"/>
              </a:ext>
            </a:extLst>
          </p:cNvPr>
          <p:cNvSpPr txBox="1"/>
          <p:nvPr/>
        </p:nvSpPr>
        <p:spPr>
          <a:xfrm>
            <a:off x="5194676" y="5543545"/>
            <a:ext cx="3361634" cy="307777"/>
          </a:xfrm>
          <a:prstGeom prst="rect">
            <a:avLst/>
          </a:prstGeom>
          <a:noFill/>
        </p:spPr>
        <p:txBody>
          <a:bodyPr wrap="square" lIns="0" tIns="0" rIns="0" bIns="0" anchor="ctr">
            <a:spAutoFit/>
          </a:bodyPr>
          <a:lstStyle/>
          <a:p>
            <a:pPr marL="0" marR="0" lvl="0" indent="0" algn="l" defTabSz="2275850" rtl="0" eaLnBrk="1" fontAlgn="base" latinLnBrk="0" hangingPunct="1">
              <a:lnSpc>
                <a:spcPct val="100000"/>
              </a:lnSpc>
              <a:spcBef>
                <a:spcPts val="200"/>
              </a:spcBef>
              <a:spcAft>
                <a:spcPct val="0"/>
              </a:spcAft>
              <a:buClrTx/>
              <a:buSzTx/>
              <a:buFontTx/>
              <a:buNone/>
              <a:tabLst>
                <a:tab pos="3701239" algn="l"/>
              </a:tabLst>
              <a:defRPr/>
            </a:pPr>
            <a:r>
              <a:rPr kumimoji="0" lang="en-US" sz="2000" b="0" i="0" u="none" strike="noStrike" kern="1200" cap="none" spc="0" normalizeH="0" baseline="0" noProof="0">
                <a:ln w="3175">
                  <a:noFill/>
                </a:ln>
                <a:solidFill>
                  <a:srgbClr val="000000"/>
                </a:solidFill>
                <a:effectLst/>
                <a:uLnTx/>
                <a:uFillTx/>
                <a:latin typeface="Segoe UI Semibold"/>
                <a:ea typeface="+mn-ea"/>
                <a:cs typeface="Segoe UI"/>
              </a:rPr>
              <a:t>Build and Test your Agents </a:t>
            </a:r>
          </a:p>
        </p:txBody>
      </p:sp>
      <p:sp>
        <p:nvSpPr>
          <p:cNvPr id="15" name="TextBox 14">
            <a:extLst>
              <a:ext uri="{FF2B5EF4-FFF2-40B4-BE49-F238E27FC236}">
                <a16:creationId xmlns:a16="http://schemas.microsoft.com/office/drawing/2014/main" id="{6F436B3C-AD5B-4015-1265-A64868571103}"/>
              </a:ext>
              <a:ext uri="{C183D7F6-B498-43B3-948B-1728B52AA6E4}">
                <adec:decorative xmlns:adec="http://schemas.microsoft.com/office/drawing/2017/decorative" val="0"/>
              </a:ext>
            </a:extLst>
          </p:cNvPr>
          <p:cNvSpPr txBox="1">
            <a:spLocks/>
          </p:cNvSpPr>
          <p:nvPr/>
        </p:nvSpPr>
        <p:spPr>
          <a:xfrm>
            <a:off x="8888375" y="5183077"/>
            <a:ext cx="2385772" cy="102871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defTabSz="932472" fontAlgn="base">
              <a:spcBef>
                <a:spcPct val="0"/>
              </a:spcBef>
              <a:spcAft>
                <a:spcPct val="0"/>
              </a:spcAft>
              <a:defRPr sz="2200">
                <a:solidFill>
                  <a:srgbClr val="FFFFFF"/>
                </a:solidFill>
                <a:latin typeface="+mj-lt"/>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Segoe UI Semibold"/>
                <a:cs typeface="Segoe UI" pitchFamily="34" charset="0"/>
              </a:rPr>
              <a:t>Schedule a workshop to explore process mapping and agent prototyping</a:t>
            </a:r>
          </a:p>
        </p:txBody>
      </p:sp>
      <p:cxnSp>
        <p:nvCxnSpPr>
          <p:cNvPr id="16" name="Straight Connector 15">
            <a:extLst>
              <a:ext uri="{FF2B5EF4-FFF2-40B4-BE49-F238E27FC236}">
                <a16:creationId xmlns:a16="http://schemas.microsoft.com/office/drawing/2014/main" id="{9C1C9EC8-D049-F127-8C5D-B6EE43A6EBCA}"/>
              </a:ext>
            </a:extLst>
          </p:cNvPr>
          <p:cNvCxnSpPr>
            <a:cxnSpLocks/>
          </p:cNvCxnSpPr>
          <p:nvPr/>
        </p:nvCxnSpPr>
        <p:spPr>
          <a:xfrm>
            <a:off x="5175649" y="1916711"/>
            <a:ext cx="3361634" cy="0"/>
          </a:xfrm>
          <a:prstGeom prst="line">
            <a:avLst/>
          </a:prstGeom>
          <a:noFill/>
          <a:ln w="12700">
            <a:solidFill>
              <a:schemeClr val="bg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7" name="Straight Connector 16">
            <a:extLst>
              <a:ext uri="{FF2B5EF4-FFF2-40B4-BE49-F238E27FC236}">
                <a16:creationId xmlns:a16="http://schemas.microsoft.com/office/drawing/2014/main" id="{7E21E795-DBC2-AC40-2D3C-825E32CB9DFD}"/>
              </a:ext>
            </a:extLst>
          </p:cNvPr>
          <p:cNvCxnSpPr>
            <a:cxnSpLocks/>
          </p:cNvCxnSpPr>
          <p:nvPr/>
        </p:nvCxnSpPr>
        <p:spPr>
          <a:xfrm>
            <a:off x="5175649" y="3429001"/>
            <a:ext cx="3361634" cy="0"/>
          </a:xfrm>
          <a:prstGeom prst="line">
            <a:avLst/>
          </a:prstGeom>
          <a:noFill/>
          <a:ln w="12700">
            <a:solidFill>
              <a:schemeClr val="bg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8" name="Straight Connector 17">
            <a:extLst>
              <a:ext uri="{FF2B5EF4-FFF2-40B4-BE49-F238E27FC236}">
                <a16:creationId xmlns:a16="http://schemas.microsoft.com/office/drawing/2014/main" id="{CE3D7B44-A066-48A4-739D-E76E81185911}"/>
              </a:ext>
            </a:extLst>
          </p:cNvPr>
          <p:cNvCxnSpPr>
            <a:cxnSpLocks/>
          </p:cNvCxnSpPr>
          <p:nvPr/>
        </p:nvCxnSpPr>
        <p:spPr>
          <a:xfrm>
            <a:off x="5175649" y="4941291"/>
            <a:ext cx="3361634" cy="0"/>
          </a:xfrm>
          <a:prstGeom prst="line">
            <a:avLst/>
          </a:prstGeom>
          <a:noFill/>
          <a:ln w="12700">
            <a:solidFill>
              <a:schemeClr val="bg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9" name="Straight Connector 18">
            <a:extLst>
              <a:ext uri="{FF2B5EF4-FFF2-40B4-BE49-F238E27FC236}">
                <a16:creationId xmlns:a16="http://schemas.microsoft.com/office/drawing/2014/main" id="{38C38169-535F-12BE-A4EB-87052C1DC9F6}"/>
              </a:ext>
            </a:extLst>
          </p:cNvPr>
          <p:cNvCxnSpPr>
            <a:cxnSpLocks/>
          </p:cNvCxnSpPr>
          <p:nvPr/>
        </p:nvCxnSpPr>
        <p:spPr>
          <a:xfrm>
            <a:off x="8888375" y="1916711"/>
            <a:ext cx="2385772" cy="0"/>
          </a:xfrm>
          <a:prstGeom prst="line">
            <a:avLst/>
          </a:prstGeom>
          <a:ln w="6350">
            <a:solidFill>
              <a:schemeClr val="bg1">
                <a:alpha val="7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28F6D66-44B3-A8BD-09C4-5FD812FD9220}"/>
              </a:ext>
            </a:extLst>
          </p:cNvPr>
          <p:cNvCxnSpPr>
            <a:cxnSpLocks/>
          </p:cNvCxnSpPr>
          <p:nvPr/>
        </p:nvCxnSpPr>
        <p:spPr>
          <a:xfrm>
            <a:off x="8888375" y="3429001"/>
            <a:ext cx="2385772" cy="0"/>
          </a:xfrm>
          <a:prstGeom prst="line">
            <a:avLst/>
          </a:prstGeom>
          <a:ln w="6350">
            <a:solidFill>
              <a:schemeClr val="bg1">
                <a:alpha val="7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7639D0EA-A352-7205-8550-CE139D0D0B4F}"/>
              </a:ext>
            </a:extLst>
          </p:cNvPr>
          <p:cNvCxnSpPr>
            <a:cxnSpLocks/>
          </p:cNvCxnSpPr>
          <p:nvPr/>
        </p:nvCxnSpPr>
        <p:spPr>
          <a:xfrm>
            <a:off x="8888375" y="4941291"/>
            <a:ext cx="2385772" cy="0"/>
          </a:xfrm>
          <a:prstGeom prst="line">
            <a:avLst/>
          </a:prstGeom>
          <a:ln w="6350">
            <a:solidFill>
              <a:schemeClr val="bg1">
                <a:alpha val="7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668AC17E-9634-9F50-D226-51CBA6D103C1}"/>
              </a:ext>
            </a:extLst>
          </p:cNvPr>
          <p:cNvCxnSpPr>
            <a:cxnSpLocks/>
          </p:cNvCxnSpPr>
          <p:nvPr/>
        </p:nvCxnSpPr>
        <p:spPr>
          <a:xfrm>
            <a:off x="3802425" y="1916711"/>
            <a:ext cx="1163275" cy="0"/>
          </a:xfrm>
          <a:prstGeom prst="line">
            <a:avLst/>
          </a:prstGeom>
          <a:ln w="15875">
            <a:solidFill>
              <a:srgbClr val="EDF6F3"/>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0F38BF6-9093-FB1C-9B87-A69BAF9012F3}"/>
              </a:ext>
            </a:extLst>
          </p:cNvPr>
          <p:cNvCxnSpPr>
            <a:cxnSpLocks/>
          </p:cNvCxnSpPr>
          <p:nvPr/>
        </p:nvCxnSpPr>
        <p:spPr>
          <a:xfrm>
            <a:off x="3802425" y="3429001"/>
            <a:ext cx="1163275" cy="0"/>
          </a:xfrm>
          <a:prstGeom prst="line">
            <a:avLst/>
          </a:prstGeom>
          <a:ln w="15875">
            <a:solidFill>
              <a:srgbClr val="EDF6F3"/>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9E9F5A04-90C2-10C7-C35E-2AF56BF016E3}"/>
              </a:ext>
            </a:extLst>
          </p:cNvPr>
          <p:cNvCxnSpPr>
            <a:cxnSpLocks/>
          </p:cNvCxnSpPr>
          <p:nvPr/>
        </p:nvCxnSpPr>
        <p:spPr>
          <a:xfrm>
            <a:off x="3802425" y="4941291"/>
            <a:ext cx="1163275" cy="0"/>
          </a:xfrm>
          <a:prstGeom prst="line">
            <a:avLst/>
          </a:prstGeom>
          <a:ln w="15875">
            <a:solidFill>
              <a:srgbClr val="EDF6F3"/>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5" name="Freeform: Shape 24">
            <a:extLst>
              <a:ext uri="{FF2B5EF4-FFF2-40B4-BE49-F238E27FC236}">
                <a16:creationId xmlns:a16="http://schemas.microsoft.com/office/drawing/2014/main" id="{062F6FA0-25DE-FECA-5F68-5B166EDC49EC}"/>
              </a:ext>
              <a:ext uri="{C183D7F6-B498-43B3-948B-1728B52AA6E4}">
                <adec:decorative xmlns:adec="http://schemas.microsoft.com/office/drawing/2017/decorative" val="1"/>
              </a:ext>
            </a:extLst>
          </p:cNvPr>
          <p:cNvSpPr/>
          <p:nvPr/>
        </p:nvSpPr>
        <p:spPr>
          <a:xfrm>
            <a:off x="4114927" y="929879"/>
            <a:ext cx="538270" cy="461374"/>
          </a:xfrm>
          <a:custGeom>
            <a:avLst/>
            <a:gdLst>
              <a:gd name="connsiteX0" fmla="*/ 68329 w 318854"/>
              <a:gd name="connsiteY0" fmla="*/ 128925 h 273302"/>
              <a:gd name="connsiteX1" fmla="*/ 22779 w 318854"/>
              <a:gd name="connsiteY1" fmla="*/ 174429 h 273302"/>
              <a:gd name="connsiteX2" fmla="*/ 68329 w 318854"/>
              <a:gd name="connsiteY2" fmla="*/ 219932 h 273302"/>
              <a:gd name="connsiteX3" fmla="*/ 113879 w 318854"/>
              <a:gd name="connsiteY3" fmla="*/ 174429 h 273302"/>
              <a:gd name="connsiteX4" fmla="*/ 68329 w 318854"/>
              <a:gd name="connsiteY4" fmla="*/ 128925 h 273302"/>
              <a:gd name="connsiteX5" fmla="*/ 56940 w 318854"/>
              <a:gd name="connsiteY5" fmla="*/ 107129 h 273302"/>
              <a:gd name="connsiteX6" fmla="*/ 107914 w 318854"/>
              <a:gd name="connsiteY6" fmla="*/ 118794 h 273302"/>
              <a:gd name="connsiteX7" fmla="*/ 124022 w 318854"/>
              <a:gd name="connsiteY7" fmla="*/ 213970 h 273302"/>
              <a:gd name="connsiteX8" fmla="*/ 163680 w 318854"/>
              <a:gd name="connsiteY8" fmla="*/ 253604 h 273302"/>
              <a:gd name="connsiteX9" fmla="*/ 164247 w 318854"/>
              <a:gd name="connsiteY9" fmla="*/ 254172 h 273302"/>
              <a:gd name="connsiteX10" fmla="*/ 163680 w 318854"/>
              <a:gd name="connsiteY10" fmla="*/ 270249 h 273302"/>
              <a:gd name="connsiteX11" fmla="*/ 147586 w 318854"/>
              <a:gd name="connsiteY11" fmla="*/ 269683 h 273302"/>
              <a:gd name="connsiteX12" fmla="*/ 107912 w 318854"/>
              <a:gd name="connsiteY12" fmla="*/ 230063 h 273302"/>
              <a:gd name="connsiteX13" fmla="*/ 68329 w 318854"/>
              <a:gd name="connsiteY13" fmla="*/ 242683 h 273302"/>
              <a:gd name="connsiteX14" fmla="*/ 28747 w 318854"/>
              <a:gd name="connsiteY14" fmla="*/ 230063 h 273302"/>
              <a:gd name="connsiteX15" fmla="*/ 12639 w 318854"/>
              <a:gd name="connsiteY15" fmla="*/ 134886 h 273302"/>
              <a:gd name="connsiteX16" fmla="*/ 56940 w 318854"/>
              <a:gd name="connsiteY16" fmla="*/ 107129 h 273302"/>
              <a:gd name="connsiteX17" fmla="*/ 87309 w 318854"/>
              <a:gd name="connsiteY17" fmla="*/ 60671 h 273302"/>
              <a:gd name="connsiteX18" fmla="*/ 75921 w 318854"/>
              <a:gd name="connsiteY18" fmla="*/ 72048 h 273302"/>
              <a:gd name="connsiteX19" fmla="*/ 87309 w 318854"/>
              <a:gd name="connsiteY19" fmla="*/ 83424 h 273302"/>
              <a:gd name="connsiteX20" fmla="*/ 186000 w 318854"/>
              <a:gd name="connsiteY20" fmla="*/ 83424 h 273302"/>
              <a:gd name="connsiteX21" fmla="*/ 197388 w 318854"/>
              <a:gd name="connsiteY21" fmla="*/ 72048 h 273302"/>
              <a:gd name="connsiteX22" fmla="*/ 186000 w 318854"/>
              <a:gd name="connsiteY22" fmla="*/ 60671 h 273302"/>
              <a:gd name="connsiteX23" fmla="*/ 56943 w 318854"/>
              <a:gd name="connsiteY23" fmla="*/ 0 h 273302"/>
              <a:gd name="connsiteX24" fmla="*/ 277100 w 318854"/>
              <a:gd name="connsiteY24" fmla="*/ 0 h 273302"/>
              <a:gd name="connsiteX25" fmla="*/ 318854 w 318854"/>
              <a:gd name="connsiteY25" fmla="*/ 41712 h 273302"/>
              <a:gd name="connsiteX26" fmla="*/ 318854 w 318854"/>
              <a:gd name="connsiteY26" fmla="*/ 200973 h 273302"/>
              <a:gd name="connsiteX27" fmla="*/ 277100 w 318854"/>
              <a:gd name="connsiteY27" fmla="*/ 242685 h 273302"/>
              <a:gd name="connsiteX28" fmla="*/ 174233 w 318854"/>
              <a:gd name="connsiteY28" fmla="*/ 242685 h 273302"/>
              <a:gd name="connsiteX29" fmla="*/ 143107 w 318854"/>
              <a:gd name="connsiteY29" fmla="*/ 211592 h 273302"/>
              <a:gd name="connsiteX30" fmla="*/ 151838 w 318854"/>
              <a:gd name="connsiteY30" fmla="*/ 174431 h 273302"/>
              <a:gd name="connsiteX31" fmla="*/ 216366 w 318854"/>
              <a:gd name="connsiteY31" fmla="*/ 174431 h 273302"/>
              <a:gd name="connsiteX32" fmla="*/ 227754 w 318854"/>
              <a:gd name="connsiteY32" fmla="*/ 163055 h 273302"/>
              <a:gd name="connsiteX33" fmla="*/ 216366 w 318854"/>
              <a:gd name="connsiteY33" fmla="*/ 151678 h 273302"/>
              <a:gd name="connsiteX34" fmla="*/ 148694 w 318854"/>
              <a:gd name="connsiteY34" fmla="*/ 151678 h 273302"/>
              <a:gd name="connsiteX35" fmla="*/ 138339 w 318854"/>
              <a:gd name="connsiteY35" fmla="*/ 128927 h 273302"/>
              <a:gd name="connsiteX36" fmla="*/ 246733 w 318854"/>
              <a:gd name="connsiteY36" fmla="*/ 128927 h 273302"/>
              <a:gd name="connsiteX37" fmla="*/ 258121 w 318854"/>
              <a:gd name="connsiteY37" fmla="*/ 117551 h 273302"/>
              <a:gd name="connsiteX38" fmla="*/ 246733 w 318854"/>
              <a:gd name="connsiteY38" fmla="*/ 106175 h 273302"/>
              <a:gd name="connsiteX39" fmla="*/ 116354 w 318854"/>
              <a:gd name="connsiteY39" fmla="*/ 106175 h 273302"/>
              <a:gd name="connsiteX40" fmla="*/ 68330 w 318854"/>
              <a:gd name="connsiteY40" fmla="*/ 91007 h 273302"/>
              <a:gd name="connsiteX41" fmla="*/ 15188 w 318854"/>
              <a:gd name="connsiteY41" fmla="*/ 110073 h 273302"/>
              <a:gd name="connsiteX42" fmla="*/ 15188 w 318854"/>
              <a:gd name="connsiteY42" fmla="*/ 41712 h 273302"/>
              <a:gd name="connsiteX43" fmla="*/ 56943 w 318854"/>
              <a:gd name="connsiteY43" fmla="*/ 0 h 273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8854" h="273302">
                <a:moveTo>
                  <a:pt x="68329" y="128925"/>
                </a:moveTo>
                <a:cubicBezTo>
                  <a:pt x="43173" y="128925"/>
                  <a:pt x="22779" y="149297"/>
                  <a:pt x="22779" y="174429"/>
                </a:cubicBezTo>
                <a:cubicBezTo>
                  <a:pt x="22779" y="199560"/>
                  <a:pt x="43173" y="219932"/>
                  <a:pt x="68329" y="219932"/>
                </a:cubicBezTo>
                <a:cubicBezTo>
                  <a:pt x="93486" y="219932"/>
                  <a:pt x="113879" y="199560"/>
                  <a:pt x="113879" y="174429"/>
                </a:cubicBezTo>
                <a:cubicBezTo>
                  <a:pt x="113879" y="149297"/>
                  <a:pt x="93486" y="128925"/>
                  <a:pt x="68329" y="128925"/>
                </a:cubicBezTo>
                <a:close/>
                <a:moveTo>
                  <a:pt x="56940" y="107129"/>
                </a:moveTo>
                <a:cubicBezTo>
                  <a:pt x="74182" y="104217"/>
                  <a:pt x="92535" y="107875"/>
                  <a:pt x="107914" y="118794"/>
                </a:cubicBezTo>
                <a:cubicBezTo>
                  <a:pt x="138669" y="140633"/>
                  <a:pt x="145882" y="183246"/>
                  <a:pt x="124022" y="213970"/>
                </a:cubicBezTo>
                <a:lnTo>
                  <a:pt x="163680" y="253604"/>
                </a:lnTo>
                <a:cubicBezTo>
                  <a:pt x="163876" y="253787"/>
                  <a:pt x="164066" y="253977"/>
                  <a:pt x="164247" y="254172"/>
                </a:cubicBezTo>
                <a:cubicBezTo>
                  <a:pt x="168535" y="258770"/>
                  <a:pt x="168280" y="265966"/>
                  <a:pt x="163680" y="270249"/>
                </a:cubicBezTo>
                <a:cubicBezTo>
                  <a:pt x="159079" y="274533"/>
                  <a:pt x="151873" y="274278"/>
                  <a:pt x="147586" y="269683"/>
                </a:cubicBezTo>
                <a:lnTo>
                  <a:pt x="107912" y="230063"/>
                </a:lnTo>
                <a:cubicBezTo>
                  <a:pt x="96358" y="238291"/>
                  <a:pt x="82517" y="242705"/>
                  <a:pt x="68329" y="242683"/>
                </a:cubicBezTo>
                <a:cubicBezTo>
                  <a:pt x="54143" y="242683"/>
                  <a:pt x="40310" y="238272"/>
                  <a:pt x="28747" y="230063"/>
                </a:cubicBezTo>
                <a:cubicBezTo>
                  <a:pt x="-2010" y="208223"/>
                  <a:pt x="-9222" y="165612"/>
                  <a:pt x="12639" y="134886"/>
                </a:cubicBezTo>
                <a:cubicBezTo>
                  <a:pt x="23570" y="119523"/>
                  <a:pt x="39699" y="110040"/>
                  <a:pt x="56940" y="107129"/>
                </a:cubicBezTo>
                <a:close/>
                <a:moveTo>
                  <a:pt x="87309" y="60671"/>
                </a:moveTo>
                <a:cubicBezTo>
                  <a:pt x="81019" y="60671"/>
                  <a:pt x="75921" y="65764"/>
                  <a:pt x="75921" y="72048"/>
                </a:cubicBezTo>
                <a:cubicBezTo>
                  <a:pt x="75921" y="78330"/>
                  <a:pt x="81019" y="83424"/>
                  <a:pt x="87309" y="83424"/>
                </a:cubicBezTo>
                <a:lnTo>
                  <a:pt x="186000" y="83424"/>
                </a:lnTo>
                <a:cubicBezTo>
                  <a:pt x="192290" y="83424"/>
                  <a:pt x="197388" y="78330"/>
                  <a:pt x="197388" y="72048"/>
                </a:cubicBezTo>
                <a:cubicBezTo>
                  <a:pt x="197388" y="65764"/>
                  <a:pt x="192290" y="60671"/>
                  <a:pt x="186000" y="60671"/>
                </a:cubicBezTo>
                <a:close/>
                <a:moveTo>
                  <a:pt x="56943" y="0"/>
                </a:moveTo>
                <a:lnTo>
                  <a:pt x="277100" y="0"/>
                </a:lnTo>
                <a:cubicBezTo>
                  <a:pt x="300161" y="0"/>
                  <a:pt x="318854" y="18674"/>
                  <a:pt x="318854" y="41712"/>
                </a:cubicBezTo>
                <a:lnTo>
                  <a:pt x="318854" y="200973"/>
                </a:lnTo>
                <a:cubicBezTo>
                  <a:pt x="318854" y="224011"/>
                  <a:pt x="300161" y="242685"/>
                  <a:pt x="277100" y="242685"/>
                </a:cubicBezTo>
                <a:lnTo>
                  <a:pt x="174233" y="242685"/>
                </a:lnTo>
                <a:lnTo>
                  <a:pt x="143107" y="211592"/>
                </a:lnTo>
                <a:cubicBezTo>
                  <a:pt x="148694" y="200413"/>
                  <a:pt x="151838" y="187777"/>
                  <a:pt x="151838" y="174431"/>
                </a:cubicBezTo>
                <a:lnTo>
                  <a:pt x="216366" y="174431"/>
                </a:lnTo>
                <a:cubicBezTo>
                  <a:pt x="222656" y="174431"/>
                  <a:pt x="227754" y="169337"/>
                  <a:pt x="227754" y="163055"/>
                </a:cubicBezTo>
                <a:cubicBezTo>
                  <a:pt x="227754" y="156772"/>
                  <a:pt x="222656" y="151678"/>
                  <a:pt x="216366" y="151678"/>
                </a:cubicBezTo>
                <a:lnTo>
                  <a:pt x="148694" y="151678"/>
                </a:lnTo>
                <a:cubicBezTo>
                  <a:pt x="146413" y="143616"/>
                  <a:pt x="142922" y="135945"/>
                  <a:pt x="138339" y="128927"/>
                </a:cubicBezTo>
                <a:lnTo>
                  <a:pt x="246733" y="128927"/>
                </a:lnTo>
                <a:cubicBezTo>
                  <a:pt x="253023" y="128927"/>
                  <a:pt x="258121" y="123833"/>
                  <a:pt x="258121" y="117551"/>
                </a:cubicBezTo>
                <a:cubicBezTo>
                  <a:pt x="258121" y="111269"/>
                  <a:pt x="253023" y="106175"/>
                  <a:pt x="246733" y="106175"/>
                </a:cubicBezTo>
                <a:lnTo>
                  <a:pt x="116354" y="106175"/>
                </a:lnTo>
                <a:cubicBezTo>
                  <a:pt x="102765" y="96619"/>
                  <a:pt x="86200" y="91007"/>
                  <a:pt x="68330" y="91007"/>
                </a:cubicBezTo>
                <a:cubicBezTo>
                  <a:pt x="48135" y="91007"/>
                  <a:pt x="29613" y="98166"/>
                  <a:pt x="15188" y="110073"/>
                </a:cubicBezTo>
                <a:lnTo>
                  <a:pt x="15188" y="41712"/>
                </a:lnTo>
                <a:cubicBezTo>
                  <a:pt x="15188" y="18674"/>
                  <a:pt x="33881" y="0"/>
                  <a:pt x="56943" y="0"/>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gradFill flip="none" rotWithShape="1">
                <a:gsLst>
                  <a:gs pos="20183">
                    <a:srgbClr val="FFFFFF"/>
                  </a:gs>
                  <a:gs pos="42000">
                    <a:srgbClr val="FFFFFF"/>
                  </a:gs>
                </a:gsLst>
                <a:lin ang="2700000" scaled="0"/>
                <a:tileRect/>
              </a:gradFill>
              <a:effectLst/>
              <a:uLnTx/>
              <a:uFillTx/>
              <a:latin typeface="Segoe UI Variable Display Semib" pitchFamily="2" charset="0"/>
              <a:ea typeface="+mn-ea"/>
              <a:cs typeface="Segoe Sans Display Semibold" pitchFamily="2" charset="0"/>
            </a:endParaRPr>
          </a:p>
        </p:txBody>
      </p:sp>
      <p:sp>
        <p:nvSpPr>
          <p:cNvPr id="26" name="Graphic 164">
            <a:extLst>
              <a:ext uri="{FF2B5EF4-FFF2-40B4-BE49-F238E27FC236}">
                <a16:creationId xmlns:a16="http://schemas.microsoft.com/office/drawing/2014/main" id="{28BAF9DF-4E05-962F-2850-E0BE2CE0C95D}"/>
              </a:ext>
              <a:ext uri="{C183D7F6-B498-43B3-948B-1728B52AA6E4}">
                <adec:decorative xmlns:adec="http://schemas.microsoft.com/office/drawing/2017/decorative" val="1"/>
              </a:ext>
            </a:extLst>
          </p:cNvPr>
          <p:cNvSpPr/>
          <p:nvPr/>
        </p:nvSpPr>
        <p:spPr>
          <a:xfrm>
            <a:off x="4153197" y="2442168"/>
            <a:ext cx="461730" cy="461376"/>
          </a:xfrm>
          <a:custGeom>
            <a:avLst/>
            <a:gdLst>
              <a:gd name="connsiteX0" fmla="*/ 190500 w 266700"/>
              <a:gd name="connsiteY0" fmla="*/ 0 h 266496"/>
              <a:gd name="connsiteX1" fmla="*/ 228600 w 266700"/>
              <a:gd name="connsiteY1" fmla="*/ 38100 h 266496"/>
              <a:gd name="connsiteX2" fmla="*/ 228600 w 266700"/>
              <a:gd name="connsiteY2" fmla="*/ 128956 h 266496"/>
              <a:gd name="connsiteX3" fmla="*/ 179963 w 266700"/>
              <a:gd name="connsiteY3" fmla="*/ 152143 h 266496"/>
              <a:gd name="connsiteX4" fmla="*/ 187503 w 266700"/>
              <a:gd name="connsiteY4" fmla="*/ 190297 h 266496"/>
              <a:gd name="connsiteX5" fmla="*/ 184150 w 266700"/>
              <a:gd name="connsiteY5" fmla="*/ 190297 h 266496"/>
              <a:gd name="connsiteX6" fmla="*/ 152400 w 266700"/>
              <a:gd name="connsiteY6" fmla="*/ 222047 h 266496"/>
              <a:gd name="connsiteX7" fmla="*/ 152743 w 266700"/>
              <a:gd name="connsiteY7" fmla="*/ 228600 h 266496"/>
              <a:gd name="connsiteX8" fmla="*/ 38100 w 266700"/>
              <a:gd name="connsiteY8" fmla="*/ 228600 h 266496"/>
              <a:gd name="connsiteX9" fmla="*/ 0 w 266700"/>
              <a:gd name="connsiteY9" fmla="*/ 190500 h 266496"/>
              <a:gd name="connsiteX10" fmla="*/ 0 w 266700"/>
              <a:gd name="connsiteY10" fmla="*/ 38100 h 266496"/>
              <a:gd name="connsiteX11" fmla="*/ 38100 w 266700"/>
              <a:gd name="connsiteY11" fmla="*/ 0 h 266496"/>
              <a:gd name="connsiteX12" fmla="*/ 190500 w 266700"/>
              <a:gd name="connsiteY12" fmla="*/ 0 h 266496"/>
              <a:gd name="connsiteX13" fmla="*/ 171069 w 266700"/>
              <a:gd name="connsiteY13" fmla="*/ 63119 h 266496"/>
              <a:gd name="connsiteX14" fmla="*/ 88900 w 266700"/>
              <a:gd name="connsiteY14" fmla="*/ 145288 h 266496"/>
              <a:gd name="connsiteX15" fmla="*/ 57531 w 266700"/>
              <a:gd name="connsiteY15" fmla="*/ 113919 h 266496"/>
              <a:gd name="connsiteX16" fmla="*/ 44069 w 266700"/>
              <a:gd name="connsiteY16" fmla="*/ 114394 h 266496"/>
              <a:gd name="connsiteX17" fmla="*/ 44069 w 266700"/>
              <a:gd name="connsiteY17" fmla="*/ 127381 h 266496"/>
              <a:gd name="connsiteX18" fmla="*/ 82169 w 266700"/>
              <a:gd name="connsiteY18" fmla="*/ 165481 h 266496"/>
              <a:gd name="connsiteX19" fmla="*/ 95631 w 266700"/>
              <a:gd name="connsiteY19" fmla="*/ 165481 h 266496"/>
              <a:gd name="connsiteX20" fmla="*/ 184531 w 266700"/>
              <a:gd name="connsiteY20" fmla="*/ 76581 h 266496"/>
              <a:gd name="connsiteX21" fmla="*/ 184056 w 266700"/>
              <a:gd name="connsiteY21" fmla="*/ 63119 h 266496"/>
              <a:gd name="connsiteX22" fmla="*/ 171069 w 266700"/>
              <a:gd name="connsiteY22" fmla="*/ 63119 h 266496"/>
              <a:gd name="connsiteX23" fmla="*/ 215900 w 266700"/>
              <a:gd name="connsiteY23" fmla="*/ 139497 h 266496"/>
              <a:gd name="connsiteX24" fmla="*/ 242103 w 266700"/>
              <a:gd name="connsiteY24" fmla="*/ 164068 h 266496"/>
              <a:gd name="connsiteX25" fmla="*/ 217531 w 266700"/>
              <a:gd name="connsiteY25" fmla="*/ 190271 h 266496"/>
              <a:gd name="connsiteX26" fmla="*/ 215925 w 266700"/>
              <a:gd name="connsiteY26" fmla="*/ 190271 h 266496"/>
              <a:gd name="connsiteX27" fmla="*/ 191328 w 266700"/>
              <a:gd name="connsiteY27" fmla="*/ 164093 h 266496"/>
              <a:gd name="connsiteX28" fmla="*/ 215900 w 266700"/>
              <a:gd name="connsiteY28" fmla="*/ 139497 h 266496"/>
              <a:gd name="connsiteX29" fmla="*/ 184150 w 266700"/>
              <a:gd name="connsiteY29" fmla="*/ 202997 h 266496"/>
              <a:gd name="connsiteX30" fmla="*/ 247650 w 266700"/>
              <a:gd name="connsiteY30" fmla="*/ 202997 h 266496"/>
              <a:gd name="connsiteX31" fmla="*/ 266700 w 266700"/>
              <a:gd name="connsiteY31" fmla="*/ 222047 h 266496"/>
              <a:gd name="connsiteX32" fmla="*/ 251308 w 266700"/>
              <a:gd name="connsiteY32" fmla="*/ 255245 h 266496"/>
              <a:gd name="connsiteX33" fmla="*/ 215900 w 266700"/>
              <a:gd name="connsiteY33" fmla="*/ 266497 h 266496"/>
              <a:gd name="connsiteX34" fmla="*/ 180492 w 266700"/>
              <a:gd name="connsiteY34" fmla="*/ 255245 h 266496"/>
              <a:gd name="connsiteX35" fmla="*/ 165532 w 266700"/>
              <a:gd name="connsiteY35" fmla="*/ 228600 h 266496"/>
              <a:gd name="connsiteX36" fmla="*/ 165100 w 266700"/>
              <a:gd name="connsiteY36" fmla="*/ 222047 h 266496"/>
              <a:gd name="connsiteX37" fmla="*/ 184150 w 266700"/>
              <a:gd name="connsiteY37" fmla="*/ 202997 h 266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66700" h="266496">
                <a:moveTo>
                  <a:pt x="190500" y="0"/>
                </a:moveTo>
                <a:cubicBezTo>
                  <a:pt x="211542" y="0"/>
                  <a:pt x="228600" y="17058"/>
                  <a:pt x="228600" y="38100"/>
                </a:cubicBezTo>
                <a:lnTo>
                  <a:pt x="228600" y="128956"/>
                </a:lnTo>
                <a:cubicBezTo>
                  <a:pt x="208766" y="121928"/>
                  <a:pt x="186991" y="132309"/>
                  <a:pt x="179963" y="152143"/>
                </a:cubicBezTo>
                <a:cubicBezTo>
                  <a:pt x="175307" y="165283"/>
                  <a:pt x="178199" y="179916"/>
                  <a:pt x="187503" y="190297"/>
                </a:cubicBezTo>
                <a:lnTo>
                  <a:pt x="184150" y="190297"/>
                </a:lnTo>
                <a:cubicBezTo>
                  <a:pt x="166615" y="190297"/>
                  <a:pt x="152400" y="204512"/>
                  <a:pt x="152400" y="222047"/>
                </a:cubicBezTo>
                <a:cubicBezTo>
                  <a:pt x="152400" y="224269"/>
                  <a:pt x="152527" y="226466"/>
                  <a:pt x="152743" y="228600"/>
                </a:cubicBezTo>
                <a:lnTo>
                  <a:pt x="38100" y="228600"/>
                </a:lnTo>
                <a:cubicBezTo>
                  <a:pt x="17058" y="228600"/>
                  <a:pt x="0" y="211542"/>
                  <a:pt x="0" y="190500"/>
                </a:cubicBezTo>
                <a:lnTo>
                  <a:pt x="0" y="38100"/>
                </a:lnTo>
                <a:cubicBezTo>
                  <a:pt x="0" y="17058"/>
                  <a:pt x="17058" y="0"/>
                  <a:pt x="38100" y="0"/>
                </a:cubicBezTo>
                <a:lnTo>
                  <a:pt x="190500" y="0"/>
                </a:lnTo>
                <a:close/>
                <a:moveTo>
                  <a:pt x="171069" y="63119"/>
                </a:moveTo>
                <a:lnTo>
                  <a:pt x="88900" y="145288"/>
                </a:lnTo>
                <a:lnTo>
                  <a:pt x="57531" y="113919"/>
                </a:lnTo>
                <a:cubicBezTo>
                  <a:pt x="53682" y="110333"/>
                  <a:pt x="47655" y="110546"/>
                  <a:pt x="44069" y="114394"/>
                </a:cubicBezTo>
                <a:cubicBezTo>
                  <a:pt x="40660" y="118052"/>
                  <a:pt x="40660" y="123723"/>
                  <a:pt x="44069" y="127381"/>
                </a:cubicBezTo>
                <a:lnTo>
                  <a:pt x="82169" y="165481"/>
                </a:lnTo>
                <a:cubicBezTo>
                  <a:pt x="85888" y="169195"/>
                  <a:pt x="91912" y="169195"/>
                  <a:pt x="95631" y="165481"/>
                </a:cubicBezTo>
                <a:lnTo>
                  <a:pt x="184531" y="76581"/>
                </a:lnTo>
                <a:cubicBezTo>
                  <a:pt x="188117" y="72732"/>
                  <a:pt x="187904" y="66705"/>
                  <a:pt x="184056" y="63119"/>
                </a:cubicBezTo>
                <a:cubicBezTo>
                  <a:pt x="180398" y="59710"/>
                  <a:pt x="174727" y="59710"/>
                  <a:pt x="171069" y="63119"/>
                </a:cubicBezTo>
                <a:close/>
                <a:moveTo>
                  <a:pt x="215900" y="139497"/>
                </a:moveTo>
                <a:cubicBezTo>
                  <a:pt x="229921" y="139046"/>
                  <a:pt x="241652" y="150047"/>
                  <a:pt x="242103" y="164068"/>
                </a:cubicBezTo>
                <a:cubicBezTo>
                  <a:pt x="242553" y="178089"/>
                  <a:pt x="231552" y="189820"/>
                  <a:pt x="217531" y="190271"/>
                </a:cubicBezTo>
                <a:cubicBezTo>
                  <a:pt x="216996" y="190288"/>
                  <a:pt x="216461" y="190288"/>
                  <a:pt x="215925" y="190271"/>
                </a:cubicBezTo>
                <a:cubicBezTo>
                  <a:pt x="201904" y="189835"/>
                  <a:pt x="190892" y="178115"/>
                  <a:pt x="191328" y="164093"/>
                </a:cubicBezTo>
                <a:cubicBezTo>
                  <a:pt x="191745" y="150695"/>
                  <a:pt x="202502" y="139927"/>
                  <a:pt x="215900" y="139497"/>
                </a:cubicBezTo>
                <a:close/>
                <a:moveTo>
                  <a:pt x="184150" y="202997"/>
                </a:moveTo>
                <a:lnTo>
                  <a:pt x="247650" y="202997"/>
                </a:lnTo>
                <a:cubicBezTo>
                  <a:pt x="258171" y="202997"/>
                  <a:pt x="266700" y="211526"/>
                  <a:pt x="266700" y="222047"/>
                </a:cubicBezTo>
                <a:cubicBezTo>
                  <a:pt x="266700" y="236220"/>
                  <a:pt x="260871" y="247574"/>
                  <a:pt x="251308" y="255245"/>
                </a:cubicBezTo>
                <a:cubicBezTo>
                  <a:pt x="241897" y="262801"/>
                  <a:pt x="229273" y="266497"/>
                  <a:pt x="215900" y="266497"/>
                </a:cubicBezTo>
                <a:cubicBezTo>
                  <a:pt x="202527" y="266497"/>
                  <a:pt x="189903" y="262814"/>
                  <a:pt x="180492" y="255245"/>
                </a:cubicBezTo>
                <a:cubicBezTo>
                  <a:pt x="172216" y="248659"/>
                  <a:pt x="166846" y="239095"/>
                  <a:pt x="165532" y="228600"/>
                </a:cubicBezTo>
                <a:cubicBezTo>
                  <a:pt x="165240" y="226428"/>
                  <a:pt x="165096" y="224238"/>
                  <a:pt x="165100" y="222047"/>
                </a:cubicBezTo>
                <a:cubicBezTo>
                  <a:pt x="165100" y="211526"/>
                  <a:pt x="173629" y="202997"/>
                  <a:pt x="184150" y="202997"/>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gradFill flip="none" rotWithShape="1">
                <a:gsLst>
                  <a:gs pos="20183">
                    <a:srgbClr val="FFFFFF"/>
                  </a:gs>
                  <a:gs pos="42000">
                    <a:srgbClr val="FFFFFF"/>
                  </a:gs>
                </a:gsLst>
                <a:lin ang="2700000" scaled="0"/>
                <a:tileRect/>
              </a:gradFill>
              <a:effectLst/>
              <a:uLnTx/>
              <a:uFillTx/>
              <a:latin typeface="Segoe UI Variable Display Semib" pitchFamily="2" charset="0"/>
              <a:ea typeface="+mn-ea"/>
              <a:cs typeface="Segoe Sans Display Semibold" pitchFamily="2" charset="0"/>
            </a:endParaRPr>
          </a:p>
        </p:txBody>
      </p:sp>
      <p:sp>
        <p:nvSpPr>
          <p:cNvPr id="27" name="Graphic 80">
            <a:extLst>
              <a:ext uri="{FF2B5EF4-FFF2-40B4-BE49-F238E27FC236}">
                <a16:creationId xmlns:a16="http://schemas.microsoft.com/office/drawing/2014/main" id="{FEC34FFF-4F62-51DE-040C-22919DA770AB}"/>
              </a:ext>
              <a:ext uri="{C183D7F6-B498-43B3-948B-1728B52AA6E4}">
                <adec:decorative xmlns:adec="http://schemas.microsoft.com/office/drawing/2017/decorative" val="1"/>
              </a:ext>
            </a:extLst>
          </p:cNvPr>
          <p:cNvSpPr>
            <a:spLocks/>
          </p:cNvSpPr>
          <p:nvPr/>
        </p:nvSpPr>
        <p:spPr>
          <a:xfrm>
            <a:off x="4196436" y="3926369"/>
            <a:ext cx="375252" cy="517554"/>
          </a:xfrm>
          <a:custGeom>
            <a:avLst/>
            <a:gdLst>
              <a:gd name="connsiteX0" fmla="*/ 102756 w 138112"/>
              <a:gd name="connsiteY0" fmla="*/ 161906 h 190490"/>
              <a:gd name="connsiteX1" fmla="*/ 99993 w 138112"/>
              <a:gd name="connsiteY1" fmla="*/ 173898 h 190490"/>
              <a:gd name="connsiteX2" fmla="*/ 80753 w 138112"/>
              <a:gd name="connsiteY2" fmla="*/ 190424 h 190490"/>
              <a:gd name="connsiteX3" fmla="*/ 79105 w 138112"/>
              <a:gd name="connsiteY3" fmla="*/ 190490 h 190490"/>
              <a:gd name="connsiteX4" fmla="*/ 58998 w 138112"/>
              <a:gd name="connsiteY4" fmla="*/ 190490 h 190490"/>
              <a:gd name="connsiteX5" fmla="*/ 38548 w 138112"/>
              <a:gd name="connsiteY5" fmla="*/ 175470 h 190490"/>
              <a:gd name="connsiteX6" fmla="*/ 38110 w 138112"/>
              <a:gd name="connsiteY6" fmla="*/ 173879 h 190490"/>
              <a:gd name="connsiteX7" fmla="*/ 35347 w 138112"/>
              <a:gd name="connsiteY7" fmla="*/ 161906 h 190490"/>
              <a:gd name="connsiteX8" fmla="*/ 102756 w 138112"/>
              <a:gd name="connsiteY8" fmla="*/ 161906 h 190490"/>
              <a:gd name="connsiteX9" fmla="*/ 69056 w 138112"/>
              <a:gd name="connsiteY9" fmla="*/ 0 h 190490"/>
              <a:gd name="connsiteX10" fmla="*/ 138113 w 138112"/>
              <a:gd name="connsiteY10" fmla="*/ 69056 h 190490"/>
              <a:gd name="connsiteX11" fmla="*/ 111776 w 138112"/>
              <a:gd name="connsiteY11" fmla="*/ 124682 h 190490"/>
              <a:gd name="connsiteX12" fmla="*/ 111100 w 138112"/>
              <a:gd name="connsiteY12" fmla="*/ 125873 h 190490"/>
              <a:gd name="connsiteX13" fmla="*/ 106070 w 138112"/>
              <a:gd name="connsiteY13" fmla="*/ 147618 h 190490"/>
              <a:gd name="connsiteX14" fmla="*/ 76200 w 138112"/>
              <a:gd name="connsiteY14" fmla="*/ 147618 h 190490"/>
              <a:gd name="connsiteX15" fmla="*/ 76200 w 138112"/>
              <a:gd name="connsiteY15" fmla="*/ 83334 h 190490"/>
              <a:gd name="connsiteX16" fmla="*/ 69056 w 138112"/>
              <a:gd name="connsiteY16" fmla="*/ 76190 h 190490"/>
              <a:gd name="connsiteX17" fmla="*/ 61913 w 138112"/>
              <a:gd name="connsiteY17" fmla="*/ 83334 h 190490"/>
              <a:gd name="connsiteX18" fmla="*/ 61913 w 138112"/>
              <a:gd name="connsiteY18" fmla="*/ 147628 h 190490"/>
              <a:gd name="connsiteX19" fmla="*/ 32042 w 138112"/>
              <a:gd name="connsiteY19" fmla="*/ 147628 h 190490"/>
              <a:gd name="connsiteX20" fmla="*/ 27032 w 138112"/>
              <a:gd name="connsiteY20" fmla="*/ 125882 h 190490"/>
              <a:gd name="connsiteX21" fmla="*/ 26356 w 138112"/>
              <a:gd name="connsiteY21" fmla="*/ 124701 h 190490"/>
              <a:gd name="connsiteX22" fmla="*/ 0 w 138112"/>
              <a:gd name="connsiteY22" fmla="*/ 69047 h 190490"/>
              <a:gd name="connsiteX23" fmla="*/ 69056 w 138112"/>
              <a:gd name="connsiteY23" fmla="*/ 0 h 190490"/>
              <a:gd name="connsiteX24" fmla="*/ 61913 w 138112"/>
              <a:gd name="connsiteY24" fmla="*/ 45244 h 190490"/>
              <a:gd name="connsiteX25" fmla="*/ 61913 w 138112"/>
              <a:gd name="connsiteY25" fmla="*/ 59531 h 190490"/>
              <a:gd name="connsiteX26" fmla="*/ 69056 w 138112"/>
              <a:gd name="connsiteY26" fmla="*/ 66675 h 190490"/>
              <a:gd name="connsiteX27" fmla="*/ 76200 w 138112"/>
              <a:gd name="connsiteY27" fmla="*/ 59531 h 190490"/>
              <a:gd name="connsiteX28" fmla="*/ 76200 w 138112"/>
              <a:gd name="connsiteY28" fmla="*/ 45244 h 190490"/>
              <a:gd name="connsiteX29" fmla="*/ 69056 w 138112"/>
              <a:gd name="connsiteY29" fmla="*/ 38100 h 190490"/>
              <a:gd name="connsiteX30" fmla="*/ 61913 w 138112"/>
              <a:gd name="connsiteY30" fmla="*/ 45244 h 190490"/>
              <a:gd name="connsiteX31" fmla="*/ 109823 w 138112"/>
              <a:gd name="connsiteY31" fmla="*/ 59198 h 190490"/>
              <a:gd name="connsiteX32" fmla="*/ 99727 w 138112"/>
              <a:gd name="connsiteY32" fmla="*/ 59198 h 190490"/>
              <a:gd name="connsiteX33" fmla="*/ 89621 w 138112"/>
              <a:gd name="connsiteY33" fmla="*/ 69294 h 190490"/>
              <a:gd name="connsiteX34" fmla="*/ 89441 w 138112"/>
              <a:gd name="connsiteY34" fmla="*/ 79396 h 190490"/>
              <a:gd name="connsiteX35" fmla="*/ 99542 w 138112"/>
              <a:gd name="connsiteY35" fmla="*/ 79576 h 190490"/>
              <a:gd name="connsiteX36" fmla="*/ 99717 w 138112"/>
              <a:gd name="connsiteY36" fmla="*/ 79400 h 190490"/>
              <a:gd name="connsiteX37" fmla="*/ 109823 w 138112"/>
              <a:gd name="connsiteY37" fmla="*/ 69304 h 190490"/>
              <a:gd name="connsiteX38" fmla="*/ 109823 w 138112"/>
              <a:gd name="connsiteY38" fmla="*/ 59207 h 190490"/>
              <a:gd name="connsiteX39" fmla="*/ 38386 w 138112"/>
              <a:gd name="connsiteY39" fmla="*/ 59198 h 190490"/>
              <a:gd name="connsiteX40" fmla="*/ 28289 w 138112"/>
              <a:gd name="connsiteY40" fmla="*/ 59554 h 190490"/>
              <a:gd name="connsiteX41" fmla="*/ 28289 w 138112"/>
              <a:gd name="connsiteY41" fmla="*/ 69294 h 190490"/>
              <a:gd name="connsiteX42" fmla="*/ 38386 w 138112"/>
              <a:gd name="connsiteY42" fmla="*/ 79400 h 190490"/>
              <a:gd name="connsiteX43" fmla="*/ 48487 w 138112"/>
              <a:gd name="connsiteY43" fmla="*/ 79580 h 190490"/>
              <a:gd name="connsiteX44" fmla="*/ 48667 w 138112"/>
              <a:gd name="connsiteY44" fmla="*/ 69479 h 190490"/>
              <a:gd name="connsiteX45" fmla="*/ 48492 w 138112"/>
              <a:gd name="connsiteY45" fmla="*/ 69304 h 190490"/>
              <a:gd name="connsiteX46" fmla="*/ 38395 w 138112"/>
              <a:gd name="connsiteY46" fmla="*/ 59207 h 19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38112" h="190490">
                <a:moveTo>
                  <a:pt x="102756" y="161906"/>
                </a:moveTo>
                <a:lnTo>
                  <a:pt x="99993" y="173898"/>
                </a:lnTo>
                <a:cubicBezTo>
                  <a:pt x="97878" y="183018"/>
                  <a:pt x="90087" y="189708"/>
                  <a:pt x="80753" y="190424"/>
                </a:cubicBezTo>
                <a:lnTo>
                  <a:pt x="79105" y="190490"/>
                </a:lnTo>
                <a:lnTo>
                  <a:pt x="58998" y="190490"/>
                </a:lnTo>
                <a:cubicBezTo>
                  <a:pt x="49631" y="190490"/>
                  <a:pt x="41349" y="184408"/>
                  <a:pt x="38548" y="175470"/>
                </a:cubicBezTo>
                <a:lnTo>
                  <a:pt x="38110" y="173879"/>
                </a:lnTo>
                <a:lnTo>
                  <a:pt x="35347" y="161906"/>
                </a:lnTo>
                <a:lnTo>
                  <a:pt x="102756" y="161906"/>
                </a:lnTo>
                <a:close/>
                <a:moveTo>
                  <a:pt x="69056" y="0"/>
                </a:moveTo>
                <a:cubicBezTo>
                  <a:pt x="107195" y="0"/>
                  <a:pt x="138113" y="30918"/>
                  <a:pt x="138113" y="69056"/>
                </a:cubicBezTo>
                <a:cubicBezTo>
                  <a:pt x="138113" y="89402"/>
                  <a:pt x="129197" y="108042"/>
                  <a:pt x="111776" y="124682"/>
                </a:cubicBezTo>
                <a:cubicBezTo>
                  <a:pt x="111439" y="125004"/>
                  <a:pt x="111203" y="125419"/>
                  <a:pt x="111100" y="125873"/>
                </a:cubicBezTo>
                <a:lnTo>
                  <a:pt x="106070" y="147618"/>
                </a:lnTo>
                <a:lnTo>
                  <a:pt x="76200" y="147618"/>
                </a:lnTo>
                <a:lnTo>
                  <a:pt x="76200" y="83334"/>
                </a:lnTo>
                <a:cubicBezTo>
                  <a:pt x="76200" y="79389"/>
                  <a:pt x="73002" y="76190"/>
                  <a:pt x="69056" y="76190"/>
                </a:cubicBezTo>
                <a:cubicBezTo>
                  <a:pt x="65111" y="76190"/>
                  <a:pt x="61913" y="79389"/>
                  <a:pt x="61913" y="83334"/>
                </a:cubicBezTo>
                <a:lnTo>
                  <a:pt x="61913" y="147628"/>
                </a:lnTo>
                <a:lnTo>
                  <a:pt x="32042" y="147628"/>
                </a:lnTo>
                <a:lnTo>
                  <a:pt x="27032" y="125882"/>
                </a:lnTo>
                <a:cubicBezTo>
                  <a:pt x="26926" y="125431"/>
                  <a:pt x="26691" y="125020"/>
                  <a:pt x="26356" y="124701"/>
                </a:cubicBezTo>
                <a:cubicBezTo>
                  <a:pt x="8925" y="108042"/>
                  <a:pt x="0" y="89402"/>
                  <a:pt x="0" y="69047"/>
                </a:cubicBezTo>
                <a:cubicBezTo>
                  <a:pt x="5" y="30912"/>
                  <a:pt x="30921" y="0"/>
                  <a:pt x="69056" y="0"/>
                </a:cubicBezTo>
                <a:close/>
                <a:moveTo>
                  <a:pt x="61913" y="45244"/>
                </a:moveTo>
                <a:lnTo>
                  <a:pt x="61913" y="59531"/>
                </a:lnTo>
                <a:cubicBezTo>
                  <a:pt x="61913" y="63477"/>
                  <a:pt x="65111" y="66675"/>
                  <a:pt x="69056" y="66675"/>
                </a:cubicBezTo>
                <a:cubicBezTo>
                  <a:pt x="73002" y="66675"/>
                  <a:pt x="76200" y="63477"/>
                  <a:pt x="76200" y="59531"/>
                </a:cubicBezTo>
                <a:lnTo>
                  <a:pt x="76200" y="45244"/>
                </a:lnTo>
                <a:cubicBezTo>
                  <a:pt x="76200" y="41298"/>
                  <a:pt x="73002" y="38100"/>
                  <a:pt x="69056" y="38100"/>
                </a:cubicBezTo>
                <a:cubicBezTo>
                  <a:pt x="65111" y="38100"/>
                  <a:pt x="61913" y="41298"/>
                  <a:pt x="61913" y="45244"/>
                </a:cubicBezTo>
                <a:close/>
                <a:moveTo>
                  <a:pt x="109823" y="59198"/>
                </a:moveTo>
                <a:cubicBezTo>
                  <a:pt x="107034" y="56412"/>
                  <a:pt x="102516" y="56412"/>
                  <a:pt x="99727" y="59198"/>
                </a:cubicBezTo>
                <a:lnTo>
                  <a:pt x="89621" y="69294"/>
                </a:lnTo>
                <a:cubicBezTo>
                  <a:pt x="86781" y="72034"/>
                  <a:pt x="86701" y="76556"/>
                  <a:pt x="89441" y="79396"/>
                </a:cubicBezTo>
                <a:cubicBezTo>
                  <a:pt x="92180" y="82235"/>
                  <a:pt x="96703" y="82315"/>
                  <a:pt x="99542" y="79576"/>
                </a:cubicBezTo>
                <a:cubicBezTo>
                  <a:pt x="99601" y="79519"/>
                  <a:pt x="99660" y="79459"/>
                  <a:pt x="99717" y="79400"/>
                </a:cubicBezTo>
                <a:lnTo>
                  <a:pt x="109823" y="69304"/>
                </a:lnTo>
                <a:cubicBezTo>
                  <a:pt x="112609" y="66515"/>
                  <a:pt x="112609" y="61997"/>
                  <a:pt x="109823" y="59207"/>
                </a:cubicBezTo>
                <a:close/>
                <a:moveTo>
                  <a:pt x="38386" y="59198"/>
                </a:moveTo>
                <a:cubicBezTo>
                  <a:pt x="35499" y="56508"/>
                  <a:pt x="30979" y="56668"/>
                  <a:pt x="28289" y="59554"/>
                </a:cubicBezTo>
                <a:cubicBezTo>
                  <a:pt x="25733" y="62298"/>
                  <a:pt x="25733" y="66551"/>
                  <a:pt x="28289" y="69294"/>
                </a:cubicBezTo>
                <a:lnTo>
                  <a:pt x="38386" y="79400"/>
                </a:lnTo>
                <a:cubicBezTo>
                  <a:pt x="41125" y="82240"/>
                  <a:pt x="45648" y="82320"/>
                  <a:pt x="48487" y="79580"/>
                </a:cubicBezTo>
                <a:cubicBezTo>
                  <a:pt x="51326" y="76841"/>
                  <a:pt x="51406" y="72319"/>
                  <a:pt x="48667" y="69479"/>
                </a:cubicBezTo>
                <a:cubicBezTo>
                  <a:pt x="48610" y="69420"/>
                  <a:pt x="48551" y="69361"/>
                  <a:pt x="48492" y="69304"/>
                </a:cubicBezTo>
                <a:lnTo>
                  <a:pt x="38395" y="59207"/>
                </a:ln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GB" sz="5141" b="1" i="0" u="none" strike="noStrike" kern="1200" cap="none" spc="0" normalizeH="0" baseline="0" noProof="0">
              <a:ln w="3175">
                <a:noFill/>
              </a:ln>
              <a:gradFill flip="none" rotWithShape="1">
                <a:gsLst>
                  <a:gs pos="20183">
                    <a:srgbClr val="FFFFFF"/>
                  </a:gs>
                  <a:gs pos="42000">
                    <a:srgbClr val="FFFFFF"/>
                  </a:gs>
                </a:gsLst>
                <a:lin ang="2700000" scaled="0"/>
                <a:tileRect/>
              </a:gradFill>
              <a:effectLst/>
              <a:uLnTx/>
              <a:uFillTx/>
              <a:latin typeface="Segoe UI Variable Display Semib" pitchFamily="2" charset="0"/>
              <a:ea typeface="+mn-ea"/>
              <a:cs typeface="Segoe Sans Display Semibold" pitchFamily="2" charset="0"/>
            </a:endParaRPr>
          </a:p>
        </p:txBody>
      </p:sp>
      <p:sp>
        <p:nvSpPr>
          <p:cNvPr id="28" name="Freeform: Shape 27">
            <a:extLst>
              <a:ext uri="{FF2B5EF4-FFF2-40B4-BE49-F238E27FC236}">
                <a16:creationId xmlns:a16="http://schemas.microsoft.com/office/drawing/2014/main" id="{F69BD257-A72B-D31D-79C0-FCC07805DF99}"/>
              </a:ext>
              <a:ext uri="{C183D7F6-B498-43B3-948B-1728B52AA6E4}">
                <adec:decorative xmlns:adec="http://schemas.microsoft.com/office/drawing/2017/decorative" val="1"/>
              </a:ext>
            </a:extLst>
          </p:cNvPr>
          <p:cNvSpPr>
            <a:spLocks noChangeAspect="1"/>
          </p:cNvSpPr>
          <p:nvPr/>
        </p:nvSpPr>
        <p:spPr>
          <a:xfrm>
            <a:off x="4151604" y="5465001"/>
            <a:ext cx="464916" cy="464866"/>
          </a:xfrm>
          <a:custGeom>
            <a:avLst/>
            <a:gdLst>
              <a:gd name="connsiteX0" fmla="*/ 125635 w 765566"/>
              <a:gd name="connsiteY0" fmla="*/ 561137 h 765489"/>
              <a:gd name="connsiteX1" fmla="*/ 47149 w 765566"/>
              <a:gd name="connsiteY1" fmla="*/ 639718 h 765489"/>
              <a:gd name="connsiteX2" fmla="*/ 125635 w 765566"/>
              <a:gd name="connsiteY2" fmla="*/ 718299 h 765489"/>
              <a:gd name="connsiteX3" fmla="*/ 204216 w 765566"/>
              <a:gd name="connsiteY3" fmla="*/ 639718 h 765489"/>
              <a:gd name="connsiteX4" fmla="*/ 125635 w 765566"/>
              <a:gd name="connsiteY4" fmla="*/ 561137 h 765489"/>
              <a:gd name="connsiteX5" fmla="*/ 482977 w 765566"/>
              <a:gd name="connsiteY5" fmla="*/ 451741 h 765489"/>
              <a:gd name="connsiteX6" fmla="*/ 505491 w 765566"/>
              <a:gd name="connsiteY6" fmla="*/ 458266 h 765489"/>
              <a:gd name="connsiteX7" fmla="*/ 509302 w 765566"/>
              <a:gd name="connsiteY7" fmla="*/ 461504 h 765489"/>
              <a:gd name="connsiteX8" fmla="*/ 608838 w 765566"/>
              <a:gd name="connsiteY8" fmla="*/ 561041 h 765489"/>
              <a:gd name="connsiteX9" fmla="*/ 708374 w 765566"/>
              <a:gd name="connsiteY9" fmla="*/ 461599 h 765489"/>
              <a:gd name="connsiteX10" fmla="*/ 752094 w 765566"/>
              <a:gd name="connsiteY10" fmla="*/ 458361 h 765489"/>
              <a:gd name="connsiteX11" fmla="*/ 751903 w 765566"/>
              <a:gd name="connsiteY11" fmla="*/ 458171 h 765489"/>
              <a:gd name="connsiteX12" fmla="*/ 755713 w 765566"/>
              <a:gd name="connsiteY12" fmla="*/ 461409 h 765489"/>
              <a:gd name="connsiteX13" fmla="*/ 758952 w 765566"/>
              <a:gd name="connsiteY13" fmla="*/ 505224 h 765489"/>
              <a:gd name="connsiteX14" fmla="*/ 755713 w 765566"/>
              <a:gd name="connsiteY14" fmla="*/ 509034 h 765489"/>
              <a:gd name="connsiteX15" fmla="*/ 656177 w 765566"/>
              <a:gd name="connsiteY15" fmla="*/ 608570 h 765489"/>
              <a:gd name="connsiteX16" fmla="*/ 755713 w 765566"/>
              <a:gd name="connsiteY16" fmla="*/ 708107 h 765489"/>
              <a:gd name="connsiteX17" fmla="*/ 758952 w 765566"/>
              <a:gd name="connsiteY17" fmla="*/ 751826 h 765489"/>
              <a:gd name="connsiteX18" fmla="*/ 755713 w 765566"/>
              <a:gd name="connsiteY18" fmla="*/ 755636 h 765489"/>
              <a:gd name="connsiteX19" fmla="*/ 711898 w 765566"/>
              <a:gd name="connsiteY19" fmla="*/ 758875 h 765489"/>
              <a:gd name="connsiteX20" fmla="*/ 708088 w 765566"/>
              <a:gd name="connsiteY20" fmla="*/ 755636 h 765489"/>
              <a:gd name="connsiteX21" fmla="*/ 608552 w 765566"/>
              <a:gd name="connsiteY21" fmla="*/ 656100 h 765489"/>
              <a:gd name="connsiteX22" fmla="*/ 509111 w 765566"/>
              <a:gd name="connsiteY22" fmla="*/ 755636 h 765489"/>
              <a:gd name="connsiteX23" fmla="*/ 465391 w 765566"/>
              <a:gd name="connsiteY23" fmla="*/ 758875 h 765489"/>
              <a:gd name="connsiteX24" fmla="*/ 461581 w 765566"/>
              <a:gd name="connsiteY24" fmla="*/ 755636 h 765489"/>
              <a:gd name="connsiteX25" fmla="*/ 458343 w 765566"/>
              <a:gd name="connsiteY25" fmla="*/ 711821 h 765489"/>
              <a:gd name="connsiteX26" fmla="*/ 461581 w 765566"/>
              <a:gd name="connsiteY26" fmla="*/ 708011 h 765489"/>
              <a:gd name="connsiteX27" fmla="*/ 561118 w 765566"/>
              <a:gd name="connsiteY27" fmla="*/ 608475 h 765489"/>
              <a:gd name="connsiteX28" fmla="*/ 461677 w 765566"/>
              <a:gd name="connsiteY28" fmla="*/ 509034 h 765489"/>
              <a:gd name="connsiteX29" fmla="*/ 458438 w 765566"/>
              <a:gd name="connsiteY29" fmla="*/ 465314 h 765489"/>
              <a:gd name="connsiteX30" fmla="*/ 461677 w 765566"/>
              <a:gd name="connsiteY30" fmla="*/ 461504 h 765489"/>
              <a:gd name="connsiteX31" fmla="*/ 482977 w 765566"/>
              <a:gd name="connsiteY31" fmla="*/ 451741 h 765489"/>
              <a:gd name="connsiteX32" fmla="*/ 31301 w 765566"/>
              <a:gd name="connsiteY32" fmla="*/ 161 h 765489"/>
              <a:gd name="connsiteX33" fmla="*/ 53816 w 765566"/>
              <a:gd name="connsiteY33" fmla="*/ 6686 h 765489"/>
              <a:gd name="connsiteX34" fmla="*/ 57625 w 765566"/>
              <a:gd name="connsiteY34" fmla="*/ 9924 h 765489"/>
              <a:gd name="connsiteX35" fmla="*/ 157162 w 765566"/>
              <a:gd name="connsiteY35" fmla="*/ 109461 h 765489"/>
              <a:gd name="connsiteX36" fmla="*/ 256698 w 765566"/>
              <a:gd name="connsiteY36" fmla="*/ 10019 h 765489"/>
              <a:gd name="connsiteX37" fmla="*/ 300418 w 765566"/>
              <a:gd name="connsiteY37" fmla="*/ 6781 h 765489"/>
              <a:gd name="connsiteX38" fmla="*/ 300227 w 765566"/>
              <a:gd name="connsiteY38" fmla="*/ 6591 h 765489"/>
              <a:gd name="connsiteX39" fmla="*/ 304037 w 765566"/>
              <a:gd name="connsiteY39" fmla="*/ 9829 h 765489"/>
              <a:gd name="connsiteX40" fmla="*/ 307276 w 765566"/>
              <a:gd name="connsiteY40" fmla="*/ 53644 h 765489"/>
              <a:gd name="connsiteX41" fmla="*/ 304037 w 765566"/>
              <a:gd name="connsiteY41" fmla="*/ 57454 h 765489"/>
              <a:gd name="connsiteX42" fmla="*/ 204501 w 765566"/>
              <a:gd name="connsiteY42" fmla="*/ 156990 h 765489"/>
              <a:gd name="connsiteX43" fmla="*/ 304037 w 765566"/>
              <a:gd name="connsiteY43" fmla="*/ 256526 h 765489"/>
              <a:gd name="connsiteX44" fmla="*/ 307276 w 765566"/>
              <a:gd name="connsiteY44" fmla="*/ 300246 h 765489"/>
              <a:gd name="connsiteX45" fmla="*/ 304037 w 765566"/>
              <a:gd name="connsiteY45" fmla="*/ 304056 h 765489"/>
              <a:gd name="connsiteX46" fmla="*/ 260222 w 765566"/>
              <a:gd name="connsiteY46" fmla="*/ 307295 h 765489"/>
              <a:gd name="connsiteX47" fmla="*/ 256412 w 765566"/>
              <a:gd name="connsiteY47" fmla="*/ 304056 h 765489"/>
              <a:gd name="connsiteX48" fmla="*/ 156876 w 765566"/>
              <a:gd name="connsiteY48" fmla="*/ 204520 h 765489"/>
              <a:gd name="connsiteX49" fmla="*/ 57435 w 765566"/>
              <a:gd name="connsiteY49" fmla="*/ 304056 h 765489"/>
              <a:gd name="connsiteX50" fmla="*/ 13715 w 765566"/>
              <a:gd name="connsiteY50" fmla="*/ 307295 h 765489"/>
              <a:gd name="connsiteX51" fmla="*/ 9905 w 765566"/>
              <a:gd name="connsiteY51" fmla="*/ 304056 h 765489"/>
              <a:gd name="connsiteX52" fmla="*/ 6667 w 765566"/>
              <a:gd name="connsiteY52" fmla="*/ 260241 h 765489"/>
              <a:gd name="connsiteX53" fmla="*/ 9905 w 765566"/>
              <a:gd name="connsiteY53" fmla="*/ 256431 h 765489"/>
              <a:gd name="connsiteX54" fmla="*/ 109442 w 765566"/>
              <a:gd name="connsiteY54" fmla="*/ 156895 h 765489"/>
              <a:gd name="connsiteX55" fmla="*/ 10000 w 765566"/>
              <a:gd name="connsiteY55" fmla="*/ 57454 h 765489"/>
              <a:gd name="connsiteX56" fmla="*/ 6762 w 765566"/>
              <a:gd name="connsiteY56" fmla="*/ 13734 h 765489"/>
              <a:gd name="connsiteX57" fmla="*/ 10000 w 765566"/>
              <a:gd name="connsiteY57" fmla="*/ 9924 h 765489"/>
              <a:gd name="connsiteX58" fmla="*/ 31301 w 765566"/>
              <a:gd name="connsiteY58" fmla="*/ 161 h 765489"/>
              <a:gd name="connsiteX59" fmla="*/ 620935 w 765566"/>
              <a:gd name="connsiteY59" fmla="*/ 18 h 765489"/>
              <a:gd name="connsiteX60" fmla="*/ 735140 w 765566"/>
              <a:gd name="connsiteY60" fmla="*/ 18 h 765489"/>
              <a:gd name="connsiteX61" fmla="*/ 765429 w 765566"/>
              <a:gd name="connsiteY61" fmla="*/ 30308 h 765489"/>
              <a:gd name="connsiteX62" fmla="*/ 765429 w 765566"/>
              <a:gd name="connsiteY62" fmla="*/ 144512 h 765489"/>
              <a:gd name="connsiteX63" fmla="*/ 765429 w 765566"/>
              <a:gd name="connsiteY63" fmla="*/ 146608 h 765489"/>
              <a:gd name="connsiteX64" fmla="*/ 734092 w 765566"/>
              <a:gd name="connsiteY64" fmla="*/ 175754 h 765489"/>
              <a:gd name="connsiteX65" fmla="*/ 704945 w 765566"/>
              <a:gd name="connsiteY65" fmla="*/ 144417 h 765489"/>
              <a:gd name="connsiteX66" fmla="*/ 704945 w 765566"/>
              <a:gd name="connsiteY66" fmla="*/ 103269 h 765489"/>
              <a:gd name="connsiteX67" fmla="*/ 231802 w 765566"/>
              <a:gd name="connsiteY67" fmla="*/ 576413 h 765489"/>
              <a:gd name="connsiteX68" fmla="*/ 241498 w 765566"/>
              <a:gd name="connsiteY68" fmla="*/ 590794 h 765489"/>
              <a:gd name="connsiteX69" fmla="*/ 251365 w 765566"/>
              <a:gd name="connsiteY69" fmla="*/ 639718 h 765489"/>
              <a:gd name="connsiteX70" fmla="*/ 125635 w 765566"/>
              <a:gd name="connsiteY70" fmla="*/ 765448 h 765489"/>
              <a:gd name="connsiteX71" fmla="*/ 0 w 765566"/>
              <a:gd name="connsiteY71" fmla="*/ 639718 h 765489"/>
              <a:gd name="connsiteX72" fmla="*/ 125635 w 765566"/>
              <a:gd name="connsiteY72" fmla="*/ 514083 h 765489"/>
              <a:gd name="connsiteX73" fmla="*/ 174614 w 765566"/>
              <a:gd name="connsiteY73" fmla="*/ 523949 h 765489"/>
              <a:gd name="connsiteX74" fmla="*/ 188912 w 765566"/>
              <a:gd name="connsiteY74" fmla="*/ 533578 h 765489"/>
              <a:gd name="connsiteX75" fmla="*/ 661988 w 765566"/>
              <a:gd name="connsiteY75" fmla="*/ 60502 h 765489"/>
              <a:gd name="connsiteX76" fmla="*/ 620840 w 765566"/>
              <a:gd name="connsiteY76" fmla="*/ 60502 h 765489"/>
              <a:gd name="connsiteX77" fmla="*/ 618744 w 765566"/>
              <a:gd name="connsiteY77" fmla="*/ 60502 h 765489"/>
              <a:gd name="connsiteX78" fmla="*/ 589598 w 765566"/>
              <a:gd name="connsiteY78" fmla="*/ 29165 h 765489"/>
              <a:gd name="connsiteX79" fmla="*/ 620935 w 765566"/>
              <a:gd name="connsiteY79" fmla="*/ 18 h 76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65566" h="765489">
                <a:moveTo>
                  <a:pt x="125635" y="561137"/>
                </a:moveTo>
                <a:cubicBezTo>
                  <a:pt x="82296" y="561137"/>
                  <a:pt x="47149" y="596284"/>
                  <a:pt x="47149" y="639718"/>
                </a:cubicBezTo>
                <a:cubicBezTo>
                  <a:pt x="47149" y="683152"/>
                  <a:pt x="82391" y="718299"/>
                  <a:pt x="125635" y="718299"/>
                </a:cubicBezTo>
                <a:cubicBezTo>
                  <a:pt x="169069" y="718299"/>
                  <a:pt x="204216" y="683152"/>
                  <a:pt x="204216" y="639718"/>
                </a:cubicBezTo>
                <a:cubicBezTo>
                  <a:pt x="204216" y="596284"/>
                  <a:pt x="168974" y="561137"/>
                  <a:pt x="125635" y="561137"/>
                </a:cubicBezTo>
                <a:close/>
                <a:moveTo>
                  <a:pt x="482977" y="451741"/>
                </a:moveTo>
                <a:cubicBezTo>
                  <a:pt x="490775" y="451169"/>
                  <a:pt x="498776" y="453313"/>
                  <a:pt x="505491" y="458266"/>
                </a:cubicBezTo>
                <a:lnTo>
                  <a:pt x="509302" y="461504"/>
                </a:lnTo>
                <a:lnTo>
                  <a:pt x="608838" y="561041"/>
                </a:lnTo>
                <a:lnTo>
                  <a:pt x="708374" y="461599"/>
                </a:lnTo>
                <a:cubicBezTo>
                  <a:pt x="720185" y="449789"/>
                  <a:pt x="738759" y="448455"/>
                  <a:pt x="752094" y="458361"/>
                </a:cubicBezTo>
                <a:lnTo>
                  <a:pt x="751903" y="458171"/>
                </a:lnTo>
                <a:lnTo>
                  <a:pt x="755713" y="461409"/>
                </a:lnTo>
                <a:cubicBezTo>
                  <a:pt x="767524" y="473220"/>
                  <a:pt x="768858" y="491794"/>
                  <a:pt x="758952" y="505224"/>
                </a:cubicBezTo>
                <a:lnTo>
                  <a:pt x="755713" y="509034"/>
                </a:lnTo>
                <a:lnTo>
                  <a:pt x="656177" y="608570"/>
                </a:lnTo>
                <a:lnTo>
                  <a:pt x="755713" y="708107"/>
                </a:lnTo>
                <a:cubicBezTo>
                  <a:pt x="767429" y="719918"/>
                  <a:pt x="768858" y="738491"/>
                  <a:pt x="758952" y="751826"/>
                </a:cubicBezTo>
                <a:lnTo>
                  <a:pt x="755713" y="755636"/>
                </a:lnTo>
                <a:cubicBezTo>
                  <a:pt x="743902" y="767447"/>
                  <a:pt x="725329" y="768781"/>
                  <a:pt x="711898" y="758875"/>
                </a:cubicBezTo>
                <a:lnTo>
                  <a:pt x="708088" y="755636"/>
                </a:lnTo>
                <a:lnTo>
                  <a:pt x="608552" y="656100"/>
                </a:lnTo>
                <a:lnTo>
                  <a:pt x="509111" y="755636"/>
                </a:lnTo>
                <a:cubicBezTo>
                  <a:pt x="497300" y="767352"/>
                  <a:pt x="478726" y="768781"/>
                  <a:pt x="465391" y="758875"/>
                </a:cubicBezTo>
                <a:lnTo>
                  <a:pt x="461581" y="755636"/>
                </a:lnTo>
                <a:cubicBezTo>
                  <a:pt x="449770" y="743825"/>
                  <a:pt x="448437" y="725252"/>
                  <a:pt x="458343" y="711821"/>
                </a:cubicBezTo>
                <a:lnTo>
                  <a:pt x="461581" y="708011"/>
                </a:lnTo>
                <a:lnTo>
                  <a:pt x="561118" y="608475"/>
                </a:lnTo>
                <a:lnTo>
                  <a:pt x="461677" y="509034"/>
                </a:lnTo>
                <a:cubicBezTo>
                  <a:pt x="449865" y="497223"/>
                  <a:pt x="448532" y="478649"/>
                  <a:pt x="458438" y="465314"/>
                </a:cubicBezTo>
                <a:lnTo>
                  <a:pt x="461677" y="461504"/>
                </a:lnTo>
                <a:cubicBezTo>
                  <a:pt x="467582" y="455599"/>
                  <a:pt x="475178" y="452313"/>
                  <a:pt x="482977" y="451741"/>
                </a:cubicBezTo>
                <a:close/>
                <a:moveTo>
                  <a:pt x="31301" y="161"/>
                </a:moveTo>
                <a:cubicBezTo>
                  <a:pt x="39099" y="-410"/>
                  <a:pt x="47100" y="1733"/>
                  <a:pt x="53816" y="6686"/>
                </a:cubicBezTo>
                <a:lnTo>
                  <a:pt x="57625" y="9924"/>
                </a:lnTo>
                <a:lnTo>
                  <a:pt x="157162" y="109461"/>
                </a:lnTo>
                <a:lnTo>
                  <a:pt x="256698" y="10019"/>
                </a:lnTo>
                <a:cubicBezTo>
                  <a:pt x="268509" y="-1791"/>
                  <a:pt x="287083" y="-3125"/>
                  <a:pt x="300418" y="6781"/>
                </a:cubicBezTo>
                <a:lnTo>
                  <a:pt x="300227" y="6591"/>
                </a:lnTo>
                <a:lnTo>
                  <a:pt x="304037" y="9829"/>
                </a:lnTo>
                <a:cubicBezTo>
                  <a:pt x="315848" y="21640"/>
                  <a:pt x="317182" y="40214"/>
                  <a:pt x="307276" y="53644"/>
                </a:cubicBezTo>
                <a:lnTo>
                  <a:pt x="304037" y="57454"/>
                </a:lnTo>
                <a:lnTo>
                  <a:pt x="204501" y="156990"/>
                </a:lnTo>
                <a:lnTo>
                  <a:pt x="304037" y="256526"/>
                </a:lnTo>
                <a:cubicBezTo>
                  <a:pt x="315753" y="268338"/>
                  <a:pt x="317182" y="286911"/>
                  <a:pt x="307276" y="300246"/>
                </a:cubicBezTo>
                <a:lnTo>
                  <a:pt x="304037" y="304056"/>
                </a:lnTo>
                <a:cubicBezTo>
                  <a:pt x="292226" y="315867"/>
                  <a:pt x="273652" y="317201"/>
                  <a:pt x="260222" y="307295"/>
                </a:cubicBezTo>
                <a:lnTo>
                  <a:pt x="256412" y="304056"/>
                </a:lnTo>
                <a:lnTo>
                  <a:pt x="156876" y="204520"/>
                </a:lnTo>
                <a:lnTo>
                  <a:pt x="57435" y="304056"/>
                </a:lnTo>
                <a:cubicBezTo>
                  <a:pt x="45624" y="315772"/>
                  <a:pt x="27050" y="317201"/>
                  <a:pt x="13715" y="307295"/>
                </a:cubicBezTo>
                <a:lnTo>
                  <a:pt x="9905" y="304056"/>
                </a:lnTo>
                <a:cubicBezTo>
                  <a:pt x="-1906" y="292245"/>
                  <a:pt x="-3239" y="273672"/>
                  <a:pt x="6667" y="260241"/>
                </a:cubicBezTo>
                <a:lnTo>
                  <a:pt x="9905" y="256431"/>
                </a:lnTo>
                <a:lnTo>
                  <a:pt x="109442" y="156895"/>
                </a:lnTo>
                <a:lnTo>
                  <a:pt x="10000" y="57454"/>
                </a:lnTo>
                <a:cubicBezTo>
                  <a:pt x="-1810" y="45643"/>
                  <a:pt x="-3144" y="27069"/>
                  <a:pt x="6762" y="13734"/>
                </a:cubicBezTo>
                <a:lnTo>
                  <a:pt x="10000" y="9924"/>
                </a:lnTo>
                <a:cubicBezTo>
                  <a:pt x="15906" y="4018"/>
                  <a:pt x="23502" y="732"/>
                  <a:pt x="31301" y="161"/>
                </a:cubicBezTo>
                <a:close/>
                <a:moveTo>
                  <a:pt x="620935" y="18"/>
                </a:moveTo>
                <a:lnTo>
                  <a:pt x="735140" y="18"/>
                </a:lnTo>
                <a:cubicBezTo>
                  <a:pt x="751904" y="18"/>
                  <a:pt x="765429" y="13639"/>
                  <a:pt x="765429" y="30308"/>
                </a:cubicBezTo>
                <a:lnTo>
                  <a:pt x="765429" y="144512"/>
                </a:lnTo>
                <a:cubicBezTo>
                  <a:pt x="765429" y="145179"/>
                  <a:pt x="765429" y="145941"/>
                  <a:pt x="765429" y="146608"/>
                </a:cubicBezTo>
                <a:cubicBezTo>
                  <a:pt x="764858" y="163277"/>
                  <a:pt x="750761" y="176326"/>
                  <a:pt x="734092" y="175754"/>
                </a:cubicBezTo>
                <a:cubicBezTo>
                  <a:pt x="717423" y="175183"/>
                  <a:pt x="704374" y="161086"/>
                  <a:pt x="704945" y="144417"/>
                </a:cubicBezTo>
                <a:lnTo>
                  <a:pt x="704945" y="103269"/>
                </a:lnTo>
                <a:lnTo>
                  <a:pt x="231802" y="576413"/>
                </a:lnTo>
                <a:lnTo>
                  <a:pt x="241498" y="590794"/>
                </a:lnTo>
                <a:cubicBezTo>
                  <a:pt x="247853" y="605827"/>
                  <a:pt x="251365" y="622359"/>
                  <a:pt x="251365" y="639718"/>
                </a:cubicBezTo>
                <a:cubicBezTo>
                  <a:pt x="251365" y="709155"/>
                  <a:pt x="195072" y="765448"/>
                  <a:pt x="125635" y="765448"/>
                </a:cubicBezTo>
                <a:cubicBezTo>
                  <a:pt x="56198" y="765448"/>
                  <a:pt x="0" y="709155"/>
                  <a:pt x="0" y="639718"/>
                </a:cubicBezTo>
                <a:cubicBezTo>
                  <a:pt x="0" y="570280"/>
                  <a:pt x="56293" y="514083"/>
                  <a:pt x="125635" y="514083"/>
                </a:cubicBezTo>
                <a:cubicBezTo>
                  <a:pt x="143018" y="514083"/>
                  <a:pt x="159567" y="517596"/>
                  <a:pt x="174614" y="523949"/>
                </a:cubicBezTo>
                <a:lnTo>
                  <a:pt x="188912" y="533578"/>
                </a:lnTo>
                <a:lnTo>
                  <a:pt x="661988" y="60502"/>
                </a:lnTo>
                <a:lnTo>
                  <a:pt x="620840" y="60502"/>
                </a:lnTo>
                <a:cubicBezTo>
                  <a:pt x="620173" y="60502"/>
                  <a:pt x="619411" y="60502"/>
                  <a:pt x="618744" y="60502"/>
                </a:cubicBezTo>
                <a:cubicBezTo>
                  <a:pt x="602076" y="59930"/>
                  <a:pt x="589026" y="45833"/>
                  <a:pt x="589598" y="29165"/>
                </a:cubicBezTo>
                <a:cubicBezTo>
                  <a:pt x="590169" y="12496"/>
                  <a:pt x="604266" y="-553"/>
                  <a:pt x="620935" y="18"/>
                </a:cubicBezTo>
                <a:close/>
              </a:path>
            </a:pathLst>
          </a:cu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gradFill flip="none" rotWithShape="1">
                <a:gsLst>
                  <a:gs pos="20183">
                    <a:srgbClr val="FFFFFF"/>
                  </a:gs>
                  <a:gs pos="42000">
                    <a:srgbClr val="FFFFFF"/>
                  </a:gs>
                </a:gsLst>
                <a:lin ang="2700000" scaled="0"/>
                <a:tileRect/>
              </a:gradFill>
              <a:effectLst/>
              <a:uLnTx/>
              <a:uFillTx/>
              <a:latin typeface="Segoe UI Variable Display Semib" pitchFamily="2" charset="0"/>
              <a:ea typeface="+mn-ea"/>
              <a:cs typeface="Segoe Sans Display Semibold" pitchFamily="2" charset="0"/>
            </a:endParaRPr>
          </a:p>
        </p:txBody>
      </p:sp>
    </p:spTree>
    <p:extLst>
      <p:ext uri="{BB962C8B-B14F-4D97-AF65-F5344CB8AC3E}">
        <p14:creationId xmlns:p14="http://schemas.microsoft.com/office/powerpoint/2010/main" val="3136561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par>
                                <p:cTn id="11" presetID="10" presetClass="entr" presetSubtype="0" fill="hold" grpId="0" nodeType="withEffect">
                                  <p:stCondLst>
                                    <p:cond delay="75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par>
                                <p:cTn id="14" presetID="10" presetClass="entr" presetSubtype="0" fill="hold" grpId="0" nodeType="withEffect">
                                  <p:stCondLst>
                                    <p:cond delay="100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500"/>
                                        <p:tgtEl>
                                          <p:spTgt spid="2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par>
                                <p:cTn id="20" presetID="10" presetClass="entr" presetSubtype="0" fill="hold" grpId="0" nodeType="withEffect">
                                  <p:stCondLst>
                                    <p:cond delay="25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500"/>
                                        <p:tgtEl>
                                          <p:spTgt spid="6"/>
                                        </p:tgtEl>
                                      </p:cBhvr>
                                    </p:animEffect>
                                  </p:childTnLst>
                                </p:cTn>
                              </p:par>
                              <p:par>
                                <p:cTn id="23" presetID="10" presetClass="entr" presetSubtype="0" fill="hold" grpId="0" nodeType="withEffect">
                                  <p:stCondLst>
                                    <p:cond delay="25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par>
                                <p:cTn id="26" presetID="10" presetClass="entr" presetSubtype="0" fill="hold" grpId="0" nodeType="withEffect">
                                  <p:stCondLst>
                                    <p:cond delay="25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p:stCondLst>
                                    <p:cond delay="25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500"/>
                                        <p:tgtEl>
                                          <p:spTgt spid="10"/>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500"/>
                                        <p:tgtEl>
                                          <p:spTgt spid="11"/>
                                        </p:tgtEl>
                                      </p:cBhvr>
                                    </p:animEffect>
                                  </p:childTnLst>
                                </p:cTn>
                              </p:par>
                              <p:par>
                                <p:cTn id="38" presetID="10" presetClass="entr" presetSubtype="0" fill="hold" grpId="0" nodeType="withEffect">
                                  <p:stCondLst>
                                    <p:cond delay="75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par>
                                <p:cTn id="41" presetID="10" presetClass="entr" presetSubtype="0" fill="hold" grpId="0" nodeType="withEffect">
                                  <p:stCondLst>
                                    <p:cond delay="75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500"/>
                                        <p:tgtEl>
                                          <p:spTgt spid="13"/>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14"/>
                                        </p:tgtEl>
                                        <p:attrNameLst>
                                          <p:attrName>style.visibility</p:attrName>
                                        </p:attrNameLst>
                                      </p:cBhvr>
                                      <p:to>
                                        <p:strVal val="visible"/>
                                      </p:to>
                                    </p:set>
                                    <p:animEffect transition="in" filter="fade">
                                      <p:cBhvr>
                                        <p:cTn id="46" dur="500"/>
                                        <p:tgtEl>
                                          <p:spTgt spid="14"/>
                                        </p:tgtEl>
                                      </p:cBhvr>
                                    </p:animEffect>
                                  </p:childTnLst>
                                </p:cTn>
                              </p:par>
                              <p:par>
                                <p:cTn id="47" presetID="10" presetClass="entr" presetSubtype="0" fill="hold" grpId="0" nodeType="withEffect">
                                  <p:stCondLst>
                                    <p:cond delay="1000"/>
                                  </p:stCondLst>
                                  <p:childTnLst>
                                    <p:set>
                                      <p:cBhvr>
                                        <p:cTn id="48" dur="1" fill="hold">
                                          <p:stCondLst>
                                            <p:cond delay="0"/>
                                          </p:stCondLst>
                                        </p:cTn>
                                        <p:tgtEl>
                                          <p:spTgt spid="15"/>
                                        </p:tgtEl>
                                        <p:attrNameLst>
                                          <p:attrName>style.visibility</p:attrName>
                                        </p:attrNameLst>
                                      </p:cBhvr>
                                      <p:to>
                                        <p:strVal val="visible"/>
                                      </p:to>
                                    </p:set>
                                    <p:animEffect transition="in" filter="fade">
                                      <p:cBhvr>
                                        <p:cTn id="49" dur="500"/>
                                        <p:tgtEl>
                                          <p:spTgt spid="15"/>
                                        </p:tgtEl>
                                      </p:cBhvr>
                                    </p:animEffect>
                                  </p:childTnLst>
                                </p:cTn>
                              </p:par>
                              <p:par>
                                <p:cTn id="50" presetID="10" presetClass="entr" presetSubtype="0" fill="hold" nodeType="withEffect">
                                  <p:stCondLst>
                                    <p:cond delay="50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nodeType="withEffect">
                                  <p:stCondLst>
                                    <p:cond delay="750"/>
                                  </p:stCondLst>
                                  <p:childTnLst>
                                    <p:set>
                                      <p:cBhvr>
                                        <p:cTn id="54" dur="1" fill="hold">
                                          <p:stCondLst>
                                            <p:cond delay="0"/>
                                          </p:stCondLst>
                                        </p:cTn>
                                        <p:tgtEl>
                                          <p:spTgt spid="17"/>
                                        </p:tgtEl>
                                        <p:attrNameLst>
                                          <p:attrName>style.visibility</p:attrName>
                                        </p:attrNameLst>
                                      </p:cBhvr>
                                      <p:to>
                                        <p:strVal val="visible"/>
                                      </p:to>
                                    </p:set>
                                    <p:animEffect transition="in" filter="fade">
                                      <p:cBhvr>
                                        <p:cTn id="55" dur="500"/>
                                        <p:tgtEl>
                                          <p:spTgt spid="17"/>
                                        </p:tgtEl>
                                      </p:cBhvr>
                                    </p:animEffect>
                                  </p:childTnLst>
                                </p:cTn>
                              </p:par>
                              <p:par>
                                <p:cTn id="56" presetID="10" presetClass="entr" presetSubtype="0" fill="hold" nodeType="withEffect">
                                  <p:stCondLst>
                                    <p:cond delay="100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par>
                                <p:cTn id="59" presetID="10" presetClass="entr" presetSubtype="0" fill="hold" nodeType="withEffect">
                                  <p:stCondLst>
                                    <p:cond delay="50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par>
                                <p:cTn id="62" presetID="10" presetClass="entr" presetSubtype="0" fill="hold" nodeType="withEffect">
                                  <p:stCondLst>
                                    <p:cond delay="750"/>
                                  </p:stCondLst>
                                  <p:childTnLst>
                                    <p:set>
                                      <p:cBhvr>
                                        <p:cTn id="63" dur="1" fill="hold">
                                          <p:stCondLst>
                                            <p:cond delay="0"/>
                                          </p:stCondLst>
                                        </p:cTn>
                                        <p:tgtEl>
                                          <p:spTgt spid="20"/>
                                        </p:tgtEl>
                                        <p:attrNameLst>
                                          <p:attrName>style.visibility</p:attrName>
                                        </p:attrNameLst>
                                      </p:cBhvr>
                                      <p:to>
                                        <p:strVal val="visible"/>
                                      </p:to>
                                    </p:set>
                                    <p:animEffect transition="in" filter="fade">
                                      <p:cBhvr>
                                        <p:cTn id="64" dur="500"/>
                                        <p:tgtEl>
                                          <p:spTgt spid="20"/>
                                        </p:tgtEl>
                                      </p:cBhvr>
                                    </p:animEffect>
                                  </p:childTnLst>
                                </p:cTn>
                              </p:par>
                              <p:par>
                                <p:cTn id="65" presetID="10" presetClass="entr" presetSubtype="0" fill="hold" nodeType="withEffect">
                                  <p:stCondLst>
                                    <p:cond delay="1000"/>
                                  </p:stCondLst>
                                  <p:childTnLst>
                                    <p:set>
                                      <p:cBhvr>
                                        <p:cTn id="66" dur="1" fill="hold">
                                          <p:stCondLst>
                                            <p:cond delay="0"/>
                                          </p:stCondLst>
                                        </p:cTn>
                                        <p:tgtEl>
                                          <p:spTgt spid="21"/>
                                        </p:tgtEl>
                                        <p:attrNameLst>
                                          <p:attrName>style.visibility</p:attrName>
                                        </p:attrNameLst>
                                      </p:cBhvr>
                                      <p:to>
                                        <p:strVal val="visible"/>
                                      </p:to>
                                    </p:set>
                                    <p:animEffect transition="in" filter="fade">
                                      <p:cBhvr>
                                        <p:cTn id="67" dur="500"/>
                                        <p:tgtEl>
                                          <p:spTgt spid="21"/>
                                        </p:tgtEl>
                                      </p:cBhvr>
                                    </p:animEffect>
                                  </p:childTnLst>
                                </p:cTn>
                              </p:par>
                              <p:par>
                                <p:cTn id="68" presetID="10" presetClass="entr" presetSubtype="0" fill="hold" nodeType="withEffect">
                                  <p:stCondLst>
                                    <p:cond delay="500"/>
                                  </p:stCondLst>
                                  <p:childTnLst>
                                    <p:set>
                                      <p:cBhvr>
                                        <p:cTn id="69" dur="1" fill="hold">
                                          <p:stCondLst>
                                            <p:cond delay="0"/>
                                          </p:stCondLst>
                                        </p:cTn>
                                        <p:tgtEl>
                                          <p:spTgt spid="22"/>
                                        </p:tgtEl>
                                        <p:attrNameLst>
                                          <p:attrName>style.visibility</p:attrName>
                                        </p:attrNameLst>
                                      </p:cBhvr>
                                      <p:to>
                                        <p:strVal val="visible"/>
                                      </p:to>
                                    </p:set>
                                    <p:animEffect transition="in" filter="fade">
                                      <p:cBhvr>
                                        <p:cTn id="70" dur="500"/>
                                        <p:tgtEl>
                                          <p:spTgt spid="22"/>
                                        </p:tgtEl>
                                      </p:cBhvr>
                                    </p:animEffect>
                                  </p:childTnLst>
                                </p:cTn>
                              </p:par>
                              <p:par>
                                <p:cTn id="71" presetID="10"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500"/>
                                        <p:tgtEl>
                                          <p:spTgt spid="23"/>
                                        </p:tgtEl>
                                      </p:cBhvr>
                                    </p:animEffect>
                                  </p:childTnLst>
                                </p:cTn>
                              </p:par>
                              <p:par>
                                <p:cTn id="74" presetID="10" presetClass="entr" presetSubtype="0" fill="hold" nodeType="withEffect">
                                  <p:stCondLst>
                                    <p:cond delay="1000"/>
                                  </p:stCondLst>
                                  <p:childTnLst>
                                    <p:set>
                                      <p:cBhvr>
                                        <p:cTn id="75" dur="1" fill="hold">
                                          <p:stCondLst>
                                            <p:cond delay="0"/>
                                          </p:stCondLst>
                                        </p:cTn>
                                        <p:tgtEl>
                                          <p:spTgt spid="24"/>
                                        </p:tgtEl>
                                        <p:attrNameLst>
                                          <p:attrName>style.visibility</p:attrName>
                                        </p:attrNameLst>
                                      </p:cBhvr>
                                      <p:to>
                                        <p:strVal val="visible"/>
                                      </p:to>
                                    </p:set>
                                    <p:animEffect transition="in" filter="fade">
                                      <p:cBhvr>
                                        <p:cTn id="76"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p:bldP spid="9" grpId="0"/>
      <p:bldP spid="10" grpId="0"/>
      <p:bldP spid="11" grpId="0"/>
      <p:bldP spid="12" grpId="0"/>
      <p:bldP spid="13" grpId="0"/>
      <p:bldP spid="14" grpId="0"/>
      <p:bldP spid="15" grpId="0"/>
      <p:bldP spid="25" grpId="0" animBg="1"/>
      <p:bldP spid="26" grpId="0" animBg="1"/>
      <p:bldP spid="27" grpId="0" animBg="1"/>
      <p:bldP spid="2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567C7C50-0FED-16F0-94C2-761D26A22A8B}"/>
              </a:ext>
              <a:ext uri="{C183D7F6-B498-43B3-948B-1728B52AA6E4}">
                <adec:decorative xmlns:adec="http://schemas.microsoft.com/office/drawing/2017/decorative" val="1"/>
              </a:ext>
            </a:extLst>
          </p:cNvPr>
          <p:cNvSpPr>
            <a:spLocks/>
          </p:cNvSpPr>
          <p:nvPr/>
        </p:nvSpPr>
        <p:spPr bwMode="auto">
          <a:xfrm>
            <a:off x="3843562" y="608476"/>
            <a:ext cx="7764237" cy="5660562"/>
          </a:xfrm>
          <a:prstGeom prst="roundRect">
            <a:avLst>
              <a:gd name="adj" fmla="val 2605"/>
            </a:avLst>
          </a:prstGeom>
          <a:solidFill>
            <a:schemeClr val="bg1">
              <a:alpha val="65000"/>
            </a:schemeClr>
          </a:solidFill>
          <a:ln w="3175">
            <a:noFill/>
            <a:headEnd type="none" w="med" len="med"/>
            <a:tailEnd type="none" w="med" len="med"/>
          </a:ln>
          <a:effectLst>
            <a:outerShdw blurRad="38100" algn="ctr" rotWithShape="0">
              <a:schemeClr val="tx1">
                <a:alpha val="10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60960" rIns="91440" bIns="60960" numCol="1" spcCol="0" rtlCol="0" fromWordArt="0" anchor="t" anchorCtr="0" forceAA="0" compatLnSpc="1">
            <a:prstTxWarp prst="textNoShape">
              <a:avLst/>
            </a:prstTxWarp>
            <a:noAutofit/>
          </a:bodyPr>
          <a:lstStyle/>
          <a:p>
            <a:pPr marL="171450" marR="0" lvl="0" indent="-171450" algn="l" defTabSz="1243234" rtl="0" eaLnBrk="1" fontAlgn="base" latinLnBrk="0" hangingPunct="1">
              <a:lnSpc>
                <a:spcPct val="100000"/>
              </a:lnSpc>
              <a:spcBef>
                <a:spcPts val="600"/>
              </a:spcBef>
              <a:spcAft>
                <a:spcPts val="0"/>
              </a:spcAft>
              <a:buClr>
                <a:srgbClr val="091F2C"/>
              </a:buClr>
              <a:buSzTx/>
              <a:buFont typeface="Arial" panose="020B0604020202020204" pitchFamily="34" charset="0"/>
              <a:buChar char="•"/>
              <a:tabLst/>
              <a:defRPr/>
            </a:pPr>
            <a:endParaRPr kumimoji="0" lang="en-US" sz="1200" b="0" i="0" u="none" strike="noStrike" kern="1200" cap="none" spc="0" normalizeH="0" baseline="0" noProof="0">
              <a:ln>
                <a:noFill/>
              </a:ln>
              <a:solidFill>
                <a:srgbClr val="091F2C"/>
              </a:solidFill>
              <a:effectLst/>
              <a:uLnTx/>
              <a:uFillTx/>
              <a:latin typeface="Segoe Sans Display"/>
              <a:ea typeface="+mn-ea"/>
              <a:cs typeface="Segoe UI" pitchFamily="34" charset="0"/>
            </a:endParaRPr>
          </a:p>
        </p:txBody>
      </p:sp>
      <p:cxnSp>
        <p:nvCxnSpPr>
          <p:cNvPr id="31" name="Straight Connector 30">
            <a:extLst>
              <a:ext uri="{FF2B5EF4-FFF2-40B4-BE49-F238E27FC236}">
                <a16:creationId xmlns:a16="http://schemas.microsoft.com/office/drawing/2014/main" id="{97BB4DE5-D1E7-0A78-CA78-89FC60E10807}"/>
              </a:ext>
              <a:ext uri="{C183D7F6-B498-43B3-948B-1728B52AA6E4}">
                <adec:decorative xmlns:adec="http://schemas.microsoft.com/office/drawing/2017/decorative" val="1"/>
              </a:ext>
            </a:extLst>
          </p:cNvPr>
          <p:cNvCxnSpPr>
            <a:cxnSpLocks/>
          </p:cNvCxnSpPr>
          <p:nvPr/>
        </p:nvCxnSpPr>
        <p:spPr>
          <a:xfrm>
            <a:off x="3843562" y="2049606"/>
            <a:ext cx="7575728" cy="0"/>
          </a:xfrm>
          <a:prstGeom prst="line">
            <a:avLst/>
          </a:prstGeom>
          <a:ln w="6350">
            <a:solidFill>
              <a:schemeClr val="bg1">
                <a:lumMod val="8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BEE9C5E9-B9A0-1669-B9F4-2968EA21E7D1}"/>
              </a:ext>
              <a:ext uri="{C183D7F6-B498-43B3-948B-1728B52AA6E4}">
                <adec:decorative xmlns:adec="http://schemas.microsoft.com/office/drawing/2017/decorative" val="1"/>
              </a:ext>
            </a:extLst>
          </p:cNvPr>
          <p:cNvCxnSpPr>
            <a:cxnSpLocks/>
          </p:cNvCxnSpPr>
          <p:nvPr/>
        </p:nvCxnSpPr>
        <p:spPr>
          <a:xfrm>
            <a:off x="3843562" y="3438756"/>
            <a:ext cx="7575728" cy="0"/>
          </a:xfrm>
          <a:prstGeom prst="line">
            <a:avLst/>
          </a:prstGeom>
          <a:ln w="6350">
            <a:solidFill>
              <a:schemeClr val="bg1">
                <a:lumMod val="8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3EDD5595-308E-191E-8013-E85A8B44AE6B}"/>
              </a:ext>
              <a:ext uri="{C183D7F6-B498-43B3-948B-1728B52AA6E4}">
                <adec:decorative xmlns:adec="http://schemas.microsoft.com/office/drawing/2017/decorative" val="1"/>
              </a:ext>
            </a:extLst>
          </p:cNvPr>
          <p:cNvCxnSpPr>
            <a:cxnSpLocks/>
          </p:cNvCxnSpPr>
          <p:nvPr/>
        </p:nvCxnSpPr>
        <p:spPr>
          <a:xfrm>
            <a:off x="3843562" y="4827906"/>
            <a:ext cx="7575728" cy="0"/>
          </a:xfrm>
          <a:prstGeom prst="line">
            <a:avLst/>
          </a:prstGeom>
          <a:ln w="6350">
            <a:solidFill>
              <a:schemeClr val="bg1">
                <a:lumMod val="8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0" name="Rectangle: Rounded Corners 39">
            <a:extLst>
              <a:ext uri="{FF2B5EF4-FFF2-40B4-BE49-F238E27FC236}">
                <a16:creationId xmlns:a16="http://schemas.microsoft.com/office/drawing/2014/main" id="{E2ABC207-2B8E-AD98-5A35-E2542F0A75F4}"/>
              </a:ext>
              <a:ext uri="{C183D7F6-B498-43B3-948B-1728B52AA6E4}">
                <adec:decorative xmlns:adec="http://schemas.microsoft.com/office/drawing/2017/decorative" val="1"/>
              </a:ext>
            </a:extLst>
          </p:cNvPr>
          <p:cNvSpPr/>
          <p:nvPr/>
        </p:nvSpPr>
        <p:spPr bwMode="auto">
          <a:xfrm>
            <a:off x="7487921" y="2101586"/>
            <a:ext cx="4018274" cy="1285190"/>
          </a:xfrm>
          <a:prstGeom prst="roundRect">
            <a:avLst>
              <a:gd name="adj" fmla="val 6587"/>
            </a:avLst>
          </a:prstGeom>
          <a:solidFill>
            <a:schemeClr val="bg1">
              <a:alpha val="60734"/>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43" name="Rectangle: Rounded Corners 42">
            <a:extLst>
              <a:ext uri="{FF2B5EF4-FFF2-40B4-BE49-F238E27FC236}">
                <a16:creationId xmlns:a16="http://schemas.microsoft.com/office/drawing/2014/main" id="{017FE7C1-4224-D83A-0BF3-2D847E77FF7B}"/>
              </a:ext>
              <a:ext uri="{C183D7F6-B498-43B3-948B-1728B52AA6E4}">
                <adec:decorative xmlns:adec="http://schemas.microsoft.com/office/drawing/2017/decorative" val="1"/>
              </a:ext>
            </a:extLst>
          </p:cNvPr>
          <p:cNvSpPr/>
          <p:nvPr/>
        </p:nvSpPr>
        <p:spPr bwMode="auto">
          <a:xfrm>
            <a:off x="7487921" y="4879888"/>
            <a:ext cx="4018274" cy="1285190"/>
          </a:xfrm>
          <a:prstGeom prst="roundRect">
            <a:avLst>
              <a:gd name="adj" fmla="val 6587"/>
            </a:avLst>
          </a:prstGeom>
          <a:solidFill>
            <a:schemeClr val="bg1">
              <a:alpha val="60734"/>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47" name="Rectangle: Rounded Corners 46">
            <a:extLst>
              <a:ext uri="{FF2B5EF4-FFF2-40B4-BE49-F238E27FC236}">
                <a16:creationId xmlns:a16="http://schemas.microsoft.com/office/drawing/2014/main" id="{70875205-F6A4-D5F2-3A07-BE5C0CEA116A}"/>
              </a:ext>
              <a:ext uri="{C183D7F6-B498-43B3-948B-1728B52AA6E4}">
                <adec:decorative xmlns:adec="http://schemas.microsoft.com/office/drawing/2017/decorative" val="1"/>
              </a:ext>
            </a:extLst>
          </p:cNvPr>
          <p:cNvSpPr/>
          <p:nvPr/>
        </p:nvSpPr>
        <p:spPr bwMode="auto">
          <a:xfrm>
            <a:off x="7487921" y="3490736"/>
            <a:ext cx="4018274" cy="1285190"/>
          </a:xfrm>
          <a:prstGeom prst="roundRect">
            <a:avLst>
              <a:gd name="adj" fmla="val 6587"/>
            </a:avLst>
          </a:prstGeom>
          <a:solidFill>
            <a:schemeClr val="bg1">
              <a:alpha val="60734"/>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53" name="Rectangle: Rounded Corners 52">
            <a:extLst>
              <a:ext uri="{FF2B5EF4-FFF2-40B4-BE49-F238E27FC236}">
                <a16:creationId xmlns:a16="http://schemas.microsoft.com/office/drawing/2014/main" id="{F8FB0622-F983-16FC-2EAB-171FEA7EF17F}"/>
              </a:ext>
              <a:ext uri="{C183D7F6-B498-43B3-948B-1728B52AA6E4}">
                <adec:decorative xmlns:adec="http://schemas.microsoft.com/office/drawing/2017/decorative" val="1"/>
              </a:ext>
            </a:extLst>
          </p:cNvPr>
          <p:cNvSpPr/>
          <p:nvPr/>
        </p:nvSpPr>
        <p:spPr bwMode="auto">
          <a:xfrm>
            <a:off x="7487921" y="712436"/>
            <a:ext cx="4018274" cy="1285190"/>
          </a:xfrm>
          <a:prstGeom prst="roundRect">
            <a:avLst>
              <a:gd name="adj" fmla="val 6587"/>
            </a:avLst>
          </a:prstGeom>
          <a:solidFill>
            <a:schemeClr val="bg1">
              <a:alpha val="60734"/>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pic>
        <p:nvPicPr>
          <p:cNvPr id="1060" name="Picture 6">
            <a:extLst>
              <a:ext uri="{FF2B5EF4-FFF2-40B4-BE49-F238E27FC236}">
                <a16:creationId xmlns:a16="http://schemas.microsoft.com/office/drawing/2014/main" id="{DCE7FEAD-F387-CB2F-493C-0AC8D3E3388A}"/>
              </a:ext>
              <a:ext uri="{C183D7F6-B498-43B3-948B-1728B52AA6E4}">
                <adec:decorative xmlns:adec="http://schemas.microsoft.com/office/drawing/2017/decorative" val="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60161" y="812502"/>
            <a:ext cx="477373" cy="400110"/>
          </a:xfrm>
          <a:prstGeom prst="rect">
            <a:avLst/>
          </a:prstGeom>
          <a:noFill/>
          <a:extLst>
            <a:ext uri="{909E8E84-426E-40DD-AFC4-6F175D3DCCD1}">
              <a14:hiddenFill xmlns:a14="http://schemas.microsoft.com/office/drawing/2010/main">
                <a:solidFill>
                  <a:srgbClr val="FFFFFF"/>
                </a:solidFill>
              </a14:hiddenFill>
            </a:ext>
          </a:extLst>
        </p:spPr>
      </p:pic>
      <p:pic>
        <p:nvPicPr>
          <p:cNvPr id="1061" name="Picture 8">
            <a:extLst>
              <a:ext uri="{FF2B5EF4-FFF2-40B4-BE49-F238E27FC236}">
                <a16:creationId xmlns:a16="http://schemas.microsoft.com/office/drawing/2014/main" id="{F328A35C-82D2-814A-10A4-AD1489C06476}"/>
              </a:ext>
              <a:ext uri="{C183D7F6-B498-43B3-948B-1728B52AA6E4}">
                <adec:decorative xmlns:adec="http://schemas.microsoft.com/office/drawing/2017/decorative" val="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8254" b="8360"/>
          <a:stretch/>
        </p:blipFill>
        <p:spPr bwMode="auto">
          <a:xfrm>
            <a:off x="9669298" y="836011"/>
            <a:ext cx="789146" cy="370146"/>
          </a:xfrm>
          <a:prstGeom prst="rect">
            <a:avLst/>
          </a:prstGeom>
          <a:noFill/>
          <a:extLst>
            <a:ext uri="{909E8E84-426E-40DD-AFC4-6F175D3DCCD1}">
              <a14:hiddenFill xmlns:a14="http://schemas.microsoft.com/office/drawing/2010/main">
                <a:solidFill>
                  <a:srgbClr val="FFFFFF"/>
                </a:solidFill>
              </a14:hiddenFill>
            </a:ext>
          </a:extLst>
        </p:spPr>
      </p:pic>
      <p:pic>
        <p:nvPicPr>
          <p:cNvPr id="1062" name="Picture 12">
            <a:extLst>
              <a:ext uri="{FF2B5EF4-FFF2-40B4-BE49-F238E27FC236}">
                <a16:creationId xmlns:a16="http://schemas.microsoft.com/office/drawing/2014/main" id="{36112CE9-6209-C300-C651-0059E1DF5594}"/>
              </a:ext>
              <a:ext uri="{C183D7F6-B498-43B3-948B-1728B52AA6E4}">
                <adec:decorative xmlns:adec="http://schemas.microsoft.com/office/drawing/2017/decorative" val="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60161" y="2178369"/>
            <a:ext cx="387961" cy="400662"/>
          </a:xfrm>
          <a:prstGeom prst="rect">
            <a:avLst/>
          </a:prstGeom>
          <a:noFill/>
          <a:extLst>
            <a:ext uri="{909E8E84-426E-40DD-AFC4-6F175D3DCCD1}">
              <a14:hiddenFill xmlns:a14="http://schemas.microsoft.com/office/drawing/2010/main">
                <a:solidFill>
                  <a:srgbClr val="FFFFFF"/>
                </a:solidFill>
              </a14:hiddenFill>
            </a:ext>
          </a:extLst>
        </p:spPr>
      </p:pic>
      <p:pic>
        <p:nvPicPr>
          <p:cNvPr id="1063" name="Picture 14">
            <a:extLst>
              <a:ext uri="{FF2B5EF4-FFF2-40B4-BE49-F238E27FC236}">
                <a16:creationId xmlns:a16="http://schemas.microsoft.com/office/drawing/2014/main" id="{8208A777-36DF-337D-90F6-697AAC7EDEFA}"/>
              </a:ext>
              <a:ext uri="{C183D7F6-B498-43B3-948B-1728B52AA6E4}">
                <adec:decorative xmlns:adec="http://schemas.microsoft.com/office/drawing/2017/decorative" val="1"/>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31916" b="31916"/>
          <a:stretch/>
        </p:blipFill>
        <p:spPr bwMode="auto">
          <a:xfrm>
            <a:off x="9669298" y="2251217"/>
            <a:ext cx="558171" cy="201878"/>
          </a:xfrm>
          <a:prstGeom prst="rect">
            <a:avLst/>
          </a:prstGeom>
          <a:noFill/>
          <a:extLst>
            <a:ext uri="{909E8E84-426E-40DD-AFC4-6F175D3DCCD1}">
              <a14:hiddenFill xmlns:a14="http://schemas.microsoft.com/office/drawing/2010/main">
                <a:solidFill>
                  <a:srgbClr val="FFFFFF"/>
                </a:solidFill>
              </a14:hiddenFill>
            </a:ext>
          </a:extLst>
        </p:spPr>
      </p:pic>
      <p:pic>
        <p:nvPicPr>
          <p:cNvPr id="1064" name="Picture 16">
            <a:extLst>
              <a:ext uri="{FF2B5EF4-FFF2-40B4-BE49-F238E27FC236}">
                <a16:creationId xmlns:a16="http://schemas.microsoft.com/office/drawing/2014/main" id="{A685F195-AE3F-5999-A867-26067749AB3E}"/>
              </a:ext>
              <a:ext uri="{C183D7F6-B498-43B3-948B-1728B52AA6E4}">
                <adec:decorative xmlns:adec="http://schemas.microsoft.com/office/drawing/2017/decorative" val="1"/>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r="30354"/>
          <a:stretch/>
        </p:blipFill>
        <p:spPr bwMode="auto">
          <a:xfrm>
            <a:off x="7660161" y="3627682"/>
            <a:ext cx="1140939" cy="196325"/>
          </a:xfrm>
          <a:prstGeom prst="rect">
            <a:avLst/>
          </a:prstGeom>
          <a:noFill/>
          <a:extLst>
            <a:ext uri="{909E8E84-426E-40DD-AFC4-6F175D3DCCD1}">
              <a14:hiddenFill xmlns:a14="http://schemas.microsoft.com/office/drawing/2010/main">
                <a:solidFill>
                  <a:srgbClr val="FFFFFF"/>
                </a:solidFill>
              </a14:hiddenFill>
            </a:ext>
          </a:extLst>
        </p:spPr>
      </p:pic>
      <p:pic>
        <p:nvPicPr>
          <p:cNvPr id="1065" name="Picture 18">
            <a:extLst>
              <a:ext uri="{FF2B5EF4-FFF2-40B4-BE49-F238E27FC236}">
                <a16:creationId xmlns:a16="http://schemas.microsoft.com/office/drawing/2014/main" id="{F37974FE-5F98-F598-DD45-F92E71FB80F8}"/>
              </a:ext>
              <a:ext uri="{C183D7F6-B498-43B3-948B-1728B52AA6E4}">
                <adec:decorative xmlns:adec="http://schemas.microsoft.com/office/drawing/2017/decorative" val="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669298" y="3559543"/>
            <a:ext cx="850656" cy="324422"/>
          </a:xfrm>
          <a:prstGeom prst="rect">
            <a:avLst/>
          </a:prstGeom>
          <a:noFill/>
          <a:extLst>
            <a:ext uri="{909E8E84-426E-40DD-AFC4-6F175D3DCCD1}">
              <a14:hiddenFill xmlns:a14="http://schemas.microsoft.com/office/drawing/2010/main">
                <a:solidFill>
                  <a:srgbClr val="FFFFFF"/>
                </a:solidFill>
              </a14:hiddenFill>
            </a:ext>
          </a:extLst>
        </p:spPr>
      </p:pic>
      <p:cxnSp>
        <p:nvCxnSpPr>
          <p:cNvPr id="9" name="Straight Connector 8">
            <a:extLst>
              <a:ext uri="{FF2B5EF4-FFF2-40B4-BE49-F238E27FC236}">
                <a16:creationId xmlns:a16="http://schemas.microsoft.com/office/drawing/2014/main" id="{C6C99CEF-AC1D-475E-1A78-C437EFD6CAB1}"/>
              </a:ext>
              <a:ext uri="{C183D7F6-B498-43B3-948B-1728B52AA6E4}">
                <adec:decorative xmlns:adec="http://schemas.microsoft.com/office/drawing/2017/decorative" val="1"/>
              </a:ext>
            </a:extLst>
          </p:cNvPr>
          <p:cNvCxnSpPr>
            <a:cxnSpLocks/>
          </p:cNvCxnSpPr>
          <p:nvPr/>
        </p:nvCxnSpPr>
        <p:spPr>
          <a:xfrm>
            <a:off x="9497058" y="4013572"/>
            <a:ext cx="0" cy="646331"/>
          </a:xfrm>
          <a:prstGeom prst="line">
            <a:avLst/>
          </a:prstGeom>
          <a:ln w="3175">
            <a:solidFill>
              <a:schemeClr val="bg1">
                <a:lumMod val="75000"/>
              </a:schemeClr>
            </a:solidFill>
            <a:prstDash val="solid"/>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21DD1616-D0D3-56E7-FB51-390091A02E3A}"/>
              </a:ext>
              <a:ext uri="{C183D7F6-B498-43B3-948B-1728B52AA6E4}">
                <adec:decorative xmlns:adec="http://schemas.microsoft.com/office/drawing/2017/decorative" val="1"/>
              </a:ext>
            </a:extLst>
          </p:cNvPr>
          <p:cNvCxnSpPr>
            <a:cxnSpLocks/>
          </p:cNvCxnSpPr>
          <p:nvPr/>
        </p:nvCxnSpPr>
        <p:spPr>
          <a:xfrm>
            <a:off x="9497058" y="1243051"/>
            <a:ext cx="0" cy="646331"/>
          </a:xfrm>
          <a:prstGeom prst="line">
            <a:avLst/>
          </a:prstGeom>
          <a:ln w="3175">
            <a:solidFill>
              <a:schemeClr val="bg1">
                <a:lumMod val="75000"/>
              </a:schemeClr>
            </a:solidFill>
            <a:prstDash val="solid"/>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F961A8-9979-4E91-365A-3FB7B22172CD}"/>
              </a:ext>
              <a:ext uri="{C183D7F6-B498-43B3-948B-1728B52AA6E4}">
                <adec:decorative xmlns:adec="http://schemas.microsoft.com/office/drawing/2017/decorative" val="1"/>
              </a:ext>
            </a:extLst>
          </p:cNvPr>
          <p:cNvCxnSpPr>
            <a:cxnSpLocks/>
          </p:cNvCxnSpPr>
          <p:nvPr/>
        </p:nvCxnSpPr>
        <p:spPr>
          <a:xfrm>
            <a:off x="9497058" y="2613457"/>
            <a:ext cx="0" cy="646331"/>
          </a:xfrm>
          <a:prstGeom prst="line">
            <a:avLst/>
          </a:prstGeom>
          <a:ln w="3175">
            <a:solidFill>
              <a:schemeClr val="bg1">
                <a:lumMod val="75000"/>
              </a:schemeClr>
            </a:solidFill>
            <a:prstDash val="solid"/>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6F38F647-51AD-1EDA-4810-3CD5FA46D538}"/>
              </a:ext>
              <a:ext uri="{C183D7F6-B498-43B3-948B-1728B52AA6E4}">
                <adec:decorative xmlns:adec="http://schemas.microsoft.com/office/drawing/2017/decorative" val="1"/>
              </a:ext>
            </a:extLst>
          </p:cNvPr>
          <p:cNvCxnSpPr>
            <a:cxnSpLocks/>
          </p:cNvCxnSpPr>
          <p:nvPr/>
        </p:nvCxnSpPr>
        <p:spPr>
          <a:xfrm>
            <a:off x="9497058" y="5399167"/>
            <a:ext cx="0" cy="646331"/>
          </a:xfrm>
          <a:prstGeom prst="line">
            <a:avLst/>
          </a:prstGeom>
          <a:ln w="3175">
            <a:solidFill>
              <a:schemeClr val="bg1">
                <a:lumMod val="75000"/>
              </a:schemeClr>
            </a:solidFill>
            <a:prstDash val="solid"/>
            <a:headEnd type="none" w="lg" len="med"/>
            <a:tailEnd type="none" w="lg" len="med"/>
          </a:ln>
        </p:spPr>
        <p:style>
          <a:lnRef idx="1">
            <a:schemeClr val="accent1"/>
          </a:lnRef>
          <a:fillRef idx="0">
            <a:schemeClr val="accent1"/>
          </a:fillRef>
          <a:effectRef idx="0">
            <a:schemeClr val="accent1"/>
          </a:effectRef>
          <a:fontRef idx="minor">
            <a:schemeClr val="tx1"/>
          </a:fontRef>
        </p:style>
      </p:cxnSp>
      <p:pic>
        <p:nvPicPr>
          <p:cNvPr id="1069" name="Picture 2">
            <a:extLst>
              <a:ext uri="{FF2B5EF4-FFF2-40B4-BE49-F238E27FC236}">
                <a16:creationId xmlns:a16="http://schemas.microsoft.com/office/drawing/2014/main" id="{170AEBE4-F8C5-07E6-800E-420198BE35CE}"/>
              </a:ext>
              <a:ext uri="{C183D7F6-B498-43B3-948B-1728B52AA6E4}">
                <adec:decorative xmlns:adec="http://schemas.microsoft.com/office/drawing/2017/decorative" val="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60162" y="5016874"/>
            <a:ext cx="900258" cy="202557"/>
          </a:xfrm>
          <a:prstGeom prst="rect">
            <a:avLst/>
          </a:prstGeom>
          <a:noFill/>
          <a:extLst>
            <a:ext uri="{909E8E84-426E-40DD-AFC4-6F175D3DCCD1}">
              <a14:hiddenFill xmlns:a14="http://schemas.microsoft.com/office/drawing/2010/main">
                <a:solidFill>
                  <a:srgbClr val="FFFFFF"/>
                </a:solidFill>
              </a14:hiddenFill>
            </a:ext>
          </a:extLst>
        </p:spPr>
      </p:pic>
      <p:cxnSp>
        <p:nvCxnSpPr>
          <p:cNvPr id="16" name="Straight Connector 15">
            <a:extLst>
              <a:ext uri="{FF2B5EF4-FFF2-40B4-BE49-F238E27FC236}">
                <a16:creationId xmlns:a16="http://schemas.microsoft.com/office/drawing/2014/main" id="{35213DDB-C74C-59CF-5531-21FB6A381777}"/>
              </a:ext>
              <a:ext uri="{C183D7F6-B498-43B3-948B-1728B52AA6E4}">
                <adec:decorative xmlns:adec="http://schemas.microsoft.com/office/drawing/2017/decorative" val="1"/>
              </a:ext>
            </a:extLst>
          </p:cNvPr>
          <p:cNvCxnSpPr>
            <a:cxnSpLocks/>
          </p:cNvCxnSpPr>
          <p:nvPr/>
        </p:nvCxnSpPr>
        <p:spPr>
          <a:xfrm>
            <a:off x="3843562" y="2469861"/>
            <a:ext cx="0" cy="548640"/>
          </a:xfrm>
          <a:prstGeom prst="line">
            <a:avLst/>
          </a:prstGeom>
          <a:ln w="41275" cap="rnd">
            <a:solidFill>
              <a:schemeClr val="accent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BCCB27D8-AE37-78BE-F6B5-BC09F6622830}"/>
              </a:ext>
              <a:ext uri="{C183D7F6-B498-43B3-948B-1728B52AA6E4}">
                <adec:decorative xmlns:adec="http://schemas.microsoft.com/office/drawing/2017/decorative" val="1"/>
              </a:ext>
            </a:extLst>
          </p:cNvPr>
          <p:cNvCxnSpPr>
            <a:cxnSpLocks/>
          </p:cNvCxnSpPr>
          <p:nvPr/>
        </p:nvCxnSpPr>
        <p:spPr>
          <a:xfrm>
            <a:off x="3843562" y="3859011"/>
            <a:ext cx="0" cy="548640"/>
          </a:xfrm>
          <a:prstGeom prst="line">
            <a:avLst/>
          </a:prstGeom>
          <a:ln w="41275" cap="rnd">
            <a:solidFill>
              <a:schemeClr val="accent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5EAF3F73-DA1F-19F3-86D4-ADD4E827D9A7}"/>
              </a:ext>
              <a:ext uri="{C183D7F6-B498-43B3-948B-1728B52AA6E4}">
                <adec:decorative xmlns:adec="http://schemas.microsoft.com/office/drawing/2017/decorative" val="1"/>
              </a:ext>
            </a:extLst>
          </p:cNvPr>
          <p:cNvCxnSpPr>
            <a:cxnSpLocks/>
          </p:cNvCxnSpPr>
          <p:nvPr/>
        </p:nvCxnSpPr>
        <p:spPr>
          <a:xfrm>
            <a:off x="3843562" y="5248163"/>
            <a:ext cx="0" cy="548640"/>
          </a:xfrm>
          <a:prstGeom prst="line">
            <a:avLst/>
          </a:prstGeom>
          <a:ln w="41275" cap="rnd">
            <a:solidFill>
              <a:schemeClr val="accent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106054B8-71D2-7CC5-A16C-F15790D4F24D}"/>
              </a:ext>
              <a:ext uri="{C183D7F6-B498-43B3-948B-1728B52AA6E4}">
                <adec:decorative xmlns:adec="http://schemas.microsoft.com/office/drawing/2017/decorative" val="1"/>
              </a:ext>
            </a:extLst>
          </p:cNvPr>
          <p:cNvCxnSpPr>
            <a:cxnSpLocks/>
          </p:cNvCxnSpPr>
          <p:nvPr/>
        </p:nvCxnSpPr>
        <p:spPr>
          <a:xfrm>
            <a:off x="3843562" y="1080711"/>
            <a:ext cx="0" cy="548640"/>
          </a:xfrm>
          <a:prstGeom prst="line">
            <a:avLst/>
          </a:prstGeom>
          <a:ln w="41275" cap="rnd">
            <a:solidFill>
              <a:schemeClr val="accent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22" name="Group 21">
            <a:extLst>
              <a:ext uri="{FF2B5EF4-FFF2-40B4-BE49-F238E27FC236}">
                <a16:creationId xmlns:a16="http://schemas.microsoft.com/office/drawing/2014/main" id="{3961D73B-A9AA-4896-C01A-09E3D3FAD071}"/>
              </a:ext>
              <a:ext uri="{C183D7F6-B498-43B3-948B-1728B52AA6E4}">
                <adec:decorative xmlns:adec="http://schemas.microsoft.com/office/drawing/2017/decorative" val="1"/>
              </a:ext>
            </a:extLst>
          </p:cNvPr>
          <p:cNvGrpSpPr/>
          <p:nvPr/>
        </p:nvGrpSpPr>
        <p:grpSpPr>
          <a:xfrm>
            <a:off x="588964" y="1127783"/>
            <a:ext cx="754062" cy="754062"/>
            <a:chOff x="588963" y="1712459"/>
            <a:chExt cx="829309" cy="829309"/>
          </a:xfrm>
        </p:grpSpPr>
        <p:sp>
          <p:nvSpPr>
            <p:cNvPr id="26" name="Oval 25">
              <a:extLst>
                <a:ext uri="{FF2B5EF4-FFF2-40B4-BE49-F238E27FC236}">
                  <a16:creationId xmlns:a16="http://schemas.microsoft.com/office/drawing/2014/main" id="{A87D0002-8254-6A4B-83EC-AD2B415B2B6A}"/>
                </a:ext>
                <a:ext uri="{C183D7F6-B498-43B3-948B-1728B52AA6E4}">
                  <adec:decorative xmlns:adec="http://schemas.microsoft.com/office/drawing/2017/decorative" val="1"/>
                </a:ext>
              </a:extLst>
            </p:cNvPr>
            <p:cNvSpPr/>
            <p:nvPr/>
          </p:nvSpPr>
          <p:spPr bwMode="auto">
            <a:xfrm>
              <a:off x="588963" y="1712459"/>
              <a:ext cx="829309" cy="829309"/>
            </a:xfrm>
            <a:prstGeom prst="ellipse">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gradFill flip="none" rotWithShape="1">
                  <a:gsLst>
                    <a:gs pos="20183">
                      <a:srgbClr val="FFFFFF"/>
                    </a:gs>
                    <a:gs pos="42000">
                      <a:srgbClr val="FFFFFF"/>
                    </a:gs>
                  </a:gsLst>
                  <a:lin ang="2700000" scaled="0"/>
                  <a:tileRect/>
                </a:gradFill>
                <a:effectLst/>
                <a:uLnTx/>
                <a:uFillTx/>
                <a:latin typeface="Segoe UI Variable Display Semib" pitchFamily="2" charset="0"/>
                <a:ea typeface="+mn-ea"/>
                <a:cs typeface="Segoe Sans Display Semibold" pitchFamily="2" charset="0"/>
              </a:endParaRPr>
            </a:p>
          </p:txBody>
        </p:sp>
        <p:sp>
          <p:nvSpPr>
            <p:cNvPr id="27" name="Graphic 9" descr="Icon of a circuit brain">
              <a:extLst>
                <a:ext uri="{FF2B5EF4-FFF2-40B4-BE49-F238E27FC236}">
                  <a16:creationId xmlns:a16="http://schemas.microsoft.com/office/drawing/2014/main" id="{FF4DD495-0CB2-68F8-316F-7EBB83D8D21A}"/>
                </a:ext>
              </a:extLst>
            </p:cNvPr>
            <p:cNvSpPr>
              <a:spLocks/>
            </p:cNvSpPr>
            <p:nvPr/>
          </p:nvSpPr>
          <p:spPr>
            <a:xfrm>
              <a:off x="745171" y="1868625"/>
              <a:ext cx="516892" cy="516978"/>
            </a:xfrm>
            <a:custGeom>
              <a:avLst/>
              <a:gdLst>
                <a:gd name="connsiteX0" fmla="*/ 77534 w 190500"/>
                <a:gd name="connsiteY0" fmla="*/ 0 h 190404"/>
                <a:gd name="connsiteX1" fmla="*/ 88106 w 190500"/>
                <a:gd name="connsiteY1" fmla="*/ 13440 h 190404"/>
                <a:gd name="connsiteX2" fmla="*/ 88106 w 190500"/>
                <a:gd name="connsiteY2" fmla="*/ 54712 h 190404"/>
                <a:gd name="connsiteX3" fmla="*/ 79581 w 190500"/>
                <a:gd name="connsiteY3" fmla="*/ 54712 h 190404"/>
                <a:gd name="connsiteX4" fmla="*/ 54778 w 190500"/>
                <a:gd name="connsiteY4" fmla="*/ 44196 h 190404"/>
                <a:gd name="connsiteX5" fmla="*/ 44262 w 190500"/>
                <a:gd name="connsiteY5" fmla="*/ 68999 h 190404"/>
                <a:gd name="connsiteX6" fmla="*/ 69065 w 190500"/>
                <a:gd name="connsiteY6" fmla="*/ 79515 h 190404"/>
                <a:gd name="connsiteX7" fmla="*/ 79581 w 190500"/>
                <a:gd name="connsiteY7" fmla="*/ 68999 h 190404"/>
                <a:gd name="connsiteX8" fmla="*/ 88106 w 190500"/>
                <a:gd name="connsiteY8" fmla="*/ 68999 h 190404"/>
                <a:gd name="connsiteX9" fmla="*/ 88106 w 190500"/>
                <a:gd name="connsiteY9" fmla="*/ 172803 h 190404"/>
                <a:gd name="connsiteX10" fmla="*/ 80648 w 190500"/>
                <a:gd name="connsiteY10" fmla="*/ 186709 h 190404"/>
                <a:gd name="connsiteX11" fmla="*/ 65789 w 190500"/>
                <a:gd name="connsiteY11" fmla="*/ 190405 h 190404"/>
                <a:gd name="connsiteX12" fmla="*/ 33823 w 190500"/>
                <a:gd name="connsiteY12" fmla="*/ 174517 h 190404"/>
                <a:gd name="connsiteX13" fmla="*/ 24108 w 190500"/>
                <a:gd name="connsiteY13" fmla="*/ 154162 h 190404"/>
                <a:gd name="connsiteX14" fmla="*/ 12021 w 190500"/>
                <a:gd name="connsiteY14" fmla="*/ 147590 h 190404"/>
                <a:gd name="connsiteX15" fmla="*/ 0 w 190500"/>
                <a:gd name="connsiteY15" fmla="*/ 118681 h 190404"/>
                <a:gd name="connsiteX16" fmla="*/ 1810 w 190500"/>
                <a:gd name="connsiteY16" fmla="*/ 99955 h 190404"/>
                <a:gd name="connsiteX17" fmla="*/ 41910 w 190500"/>
                <a:gd name="connsiteY17" fmla="*/ 99955 h 190404"/>
                <a:gd name="connsiteX18" fmla="*/ 54626 w 190500"/>
                <a:gd name="connsiteY18" fmla="*/ 110919 h 190404"/>
                <a:gd name="connsiteX19" fmla="*/ 44305 w 190500"/>
                <a:gd name="connsiteY19" fmla="*/ 135805 h 190404"/>
                <a:gd name="connsiteX20" fmla="*/ 69191 w 190500"/>
                <a:gd name="connsiteY20" fmla="*/ 146125 h 190404"/>
                <a:gd name="connsiteX21" fmla="*/ 79512 w 190500"/>
                <a:gd name="connsiteY21" fmla="*/ 121239 h 190404"/>
                <a:gd name="connsiteX22" fmla="*/ 68980 w 190500"/>
                <a:gd name="connsiteY22" fmla="*/ 110833 h 190404"/>
                <a:gd name="connsiteX23" fmla="*/ 41910 w 190500"/>
                <a:gd name="connsiteY23" fmla="*/ 85668 h 190404"/>
                <a:gd name="connsiteX24" fmla="*/ 9906 w 190500"/>
                <a:gd name="connsiteY24" fmla="*/ 85668 h 190404"/>
                <a:gd name="connsiteX25" fmla="*/ 14621 w 190500"/>
                <a:gd name="connsiteY25" fmla="*/ 82791 h 190404"/>
                <a:gd name="connsiteX26" fmla="*/ 12925 w 190500"/>
                <a:gd name="connsiteY26" fmla="*/ 72057 h 190404"/>
                <a:gd name="connsiteX27" fmla="*/ 15735 w 190500"/>
                <a:gd name="connsiteY27" fmla="*/ 51283 h 190404"/>
                <a:gd name="connsiteX28" fmla="*/ 25622 w 190500"/>
                <a:gd name="connsiteY28" fmla="*/ 34385 h 190404"/>
                <a:gd name="connsiteX29" fmla="*/ 36062 w 190500"/>
                <a:gd name="connsiteY29" fmla="*/ 28985 h 190404"/>
                <a:gd name="connsiteX30" fmla="*/ 48949 w 190500"/>
                <a:gd name="connsiteY30" fmla="*/ 9582 h 190404"/>
                <a:gd name="connsiteX31" fmla="*/ 77524 w 190500"/>
                <a:gd name="connsiteY31" fmla="*/ 0 h 190404"/>
                <a:gd name="connsiteX32" fmla="*/ 102394 w 190500"/>
                <a:gd name="connsiteY32" fmla="*/ 142818 h 190404"/>
                <a:gd name="connsiteX33" fmla="*/ 118110 w 190500"/>
                <a:gd name="connsiteY33" fmla="*/ 142818 h 190404"/>
                <a:gd name="connsiteX34" fmla="*/ 145256 w 190500"/>
                <a:gd name="connsiteY34" fmla="*/ 115672 h 190404"/>
                <a:gd name="connsiteX35" fmla="*/ 145256 w 190500"/>
                <a:gd name="connsiteY35" fmla="*/ 98574 h 190404"/>
                <a:gd name="connsiteX36" fmla="*/ 155772 w 190500"/>
                <a:gd name="connsiteY36" fmla="*/ 73771 h 190404"/>
                <a:gd name="connsiteX37" fmla="*/ 130969 w 190500"/>
                <a:gd name="connsiteY37" fmla="*/ 63255 h 190404"/>
                <a:gd name="connsiteX38" fmla="*/ 120453 w 190500"/>
                <a:gd name="connsiteY38" fmla="*/ 88058 h 190404"/>
                <a:gd name="connsiteX39" fmla="*/ 130969 w 190500"/>
                <a:gd name="connsiteY39" fmla="*/ 98574 h 190404"/>
                <a:gd name="connsiteX40" fmla="*/ 130969 w 190500"/>
                <a:gd name="connsiteY40" fmla="*/ 115672 h 190404"/>
                <a:gd name="connsiteX41" fmla="*/ 118110 w 190500"/>
                <a:gd name="connsiteY41" fmla="*/ 128530 h 190404"/>
                <a:gd name="connsiteX42" fmla="*/ 102394 w 190500"/>
                <a:gd name="connsiteY42" fmla="*/ 128530 h 190404"/>
                <a:gd name="connsiteX43" fmla="*/ 102394 w 190500"/>
                <a:gd name="connsiteY43" fmla="*/ 13440 h 190404"/>
                <a:gd name="connsiteX44" fmla="*/ 112967 w 190500"/>
                <a:gd name="connsiteY44" fmla="*/ 0 h 190404"/>
                <a:gd name="connsiteX45" fmla="*/ 141551 w 190500"/>
                <a:gd name="connsiteY45" fmla="*/ 9582 h 190404"/>
                <a:gd name="connsiteX46" fmla="*/ 154438 w 190500"/>
                <a:gd name="connsiteY46" fmla="*/ 28985 h 190404"/>
                <a:gd name="connsiteX47" fmla="*/ 164878 w 190500"/>
                <a:gd name="connsiteY47" fmla="*/ 34385 h 190404"/>
                <a:gd name="connsiteX48" fmla="*/ 174765 w 190500"/>
                <a:gd name="connsiteY48" fmla="*/ 51283 h 190404"/>
                <a:gd name="connsiteX49" fmla="*/ 177575 w 190500"/>
                <a:gd name="connsiteY49" fmla="*/ 72057 h 190404"/>
                <a:gd name="connsiteX50" fmla="*/ 175879 w 190500"/>
                <a:gd name="connsiteY50" fmla="*/ 82791 h 190404"/>
                <a:gd name="connsiteX51" fmla="*/ 176508 w 190500"/>
                <a:gd name="connsiteY51" fmla="*/ 83077 h 190404"/>
                <a:gd name="connsiteX52" fmla="*/ 185023 w 190500"/>
                <a:gd name="connsiteY52" fmla="*/ 90792 h 190404"/>
                <a:gd name="connsiteX53" fmla="*/ 190500 w 190500"/>
                <a:gd name="connsiteY53" fmla="*/ 118681 h 190404"/>
                <a:gd name="connsiteX54" fmla="*/ 178479 w 190500"/>
                <a:gd name="connsiteY54" fmla="*/ 147590 h 190404"/>
                <a:gd name="connsiteX55" fmla="*/ 166383 w 190500"/>
                <a:gd name="connsiteY55" fmla="*/ 154162 h 190404"/>
                <a:gd name="connsiteX56" fmla="*/ 156677 w 190500"/>
                <a:gd name="connsiteY56" fmla="*/ 174517 h 190404"/>
                <a:gd name="connsiteX57" fmla="*/ 124701 w 190500"/>
                <a:gd name="connsiteY57" fmla="*/ 190405 h 190404"/>
                <a:gd name="connsiteX58" fmla="*/ 109842 w 190500"/>
                <a:gd name="connsiteY58" fmla="*/ 186719 h 190404"/>
                <a:gd name="connsiteX59" fmla="*/ 102394 w 190500"/>
                <a:gd name="connsiteY59" fmla="*/ 172803 h 190404"/>
                <a:gd name="connsiteX60" fmla="*/ 102394 w 190500"/>
                <a:gd name="connsiteY60" fmla="*/ 142818 h 190404"/>
                <a:gd name="connsiteX61" fmla="*/ 57150 w 190500"/>
                <a:gd name="connsiteY61" fmla="*/ 61855 h 190404"/>
                <a:gd name="connsiteX62" fmla="*/ 61913 w 190500"/>
                <a:gd name="connsiteY62" fmla="*/ 57093 h 190404"/>
                <a:gd name="connsiteX63" fmla="*/ 66675 w 190500"/>
                <a:gd name="connsiteY63" fmla="*/ 61855 h 190404"/>
                <a:gd name="connsiteX64" fmla="*/ 61913 w 190500"/>
                <a:gd name="connsiteY64" fmla="*/ 66618 h 190404"/>
                <a:gd name="connsiteX65" fmla="*/ 57150 w 190500"/>
                <a:gd name="connsiteY65" fmla="*/ 61855 h 190404"/>
                <a:gd name="connsiteX66" fmla="*/ 61913 w 190500"/>
                <a:gd name="connsiteY66" fmla="*/ 123768 h 190404"/>
                <a:gd name="connsiteX67" fmla="*/ 57150 w 190500"/>
                <a:gd name="connsiteY67" fmla="*/ 128530 h 190404"/>
                <a:gd name="connsiteX68" fmla="*/ 61913 w 190500"/>
                <a:gd name="connsiteY68" fmla="*/ 133293 h 190404"/>
                <a:gd name="connsiteX69" fmla="*/ 66675 w 190500"/>
                <a:gd name="connsiteY69" fmla="*/ 128530 h 190404"/>
                <a:gd name="connsiteX70" fmla="*/ 61913 w 190500"/>
                <a:gd name="connsiteY70" fmla="*/ 123768 h 190404"/>
                <a:gd name="connsiteX71" fmla="*/ 133350 w 190500"/>
                <a:gd name="connsiteY71" fmla="*/ 80905 h 190404"/>
                <a:gd name="connsiteX72" fmla="*/ 138113 w 190500"/>
                <a:gd name="connsiteY72" fmla="*/ 85668 h 190404"/>
                <a:gd name="connsiteX73" fmla="*/ 142875 w 190500"/>
                <a:gd name="connsiteY73" fmla="*/ 80905 h 190404"/>
                <a:gd name="connsiteX74" fmla="*/ 138113 w 190500"/>
                <a:gd name="connsiteY74" fmla="*/ 76143 h 190404"/>
                <a:gd name="connsiteX75" fmla="*/ 133350 w 190500"/>
                <a:gd name="connsiteY75" fmla="*/ 80905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90500" h="190404">
                  <a:moveTo>
                    <a:pt x="77534" y="0"/>
                  </a:moveTo>
                  <a:cubicBezTo>
                    <a:pt x="84268" y="0"/>
                    <a:pt x="88106" y="6706"/>
                    <a:pt x="88106" y="13440"/>
                  </a:cubicBezTo>
                  <a:lnTo>
                    <a:pt x="88106" y="54712"/>
                  </a:lnTo>
                  <a:lnTo>
                    <a:pt x="79581" y="54712"/>
                  </a:lnTo>
                  <a:cubicBezTo>
                    <a:pt x="75636" y="44958"/>
                    <a:pt x="64531" y="40250"/>
                    <a:pt x="54778" y="44196"/>
                  </a:cubicBezTo>
                  <a:cubicBezTo>
                    <a:pt x="45025" y="48141"/>
                    <a:pt x="40316" y="59246"/>
                    <a:pt x="44262" y="68999"/>
                  </a:cubicBezTo>
                  <a:cubicBezTo>
                    <a:pt x="48207" y="78753"/>
                    <a:pt x="59312" y="83461"/>
                    <a:pt x="69065" y="79515"/>
                  </a:cubicBezTo>
                  <a:cubicBezTo>
                    <a:pt x="73851" y="77579"/>
                    <a:pt x="77646" y="73784"/>
                    <a:pt x="79581" y="68999"/>
                  </a:cubicBezTo>
                  <a:lnTo>
                    <a:pt x="88106" y="68999"/>
                  </a:lnTo>
                  <a:lnTo>
                    <a:pt x="88106" y="172803"/>
                  </a:lnTo>
                  <a:cubicBezTo>
                    <a:pt x="88106" y="178479"/>
                    <a:pt x="85706" y="184128"/>
                    <a:pt x="80648" y="186709"/>
                  </a:cubicBezTo>
                  <a:cubicBezTo>
                    <a:pt x="76062" y="189111"/>
                    <a:pt x="70966" y="190379"/>
                    <a:pt x="65789" y="190405"/>
                  </a:cubicBezTo>
                  <a:cubicBezTo>
                    <a:pt x="51406" y="190405"/>
                    <a:pt x="40710" y="183128"/>
                    <a:pt x="33823" y="174517"/>
                  </a:cubicBezTo>
                  <a:cubicBezTo>
                    <a:pt x="29054" y="168575"/>
                    <a:pt x="25728" y="161607"/>
                    <a:pt x="24108" y="154162"/>
                  </a:cubicBezTo>
                  <a:cubicBezTo>
                    <a:pt x="19660" y="152850"/>
                    <a:pt x="15540" y="150609"/>
                    <a:pt x="12021" y="147590"/>
                  </a:cubicBezTo>
                  <a:cubicBezTo>
                    <a:pt x="5258" y="141770"/>
                    <a:pt x="0" y="132436"/>
                    <a:pt x="0" y="118681"/>
                  </a:cubicBezTo>
                  <a:cubicBezTo>
                    <a:pt x="0" y="111490"/>
                    <a:pt x="514" y="105223"/>
                    <a:pt x="1810" y="99955"/>
                  </a:cubicBezTo>
                  <a:lnTo>
                    <a:pt x="41910" y="99955"/>
                  </a:lnTo>
                  <a:cubicBezTo>
                    <a:pt x="48368" y="99955"/>
                    <a:pt x="53721" y="104718"/>
                    <a:pt x="54626" y="110919"/>
                  </a:cubicBezTo>
                  <a:cubicBezTo>
                    <a:pt x="44904" y="114941"/>
                    <a:pt x="40283" y="126082"/>
                    <a:pt x="44305" y="135805"/>
                  </a:cubicBezTo>
                  <a:cubicBezTo>
                    <a:pt x="48327" y="145526"/>
                    <a:pt x="59469" y="150146"/>
                    <a:pt x="69191" y="146125"/>
                  </a:cubicBezTo>
                  <a:cubicBezTo>
                    <a:pt x="78913" y="142103"/>
                    <a:pt x="83533" y="130961"/>
                    <a:pt x="79512" y="121239"/>
                  </a:cubicBezTo>
                  <a:cubicBezTo>
                    <a:pt x="77548" y="116493"/>
                    <a:pt x="73750" y="112740"/>
                    <a:pt x="68980" y="110833"/>
                  </a:cubicBezTo>
                  <a:cubicBezTo>
                    <a:pt x="67942" y="96648"/>
                    <a:pt x="56132" y="85670"/>
                    <a:pt x="41910" y="85668"/>
                  </a:cubicBezTo>
                  <a:lnTo>
                    <a:pt x="9906" y="85668"/>
                  </a:lnTo>
                  <a:cubicBezTo>
                    <a:pt x="11332" y="84489"/>
                    <a:pt x="12920" y="83520"/>
                    <a:pt x="14621" y="82791"/>
                  </a:cubicBezTo>
                  <a:cubicBezTo>
                    <a:pt x="13639" y="79292"/>
                    <a:pt x="13070" y="75689"/>
                    <a:pt x="12925" y="72057"/>
                  </a:cubicBezTo>
                  <a:cubicBezTo>
                    <a:pt x="12611" y="65056"/>
                    <a:pt x="13659" y="57769"/>
                    <a:pt x="15735" y="51283"/>
                  </a:cubicBezTo>
                  <a:cubicBezTo>
                    <a:pt x="17793" y="44901"/>
                    <a:pt x="21050" y="38681"/>
                    <a:pt x="25622" y="34385"/>
                  </a:cubicBezTo>
                  <a:cubicBezTo>
                    <a:pt x="28490" y="31591"/>
                    <a:pt x="32124" y="29711"/>
                    <a:pt x="36062" y="28985"/>
                  </a:cubicBezTo>
                  <a:cubicBezTo>
                    <a:pt x="37957" y="20984"/>
                    <a:pt x="42786" y="14373"/>
                    <a:pt x="48949" y="9582"/>
                  </a:cubicBezTo>
                  <a:cubicBezTo>
                    <a:pt x="56864" y="3410"/>
                    <a:pt x="67237" y="0"/>
                    <a:pt x="77524" y="0"/>
                  </a:cubicBezTo>
                  <a:close/>
                  <a:moveTo>
                    <a:pt x="102394" y="142818"/>
                  </a:moveTo>
                  <a:lnTo>
                    <a:pt x="118110" y="142818"/>
                  </a:lnTo>
                  <a:cubicBezTo>
                    <a:pt x="133102" y="142818"/>
                    <a:pt x="145256" y="130664"/>
                    <a:pt x="145256" y="115672"/>
                  </a:cubicBezTo>
                  <a:lnTo>
                    <a:pt x="145256" y="98574"/>
                  </a:lnTo>
                  <a:cubicBezTo>
                    <a:pt x="155010" y="94629"/>
                    <a:pt x="159718" y="83524"/>
                    <a:pt x="155772" y="73771"/>
                  </a:cubicBezTo>
                  <a:cubicBezTo>
                    <a:pt x="151827" y="64017"/>
                    <a:pt x="140722" y="59309"/>
                    <a:pt x="130969" y="63255"/>
                  </a:cubicBezTo>
                  <a:cubicBezTo>
                    <a:pt x="121215" y="67200"/>
                    <a:pt x="116507" y="78305"/>
                    <a:pt x="120453" y="88058"/>
                  </a:cubicBezTo>
                  <a:cubicBezTo>
                    <a:pt x="122389" y="92844"/>
                    <a:pt x="126183" y="96639"/>
                    <a:pt x="130969" y="98574"/>
                  </a:cubicBezTo>
                  <a:lnTo>
                    <a:pt x="130969" y="115672"/>
                  </a:lnTo>
                  <a:cubicBezTo>
                    <a:pt x="130969" y="122773"/>
                    <a:pt x="125212" y="128530"/>
                    <a:pt x="118110" y="128530"/>
                  </a:cubicBezTo>
                  <a:lnTo>
                    <a:pt x="102394" y="128530"/>
                  </a:lnTo>
                  <a:lnTo>
                    <a:pt x="102394" y="13440"/>
                  </a:lnTo>
                  <a:cubicBezTo>
                    <a:pt x="102394" y="6706"/>
                    <a:pt x="106232" y="0"/>
                    <a:pt x="112967" y="0"/>
                  </a:cubicBezTo>
                  <a:cubicBezTo>
                    <a:pt x="123273" y="0"/>
                    <a:pt x="133636" y="3410"/>
                    <a:pt x="141551" y="9582"/>
                  </a:cubicBezTo>
                  <a:cubicBezTo>
                    <a:pt x="147714" y="14373"/>
                    <a:pt x="152543" y="20993"/>
                    <a:pt x="154438" y="28985"/>
                  </a:cubicBezTo>
                  <a:cubicBezTo>
                    <a:pt x="158439" y="29651"/>
                    <a:pt x="162001" y="31690"/>
                    <a:pt x="164878" y="34385"/>
                  </a:cubicBezTo>
                  <a:cubicBezTo>
                    <a:pt x="169450" y="38681"/>
                    <a:pt x="172707" y="44891"/>
                    <a:pt x="174765" y="51283"/>
                  </a:cubicBezTo>
                  <a:cubicBezTo>
                    <a:pt x="176841" y="57769"/>
                    <a:pt x="177889" y="65056"/>
                    <a:pt x="177575" y="72057"/>
                  </a:cubicBezTo>
                  <a:cubicBezTo>
                    <a:pt x="177413" y="75638"/>
                    <a:pt x="176889" y="79296"/>
                    <a:pt x="175879" y="82791"/>
                  </a:cubicBezTo>
                  <a:lnTo>
                    <a:pt x="176508" y="83077"/>
                  </a:lnTo>
                  <a:cubicBezTo>
                    <a:pt x="180032" y="84734"/>
                    <a:pt x="182890" y="87335"/>
                    <a:pt x="185023" y="90792"/>
                  </a:cubicBezTo>
                  <a:cubicBezTo>
                    <a:pt x="189071" y="97317"/>
                    <a:pt x="190500" y="106709"/>
                    <a:pt x="190500" y="118681"/>
                  </a:cubicBezTo>
                  <a:cubicBezTo>
                    <a:pt x="190500" y="132445"/>
                    <a:pt x="185242" y="141789"/>
                    <a:pt x="178479" y="147590"/>
                  </a:cubicBezTo>
                  <a:cubicBezTo>
                    <a:pt x="174957" y="150611"/>
                    <a:pt x="170834" y="152851"/>
                    <a:pt x="166383" y="154162"/>
                  </a:cubicBezTo>
                  <a:cubicBezTo>
                    <a:pt x="164764" y="161606"/>
                    <a:pt x="161442" y="168573"/>
                    <a:pt x="156677" y="174517"/>
                  </a:cubicBezTo>
                  <a:cubicBezTo>
                    <a:pt x="149790" y="183128"/>
                    <a:pt x="139094" y="190405"/>
                    <a:pt x="124701" y="190405"/>
                  </a:cubicBezTo>
                  <a:cubicBezTo>
                    <a:pt x="119524" y="190382"/>
                    <a:pt x="114430" y="189118"/>
                    <a:pt x="109842" y="186719"/>
                  </a:cubicBezTo>
                  <a:cubicBezTo>
                    <a:pt x="104794" y="184128"/>
                    <a:pt x="102394" y="178479"/>
                    <a:pt x="102394" y="172803"/>
                  </a:cubicBezTo>
                  <a:lnTo>
                    <a:pt x="102394" y="142818"/>
                  </a:lnTo>
                  <a:close/>
                  <a:moveTo>
                    <a:pt x="57150" y="61855"/>
                  </a:moveTo>
                  <a:cubicBezTo>
                    <a:pt x="57150" y="59225"/>
                    <a:pt x="59282" y="57093"/>
                    <a:pt x="61913" y="57093"/>
                  </a:cubicBezTo>
                  <a:cubicBezTo>
                    <a:pt x="64543" y="57093"/>
                    <a:pt x="66675" y="59225"/>
                    <a:pt x="66675" y="61855"/>
                  </a:cubicBezTo>
                  <a:cubicBezTo>
                    <a:pt x="66675" y="64486"/>
                    <a:pt x="64543" y="66618"/>
                    <a:pt x="61913" y="66618"/>
                  </a:cubicBezTo>
                  <a:cubicBezTo>
                    <a:pt x="59282" y="66618"/>
                    <a:pt x="57150" y="64486"/>
                    <a:pt x="57150" y="61855"/>
                  </a:cubicBezTo>
                  <a:close/>
                  <a:moveTo>
                    <a:pt x="61913" y="123768"/>
                  </a:moveTo>
                  <a:cubicBezTo>
                    <a:pt x="59282" y="123768"/>
                    <a:pt x="57150" y="125900"/>
                    <a:pt x="57150" y="128530"/>
                  </a:cubicBezTo>
                  <a:cubicBezTo>
                    <a:pt x="57150" y="131160"/>
                    <a:pt x="59282" y="133293"/>
                    <a:pt x="61913" y="133293"/>
                  </a:cubicBezTo>
                  <a:cubicBezTo>
                    <a:pt x="64543" y="133293"/>
                    <a:pt x="66675" y="131160"/>
                    <a:pt x="66675" y="128530"/>
                  </a:cubicBezTo>
                  <a:cubicBezTo>
                    <a:pt x="66675" y="125900"/>
                    <a:pt x="64543" y="123768"/>
                    <a:pt x="61913" y="123768"/>
                  </a:cubicBezTo>
                  <a:close/>
                  <a:moveTo>
                    <a:pt x="133350" y="80905"/>
                  </a:moveTo>
                  <a:cubicBezTo>
                    <a:pt x="133350" y="83535"/>
                    <a:pt x="135483" y="85668"/>
                    <a:pt x="138113" y="85668"/>
                  </a:cubicBezTo>
                  <a:cubicBezTo>
                    <a:pt x="140742" y="85668"/>
                    <a:pt x="142875" y="83535"/>
                    <a:pt x="142875" y="80905"/>
                  </a:cubicBezTo>
                  <a:cubicBezTo>
                    <a:pt x="142875" y="78275"/>
                    <a:pt x="140742" y="76143"/>
                    <a:pt x="138113" y="76143"/>
                  </a:cubicBezTo>
                  <a:cubicBezTo>
                    <a:pt x="135483" y="76143"/>
                    <a:pt x="133350" y="78275"/>
                    <a:pt x="133350" y="80905"/>
                  </a:cubicBezTo>
                  <a:close/>
                </a:path>
              </a:pathLst>
            </a:custGeom>
            <a:solidFill>
              <a:schemeClr val="bg1"/>
            </a:solidFill>
            <a:ln w="1508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60"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grpSp>
      <p:sp>
        <p:nvSpPr>
          <p:cNvPr id="20" name="Title 5">
            <a:extLst>
              <a:ext uri="{FF2B5EF4-FFF2-40B4-BE49-F238E27FC236}">
                <a16:creationId xmlns:a16="http://schemas.microsoft.com/office/drawing/2014/main" id="{883F0141-1B87-0E83-3E65-45D4146AE7FB}"/>
              </a:ext>
            </a:extLst>
          </p:cNvPr>
          <p:cNvSpPr>
            <a:spLocks noGrp="1" noChangeAspect="1"/>
          </p:cNvSpPr>
          <p:nvPr>
            <p:ph type="title"/>
          </p:nvPr>
        </p:nvSpPr>
        <p:spPr>
          <a:xfrm>
            <a:off x="584200" y="2248815"/>
            <a:ext cx="3108576" cy="2215991"/>
          </a:xfrm>
        </p:spPr>
        <p:txBody>
          <a:bodyPr/>
          <a:lstStyle/>
          <a:p>
            <a:r>
              <a:rPr lang="en-US" noProof="0">
                <a:ea typeface="+mj-ea"/>
                <a:cs typeface="+mj-cs"/>
              </a:rPr>
              <a:t>Top AI use cases for </a:t>
            </a:r>
            <a:r>
              <a:rPr lang="en-US" noProof="0">
                <a:solidFill>
                  <a:schemeClr val="accent2"/>
                </a:solidFill>
                <a:ea typeface="+mj-ea"/>
                <a:cs typeface="+mj-cs"/>
              </a:rPr>
              <a:t>Energy and Resources</a:t>
            </a:r>
          </a:p>
        </p:txBody>
      </p:sp>
      <p:sp>
        <p:nvSpPr>
          <p:cNvPr id="57" name="Rectangle 56">
            <a:extLst>
              <a:ext uri="{FF2B5EF4-FFF2-40B4-BE49-F238E27FC236}">
                <a16:creationId xmlns:a16="http://schemas.microsoft.com/office/drawing/2014/main" id="{928279CF-5791-B7EF-F288-AC6A958134AF}"/>
              </a:ext>
            </a:extLst>
          </p:cNvPr>
          <p:cNvSpPr/>
          <p:nvPr/>
        </p:nvSpPr>
        <p:spPr bwMode="auto">
          <a:xfrm>
            <a:off x="4127498" y="1031866"/>
            <a:ext cx="3141629" cy="64633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Semibold"/>
                <a:ea typeface="+mn-ea"/>
                <a:cs typeface="+mn-cs"/>
              </a:rPr>
              <a:t>Protect and strengthen critical infrastructure and energy and </a:t>
            </a:r>
            <a:br>
              <a:rPr kumimoji="0" lang="en-US" sz="1400" b="0" i="0" u="none" strike="noStrike" kern="1200" cap="none" spc="0" normalizeH="0" baseline="0" noProof="0">
                <a:ln>
                  <a:noFill/>
                </a:ln>
                <a:solidFill>
                  <a:srgbClr val="000000"/>
                </a:solidFill>
                <a:effectLst/>
                <a:uLnTx/>
                <a:uFillTx/>
                <a:latin typeface="Segoe UI Semibold"/>
                <a:ea typeface="+mn-ea"/>
                <a:cs typeface="+mn-cs"/>
              </a:rPr>
            </a:br>
            <a:r>
              <a:rPr kumimoji="0" lang="en-US" sz="1400" b="0" i="0" u="none" strike="noStrike" kern="1200" cap="none" spc="0" normalizeH="0" baseline="0" noProof="0">
                <a:ln>
                  <a:noFill/>
                </a:ln>
                <a:solidFill>
                  <a:srgbClr val="000000"/>
                </a:solidFill>
                <a:effectLst/>
                <a:uLnTx/>
                <a:uFillTx/>
                <a:latin typeface="Segoe UI Semibold"/>
                <a:ea typeface="+mn-ea"/>
                <a:cs typeface="+mn-cs"/>
              </a:rPr>
              <a:t>resources operations </a:t>
            </a:r>
          </a:p>
        </p:txBody>
      </p:sp>
      <p:sp>
        <p:nvSpPr>
          <p:cNvPr id="17" name="Rectangle 16">
            <a:extLst>
              <a:ext uri="{FF2B5EF4-FFF2-40B4-BE49-F238E27FC236}">
                <a16:creationId xmlns:a16="http://schemas.microsoft.com/office/drawing/2014/main" id="{1750B6CE-7D28-7972-A0B3-AC7B6A2A577B}"/>
              </a:ext>
            </a:extLst>
          </p:cNvPr>
          <p:cNvSpPr>
            <a:spLocks/>
          </p:cNvSpPr>
          <p:nvPr/>
        </p:nvSpPr>
        <p:spPr bwMode="auto">
          <a:xfrm>
            <a:off x="7660161" y="1416864"/>
            <a:ext cx="1664657" cy="400110"/>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000" b="0" i="0" u="none" strike="noStrike" kern="0" cap="none" spc="0" normalizeH="0" baseline="0" noProof="0">
                <a:ln>
                  <a:noFill/>
                </a:ln>
                <a:solidFill>
                  <a:srgbClr val="0078D4"/>
                </a:solidFill>
                <a:effectLst/>
                <a:uLnTx/>
                <a:uFillTx/>
                <a:latin typeface="Segoe UI Semibold"/>
                <a:ea typeface="+mn-ea"/>
                <a:cs typeface="+mn-cs"/>
                <a:hlinkClick r:id="rId10">
                  <a:extLst>
                    <a:ext uri="{A12FA001-AC4F-418D-AE19-62706E023703}">
                      <ahyp:hlinkClr xmlns:ahyp="http://schemas.microsoft.com/office/drawing/2018/hyperlinkcolor" val="tx"/>
                    </a:ext>
                  </a:extLst>
                </a:hlinkClick>
              </a:rPr>
              <a:t>Uniper</a:t>
            </a:r>
            <a:endParaRPr kumimoji="0" lang="en-US" sz="1000" b="0" i="0" u="none" strike="noStrike" kern="0" cap="none" spc="0" normalizeH="0" baseline="0" noProof="0">
              <a:ln>
                <a:noFill/>
              </a:ln>
              <a:solidFill>
                <a:srgbClr val="0078D4"/>
              </a:solidFill>
              <a:effectLst/>
              <a:uLnTx/>
              <a:uFillTx/>
              <a:latin typeface="Segoe UI Semibold"/>
              <a:ea typeface="+mn-ea"/>
              <a:cs typeface="+mn-cs"/>
            </a:endParaRPr>
          </a:p>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a:ea typeface="+mn-ea"/>
                <a:cs typeface="+mn-cs"/>
              </a:rPr>
              <a:t>Identified risks up to 2 times faster, increased audit productivity by 80%</a:t>
            </a:r>
          </a:p>
        </p:txBody>
      </p:sp>
      <p:sp>
        <p:nvSpPr>
          <p:cNvPr id="19" name="Rectangle 18">
            <a:extLst>
              <a:ext uri="{FF2B5EF4-FFF2-40B4-BE49-F238E27FC236}">
                <a16:creationId xmlns:a16="http://schemas.microsoft.com/office/drawing/2014/main" id="{AAD2CF28-E9D8-6BCC-29B1-7BC479E3E6F6}"/>
              </a:ext>
            </a:extLst>
          </p:cNvPr>
          <p:cNvSpPr>
            <a:spLocks/>
          </p:cNvSpPr>
          <p:nvPr/>
        </p:nvSpPr>
        <p:spPr bwMode="auto">
          <a:xfrm>
            <a:off x="9669298" y="1416864"/>
            <a:ext cx="1664657" cy="400110"/>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000" b="0" i="0" u="none" strike="noStrike" kern="0" cap="none" spc="0" normalizeH="0" baseline="0" noProof="0">
                <a:ln>
                  <a:noFill/>
                </a:ln>
                <a:solidFill>
                  <a:srgbClr val="0078D4"/>
                </a:solidFill>
                <a:effectLst/>
                <a:uLnTx/>
                <a:uFillTx/>
                <a:latin typeface="Segoe UI Semibold"/>
                <a:ea typeface="+mn-ea"/>
                <a:cs typeface="+mn-cs"/>
                <a:hlinkClick r:id="rId11">
                  <a:extLst>
                    <a:ext uri="{A12FA001-AC4F-418D-AE19-62706E023703}">
                      <ahyp:hlinkClr xmlns:ahyp="http://schemas.microsoft.com/office/drawing/2018/hyperlinkcolor" val="tx"/>
                    </a:ext>
                  </a:extLst>
                </a:hlinkClick>
              </a:rPr>
              <a:t>Galp Energia </a:t>
            </a:r>
            <a:endParaRPr kumimoji="0" lang="en-US" sz="1000" b="0" i="0" u="none" strike="noStrike" kern="0" cap="none" spc="0" normalizeH="0" baseline="0" noProof="0">
              <a:ln>
                <a:noFill/>
              </a:ln>
              <a:solidFill>
                <a:srgbClr val="0078D4"/>
              </a:solidFill>
              <a:effectLst/>
              <a:uLnTx/>
              <a:uFillTx/>
              <a:latin typeface="Segoe UI Semibold"/>
              <a:ea typeface="+mn-ea"/>
              <a:cs typeface="+mn-cs"/>
            </a:endParaRPr>
          </a:p>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a:ea typeface="+mn-ea"/>
                <a:cs typeface="+mn-cs"/>
              </a:rPr>
              <a:t>Increased visibility for </a:t>
            </a:r>
            <a:br>
              <a:rPr kumimoji="0" lang="en-US" sz="800" b="0" i="0" u="none" strike="noStrike" kern="1200" cap="none" spc="0" normalizeH="0" baseline="0" noProof="0">
                <a:ln>
                  <a:noFill/>
                </a:ln>
                <a:solidFill>
                  <a:srgbClr val="000000"/>
                </a:solidFill>
                <a:effectLst/>
                <a:uLnTx/>
                <a:uFillTx/>
                <a:latin typeface="Segoe UI"/>
                <a:ea typeface="+mn-ea"/>
                <a:cs typeface="+mn-cs"/>
              </a:rPr>
            </a:br>
            <a:r>
              <a:rPr kumimoji="0" lang="en-US" sz="800" b="0" i="0" u="none" strike="noStrike" kern="1200" cap="none" spc="0" normalizeH="0" baseline="0" noProof="0">
                <a:ln>
                  <a:noFill/>
                </a:ln>
                <a:solidFill>
                  <a:srgbClr val="000000"/>
                </a:solidFill>
                <a:effectLst/>
                <a:uLnTx/>
                <a:uFillTx/>
                <a:latin typeface="Segoe UI"/>
                <a:ea typeface="+mn-ea"/>
                <a:cs typeface="+mn-cs"/>
              </a:rPr>
              <a:t>security operations</a:t>
            </a:r>
          </a:p>
        </p:txBody>
      </p:sp>
      <p:sp>
        <p:nvSpPr>
          <p:cNvPr id="60" name="Rectangle 59">
            <a:extLst>
              <a:ext uri="{FF2B5EF4-FFF2-40B4-BE49-F238E27FC236}">
                <a16:creationId xmlns:a16="http://schemas.microsoft.com/office/drawing/2014/main" id="{0364ECB6-89FB-1864-28A7-9DF5E78543EB}"/>
              </a:ext>
            </a:extLst>
          </p:cNvPr>
          <p:cNvSpPr/>
          <p:nvPr/>
        </p:nvSpPr>
        <p:spPr bwMode="auto">
          <a:xfrm>
            <a:off x="4127498" y="2528738"/>
            <a:ext cx="3141629" cy="43088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Segoe UI Semibold"/>
                <a:ea typeface="+mn-ea"/>
                <a:cs typeface="+mn-cs"/>
              </a:rPr>
              <a:t>Improve frontline worker productivity and safety with real-time insights</a:t>
            </a:r>
          </a:p>
        </p:txBody>
      </p:sp>
      <p:sp>
        <p:nvSpPr>
          <p:cNvPr id="25" name="Rectangle 24">
            <a:extLst>
              <a:ext uri="{FF2B5EF4-FFF2-40B4-BE49-F238E27FC236}">
                <a16:creationId xmlns:a16="http://schemas.microsoft.com/office/drawing/2014/main" id="{050EAA32-BF9E-11E8-61D0-D1253334057F}"/>
              </a:ext>
            </a:extLst>
          </p:cNvPr>
          <p:cNvSpPr>
            <a:spLocks/>
          </p:cNvSpPr>
          <p:nvPr/>
        </p:nvSpPr>
        <p:spPr bwMode="auto">
          <a:xfrm>
            <a:off x="7660161" y="2613457"/>
            <a:ext cx="1664657" cy="646331"/>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000" b="0" i="0" u="none" strike="noStrike" kern="0" cap="none" spc="0" normalizeH="0" baseline="0" noProof="0">
                <a:ln>
                  <a:noFill/>
                </a:ln>
                <a:solidFill>
                  <a:srgbClr val="0078D4"/>
                </a:solidFill>
                <a:effectLst/>
                <a:uLnTx/>
                <a:uFillTx/>
                <a:latin typeface="Segoe UI Semibold"/>
                <a:ea typeface="+mn-ea"/>
                <a:cs typeface="+mn-cs"/>
                <a:hlinkClick r:id="rId12">
                  <a:extLst>
                    <a:ext uri="{A12FA001-AC4F-418D-AE19-62706E023703}">
                      <ahyp:hlinkClr xmlns:ahyp="http://schemas.microsoft.com/office/drawing/2018/hyperlinkcolor" val="tx"/>
                    </a:ext>
                  </a:extLst>
                </a:hlinkClick>
              </a:rPr>
              <a:t>Chevron </a:t>
            </a:r>
            <a:endParaRPr kumimoji="0" lang="en-US" sz="1000" b="0" i="0" u="none" strike="noStrike" kern="0" cap="none" spc="0" normalizeH="0" baseline="0" noProof="0">
              <a:ln>
                <a:noFill/>
              </a:ln>
              <a:solidFill>
                <a:srgbClr val="0078D4"/>
              </a:solidFill>
              <a:effectLst/>
              <a:uLnTx/>
              <a:uFillTx/>
              <a:latin typeface="Segoe UI Semibold"/>
              <a:ea typeface="+mn-ea"/>
              <a:cs typeface="+mn-cs"/>
            </a:endParaRPr>
          </a:p>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a:ea typeface="+mn-ea"/>
                <a:cs typeface="+mn-cs"/>
              </a:rPr>
              <a:t>Real-time insights enhanced worker safety while lowering operational costs, empowering staff to focus on complex, higher-value tasks</a:t>
            </a:r>
          </a:p>
        </p:txBody>
      </p:sp>
      <p:sp>
        <p:nvSpPr>
          <p:cNvPr id="29" name="Rectangle 28">
            <a:extLst>
              <a:ext uri="{FF2B5EF4-FFF2-40B4-BE49-F238E27FC236}">
                <a16:creationId xmlns:a16="http://schemas.microsoft.com/office/drawing/2014/main" id="{A5F4A96A-7A6B-63EE-9087-A1349340319D}"/>
              </a:ext>
            </a:extLst>
          </p:cNvPr>
          <p:cNvSpPr>
            <a:spLocks/>
          </p:cNvSpPr>
          <p:nvPr/>
        </p:nvSpPr>
        <p:spPr bwMode="auto">
          <a:xfrm>
            <a:off x="9669299" y="2613457"/>
            <a:ext cx="1440026" cy="646331"/>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000" b="0" i="0" u="none" strike="noStrike" kern="0" cap="none" spc="0" normalizeH="0" baseline="0" noProof="0">
                <a:ln>
                  <a:noFill/>
                </a:ln>
                <a:solidFill>
                  <a:srgbClr val="0078D4"/>
                </a:solidFill>
                <a:effectLst/>
                <a:uLnTx/>
                <a:uFillTx/>
                <a:latin typeface="Segoe UI Semibold"/>
                <a:ea typeface="+mn-ea"/>
                <a:cs typeface="+mn-cs"/>
                <a:hlinkClick r:id="rId13">
                  <a:extLst>
                    <a:ext uri="{A12FA001-AC4F-418D-AE19-62706E023703}">
                      <ahyp:hlinkClr xmlns:ahyp="http://schemas.microsoft.com/office/drawing/2018/hyperlinkcolor" val="tx"/>
                    </a:ext>
                  </a:extLst>
                </a:hlinkClick>
              </a:rPr>
              <a:t>EON</a:t>
            </a:r>
            <a:endParaRPr kumimoji="0" lang="en-US" sz="1000" b="0" i="0" u="none" strike="noStrike" kern="0" cap="none" spc="0" normalizeH="0" baseline="0" noProof="0">
              <a:ln>
                <a:noFill/>
              </a:ln>
              <a:solidFill>
                <a:srgbClr val="0078D4"/>
              </a:solidFill>
              <a:effectLst/>
              <a:uLnTx/>
              <a:uFillTx/>
              <a:latin typeface="Segoe UI Semibold"/>
              <a:ea typeface="+mn-ea"/>
              <a:cs typeface="+mn-cs"/>
            </a:endParaRPr>
          </a:p>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a:ea typeface="+mn-ea"/>
                <a:cs typeface="+mn-cs"/>
              </a:rPr>
              <a:t>Enabled teams to get the right technician to the job faster, with a 20% reduction </a:t>
            </a:r>
            <a:br>
              <a:rPr kumimoji="0" lang="en-US" sz="800" b="0" i="0" u="none" strike="noStrike" kern="1200" cap="none" spc="0" normalizeH="0" baseline="0" noProof="0">
                <a:ln>
                  <a:noFill/>
                </a:ln>
                <a:solidFill>
                  <a:srgbClr val="000000"/>
                </a:solidFill>
                <a:effectLst/>
                <a:uLnTx/>
                <a:uFillTx/>
                <a:latin typeface="Segoe UI"/>
                <a:ea typeface="+mn-ea"/>
                <a:cs typeface="+mn-cs"/>
              </a:rPr>
            </a:br>
            <a:r>
              <a:rPr kumimoji="0" lang="en-US" sz="800" b="0" i="0" u="none" strike="noStrike" kern="1200" cap="none" spc="0" normalizeH="0" baseline="0" noProof="0">
                <a:ln>
                  <a:noFill/>
                </a:ln>
                <a:solidFill>
                  <a:srgbClr val="000000"/>
                </a:solidFill>
                <a:effectLst/>
                <a:uLnTx/>
                <a:uFillTx/>
                <a:latin typeface="Segoe UI"/>
                <a:ea typeface="+mn-ea"/>
                <a:cs typeface="+mn-cs"/>
              </a:rPr>
              <a:t>in job duration</a:t>
            </a:r>
          </a:p>
        </p:txBody>
      </p:sp>
      <p:sp>
        <p:nvSpPr>
          <p:cNvPr id="62" name="Rectangle 61">
            <a:extLst>
              <a:ext uri="{FF2B5EF4-FFF2-40B4-BE49-F238E27FC236}">
                <a16:creationId xmlns:a16="http://schemas.microsoft.com/office/drawing/2014/main" id="{96F1C8FE-F956-036B-9301-C4EDB7DC5A28}"/>
              </a:ext>
            </a:extLst>
          </p:cNvPr>
          <p:cNvSpPr>
            <a:spLocks/>
          </p:cNvSpPr>
          <p:nvPr/>
        </p:nvSpPr>
        <p:spPr bwMode="auto">
          <a:xfrm>
            <a:off x="4127498" y="3810166"/>
            <a:ext cx="3141629" cy="64633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Semibold"/>
                <a:ea typeface="+mn-ea"/>
                <a:cs typeface="+mn-cs"/>
              </a:rPr>
              <a:t>Enhance energy and resources resilience with AI-powered decision making and forecasting</a:t>
            </a:r>
          </a:p>
        </p:txBody>
      </p:sp>
      <p:sp>
        <p:nvSpPr>
          <p:cNvPr id="32" name="Rectangle 31">
            <a:extLst>
              <a:ext uri="{FF2B5EF4-FFF2-40B4-BE49-F238E27FC236}">
                <a16:creationId xmlns:a16="http://schemas.microsoft.com/office/drawing/2014/main" id="{724B649D-40B7-E961-618F-64D4BE2CBE56}"/>
              </a:ext>
            </a:extLst>
          </p:cNvPr>
          <p:cNvSpPr>
            <a:spLocks/>
          </p:cNvSpPr>
          <p:nvPr/>
        </p:nvSpPr>
        <p:spPr bwMode="auto">
          <a:xfrm>
            <a:off x="7660162" y="4013572"/>
            <a:ext cx="1579088" cy="523220"/>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000" b="0" i="0" u="none" strike="noStrike" kern="0" cap="none" spc="0" normalizeH="0" baseline="0" noProof="0" err="1">
                <a:ln>
                  <a:noFill/>
                </a:ln>
                <a:solidFill>
                  <a:srgbClr val="0078D4"/>
                </a:solidFill>
                <a:effectLst/>
                <a:uLnTx/>
                <a:uFillTx/>
                <a:latin typeface="Segoe UI Semibold"/>
                <a:ea typeface="+mn-ea"/>
                <a:cs typeface="+mn-cs"/>
                <a:hlinkClick r:id="rId14">
                  <a:extLst>
                    <a:ext uri="{A12FA001-AC4F-418D-AE19-62706E023703}">
                      <ahyp:hlinkClr xmlns:ahyp="http://schemas.microsoft.com/office/drawing/2018/hyperlinkcolor" val="tx"/>
                    </a:ext>
                  </a:extLst>
                </a:hlinkClick>
              </a:rPr>
              <a:t>Enerjisa</a:t>
            </a:r>
            <a:r>
              <a:rPr kumimoji="0" lang="en-US" sz="1000" b="0" i="0" u="none" strike="noStrike" kern="0" cap="none" spc="0" normalizeH="0" baseline="0" noProof="0">
                <a:ln>
                  <a:noFill/>
                </a:ln>
                <a:solidFill>
                  <a:srgbClr val="0078D4"/>
                </a:solidFill>
                <a:effectLst/>
                <a:uLnTx/>
                <a:uFillTx/>
                <a:latin typeface="Segoe UI Semibold"/>
                <a:ea typeface="+mn-ea"/>
                <a:cs typeface="+mn-cs"/>
                <a:hlinkClick r:id="rId14">
                  <a:extLst>
                    <a:ext uri="{A12FA001-AC4F-418D-AE19-62706E023703}">
                      <ahyp:hlinkClr xmlns:ahyp="http://schemas.microsoft.com/office/drawing/2018/hyperlinkcolor" val="tx"/>
                    </a:ext>
                  </a:extLst>
                </a:hlinkClick>
              </a:rPr>
              <a:t> </a:t>
            </a:r>
            <a:r>
              <a:rPr kumimoji="0" lang="en-US" sz="1000" b="0" i="0" u="none" strike="noStrike" kern="0" cap="none" spc="0" normalizeH="0" baseline="0" noProof="0" err="1">
                <a:ln>
                  <a:noFill/>
                </a:ln>
                <a:solidFill>
                  <a:srgbClr val="0078D4"/>
                </a:solidFill>
                <a:effectLst/>
                <a:uLnTx/>
                <a:uFillTx/>
                <a:latin typeface="Segoe UI Semibold"/>
                <a:ea typeface="+mn-ea"/>
                <a:cs typeface="+mn-cs"/>
                <a:hlinkClick r:id="rId14">
                  <a:extLst>
                    <a:ext uri="{A12FA001-AC4F-418D-AE19-62706E023703}">
                      <ahyp:hlinkClr xmlns:ahyp="http://schemas.microsoft.com/office/drawing/2018/hyperlinkcolor" val="tx"/>
                    </a:ext>
                  </a:extLst>
                </a:hlinkClick>
              </a:rPr>
              <a:t>Uretim</a:t>
            </a:r>
            <a:endParaRPr kumimoji="0" lang="en-US" sz="1000" b="0" i="0" u="none" strike="noStrike" kern="0" cap="none" spc="0" normalizeH="0" baseline="0" noProof="0">
              <a:ln>
                <a:noFill/>
              </a:ln>
              <a:solidFill>
                <a:srgbClr val="0078D4"/>
              </a:solidFill>
              <a:effectLst/>
              <a:uLnTx/>
              <a:uFillTx/>
              <a:latin typeface="Segoe UI Semibold"/>
              <a:ea typeface="+mn-ea"/>
              <a:cs typeface="+mn-cs"/>
            </a:endParaRPr>
          </a:p>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a:ea typeface="+mn-ea"/>
                <a:cs typeface="+mn-cs"/>
              </a:rPr>
              <a:t>Managed energy generation 24/7 and was able to identify, assess and resolve 99% of issues remotely</a:t>
            </a:r>
          </a:p>
        </p:txBody>
      </p:sp>
      <p:sp>
        <p:nvSpPr>
          <p:cNvPr id="34" name="Rectangle 33">
            <a:extLst>
              <a:ext uri="{FF2B5EF4-FFF2-40B4-BE49-F238E27FC236}">
                <a16:creationId xmlns:a16="http://schemas.microsoft.com/office/drawing/2014/main" id="{8B00D31F-F278-BFAF-9B22-EA2113AC5842}"/>
              </a:ext>
            </a:extLst>
          </p:cNvPr>
          <p:cNvSpPr>
            <a:spLocks/>
          </p:cNvSpPr>
          <p:nvPr/>
        </p:nvSpPr>
        <p:spPr bwMode="auto">
          <a:xfrm>
            <a:off x="9669298" y="4013572"/>
            <a:ext cx="1664657" cy="646331"/>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000" b="0" i="0" u="none" strike="noStrike" kern="0" cap="none" spc="0" normalizeH="0" baseline="0" noProof="0">
                <a:ln>
                  <a:noFill/>
                </a:ln>
                <a:solidFill>
                  <a:srgbClr val="0078D4"/>
                </a:solidFill>
                <a:effectLst/>
                <a:uLnTx/>
                <a:uFillTx/>
                <a:latin typeface="Segoe UI Semibold"/>
                <a:ea typeface="+mn-ea"/>
                <a:cs typeface="+mn-cs"/>
                <a:hlinkClick r:id="rId15">
                  <a:extLst>
                    <a:ext uri="{A12FA001-AC4F-418D-AE19-62706E023703}">
                      <ahyp:hlinkClr xmlns:ahyp="http://schemas.microsoft.com/office/drawing/2018/hyperlinkcolor" val="tx"/>
                    </a:ext>
                  </a:extLst>
                </a:hlinkClick>
              </a:rPr>
              <a:t>Petronas</a:t>
            </a:r>
            <a:endParaRPr kumimoji="0" lang="en-US" sz="1000" b="0" i="0" u="none" strike="noStrike" kern="0" cap="none" spc="0" normalizeH="0" baseline="0" noProof="0">
              <a:ln>
                <a:noFill/>
              </a:ln>
              <a:solidFill>
                <a:srgbClr val="0078D4"/>
              </a:solidFill>
              <a:effectLst/>
              <a:uLnTx/>
              <a:uFillTx/>
              <a:latin typeface="Segoe UI Semibold"/>
              <a:ea typeface="+mn-ea"/>
              <a:cs typeface="+mn-cs"/>
            </a:endParaRPr>
          </a:p>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a:ea typeface="+mn-ea"/>
                <a:cs typeface="+mn-cs"/>
              </a:rPr>
              <a:t>Empowered employees with accelerated knowledge extraction and enabled enterprise </a:t>
            </a:r>
            <a:br>
              <a:rPr kumimoji="0" lang="en-US" sz="800" b="0" i="0" u="none" strike="noStrike" kern="1200" cap="none" spc="0" normalizeH="0" baseline="0" noProof="0">
                <a:ln>
                  <a:noFill/>
                </a:ln>
                <a:solidFill>
                  <a:srgbClr val="000000"/>
                </a:solidFill>
                <a:effectLst/>
                <a:uLnTx/>
                <a:uFillTx/>
                <a:latin typeface="Segoe UI"/>
                <a:ea typeface="+mn-ea"/>
                <a:cs typeface="+mn-cs"/>
              </a:rPr>
            </a:br>
            <a:r>
              <a:rPr kumimoji="0" lang="en-US" sz="800" b="0" i="0" u="none" strike="noStrike" kern="1200" cap="none" spc="0" normalizeH="0" baseline="0" noProof="0">
                <a:ln>
                  <a:noFill/>
                </a:ln>
                <a:solidFill>
                  <a:srgbClr val="000000"/>
                </a:solidFill>
                <a:effectLst/>
                <a:uLnTx/>
                <a:uFillTx/>
                <a:latin typeface="Segoe UI"/>
                <a:ea typeface="+mn-ea"/>
                <a:cs typeface="+mn-cs"/>
              </a:rPr>
              <a:t>analytics at scale</a:t>
            </a:r>
          </a:p>
        </p:txBody>
      </p:sp>
      <p:sp>
        <p:nvSpPr>
          <p:cNvPr id="1024" name="Rectangle 1023">
            <a:extLst>
              <a:ext uri="{FF2B5EF4-FFF2-40B4-BE49-F238E27FC236}">
                <a16:creationId xmlns:a16="http://schemas.microsoft.com/office/drawing/2014/main" id="{55DCC795-1DCA-460C-1A00-51662FBCFB2F}"/>
              </a:ext>
            </a:extLst>
          </p:cNvPr>
          <p:cNvSpPr/>
          <p:nvPr/>
        </p:nvSpPr>
        <p:spPr bwMode="auto">
          <a:xfrm>
            <a:off x="4127498" y="5307040"/>
            <a:ext cx="3264371" cy="43088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Semibold"/>
                <a:ea typeface="+mn-ea"/>
                <a:cs typeface="+mn-cs"/>
              </a:rPr>
              <a:t>Accelerate exploration with generated insights and intelligent search</a:t>
            </a:r>
          </a:p>
        </p:txBody>
      </p:sp>
      <p:sp>
        <p:nvSpPr>
          <p:cNvPr id="39" name="Rectangle 38">
            <a:extLst>
              <a:ext uri="{FF2B5EF4-FFF2-40B4-BE49-F238E27FC236}">
                <a16:creationId xmlns:a16="http://schemas.microsoft.com/office/drawing/2014/main" id="{6CEBAA47-D74C-3A6D-EBDF-81914644D6F9}"/>
              </a:ext>
            </a:extLst>
          </p:cNvPr>
          <p:cNvSpPr>
            <a:spLocks/>
          </p:cNvSpPr>
          <p:nvPr/>
        </p:nvSpPr>
        <p:spPr bwMode="auto">
          <a:xfrm>
            <a:off x="7660161" y="5399167"/>
            <a:ext cx="1664657" cy="646331"/>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000" b="0" i="0" u="none" strike="noStrike" kern="0" cap="none" spc="0" normalizeH="0" baseline="0" noProof="0" err="1">
                <a:ln>
                  <a:noFill/>
                </a:ln>
                <a:solidFill>
                  <a:srgbClr val="0078D4"/>
                </a:solidFill>
                <a:effectLst/>
                <a:uLnTx/>
                <a:uFillTx/>
                <a:latin typeface="Segoe UI Semibold"/>
                <a:ea typeface="+mn-ea"/>
                <a:cs typeface="+mn-cs"/>
                <a:hlinkClick r:id="rId16">
                  <a:extLst>
                    <a:ext uri="{A12FA001-AC4F-418D-AE19-62706E023703}">
                      <ahyp:hlinkClr xmlns:ahyp="http://schemas.microsoft.com/office/drawing/2018/hyperlinkcolor" val="tx"/>
                    </a:ext>
                  </a:extLst>
                </a:hlinkClick>
              </a:rPr>
              <a:t>AkerBP</a:t>
            </a:r>
            <a:endParaRPr kumimoji="0" lang="en-US" sz="1000" b="0" i="0" u="none" strike="noStrike" kern="0" cap="none" spc="0" normalizeH="0" baseline="0" noProof="0">
              <a:ln>
                <a:noFill/>
              </a:ln>
              <a:solidFill>
                <a:srgbClr val="0078D4"/>
              </a:solidFill>
              <a:effectLst/>
              <a:uLnTx/>
              <a:uFillTx/>
              <a:latin typeface="Segoe UI Semibold"/>
              <a:ea typeface="+mn-ea"/>
              <a:cs typeface="+mn-cs"/>
            </a:endParaRPr>
          </a:p>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a:ea typeface="+mn-ea"/>
                <a:cs typeface="+mn-cs"/>
              </a:rPr>
              <a:t>Analyzed vast amounts of energy-related datasets, applications, and cloud services to gain valuable business insights </a:t>
            </a:r>
          </a:p>
        </p:txBody>
      </p:sp>
      <p:sp>
        <p:nvSpPr>
          <p:cNvPr id="4" name="Rectangle 3">
            <a:extLst>
              <a:ext uri="{FF2B5EF4-FFF2-40B4-BE49-F238E27FC236}">
                <a16:creationId xmlns:a16="http://schemas.microsoft.com/office/drawing/2014/main" id="{84C9151A-82BB-AC10-A8D2-C2D76AC1D1B2}"/>
              </a:ext>
            </a:extLst>
          </p:cNvPr>
          <p:cNvSpPr>
            <a:spLocks/>
          </p:cNvSpPr>
          <p:nvPr/>
        </p:nvSpPr>
        <p:spPr bwMode="auto">
          <a:xfrm>
            <a:off x="9660910" y="5399167"/>
            <a:ext cx="1615094" cy="536044"/>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000" b="0" i="0" u="none" strike="noStrike" kern="0" cap="none" spc="0" normalizeH="0" baseline="0" noProof="0">
                <a:ln>
                  <a:noFill/>
                </a:ln>
                <a:solidFill>
                  <a:srgbClr val="0078D4"/>
                </a:solidFill>
                <a:effectLst/>
                <a:uLnTx/>
                <a:uFillTx/>
                <a:latin typeface="Segoe UI Semibold"/>
                <a:ea typeface="+mn-ea"/>
                <a:cs typeface="+mn-cs"/>
                <a:hlinkClick r:id="rId17">
                  <a:extLst>
                    <a:ext uri="{A12FA001-AC4F-418D-AE19-62706E023703}">
                      <ahyp:hlinkClr xmlns:ahyp="http://schemas.microsoft.com/office/drawing/2018/hyperlinkcolor" val="tx"/>
                    </a:ext>
                  </a:extLst>
                </a:hlinkClick>
              </a:rPr>
              <a:t>South32</a:t>
            </a:r>
            <a:endParaRPr kumimoji="0" lang="en-US" sz="1000" b="0" i="0" u="none" strike="noStrike" kern="0" cap="none" spc="0" normalizeH="0" baseline="0" noProof="0">
              <a:ln>
                <a:noFill/>
              </a:ln>
              <a:solidFill>
                <a:srgbClr val="0078D4"/>
              </a:solidFill>
              <a:effectLst/>
              <a:uLnTx/>
              <a:uFillTx/>
              <a:latin typeface="Segoe UI Semibold"/>
              <a:ea typeface="+mn-ea"/>
              <a:cs typeface="+mn-cs"/>
            </a:endParaRPr>
          </a:p>
          <a:p>
            <a:pPr marL="0" marR="0" lvl="0" indent="0" algn="l" defTabSz="914400" rtl="0" eaLnBrk="1" fontAlgn="base" latinLnBrk="0" hangingPunct="1">
              <a:lnSpc>
                <a:spcPct val="100000"/>
              </a:lnSpc>
              <a:spcBef>
                <a:spcPct val="0"/>
              </a:spcBef>
              <a:spcAft>
                <a:spcPts val="400"/>
              </a:spcAft>
              <a:buClr>
                <a:srgbClr val="000000"/>
              </a:buClr>
              <a:buSzTx/>
              <a:buFontTx/>
              <a:buNone/>
              <a:tabLst/>
              <a:defRPr/>
            </a:pPr>
            <a:r>
              <a:rPr kumimoji="0" lang="en-US" sz="800" b="0" i="0" u="none" strike="noStrike" kern="1200" cap="none" spc="0" normalizeH="0" baseline="0" noProof="0">
                <a:ln>
                  <a:noFill/>
                </a:ln>
                <a:solidFill>
                  <a:srgbClr val="000000"/>
                </a:solidFill>
                <a:effectLst/>
                <a:uLnTx/>
                <a:uFillTx/>
                <a:latin typeface="Segoe UI"/>
                <a:ea typeface="+mn-ea"/>
                <a:cs typeface="+mn-cs"/>
              </a:rPr>
              <a:t>Unified data governance, improved discoverability, and made trusted data available across teams</a:t>
            </a:r>
          </a:p>
        </p:txBody>
      </p:sp>
      <p:pic>
        <p:nvPicPr>
          <p:cNvPr id="5" name="Picture 4">
            <a:extLst>
              <a:ext uri="{FF2B5EF4-FFF2-40B4-BE49-F238E27FC236}">
                <a16:creationId xmlns:a16="http://schemas.microsoft.com/office/drawing/2014/main" id="{4EB2CBDA-9C3D-6BF0-37A9-DD72BA33F265}"/>
              </a:ext>
              <a:ext uri="{C183D7F6-B498-43B3-948B-1728B52AA6E4}">
                <adec:decorative xmlns:adec="http://schemas.microsoft.com/office/drawing/2017/decorative" val="1"/>
              </a:ext>
            </a:extLst>
          </p:cNvPr>
          <p:cNvPicPr>
            <a:picLocks noChangeAspect="1"/>
          </p:cNvPicPr>
          <p:nvPr/>
        </p:nvPicPr>
        <p:blipFill>
          <a:blip r:embed="rId18"/>
          <a:srcRect l="28856" r="28380"/>
          <a:stretch>
            <a:fillRect/>
          </a:stretch>
        </p:blipFill>
        <p:spPr>
          <a:xfrm>
            <a:off x="9619832" y="4952996"/>
            <a:ext cx="294268" cy="344064"/>
          </a:xfrm>
          <a:prstGeom prst="rect">
            <a:avLst/>
          </a:prstGeom>
        </p:spPr>
      </p:pic>
    </p:spTree>
    <p:extLst>
      <p:ext uri="{BB962C8B-B14F-4D97-AF65-F5344CB8AC3E}">
        <p14:creationId xmlns:p14="http://schemas.microsoft.com/office/powerpoint/2010/main" val="3949847065"/>
      </p:ext>
    </p:extLst>
  </p:cSld>
  <p:clrMapOvr>
    <a:masterClrMapping/>
  </p:clrMapOvr>
  <p:transition>
    <p:fade/>
  </p:transition>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924E1F30-8C41-56E2-74E7-A1D04DCC3FD2}"/>
            </a:ext>
          </a:extLst>
        </p:cNvPr>
        <p:cNvGrpSpPr/>
        <p:nvPr/>
      </p:nvGrpSpPr>
      <p:grpSpPr>
        <a:xfrm>
          <a:off x="0" y="0"/>
          <a:ext cx="0" cy="0"/>
          <a:chOff x="0" y="0"/>
          <a:chExt cx="0" cy="0"/>
        </a:xfrm>
      </p:grpSpPr>
      <p:sp>
        <p:nvSpPr>
          <p:cNvPr id="21" name="Title 20">
            <a:extLst>
              <a:ext uri="{FF2B5EF4-FFF2-40B4-BE49-F238E27FC236}">
                <a16:creationId xmlns:a16="http://schemas.microsoft.com/office/drawing/2014/main" id="{E97D4377-14AD-DDCA-8B55-3077539A4119}"/>
              </a:ext>
            </a:extLst>
          </p:cNvPr>
          <p:cNvSpPr>
            <a:spLocks noGrp="1"/>
          </p:cNvSpPr>
          <p:nvPr>
            <p:ph type="title"/>
          </p:nvPr>
        </p:nvSpPr>
        <p:spPr>
          <a:xfrm>
            <a:off x="588263" y="2598005"/>
            <a:ext cx="2858445" cy="1661993"/>
          </a:xfrm>
        </p:spPr>
        <p:txBody>
          <a:bodyPr wrap="square">
            <a:spAutoFit/>
          </a:bodyPr>
          <a:lstStyle/>
          <a:p>
            <a:r>
              <a:rPr lang="en-US">
                <a:ea typeface="+mj-ea"/>
                <a:cs typeface="+mj-cs"/>
              </a:rPr>
              <a:t>Take the next step with Microsoft </a:t>
            </a:r>
          </a:p>
        </p:txBody>
      </p:sp>
      <p:sp>
        <p:nvSpPr>
          <p:cNvPr id="25" name="Rectangle: Rounded Corners 24">
            <a:extLst>
              <a:ext uri="{FF2B5EF4-FFF2-40B4-BE49-F238E27FC236}">
                <a16:creationId xmlns:a16="http://schemas.microsoft.com/office/drawing/2014/main" id="{17D4D3FE-F0DD-F164-EFB1-03A1313E5919}"/>
              </a:ext>
              <a:ext uri="{C183D7F6-B498-43B3-948B-1728B52AA6E4}">
                <adec:decorative xmlns:adec="http://schemas.microsoft.com/office/drawing/2017/decorative" val="1"/>
              </a:ext>
            </a:extLst>
          </p:cNvPr>
          <p:cNvSpPr/>
          <p:nvPr/>
        </p:nvSpPr>
        <p:spPr bwMode="auto">
          <a:xfrm>
            <a:off x="3648362" y="914400"/>
            <a:ext cx="7957850" cy="5448300"/>
          </a:xfrm>
          <a:prstGeom prst="roundRect">
            <a:avLst>
              <a:gd name="adj" fmla="val 3394"/>
            </a:avLst>
          </a:prstGeom>
          <a:solidFill>
            <a:srgbClr val="EDF6F3"/>
          </a:solidFill>
          <a:ln w="19050">
            <a:solidFill>
              <a:srgbClr val="091F2C">
                <a:alpha val="25000"/>
              </a:srgbClr>
            </a:solidFill>
          </a:ln>
        </p:spPr>
        <p:txBody>
          <a:bodyPr wrap="square" lIns="91440" tIns="18288" rIns="91440" bIns="36576" rtlCol="0" anchor="ctr" anchorCtr="0">
            <a:noAutofit/>
          </a:bodyPr>
          <a:lstStyle/>
          <a:p>
            <a:pPr marL="0" marR="0" lvl="0" indent="0" algn="ctr" defTabSz="914437" rtl="0" eaLnBrk="1" fontAlgn="base" latinLnBrk="0" hangingPunct="1">
              <a:lnSpc>
                <a:spcPct val="100000"/>
              </a:lnSpc>
              <a:spcBef>
                <a:spcPct val="0"/>
              </a:spcBef>
              <a:spcAft>
                <a:spcPct val="0"/>
              </a:spcAft>
              <a:buClrTx/>
              <a:buSzTx/>
              <a:buFontTx/>
              <a:buNone/>
              <a:tabLst>
                <a:tab pos="1487158" algn="l"/>
              </a:tabLst>
              <a:defRPr/>
            </a:pPr>
            <a:endParaRPr kumimoji="0" lang="en-US" sz="2400" b="0" i="0" u="none" strike="noStrike" kern="1200" cap="none" spc="0" normalizeH="0" baseline="0" noProof="0">
              <a:ln w="3175">
                <a:noFill/>
              </a:ln>
              <a:solidFill>
                <a:srgbClr val="000000"/>
              </a:solidFill>
              <a:effectLst/>
              <a:uLnTx/>
              <a:uFillTx/>
              <a:latin typeface="Segoe UI Semibold"/>
              <a:ea typeface="+mn-ea"/>
              <a:cs typeface="Segoe UI"/>
            </a:endParaRPr>
          </a:p>
        </p:txBody>
      </p:sp>
      <p:sp>
        <p:nvSpPr>
          <p:cNvPr id="3" name="TextBox 2">
            <a:extLst>
              <a:ext uri="{FF2B5EF4-FFF2-40B4-BE49-F238E27FC236}">
                <a16:creationId xmlns:a16="http://schemas.microsoft.com/office/drawing/2014/main" id="{80A0AB90-6851-490F-0D21-EC6D234C9112}"/>
              </a:ext>
              <a:ext uri="{C183D7F6-B498-43B3-948B-1728B52AA6E4}">
                <adec:decorative xmlns:adec="http://schemas.microsoft.com/office/drawing/2017/decorative" val="0"/>
              </a:ext>
            </a:extLst>
          </p:cNvPr>
          <p:cNvSpPr txBox="1">
            <a:spLocks/>
          </p:cNvSpPr>
          <p:nvPr/>
        </p:nvSpPr>
        <p:spPr>
          <a:xfrm>
            <a:off x="3739802" y="1005840"/>
            <a:ext cx="1163275" cy="5265419"/>
          </a:xfrm>
          <a:prstGeom prst="roundRect">
            <a:avLst>
              <a:gd name="adj" fmla="val 13431"/>
            </a:avLst>
          </a:prstGeom>
          <a:solidFill>
            <a:srgbClr val="194449">
              <a:alpha val="10000"/>
            </a:srgbClr>
          </a:solidFill>
        </p:spPr>
        <p:txBody>
          <a:bodyPr wrap="square" lIns="0" tIns="0" rIns="0" bIns="45720" rtlCol="0" anchor="ctr" anchorCtr="0">
            <a:noAutofit/>
          </a:bodyPr>
          <a:lstStyle>
            <a:defPPr>
              <a:defRPr lang="en-US"/>
            </a:defPPr>
            <a:lvl1pPr marR="0" lvl="0" indent="0" algn="ctr" defTabSz="2275850" fontAlgn="base">
              <a:lnSpc>
                <a:spcPct val="100000"/>
              </a:lnSpc>
              <a:spcBef>
                <a:spcPts val="200"/>
              </a:spcBef>
              <a:spcAft>
                <a:spcPct val="0"/>
              </a:spcAft>
              <a:buClrTx/>
              <a:buSzTx/>
              <a:buFontTx/>
              <a:buNone/>
              <a:tabLst>
                <a:tab pos="3701239" algn="l"/>
              </a:tabLst>
              <a:defRPr kumimoji="0" sz="2000" b="1" i="0" u="none" strike="noStrike" cap="none" spc="0" normalizeH="0" baseline="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cs typeface="Segoe UI" pitchFamily="34" charset="0"/>
              </a:defRPr>
            </a:lvl1pPr>
            <a:lvl2pPr marL="358814" defTabSz="717626">
              <a:defRPr sz="1413"/>
            </a:lvl2pPr>
            <a:lvl3pPr marL="717626" defTabSz="717626">
              <a:defRPr sz="1413"/>
            </a:lvl3pPr>
            <a:lvl4pPr marL="1076440" defTabSz="717626">
              <a:defRPr sz="1413"/>
            </a:lvl4pPr>
            <a:lvl5pPr marL="1435252" defTabSz="717626">
              <a:defRPr sz="1413"/>
            </a:lvl5pPr>
            <a:lvl6pPr marL="1794066" defTabSz="717626">
              <a:defRPr sz="1413"/>
            </a:lvl6pPr>
            <a:lvl7pPr marL="2152877" defTabSz="717626">
              <a:defRPr sz="1413"/>
            </a:lvl7pPr>
            <a:lvl8pPr marL="2511691" defTabSz="717626">
              <a:defRPr sz="1413"/>
            </a:lvl8pPr>
            <a:lvl9pPr marL="2870503" defTabSz="717626">
              <a:defRPr sz="1413"/>
            </a:lvl9pPr>
          </a:lstStyle>
          <a:p>
            <a:pPr marL="0" marR="0" lvl="0" indent="0" algn="ctr" defTabSz="2275850" rtl="0" eaLnBrk="1" fontAlgn="base" latinLnBrk="0" hangingPunct="1">
              <a:lnSpc>
                <a:spcPct val="100000"/>
              </a:lnSpc>
              <a:spcBef>
                <a:spcPts val="200"/>
              </a:spcBef>
              <a:spcAft>
                <a:spcPct val="0"/>
              </a:spcAft>
              <a:buClrTx/>
              <a:buSzTx/>
              <a:buFontTx/>
              <a:buNone/>
              <a:tabLst>
                <a:tab pos="3701239" algn="l"/>
              </a:tabLst>
              <a:defRPr/>
            </a:pPr>
            <a:endParaRPr kumimoji="0" lang="en-US" sz="2000" b="1" i="0" u="none" strike="noStrike" kern="1200" cap="none" spc="0" normalizeH="0" baseline="0" noProof="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ea typeface="+mn-ea"/>
              <a:cs typeface="Segoe UI" pitchFamily="34" charset="0"/>
            </a:endParaRPr>
          </a:p>
        </p:txBody>
      </p:sp>
      <p:cxnSp>
        <p:nvCxnSpPr>
          <p:cNvPr id="59" name="Straight Connector 58">
            <a:extLst>
              <a:ext uri="{FF2B5EF4-FFF2-40B4-BE49-F238E27FC236}">
                <a16:creationId xmlns:a16="http://schemas.microsoft.com/office/drawing/2014/main" id="{2936B830-B3FC-F9FD-B3AA-573F33AC8848}"/>
              </a:ext>
            </a:extLst>
          </p:cNvPr>
          <p:cNvCxnSpPr>
            <a:cxnSpLocks/>
          </p:cNvCxnSpPr>
          <p:nvPr/>
        </p:nvCxnSpPr>
        <p:spPr>
          <a:xfrm>
            <a:off x="5175649" y="3469530"/>
            <a:ext cx="3361634" cy="0"/>
          </a:xfrm>
          <a:prstGeom prst="line">
            <a:avLst/>
          </a:prstGeom>
          <a:ln w="6350">
            <a:solidFill>
              <a:schemeClr val="tx1">
                <a:alpha val="1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3253780F-9A9A-29E7-8303-46F548165654}"/>
              </a:ext>
            </a:extLst>
          </p:cNvPr>
          <p:cNvCxnSpPr>
            <a:cxnSpLocks/>
          </p:cNvCxnSpPr>
          <p:nvPr/>
        </p:nvCxnSpPr>
        <p:spPr>
          <a:xfrm>
            <a:off x="5175649" y="4870393"/>
            <a:ext cx="3361634" cy="0"/>
          </a:xfrm>
          <a:prstGeom prst="line">
            <a:avLst/>
          </a:prstGeom>
          <a:ln w="6350">
            <a:solidFill>
              <a:schemeClr val="tx1">
                <a:alpha val="1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ED06F16E-21BB-5045-42D9-69397E8C88A6}"/>
              </a:ext>
              <a:ext uri="{C183D7F6-B498-43B3-948B-1728B52AA6E4}">
                <adec:decorative xmlns:adec="http://schemas.microsoft.com/office/drawing/2017/decorative" val="0"/>
              </a:ext>
            </a:extLst>
          </p:cNvPr>
          <p:cNvSpPr txBox="1">
            <a:spLocks/>
          </p:cNvSpPr>
          <p:nvPr/>
        </p:nvSpPr>
        <p:spPr>
          <a:xfrm>
            <a:off x="8772996" y="1005840"/>
            <a:ext cx="2741776" cy="5266944"/>
          </a:xfrm>
          <a:prstGeom prst="roundRect">
            <a:avLst>
              <a:gd name="adj" fmla="val 4587"/>
            </a:avLst>
          </a:prstGeom>
          <a:gradFill flip="none" rotWithShape="1">
            <a:gsLst>
              <a:gs pos="31000">
                <a:srgbClr val="318581"/>
              </a:gs>
              <a:gs pos="100000">
                <a:schemeClr val="accent1"/>
              </a:gs>
            </a:gsLst>
            <a:lin ang="27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0" rIns="45720" bIns="0" numCol="1" spcCol="0" rtlCol="0" fromWordArt="0" anchor="ctr" anchorCtr="0" forceAA="0" compatLnSpc="1">
            <a:prstTxWarp prst="textNoShape">
              <a:avLst/>
            </a:prstTxWarp>
            <a:noAutofit/>
          </a:bodyPr>
          <a:lstStyle>
            <a:defPPr>
              <a:defRPr lang="en-US"/>
            </a:defPPr>
            <a:lvl1pPr algn="ctr" defTabSz="932472" fontAlgn="base">
              <a:spcBef>
                <a:spcPct val="0"/>
              </a:spcBef>
              <a:spcAft>
                <a:spcPct val="0"/>
              </a:spcAft>
              <a:defRPr sz="2000">
                <a:solidFill>
                  <a:srgbClr val="FFFFFF"/>
                </a:solidFill>
                <a:latin typeface="+mj-lt"/>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Semibold"/>
              <a:cs typeface="Segoe UI" pitchFamily="34" charset="0"/>
            </a:endParaRPr>
          </a:p>
        </p:txBody>
      </p:sp>
      <p:cxnSp>
        <p:nvCxnSpPr>
          <p:cNvPr id="58" name="Straight Connector 57">
            <a:extLst>
              <a:ext uri="{FF2B5EF4-FFF2-40B4-BE49-F238E27FC236}">
                <a16:creationId xmlns:a16="http://schemas.microsoft.com/office/drawing/2014/main" id="{4C6ABF26-7EAF-B925-497E-6A7757FE88A7}"/>
              </a:ext>
            </a:extLst>
          </p:cNvPr>
          <p:cNvCxnSpPr>
            <a:cxnSpLocks/>
          </p:cNvCxnSpPr>
          <p:nvPr/>
        </p:nvCxnSpPr>
        <p:spPr>
          <a:xfrm>
            <a:off x="5175649" y="2237685"/>
            <a:ext cx="3361634" cy="0"/>
          </a:xfrm>
          <a:prstGeom prst="line">
            <a:avLst/>
          </a:prstGeom>
          <a:ln w="6350">
            <a:solidFill>
              <a:schemeClr val="tx1">
                <a:alpha val="1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A03C6C2-5A64-94B0-8E50-F39D44C14825}"/>
              </a:ext>
            </a:extLst>
          </p:cNvPr>
          <p:cNvCxnSpPr>
            <a:cxnSpLocks/>
          </p:cNvCxnSpPr>
          <p:nvPr/>
        </p:nvCxnSpPr>
        <p:spPr>
          <a:xfrm>
            <a:off x="8950998" y="2237685"/>
            <a:ext cx="2385772" cy="0"/>
          </a:xfrm>
          <a:prstGeom prst="line">
            <a:avLst/>
          </a:prstGeom>
          <a:ln w="6350">
            <a:solidFill>
              <a:schemeClr val="bg1">
                <a:alpha val="19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82F7E961-0655-BACD-E789-814C8E979E83}"/>
              </a:ext>
            </a:extLst>
          </p:cNvPr>
          <p:cNvCxnSpPr>
            <a:cxnSpLocks/>
          </p:cNvCxnSpPr>
          <p:nvPr/>
        </p:nvCxnSpPr>
        <p:spPr>
          <a:xfrm>
            <a:off x="8950998" y="3638548"/>
            <a:ext cx="2385772" cy="0"/>
          </a:xfrm>
          <a:prstGeom prst="line">
            <a:avLst/>
          </a:prstGeom>
          <a:ln w="6350">
            <a:solidFill>
              <a:schemeClr val="bg1">
                <a:alpha val="19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60FD6366-450D-277C-64F2-CE3BD47C1CF4}"/>
              </a:ext>
            </a:extLst>
          </p:cNvPr>
          <p:cNvCxnSpPr>
            <a:cxnSpLocks/>
          </p:cNvCxnSpPr>
          <p:nvPr/>
        </p:nvCxnSpPr>
        <p:spPr>
          <a:xfrm>
            <a:off x="8950998" y="5039411"/>
            <a:ext cx="2385772" cy="0"/>
          </a:xfrm>
          <a:prstGeom prst="line">
            <a:avLst/>
          </a:prstGeom>
          <a:ln w="6350">
            <a:solidFill>
              <a:schemeClr val="bg1">
                <a:alpha val="19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B8C061FF-C119-42A9-34B2-06BD83B594FA}"/>
              </a:ext>
            </a:extLst>
          </p:cNvPr>
          <p:cNvSpPr txBox="1"/>
          <p:nvPr/>
        </p:nvSpPr>
        <p:spPr>
          <a:xfrm>
            <a:off x="5175649" y="1313986"/>
            <a:ext cx="3361634" cy="615553"/>
          </a:xfrm>
          <a:prstGeom prst="rect">
            <a:avLst/>
          </a:prstGeom>
          <a:noFill/>
        </p:spPr>
        <p:txBody>
          <a:bodyPr wrap="square" lIns="0" tIns="0" rIns="0" bIns="0" anchor="ctr">
            <a:spAutoFit/>
          </a:bodyPr>
          <a:lstStyle/>
          <a:p>
            <a:pPr marL="0" marR="0" lvl="0" indent="0" algn="l" defTabSz="2275850" rtl="0" eaLnBrk="1" fontAlgn="base" latinLnBrk="0" hangingPunct="1">
              <a:lnSpc>
                <a:spcPct val="100000"/>
              </a:lnSpc>
              <a:spcBef>
                <a:spcPts val="200"/>
              </a:spcBef>
              <a:spcAft>
                <a:spcPct val="0"/>
              </a:spcAft>
              <a:buClrTx/>
              <a:buSzTx/>
              <a:buFontTx/>
              <a:buNone/>
              <a:tabLst>
                <a:tab pos="3701239" algn="l"/>
              </a:tabLst>
              <a:defRPr/>
            </a:pPr>
            <a:r>
              <a:rPr kumimoji="0" lang="en-US" sz="2000" b="0" i="0" u="none" strike="noStrike" kern="1200" cap="none" spc="0" normalizeH="0" baseline="0" noProof="0">
                <a:ln w="3175">
                  <a:noFill/>
                </a:ln>
                <a:solidFill>
                  <a:srgbClr val="000000"/>
                </a:solidFill>
                <a:effectLst/>
                <a:uLnTx/>
                <a:uFillTx/>
                <a:latin typeface="Segoe UI Semibold"/>
                <a:ea typeface="+mn-ea"/>
                <a:cs typeface="+mn-cs"/>
              </a:rPr>
              <a:t>Explore use cases by function or industry </a:t>
            </a:r>
          </a:p>
        </p:txBody>
      </p:sp>
      <p:sp>
        <p:nvSpPr>
          <p:cNvPr id="20" name="TextBox 19">
            <a:extLst>
              <a:ext uri="{FF2B5EF4-FFF2-40B4-BE49-F238E27FC236}">
                <a16:creationId xmlns:a16="http://schemas.microsoft.com/office/drawing/2014/main" id="{C7BAC8CB-5917-4F23-AE80-1B13960D11B6}"/>
              </a:ext>
              <a:ext uri="{C183D7F6-B498-43B3-948B-1728B52AA6E4}">
                <adec:decorative xmlns:adec="http://schemas.microsoft.com/office/drawing/2017/decorative" val="0"/>
              </a:ext>
            </a:extLst>
          </p:cNvPr>
          <p:cNvSpPr txBox="1">
            <a:spLocks/>
          </p:cNvSpPr>
          <p:nvPr/>
        </p:nvSpPr>
        <p:spPr>
          <a:xfrm>
            <a:off x="8950998" y="1174858"/>
            <a:ext cx="2385772" cy="89380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defTabSz="932472" fontAlgn="base">
              <a:spcBef>
                <a:spcPct val="0"/>
              </a:spcBef>
              <a:spcAft>
                <a:spcPct val="0"/>
              </a:spcAft>
              <a:defRPr sz="2200">
                <a:solidFill>
                  <a:srgbClr val="FFFFFF"/>
                </a:solidFill>
                <a:latin typeface="+mj-lt"/>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Segoe UI Semibold"/>
                <a:ea typeface="+mj-ea"/>
                <a:cs typeface="Segoe UI" pitchFamily="34" charset="0"/>
              </a:rPr>
              <a:t>AI Use Cases: Achieve Organizational Goals</a:t>
            </a:r>
          </a:p>
        </p:txBody>
      </p:sp>
      <p:sp>
        <p:nvSpPr>
          <p:cNvPr id="11" name="Freeform: Shape 10">
            <a:extLst>
              <a:ext uri="{FF2B5EF4-FFF2-40B4-BE49-F238E27FC236}">
                <a16:creationId xmlns:a16="http://schemas.microsoft.com/office/drawing/2014/main" id="{CC6DD477-0508-89E2-4354-0778B750EA87}"/>
              </a:ext>
              <a:ext uri="{C183D7F6-B498-43B3-948B-1728B52AA6E4}">
                <adec:decorative xmlns:adec="http://schemas.microsoft.com/office/drawing/2017/decorative" val="1"/>
              </a:ext>
            </a:extLst>
          </p:cNvPr>
          <p:cNvSpPr/>
          <p:nvPr/>
        </p:nvSpPr>
        <p:spPr>
          <a:xfrm>
            <a:off x="4052304" y="1391075"/>
            <a:ext cx="538270" cy="461374"/>
          </a:xfrm>
          <a:custGeom>
            <a:avLst/>
            <a:gdLst>
              <a:gd name="connsiteX0" fmla="*/ 68329 w 318854"/>
              <a:gd name="connsiteY0" fmla="*/ 128925 h 273302"/>
              <a:gd name="connsiteX1" fmla="*/ 22779 w 318854"/>
              <a:gd name="connsiteY1" fmla="*/ 174429 h 273302"/>
              <a:gd name="connsiteX2" fmla="*/ 68329 w 318854"/>
              <a:gd name="connsiteY2" fmla="*/ 219932 h 273302"/>
              <a:gd name="connsiteX3" fmla="*/ 113879 w 318854"/>
              <a:gd name="connsiteY3" fmla="*/ 174429 h 273302"/>
              <a:gd name="connsiteX4" fmla="*/ 68329 w 318854"/>
              <a:gd name="connsiteY4" fmla="*/ 128925 h 273302"/>
              <a:gd name="connsiteX5" fmla="*/ 56940 w 318854"/>
              <a:gd name="connsiteY5" fmla="*/ 107129 h 273302"/>
              <a:gd name="connsiteX6" fmla="*/ 107914 w 318854"/>
              <a:gd name="connsiteY6" fmla="*/ 118794 h 273302"/>
              <a:gd name="connsiteX7" fmla="*/ 124022 w 318854"/>
              <a:gd name="connsiteY7" fmla="*/ 213970 h 273302"/>
              <a:gd name="connsiteX8" fmla="*/ 163680 w 318854"/>
              <a:gd name="connsiteY8" fmla="*/ 253604 h 273302"/>
              <a:gd name="connsiteX9" fmla="*/ 164247 w 318854"/>
              <a:gd name="connsiteY9" fmla="*/ 254172 h 273302"/>
              <a:gd name="connsiteX10" fmla="*/ 163680 w 318854"/>
              <a:gd name="connsiteY10" fmla="*/ 270249 h 273302"/>
              <a:gd name="connsiteX11" fmla="*/ 147586 w 318854"/>
              <a:gd name="connsiteY11" fmla="*/ 269683 h 273302"/>
              <a:gd name="connsiteX12" fmla="*/ 107912 w 318854"/>
              <a:gd name="connsiteY12" fmla="*/ 230063 h 273302"/>
              <a:gd name="connsiteX13" fmla="*/ 68329 w 318854"/>
              <a:gd name="connsiteY13" fmla="*/ 242683 h 273302"/>
              <a:gd name="connsiteX14" fmla="*/ 28747 w 318854"/>
              <a:gd name="connsiteY14" fmla="*/ 230063 h 273302"/>
              <a:gd name="connsiteX15" fmla="*/ 12639 w 318854"/>
              <a:gd name="connsiteY15" fmla="*/ 134886 h 273302"/>
              <a:gd name="connsiteX16" fmla="*/ 56940 w 318854"/>
              <a:gd name="connsiteY16" fmla="*/ 107129 h 273302"/>
              <a:gd name="connsiteX17" fmla="*/ 87309 w 318854"/>
              <a:gd name="connsiteY17" fmla="*/ 60671 h 273302"/>
              <a:gd name="connsiteX18" fmla="*/ 75921 w 318854"/>
              <a:gd name="connsiteY18" fmla="*/ 72048 h 273302"/>
              <a:gd name="connsiteX19" fmla="*/ 87309 w 318854"/>
              <a:gd name="connsiteY19" fmla="*/ 83424 h 273302"/>
              <a:gd name="connsiteX20" fmla="*/ 186000 w 318854"/>
              <a:gd name="connsiteY20" fmla="*/ 83424 h 273302"/>
              <a:gd name="connsiteX21" fmla="*/ 197388 w 318854"/>
              <a:gd name="connsiteY21" fmla="*/ 72048 h 273302"/>
              <a:gd name="connsiteX22" fmla="*/ 186000 w 318854"/>
              <a:gd name="connsiteY22" fmla="*/ 60671 h 273302"/>
              <a:gd name="connsiteX23" fmla="*/ 56943 w 318854"/>
              <a:gd name="connsiteY23" fmla="*/ 0 h 273302"/>
              <a:gd name="connsiteX24" fmla="*/ 277100 w 318854"/>
              <a:gd name="connsiteY24" fmla="*/ 0 h 273302"/>
              <a:gd name="connsiteX25" fmla="*/ 318854 w 318854"/>
              <a:gd name="connsiteY25" fmla="*/ 41712 h 273302"/>
              <a:gd name="connsiteX26" fmla="*/ 318854 w 318854"/>
              <a:gd name="connsiteY26" fmla="*/ 200973 h 273302"/>
              <a:gd name="connsiteX27" fmla="*/ 277100 w 318854"/>
              <a:gd name="connsiteY27" fmla="*/ 242685 h 273302"/>
              <a:gd name="connsiteX28" fmla="*/ 174233 w 318854"/>
              <a:gd name="connsiteY28" fmla="*/ 242685 h 273302"/>
              <a:gd name="connsiteX29" fmla="*/ 143107 w 318854"/>
              <a:gd name="connsiteY29" fmla="*/ 211592 h 273302"/>
              <a:gd name="connsiteX30" fmla="*/ 151838 w 318854"/>
              <a:gd name="connsiteY30" fmla="*/ 174431 h 273302"/>
              <a:gd name="connsiteX31" fmla="*/ 216366 w 318854"/>
              <a:gd name="connsiteY31" fmla="*/ 174431 h 273302"/>
              <a:gd name="connsiteX32" fmla="*/ 227754 w 318854"/>
              <a:gd name="connsiteY32" fmla="*/ 163055 h 273302"/>
              <a:gd name="connsiteX33" fmla="*/ 216366 w 318854"/>
              <a:gd name="connsiteY33" fmla="*/ 151678 h 273302"/>
              <a:gd name="connsiteX34" fmla="*/ 148694 w 318854"/>
              <a:gd name="connsiteY34" fmla="*/ 151678 h 273302"/>
              <a:gd name="connsiteX35" fmla="*/ 138339 w 318854"/>
              <a:gd name="connsiteY35" fmla="*/ 128927 h 273302"/>
              <a:gd name="connsiteX36" fmla="*/ 246733 w 318854"/>
              <a:gd name="connsiteY36" fmla="*/ 128927 h 273302"/>
              <a:gd name="connsiteX37" fmla="*/ 258121 w 318854"/>
              <a:gd name="connsiteY37" fmla="*/ 117551 h 273302"/>
              <a:gd name="connsiteX38" fmla="*/ 246733 w 318854"/>
              <a:gd name="connsiteY38" fmla="*/ 106175 h 273302"/>
              <a:gd name="connsiteX39" fmla="*/ 116354 w 318854"/>
              <a:gd name="connsiteY39" fmla="*/ 106175 h 273302"/>
              <a:gd name="connsiteX40" fmla="*/ 68330 w 318854"/>
              <a:gd name="connsiteY40" fmla="*/ 91007 h 273302"/>
              <a:gd name="connsiteX41" fmla="*/ 15188 w 318854"/>
              <a:gd name="connsiteY41" fmla="*/ 110073 h 273302"/>
              <a:gd name="connsiteX42" fmla="*/ 15188 w 318854"/>
              <a:gd name="connsiteY42" fmla="*/ 41712 h 273302"/>
              <a:gd name="connsiteX43" fmla="*/ 56943 w 318854"/>
              <a:gd name="connsiteY43" fmla="*/ 0 h 273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8854" h="273302">
                <a:moveTo>
                  <a:pt x="68329" y="128925"/>
                </a:moveTo>
                <a:cubicBezTo>
                  <a:pt x="43173" y="128925"/>
                  <a:pt x="22779" y="149297"/>
                  <a:pt x="22779" y="174429"/>
                </a:cubicBezTo>
                <a:cubicBezTo>
                  <a:pt x="22779" y="199560"/>
                  <a:pt x="43173" y="219932"/>
                  <a:pt x="68329" y="219932"/>
                </a:cubicBezTo>
                <a:cubicBezTo>
                  <a:pt x="93486" y="219932"/>
                  <a:pt x="113879" y="199560"/>
                  <a:pt x="113879" y="174429"/>
                </a:cubicBezTo>
                <a:cubicBezTo>
                  <a:pt x="113879" y="149297"/>
                  <a:pt x="93486" y="128925"/>
                  <a:pt x="68329" y="128925"/>
                </a:cubicBezTo>
                <a:close/>
                <a:moveTo>
                  <a:pt x="56940" y="107129"/>
                </a:moveTo>
                <a:cubicBezTo>
                  <a:pt x="74182" y="104217"/>
                  <a:pt x="92535" y="107875"/>
                  <a:pt x="107914" y="118794"/>
                </a:cubicBezTo>
                <a:cubicBezTo>
                  <a:pt x="138669" y="140633"/>
                  <a:pt x="145882" y="183246"/>
                  <a:pt x="124022" y="213970"/>
                </a:cubicBezTo>
                <a:lnTo>
                  <a:pt x="163680" y="253604"/>
                </a:lnTo>
                <a:cubicBezTo>
                  <a:pt x="163876" y="253787"/>
                  <a:pt x="164066" y="253977"/>
                  <a:pt x="164247" y="254172"/>
                </a:cubicBezTo>
                <a:cubicBezTo>
                  <a:pt x="168535" y="258770"/>
                  <a:pt x="168280" y="265966"/>
                  <a:pt x="163680" y="270249"/>
                </a:cubicBezTo>
                <a:cubicBezTo>
                  <a:pt x="159079" y="274533"/>
                  <a:pt x="151873" y="274278"/>
                  <a:pt x="147586" y="269683"/>
                </a:cubicBezTo>
                <a:lnTo>
                  <a:pt x="107912" y="230063"/>
                </a:lnTo>
                <a:cubicBezTo>
                  <a:pt x="96358" y="238291"/>
                  <a:pt x="82517" y="242705"/>
                  <a:pt x="68329" y="242683"/>
                </a:cubicBezTo>
                <a:cubicBezTo>
                  <a:pt x="54143" y="242683"/>
                  <a:pt x="40310" y="238272"/>
                  <a:pt x="28747" y="230063"/>
                </a:cubicBezTo>
                <a:cubicBezTo>
                  <a:pt x="-2010" y="208223"/>
                  <a:pt x="-9222" y="165612"/>
                  <a:pt x="12639" y="134886"/>
                </a:cubicBezTo>
                <a:cubicBezTo>
                  <a:pt x="23570" y="119523"/>
                  <a:pt x="39699" y="110040"/>
                  <a:pt x="56940" y="107129"/>
                </a:cubicBezTo>
                <a:close/>
                <a:moveTo>
                  <a:pt x="87309" y="60671"/>
                </a:moveTo>
                <a:cubicBezTo>
                  <a:pt x="81019" y="60671"/>
                  <a:pt x="75921" y="65764"/>
                  <a:pt x="75921" y="72048"/>
                </a:cubicBezTo>
                <a:cubicBezTo>
                  <a:pt x="75921" y="78330"/>
                  <a:pt x="81019" y="83424"/>
                  <a:pt x="87309" y="83424"/>
                </a:cubicBezTo>
                <a:lnTo>
                  <a:pt x="186000" y="83424"/>
                </a:lnTo>
                <a:cubicBezTo>
                  <a:pt x="192290" y="83424"/>
                  <a:pt x="197388" y="78330"/>
                  <a:pt x="197388" y="72048"/>
                </a:cubicBezTo>
                <a:cubicBezTo>
                  <a:pt x="197388" y="65764"/>
                  <a:pt x="192290" y="60671"/>
                  <a:pt x="186000" y="60671"/>
                </a:cubicBezTo>
                <a:close/>
                <a:moveTo>
                  <a:pt x="56943" y="0"/>
                </a:moveTo>
                <a:lnTo>
                  <a:pt x="277100" y="0"/>
                </a:lnTo>
                <a:cubicBezTo>
                  <a:pt x="300161" y="0"/>
                  <a:pt x="318854" y="18674"/>
                  <a:pt x="318854" y="41712"/>
                </a:cubicBezTo>
                <a:lnTo>
                  <a:pt x="318854" y="200973"/>
                </a:lnTo>
                <a:cubicBezTo>
                  <a:pt x="318854" y="224011"/>
                  <a:pt x="300161" y="242685"/>
                  <a:pt x="277100" y="242685"/>
                </a:cubicBezTo>
                <a:lnTo>
                  <a:pt x="174233" y="242685"/>
                </a:lnTo>
                <a:lnTo>
                  <a:pt x="143107" y="211592"/>
                </a:lnTo>
                <a:cubicBezTo>
                  <a:pt x="148694" y="200413"/>
                  <a:pt x="151838" y="187777"/>
                  <a:pt x="151838" y="174431"/>
                </a:cubicBezTo>
                <a:lnTo>
                  <a:pt x="216366" y="174431"/>
                </a:lnTo>
                <a:cubicBezTo>
                  <a:pt x="222656" y="174431"/>
                  <a:pt x="227754" y="169337"/>
                  <a:pt x="227754" y="163055"/>
                </a:cubicBezTo>
                <a:cubicBezTo>
                  <a:pt x="227754" y="156772"/>
                  <a:pt x="222656" y="151678"/>
                  <a:pt x="216366" y="151678"/>
                </a:cubicBezTo>
                <a:lnTo>
                  <a:pt x="148694" y="151678"/>
                </a:lnTo>
                <a:cubicBezTo>
                  <a:pt x="146413" y="143616"/>
                  <a:pt x="142922" y="135945"/>
                  <a:pt x="138339" y="128927"/>
                </a:cubicBezTo>
                <a:lnTo>
                  <a:pt x="246733" y="128927"/>
                </a:lnTo>
                <a:cubicBezTo>
                  <a:pt x="253023" y="128927"/>
                  <a:pt x="258121" y="123833"/>
                  <a:pt x="258121" y="117551"/>
                </a:cubicBezTo>
                <a:cubicBezTo>
                  <a:pt x="258121" y="111269"/>
                  <a:pt x="253023" y="106175"/>
                  <a:pt x="246733" y="106175"/>
                </a:cubicBezTo>
                <a:lnTo>
                  <a:pt x="116354" y="106175"/>
                </a:lnTo>
                <a:cubicBezTo>
                  <a:pt x="102765" y="96619"/>
                  <a:pt x="86200" y="91007"/>
                  <a:pt x="68330" y="91007"/>
                </a:cubicBezTo>
                <a:cubicBezTo>
                  <a:pt x="48135" y="91007"/>
                  <a:pt x="29613" y="98166"/>
                  <a:pt x="15188" y="110073"/>
                </a:cubicBezTo>
                <a:lnTo>
                  <a:pt x="15188" y="41712"/>
                </a:lnTo>
                <a:cubicBezTo>
                  <a:pt x="15188" y="18674"/>
                  <a:pt x="33881" y="0"/>
                  <a:pt x="56943" y="0"/>
                </a:cubicBezTo>
                <a:close/>
              </a:path>
            </a:pathLst>
          </a:custGeom>
          <a:gradFill flip="none" rotWithShape="1">
            <a:gsLst>
              <a:gs pos="0">
                <a:srgbClr val="399A91"/>
              </a:gs>
              <a:gs pos="80000">
                <a:srgbClr val="0A6BBA"/>
              </a:gs>
            </a:gsLst>
            <a:path path="circle">
              <a:fillToRect l="100000" t="100000"/>
            </a:path>
            <a:tileRect r="-100000" b="-100000"/>
          </a:gra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91F2C"/>
              </a:solidFill>
              <a:effectLst/>
              <a:uLnTx/>
              <a:uFillTx/>
              <a:latin typeface="Segoe Sans Display"/>
              <a:ea typeface="+mn-ea"/>
              <a:cs typeface="Segoe UI" pitchFamily="34" charset="0"/>
            </a:endParaRPr>
          </a:p>
        </p:txBody>
      </p:sp>
      <p:sp>
        <p:nvSpPr>
          <p:cNvPr id="24" name="TextBox 23">
            <a:extLst>
              <a:ext uri="{FF2B5EF4-FFF2-40B4-BE49-F238E27FC236}">
                <a16:creationId xmlns:a16="http://schemas.microsoft.com/office/drawing/2014/main" id="{2E856BA8-B2D8-FD94-832A-11688D865642}"/>
              </a:ext>
            </a:extLst>
          </p:cNvPr>
          <p:cNvSpPr txBox="1"/>
          <p:nvPr/>
        </p:nvSpPr>
        <p:spPr>
          <a:xfrm>
            <a:off x="5175649" y="2699721"/>
            <a:ext cx="3361634" cy="307777"/>
          </a:xfrm>
          <a:prstGeom prst="rect">
            <a:avLst/>
          </a:prstGeom>
          <a:noFill/>
        </p:spPr>
        <p:txBody>
          <a:bodyPr wrap="square" lIns="0" tIns="0" rIns="0" bIns="0" anchor="ctr">
            <a:spAutoFit/>
          </a:bodyPr>
          <a:lstStyle/>
          <a:p>
            <a:pPr marL="0" marR="0" lvl="0" indent="0" algn="l" defTabSz="2275850" rtl="0" eaLnBrk="1" fontAlgn="base" latinLnBrk="0" hangingPunct="1">
              <a:lnSpc>
                <a:spcPct val="100000"/>
              </a:lnSpc>
              <a:spcBef>
                <a:spcPts val="200"/>
              </a:spcBef>
              <a:spcAft>
                <a:spcPct val="0"/>
              </a:spcAft>
              <a:buClrTx/>
              <a:buSzTx/>
              <a:buFontTx/>
              <a:buNone/>
              <a:tabLst>
                <a:tab pos="3701239" algn="l"/>
              </a:tabLst>
              <a:defRPr/>
            </a:pPr>
            <a:r>
              <a:rPr kumimoji="0" lang="en-GB" sz="2000" b="0" i="0" u="none" strike="noStrike" kern="1200" cap="none" spc="0" normalizeH="0" baseline="0" noProof="0">
                <a:ln w="3175">
                  <a:noFill/>
                </a:ln>
                <a:solidFill>
                  <a:srgbClr val="000000"/>
                </a:solidFill>
                <a:effectLst/>
                <a:uLnTx/>
                <a:uFillTx/>
                <a:latin typeface="Segoe UI Semibold"/>
                <a:ea typeface="+mn-ea"/>
                <a:cs typeface="+mn-cs"/>
              </a:rPr>
              <a:t>Assess your AI Readiness</a:t>
            </a:r>
          </a:p>
        </p:txBody>
      </p:sp>
      <p:sp>
        <p:nvSpPr>
          <p:cNvPr id="26" name="TextBox 25">
            <a:extLst>
              <a:ext uri="{FF2B5EF4-FFF2-40B4-BE49-F238E27FC236}">
                <a16:creationId xmlns:a16="http://schemas.microsoft.com/office/drawing/2014/main" id="{AFC09506-E6B7-4C99-3708-1F9B0D51E68F}"/>
              </a:ext>
              <a:ext uri="{C183D7F6-B498-43B3-948B-1728B52AA6E4}">
                <adec:decorative xmlns:adec="http://schemas.microsoft.com/office/drawing/2017/decorative" val="0"/>
              </a:ext>
            </a:extLst>
          </p:cNvPr>
          <p:cNvSpPr txBox="1">
            <a:spLocks/>
          </p:cNvSpPr>
          <p:nvPr/>
        </p:nvSpPr>
        <p:spPr>
          <a:xfrm>
            <a:off x="8950998" y="2406703"/>
            <a:ext cx="2385772" cy="89380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defTabSz="932472" fontAlgn="base">
              <a:spcBef>
                <a:spcPct val="0"/>
              </a:spcBef>
              <a:spcAft>
                <a:spcPct val="0"/>
              </a:spcAft>
              <a:defRPr sz="2200">
                <a:solidFill>
                  <a:srgbClr val="FFFFFF"/>
                </a:solidFill>
                <a:latin typeface="+mj-lt"/>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Segoe UI Semibold"/>
                <a:ea typeface="+mj-ea"/>
                <a:cs typeface="Segoe UI" pitchFamily="34" charset="0"/>
              </a:rPr>
              <a:t>Schedule a conversation</a:t>
            </a:r>
          </a:p>
        </p:txBody>
      </p:sp>
      <p:sp>
        <p:nvSpPr>
          <p:cNvPr id="12" name="Graphic 164">
            <a:extLst>
              <a:ext uri="{FF2B5EF4-FFF2-40B4-BE49-F238E27FC236}">
                <a16:creationId xmlns:a16="http://schemas.microsoft.com/office/drawing/2014/main" id="{1178BD8F-7248-3905-B12F-4F1A7813951F}"/>
              </a:ext>
              <a:ext uri="{C183D7F6-B498-43B3-948B-1728B52AA6E4}">
                <adec:decorative xmlns:adec="http://schemas.microsoft.com/office/drawing/2017/decorative" val="1"/>
              </a:ext>
            </a:extLst>
          </p:cNvPr>
          <p:cNvSpPr/>
          <p:nvPr/>
        </p:nvSpPr>
        <p:spPr>
          <a:xfrm>
            <a:off x="4090574" y="2622919"/>
            <a:ext cx="461730" cy="461376"/>
          </a:xfrm>
          <a:custGeom>
            <a:avLst/>
            <a:gdLst>
              <a:gd name="connsiteX0" fmla="*/ 190500 w 266700"/>
              <a:gd name="connsiteY0" fmla="*/ 0 h 266496"/>
              <a:gd name="connsiteX1" fmla="*/ 228600 w 266700"/>
              <a:gd name="connsiteY1" fmla="*/ 38100 h 266496"/>
              <a:gd name="connsiteX2" fmla="*/ 228600 w 266700"/>
              <a:gd name="connsiteY2" fmla="*/ 128956 h 266496"/>
              <a:gd name="connsiteX3" fmla="*/ 179963 w 266700"/>
              <a:gd name="connsiteY3" fmla="*/ 152143 h 266496"/>
              <a:gd name="connsiteX4" fmla="*/ 187503 w 266700"/>
              <a:gd name="connsiteY4" fmla="*/ 190297 h 266496"/>
              <a:gd name="connsiteX5" fmla="*/ 184150 w 266700"/>
              <a:gd name="connsiteY5" fmla="*/ 190297 h 266496"/>
              <a:gd name="connsiteX6" fmla="*/ 152400 w 266700"/>
              <a:gd name="connsiteY6" fmla="*/ 222047 h 266496"/>
              <a:gd name="connsiteX7" fmla="*/ 152743 w 266700"/>
              <a:gd name="connsiteY7" fmla="*/ 228600 h 266496"/>
              <a:gd name="connsiteX8" fmla="*/ 38100 w 266700"/>
              <a:gd name="connsiteY8" fmla="*/ 228600 h 266496"/>
              <a:gd name="connsiteX9" fmla="*/ 0 w 266700"/>
              <a:gd name="connsiteY9" fmla="*/ 190500 h 266496"/>
              <a:gd name="connsiteX10" fmla="*/ 0 w 266700"/>
              <a:gd name="connsiteY10" fmla="*/ 38100 h 266496"/>
              <a:gd name="connsiteX11" fmla="*/ 38100 w 266700"/>
              <a:gd name="connsiteY11" fmla="*/ 0 h 266496"/>
              <a:gd name="connsiteX12" fmla="*/ 190500 w 266700"/>
              <a:gd name="connsiteY12" fmla="*/ 0 h 266496"/>
              <a:gd name="connsiteX13" fmla="*/ 171069 w 266700"/>
              <a:gd name="connsiteY13" fmla="*/ 63119 h 266496"/>
              <a:gd name="connsiteX14" fmla="*/ 88900 w 266700"/>
              <a:gd name="connsiteY14" fmla="*/ 145288 h 266496"/>
              <a:gd name="connsiteX15" fmla="*/ 57531 w 266700"/>
              <a:gd name="connsiteY15" fmla="*/ 113919 h 266496"/>
              <a:gd name="connsiteX16" fmla="*/ 44069 w 266700"/>
              <a:gd name="connsiteY16" fmla="*/ 114394 h 266496"/>
              <a:gd name="connsiteX17" fmla="*/ 44069 w 266700"/>
              <a:gd name="connsiteY17" fmla="*/ 127381 h 266496"/>
              <a:gd name="connsiteX18" fmla="*/ 82169 w 266700"/>
              <a:gd name="connsiteY18" fmla="*/ 165481 h 266496"/>
              <a:gd name="connsiteX19" fmla="*/ 95631 w 266700"/>
              <a:gd name="connsiteY19" fmla="*/ 165481 h 266496"/>
              <a:gd name="connsiteX20" fmla="*/ 184531 w 266700"/>
              <a:gd name="connsiteY20" fmla="*/ 76581 h 266496"/>
              <a:gd name="connsiteX21" fmla="*/ 184056 w 266700"/>
              <a:gd name="connsiteY21" fmla="*/ 63119 h 266496"/>
              <a:gd name="connsiteX22" fmla="*/ 171069 w 266700"/>
              <a:gd name="connsiteY22" fmla="*/ 63119 h 266496"/>
              <a:gd name="connsiteX23" fmla="*/ 215900 w 266700"/>
              <a:gd name="connsiteY23" fmla="*/ 139497 h 266496"/>
              <a:gd name="connsiteX24" fmla="*/ 242103 w 266700"/>
              <a:gd name="connsiteY24" fmla="*/ 164068 h 266496"/>
              <a:gd name="connsiteX25" fmla="*/ 217531 w 266700"/>
              <a:gd name="connsiteY25" fmla="*/ 190271 h 266496"/>
              <a:gd name="connsiteX26" fmla="*/ 215925 w 266700"/>
              <a:gd name="connsiteY26" fmla="*/ 190271 h 266496"/>
              <a:gd name="connsiteX27" fmla="*/ 191328 w 266700"/>
              <a:gd name="connsiteY27" fmla="*/ 164093 h 266496"/>
              <a:gd name="connsiteX28" fmla="*/ 215900 w 266700"/>
              <a:gd name="connsiteY28" fmla="*/ 139497 h 266496"/>
              <a:gd name="connsiteX29" fmla="*/ 184150 w 266700"/>
              <a:gd name="connsiteY29" fmla="*/ 202997 h 266496"/>
              <a:gd name="connsiteX30" fmla="*/ 247650 w 266700"/>
              <a:gd name="connsiteY30" fmla="*/ 202997 h 266496"/>
              <a:gd name="connsiteX31" fmla="*/ 266700 w 266700"/>
              <a:gd name="connsiteY31" fmla="*/ 222047 h 266496"/>
              <a:gd name="connsiteX32" fmla="*/ 251308 w 266700"/>
              <a:gd name="connsiteY32" fmla="*/ 255245 h 266496"/>
              <a:gd name="connsiteX33" fmla="*/ 215900 w 266700"/>
              <a:gd name="connsiteY33" fmla="*/ 266497 h 266496"/>
              <a:gd name="connsiteX34" fmla="*/ 180492 w 266700"/>
              <a:gd name="connsiteY34" fmla="*/ 255245 h 266496"/>
              <a:gd name="connsiteX35" fmla="*/ 165532 w 266700"/>
              <a:gd name="connsiteY35" fmla="*/ 228600 h 266496"/>
              <a:gd name="connsiteX36" fmla="*/ 165100 w 266700"/>
              <a:gd name="connsiteY36" fmla="*/ 222047 h 266496"/>
              <a:gd name="connsiteX37" fmla="*/ 184150 w 266700"/>
              <a:gd name="connsiteY37" fmla="*/ 202997 h 266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66700" h="266496">
                <a:moveTo>
                  <a:pt x="190500" y="0"/>
                </a:moveTo>
                <a:cubicBezTo>
                  <a:pt x="211542" y="0"/>
                  <a:pt x="228600" y="17058"/>
                  <a:pt x="228600" y="38100"/>
                </a:cubicBezTo>
                <a:lnTo>
                  <a:pt x="228600" y="128956"/>
                </a:lnTo>
                <a:cubicBezTo>
                  <a:pt x="208766" y="121928"/>
                  <a:pt x="186991" y="132309"/>
                  <a:pt x="179963" y="152143"/>
                </a:cubicBezTo>
                <a:cubicBezTo>
                  <a:pt x="175307" y="165283"/>
                  <a:pt x="178199" y="179916"/>
                  <a:pt x="187503" y="190297"/>
                </a:cubicBezTo>
                <a:lnTo>
                  <a:pt x="184150" y="190297"/>
                </a:lnTo>
                <a:cubicBezTo>
                  <a:pt x="166615" y="190297"/>
                  <a:pt x="152400" y="204512"/>
                  <a:pt x="152400" y="222047"/>
                </a:cubicBezTo>
                <a:cubicBezTo>
                  <a:pt x="152400" y="224269"/>
                  <a:pt x="152527" y="226466"/>
                  <a:pt x="152743" y="228600"/>
                </a:cubicBezTo>
                <a:lnTo>
                  <a:pt x="38100" y="228600"/>
                </a:lnTo>
                <a:cubicBezTo>
                  <a:pt x="17058" y="228600"/>
                  <a:pt x="0" y="211542"/>
                  <a:pt x="0" y="190500"/>
                </a:cubicBezTo>
                <a:lnTo>
                  <a:pt x="0" y="38100"/>
                </a:lnTo>
                <a:cubicBezTo>
                  <a:pt x="0" y="17058"/>
                  <a:pt x="17058" y="0"/>
                  <a:pt x="38100" y="0"/>
                </a:cubicBezTo>
                <a:lnTo>
                  <a:pt x="190500" y="0"/>
                </a:lnTo>
                <a:close/>
                <a:moveTo>
                  <a:pt x="171069" y="63119"/>
                </a:moveTo>
                <a:lnTo>
                  <a:pt x="88900" y="145288"/>
                </a:lnTo>
                <a:lnTo>
                  <a:pt x="57531" y="113919"/>
                </a:lnTo>
                <a:cubicBezTo>
                  <a:pt x="53682" y="110333"/>
                  <a:pt x="47655" y="110546"/>
                  <a:pt x="44069" y="114394"/>
                </a:cubicBezTo>
                <a:cubicBezTo>
                  <a:pt x="40660" y="118052"/>
                  <a:pt x="40660" y="123723"/>
                  <a:pt x="44069" y="127381"/>
                </a:cubicBezTo>
                <a:lnTo>
                  <a:pt x="82169" y="165481"/>
                </a:lnTo>
                <a:cubicBezTo>
                  <a:pt x="85888" y="169195"/>
                  <a:pt x="91912" y="169195"/>
                  <a:pt x="95631" y="165481"/>
                </a:cubicBezTo>
                <a:lnTo>
                  <a:pt x="184531" y="76581"/>
                </a:lnTo>
                <a:cubicBezTo>
                  <a:pt x="188117" y="72732"/>
                  <a:pt x="187904" y="66705"/>
                  <a:pt x="184056" y="63119"/>
                </a:cubicBezTo>
                <a:cubicBezTo>
                  <a:pt x="180398" y="59710"/>
                  <a:pt x="174727" y="59710"/>
                  <a:pt x="171069" y="63119"/>
                </a:cubicBezTo>
                <a:close/>
                <a:moveTo>
                  <a:pt x="215900" y="139497"/>
                </a:moveTo>
                <a:cubicBezTo>
                  <a:pt x="229921" y="139046"/>
                  <a:pt x="241652" y="150047"/>
                  <a:pt x="242103" y="164068"/>
                </a:cubicBezTo>
                <a:cubicBezTo>
                  <a:pt x="242553" y="178089"/>
                  <a:pt x="231552" y="189820"/>
                  <a:pt x="217531" y="190271"/>
                </a:cubicBezTo>
                <a:cubicBezTo>
                  <a:pt x="216996" y="190288"/>
                  <a:pt x="216461" y="190288"/>
                  <a:pt x="215925" y="190271"/>
                </a:cubicBezTo>
                <a:cubicBezTo>
                  <a:pt x="201904" y="189835"/>
                  <a:pt x="190892" y="178115"/>
                  <a:pt x="191328" y="164093"/>
                </a:cubicBezTo>
                <a:cubicBezTo>
                  <a:pt x="191745" y="150695"/>
                  <a:pt x="202502" y="139927"/>
                  <a:pt x="215900" y="139497"/>
                </a:cubicBezTo>
                <a:close/>
                <a:moveTo>
                  <a:pt x="184150" y="202997"/>
                </a:moveTo>
                <a:lnTo>
                  <a:pt x="247650" y="202997"/>
                </a:lnTo>
                <a:cubicBezTo>
                  <a:pt x="258171" y="202997"/>
                  <a:pt x="266700" y="211526"/>
                  <a:pt x="266700" y="222047"/>
                </a:cubicBezTo>
                <a:cubicBezTo>
                  <a:pt x="266700" y="236220"/>
                  <a:pt x="260871" y="247574"/>
                  <a:pt x="251308" y="255245"/>
                </a:cubicBezTo>
                <a:cubicBezTo>
                  <a:pt x="241897" y="262801"/>
                  <a:pt x="229273" y="266497"/>
                  <a:pt x="215900" y="266497"/>
                </a:cubicBezTo>
                <a:cubicBezTo>
                  <a:pt x="202527" y="266497"/>
                  <a:pt x="189903" y="262814"/>
                  <a:pt x="180492" y="255245"/>
                </a:cubicBezTo>
                <a:cubicBezTo>
                  <a:pt x="172216" y="248659"/>
                  <a:pt x="166846" y="239095"/>
                  <a:pt x="165532" y="228600"/>
                </a:cubicBezTo>
                <a:cubicBezTo>
                  <a:pt x="165240" y="226428"/>
                  <a:pt x="165096" y="224238"/>
                  <a:pt x="165100" y="222047"/>
                </a:cubicBezTo>
                <a:cubicBezTo>
                  <a:pt x="165100" y="211526"/>
                  <a:pt x="173629" y="202997"/>
                  <a:pt x="184150" y="202997"/>
                </a:cubicBezTo>
                <a:close/>
              </a:path>
            </a:pathLst>
          </a:custGeom>
          <a:gradFill flip="none" rotWithShape="1">
            <a:gsLst>
              <a:gs pos="0">
                <a:srgbClr val="399A91"/>
              </a:gs>
              <a:gs pos="80000">
                <a:srgbClr val="0A6BBA"/>
              </a:gs>
            </a:gsLst>
            <a:path path="circle">
              <a:fillToRect l="100000" t="100000"/>
            </a:path>
            <a:tileRect r="-100000" b="-100000"/>
          </a:gra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91F2C"/>
              </a:solidFill>
              <a:effectLst/>
              <a:uLnTx/>
              <a:uFillTx/>
              <a:latin typeface="Segoe Sans Display"/>
              <a:ea typeface="+mn-ea"/>
              <a:cs typeface="Segoe UI" pitchFamily="34" charset="0"/>
            </a:endParaRPr>
          </a:p>
        </p:txBody>
      </p:sp>
      <p:sp>
        <p:nvSpPr>
          <p:cNvPr id="40" name="TextBox 39">
            <a:extLst>
              <a:ext uri="{FF2B5EF4-FFF2-40B4-BE49-F238E27FC236}">
                <a16:creationId xmlns:a16="http://schemas.microsoft.com/office/drawing/2014/main" id="{7900B91E-8359-3E13-D013-5E12F221D5F8}"/>
              </a:ext>
              <a:ext uri="{C183D7F6-B498-43B3-948B-1728B52AA6E4}">
                <adec:decorative xmlns:adec="http://schemas.microsoft.com/office/drawing/2017/decorative" val="0"/>
              </a:ext>
            </a:extLst>
          </p:cNvPr>
          <p:cNvSpPr txBox="1">
            <a:spLocks/>
          </p:cNvSpPr>
          <p:nvPr/>
        </p:nvSpPr>
        <p:spPr>
          <a:xfrm>
            <a:off x="8950998" y="3807566"/>
            <a:ext cx="2385772" cy="89380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defTabSz="932472" fontAlgn="base">
              <a:spcBef>
                <a:spcPct val="0"/>
              </a:spcBef>
              <a:spcAft>
                <a:spcPct val="0"/>
              </a:spcAft>
              <a:defRPr sz="2200">
                <a:solidFill>
                  <a:srgbClr val="FFFFFF"/>
                </a:solidFill>
                <a:latin typeface="+mj-lt"/>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Segoe UI Semibold"/>
                <a:ea typeface="+mj-ea"/>
                <a:cs typeface="Segoe UI" pitchFamily="34" charset="0"/>
              </a:rPr>
              <a:t>Schedule an AI Workshop </a:t>
            </a:r>
          </a:p>
        </p:txBody>
      </p:sp>
      <p:sp>
        <p:nvSpPr>
          <p:cNvPr id="37" name="TextBox 36">
            <a:extLst>
              <a:ext uri="{FF2B5EF4-FFF2-40B4-BE49-F238E27FC236}">
                <a16:creationId xmlns:a16="http://schemas.microsoft.com/office/drawing/2014/main" id="{2AB75F0F-430A-8013-12B4-D4185F779250}"/>
              </a:ext>
            </a:extLst>
          </p:cNvPr>
          <p:cNvSpPr txBox="1"/>
          <p:nvPr/>
        </p:nvSpPr>
        <p:spPr>
          <a:xfrm>
            <a:off x="5175649" y="4100584"/>
            <a:ext cx="3361634" cy="307777"/>
          </a:xfrm>
          <a:prstGeom prst="rect">
            <a:avLst/>
          </a:prstGeom>
          <a:noFill/>
        </p:spPr>
        <p:txBody>
          <a:bodyPr wrap="square" lIns="0" tIns="0" rIns="0" bIns="0" anchor="ctr">
            <a:spAutoFit/>
          </a:bodyPr>
          <a:lstStyle/>
          <a:p>
            <a:pPr marL="0" marR="0" lvl="0" indent="0" algn="l" defTabSz="2275850" rtl="0" eaLnBrk="1" fontAlgn="base" latinLnBrk="0" hangingPunct="1">
              <a:lnSpc>
                <a:spcPct val="100000"/>
              </a:lnSpc>
              <a:spcBef>
                <a:spcPts val="200"/>
              </a:spcBef>
              <a:spcAft>
                <a:spcPct val="0"/>
              </a:spcAft>
              <a:buClrTx/>
              <a:buSzTx/>
              <a:buFontTx/>
              <a:buNone/>
              <a:tabLst>
                <a:tab pos="3701239" algn="l"/>
              </a:tabLst>
              <a:defRPr/>
            </a:pPr>
            <a:r>
              <a:rPr kumimoji="0" lang="en-GB" sz="2000" b="0" i="0" u="none" strike="noStrike" kern="1200" cap="none" spc="0" normalizeH="0" baseline="0" noProof="0">
                <a:ln w="3175">
                  <a:noFill/>
                </a:ln>
                <a:solidFill>
                  <a:srgbClr val="000000"/>
                </a:solidFill>
                <a:effectLst/>
                <a:uLnTx/>
                <a:uFillTx/>
                <a:latin typeface="Segoe UI Semibold"/>
                <a:ea typeface="+mn-ea"/>
                <a:cs typeface="+mn-cs"/>
              </a:rPr>
              <a:t> Develop an AI Strategy</a:t>
            </a:r>
          </a:p>
        </p:txBody>
      </p:sp>
      <p:sp>
        <p:nvSpPr>
          <p:cNvPr id="13" name="Graphic 80">
            <a:extLst>
              <a:ext uri="{FF2B5EF4-FFF2-40B4-BE49-F238E27FC236}">
                <a16:creationId xmlns:a16="http://schemas.microsoft.com/office/drawing/2014/main" id="{6A2EBF80-1313-8374-5898-EE7AF0C74E13}"/>
              </a:ext>
              <a:ext uri="{C183D7F6-B498-43B3-948B-1728B52AA6E4}">
                <adec:decorative xmlns:adec="http://schemas.microsoft.com/office/drawing/2017/decorative" val="1"/>
              </a:ext>
            </a:extLst>
          </p:cNvPr>
          <p:cNvSpPr>
            <a:spLocks/>
          </p:cNvSpPr>
          <p:nvPr/>
        </p:nvSpPr>
        <p:spPr>
          <a:xfrm>
            <a:off x="4133813" y="3995693"/>
            <a:ext cx="375252" cy="517554"/>
          </a:xfrm>
          <a:custGeom>
            <a:avLst/>
            <a:gdLst>
              <a:gd name="connsiteX0" fmla="*/ 102756 w 138112"/>
              <a:gd name="connsiteY0" fmla="*/ 161906 h 190490"/>
              <a:gd name="connsiteX1" fmla="*/ 99993 w 138112"/>
              <a:gd name="connsiteY1" fmla="*/ 173898 h 190490"/>
              <a:gd name="connsiteX2" fmla="*/ 80753 w 138112"/>
              <a:gd name="connsiteY2" fmla="*/ 190424 h 190490"/>
              <a:gd name="connsiteX3" fmla="*/ 79105 w 138112"/>
              <a:gd name="connsiteY3" fmla="*/ 190490 h 190490"/>
              <a:gd name="connsiteX4" fmla="*/ 58998 w 138112"/>
              <a:gd name="connsiteY4" fmla="*/ 190490 h 190490"/>
              <a:gd name="connsiteX5" fmla="*/ 38548 w 138112"/>
              <a:gd name="connsiteY5" fmla="*/ 175470 h 190490"/>
              <a:gd name="connsiteX6" fmla="*/ 38110 w 138112"/>
              <a:gd name="connsiteY6" fmla="*/ 173879 h 190490"/>
              <a:gd name="connsiteX7" fmla="*/ 35347 w 138112"/>
              <a:gd name="connsiteY7" fmla="*/ 161906 h 190490"/>
              <a:gd name="connsiteX8" fmla="*/ 102756 w 138112"/>
              <a:gd name="connsiteY8" fmla="*/ 161906 h 190490"/>
              <a:gd name="connsiteX9" fmla="*/ 69056 w 138112"/>
              <a:gd name="connsiteY9" fmla="*/ 0 h 190490"/>
              <a:gd name="connsiteX10" fmla="*/ 138113 w 138112"/>
              <a:gd name="connsiteY10" fmla="*/ 69056 h 190490"/>
              <a:gd name="connsiteX11" fmla="*/ 111776 w 138112"/>
              <a:gd name="connsiteY11" fmla="*/ 124682 h 190490"/>
              <a:gd name="connsiteX12" fmla="*/ 111100 w 138112"/>
              <a:gd name="connsiteY12" fmla="*/ 125873 h 190490"/>
              <a:gd name="connsiteX13" fmla="*/ 106070 w 138112"/>
              <a:gd name="connsiteY13" fmla="*/ 147618 h 190490"/>
              <a:gd name="connsiteX14" fmla="*/ 76200 w 138112"/>
              <a:gd name="connsiteY14" fmla="*/ 147618 h 190490"/>
              <a:gd name="connsiteX15" fmla="*/ 76200 w 138112"/>
              <a:gd name="connsiteY15" fmla="*/ 83334 h 190490"/>
              <a:gd name="connsiteX16" fmla="*/ 69056 w 138112"/>
              <a:gd name="connsiteY16" fmla="*/ 76190 h 190490"/>
              <a:gd name="connsiteX17" fmla="*/ 61913 w 138112"/>
              <a:gd name="connsiteY17" fmla="*/ 83334 h 190490"/>
              <a:gd name="connsiteX18" fmla="*/ 61913 w 138112"/>
              <a:gd name="connsiteY18" fmla="*/ 147628 h 190490"/>
              <a:gd name="connsiteX19" fmla="*/ 32042 w 138112"/>
              <a:gd name="connsiteY19" fmla="*/ 147628 h 190490"/>
              <a:gd name="connsiteX20" fmla="*/ 27032 w 138112"/>
              <a:gd name="connsiteY20" fmla="*/ 125882 h 190490"/>
              <a:gd name="connsiteX21" fmla="*/ 26356 w 138112"/>
              <a:gd name="connsiteY21" fmla="*/ 124701 h 190490"/>
              <a:gd name="connsiteX22" fmla="*/ 0 w 138112"/>
              <a:gd name="connsiteY22" fmla="*/ 69047 h 190490"/>
              <a:gd name="connsiteX23" fmla="*/ 69056 w 138112"/>
              <a:gd name="connsiteY23" fmla="*/ 0 h 190490"/>
              <a:gd name="connsiteX24" fmla="*/ 61913 w 138112"/>
              <a:gd name="connsiteY24" fmla="*/ 45244 h 190490"/>
              <a:gd name="connsiteX25" fmla="*/ 61913 w 138112"/>
              <a:gd name="connsiteY25" fmla="*/ 59531 h 190490"/>
              <a:gd name="connsiteX26" fmla="*/ 69056 w 138112"/>
              <a:gd name="connsiteY26" fmla="*/ 66675 h 190490"/>
              <a:gd name="connsiteX27" fmla="*/ 76200 w 138112"/>
              <a:gd name="connsiteY27" fmla="*/ 59531 h 190490"/>
              <a:gd name="connsiteX28" fmla="*/ 76200 w 138112"/>
              <a:gd name="connsiteY28" fmla="*/ 45244 h 190490"/>
              <a:gd name="connsiteX29" fmla="*/ 69056 w 138112"/>
              <a:gd name="connsiteY29" fmla="*/ 38100 h 190490"/>
              <a:gd name="connsiteX30" fmla="*/ 61913 w 138112"/>
              <a:gd name="connsiteY30" fmla="*/ 45244 h 190490"/>
              <a:gd name="connsiteX31" fmla="*/ 109823 w 138112"/>
              <a:gd name="connsiteY31" fmla="*/ 59198 h 190490"/>
              <a:gd name="connsiteX32" fmla="*/ 99727 w 138112"/>
              <a:gd name="connsiteY32" fmla="*/ 59198 h 190490"/>
              <a:gd name="connsiteX33" fmla="*/ 89621 w 138112"/>
              <a:gd name="connsiteY33" fmla="*/ 69294 h 190490"/>
              <a:gd name="connsiteX34" fmla="*/ 89441 w 138112"/>
              <a:gd name="connsiteY34" fmla="*/ 79396 h 190490"/>
              <a:gd name="connsiteX35" fmla="*/ 99542 w 138112"/>
              <a:gd name="connsiteY35" fmla="*/ 79576 h 190490"/>
              <a:gd name="connsiteX36" fmla="*/ 99717 w 138112"/>
              <a:gd name="connsiteY36" fmla="*/ 79400 h 190490"/>
              <a:gd name="connsiteX37" fmla="*/ 109823 w 138112"/>
              <a:gd name="connsiteY37" fmla="*/ 69304 h 190490"/>
              <a:gd name="connsiteX38" fmla="*/ 109823 w 138112"/>
              <a:gd name="connsiteY38" fmla="*/ 59207 h 190490"/>
              <a:gd name="connsiteX39" fmla="*/ 38386 w 138112"/>
              <a:gd name="connsiteY39" fmla="*/ 59198 h 190490"/>
              <a:gd name="connsiteX40" fmla="*/ 28289 w 138112"/>
              <a:gd name="connsiteY40" fmla="*/ 59554 h 190490"/>
              <a:gd name="connsiteX41" fmla="*/ 28289 w 138112"/>
              <a:gd name="connsiteY41" fmla="*/ 69294 h 190490"/>
              <a:gd name="connsiteX42" fmla="*/ 38386 w 138112"/>
              <a:gd name="connsiteY42" fmla="*/ 79400 h 190490"/>
              <a:gd name="connsiteX43" fmla="*/ 48487 w 138112"/>
              <a:gd name="connsiteY43" fmla="*/ 79580 h 190490"/>
              <a:gd name="connsiteX44" fmla="*/ 48667 w 138112"/>
              <a:gd name="connsiteY44" fmla="*/ 69479 h 190490"/>
              <a:gd name="connsiteX45" fmla="*/ 48492 w 138112"/>
              <a:gd name="connsiteY45" fmla="*/ 69304 h 190490"/>
              <a:gd name="connsiteX46" fmla="*/ 38395 w 138112"/>
              <a:gd name="connsiteY46" fmla="*/ 59207 h 19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38112" h="190490">
                <a:moveTo>
                  <a:pt x="102756" y="161906"/>
                </a:moveTo>
                <a:lnTo>
                  <a:pt x="99993" y="173898"/>
                </a:lnTo>
                <a:cubicBezTo>
                  <a:pt x="97878" y="183018"/>
                  <a:pt x="90087" y="189708"/>
                  <a:pt x="80753" y="190424"/>
                </a:cubicBezTo>
                <a:lnTo>
                  <a:pt x="79105" y="190490"/>
                </a:lnTo>
                <a:lnTo>
                  <a:pt x="58998" y="190490"/>
                </a:lnTo>
                <a:cubicBezTo>
                  <a:pt x="49631" y="190490"/>
                  <a:pt x="41349" y="184408"/>
                  <a:pt x="38548" y="175470"/>
                </a:cubicBezTo>
                <a:lnTo>
                  <a:pt x="38110" y="173879"/>
                </a:lnTo>
                <a:lnTo>
                  <a:pt x="35347" y="161906"/>
                </a:lnTo>
                <a:lnTo>
                  <a:pt x="102756" y="161906"/>
                </a:lnTo>
                <a:close/>
                <a:moveTo>
                  <a:pt x="69056" y="0"/>
                </a:moveTo>
                <a:cubicBezTo>
                  <a:pt x="107195" y="0"/>
                  <a:pt x="138113" y="30918"/>
                  <a:pt x="138113" y="69056"/>
                </a:cubicBezTo>
                <a:cubicBezTo>
                  <a:pt x="138113" y="89402"/>
                  <a:pt x="129197" y="108042"/>
                  <a:pt x="111776" y="124682"/>
                </a:cubicBezTo>
                <a:cubicBezTo>
                  <a:pt x="111439" y="125004"/>
                  <a:pt x="111203" y="125419"/>
                  <a:pt x="111100" y="125873"/>
                </a:cubicBezTo>
                <a:lnTo>
                  <a:pt x="106070" y="147618"/>
                </a:lnTo>
                <a:lnTo>
                  <a:pt x="76200" y="147618"/>
                </a:lnTo>
                <a:lnTo>
                  <a:pt x="76200" y="83334"/>
                </a:lnTo>
                <a:cubicBezTo>
                  <a:pt x="76200" y="79389"/>
                  <a:pt x="73002" y="76190"/>
                  <a:pt x="69056" y="76190"/>
                </a:cubicBezTo>
                <a:cubicBezTo>
                  <a:pt x="65111" y="76190"/>
                  <a:pt x="61913" y="79389"/>
                  <a:pt x="61913" y="83334"/>
                </a:cubicBezTo>
                <a:lnTo>
                  <a:pt x="61913" y="147628"/>
                </a:lnTo>
                <a:lnTo>
                  <a:pt x="32042" y="147628"/>
                </a:lnTo>
                <a:lnTo>
                  <a:pt x="27032" y="125882"/>
                </a:lnTo>
                <a:cubicBezTo>
                  <a:pt x="26926" y="125431"/>
                  <a:pt x="26691" y="125020"/>
                  <a:pt x="26356" y="124701"/>
                </a:cubicBezTo>
                <a:cubicBezTo>
                  <a:pt x="8925" y="108042"/>
                  <a:pt x="0" y="89402"/>
                  <a:pt x="0" y="69047"/>
                </a:cubicBezTo>
                <a:cubicBezTo>
                  <a:pt x="5" y="30912"/>
                  <a:pt x="30921" y="0"/>
                  <a:pt x="69056" y="0"/>
                </a:cubicBezTo>
                <a:close/>
                <a:moveTo>
                  <a:pt x="61913" y="45244"/>
                </a:moveTo>
                <a:lnTo>
                  <a:pt x="61913" y="59531"/>
                </a:lnTo>
                <a:cubicBezTo>
                  <a:pt x="61913" y="63477"/>
                  <a:pt x="65111" y="66675"/>
                  <a:pt x="69056" y="66675"/>
                </a:cubicBezTo>
                <a:cubicBezTo>
                  <a:pt x="73002" y="66675"/>
                  <a:pt x="76200" y="63477"/>
                  <a:pt x="76200" y="59531"/>
                </a:cubicBezTo>
                <a:lnTo>
                  <a:pt x="76200" y="45244"/>
                </a:lnTo>
                <a:cubicBezTo>
                  <a:pt x="76200" y="41298"/>
                  <a:pt x="73002" y="38100"/>
                  <a:pt x="69056" y="38100"/>
                </a:cubicBezTo>
                <a:cubicBezTo>
                  <a:pt x="65111" y="38100"/>
                  <a:pt x="61913" y="41298"/>
                  <a:pt x="61913" y="45244"/>
                </a:cubicBezTo>
                <a:close/>
                <a:moveTo>
                  <a:pt x="109823" y="59198"/>
                </a:moveTo>
                <a:cubicBezTo>
                  <a:pt x="107034" y="56412"/>
                  <a:pt x="102516" y="56412"/>
                  <a:pt x="99727" y="59198"/>
                </a:cubicBezTo>
                <a:lnTo>
                  <a:pt x="89621" y="69294"/>
                </a:lnTo>
                <a:cubicBezTo>
                  <a:pt x="86781" y="72034"/>
                  <a:pt x="86701" y="76556"/>
                  <a:pt x="89441" y="79396"/>
                </a:cubicBezTo>
                <a:cubicBezTo>
                  <a:pt x="92180" y="82235"/>
                  <a:pt x="96703" y="82315"/>
                  <a:pt x="99542" y="79576"/>
                </a:cubicBezTo>
                <a:cubicBezTo>
                  <a:pt x="99601" y="79519"/>
                  <a:pt x="99660" y="79459"/>
                  <a:pt x="99717" y="79400"/>
                </a:cubicBezTo>
                <a:lnTo>
                  <a:pt x="109823" y="69304"/>
                </a:lnTo>
                <a:cubicBezTo>
                  <a:pt x="112609" y="66515"/>
                  <a:pt x="112609" y="61997"/>
                  <a:pt x="109823" y="59207"/>
                </a:cubicBezTo>
                <a:close/>
                <a:moveTo>
                  <a:pt x="38386" y="59198"/>
                </a:moveTo>
                <a:cubicBezTo>
                  <a:pt x="35499" y="56508"/>
                  <a:pt x="30979" y="56668"/>
                  <a:pt x="28289" y="59554"/>
                </a:cubicBezTo>
                <a:cubicBezTo>
                  <a:pt x="25733" y="62298"/>
                  <a:pt x="25733" y="66551"/>
                  <a:pt x="28289" y="69294"/>
                </a:cubicBezTo>
                <a:lnTo>
                  <a:pt x="38386" y="79400"/>
                </a:lnTo>
                <a:cubicBezTo>
                  <a:pt x="41125" y="82240"/>
                  <a:pt x="45648" y="82320"/>
                  <a:pt x="48487" y="79580"/>
                </a:cubicBezTo>
                <a:cubicBezTo>
                  <a:pt x="51326" y="76841"/>
                  <a:pt x="51406" y="72319"/>
                  <a:pt x="48667" y="69479"/>
                </a:cubicBezTo>
                <a:cubicBezTo>
                  <a:pt x="48610" y="69420"/>
                  <a:pt x="48551" y="69361"/>
                  <a:pt x="48492" y="69304"/>
                </a:cubicBezTo>
                <a:lnTo>
                  <a:pt x="38395" y="59207"/>
                </a:lnTo>
                <a:close/>
              </a:path>
            </a:pathLst>
          </a:custGeom>
          <a:gradFill flip="none" rotWithShape="1">
            <a:gsLst>
              <a:gs pos="0">
                <a:srgbClr val="399A91"/>
              </a:gs>
              <a:gs pos="80000">
                <a:srgbClr val="0A6BBA"/>
              </a:gs>
            </a:gsLst>
            <a:path path="circle">
              <a:fillToRect l="100000" t="100000"/>
            </a:path>
            <a:tileRect r="-100000" b="-100000"/>
          </a:gra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0" cap="none" spc="0" normalizeH="0" baseline="0" noProof="0">
              <a:ln>
                <a:noFill/>
              </a:ln>
              <a:solidFill>
                <a:srgbClr val="091F2C"/>
              </a:solidFill>
              <a:effectLst/>
              <a:uLnTx/>
              <a:uFillTx/>
              <a:latin typeface="Segoe Sans Display"/>
              <a:ea typeface="+mn-ea"/>
              <a:cs typeface="Segoe UI" pitchFamily="34" charset="0"/>
            </a:endParaRPr>
          </a:p>
        </p:txBody>
      </p:sp>
      <p:sp>
        <p:nvSpPr>
          <p:cNvPr id="46" name="TextBox 45">
            <a:extLst>
              <a:ext uri="{FF2B5EF4-FFF2-40B4-BE49-F238E27FC236}">
                <a16:creationId xmlns:a16="http://schemas.microsoft.com/office/drawing/2014/main" id="{F1527BCD-C70C-3ECD-9EA1-508C8D18EE41}"/>
              </a:ext>
            </a:extLst>
          </p:cNvPr>
          <p:cNvSpPr txBox="1"/>
          <p:nvPr/>
        </p:nvSpPr>
        <p:spPr>
          <a:xfrm>
            <a:off x="5175649" y="5501446"/>
            <a:ext cx="3361634" cy="307777"/>
          </a:xfrm>
          <a:prstGeom prst="rect">
            <a:avLst/>
          </a:prstGeom>
          <a:noFill/>
        </p:spPr>
        <p:txBody>
          <a:bodyPr wrap="square" lIns="0" tIns="0" rIns="0" bIns="0" anchor="ctr">
            <a:spAutoFit/>
          </a:bodyPr>
          <a:lstStyle/>
          <a:p>
            <a:pPr marL="0" marR="0" lvl="0" indent="0" algn="l" defTabSz="2275850" rtl="0" eaLnBrk="1" fontAlgn="base" latinLnBrk="0" hangingPunct="1">
              <a:lnSpc>
                <a:spcPct val="100000"/>
              </a:lnSpc>
              <a:spcBef>
                <a:spcPts val="200"/>
              </a:spcBef>
              <a:spcAft>
                <a:spcPct val="0"/>
              </a:spcAft>
              <a:buClrTx/>
              <a:buSzTx/>
              <a:buFontTx/>
              <a:buNone/>
              <a:tabLst>
                <a:tab pos="3701239" algn="l"/>
              </a:tabLst>
              <a:defRPr/>
            </a:pPr>
            <a:r>
              <a:rPr kumimoji="0" lang="en-US" sz="2000" b="0" i="0" u="none" strike="noStrike" kern="1200" cap="none" spc="0" normalizeH="0" baseline="0" noProof="0">
                <a:ln w="3175">
                  <a:noFill/>
                </a:ln>
                <a:solidFill>
                  <a:srgbClr val="000000"/>
                </a:solidFill>
                <a:effectLst/>
                <a:uLnTx/>
                <a:uFillTx/>
                <a:latin typeface="Segoe UI Semibold"/>
                <a:ea typeface="+mn-ea"/>
                <a:cs typeface="+mn-cs"/>
              </a:rPr>
              <a:t>Build and Test your Agents </a:t>
            </a:r>
          </a:p>
        </p:txBody>
      </p:sp>
      <p:sp>
        <p:nvSpPr>
          <p:cNvPr id="55" name="TextBox 54">
            <a:extLst>
              <a:ext uri="{FF2B5EF4-FFF2-40B4-BE49-F238E27FC236}">
                <a16:creationId xmlns:a16="http://schemas.microsoft.com/office/drawing/2014/main" id="{253ACC51-30D9-7CDC-5CEF-1E5DD16508DA}"/>
              </a:ext>
              <a:ext uri="{C183D7F6-B498-43B3-948B-1728B52AA6E4}">
                <adec:decorative xmlns:adec="http://schemas.microsoft.com/office/drawing/2017/decorative" val="0"/>
              </a:ext>
            </a:extLst>
          </p:cNvPr>
          <p:cNvSpPr txBox="1">
            <a:spLocks/>
          </p:cNvSpPr>
          <p:nvPr/>
        </p:nvSpPr>
        <p:spPr>
          <a:xfrm>
            <a:off x="8950998" y="5208429"/>
            <a:ext cx="2385772" cy="89380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defTabSz="932472" fontAlgn="base">
              <a:spcBef>
                <a:spcPct val="0"/>
              </a:spcBef>
              <a:spcAft>
                <a:spcPct val="0"/>
              </a:spcAft>
              <a:defRPr sz="2200">
                <a:solidFill>
                  <a:srgbClr val="FFFFFF"/>
                </a:solidFill>
                <a:latin typeface="+mj-lt"/>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Segoe UI Semibold"/>
                <a:ea typeface="+mj-ea"/>
                <a:cs typeface="Segoe UI" pitchFamily="34" charset="0"/>
              </a:rPr>
              <a:t>Arrange a session for agent prototyping</a:t>
            </a:r>
            <a:endParaRPr kumimoji="0" lang="en-US" sz="1800" b="0" i="0" u="none" strike="noStrike" kern="1200" cap="none" spc="0" normalizeH="0" baseline="0" noProof="0" err="1">
              <a:ln>
                <a:noFill/>
              </a:ln>
              <a:solidFill>
                <a:srgbClr val="FFFFFF"/>
              </a:solidFill>
              <a:effectLst/>
              <a:uLnTx/>
              <a:uFillTx/>
              <a:latin typeface="Segoe UI Semibold"/>
              <a:ea typeface="+mj-ea"/>
              <a:cs typeface="Segoe UI" pitchFamily="34" charset="0"/>
            </a:endParaRPr>
          </a:p>
        </p:txBody>
      </p:sp>
      <p:sp>
        <p:nvSpPr>
          <p:cNvPr id="14" name="Freeform: Shape 13">
            <a:extLst>
              <a:ext uri="{FF2B5EF4-FFF2-40B4-BE49-F238E27FC236}">
                <a16:creationId xmlns:a16="http://schemas.microsoft.com/office/drawing/2014/main" id="{C27747A2-5A09-DA00-A910-C2648A4C3179}"/>
              </a:ext>
              <a:ext uri="{C183D7F6-B498-43B3-948B-1728B52AA6E4}">
                <adec:decorative xmlns:adec="http://schemas.microsoft.com/office/drawing/2017/decorative" val="1"/>
              </a:ext>
            </a:extLst>
          </p:cNvPr>
          <p:cNvSpPr>
            <a:spLocks noChangeAspect="1"/>
          </p:cNvSpPr>
          <p:nvPr/>
        </p:nvSpPr>
        <p:spPr>
          <a:xfrm>
            <a:off x="4088981" y="5422900"/>
            <a:ext cx="464916" cy="464866"/>
          </a:xfrm>
          <a:custGeom>
            <a:avLst/>
            <a:gdLst>
              <a:gd name="connsiteX0" fmla="*/ 125635 w 765566"/>
              <a:gd name="connsiteY0" fmla="*/ 561137 h 765489"/>
              <a:gd name="connsiteX1" fmla="*/ 47149 w 765566"/>
              <a:gd name="connsiteY1" fmla="*/ 639718 h 765489"/>
              <a:gd name="connsiteX2" fmla="*/ 125635 w 765566"/>
              <a:gd name="connsiteY2" fmla="*/ 718299 h 765489"/>
              <a:gd name="connsiteX3" fmla="*/ 204216 w 765566"/>
              <a:gd name="connsiteY3" fmla="*/ 639718 h 765489"/>
              <a:gd name="connsiteX4" fmla="*/ 125635 w 765566"/>
              <a:gd name="connsiteY4" fmla="*/ 561137 h 765489"/>
              <a:gd name="connsiteX5" fmla="*/ 482977 w 765566"/>
              <a:gd name="connsiteY5" fmla="*/ 451741 h 765489"/>
              <a:gd name="connsiteX6" fmla="*/ 505491 w 765566"/>
              <a:gd name="connsiteY6" fmla="*/ 458266 h 765489"/>
              <a:gd name="connsiteX7" fmla="*/ 509302 w 765566"/>
              <a:gd name="connsiteY7" fmla="*/ 461504 h 765489"/>
              <a:gd name="connsiteX8" fmla="*/ 608838 w 765566"/>
              <a:gd name="connsiteY8" fmla="*/ 561041 h 765489"/>
              <a:gd name="connsiteX9" fmla="*/ 708374 w 765566"/>
              <a:gd name="connsiteY9" fmla="*/ 461599 h 765489"/>
              <a:gd name="connsiteX10" fmla="*/ 752094 w 765566"/>
              <a:gd name="connsiteY10" fmla="*/ 458361 h 765489"/>
              <a:gd name="connsiteX11" fmla="*/ 751903 w 765566"/>
              <a:gd name="connsiteY11" fmla="*/ 458171 h 765489"/>
              <a:gd name="connsiteX12" fmla="*/ 755713 w 765566"/>
              <a:gd name="connsiteY12" fmla="*/ 461409 h 765489"/>
              <a:gd name="connsiteX13" fmla="*/ 758952 w 765566"/>
              <a:gd name="connsiteY13" fmla="*/ 505224 h 765489"/>
              <a:gd name="connsiteX14" fmla="*/ 755713 w 765566"/>
              <a:gd name="connsiteY14" fmla="*/ 509034 h 765489"/>
              <a:gd name="connsiteX15" fmla="*/ 656177 w 765566"/>
              <a:gd name="connsiteY15" fmla="*/ 608570 h 765489"/>
              <a:gd name="connsiteX16" fmla="*/ 755713 w 765566"/>
              <a:gd name="connsiteY16" fmla="*/ 708107 h 765489"/>
              <a:gd name="connsiteX17" fmla="*/ 758952 w 765566"/>
              <a:gd name="connsiteY17" fmla="*/ 751826 h 765489"/>
              <a:gd name="connsiteX18" fmla="*/ 755713 w 765566"/>
              <a:gd name="connsiteY18" fmla="*/ 755636 h 765489"/>
              <a:gd name="connsiteX19" fmla="*/ 711898 w 765566"/>
              <a:gd name="connsiteY19" fmla="*/ 758875 h 765489"/>
              <a:gd name="connsiteX20" fmla="*/ 708088 w 765566"/>
              <a:gd name="connsiteY20" fmla="*/ 755636 h 765489"/>
              <a:gd name="connsiteX21" fmla="*/ 608552 w 765566"/>
              <a:gd name="connsiteY21" fmla="*/ 656100 h 765489"/>
              <a:gd name="connsiteX22" fmla="*/ 509111 w 765566"/>
              <a:gd name="connsiteY22" fmla="*/ 755636 h 765489"/>
              <a:gd name="connsiteX23" fmla="*/ 465391 w 765566"/>
              <a:gd name="connsiteY23" fmla="*/ 758875 h 765489"/>
              <a:gd name="connsiteX24" fmla="*/ 461581 w 765566"/>
              <a:gd name="connsiteY24" fmla="*/ 755636 h 765489"/>
              <a:gd name="connsiteX25" fmla="*/ 458343 w 765566"/>
              <a:gd name="connsiteY25" fmla="*/ 711821 h 765489"/>
              <a:gd name="connsiteX26" fmla="*/ 461581 w 765566"/>
              <a:gd name="connsiteY26" fmla="*/ 708011 h 765489"/>
              <a:gd name="connsiteX27" fmla="*/ 561118 w 765566"/>
              <a:gd name="connsiteY27" fmla="*/ 608475 h 765489"/>
              <a:gd name="connsiteX28" fmla="*/ 461677 w 765566"/>
              <a:gd name="connsiteY28" fmla="*/ 509034 h 765489"/>
              <a:gd name="connsiteX29" fmla="*/ 458438 w 765566"/>
              <a:gd name="connsiteY29" fmla="*/ 465314 h 765489"/>
              <a:gd name="connsiteX30" fmla="*/ 461677 w 765566"/>
              <a:gd name="connsiteY30" fmla="*/ 461504 h 765489"/>
              <a:gd name="connsiteX31" fmla="*/ 482977 w 765566"/>
              <a:gd name="connsiteY31" fmla="*/ 451741 h 765489"/>
              <a:gd name="connsiteX32" fmla="*/ 31301 w 765566"/>
              <a:gd name="connsiteY32" fmla="*/ 161 h 765489"/>
              <a:gd name="connsiteX33" fmla="*/ 53816 w 765566"/>
              <a:gd name="connsiteY33" fmla="*/ 6686 h 765489"/>
              <a:gd name="connsiteX34" fmla="*/ 57625 w 765566"/>
              <a:gd name="connsiteY34" fmla="*/ 9924 h 765489"/>
              <a:gd name="connsiteX35" fmla="*/ 157162 w 765566"/>
              <a:gd name="connsiteY35" fmla="*/ 109461 h 765489"/>
              <a:gd name="connsiteX36" fmla="*/ 256698 w 765566"/>
              <a:gd name="connsiteY36" fmla="*/ 10019 h 765489"/>
              <a:gd name="connsiteX37" fmla="*/ 300418 w 765566"/>
              <a:gd name="connsiteY37" fmla="*/ 6781 h 765489"/>
              <a:gd name="connsiteX38" fmla="*/ 300227 w 765566"/>
              <a:gd name="connsiteY38" fmla="*/ 6591 h 765489"/>
              <a:gd name="connsiteX39" fmla="*/ 304037 w 765566"/>
              <a:gd name="connsiteY39" fmla="*/ 9829 h 765489"/>
              <a:gd name="connsiteX40" fmla="*/ 307276 w 765566"/>
              <a:gd name="connsiteY40" fmla="*/ 53644 h 765489"/>
              <a:gd name="connsiteX41" fmla="*/ 304037 w 765566"/>
              <a:gd name="connsiteY41" fmla="*/ 57454 h 765489"/>
              <a:gd name="connsiteX42" fmla="*/ 204501 w 765566"/>
              <a:gd name="connsiteY42" fmla="*/ 156990 h 765489"/>
              <a:gd name="connsiteX43" fmla="*/ 304037 w 765566"/>
              <a:gd name="connsiteY43" fmla="*/ 256526 h 765489"/>
              <a:gd name="connsiteX44" fmla="*/ 307276 w 765566"/>
              <a:gd name="connsiteY44" fmla="*/ 300246 h 765489"/>
              <a:gd name="connsiteX45" fmla="*/ 304037 w 765566"/>
              <a:gd name="connsiteY45" fmla="*/ 304056 h 765489"/>
              <a:gd name="connsiteX46" fmla="*/ 260222 w 765566"/>
              <a:gd name="connsiteY46" fmla="*/ 307295 h 765489"/>
              <a:gd name="connsiteX47" fmla="*/ 256412 w 765566"/>
              <a:gd name="connsiteY47" fmla="*/ 304056 h 765489"/>
              <a:gd name="connsiteX48" fmla="*/ 156876 w 765566"/>
              <a:gd name="connsiteY48" fmla="*/ 204520 h 765489"/>
              <a:gd name="connsiteX49" fmla="*/ 57435 w 765566"/>
              <a:gd name="connsiteY49" fmla="*/ 304056 h 765489"/>
              <a:gd name="connsiteX50" fmla="*/ 13715 w 765566"/>
              <a:gd name="connsiteY50" fmla="*/ 307295 h 765489"/>
              <a:gd name="connsiteX51" fmla="*/ 9905 w 765566"/>
              <a:gd name="connsiteY51" fmla="*/ 304056 h 765489"/>
              <a:gd name="connsiteX52" fmla="*/ 6667 w 765566"/>
              <a:gd name="connsiteY52" fmla="*/ 260241 h 765489"/>
              <a:gd name="connsiteX53" fmla="*/ 9905 w 765566"/>
              <a:gd name="connsiteY53" fmla="*/ 256431 h 765489"/>
              <a:gd name="connsiteX54" fmla="*/ 109442 w 765566"/>
              <a:gd name="connsiteY54" fmla="*/ 156895 h 765489"/>
              <a:gd name="connsiteX55" fmla="*/ 10000 w 765566"/>
              <a:gd name="connsiteY55" fmla="*/ 57454 h 765489"/>
              <a:gd name="connsiteX56" fmla="*/ 6762 w 765566"/>
              <a:gd name="connsiteY56" fmla="*/ 13734 h 765489"/>
              <a:gd name="connsiteX57" fmla="*/ 10000 w 765566"/>
              <a:gd name="connsiteY57" fmla="*/ 9924 h 765489"/>
              <a:gd name="connsiteX58" fmla="*/ 31301 w 765566"/>
              <a:gd name="connsiteY58" fmla="*/ 161 h 765489"/>
              <a:gd name="connsiteX59" fmla="*/ 620935 w 765566"/>
              <a:gd name="connsiteY59" fmla="*/ 18 h 765489"/>
              <a:gd name="connsiteX60" fmla="*/ 735140 w 765566"/>
              <a:gd name="connsiteY60" fmla="*/ 18 h 765489"/>
              <a:gd name="connsiteX61" fmla="*/ 765429 w 765566"/>
              <a:gd name="connsiteY61" fmla="*/ 30308 h 765489"/>
              <a:gd name="connsiteX62" fmla="*/ 765429 w 765566"/>
              <a:gd name="connsiteY62" fmla="*/ 144512 h 765489"/>
              <a:gd name="connsiteX63" fmla="*/ 765429 w 765566"/>
              <a:gd name="connsiteY63" fmla="*/ 146608 h 765489"/>
              <a:gd name="connsiteX64" fmla="*/ 734092 w 765566"/>
              <a:gd name="connsiteY64" fmla="*/ 175754 h 765489"/>
              <a:gd name="connsiteX65" fmla="*/ 704945 w 765566"/>
              <a:gd name="connsiteY65" fmla="*/ 144417 h 765489"/>
              <a:gd name="connsiteX66" fmla="*/ 704945 w 765566"/>
              <a:gd name="connsiteY66" fmla="*/ 103269 h 765489"/>
              <a:gd name="connsiteX67" fmla="*/ 231802 w 765566"/>
              <a:gd name="connsiteY67" fmla="*/ 576413 h 765489"/>
              <a:gd name="connsiteX68" fmla="*/ 241498 w 765566"/>
              <a:gd name="connsiteY68" fmla="*/ 590794 h 765489"/>
              <a:gd name="connsiteX69" fmla="*/ 251365 w 765566"/>
              <a:gd name="connsiteY69" fmla="*/ 639718 h 765489"/>
              <a:gd name="connsiteX70" fmla="*/ 125635 w 765566"/>
              <a:gd name="connsiteY70" fmla="*/ 765448 h 765489"/>
              <a:gd name="connsiteX71" fmla="*/ 0 w 765566"/>
              <a:gd name="connsiteY71" fmla="*/ 639718 h 765489"/>
              <a:gd name="connsiteX72" fmla="*/ 125635 w 765566"/>
              <a:gd name="connsiteY72" fmla="*/ 514083 h 765489"/>
              <a:gd name="connsiteX73" fmla="*/ 174614 w 765566"/>
              <a:gd name="connsiteY73" fmla="*/ 523949 h 765489"/>
              <a:gd name="connsiteX74" fmla="*/ 188912 w 765566"/>
              <a:gd name="connsiteY74" fmla="*/ 533578 h 765489"/>
              <a:gd name="connsiteX75" fmla="*/ 661988 w 765566"/>
              <a:gd name="connsiteY75" fmla="*/ 60502 h 765489"/>
              <a:gd name="connsiteX76" fmla="*/ 620840 w 765566"/>
              <a:gd name="connsiteY76" fmla="*/ 60502 h 765489"/>
              <a:gd name="connsiteX77" fmla="*/ 618744 w 765566"/>
              <a:gd name="connsiteY77" fmla="*/ 60502 h 765489"/>
              <a:gd name="connsiteX78" fmla="*/ 589598 w 765566"/>
              <a:gd name="connsiteY78" fmla="*/ 29165 h 765489"/>
              <a:gd name="connsiteX79" fmla="*/ 620935 w 765566"/>
              <a:gd name="connsiteY79" fmla="*/ 18 h 76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65566" h="765489">
                <a:moveTo>
                  <a:pt x="125635" y="561137"/>
                </a:moveTo>
                <a:cubicBezTo>
                  <a:pt x="82296" y="561137"/>
                  <a:pt x="47149" y="596284"/>
                  <a:pt x="47149" y="639718"/>
                </a:cubicBezTo>
                <a:cubicBezTo>
                  <a:pt x="47149" y="683152"/>
                  <a:pt x="82391" y="718299"/>
                  <a:pt x="125635" y="718299"/>
                </a:cubicBezTo>
                <a:cubicBezTo>
                  <a:pt x="169069" y="718299"/>
                  <a:pt x="204216" y="683152"/>
                  <a:pt x="204216" y="639718"/>
                </a:cubicBezTo>
                <a:cubicBezTo>
                  <a:pt x="204216" y="596284"/>
                  <a:pt x="168974" y="561137"/>
                  <a:pt x="125635" y="561137"/>
                </a:cubicBezTo>
                <a:close/>
                <a:moveTo>
                  <a:pt x="482977" y="451741"/>
                </a:moveTo>
                <a:cubicBezTo>
                  <a:pt x="490775" y="451169"/>
                  <a:pt x="498776" y="453313"/>
                  <a:pt x="505491" y="458266"/>
                </a:cubicBezTo>
                <a:lnTo>
                  <a:pt x="509302" y="461504"/>
                </a:lnTo>
                <a:lnTo>
                  <a:pt x="608838" y="561041"/>
                </a:lnTo>
                <a:lnTo>
                  <a:pt x="708374" y="461599"/>
                </a:lnTo>
                <a:cubicBezTo>
                  <a:pt x="720185" y="449789"/>
                  <a:pt x="738759" y="448455"/>
                  <a:pt x="752094" y="458361"/>
                </a:cubicBezTo>
                <a:lnTo>
                  <a:pt x="751903" y="458171"/>
                </a:lnTo>
                <a:lnTo>
                  <a:pt x="755713" y="461409"/>
                </a:lnTo>
                <a:cubicBezTo>
                  <a:pt x="767524" y="473220"/>
                  <a:pt x="768858" y="491794"/>
                  <a:pt x="758952" y="505224"/>
                </a:cubicBezTo>
                <a:lnTo>
                  <a:pt x="755713" y="509034"/>
                </a:lnTo>
                <a:lnTo>
                  <a:pt x="656177" y="608570"/>
                </a:lnTo>
                <a:lnTo>
                  <a:pt x="755713" y="708107"/>
                </a:lnTo>
                <a:cubicBezTo>
                  <a:pt x="767429" y="719918"/>
                  <a:pt x="768858" y="738491"/>
                  <a:pt x="758952" y="751826"/>
                </a:cubicBezTo>
                <a:lnTo>
                  <a:pt x="755713" y="755636"/>
                </a:lnTo>
                <a:cubicBezTo>
                  <a:pt x="743902" y="767447"/>
                  <a:pt x="725329" y="768781"/>
                  <a:pt x="711898" y="758875"/>
                </a:cubicBezTo>
                <a:lnTo>
                  <a:pt x="708088" y="755636"/>
                </a:lnTo>
                <a:lnTo>
                  <a:pt x="608552" y="656100"/>
                </a:lnTo>
                <a:lnTo>
                  <a:pt x="509111" y="755636"/>
                </a:lnTo>
                <a:cubicBezTo>
                  <a:pt x="497300" y="767352"/>
                  <a:pt x="478726" y="768781"/>
                  <a:pt x="465391" y="758875"/>
                </a:cubicBezTo>
                <a:lnTo>
                  <a:pt x="461581" y="755636"/>
                </a:lnTo>
                <a:cubicBezTo>
                  <a:pt x="449770" y="743825"/>
                  <a:pt x="448437" y="725252"/>
                  <a:pt x="458343" y="711821"/>
                </a:cubicBezTo>
                <a:lnTo>
                  <a:pt x="461581" y="708011"/>
                </a:lnTo>
                <a:lnTo>
                  <a:pt x="561118" y="608475"/>
                </a:lnTo>
                <a:lnTo>
                  <a:pt x="461677" y="509034"/>
                </a:lnTo>
                <a:cubicBezTo>
                  <a:pt x="449865" y="497223"/>
                  <a:pt x="448532" y="478649"/>
                  <a:pt x="458438" y="465314"/>
                </a:cubicBezTo>
                <a:lnTo>
                  <a:pt x="461677" y="461504"/>
                </a:lnTo>
                <a:cubicBezTo>
                  <a:pt x="467582" y="455599"/>
                  <a:pt x="475178" y="452313"/>
                  <a:pt x="482977" y="451741"/>
                </a:cubicBezTo>
                <a:close/>
                <a:moveTo>
                  <a:pt x="31301" y="161"/>
                </a:moveTo>
                <a:cubicBezTo>
                  <a:pt x="39099" y="-410"/>
                  <a:pt x="47100" y="1733"/>
                  <a:pt x="53816" y="6686"/>
                </a:cubicBezTo>
                <a:lnTo>
                  <a:pt x="57625" y="9924"/>
                </a:lnTo>
                <a:lnTo>
                  <a:pt x="157162" y="109461"/>
                </a:lnTo>
                <a:lnTo>
                  <a:pt x="256698" y="10019"/>
                </a:lnTo>
                <a:cubicBezTo>
                  <a:pt x="268509" y="-1791"/>
                  <a:pt x="287083" y="-3125"/>
                  <a:pt x="300418" y="6781"/>
                </a:cubicBezTo>
                <a:lnTo>
                  <a:pt x="300227" y="6591"/>
                </a:lnTo>
                <a:lnTo>
                  <a:pt x="304037" y="9829"/>
                </a:lnTo>
                <a:cubicBezTo>
                  <a:pt x="315848" y="21640"/>
                  <a:pt x="317182" y="40214"/>
                  <a:pt x="307276" y="53644"/>
                </a:cubicBezTo>
                <a:lnTo>
                  <a:pt x="304037" y="57454"/>
                </a:lnTo>
                <a:lnTo>
                  <a:pt x="204501" y="156990"/>
                </a:lnTo>
                <a:lnTo>
                  <a:pt x="304037" y="256526"/>
                </a:lnTo>
                <a:cubicBezTo>
                  <a:pt x="315753" y="268338"/>
                  <a:pt x="317182" y="286911"/>
                  <a:pt x="307276" y="300246"/>
                </a:cubicBezTo>
                <a:lnTo>
                  <a:pt x="304037" y="304056"/>
                </a:lnTo>
                <a:cubicBezTo>
                  <a:pt x="292226" y="315867"/>
                  <a:pt x="273652" y="317201"/>
                  <a:pt x="260222" y="307295"/>
                </a:cubicBezTo>
                <a:lnTo>
                  <a:pt x="256412" y="304056"/>
                </a:lnTo>
                <a:lnTo>
                  <a:pt x="156876" y="204520"/>
                </a:lnTo>
                <a:lnTo>
                  <a:pt x="57435" y="304056"/>
                </a:lnTo>
                <a:cubicBezTo>
                  <a:pt x="45624" y="315772"/>
                  <a:pt x="27050" y="317201"/>
                  <a:pt x="13715" y="307295"/>
                </a:cubicBezTo>
                <a:lnTo>
                  <a:pt x="9905" y="304056"/>
                </a:lnTo>
                <a:cubicBezTo>
                  <a:pt x="-1906" y="292245"/>
                  <a:pt x="-3239" y="273672"/>
                  <a:pt x="6667" y="260241"/>
                </a:cubicBezTo>
                <a:lnTo>
                  <a:pt x="9905" y="256431"/>
                </a:lnTo>
                <a:lnTo>
                  <a:pt x="109442" y="156895"/>
                </a:lnTo>
                <a:lnTo>
                  <a:pt x="10000" y="57454"/>
                </a:lnTo>
                <a:cubicBezTo>
                  <a:pt x="-1810" y="45643"/>
                  <a:pt x="-3144" y="27069"/>
                  <a:pt x="6762" y="13734"/>
                </a:cubicBezTo>
                <a:lnTo>
                  <a:pt x="10000" y="9924"/>
                </a:lnTo>
                <a:cubicBezTo>
                  <a:pt x="15906" y="4018"/>
                  <a:pt x="23502" y="732"/>
                  <a:pt x="31301" y="161"/>
                </a:cubicBezTo>
                <a:close/>
                <a:moveTo>
                  <a:pt x="620935" y="18"/>
                </a:moveTo>
                <a:lnTo>
                  <a:pt x="735140" y="18"/>
                </a:lnTo>
                <a:cubicBezTo>
                  <a:pt x="751904" y="18"/>
                  <a:pt x="765429" y="13639"/>
                  <a:pt x="765429" y="30308"/>
                </a:cubicBezTo>
                <a:lnTo>
                  <a:pt x="765429" y="144512"/>
                </a:lnTo>
                <a:cubicBezTo>
                  <a:pt x="765429" y="145179"/>
                  <a:pt x="765429" y="145941"/>
                  <a:pt x="765429" y="146608"/>
                </a:cubicBezTo>
                <a:cubicBezTo>
                  <a:pt x="764858" y="163277"/>
                  <a:pt x="750761" y="176326"/>
                  <a:pt x="734092" y="175754"/>
                </a:cubicBezTo>
                <a:cubicBezTo>
                  <a:pt x="717423" y="175183"/>
                  <a:pt x="704374" y="161086"/>
                  <a:pt x="704945" y="144417"/>
                </a:cubicBezTo>
                <a:lnTo>
                  <a:pt x="704945" y="103269"/>
                </a:lnTo>
                <a:lnTo>
                  <a:pt x="231802" y="576413"/>
                </a:lnTo>
                <a:lnTo>
                  <a:pt x="241498" y="590794"/>
                </a:lnTo>
                <a:cubicBezTo>
                  <a:pt x="247853" y="605827"/>
                  <a:pt x="251365" y="622359"/>
                  <a:pt x="251365" y="639718"/>
                </a:cubicBezTo>
                <a:cubicBezTo>
                  <a:pt x="251365" y="709155"/>
                  <a:pt x="195072" y="765448"/>
                  <a:pt x="125635" y="765448"/>
                </a:cubicBezTo>
                <a:cubicBezTo>
                  <a:pt x="56198" y="765448"/>
                  <a:pt x="0" y="709155"/>
                  <a:pt x="0" y="639718"/>
                </a:cubicBezTo>
                <a:cubicBezTo>
                  <a:pt x="0" y="570280"/>
                  <a:pt x="56293" y="514083"/>
                  <a:pt x="125635" y="514083"/>
                </a:cubicBezTo>
                <a:cubicBezTo>
                  <a:pt x="143018" y="514083"/>
                  <a:pt x="159567" y="517596"/>
                  <a:pt x="174614" y="523949"/>
                </a:cubicBezTo>
                <a:lnTo>
                  <a:pt x="188912" y="533578"/>
                </a:lnTo>
                <a:lnTo>
                  <a:pt x="661988" y="60502"/>
                </a:lnTo>
                <a:lnTo>
                  <a:pt x="620840" y="60502"/>
                </a:lnTo>
                <a:cubicBezTo>
                  <a:pt x="620173" y="60502"/>
                  <a:pt x="619411" y="60502"/>
                  <a:pt x="618744" y="60502"/>
                </a:cubicBezTo>
                <a:cubicBezTo>
                  <a:pt x="602076" y="59930"/>
                  <a:pt x="589026" y="45833"/>
                  <a:pt x="589598" y="29165"/>
                </a:cubicBezTo>
                <a:cubicBezTo>
                  <a:pt x="590169" y="12496"/>
                  <a:pt x="604266" y="-553"/>
                  <a:pt x="620935" y="18"/>
                </a:cubicBezTo>
                <a:close/>
              </a:path>
            </a:pathLst>
          </a:custGeom>
          <a:gradFill flip="none" rotWithShape="1">
            <a:gsLst>
              <a:gs pos="0">
                <a:srgbClr val="399A91"/>
              </a:gs>
              <a:gs pos="80000">
                <a:srgbClr val="0A6BBA"/>
              </a:gs>
            </a:gsLst>
            <a:path path="circle">
              <a:fillToRect l="100000" t="100000"/>
            </a:path>
            <a:tileRect r="-100000" b="-100000"/>
          </a:gra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91F2C"/>
              </a:solidFill>
              <a:effectLst/>
              <a:uLnTx/>
              <a:uFillTx/>
              <a:latin typeface="Segoe Sans Display"/>
              <a:ea typeface="+mn-ea"/>
              <a:cs typeface="Segoe UI" pitchFamily="34" charset="0"/>
            </a:endParaRPr>
          </a:p>
        </p:txBody>
      </p:sp>
      <p:cxnSp>
        <p:nvCxnSpPr>
          <p:cNvPr id="32" name="Straight Connector 31">
            <a:extLst>
              <a:ext uri="{FF2B5EF4-FFF2-40B4-BE49-F238E27FC236}">
                <a16:creationId xmlns:a16="http://schemas.microsoft.com/office/drawing/2014/main" id="{0D746B1B-71B1-9815-21C0-64A7F4E3DED0}"/>
              </a:ext>
            </a:extLst>
          </p:cNvPr>
          <p:cNvCxnSpPr>
            <a:cxnSpLocks/>
          </p:cNvCxnSpPr>
          <p:nvPr/>
        </p:nvCxnSpPr>
        <p:spPr>
          <a:xfrm>
            <a:off x="3864239" y="2237685"/>
            <a:ext cx="914400" cy="0"/>
          </a:xfrm>
          <a:prstGeom prst="line">
            <a:avLst/>
          </a:prstGeom>
          <a:ln w="15875">
            <a:solidFill>
              <a:srgbClr val="EDF6F3"/>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F1E72BBA-F00B-0D39-2C2A-EA3100005E74}"/>
              </a:ext>
            </a:extLst>
          </p:cNvPr>
          <p:cNvCxnSpPr>
            <a:cxnSpLocks/>
          </p:cNvCxnSpPr>
          <p:nvPr/>
        </p:nvCxnSpPr>
        <p:spPr>
          <a:xfrm>
            <a:off x="3864239" y="3469530"/>
            <a:ext cx="914400" cy="0"/>
          </a:xfrm>
          <a:prstGeom prst="line">
            <a:avLst/>
          </a:prstGeom>
          <a:ln w="15875">
            <a:solidFill>
              <a:srgbClr val="EDF6F3"/>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C250B264-BE8D-F4F1-1B27-D877D9531E94}"/>
              </a:ext>
            </a:extLst>
          </p:cNvPr>
          <p:cNvCxnSpPr>
            <a:cxnSpLocks/>
          </p:cNvCxnSpPr>
          <p:nvPr/>
        </p:nvCxnSpPr>
        <p:spPr>
          <a:xfrm>
            <a:off x="3864239" y="4870393"/>
            <a:ext cx="914400" cy="0"/>
          </a:xfrm>
          <a:prstGeom prst="line">
            <a:avLst/>
          </a:prstGeom>
          <a:ln w="15875">
            <a:solidFill>
              <a:srgbClr val="EDF6F3"/>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0181091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500"/>
                                        <p:tgtEl>
                                          <p:spTgt spid="12"/>
                                        </p:tgtEl>
                                      </p:cBhvr>
                                    </p:animEffect>
                                  </p:childTnLst>
                                </p:cTn>
                              </p:par>
                              <p:par>
                                <p:cTn id="11" presetID="10" presetClass="entr" presetSubtype="0" fill="hold" grpId="0" nodeType="withEffect">
                                  <p:stCondLst>
                                    <p:cond delay="75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500"/>
                                        <p:tgtEl>
                                          <p:spTgt spid="13"/>
                                        </p:tgtEl>
                                      </p:cBhvr>
                                    </p:animEffect>
                                  </p:childTnLst>
                                </p:cTn>
                              </p:par>
                              <p:par>
                                <p:cTn id="14" presetID="10" presetClass="entr" presetSubtype="0" fill="hold" grpId="0" nodeType="withEffect">
                                  <p:stCondLst>
                                    <p:cond delay="100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par>
                                <p:cTn id="20" presetID="10" presetClass="entr" presetSubtype="0" fill="hold" grpId="0" nodeType="withEffect">
                                  <p:stCondLst>
                                    <p:cond delay="25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par>
                                <p:cTn id="23" presetID="10" presetClass="entr" presetSubtype="0" fill="hold" grpId="0" nodeType="withEffect">
                                  <p:stCondLst>
                                    <p:cond delay="25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par>
                                <p:cTn id="26" presetID="10" presetClass="entr" presetSubtype="0" fill="hold" grpId="0" nodeType="withEffect">
                                  <p:stCondLst>
                                    <p:cond delay="250"/>
                                  </p:stCondLst>
                                  <p:childTnLst>
                                    <p:set>
                                      <p:cBhvr>
                                        <p:cTn id="27" dur="1" fill="hold">
                                          <p:stCondLst>
                                            <p:cond delay="0"/>
                                          </p:stCondLst>
                                        </p:cTn>
                                        <p:tgtEl>
                                          <p:spTgt spid="48"/>
                                        </p:tgtEl>
                                        <p:attrNameLst>
                                          <p:attrName>style.visibility</p:attrName>
                                        </p:attrNameLst>
                                      </p:cBhvr>
                                      <p:to>
                                        <p:strVal val="visible"/>
                                      </p:to>
                                    </p:set>
                                    <p:animEffect transition="in" filter="fade">
                                      <p:cBhvr>
                                        <p:cTn id="28" dur="500"/>
                                        <p:tgtEl>
                                          <p:spTgt spid="48"/>
                                        </p:tgtEl>
                                      </p:cBhvr>
                                    </p:animEffect>
                                  </p:childTnLst>
                                </p:cTn>
                              </p:par>
                              <p:par>
                                <p:cTn id="29" presetID="10" presetClass="entr" presetSubtype="0" fill="hold" grpId="0" nodeType="withEffect">
                                  <p:stCondLst>
                                    <p:cond delay="25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500"/>
                                  </p:stCondLst>
                                  <p:childTnLst>
                                    <p:set>
                                      <p:cBhvr>
                                        <p:cTn id="33" dur="1" fill="hold">
                                          <p:stCondLst>
                                            <p:cond delay="0"/>
                                          </p:stCondLst>
                                        </p:cTn>
                                        <p:tgtEl>
                                          <p:spTgt spid="24"/>
                                        </p:tgtEl>
                                        <p:attrNameLst>
                                          <p:attrName>style.visibility</p:attrName>
                                        </p:attrNameLst>
                                      </p:cBhvr>
                                      <p:to>
                                        <p:strVal val="visible"/>
                                      </p:to>
                                    </p:set>
                                    <p:animEffect transition="in" filter="fade">
                                      <p:cBhvr>
                                        <p:cTn id="34" dur="500"/>
                                        <p:tgtEl>
                                          <p:spTgt spid="24"/>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500"/>
                                        <p:tgtEl>
                                          <p:spTgt spid="26"/>
                                        </p:tgtEl>
                                      </p:cBhvr>
                                    </p:animEffect>
                                  </p:childTnLst>
                                </p:cTn>
                              </p:par>
                              <p:par>
                                <p:cTn id="38" presetID="10" presetClass="entr" presetSubtype="0" fill="hold" grpId="0" nodeType="withEffect">
                                  <p:stCondLst>
                                    <p:cond delay="75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500"/>
                                        <p:tgtEl>
                                          <p:spTgt spid="37"/>
                                        </p:tgtEl>
                                      </p:cBhvr>
                                    </p:animEffect>
                                  </p:childTnLst>
                                </p:cTn>
                              </p:par>
                              <p:par>
                                <p:cTn id="41" presetID="10" presetClass="entr" presetSubtype="0" fill="hold" grpId="0" nodeType="withEffect">
                                  <p:stCondLst>
                                    <p:cond delay="75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500"/>
                                        <p:tgtEl>
                                          <p:spTgt spid="40"/>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500"/>
                                        <p:tgtEl>
                                          <p:spTgt spid="46"/>
                                        </p:tgtEl>
                                      </p:cBhvr>
                                    </p:animEffect>
                                  </p:childTnLst>
                                </p:cTn>
                              </p:par>
                              <p:par>
                                <p:cTn id="47" presetID="10" presetClass="entr" presetSubtype="0" fill="hold" grpId="0" nodeType="withEffect">
                                  <p:stCondLst>
                                    <p:cond delay="1000"/>
                                  </p:stCondLst>
                                  <p:childTnLst>
                                    <p:set>
                                      <p:cBhvr>
                                        <p:cTn id="48" dur="1" fill="hold">
                                          <p:stCondLst>
                                            <p:cond delay="0"/>
                                          </p:stCondLst>
                                        </p:cTn>
                                        <p:tgtEl>
                                          <p:spTgt spid="55"/>
                                        </p:tgtEl>
                                        <p:attrNameLst>
                                          <p:attrName>style.visibility</p:attrName>
                                        </p:attrNameLst>
                                      </p:cBhvr>
                                      <p:to>
                                        <p:strVal val="visible"/>
                                      </p:to>
                                    </p:set>
                                    <p:animEffect transition="in" filter="fade">
                                      <p:cBhvr>
                                        <p:cTn id="49" dur="500"/>
                                        <p:tgtEl>
                                          <p:spTgt spid="55"/>
                                        </p:tgtEl>
                                      </p:cBhvr>
                                    </p:animEffect>
                                  </p:childTnLst>
                                </p:cTn>
                              </p:par>
                              <p:par>
                                <p:cTn id="50" presetID="10" presetClass="entr" presetSubtype="0" fill="hold" nodeType="withEffect">
                                  <p:stCondLst>
                                    <p:cond delay="50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par>
                                <p:cTn id="53" presetID="10" presetClass="entr" presetSubtype="0" fill="hold" nodeType="withEffect">
                                  <p:stCondLst>
                                    <p:cond delay="750"/>
                                  </p:stCondLst>
                                  <p:childTnLst>
                                    <p:set>
                                      <p:cBhvr>
                                        <p:cTn id="54" dur="1" fill="hold">
                                          <p:stCondLst>
                                            <p:cond delay="0"/>
                                          </p:stCondLst>
                                        </p:cTn>
                                        <p:tgtEl>
                                          <p:spTgt spid="59"/>
                                        </p:tgtEl>
                                        <p:attrNameLst>
                                          <p:attrName>style.visibility</p:attrName>
                                        </p:attrNameLst>
                                      </p:cBhvr>
                                      <p:to>
                                        <p:strVal val="visible"/>
                                      </p:to>
                                    </p:set>
                                    <p:animEffect transition="in" filter="fade">
                                      <p:cBhvr>
                                        <p:cTn id="55" dur="500"/>
                                        <p:tgtEl>
                                          <p:spTgt spid="59"/>
                                        </p:tgtEl>
                                      </p:cBhvr>
                                    </p:animEffect>
                                  </p:childTnLst>
                                </p:cTn>
                              </p:par>
                              <p:par>
                                <p:cTn id="56" presetID="10" presetClass="entr" presetSubtype="0" fill="hold" nodeType="withEffect">
                                  <p:stCondLst>
                                    <p:cond delay="1000"/>
                                  </p:stCondLst>
                                  <p:childTnLst>
                                    <p:set>
                                      <p:cBhvr>
                                        <p:cTn id="57" dur="1" fill="hold">
                                          <p:stCondLst>
                                            <p:cond delay="0"/>
                                          </p:stCondLst>
                                        </p:cTn>
                                        <p:tgtEl>
                                          <p:spTgt spid="60"/>
                                        </p:tgtEl>
                                        <p:attrNameLst>
                                          <p:attrName>style.visibility</p:attrName>
                                        </p:attrNameLst>
                                      </p:cBhvr>
                                      <p:to>
                                        <p:strVal val="visible"/>
                                      </p:to>
                                    </p:set>
                                    <p:animEffect transition="in" filter="fade">
                                      <p:cBhvr>
                                        <p:cTn id="58" dur="500"/>
                                        <p:tgtEl>
                                          <p:spTgt spid="60"/>
                                        </p:tgtEl>
                                      </p:cBhvr>
                                    </p:animEffect>
                                  </p:childTnLst>
                                </p:cTn>
                              </p:par>
                              <p:par>
                                <p:cTn id="59" presetID="10" presetClass="entr" presetSubtype="0" fill="hold" nodeType="withEffect">
                                  <p:stCondLst>
                                    <p:cond delay="500"/>
                                  </p:stCondLst>
                                  <p:childTnLst>
                                    <p:set>
                                      <p:cBhvr>
                                        <p:cTn id="60" dur="1" fill="hold">
                                          <p:stCondLst>
                                            <p:cond delay="0"/>
                                          </p:stCondLst>
                                        </p:cTn>
                                        <p:tgtEl>
                                          <p:spTgt spid="61"/>
                                        </p:tgtEl>
                                        <p:attrNameLst>
                                          <p:attrName>style.visibility</p:attrName>
                                        </p:attrNameLst>
                                      </p:cBhvr>
                                      <p:to>
                                        <p:strVal val="visible"/>
                                      </p:to>
                                    </p:set>
                                    <p:animEffect transition="in" filter="fade">
                                      <p:cBhvr>
                                        <p:cTn id="61" dur="500"/>
                                        <p:tgtEl>
                                          <p:spTgt spid="61"/>
                                        </p:tgtEl>
                                      </p:cBhvr>
                                    </p:animEffect>
                                  </p:childTnLst>
                                </p:cTn>
                              </p:par>
                              <p:par>
                                <p:cTn id="62" presetID="10" presetClass="entr" presetSubtype="0" fill="hold" nodeType="withEffect">
                                  <p:stCondLst>
                                    <p:cond delay="750"/>
                                  </p:stCondLst>
                                  <p:childTnLst>
                                    <p:set>
                                      <p:cBhvr>
                                        <p:cTn id="63" dur="1" fill="hold">
                                          <p:stCondLst>
                                            <p:cond delay="0"/>
                                          </p:stCondLst>
                                        </p:cTn>
                                        <p:tgtEl>
                                          <p:spTgt spid="62"/>
                                        </p:tgtEl>
                                        <p:attrNameLst>
                                          <p:attrName>style.visibility</p:attrName>
                                        </p:attrNameLst>
                                      </p:cBhvr>
                                      <p:to>
                                        <p:strVal val="visible"/>
                                      </p:to>
                                    </p:set>
                                    <p:animEffect transition="in" filter="fade">
                                      <p:cBhvr>
                                        <p:cTn id="64" dur="500"/>
                                        <p:tgtEl>
                                          <p:spTgt spid="62"/>
                                        </p:tgtEl>
                                      </p:cBhvr>
                                    </p:animEffect>
                                  </p:childTnLst>
                                </p:cTn>
                              </p:par>
                              <p:par>
                                <p:cTn id="65" presetID="10" presetClass="entr" presetSubtype="0" fill="hold" nodeType="withEffect">
                                  <p:stCondLst>
                                    <p:cond delay="1000"/>
                                  </p:stCondLst>
                                  <p:childTnLst>
                                    <p:set>
                                      <p:cBhvr>
                                        <p:cTn id="66" dur="1" fill="hold">
                                          <p:stCondLst>
                                            <p:cond delay="0"/>
                                          </p:stCondLst>
                                        </p:cTn>
                                        <p:tgtEl>
                                          <p:spTgt spid="63"/>
                                        </p:tgtEl>
                                        <p:attrNameLst>
                                          <p:attrName>style.visibility</p:attrName>
                                        </p:attrNameLst>
                                      </p:cBhvr>
                                      <p:to>
                                        <p:strVal val="visible"/>
                                      </p:to>
                                    </p:set>
                                    <p:animEffect transition="in" filter="fade">
                                      <p:cBhvr>
                                        <p:cTn id="67" dur="500"/>
                                        <p:tgtEl>
                                          <p:spTgt spid="63"/>
                                        </p:tgtEl>
                                      </p:cBhvr>
                                    </p:animEffect>
                                  </p:childTnLst>
                                </p:cTn>
                              </p:par>
                              <p:par>
                                <p:cTn id="68" presetID="10" presetClass="entr" presetSubtype="0" fill="hold" nodeType="withEffect">
                                  <p:stCondLst>
                                    <p:cond delay="500"/>
                                  </p:stCondLst>
                                  <p:childTnLst>
                                    <p:set>
                                      <p:cBhvr>
                                        <p:cTn id="69" dur="1" fill="hold">
                                          <p:stCondLst>
                                            <p:cond delay="0"/>
                                          </p:stCondLst>
                                        </p:cTn>
                                        <p:tgtEl>
                                          <p:spTgt spid="32"/>
                                        </p:tgtEl>
                                        <p:attrNameLst>
                                          <p:attrName>style.visibility</p:attrName>
                                        </p:attrNameLst>
                                      </p:cBhvr>
                                      <p:to>
                                        <p:strVal val="visible"/>
                                      </p:to>
                                    </p:set>
                                    <p:animEffect transition="in" filter="fade">
                                      <p:cBhvr>
                                        <p:cTn id="70" dur="500"/>
                                        <p:tgtEl>
                                          <p:spTgt spid="32"/>
                                        </p:tgtEl>
                                      </p:cBhvr>
                                    </p:animEffect>
                                  </p:childTnLst>
                                </p:cTn>
                              </p:par>
                              <p:par>
                                <p:cTn id="71" presetID="10" presetClass="entr" presetSubtype="0" fill="hold" nodeType="withEffect">
                                  <p:stCondLst>
                                    <p:cond delay="75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500"/>
                                        <p:tgtEl>
                                          <p:spTgt spid="33"/>
                                        </p:tgtEl>
                                      </p:cBhvr>
                                    </p:animEffect>
                                  </p:childTnLst>
                                </p:cTn>
                              </p:par>
                              <p:par>
                                <p:cTn id="74" presetID="10" presetClass="entr" presetSubtype="0" fill="hold" nodeType="withEffect">
                                  <p:stCondLst>
                                    <p:cond delay="1000"/>
                                  </p:stCondLst>
                                  <p:childTnLst>
                                    <p:set>
                                      <p:cBhvr>
                                        <p:cTn id="75" dur="1" fill="hold">
                                          <p:stCondLst>
                                            <p:cond delay="0"/>
                                          </p:stCondLst>
                                        </p:cTn>
                                        <p:tgtEl>
                                          <p:spTgt spid="34"/>
                                        </p:tgtEl>
                                        <p:attrNameLst>
                                          <p:attrName>style.visibility</p:attrName>
                                        </p:attrNameLst>
                                      </p:cBhvr>
                                      <p:to>
                                        <p:strVal val="visible"/>
                                      </p:to>
                                    </p:set>
                                    <p:animEffect transition="in" filter="fade">
                                      <p:cBhvr>
                                        <p:cTn id="76"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 grpId="0" animBg="1"/>
      <p:bldP spid="15" grpId="0" animBg="1"/>
      <p:bldP spid="48" grpId="0"/>
      <p:bldP spid="20" grpId="0"/>
      <p:bldP spid="11" grpId="0" animBg="1"/>
      <p:bldP spid="24" grpId="0"/>
      <p:bldP spid="26" grpId="0"/>
      <p:bldP spid="12" grpId="0" animBg="1"/>
      <p:bldP spid="40" grpId="0"/>
      <p:bldP spid="37" grpId="0"/>
      <p:bldP spid="13" grpId="0" animBg="1"/>
      <p:bldP spid="46" grpId="0"/>
      <p:bldP spid="55" grpId="0"/>
      <p:bldP spid="1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D356A5-4894-9383-FA13-84B795D2FDCA}"/>
            </a:ext>
          </a:extLst>
        </p:cNvPr>
        <p:cNvGrpSpPr/>
        <p:nvPr/>
      </p:nvGrpSpPr>
      <p:grpSpPr>
        <a:xfrm>
          <a:off x="0" y="0"/>
          <a:ext cx="0" cy="0"/>
          <a:chOff x="0" y="0"/>
          <a:chExt cx="0" cy="0"/>
        </a:xfrm>
      </p:grpSpPr>
      <p:sp>
        <p:nvSpPr>
          <p:cNvPr id="30" name="Rectangle 29">
            <a:extLst>
              <a:ext uri="{FF2B5EF4-FFF2-40B4-BE49-F238E27FC236}">
                <a16:creationId xmlns:a16="http://schemas.microsoft.com/office/drawing/2014/main" id="{B4FAC1F5-7F96-C4CF-FC77-7AF451E9BF80}"/>
              </a:ext>
              <a:ext uri="{C183D7F6-B498-43B3-948B-1728B52AA6E4}">
                <adec:decorative xmlns:adec="http://schemas.microsoft.com/office/drawing/2017/decorative" val="1"/>
              </a:ext>
            </a:extLst>
          </p:cNvPr>
          <p:cNvSpPr/>
          <p:nvPr/>
        </p:nvSpPr>
        <p:spPr bwMode="auto">
          <a:xfrm>
            <a:off x="0" y="5248664"/>
            <a:ext cx="12192000" cy="1609336"/>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91F2C"/>
              </a:solidFill>
              <a:effectLst/>
              <a:uLnTx/>
              <a:uFillTx/>
              <a:latin typeface="Segoe Sans Display"/>
              <a:ea typeface="Segoe UI" pitchFamily="34" charset="0"/>
              <a:cs typeface="Segoe UI" pitchFamily="34" charset="0"/>
            </a:endParaRPr>
          </a:p>
        </p:txBody>
      </p:sp>
      <p:sp>
        <p:nvSpPr>
          <p:cNvPr id="29" name="Rectangle: Rounded Corners 28">
            <a:extLst>
              <a:ext uri="{FF2B5EF4-FFF2-40B4-BE49-F238E27FC236}">
                <a16:creationId xmlns:a16="http://schemas.microsoft.com/office/drawing/2014/main" id="{8B9655EA-32F8-63E8-2724-BD3A881C962C}"/>
              </a:ext>
              <a:ext uri="{C183D7F6-B498-43B3-948B-1728B52AA6E4}">
                <adec:decorative xmlns:adec="http://schemas.microsoft.com/office/drawing/2017/decorative" val="1"/>
              </a:ext>
            </a:extLst>
          </p:cNvPr>
          <p:cNvSpPr>
            <a:spLocks/>
          </p:cNvSpPr>
          <p:nvPr/>
        </p:nvSpPr>
        <p:spPr bwMode="auto">
          <a:xfrm>
            <a:off x="579223" y="1555714"/>
            <a:ext cx="11049000" cy="4425267"/>
          </a:xfrm>
          <a:prstGeom prst="roundRect">
            <a:avLst>
              <a:gd name="adj" fmla="val 3911"/>
            </a:avLst>
          </a:prstGeom>
          <a:solidFill>
            <a:schemeClr val="bg1"/>
          </a:solidFill>
          <a:ln w="3175">
            <a:solidFill>
              <a:schemeClr val="bg1">
                <a:lumMod val="95000"/>
              </a:schemeClr>
            </a:solidFill>
            <a:headEnd type="none" w="med" len="med"/>
            <a:tailEnd type="none" w="med" len="med"/>
          </a:ln>
          <a:effectLst>
            <a:outerShdw blurRad="38100" dist="38100" dir="8100000" algn="tr" rotWithShape="0">
              <a:schemeClr val="bg1">
                <a:lumMod val="50000"/>
                <a:alpha val="10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60960" rIns="91440" bIns="60960" numCol="1" spcCol="0" rtlCol="0" fromWordArt="0" anchor="t" anchorCtr="0" forceAA="0" compatLnSpc="1">
            <a:prstTxWarp prst="textNoShape">
              <a:avLst/>
            </a:prstTxWarp>
            <a:noAutofit/>
          </a:bodyPr>
          <a:lstStyle/>
          <a:p>
            <a:pPr marL="171450" marR="0" lvl="0" indent="-171450" algn="l" defTabSz="1243234" rtl="0" eaLnBrk="1" fontAlgn="base" latinLnBrk="0" hangingPunct="1">
              <a:lnSpc>
                <a:spcPct val="100000"/>
              </a:lnSpc>
              <a:spcBef>
                <a:spcPts val="600"/>
              </a:spcBef>
              <a:spcAft>
                <a:spcPts val="0"/>
              </a:spcAft>
              <a:buClr>
                <a:srgbClr val="091F2C"/>
              </a:buClr>
              <a:buSzTx/>
              <a:buFont typeface="Arial" panose="020B0604020202020204" pitchFamily="34" charset="0"/>
              <a:buChar char="•"/>
              <a:tabLst/>
              <a:defRPr/>
            </a:pPr>
            <a:endParaRPr kumimoji="0" lang="en-US" sz="1200" b="0" i="0" u="none" strike="noStrike" kern="1200" cap="none" spc="0" normalizeH="0" baseline="0" noProof="0">
              <a:ln>
                <a:noFill/>
              </a:ln>
              <a:solidFill>
                <a:srgbClr val="091F2C"/>
              </a:solidFill>
              <a:effectLst/>
              <a:uLnTx/>
              <a:uFillTx/>
              <a:latin typeface="Segoe Sans Display"/>
              <a:ea typeface="+mn-ea"/>
              <a:cs typeface="Segoe UI" pitchFamily="34" charset="0"/>
            </a:endParaRPr>
          </a:p>
        </p:txBody>
      </p:sp>
      <p:sp>
        <p:nvSpPr>
          <p:cNvPr id="76" name="Title 75">
            <a:extLst>
              <a:ext uri="{FF2B5EF4-FFF2-40B4-BE49-F238E27FC236}">
                <a16:creationId xmlns:a16="http://schemas.microsoft.com/office/drawing/2014/main" id="{91FE6D7C-058F-8134-C778-541EEEEFF260}"/>
              </a:ext>
            </a:extLst>
          </p:cNvPr>
          <p:cNvSpPr>
            <a:spLocks noGrp="1"/>
          </p:cNvSpPr>
          <p:nvPr>
            <p:ph type="title"/>
          </p:nvPr>
        </p:nvSpPr>
        <p:spPr>
          <a:xfrm>
            <a:off x="588263" y="543565"/>
            <a:ext cx="11018520" cy="861774"/>
          </a:xfrm>
        </p:spPr>
        <p:txBody>
          <a:bodyPr/>
          <a:lstStyle/>
          <a:p>
            <a:pPr algn="l"/>
            <a:r>
              <a:rPr lang="en-US" sz="2800" noProof="0">
                <a:ea typeface="+mj-ea"/>
                <a:cs typeface="+mj-cs"/>
              </a:rPr>
              <a:t>The industry’s rapid evolution is raising </a:t>
            </a:r>
            <a:r>
              <a:rPr lang="en-US" sz="2800" noProof="0">
                <a:solidFill>
                  <a:srgbClr val="000000"/>
                </a:solidFill>
                <a:ea typeface="+mj-ea"/>
                <a:cs typeface="+mj-cs"/>
              </a:rPr>
              <a:t>challenges </a:t>
            </a:r>
            <a:r>
              <a:rPr lang="en-US" sz="2800" noProof="0">
                <a:ea typeface="+mj-ea"/>
                <a:cs typeface="+mj-cs"/>
              </a:rPr>
              <a:t>for </a:t>
            </a:r>
            <a:r>
              <a:rPr lang="en-US" sz="2800" noProof="0">
                <a:solidFill>
                  <a:schemeClr val="accent2"/>
                </a:solidFill>
                <a:ea typeface="+mj-ea"/>
                <a:cs typeface="+mj-cs"/>
              </a:rPr>
              <a:t>Energy and Resources</a:t>
            </a:r>
          </a:p>
        </p:txBody>
      </p:sp>
      <p:sp>
        <p:nvSpPr>
          <p:cNvPr id="82" name="Rectangle 81">
            <a:extLst>
              <a:ext uri="{FF2B5EF4-FFF2-40B4-BE49-F238E27FC236}">
                <a16:creationId xmlns:a16="http://schemas.microsoft.com/office/drawing/2014/main" id="{95FF578B-DAEE-6858-FAFE-986A935392A3}"/>
              </a:ext>
            </a:extLst>
          </p:cNvPr>
          <p:cNvSpPr/>
          <p:nvPr/>
        </p:nvSpPr>
        <p:spPr bwMode="auto">
          <a:xfrm>
            <a:off x="714385" y="1757299"/>
            <a:ext cx="2601954" cy="738664"/>
          </a:xfrm>
          <a:prstGeom prst="rect">
            <a:avLst/>
          </a:prstGeom>
          <a:noFill/>
          <a:ln w="6350" cap="flat" cmpd="sng" algn="ctr">
            <a:no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Segoe Sans Display Semibold"/>
                <a:ea typeface="+mn-ea"/>
                <a:cs typeface="+mn-cs"/>
              </a:rPr>
              <a:t>Cybersecurity and upgrading aging infrastructure</a:t>
            </a:r>
            <a:endParaRPr kumimoji="0" lang="en-US" sz="1600" b="0" i="0" u="none" strike="noStrike" kern="0" cap="none" spc="0" normalizeH="0" baseline="0" noProof="0">
              <a:ln>
                <a:noFill/>
              </a:ln>
              <a:solidFill>
                <a:srgbClr val="000000"/>
              </a:solidFill>
              <a:effectLst/>
              <a:uLnTx/>
              <a:uFillTx/>
              <a:latin typeface="Segoe Sans Display Semibold"/>
              <a:ea typeface="+mn-ea"/>
              <a:cs typeface="Segoe Sans Display Semibold"/>
            </a:endParaRPr>
          </a:p>
        </p:txBody>
      </p:sp>
      <p:pic>
        <p:nvPicPr>
          <p:cNvPr id="16" name="Picture 2">
            <a:extLst>
              <a:ext uri="{FF2B5EF4-FFF2-40B4-BE49-F238E27FC236}">
                <a16:creationId xmlns:a16="http://schemas.microsoft.com/office/drawing/2014/main" id="{3B2DA31A-616A-A91F-EAF5-FB8DA9C3AE7F}"/>
              </a:ext>
              <a:ext uri="{C183D7F6-B498-43B3-948B-1728B52AA6E4}">
                <adec:decorative xmlns:adec="http://schemas.microsoft.com/office/drawing/2017/decorative" val="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4719" r="4719"/>
          <a:stretch/>
        </p:blipFill>
        <p:spPr bwMode="auto">
          <a:xfrm>
            <a:off x="718467" y="2603756"/>
            <a:ext cx="2593790" cy="1609336"/>
          </a:xfrm>
          <a:prstGeom prst="roundRect">
            <a:avLst>
              <a:gd name="adj" fmla="val 5353"/>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48F5BAB-FEC3-C486-4FDB-90B3BEF75818}"/>
              </a:ext>
            </a:extLst>
          </p:cNvPr>
          <p:cNvSpPr txBox="1">
            <a:spLocks/>
          </p:cNvSpPr>
          <p:nvPr/>
        </p:nvSpPr>
        <p:spPr>
          <a:xfrm>
            <a:off x="811906" y="4346179"/>
            <a:ext cx="2406912" cy="1246495"/>
          </a:xfrm>
          <a:prstGeom prst="rect">
            <a:avLst/>
          </a:prstGeom>
          <a:noFill/>
        </p:spPr>
        <p:txBody>
          <a:bodyPr wrap="square" lIns="0" tIns="0" rIns="0" bIns="0" rtlCol="0" anchor="t">
            <a:spAutoFit/>
          </a:bodyPr>
          <a:lstStyle>
            <a:defPPr>
              <a:defRPr lang="en-US"/>
            </a:defPPr>
            <a:lvl1pPr marL="342900" fontAlgn="ctr">
              <a:defRPr sz="3200">
                <a:solidFill>
                  <a:schemeClr val="bg2">
                    <a:lumMod val="10000"/>
                  </a:schemeClr>
                </a:solidFill>
                <a:latin typeface="+mj-lt"/>
              </a:defRPr>
            </a:lvl1pPr>
          </a:lstStyle>
          <a:p>
            <a:pPr marL="0" marR="0" lvl="0" indent="0" algn="ctr" defTabSz="932719" rtl="0" eaLnBrk="1" fontAlgn="ctr"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w="3175">
                  <a:noFill/>
                </a:ln>
                <a:solidFill>
                  <a:srgbClr val="0078D4"/>
                </a:solidFill>
                <a:effectLst/>
                <a:uLnTx/>
                <a:uFillTx/>
                <a:latin typeface="Segoe UI"/>
                <a:ea typeface="+mn-ea"/>
                <a:cs typeface="Segoe Sans Display Semibold" pitchFamily="2" charset="0"/>
              </a:rPr>
              <a:t>1500+</a:t>
            </a:r>
            <a:br>
              <a:rPr kumimoji="0" lang="en-US" sz="1450" b="0" i="0" u="none" strike="noStrike" kern="1200" cap="none" spc="0" normalizeH="0" baseline="0" noProof="0">
                <a:ln w="3175">
                  <a:noFill/>
                </a:ln>
                <a:solidFill>
                  <a:srgbClr val="E8E6DF">
                    <a:lumMod val="10000"/>
                  </a:srgbClr>
                </a:solidFill>
                <a:effectLst/>
                <a:uLnTx/>
                <a:uFillTx/>
                <a:latin typeface="Segoe UI"/>
                <a:ea typeface="+mn-ea"/>
                <a:cs typeface="Segoe Sans Display" pitchFamily="2" charset="0"/>
              </a:rPr>
            </a:br>
            <a:r>
              <a:rPr kumimoji="0" lang="en-US" sz="1450" b="0" i="0" u="none" strike="noStrike" kern="1200" cap="none" spc="0" normalizeH="0" baseline="0" noProof="0">
                <a:ln w="3175">
                  <a:noFill/>
                </a:ln>
                <a:solidFill>
                  <a:srgbClr val="000000"/>
                </a:solidFill>
                <a:effectLst/>
                <a:uLnTx/>
                <a:uFillTx/>
                <a:latin typeface="Segoe UI"/>
                <a:ea typeface="+mn-ea"/>
                <a:cs typeface="Segoe Sans Display" pitchFamily="2" charset="0"/>
              </a:rPr>
              <a:t>cyberattacks </a:t>
            </a:r>
            <a:r>
              <a:rPr kumimoji="0" lang="en-US" sz="1400" b="0" i="0" u="none" strike="noStrike" kern="1200" cap="none" spc="0" normalizeH="0" baseline="0" noProof="0">
                <a:ln>
                  <a:noFill/>
                </a:ln>
                <a:solidFill>
                  <a:srgbClr val="000000"/>
                </a:solidFill>
                <a:effectLst/>
                <a:uLnTx/>
                <a:uFillTx/>
                <a:latin typeface="Segoe UI"/>
                <a:ea typeface="+mn-ea"/>
                <a:cs typeface="Segoe Sans Display" pitchFamily="2" charset="0"/>
              </a:rPr>
              <a:t>per week – now more sophisticated with AI </a:t>
            </a:r>
          </a:p>
          <a:p>
            <a:pPr marL="0" marR="0" lvl="0" indent="0" algn="ctr" defTabSz="932719"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Segoe Sans Display" pitchFamily="2" charset="0"/>
              </a:rPr>
              <a:t>– at a typical gas and ​</a:t>
            </a:r>
          </a:p>
          <a:p>
            <a:pPr marL="0" marR="0" lvl="0" indent="0" algn="ctr" defTabSz="932719"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Segoe Sans Display" pitchFamily="2" charset="0"/>
              </a:rPr>
              <a:t>electricity utility</a:t>
            </a:r>
            <a:r>
              <a:rPr kumimoji="0" lang="en-US" sz="1450" b="0" i="0" u="none" strike="noStrike" kern="1200" cap="none" spc="0" normalizeH="0" baseline="30000" noProof="0">
                <a:ln>
                  <a:noFill/>
                </a:ln>
                <a:solidFill>
                  <a:srgbClr val="0070C0"/>
                </a:solidFill>
                <a:effectLst/>
                <a:uLnTx/>
                <a:uFillTx/>
                <a:latin typeface="Segoe UI"/>
                <a:ea typeface="+mn-ea"/>
                <a:cs typeface="Segoe Sans Display" pitchFamily="2" charset="0"/>
                <a:hlinkClick r:id="rId4">
                  <a:extLst>
                    <a:ext uri="{A12FA001-AC4F-418D-AE19-62706E023703}">
                      <ahyp:hlinkClr xmlns:ahyp="http://schemas.microsoft.com/office/drawing/2018/hyperlinkcolor" val="tx"/>
                    </a:ext>
                  </a:extLst>
                </a:hlinkClick>
              </a:rPr>
              <a:t>1</a:t>
            </a:r>
            <a:endParaRPr kumimoji="0" lang="en-US" sz="1450" b="0" i="0" u="none" strike="noStrike" kern="1200" cap="none" spc="0" normalizeH="0" baseline="0" noProof="0">
              <a:ln>
                <a:noFill/>
              </a:ln>
              <a:solidFill>
                <a:srgbClr val="0070C0"/>
              </a:solidFill>
              <a:effectLst/>
              <a:uLnTx/>
              <a:uFillTx/>
              <a:latin typeface="Segoe UI"/>
              <a:ea typeface="+mn-ea"/>
              <a:cs typeface="Segoe Sans Display" pitchFamily="2" charset="0"/>
            </a:endParaRPr>
          </a:p>
        </p:txBody>
      </p:sp>
      <p:sp>
        <p:nvSpPr>
          <p:cNvPr id="3" name="Rectangle 2">
            <a:extLst>
              <a:ext uri="{FF2B5EF4-FFF2-40B4-BE49-F238E27FC236}">
                <a16:creationId xmlns:a16="http://schemas.microsoft.com/office/drawing/2014/main" id="{42614488-9A8B-1E68-4001-B0B0B3A9B79F}"/>
              </a:ext>
            </a:extLst>
          </p:cNvPr>
          <p:cNvSpPr/>
          <p:nvPr/>
        </p:nvSpPr>
        <p:spPr bwMode="auto">
          <a:xfrm>
            <a:off x="3478954" y="1880410"/>
            <a:ext cx="2523965" cy="492443"/>
          </a:xfrm>
          <a:prstGeom prst="rect">
            <a:avLst/>
          </a:prstGeom>
          <a:noFill/>
          <a:ln w="6350" cap="flat" cmpd="sng" algn="ctr">
            <a:no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Segoe Sans Display Semibold"/>
                <a:ea typeface="+mn-ea"/>
                <a:cs typeface="+mn-cs"/>
              </a:rPr>
              <a:t>Attracting and </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Segoe Sans Display Semibold"/>
                <a:ea typeface="+mn-ea"/>
                <a:cs typeface="+mn-cs"/>
              </a:rPr>
              <a:t>skilling talent</a:t>
            </a:r>
            <a:endParaRPr kumimoji="0" lang="en-US" sz="1600" b="0" i="0" u="none" strike="noStrike" kern="0" cap="none" spc="0" normalizeH="0" baseline="0" noProof="0">
              <a:ln>
                <a:noFill/>
              </a:ln>
              <a:solidFill>
                <a:srgbClr val="000000"/>
              </a:solidFill>
              <a:effectLst/>
              <a:uLnTx/>
              <a:uFillTx/>
              <a:latin typeface="Segoe Sans Display Semibold"/>
              <a:ea typeface="+mn-ea"/>
              <a:cs typeface="Segoe Sans Display Semibold"/>
            </a:endParaRPr>
          </a:p>
        </p:txBody>
      </p:sp>
      <p:pic>
        <p:nvPicPr>
          <p:cNvPr id="4" name="Picture 2">
            <a:extLst>
              <a:ext uri="{FF2B5EF4-FFF2-40B4-BE49-F238E27FC236}">
                <a16:creationId xmlns:a16="http://schemas.microsoft.com/office/drawing/2014/main" id="{887E6B7E-FD19-1769-DF8A-6B12BC18AF03}"/>
              </a:ext>
              <a:ext uri="{C183D7F6-B498-43B3-948B-1728B52AA6E4}">
                <adec:decorative xmlns:adec="http://schemas.microsoft.com/office/drawing/2017/decorative" val="1"/>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313" t="33110" r="-313" b="23597"/>
          <a:stretch>
            <a:fillRect/>
          </a:stretch>
        </p:blipFill>
        <p:spPr bwMode="auto">
          <a:xfrm>
            <a:off x="3444041" y="2603756"/>
            <a:ext cx="2593790" cy="1609336"/>
          </a:xfrm>
          <a:prstGeom prst="roundRect">
            <a:avLst>
              <a:gd name="adj" fmla="val 5353"/>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A37BDF51-6C5D-33A3-2666-0528B2D0BFA8}"/>
              </a:ext>
            </a:extLst>
          </p:cNvPr>
          <p:cNvSpPr txBox="1">
            <a:spLocks/>
          </p:cNvSpPr>
          <p:nvPr/>
        </p:nvSpPr>
        <p:spPr>
          <a:xfrm>
            <a:off x="3537481" y="4346179"/>
            <a:ext cx="2406910" cy="1485022"/>
          </a:xfrm>
          <a:prstGeom prst="rect">
            <a:avLst/>
          </a:prstGeom>
          <a:noFill/>
        </p:spPr>
        <p:txBody>
          <a:bodyPr wrap="square" lIns="0" tIns="0" rIns="0" bIns="0" rtlCol="0" anchor="t">
            <a:spAutoFit/>
          </a:bodyPr>
          <a:lstStyle>
            <a:defPPr>
              <a:defRPr lang="en-US"/>
            </a:defPPr>
            <a:lvl1pPr marL="342900" fontAlgn="ctr">
              <a:defRPr sz="3200">
                <a:solidFill>
                  <a:schemeClr val="bg2">
                    <a:lumMod val="10000"/>
                  </a:schemeClr>
                </a:solidFill>
                <a:latin typeface="+mj-lt"/>
              </a:defRPr>
            </a:lvl1pPr>
          </a:lstStyle>
          <a:p>
            <a:pPr marL="0" marR="0" lvl="0" indent="0" algn="ctr" defTabSz="932719" rtl="0" eaLnBrk="1" fontAlgn="ctr"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w="3175">
                  <a:noFill/>
                </a:ln>
                <a:solidFill>
                  <a:srgbClr val="0078D4"/>
                </a:solidFill>
                <a:effectLst/>
                <a:uLnTx/>
                <a:uFillTx/>
                <a:latin typeface="Segoe UI"/>
                <a:ea typeface="+mn-ea"/>
                <a:cs typeface="Segoe Sans Display Semibold" pitchFamily="2" charset="0"/>
              </a:rPr>
              <a:t>197 </a:t>
            </a:r>
          </a:p>
          <a:p>
            <a:pPr marL="0" marR="0" lvl="0" indent="0" algn="ctr" defTabSz="932719" rtl="0" eaLnBrk="1" fontAlgn="ctr" latinLnBrk="0" hangingPunct="1">
              <a:lnSpc>
                <a:spcPct val="100000"/>
              </a:lnSpc>
              <a:spcBef>
                <a:spcPts val="0"/>
              </a:spcBef>
              <a:spcAft>
                <a:spcPts val="0"/>
              </a:spcAft>
              <a:buClrTx/>
              <a:buSzTx/>
              <a:buFontTx/>
              <a:buNone/>
              <a:tabLst/>
              <a:defRPr/>
            </a:pPr>
            <a:r>
              <a:rPr kumimoji="0" lang="en-US" sz="1450" b="0" i="0" u="none" strike="noStrike" kern="1200" cap="none" spc="0" normalizeH="0" baseline="0" noProof="0">
                <a:ln>
                  <a:noFill/>
                </a:ln>
                <a:solidFill>
                  <a:srgbClr val="000000"/>
                </a:solidFill>
                <a:effectLst/>
                <a:uLnTx/>
                <a:uFillTx/>
                <a:latin typeface="Segoe UI"/>
                <a:ea typeface="+mn-ea"/>
                <a:cs typeface="Segoe Sans Display" pitchFamily="2" charset="0"/>
              </a:rPr>
              <a:t>energy companies in 27 countries reported difficulties finding qualified applicants for nearly all occupation categories</a:t>
            </a:r>
            <a:r>
              <a:rPr kumimoji="0" lang="en-US" sz="1450" b="0" i="0" u="none" strike="noStrike" kern="1200" cap="none" spc="0" normalizeH="0" baseline="30000" noProof="0">
                <a:ln>
                  <a:noFill/>
                </a:ln>
                <a:solidFill>
                  <a:srgbClr val="0078D4"/>
                </a:solidFill>
                <a:effectLst/>
                <a:uLnTx/>
                <a:uFillTx/>
                <a:latin typeface="Segoe UI"/>
                <a:ea typeface="+mn-ea"/>
                <a:cs typeface="Segoe Sans Display" pitchFamily="2" charset="0"/>
                <a:hlinkClick r:id="rId6">
                  <a:extLst>
                    <a:ext uri="{A12FA001-AC4F-418D-AE19-62706E023703}">
                      <ahyp:hlinkClr xmlns:ahyp="http://schemas.microsoft.com/office/drawing/2018/hyperlinkcolor" val="tx"/>
                    </a:ext>
                  </a:extLst>
                </a:hlinkClick>
              </a:rPr>
              <a:t>2</a:t>
            </a:r>
            <a:endParaRPr kumimoji="0" lang="en-US" sz="1450" b="0" i="0" u="none" strike="noStrike" kern="1200" cap="none" spc="0" normalizeH="0" baseline="30000" noProof="0">
              <a:ln>
                <a:noFill/>
              </a:ln>
              <a:solidFill>
                <a:srgbClr val="0078D4"/>
              </a:solidFill>
              <a:effectLst/>
              <a:uLnTx/>
              <a:uFillTx/>
              <a:latin typeface="Segoe UI"/>
              <a:ea typeface="+mn-ea"/>
              <a:cs typeface="Segoe Sans Display" pitchFamily="2" charset="0"/>
            </a:endParaRPr>
          </a:p>
        </p:txBody>
      </p:sp>
      <p:sp>
        <p:nvSpPr>
          <p:cNvPr id="85" name="Rectangle 84">
            <a:extLst>
              <a:ext uri="{FF2B5EF4-FFF2-40B4-BE49-F238E27FC236}">
                <a16:creationId xmlns:a16="http://schemas.microsoft.com/office/drawing/2014/main" id="{179D9E87-0335-B411-0226-CC12688A8EBB}"/>
              </a:ext>
            </a:extLst>
          </p:cNvPr>
          <p:cNvSpPr/>
          <p:nvPr/>
        </p:nvSpPr>
        <p:spPr bwMode="auto">
          <a:xfrm>
            <a:off x="6174643" y="1880410"/>
            <a:ext cx="2583734" cy="492443"/>
          </a:xfrm>
          <a:prstGeom prst="rect">
            <a:avLst/>
          </a:prstGeom>
          <a:noFill/>
          <a:ln w="6350" cap="flat" cmpd="sng" algn="ctr">
            <a:no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Segoe Sans Display Semibold"/>
                <a:ea typeface="+mn-ea"/>
                <a:cs typeface="+mn-cs"/>
              </a:rPr>
              <a:t>Meeting rising </a:t>
            </a:r>
            <a:br>
              <a:rPr kumimoji="0" lang="en-US" sz="1600" b="0" i="0" u="none" strike="noStrike" kern="0" cap="none" spc="0" normalizeH="0" baseline="0" noProof="0">
                <a:ln>
                  <a:noFill/>
                </a:ln>
                <a:solidFill>
                  <a:srgbClr val="000000"/>
                </a:solidFill>
                <a:effectLst/>
                <a:uLnTx/>
                <a:uFillTx/>
                <a:latin typeface="Segoe Sans Display Semibold"/>
                <a:ea typeface="+mn-ea"/>
                <a:cs typeface="+mn-cs"/>
              </a:rPr>
            </a:br>
            <a:r>
              <a:rPr kumimoji="0" lang="en-US" sz="1600" b="0" i="0" u="none" strike="noStrike" kern="0" cap="none" spc="0" normalizeH="0" baseline="0" noProof="0">
                <a:ln>
                  <a:noFill/>
                </a:ln>
                <a:solidFill>
                  <a:srgbClr val="000000"/>
                </a:solidFill>
                <a:effectLst/>
                <a:uLnTx/>
                <a:uFillTx/>
                <a:latin typeface="Segoe Sans Display Semibold"/>
                <a:ea typeface="+mn-ea"/>
                <a:cs typeface="+mn-cs"/>
              </a:rPr>
              <a:t>energy demand</a:t>
            </a:r>
          </a:p>
        </p:txBody>
      </p:sp>
      <p:pic>
        <p:nvPicPr>
          <p:cNvPr id="15" name="Picture 2">
            <a:extLst>
              <a:ext uri="{FF2B5EF4-FFF2-40B4-BE49-F238E27FC236}">
                <a16:creationId xmlns:a16="http://schemas.microsoft.com/office/drawing/2014/main" id="{B3D4DF4E-AE21-7242-F739-35AE7F5C0879}"/>
              </a:ext>
              <a:ext uri="{C183D7F6-B498-43B3-948B-1728B52AA6E4}">
                <adec:decorative xmlns:adec="http://schemas.microsoft.com/office/drawing/2017/decorative" val="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t="3488" b="3488"/>
          <a:stretch/>
        </p:blipFill>
        <p:spPr bwMode="auto">
          <a:xfrm>
            <a:off x="6169615" y="2603756"/>
            <a:ext cx="2593790" cy="1609336"/>
          </a:xfrm>
          <a:prstGeom prst="roundRect">
            <a:avLst>
              <a:gd name="adj" fmla="val 5353"/>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DB122375-B359-4B3F-2DE8-C845F6604A9C}"/>
              </a:ext>
            </a:extLst>
          </p:cNvPr>
          <p:cNvSpPr txBox="1">
            <a:spLocks/>
          </p:cNvSpPr>
          <p:nvPr/>
        </p:nvSpPr>
        <p:spPr>
          <a:xfrm>
            <a:off x="6245011" y="4346179"/>
            <a:ext cx="2442998" cy="1405513"/>
          </a:xfrm>
          <a:prstGeom prst="rect">
            <a:avLst/>
          </a:prstGeom>
          <a:noFill/>
        </p:spPr>
        <p:txBody>
          <a:bodyPr wrap="square" lIns="0" tIns="0" rIns="0" bIns="0" rtlCol="0" anchor="t">
            <a:spAutoFit/>
          </a:bodyPr>
          <a:lstStyle>
            <a:defPPr>
              <a:defRPr lang="en-US"/>
            </a:defPPr>
            <a:lvl1pPr marL="342900" fontAlgn="ctr">
              <a:defRPr sz="3200">
                <a:solidFill>
                  <a:schemeClr val="bg2">
                    <a:lumMod val="10000"/>
                  </a:schemeClr>
                </a:solidFill>
                <a:latin typeface="+mj-lt"/>
              </a:defRPr>
            </a:lvl1pPr>
          </a:lstStyle>
          <a:p>
            <a:pPr marL="0" marR="0" lvl="0" indent="0" algn="ctr" defTabSz="932719" rtl="0" eaLnBrk="1" fontAlgn="ctr"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w="3175">
                  <a:noFill/>
                </a:ln>
                <a:solidFill>
                  <a:srgbClr val="0078D4"/>
                </a:solidFill>
                <a:effectLst/>
                <a:uLnTx/>
                <a:uFillTx/>
                <a:latin typeface="Segoe UI"/>
                <a:ea typeface="+mn-ea"/>
                <a:cs typeface="Segoe Sans Display Semibold" pitchFamily="2" charset="0"/>
              </a:rPr>
              <a:t>25%</a:t>
            </a:r>
            <a:br>
              <a:rPr kumimoji="0" lang="en-US" sz="1400" b="0" i="0" u="none" strike="noStrike" kern="1200" cap="none" spc="0" normalizeH="0" baseline="0" noProof="0">
                <a:ln>
                  <a:noFill/>
                </a:ln>
                <a:solidFill>
                  <a:srgbClr val="E8E6DF">
                    <a:lumMod val="10000"/>
                  </a:srgbClr>
                </a:solidFill>
                <a:effectLst/>
                <a:uLnTx/>
                <a:uFillTx/>
                <a:latin typeface="Segoe UI"/>
                <a:ea typeface="+mn-ea"/>
                <a:cs typeface="Segoe Sans Display" pitchFamily="2" charset="0"/>
              </a:rPr>
            </a:br>
            <a:r>
              <a:rPr kumimoji="0" lang="en-US" sz="1400" b="0" i="0" u="none" strike="noStrike" kern="1200" cap="none" spc="0" normalizeH="0" baseline="0" noProof="0">
                <a:ln>
                  <a:noFill/>
                </a:ln>
                <a:solidFill>
                  <a:srgbClr val="000000"/>
                </a:solidFill>
                <a:effectLst/>
                <a:uLnTx/>
                <a:uFillTx/>
                <a:latin typeface="Segoe UI"/>
                <a:ea typeface="+mn-ea"/>
                <a:cs typeface="Segoe Sans Display" pitchFamily="2" charset="0"/>
              </a:rPr>
              <a:t>increase in </a:t>
            </a:r>
            <a:r>
              <a:rPr kumimoji="0" lang="en-US" sz="1450" b="0" i="0" u="none" strike="noStrike" kern="1200" cap="none" spc="0" normalizeH="0" baseline="0" noProof="0">
                <a:ln>
                  <a:noFill/>
                </a:ln>
                <a:solidFill>
                  <a:srgbClr val="000000"/>
                </a:solidFill>
                <a:effectLst/>
                <a:uLnTx/>
                <a:uFillTx/>
                <a:latin typeface="Segoe UI"/>
                <a:ea typeface="+mn-ea"/>
                <a:cs typeface="Segoe Sans Display" pitchFamily="2" charset="0"/>
              </a:rPr>
              <a:t>US electricity demand by 2030, driven by EVs, data centers, population growth, and warmer climate</a:t>
            </a:r>
            <a:r>
              <a:rPr kumimoji="0" lang="en-US" sz="1450" b="0" i="0" u="none" strike="noStrike" kern="1200" cap="none" spc="0" normalizeH="0" baseline="30000" noProof="0">
                <a:ln>
                  <a:noFill/>
                </a:ln>
                <a:solidFill>
                  <a:srgbClr val="0078D4"/>
                </a:solidFill>
                <a:effectLst/>
                <a:uLnTx/>
                <a:uFillTx/>
                <a:latin typeface="Segoe UI"/>
                <a:ea typeface="+mn-ea"/>
                <a:cs typeface="Segoe Sans Display" pitchFamily="2" charset="0"/>
                <a:hlinkClick r:id="rId8">
                  <a:extLst>
                    <a:ext uri="{A12FA001-AC4F-418D-AE19-62706E023703}">
                      <ahyp:hlinkClr xmlns:ahyp="http://schemas.microsoft.com/office/drawing/2018/hyperlinkcolor" val="tx"/>
                    </a:ext>
                  </a:extLst>
                </a:hlinkClick>
              </a:rPr>
              <a:t>3</a:t>
            </a:r>
            <a:endParaRPr kumimoji="0" lang="en-US" sz="1450" b="0" i="0" u="none" strike="noStrike" kern="1200" cap="none" spc="0" normalizeH="0" baseline="30000" noProof="0">
              <a:ln>
                <a:noFill/>
              </a:ln>
              <a:solidFill>
                <a:srgbClr val="0078D4"/>
              </a:solidFill>
              <a:effectLst/>
              <a:uLnTx/>
              <a:uFillTx/>
              <a:latin typeface="Segoe UI"/>
              <a:ea typeface="+mn-ea"/>
              <a:cs typeface="Segoe Sans Display" pitchFamily="2" charset="0"/>
            </a:endParaRPr>
          </a:p>
          <a:p>
            <a:pPr marL="0" marR="0" lvl="0" indent="0" algn="ctr" defTabSz="932719"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30000" noProof="0">
              <a:ln>
                <a:noFill/>
              </a:ln>
              <a:solidFill>
                <a:srgbClr val="091F2C"/>
              </a:solidFill>
              <a:effectLst/>
              <a:uLnTx/>
              <a:uFillTx/>
              <a:latin typeface="Segoe UI"/>
              <a:ea typeface="+mn-ea"/>
              <a:cs typeface="Segoe Sans Display" pitchFamily="2" charset="0"/>
            </a:endParaRPr>
          </a:p>
        </p:txBody>
      </p:sp>
      <p:sp>
        <p:nvSpPr>
          <p:cNvPr id="86" name="Rectangle 85">
            <a:extLst>
              <a:ext uri="{FF2B5EF4-FFF2-40B4-BE49-F238E27FC236}">
                <a16:creationId xmlns:a16="http://schemas.microsoft.com/office/drawing/2014/main" id="{AF56F6EA-8CE0-55BE-2A71-CD6904D3E02F}"/>
              </a:ext>
            </a:extLst>
          </p:cNvPr>
          <p:cNvSpPr/>
          <p:nvPr/>
        </p:nvSpPr>
        <p:spPr bwMode="auto">
          <a:xfrm>
            <a:off x="8906550" y="1880410"/>
            <a:ext cx="2571066" cy="492443"/>
          </a:xfrm>
          <a:prstGeom prst="rect">
            <a:avLst/>
          </a:prstGeom>
          <a:noFill/>
          <a:ln w="6350" cap="flat" cmpd="sng" algn="ctr">
            <a:no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Segoe Sans Display Semibold"/>
                <a:ea typeface="+mn-ea"/>
                <a:cs typeface="+mn-cs"/>
              </a:rPr>
              <a:t>Managing GHG </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Segoe Sans Display Semibold"/>
                <a:ea typeface="+mn-ea"/>
                <a:cs typeface="+mn-cs"/>
              </a:rPr>
              <a:t>emissions </a:t>
            </a:r>
            <a:endParaRPr kumimoji="0" lang="en-US" sz="1600" b="0" i="0" u="none" strike="noStrike" kern="0" cap="none" spc="0" normalizeH="0" baseline="0" noProof="0">
              <a:ln>
                <a:noFill/>
              </a:ln>
              <a:solidFill>
                <a:srgbClr val="000000"/>
              </a:solidFill>
              <a:effectLst/>
              <a:uLnTx/>
              <a:uFillTx/>
              <a:latin typeface="Segoe Sans Display Semibold"/>
              <a:ea typeface="+mn-ea"/>
              <a:cs typeface="Segoe Sans Display Semibold"/>
            </a:endParaRPr>
          </a:p>
        </p:txBody>
      </p:sp>
      <p:pic>
        <p:nvPicPr>
          <p:cNvPr id="14" name="Picture 2">
            <a:extLst>
              <a:ext uri="{FF2B5EF4-FFF2-40B4-BE49-F238E27FC236}">
                <a16:creationId xmlns:a16="http://schemas.microsoft.com/office/drawing/2014/main" id="{AFCCD48C-FB77-3B14-C8B8-FE71290AC1ED}"/>
              </a:ext>
              <a:ext uri="{C183D7F6-B498-43B3-948B-1728B52AA6E4}">
                <adec:decorative xmlns:adec="http://schemas.microsoft.com/office/drawing/2017/decorative" val="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t="3466" b="3466"/>
          <a:stretch/>
        </p:blipFill>
        <p:spPr bwMode="auto">
          <a:xfrm>
            <a:off x="8895188" y="2603756"/>
            <a:ext cx="2593790" cy="1609336"/>
          </a:xfrm>
          <a:prstGeom prst="roundRect">
            <a:avLst>
              <a:gd name="adj" fmla="val 5353"/>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8FBF7FF5-CE96-3EAE-1A83-6C631109A406}"/>
              </a:ext>
            </a:extLst>
          </p:cNvPr>
          <p:cNvSpPr txBox="1">
            <a:spLocks/>
          </p:cNvSpPr>
          <p:nvPr/>
        </p:nvSpPr>
        <p:spPr>
          <a:xfrm>
            <a:off x="8975958" y="4346179"/>
            <a:ext cx="2432250" cy="1246495"/>
          </a:xfrm>
          <a:prstGeom prst="rect">
            <a:avLst/>
          </a:prstGeom>
          <a:noFill/>
        </p:spPr>
        <p:txBody>
          <a:bodyPr wrap="square" lIns="0" tIns="0" rIns="0" bIns="0" rtlCol="0" anchor="t">
            <a:spAutoFit/>
          </a:bodyPr>
          <a:lstStyle>
            <a:defPPr>
              <a:defRPr lang="en-US"/>
            </a:defPPr>
            <a:lvl1pPr marL="342900" fontAlgn="ctr">
              <a:defRPr sz="3200">
                <a:solidFill>
                  <a:schemeClr val="bg2">
                    <a:lumMod val="10000"/>
                  </a:schemeClr>
                </a:solidFill>
                <a:latin typeface="+mj-lt"/>
              </a:defRPr>
            </a:lvl1pPr>
          </a:lstStyle>
          <a:p>
            <a:pPr marL="0" marR="0" lvl="0" indent="0" algn="ctr" defTabSz="932719" rtl="0" eaLnBrk="1" fontAlgn="ctr"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w="3175">
                  <a:noFill/>
                </a:ln>
                <a:solidFill>
                  <a:srgbClr val="0078D4"/>
                </a:solidFill>
                <a:effectLst/>
                <a:uLnTx/>
                <a:uFillTx/>
                <a:latin typeface="Segoe UI"/>
                <a:ea typeface="+mn-ea"/>
                <a:cs typeface="Segoe Sans Display Semibold" pitchFamily="2" charset="0"/>
              </a:rPr>
              <a:t>75%</a:t>
            </a:r>
            <a:br>
              <a:rPr kumimoji="0" lang="en-US" sz="2800" b="0" i="0" u="none" strike="noStrike" kern="1200" cap="none" spc="0" normalizeH="0" baseline="0" noProof="0">
                <a:ln w="3175">
                  <a:noFill/>
                </a:ln>
                <a:solidFill>
                  <a:srgbClr val="E8E6DF">
                    <a:lumMod val="10000"/>
                  </a:srgbClr>
                </a:solidFill>
                <a:effectLst/>
                <a:uLnTx/>
                <a:uFillTx/>
                <a:latin typeface="Segoe UI"/>
                <a:ea typeface="+mn-ea"/>
                <a:cs typeface="Segoe Sans Display" pitchFamily="2" charset="0"/>
              </a:rPr>
            </a:br>
            <a:r>
              <a:rPr kumimoji="0" lang="en-US" sz="1400" b="0" i="0" u="none" strike="noStrike" kern="1200" cap="none" spc="0" normalizeH="0" baseline="0" noProof="0">
                <a:ln>
                  <a:noFill/>
                </a:ln>
                <a:solidFill>
                  <a:srgbClr val="000000"/>
                </a:solidFill>
                <a:effectLst/>
                <a:uLnTx/>
                <a:uFillTx/>
                <a:latin typeface="Segoe UI"/>
                <a:ea typeface="+mn-ea"/>
                <a:cs typeface="Segoe Sans Display" pitchFamily="2" charset="0"/>
              </a:rPr>
              <a:t>of </a:t>
            </a:r>
            <a:r>
              <a:rPr kumimoji="0" lang="en-US" sz="1450" b="0" i="0" u="none" strike="noStrike" kern="1200" cap="none" spc="0" normalizeH="0" baseline="0" noProof="0">
                <a:ln>
                  <a:noFill/>
                </a:ln>
                <a:solidFill>
                  <a:srgbClr val="000000"/>
                </a:solidFill>
                <a:effectLst/>
                <a:uLnTx/>
                <a:uFillTx/>
                <a:latin typeface="Segoe UI"/>
                <a:ea typeface="+mn-ea"/>
                <a:cs typeface="Segoe Sans Display" pitchFamily="2" charset="0"/>
              </a:rPr>
              <a:t>global GHG emissions are from the energy sector</a:t>
            </a:r>
            <a:r>
              <a:rPr kumimoji="0" lang="en-US" sz="1400" b="0" i="0" u="none" strike="noStrike" kern="1200" cap="none" spc="0" normalizeH="0" baseline="0" noProof="0">
                <a:ln>
                  <a:noFill/>
                </a:ln>
                <a:solidFill>
                  <a:srgbClr val="000000"/>
                </a:solidFill>
                <a:effectLst/>
                <a:uLnTx/>
                <a:uFillTx/>
                <a:latin typeface="Segoe UI"/>
                <a:ea typeface="+mn-ea"/>
                <a:cs typeface="Segoe Sans Display" pitchFamily="2" charset="0"/>
              </a:rPr>
              <a:t>, with coal as the largest source of electricity generation</a:t>
            </a:r>
            <a:r>
              <a:rPr kumimoji="0" lang="en-US" sz="1450" b="0" i="0" u="none" strike="noStrike" kern="1200" cap="none" spc="0" normalizeH="0" baseline="30000" noProof="0">
                <a:ln>
                  <a:noFill/>
                </a:ln>
                <a:solidFill>
                  <a:srgbClr val="0078D4"/>
                </a:solidFill>
                <a:effectLst/>
                <a:uLnTx/>
                <a:uFillTx/>
                <a:latin typeface="Segoe UI"/>
                <a:ea typeface="+mn-ea"/>
                <a:cs typeface="Segoe Sans Display" pitchFamily="2" charset="0"/>
                <a:hlinkClick r:id="rId10">
                  <a:extLst>
                    <a:ext uri="{A12FA001-AC4F-418D-AE19-62706E023703}">
                      <ahyp:hlinkClr xmlns:ahyp="http://schemas.microsoft.com/office/drawing/2018/hyperlinkcolor" val="tx"/>
                    </a:ext>
                  </a:extLst>
                </a:hlinkClick>
              </a:rPr>
              <a:t>4</a:t>
            </a:r>
            <a:endParaRPr kumimoji="0" lang="en-US" sz="1450" b="0" i="0" u="none" strike="noStrike" kern="1200" cap="none" spc="0" normalizeH="0" baseline="30000" noProof="0">
              <a:ln>
                <a:noFill/>
              </a:ln>
              <a:solidFill>
                <a:srgbClr val="0078D4"/>
              </a:solidFill>
              <a:effectLst/>
              <a:uLnTx/>
              <a:uFillTx/>
              <a:latin typeface="Segoe UI"/>
              <a:ea typeface="+mn-ea"/>
              <a:cs typeface="Segoe Sans Display" pitchFamily="2" charset="0"/>
            </a:endParaRPr>
          </a:p>
        </p:txBody>
      </p:sp>
      <p:sp>
        <p:nvSpPr>
          <p:cNvPr id="13" name="TextBox 41">
            <a:extLst>
              <a:ext uri="{FF2B5EF4-FFF2-40B4-BE49-F238E27FC236}">
                <a16:creationId xmlns:a16="http://schemas.microsoft.com/office/drawing/2014/main" id="{047F8DA7-3CB3-2121-31ED-02A650CD5EC5}"/>
              </a:ext>
              <a:ext uri="{C183D7F6-B498-43B3-948B-1728B52AA6E4}">
                <adec:decorative xmlns:adec="http://schemas.microsoft.com/office/drawing/2017/decorative" val="0"/>
              </a:ext>
            </a:extLst>
          </p:cNvPr>
          <p:cNvSpPr txBox="1">
            <a:spLocks/>
          </p:cNvSpPr>
          <p:nvPr/>
        </p:nvSpPr>
        <p:spPr>
          <a:xfrm>
            <a:off x="588263" y="6347201"/>
            <a:ext cx="11018520" cy="123111"/>
          </a:xfrm>
          <a:prstGeom prst="rect">
            <a:avLst/>
          </a:prstGeom>
          <a:noFill/>
        </p:spPr>
        <p:txBody>
          <a:bodyPr wrap="square" lIns="0" tIns="0" rIns="0" b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32563" rtl="0" eaLnBrk="1" fontAlgn="auto" latinLnBrk="0" hangingPunct="1">
              <a:lnSpc>
                <a:spcPct val="100000"/>
              </a:lnSpc>
              <a:spcBef>
                <a:spcPts val="0"/>
              </a:spcBef>
              <a:spcAft>
                <a:spcPts val="0"/>
              </a:spcAft>
              <a:buClrTx/>
              <a:buSzPct val="90000"/>
              <a:buFontTx/>
              <a:buNone/>
              <a:tabLst/>
              <a:defRPr/>
            </a:pPr>
            <a:r>
              <a:rPr kumimoji="0" lang="en-US" sz="800" b="0" i="0" u="none" strike="noStrike" kern="1200" cap="none" spc="0" normalizeH="0" baseline="0" noProof="0">
                <a:ln>
                  <a:noFill/>
                </a:ln>
                <a:solidFill>
                  <a:srgbClr val="000000"/>
                </a:solidFill>
                <a:effectLst/>
                <a:uLnTx/>
                <a:uFillTx/>
                <a:latin typeface="Segoe UI"/>
                <a:ea typeface="+mn-ea"/>
                <a:cs typeface="Segoe Sans Display" pitchFamily="2" charset="0"/>
              </a:rPr>
              <a:t>Sources: 1) International Energy Agency: </a:t>
            </a:r>
            <a:r>
              <a:rPr kumimoji="0" lang="en-US" sz="800" b="0" i="0" u="none" strike="noStrike" kern="1200" cap="none" spc="0" normalizeH="0" baseline="0" noProof="0">
                <a:ln>
                  <a:noFill/>
                </a:ln>
                <a:solidFill>
                  <a:srgbClr val="0078D4"/>
                </a:solidFill>
                <a:effectLst/>
                <a:uLnTx/>
                <a:uFillTx/>
                <a:latin typeface="Segoe UI"/>
                <a:ea typeface="+mn-ea"/>
                <a:cs typeface="Segoe Sans Display" pitchFamily="2" charset="0"/>
                <a:hlinkClick r:id="rId4">
                  <a:extLst>
                    <a:ext uri="{A12FA001-AC4F-418D-AE19-62706E023703}">
                      <ahyp:hlinkClr xmlns:ahyp="http://schemas.microsoft.com/office/drawing/2018/hyperlinkcolor" val="tx"/>
                    </a:ext>
                  </a:extLst>
                </a:hlinkClick>
              </a:rPr>
              <a:t>Energy and AI</a:t>
            </a:r>
            <a:r>
              <a:rPr kumimoji="0" lang="en-US" sz="800" b="0" i="0" u="none" strike="noStrike" kern="1200" cap="none" spc="0" normalizeH="0" baseline="0" noProof="0">
                <a:ln>
                  <a:noFill/>
                </a:ln>
                <a:solidFill>
                  <a:srgbClr val="0078D4"/>
                </a:solidFill>
                <a:effectLst/>
                <a:uLnTx/>
                <a:uFillTx/>
                <a:latin typeface="Segoe UI"/>
                <a:ea typeface="+mn-ea"/>
                <a:cs typeface="Segoe Sans Display" pitchFamily="2" charset="0"/>
              </a:rPr>
              <a:t>,</a:t>
            </a:r>
            <a:r>
              <a:rPr kumimoji="0" lang="en-US" sz="800" b="0" i="0" u="none" strike="noStrike" kern="1200" cap="none" spc="0" normalizeH="0" baseline="0" noProof="0">
                <a:ln>
                  <a:noFill/>
                </a:ln>
                <a:solidFill>
                  <a:srgbClr val="000000"/>
                </a:solidFill>
                <a:effectLst/>
                <a:uLnTx/>
                <a:uFillTx/>
                <a:latin typeface="Segoe UI"/>
                <a:ea typeface="+mn-ea"/>
                <a:cs typeface="Segoe Sans Display" pitchFamily="2" charset="0"/>
              </a:rPr>
              <a:t> 2025, 2) IEA:</a:t>
            </a:r>
            <a:r>
              <a:rPr kumimoji="0" lang="en-US" sz="800" b="0" i="0" u="none" strike="noStrike" kern="1200" cap="none" spc="0" normalizeH="0" baseline="0" noProof="0">
                <a:ln>
                  <a:noFill/>
                </a:ln>
                <a:solidFill>
                  <a:srgbClr val="000000"/>
                </a:solidFill>
                <a:effectLst/>
                <a:uLnTx/>
                <a:uFillTx/>
                <a:latin typeface="Segoe UI"/>
                <a:ea typeface="+mn-ea"/>
                <a:cs typeface="Segoe Sans Display" pitchFamily="2" charset="0"/>
                <a:hlinkClick r:id="rId6">
                  <a:extLst>
                    <a:ext uri="{A12FA001-AC4F-418D-AE19-62706E023703}">
                      <ahyp:hlinkClr xmlns:ahyp="http://schemas.microsoft.com/office/drawing/2018/hyperlinkcolor" val="tx"/>
                    </a:ext>
                  </a:extLst>
                </a:hlinkClick>
              </a:rPr>
              <a:t> </a:t>
            </a:r>
            <a:r>
              <a:rPr kumimoji="0" lang="en-US" sz="800" b="0" i="0" u="none" strike="noStrike" kern="1200" cap="none" spc="0" normalizeH="0" baseline="0" noProof="0">
                <a:ln>
                  <a:noFill/>
                </a:ln>
                <a:solidFill>
                  <a:srgbClr val="0078D4"/>
                </a:solidFill>
                <a:effectLst/>
                <a:uLnTx/>
                <a:uFillTx/>
                <a:latin typeface="Segoe UI"/>
                <a:ea typeface="+mn-ea"/>
                <a:cs typeface="Segoe Sans Display" pitchFamily="2" charset="0"/>
                <a:hlinkClick r:id="rId6">
                  <a:extLst>
                    <a:ext uri="{A12FA001-AC4F-418D-AE19-62706E023703}">
                      <ahyp:hlinkClr xmlns:ahyp="http://schemas.microsoft.com/office/drawing/2018/hyperlinkcolor" val="tx"/>
                    </a:ext>
                  </a:extLst>
                </a:hlinkClick>
              </a:rPr>
              <a:t>Executive summary – World Energy Employment 2024</a:t>
            </a:r>
            <a:r>
              <a:rPr kumimoji="0" lang="en-US" sz="800" b="0" i="0" u="none" strike="noStrike" kern="1200" cap="none" spc="0" normalizeH="0" baseline="0" noProof="0">
                <a:ln>
                  <a:noFill/>
                </a:ln>
                <a:solidFill>
                  <a:srgbClr val="0078D4"/>
                </a:solidFill>
                <a:effectLst/>
                <a:uLnTx/>
                <a:uFillTx/>
                <a:latin typeface="Segoe UI"/>
                <a:ea typeface="+mn-ea"/>
                <a:cs typeface="Segoe Sans Display" pitchFamily="2" charset="0"/>
              </a:rPr>
              <a:t>, </a:t>
            </a:r>
            <a:r>
              <a:rPr kumimoji="0" lang="en-US" sz="800" b="0" i="0" u="none" strike="noStrike" kern="1200" cap="none" spc="0" normalizeH="0" baseline="0" noProof="0">
                <a:ln>
                  <a:noFill/>
                </a:ln>
                <a:solidFill>
                  <a:srgbClr val="000000"/>
                </a:solidFill>
                <a:effectLst/>
                <a:uLnTx/>
                <a:uFillTx/>
                <a:latin typeface="Segoe UI"/>
                <a:ea typeface="+mn-ea"/>
                <a:cs typeface="Segoe Sans Display" pitchFamily="2" charset="0"/>
              </a:rPr>
              <a:t>3) ICF:</a:t>
            </a:r>
            <a:r>
              <a:rPr kumimoji="0" lang="en-US" sz="800" b="0" i="0" u="none" strike="noStrike" kern="1200" cap="none" spc="0" normalizeH="0" baseline="0" noProof="0">
                <a:ln>
                  <a:noFill/>
                </a:ln>
                <a:solidFill>
                  <a:srgbClr val="0078D4"/>
                </a:solidFill>
                <a:effectLst/>
                <a:uLnTx/>
                <a:uFillTx/>
                <a:latin typeface="Segoe UI"/>
                <a:ea typeface="+mn-ea"/>
                <a:cs typeface="Segoe Sans Display" pitchFamily="2" charset="0"/>
                <a:hlinkClick r:id="rId8">
                  <a:extLst>
                    <a:ext uri="{A12FA001-AC4F-418D-AE19-62706E023703}">
                      <ahyp:hlinkClr xmlns:ahyp="http://schemas.microsoft.com/office/drawing/2018/hyperlinkcolor" val="tx"/>
                    </a:ext>
                  </a:extLst>
                </a:hlinkClick>
              </a:rPr>
              <a:t> U.S. Electricity Demand Expected to Grow 25% by 2030</a:t>
            </a:r>
            <a:r>
              <a:rPr kumimoji="0" lang="en-US" sz="800" b="0" i="0" u="none" strike="noStrike" kern="1200" cap="none" spc="0" normalizeH="0" baseline="0" noProof="0">
                <a:ln>
                  <a:noFill/>
                </a:ln>
                <a:solidFill>
                  <a:srgbClr val="0078D4"/>
                </a:solidFill>
                <a:effectLst/>
                <a:uLnTx/>
                <a:uFillTx/>
                <a:latin typeface="Segoe UI"/>
                <a:ea typeface="+mn-ea"/>
                <a:cs typeface="Segoe Sans Display" pitchFamily="2" charset="0"/>
              </a:rPr>
              <a:t>, </a:t>
            </a:r>
            <a:r>
              <a:rPr kumimoji="0" lang="en-US" sz="800" b="0" i="0" u="none" strike="noStrike" kern="1200" cap="none" spc="0" normalizeH="0" baseline="0" noProof="0">
                <a:ln>
                  <a:noFill/>
                </a:ln>
                <a:solidFill>
                  <a:srgbClr val="000000"/>
                </a:solidFill>
                <a:effectLst/>
                <a:uLnTx/>
                <a:uFillTx/>
                <a:latin typeface="Segoe UI"/>
                <a:ea typeface="+mn-ea"/>
                <a:cs typeface="Segoe Sans Display" pitchFamily="2" charset="0"/>
              </a:rPr>
              <a:t>June 2025 4) </a:t>
            </a:r>
            <a:r>
              <a:rPr kumimoji="0" lang="en-US" sz="800" b="0" i="0" u="none" strike="noStrike" kern="1200" cap="none" spc="0" normalizeH="0" baseline="0" noProof="0" err="1">
                <a:ln>
                  <a:noFill/>
                </a:ln>
                <a:solidFill>
                  <a:srgbClr val="000000"/>
                </a:solidFill>
                <a:effectLst/>
                <a:uLnTx/>
                <a:uFillTx/>
                <a:latin typeface="Segoe UI"/>
                <a:ea typeface="+mn-ea"/>
                <a:cs typeface="Segoe Sans Display" pitchFamily="2" charset="0"/>
              </a:rPr>
              <a:t>ClimateWatch</a:t>
            </a:r>
            <a:r>
              <a:rPr kumimoji="0" lang="en-US" sz="800" b="0" i="0" u="none" strike="noStrike" kern="1200" cap="none" spc="0" normalizeH="0" baseline="0" noProof="0">
                <a:ln>
                  <a:noFill/>
                </a:ln>
                <a:solidFill>
                  <a:srgbClr val="000000"/>
                </a:solidFill>
                <a:effectLst/>
                <a:uLnTx/>
                <a:uFillTx/>
                <a:latin typeface="Segoe UI"/>
                <a:ea typeface="+mn-ea"/>
                <a:cs typeface="Segoe Sans Display" pitchFamily="2" charset="0"/>
              </a:rPr>
              <a:t>: </a:t>
            </a:r>
            <a:r>
              <a:rPr kumimoji="0" lang="en-US" sz="800" b="0" i="0" u="none" strike="noStrike" kern="1200" cap="none" spc="0" normalizeH="0" baseline="0" noProof="0">
                <a:ln>
                  <a:noFill/>
                </a:ln>
                <a:solidFill>
                  <a:srgbClr val="0A6BBA"/>
                </a:solidFill>
                <a:effectLst/>
                <a:uLnTx/>
                <a:uFillTx/>
                <a:latin typeface="Segoe UI"/>
                <a:ea typeface="+mn-ea"/>
                <a:cs typeface="Segoe Sans Display" pitchFamily="2" charset="0"/>
                <a:hlinkClick r:id="rId10">
                  <a:extLst>
                    <a:ext uri="{A12FA001-AC4F-418D-AE19-62706E023703}">
                      <ahyp:hlinkClr xmlns:ahyp="http://schemas.microsoft.com/office/drawing/2018/hyperlinkcolor" val="tx"/>
                    </a:ext>
                  </a:extLst>
                </a:hlinkClick>
              </a:rPr>
              <a:t>Historical GHG Emissions</a:t>
            </a:r>
            <a:r>
              <a:rPr kumimoji="0" lang="en-US" sz="800" b="0" i="0" u="none" strike="noStrike" kern="1200" cap="none" spc="0" normalizeH="0" baseline="0" noProof="0">
                <a:ln>
                  <a:noFill/>
                </a:ln>
                <a:solidFill>
                  <a:srgbClr val="0078D4"/>
                </a:solidFill>
                <a:effectLst/>
                <a:uLnTx/>
                <a:uFillTx/>
                <a:latin typeface="Segoe UI"/>
                <a:ea typeface="+mn-ea"/>
                <a:cs typeface="Segoe Sans Display" pitchFamily="2" charset="0"/>
              </a:rPr>
              <a:t>, </a:t>
            </a:r>
            <a:endParaRPr kumimoji="0" lang="en-US" sz="800" b="0" i="0" u="none" strike="noStrike" kern="1200" cap="none" spc="0" normalizeH="0" baseline="0" noProof="0">
              <a:ln>
                <a:noFill/>
              </a:ln>
              <a:solidFill>
                <a:srgbClr val="000000"/>
              </a:solidFill>
              <a:effectLst/>
              <a:uLnTx/>
              <a:uFillTx/>
              <a:latin typeface="Segoe UI"/>
              <a:ea typeface="+mn-ea"/>
              <a:cs typeface="Segoe Sans Display" pitchFamily="2" charset="0"/>
            </a:endParaRPr>
          </a:p>
        </p:txBody>
      </p:sp>
    </p:spTree>
    <p:extLst>
      <p:ext uri="{BB962C8B-B14F-4D97-AF65-F5344CB8AC3E}">
        <p14:creationId xmlns:p14="http://schemas.microsoft.com/office/powerpoint/2010/main" val="3952335955"/>
      </p:ext>
    </p:extLst>
  </p:cSld>
  <p:clrMapOvr>
    <a:masterClrMapping/>
  </p:clrMapOvr>
  <p:transition>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ED8BF7-A8D2-2B1F-87EA-003D5EAFA988}"/>
            </a:ext>
          </a:extLst>
        </p:cNvPr>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5697D0C8-DBD9-FC11-690A-41E29A96AB2B}"/>
              </a:ext>
              <a:ext uri="{C183D7F6-B498-43B3-948B-1728B52AA6E4}">
                <adec:decorative xmlns:adec="http://schemas.microsoft.com/office/drawing/2017/decorative" val="1"/>
              </a:ext>
            </a:extLst>
          </p:cNvPr>
          <p:cNvSpPr>
            <a:spLocks/>
          </p:cNvSpPr>
          <p:nvPr/>
        </p:nvSpPr>
        <p:spPr bwMode="auto">
          <a:xfrm>
            <a:off x="3741737" y="304800"/>
            <a:ext cx="7861299" cy="5384800"/>
          </a:xfrm>
          <a:prstGeom prst="roundRect">
            <a:avLst>
              <a:gd name="adj" fmla="val 1984"/>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ea typeface="Segoe UI" pitchFamily="34" charset="0"/>
              <a:cs typeface="Segoe UI" pitchFamily="34" charset="0"/>
            </a:endParaRPr>
          </a:p>
        </p:txBody>
      </p:sp>
      <p:cxnSp>
        <p:nvCxnSpPr>
          <p:cNvPr id="93" name="Straight Connector 92">
            <a:extLst>
              <a:ext uri="{FF2B5EF4-FFF2-40B4-BE49-F238E27FC236}">
                <a16:creationId xmlns:a16="http://schemas.microsoft.com/office/drawing/2014/main" id="{23478A38-472C-75B4-FB8C-688C81C0FD28}"/>
              </a:ext>
              <a:ext uri="{C183D7F6-B498-43B3-948B-1728B52AA6E4}">
                <adec:decorative xmlns:adec="http://schemas.microsoft.com/office/drawing/2017/decorative" val="1"/>
              </a:ext>
            </a:extLst>
          </p:cNvPr>
          <p:cNvCxnSpPr>
            <a:cxnSpLocks/>
          </p:cNvCxnSpPr>
          <p:nvPr/>
        </p:nvCxnSpPr>
        <p:spPr>
          <a:xfrm>
            <a:off x="5977346" y="1408605"/>
            <a:ext cx="5394960" cy="0"/>
          </a:xfrm>
          <a:prstGeom prst="line">
            <a:avLst/>
          </a:prstGeom>
          <a:ln w="6350">
            <a:solidFill>
              <a:schemeClr val="bg1">
                <a:lumMod val="8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CD84D3C-7268-67B5-10A7-012314AE4AAA}"/>
              </a:ext>
              <a:ext uri="{C183D7F6-B498-43B3-948B-1728B52AA6E4}">
                <adec:decorative xmlns:adec="http://schemas.microsoft.com/office/drawing/2017/decorative" val="1"/>
              </a:ext>
            </a:extLst>
          </p:cNvPr>
          <p:cNvCxnSpPr>
            <a:cxnSpLocks/>
          </p:cNvCxnSpPr>
          <p:nvPr/>
        </p:nvCxnSpPr>
        <p:spPr>
          <a:xfrm>
            <a:off x="5977346" y="2467667"/>
            <a:ext cx="5394960" cy="0"/>
          </a:xfrm>
          <a:prstGeom prst="line">
            <a:avLst/>
          </a:prstGeom>
          <a:ln w="6350">
            <a:solidFill>
              <a:schemeClr val="bg1">
                <a:lumMod val="8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69FDDFF-6318-703D-8DC8-0EEDD01FF656}"/>
              </a:ext>
              <a:ext uri="{C183D7F6-B498-43B3-948B-1728B52AA6E4}">
                <adec:decorative xmlns:adec="http://schemas.microsoft.com/office/drawing/2017/decorative" val="1"/>
              </a:ext>
            </a:extLst>
          </p:cNvPr>
          <p:cNvCxnSpPr>
            <a:cxnSpLocks/>
          </p:cNvCxnSpPr>
          <p:nvPr/>
        </p:nvCxnSpPr>
        <p:spPr>
          <a:xfrm>
            <a:off x="5977346" y="3526729"/>
            <a:ext cx="5394960" cy="0"/>
          </a:xfrm>
          <a:prstGeom prst="line">
            <a:avLst/>
          </a:prstGeom>
          <a:ln w="6350">
            <a:solidFill>
              <a:schemeClr val="bg1">
                <a:lumMod val="8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9F0DAD82-2C3B-9863-E603-A17E754C38D7}"/>
              </a:ext>
              <a:ext uri="{C183D7F6-B498-43B3-948B-1728B52AA6E4}">
                <adec:decorative xmlns:adec="http://schemas.microsoft.com/office/drawing/2017/decorative" val="1"/>
              </a:ext>
            </a:extLst>
          </p:cNvPr>
          <p:cNvCxnSpPr>
            <a:cxnSpLocks/>
          </p:cNvCxnSpPr>
          <p:nvPr/>
        </p:nvCxnSpPr>
        <p:spPr>
          <a:xfrm>
            <a:off x="5977346" y="4585791"/>
            <a:ext cx="5394960" cy="0"/>
          </a:xfrm>
          <a:prstGeom prst="line">
            <a:avLst/>
          </a:prstGeom>
          <a:ln w="6350">
            <a:solidFill>
              <a:schemeClr val="bg1">
                <a:lumMod val="8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 name="Oval 1">
            <a:extLst>
              <a:ext uri="{FF2B5EF4-FFF2-40B4-BE49-F238E27FC236}">
                <a16:creationId xmlns:a16="http://schemas.microsoft.com/office/drawing/2014/main" id="{AB5E58D6-64B2-7A78-DF9C-218EFAC91AEB}"/>
              </a:ext>
              <a:ext uri="{C183D7F6-B498-43B3-948B-1728B52AA6E4}">
                <adec:decorative xmlns:adec="http://schemas.microsoft.com/office/drawing/2017/decorative" val="1"/>
              </a:ext>
            </a:extLst>
          </p:cNvPr>
          <p:cNvSpPr>
            <a:spLocks/>
          </p:cNvSpPr>
          <p:nvPr/>
        </p:nvSpPr>
        <p:spPr bwMode="auto">
          <a:xfrm>
            <a:off x="588964" y="1127783"/>
            <a:ext cx="754062" cy="754062"/>
          </a:xfrm>
          <a:prstGeom prst="ellipse">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1" tIns="261258" rIns="914401" bIns="391886" numCol="1" spcCol="0" rtlCol="0" fromWordArt="0" anchor="ctr" anchorCtr="0" forceAA="0" compatLnSpc="1">
            <a:prstTxWarp prst="textNoShape">
              <a:avLst/>
            </a:prstTxWarp>
            <a:noAutofit/>
          </a:bodyPr>
          <a:lstStyle/>
          <a:p>
            <a:pPr marL="0" marR="0" lvl="0" indent="0" algn="ctr" defTabSz="3447426" rtl="0" eaLnBrk="1" fontAlgn="auto" latinLnBrk="0" hangingPunct="1">
              <a:lnSpc>
                <a:spcPct val="100000"/>
              </a:lnSpc>
              <a:spcBef>
                <a:spcPts val="1205"/>
              </a:spcBef>
              <a:spcAft>
                <a:spcPts val="0"/>
              </a:spcAft>
              <a:buClrTx/>
              <a:buSzTx/>
              <a:buFontTx/>
              <a:buNone/>
              <a:tabLst>
                <a:tab pos="5665570" algn="l"/>
              </a:tabLst>
              <a:defRPr/>
            </a:pPr>
            <a:endParaRPr kumimoji="0" lang="en-US" sz="5141" b="1" i="0" u="none" strike="noStrike" kern="1200" cap="none" spc="0" normalizeH="0" baseline="0" noProof="0">
              <a:ln w="3175">
                <a:noFill/>
              </a:ln>
              <a:gradFill flip="none" rotWithShape="1">
                <a:gsLst>
                  <a:gs pos="20183">
                    <a:srgbClr val="FFFFFF"/>
                  </a:gs>
                  <a:gs pos="42000">
                    <a:srgbClr val="FFFFFF"/>
                  </a:gs>
                </a:gsLst>
                <a:lin ang="2700000" scaled="0"/>
                <a:tileRect/>
              </a:gradFill>
              <a:effectLst/>
              <a:uLnTx/>
              <a:uFillTx/>
              <a:latin typeface="Segoe UI Variable Display Semib" pitchFamily="2" charset="0"/>
              <a:ea typeface="+mn-ea"/>
              <a:cs typeface="Segoe Sans Display Semibold" pitchFamily="2" charset="0"/>
            </a:endParaRPr>
          </a:p>
        </p:txBody>
      </p:sp>
      <p:sp>
        <p:nvSpPr>
          <p:cNvPr id="8" name="Graphic 36">
            <a:extLst>
              <a:ext uri="{FF2B5EF4-FFF2-40B4-BE49-F238E27FC236}">
                <a16:creationId xmlns:a16="http://schemas.microsoft.com/office/drawing/2014/main" id="{47406177-295E-AA87-B9F7-4FF2FB9781AC}"/>
              </a:ext>
              <a:ext uri="{C183D7F6-B498-43B3-948B-1728B52AA6E4}">
                <adec:decorative xmlns:adec="http://schemas.microsoft.com/office/drawing/2017/decorative" val="1"/>
              </a:ext>
            </a:extLst>
          </p:cNvPr>
          <p:cNvSpPr>
            <a:spLocks/>
          </p:cNvSpPr>
          <p:nvPr/>
        </p:nvSpPr>
        <p:spPr>
          <a:xfrm>
            <a:off x="786081" y="1315435"/>
            <a:ext cx="359828" cy="378758"/>
          </a:xfrm>
          <a:custGeom>
            <a:avLst/>
            <a:gdLst>
              <a:gd name="connsiteX0" fmla="*/ 133350 w 180975"/>
              <a:gd name="connsiteY0" fmla="*/ 19050 h 190500"/>
              <a:gd name="connsiteX1" fmla="*/ 123825 w 180975"/>
              <a:gd name="connsiteY1" fmla="*/ 9525 h 190500"/>
              <a:gd name="connsiteX2" fmla="*/ 133350 w 180975"/>
              <a:gd name="connsiteY2" fmla="*/ 0 h 190500"/>
              <a:gd name="connsiteX3" fmla="*/ 171450 w 180975"/>
              <a:gd name="connsiteY3" fmla="*/ 0 h 190500"/>
              <a:gd name="connsiteX4" fmla="*/ 180975 w 180975"/>
              <a:gd name="connsiteY4" fmla="*/ 9525 h 190500"/>
              <a:gd name="connsiteX5" fmla="*/ 180975 w 180975"/>
              <a:gd name="connsiteY5" fmla="*/ 47625 h 190500"/>
              <a:gd name="connsiteX6" fmla="*/ 171450 w 180975"/>
              <a:gd name="connsiteY6" fmla="*/ 57150 h 190500"/>
              <a:gd name="connsiteX7" fmla="*/ 161925 w 180975"/>
              <a:gd name="connsiteY7" fmla="*/ 47625 h 190500"/>
              <a:gd name="connsiteX8" fmla="*/ 161925 w 180975"/>
              <a:gd name="connsiteY8" fmla="*/ 32518 h 190500"/>
              <a:gd name="connsiteX9" fmla="*/ 106747 w 180975"/>
              <a:gd name="connsiteY9" fmla="*/ 87697 h 190500"/>
              <a:gd name="connsiteX10" fmla="*/ 93278 w 180975"/>
              <a:gd name="connsiteY10" fmla="*/ 87697 h 190500"/>
              <a:gd name="connsiteX11" fmla="*/ 66675 w 180975"/>
              <a:gd name="connsiteY11" fmla="*/ 61093 h 190500"/>
              <a:gd name="connsiteX12" fmla="*/ 16259 w 180975"/>
              <a:gd name="connsiteY12" fmla="*/ 111509 h 190500"/>
              <a:gd name="connsiteX13" fmla="*/ 2791 w 180975"/>
              <a:gd name="connsiteY13" fmla="*/ 111275 h 190500"/>
              <a:gd name="connsiteX14" fmla="*/ 2791 w 180975"/>
              <a:gd name="connsiteY14" fmla="*/ 98041 h 190500"/>
              <a:gd name="connsiteX15" fmla="*/ 59941 w 180975"/>
              <a:gd name="connsiteY15" fmla="*/ 40891 h 190500"/>
              <a:gd name="connsiteX16" fmla="*/ 73409 w 180975"/>
              <a:gd name="connsiteY16" fmla="*/ 40891 h 190500"/>
              <a:gd name="connsiteX17" fmla="*/ 100013 w 180975"/>
              <a:gd name="connsiteY17" fmla="*/ 67494 h 190500"/>
              <a:gd name="connsiteX18" fmla="*/ 148457 w 180975"/>
              <a:gd name="connsiteY18" fmla="*/ 19050 h 190500"/>
              <a:gd name="connsiteX19" fmla="*/ 133350 w 180975"/>
              <a:gd name="connsiteY19" fmla="*/ 19050 h 190500"/>
              <a:gd name="connsiteX20" fmla="*/ 19050 w 180975"/>
              <a:gd name="connsiteY20" fmla="*/ 152400 h 190500"/>
              <a:gd name="connsiteX21" fmla="*/ 19050 w 180975"/>
              <a:gd name="connsiteY21" fmla="*/ 180975 h 190500"/>
              <a:gd name="connsiteX22" fmla="*/ 9525 w 180975"/>
              <a:gd name="connsiteY22" fmla="*/ 190500 h 190500"/>
              <a:gd name="connsiteX23" fmla="*/ 0 w 180975"/>
              <a:gd name="connsiteY23" fmla="*/ 180975 h 190500"/>
              <a:gd name="connsiteX24" fmla="*/ 0 w 180975"/>
              <a:gd name="connsiteY24" fmla="*/ 152400 h 190500"/>
              <a:gd name="connsiteX25" fmla="*/ 9525 w 180975"/>
              <a:gd name="connsiteY25" fmla="*/ 142875 h 190500"/>
              <a:gd name="connsiteX26" fmla="*/ 19050 w 180975"/>
              <a:gd name="connsiteY26" fmla="*/ 152400 h 190500"/>
              <a:gd name="connsiteX27" fmla="*/ 66675 w 180975"/>
              <a:gd name="connsiteY27" fmla="*/ 114300 h 190500"/>
              <a:gd name="connsiteX28" fmla="*/ 57150 w 180975"/>
              <a:gd name="connsiteY28" fmla="*/ 104775 h 190500"/>
              <a:gd name="connsiteX29" fmla="*/ 47625 w 180975"/>
              <a:gd name="connsiteY29" fmla="*/ 114300 h 190500"/>
              <a:gd name="connsiteX30" fmla="*/ 47625 w 180975"/>
              <a:gd name="connsiteY30" fmla="*/ 180975 h 190500"/>
              <a:gd name="connsiteX31" fmla="*/ 57150 w 180975"/>
              <a:gd name="connsiteY31" fmla="*/ 190500 h 190500"/>
              <a:gd name="connsiteX32" fmla="*/ 66675 w 180975"/>
              <a:gd name="connsiteY32" fmla="*/ 180975 h 190500"/>
              <a:gd name="connsiteX33" fmla="*/ 66675 w 180975"/>
              <a:gd name="connsiteY33" fmla="*/ 114300 h 190500"/>
              <a:gd name="connsiteX34" fmla="*/ 104775 w 180975"/>
              <a:gd name="connsiteY34" fmla="*/ 123825 h 190500"/>
              <a:gd name="connsiteX35" fmla="*/ 114300 w 180975"/>
              <a:gd name="connsiteY35" fmla="*/ 133350 h 190500"/>
              <a:gd name="connsiteX36" fmla="*/ 114300 w 180975"/>
              <a:gd name="connsiteY36" fmla="*/ 180975 h 190500"/>
              <a:gd name="connsiteX37" fmla="*/ 104775 w 180975"/>
              <a:gd name="connsiteY37" fmla="*/ 190500 h 190500"/>
              <a:gd name="connsiteX38" fmla="*/ 95250 w 180975"/>
              <a:gd name="connsiteY38" fmla="*/ 180975 h 190500"/>
              <a:gd name="connsiteX39" fmla="*/ 95250 w 180975"/>
              <a:gd name="connsiteY39" fmla="*/ 133350 h 190500"/>
              <a:gd name="connsiteX40" fmla="*/ 104775 w 180975"/>
              <a:gd name="connsiteY40" fmla="*/ 123825 h 190500"/>
              <a:gd name="connsiteX41" fmla="*/ 161925 w 180975"/>
              <a:gd name="connsiteY41" fmla="*/ 85725 h 190500"/>
              <a:gd name="connsiteX42" fmla="*/ 152400 w 180975"/>
              <a:gd name="connsiteY42" fmla="*/ 76200 h 190500"/>
              <a:gd name="connsiteX43" fmla="*/ 142875 w 180975"/>
              <a:gd name="connsiteY43" fmla="*/ 85725 h 190500"/>
              <a:gd name="connsiteX44" fmla="*/ 142875 w 180975"/>
              <a:gd name="connsiteY44" fmla="*/ 180975 h 190500"/>
              <a:gd name="connsiteX45" fmla="*/ 152400 w 180975"/>
              <a:gd name="connsiteY45" fmla="*/ 190500 h 190500"/>
              <a:gd name="connsiteX46" fmla="*/ 161925 w 180975"/>
              <a:gd name="connsiteY46" fmla="*/ 180975 h 190500"/>
              <a:gd name="connsiteX47" fmla="*/ 161925 w 180975"/>
              <a:gd name="connsiteY47" fmla="*/ 8572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80975" h="190500">
                <a:moveTo>
                  <a:pt x="133350" y="19050"/>
                </a:moveTo>
                <a:cubicBezTo>
                  <a:pt x="128089" y="19050"/>
                  <a:pt x="123825" y="14785"/>
                  <a:pt x="123825" y="9525"/>
                </a:cubicBezTo>
                <a:cubicBezTo>
                  <a:pt x="123825" y="4265"/>
                  <a:pt x="128089" y="0"/>
                  <a:pt x="133350" y="0"/>
                </a:cubicBezTo>
                <a:lnTo>
                  <a:pt x="171450" y="0"/>
                </a:lnTo>
                <a:cubicBezTo>
                  <a:pt x="176711" y="0"/>
                  <a:pt x="180975" y="4265"/>
                  <a:pt x="180975" y="9525"/>
                </a:cubicBezTo>
                <a:lnTo>
                  <a:pt x="180975" y="47625"/>
                </a:lnTo>
                <a:cubicBezTo>
                  <a:pt x="180975" y="52885"/>
                  <a:pt x="176711" y="57150"/>
                  <a:pt x="171450" y="57150"/>
                </a:cubicBezTo>
                <a:cubicBezTo>
                  <a:pt x="166189" y="57150"/>
                  <a:pt x="161925" y="52885"/>
                  <a:pt x="161925" y="47625"/>
                </a:cubicBezTo>
                <a:lnTo>
                  <a:pt x="161925" y="32518"/>
                </a:lnTo>
                <a:lnTo>
                  <a:pt x="106747" y="87697"/>
                </a:lnTo>
                <a:cubicBezTo>
                  <a:pt x="103027" y="91415"/>
                  <a:pt x="96998" y="91415"/>
                  <a:pt x="93278" y="87697"/>
                </a:cubicBezTo>
                <a:lnTo>
                  <a:pt x="66675" y="61093"/>
                </a:lnTo>
                <a:lnTo>
                  <a:pt x="16259" y="111509"/>
                </a:lnTo>
                <a:cubicBezTo>
                  <a:pt x="12475" y="115164"/>
                  <a:pt x="6445" y="115059"/>
                  <a:pt x="2791" y="111275"/>
                </a:cubicBezTo>
                <a:cubicBezTo>
                  <a:pt x="-774" y="107584"/>
                  <a:pt x="-774" y="101732"/>
                  <a:pt x="2791" y="98041"/>
                </a:cubicBezTo>
                <a:lnTo>
                  <a:pt x="59941" y="40891"/>
                </a:lnTo>
                <a:cubicBezTo>
                  <a:pt x="63660" y="37172"/>
                  <a:pt x="69690" y="37172"/>
                  <a:pt x="73409" y="40891"/>
                </a:cubicBezTo>
                <a:lnTo>
                  <a:pt x="100013" y="67494"/>
                </a:lnTo>
                <a:lnTo>
                  <a:pt x="148457" y="19050"/>
                </a:lnTo>
                <a:lnTo>
                  <a:pt x="133350" y="19050"/>
                </a:lnTo>
                <a:close/>
                <a:moveTo>
                  <a:pt x="19050" y="152400"/>
                </a:moveTo>
                <a:lnTo>
                  <a:pt x="19050" y="180975"/>
                </a:lnTo>
                <a:cubicBezTo>
                  <a:pt x="19050" y="186236"/>
                  <a:pt x="14785" y="190500"/>
                  <a:pt x="9525" y="190500"/>
                </a:cubicBezTo>
                <a:cubicBezTo>
                  <a:pt x="4265" y="190500"/>
                  <a:pt x="0" y="186236"/>
                  <a:pt x="0" y="180975"/>
                </a:cubicBezTo>
                <a:lnTo>
                  <a:pt x="0" y="152400"/>
                </a:lnTo>
                <a:cubicBezTo>
                  <a:pt x="0" y="147139"/>
                  <a:pt x="4265" y="142875"/>
                  <a:pt x="9525" y="142875"/>
                </a:cubicBezTo>
                <a:cubicBezTo>
                  <a:pt x="14785" y="142875"/>
                  <a:pt x="19050" y="147139"/>
                  <a:pt x="19050" y="152400"/>
                </a:cubicBezTo>
                <a:close/>
                <a:moveTo>
                  <a:pt x="66675" y="114300"/>
                </a:moveTo>
                <a:cubicBezTo>
                  <a:pt x="66675" y="109039"/>
                  <a:pt x="62411" y="104775"/>
                  <a:pt x="57150" y="104775"/>
                </a:cubicBezTo>
                <a:cubicBezTo>
                  <a:pt x="51889" y="104775"/>
                  <a:pt x="47625" y="109039"/>
                  <a:pt x="47625" y="114300"/>
                </a:cubicBezTo>
                <a:lnTo>
                  <a:pt x="47625" y="180975"/>
                </a:lnTo>
                <a:cubicBezTo>
                  <a:pt x="47625" y="186236"/>
                  <a:pt x="51889" y="190500"/>
                  <a:pt x="57150" y="190500"/>
                </a:cubicBezTo>
                <a:cubicBezTo>
                  <a:pt x="62411" y="190500"/>
                  <a:pt x="66675" y="186236"/>
                  <a:pt x="66675" y="180975"/>
                </a:cubicBezTo>
                <a:lnTo>
                  <a:pt x="66675" y="114300"/>
                </a:lnTo>
                <a:close/>
                <a:moveTo>
                  <a:pt x="104775" y="123825"/>
                </a:moveTo>
                <a:cubicBezTo>
                  <a:pt x="110036" y="123825"/>
                  <a:pt x="114300" y="128089"/>
                  <a:pt x="114300" y="133350"/>
                </a:cubicBezTo>
                <a:lnTo>
                  <a:pt x="114300" y="180975"/>
                </a:lnTo>
                <a:cubicBezTo>
                  <a:pt x="114300" y="186236"/>
                  <a:pt x="110036" y="190500"/>
                  <a:pt x="104775" y="190500"/>
                </a:cubicBezTo>
                <a:cubicBezTo>
                  <a:pt x="99514" y="190500"/>
                  <a:pt x="95250" y="186236"/>
                  <a:pt x="95250" y="180975"/>
                </a:cubicBezTo>
                <a:lnTo>
                  <a:pt x="95250" y="133350"/>
                </a:lnTo>
                <a:cubicBezTo>
                  <a:pt x="95250" y="128089"/>
                  <a:pt x="99514" y="123825"/>
                  <a:pt x="104775" y="123825"/>
                </a:cubicBezTo>
                <a:close/>
                <a:moveTo>
                  <a:pt x="161925" y="85725"/>
                </a:moveTo>
                <a:cubicBezTo>
                  <a:pt x="161925" y="80464"/>
                  <a:pt x="157661" y="76200"/>
                  <a:pt x="152400" y="76200"/>
                </a:cubicBezTo>
                <a:cubicBezTo>
                  <a:pt x="147139" y="76200"/>
                  <a:pt x="142875" y="80464"/>
                  <a:pt x="142875" y="85725"/>
                </a:cubicBezTo>
                <a:lnTo>
                  <a:pt x="142875" y="180975"/>
                </a:lnTo>
                <a:cubicBezTo>
                  <a:pt x="142875" y="186236"/>
                  <a:pt x="147139" y="190500"/>
                  <a:pt x="152400" y="190500"/>
                </a:cubicBezTo>
                <a:cubicBezTo>
                  <a:pt x="157661" y="190500"/>
                  <a:pt x="161925" y="186236"/>
                  <a:pt x="161925" y="180975"/>
                </a:cubicBezTo>
                <a:lnTo>
                  <a:pt x="161925" y="85725"/>
                </a:lnTo>
                <a:close/>
              </a:path>
            </a:pathLst>
          </a:custGeom>
          <a:solidFill>
            <a:schemeClr val="bg1"/>
          </a:solidFill>
          <a:ln w="150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Segoe Sans Display"/>
              <a:ea typeface="+mn-ea"/>
              <a:cs typeface="+mn-cs"/>
            </a:endParaRPr>
          </a:p>
        </p:txBody>
      </p:sp>
      <p:sp>
        <p:nvSpPr>
          <p:cNvPr id="13" name="Title 5">
            <a:extLst>
              <a:ext uri="{FF2B5EF4-FFF2-40B4-BE49-F238E27FC236}">
                <a16:creationId xmlns:a16="http://schemas.microsoft.com/office/drawing/2014/main" id="{ACE970C4-3219-6A11-9D35-5DCBA92A1219}"/>
              </a:ext>
            </a:extLst>
          </p:cNvPr>
          <p:cNvSpPr>
            <a:spLocks noGrp="1" noChangeAspect="1"/>
          </p:cNvSpPr>
          <p:nvPr>
            <p:ph type="title"/>
          </p:nvPr>
        </p:nvSpPr>
        <p:spPr>
          <a:xfrm>
            <a:off x="584200" y="2248815"/>
            <a:ext cx="3108576" cy="2215991"/>
          </a:xfrm>
        </p:spPr>
        <p:txBody>
          <a:bodyPr/>
          <a:lstStyle/>
          <a:p>
            <a:r>
              <a:rPr lang="en-US" noProof="0">
                <a:ea typeface="+mj-ea"/>
                <a:cs typeface="+mj-cs"/>
              </a:rPr>
              <a:t>AI is already transforming </a:t>
            </a:r>
            <a:r>
              <a:rPr lang="en-US" noProof="0">
                <a:solidFill>
                  <a:schemeClr val="accent2"/>
                </a:solidFill>
                <a:ea typeface="+mj-ea"/>
                <a:cs typeface="+mj-cs"/>
              </a:rPr>
              <a:t>Energy and Resources</a:t>
            </a:r>
          </a:p>
        </p:txBody>
      </p:sp>
      <p:sp>
        <p:nvSpPr>
          <p:cNvPr id="77" name="TextBox 24_1 - 4">
            <a:extLst>
              <a:ext uri="{FF2B5EF4-FFF2-40B4-BE49-F238E27FC236}">
                <a16:creationId xmlns:a16="http://schemas.microsoft.com/office/drawing/2014/main" id="{358AED40-7404-7CEC-DACD-DE99A2CD68D9}"/>
              </a:ext>
            </a:extLst>
          </p:cNvPr>
          <p:cNvSpPr txBox="1">
            <a:spLocks/>
          </p:cNvSpPr>
          <p:nvPr/>
        </p:nvSpPr>
        <p:spPr>
          <a:xfrm>
            <a:off x="3867711" y="430774"/>
            <a:ext cx="1926210" cy="896600"/>
          </a:xfrm>
          <a:prstGeom prst="roundRect">
            <a:avLst>
              <a:gd name="adj" fmla="val 6555"/>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0" rIns="91440" bIns="0" numCol="1" spcCol="0" rtlCol="0" fromWordArt="0" anchor="ctr" anchorCtr="0" forceAA="0" compatLnSpc="1">
            <a:prstTxWarp prst="textNoShape">
              <a:avLst/>
            </a:prstTxWarp>
            <a:noAutofit/>
          </a:bodyPr>
          <a:lstStyle>
            <a:defPPr>
              <a:defRPr lang="en-US"/>
            </a:defPPr>
            <a:lvl1pPr marR="0" lvl="0" indent="0" algn="ctr" defTabSz="932472" fontAlgn="base">
              <a:lnSpc>
                <a:spcPct val="100000"/>
              </a:lnSpc>
              <a:spcBef>
                <a:spcPct val="0"/>
              </a:spcBef>
              <a:spcAft>
                <a:spcPct val="0"/>
              </a:spcAft>
              <a:buClrTx/>
              <a:buSzTx/>
              <a:buFontTx/>
              <a:buNone/>
              <a:tabLst/>
              <a:defRPr kumimoji="0" sz="4000" b="0" i="0" u="none" strike="noStrike" cap="none" spc="0" normalizeH="0" baseline="0">
                <a:ln>
                  <a:noFill/>
                </a:ln>
                <a:solidFill>
                  <a:srgbClr val="FFFFFF"/>
                </a:solidFill>
                <a:effectLst/>
                <a:uLnTx/>
                <a:uFillTx/>
                <a:latin typeface="Segoe Sans Display Semibold"/>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0078D4"/>
                </a:solidFill>
                <a:effectLst/>
                <a:uLnTx/>
                <a:uFillTx/>
                <a:latin typeface="Segoe UI Semibold"/>
                <a:ea typeface="+mn-ea"/>
                <a:cs typeface="Segoe UI" pitchFamily="34" charset="0"/>
              </a:rPr>
              <a:t>92%</a:t>
            </a:r>
          </a:p>
        </p:txBody>
      </p:sp>
      <p:sp>
        <p:nvSpPr>
          <p:cNvPr id="75" name="TextBox 74">
            <a:extLst>
              <a:ext uri="{FF2B5EF4-FFF2-40B4-BE49-F238E27FC236}">
                <a16:creationId xmlns:a16="http://schemas.microsoft.com/office/drawing/2014/main" id="{1D83DD90-7D1A-DC4D-AFD3-D1EA600240C5}"/>
              </a:ext>
            </a:extLst>
          </p:cNvPr>
          <p:cNvSpPr txBox="1">
            <a:spLocks/>
          </p:cNvSpPr>
          <p:nvPr/>
        </p:nvSpPr>
        <p:spPr>
          <a:xfrm>
            <a:off x="5977346" y="632853"/>
            <a:ext cx="5371373" cy="492443"/>
          </a:xfrm>
          <a:prstGeom prst="rect">
            <a:avLst/>
          </a:prstGeom>
          <a:noFill/>
        </p:spPr>
        <p:txBody>
          <a:bodyPr wrap="square" lIns="0" tIns="0" rIns="0" bIns="0" anchor="ctr">
            <a:spAutoFit/>
          </a:bodyPr>
          <a:lstStyle/>
          <a:p>
            <a:pPr marL="0" marR="0" lvl="0" indent="0" algn="l" defTabSz="914225" rtl="0" eaLnBrk="1" fontAlgn="auto" latinLnBrk="0" hangingPunct="1">
              <a:lnSpc>
                <a:spcPct val="100000"/>
              </a:lnSpc>
              <a:spcBef>
                <a:spcPts val="0"/>
              </a:spcBef>
              <a:spcAft>
                <a:spcPts val="180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egoe UI"/>
                <a:ea typeface="+mn-ea"/>
                <a:cs typeface="+mn-cs"/>
              </a:rPr>
              <a:t>Of companies will increase their AI investments, particularly in generative AI, over the next three years</a:t>
            </a:r>
            <a:r>
              <a:rPr kumimoji="0" lang="en-US" sz="1600" b="0" i="0" u="none" strike="noStrike" kern="1200" cap="none" spc="0" normalizeH="0" baseline="30000" noProof="0">
                <a:ln>
                  <a:noFill/>
                </a:ln>
                <a:solidFill>
                  <a:srgbClr val="000000"/>
                </a:solidFill>
                <a:effectLst/>
                <a:uLnTx/>
                <a:uFillTx/>
                <a:latin typeface="Segoe UI"/>
                <a:ea typeface="+mn-ea"/>
                <a:cs typeface="+mn-cs"/>
              </a:rPr>
              <a:t>1</a:t>
            </a:r>
            <a:endParaRPr kumimoji="0" lang="en-US" sz="1600" b="0" i="0" u="none" strike="noStrike" kern="1200" cap="none" spc="0" normalizeH="0" baseline="0" noProof="0">
              <a:ln w="3175">
                <a:noFill/>
              </a:ln>
              <a:solidFill>
                <a:srgbClr val="000000"/>
              </a:solidFill>
              <a:effectLst/>
              <a:uLnTx/>
              <a:uFillTx/>
              <a:latin typeface="Segoe UI"/>
              <a:ea typeface="+mn-ea"/>
              <a:cs typeface="+mn-cs"/>
            </a:endParaRPr>
          </a:p>
        </p:txBody>
      </p:sp>
      <p:sp>
        <p:nvSpPr>
          <p:cNvPr id="79" name="TextBox 24_1 - 3">
            <a:extLst>
              <a:ext uri="{FF2B5EF4-FFF2-40B4-BE49-F238E27FC236}">
                <a16:creationId xmlns:a16="http://schemas.microsoft.com/office/drawing/2014/main" id="{4D370D72-5532-6DFB-28F2-20E2DBC08C94}"/>
              </a:ext>
            </a:extLst>
          </p:cNvPr>
          <p:cNvSpPr txBox="1">
            <a:spLocks/>
          </p:cNvSpPr>
          <p:nvPr/>
        </p:nvSpPr>
        <p:spPr>
          <a:xfrm>
            <a:off x="3867711" y="1489836"/>
            <a:ext cx="1926210" cy="896600"/>
          </a:xfrm>
          <a:prstGeom prst="roundRect">
            <a:avLst>
              <a:gd name="adj" fmla="val 6555"/>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0" rIns="91440" bIns="0" numCol="1" spcCol="0" rtlCol="0" fromWordArt="0" anchor="ctr" anchorCtr="0" forceAA="0" compatLnSpc="1">
            <a:prstTxWarp prst="textNoShape">
              <a:avLst/>
            </a:prstTxWarp>
            <a:noAutofit/>
          </a:bodyPr>
          <a:lstStyle>
            <a:defPPr>
              <a:defRPr lang="en-US"/>
            </a:defPPr>
            <a:lvl1pPr marR="0" lvl="0" indent="0" algn="ctr" defTabSz="932472" fontAlgn="base">
              <a:lnSpc>
                <a:spcPct val="100000"/>
              </a:lnSpc>
              <a:spcBef>
                <a:spcPct val="0"/>
              </a:spcBef>
              <a:spcAft>
                <a:spcPct val="0"/>
              </a:spcAft>
              <a:buClrTx/>
              <a:buSzTx/>
              <a:buFontTx/>
              <a:buNone/>
              <a:tabLst/>
              <a:defRPr kumimoji="0" sz="4000" b="0" i="0" u="none" strike="noStrike" cap="none" spc="0" normalizeH="0" baseline="0">
                <a:ln>
                  <a:noFill/>
                </a:ln>
                <a:solidFill>
                  <a:srgbClr val="FFFFFF"/>
                </a:solidFill>
                <a:effectLst/>
                <a:uLnTx/>
                <a:uFillTx/>
                <a:latin typeface="Segoe Sans Display Semibold"/>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0078D4"/>
                </a:solidFill>
                <a:effectLst/>
                <a:uLnTx/>
                <a:uFillTx/>
                <a:latin typeface="Segoe UI Semibold"/>
                <a:ea typeface="+mn-ea"/>
                <a:cs typeface="Segoe UI" pitchFamily="34" charset="0"/>
              </a:rPr>
              <a:t>$15 Billion</a:t>
            </a:r>
          </a:p>
        </p:txBody>
      </p:sp>
      <p:sp>
        <p:nvSpPr>
          <p:cNvPr id="76" name="TextBox 75">
            <a:extLst>
              <a:ext uri="{FF2B5EF4-FFF2-40B4-BE49-F238E27FC236}">
                <a16:creationId xmlns:a16="http://schemas.microsoft.com/office/drawing/2014/main" id="{F2743B6C-BB4E-9E55-8D10-272BF90ADD9E}"/>
              </a:ext>
            </a:extLst>
          </p:cNvPr>
          <p:cNvSpPr txBox="1">
            <a:spLocks/>
          </p:cNvSpPr>
          <p:nvPr/>
        </p:nvSpPr>
        <p:spPr>
          <a:xfrm>
            <a:off x="5977346" y="1815025"/>
            <a:ext cx="5547362" cy="246221"/>
          </a:xfrm>
          <a:prstGeom prst="rect">
            <a:avLst/>
          </a:prstGeom>
          <a:noFill/>
        </p:spPr>
        <p:txBody>
          <a:bodyPr wrap="square" lIns="0" tIns="0" rIns="0" bIns="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egoe UI"/>
                <a:ea typeface="+mn-ea"/>
                <a:cs typeface="+mn-cs"/>
              </a:rPr>
              <a:t>Potential annual savings in grid investment costs</a:t>
            </a:r>
            <a:r>
              <a:rPr kumimoji="0" lang="en-US" sz="1600" b="0" i="0" u="none" strike="noStrike" kern="1200" cap="none" spc="0" normalizeH="0" baseline="30000" noProof="0">
                <a:ln>
                  <a:noFill/>
                </a:ln>
                <a:solidFill>
                  <a:srgbClr val="000000"/>
                </a:solidFill>
                <a:effectLst/>
                <a:uLnTx/>
                <a:uFillTx/>
                <a:latin typeface="Segoe UI"/>
                <a:ea typeface="+mn-ea"/>
                <a:cs typeface="+mn-cs"/>
              </a:rPr>
              <a:t>2</a:t>
            </a:r>
          </a:p>
        </p:txBody>
      </p:sp>
      <p:sp>
        <p:nvSpPr>
          <p:cNvPr id="80" name="TextBox 24_1">
            <a:extLst>
              <a:ext uri="{FF2B5EF4-FFF2-40B4-BE49-F238E27FC236}">
                <a16:creationId xmlns:a16="http://schemas.microsoft.com/office/drawing/2014/main" id="{46021CB6-874A-1E7A-A14C-A23EC10A62CD}"/>
              </a:ext>
            </a:extLst>
          </p:cNvPr>
          <p:cNvSpPr txBox="1">
            <a:spLocks/>
          </p:cNvSpPr>
          <p:nvPr/>
        </p:nvSpPr>
        <p:spPr>
          <a:xfrm>
            <a:off x="3867711" y="2548898"/>
            <a:ext cx="1926210" cy="896600"/>
          </a:xfrm>
          <a:prstGeom prst="roundRect">
            <a:avLst>
              <a:gd name="adj" fmla="val 6555"/>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0" rIns="91440" bIns="0" numCol="1" spcCol="0" rtlCol="0" fromWordArt="0" anchor="ctr" anchorCtr="0" forceAA="0" compatLnSpc="1">
            <a:prstTxWarp prst="textNoShape">
              <a:avLst/>
            </a:prstTxWarp>
            <a:noAutofit/>
          </a:bodyPr>
          <a:lstStyle>
            <a:defPPr>
              <a:defRPr lang="en-US"/>
            </a:defPPr>
            <a:lvl1pPr marR="0" lvl="0" indent="0" algn="ctr" defTabSz="932472" fontAlgn="base">
              <a:lnSpc>
                <a:spcPct val="100000"/>
              </a:lnSpc>
              <a:spcBef>
                <a:spcPct val="0"/>
              </a:spcBef>
              <a:spcAft>
                <a:spcPct val="0"/>
              </a:spcAft>
              <a:buClrTx/>
              <a:buSzTx/>
              <a:buFontTx/>
              <a:buNone/>
              <a:tabLst/>
              <a:defRPr kumimoji="0" sz="4000" b="0" i="0" u="none" strike="noStrike" cap="none" spc="0" normalizeH="0" baseline="0">
                <a:ln>
                  <a:noFill/>
                </a:ln>
                <a:solidFill>
                  <a:srgbClr val="FFFFFF"/>
                </a:solidFill>
                <a:effectLst/>
                <a:uLnTx/>
                <a:uFillTx/>
                <a:latin typeface="Segoe Sans Display Semibold"/>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0078D4"/>
                </a:solidFill>
                <a:effectLst/>
                <a:uLnTx/>
                <a:uFillTx/>
                <a:latin typeface="Segoe UI Semibold"/>
                <a:ea typeface="+mn-ea"/>
                <a:cs typeface="Segoe UI" pitchFamily="34" charset="0"/>
              </a:rPr>
              <a:t>70%</a:t>
            </a:r>
          </a:p>
        </p:txBody>
      </p:sp>
      <p:sp>
        <p:nvSpPr>
          <p:cNvPr id="82" name="TextBox 81">
            <a:extLst>
              <a:ext uri="{FF2B5EF4-FFF2-40B4-BE49-F238E27FC236}">
                <a16:creationId xmlns:a16="http://schemas.microsoft.com/office/drawing/2014/main" id="{A0A2ADDF-257C-9967-9486-38812B6C0C1C}"/>
              </a:ext>
            </a:extLst>
          </p:cNvPr>
          <p:cNvSpPr txBox="1">
            <a:spLocks/>
          </p:cNvSpPr>
          <p:nvPr/>
        </p:nvSpPr>
        <p:spPr>
          <a:xfrm>
            <a:off x="5977346" y="2874089"/>
            <a:ext cx="5547362" cy="246221"/>
          </a:xfrm>
          <a:prstGeom prst="rect">
            <a:avLst/>
          </a:prstGeom>
          <a:noFill/>
        </p:spPr>
        <p:txBody>
          <a:bodyPr wrap="square" lIns="0" tIns="0" rIns="0" bIns="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egoe UI"/>
                <a:ea typeface="+mn-ea"/>
                <a:cs typeface="+mn-cs"/>
              </a:rPr>
              <a:t>Improvement in seismic interpretation accuracy</a:t>
            </a:r>
            <a:r>
              <a:rPr kumimoji="0" lang="en-US" sz="1600" b="0" i="0" u="none" strike="noStrike" kern="1200" cap="none" spc="0" normalizeH="0" baseline="30000" noProof="0">
                <a:ln>
                  <a:noFill/>
                </a:ln>
                <a:solidFill>
                  <a:srgbClr val="000000"/>
                </a:solidFill>
                <a:effectLst/>
                <a:uLnTx/>
                <a:uFillTx/>
                <a:latin typeface="Segoe UI"/>
                <a:ea typeface="+mn-ea"/>
                <a:cs typeface="+mn-cs"/>
              </a:rPr>
              <a:t>3</a:t>
            </a:r>
            <a:endParaRPr kumimoji="0" lang="en-US" sz="1600" b="0" i="0" u="none" strike="noStrike" kern="1200" cap="none" spc="0" normalizeH="0" baseline="0" noProof="0">
              <a:ln>
                <a:noFill/>
              </a:ln>
              <a:solidFill>
                <a:srgbClr val="000000"/>
              </a:solidFill>
              <a:effectLst/>
              <a:uLnTx/>
              <a:uFillTx/>
              <a:latin typeface="Segoe UI"/>
              <a:ea typeface="+mn-ea"/>
              <a:cs typeface="+mn-cs"/>
            </a:endParaRPr>
          </a:p>
        </p:txBody>
      </p:sp>
      <p:sp>
        <p:nvSpPr>
          <p:cNvPr id="81" name="TextBox 24_1 - 1">
            <a:extLst>
              <a:ext uri="{FF2B5EF4-FFF2-40B4-BE49-F238E27FC236}">
                <a16:creationId xmlns:a16="http://schemas.microsoft.com/office/drawing/2014/main" id="{D74E2DF0-52CD-93B6-61B4-4C61CA08176B}"/>
              </a:ext>
            </a:extLst>
          </p:cNvPr>
          <p:cNvSpPr txBox="1">
            <a:spLocks/>
          </p:cNvSpPr>
          <p:nvPr/>
        </p:nvSpPr>
        <p:spPr>
          <a:xfrm>
            <a:off x="3867711" y="3607960"/>
            <a:ext cx="1926210" cy="896600"/>
          </a:xfrm>
          <a:prstGeom prst="roundRect">
            <a:avLst>
              <a:gd name="adj" fmla="val 6555"/>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0" rIns="91440" bIns="0" numCol="1" spcCol="0" rtlCol="0" fromWordArt="0" anchor="ctr" anchorCtr="0" forceAA="0" compatLnSpc="1">
            <a:prstTxWarp prst="textNoShape">
              <a:avLst/>
            </a:prstTxWarp>
            <a:noAutofit/>
          </a:bodyPr>
          <a:lstStyle>
            <a:defPPr>
              <a:defRPr lang="en-US"/>
            </a:defPPr>
            <a:lvl1pPr marR="0" lvl="0" indent="0" algn="ctr" defTabSz="932472" fontAlgn="base">
              <a:lnSpc>
                <a:spcPct val="100000"/>
              </a:lnSpc>
              <a:spcBef>
                <a:spcPct val="0"/>
              </a:spcBef>
              <a:spcAft>
                <a:spcPct val="0"/>
              </a:spcAft>
              <a:buClrTx/>
              <a:buSzTx/>
              <a:buFontTx/>
              <a:buNone/>
              <a:tabLst/>
              <a:defRPr kumimoji="0" sz="4000" b="0" i="0" u="none" strike="noStrike" cap="none" spc="0" normalizeH="0" baseline="0">
                <a:ln>
                  <a:noFill/>
                </a:ln>
                <a:solidFill>
                  <a:srgbClr val="FFFFFF"/>
                </a:solidFill>
                <a:effectLst/>
                <a:uLnTx/>
                <a:uFillTx/>
                <a:latin typeface="Segoe Sans Display Semibold"/>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0078D4"/>
                </a:solidFill>
                <a:effectLst/>
                <a:uLnTx/>
                <a:uFillTx/>
                <a:latin typeface="Segoe UI Semibold"/>
                <a:ea typeface="+mn-ea"/>
                <a:cs typeface="Segoe UI" pitchFamily="34" charset="0"/>
              </a:rPr>
              <a:t>82%</a:t>
            </a:r>
          </a:p>
        </p:txBody>
      </p:sp>
      <p:sp>
        <p:nvSpPr>
          <p:cNvPr id="83" name="TextBox 82">
            <a:extLst>
              <a:ext uri="{FF2B5EF4-FFF2-40B4-BE49-F238E27FC236}">
                <a16:creationId xmlns:a16="http://schemas.microsoft.com/office/drawing/2014/main" id="{CFC1F05F-36AD-4E71-BBFC-1F8A298B9478}"/>
              </a:ext>
            </a:extLst>
          </p:cNvPr>
          <p:cNvSpPr txBox="1">
            <a:spLocks/>
          </p:cNvSpPr>
          <p:nvPr/>
        </p:nvSpPr>
        <p:spPr>
          <a:xfrm>
            <a:off x="5977346" y="3810042"/>
            <a:ext cx="5371373" cy="492443"/>
          </a:xfrm>
          <a:prstGeom prst="rect">
            <a:avLst/>
          </a:prstGeom>
          <a:noFill/>
        </p:spPr>
        <p:txBody>
          <a:bodyPr wrap="square" lIns="0" tIns="0" rIns="0" bIns="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egoe UI"/>
                <a:ea typeface="+mn-ea"/>
                <a:cs typeface="+mn-cs"/>
              </a:rPr>
              <a:t>Of leaders across industries expect to use agents to meet the demand for more workforce capacity</a:t>
            </a:r>
            <a:r>
              <a:rPr kumimoji="0" lang="en-US" sz="1600" b="0" i="0" u="none" strike="noStrike" kern="1200" cap="none" spc="0" normalizeH="0" baseline="30000" noProof="0">
                <a:ln w="3175">
                  <a:noFill/>
                </a:ln>
                <a:solidFill>
                  <a:srgbClr val="000000"/>
                </a:solidFill>
                <a:effectLst/>
                <a:uLnTx/>
                <a:uFillTx/>
                <a:latin typeface="Segoe UI"/>
                <a:ea typeface="+mn-ea"/>
                <a:cs typeface="+mn-cs"/>
              </a:rPr>
              <a:t>4</a:t>
            </a:r>
            <a:endParaRPr kumimoji="0" lang="en-US" sz="1600" b="0" i="0" u="none" strike="noStrike" kern="1200" cap="none" spc="0" normalizeH="0" baseline="0" noProof="0">
              <a:ln>
                <a:noFill/>
              </a:ln>
              <a:solidFill>
                <a:srgbClr val="000000"/>
              </a:solidFill>
              <a:effectLst/>
              <a:uLnTx/>
              <a:uFillTx/>
              <a:latin typeface="Segoe UI"/>
              <a:ea typeface="+mn-ea"/>
              <a:cs typeface="+mn-cs"/>
            </a:endParaRPr>
          </a:p>
        </p:txBody>
      </p:sp>
      <p:sp>
        <p:nvSpPr>
          <p:cNvPr id="78" name="TextBox 24_1 - 2">
            <a:extLst>
              <a:ext uri="{FF2B5EF4-FFF2-40B4-BE49-F238E27FC236}">
                <a16:creationId xmlns:a16="http://schemas.microsoft.com/office/drawing/2014/main" id="{02A39A58-A5AC-412F-6BDF-70604F94A2EC}"/>
              </a:ext>
            </a:extLst>
          </p:cNvPr>
          <p:cNvSpPr txBox="1">
            <a:spLocks/>
          </p:cNvSpPr>
          <p:nvPr/>
        </p:nvSpPr>
        <p:spPr>
          <a:xfrm>
            <a:off x="3867711" y="4667026"/>
            <a:ext cx="1926210" cy="896600"/>
          </a:xfrm>
          <a:prstGeom prst="roundRect">
            <a:avLst>
              <a:gd name="adj" fmla="val 6555"/>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0" rIns="91440" bIns="0" numCol="1" spcCol="0" rtlCol="0" fromWordArt="0" anchor="ctr" anchorCtr="0" forceAA="0" compatLnSpc="1">
            <a:prstTxWarp prst="textNoShape">
              <a:avLst/>
            </a:prstTxWarp>
            <a:noAutofit/>
          </a:bodyPr>
          <a:lstStyle>
            <a:defPPr>
              <a:defRPr lang="en-US"/>
            </a:defPPr>
            <a:lvl1pPr marR="0" lvl="0" indent="0" algn="ctr" defTabSz="932472" fontAlgn="base">
              <a:lnSpc>
                <a:spcPct val="100000"/>
              </a:lnSpc>
              <a:spcBef>
                <a:spcPct val="0"/>
              </a:spcBef>
              <a:spcAft>
                <a:spcPct val="0"/>
              </a:spcAft>
              <a:buClrTx/>
              <a:buSzTx/>
              <a:buFontTx/>
              <a:buNone/>
              <a:tabLst/>
              <a:defRPr kumimoji="0" sz="4000" b="0" i="0" u="none" strike="noStrike" cap="none" spc="0" normalizeH="0" baseline="0">
                <a:ln>
                  <a:noFill/>
                </a:ln>
                <a:solidFill>
                  <a:srgbClr val="FFFFFF"/>
                </a:solidFill>
                <a:effectLst/>
                <a:uLnTx/>
                <a:uFillTx/>
                <a:latin typeface="Segoe Sans Display Semibold"/>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0078D4"/>
                </a:solidFill>
                <a:effectLst/>
                <a:uLnTx/>
                <a:uFillTx/>
                <a:latin typeface="Segoe UI Semibold"/>
                <a:ea typeface="+mn-ea"/>
                <a:cs typeface="Segoe UI" pitchFamily="34" charset="0"/>
              </a:rPr>
              <a:t>30–50%</a:t>
            </a:r>
          </a:p>
        </p:txBody>
      </p:sp>
      <p:sp>
        <p:nvSpPr>
          <p:cNvPr id="74" name="TextBox 73">
            <a:extLst>
              <a:ext uri="{FF2B5EF4-FFF2-40B4-BE49-F238E27FC236}">
                <a16:creationId xmlns:a16="http://schemas.microsoft.com/office/drawing/2014/main" id="{376545C5-4ADC-8961-8964-D58294ABA714}"/>
              </a:ext>
            </a:extLst>
          </p:cNvPr>
          <p:cNvSpPr txBox="1">
            <a:spLocks/>
          </p:cNvSpPr>
          <p:nvPr/>
        </p:nvSpPr>
        <p:spPr>
          <a:xfrm>
            <a:off x="5977346" y="4734551"/>
            <a:ext cx="5394960" cy="761550"/>
          </a:xfrm>
          <a:prstGeom prst="rect">
            <a:avLst/>
          </a:prstGeom>
          <a:noFill/>
        </p:spPr>
        <p:txBody>
          <a:bodyPr wrap="square" lIns="0" tIns="0" rIns="0" bIns="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egoe UI"/>
                <a:ea typeface="+mn-ea"/>
                <a:cs typeface="+mn-cs"/>
              </a:rPr>
              <a:t>Potential reduction in outage durations due to AI-based fault detection that can help rapidly identify and precisely pinpoint grid faults</a:t>
            </a:r>
            <a:r>
              <a:rPr kumimoji="0" lang="en-US" sz="1600" b="0" i="0" u="none" strike="noStrike" kern="1200" cap="none" spc="0" normalizeH="0" baseline="30000" noProof="0">
                <a:ln w="3175">
                  <a:noFill/>
                </a:ln>
                <a:solidFill>
                  <a:srgbClr val="000000"/>
                </a:solidFill>
                <a:effectLst/>
                <a:uLnTx/>
                <a:uFillTx/>
                <a:latin typeface="Segoe UI"/>
                <a:ea typeface="+mn-ea"/>
                <a:cs typeface="+mn-cs"/>
              </a:rPr>
              <a:t>2</a:t>
            </a:r>
            <a:endParaRPr kumimoji="0" lang="en-US" sz="1600" b="0" i="0" u="none" strike="noStrike" kern="1200" cap="none" spc="0" normalizeH="0" baseline="30000" noProof="0">
              <a:ln>
                <a:noFill/>
              </a:ln>
              <a:solidFill>
                <a:srgbClr val="000000"/>
              </a:solidFill>
              <a:effectLst/>
              <a:uLnTx/>
              <a:uFillTx/>
              <a:latin typeface="Segoe UI"/>
              <a:ea typeface="+mn-ea"/>
              <a:cs typeface="+mn-cs"/>
            </a:endParaRPr>
          </a:p>
        </p:txBody>
      </p:sp>
      <p:sp>
        <p:nvSpPr>
          <p:cNvPr id="4" name="TextBox 3">
            <a:extLst>
              <a:ext uri="{FF2B5EF4-FFF2-40B4-BE49-F238E27FC236}">
                <a16:creationId xmlns:a16="http://schemas.microsoft.com/office/drawing/2014/main" id="{03F1A860-F552-AC5F-EDC9-9D751605F6BB}"/>
              </a:ext>
            </a:extLst>
          </p:cNvPr>
          <p:cNvSpPr txBox="1">
            <a:spLocks/>
          </p:cNvSpPr>
          <p:nvPr/>
        </p:nvSpPr>
        <p:spPr>
          <a:xfrm>
            <a:off x="588263" y="5900925"/>
            <a:ext cx="6316662" cy="569387"/>
          </a:xfrm>
          <a:prstGeom prst="rect">
            <a:avLst/>
          </a:prstGeom>
          <a:noFill/>
        </p:spPr>
        <p:txBody>
          <a:bodyPr wrap="square" lIns="0" tIns="0" rIns="0" bIns="0" rtlCol="0" anchor="b">
            <a:spAutoFit/>
          </a:bodyPr>
          <a:lstStyle/>
          <a:p>
            <a:pPr marL="114300" marR="0" lvl="0" indent="-114300" algn="l" defTabSz="932563" rtl="0" eaLnBrk="1" fontAlgn="auto" latinLnBrk="0" hangingPunct="1">
              <a:lnSpc>
                <a:spcPct val="100000"/>
              </a:lnSpc>
              <a:spcBef>
                <a:spcPts val="0"/>
              </a:spcBef>
              <a:spcAft>
                <a:spcPts val="200"/>
              </a:spcAft>
              <a:buClrTx/>
              <a:buSzPct val="100000"/>
              <a:buFont typeface="+mj-lt"/>
              <a:buAutoNum type="arabicPeriod"/>
              <a:tabLst>
                <a:tab pos="120650" algn="l"/>
              </a:tabLst>
              <a:defRPr/>
            </a:pPr>
            <a:r>
              <a:rPr kumimoji="0" lang="en-US" sz="800" b="0" i="0" u="none" strike="noStrike" kern="1200" cap="none" spc="0" normalizeH="0" baseline="0" noProof="0">
                <a:ln>
                  <a:noFill/>
                </a:ln>
                <a:solidFill>
                  <a:srgbClr val="000000"/>
                </a:solidFill>
                <a:effectLst/>
                <a:uLnTx/>
                <a:uFillTx/>
                <a:latin typeface="Segoe UI"/>
                <a:ea typeface="+mn-ea"/>
                <a:cs typeface="+mn-cs"/>
              </a:rPr>
              <a:t>McKinsey: </a:t>
            </a:r>
            <a:r>
              <a:rPr kumimoji="0" lang="en-US" sz="800" b="0" i="0" u="none" strike="noStrike" kern="1200" cap="none" spc="0" normalizeH="0" baseline="0" noProof="0">
                <a:ln>
                  <a:noFill/>
                </a:ln>
                <a:solidFill>
                  <a:srgbClr val="0078D4"/>
                </a:solidFill>
                <a:effectLst/>
                <a:uLnTx/>
                <a:uFillTx/>
                <a:latin typeface="Segoe UI"/>
                <a:ea typeface="+mn-ea"/>
                <a:cs typeface="+mn-cs"/>
                <a:hlinkClick r:id="rId3">
                  <a:extLst>
                    <a:ext uri="{A12FA001-AC4F-418D-AE19-62706E023703}">
                      <ahyp:hlinkClr xmlns:ahyp="http://schemas.microsoft.com/office/drawing/2018/hyperlinkcolor" val="tx"/>
                    </a:ext>
                  </a:extLst>
                </a:hlinkClick>
              </a:rPr>
              <a:t>Superagency in the workplace: Empowering people to unlock AI’s full potential</a:t>
            </a:r>
            <a:r>
              <a:rPr kumimoji="0" lang="en-US" sz="800" b="0" i="0" u="none" strike="noStrike" kern="1200" cap="none" spc="0" normalizeH="0" baseline="0" noProof="0">
                <a:ln>
                  <a:noFill/>
                </a:ln>
                <a:solidFill>
                  <a:srgbClr val="000000"/>
                </a:solidFill>
                <a:effectLst/>
                <a:uLnTx/>
                <a:uFillTx/>
                <a:latin typeface="Segoe UI"/>
                <a:ea typeface="+mn-ea"/>
                <a:cs typeface="+mn-cs"/>
              </a:rPr>
              <a:t>.</a:t>
            </a:r>
            <a:r>
              <a:rPr kumimoji="0" lang="en-US" sz="800" b="0" i="0" u="none" strike="noStrike" kern="1200" cap="none" spc="0" normalizeH="0" baseline="0" noProof="0">
                <a:ln>
                  <a:noFill/>
                </a:ln>
                <a:solidFill>
                  <a:srgbClr val="0078D4"/>
                </a:solidFill>
                <a:effectLst/>
                <a:uLnTx/>
                <a:uFillTx/>
                <a:latin typeface="Segoe UI"/>
                <a:ea typeface="+mn-ea"/>
                <a:cs typeface="+mn-cs"/>
              </a:rPr>
              <a:t> </a:t>
            </a:r>
            <a:r>
              <a:rPr kumimoji="0" lang="en-US" sz="800" b="0" i="0" u="none" strike="noStrike" kern="1200" cap="none" spc="0" normalizeH="0" baseline="0" noProof="0">
                <a:ln>
                  <a:noFill/>
                </a:ln>
                <a:solidFill>
                  <a:srgbClr val="000000"/>
                </a:solidFill>
                <a:effectLst/>
                <a:uLnTx/>
                <a:uFillTx/>
                <a:latin typeface="Segoe UI"/>
                <a:ea typeface="+mn-ea"/>
                <a:cs typeface="+mn-cs"/>
              </a:rPr>
              <a:t>January 2025.</a:t>
            </a:r>
          </a:p>
          <a:p>
            <a:pPr marL="114300" marR="0" lvl="0" indent="-114300" algn="l" defTabSz="932563" rtl="0" eaLnBrk="1" fontAlgn="auto" latinLnBrk="0" hangingPunct="1">
              <a:lnSpc>
                <a:spcPct val="100000"/>
              </a:lnSpc>
              <a:spcBef>
                <a:spcPts val="0"/>
              </a:spcBef>
              <a:spcAft>
                <a:spcPts val="200"/>
              </a:spcAft>
              <a:buClrTx/>
              <a:buSzPct val="100000"/>
              <a:buFont typeface="+mj-lt"/>
              <a:buAutoNum type="arabicPeriod"/>
              <a:tabLst>
                <a:tab pos="120650" algn="l"/>
              </a:tabLst>
              <a:defRPr/>
            </a:pPr>
            <a:r>
              <a:rPr kumimoji="0" lang="en-US" sz="800" b="0" i="0" u="none" strike="noStrike" kern="1200" cap="none" spc="0" normalizeH="0" baseline="0" noProof="0">
                <a:ln>
                  <a:noFill/>
                </a:ln>
                <a:solidFill>
                  <a:srgbClr val="000000"/>
                </a:solidFill>
                <a:effectLst/>
                <a:uLnTx/>
                <a:uFillTx/>
                <a:latin typeface="Segoe UI"/>
                <a:ea typeface="+mn-ea"/>
                <a:cs typeface="+mn-cs"/>
              </a:rPr>
              <a:t>International Energy Agency: </a:t>
            </a:r>
            <a:r>
              <a:rPr kumimoji="0" lang="en-US" sz="800" b="0" i="0" u="none" strike="noStrike" kern="1200" cap="none" spc="0" normalizeH="0" baseline="0" noProof="0">
                <a:ln>
                  <a:noFill/>
                </a:ln>
                <a:solidFill>
                  <a:srgbClr val="0078D4"/>
                </a:solidFill>
                <a:effectLst/>
                <a:uLnTx/>
                <a:uFillTx/>
                <a:latin typeface="Segoe UI"/>
                <a:ea typeface="+mn-ea"/>
                <a:cs typeface="+mn-cs"/>
                <a:hlinkClick r:id="rId4">
                  <a:extLst>
                    <a:ext uri="{A12FA001-AC4F-418D-AE19-62706E023703}">
                      <ahyp:hlinkClr xmlns:ahyp="http://schemas.microsoft.com/office/drawing/2018/hyperlinkcolor" val="tx"/>
                    </a:ext>
                  </a:extLst>
                </a:hlinkClick>
              </a:rPr>
              <a:t>Energy and AI</a:t>
            </a:r>
            <a:r>
              <a:rPr kumimoji="0" lang="en-US" sz="800" b="0" i="0" u="none" strike="noStrike" kern="1200" cap="none" spc="0" normalizeH="0" baseline="0" noProof="0">
                <a:ln>
                  <a:noFill/>
                </a:ln>
                <a:solidFill>
                  <a:srgbClr val="000000"/>
                </a:solidFill>
                <a:effectLst/>
                <a:uLnTx/>
                <a:uFillTx/>
                <a:latin typeface="Segoe UI"/>
                <a:ea typeface="+mn-ea"/>
                <a:cs typeface="+mn-cs"/>
              </a:rPr>
              <a:t>. 2025.</a:t>
            </a:r>
          </a:p>
          <a:p>
            <a:pPr marL="114300" marR="0" lvl="0" indent="-114300" algn="l" defTabSz="932563" rtl="0" eaLnBrk="1" fontAlgn="auto" latinLnBrk="0" hangingPunct="1">
              <a:lnSpc>
                <a:spcPct val="100000"/>
              </a:lnSpc>
              <a:spcBef>
                <a:spcPts val="0"/>
              </a:spcBef>
              <a:spcAft>
                <a:spcPts val="200"/>
              </a:spcAft>
              <a:buClr>
                <a:srgbClr val="000000"/>
              </a:buClr>
              <a:buSzPct val="100000"/>
              <a:buFont typeface="+mj-lt"/>
              <a:buAutoNum type="arabicPeriod"/>
              <a:tabLst>
                <a:tab pos="120650" algn="l"/>
              </a:tabLst>
              <a:defRPr/>
            </a:pPr>
            <a:r>
              <a:rPr kumimoji="0" lang="en-US" sz="800" b="0" i="0" u="none" strike="noStrike" kern="1200" cap="none" spc="0" normalizeH="0" baseline="0" noProof="0">
                <a:ln>
                  <a:noFill/>
                </a:ln>
                <a:solidFill>
                  <a:srgbClr val="0078D4"/>
                </a:solidFill>
                <a:effectLst/>
                <a:uLnTx/>
                <a:uFillTx/>
                <a:latin typeface="Segoe UI"/>
                <a:ea typeface="+mn-ea"/>
                <a:cs typeface="+mn-cs"/>
                <a:hlinkClick r:id="rId5">
                  <a:extLst>
                    <a:ext uri="{A12FA001-AC4F-418D-AE19-62706E023703}">
                      <ahyp:hlinkClr xmlns:ahyp="http://schemas.microsoft.com/office/drawing/2018/hyperlinkcolor" val="tx"/>
                    </a:ext>
                  </a:extLst>
                </a:hlinkClick>
              </a:rPr>
              <a:t>ADNOC and AIQ Successfully Complete Trial Phase of Agentic AI Solution | AIQ</a:t>
            </a:r>
            <a:r>
              <a:rPr kumimoji="0" lang="en-US" sz="800" b="0" i="0" u="none" strike="noStrike" kern="1200" cap="none" spc="0" normalizeH="0" baseline="0" noProof="0">
                <a:ln>
                  <a:noFill/>
                </a:ln>
                <a:solidFill>
                  <a:srgbClr val="000000"/>
                </a:solidFill>
                <a:effectLst/>
                <a:uLnTx/>
                <a:uFillTx/>
                <a:latin typeface="Segoe UI"/>
                <a:ea typeface="+mn-ea"/>
                <a:cs typeface="+mn-cs"/>
              </a:rPr>
              <a:t>, January 2025</a:t>
            </a:r>
          </a:p>
          <a:p>
            <a:pPr marL="114300" marR="0" lvl="0" indent="-114300" algn="l" defTabSz="932563" rtl="0" eaLnBrk="1" fontAlgn="auto" latinLnBrk="0" hangingPunct="1">
              <a:lnSpc>
                <a:spcPct val="100000"/>
              </a:lnSpc>
              <a:spcBef>
                <a:spcPts val="0"/>
              </a:spcBef>
              <a:spcAft>
                <a:spcPts val="200"/>
              </a:spcAft>
              <a:buClrTx/>
              <a:buSzPct val="100000"/>
              <a:buFont typeface="+mj-lt"/>
              <a:buAutoNum type="arabicPeriod"/>
              <a:tabLst>
                <a:tab pos="120650" algn="l"/>
              </a:tabLst>
              <a:defRPr/>
            </a:pPr>
            <a:r>
              <a:rPr kumimoji="0" lang="en-US" sz="800" b="0" i="0" u="none" strike="noStrike" kern="1200" cap="none" spc="0" normalizeH="0" baseline="0" noProof="0">
                <a:ln>
                  <a:noFill/>
                </a:ln>
                <a:solidFill>
                  <a:srgbClr val="000000"/>
                </a:solidFill>
                <a:effectLst/>
                <a:uLnTx/>
                <a:uFillTx/>
                <a:latin typeface="Segoe UI"/>
                <a:ea typeface="+mn-ea"/>
                <a:cs typeface="+mn-cs"/>
              </a:rPr>
              <a:t>Microsoft Work Trend Index: </a:t>
            </a:r>
            <a:r>
              <a:rPr kumimoji="0" lang="en-US" sz="800" b="0" i="0" u="none" strike="noStrike" kern="1200" cap="none" spc="0" normalizeH="0" baseline="0" noProof="0">
                <a:ln>
                  <a:noFill/>
                </a:ln>
                <a:solidFill>
                  <a:srgbClr val="0078D4"/>
                </a:solidFill>
                <a:effectLst/>
                <a:uLnTx/>
                <a:uFillTx/>
                <a:latin typeface="Segoe UI"/>
                <a:ea typeface="+mn-ea"/>
                <a:cs typeface="+mn-cs"/>
                <a:hlinkClick r:id="rId6">
                  <a:extLst>
                    <a:ext uri="{A12FA001-AC4F-418D-AE19-62706E023703}">
                      <ahyp:hlinkClr xmlns:ahyp="http://schemas.microsoft.com/office/drawing/2018/hyperlinkcolor" val="tx"/>
                    </a:ext>
                  </a:extLst>
                </a:hlinkClick>
              </a:rPr>
              <a:t>2025: The Year the Frontier Firm Is Born</a:t>
            </a:r>
            <a:r>
              <a:rPr kumimoji="0" lang="en-US" sz="800" b="0" i="0" u="none" strike="noStrike" kern="1200" cap="none" spc="0" normalizeH="0" baseline="0" noProof="0">
                <a:ln>
                  <a:noFill/>
                </a:ln>
                <a:solidFill>
                  <a:srgbClr val="000000"/>
                </a:solidFill>
                <a:effectLst/>
                <a:uLnTx/>
                <a:uFillTx/>
                <a:latin typeface="Segoe UI"/>
                <a:ea typeface="+mn-ea"/>
                <a:cs typeface="+mn-cs"/>
              </a:rPr>
              <a:t>. 2025.</a:t>
            </a:r>
          </a:p>
        </p:txBody>
      </p:sp>
    </p:spTree>
    <p:extLst>
      <p:ext uri="{BB962C8B-B14F-4D97-AF65-F5344CB8AC3E}">
        <p14:creationId xmlns:p14="http://schemas.microsoft.com/office/powerpoint/2010/main" val="30713767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42" presetClass="path" presetSubtype="0" decel="100000" fill="hold" grpId="1" nodeType="withEffect">
                                  <p:stCondLst>
                                    <p:cond delay="100"/>
                                  </p:stCondLst>
                                  <p:childTnLst>
                                    <p:animMotion origin="layout" path="M -6.25E-7 -1.85185E-6 L -6.25E-7 0.03542 " pathEditMode="relative" rAng="0" ptsTypes="AA">
                                      <p:cBhvr>
                                        <p:cTn id="9" dur="700" spd="-100000" fill="hold"/>
                                        <p:tgtEl>
                                          <p:spTgt spid="13"/>
                                        </p:tgtEl>
                                        <p:attrNameLst>
                                          <p:attrName>ppt_x</p:attrName>
                                          <p:attrName>ppt_y</p:attrName>
                                        </p:attrNameLst>
                                      </p:cBhvr>
                                      <p:rCtr x="0" y="1759"/>
                                    </p:animMotion>
                                  </p:childTnLst>
                                </p:cTn>
                              </p:par>
                              <p:par>
                                <p:cTn id="10" presetID="10" presetClass="entr" presetSubtype="0" fill="hold" grpId="0" nodeType="withEffect">
                                  <p:stCondLst>
                                    <p:cond delay="50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10" presetClass="entr" presetSubtype="0" fill="hold" grpId="0" nodeType="withEffect">
                                  <p:stCondLst>
                                    <p:cond delay="10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par>
                                <p:cTn id="16" presetID="42" presetClass="path" presetSubtype="0" decel="100000" fill="hold" grpId="1" nodeType="withEffect">
                                  <p:stCondLst>
                                    <p:cond delay="100"/>
                                  </p:stCondLst>
                                  <p:childTnLst>
                                    <p:animMotion origin="layout" path="M 3.33333E-6 -2.96296E-6 L 3.33333E-6 0.03542 " pathEditMode="relative" rAng="0" ptsTypes="AA">
                                      <p:cBhvr>
                                        <p:cTn id="17" dur="700" spd="-100000" fill="hold"/>
                                        <p:tgtEl>
                                          <p:spTgt spid="2"/>
                                        </p:tgtEl>
                                        <p:attrNameLst>
                                          <p:attrName>ppt_x</p:attrName>
                                          <p:attrName>ppt_y</p:attrName>
                                        </p:attrNameLst>
                                      </p:cBhvr>
                                      <p:rCtr x="0" y="1759"/>
                                    </p:animMotion>
                                  </p:childTnLst>
                                </p:cTn>
                              </p:par>
                              <p:par>
                                <p:cTn id="18" presetID="10" presetClass="entr" presetSubtype="0" fill="hold" grpId="0" nodeType="withEffect">
                                  <p:stCondLst>
                                    <p:cond delay="10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500"/>
                                        <p:tgtEl>
                                          <p:spTgt spid="8"/>
                                        </p:tgtEl>
                                      </p:cBhvr>
                                    </p:animEffect>
                                  </p:childTnLst>
                                </p:cTn>
                              </p:par>
                              <p:par>
                                <p:cTn id="21" presetID="42" presetClass="path" presetSubtype="0" decel="100000" fill="hold" grpId="1" nodeType="withEffect">
                                  <p:stCondLst>
                                    <p:cond delay="100"/>
                                  </p:stCondLst>
                                  <p:childTnLst>
                                    <p:animMotion origin="layout" path="M 3.33333E-6 -4.44444E-6 L 3.33333E-6 0.03542 " pathEditMode="relative" rAng="0" ptsTypes="AA">
                                      <p:cBhvr>
                                        <p:cTn id="22" dur="700" spd="-100000" fill="hold"/>
                                        <p:tgtEl>
                                          <p:spTgt spid="8"/>
                                        </p:tgtEl>
                                        <p:attrNameLst>
                                          <p:attrName>ppt_x</p:attrName>
                                          <p:attrName>ppt_y</p:attrName>
                                        </p:attrNameLst>
                                      </p:cBhvr>
                                      <p:rCtr x="0" y="1759"/>
                                    </p:animMotion>
                                  </p:childTnLst>
                                </p:cTn>
                              </p:par>
                              <p:par>
                                <p:cTn id="23" presetID="10" presetClass="entr" presetSubtype="0" fill="hold" grpId="0" nodeType="withEffect">
                                  <p:stCondLst>
                                    <p:cond delay="500"/>
                                  </p:stCondLst>
                                  <p:childTnLst>
                                    <p:set>
                                      <p:cBhvr>
                                        <p:cTn id="24" dur="1" fill="hold">
                                          <p:stCondLst>
                                            <p:cond delay="0"/>
                                          </p:stCondLst>
                                        </p:cTn>
                                        <p:tgtEl>
                                          <p:spTgt spid="77"/>
                                        </p:tgtEl>
                                        <p:attrNameLst>
                                          <p:attrName>style.visibility</p:attrName>
                                        </p:attrNameLst>
                                      </p:cBhvr>
                                      <p:to>
                                        <p:strVal val="visible"/>
                                      </p:to>
                                    </p:set>
                                    <p:animEffect transition="in" filter="fade">
                                      <p:cBhvr>
                                        <p:cTn id="25" dur="500"/>
                                        <p:tgtEl>
                                          <p:spTgt spid="77"/>
                                        </p:tgtEl>
                                      </p:cBhvr>
                                    </p:animEffect>
                                  </p:childTnLst>
                                </p:cTn>
                              </p:par>
                              <p:par>
                                <p:cTn id="26" presetID="42" presetClass="path" presetSubtype="0" decel="100000" fill="hold" grpId="1" nodeType="withEffect">
                                  <p:stCondLst>
                                    <p:cond delay="500"/>
                                  </p:stCondLst>
                                  <p:childTnLst>
                                    <p:animMotion origin="layout" path="M 3.95833E-6 4.07407E-6 L 3.95833E-6 0.03541 " pathEditMode="relative" rAng="0" ptsTypes="AA">
                                      <p:cBhvr>
                                        <p:cTn id="27" dur="700" spd="-100000" fill="hold"/>
                                        <p:tgtEl>
                                          <p:spTgt spid="77"/>
                                        </p:tgtEl>
                                        <p:attrNameLst>
                                          <p:attrName>ppt_x</p:attrName>
                                          <p:attrName>ppt_y</p:attrName>
                                        </p:attrNameLst>
                                      </p:cBhvr>
                                      <p:rCtr x="0" y="1759"/>
                                    </p:animMotion>
                                  </p:childTnLst>
                                </p:cTn>
                              </p:par>
                              <p:par>
                                <p:cTn id="28" presetID="10" presetClass="entr" presetSubtype="0" fill="hold" grpId="0" nodeType="withEffect">
                                  <p:stCondLst>
                                    <p:cond delay="500"/>
                                  </p:stCondLst>
                                  <p:childTnLst>
                                    <p:set>
                                      <p:cBhvr>
                                        <p:cTn id="29" dur="1" fill="hold">
                                          <p:stCondLst>
                                            <p:cond delay="0"/>
                                          </p:stCondLst>
                                        </p:cTn>
                                        <p:tgtEl>
                                          <p:spTgt spid="75"/>
                                        </p:tgtEl>
                                        <p:attrNameLst>
                                          <p:attrName>style.visibility</p:attrName>
                                        </p:attrNameLst>
                                      </p:cBhvr>
                                      <p:to>
                                        <p:strVal val="visible"/>
                                      </p:to>
                                    </p:set>
                                    <p:animEffect transition="in" filter="fade">
                                      <p:cBhvr>
                                        <p:cTn id="30" dur="500"/>
                                        <p:tgtEl>
                                          <p:spTgt spid="75"/>
                                        </p:tgtEl>
                                      </p:cBhvr>
                                    </p:animEffect>
                                  </p:childTnLst>
                                </p:cTn>
                              </p:par>
                              <p:par>
                                <p:cTn id="31" presetID="42" presetClass="path" presetSubtype="0" decel="100000" fill="hold" grpId="1" nodeType="withEffect">
                                  <p:stCondLst>
                                    <p:cond delay="500"/>
                                  </p:stCondLst>
                                  <p:childTnLst>
                                    <p:animMotion origin="layout" path="M 3.95833E-6 4.07407E-6 L 3.95833E-6 0.03541 " pathEditMode="relative" rAng="0" ptsTypes="AA">
                                      <p:cBhvr>
                                        <p:cTn id="32" dur="700" spd="-100000" fill="hold"/>
                                        <p:tgtEl>
                                          <p:spTgt spid="75"/>
                                        </p:tgtEl>
                                        <p:attrNameLst>
                                          <p:attrName>ppt_x</p:attrName>
                                          <p:attrName>ppt_y</p:attrName>
                                        </p:attrNameLst>
                                      </p:cBhvr>
                                      <p:rCtr x="0" y="1759"/>
                                    </p:animMotion>
                                  </p:childTnLst>
                                </p:cTn>
                              </p:par>
                              <p:par>
                                <p:cTn id="33" presetID="10" presetClass="entr" presetSubtype="0" fill="hold" nodeType="withEffect">
                                  <p:stCondLst>
                                    <p:cond delay="500"/>
                                  </p:stCondLst>
                                  <p:childTnLst>
                                    <p:set>
                                      <p:cBhvr>
                                        <p:cTn id="34" dur="1" fill="hold">
                                          <p:stCondLst>
                                            <p:cond delay="0"/>
                                          </p:stCondLst>
                                        </p:cTn>
                                        <p:tgtEl>
                                          <p:spTgt spid="93"/>
                                        </p:tgtEl>
                                        <p:attrNameLst>
                                          <p:attrName>style.visibility</p:attrName>
                                        </p:attrNameLst>
                                      </p:cBhvr>
                                      <p:to>
                                        <p:strVal val="visible"/>
                                      </p:to>
                                    </p:set>
                                    <p:animEffect transition="in" filter="fade">
                                      <p:cBhvr>
                                        <p:cTn id="35" dur="500"/>
                                        <p:tgtEl>
                                          <p:spTgt spid="93"/>
                                        </p:tgtEl>
                                      </p:cBhvr>
                                    </p:animEffect>
                                  </p:childTnLst>
                                </p:cTn>
                              </p:par>
                              <p:par>
                                <p:cTn id="36" presetID="42" presetClass="path" presetSubtype="0" decel="100000" fill="hold" nodeType="withEffect">
                                  <p:stCondLst>
                                    <p:cond delay="500"/>
                                  </p:stCondLst>
                                  <p:childTnLst>
                                    <p:animMotion origin="layout" path="M 1.66667E-6 -4.07407E-6 L 1.66667E-6 0.03542 " pathEditMode="relative" rAng="0" ptsTypes="AA">
                                      <p:cBhvr>
                                        <p:cTn id="37" dur="700" spd="-100000" fill="hold"/>
                                        <p:tgtEl>
                                          <p:spTgt spid="93"/>
                                        </p:tgtEl>
                                        <p:attrNameLst>
                                          <p:attrName>ppt_x</p:attrName>
                                          <p:attrName>ppt_y</p:attrName>
                                        </p:attrNameLst>
                                      </p:cBhvr>
                                      <p:rCtr x="0" y="1759"/>
                                    </p:animMotion>
                                  </p:childTnLst>
                                </p:cTn>
                              </p:par>
                              <p:par>
                                <p:cTn id="38" presetID="10" presetClass="entr" presetSubtype="0" fill="hold" grpId="0" nodeType="withEffect">
                                  <p:stCondLst>
                                    <p:cond delay="500"/>
                                  </p:stCondLst>
                                  <p:childTnLst>
                                    <p:set>
                                      <p:cBhvr>
                                        <p:cTn id="39" dur="1" fill="hold">
                                          <p:stCondLst>
                                            <p:cond delay="0"/>
                                          </p:stCondLst>
                                        </p:cTn>
                                        <p:tgtEl>
                                          <p:spTgt spid="79"/>
                                        </p:tgtEl>
                                        <p:attrNameLst>
                                          <p:attrName>style.visibility</p:attrName>
                                        </p:attrNameLst>
                                      </p:cBhvr>
                                      <p:to>
                                        <p:strVal val="visible"/>
                                      </p:to>
                                    </p:set>
                                    <p:animEffect transition="in" filter="fade">
                                      <p:cBhvr>
                                        <p:cTn id="40" dur="500"/>
                                        <p:tgtEl>
                                          <p:spTgt spid="79"/>
                                        </p:tgtEl>
                                      </p:cBhvr>
                                    </p:animEffect>
                                  </p:childTnLst>
                                </p:cTn>
                              </p:par>
                              <p:par>
                                <p:cTn id="41" presetID="42" presetClass="path" presetSubtype="0" decel="100000" fill="hold" grpId="1" nodeType="withEffect">
                                  <p:stCondLst>
                                    <p:cond delay="500"/>
                                  </p:stCondLst>
                                  <p:childTnLst>
                                    <p:animMotion origin="layout" path="M 3.95833E-6 4.07407E-6 L 3.95833E-6 0.03541 " pathEditMode="relative" rAng="0" ptsTypes="AA">
                                      <p:cBhvr>
                                        <p:cTn id="42" dur="700" spd="-100000" fill="hold"/>
                                        <p:tgtEl>
                                          <p:spTgt spid="79"/>
                                        </p:tgtEl>
                                        <p:attrNameLst>
                                          <p:attrName>ppt_x</p:attrName>
                                          <p:attrName>ppt_y</p:attrName>
                                        </p:attrNameLst>
                                      </p:cBhvr>
                                      <p:rCtr x="0" y="1759"/>
                                    </p:animMotion>
                                  </p:childTnLst>
                                </p:cTn>
                              </p:par>
                              <p:par>
                                <p:cTn id="43" presetID="10" presetClass="entr" presetSubtype="0" fill="hold" grpId="0" nodeType="withEffect">
                                  <p:stCondLst>
                                    <p:cond delay="500"/>
                                  </p:stCondLst>
                                  <p:childTnLst>
                                    <p:set>
                                      <p:cBhvr>
                                        <p:cTn id="44" dur="1" fill="hold">
                                          <p:stCondLst>
                                            <p:cond delay="0"/>
                                          </p:stCondLst>
                                        </p:cTn>
                                        <p:tgtEl>
                                          <p:spTgt spid="76"/>
                                        </p:tgtEl>
                                        <p:attrNameLst>
                                          <p:attrName>style.visibility</p:attrName>
                                        </p:attrNameLst>
                                      </p:cBhvr>
                                      <p:to>
                                        <p:strVal val="visible"/>
                                      </p:to>
                                    </p:set>
                                    <p:animEffect transition="in" filter="fade">
                                      <p:cBhvr>
                                        <p:cTn id="45" dur="500"/>
                                        <p:tgtEl>
                                          <p:spTgt spid="76"/>
                                        </p:tgtEl>
                                      </p:cBhvr>
                                    </p:animEffect>
                                  </p:childTnLst>
                                </p:cTn>
                              </p:par>
                              <p:par>
                                <p:cTn id="46" presetID="42" presetClass="path" presetSubtype="0" decel="100000" fill="hold" grpId="1" nodeType="withEffect">
                                  <p:stCondLst>
                                    <p:cond delay="500"/>
                                  </p:stCondLst>
                                  <p:childTnLst>
                                    <p:animMotion origin="layout" path="M 3.95833E-6 4.07407E-6 L 3.95833E-6 0.03541 " pathEditMode="relative" rAng="0" ptsTypes="AA">
                                      <p:cBhvr>
                                        <p:cTn id="47" dur="700" spd="-100000" fill="hold"/>
                                        <p:tgtEl>
                                          <p:spTgt spid="76"/>
                                        </p:tgtEl>
                                        <p:attrNameLst>
                                          <p:attrName>ppt_x</p:attrName>
                                          <p:attrName>ppt_y</p:attrName>
                                        </p:attrNameLst>
                                      </p:cBhvr>
                                      <p:rCtr x="0" y="1759"/>
                                    </p:animMotion>
                                  </p:childTnLst>
                                </p:cTn>
                              </p:par>
                              <p:par>
                                <p:cTn id="48" presetID="10" presetClass="entr" presetSubtype="0" fill="hold" grpId="0" nodeType="withEffect">
                                  <p:stCondLst>
                                    <p:cond delay="500"/>
                                  </p:stCondLst>
                                  <p:childTnLst>
                                    <p:set>
                                      <p:cBhvr>
                                        <p:cTn id="49" dur="1" fill="hold">
                                          <p:stCondLst>
                                            <p:cond delay="0"/>
                                          </p:stCondLst>
                                        </p:cTn>
                                        <p:tgtEl>
                                          <p:spTgt spid="80"/>
                                        </p:tgtEl>
                                        <p:attrNameLst>
                                          <p:attrName>style.visibility</p:attrName>
                                        </p:attrNameLst>
                                      </p:cBhvr>
                                      <p:to>
                                        <p:strVal val="visible"/>
                                      </p:to>
                                    </p:set>
                                    <p:animEffect transition="in" filter="fade">
                                      <p:cBhvr>
                                        <p:cTn id="50" dur="500"/>
                                        <p:tgtEl>
                                          <p:spTgt spid="80"/>
                                        </p:tgtEl>
                                      </p:cBhvr>
                                    </p:animEffect>
                                  </p:childTnLst>
                                </p:cTn>
                              </p:par>
                              <p:par>
                                <p:cTn id="51" presetID="42" presetClass="path" presetSubtype="0" decel="100000" fill="hold" grpId="1" nodeType="withEffect">
                                  <p:stCondLst>
                                    <p:cond delay="500"/>
                                  </p:stCondLst>
                                  <p:childTnLst>
                                    <p:animMotion origin="layout" path="M 3.95833E-6 4.07407E-6 L 3.95833E-6 0.03541 " pathEditMode="relative" rAng="0" ptsTypes="AA">
                                      <p:cBhvr>
                                        <p:cTn id="52" dur="700" spd="-100000" fill="hold"/>
                                        <p:tgtEl>
                                          <p:spTgt spid="80"/>
                                        </p:tgtEl>
                                        <p:attrNameLst>
                                          <p:attrName>ppt_x</p:attrName>
                                          <p:attrName>ppt_y</p:attrName>
                                        </p:attrNameLst>
                                      </p:cBhvr>
                                      <p:rCtr x="0" y="1759"/>
                                    </p:animMotion>
                                  </p:childTnLst>
                                </p:cTn>
                              </p:par>
                              <p:par>
                                <p:cTn id="53" presetID="10" presetClass="entr" presetSubtype="0" fill="hold" grpId="0" nodeType="withEffect">
                                  <p:stCondLst>
                                    <p:cond delay="500"/>
                                  </p:stCondLst>
                                  <p:childTnLst>
                                    <p:set>
                                      <p:cBhvr>
                                        <p:cTn id="54" dur="1" fill="hold">
                                          <p:stCondLst>
                                            <p:cond delay="0"/>
                                          </p:stCondLst>
                                        </p:cTn>
                                        <p:tgtEl>
                                          <p:spTgt spid="82"/>
                                        </p:tgtEl>
                                        <p:attrNameLst>
                                          <p:attrName>style.visibility</p:attrName>
                                        </p:attrNameLst>
                                      </p:cBhvr>
                                      <p:to>
                                        <p:strVal val="visible"/>
                                      </p:to>
                                    </p:set>
                                    <p:animEffect transition="in" filter="fade">
                                      <p:cBhvr>
                                        <p:cTn id="55" dur="500"/>
                                        <p:tgtEl>
                                          <p:spTgt spid="82"/>
                                        </p:tgtEl>
                                      </p:cBhvr>
                                    </p:animEffect>
                                  </p:childTnLst>
                                </p:cTn>
                              </p:par>
                              <p:par>
                                <p:cTn id="56" presetID="42" presetClass="path" presetSubtype="0" decel="100000" fill="hold" grpId="1" nodeType="withEffect">
                                  <p:stCondLst>
                                    <p:cond delay="500"/>
                                  </p:stCondLst>
                                  <p:childTnLst>
                                    <p:animMotion origin="layout" path="M 3.95833E-6 4.07407E-6 L 3.95833E-6 0.03541 " pathEditMode="relative" rAng="0" ptsTypes="AA">
                                      <p:cBhvr>
                                        <p:cTn id="57" dur="700" spd="-100000" fill="hold"/>
                                        <p:tgtEl>
                                          <p:spTgt spid="82"/>
                                        </p:tgtEl>
                                        <p:attrNameLst>
                                          <p:attrName>ppt_x</p:attrName>
                                          <p:attrName>ppt_y</p:attrName>
                                        </p:attrNameLst>
                                      </p:cBhvr>
                                      <p:rCtr x="0" y="1759"/>
                                    </p:animMotion>
                                  </p:childTnLst>
                                </p:cTn>
                              </p:par>
                              <p:par>
                                <p:cTn id="58" presetID="10" presetClass="entr" presetSubtype="0" fill="hold" grpId="0" nodeType="withEffect">
                                  <p:stCondLst>
                                    <p:cond delay="500"/>
                                  </p:stCondLst>
                                  <p:childTnLst>
                                    <p:set>
                                      <p:cBhvr>
                                        <p:cTn id="59" dur="1" fill="hold">
                                          <p:stCondLst>
                                            <p:cond delay="0"/>
                                          </p:stCondLst>
                                        </p:cTn>
                                        <p:tgtEl>
                                          <p:spTgt spid="81"/>
                                        </p:tgtEl>
                                        <p:attrNameLst>
                                          <p:attrName>style.visibility</p:attrName>
                                        </p:attrNameLst>
                                      </p:cBhvr>
                                      <p:to>
                                        <p:strVal val="visible"/>
                                      </p:to>
                                    </p:set>
                                    <p:animEffect transition="in" filter="fade">
                                      <p:cBhvr>
                                        <p:cTn id="60" dur="500"/>
                                        <p:tgtEl>
                                          <p:spTgt spid="81"/>
                                        </p:tgtEl>
                                      </p:cBhvr>
                                    </p:animEffect>
                                  </p:childTnLst>
                                </p:cTn>
                              </p:par>
                              <p:par>
                                <p:cTn id="61" presetID="42" presetClass="path" presetSubtype="0" decel="100000" fill="hold" grpId="1" nodeType="withEffect">
                                  <p:stCondLst>
                                    <p:cond delay="500"/>
                                  </p:stCondLst>
                                  <p:childTnLst>
                                    <p:animMotion origin="layout" path="M -3.95833E-6 4.81481E-6 L -3.95833E-6 0.03541 " pathEditMode="relative" rAng="0" ptsTypes="AA">
                                      <p:cBhvr>
                                        <p:cTn id="62" dur="700" spd="-100000" fill="hold"/>
                                        <p:tgtEl>
                                          <p:spTgt spid="81"/>
                                        </p:tgtEl>
                                        <p:attrNameLst>
                                          <p:attrName>ppt_x</p:attrName>
                                          <p:attrName>ppt_y</p:attrName>
                                        </p:attrNameLst>
                                      </p:cBhvr>
                                      <p:rCtr x="0" y="1759"/>
                                    </p:animMotion>
                                  </p:childTnLst>
                                </p:cTn>
                              </p:par>
                              <p:par>
                                <p:cTn id="63" presetID="10" presetClass="entr" presetSubtype="0" fill="hold" nodeType="withEffect">
                                  <p:stCondLst>
                                    <p:cond delay="500"/>
                                  </p:stCondLst>
                                  <p:childTnLst>
                                    <p:set>
                                      <p:cBhvr>
                                        <p:cTn id="64" dur="1" fill="hold">
                                          <p:stCondLst>
                                            <p:cond delay="0"/>
                                          </p:stCondLst>
                                        </p:cTn>
                                        <p:tgtEl>
                                          <p:spTgt spid="97"/>
                                        </p:tgtEl>
                                        <p:attrNameLst>
                                          <p:attrName>style.visibility</p:attrName>
                                        </p:attrNameLst>
                                      </p:cBhvr>
                                      <p:to>
                                        <p:strVal val="visible"/>
                                      </p:to>
                                    </p:set>
                                    <p:animEffect transition="in" filter="fade">
                                      <p:cBhvr>
                                        <p:cTn id="65" dur="500"/>
                                        <p:tgtEl>
                                          <p:spTgt spid="97"/>
                                        </p:tgtEl>
                                      </p:cBhvr>
                                    </p:animEffect>
                                  </p:childTnLst>
                                </p:cTn>
                              </p:par>
                              <p:par>
                                <p:cTn id="66" presetID="42" presetClass="path" presetSubtype="0" decel="100000" fill="hold" nodeType="withEffect">
                                  <p:stCondLst>
                                    <p:cond delay="500"/>
                                  </p:stCondLst>
                                  <p:childTnLst>
                                    <p:animMotion origin="layout" path="M 1.66667E-6 -1.85185E-6 L 1.66667E-6 0.03542 " pathEditMode="relative" rAng="0" ptsTypes="AA">
                                      <p:cBhvr>
                                        <p:cTn id="67" dur="700" spd="-100000" fill="hold"/>
                                        <p:tgtEl>
                                          <p:spTgt spid="97"/>
                                        </p:tgtEl>
                                        <p:attrNameLst>
                                          <p:attrName>ppt_x</p:attrName>
                                          <p:attrName>ppt_y</p:attrName>
                                        </p:attrNameLst>
                                      </p:cBhvr>
                                      <p:rCtr x="0" y="1759"/>
                                    </p:animMotion>
                                  </p:childTnLst>
                                </p:cTn>
                              </p:par>
                              <p:par>
                                <p:cTn id="68" presetID="10" presetClass="entr" presetSubtype="0" fill="hold" grpId="0" nodeType="withEffect">
                                  <p:stCondLst>
                                    <p:cond delay="500"/>
                                  </p:stCondLst>
                                  <p:childTnLst>
                                    <p:set>
                                      <p:cBhvr>
                                        <p:cTn id="69" dur="1" fill="hold">
                                          <p:stCondLst>
                                            <p:cond delay="0"/>
                                          </p:stCondLst>
                                        </p:cTn>
                                        <p:tgtEl>
                                          <p:spTgt spid="83"/>
                                        </p:tgtEl>
                                        <p:attrNameLst>
                                          <p:attrName>style.visibility</p:attrName>
                                        </p:attrNameLst>
                                      </p:cBhvr>
                                      <p:to>
                                        <p:strVal val="visible"/>
                                      </p:to>
                                    </p:set>
                                    <p:animEffect transition="in" filter="fade">
                                      <p:cBhvr>
                                        <p:cTn id="70" dur="500"/>
                                        <p:tgtEl>
                                          <p:spTgt spid="83"/>
                                        </p:tgtEl>
                                      </p:cBhvr>
                                    </p:animEffect>
                                  </p:childTnLst>
                                </p:cTn>
                              </p:par>
                              <p:par>
                                <p:cTn id="71" presetID="42" presetClass="path" presetSubtype="0" decel="100000" fill="hold" grpId="1" nodeType="withEffect">
                                  <p:stCondLst>
                                    <p:cond delay="500"/>
                                  </p:stCondLst>
                                  <p:childTnLst>
                                    <p:animMotion origin="layout" path="M 3.95833E-6 4.07407E-6 L 3.95833E-6 0.03541 " pathEditMode="relative" rAng="0" ptsTypes="AA">
                                      <p:cBhvr>
                                        <p:cTn id="72" dur="700" spd="-100000" fill="hold"/>
                                        <p:tgtEl>
                                          <p:spTgt spid="83"/>
                                        </p:tgtEl>
                                        <p:attrNameLst>
                                          <p:attrName>ppt_x</p:attrName>
                                          <p:attrName>ppt_y</p:attrName>
                                        </p:attrNameLst>
                                      </p:cBhvr>
                                      <p:rCtr x="0" y="1759"/>
                                    </p:animMotion>
                                  </p:childTnLst>
                                </p:cTn>
                              </p:par>
                              <p:par>
                                <p:cTn id="73" presetID="10" presetClass="entr" presetSubtype="0" fill="hold" grpId="0" nodeType="withEffect">
                                  <p:stCondLst>
                                    <p:cond delay="500"/>
                                  </p:stCondLst>
                                  <p:childTnLst>
                                    <p:set>
                                      <p:cBhvr>
                                        <p:cTn id="74" dur="1" fill="hold">
                                          <p:stCondLst>
                                            <p:cond delay="0"/>
                                          </p:stCondLst>
                                        </p:cTn>
                                        <p:tgtEl>
                                          <p:spTgt spid="78"/>
                                        </p:tgtEl>
                                        <p:attrNameLst>
                                          <p:attrName>style.visibility</p:attrName>
                                        </p:attrNameLst>
                                      </p:cBhvr>
                                      <p:to>
                                        <p:strVal val="visible"/>
                                      </p:to>
                                    </p:set>
                                    <p:animEffect transition="in" filter="fade">
                                      <p:cBhvr>
                                        <p:cTn id="75" dur="500"/>
                                        <p:tgtEl>
                                          <p:spTgt spid="78"/>
                                        </p:tgtEl>
                                      </p:cBhvr>
                                    </p:animEffect>
                                  </p:childTnLst>
                                </p:cTn>
                              </p:par>
                              <p:par>
                                <p:cTn id="76" presetID="42" presetClass="path" presetSubtype="0" decel="100000" fill="hold" grpId="1" nodeType="withEffect">
                                  <p:stCondLst>
                                    <p:cond delay="500"/>
                                  </p:stCondLst>
                                  <p:childTnLst>
                                    <p:animMotion origin="layout" path="M 3.95833E-6 4.07407E-6 L 3.95833E-6 0.03541 " pathEditMode="relative" rAng="0" ptsTypes="AA">
                                      <p:cBhvr>
                                        <p:cTn id="77" dur="700" spd="-100000" fill="hold"/>
                                        <p:tgtEl>
                                          <p:spTgt spid="78"/>
                                        </p:tgtEl>
                                        <p:attrNameLst>
                                          <p:attrName>ppt_x</p:attrName>
                                          <p:attrName>ppt_y</p:attrName>
                                        </p:attrNameLst>
                                      </p:cBhvr>
                                      <p:rCtr x="0" y="1759"/>
                                    </p:animMotion>
                                  </p:childTnLst>
                                </p:cTn>
                              </p:par>
                              <p:par>
                                <p:cTn id="78" presetID="10" presetClass="entr" presetSubtype="0" fill="hold" grpId="0" nodeType="withEffect">
                                  <p:stCondLst>
                                    <p:cond delay="500"/>
                                  </p:stCondLst>
                                  <p:childTnLst>
                                    <p:set>
                                      <p:cBhvr>
                                        <p:cTn id="79" dur="1" fill="hold">
                                          <p:stCondLst>
                                            <p:cond delay="0"/>
                                          </p:stCondLst>
                                        </p:cTn>
                                        <p:tgtEl>
                                          <p:spTgt spid="3"/>
                                        </p:tgtEl>
                                        <p:attrNameLst>
                                          <p:attrName>style.visibility</p:attrName>
                                        </p:attrNameLst>
                                      </p:cBhvr>
                                      <p:to>
                                        <p:strVal val="visible"/>
                                      </p:to>
                                    </p:set>
                                    <p:animEffect transition="in" filter="fade">
                                      <p:cBhvr>
                                        <p:cTn id="80" dur="500"/>
                                        <p:tgtEl>
                                          <p:spTgt spid="3"/>
                                        </p:tgtEl>
                                      </p:cBhvr>
                                    </p:animEffect>
                                  </p:childTnLst>
                                </p:cTn>
                              </p:par>
                              <p:par>
                                <p:cTn id="81" presetID="42" presetClass="path" presetSubtype="0" decel="100000" fill="hold" grpId="1" nodeType="withEffect">
                                  <p:stCondLst>
                                    <p:cond delay="500"/>
                                  </p:stCondLst>
                                  <p:childTnLst>
                                    <p:animMotion origin="layout" path="M 3.95833E-6 4.07407E-6 L 3.95833E-6 0.03541 " pathEditMode="relative" rAng="0" ptsTypes="AA">
                                      <p:cBhvr>
                                        <p:cTn id="82" dur="700" spd="-100000" fill="hold"/>
                                        <p:tgtEl>
                                          <p:spTgt spid="3"/>
                                        </p:tgtEl>
                                        <p:attrNameLst>
                                          <p:attrName>ppt_x</p:attrName>
                                          <p:attrName>ppt_y</p:attrName>
                                        </p:attrNameLst>
                                      </p:cBhvr>
                                      <p:rCtr x="0" y="1759"/>
                                    </p:animMotion>
                                  </p:childTnLst>
                                </p:cTn>
                              </p:par>
                              <p:par>
                                <p:cTn id="83" presetID="10" presetClass="entr" presetSubtype="0" fill="hold" grpId="0" nodeType="withEffect">
                                  <p:stCondLst>
                                    <p:cond delay="500"/>
                                  </p:stCondLst>
                                  <p:childTnLst>
                                    <p:set>
                                      <p:cBhvr>
                                        <p:cTn id="84" dur="1" fill="hold">
                                          <p:stCondLst>
                                            <p:cond delay="0"/>
                                          </p:stCondLst>
                                        </p:cTn>
                                        <p:tgtEl>
                                          <p:spTgt spid="74"/>
                                        </p:tgtEl>
                                        <p:attrNameLst>
                                          <p:attrName>style.visibility</p:attrName>
                                        </p:attrNameLst>
                                      </p:cBhvr>
                                      <p:to>
                                        <p:strVal val="visible"/>
                                      </p:to>
                                    </p:set>
                                    <p:animEffect transition="in" filter="fade">
                                      <p:cBhvr>
                                        <p:cTn id="85" dur="500"/>
                                        <p:tgtEl>
                                          <p:spTgt spid="74"/>
                                        </p:tgtEl>
                                      </p:cBhvr>
                                    </p:animEffect>
                                  </p:childTnLst>
                                </p:cTn>
                              </p:par>
                              <p:par>
                                <p:cTn id="86" presetID="42" presetClass="path" presetSubtype="0" decel="100000" fill="hold" grpId="1" nodeType="withEffect">
                                  <p:stCondLst>
                                    <p:cond delay="500"/>
                                  </p:stCondLst>
                                  <p:childTnLst>
                                    <p:animMotion origin="layout" path="M 1.66667E-6 -3.33333E-6 L 1.66667E-6 0.03542 " pathEditMode="relative" rAng="0" ptsTypes="AA">
                                      <p:cBhvr>
                                        <p:cTn id="87" dur="700" spd="-100000" fill="hold"/>
                                        <p:tgtEl>
                                          <p:spTgt spid="74"/>
                                        </p:tgtEl>
                                        <p:attrNameLst>
                                          <p:attrName>ppt_x</p:attrName>
                                          <p:attrName>ppt_y</p:attrName>
                                        </p:attrNameLst>
                                      </p:cBhvr>
                                      <p:rCtr x="0" y="1759"/>
                                    </p:animMotion>
                                  </p:childTnLst>
                                </p:cTn>
                              </p:par>
                              <p:par>
                                <p:cTn id="88" presetID="10" presetClass="entr" presetSubtype="0" fill="hold" nodeType="withEffect">
                                  <p:stCondLst>
                                    <p:cond delay="50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500"/>
                                        <p:tgtEl>
                                          <p:spTgt spid="98"/>
                                        </p:tgtEl>
                                      </p:cBhvr>
                                    </p:animEffect>
                                  </p:childTnLst>
                                </p:cTn>
                              </p:par>
                              <p:par>
                                <p:cTn id="91" presetID="42" presetClass="path" presetSubtype="0" decel="100000" fill="hold" nodeType="withEffect">
                                  <p:stCondLst>
                                    <p:cond delay="500"/>
                                  </p:stCondLst>
                                  <p:childTnLst>
                                    <p:animMotion origin="layout" path="M 1.66667E-6 1.11022E-16 L 1.66667E-6 0.03542 " pathEditMode="relative" rAng="0" ptsTypes="AA">
                                      <p:cBhvr>
                                        <p:cTn id="92" dur="700" spd="-100000" fill="hold"/>
                                        <p:tgtEl>
                                          <p:spTgt spid="98"/>
                                        </p:tgtEl>
                                        <p:attrNameLst>
                                          <p:attrName>ppt_x</p:attrName>
                                          <p:attrName>ppt_y</p:attrName>
                                        </p:attrNameLst>
                                      </p:cBhvr>
                                      <p:rCtr x="0" y="1759"/>
                                    </p:animMotion>
                                  </p:childTnLst>
                                </p:cTn>
                              </p:par>
                              <p:par>
                                <p:cTn id="93" presetID="10" presetClass="entr" presetSubtype="0" fill="hold" nodeType="withEffect">
                                  <p:stCondLst>
                                    <p:cond delay="500"/>
                                  </p:stCondLst>
                                  <p:childTnLst>
                                    <p:set>
                                      <p:cBhvr>
                                        <p:cTn id="94" dur="1" fill="hold">
                                          <p:stCondLst>
                                            <p:cond delay="0"/>
                                          </p:stCondLst>
                                        </p:cTn>
                                        <p:tgtEl>
                                          <p:spTgt spid="96"/>
                                        </p:tgtEl>
                                        <p:attrNameLst>
                                          <p:attrName>style.visibility</p:attrName>
                                        </p:attrNameLst>
                                      </p:cBhvr>
                                      <p:to>
                                        <p:strVal val="visible"/>
                                      </p:to>
                                    </p:set>
                                    <p:animEffect transition="in" filter="fade">
                                      <p:cBhvr>
                                        <p:cTn id="95" dur="500"/>
                                        <p:tgtEl>
                                          <p:spTgt spid="96"/>
                                        </p:tgtEl>
                                      </p:cBhvr>
                                    </p:animEffect>
                                  </p:childTnLst>
                                </p:cTn>
                              </p:par>
                              <p:par>
                                <p:cTn id="96" presetID="42" presetClass="path" presetSubtype="0" decel="100000" fill="hold" nodeType="withEffect">
                                  <p:stCondLst>
                                    <p:cond delay="500"/>
                                  </p:stCondLst>
                                  <p:childTnLst>
                                    <p:animMotion origin="layout" path="M 3.95833E-6 4.07407E-6 L 3.95833E-6 0.03541 " pathEditMode="relative" rAng="0" ptsTypes="AA">
                                      <p:cBhvr>
                                        <p:cTn id="97" dur="700" spd="-100000" fill="hold"/>
                                        <p:tgtEl>
                                          <p:spTgt spid="96"/>
                                        </p:tgtEl>
                                        <p:attrNameLst>
                                          <p:attrName>ppt_x</p:attrName>
                                          <p:attrName>ppt_y</p:attrName>
                                        </p:attrNameLst>
                                      </p:cBhvr>
                                      <p:rCtr x="0" y="175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2" grpId="0" animBg="1"/>
      <p:bldP spid="2" grpId="1" animBg="1"/>
      <p:bldP spid="8" grpId="0" animBg="1"/>
      <p:bldP spid="8" grpId="1" animBg="1"/>
      <p:bldP spid="13" grpId="0"/>
      <p:bldP spid="13" grpId="1"/>
      <p:bldP spid="77" grpId="0" animBg="1"/>
      <p:bldP spid="77" grpId="1" animBg="1"/>
      <p:bldP spid="75" grpId="0"/>
      <p:bldP spid="75" grpId="1"/>
      <p:bldP spid="79" grpId="0" animBg="1"/>
      <p:bldP spid="79" grpId="1" animBg="1"/>
      <p:bldP spid="76" grpId="0"/>
      <p:bldP spid="76" grpId="1"/>
      <p:bldP spid="80" grpId="0" animBg="1"/>
      <p:bldP spid="80" grpId="1" animBg="1"/>
      <p:bldP spid="82" grpId="0"/>
      <p:bldP spid="82" grpId="1"/>
      <p:bldP spid="81" grpId="0" animBg="1"/>
      <p:bldP spid="81" grpId="1" animBg="1"/>
      <p:bldP spid="83" grpId="0"/>
      <p:bldP spid="83" grpId="1"/>
      <p:bldP spid="78" grpId="0" animBg="1"/>
      <p:bldP spid="78" grpId="1" animBg="1"/>
      <p:bldP spid="74" grpId="0"/>
      <p:bldP spid="74" grpId="1"/>
      <p:bldP spid="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CBA79B-66CC-C756-B710-B1CFA50B1CBF}"/>
            </a:ext>
          </a:extLst>
        </p:cNvPr>
        <p:cNvGrpSpPr/>
        <p:nvPr/>
      </p:nvGrpSpPr>
      <p:grpSpPr>
        <a:xfrm>
          <a:off x="0" y="0"/>
          <a:ext cx="0" cy="0"/>
          <a:chOff x="0" y="0"/>
          <a:chExt cx="0" cy="0"/>
        </a:xfrm>
      </p:grpSpPr>
      <p:sp>
        <p:nvSpPr>
          <p:cNvPr id="24" name="Title 1">
            <a:extLst>
              <a:ext uri="{FF2B5EF4-FFF2-40B4-BE49-F238E27FC236}">
                <a16:creationId xmlns:a16="http://schemas.microsoft.com/office/drawing/2014/main" id="{91ABCCEB-4033-08CB-A458-DB70479F7E2F}"/>
              </a:ext>
            </a:extLst>
          </p:cNvPr>
          <p:cNvSpPr txBox="1">
            <a:spLocks noGrp="1"/>
          </p:cNvSpPr>
          <p:nvPr>
            <p:ph type="title" idx="4294967295"/>
          </p:nvPr>
        </p:nvSpPr>
        <p:spPr>
          <a:xfrm>
            <a:off x="588263" y="660555"/>
            <a:ext cx="11018520" cy="923330"/>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a:lstStyle>
          <a:p>
            <a:pPr marL="0" marR="0" lvl="0" indent="0" algn="ctr" defTabSz="822715" rtl="0" eaLnBrk="1" fontAlgn="base" latinLnBrk="0" hangingPunct="1">
              <a:lnSpc>
                <a:spcPct val="100000"/>
              </a:lnSpc>
              <a:spcBef>
                <a:spcPct val="0"/>
              </a:spcBef>
              <a:spcAft>
                <a:spcPct val="0"/>
              </a:spcAft>
              <a:buClrTx/>
              <a:buSzTx/>
              <a:buFontTx/>
              <a:buNone/>
              <a:tabLst>
                <a:tab pos="920878" algn="l"/>
              </a:tabLst>
              <a:defRPr/>
            </a:pPr>
            <a:r>
              <a:rPr kumimoji="0" lang="en-US" sz="6000" b="0" i="0" u="none" strike="noStrike" kern="0" cap="none" spc="-50" normalizeH="0" baseline="0" noProof="0" dirty="0">
                <a:ln w="3175">
                  <a:noFill/>
                </a:ln>
                <a:solidFill>
                  <a:schemeClr val="tx1"/>
                </a:solidFill>
                <a:effectLst/>
                <a:uLnTx/>
                <a:uFillTx/>
                <a:latin typeface="Segoe UI Variable Display Semib" pitchFamily="2" charset="0"/>
                <a:ea typeface="+mn-ea"/>
                <a:cs typeface="Segoe Sans Display Semibold" pitchFamily="2" charset="0"/>
              </a:rPr>
              <a:t>Becoming Frontier</a:t>
            </a:r>
          </a:p>
        </p:txBody>
      </p:sp>
      <p:sp>
        <p:nvSpPr>
          <p:cNvPr id="23" name="!! Opportunities box">
            <a:extLst>
              <a:ext uri="{FF2B5EF4-FFF2-40B4-BE49-F238E27FC236}">
                <a16:creationId xmlns:a16="http://schemas.microsoft.com/office/drawing/2014/main" id="{543B40A0-70E9-5690-F43E-1A5402A70498}"/>
              </a:ext>
              <a:ext uri="{C183D7F6-B498-43B3-948B-1728B52AA6E4}">
                <adec:decorative xmlns:adec="http://schemas.microsoft.com/office/drawing/2017/decorative" val="1"/>
              </a:ext>
            </a:extLst>
          </p:cNvPr>
          <p:cNvSpPr txBox="1">
            <a:spLocks/>
          </p:cNvSpPr>
          <p:nvPr/>
        </p:nvSpPr>
        <p:spPr>
          <a:xfrm>
            <a:off x="586740" y="2088324"/>
            <a:ext cx="11018520" cy="4091094"/>
          </a:xfrm>
          <a:prstGeom prst="roundRect">
            <a:avLst>
              <a:gd name="adj" fmla="val 6030"/>
            </a:avLst>
          </a:prstGeom>
          <a:noFill/>
          <a:ln w="19050" cap="rnd" cmpd="sng" algn="ctr">
            <a:solidFill>
              <a:srgbClr val="0A2526">
                <a:alpha val="25000"/>
              </a:srgbClr>
            </a:solidFill>
            <a:prstDash val="solid"/>
            <a:headEnd type="none" w="lg" len="sm"/>
            <a:tailEnd type="none" w="lg" len="sm"/>
          </a:ln>
          <a:effectLst/>
        </p:spPr>
        <p:txBody>
          <a:bodyPr wrap="square" lIns="0" tIns="0" rIns="0" bIns="274320" rtlCol="0" anchor="b" anchorCtr="0">
            <a:noAutofit/>
          </a:bodyPr>
          <a:lstStyle>
            <a:defPPr>
              <a:defRPr lang="en-US"/>
            </a:defPPr>
            <a:lvl1pPr marR="0" lvl="0" indent="0" algn="ctr" defTabSz="1427220" fontAlgn="auto">
              <a:lnSpc>
                <a:spcPct val="100000"/>
              </a:lnSpc>
              <a:spcBef>
                <a:spcPts val="400"/>
              </a:spcBef>
              <a:spcAft>
                <a:spcPts val="0"/>
              </a:spcAft>
              <a:buClrTx/>
              <a:buSzTx/>
              <a:buFontTx/>
              <a:buNone/>
              <a:tabLst/>
              <a:defRPr kumimoji="0" sz="4000" b="0" i="0" u="none" strike="noStrike" cap="none" spc="-50" normalizeH="0" baseline="0">
                <a:ln>
                  <a:noFill/>
                </a:ln>
                <a:gradFill>
                  <a:gsLst>
                    <a:gs pos="80460">
                      <a:srgbClr val="000000"/>
                    </a:gs>
                    <a:gs pos="59551">
                      <a:srgbClr val="000000"/>
                    </a:gs>
                  </a:gsLst>
                  <a:path path="circle">
                    <a:fillToRect l="100000" t="100000"/>
                  </a:path>
                </a:gradFill>
                <a:effectLst/>
                <a:uLnTx/>
                <a:uFillTx/>
                <a:latin typeface="Segoe UI Variable Display Semibold" pitchFamily="2" charset="0"/>
              </a:defRPr>
            </a:lvl1pPr>
            <a:lvl2pPr marL="0" marR="0" lvl="1" indent="0" algn="ctr" defTabSz="630263" fontAlgn="auto">
              <a:lnSpc>
                <a:spcPct val="100000"/>
              </a:lnSpc>
              <a:spcBef>
                <a:spcPts val="400"/>
              </a:spcBef>
              <a:spcAft>
                <a:spcPts val="0"/>
              </a:spcAft>
              <a:buClrTx/>
              <a:buSzPct val="90000"/>
              <a:buFontTx/>
              <a:buNone/>
              <a:tabLst/>
              <a:defRPr kumimoji="0" sz="1100" b="0" i="0" u="none" strike="noStrike" cap="none" spc="0" normalizeH="0" baseline="0">
                <a:ln>
                  <a:noFill/>
                </a:ln>
                <a:gradFill>
                  <a:gsLst>
                    <a:gs pos="9174">
                      <a:srgbClr val="000000"/>
                    </a:gs>
                    <a:gs pos="42000">
                      <a:srgbClr val="000000"/>
                    </a:gs>
                  </a:gsLst>
                  <a:path path="circle">
                    <a:fillToRect l="100000" t="100000"/>
                  </a:path>
                </a:gradFill>
                <a:effectLst/>
                <a:uLnTx/>
                <a:uFillTx/>
                <a:latin typeface="Segoe UI Variable Display Semibold" pitchFamily="2" charset="0"/>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0" marR="0" lvl="1" indent="0" algn="ctr" defTabSz="630263" rtl="0" eaLnBrk="1" fontAlgn="auto" latinLnBrk="0" hangingPunct="1">
              <a:lnSpc>
                <a:spcPct val="100000"/>
              </a:lnSpc>
              <a:spcBef>
                <a:spcPts val="400"/>
              </a:spcBef>
              <a:spcAft>
                <a:spcPts val="0"/>
              </a:spcAft>
              <a:buClrTx/>
              <a:buSzPct val="90000"/>
              <a:buFontTx/>
              <a:buNone/>
              <a:tabLst/>
              <a:defRPr/>
            </a:pPr>
            <a:endParaRPr kumimoji="0" lang="en-US" sz="1100" b="0" i="0" u="none" strike="noStrike" kern="0" cap="none" spc="0" normalizeH="0" baseline="0" noProof="0">
              <a:ln>
                <a:noFill/>
              </a:ln>
              <a:gradFill>
                <a:gsLst>
                  <a:gs pos="9174">
                    <a:srgbClr val="000000"/>
                  </a:gs>
                  <a:gs pos="42000">
                    <a:srgbClr val="000000"/>
                  </a:gs>
                </a:gsLst>
                <a:path path="circle">
                  <a:fillToRect l="100000" t="100000"/>
                </a:path>
              </a:gradFill>
              <a:effectLst/>
              <a:uLnTx/>
              <a:uFillTx/>
              <a:latin typeface="Segoe UI Variable Display Semibold" pitchFamily="2" charset="0"/>
              <a:ea typeface="+mn-ea"/>
              <a:cs typeface="+mn-cs"/>
            </a:endParaRPr>
          </a:p>
        </p:txBody>
      </p:sp>
      <p:sp>
        <p:nvSpPr>
          <p:cNvPr id="25" name="Rectangle: Rounded Corners 24">
            <a:extLst>
              <a:ext uri="{FF2B5EF4-FFF2-40B4-BE49-F238E27FC236}">
                <a16:creationId xmlns:a16="http://schemas.microsoft.com/office/drawing/2014/main" id="{BDCEB798-D308-9463-D02E-5D213AB8692B}"/>
              </a:ext>
              <a:ext uri="{C183D7F6-B498-43B3-948B-1728B52AA6E4}">
                <adec:decorative xmlns:adec="http://schemas.microsoft.com/office/drawing/2017/decorative" val="0"/>
              </a:ext>
            </a:extLst>
          </p:cNvPr>
          <p:cNvSpPr/>
          <p:nvPr/>
        </p:nvSpPr>
        <p:spPr bwMode="auto">
          <a:xfrm>
            <a:off x="4746591" y="1836092"/>
            <a:ext cx="2698818" cy="492442"/>
          </a:xfrm>
          <a:prstGeom prst="roundRect">
            <a:avLst>
              <a:gd name="adj" fmla="val 34256"/>
            </a:avLst>
          </a:prstGeom>
          <a:solidFill>
            <a:srgbClr val="EDF6F3"/>
          </a:solidFill>
          <a:ln w="19050">
            <a:solidFill>
              <a:srgbClr val="091F2C">
                <a:alpha val="25000"/>
              </a:srgbClr>
            </a:solidFill>
          </a:ln>
        </p:spPr>
        <p:txBody>
          <a:bodyPr wrap="square" lIns="91440" tIns="18288" rIns="91440" bIns="36576" rtlCol="0" anchor="ctr" anchorCtr="0">
            <a:noAutofit/>
          </a:bodyPr>
          <a:lstStyle>
            <a:defPPr>
              <a:defRPr lang="en-US"/>
            </a:defPPr>
            <a:lvl1pPr marL="0" algn="l" defTabSz="717626" rtl="0" eaLnBrk="1" latinLnBrk="0" hangingPunct="1">
              <a:defRPr sz="1413" kern="1200">
                <a:solidFill>
                  <a:schemeClr val="tx1"/>
                </a:solidFill>
                <a:latin typeface="+mn-lt"/>
                <a:ea typeface="+mn-ea"/>
                <a:cs typeface="+mn-cs"/>
              </a:defRPr>
            </a:lvl1pPr>
            <a:lvl2pPr marL="358814" algn="l" defTabSz="717626" rtl="0" eaLnBrk="1" latinLnBrk="0" hangingPunct="1">
              <a:defRPr sz="1413" kern="1200">
                <a:solidFill>
                  <a:schemeClr val="tx1"/>
                </a:solidFill>
                <a:latin typeface="+mn-lt"/>
                <a:ea typeface="+mn-ea"/>
                <a:cs typeface="+mn-cs"/>
              </a:defRPr>
            </a:lvl2pPr>
            <a:lvl3pPr marL="717626" algn="l" defTabSz="717626" rtl="0" eaLnBrk="1" latinLnBrk="0" hangingPunct="1">
              <a:defRPr sz="1413" kern="1200">
                <a:solidFill>
                  <a:schemeClr val="tx1"/>
                </a:solidFill>
                <a:latin typeface="+mn-lt"/>
                <a:ea typeface="+mn-ea"/>
                <a:cs typeface="+mn-cs"/>
              </a:defRPr>
            </a:lvl3pPr>
            <a:lvl4pPr marL="1076440" algn="l" defTabSz="717626" rtl="0" eaLnBrk="1" latinLnBrk="0" hangingPunct="1">
              <a:defRPr sz="1413" kern="1200">
                <a:solidFill>
                  <a:schemeClr val="tx1"/>
                </a:solidFill>
                <a:latin typeface="+mn-lt"/>
                <a:ea typeface="+mn-ea"/>
                <a:cs typeface="+mn-cs"/>
              </a:defRPr>
            </a:lvl4pPr>
            <a:lvl5pPr marL="1435252" algn="l" defTabSz="717626" rtl="0" eaLnBrk="1" latinLnBrk="0" hangingPunct="1">
              <a:defRPr sz="1413" kern="1200">
                <a:solidFill>
                  <a:schemeClr val="tx1"/>
                </a:solidFill>
                <a:latin typeface="+mn-lt"/>
                <a:ea typeface="+mn-ea"/>
                <a:cs typeface="+mn-cs"/>
              </a:defRPr>
            </a:lvl5pPr>
            <a:lvl6pPr marL="1794066" algn="l" defTabSz="717626" rtl="0" eaLnBrk="1" latinLnBrk="0" hangingPunct="1">
              <a:defRPr sz="1413" kern="1200">
                <a:solidFill>
                  <a:schemeClr val="tx1"/>
                </a:solidFill>
                <a:latin typeface="+mn-lt"/>
                <a:ea typeface="+mn-ea"/>
                <a:cs typeface="+mn-cs"/>
              </a:defRPr>
            </a:lvl6pPr>
            <a:lvl7pPr marL="2152877" algn="l" defTabSz="717626" rtl="0" eaLnBrk="1" latinLnBrk="0" hangingPunct="1">
              <a:defRPr sz="1413" kern="1200">
                <a:solidFill>
                  <a:schemeClr val="tx1"/>
                </a:solidFill>
                <a:latin typeface="+mn-lt"/>
                <a:ea typeface="+mn-ea"/>
                <a:cs typeface="+mn-cs"/>
              </a:defRPr>
            </a:lvl7pPr>
            <a:lvl8pPr marL="2511691" algn="l" defTabSz="717626" rtl="0" eaLnBrk="1" latinLnBrk="0" hangingPunct="1">
              <a:defRPr sz="1413" kern="1200">
                <a:solidFill>
                  <a:schemeClr val="tx1"/>
                </a:solidFill>
                <a:latin typeface="+mn-lt"/>
                <a:ea typeface="+mn-ea"/>
                <a:cs typeface="+mn-cs"/>
              </a:defRPr>
            </a:lvl8pPr>
            <a:lvl9pPr marL="2870503" algn="l" defTabSz="717626" rtl="0" eaLnBrk="1" latinLnBrk="0" hangingPunct="1">
              <a:defRPr sz="1413" kern="1200">
                <a:solidFill>
                  <a:schemeClr val="tx1"/>
                </a:solidFill>
                <a:latin typeface="+mn-lt"/>
                <a:ea typeface="+mn-ea"/>
                <a:cs typeface="+mn-cs"/>
              </a:defRPr>
            </a:lvl9pPr>
          </a:lstStyle>
          <a:p>
            <a:pPr marL="0" marR="0" lvl="0" indent="0" algn="ctr" defTabSz="914437" rtl="0" eaLnBrk="1" fontAlgn="base" latinLnBrk="0" hangingPunct="1">
              <a:lnSpc>
                <a:spcPct val="100000"/>
              </a:lnSpc>
              <a:spcBef>
                <a:spcPct val="0"/>
              </a:spcBef>
              <a:spcAft>
                <a:spcPct val="0"/>
              </a:spcAft>
              <a:buClrTx/>
              <a:buSzTx/>
              <a:buFontTx/>
              <a:buNone/>
              <a:tabLst>
                <a:tab pos="1487158" algn="l"/>
              </a:tabLst>
              <a:defRPr/>
            </a:pPr>
            <a:r>
              <a:rPr kumimoji="0" lang="en-US" sz="2000" b="1" i="0" u="none" strike="noStrike" kern="1200" cap="none" spc="0" normalizeH="0" baseline="0" noProof="0">
                <a:ln w="3175">
                  <a:noFill/>
                </a:ln>
                <a:solidFill>
                  <a:srgbClr val="091F2C"/>
                </a:solidFill>
                <a:effectLst/>
                <a:uLnTx/>
                <a:uFillTx/>
                <a:latin typeface="Segoe UI Variable Display Semib" pitchFamily="2" charset="0"/>
                <a:ea typeface="+mn-ea"/>
                <a:cs typeface="Segoe UI" pitchFamily="34" charset="0"/>
              </a:rPr>
              <a:t>Success framework</a:t>
            </a:r>
          </a:p>
        </p:txBody>
      </p:sp>
      <p:pic>
        <p:nvPicPr>
          <p:cNvPr id="29" name="Picture 28">
            <a:extLst>
              <a:ext uri="{FF2B5EF4-FFF2-40B4-BE49-F238E27FC236}">
                <a16:creationId xmlns:a16="http://schemas.microsoft.com/office/drawing/2014/main" id="{399087C9-1154-004D-93E7-8728BCB6FE12}"/>
              </a:ext>
              <a:ext uri="{C183D7F6-B498-43B3-948B-1728B52AA6E4}">
                <adec:decorative xmlns:adec="http://schemas.microsoft.com/office/drawing/2017/decorative" val="1"/>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Lst>
          </a:blip>
          <a:srcRect l="41468" t="15466" r="13884" b="24563"/>
          <a:stretch>
            <a:fillRect/>
          </a:stretch>
        </p:blipFill>
        <p:spPr>
          <a:xfrm>
            <a:off x="851137" y="2529680"/>
            <a:ext cx="2523744" cy="3389829"/>
          </a:xfrm>
          <a:prstGeom prst="roundRect">
            <a:avLst>
              <a:gd name="adj" fmla="val 7777"/>
            </a:avLst>
          </a:prstGeom>
          <a:ln>
            <a:noFill/>
          </a:ln>
        </p:spPr>
      </p:pic>
      <p:sp>
        <p:nvSpPr>
          <p:cNvPr id="30" name="!! Container gradient">
            <a:extLst>
              <a:ext uri="{FF2B5EF4-FFF2-40B4-BE49-F238E27FC236}">
                <a16:creationId xmlns:a16="http://schemas.microsoft.com/office/drawing/2014/main" id="{B073BC04-F6EA-1629-FA81-B1E210B9EF37}"/>
              </a:ext>
              <a:ext uri="{C183D7F6-B498-43B3-948B-1728B52AA6E4}">
                <adec:decorative xmlns:adec="http://schemas.microsoft.com/office/drawing/2017/decorative" val="1"/>
              </a:ext>
            </a:extLst>
          </p:cNvPr>
          <p:cNvSpPr/>
          <p:nvPr/>
        </p:nvSpPr>
        <p:spPr bwMode="auto">
          <a:xfrm rot="10800000">
            <a:off x="849824" y="3947216"/>
            <a:ext cx="2526372" cy="1979042"/>
          </a:xfrm>
          <a:prstGeom prst="round2SameRect">
            <a:avLst>
              <a:gd name="adj1" fmla="val 8196"/>
              <a:gd name="adj2" fmla="val 0"/>
            </a:avLst>
          </a:prstGeom>
          <a:gradFill flip="none" rotWithShape="1">
            <a:gsLst>
              <a:gs pos="45000">
                <a:srgbClr val="091F2C">
                  <a:alpha val="56000"/>
                </a:srgbClr>
              </a:gs>
              <a:gs pos="100000">
                <a:srgbClr val="091F2C"/>
              </a:gs>
              <a:gs pos="0">
                <a:srgbClr val="091F2C">
                  <a:alpha val="0"/>
                </a:srgbClr>
              </a:gs>
            </a:gsLst>
            <a:lin ang="16200000" scaled="1"/>
            <a:tileRect/>
          </a:gra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err="1">
              <a:ln>
                <a:noFill/>
              </a:ln>
              <a:solidFill>
                <a:srgbClr val="091F2C"/>
              </a:solidFill>
              <a:effectLst/>
              <a:uLnTx/>
              <a:uFillTx/>
              <a:latin typeface="Segoe UI"/>
              <a:ea typeface="+mn-ea"/>
              <a:cs typeface="Segoe UI" pitchFamily="34" charset="0"/>
            </a:endParaRPr>
          </a:p>
        </p:txBody>
      </p:sp>
      <p:sp>
        <p:nvSpPr>
          <p:cNvPr id="31" name="TextBox 30">
            <a:extLst>
              <a:ext uri="{FF2B5EF4-FFF2-40B4-BE49-F238E27FC236}">
                <a16:creationId xmlns:a16="http://schemas.microsoft.com/office/drawing/2014/main" id="{1DF93563-52B9-0C6B-CA78-786862BAB7C8}"/>
              </a:ext>
            </a:extLst>
          </p:cNvPr>
          <p:cNvSpPr txBox="1"/>
          <p:nvPr/>
        </p:nvSpPr>
        <p:spPr>
          <a:xfrm>
            <a:off x="1281852" y="4480741"/>
            <a:ext cx="1662314" cy="110799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Segoe UI Variable Display Semib" pitchFamily="2" charset="0"/>
                <a:ea typeface="+mn-ea"/>
                <a:cs typeface="+mn-cs"/>
              </a:rPr>
              <a:t>Enrich</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Segoe UI Variable Display Semib" pitchFamily="2" charset="0"/>
                <a:ea typeface="+mn-ea"/>
                <a:cs typeface="+mn-cs"/>
              </a:rPr>
              <a:t>employee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Segoe UI Variable Display Semib" pitchFamily="2" charset="0"/>
                <a:ea typeface="+mn-ea"/>
                <a:cs typeface="+mn-cs"/>
              </a:rPr>
              <a:t>experiences</a:t>
            </a:r>
          </a:p>
        </p:txBody>
      </p:sp>
      <p:pic>
        <p:nvPicPr>
          <p:cNvPr id="33" name="Picture 32">
            <a:extLst>
              <a:ext uri="{FF2B5EF4-FFF2-40B4-BE49-F238E27FC236}">
                <a16:creationId xmlns:a16="http://schemas.microsoft.com/office/drawing/2014/main" id="{209B89E7-2219-39E6-C4D7-51E856F92164}"/>
              </a:ext>
              <a:ext uri="{C183D7F6-B498-43B3-948B-1728B52AA6E4}">
                <adec:decorative xmlns:adec="http://schemas.microsoft.com/office/drawing/2017/decorative" val="1"/>
              </a:ext>
            </a:extLst>
          </p:cNvPr>
          <p:cNvPicPr>
            <a:picLocks noChangeAspect="1"/>
          </p:cNvPicPr>
          <p:nvPr/>
        </p:nvPicPr>
        <p:blipFill>
          <a:blip r:embed="rId5">
            <a:extLst>
              <a:ext uri="{BEBA8EAE-BF5A-486C-A8C5-ECC9F3942E4B}">
                <a14:imgProps xmlns:a14="http://schemas.microsoft.com/office/drawing/2010/main">
                  <a14:imgLayer r:embed="rId6">
                    <a14:imgEffect>
                      <a14:brightnessContrast bright="-24000"/>
                    </a14:imgEffect>
                  </a14:imgLayer>
                </a14:imgProps>
              </a:ext>
            </a:extLst>
          </a:blip>
          <a:srcRect r="56167" b="41123"/>
          <a:stretch>
            <a:fillRect/>
          </a:stretch>
        </p:blipFill>
        <p:spPr>
          <a:xfrm>
            <a:off x="3506461" y="2528742"/>
            <a:ext cx="2523744" cy="3389829"/>
          </a:xfrm>
          <a:prstGeom prst="roundRect">
            <a:avLst>
              <a:gd name="adj" fmla="val 7777"/>
            </a:avLst>
          </a:prstGeom>
          <a:ln>
            <a:noFill/>
          </a:ln>
        </p:spPr>
      </p:pic>
      <p:sp>
        <p:nvSpPr>
          <p:cNvPr id="34" name="Rectangle: Top Corners Rounded 33">
            <a:extLst>
              <a:ext uri="{FF2B5EF4-FFF2-40B4-BE49-F238E27FC236}">
                <a16:creationId xmlns:a16="http://schemas.microsoft.com/office/drawing/2014/main" id="{6CB3DC39-F775-BB08-495F-93D1EDB0ED1D}"/>
              </a:ext>
              <a:ext uri="{C183D7F6-B498-43B3-948B-1728B52AA6E4}">
                <adec:decorative xmlns:adec="http://schemas.microsoft.com/office/drawing/2017/decorative" val="1"/>
              </a:ext>
            </a:extLst>
          </p:cNvPr>
          <p:cNvSpPr/>
          <p:nvPr/>
        </p:nvSpPr>
        <p:spPr bwMode="auto">
          <a:xfrm rot="10800000">
            <a:off x="3505405" y="3815448"/>
            <a:ext cx="2525858" cy="2103119"/>
          </a:xfrm>
          <a:prstGeom prst="round2SameRect">
            <a:avLst>
              <a:gd name="adj1" fmla="val 8196"/>
              <a:gd name="adj2" fmla="val 0"/>
            </a:avLst>
          </a:prstGeom>
          <a:gradFill flip="none" rotWithShape="1">
            <a:gsLst>
              <a:gs pos="45000">
                <a:srgbClr val="091F2C">
                  <a:alpha val="56000"/>
                </a:srgbClr>
              </a:gs>
              <a:gs pos="100000">
                <a:srgbClr val="091F2C"/>
              </a:gs>
              <a:gs pos="0">
                <a:srgbClr val="091F2C">
                  <a:alpha val="0"/>
                </a:srgbClr>
              </a:gs>
            </a:gsLst>
            <a:lin ang="16200000" scaled="1"/>
            <a:tileRect/>
          </a:gra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91F2C"/>
              </a:solidFill>
              <a:effectLst/>
              <a:uLnTx/>
              <a:uFillTx/>
              <a:latin typeface="Segoe UI"/>
              <a:ea typeface="+mn-ea"/>
              <a:cs typeface="Segoe UI" pitchFamily="34" charset="0"/>
            </a:endParaRPr>
          </a:p>
        </p:txBody>
      </p:sp>
      <p:sp>
        <p:nvSpPr>
          <p:cNvPr id="35" name="TextBox 34">
            <a:extLst>
              <a:ext uri="{FF2B5EF4-FFF2-40B4-BE49-F238E27FC236}">
                <a16:creationId xmlns:a16="http://schemas.microsoft.com/office/drawing/2014/main" id="{4D731943-6B59-1FF2-85A6-8C03296E8456}"/>
              </a:ext>
            </a:extLst>
          </p:cNvPr>
          <p:cNvSpPr txBox="1"/>
          <p:nvPr/>
        </p:nvSpPr>
        <p:spPr>
          <a:xfrm>
            <a:off x="3890689" y="4480741"/>
            <a:ext cx="1755288" cy="110799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srgbClr val="FFFFFF"/>
                </a:solidFill>
                <a:effectLst/>
                <a:uLnTx/>
                <a:uFillTx/>
                <a:latin typeface="Segoe UI Variable Display Semib" pitchFamily="2" charset="0"/>
                <a:ea typeface="+mn-ea"/>
                <a:cs typeface="+mn-cs"/>
              </a:rPr>
              <a:t>Reinvent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srgbClr val="FFFFFF"/>
                </a:solidFill>
                <a:effectLst/>
                <a:uLnTx/>
                <a:uFillTx/>
                <a:latin typeface="Segoe UI Variable Display Semib" pitchFamily="2" charset="0"/>
                <a:ea typeface="+mn-ea"/>
                <a:cs typeface="+mn-cs"/>
              </a:rPr>
              <a:t>customer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srgbClr val="FFFFFF"/>
                </a:solidFill>
                <a:effectLst/>
                <a:uLnTx/>
                <a:uFillTx/>
                <a:latin typeface="Segoe UI Variable Display Semib" pitchFamily="2" charset="0"/>
                <a:ea typeface="+mn-ea"/>
                <a:cs typeface="+mn-cs"/>
              </a:rPr>
              <a:t>engagement</a:t>
            </a:r>
          </a:p>
        </p:txBody>
      </p:sp>
      <p:pic>
        <p:nvPicPr>
          <p:cNvPr id="37" name="Picture 36">
            <a:extLst>
              <a:ext uri="{FF2B5EF4-FFF2-40B4-BE49-F238E27FC236}">
                <a16:creationId xmlns:a16="http://schemas.microsoft.com/office/drawing/2014/main" id="{2A9A71DF-FEFD-D625-8704-91E29E9765E4}"/>
              </a:ext>
              <a:ext uri="{C183D7F6-B498-43B3-948B-1728B52AA6E4}">
                <adec:decorative xmlns:adec="http://schemas.microsoft.com/office/drawing/2017/decorative" val="1"/>
              </a:ext>
            </a:extLst>
          </p:cNvPr>
          <p:cNvPicPr>
            <a:picLocks noChangeAspect="1"/>
          </p:cNvPicPr>
          <p:nvPr/>
        </p:nvPicPr>
        <p:blipFill>
          <a:blip r:embed="rId7">
            <a:extLst>
              <a:ext uri="{BEBA8EAE-BF5A-486C-A8C5-ECC9F3942E4B}">
                <a14:imgProps xmlns:a14="http://schemas.microsoft.com/office/drawing/2010/main">
                  <a14:imgLayer r:embed="rId8">
                    <a14:imgEffect>
                      <a14:colorTemperature colorTemp="7699"/>
                    </a14:imgEffect>
                    <a14:imgEffect>
                      <a14:saturation sat="80000"/>
                    </a14:imgEffect>
                    <a14:imgEffect>
                      <a14:brightnessContrast bright="-16000"/>
                    </a14:imgEffect>
                  </a14:imgLayer>
                </a14:imgProps>
              </a:ext>
            </a:extLst>
          </a:blip>
          <a:srcRect l="25007" t="4155" r="5777" b="2904"/>
          <a:stretch>
            <a:fillRect/>
          </a:stretch>
        </p:blipFill>
        <p:spPr>
          <a:xfrm>
            <a:off x="6162974" y="2528742"/>
            <a:ext cx="2523744" cy="3388861"/>
          </a:xfrm>
          <a:prstGeom prst="roundRect">
            <a:avLst>
              <a:gd name="adj" fmla="val 7777"/>
            </a:avLst>
          </a:prstGeom>
          <a:ln>
            <a:noFill/>
          </a:ln>
        </p:spPr>
      </p:pic>
      <p:sp>
        <p:nvSpPr>
          <p:cNvPr id="38" name="Rectangle: Top Corners Rounded 37">
            <a:extLst>
              <a:ext uri="{FF2B5EF4-FFF2-40B4-BE49-F238E27FC236}">
                <a16:creationId xmlns:a16="http://schemas.microsoft.com/office/drawing/2014/main" id="{DE9D2F23-394D-0CA3-5DDF-C05BDAA9F781}"/>
              </a:ext>
              <a:ext uri="{C183D7F6-B498-43B3-948B-1728B52AA6E4}">
                <adec:decorative xmlns:adec="http://schemas.microsoft.com/office/drawing/2017/decorative" val="1"/>
              </a:ext>
            </a:extLst>
          </p:cNvPr>
          <p:cNvSpPr/>
          <p:nvPr/>
        </p:nvSpPr>
        <p:spPr bwMode="auto">
          <a:xfrm rot="10800000">
            <a:off x="6160472" y="3815450"/>
            <a:ext cx="2528749" cy="2103119"/>
          </a:xfrm>
          <a:prstGeom prst="round2SameRect">
            <a:avLst>
              <a:gd name="adj1" fmla="val 8196"/>
              <a:gd name="adj2" fmla="val 0"/>
            </a:avLst>
          </a:prstGeom>
          <a:gradFill flip="none" rotWithShape="1">
            <a:gsLst>
              <a:gs pos="45000">
                <a:srgbClr val="091F2C">
                  <a:alpha val="56000"/>
                </a:srgbClr>
              </a:gs>
              <a:gs pos="100000">
                <a:srgbClr val="091F2C"/>
              </a:gs>
              <a:gs pos="0">
                <a:srgbClr val="091F2C">
                  <a:alpha val="0"/>
                </a:srgbClr>
              </a:gs>
            </a:gsLst>
            <a:lin ang="16200000" scaled="1"/>
            <a:tileRect/>
          </a:gra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err="1">
              <a:ln>
                <a:noFill/>
              </a:ln>
              <a:solidFill>
                <a:srgbClr val="091F2C"/>
              </a:solidFill>
              <a:effectLst/>
              <a:uLnTx/>
              <a:uFillTx/>
              <a:latin typeface="Segoe UI"/>
              <a:ea typeface="+mn-ea"/>
              <a:cs typeface="Segoe UI" pitchFamily="34" charset="0"/>
            </a:endParaRPr>
          </a:p>
        </p:txBody>
      </p:sp>
      <p:sp>
        <p:nvSpPr>
          <p:cNvPr id="39" name="TextBox 38">
            <a:extLst>
              <a:ext uri="{FF2B5EF4-FFF2-40B4-BE49-F238E27FC236}">
                <a16:creationId xmlns:a16="http://schemas.microsoft.com/office/drawing/2014/main" id="{43A4A91B-874E-AA49-6A65-C19E1C50B15F}"/>
              </a:ext>
            </a:extLst>
          </p:cNvPr>
          <p:cNvSpPr txBox="1"/>
          <p:nvPr/>
        </p:nvSpPr>
        <p:spPr>
          <a:xfrm>
            <a:off x="6725937" y="4480741"/>
            <a:ext cx="1397819" cy="110799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srgbClr val="FFFFFF"/>
                </a:solidFill>
                <a:effectLst/>
                <a:uLnTx/>
                <a:uFillTx/>
                <a:latin typeface="Segoe UI Variable Display Semib" pitchFamily="2" charset="0"/>
                <a:ea typeface="+mn-ea"/>
                <a:cs typeface="+mn-cs"/>
              </a:rPr>
              <a:t>Reshape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srgbClr val="FFFFFF"/>
                </a:solidFill>
                <a:effectLst/>
                <a:uLnTx/>
                <a:uFillTx/>
                <a:latin typeface="Segoe UI Variable Display Semib" pitchFamily="2" charset="0"/>
                <a:ea typeface="+mn-ea"/>
                <a:cs typeface="+mn-cs"/>
              </a:rPr>
              <a:t>business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srgbClr val="FFFFFF"/>
                </a:solidFill>
                <a:effectLst/>
                <a:uLnTx/>
                <a:uFillTx/>
                <a:latin typeface="Segoe UI Variable Display Semib" pitchFamily="2" charset="0"/>
                <a:ea typeface="+mn-ea"/>
                <a:cs typeface="+mn-cs"/>
              </a:rPr>
              <a:t>processes</a:t>
            </a:r>
          </a:p>
        </p:txBody>
      </p:sp>
      <p:pic>
        <p:nvPicPr>
          <p:cNvPr id="41" name="Picture 40">
            <a:extLst>
              <a:ext uri="{FF2B5EF4-FFF2-40B4-BE49-F238E27FC236}">
                <a16:creationId xmlns:a16="http://schemas.microsoft.com/office/drawing/2014/main" id="{C587ADDF-218C-3361-6CB8-10AFE4E1D72E}"/>
              </a:ext>
              <a:ext uri="{C183D7F6-B498-43B3-948B-1728B52AA6E4}">
                <adec:decorative xmlns:adec="http://schemas.microsoft.com/office/drawing/2017/decorative" val="1"/>
              </a:ext>
            </a:extLst>
          </p:cNvPr>
          <p:cNvPicPr>
            <a:picLocks noChangeAspect="1"/>
          </p:cNvPicPr>
          <p:nvPr/>
        </p:nvPicPr>
        <p:blipFill>
          <a:blip r:embed="rId9">
            <a:extLst>
              <a:ext uri="{BEBA8EAE-BF5A-486C-A8C5-ECC9F3942E4B}">
                <a14:imgProps xmlns:a14="http://schemas.microsoft.com/office/drawing/2010/main">
                  <a14:imgLayer r:embed="rId10">
                    <a14:imgEffect>
                      <a14:brightnessContrast bright="-18000"/>
                    </a14:imgEffect>
                  </a14:imgLayer>
                </a14:imgProps>
              </a:ext>
            </a:extLst>
          </a:blip>
          <a:srcRect l="27803" b="3055"/>
          <a:stretch>
            <a:fillRect/>
          </a:stretch>
        </p:blipFill>
        <p:spPr>
          <a:xfrm>
            <a:off x="8818431" y="2527773"/>
            <a:ext cx="2523744" cy="3388860"/>
          </a:xfrm>
          <a:prstGeom prst="roundRect">
            <a:avLst>
              <a:gd name="adj" fmla="val 7777"/>
            </a:avLst>
          </a:prstGeom>
          <a:ln>
            <a:noFill/>
          </a:ln>
        </p:spPr>
      </p:pic>
      <p:sp>
        <p:nvSpPr>
          <p:cNvPr id="42" name="Rectangle: Top Corners Rounded 41">
            <a:extLst>
              <a:ext uri="{FF2B5EF4-FFF2-40B4-BE49-F238E27FC236}">
                <a16:creationId xmlns:a16="http://schemas.microsoft.com/office/drawing/2014/main" id="{54CD66A2-E31E-F169-75CD-F708BF234B18}"/>
              </a:ext>
              <a:ext uri="{C183D7F6-B498-43B3-948B-1728B52AA6E4}">
                <adec:decorative xmlns:adec="http://schemas.microsoft.com/office/drawing/2017/decorative" val="1"/>
              </a:ext>
            </a:extLst>
          </p:cNvPr>
          <p:cNvSpPr/>
          <p:nvPr/>
        </p:nvSpPr>
        <p:spPr bwMode="auto">
          <a:xfrm rot="10800000">
            <a:off x="8818431" y="3823138"/>
            <a:ext cx="2523745" cy="2103119"/>
          </a:xfrm>
          <a:prstGeom prst="round2SameRect">
            <a:avLst>
              <a:gd name="adj1" fmla="val 8196"/>
              <a:gd name="adj2" fmla="val 0"/>
            </a:avLst>
          </a:prstGeom>
          <a:gradFill flip="none" rotWithShape="1">
            <a:gsLst>
              <a:gs pos="45000">
                <a:srgbClr val="091F2C">
                  <a:alpha val="56000"/>
                </a:srgbClr>
              </a:gs>
              <a:gs pos="100000">
                <a:srgbClr val="091F2C"/>
              </a:gs>
              <a:gs pos="0">
                <a:srgbClr val="091F2C">
                  <a:alpha val="0"/>
                </a:srgbClr>
              </a:gs>
            </a:gsLst>
            <a:lin ang="16200000" scaled="1"/>
            <a:tileRect/>
          </a:gra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err="1">
              <a:ln>
                <a:noFill/>
              </a:ln>
              <a:solidFill>
                <a:srgbClr val="091F2C"/>
              </a:solidFill>
              <a:effectLst/>
              <a:uLnTx/>
              <a:uFillTx/>
              <a:latin typeface="Segoe UI"/>
              <a:ea typeface="Segoe UI" pitchFamily="34" charset="0"/>
              <a:cs typeface="Segoe UI" pitchFamily="34" charset="0"/>
            </a:endParaRPr>
          </a:p>
        </p:txBody>
      </p:sp>
      <p:sp>
        <p:nvSpPr>
          <p:cNvPr id="43" name="TextBox 42">
            <a:extLst>
              <a:ext uri="{FF2B5EF4-FFF2-40B4-BE49-F238E27FC236}">
                <a16:creationId xmlns:a16="http://schemas.microsoft.com/office/drawing/2014/main" id="{6168C25E-66BF-99B4-E447-A4105CA50CD6}"/>
              </a:ext>
            </a:extLst>
          </p:cNvPr>
          <p:cNvSpPr txBox="1"/>
          <p:nvPr/>
        </p:nvSpPr>
        <p:spPr>
          <a:xfrm>
            <a:off x="9339716" y="4480741"/>
            <a:ext cx="1481175" cy="110799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srgbClr val="FFFFFF"/>
                </a:solidFill>
                <a:effectLst/>
                <a:uLnTx/>
                <a:uFillTx/>
                <a:latin typeface="Segoe UI Variable Display Semib" pitchFamily="2" charset="0"/>
                <a:ea typeface="+mn-ea"/>
                <a:cs typeface="+mn-cs"/>
              </a:rPr>
              <a:t>Bend the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srgbClr val="FFFFFF"/>
                </a:solidFill>
                <a:effectLst/>
                <a:uLnTx/>
                <a:uFillTx/>
                <a:latin typeface="Segoe UI Variable Display Semib" pitchFamily="2" charset="0"/>
                <a:ea typeface="+mn-ea"/>
                <a:cs typeface="+mn-cs"/>
              </a:rPr>
              <a:t>curve 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srgbClr val="FFFFFF"/>
                </a:solidFill>
                <a:effectLst/>
                <a:uLnTx/>
                <a:uFillTx/>
                <a:latin typeface="Segoe UI Variable Display Semib" pitchFamily="2" charset="0"/>
                <a:ea typeface="+mn-ea"/>
                <a:cs typeface="+mn-cs"/>
              </a:rPr>
              <a:t>innovation</a:t>
            </a:r>
          </a:p>
        </p:txBody>
      </p:sp>
    </p:spTree>
    <p:extLst>
      <p:ext uri="{BB962C8B-B14F-4D97-AF65-F5344CB8AC3E}">
        <p14:creationId xmlns:p14="http://schemas.microsoft.com/office/powerpoint/2010/main" val="3245647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42" presetClass="path" presetSubtype="0" decel="100000" fill="hold" grpId="1" nodeType="withEffect">
                                  <p:stCondLst>
                                    <p:cond delay="0"/>
                                  </p:stCondLst>
                                  <p:childTnLst>
                                    <p:animMotion origin="layout" path="M -2.08333E-7 2.59259E-6 L -2.08333E-7 0.03541 " pathEditMode="relative" rAng="0" ptsTypes="AA">
                                      <p:cBhvr>
                                        <p:cTn id="9" dur="700" spd="-100000" fill="hold"/>
                                        <p:tgtEl>
                                          <p:spTgt spid="24"/>
                                        </p:tgtEl>
                                        <p:attrNameLst>
                                          <p:attrName>ppt_x</p:attrName>
                                          <p:attrName>ppt_y</p:attrName>
                                        </p:attrNameLst>
                                      </p:cBhvr>
                                      <p:rCtr x="0" y="1759"/>
                                    </p:animMotion>
                                  </p:childTnLst>
                                </p:cTn>
                              </p:par>
                              <p:par>
                                <p:cTn id="10" presetID="10" presetClass="entr" presetSubtype="0" fill="hold" grpId="0" nodeType="withEffect">
                                  <p:stCondLst>
                                    <p:cond delay="25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750"/>
                                        <p:tgtEl>
                                          <p:spTgt spid="2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par>
                                <p:cTn id="16" presetID="42" presetClass="path" presetSubtype="0" decel="100000" fill="hold" grpId="1" nodeType="withEffect">
                                  <p:stCondLst>
                                    <p:cond delay="0"/>
                                  </p:stCondLst>
                                  <p:childTnLst>
                                    <p:animMotion origin="layout" path="M 0 3.7037E-7 L 0 0.03542 " pathEditMode="relative" rAng="0" ptsTypes="AA">
                                      <p:cBhvr>
                                        <p:cTn id="17" dur="700" spd="-100000" fill="hold"/>
                                        <p:tgtEl>
                                          <p:spTgt spid="25"/>
                                        </p:tgtEl>
                                        <p:attrNameLst>
                                          <p:attrName>ppt_x</p:attrName>
                                          <p:attrName>ppt_y</p:attrName>
                                        </p:attrNameLst>
                                      </p:cBhvr>
                                      <p:rCtr x="0" y="1759"/>
                                    </p:animMotion>
                                  </p:childTnLst>
                                </p:cTn>
                              </p:par>
                              <p:par>
                                <p:cTn id="18" presetID="10" presetClass="entr" presetSubtype="0" fill="hold" nodeType="withEffect">
                                  <p:stCondLst>
                                    <p:cond delay="100"/>
                                  </p:stCondLst>
                                  <p:childTnLst>
                                    <p:set>
                                      <p:cBhvr>
                                        <p:cTn id="19" dur="1" fill="hold">
                                          <p:stCondLst>
                                            <p:cond delay="0"/>
                                          </p:stCondLst>
                                        </p:cTn>
                                        <p:tgtEl>
                                          <p:spTgt spid="29"/>
                                        </p:tgtEl>
                                        <p:attrNameLst>
                                          <p:attrName>style.visibility</p:attrName>
                                        </p:attrNameLst>
                                      </p:cBhvr>
                                      <p:to>
                                        <p:strVal val="visible"/>
                                      </p:to>
                                    </p:set>
                                    <p:animEffect transition="in" filter="fade">
                                      <p:cBhvr>
                                        <p:cTn id="20" dur="500"/>
                                        <p:tgtEl>
                                          <p:spTgt spid="29"/>
                                        </p:tgtEl>
                                      </p:cBhvr>
                                    </p:animEffect>
                                  </p:childTnLst>
                                </p:cTn>
                              </p:par>
                              <p:par>
                                <p:cTn id="21" presetID="42" presetClass="path" presetSubtype="0" decel="100000" fill="hold" nodeType="withEffect">
                                  <p:stCondLst>
                                    <p:cond delay="100"/>
                                  </p:stCondLst>
                                  <p:childTnLst>
                                    <p:animMotion origin="layout" path="M 2.70833E-6 -2.22222E-6 L 2.70833E-6 0.03542 " pathEditMode="relative" rAng="0" ptsTypes="AA">
                                      <p:cBhvr>
                                        <p:cTn id="22" dur="700" spd="-100000" fill="hold"/>
                                        <p:tgtEl>
                                          <p:spTgt spid="29"/>
                                        </p:tgtEl>
                                        <p:attrNameLst>
                                          <p:attrName>ppt_x</p:attrName>
                                          <p:attrName>ppt_y</p:attrName>
                                        </p:attrNameLst>
                                      </p:cBhvr>
                                      <p:rCtr x="0" y="1759"/>
                                    </p:animMotion>
                                  </p:childTnLst>
                                </p:cTn>
                              </p:par>
                              <p:par>
                                <p:cTn id="23" presetID="10" presetClass="entr" presetSubtype="0" fill="hold" grpId="0" nodeType="withEffect">
                                  <p:stCondLst>
                                    <p:cond delay="100"/>
                                  </p:stCondLst>
                                  <p:childTnLst>
                                    <p:set>
                                      <p:cBhvr>
                                        <p:cTn id="24" dur="1" fill="hold">
                                          <p:stCondLst>
                                            <p:cond delay="0"/>
                                          </p:stCondLst>
                                        </p:cTn>
                                        <p:tgtEl>
                                          <p:spTgt spid="31"/>
                                        </p:tgtEl>
                                        <p:attrNameLst>
                                          <p:attrName>style.visibility</p:attrName>
                                        </p:attrNameLst>
                                      </p:cBhvr>
                                      <p:to>
                                        <p:strVal val="visible"/>
                                      </p:to>
                                    </p:set>
                                    <p:animEffect transition="in" filter="fade">
                                      <p:cBhvr>
                                        <p:cTn id="25" dur="500"/>
                                        <p:tgtEl>
                                          <p:spTgt spid="31"/>
                                        </p:tgtEl>
                                      </p:cBhvr>
                                    </p:animEffect>
                                  </p:childTnLst>
                                </p:cTn>
                              </p:par>
                              <p:par>
                                <p:cTn id="26" presetID="42" presetClass="path" presetSubtype="0" decel="100000" fill="hold" grpId="1" nodeType="withEffect">
                                  <p:stCondLst>
                                    <p:cond delay="100"/>
                                  </p:stCondLst>
                                  <p:childTnLst>
                                    <p:animMotion origin="layout" path="M 2.08333E-6 -7.40741E-7 L 2.08333E-6 0.03542 " pathEditMode="relative" rAng="0" ptsTypes="AA">
                                      <p:cBhvr>
                                        <p:cTn id="27" dur="700" spd="-100000" fill="hold"/>
                                        <p:tgtEl>
                                          <p:spTgt spid="31"/>
                                        </p:tgtEl>
                                        <p:attrNameLst>
                                          <p:attrName>ppt_x</p:attrName>
                                          <p:attrName>ppt_y</p:attrName>
                                        </p:attrNameLst>
                                      </p:cBhvr>
                                      <p:rCtr x="0" y="1759"/>
                                    </p:animMotion>
                                  </p:childTnLst>
                                </p:cTn>
                              </p:par>
                              <p:par>
                                <p:cTn id="28" presetID="10" presetClass="entr" presetSubtype="0" fill="hold" nodeType="withEffect">
                                  <p:stCondLst>
                                    <p:cond delay="20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par>
                                <p:cTn id="31" presetID="42" presetClass="path" presetSubtype="0" decel="100000" fill="hold" nodeType="withEffect">
                                  <p:stCondLst>
                                    <p:cond delay="200"/>
                                  </p:stCondLst>
                                  <p:childTnLst>
                                    <p:animMotion origin="layout" path="M 4.58333E-6 7.40741E-7 L 4.58333E-6 0.03542 " pathEditMode="relative" rAng="0" ptsTypes="AA">
                                      <p:cBhvr>
                                        <p:cTn id="32" dur="700" spd="-100000" fill="hold"/>
                                        <p:tgtEl>
                                          <p:spTgt spid="33"/>
                                        </p:tgtEl>
                                        <p:attrNameLst>
                                          <p:attrName>ppt_x</p:attrName>
                                          <p:attrName>ppt_y</p:attrName>
                                        </p:attrNameLst>
                                      </p:cBhvr>
                                      <p:rCtr x="0" y="1782"/>
                                    </p:animMotion>
                                  </p:childTnLst>
                                </p:cTn>
                              </p:par>
                              <p:par>
                                <p:cTn id="33" presetID="10" presetClass="entr" presetSubtype="0" fill="hold" grpId="0" nodeType="withEffect">
                                  <p:stCondLst>
                                    <p:cond delay="20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500"/>
                                        <p:tgtEl>
                                          <p:spTgt spid="34"/>
                                        </p:tgtEl>
                                      </p:cBhvr>
                                    </p:animEffect>
                                  </p:childTnLst>
                                </p:cTn>
                              </p:par>
                              <p:par>
                                <p:cTn id="36" presetID="42" presetClass="path" presetSubtype="0" decel="100000" fill="hold" grpId="1" nodeType="withEffect">
                                  <p:stCondLst>
                                    <p:cond delay="200"/>
                                  </p:stCondLst>
                                  <p:childTnLst>
                                    <p:animMotion origin="layout" path="M 4.58333E-6 7.40741E-7 L 4.58333E-6 0.03542 " pathEditMode="relative" rAng="0" ptsTypes="AA">
                                      <p:cBhvr>
                                        <p:cTn id="37" dur="700" spd="-100000" fill="hold"/>
                                        <p:tgtEl>
                                          <p:spTgt spid="34"/>
                                        </p:tgtEl>
                                        <p:attrNameLst>
                                          <p:attrName>ppt_x</p:attrName>
                                          <p:attrName>ppt_y</p:attrName>
                                        </p:attrNameLst>
                                      </p:cBhvr>
                                      <p:rCtr x="0" y="1782"/>
                                    </p:animMotion>
                                  </p:childTnLst>
                                </p:cTn>
                              </p:par>
                              <p:par>
                                <p:cTn id="38" presetID="10" presetClass="entr" presetSubtype="0" fill="hold" grpId="0" nodeType="withEffect">
                                  <p:stCondLst>
                                    <p:cond delay="200"/>
                                  </p:stCondLst>
                                  <p:childTnLst>
                                    <p:set>
                                      <p:cBhvr>
                                        <p:cTn id="39" dur="1" fill="hold">
                                          <p:stCondLst>
                                            <p:cond delay="0"/>
                                          </p:stCondLst>
                                        </p:cTn>
                                        <p:tgtEl>
                                          <p:spTgt spid="35"/>
                                        </p:tgtEl>
                                        <p:attrNameLst>
                                          <p:attrName>style.visibility</p:attrName>
                                        </p:attrNameLst>
                                      </p:cBhvr>
                                      <p:to>
                                        <p:strVal val="visible"/>
                                      </p:to>
                                    </p:set>
                                    <p:animEffect transition="in" filter="fade">
                                      <p:cBhvr>
                                        <p:cTn id="40" dur="500"/>
                                        <p:tgtEl>
                                          <p:spTgt spid="35"/>
                                        </p:tgtEl>
                                      </p:cBhvr>
                                    </p:animEffect>
                                  </p:childTnLst>
                                </p:cTn>
                              </p:par>
                              <p:par>
                                <p:cTn id="41" presetID="42" presetClass="path" presetSubtype="0" decel="100000" fill="hold" grpId="1" nodeType="withEffect">
                                  <p:stCondLst>
                                    <p:cond delay="200"/>
                                  </p:stCondLst>
                                  <p:childTnLst>
                                    <p:animMotion origin="layout" path="M 4.58333E-6 7.40741E-7 L 4.58333E-6 0.03542 " pathEditMode="relative" rAng="0" ptsTypes="AA">
                                      <p:cBhvr>
                                        <p:cTn id="42" dur="700" spd="-100000" fill="hold"/>
                                        <p:tgtEl>
                                          <p:spTgt spid="35"/>
                                        </p:tgtEl>
                                        <p:attrNameLst>
                                          <p:attrName>ppt_x</p:attrName>
                                          <p:attrName>ppt_y</p:attrName>
                                        </p:attrNameLst>
                                      </p:cBhvr>
                                      <p:rCtr x="0" y="1782"/>
                                    </p:animMotion>
                                  </p:childTnLst>
                                </p:cTn>
                              </p:par>
                              <p:par>
                                <p:cTn id="43" presetID="10" presetClass="entr" presetSubtype="0" fill="hold" nodeType="withEffect">
                                  <p:stCondLst>
                                    <p:cond delay="300"/>
                                  </p:stCondLst>
                                  <p:childTnLst>
                                    <p:set>
                                      <p:cBhvr>
                                        <p:cTn id="44" dur="1" fill="hold">
                                          <p:stCondLst>
                                            <p:cond delay="0"/>
                                          </p:stCondLst>
                                        </p:cTn>
                                        <p:tgtEl>
                                          <p:spTgt spid="37"/>
                                        </p:tgtEl>
                                        <p:attrNameLst>
                                          <p:attrName>style.visibility</p:attrName>
                                        </p:attrNameLst>
                                      </p:cBhvr>
                                      <p:to>
                                        <p:strVal val="visible"/>
                                      </p:to>
                                    </p:set>
                                    <p:animEffect transition="in" filter="fade">
                                      <p:cBhvr>
                                        <p:cTn id="45" dur="500"/>
                                        <p:tgtEl>
                                          <p:spTgt spid="37"/>
                                        </p:tgtEl>
                                      </p:cBhvr>
                                    </p:animEffect>
                                  </p:childTnLst>
                                </p:cTn>
                              </p:par>
                              <p:par>
                                <p:cTn id="46" presetID="42" presetClass="path" presetSubtype="0" decel="100000" fill="hold" nodeType="withEffect">
                                  <p:stCondLst>
                                    <p:cond delay="300"/>
                                  </p:stCondLst>
                                  <p:childTnLst>
                                    <p:animMotion origin="layout" path="M -4.16667E-6 7.40741E-7 L -4.16667E-6 0.03542 " pathEditMode="relative" rAng="0" ptsTypes="AA">
                                      <p:cBhvr>
                                        <p:cTn id="47" dur="700" spd="-100000" fill="hold"/>
                                        <p:tgtEl>
                                          <p:spTgt spid="37"/>
                                        </p:tgtEl>
                                        <p:attrNameLst>
                                          <p:attrName>ppt_x</p:attrName>
                                          <p:attrName>ppt_y</p:attrName>
                                        </p:attrNameLst>
                                      </p:cBhvr>
                                      <p:rCtr x="0" y="1782"/>
                                    </p:animMotion>
                                  </p:childTnLst>
                                </p:cTn>
                              </p:par>
                              <p:par>
                                <p:cTn id="48" presetID="10" presetClass="entr" presetSubtype="0" fill="hold" grpId="0" nodeType="withEffect">
                                  <p:stCondLst>
                                    <p:cond delay="30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500"/>
                                        <p:tgtEl>
                                          <p:spTgt spid="38"/>
                                        </p:tgtEl>
                                      </p:cBhvr>
                                    </p:animEffect>
                                  </p:childTnLst>
                                </p:cTn>
                              </p:par>
                              <p:par>
                                <p:cTn id="51" presetID="42" presetClass="path" presetSubtype="0" decel="100000" fill="hold" grpId="1" nodeType="withEffect">
                                  <p:stCondLst>
                                    <p:cond delay="300"/>
                                  </p:stCondLst>
                                  <p:childTnLst>
                                    <p:animMotion origin="layout" path="M -4.16667E-6 7.40741E-7 L -4.16667E-6 0.03542 " pathEditMode="relative" rAng="0" ptsTypes="AA">
                                      <p:cBhvr>
                                        <p:cTn id="52" dur="700" spd="-100000" fill="hold"/>
                                        <p:tgtEl>
                                          <p:spTgt spid="38"/>
                                        </p:tgtEl>
                                        <p:attrNameLst>
                                          <p:attrName>ppt_x</p:attrName>
                                          <p:attrName>ppt_y</p:attrName>
                                        </p:attrNameLst>
                                      </p:cBhvr>
                                      <p:rCtr x="0" y="1782"/>
                                    </p:animMotion>
                                  </p:childTnLst>
                                </p:cTn>
                              </p:par>
                              <p:par>
                                <p:cTn id="53" presetID="10" presetClass="entr" presetSubtype="0" fill="hold" grpId="0" nodeType="withEffect">
                                  <p:stCondLst>
                                    <p:cond delay="300"/>
                                  </p:stCondLst>
                                  <p:childTnLst>
                                    <p:set>
                                      <p:cBhvr>
                                        <p:cTn id="54" dur="1" fill="hold">
                                          <p:stCondLst>
                                            <p:cond delay="0"/>
                                          </p:stCondLst>
                                        </p:cTn>
                                        <p:tgtEl>
                                          <p:spTgt spid="39"/>
                                        </p:tgtEl>
                                        <p:attrNameLst>
                                          <p:attrName>style.visibility</p:attrName>
                                        </p:attrNameLst>
                                      </p:cBhvr>
                                      <p:to>
                                        <p:strVal val="visible"/>
                                      </p:to>
                                    </p:set>
                                    <p:animEffect transition="in" filter="fade">
                                      <p:cBhvr>
                                        <p:cTn id="55" dur="500"/>
                                        <p:tgtEl>
                                          <p:spTgt spid="39"/>
                                        </p:tgtEl>
                                      </p:cBhvr>
                                    </p:animEffect>
                                  </p:childTnLst>
                                </p:cTn>
                              </p:par>
                              <p:par>
                                <p:cTn id="56" presetID="42" presetClass="path" presetSubtype="0" decel="100000" fill="hold" grpId="1" nodeType="withEffect">
                                  <p:stCondLst>
                                    <p:cond delay="300"/>
                                  </p:stCondLst>
                                  <p:childTnLst>
                                    <p:animMotion origin="layout" path="M -4.16667E-6 7.40741E-7 L -4.16667E-6 0.03542 " pathEditMode="relative" rAng="0" ptsTypes="AA">
                                      <p:cBhvr>
                                        <p:cTn id="57" dur="700" spd="-100000" fill="hold"/>
                                        <p:tgtEl>
                                          <p:spTgt spid="39"/>
                                        </p:tgtEl>
                                        <p:attrNameLst>
                                          <p:attrName>ppt_x</p:attrName>
                                          <p:attrName>ppt_y</p:attrName>
                                        </p:attrNameLst>
                                      </p:cBhvr>
                                      <p:rCtr x="0" y="1782"/>
                                    </p:animMotion>
                                  </p:childTnLst>
                                </p:cTn>
                              </p:par>
                              <p:par>
                                <p:cTn id="58" presetID="10" presetClass="entr" presetSubtype="0" fill="hold" nodeType="withEffect">
                                  <p:stCondLst>
                                    <p:cond delay="40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42" presetClass="path" presetSubtype="0" decel="100000" fill="hold" nodeType="withEffect">
                                  <p:stCondLst>
                                    <p:cond delay="400"/>
                                  </p:stCondLst>
                                  <p:childTnLst>
                                    <p:animMotion origin="layout" path="M -2.91667E-6 7.40741E-7 L -2.91667E-6 0.03542 " pathEditMode="relative" rAng="0" ptsTypes="AA">
                                      <p:cBhvr>
                                        <p:cTn id="62" dur="700" spd="-100000" fill="hold"/>
                                        <p:tgtEl>
                                          <p:spTgt spid="41"/>
                                        </p:tgtEl>
                                        <p:attrNameLst>
                                          <p:attrName>ppt_x</p:attrName>
                                          <p:attrName>ppt_y</p:attrName>
                                        </p:attrNameLst>
                                      </p:cBhvr>
                                      <p:rCtr x="0" y="1782"/>
                                    </p:animMotion>
                                  </p:childTnLst>
                                </p:cTn>
                              </p:par>
                              <p:par>
                                <p:cTn id="63" presetID="10" presetClass="entr" presetSubtype="0" fill="hold" grpId="0" nodeType="withEffect">
                                  <p:stCondLst>
                                    <p:cond delay="400"/>
                                  </p:stCondLst>
                                  <p:childTnLst>
                                    <p:set>
                                      <p:cBhvr>
                                        <p:cTn id="64" dur="1" fill="hold">
                                          <p:stCondLst>
                                            <p:cond delay="0"/>
                                          </p:stCondLst>
                                        </p:cTn>
                                        <p:tgtEl>
                                          <p:spTgt spid="42"/>
                                        </p:tgtEl>
                                        <p:attrNameLst>
                                          <p:attrName>style.visibility</p:attrName>
                                        </p:attrNameLst>
                                      </p:cBhvr>
                                      <p:to>
                                        <p:strVal val="visible"/>
                                      </p:to>
                                    </p:set>
                                    <p:animEffect transition="in" filter="fade">
                                      <p:cBhvr>
                                        <p:cTn id="65" dur="500"/>
                                        <p:tgtEl>
                                          <p:spTgt spid="42"/>
                                        </p:tgtEl>
                                      </p:cBhvr>
                                    </p:animEffect>
                                  </p:childTnLst>
                                </p:cTn>
                              </p:par>
                              <p:par>
                                <p:cTn id="66" presetID="42" presetClass="path" presetSubtype="0" decel="100000" fill="hold" grpId="1" nodeType="withEffect">
                                  <p:stCondLst>
                                    <p:cond delay="400"/>
                                  </p:stCondLst>
                                  <p:childTnLst>
                                    <p:animMotion origin="layout" path="M -2.91667E-6 7.40741E-7 L -2.91667E-6 0.03542 " pathEditMode="relative" rAng="0" ptsTypes="AA">
                                      <p:cBhvr>
                                        <p:cTn id="67" dur="700" spd="-100000" fill="hold"/>
                                        <p:tgtEl>
                                          <p:spTgt spid="42"/>
                                        </p:tgtEl>
                                        <p:attrNameLst>
                                          <p:attrName>ppt_x</p:attrName>
                                          <p:attrName>ppt_y</p:attrName>
                                        </p:attrNameLst>
                                      </p:cBhvr>
                                      <p:rCtr x="0" y="1782"/>
                                    </p:animMotion>
                                  </p:childTnLst>
                                </p:cTn>
                              </p:par>
                              <p:par>
                                <p:cTn id="68" presetID="10" presetClass="entr" presetSubtype="0" fill="hold" grpId="0" nodeType="withEffect">
                                  <p:stCondLst>
                                    <p:cond delay="400"/>
                                  </p:stCondLst>
                                  <p:childTnLst>
                                    <p:set>
                                      <p:cBhvr>
                                        <p:cTn id="69" dur="1" fill="hold">
                                          <p:stCondLst>
                                            <p:cond delay="0"/>
                                          </p:stCondLst>
                                        </p:cTn>
                                        <p:tgtEl>
                                          <p:spTgt spid="43"/>
                                        </p:tgtEl>
                                        <p:attrNameLst>
                                          <p:attrName>style.visibility</p:attrName>
                                        </p:attrNameLst>
                                      </p:cBhvr>
                                      <p:to>
                                        <p:strVal val="visible"/>
                                      </p:to>
                                    </p:set>
                                    <p:animEffect transition="in" filter="fade">
                                      <p:cBhvr>
                                        <p:cTn id="70" dur="500"/>
                                        <p:tgtEl>
                                          <p:spTgt spid="43"/>
                                        </p:tgtEl>
                                      </p:cBhvr>
                                    </p:animEffect>
                                  </p:childTnLst>
                                </p:cTn>
                              </p:par>
                              <p:par>
                                <p:cTn id="71" presetID="42" presetClass="path" presetSubtype="0" decel="100000" fill="hold" grpId="1" nodeType="withEffect">
                                  <p:stCondLst>
                                    <p:cond delay="400"/>
                                  </p:stCondLst>
                                  <p:childTnLst>
                                    <p:animMotion origin="layout" path="M -2.91667E-6 7.40741E-7 L -2.91667E-6 0.03542 " pathEditMode="relative" rAng="0" ptsTypes="AA">
                                      <p:cBhvr>
                                        <p:cTn id="72" dur="700" spd="-100000" fill="hold"/>
                                        <p:tgtEl>
                                          <p:spTgt spid="43"/>
                                        </p:tgtEl>
                                        <p:attrNameLst>
                                          <p:attrName>ppt_x</p:attrName>
                                          <p:attrName>ppt_y</p:attrName>
                                        </p:attrNameLst>
                                      </p:cBhvr>
                                      <p:rCtr x="0" y="1782"/>
                                    </p:animMotion>
                                  </p:childTnLst>
                                </p:cTn>
                              </p:par>
                              <p:par>
                                <p:cTn id="73" presetID="10" presetClass="entr" presetSubtype="0" fill="hold" grpId="0" nodeType="withEffect">
                                  <p:stCondLst>
                                    <p:cond delay="100"/>
                                  </p:stCondLst>
                                  <p:childTnLst>
                                    <p:set>
                                      <p:cBhvr>
                                        <p:cTn id="74" dur="1" fill="hold">
                                          <p:stCondLst>
                                            <p:cond delay="0"/>
                                          </p:stCondLst>
                                        </p:cTn>
                                        <p:tgtEl>
                                          <p:spTgt spid="30"/>
                                        </p:tgtEl>
                                        <p:attrNameLst>
                                          <p:attrName>style.visibility</p:attrName>
                                        </p:attrNameLst>
                                      </p:cBhvr>
                                      <p:to>
                                        <p:strVal val="visible"/>
                                      </p:to>
                                    </p:set>
                                    <p:animEffect transition="in" filter="fade">
                                      <p:cBhvr>
                                        <p:cTn id="75" dur="500"/>
                                        <p:tgtEl>
                                          <p:spTgt spid="30"/>
                                        </p:tgtEl>
                                      </p:cBhvr>
                                    </p:animEffect>
                                  </p:childTnLst>
                                </p:cTn>
                              </p:par>
                              <p:par>
                                <p:cTn id="76" presetID="42" presetClass="path" presetSubtype="0" decel="100000" fill="hold" grpId="1" nodeType="withEffect">
                                  <p:stCondLst>
                                    <p:cond delay="100"/>
                                  </p:stCondLst>
                                  <p:childTnLst>
                                    <p:animMotion origin="layout" path="M 2.70833E-6 4.07407E-6 L 2.70833E-6 0.03541 " pathEditMode="relative" rAng="0" ptsTypes="AA">
                                      <p:cBhvr>
                                        <p:cTn id="77" dur="700" spd="-100000" fill="hold"/>
                                        <p:tgtEl>
                                          <p:spTgt spid="30"/>
                                        </p:tgtEl>
                                        <p:attrNameLst>
                                          <p:attrName>ppt_x</p:attrName>
                                          <p:attrName>ppt_y</p:attrName>
                                        </p:attrNameLst>
                                      </p:cBhvr>
                                      <p:rCtr x="0" y="175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4" grpId="1"/>
      <p:bldP spid="23" grpId="0" animBg="1"/>
      <p:bldP spid="25" grpId="0" animBg="1"/>
      <p:bldP spid="25" grpId="1" animBg="1"/>
      <p:bldP spid="30" grpId="0" animBg="1"/>
      <p:bldP spid="30" grpId="1" animBg="1"/>
      <p:bldP spid="31" grpId="0"/>
      <p:bldP spid="31" grpId="1"/>
      <p:bldP spid="34" grpId="0" animBg="1"/>
      <p:bldP spid="34" grpId="1" animBg="1"/>
      <p:bldP spid="35" grpId="0"/>
      <p:bldP spid="35" grpId="1"/>
      <p:bldP spid="38" grpId="0" animBg="1"/>
      <p:bldP spid="38" grpId="1" animBg="1"/>
      <p:bldP spid="39" grpId="0"/>
      <p:bldP spid="39" grpId="1"/>
      <p:bldP spid="42" grpId="0" animBg="1"/>
      <p:bldP spid="42" grpId="1" animBg="1"/>
      <p:bldP spid="43" grpId="0"/>
      <p:bldP spid="43" grpId="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7A8841-D3EB-BC8C-1F5C-FB2CFB9BA54A}"/>
            </a:ext>
          </a:extLst>
        </p:cNvPr>
        <p:cNvGrpSpPr/>
        <p:nvPr/>
      </p:nvGrpSpPr>
      <p:grpSpPr>
        <a:xfrm>
          <a:off x="0" y="0"/>
          <a:ext cx="0" cy="0"/>
          <a:chOff x="0" y="0"/>
          <a:chExt cx="0" cy="0"/>
        </a:xfrm>
      </p:grpSpPr>
      <p:sp>
        <p:nvSpPr>
          <p:cNvPr id="13" name="Title 1">
            <a:extLst>
              <a:ext uri="{FF2B5EF4-FFF2-40B4-BE49-F238E27FC236}">
                <a16:creationId xmlns:a16="http://schemas.microsoft.com/office/drawing/2014/main" id="{EA67DDA0-57CA-87EF-B4AC-C2A65EF26BAF}"/>
              </a:ext>
            </a:extLst>
          </p:cNvPr>
          <p:cNvSpPr txBox="1">
            <a:spLocks noGrp="1"/>
          </p:cNvSpPr>
          <p:nvPr>
            <p:ph type="title" idx="4294967295"/>
          </p:nvPr>
        </p:nvSpPr>
        <p:spPr>
          <a:xfrm>
            <a:off x="588263" y="1686101"/>
            <a:ext cx="11018520" cy="923330"/>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a:lstStyle>
          <a:p>
            <a:pPr marL="0" marR="0" lvl="0" indent="0" algn="ctr" defTabSz="822715" rtl="0" eaLnBrk="1" fontAlgn="base" latinLnBrk="0" hangingPunct="1">
              <a:lnSpc>
                <a:spcPct val="100000"/>
              </a:lnSpc>
              <a:spcBef>
                <a:spcPct val="0"/>
              </a:spcBef>
              <a:spcAft>
                <a:spcPct val="0"/>
              </a:spcAft>
              <a:buClrTx/>
              <a:buSzTx/>
              <a:buFontTx/>
              <a:buNone/>
              <a:tabLst>
                <a:tab pos="920878" algn="l"/>
              </a:tabLst>
              <a:defRPr/>
            </a:pPr>
            <a:r>
              <a:rPr kumimoji="0" lang="en-US" sz="6000" b="0" i="0" u="none" strike="noStrike" kern="0" cap="none" spc="-50" normalizeH="0" baseline="0" noProof="0">
                <a:ln w="3175">
                  <a:noFill/>
                </a:ln>
                <a:solidFill>
                  <a:schemeClr val="tx1"/>
                </a:solidFill>
                <a:effectLst/>
                <a:uLnTx/>
                <a:uFillTx/>
                <a:latin typeface="Segoe UI Variable Display Semib" pitchFamily="2" charset="0"/>
                <a:ea typeface="+mn-ea"/>
                <a:cs typeface="Segoe Sans Display Semibold" pitchFamily="2" charset="0"/>
              </a:rPr>
              <a:t>AI First Differentiation</a:t>
            </a:r>
          </a:p>
        </p:txBody>
      </p:sp>
      <p:sp>
        <p:nvSpPr>
          <p:cNvPr id="14" name="TextBox 13">
            <a:extLst>
              <a:ext uri="{FF2B5EF4-FFF2-40B4-BE49-F238E27FC236}">
                <a16:creationId xmlns:a16="http://schemas.microsoft.com/office/drawing/2014/main" id="{B1674D4D-48D9-7715-A8F6-41CF7DAFCF4A}"/>
              </a:ext>
              <a:ext uri="{C183D7F6-B498-43B3-948B-1728B52AA6E4}">
                <adec:decorative xmlns:adec="http://schemas.microsoft.com/office/drawing/2017/decorative" val="1"/>
              </a:ext>
            </a:extLst>
          </p:cNvPr>
          <p:cNvSpPr txBox="1">
            <a:spLocks/>
          </p:cNvSpPr>
          <p:nvPr/>
        </p:nvSpPr>
        <p:spPr>
          <a:xfrm>
            <a:off x="1031412" y="2997615"/>
            <a:ext cx="3301575" cy="1847428"/>
          </a:xfrm>
          <a:prstGeom prst="roundRect">
            <a:avLst>
              <a:gd name="adj" fmla="val 9848"/>
            </a:avLst>
          </a:prstGeom>
          <a:solidFill>
            <a:srgbClr val="194449">
              <a:alpha val="10000"/>
            </a:srgbClr>
          </a:solidFill>
        </p:spPr>
        <p:txBody>
          <a:bodyPr wrap="square" lIns="0" tIns="274320" rIns="0" bIns="0" rtlCol="0" anchor="ctr" anchorCtr="0">
            <a:noAutofit/>
          </a:bodyPr>
          <a:lstStyle>
            <a:defPPr>
              <a:defRPr lang="en-US"/>
            </a:defPPr>
            <a:lvl1pPr marR="0" lvl="0" indent="0" algn="ctr" defTabSz="2275850" fontAlgn="base">
              <a:lnSpc>
                <a:spcPct val="100000"/>
              </a:lnSpc>
              <a:spcBef>
                <a:spcPts val="200"/>
              </a:spcBef>
              <a:spcAft>
                <a:spcPct val="0"/>
              </a:spcAft>
              <a:buClrTx/>
              <a:buSzTx/>
              <a:buFontTx/>
              <a:buNone/>
              <a:tabLst>
                <a:tab pos="3701239" algn="l"/>
              </a:tabLst>
              <a:defRPr kumimoji="0" sz="2000" b="1" i="0" u="none" strike="noStrike" cap="none" spc="0" normalizeH="0" baseline="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cs typeface="Segoe UI" pitchFamily="34" charset="0"/>
              </a:defRPr>
            </a:lvl1pPr>
            <a:lvl2pPr marL="358814" defTabSz="717626">
              <a:defRPr sz="1413"/>
            </a:lvl2pPr>
            <a:lvl3pPr marL="717626" defTabSz="717626">
              <a:defRPr sz="1413"/>
            </a:lvl3pPr>
            <a:lvl4pPr marL="1076440" defTabSz="717626">
              <a:defRPr sz="1413"/>
            </a:lvl4pPr>
            <a:lvl5pPr marL="1435252" defTabSz="717626">
              <a:defRPr sz="1413"/>
            </a:lvl5pPr>
            <a:lvl6pPr marL="1794066" defTabSz="717626">
              <a:defRPr sz="1413"/>
            </a:lvl6pPr>
            <a:lvl7pPr marL="2152877" defTabSz="717626">
              <a:defRPr sz="1413"/>
            </a:lvl7pPr>
            <a:lvl8pPr marL="2511691" defTabSz="717626">
              <a:defRPr sz="1413"/>
            </a:lvl8pPr>
            <a:lvl9pPr marL="2870503" defTabSz="717626">
              <a:defRPr sz="1413"/>
            </a:lvl9pPr>
          </a:lstStyle>
          <a:p>
            <a:pPr marL="0" marR="0" lvl="0" indent="0" algn="ctr" defTabSz="2275850" rtl="0" eaLnBrk="1" fontAlgn="base" latinLnBrk="0" hangingPunct="1">
              <a:lnSpc>
                <a:spcPct val="100000"/>
              </a:lnSpc>
              <a:spcBef>
                <a:spcPts val="200"/>
              </a:spcBef>
              <a:spcAft>
                <a:spcPct val="0"/>
              </a:spcAft>
              <a:buClrTx/>
              <a:buSzTx/>
              <a:buFontTx/>
              <a:buNone/>
              <a:tabLst>
                <a:tab pos="3701239" algn="l"/>
              </a:tabLst>
              <a:defRPr/>
            </a:pPr>
            <a:r>
              <a:rPr kumimoji="0" lang="en-US" sz="2000" b="1" i="0" u="none" strike="noStrike" kern="1200" cap="none" spc="0" normalizeH="0" baseline="0" noProof="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ea typeface="+mn-ea"/>
                <a:cs typeface="Segoe UI" pitchFamily="34" charset="0"/>
              </a:rPr>
              <a:t>Agents</a:t>
            </a:r>
          </a:p>
        </p:txBody>
      </p:sp>
      <p:sp>
        <p:nvSpPr>
          <p:cNvPr id="15" name="TextBox 14">
            <a:extLst>
              <a:ext uri="{FF2B5EF4-FFF2-40B4-BE49-F238E27FC236}">
                <a16:creationId xmlns:a16="http://schemas.microsoft.com/office/drawing/2014/main" id="{E1D980BB-5EBA-9F24-59D5-9C12CAA45EB2}"/>
              </a:ext>
              <a:ext uri="{C183D7F6-B498-43B3-948B-1728B52AA6E4}">
                <adec:decorative xmlns:adec="http://schemas.microsoft.com/office/drawing/2017/decorative" val="1"/>
              </a:ext>
            </a:extLst>
          </p:cNvPr>
          <p:cNvSpPr txBox="1">
            <a:spLocks/>
          </p:cNvSpPr>
          <p:nvPr/>
        </p:nvSpPr>
        <p:spPr>
          <a:xfrm>
            <a:off x="4445212" y="2997615"/>
            <a:ext cx="3301575" cy="1847428"/>
          </a:xfrm>
          <a:prstGeom prst="roundRect">
            <a:avLst>
              <a:gd name="adj" fmla="val 9848"/>
            </a:avLst>
          </a:prstGeom>
          <a:solidFill>
            <a:srgbClr val="194449">
              <a:alpha val="10000"/>
            </a:srgbClr>
          </a:solidFill>
        </p:spPr>
        <p:txBody>
          <a:bodyPr wrap="square" lIns="0" tIns="274320" rIns="0" bIns="0" rtlCol="0" anchor="ctr" anchorCtr="0">
            <a:noAutofit/>
          </a:bodyPr>
          <a:lstStyle>
            <a:defPPr>
              <a:defRPr lang="en-US"/>
            </a:defPPr>
            <a:lvl1pPr marR="0" lvl="0" indent="0" algn="ctr" defTabSz="2275850" fontAlgn="base">
              <a:lnSpc>
                <a:spcPct val="100000"/>
              </a:lnSpc>
              <a:spcBef>
                <a:spcPts val="200"/>
              </a:spcBef>
              <a:spcAft>
                <a:spcPct val="0"/>
              </a:spcAft>
              <a:buClrTx/>
              <a:buSzTx/>
              <a:buFontTx/>
              <a:buNone/>
              <a:tabLst>
                <a:tab pos="3701239" algn="l"/>
              </a:tabLst>
              <a:defRPr kumimoji="0" sz="2000" b="1" i="0" u="none" strike="noStrike" cap="none" spc="0" normalizeH="0" baseline="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cs typeface="Segoe UI" pitchFamily="34" charset="0"/>
              </a:defRPr>
            </a:lvl1pPr>
            <a:lvl2pPr marL="358814" defTabSz="717626">
              <a:defRPr sz="1413"/>
            </a:lvl2pPr>
            <a:lvl3pPr marL="717626" defTabSz="717626">
              <a:defRPr sz="1413"/>
            </a:lvl3pPr>
            <a:lvl4pPr marL="1076440" defTabSz="717626">
              <a:defRPr sz="1413"/>
            </a:lvl4pPr>
            <a:lvl5pPr marL="1435252" defTabSz="717626">
              <a:defRPr sz="1413"/>
            </a:lvl5pPr>
            <a:lvl6pPr marL="1794066" defTabSz="717626">
              <a:defRPr sz="1413"/>
            </a:lvl6pPr>
            <a:lvl7pPr marL="2152877" defTabSz="717626">
              <a:defRPr sz="1413"/>
            </a:lvl7pPr>
            <a:lvl8pPr marL="2511691" defTabSz="717626">
              <a:defRPr sz="1413"/>
            </a:lvl8pPr>
            <a:lvl9pPr marL="2870503" defTabSz="717626">
              <a:defRPr sz="1413"/>
            </a:lvl9pPr>
          </a:lstStyle>
          <a:p>
            <a:pPr marL="0" marR="0" lvl="0" indent="0" algn="ctr" defTabSz="2275850" rtl="0" eaLnBrk="1" fontAlgn="base" latinLnBrk="0" hangingPunct="1">
              <a:lnSpc>
                <a:spcPct val="100000"/>
              </a:lnSpc>
              <a:spcBef>
                <a:spcPts val="200"/>
              </a:spcBef>
              <a:spcAft>
                <a:spcPct val="0"/>
              </a:spcAft>
              <a:buClrTx/>
              <a:buSzTx/>
              <a:buFontTx/>
              <a:buNone/>
              <a:tabLst>
                <a:tab pos="3701239" algn="l"/>
              </a:tabLst>
              <a:defRPr/>
            </a:pPr>
            <a:r>
              <a:rPr kumimoji="0" lang="en-US" sz="2000" b="1" i="0" u="none" strike="noStrike" kern="1200" cap="none" spc="0" normalizeH="0" baseline="0" noProof="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ea typeface="+mn-ea"/>
                <a:cs typeface="Segoe UI" pitchFamily="34" charset="0"/>
              </a:rPr>
              <a:t>Copilot</a:t>
            </a:r>
          </a:p>
        </p:txBody>
      </p:sp>
      <p:sp>
        <p:nvSpPr>
          <p:cNvPr id="16" name="TextBox 15">
            <a:extLst>
              <a:ext uri="{FF2B5EF4-FFF2-40B4-BE49-F238E27FC236}">
                <a16:creationId xmlns:a16="http://schemas.microsoft.com/office/drawing/2014/main" id="{66266A9A-232F-1A29-5B5F-EC6E7752699E}"/>
              </a:ext>
              <a:ext uri="{C183D7F6-B498-43B3-948B-1728B52AA6E4}">
                <adec:decorative xmlns:adec="http://schemas.microsoft.com/office/drawing/2017/decorative" val="1"/>
              </a:ext>
            </a:extLst>
          </p:cNvPr>
          <p:cNvSpPr txBox="1">
            <a:spLocks/>
          </p:cNvSpPr>
          <p:nvPr/>
        </p:nvSpPr>
        <p:spPr>
          <a:xfrm>
            <a:off x="7859012" y="2997615"/>
            <a:ext cx="3301575" cy="1847428"/>
          </a:xfrm>
          <a:prstGeom prst="roundRect">
            <a:avLst>
              <a:gd name="adj" fmla="val 9848"/>
            </a:avLst>
          </a:prstGeom>
          <a:solidFill>
            <a:srgbClr val="194449">
              <a:alpha val="10000"/>
            </a:srgbClr>
          </a:solidFill>
        </p:spPr>
        <p:txBody>
          <a:bodyPr wrap="square" lIns="0" tIns="274320" rIns="0" bIns="0" rtlCol="0" anchor="ctr" anchorCtr="0">
            <a:noAutofit/>
          </a:bodyPr>
          <a:lstStyle>
            <a:defPPr>
              <a:defRPr lang="en-US"/>
            </a:defPPr>
            <a:lvl1pPr marR="0" lvl="0" indent="0" algn="ctr" defTabSz="2275850" fontAlgn="base">
              <a:lnSpc>
                <a:spcPct val="100000"/>
              </a:lnSpc>
              <a:spcBef>
                <a:spcPts val="200"/>
              </a:spcBef>
              <a:spcAft>
                <a:spcPct val="0"/>
              </a:spcAft>
              <a:buClrTx/>
              <a:buSzTx/>
              <a:buFontTx/>
              <a:buNone/>
              <a:tabLst>
                <a:tab pos="3701239" algn="l"/>
              </a:tabLst>
              <a:defRPr kumimoji="0" sz="2000" b="1" i="0" u="none" strike="noStrike" cap="none" spc="0" normalizeH="0" baseline="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cs typeface="Segoe UI" pitchFamily="34" charset="0"/>
              </a:defRPr>
            </a:lvl1pPr>
            <a:lvl2pPr marL="358814" defTabSz="717626">
              <a:defRPr sz="1413"/>
            </a:lvl2pPr>
            <a:lvl3pPr marL="717626" defTabSz="717626">
              <a:defRPr sz="1413"/>
            </a:lvl3pPr>
            <a:lvl4pPr marL="1076440" defTabSz="717626">
              <a:defRPr sz="1413"/>
            </a:lvl4pPr>
            <a:lvl5pPr marL="1435252" defTabSz="717626">
              <a:defRPr sz="1413"/>
            </a:lvl5pPr>
            <a:lvl6pPr marL="1794066" defTabSz="717626">
              <a:defRPr sz="1413"/>
            </a:lvl6pPr>
            <a:lvl7pPr marL="2152877" defTabSz="717626">
              <a:defRPr sz="1413"/>
            </a:lvl7pPr>
            <a:lvl8pPr marL="2511691" defTabSz="717626">
              <a:defRPr sz="1413"/>
            </a:lvl8pPr>
            <a:lvl9pPr marL="2870503" defTabSz="717626">
              <a:defRPr sz="1413"/>
            </a:lvl9pPr>
          </a:lstStyle>
          <a:p>
            <a:pPr marL="0" marR="0" lvl="0" indent="0" algn="ctr" defTabSz="2275850" rtl="0" eaLnBrk="1" fontAlgn="base" latinLnBrk="0" hangingPunct="1">
              <a:lnSpc>
                <a:spcPct val="100000"/>
              </a:lnSpc>
              <a:spcBef>
                <a:spcPts val="200"/>
              </a:spcBef>
              <a:spcAft>
                <a:spcPct val="0"/>
              </a:spcAft>
              <a:buClrTx/>
              <a:buSzTx/>
              <a:buFontTx/>
              <a:buNone/>
              <a:tabLst>
                <a:tab pos="3701239" algn="l"/>
              </a:tabLst>
              <a:defRPr/>
            </a:pPr>
            <a:r>
              <a:rPr kumimoji="0" lang="en-US" sz="2000" b="1" i="0" u="none" strike="noStrike" kern="1200" cap="none" spc="0" normalizeH="0" baseline="0" noProof="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ea typeface="+mn-ea"/>
                <a:cs typeface="Segoe UI" pitchFamily="34" charset="0"/>
              </a:rPr>
              <a:t>Human ambition</a:t>
            </a:r>
          </a:p>
        </p:txBody>
      </p:sp>
      <p:pic>
        <p:nvPicPr>
          <p:cNvPr id="17" name="Copilot logo">
            <a:extLst>
              <a:ext uri="{FF2B5EF4-FFF2-40B4-BE49-F238E27FC236}">
                <a16:creationId xmlns:a16="http://schemas.microsoft.com/office/drawing/2014/main" id="{89D39539-CFCA-81F0-3DB1-B4F77750D9FE}"/>
              </a:ext>
              <a:ext uri="{C183D7F6-B498-43B3-948B-1728B52AA6E4}">
                <adec:decorative xmlns:adec="http://schemas.microsoft.com/office/drawing/2017/decorative" val="1"/>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5933762" y="3508009"/>
            <a:ext cx="361148" cy="361148"/>
          </a:xfrm>
          <a:prstGeom prst="rect">
            <a:avLst/>
          </a:prstGeom>
          <a:effectLst/>
          <a:extLst>
            <a:ext uri="{909E8E84-426E-40DD-AFC4-6F175D3DCCD1}">
              <a14:hiddenFill xmlns:a14="http://schemas.microsoft.com/office/drawing/2010/main">
                <a:solidFill>
                  <a:srgbClr val="FFFFFF"/>
                </a:solidFill>
              </a14:hiddenFill>
            </a:ext>
          </a:extLst>
        </p:spPr>
      </p:pic>
      <p:sp>
        <p:nvSpPr>
          <p:cNvPr id="18" name="Graphic 16">
            <a:extLst>
              <a:ext uri="{FF2B5EF4-FFF2-40B4-BE49-F238E27FC236}">
                <a16:creationId xmlns:a16="http://schemas.microsoft.com/office/drawing/2014/main" id="{64D2F5C7-5719-AE2C-94E1-3A699C1B029C}"/>
              </a:ext>
              <a:ext uri="{C183D7F6-B498-43B3-948B-1728B52AA6E4}">
                <adec:decorative xmlns:adec="http://schemas.microsoft.com/office/drawing/2017/decorative" val="1"/>
              </a:ext>
            </a:extLst>
          </p:cNvPr>
          <p:cNvSpPr/>
          <p:nvPr/>
        </p:nvSpPr>
        <p:spPr>
          <a:xfrm>
            <a:off x="2550058" y="3523034"/>
            <a:ext cx="331052" cy="331098"/>
          </a:xfrm>
          <a:custGeom>
            <a:avLst/>
            <a:gdLst>
              <a:gd name="connsiteX0" fmla="*/ 210959 w 329429"/>
              <a:gd name="connsiteY0" fmla="*/ 96018 h 329474"/>
              <a:gd name="connsiteX1" fmla="*/ 207449 w 329429"/>
              <a:gd name="connsiteY1" fmla="*/ 92026 h 329474"/>
              <a:gd name="connsiteX2" fmla="*/ 190785 w 329429"/>
              <a:gd name="connsiteY2" fmla="*/ 81711 h 329474"/>
              <a:gd name="connsiteX3" fmla="*/ 170154 w 329429"/>
              <a:gd name="connsiteY3" fmla="*/ 75011 h 329474"/>
              <a:gd name="connsiteX4" fmla="*/ 166212 w 329429"/>
              <a:gd name="connsiteY4" fmla="*/ 72036 h 329474"/>
              <a:gd name="connsiteX5" fmla="*/ 164715 w 329429"/>
              <a:gd name="connsiteY5" fmla="*/ 67332 h 329474"/>
              <a:gd name="connsiteX6" fmla="*/ 166212 w 329429"/>
              <a:gd name="connsiteY6" fmla="*/ 62628 h 329474"/>
              <a:gd name="connsiteX7" fmla="*/ 170154 w 329429"/>
              <a:gd name="connsiteY7" fmla="*/ 59653 h 329474"/>
              <a:gd name="connsiteX8" fmla="*/ 190785 w 329429"/>
              <a:gd name="connsiteY8" fmla="*/ 52953 h 329474"/>
              <a:gd name="connsiteX9" fmla="*/ 207196 w 329429"/>
              <a:gd name="connsiteY9" fmla="*/ 42607 h 329474"/>
              <a:gd name="connsiteX10" fmla="*/ 217124 w 329429"/>
              <a:gd name="connsiteY10" fmla="*/ 26560 h 329474"/>
              <a:gd name="connsiteX11" fmla="*/ 217295 w 329429"/>
              <a:gd name="connsiteY11" fmla="*/ 26049 h 329474"/>
              <a:gd name="connsiteX12" fmla="*/ 224000 w 329429"/>
              <a:gd name="connsiteY12" fmla="*/ 5434 h 329474"/>
              <a:gd name="connsiteX13" fmla="*/ 226979 w 329429"/>
              <a:gd name="connsiteY13" fmla="*/ 1496 h 329474"/>
              <a:gd name="connsiteX14" fmla="*/ 231685 w 329429"/>
              <a:gd name="connsiteY14" fmla="*/ 0 h 329474"/>
              <a:gd name="connsiteX15" fmla="*/ 236393 w 329429"/>
              <a:gd name="connsiteY15" fmla="*/ 1496 h 329474"/>
              <a:gd name="connsiteX16" fmla="*/ 239371 w 329429"/>
              <a:gd name="connsiteY16" fmla="*/ 5434 h 329474"/>
              <a:gd name="connsiteX17" fmla="*/ 246077 w 329429"/>
              <a:gd name="connsiteY17" fmla="*/ 26049 h 329474"/>
              <a:gd name="connsiteX18" fmla="*/ 256353 w 329429"/>
              <a:gd name="connsiteY18" fmla="*/ 42682 h 329474"/>
              <a:gd name="connsiteX19" fmla="*/ 273000 w 329429"/>
              <a:gd name="connsiteY19" fmla="*/ 52953 h 329474"/>
              <a:gd name="connsiteX20" fmla="*/ 293631 w 329429"/>
              <a:gd name="connsiteY20" fmla="*/ 59653 h 329474"/>
              <a:gd name="connsiteX21" fmla="*/ 294043 w 329429"/>
              <a:gd name="connsiteY21" fmla="*/ 59756 h 329474"/>
              <a:gd name="connsiteX22" fmla="*/ 297984 w 329429"/>
              <a:gd name="connsiteY22" fmla="*/ 62731 h 329474"/>
              <a:gd name="connsiteX23" fmla="*/ 299482 w 329429"/>
              <a:gd name="connsiteY23" fmla="*/ 67435 h 329474"/>
              <a:gd name="connsiteX24" fmla="*/ 297984 w 329429"/>
              <a:gd name="connsiteY24" fmla="*/ 72139 h 329474"/>
              <a:gd name="connsiteX25" fmla="*/ 294043 w 329429"/>
              <a:gd name="connsiteY25" fmla="*/ 75114 h 329474"/>
              <a:gd name="connsiteX26" fmla="*/ 273412 w 329429"/>
              <a:gd name="connsiteY26" fmla="*/ 81814 h 329474"/>
              <a:gd name="connsiteX27" fmla="*/ 256767 w 329429"/>
              <a:gd name="connsiteY27" fmla="*/ 92084 h 329474"/>
              <a:gd name="connsiteX28" fmla="*/ 246488 w 329429"/>
              <a:gd name="connsiteY28" fmla="*/ 108717 h 329474"/>
              <a:gd name="connsiteX29" fmla="*/ 239783 w 329429"/>
              <a:gd name="connsiteY29" fmla="*/ 129333 h 329474"/>
              <a:gd name="connsiteX30" fmla="*/ 239585 w 329429"/>
              <a:gd name="connsiteY30" fmla="*/ 129839 h 329474"/>
              <a:gd name="connsiteX31" fmla="*/ 236806 w 329429"/>
              <a:gd name="connsiteY31" fmla="*/ 133271 h 329474"/>
              <a:gd name="connsiteX32" fmla="*/ 232098 w 329429"/>
              <a:gd name="connsiteY32" fmla="*/ 134767 h 329474"/>
              <a:gd name="connsiteX33" fmla="*/ 227390 w 329429"/>
              <a:gd name="connsiteY33" fmla="*/ 133271 h 329474"/>
              <a:gd name="connsiteX34" fmla="*/ 224414 w 329429"/>
              <a:gd name="connsiteY34" fmla="*/ 129333 h 329474"/>
              <a:gd name="connsiteX35" fmla="*/ 217708 w 329429"/>
              <a:gd name="connsiteY35" fmla="*/ 108717 h 329474"/>
              <a:gd name="connsiteX36" fmla="*/ 210959 w 329429"/>
              <a:gd name="connsiteY36" fmla="*/ 96018 h 329474"/>
              <a:gd name="connsiteX37" fmla="*/ 326179 w 329429"/>
              <a:gd name="connsiteY37" fmla="*/ 152933 h 329474"/>
              <a:gd name="connsiteX38" fmla="*/ 314718 w 329429"/>
              <a:gd name="connsiteY38" fmla="*/ 149211 h 329474"/>
              <a:gd name="connsiteX39" fmla="*/ 305470 w 329429"/>
              <a:gd name="connsiteY39" fmla="*/ 143505 h 329474"/>
              <a:gd name="connsiteX40" fmla="*/ 299760 w 329429"/>
              <a:gd name="connsiteY40" fmla="*/ 134265 h 329474"/>
              <a:gd name="connsiteX41" fmla="*/ 296035 w 329429"/>
              <a:gd name="connsiteY41" fmla="*/ 122812 h 329474"/>
              <a:gd name="connsiteX42" fmla="*/ 294380 w 329429"/>
              <a:gd name="connsiteY42" fmla="*/ 120624 h 329474"/>
              <a:gd name="connsiteX43" fmla="*/ 291766 w 329429"/>
              <a:gd name="connsiteY43" fmla="*/ 119793 h 329474"/>
              <a:gd name="connsiteX44" fmla="*/ 289150 w 329429"/>
              <a:gd name="connsiteY44" fmla="*/ 120624 h 329474"/>
              <a:gd name="connsiteX45" fmla="*/ 287496 w 329429"/>
              <a:gd name="connsiteY45" fmla="*/ 122812 h 329474"/>
              <a:gd name="connsiteX46" fmla="*/ 283771 w 329429"/>
              <a:gd name="connsiteY46" fmla="*/ 134265 h 329474"/>
              <a:gd name="connsiteX47" fmla="*/ 278160 w 329429"/>
              <a:gd name="connsiteY47" fmla="*/ 143463 h 329474"/>
              <a:gd name="connsiteX48" fmla="*/ 269042 w 329429"/>
              <a:gd name="connsiteY48" fmla="*/ 149211 h 329474"/>
              <a:gd name="connsiteX49" fmla="*/ 257581 w 329429"/>
              <a:gd name="connsiteY49" fmla="*/ 152933 h 329474"/>
              <a:gd name="connsiteX50" fmla="*/ 255390 w 329429"/>
              <a:gd name="connsiteY50" fmla="*/ 154586 h 329474"/>
              <a:gd name="connsiteX51" fmla="*/ 254559 w 329429"/>
              <a:gd name="connsiteY51" fmla="*/ 157199 h 329474"/>
              <a:gd name="connsiteX52" fmla="*/ 255390 w 329429"/>
              <a:gd name="connsiteY52" fmla="*/ 159812 h 329474"/>
              <a:gd name="connsiteX53" fmla="*/ 257581 w 329429"/>
              <a:gd name="connsiteY53" fmla="*/ 161466 h 329474"/>
              <a:gd name="connsiteX54" fmla="*/ 269042 w 329429"/>
              <a:gd name="connsiteY54" fmla="*/ 165188 h 329474"/>
              <a:gd name="connsiteX55" fmla="*/ 278301 w 329429"/>
              <a:gd name="connsiteY55" fmla="*/ 170919 h 329474"/>
              <a:gd name="connsiteX56" fmla="*/ 284000 w 329429"/>
              <a:gd name="connsiteY56" fmla="*/ 180191 h 329474"/>
              <a:gd name="connsiteX57" fmla="*/ 287726 w 329429"/>
              <a:gd name="connsiteY57" fmla="*/ 191644 h 329474"/>
              <a:gd name="connsiteX58" fmla="*/ 289380 w 329429"/>
              <a:gd name="connsiteY58" fmla="*/ 193832 h 329474"/>
              <a:gd name="connsiteX59" fmla="*/ 291995 w 329429"/>
              <a:gd name="connsiteY59" fmla="*/ 194663 h 329474"/>
              <a:gd name="connsiteX60" fmla="*/ 294609 w 329429"/>
              <a:gd name="connsiteY60" fmla="*/ 193832 h 329474"/>
              <a:gd name="connsiteX61" fmla="*/ 296264 w 329429"/>
              <a:gd name="connsiteY61" fmla="*/ 191644 h 329474"/>
              <a:gd name="connsiteX62" fmla="*/ 299989 w 329429"/>
              <a:gd name="connsiteY62" fmla="*/ 180191 h 329474"/>
              <a:gd name="connsiteX63" fmla="*/ 305699 w 329429"/>
              <a:gd name="connsiteY63" fmla="*/ 170950 h 329474"/>
              <a:gd name="connsiteX64" fmla="*/ 314947 w 329429"/>
              <a:gd name="connsiteY64" fmla="*/ 165245 h 329474"/>
              <a:gd name="connsiteX65" fmla="*/ 326408 w 329429"/>
              <a:gd name="connsiteY65" fmla="*/ 161522 h 329474"/>
              <a:gd name="connsiteX66" fmla="*/ 328599 w 329429"/>
              <a:gd name="connsiteY66" fmla="*/ 159869 h 329474"/>
              <a:gd name="connsiteX67" fmla="*/ 329430 w 329429"/>
              <a:gd name="connsiteY67" fmla="*/ 157256 h 329474"/>
              <a:gd name="connsiteX68" fmla="*/ 328599 w 329429"/>
              <a:gd name="connsiteY68" fmla="*/ 154643 h 329474"/>
              <a:gd name="connsiteX69" fmla="*/ 326408 w 329429"/>
              <a:gd name="connsiteY69" fmla="*/ 152990 h 329474"/>
              <a:gd name="connsiteX70" fmla="*/ 326179 w 329429"/>
              <a:gd name="connsiteY70" fmla="*/ 152933 h 329474"/>
              <a:gd name="connsiteX71" fmla="*/ 149741 w 329429"/>
              <a:gd name="connsiteY71" fmla="*/ 29948 h 329474"/>
              <a:gd name="connsiteX72" fmla="*/ 191053 w 329429"/>
              <a:gd name="connsiteY72" fmla="*/ 35719 h 329474"/>
              <a:gd name="connsiteX73" fmla="*/ 185529 w 329429"/>
              <a:gd name="connsiteY73" fmla="*/ 38319 h 329474"/>
              <a:gd name="connsiteX74" fmla="*/ 165464 w 329429"/>
              <a:gd name="connsiteY74" fmla="*/ 44908 h 329474"/>
              <a:gd name="connsiteX75" fmla="*/ 153934 w 329429"/>
              <a:gd name="connsiteY75" fmla="*/ 53443 h 329474"/>
              <a:gd name="connsiteX76" fmla="*/ 149741 w 329429"/>
              <a:gd name="connsiteY76" fmla="*/ 66920 h 329474"/>
              <a:gd name="connsiteX77" fmla="*/ 153934 w 329429"/>
              <a:gd name="connsiteY77" fmla="*/ 80247 h 329474"/>
              <a:gd name="connsiteX78" fmla="*/ 164715 w 329429"/>
              <a:gd name="connsiteY78" fmla="*/ 89830 h 329474"/>
              <a:gd name="connsiteX79" fmla="*/ 185679 w 329429"/>
              <a:gd name="connsiteY79" fmla="*/ 96718 h 329474"/>
              <a:gd name="connsiteX80" fmla="*/ 196460 w 329429"/>
              <a:gd name="connsiteY80" fmla="*/ 103307 h 329474"/>
              <a:gd name="connsiteX81" fmla="*/ 199155 w 329429"/>
              <a:gd name="connsiteY81" fmla="*/ 104804 h 329474"/>
              <a:gd name="connsiteX82" fmla="*/ 203498 w 329429"/>
              <a:gd name="connsiteY82" fmla="*/ 113040 h 329474"/>
              <a:gd name="connsiteX83" fmla="*/ 209637 w 329429"/>
              <a:gd name="connsiteY83" fmla="*/ 134752 h 329474"/>
              <a:gd name="connsiteX84" fmla="*/ 218172 w 329429"/>
              <a:gd name="connsiteY84" fmla="*/ 146282 h 329474"/>
              <a:gd name="connsiteX85" fmla="*/ 231499 w 329429"/>
              <a:gd name="connsiteY85" fmla="*/ 150475 h 329474"/>
              <a:gd name="connsiteX86" fmla="*/ 241682 w 329429"/>
              <a:gd name="connsiteY86" fmla="*/ 148079 h 329474"/>
              <a:gd name="connsiteX87" fmla="*/ 238986 w 329429"/>
              <a:gd name="connsiteY87" fmla="*/ 157962 h 329474"/>
              <a:gd name="connsiteX88" fmla="*/ 242580 w 329429"/>
              <a:gd name="connsiteY88" fmla="*/ 169192 h 329474"/>
              <a:gd name="connsiteX89" fmla="*/ 252014 w 329429"/>
              <a:gd name="connsiteY89" fmla="*/ 176380 h 329474"/>
              <a:gd name="connsiteX90" fmla="*/ 263843 w 329429"/>
              <a:gd name="connsiteY90" fmla="*/ 180123 h 329474"/>
              <a:gd name="connsiteX91" fmla="*/ 267138 w 329429"/>
              <a:gd name="connsiteY91" fmla="*/ 182220 h 329474"/>
              <a:gd name="connsiteX92" fmla="*/ 269234 w 329429"/>
              <a:gd name="connsiteY92" fmla="*/ 185664 h 329474"/>
              <a:gd name="connsiteX93" fmla="*/ 272828 w 329429"/>
              <a:gd name="connsiteY93" fmla="*/ 197044 h 329474"/>
              <a:gd name="connsiteX94" fmla="*/ 280165 w 329429"/>
              <a:gd name="connsiteY94" fmla="*/ 206777 h 329474"/>
              <a:gd name="connsiteX95" fmla="*/ 291396 w 329429"/>
              <a:gd name="connsiteY95" fmla="*/ 210378 h 329474"/>
              <a:gd name="connsiteX96" fmla="*/ 296473 w 329429"/>
              <a:gd name="connsiteY96" fmla="*/ 209699 h 329474"/>
              <a:gd name="connsiteX97" fmla="*/ 149741 w 329429"/>
              <a:gd name="connsiteY97" fmla="*/ 329430 h 329474"/>
              <a:gd name="connsiteX98" fmla="*/ 80198 w 329429"/>
              <a:gd name="connsiteY98" fmla="*/ 312334 h 329474"/>
              <a:gd name="connsiteX99" fmla="*/ 15953 w 329429"/>
              <a:gd name="connsiteY99" fmla="*/ 329060 h 329474"/>
              <a:gd name="connsiteX100" fmla="*/ 428 w 329429"/>
              <a:gd name="connsiteY100" fmla="*/ 319951 h 329474"/>
              <a:gd name="connsiteX101" fmla="*/ 428 w 329429"/>
              <a:gd name="connsiteY101" fmla="*/ 313536 h 329474"/>
              <a:gd name="connsiteX102" fmla="*/ 17144 w 329429"/>
              <a:gd name="connsiteY102" fmla="*/ 249321 h 329474"/>
              <a:gd name="connsiteX103" fmla="*/ 0 w 329429"/>
              <a:gd name="connsiteY103" fmla="*/ 179689 h 329474"/>
              <a:gd name="connsiteX104" fmla="*/ 149741 w 329429"/>
              <a:gd name="connsiteY104" fmla="*/ 29948 h 32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29429" h="329474">
                <a:moveTo>
                  <a:pt x="210959" y="96018"/>
                </a:moveTo>
                <a:cubicBezTo>
                  <a:pt x="209877" y="94619"/>
                  <a:pt x="208704" y="93286"/>
                  <a:pt x="207449" y="92026"/>
                </a:cubicBezTo>
                <a:cubicBezTo>
                  <a:pt x="202775" y="87337"/>
                  <a:pt x="197068" y="83805"/>
                  <a:pt x="190785" y="81711"/>
                </a:cubicBezTo>
                <a:lnTo>
                  <a:pt x="170154" y="75011"/>
                </a:lnTo>
                <a:cubicBezTo>
                  <a:pt x="168563" y="74451"/>
                  <a:pt x="167186" y="73411"/>
                  <a:pt x="166212" y="72036"/>
                </a:cubicBezTo>
                <a:cubicBezTo>
                  <a:pt x="165238" y="70660"/>
                  <a:pt x="164715" y="69017"/>
                  <a:pt x="164715" y="67332"/>
                </a:cubicBezTo>
                <a:cubicBezTo>
                  <a:pt x="164715" y="65647"/>
                  <a:pt x="165238" y="64004"/>
                  <a:pt x="166212" y="62628"/>
                </a:cubicBezTo>
                <a:cubicBezTo>
                  <a:pt x="167186" y="61253"/>
                  <a:pt x="168563" y="60213"/>
                  <a:pt x="170154" y="59653"/>
                </a:cubicBezTo>
                <a:lnTo>
                  <a:pt x="190785" y="52953"/>
                </a:lnTo>
                <a:cubicBezTo>
                  <a:pt x="196980" y="50815"/>
                  <a:pt x="202598" y="47274"/>
                  <a:pt x="207196" y="42607"/>
                </a:cubicBezTo>
                <a:cubicBezTo>
                  <a:pt x="211669" y="38068"/>
                  <a:pt x="215062" y="32583"/>
                  <a:pt x="217124" y="26560"/>
                </a:cubicBezTo>
                <a:lnTo>
                  <a:pt x="217295" y="26049"/>
                </a:lnTo>
                <a:lnTo>
                  <a:pt x="224000" y="5434"/>
                </a:lnTo>
                <a:cubicBezTo>
                  <a:pt x="224562" y="3845"/>
                  <a:pt x="225603" y="2469"/>
                  <a:pt x="226979" y="1496"/>
                </a:cubicBezTo>
                <a:cubicBezTo>
                  <a:pt x="228355" y="523"/>
                  <a:pt x="229999" y="0"/>
                  <a:pt x="231685" y="0"/>
                </a:cubicBezTo>
                <a:cubicBezTo>
                  <a:pt x="233373" y="0"/>
                  <a:pt x="235017" y="523"/>
                  <a:pt x="236393" y="1496"/>
                </a:cubicBezTo>
                <a:cubicBezTo>
                  <a:pt x="237769" y="2469"/>
                  <a:pt x="238810" y="3845"/>
                  <a:pt x="239371" y="5434"/>
                </a:cubicBezTo>
                <a:lnTo>
                  <a:pt x="246077" y="26049"/>
                </a:lnTo>
                <a:cubicBezTo>
                  <a:pt x="248161" y="32317"/>
                  <a:pt x="251680" y="38012"/>
                  <a:pt x="256353" y="42682"/>
                </a:cubicBezTo>
                <a:cubicBezTo>
                  <a:pt x="261028" y="47353"/>
                  <a:pt x="266727" y="50869"/>
                  <a:pt x="273000" y="52953"/>
                </a:cubicBezTo>
                <a:lnTo>
                  <a:pt x="293631" y="59653"/>
                </a:lnTo>
                <a:lnTo>
                  <a:pt x="294043" y="59756"/>
                </a:lnTo>
                <a:cubicBezTo>
                  <a:pt x="295633" y="60316"/>
                  <a:pt x="297011" y="61356"/>
                  <a:pt x="297984" y="62731"/>
                </a:cubicBezTo>
                <a:cubicBezTo>
                  <a:pt x="298959" y="64107"/>
                  <a:pt x="299482" y="65750"/>
                  <a:pt x="299482" y="67435"/>
                </a:cubicBezTo>
                <a:cubicBezTo>
                  <a:pt x="299482" y="69120"/>
                  <a:pt x="298959" y="70763"/>
                  <a:pt x="297984" y="72139"/>
                </a:cubicBezTo>
                <a:cubicBezTo>
                  <a:pt x="297011" y="73514"/>
                  <a:pt x="295633" y="74554"/>
                  <a:pt x="294043" y="75114"/>
                </a:cubicBezTo>
                <a:lnTo>
                  <a:pt x="273412" y="81814"/>
                </a:lnTo>
                <a:cubicBezTo>
                  <a:pt x="267141" y="83898"/>
                  <a:pt x="261440" y="87414"/>
                  <a:pt x="256767" y="92084"/>
                </a:cubicBezTo>
                <a:cubicBezTo>
                  <a:pt x="252093" y="96755"/>
                  <a:pt x="248574" y="102450"/>
                  <a:pt x="246488" y="108717"/>
                </a:cubicBezTo>
                <a:lnTo>
                  <a:pt x="239783" y="129333"/>
                </a:lnTo>
                <a:cubicBezTo>
                  <a:pt x="239723" y="129504"/>
                  <a:pt x="239657" y="129673"/>
                  <a:pt x="239585" y="129839"/>
                </a:cubicBezTo>
                <a:cubicBezTo>
                  <a:pt x="238994" y="131214"/>
                  <a:pt x="238034" y="132403"/>
                  <a:pt x="236806" y="133271"/>
                </a:cubicBezTo>
                <a:cubicBezTo>
                  <a:pt x="235429" y="134244"/>
                  <a:pt x="233784" y="134767"/>
                  <a:pt x="232098" y="134767"/>
                </a:cubicBezTo>
                <a:cubicBezTo>
                  <a:pt x="230412" y="134767"/>
                  <a:pt x="228768" y="134244"/>
                  <a:pt x="227390" y="133271"/>
                </a:cubicBezTo>
                <a:cubicBezTo>
                  <a:pt x="226014" y="132298"/>
                  <a:pt x="224974" y="130922"/>
                  <a:pt x="224414" y="129333"/>
                </a:cubicBezTo>
                <a:lnTo>
                  <a:pt x="217708" y="108717"/>
                </a:lnTo>
                <a:cubicBezTo>
                  <a:pt x="216193" y="104119"/>
                  <a:pt x="213906" y="99827"/>
                  <a:pt x="210959" y="96018"/>
                </a:cubicBezTo>
                <a:close/>
                <a:moveTo>
                  <a:pt x="326179" y="152933"/>
                </a:moveTo>
                <a:lnTo>
                  <a:pt x="314718" y="149211"/>
                </a:lnTo>
                <a:cubicBezTo>
                  <a:pt x="311233" y="148053"/>
                  <a:pt x="308066" y="146100"/>
                  <a:pt x="305470" y="143505"/>
                </a:cubicBezTo>
                <a:cubicBezTo>
                  <a:pt x="302873" y="140910"/>
                  <a:pt x="300918" y="137747"/>
                  <a:pt x="299760" y="134265"/>
                </a:cubicBezTo>
                <a:lnTo>
                  <a:pt x="296035" y="122812"/>
                </a:lnTo>
                <a:cubicBezTo>
                  <a:pt x="295723" y="121929"/>
                  <a:pt x="295145" y="121164"/>
                  <a:pt x="294380" y="120624"/>
                </a:cubicBezTo>
                <a:cubicBezTo>
                  <a:pt x="293616" y="120083"/>
                  <a:pt x="292703" y="119793"/>
                  <a:pt x="291766" y="119793"/>
                </a:cubicBezTo>
                <a:cubicBezTo>
                  <a:pt x="290828" y="119793"/>
                  <a:pt x="289915" y="120083"/>
                  <a:pt x="289150" y="120624"/>
                </a:cubicBezTo>
                <a:cubicBezTo>
                  <a:pt x="288386" y="121164"/>
                  <a:pt x="287808" y="121929"/>
                  <a:pt x="287496" y="122812"/>
                </a:cubicBezTo>
                <a:lnTo>
                  <a:pt x="283771" y="134265"/>
                </a:lnTo>
                <a:cubicBezTo>
                  <a:pt x="282636" y="137722"/>
                  <a:pt x="280715" y="140870"/>
                  <a:pt x="278160" y="143463"/>
                </a:cubicBezTo>
                <a:cubicBezTo>
                  <a:pt x="275606" y="146056"/>
                  <a:pt x="272485" y="148023"/>
                  <a:pt x="269042" y="149211"/>
                </a:cubicBezTo>
                <a:lnTo>
                  <a:pt x="257581" y="152933"/>
                </a:lnTo>
                <a:cubicBezTo>
                  <a:pt x="256698" y="153245"/>
                  <a:pt x="255933" y="153821"/>
                  <a:pt x="255390" y="154586"/>
                </a:cubicBezTo>
                <a:cubicBezTo>
                  <a:pt x="254850" y="155350"/>
                  <a:pt x="254559" y="156264"/>
                  <a:pt x="254559" y="157199"/>
                </a:cubicBezTo>
                <a:cubicBezTo>
                  <a:pt x="254559" y="158135"/>
                  <a:pt x="254850" y="159049"/>
                  <a:pt x="255390" y="159812"/>
                </a:cubicBezTo>
                <a:cubicBezTo>
                  <a:pt x="255933" y="160576"/>
                  <a:pt x="256698" y="161154"/>
                  <a:pt x="257581" y="161466"/>
                </a:cubicBezTo>
                <a:lnTo>
                  <a:pt x="269042" y="165188"/>
                </a:lnTo>
                <a:cubicBezTo>
                  <a:pt x="272533" y="166352"/>
                  <a:pt x="275703" y="168313"/>
                  <a:pt x="278301" y="170919"/>
                </a:cubicBezTo>
                <a:cubicBezTo>
                  <a:pt x="280897" y="173523"/>
                  <a:pt x="282850" y="176699"/>
                  <a:pt x="284000" y="180191"/>
                </a:cubicBezTo>
                <a:lnTo>
                  <a:pt x="287726" y="191644"/>
                </a:lnTo>
                <a:cubicBezTo>
                  <a:pt x="288037" y="192526"/>
                  <a:pt x="288615" y="193291"/>
                  <a:pt x="289380" y="193832"/>
                </a:cubicBezTo>
                <a:cubicBezTo>
                  <a:pt x="290144" y="194373"/>
                  <a:pt x="291057" y="194663"/>
                  <a:pt x="291995" y="194663"/>
                </a:cubicBezTo>
                <a:cubicBezTo>
                  <a:pt x="292932" y="194663"/>
                  <a:pt x="293845" y="194373"/>
                  <a:pt x="294609" y="193832"/>
                </a:cubicBezTo>
                <a:cubicBezTo>
                  <a:pt x="295374" y="193291"/>
                  <a:pt x="295952" y="192526"/>
                  <a:pt x="296264" y="191644"/>
                </a:cubicBezTo>
                <a:lnTo>
                  <a:pt x="299989" y="180191"/>
                </a:lnTo>
                <a:cubicBezTo>
                  <a:pt x="301148" y="176709"/>
                  <a:pt x="303102" y="173545"/>
                  <a:pt x="305699" y="170950"/>
                </a:cubicBezTo>
                <a:cubicBezTo>
                  <a:pt x="308295" y="168357"/>
                  <a:pt x="311462" y="166403"/>
                  <a:pt x="314947" y="165245"/>
                </a:cubicBezTo>
                <a:lnTo>
                  <a:pt x="326408" y="161522"/>
                </a:lnTo>
                <a:cubicBezTo>
                  <a:pt x="327292" y="161211"/>
                  <a:pt x="328057" y="160634"/>
                  <a:pt x="328599" y="159869"/>
                </a:cubicBezTo>
                <a:cubicBezTo>
                  <a:pt x="329139" y="159106"/>
                  <a:pt x="329430" y="158192"/>
                  <a:pt x="329430" y="157256"/>
                </a:cubicBezTo>
                <a:cubicBezTo>
                  <a:pt x="329430" y="156320"/>
                  <a:pt x="329139" y="155407"/>
                  <a:pt x="328599" y="154643"/>
                </a:cubicBezTo>
                <a:cubicBezTo>
                  <a:pt x="328057" y="153880"/>
                  <a:pt x="327292" y="153302"/>
                  <a:pt x="326408" y="152990"/>
                </a:cubicBezTo>
                <a:lnTo>
                  <a:pt x="326179" y="152933"/>
                </a:lnTo>
                <a:close/>
                <a:moveTo>
                  <a:pt x="149741" y="29948"/>
                </a:moveTo>
                <a:cubicBezTo>
                  <a:pt x="164071" y="29948"/>
                  <a:pt x="177931" y="31961"/>
                  <a:pt x="191053" y="35719"/>
                </a:cubicBezTo>
                <a:cubicBezTo>
                  <a:pt x="189325" y="36793"/>
                  <a:pt x="187471" y="37667"/>
                  <a:pt x="185529" y="38319"/>
                </a:cubicBezTo>
                <a:lnTo>
                  <a:pt x="165464" y="44908"/>
                </a:lnTo>
                <a:cubicBezTo>
                  <a:pt x="160861" y="46550"/>
                  <a:pt x="156848" y="49520"/>
                  <a:pt x="153934" y="53443"/>
                </a:cubicBezTo>
                <a:cubicBezTo>
                  <a:pt x="151214" y="57412"/>
                  <a:pt x="149753" y="62108"/>
                  <a:pt x="149741" y="66920"/>
                </a:cubicBezTo>
                <a:cubicBezTo>
                  <a:pt x="149756" y="71684"/>
                  <a:pt x="151217" y="76332"/>
                  <a:pt x="153934" y="80247"/>
                </a:cubicBezTo>
                <a:cubicBezTo>
                  <a:pt x="156410" y="84512"/>
                  <a:pt x="160188" y="87871"/>
                  <a:pt x="164715" y="89830"/>
                </a:cubicBezTo>
                <a:lnTo>
                  <a:pt x="185679" y="96718"/>
                </a:lnTo>
                <a:cubicBezTo>
                  <a:pt x="189717" y="98088"/>
                  <a:pt x="193399" y="100338"/>
                  <a:pt x="196460" y="103307"/>
                </a:cubicBezTo>
                <a:lnTo>
                  <a:pt x="199155" y="104804"/>
                </a:lnTo>
                <a:cubicBezTo>
                  <a:pt x="201039" y="107297"/>
                  <a:pt x="202505" y="110078"/>
                  <a:pt x="203498" y="113040"/>
                </a:cubicBezTo>
                <a:lnTo>
                  <a:pt x="209637" y="134752"/>
                </a:lnTo>
                <a:cubicBezTo>
                  <a:pt x="211220" y="139386"/>
                  <a:pt x="214203" y="143415"/>
                  <a:pt x="218172" y="146282"/>
                </a:cubicBezTo>
                <a:cubicBezTo>
                  <a:pt x="222087" y="148998"/>
                  <a:pt x="226735" y="150460"/>
                  <a:pt x="231499" y="150475"/>
                </a:cubicBezTo>
                <a:cubicBezTo>
                  <a:pt x="235038" y="150518"/>
                  <a:pt x="238534" y="149696"/>
                  <a:pt x="241682" y="148079"/>
                </a:cubicBezTo>
                <a:cubicBezTo>
                  <a:pt x="239903" y="151068"/>
                  <a:pt x="238971" y="154485"/>
                  <a:pt x="238986" y="157962"/>
                </a:cubicBezTo>
                <a:cubicBezTo>
                  <a:pt x="238953" y="161994"/>
                  <a:pt x="240213" y="165929"/>
                  <a:pt x="242580" y="169192"/>
                </a:cubicBezTo>
                <a:cubicBezTo>
                  <a:pt x="244907" y="172504"/>
                  <a:pt x="248203" y="175016"/>
                  <a:pt x="252014" y="176380"/>
                </a:cubicBezTo>
                <a:lnTo>
                  <a:pt x="263843" y="180123"/>
                </a:lnTo>
                <a:cubicBezTo>
                  <a:pt x="265056" y="180622"/>
                  <a:pt x="266172" y="181332"/>
                  <a:pt x="267138" y="182220"/>
                </a:cubicBezTo>
                <a:cubicBezTo>
                  <a:pt x="268093" y="183191"/>
                  <a:pt x="268810" y="184370"/>
                  <a:pt x="269234" y="185664"/>
                </a:cubicBezTo>
                <a:lnTo>
                  <a:pt x="272828" y="197044"/>
                </a:lnTo>
                <a:cubicBezTo>
                  <a:pt x="274214" y="200967"/>
                  <a:pt x="276776" y="204365"/>
                  <a:pt x="280165" y="206777"/>
                </a:cubicBezTo>
                <a:cubicBezTo>
                  <a:pt x="283441" y="209119"/>
                  <a:pt x="287368" y="210378"/>
                  <a:pt x="291396" y="210378"/>
                </a:cubicBezTo>
                <a:cubicBezTo>
                  <a:pt x="293121" y="210378"/>
                  <a:pt x="294828" y="210146"/>
                  <a:pt x="296473" y="209699"/>
                </a:cubicBezTo>
                <a:cubicBezTo>
                  <a:pt x="282576" y="278016"/>
                  <a:pt x="222163" y="329430"/>
                  <a:pt x="149741" y="329430"/>
                </a:cubicBezTo>
                <a:cubicBezTo>
                  <a:pt x="125177" y="329430"/>
                  <a:pt x="101452" y="323499"/>
                  <a:pt x="80198" y="312334"/>
                </a:cubicBezTo>
                <a:lnTo>
                  <a:pt x="15953" y="329060"/>
                </a:lnTo>
                <a:cubicBezTo>
                  <a:pt x="9151" y="330833"/>
                  <a:pt x="2200" y="326754"/>
                  <a:pt x="428" y="319951"/>
                </a:cubicBezTo>
                <a:cubicBezTo>
                  <a:pt x="-120" y="317849"/>
                  <a:pt x="-120" y="315640"/>
                  <a:pt x="428" y="313536"/>
                </a:cubicBezTo>
                <a:lnTo>
                  <a:pt x="17144" y="249321"/>
                </a:lnTo>
                <a:cubicBezTo>
                  <a:pt x="5948" y="228046"/>
                  <a:pt x="0" y="204288"/>
                  <a:pt x="0" y="179689"/>
                </a:cubicBezTo>
                <a:cubicBezTo>
                  <a:pt x="0" y="96989"/>
                  <a:pt x="67041" y="29948"/>
                  <a:pt x="149741" y="29948"/>
                </a:cubicBezTo>
                <a:close/>
              </a:path>
            </a:pathLst>
          </a:custGeom>
          <a:gradFill flip="none" rotWithShape="1">
            <a:gsLst>
              <a:gs pos="86000">
                <a:srgbClr val="318581"/>
              </a:gs>
              <a:gs pos="0">
                <a:schemeClr val="accent1"/>
              </a:gs>
            </a:gsLst>
            <a:path path="circle">
              <a:fillToRect l="100000" t="100000"/>
            </a:path>
            <a:tileRect r="-100000" b="-100000"/>
          </a:gradFill>
          <a:ln w="3175">
            <a:noFill/>
          </a:ln>
          <a:effectLst/>
        </p:spPr>
        <p:txBody>
          <a:bodyPr wrap="none" lIns="320040" tIns="73152" rIns="320040" bIns="146304" rtlCol="0" anchor="ctr" anchorCtr="0">
            <a:noAutofit/>
          </a:bodyPr>
          <a:lstStyle/>
          <a:p>
            <a:pPr marL="0" marR="0" lvl="0" indent="0" algn="ctr" defTabSz="491033" rtl="0" eaLnBrk="1" fontAlgn="base" latinLnBrk="0" hangingPunct="1">
              <a:lnSpc>
                <a:spcPct val="100000"/>
              </a:lnSpc>
              <a:spcBef>
                <a:spcPct val="0"/>
              </a:spcBef>
              <a:spcAft>
                <a:spcPct val="0"/>
              </a:spcAft>
              <a:buClrTx/>
              <a:buSzTx/>
              <a:buFontTx/>
              <a:buNone/>
              <a:tabLst/>
              <a:defRPr/>
            </a:pPr>
            <a:endParaRPr kumimoji="0" lang="en-US" sz="4800" b="0" i="0" u="none" strike="noStrike" kern="1200" cap="none" spc="0" normalizeH="0" baseline="0" noProof="0">
              <a:ln>
                <a:noFill/>
              </a:ln>
              <a:gradFill>
                <a:gsLst>
                  <a:gs pos="46602">
                    <a:srgbClr val="000000"/>
                  </a:gs>
                  <a:gs pos="80000">
                    <a:srgbClr val="000000"/>
                  </a:gs>
                </a:gsLst>
                <a:path path="circle">
                  <a:fillToRect l="100000" t="100000"/>
                </a:path>
              </a:gradFill>
              <a:effectLst/>
              <a:uLnTx/>
              <a:uFillTx/>
              <a:latin typeface="Segoe UI Variable Display Semib" pitchFamily="2" charset="0"/>
              <a:ea typeface="+mn-ea"/>
              <a:cs typeface="Segoe Sans Display Semibold" pitchFamily="2" charset="0"/>
            </a:endParaRPr>
          </a:p>
        </p:txBody>
      </p:sp>
      <p:sp>
        <p:nvSpPr>
          <p:cNvPr id="19" name="Graphic 20">
            <a:extLst>
              <a:ext uri="{FF2B5EF4-FFF2-40B4-BE49-F238E27FC236}">
                <a16:creationId xmlns:a16="http://schemas.microsoft.com/office/drawing/2014/main" id="{018B7BE9-7EE9-A599-6EE7-B033DD591255}"/>
              </a:ext>
              <a:ext uri="{C183D7F6-B498-43B3-948B-1728B52AA6E4}">
                <adec:decorative xmlns:adec="http://schemas.microsoft.com/office/drawing/2017/decorative" val="1"/>
              </a:ext>
            </a:extLst>
          </p:cNvPr>
          <p:cNvSpPr/>
          <p:nvPr/>
        </p:nvSpPr>
        <p:spPr>
          <a:xfrm>
            <a:off x="9356426" y="3521629"/>
            <a:ext cx="306745" cy="333908"/>
          </a:xfrm>
          <a:custGeom>
            <a:avLst/>
            <a:gdLst>
              <a:gd name="connsiteX0" fmla="*/ 125782 w 280336"/>
              <a:gd name="connsiteY0" fmla="*/ 0 h 305160"/>
              <a:gd name="connsiteX1" fmla="*/ 53907 w 280336"/>
              <a:gd name="connsiteY1" fmla="*/ 71876 h 305160"/>
              <a:gd name="connsiteX2" fmla="*/ 125782 w 280336"/>
              <a:gd name="connsiteY2" fmla="*/ 143751 h 305160"/>
              <a:gd name="connsiteX3" fmla="*/ 197658 w 280336"/>
              <a:gd name="connsiteY3" fmla="*/ 71876 h 305160"/>
              <a:gd name="connsiteX4" fmla="*/ 125782 w 280336"/>
              <a:gd name="connsiteY4" fmla="*/ 0 h 305160"/>
              <a:gd name="connsiteX5" fmla="*/ 36095 w 280336"/>
              <a:gd name="connsiteY5" fmla="*/ 161720 h 305160"/>
              <a:gd name="connsiteX6" fmla="*/ 0 w 280336"/>
              <a:gd name="connsiteY6" fmla="*/ 197658 h 305160"/>
              <a:gd name="connsiteX7" fmla="*/ 38363 w 280336"/>
              <a:gd name="connsiteY7" fmla="*/ 265879 h 305160"/>
              <a:gd name="connsiteX8" fmla="*/ 125782 w 280336"/>
              <a:gd name="connsiteY8" fmla="*/ 287502 h 305160"/>
              <a:gd name="connsiteX9" fmla="*/ 157255 w 280336"/>
              <a:gd name="connsiteY9" fmla="*/ 285292 h 305160"/>
              <a:gd name="connsiteX10" fmla="*/ 161195 w 280336"/>
              <a:gd name="connsiteY10" fmla="*/ 269534 h 305160"/>
              <a:gd name="connsiteX11" fmla="*/ 152764 w 280336"/>
              <a:gd name="connsiteY11" fmla="*/ 269534 h 305160"/>
              <a:gd name="connsiteX12" fmla="*/ 127883 w 280336"/>
              <a:gd name="connsiteY12" fmla="*/ 232214 h 305160"/>
              <a:gd name="connsiteX13" fmla="*/ 157257 w 280336"/>
              <a:gd name="connsiteY13" fmla="*/ 161720 h 305160"/>
              <a:gd name="connsiteX14" fmla="*/ 36095 w 280336"/>
              <a:gd name="connsiteY14" fmla="*/ 161720 h 305160"/>
              <a:gd name="connsiteX15" fmla="*/ 172719 w 280336"/>
              <a:gd name="connsiteY15" fmla="*/ 251565 h 305160"/>
              <a:gd name="connsiteX16" fmla="*/ 181436 w 280336"/>
              <a:gd name="connsiteY16" fmla="*/ 262729 h 305160"/>
              <a:gd name="connsiteX17" fmla="*/ 173628 w 280336"/>
              <a:gd name="connsiteY17" fmla="*/ 293957 h 305160"/>
              <a:gd name="connsiteX18" fmla="*/ 188474 w 280336"/>
              <a:gd name="connsiteY18" fmla="*/ 302704 h 305160"/>
              <a:gd name="connsiteX19" fmla="*/ 276027 w 280336"/>
              <a:gd name="connsiteY19" fmla="*/ 220987 h 305160"/>
              <a:gd name="connsiteX20" fmla="*/ 266833 w 280336"/>
              <a:gd name="connsiteY20" fmla="*/ 197658 h 305160"/>
              <a:gd name="connsiteX21" fmla="*/ 259582 w 280336"/>
              <a:gd name="connsiteY21" fmla="*/ 197658 h 305160"/>
              <a:gd name="connsiteX22" fmla="*/ 251058 w 280336"/>
              <a:gd name="connsiteY22" fmla="*/ 185833 h 305160"/>
              <a:gd name="connsiteX23" fmla="*/ 261144 w 280336"/>
              <a:gd name="connsiteY23" fmla="*/ 155577 h 305160"/>
              <a:gd name="connsiteX24" fmla="*/ 252621 w 280336"/>
              <a:gd name="connsiteY24" fmla="*/ 143751 h 305160"/>
              <a:gd name="connsiteX25" fmla="*/ 190215 w 280336"/>
              <a:gd name="connsiteY25" fmla="*/ 143751 h 305160"/>
              <a:gd name="connsiteX26" fmla="*/ 181923 w 280336"/>
              <a:gd name="connsiteY26" fmla="*/ 149280 h 305160"/>
              <a:gd name="connsiteX27" fmla="*/ 144486 w 280336"/>
              <a:gd name="connsiteY27" fmla="*/ 239125 h 305160"/>
              <a:gd name="connsiteX28" fmla="*/ 152781 w 280336"/>
              <a:gd name="connsiteY28" fmla="*/ 251565 h 305160"/>
              <a:gd name="connsiteX29" fmla="*/ 172719 w 280336"/>
              <a:gd name="connsiteY29" fmla="*/ 251565 h 30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0336" h="305160">
                <a:moveTo>
                  <a:pt x="125782" y="0"/>
                </a:moveTo>
                <a:cubicBezTo>
                  <a:pt x="86086" y="0"/>
                  <a:pt x="53907" y="32180"/>
                  <a:pt x="53907" y="71876"/>
                </a:cubicBezTo>
                <a:cubicBezTo>
                  <a:pt x="53907" y="111571"/>
                  <a:pt x="86086" y="143751"/>
                  <a:pt x="125782" y="143751"/>
                </a:cubicBezTo>
                <a:cubicBezTo>
                  <a:pt x="165477" y="143751"/>
                  <a:pt x="197658" y="111571"/>
                  <a:pt x="197658" y="71876"/>
                </a:cubicBezTo>
                <a:cubicBezTo>
                  <a:pt x="197658" y="32180"/>
                  <a:pt x="165477" y="0"/>
                  <a:pt x="125782" y="0"/>
                </a:cubicBezTo>
                <a:close/>
                <a:moveTo>
                  <a:pt x="36095" y="161720"/>
                </a:moveTo>
                <a:cubicBezTo>
                  <a:pt x="16229" y="161720"/>
                  <a:pt x="0" y="177657"/>
                  <a:pt x="0" y="197658"/>
                </a:cubicBezTo>
                <a:cubicBezTo>
                  <a:pt x="0" y="228047"/>
                  <a:pt x="14965" y="250959"/>
                  <a:pt x="38363" y="265879"/>
                </a:cubicBezTo>
                <a:cubicBezTo>
                  <a:pt x="61399" y="280566"/>
                  <a:pt x="92455" y="287502"/>
                  <a:pt x="125782" y="287502"/>
                </a:cubicBezTo>
                <a:cubicBezTo>
                  <a:pt x="136576" y="287502"/>
                  <a:pt x="147133" y="286775"/>
                  <a:pt x="157255" y="285292"/>
                </a:cubicBezTo>
                <a:lnTo>
                  <a:pt x="161195" y="269534"/>
                </a:lnTo>
                <a:lnTo>
                  <a:pt x="152764" y="269534"/>
                </a:lnTo>
                <a:cubicBezTo>
                  <a:pt x="133530" y="269534"/>
                  <a:pt x="120486" y="249967"/>
                  <a:pt x="127883" y="232214"/>
                </a:cubicBezTo>
                <a:lnTo>
                  <a:pt x="157257" y="161720"/>
                </a:lnTo>
                <a:lnTo>
                  <a:pt x="36095" y="161720"/>
                </a:lnTo>
                <a:close/>
                <a:moveTo>
                  <a:pt x="172719" y="251565"/>
                </a:moveTo>
                <a:cubicBezTo>
                  <a:pt x="178564" y="251565"/>
                  <a:pt x="182852" y="257058"/>
                  <a:pt x="181436" y="262729"/>
                </a:cubicBezTo>
                <a:lnTo>
                  <a:pt x="173628" y="293957"/>
                </a:lnTo>
                <a:cubicBezTo>
                  <a:pt x="171457" y="302639"/>
                  <a:pt x="181932" y="308812"/>
                  <a:pt x="188474" y="302704"/>
                </a:cubicBezTo>
                <a:lnTo>
                  <a:pt x="276027" y="220987"/>
                </a:lnTo>
                <a:cubicBezTo>
                  <a:pt x="284971" y="212640"/>
                  <a:pt x="279064" y="197658"/>
                  <a:pt x="266833" y="197658"/>
                </a:cubicBezTo>
                <a:lnTo>
                  <a:pt x="259582" y="197658"/>
                </a:lnTo>
                <a:cubicBezTo>
                  <a:pt x="253450" y="197658"/>
                  <a:pt x="249119" y="191651"/>
                  <a:pt x="251058" y="185833"/>
                </a:cubicBezTo>
                <a:lnTo>
                  <a:pt x="261144" y="155577"/>
                </a:lnTo>
                <a:cubicBezTo>
                  <a:pt x="263083" y="149758"/>
                  <a:pt x="258752" y="143751"/>
                  <a:pt x="252621" y="143751"/>
                </a:cubicBezTo>
                <a:lnTo>
                  <a:pt x="190215" y="143751"/>
                </a:lnTo>
                <a:cubicBezTo>
                  <a:pt x="186589" y="143751"/>
                  <a:pt x="183317" y="145933"/>
                  <a:pt x="181923" y="149280"/>
                </a:cubicBezTo>
                <a:lnTo>
                  <a:pt x="144486" y="239125"/>
                </a:lnTo>
                <a:cubicBezTo>
                  <a:pt x="142021" y="245042"/>
                  <a:pt x="146369" y="251565"/>
                  <a:pt x="152781" y="251565"/>
                </a:cubicBezTo>
                <a:lnTo>
                  <a:pt x="172719" y="251565"/>
                </a:lnTo>
                <a:close/>
              </a:path>
            </a:pathLst>
          </a:custGeom>
          <a:gradFill flip="none" rotWithShape="1">
            <a:gsLst>
              <a:gs pos="86000">
                <a:srgbClr val="318581"/>
              </a:gs>
              <a:gs pos="0">
                <a:schemeClr val="accent1"/>
              </a:gs>
            </a:gsLst>
            <a:path path="circle">
              <a:fillToRect l="100000" t="100000"/>
            </a:path>
            <a:tileRect r="-100000" b="-100000"/>
          </a:gradFill>
          <a:ln w="3175">
            <a:noFill/>
          </a:ln>
          <a:effectLst/>
        </p:spPr>
        <p:txBody>
          <a:bodyPr wrap="none" lIns="320040" tIns="73152" rIns="320040" bIns="146304" rtlCol="0" anchor="ctr" anchorCtr="0">
            <a:noAutofit/>
          </a:bodyPr>
          <a:lstStyle/>
          <a:p>
            <a:pPr marL="0" marR="0" lvl="0" indent="0" algn="ctr" defTabSz="491033" rtl="0" eaLnBrk="1" fontAlgn="base" latinLnBrk="0" hangingPunct="1">
              <a:lnSpc>
                <a:spcPct val="100000"/>
              </a:lnSpc>
              <a:spcBef>
                <a:spcPct val="0"/>
              </a:spcBef>
              <a:spcAft>
                <a:spcPct val="0"/>
              </a:spcAft>
              <a:buClrTx/>
              <a:buSzTx/>
              <a:buFontTx/>
              <a:buNone/>
              <a:tabLst/>
              <a:defRPr/>
            </a:pPr>
            <a:endParaRPr kumimoji="0" lang="en-US" sz="4800" b="0" i="0" u="none" strike="noStrike" kern="1200" cap="none" spc="0" normalizeH="0" baseline="0" noProof="0">
              <a:ln>
                <a:noFill/>
              </a:ln>
              <a:gradFill>
                <a:gsLst>
                  <a:gs pos="46602">
                    <a:srgbClr val="000000"/>
                  </a:gs>
                  <a:gs pos="80000">
                    <a:srgbClr val="000000"/>
                  </a:gs>
                </a:gsLst>
                <a:path path="circle">
                  <a:fillToRect l="100000" t="100000"/>
                </a:path>
              </a:gradFill>
              <a:effectLst/>
              <a:uLnTx/>
              <a:uFillTx/>
              <a:latin typeface="Segoe UI Variable Display Semib" pitchFamily="2" charset="0"/>
              <a:ea typeface="+mn-ea"/>
              <a:cs typeface="Segoe Sans Display Semibold" pitchFamily="2" charset="0"/>
            </a:endParaRPr>
          </a:p>
        </p:txBody>
      </p:sp>
      <p:sp>
        <p:nvSpPr>
          <p:cNvPr id="20" name="Oval 19">
            <a:extLst>
              <a:ext uri="{FF2B5EF4-FFF2-40B4-BE49-F238E27FC236}">
                <a16:creationId xmlns:a16="http://schemas.microsoft.com/office/drawing/2014/main" id="{E60DF207-C267-A351-DCBF-C3F41A01E8F0}"/>
              </a:ext>
              <a:ext uri="{C183D7F6-B498-43B3-948B-1728B52AA6E4}">
                <adec:decorative xmlns:adec="http://schemas.microsoft.com/office/drawing/2017/decorative" val="1"/>
              </a:ext>
            </a:extLst>
          </p:cNvPr>
          <p:cNvSpPr/>
          <p:nvPr/>
        </p:nvSpPr>
        <p:spPr bwMode="auto">
          <a:xfrm>
            <a:off x="4157050" y="3691146"/>
            <a:ext cx="460367" cy="460367"/>
          </a:xfrm>
          <a:prstGeom prst="ellipse">
            <a:avLst/>
          </a:prstGeom>
          <a:solidFill>
            <a:srgbClr val="EDF6F3"/>
          </a:solidFill>
          <a:ln w="9525" cap="flat" cmpd="sng" algn="ctr">
            <a:noFill/>
            <a:prstDash val="solid"/>
            <a:headEnd type="none" w="med" len="med"/>
            <a:tailEnd type="none" w="med" len="med"/>
          </a:ln>
          <a:effectLst/>
        </p:spPr>
        <p:txBody>
          <a:bodyPr rot="0" spcFirstLastPara="0" vertOverflow="overflow" horzOverflow="overflow" vert="horz" wrap="square" lIns="182880" tIns="128016" rIns="182880" bIns="18288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3200" b="0" i="0" u="none" strike="noStrike" kern="0" cap="none" spc="0" normalizeH="0" baseline="0" noProof="0">
                <a:ln>
                  <a:noFill/>
                </a:ln>
                <a:solidFill>
                  <a:srgbClr val="000000"/>
                </a:solidFill>
                <a:effectLst/>
                <a:uLnTx/>
                <a:uFillTx/>
                <a:latin typeface="Segoe UI Variable Display Semib" pitchFamily="2" charset="0"/>
                <a:ea typeface="+mn-ea"/>
                <a:cs typeface="Segoe UI" panose="020B0502040204020203" pitchFamily="34" charset="0"/>
              </a:rPr>
              <a:t>+</a:t>
            </a:r>
          </a:p>
        </p:txBody>
      </p:sp>
      <p:sp>
        <p:nvSpPr>
          <p:cNvPr id="21" name="Oval 20">
            <a:extLst>
              <a:ext uri="{FF2B5EF4-FFF2-40B4-BE49-F238E27FC236}">
                <a16:creationId xmlns:a16="http://schemas.microsoft.com/office/drawing/2014/main" id="{74B18A65-C1D7-FF56-F5B0-6816A5F963CA}"/>
              </a:ext>
              <a:ext uri="{C183D7F6-B498-43B3-948B-1728B52AA6E4}">
                <adec:decorative xmlns:adec="http://schemas.microsoft.com/office/drawing/2017/decorative" val="1"/>
              </a:ext>
            </a:extLst>
          </p:cNvPr>
          <p:cNvSpPr/>
          <p:nvPr/>
        </p:nvSpPr>
        <p:spPr bwMode="auto">
          <a:xfrm>
            <a:off x="7572717" y="3691146"/>
            <a:ext cx="460367" cy="460367"/>
          </a:xfrm>
          <a:prstGeom prst="ellipse">
            <a:avLst/>
          </a:prstGeom>
          <a:solidFill>
            <a:srgbClr val="EDF6F3"/>
          </a:solidFill>
          <a:ln w="9525" cap="flat" cmpd="sng" algn="ctr">
            <a:noFill/>
            <a:prstDash val="solid"/>
            <a:headEnd type="none" w="med" len="med"/>
            <a:tailEnd type="none" w="med" len="med"/>
          </a:ln>
          <a:effectLst/>
        </p:spPr>
        <p:txBody>
          <a:bodyPr rot="0" spcFirstLastPara="0" vertOverflow="overflow" horzOverflow="overflow" vert="horz" wrap="square" lIns="182880" tIns="128016" rIns="182880" bIns="18288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3200" b="0" i="0" u="none" strike="noStrike" kern="0" cap="none" spc="0" normalizeH="0" baseline="0" noProof="0">
                <a:ln>
                  <a:noFill/>
                </a:ln>
                <a:solidFill>
                  <a:srgbClr val="000000"/>
                </a:solidFill>
                <a:effectLst/>
                <a:uLnTx/>
                <a:uFillTx/>
                <a:latin typeface="Segoe UI Variable Display Semib" pitchFamily="2" charset="0"/>
                <a:ea typeface="+mn-ea"/>
                <a:cs typeface="Segoe UI" panose="020B0502040204020203" pitchFamily="34" charset="0"/>
              </a:rPr>
              <a:t>+</a:t>
            </a:r>
          </a:p>
        </p:txBody>
      </p:sp>
    </p:spTree>
    <p:extLst>
      <p:ext uri="{BB962C8B-B14F-4D97-AF65-F5344CB8AC3E}">
        <p14:creationId xmlns:p14="http://schemas.microsoft.com/office/powerpoint/2010/main" val="4111148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250"/>
                                        <p:tgtEl>
                                          <p:spTgt spid="15"/>
                                        </p:tgtEl>
                                      </p:cBhvr>
                                    </p:animEffect>
                                  </p:childTnLst>
                                </p:cTn>
                              </p:par>
                              <p:par>
                                <p:cTn id="8" presetID="42" presetClass="path" presetSubtype="0" decel="100000" fill="hold" grpId="1" nodeType="withEffect">
                                  <p:stCondLst>
                                    <p:cond delay="0"/>
                                  </p:stCondLst>
                                  <p:childTnLst>
                                    <p:animMotion origin="layout" path="M 1.25E-6 0.03889 L 1.25E-6 1.85185E-6 " pathEditMode="relative" rAng="0" ptsTypes="AA">
                                      <p:cBhvr>
                                        <p:cTn id="9" dur="500" fill="hold"/>
                                        <p:tgtEl>
                                          <p:spTgt spid="15"/>
                                        </p:tgtEl>
                                        <p:attrNameLst>
                                          <p:attrName>ppt_x</p:attrName>
                                          <p:attrName>ppt_y</p:attrName>
                                        </p:attrNameLst>
                                      </p:cBhvr>
                                      <p:rCtr x="0" y="-1944"/>
                                    </p:animMotion>
                                  </p:childTnLst>
                                </p:cTn>
                              </p:par>
                              <p:par>
                                <p:cTn id="10" presetID="10" presetClass="entr" presetSubtype="0" fill="hold"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250"/>
                                        <p:tgtEl>
                                          <p:spTgt spid="17"/>
                                        </p:tgtEl>
                                      </p:cBhvr>
                                    </p:animEffect>
                                  </p:childTnLst>
                                </p:cTn>
                              </p:par>
                              <p:par>
                                <p:cTn id="13" presetID="42" presetClass="path" presetSubtype="0" decel="100000" fill="hold" nodeType="withEffect">
                                  <p:stCondLst>
                                    <p:cond delay="0"/>
                                  </p:stCondLst>
                                  <p:childTnLst>
                                    <p:animMotion origin="layout" path="M 1.25E-6 0.03889 L 1.25E-6 1.85185E-6 " pathEditMode="relative" rAng="0" ptsTypes="AA">
                                      <p:cBhvr>
                                        <p:cTn id="14" dur="500" fill="hold"/>
                                        <p:tgtEl>
                                          <p:spTgt spid="17"/>
                                        </p:tgtEl>
                                        <p:attrNameLst>
                                          <p:attrName>ppt_x</p:attrName>
                                          <p:attrName>ppt_y</p:attrName>
                                        </p:attrNameLst>
                                      </p:cBhvr>
                                      <p:rCtr x="0" y="-1944"/>
                                    </p:animMotion>
                                  </p:childTnLst>
                                </p:cTn>
                              </p:par>
                              <p:par>
                                <p:cTn id="15" presetID="10"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250"/>
                                        <p:tgtEl>
                                          <p:spTgt spid="13"/>
                                        </p:tgtEl>
                                      </p:cBhvr>
                                    </p:animEffect>
                                  </p:childTnLst>
                                </p:cTn>
                              </p:par>
                              <p:par>
                                <p:cTn id="18" presetID="42" presetClass="path" presetSubtype="0" decel="100000" fill="hold" grpId="1" nodeType="withEffect">
                                  <p:stCondLst>
                                    <p:cond delay="0"/>
                                  </p:stCondLst>
                                  <p:childTnLst>
                                    <p:animMotion origin="layout" path="M -2.08333E-7 -0.03472 L -2.08333E-7 -1.48148E-6 " pathEditMode="relative" rAng="0" ptsTypes="AA">
                                      <p:cBhvr>
                                        <p:cTn id="19" dur="500" fill="hold"/>
                                        <p:tgtEl>
                                          <p:spTgt spid="13"/>
                                        </p:tgtEl>
                                        <p:attrNameLst>
                                          <p:attrName>ppt_x</p:attrName>
                                          <p:attrName>ppt_y</p:attrName>
                                        </p:attrNameLst>
                                      </p:cBhvr>
                                      <p:rCtr x="0" y="1736"/>
                                    </p:animMotion>
                                  </p:childTnLst>
                                </p:cTn>
                              </p:par>
                              <p:par>
                                <p:cTn id="20" presetID="10" presetClass="entr" presetSubtype="0"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par>
                                <p:cTn id="23" presetID="42" presetClass="path" presetSubtype="0" decel="100000" fill="hold" grpId="1" nodeType="withEffect">
                                  <p:stCondLst>
                                    <p:cond delay="0"/>
                                  </p:stCondLst>
                                  <p:childTnLst>
                                    <p:animMotion origin="layout" path="M 0.02954 4.22619E-6 L 4.55357E-6 4.22619E-6 " pathEditMode="relative" rAng="0" ptsTypes="AA">
                                      <p:cBhvr>
                                        <p:cTn id="24" dur="700" fill="hold"/>
                                        <p:tgtEl>
                                          <p:spTgt spid="16"/>
                                        </p:tgtEl>
                                        <p:attrNameLst>
                                          <p:attrName>ppt_x</p:attrName>
                                          <p:attrName>ppt_y</p:attrName>
                                        </p:attrNameLst>
                                      </p:cBhvr>
                                      <p:rCtr x="-1479" y="0"/>
                                    </p:animMotion>
                                  </p:childTnLst>
                                </p:cTn>
                              </p:par>
                              <p:par>
                                <p:cTn id="25" presetID="10" presetClass="entr" presetSubtype="0" fill="hold" grpId="0"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par>
                                <p:cTn id="28" presetID="42" presetClass="path" presetSubtype="0" decel="100000" fill="hold" grpId="1" nodeType="withEffect">
                                  <p:stCondLst>
                                    <p:cond delay="0"/>
                                  </p:stCondLst>
                                  <p:childTnLst>
                                    <p:animMotion origin="layout" path="M 0.02954 4.22619E-6 L 4.55357E-6 4.22619E-6 " pathEditMode="relative" rAng="0" ptsTypes="AA">
                                      <p:cBhvr>
                                        <p:cTn id="29" dur="700" fill="hold"/>
                                        <p:tgtEl>
                                          <p:spTgt spid="19"/>
                                        </p:tgtEl>
                                        <p:attrNameLst>
                                          <p:attrName>ppt_x</p:attrName>
                                          <p:attrName>ppt_y</p:attrName>
                                        </p:attrNameLst>
                                      </p:cBhvr>
                                      <p:rCtr x="-1479" y="0"/>
                                    </p:animMotion>
                                  </p:childTnLst>
                                </p:cTn>
                              </p:par>
                              <p:par>
                                <p:cTn id="30" presetID="10" presetClass="entr" presetSubtype="0"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500"/>
                                        <p:tgtEl>
                                          <p:spTgt spid="14"/>
                                        </p:tgtEl>
                                      </p:cBhvr>
                                    </p:animEffect>
                                  </p:childTnLst>
                                </p:cTn>
                              </p:par>
                              <p:par>
                                <p:cTn id="33" presetID="63" presetClass="path" presetSubtype="0" accel="50000" decel="50000" fill="hold" grpId="1" nodeType="withEffect">
                                  <p:stCondLst>
                                    <p:cond delay="0"/>
                                  </p:stCondLst>
                                  <p:childTnLst>
                                    <p:animMotion origin="layout" path="M -0.02956 7.40741E-7 L -1.875E-6 7.40741E-7 " pathEditMode="relative" rAng="0" ptsTypes="AA">
                                      <p:cBhvr>
                                        <p:cTn id="34" dur="500" fill="hold"/>
                                        <p:tgtEl>
                                          <p:spTgt spid="14"/>
                                        </p:tgtEl>
                                        <p:attrNameLst>
                                          <p:attrName>ppt_x</p:attrName>
                                          <p:attrName>ppt_y</p:attrName>
                                        </p:attrNameLst>
                                      </p:cBhvr>
                                      <p:rCtr x="1471" y="0"/>
                                    </p:animMotion>
                                  </p:childTnLst>
                                </p:cTn>
                              </p:par>
                              <p:par>
                                <p:cTn id="35" presetID="10" presetClass="entr" presetSubtype="0"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fade">
                                      <p:cBhvr>
                                        <p:cTn id="37" dur="500"/>
                                        <p:tgtEl>
                                          <p:spTgt spid="18"/>
                                        </p:tgtEl>
                                      </p:cBhvr>
                                    </p:animEffect>
                                  </p:childTnLst>
                                </p:cTn>
                              </p:par>
                              <p:par>
                                <p:cTn id="38" presetID="63" presetClass="path" presetSubtype="0" accel="50000" decel="50000" fill="hold" grpId="1" nodeType="withEffect">
                                  <p:stCondLst>
                                    <p:cond delay="0"/>
                                  </p:stCondLst>
                                  <p:childTnLst>
                                    <p:animMotion origin="layout" path="M -0.02955 -1.72619E-6 L 2.87698E-6 -1.72619E-6 " pathEditMode="relative" rAng="0" ptsTypes="AA">
                                      <p:cBhvr>
                                        <p:cTn id="39" dur="500" fill="hold"/>
                                        <p:tgtEl>
                                          <p:spTgt spid="18"/>
                                        </p:tgtEl>
                                        <p:attrNameLst>
                                          <p:attrName>ppt_x</p:attrName>
                                          <p:attrName>ppt_y</p:attrName>
                                        </p:attrNameLst>
                                      </p:cBhvr>
                                      <p:rCtr x="1476" y="0"/>
                                    </p:animMotion>
                                  </p:childTnLst>
                                </p:cTn>
                              </p:par>
                              <p:par>
                                <p:cTn id="40" presetID="10" presetClass="entr" presetSubtype="0" fill="hold" grpId="0" nodeType="with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63" presetClass="path" presetSubtype="0" accel="50000" decel="50000" fill="hold" grpId="1" nodeType="withEffect">
                                  <p:stCondLst>
                                    <p:cond delay="0"/>
                                  </p:stCondLst>
                                  <p:childTnLst>
                                    <p:animMotion origin="layout" path="M -0.02955 -1.72619E-6 L 2.87698E-6 -1.72619E-6 " pathEditMode="relative" rAng="0" ptsTypes="AA">
                                      <p:cBhvr>
                                        <p:cTn id="44" dur="500" fill="hold"/>
                                        <p:tgtEl>
                                          <p:spTgt spid="20"/>
                                        </p:tgtEl>
                                        <p:attrNameLst>
                                          <p:attrName>ppt_x</p:attrName>
                                          <p:attrName>ppt_y</p:attrName>
                                        </p:attrNameLst>
                                      </p:cBhvr>
                                      <p:rCtr x="1476" y="0"/>
                                    </p:animMotion>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42" presetClass="path" presetSubtype="0" decel="100000" fill="hold" grpId="1" nodeType="withEffect">
                                  <p:stCondLst>
                                    <p:cond delay="0"/>
                                  </p:stCondLst>
                                  <p:childTnLst>
                                    <p:animMotion origin="layout" path="M 0.02954 4.22619E-6 L 4.55357E-6 4.22619E-6 " pathEditMode="relative" rAng="0" ptsTypes="AA">
                                      <p:cBhvr>
                                        <p:cTn id="49" dur="700" fill="hold"/>
                                        <p:tgtEl>
                                          <p:spTgt spid="21"/>
                                        </p:tgtEl>
                                        <p:attrNameLst>
                                          <p:attrName>ppt_x</p:attrName>
                                          <p:attrName>ppt_y</p:attrName>
                                        </p:attrNameLst>
                                      </p:cBhvr>
                                      <p:rCtr x="-1479"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3" grpId="1"/>
      <p:bldP spid="14" grpId="0" animBg="1"/>
      <p:bldP spid="14" grpId="1" animBg="1"/>
      <p:bldP spid="15" grpId="0" animBg="1"/>
      <p:bldP spid="15" grpId="1" animBg="1"/>
      <p:bldP spid="16" grpId="0" animBg="1"/>
      <p:bldP spid="16" grpId="1" animBg="1"/>
      <p:bldP spid="18" grpId="0" animBg="1"/>
      <p:bldP spid="18" grpId="1" animBg="1"/>
      <p:bldP spid="19" grpId="0" animBg="1"/>
      <p:bldP spid="19" grpId="1" animBg="1"/>
      <p:bldP spid="20" grpId="0" animBg="1"/>
      <p:bldP spid="20" grpId="1" animBg="1"/>
      <p:bldP spid="21" grpId="0" animBg="1"/>
      <p:bldP spid="21"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2B7F09-6711-D1B2-208A-AD3578AB49EE}"/>
            </a:ext>
          </a:extLst>
        </p:cNvPr>
        <p:cNvGrpSpPr/>
        <p:nvPr/>
      </p:nvGrpSpPr>
      <p:grpSpPr>
        <a:xfrm>
          <a:off x="0" y="0"/>
          <a:ext cx="0" cy="0"/>
          <a:chOff x="0" y="0"/>
          <a:chExt cx="0" cy="0"/>
        </a:xfrm>
      </p:grpSpPr>
      <p:sp>
        <p:nvSpPr>
          <p:cNvPr id="7" name="Title 1">
            <a:extLst>
              <a:ext uri="{FF2B5EF4-FFF2-40B4-BE49-F238E27FC236}">
                <a16:creationId xmlns:a16="http://schemas.microsoft.com/office/drawing/2014/main" id="{14FEB43F-AD9A-92B5-56F4-BC42C539F77D}"/>
              </a:ext>
            </a:extLst>
          </p:cNvPr>
          <p:cNvSpPr txBox="1">
            <a:spLocks noGrp="1"/>
          </p:cNvSpPr>
          <p:nvPr>
            <p:ph type="title" idx="4294967295"/>
          </p:nvPr>
        </p:nvSpPr>
        <p:spPr>
          <a:xfrm>
            <a:off x="588263" y="800626"/>
            <a:ext cx="11018520" cy="923330"/>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a:lstStyle>
          <a:p>
            <a:pPr marL="0" marR="0" lvl="0" indent="0" algn="ctr" defTabSz="932742" rtl="0" eaLnBrk="1" fontAlgn="auto" latinLnBrk="0" hangingPunct="1">
              <a:lnSpc>
                <a:spcPct val="100000"/>
              </a:lnSpc>
              <a:spcBef>
                <a:spcPct val="0"/>
              </a:spcBef>
              <a:spcAft>
                <a:spcPts val="0"/>
              </a:spcAft>
              <a:buClrTx/>
              <a:buSzTx/>
              <a:buFontTx/>
              <a:buNone/>
              <a:tabLst/>
              <a:defRPr/>
            </a:pPr>
            <a:r>
              <a:rPr kumimoji="0" lang="en-US" sz="6000" b="0" i="0" u="none" strike="noStrike" kern="1200" cap="none" spc="-50" normalizeH="0" baseline="0" noProof="0">
                <a:ln w="3175">
                  <a:noFill/>
                </a:ln>
                <a:solidFill>
                  <a:srgbClr val="000000"/>
                </a:solidFill>
                <a:effectLst/>
                <a:uLnTx/>
                <a:uFillTx/>
                <a:latin typeface="Segoe UI Variable Display Semib" pitchFamily="2" charset="0"/>
                <a:ea typeface="+mn-ea"/>
                <a:cs typeface="Segoe UI" pitchFamily="34" charset="0"/>
              </a:rPr>
              <a:t>Becoming Frontier</a:t>
            </a:r>
          </a:p>
        </p:txBody>
      </p:sp>
      <p:sp>
        <p:nvSpPr>
          <p:cNvPr id="2" name="!! Opportunities box">
            <a:extLst>
              <a:ext uri="{FF2B5EF4-FFF2-40B4-BE49-F238E27FC236}">
                <a16:creationId xmlns:a16="http://schemas.microsoft.com/office/drawing/2014/main" id="{F4767F9A-2149-D250-7D5A-5B7C414E0637}"/>
              </a:ext>
              <a:ext uri="{C183D7F6-B498-43B3-948B-1728B52AA6E4}">
                <adec:decorative xmlns:adec="http://schemas.microsoft.com/office/drawing/2017/decorative" val="1"/>
              </a:ext>
            </a:extLst>
          </p:cNvPr>
          <p:cNvSpPr txBox="1">
            <a:spLocks/>
          </p:cNvSpPr>
          <p:nvPr/>
        </p:nvSpPr>
        <p:spPr>
          <a:xfrm>
            <a:off x="896982" y="2325189"/>
            <a:ext cx="10424161" cy="3675018"/>
          </a:xfrm>
          <a:prstGeom prst="roundRect">
            <a:avLst>
              <a:gd name="adj" fmla="val 6030"/>
            </a:avLst>
          </a:prstGeom>
          <a:ln w="19050" cap="rnd">
            <a:solidFill>
              <a:srgbClr val="B8B8B7"/>
            </a:solidFill>
            <a:headEnd type="none" w="lg" len="sm"/>
            <a:tailEnd type="none" w="lg" len="sm"/>
          </a:ln>
          <a:effectLst/>
        </p:spPr>
        <p:style>
          <a:lnRef idx="1">
            <a:schemeClr val="accent1"/>
          </a:lnRef>
          <a:fillRef idx="0">
            <a:schemeClr val="accent1"/>
          </a:fillRef>
          <a:effectRef idx="0">
            <a:schemeClr val="accent1"/>
          </a:effectRef>
          <a:fontRef idx="minor">
            <a:schemeClr val="tx1"/>
          </a:fontRef>
        </p:style>
        <p:txBody>
          <a:bodyPr wrap="square" lIns="0" tIns="0" rIns="0" bIns="274320" rtlCol="0" anchor="b" anchorCtr="0">
            <a:noAutofit/>
          </a:bodyPr>
          <a:lstStyle>
            <a:defPPr>
              <a:defRPr lang="en-US"/>
            </a:defPPr>
            <a:lvl1pPr algn="ctr" defTabSz="1427220">
              <a:spcBef>
                <a:spcPts val="400"/>
              </a:spcBef>
              <a:defRPr sz="4000" spc="-50">
                <a:gradFill>
                  <a:gsLst>
                    <a:gs pos="80460">
                      <a:srgbClr val="000000"/>
                    </a:gs>
                    <a:gs pos="59551">
                      <a:srgbClr val="000000"/>
                    </a:gs>
                  </a:gsLst>
                  <a:path path="circle">
                    <a:fillToRect l="100000" t="100000"/>
                  </a:path>
                </a:gradFill>
                <a:latin typeface="Segoe UI Variable Display Semibold" pitchFamily="2" charset="0"/>
              </a:defRPr>
            </a:lvl1pPr>
            <a:lvl2pPr marL="0" marR="0" lvl="1" indent="0" algn="ctr" defTabSz="630263" fontAlgn="auto">
              <a:lnSpc>
                <a:spcPct val="100000"/>
              </a:lnSpc>
              <a:spcBef>
                <a:spcPts val="400"/>
              </a:spcBef>
              <a:spcAft>
                <a:spcPts val="0"/>
              </a:spcAft>
              <a:buClrTx/>
              <a:buSzPct val="90000"/>
              <a:buFontTx/>
              <a:buNone/>
              <a:tabLst/>
              <a:defRPr kumimoji="0" sz="1100" b="0" i="0" u="none" strike="noStrike" kern="0" cap="none" spc="0" normalizeH="0" baseline="0">
                <a:ln>
                  <a:noFill/>
                </a:ln>
                <a:gradFill>
                  <a:gsLst>
                    <a:gs pos="9174">
                      <a:srgbClr val="000000"/>
                    </a:gs>
                    <a:gs pos="42000">
                      <a:srgbClr val="000000"/>
                    </a:gs>
                  </a:gsLst>
                  <a:path path="circle">
                    <a:fillToRect l="100000" t="100000"/>
                  </a:path>
                </a:gradFill>
                <a:effectLst/>
                <a:uLnTx/>
                <a:uFillTx/>
                <a:latin typeface="Segoe UI Variable Display Semibold" pitchFamily="2" charset="0"/>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0" marR="0" lvl="1" indent="0" algn="ctr" defTabSz="630263" rtl="0" eaLnBrk="1" fontAlgn="auto" latinLnBrk="0" hangingPunct="1">
              <a:lnSpc>
                <a:spcPct val="100000"/>
              </a:lnSpc>
              <a:spcBef>
                <a:spcPts val="400"/>
              </a:spcBef>
              <a:spcAft>
                <a:spcPts val="0"/>
              </a:spcAft>
              <a:buClrTx/>
              <a:buSzPct val="90000"/>
              <a:buFontTx/>
              <a:buNone/>
              <a:tabLst/>
              <a:defRPr/>
            </a:pPr>
            <a:endParaRPr kumimoji="0" lang="en-US" sz="1100" b="0" i="0" u="none" strike="noStrike" kern="0" cap="none" spc="0" normalizeH="0" baseline="0" noProof="0" dirty="0">
              <a:ln>
                <a:noFill/>
              </a:ln>
              <a:gradFill>
                <a:gsLst>
                  <a:gs pos="9174">
                    <a:srgbClr val="000000"/>
                  </a:gs>
                  <a:gs pos="42000">
                    <a:srgbClr val="000000"/>
                  </a:gs>
                </a:gsLst>
                <a:path path="circle">
                  <a:fillToRect l="100000" t="100000"/>
                </a:path>
              </a:gradFill>
              <a:effectLst/>
              <a:uLnTx/>
              <a:uFillTx/>
              <a:latin typeface="Segoe UI Variable Display Semibold" pitchFamily="2" charset="0"/>
              <a:ea typeface="+mn-ea"/>
              <a:cs typeface="+mn-cs"/>
            </a:endParaRPr>
          </a:p>
        </p:txBody>
      </p:sp>
      <p:sp>
        <p:nvSpPr>
          <p:cNvPr id="16" name="Rectangle: Rounded Corners 15">
            <a:extLst>
              <a:ext uri="{FF2B5EF4-FFF2-40B4-BE49-F238E27FC236}">
                <a16:creationId xmlns:a16="http://schemas.microsoft.com/office/drawing/2014/main" id="{67596320-2F80-E3FB-051F-3F4D364C2E4C}"/>
              </a:ext>
              <a:ext uri="{C183D7F6-B498-43B3-948B-1728B52AA6E4}">
                <adec:decorative xmlns:adec="http://schemas.microsoft.com/office/drawing/2017/decorative" val="0"/>
              </a:ext>
            </a:extLst>
          </p:cNvPr>
          <p:cNvSpPr/>
          <p:nvPr/>
        </p:nvSpPr>
        <p:spPr bwMode="auto">
          <a:xfrm>
            <a:off x="2482363" y="2142478"/>
            <a:ext cx="2011260" cy="366986"/>
          </a:xfrm>
          <a:prstGeom prst="roundRect">
            <a:avLst>
              <a:gd name="adj" fmla="val 34256"/>
            </a:avLst>
          </a:prstGeom>
          <a:solidFill>
            <a:srgbClr val="EDF6F3"/>
          </a:solidFill>
          <a:ln w="19050">
            <a:solidFill>
              <a:srgbClr val="B8B8B7"/>
            </a:solidFill>
          </a:ln>
        </p:spPr>
        <p:txBody>
          <a:bodyPr wrap="square" lIns="91440" tIns="18288" rIns="91440" bIns="36576" rtlCol="0" anchor="ctr" anchorCtr="0">
            <a:noAutofit/>
          </a:bodyPr>
          <a:lstStyle>
            <a:defPPr>
              <a:defRPr lang="en-US"/>
            </a:defPPr>
            <a:lvl1pPr marL="0" algn="l" defTabSz="717626" rtl="0" eaLnBrk="1" latinLnBrk="0" hangingPunct="1">
              <a:defRPr sz="1413" kern="1200">
                <a:solidFill>
                  <a:schemeClr val="tx1"/>
                </a:solidFill>
                <a:latin typeface="+mn-lt"/>
                <a:ea typeface="+mn-ea"/>
                <a:cs typeface="+mn-cs"/>
              </a:defRPr>
            </a:lvl1pPr>
            <a:lvl2pPr marL="358814" algn="l" defTabSz="717626" rtl="0" eaLnBrk="1" latinLnBrk="0" hangingPunct="1">
              <a:defRPr sz="1413" kern="1200">
                <a:solidFill>
                  <a:schemeClr val="tx1"/>
                </a:solidFill>
                <a:latin typeface="+mn-lt"/>
                <a:ea typeface="+mn-ea"/>
                <a:cs typeface="+mn-cs"/>
              </a:defRPr>
            </a:lvl2pPr>
            <a:lvl3pPr marL="717626" algn="l" defTabSz="717626" rtl="0" eaLnBrk="1" latinLnBrk="0" hangingPunct="1">
              <a:defRPr sz="1413" kern="1200">
                <a:solidFill>
                  <a:schemeClr val="tx1"/>
                </a:solidFill>
                <a:latin typeface="+mn-lt"/>
                <a:ea typeface="+mn-ea"/>
                <a:cs typeface="+mn-cs"/>
              </a:defRPr>
            </a:lvl3pPr>
            <a:lvl4pPr marL="1076440" algn="l" defTabSz="717626" rtl="0" eaLnBrk="1" latinLnBrk="0" hangingPunct="1">
              <a:defRPr sz="1413" kern="1200">
                <a:solidFill>
                  <a:schemeClr val="tx1"/>
                </a:solidFill>
                <a:latin typeface="+mn-lt"/>
                <a:ea typeface="+mn-ea"/>
                <a:cs typeface="+mn-cs"/>
              </a:defRPr>
            </a:lvl4pPr>
            <a:lvl5pPr marL="1435252" algn="l" defTabSz="717626" rtl="0" eaLnBrk="1" latinLnBrk="0" hangingPunct="1">
              <a:defRPr sz="1413" kern="1200">
                <a:solidFill>
                  <a:schemeClr val="tx1"/>
                </a:solidFill>
                <a:latin typeface="+mn-lt"/>
                <a:ea typeface="+mn-ea"/>
                <a:cs typeface="+mn-cs"/>
              </a:defRPr>
            </a:lvl5pPr>
            <a:lvl6pPr marL="1794066" algn="l" defTabSz="717626" rtl="0" eaLnBrk="1" latinLnBrk="0" hangingPunct="1">
              <a:defRPr sz="1413" kern="1200">
                <a:solidFill>
                  <a:schemeClr val="tx1"/>
                </a:solidFill>
                <a:latin typeface="+mn-lt"/>
                <a:ea typeface="+mn-ea"/>
                <a:cs typeface="+mn-cs"/>
              </a:defRPr>
            </a:lvl6pPr>
            <a:lvl7pPr marL="2152877" algn="l" defTabSz="717626" rtl="0" eaLnBrk="1" latinLnBrk="0" hangingPunct="1">
              <a:defRPr sz="1413" kern="1200">
                <a:solidFill>
                  <a:schemeClr val="tx1"/>
                </a:solidFill>
                <a:latin typeface="+mn-lt"/>
                <a:ea typeface="+mn-ea"/>
                <a:cs typeface="+mn-cs"/>
              </a:defRPr>
            </a:lvl7pPr>
            <a:lvl8pPr marL="2511691" algn="l" defTabSz="717626" rtl="0" eaLnBrk="1" latinLnBrk="0" hangingPunct="1">
              <a:defRPr sz="1413" kern="1200">
                <a:solidFill>
                  <a:schemeClr val="tx1"/>
                </a:solidFill>
                <a:latin typeface="+mn-lt"/>
                <a:ea typeface="+mn-ea"/>
                <a:cs typeface="+mn-cs"/>
              </a:defRPr>
            </a:lvl8pPr>
            <a:lvl9pPr marL="2870503" algn="l" defTabSz="717626" rtl="0" eaLnBrk="1" latinLnBrk="0" hangingPunct="1">
              <a:defRPr sz="1413" kern="1200">
                <a:solidFill>
                  <a:schemeClr val="tx1"/>
                </a:solidFill>
                <a:latin typeface="+mn-lt"/>
                <a:ea typeface="+mn-ea"/>
                <a:cs typeface="+mn-cs"/>
              </a:defRPr>
            </a:lvl9pPr>
          </a:lstStyle>
          <a:p>
            <a:pPr marL="0" marR="0" lvl="0" indent="0" algn="ctr" defTabSz="914437" rtl="0" eaLnBrk="1" fontAlgn="base" latinLnBrk="0" hangingPunct="1">
              <a:lnSpc>
                <a:spcPct val="100000"/>
              </a:lnSpc>
              <a:spcBef>
                <a:spcPct val="0"/>
              </a:spcBef>
              <a:spcAft>
                <a:spcPct val="0"/>
              </a:spcAft>
              <a:buClrTx/>
              <a:buSzTx/>
              <a:buFontTx/>
              <a:buNone/>
              <a:tabLst>
                <a:tab pos="1487158" algn="l"/>
              </a:tabLst>
              <a:defRPr/>
            </a:pPr>
            <a:r>
              <a:rPr kumimoji="0" lang="en-US" sz="1413" b="1" i="0" u="none" strike="noStrike" kern="1200" cap="none" spc="0" normalizeH="0" baseline="0" noProof="0" dirty="0">
                <a:ln w="3175">
                  <a:noFill/>
                </a:ln>
                <a:solidFill>
                  <a:srgbClr val="091F2C"/>
                </a:solidFill>
                <a:effectLst/>
                <a:uLnTx/>
                <a:uFillTx/>
                <a:latin typeface="Segoe UI Variable Display Semib" pitchFamily="2" charset="0"/>
                <a:ea typeface="+mn-ea"/>
                <a:cs typeface="Segoe UI" pitchFamily="34" charset="0"/>
              </a:rPr>
              <a:t>Success framework</a:t>
            </a:r>
          </a:p>
        </p:txBody>
      </p:sp>
      <p:pic>
        <p:nvPicPr>
          <p:cNvPr id="6" name="Picture 5">
            <a:extLst>
              <a:ext uri="{FF2B5EF4-FFF2-40B4-BE49-F238E27FC236}">
                <a16:creationId xmlns:a16="http://schemas.microsoft.com/office/drawing/2014/main" id="{A6DC3DAB-F3D4-F48B-E6B5-A09D9D65DA2A}"/>
              </a:ext>
              <a:ext uri="{C183D7F6-B498-43B3-948B-1728B52AA6E4}">
                <adec:decorative xmlns:adec="http://schemas.microsoft.com/office/drawing/2017/decorative" val="1"/>
              </a:ext>
            </a:extLst>
          </p:cNvPr>
          <p:cNvPicPr>
            <a:picLocks noChangeAspect="1"/>
          </p:cNvPicPr>
          <p:nvPr/>
        </p:nvPicPr>
        <p:blipFill>
          <a:blip r:embed="rId3">
            <a:alphaModFix amt="90000"/>
            <a:extLst>
              <a:ext uri="{BEBA8EAE-BF5A-486C-A8C5-ECC9F3942E4B}">
                <a14:imgProps xmlns:a14="http://schemas.microsoft.com/office/drawing/2010/main">
                  <a14:imgLayer r:embed="rId4">
                    <a14:imgEffect>
                      <a14:brightnessContrast bright="-20000"/>
                    </a14:imgEffect>
                  </a14:imgLayer>
                </a14:imgProps>
              </a:ext>
            </a:extLst>
          </a:blip>
          <a:srcRect l="1849" t="35391" r="991" b="50424"/>
          <a:stretch>
            <a:fillRect/>
          </a:stretch>
        </p:blipFill>
        <p:spPr>
          <a:xfrm>
            <a:off x="1209439" y="2861310"/>
            <a:ext cx="4540469" cy="662940"/>
          </a:xfrm>
          <a:prstGeom prst="roundRect">
            <a:avLst>
              <a:gd name="adj" fmla="val 21888"/>
            </a:avLst>
          </a:prstGeom>
          <a:ln>
            <a:noFill/>
          </a:ln>
        </p:spPr>
      </p:pic>
      <p:pic>
        <p:nvPicPr>
          <p:cNvPr id="5" name="Picture 4">
            <a:extLst>
              <a:ext uri="{FF2B5EF4-FFF2-40B4-BE49-F238E27FC236}">
                <a16:creationId xmlns:a16="http://schemas.microsoft.com/office/drawing/2014/main" id="{AD1B6274-D9D9-88C1-B9AE-E942437D6D5F}"/>
              </a:ext>
              <a:ext uri="{C183D7F6-B498-43B3-948B-1728B52AA6E4}">
                <adec:decorative xmlns:adec="http://schemas.microsoft.com/office/drawing/2017/decorative" val="1"/>
              </a:ext>
            </a:extLst>
          </p:cNvPr>
          <p:cNvPicPr>
            <a:picLocks noChangeAspect="1"/>
          </p:cNvPicPr>
          <p:nvPr/>
        </p:nvPicPr>
        <p:blipFill>
          <a:blip r:embed="rId5">
            <a:alphaModFix amt="90000"/>
            <a:extLst>
              <a:ext uri="{BEBA8EAE-BF5A-486C-A8C5-ECC9F3942E4B}">
                <a14:imgProps xmlns:a14="http://schemas.microsoft.com/office/drawing/2010/main">
                  <a14:imgLayer r:embed="rId6">
                    <a14:imgEffect>
                      <a14:brightnessContrast bright="-24000"/>
                    </a14:imgEffect>
                  </a14:imgLayer>
                </a14:imgProps>
              </a:ext>
            </a:extLst>
          </a:blip>
          <a:srcRect l="512" t="34289" r="927" b="51497"/>
          <a:stretch>
            <a:fillRect/>
          </a:stretch>
        </p:blipFill>
        <p:spPr>
          <a:xfrm>
            <a:off x="1221287" y="3585210"/>
            <a:ext cx="4543243" cy="655320"/>
          </a:xfrm>
          <a:prstGeom prst="roundRect">
            <a:avLst>
              <a:gd name="adj" fmla="val 21888"/>
            </a:avLst>
          </a:prstGeom>
          <a:ln>
            <a:noFill/>
          </a:ln>
        </p:spPr>
      </p:pic>
      <p:pic>
        <p:nvPicPr>
          <p:cNvPr id="4" name="Picture 3">
            <a:extLst>
              <a:ext uri="{FF2B5EF4-FFF2-40B4-BE49-F238E27FC236}">
                <a16:creationId xmlns:a16="http://schemas.microsoft.com/office/drawing/2014/main" id="{4EAAF4C3-1D8B-860D-7F0B-DCDF2DF2C880}"/>
              </a:ext>
              <a:ext uri="{C183D7F6-B498-43B3-948B-1728B52AA6E4}">
                <adec:decorative xmlns:adec="http://schemas.microsoft.com/office/drawing/2017/decorative" val="1"/>
              </a:ext>
            </a:extLst>
          </p:cNvPr>
          <p:cNvPicPr>
            <a:picLocks noChangeAspect="1"/>
          </p:cNvPicPr>
          <p:nvPr/>
        </p:nvPicPr>
        <p:blipFill>
          <a:blip r:embed="rId7">
            <a:alphaModFix amt="90000"/>
            <a:extLst>
              <a:ext uri="{BEBA8EAE-BF5A-486C-A8C5-ECC9F3942E4B}">
                <a14:imgProps xmlns:a14="http://schemas.microsoft.com/office/drawing/2010/main">
                  <a14:imgLayer r:embed="rId8">
                    <a14:imgEffect>
                      <a14:colorTemperature colorTemp="7699"/>
                    </a14:imgEffect>
                    <a14:imgEffect>
                      <a14:saturation sat="80000"/>
                    </a14:imgEffect>
                    <a14:imgEffect>
                      <a14:brightnessContrast bright="-16000"/>
                    </a14:imgEffect>
                  </a14:imgLayer>
                </a14:imgProps>
              </a:ext>
            </a:extLst>
          </a:blip>
          <a:srcRect l="709" t="58145" r="1404" b="27691"/>
          <a:stretch>
            <a:fillRect/>
          </a:stretch>
        </p:blipFill>
        <p:spPr>
          <a:xfrm>
            <a:off x="1217695" y="4294627"/>
            <a:ext cx="4523956" cy="654564"/>
          </a:xfrm>
          <a:prstGeom prst="roundRect">
            <a:avLst>
              <a:gd name="adj" fmla="val 21888"/>
            </a:avLst>
          </a:prstGeom>
          <a:ln>
            <a:noFill/>
          </a:ln>
        </p:spPr>
      </p:pic>
      <p:pic>
        <p:nvPicPr>
          <p:cNvPr id="3" name="Picture 2">
            <a:extLst>
              <a:ext uri="{FF2B5EF4-FFF2-40B4-BE49-F238E27FC236}">
                <a16:creationId xmlns:a16="http://schemas.microsoft.com/office/drawing/2014/main" id="{1B9802ED-AF27-C618-6222-11A84177FFDE}"/>
              </a:ext>
              <a:ext uri="{C183D7F6-B498-43B3-948B-1728B52AA6E4}">
                <adec:decorative xmlns:adec="http://schemas.microsoft.com/office/drawing/2017/decorative" val="1"/>
              </a:ext>
            </a:extLst>
          </p:cNvPr>
          <p:cNvPicPr>
            <a:picLocks noChangeAspect="1"/>
          </p:cNvPicPr>
          <p:nvPr/>
        </p:nvPicPr>
        <p:blipFill>
          <a:blip r:embed="rId9">
            <a:alphaModFix amt="90000"/>
            <a:extLst>
              <a:ext uri="{BEBA8EAE-BF5A-486C-A8C5-ECC9F3942E4B}">
                <a14:imgProps xmlns:a14="http://schemas.microsoft.com/office/drawing/2010/main">
                  <a14:imgLayer r:embed="rId10">
                    <a14:imgEffect>
                      <a14:brightnessContrast bright="-18000"/>
                    </a14:imgEffect>
                  </a14:imgLayer>
                </a14:imgProps>
              </a:ext>
            </a:extLst>
          </a:blip>
          <a:srcRect l="1617" t="84677" r="894" b="1408"/>
          <a:stretch>
            <a:fillRect/>
          </a:stretch>
        </p:blipFill>
        <p:spPr>
          <a:xfrm>
            <a:off x="1222248" y="5037826"/>
            <a:ext cx="4534662" cy="647274"/>
          </a:xfrm>
          <a:prstGeom prst="roundRect">
            <a:avLst>
              <a:gd name="adj" fmla="val 21888"/>
            </a:avLst>
          </a:prstGeom>
          <a:ln>
            <a:noFill/>
          </a:ln>
        </p:spPr>
      </p:pic>
      <p:sp>
        <p:nvSpPr>
          <p:cNvPr id="21" name="TextBox 20">
            <a:extLst>
              <a:ext uri="{FF2B5EF4-FFF2-40B4-BE49-F238E27FC236}">
                <a16:creationId xmlns:a16="http://schemas.microsoft.com/office/drawing/2014/main" id="{195A686D-FAB6-545C-E9A5-CDD6ADBAC33E}"/>
              </a:ext>
            </a:extLst>
          </p:cNvPr>
          <p:cNvSpPr txBox="1"/>
          <p:nvPr/>
        </p:nvSpPr>
        <p:spPr>
          <a:xfrm>
            <a:off x="1673911" y="3054281"/>
            <a:ext cx="3806590" cy="2769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FFFF"/>
                </a:solidFill>
                <a:effectLst>
                  <a:outerShdw blurRad="139700" sx="102000" sy="102000" algn="ctr" rotWithShape="0">
                    <a:prstClr val="black">
                      <a:alpha val="40000"/>
                    </a:prstClr>
                  </a:outerShdw>
                </a:effectLst>
                <a:uLnTx/>
                <a:uFillTx/>
                <a:latin typeface="Segoe UI Variable Display Semib" pitchFamily="2" charset="0"/>
                <a:ea typeface="+mn-ea"/>
                <a:cs typeface="+mn-cs"/>
              </a:rPr>
              <a:t>Enrich employee experiences</a:t>
            </a:r>
          </a:p>
        </p:txBody>
      </p:sp>
      <p:sp>
        <p:nvSpPr>
          <p:cNvPr id="24" name="TextBox 23">
            <a:extLst>
              <a:ext uri="{FF2B5EF4-FFF2-40B4-BE49-F238E27FC236}">
                <a16:creationId xmlns:a16="http://schemas.microsoft.com/office/drawing/2014/main" id="{546754FA-6548-8B97-B28E-752DD8D2FACA}"/>
              </a:ext>
            </a:extLst>
          </p:cNvPr>
          <p:cNvSpPr txBox="1"/>
          <p:nvPr/>
        </p:nvSpPr>
        <p:spPr>
          <a:xfrm>
            <a:off x="1717604" y="3774371"/>
            <a:ext cx="3645423" cy="2769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FFFF"/>
                </a:solidFill>
                <a:effectLst>
                  <a:outerShdw blurRad="139700" sx="102000" sy="102000" algn="ctr" rotWithShape="0">
                    <a:prstClr val="black">
                      <a:alpha val="40000"/>
                    </a:prstClr>
                  </a:outerShdw>
                </a:effectLst>
                <a:uLnTx/>
                <a:uFillTx/>
                <a:latin typeface="Segoe UI Variable Display Semib" pitchFamily="2" charset="0"/>
                <a:ea typeface="+mn-ea"/>
                <a:cs typeface="+mn-cs"/>
              </a:rPr>
              <a:t>Reinvent customer engagement</a:t>
            </a:r>
          </a:p>
        </p:txBody>
      </p:sp>
      <p:sp>
        <p:nvSpPr>
          <p:cNvPr id="22" name="TextBox 21">
            <a:extLst>
              <a:ext uri="{FF2B5EF4-FFF2-40B4-BE49-F238E27FC236}">
                <a16:creationId xmlns:a16="http://schemas.microsoft.com/office/drawing/2014/main" id="{636344CE-3EB5-0666-CBF3-61B96B7D16F0}"/>
              </a:ext>
            </a:extLst>
          </p:cNvPr>
          <p:cNvSpPr txBox="1"/>
          <p:nvPr/>
        </p:nvSpPr>
        <p:spPr>
          <a:xfrm>
            <a:off x="1722611" y="4483410"/>
            <a:ext cx="3873614" cy="2769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FFFF"/>
                </a:solidFill>
                <a:effectLst>
                  <a:outerShdw blurRad="139700" sx="102000" sy="102000" algn="ctr" rotWithShape="0">
                    <a:prstClr val="black">
                      <a:alpha val="40000"/>
                    </a:prstClr>
                  </a:outerShdw>
                </a:effectLst>
                <a:uLnTx/>
                <a:uFillTx/>
                <a:latin typeface="Segoe UI Variable Display Semib" pitchFamily="2" charset="0"/>
                <a:ea typeface="+mn-ea"/>
                <a:cs typeface="+mn-cs"/>
              </a:rPr>
              <a:t>Reshape business processes</a:t>
            </a:r>
          </a:p>
        </p:txBody>
      </p:sp>
      <p:sp>
        <p:nvSpPr>
          <p:cNvPr id="23" name="TextBox 22">
            <a:extLst>
              <a:ext uri="{FF2B5EF4-FFF2-40B4-BE49-F238E27FC236}">
                <a16:creationId xmlns:a16="http://schemas.microsoft.com/office/drawing/2014/main" id="{A27202C4-F13F-1F56-FBB9-0EEB1D38D99D}"/>
              </a:ext>
            </a:extLst>
          </p:cNvPr>
          <p:cNvSpPr txBox="1"/>
          <p:nvPr/>
        </p:nvSpPr>
        <p:spPr>
          <a:xfrm>
            <a:off x="1744154" y="5222964"/>
            <a:ext cx="3239442" cy="2769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FFFF"/>
                </a:solidFill>
                <a:effectLst>
                  <a:outerShdw blurRad="139700" sx="102000" sy="102000" algn="ctr" rotWithShape="0">
                    <a:prstClr val="black">
                      <a:alpha val="40000"/>
                    </a:prstClr>
                  </a:outerShdw>
                </a:effectLst>
                <a:uLnTx/>
                <a:uFillTx/>
                <a:latin typeface="Segoe UI Variable Display Semib" pitchFamily="2" charset="0"/>
                <a:ea typeface="+mn-ea"/>
                <a:cs typeface="+mn-cs"/>
              </a:rPr>
              <a:t>Bend the curve on innovation</a:t>
            </a:r>
          </a:p>
        </p:txBody>
      </p:sp>
      <p:sp>
        <p:nvSpPr>
          <p:cNvPr id="8" name="Graphic 9">
            <a:extLst>
              <a:ext uri="{FF2B5EF4-FFF2-40B4-BE49-F238E27FC236}">
                <a16:creationId xmlns:a16="http://schemas.microsoft.com/office/drawing/2014/main" id="{17F231A2-58AE-A2D1-B8F1-DE3350C45469}"/>
              </a:ext>
              <a:ext uri="{C183D7F6-B498-43B3-948B-1728B52AA6E4}">
                <adec:decorative xmlns:adec="http://schemas.microsoft.com/office/drawing/2017/decorative" val="1"/>
              </a:ext>
            </a:extLst>
          </p:cNvPr>
          <p:cNvSpPr>
            <a:spLocks/>
          </p:cNvSpPr>
          <p:nvPr/>
        </p:nvSpPr>
        <p:spPr>
          <a:xfrm rot="16200000">
            <a:off x="5915093" y="4059194"/>
            <a:ext cx="371046" cy="374904"/>
          </a:xfrm>
          <a:custGeom>
            <a:avLst/>
            <a:gdLst>
              <a:gd name="connsiteX0" fmla="*/ 0 w 422592"/>
              <a:gd name="connsiteY0" fmla="*/ 211296 h 422592"/>
              <a:gd name="connsiteX1" fmla="*/ 211296 w 422592"/>
              <a:gd name="connsiteY1" fmla="*/ 422593 h 422592"/>
              <a:gd name="connsiteX2" fmla="*/ 422592 w 422592"/>
              <a:gd name="connsiteY2" fmla="*/ 211296 h 422592"/>
              <a:gd name="connsiteX3" fmla="*/ 211296 w 422592"/>
              <a:gd name="connsiteY3" fmla="*/ 0 h 422592"/>
              <a:gd name="connsiteX4" fmla="*/ 0 w 422592"/>
              <a:gd name="connsiteY4" fmla="*/ 211296 h 422592"/>
              <a:gd name="connsiteX5" fmla="*/ 307028 w 422592"/>
              <a:gd name="connsiteY5" fmla="*/ 205378 h 422592"/>
              <a:gd name="connsiteX6" fmla="*/ 308562 w 422592"/>
              <a:gd name="connsiteY6" fmla="*/ 226011 h 422592"/>
              <a:gd name="connsiteX7" fmla="*/ 307028 w 422592"/>
              <a:gd name="connsiteY7" fmla="*/ 227788 h 422592"/>
              <a:gd name="connsiteX8" fmla="*/ 222492 w 422592"/>
              <a:gd name="connsiteY8" fmla="*/ 312325 h 422592"/>
              <a:gd name="connsiteX9" fmla="*/ 201857 w 422592"/>
              <a:gd name="connsiteY9" fmla="*/ 313857 h 422592"/>
              <a:gd name="connsiteX10" fmla="*/ 200078 w 422592"/>
              <a:gd name="connsiteY10" fmla="*/ 312323 h 422592"/>
              <a:gd name="connsiteX11" fmla="*/ 115560 w 422592"/>
              <a:gd name="connsiteY11" fmla="*/ 227771 h 422592"/>
              <a:gd name="connsiteX12" fmla="*/ 115565 w 422592"/>
              <a:gd name="connsiteY12" fmla="*/ 205361 h 422592"/>
              <a:gd name="connsiteX13" fmla="*/ 136199 w 422592"/>
              <a:gd name="connsiteY13" fmla="*/ 203829 h 422592"/>
              <a:gd name="connsiteX14" fmla="*/ 137976 w 422592"/>
              <a:gd name="connsiteY14" fmla="*/ 205365 h 422592"/>
              <a:gd name="connsiteX15" fmla="*/ 195463 w 422592"/>
              <a:gd name="connsiteY15" fmla="*/ 262878 h 422592"/>
              <a:gd name="connsiteX16" fmla="*/ 195457 w 422592"/>
              <a:gd name="connsiteY16" fmla="*/ 121485 h 422592"/>
              <a:gd name="connsiteX17" fmla="*/ 209153 w 422592"/>
              <a:gd name="connsiteY17" fmla="*/ 105783 h 422592"/>
              <a:gd name="connsiteX18" fmla="*/ 211304 w 422592"/>
              <a:gd name="connsiteY18" fmla="*/ 105638 h 422592"/>
              <a:gd name="connsiteX19" fmla="*/ 227006 w 422592"/>
              <a:gd name="connsiteY19" fmla="*/ 119335 h 422592"/>
              <a:gd name="connsiteX20" fmla="*/ 227152 w 422592"/>
              <a:gd name="connsiteY20" fmla="*/ 121485 h 422592"/>
              <a:gd name="connsiteX21" fmla="*/ 227158 w 422592"/>
              <a:gd name="connsiteY21" fmla="*/ 262836 h 422592"/>
              <a:gd name="connsiteX22" fmla="*/ 284618 w 422592"/>
              <a:gd name="connsiteY22" fmla="*/ 205378 h 422592"/>
              <a:gd name="connsiteX23" fmla="*/ 305251 w 422592"/>
              <a:gd name="connsiteY23" fmla="*/ 203844 h 422592"/>
              <a:gd name="connsiteX24" fmla="*/ 307028 w 422592"/>
              <a:gd name="connsiteY24" fmla="*/ 205378 h 42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592" h="422592">
                <a:moveTo>
                  <a:pt x="0" y="211296"/>
                </a:moveTo>
                <a:cubicBezTo>
                  <a:pt x="0" y="327991"/>
                  <a:pt x="94601" y="422593"/>
                  <a:pt x="211296" y="422593"/>
                </a:cubicBezTo>
                <a:cubicBezTo>
                  <a:pt x="327993" y="422593"/>
                  <a:pt x="422592" y="327991"/>
                  <a:pt x="422592" y="211296"/>
                </a:cubicBezTo>
                <a:cubicBezTo>
                  <a:pt x="422592" y="94601"/>
                  <a:pt x="327993" y="0"/>
                  <a:pt x="211296" y="0"/>
                </a:cubicBezTo>
                <a:cubicBezTo>
                  <a:pt x="94601" y="0"/>
                  <a:pt x="0" y="94601"/>
                  <a:pt x="0" y="211296"/>
                </a:cubicBezTo>
                <a:close/>
                <a:moveTo>
                  <a:pt x="307028" y="205378"/>
                </a:moveTo>
                <a:cubicBezTo>
                  <a:pt x="312655" y="211005"/>
                  <a:pt x="313166" y="219807"/>
                  <a:pt x="308562" y="226011"/>
                </a:cubicBezTo>
                <a:lnTo>
                  <a:pt x="307028" y="227788"/>
                </a:lnTo>
                <a:lnTo>
                  <a:pt x="222492" y="312325"/>
                </a:lnTo>
                <a:cubicBezTo>
                  <a:pt x="216866" y="317952"/>
                  <a:pt x="208061" y="318462"/>
                  <a:pt x="201857" y="313857"/>
                </a:cubicBezTo>
                <a:lnTo>
                  <a:pt x="200078" y="312323"/>
                </a:lnTo>
                <a:lnTo>
                  <a:pt x="115560" y="227771"/>
                </a:lnTo>
                <a:cubicBezTo>
                  <a:pt x="109373" y="221582"/>
                  <a:pt x="109375" y="211548"/>
                  <a:pt x="115565" y="205361"/>
                </a:cubicBezTo>
                <a:cubicBezTo>
                  <a:pt x="121192" y="199736"/>
                  <a:pt x="129996" y="199225"/>
                  <a:pt x="136199" y="203829"/>
                </a:cubicBezTo>
                <a:lnTo>
                  <a:pt x="137976" y="205365"/>
                </a:lnTo>
                <a:lnTo>
                  <a:pt x="195463" y="262878"/>
                </a:lnTo>
                <a:lnTo>
                  <a:pt x="195457" y="121485"/>
                </a:lnTo>
                <a:cubicBezTo>
                  <a:pt x="195457" y="113462"/>
                  <a:pt x="201418" y="106832"/>
                  <a:pt x="209153" y="105783"/>
                </a:cubicBezTo>
                <a:lnTo>
                  <a:pt x="211304" y="105638"/>
                </a:lnTo>
                <a:cubicBezTo>
                  <a:pt x="219327" y="105638"/>
                  <a:pt x="225958" y="111600"/>
                  <a:pt x="227006" y="119335"/>
                </a:cubicBezTo>
                <a:lnTo>
                  <a:pt x="227152" y="121485"/>
                </a:lnTo>
                <a:lnTo>
                  <a:pt x="227158" y="262836"/>
                </a:lnTo>
                <a:lnTo>
                  <a:pt x="284618" y="205378"/>
                </a:lnTo>
                <a:cubicBezTo>
                  <a:pt x="290242" y="199751"/>
                  <a:pt x="299047" y="199240"/>
                  <a:pt x="305251" y="203844"/>
                </a:cubicBezTo>
                <a:lnTo>
                  <a:pt x="307028" y="205378"/>
                </a:lnTo>
                <a:close/>
              </a:path>
            </a:pathLst>
          </a:custGeom>
          <a:gradFill flip="none" rotWithShape="1">
            <a:gsLst>
              <a:gs pos="0">
                <a:srgbClr val="0A6BBA"/>
              </a:gs>
              <a:gs pos="80000">
                <a:srgbClr val="318581"/>
              </a:gs>
            </a:gsLst>
            <a:path path="circle">
              <a:fillToRect l="100000" t="100000"/>
            </a:path>
            <a:tileRect r="-100000" b="-100000"/>
          </a:gradFill>
        </p:spPr>
        <p:txBody>
          <a:bodyPr wrap="square" lIns="91440" tIns="18288" rIns="91440" bIns="36576" rtlCol="0" anchor="ctr" anchorCtr="0">
            <a:spAutoFit/>
          </a:bodyPr>
          <a:lstStyle/>
          <a:p>
            <a:pPr marL="0" marR="0" lvl="0" indent="0" algn="ctr" defTabSz="914437" rtl="0" eaLnBrk="1" fontAlgn="base" latinLnBrk="0" hangingPunct="1">
              <a:lnSpc>
                <a:spcPct val="100000"/>
              </a:lnSpc>
              <a:spcBef>
                <a:spcPct val="0"/>
              </a:spcBef>
              <a:spcAft>
                <a:spcPct val="0"/>
              </a:spcAft>
              <a:buClrTx/>
              <a:buSzTx/>
              <a:buFontTx/>
              <a:buNone/>
              <a:tabLst>
                <a:tab pos="1487158" algn="l"/>
              </a:tabLst>
              <a:defRPr/>
            </a:pPr>
            <a:endParaRPr kumimoji="0" lang="en-US" sz="1400" b="1" i="0" u="none" strike="noStrike" kern="1200" cap="none" spc="0" normalizeH="0" baseline="0" noProof="0">
              <a:ln w="3175">
                <a:noFill/>
              </a:ln>
              <a:gradFill>
                <a:gsLst>
                  <a:gs pos="92661">
                    <a:srgbClr val="FFFFFF"/>
                  </a:gs>
                  <a:gs pos="78000">
                    <a:srgbClr val="FFFFFF"/>
                  </a:gs>
                </a:gsLst>
                <a:path path="circle">
                  <a:fillToRect l="100000" b="100000"/>
                </a:path>
              </a:gradFill>
              <a:effectLst/>
              <a:uLnTx/>
              <a:uFillTx/>
              <a:latin typeface="Segoe UI Variable Display Semib" pitchFamily="2" charset="0"/>
              <a:ea typeface="+mn-ea"/>
              <a:cs typeface="Segoe UI" pitchFamily="34" charset="0"/>
            </a:endParaRPr>
          </a:p>
        </p:txBody>
      </p:sp>
      <p:sp>
        <p:nvSpPr>
          <p:cNvPr id="9" name="Rectangle: Rounded Corners 8">
            <a:extLst>
              <a:ext uri="{FF2B5EF4-FFF2-40B4-BE49-F238E27FC236}">
                <a16:creationId xmlns:a16="http://schemas.microsoft.com/office/drawing/2014/main" id="{A9BB0ED8-F2F8-85C7-056A-6FF508FBA281}"/>
              </a:ext>
              <a:ext uri="{C183D7F6-B498-43B3-948B-1728B52AA6E4}">
                <adec:decorative xmlns:adec="http://schemas.microsoft.com/office/drawing/2017/decorative" val="0"/>
              </a:ext>
            </a:extLst>
          </p:cNvPr>
          <p:cNvSpPr/>
          <p:nvPr/>
        </p:nvSpPr>
        <p:spPr bwMode="auto">
          <a:xfrm>
            <a:off x="7722903" y="2143091"/>
            <a:ext cx="1984248" cy="365760"/>
          </a:xfrm>
          <a:prstGeom prst="roundRect">
            <a:avLst>
              <a:gd name="adj" fmla="val 34256"/>
            </a:avLst>
          </a:prstGeom>
          <a:solidFill>
            <a:srgbClr val="EDF6F3"/>
          </a:solidFill>
          <a:ln w="19050">
            <a:solidFill>
              <a:srgbClr val="B8B8B7"/>
            </a:solidFill>
          </a:ln>
        </p:spPr>
        <p:txBody>
          <a:bodyPr wrap="square" lIns="91440" tIns="18288" rIns="91440" bIns="36576" rtlCol="0" anchor="ctr" anchorCtr="0">
            <a:noAutofit/>
          </a:bodyPr>
          <a:lstStyle>
            <a:defPPr>
              <a:defRPr lang="en-US"/>
            </a:defPPr>
            <a:lvl1pPr marL="0" algn="l" defTabSz="717626" rtl="0" eaLnBrk="1" latinLnBrk="0" hangingPunct="1">
              <a:defRPr sz="1413" kern="1200">
                <a:solidFill>
                  <a:schemeClr val="tx1"/>
                </a:solidFill>
                <a:latin typeface="+mn-lt"/>
                <a:ea typeface="+mn-ea"/>
                <a:cs typeface="+mn-cs"/>
              </a:defRPr>
            </a:lvl1pPr>
            <a:lvl2pPr marL="358814" algn="l" defTabSz="717626" rtl="0" eaLnBrk="1" latinLnBrk="0" hangingPunct="1">
              <a:defRPr sz="1413" kern="1200">
                <a:solidFill>
                  <a:schemeClr val="tx1"/>
                </a:solidFill>
                <a:latin typeface="+mn-lt"/>
                <a:ea typeface="+mn-ea"/>
                <a:cs typeface="+mn-cs"/>
              </a:defRPr>
            </a:lvl2pPr>
            <a:lvl3pPr marL="717626" algn="l" defTabSz="717626" rtl="0" eaLnBrk="1" latinLnBrk="0" hangingPunct="1">
              <a:defRPr sz="1413" kern="1200">
                <a:solidFill>
                  <a:schemeClr val="tx1"/>
                </a:solidFill>
                <a:latin typeface="+mn-lt"/>
                <a:ea typeface="+mn-ea"/>
                <a:cs typeface="+mn-cs"/>
              </a:defRPr>
            </a:lvl3pPr>
            <a:lvl4pPr marL="1076440" algn="l" defTabSz="717626" rtl="0" eaLnBrk="1" latinLnBrk="0" hangingPunct="1">
              <a:defRPr sz="1413" kern="1200">
                <a:solidFill>
                  <a:schemeClr val="tx1"/>
                </a:solidFill>
                <a:latin typeface="+mn-lt"/>
                <a:ea typeface="+mn-ea"/>
                <a:cs typeface="+mn-cs"/>
              </a:defRPr>
            </a:lvl4pPr>
            <a:lvl5pPr marL="1435252" algn="l" defTabSz="717626" rtl="0" eaLnBrk="1" latinLnBrk="0" hangingPunct="1">
              <a:defRPr sz="1413" kern="1200">
                <a:solidFill>
                  <a:schemeClr val="tx1"/>
                </a:solidFill>
                <a:latin typeface="+mn-lt"/>
                <a:ea typeface="+mn-ea"/>
                <a:cs typeface="+mn-cs"/>
              </a:defRPr>
            </a:lvl5pPr>
            <a:lvl6pPr marL="1794066" algn="l" defTabSz="717626" rtl="0" eaLnBrk="1" latinLnBrk="0" hangingPunct="1">
              <a:defRPr sz="1413" kern="1200">
                <a:solidFill>
                  <a:schemeClr val="tx1"/>
                </a:solidFill>
                <a:latin typeface="+mn-lt"/>
                <a:ea typeface="+mn-ea"/>
                <a:cs typeface="+mn-cs"/>
              </a:defRPr>
            </a:lvl6pPr>
            <a:lvl7pPr marL="2152877" algn="l" defTabSz="717626" rtl="0" eaLnBrk="1" latinLnBrk="0" hangingPunct="1">
              <a:defRPr sz="1413" kern="1200">
                <a:solidFill>
                  <a:schemeClr val="tx1"/>
                </a:solidFill>
                <a:latin typeface="+mn-lt"/>
                <a:ea typeface="+mn-ea"/>
                <a:cs typeface="+mn-cs"/>
              </a:defRPr>
            </a:lvl7pPr>
            <a:lvl8pPr marL="2511691" algn="l" defTabSz="717626" rtl="0" eaLnBrk="1" latinLnBrk="0" hangingPunct="1">
              <a:defRPr sz="1413" kern="1200">
                <a:solidFill>
                  <a:schemeClr val="tx1"/>
                </a:solidFill>
                <a:latin typeface="+mn-lt"/>
                <a:ea typeface="+mn-ea"/>
                <a:cs typeface="+mn-cs"/>
              </a:defRPr>
            </a:lvl8pPr>
            <a:lvl9pPr marL="2870503" algn="l" defTabSz="717626" rtl="0" eaLnBrk="1" latinLnBrk="0" hangingPunct="1">
              <a:defRPr sz="1413" kern="1200">
                <a:solidFill>
                  <a:schemeClr val="tx1"/>
                </a:solidFill>
                <a:latin typeface="+mn-lt"/>
                <a:ea typeface="+mn-ea"/>
                <a:cs typeface="+mn-cs"/>
              </a:defRPr>
            </a:lvl9pPr>
          </a:lstStyle>
          <a:p>
            <a:pPr marL="0" marR="0" lvl="0" indent="0" algn="ctr" defTabSz="914437" rtl="0" eaLnBrk="1" fontAlgn="base" latinLnBrk="0" hangingPunct="1">
              <a:lnSpc>
                <a:spcPct val="100000"/>
              </a:lnSpc>
              <a:spcBef>
                <a:spcPct val="0"/>
              </a:spcBef>
              <a:spcAft>
                <a:spcPct val="0"/>
              </a:spcAft>
              <a:buClrTx/>
              <a:buSzTx/>
              <a:buFontTx/>
              <a:buNone/>
              <a:tabLst>
                <a:tab pos="1487158" algn="l"/>
              </a:tabLst>
              <a:defRPr/>
            </a:pPr>
            <a:r>
              <a:rPr kumimoji="0" lang="en-US" sz="1413" b="1" i="0" u="none" strike="noStrike" kern="1200" cap="none" spc="0" normalizeH="0" baseline="0" noProof="0">
                <a:ln w="3175">
                  <a:noFill/>
                </a:ln>
                <a:solidFill>
                  <a:srgbClr val="091F2C"/>
                </a:solidFill>
                <a:effectLst/>
                <a:uLnTx/>
                <a:uFillTx/>
                <a:latin typeface="Segoe UI Variable Display Semib" pitchFamily="2" charset="0"/>
                <a:ea typeface="+mn-ea"/>
                <a:cs typeface="Segoe UI" pitchFamily="34" charset="0"/>
              </a:rPr>
              <a:t>Approach</a:t>
            </a:r>
          </a:p>
        </p:txBody>
      </p:sp>
      <p:sp>
        <p:nvSpPr>
          <p:cNvPr id="10" name="TextBox 9">
            <a:extLst>
              <a:ext uri="{FF2B5EF4-FFF2-40B4-BE49-F238E27FC236}">
                <a16:creationId xmlns:a16="http://schemas.microsoft.com/office/drawing/2014/main" id="{36065FC0-B030-CB82-1E04-AC17267E1D52}"/>
              </a:ext>
              <a:ext uri="{C183D7F6-B498-43B3-948B-1728B52AA6E4}">
                <adec:decorative xmlns:adec="http://schemas.microsoft.com/office/drawing/2017/decorative" val="0"/>
              </a:ext>
            </a:extLst>
          </p:cNvPr>
          <p:cNvSpPr txBox="1">
            <a:spLocks/>
          </p:cNvSpPr>
          <p:nvPr/>
        </p:nvSpPr>
        <p:spPr>
          <a:xfrm>
            <a:off x="6443151" y="2865551"/>
            <a:ext cx="4543752" cy="906764"/>
          </a:xfrm>
          <a:prstGeom prst="roundRect">
            <a:avLst>
              <a:gd name="adj" fmla="val 15219"/>
            </a:avLst>
          </a:prstGeom>
          <a:solidFill>
            <a:srgbClr val="194449">
              <a:alpha val="10000"/>
            </a:srgbClr>
          </a:solidFill>
        </p:spPr>
        <p:txBody>
          <a:bodyPr wrap="square" lIns="1280160" tIns="0" rIns="0" bIns="0" rtlCol="0" anchor="ctr" anchorCtr="0">
            <a:noAutofit/>
          </a:bodyPr>
          <a:lstStyle>
            <a:defPPr>
              <a:defRPr lang="en-US"/>
            </a:defPPr>
            <a:lvl1pPr marR="0" lvl="0" indent="0" algn="ctr" defTabSz="2275850" fontAlgn="base">
              <a:lnSpc>
                <a:spcPct val="100000"/>
              </a:lnSpc>
              <a:spcBef>
                <a:spcPts val="200"/>
              </a:spcBef>
              <a:spcAft>
                <a:spcPct val="0"/>
              </a:spcAft>
              <a:buClrTx/>
              <a:buSzTx/>
              <a:buFontTx/>
              <a:buNone/>
              <a:tabLst>
                <a:tab pos="3701239" algn="l"/>
              </a:tabLst>
              <a:defRPr kumimoji="0" sz="2000" b="1" i="0" u="none" strike="noStrike" cap="none" spc="0" normalizeH="0" baseline="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cs typeface="Segoe UI" pitchFamily="34" charset="0"/>
              </a:defRPr>
            </a:lvl1pPr>
          </a:lstStyle>
          <a:p>
            <a:pPr marL="0" marR="0" lvl="0" indent="0" algn="l" defTabSz="2275850" rtl="0" eaLnBrk="1" fontAlgn="base" latinLnBrk="0" hangingPunct="1">
              <a:lnSpc>
                <a:spcPct val="100000"/>
              </a:lnSpc>
              <a:spcBef>
                <a:spcPts val="200"/>
              </a:spcBef>
              <a:spcAft>
                <a:spcPct val="0"/>
              </a:spcAft>
              <a:buClrTx/>
              <a:buSzTx/>
              <a:buFontTx/>
              <a:buNone/>
              <a:tabLst>
                <a:tab pos="3701239" algn="l"/>
              </a:tabLst>
              <a:defRPr/>
            </a:pPr>
            <a:r>
              <a:rPr kumimoji="0" lang="en-US" sz="1800" b="1" i="0" u="none" strike="noStrike" kern="1200" cap="none" spc="0" normalizeH="0" baseline="0" noProof="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ea typeface="+mn-ea"/>
                <a:cs typeface="Segoe UI" pitchFamily="34" charset="0"/>
              </a:rPr>
              <a:t>AI Business Solutions</a:t>
            </a:r>
          </a:p>
        </p:txBody>
      </p:sp>
      <p:pic>
        <p:nvPicPr>
          <p:cNvPr id="13" name="Picture 12">
            <a:extLst>
              <a:ext uri="{FF2B5EF4-FFF2-40B4-BE49-F238E27FC236}">
                <a16:creationId xmlns:a16="http://schemas.microsoft.com/office/drawing/2014/main" id="{6C20E40E-2770-2EAF-3D69-259BD7396B14}"/>
              </a:ext>
              <a:ext uri="{C183D7F6-B498-43B3-948B-1728B52AA6E4}">
                <adec:decorative xmlns:adec="http://schemas.microsoft.com/office/drawing/2017/decorative" val="1"/>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7278579" y="3136816"/>
            <a:ext cx="364234" cy="364234"/>
          </a:xfrm>
          <a:prstGeom prst="rect">
            <a:avLst/>
          </a:prstGeom>
        </p:spPr>
      </p:pic>
      <p:sp>
        <p:nvSpPr>
          <p:cNvPr id="11" name="TextBox 10">
            <a:extLst>
              <a:ext uri="{FF2B5EF4-FFF2-40B4-BE49-F238E27FC236}">
                <a16:creationId xmlns:a16="http://schemas.microsoft.com/office/drawing/2014/main" id="{CE28D41C-D9FF-129C-2415-9866C5C9C497}"/>
              </a:ext>
              <a:ext uri="{C183D7F6-B498-43B3-948B-1728B52AA6E4}">
                <adec:decorative xmlns:adec="http://schemas.microsoft.com/office/drawing/2017/decorative" val="0"/>
              </a:ext>
            </a:extLst>
          </p:cNvPr>
          <p:cNvSpPr txBox="1">
            <a:spLocks/>
          </p:cNvSpPr>
          <p:nvPr/>
        </p:nvSpPr>
        <p:spPr>
          <a:xfrm>
            <a:off x="6443151" y="3815571"/>
            <a:ext cx="4543752" cy="906764"/>
          </a:xfrm>
          <a:prstGeom prst="roundRect">
            <a:avLst>
              <a:gd name="adj" fmla="val 15585"/>
            </a:avLst>
          </a:prstGeom>
          <a:solidFill>
            <a:srgbClr val="194449">
              <a:alpha val="10000"/>
            </a:srgbClr>
          </a:solidFill>
        </p:spPr>
        <p:txBody>
          <a:bodyPr wrap="square" lIns="1280160" tIns="0" rIns="0" bIns="0" rtlCol="0" anchor="ctr" anchorCtr="0">
            <a:noAutofit/>
          </a:bodyPr>
          <a:lstStyle>
            <a:defPPr>
              <a:defRPr lang="en-US"/>
            </a:defPPr>
            <a:lvl1pPr marR="0" lvl="0" indent="0" defTabSz="2275850" fontAlgn="base">
              <a:lnSpc>
                <a:spcPct val="100000"/>
              </a:lnSpc>
              <a:spcBef>
                <a:spcPts val="200"/>
              </a:spcBef>
              <a:spcAft>
                <a:spcPct val="0"/>
              </a:spcAft>
              <a:buClrTx/>
              <a:buSzTx/>
              <a:buFontTx/>
              <a:buNone/>
              <a:tabLst>
                <a:tab pos="3701239" algn="l"/>
              </a:tabLst>
              <a:defRPr kumimoji="0" b="1" i="0" u="none" strike="noStrike" cap="none" spc="0" normalizeH="0" baseline="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cs typeface="Segoe UI" pitchFamily="34" charset="0"/>
              </a:defRPr>
            </a:lvl1pPr>
          </a:lstStyle>
          <a:p>
            <a:pPr marL="0" marR="0" lvl="0" indent="0" algn="l" defTabSz="2275850" rtl="0" eaLnBrk="1" fontAlgn="base" latinLnBrk="0" hangingPunct="1">
              <a:lnSpc>
                <a:spcPct val="100000"/>
              </a:lnSpc>
              <a:spcBef>
                <a:spcPts val="200"/>
              </a:spcBef>
              <a:spcAft>
                <a:spcPct val="0"/>
              </a:spcAft>
              <a:buClrTx/>
              <a:buSzTx/>
              <a:buFontTx/>
              <a:buNone/>
              <a:tabLst>
                <a:tab pos="3701239" algn="l"/>
              </a:tabLst>
              <a:defRPr/>
            </a:pPr>
            <a:r>
              <a:rPr kumimoji="0" lang="en-US" sz="1800" b="1" i="0" u="none" strike="noStrike" kern="1200" cap="none" spc="0" normalizeH="0" baseline="0" noProof="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ea typeface="+mn-ea"/>
                <a:cs typeface="Segoe UI" pitchFamily="34" charset="0"/>
              </a:rPr>
              <a:t>Cloud &amp; AI Platforms</a:t>
            </a:r>
          </a:p>
        </p:txBody>
      </p:sp>
      <p:pic>
        <p:nvPicPr>
          <p:cNvPr id="14" name="Picture 13">
            <a:extLst>
              <a:ext uri="{FF2B5EF4-FFF2-40B4-BE49-F238E27FC236}">
                <a16:creationId xmlns:a16="http://schemas.microsoft.com/office/drawing/2014/main" id="{976D1650-5F43-E9F9-B15E-1145E4D8C811}"/>
              </a:ext>
              <a:ext uri="{C183D7F6-B498-43B3-948B-1728B52AA6E4}">
                <adec:decorative xmlns:adec="http://schemas.microsoft.com/office/drawing/2017/decorative" val="1"/>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7290838" y="4099095"/>
            <a:ext cx="339717" cy="339716"/>
          </a:xfrm>
          <a:prstGeom prst="rect">
            <a:avLst/>
          </a:prstGeom>
        </p:spPr>
      </p:pic>
      <p:sp>
        <p:nvSpPr>
          <p:cNvPr id="12" name="TextBox 11">
            <a:extLst>
              <a:ext uri="{FF2B5EF4-FFF2-40B4-BE49-F238E27FC236}">
                <a16:creationId xmlns:a16="http://schemas.microsoft.com/office/drawing/2014/main" id="{66616418-E3F5-0135-87D9-C6171DFE7048}"/>
              </a:ext>
              <a:ext uri="{C183D7F6-B498-43B3-948B-1728B52AA6E4}">
                <adec:decorative xmlns:adec="http://schemas.microsoft.com/office/drawing/2017/decorative" val="0"/>
              </a:ext>
            </a:extLst>
          </p:cNvPr>
          <p:cNvSpPr txBox="1">
            <a:spLocks/>
          </p:cNvSpPr>
          <p:nvPr/>
        </p:nvSpPr>
        <p:spPr>
          <a:xfrm>
            <a:off x="6443151" y="4765593"/>
            <a:ext cx="4543752" cy="906764"/>
          </a:xfrm>
          <a:prstGeom prst="roundRect">
            <a:avLst>
              <a:gd name="adj" fmla="val 15684"/>
            </a:avLst>
          </a:prstGeom>
          <a:solidFill>
            <a:srgbClr val="194449">
              <a:alpha val="10000"/>
            </a:srgbClr>
          </a:solidFill>
        </p:spPr>
        <p:txBody>
          <a:bodyPr wrap="square" lIns="1280160" tIns="0" rIns="0" bIns="0" rtlCol="0" anchor="ctr" anchorCtr="0">
            <a:noAutofit/>
          </a:bodyPr>
          <a:lstStyle>
            <a:defPPr>
              <a:defRPr lang="en-US"/>
            </a:defPPr>
            <a:lvl1pPr marR="0" lvl="0" indent="0" defTabSz="2275850" fontAlgn="base">
              <a:lnSpc>
                <a:spcPct val="100000"/>
              </a:lnSpc>
              <a:spcBef>
                <a:spcPts val="200"/>
              </a:spcBef>
              <a:spcAft>
                <a:spcPct val="0"/>
              </a:spcAft>
              <a:buClrTx/>
              <a:buSzTx/>
              <a:buFontTx/>
              <a:buNone/>
              <a:tabLst>
                <a:tab pos="3701239" algn="l"/>
              </a:tabLst>
              <a:defRPr kumimoji="0" b="1" i="0" u="none" strike="noStrike" cap="none" spc="0" normalizeH="0" baseline="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cs typeface="Segoe UI" pitchFamily="34" charset="0"/>
              </a:defRPr>
            </a:lvl1pPr>
          </a:lstStyle>
          <a:p>
            <a:pPr marL="0" marR="0" lvl="0" indent="0" algn="l" defTabSz="2275850" rtl="0" eaLnBrk="1" fontAlgn="base" latinLnBrk="0" hangingPunct="1">
              <a:lnSpc>
                <a:spcPct val="100000"/>
              </a:lnSpc>
              <a:spcBef>
                <a:spcPts val="200"/>
              </a:spcBef>
              <a:spcAft>
                <a:spcPct val="0"/>
              </a:spcAft>
              <a:buClrTx/>
              <a:buSzTx/>
              <a:buFontTx/>
              <a:buNone/>
              <a:tabLst>
                <a:tab pos="3701239" algn="l"/>
              </a:tabLst>
              <a:defRPr/>
            </a:pPr>
            <a:r>
              <a:rPr kumimoji="0" lang="en-US" sz="1800" b="1" i="0" u="none" strike="noStrike" kern="1200" cap="none" spc="0" normalizeH="0" baseline="0" noProof="0">
                <a:ln w="3175">
                  <a:noFill/>
                </a:ln>
                <a:gradFill>
                  <a:gsLst>
                    <a:gs pos="9174">
                      <a:srgbClr val="000000"/>
                    </a:gs>
                    <a:gs pos="42000">
                      <a:srgbClr val="000000"/>
                    </a:gs>
                  </a:gsLst>
                  <a:path path="circle">
                    <a:fillToRect l="100000" t="100000"/>
                  </a:path>
                </a:gradFill>
                <a:effectLst/>
                <a:uLnTx/>
                <a:uFillTx/>
                <a:latin typeface="Segoe UI Variable Display Semibold" pitchFamily="2" charset="0"/>
                <a:ea typeface="+mn-ea"/>
                <a:cs typeface="Segoe UI" pitchFamily="34" charset="0"/>
              </a:rPr>
              <a:t>Security</a:t>
            </a:r>
          </a:p>
        </p:txBody>
      </p:sp>
      <p:pic>
        <p:nvPicPr>
          <p:cNvPr id="15" name="Picture 8">
            <a:extLst>
              <a:ext uri="{FF2B5EF4-FFF2-40B4-BE49-F238E27FC236}">
                <a16:creationId xmlns:a16="http://schemas.microsoft.com/office/drawing/2014/main" id="{B4138EF5-F30D-9DCB-96FD-5714438B3101}"/>
              </a:ext>
              <a:ext uri="{C183D7F6-B498-43B3-948B-1728B52AA6E4}">
                <adec:decorative xmlns:adec="http://schemas.microsoft.com/office/drawing/2017/decorative" val="1"/>
              </a:ext>
            </a:extLst>
          </p:cNvPr>
          <p:cNvPicPr>
            <a:picLocks noChangeAspect="1"/>
          </p:cNvPicPr>
          <p:nvPr/>
        </p:nvPicPr>
        <p:blipFill>
          <a:blip r:embed="rId13"/>
          <a:srcRect t="13346" b="12252"/>
          <a:stretch/>
        </p:blipFill>
        <p:spPr>
          <a:xfrm>
            <a:off x="7262988" y="5071879"/>
            <a:ext cx="395416" cy="294192"/>
          </a:xfrm>
          <a:prstGeom prst="rect">
            <a:avLst/>
          </a:prstGeom>
        </p:spPr>
      </p:pic>
    </p:spTree>
    <p:extLst>
      <p:ext uri="{BB962C8B-B14F-4D97-AF65-F5344CB8AC3E}">
        <p14:creationId xmlns:p14="http://schemas.microsoft.com/office/powerpoint/2010/main" val="14846460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026617-CD63-B8DF-0DF4-582B11C8015D}"/>
            </a:ext>
          </a:extLst>
        </p:cNvPr>
        <p:cNvGrpSpPr/>
        <p:nvPr/>
      </p:nvGrpSpPr>
      <p:grpSpPr>
        <a:xfrm>
          <a:off x="0" y="0"/>
          <a:ext cx="0" cy="0"/>
          <a:chOff x="0" y="0"/>
          <a:chExt cx="0" cy="0"/>
        </a:xfrm>
      </p:grpSpPr>
      <p:sp>
        <p:nvSpPr>
          <p:cNvPr id="13" name="TextBox 12">
            <a:extLst>
              <a:ext uri="{FF2B5EF4-FFF2-40B4-BE49-F238E27FC236}">
                <a16:creationId xmlns:a16="http://schemas.microsoft.com/office/drawing/2014/main" id="{4A668427-5A93-2F9F-B7E2-7460CEBD57A3}"/>
              </a:ext>
              <a:ext uri="{C183D7F6-B498-43B3-948B-1728B52AA6E4}">
                <adec:decorative xmlns:adec="http://schemas.microsoft.com/office/drawing/2017/decorative" val="1"/>
              </a:ext>
            </a:extLst>
          </p:cNvPr>
          <p:cNvSpPr txBox="1">
            <a:spLocks/>
          </p:cNvSpPr>
          <p:nvPr/>
        </p:nvSpPr>
        <p:spPr>
          <a:xfrm>
            <a:off x="588263" y="1436688"/>
            <a:ext cx="11018520" cy="4925488"/>
          </a:xfrm>
          <a:prstGeom prst="roundRect">
            <a:avLst>
              <a:gd name="adj" fmla="val 4786"/>
            </a:avLst>
          </a:prstGeom>
          <a:noFill/>
          <a:ln w="12700">
            <a:solidFill>
              <a:schemeClr val="bg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defRPr lang="en-US"/>
            </a:defPPr>
            <a:lvl1pPr marR="0" lvl="0" indent="0" defTabSz="932472" fontAlgn="base">
              <a:lnSpc>
                <a:spcPct val="100000"/>
              </a:lnSpc>
              <a:spcBef>
                <a:spcPct val="0"/>
              </a:spcBef>
              <a:spcAft>
                <a:spcPct val="0"/>
              </a:spcAft>
              <a:buClrTx/>
              <a:buSzTx/>
              <a:buFontTx/>
              <a:buNone/>
              <a:tabLst/>
              <a:defRPr kumimoji="0" sz="2000" b="0" i="0" u="none" strike="noStrike" cap="none" spc="0" normalizeH="0" baseline="0">
                <a:ln>
                  <a:noFill/>
                </a:ln>
                <a:solidFill>
                  <a:srgbClr val="FFFFFF"/>
                </a:solidFill>
                <a:effectLst/>
                <a:uLnTx/>
                <a:uFillTx/>
                <a:latin typeface="Segoe UI"/>
                <a:ea typeface="Segoe UI" pitchFamily="34" charset="0"/>
                <a:cs typeface="Segoe UI" pitchFamily="34" charset="0"/>
              </a:defRPr>
            </a:lvl1pPr>
            <a:lvl2pPr marL="457183" defTabSz="914367">
              <a:defRPr sz="1765"/>
            </a:lvl2pPr>
            <a:lvl3pPr marL="914367" defTabSz="914367">
              <a:defRPr sz="1765"/>
            </a:lvl3pPr>
            <a:lvl4pPr marL="1371550" defTabSz="914367">
              <a:defRPr sz="1765"/>
            </a:lvl4pPr>
            <a:lvl5pPr marL="1828734" defTabSz="914367">
              <a:defRPr sz="1765"/>
            </a:lvl5pPr>
            <a:lvl6pPr marL="2285918" defTabSz="914367">
              <a:defRPr sz="1765"/>
            </a:lvl6pPr>
            <a:lvl7pPr marL="2743101" defTabSz="914367">
              <a:defRPr sz="1765"/>
            </a:lvl7pPr>
            <a:lvl8pPr marL="3200284" defTabSz="914367">
              <a:defRPr sz="1765"/>
            </a:lvl8pPr>
            <a:lvl9pPr marL="3657469" defTabSz="914367">
              <a:defRPr sz="1765"/>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cs typeface="Segoe UI" pitchFamily="34" charset="0"/>
            </a:endParaRPr>
          </a:p>
        </p:txBody>
      </p:sp>
      <p:sp>
        <p:nvSpPr>
          <p:cNvPr id="15" name="Rectangle: Rounded Corners 14">
            <a:extLst>
              <a:ext uri="{FF2B5EF4-FFF2-40B4-BE49-F238E27FC236}">
                <a16:creationId xmlns:a16="http://schemas.microsoft.com/office/drawing/2014/main" id="{005181D8-3E7E-567F-6619-2A0A7C121300}"/>
              </a:ext>
              <a:ext uri="{C183D7F6-B498-43B3-948B-1728B52AA6E4}">
                <adec:decorative xmlns:adec="http://schemas.microsoft.com/office/drawing/2017/decorative" val="1"/>
              </a:ext>
            </a:extLst>
          </p:cNvPr>
          <p:cNvSpPr>
            <a:spLocks/>
          </p:cNvSpPr>
          <p:nvPr/>
        </p:nvSpPr>
        <p:spPr bwMode="auto">
          <a:xfrm>
            <a:off x="721599" y="1573848"/>
            <a:ext cx="2584331" cy="4651168"/>
          </a:xfrm>
          <a:prstGeom prst="roundRect">
            <a:avLst>
              <a:gd name="adj" fmla="val 5275"/>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ea typeface="+mn-ea"/>
              <a:cs typeface="Segoe UI" pitchFamily="34" charset="0"/>
            </a:endParaRPr>
          </a:p>
        </p:txBody>
      </p:sp>
      <p:sp>
        <p:nvSpPr>
          <p:cNvPr id="17" name="Rectangle: Rounded Corners 16">
            <a:extLst>
              <a:ext uri="{FF2B5EF4-FFF2-40B4-BE49-F238E27FC236}">
                <a16:creationId xmlns:a16="http://schemas.microsoft.com/office/drawing/2014/main" id="{430290D6-77D5-D93F-506D-39D01E0DF9E8}"/>
              </a:ext>
              <a:ext uri="{C183D7F6-B498-43B3-948B-1728B52AA6E4}">
                <adec:decorative xmlns:adec="http://schemas.microsoft.com/office/drawing/2017/decorative" val="1"/>
              </a:ext>
            </a:extLst>
          </p:cNvPr>
          <p:cNvSpPr>
            <a:spLocks/>
          </p:cNvSpPr>
          <p:nvPr/>
        </p:nvSpPr>
        <p:spPr bwMode="auto">
          <a:xfrm>
            <a:off x="8886071" y="1573848"/>
            <a:ext cx="2584331" cy="4651168"/>
          </a:xfrm>
          <a:prstGeom prst="roundRect">
            <a:avLst>
              <a:gd name="adj" fmla="val 5275"/>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ea typeface="+mn-ea"/>
              <a:cs typeface="Segoe UI" pitchFamily="34" charset="0"/>
            </a:endParaRPr>
          </a:p>
        </p:txBody>
      </p:sp>
      <p:sp>
        <p:nvSpPr>
          <p:cNvPr id="20" name="Rectangle: Rounded Corners 19">
            <a:extLst>
              <a:ext uri="{FF2B5EF4-FFF2-40B4-BE49-F238E27FC236}">
                <a16:creationId xmlns:a16="http://schemas.microsoft.com/office/drawing/2014/main" id="{0F75BFFC-EFCB-DB0E-1B97-2B4EA059555E}"/>
              </a:ext>
              <a:ext uri="{C183D7F6-B498-43B3-948B-1728B52AA6E4}">
                <adec:decorative xmlns:adec="http://schemas.microsoft.com/office/drawing/2017/decorative" val="1"/>
              </a:ext>
            </a:extLst>
          </p:cNvPr>
          <p:cNvSpPr>
            <a:spLocks/>
          </p:cNvSpPr>
          <p:nvPr/>
        </p:nvSpPr>
        <p:spPr bwMode="auto">
          <a:xfrm>
            <a:off x="3443089" y="1573848"/>
            <a:ext cx="2584331" cy="4651168"/>
          </a:xfrm>
          <a:prstGeom prst="roundRect">
            <a:avLst>
              <a:gd name="adj" fmla="val 5275"/>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ea typeface="+mn-ea"/>
              <a:cs typeface="Segoe UI" pitchFamily="34" charset="0"/>
            </a:endParaRPr>
          </a:p>
        </p:txBody>
      </p:sp>
      <p:sp>
        <p:nvSpPr>
          <p:cNvPr id="22" name="Rectangle: Rounded Corners 21">
            <a:extLst>
              <a:ext uri="{FF2B5EF4-FFF2-40B4-BE49-F238E27FC236}">
                <a16:creationId xmlns:a16="http://schemas.microsoft.com/office/drawing/2014/main" id="{F2557B76-3BBA-0F77-A9DF-ACE99D7AF8C2}"/>
              </a:ext>
              <a:ext uri="{C183D7F6-B498-43B3-948B-1728B52AA6E4}">
                <adec:decorative xmlns:adec="http://schemas.microsoft.com/office/drawing/2017/decorative" val="1"/>
              </a:ext>
            </a:extLst>
          </p:cNvPr>
          <p:cNvSpPr>
            <a:spLocks/>
          </p:cNvSpPr>
          <p:nvPr/>
        </p:nvSpPr>
        <p:spPr bwMode="auto">
          <a:xfrm>
            <a:off x="6164580" y="1573848"/>
            <a:ext cx="2584331" cy="4651168"/>
          </a:xfrm>
          <a:prstGeom prst="roundRect">
            <a:avLst>
              <a:gd name="adj" fmla="val 5275"/>
            </a:avLst>
          </a:prstGeom>
          <a:solidFill>
            <a:schemeClr val="bg1">
              <a:alpha val="65000"/>
            </a:schemeClr>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Sans Display"/>
              <a:ea typeface="+mn-ea"/>
              <a:cs typeface="Segoe UI" pitchFamily="34" charset="0"/>
            </a:endParaRPr>
          </a:p>
        </p:txBody>
      </p:sp>
      <p:sp>
        <p:nvSpPr>
          <p:cNvPr id="27" name="Oval 26">
            <a:extLst>
              <a:ext uri="{FF2B5EF4-FFF2-40B4-BE49-F238E27FC236}">
                <a16:creationId xmlns:a16="http://schemas.microsoft.com/office/drawing/2014/main" id="{A1AF2AC1-2445-FD0B-C577-BF5EA1913D77}"/>
              </a:ext>
              <a:ext uri="{C183D7F6-B498-43B3-948B-1728B52AA6E4}">
                <adec:decorative xmlns:adec="http://schemas.microsoft.com/office/drawing/2017/decorative" val="1"/>
              </a:ext>
            </a:extLst>
          </p:cNvPr>
          <p:cNvSpPr/>
          <p:nvPr/>
        </p:nvSpPr>
        <p:spPr bwMode="auto">
          <a:xfrm>
            <a:off x="1701316" y="1834098"/>
            <a:ext cx="624898" cy="624898"/>
          </a:xfrm>
          <a:prstGeom prst="ellipse">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endParaRPr kumimoji="0" lang="en-US" sz="1600" b="0" i="0" u="none" strike="noStrike" kern="1200" cap="none" spc="0" normalizeH="0" baseline="0" noProof="0">
              <a:ln w="3175">
                <a:noFill/>
              </a:ln>
              <a:solidFill>
                <a:srgbClr val="FFFFFF"/>
              </a:solidFill>
              <a:effectLst/>
              <a:uLnTx/>
              <a:uFillTx/>
              <a:latin typeface="Segoe UI Semibold"/>
              <a:ea typeface="+mn-ea"/>
              <a:cs typeface="+mn-cs"/>
            </a:endParaRPr>
          </a:p>
        </p:txBody>
      </p:sp>
      <p:sp>
        <p:nvSpPr>
          <p:cNvPr id="30" name="Graphic 30">
            <a:extLst>
              <a:ext uri="{FF2B5EF4-FFF2-40B4-BE49-F238E27FC236}">
                <a16:creationId xmlns:a16="http://schemas.microsoft.com/office/drawing/2014/main" id="{F684C2C2-F110-5331-DCE8-A123BA2D1514}"/>
              </a:ext>
              <a:ext uri="{C183D7F6-B498-43B3-948B-1728B52AA6E4}">
                <adec:decorative xmlns:adec="http://schemas.microsoft.com/office/drawing/2017/decorative" val="1"/>
              </a:ext>
            </a:extLst>
          </p:cNvPr>
          <p:cNvSpPr>
            <a:spLocks noChangeAspect="1"/>
          </p:cNvSpPr>
          <p:nvPr/>
        </p:nvSpPr>
        <p:spPr>
          <a:xfrm>
            <a:off x="1867444" y="2022176"/>
            <a:ext cx="292642" cy="248742"/>
          </a:xfrm>
          <a:custGeom>
            <a:avLst/>
            <a:gdLst>
              <a:gd name="connsiteX0" fmla="*/ 145993 w 486649"/>
              <a:gd name="connsiteY0" fmla="*/ 194658 h 413647"/>
              <a:gd name="connsiteX1" fmla="*/ 243322 w 486649"/>
              <a:gd name="connsiteY1" fmla="*/ 97329 h 413647"/>
              <a:gd name="connsiteX2" fmla="*/ 145993 w 486649"/>
              <a:gd name="connsiteY2" fmla="*/ 0 h 413647"/>
              <a:gd name="connsiteX3" fmla="*/ 48664 w 486649"/>
              <a:gd name="connsiteY3" fmla="*/ 97329 h 413647"/>
              <a:gd name="connsiteX4" fmla="*/ 145993 w 486649"/>
              <a:gd name="connsiteY4" fmla="*/ 194658 h 413647"/>
              <a:gd name="connsiteX5" fmla="*/ 364983 w 486649"/>
              <a:gd name="connsiteY5" fmla="*/ 194658 h 413647"/>
              <a:gd name="connsiteX6" fmla="*/ 437980 w 486649"/>
              <a:gd name="connsiteY6" fmla="*/ 121661 h 413647"/>
              <a:gd name="connsiteX7" fmla="*/ 364983 w 486649"/>
              <a:gd name="connsiteY7" fmla="*/ 48664 h 413647"/>
              <a:gd name="connsiteX8" fmla="*/ 291987 w 486649"/>
              <a:gd name="connsiteY8" fmla="*/ 121661 h 413647"/>
              <a:gd name="connsiteX9" fmla="*/ 364983 w 486649"/>
              <a:gd name="connsiteY9" fmla="*/ 194658 h 413647"/>
              <a:gd name="connsiteX10" fmla="*/ 54747 w 486649"/>
              <a:gd name="connsiteY10" fmla="*/ 243322 h 413647"/>
              <a:gd name="connsiteX11" fmla="*/ 0 w 486649"/>
              <a:gd name="connsiteY11" fmla="*/ 298070 h 413647"/>
              <a:gd name="connsiteX12" fmla="*/ 0 w 486649"/>
              <a:gd name="connsiteY12" fmla="*/ 304153 h 413647"/>
              <a:gd name="connsiteX13" fmla="*/ 145993 w 486649"/>
              <a:gd name="connsiteY13" fmla="*/ 413648 h 413647"/>
              <a:gd name="connsiteX14" fmla="*/ 291987 w 486649"/>
              <a:gd name="connsiteY14" fmla="*/ 304153 h 413647"/>
              <a:gd name="connsiteX15" fmla="*/ 291987 w 486649"/>
              <a:gd name="connsiteY15" fmla="*/ 298070 h 413647"/>
              <a:gd name="connsiteX16" fmla="*/ 237239 w 486649"/>
              <a:gd name="connsiteY16" fmla="*/ 243322 h 413647"/>
              <a:gd name="connsiteX17" fmla="*/ 54747 w 486649"/>
              <a:gd name="connsiteY17" fmla="*/ 243322 h 413647"/>
              <a:gd name="connsiteX18" fmla="*/ 364988 w 486649"/>
              <a:gd name="connsiteY18" fmla="*/ 377149 h 413647"/>
              <a:gd name="connsiteX19" fmla="*/ 297955 w 486649"/>
              <a:gd name="connsiteY19" fmla="*/ 365995 h 413647"/>
              <a:gd name="connsiteX20" fmla="*/ 313214 w 486649"/>
              <a:gd name="connsiteY20" fmla="*/ 328086 h 413647"/>
              <a:gd name="connsiteX21" fmla="*/ 315864 w 486649"/>
              <a:gd name="connsiteY21" fmla="*/ 312311 h 413647"/>
              <a:gd name="connsiteX22" fmla="*/ 316246 w 486649"/>
              <a:gd name="connsiteY22" fmla="*/ 307162 h 413647"/>
              <a:gd name="connsiteX23" fmla="*/ 316309 w 486649"/>
              <a:gd name="connsiteY23" fmla="*/ 305377 h 413647"/>
              <a:gd name="connsiteX24" fmla="*/ 316321 w 486649"/>
              <a:gd name="connsiteY24" fmla="*/ 304693 h 413647"/>
              <a:gd name="connsiteX25" fmla="*/ 316324 w 486649"/>
              <a:gd name="connsiteY25" fmla="*/ 304403 h 413647"/>
              <a:gd name="connsiteX26" fmla="*/ 316324 w 486649"/>
              <a:gd name="connsiteY26" fmla="*/ 304274 h 413647"/>
              <a:gd name="connsiteX27" fmla="*/ 316324 w 486649"/>
              <a:gd name="connsiteY27" fmla="*/ 304211 h 413647"/>
              <a:gd name="connsiteX28" fmla="*/ 316324 w 486649"/>
              <a:gd name="connsiteY28" fmla="*/ 304153 h 413647"/>
              <a:gd name="connsiteX29" fmla="*/ 316324 w 486649"/>
              <a:gd name="connsiteY29" fmla="*/ 298070 h 413647"/>
              <a:gd name="connsiteX30" fmla="*/ 294364 w 486649"/>
              <a:gd name="connsiteY30" fmla="*/ 243378 h 413647"/>
              <a:gd name="connsiteX31" fmla="*/ 296858 w 486649"/>
              <a:gd name="connsiteY31" fmla="*/ 243322 h 413647"/>
              <a:gd name="connsiteX32" fmla="*/ 433118 w 486649"/>
              <a:gd name="connsiteY32" fmla="*/ 243322 h 413647"/>
              <a:gd name="connsiteX33" fmla="*/ 486649 w 486649"/>
              <a:gd name="connsiteY33" fmla="*/ 296853 h 413647"/>
              <a:gd name="connsiteX34" fmla="*/ 364988 w 486649"/>
              <a:gd name="connsiteY34" fmla="*/ 377149 h 41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86649" h="413647">
                <a:moveTo>
                  <a:pt x="145993" y="194658"/>
                </a:moveTo>
                <a:cubicBezTo>
                  <a:pt x="199746" y="194658"/>
                  <a:pt x="243322" y="151081"/>
                  <a:pt x="243322" y="97329"/>
                </a:cubicBezTo>
                <a:cubicBezTo>
                  <a:pt x="243322" y="43576"/>
                  <a:pt x="199746" y="0"/>
                  <a:pt x="145993" y="0"/>
                </a:cubicBezTo>
                <a:cubicBezTo>
                  <a:pt x="92240" y="0"/>
                  <a:pt x="48664" y="43576"/>
                  <a:pt x="48664" y="97329"/>
                </a:cubicBezTo>
                <a:cubicBezTo>
                  <a:pt x="48664" y="151081"/>
                  <a:pt x="92240" y="194658"/>
                  <a:pt x="145993" y="194658"/>
                </a:cubicBezTo>
                <a:close/>
                <a:moveTo>
                  <a:pt x="364983" y="194658"/>
                </a:moveTo>
                <a:cubicBezTo>
                  <a:pt x="405299" y="194658"/>
                  <a:pt x="437980" y="161977"/>
                  <a:pt x="437980" y="121661"/>
                </a:cubicBezTo>
                <a:cubicBezTo>
                  <a:pt x="437980" y="81346"/>
                  <a:pt x="405299" y="48664"/>
                  <a:pt x="364983" y="48664"/>
                </a:cubicBezTo>
                <a:cubicBezTo>
                  <a:pt x="324667" y="48664"/>
                  <a:pt x="291987" y="81346"/>
                  <a:pt x="291987" y="121661"/>
                </a:cubicBezTo>
                <a:cubicBezTo>
                  <a:pt x="291987" y="161977"/>
                  <a:pt x="324667" y="194658"/>
                  <a:pt x="364983" y="194658"/>
                </a:cubicBezTo>
                <a:close/>
                <a:moveTo>
                  <a:pt x="54747" y="243322"/>
                </a:moveTo>
                <a:cubicBezTo>
                  <a:pt x="24511" y="243322"/>
                  <a:pt x="0" y="267834"/>
                  <a:pt x="0" y="298070"/>
                </a:cubicBezTo>
                <a:lnTo>
                  <a:pt x="0" y="304153"/>
                </a:lnTo>
                <a:cubicBezTo>
                  <a:pt x="0" y="304153"/>
                  <a:pt x="0" y="413648"/>
                  <a:pt x="145993" y="413648"/>
                </a:cubicBezTo>
                <a:cubicBezTo>
                  <a:pt x="291987" y="413648"/>
                  <a:pt x="291987" y="304153"/>
                  <a:pt x="291987" y="304153"/>
                </a:cubicBezTo>
                <a:lnTo>
                  <a:pt x="291987" y="298070"/>
                </a:lnTo>
                <a:cubicBezTo>
                  <a:pt x="291987" y="267834"/>
                  <a:pt x="267474" y="243322"/>
                  <a:pt x="237239" y="243322"/>
                </a:cubicBezTo>
                <a:lnTo>
                  <a:pt x="54747" y="243322"/>
                </a:lnTo>
                <a:close/>
                <a:moveTo>
                  <a:pt x="364988" y="377149"/>
                </a:moveTo>
                <a:cubicBezTo>
                  <a:pt x="336490" y="377149"/>
                  <a:pt x="314667" y="372743"/>
                  <a:pt x="297955" y="365995"/>
                </a:cubicBezTo>
                <a:cubicBezTo>
                  <a:pt x="306277" y="352007"/>
                  <a:pt x="310769" y="338563"/>
                  <a:pt x="313214" y="328086"/>
                </a:cubicBezTo>
                <a:cubicBezTo>
                  <a:pt x="314684" y="321786"/>
                  <a:pt x="315455" y="316384"/>
                  <a:pt x="315864" y="312311"/>
                </a:cubicBezTo>
                <a:cubicBezTo>
                  <a:pt x="316068" y="310265"/>
                  <a:pt x="316182" y="308532"/>
                  <a:pt x="316246" y="307162"/>
                </a:cubicBezTo>
                <a:cubicBezTo>
                  <a:pt x="316277" y="306476"/>
                  <a:pt x="316297" y="305878"/>
                  <a:pt x="316309" y="305377"/>
                </a:cubicBezTo>
                <a:lnTo>
                  <a:pt x="316321" y="304693"/>
                </a:lnTo>
                <a:lnTo>
                  <a:pt x="316324" y="304403"/>
                </a:lnTo>
                <a:lnTo>
                  <a:pt x="316324" y="304274"/>
                </a:lnTo>
                <a:lnTo>
                  <a:pt x="316324" y="304211"/>
                </a:lnTo>
                <a:cubicBezTo>
                  <a:pt x="316324" y="304133"/>
                  <a:pt x="316324" y="304153"/>
                  <a:pt x="316324" y="304153"/>
                </a:cubicBezTo>
                <a:lnTo>
                  <a:pt x="316324" y="298070"/>
                </a:lnTo>
                <a:cubicBezTo>
                  <a:pt x="316324" y="276849"/>
                  <a:pt x="307965" y="257583"/>
                  <a:pt x="294364" y="243378"/>
                </a:cubicBezTo>
                <a:cubicBezTo>
                  <a:pt x="295189" y="243342"/>
                  <a:pt x="296021" y="243322"/>
                  <a:pt x="296858" y="243322"/>
                </a:cubicBezTo>
                <a:lnTo>
                  <a:pt x="433118" y="243322"/>
                </a:lnTo>
                <a:cubicBezTo>
                  <a:pt x="462682" y="243322"/>
                  <a:pt x="486649" y="267289"/>
                  <a:pt x="486649" y="296853"/>
                </a:cubicBezTo>
                <a:cubicBezTo>
                  <a:pt x="486649" y="296853"/>
                  <a:pt x="486649" y="377149"/>
                  <a:pt x="364988" y="377149"/>
                </a:cubicBezTo>
                <a:close/>
              </a:path>
            </a:pathLst>
          </a:custGeom>
          <a:solidFill>
            <a:schemeClr val="bg1"/>
          </a:solidFill>
          <a:ln w="11579" cap="flat">
            <a:noFill/>
            <a:prstDash val="solid"/>
            <a:miter/>
          </a:ln>
          <a:effectLst/>
        </p:spPr>
        <p:txBody>
          <a:bodyPr rot="0" spcFirstLastPara="0" vertOverflow="overflow" horzOverflow="overflow" vert="horz" wrap="square" lIns="130628" tIns="65315" rIns="130628" bIns="65315" numCol="1" spcCol="0" rtlCol="0" fromWordArt="0" anchor="ctr" anchorCtr="0" forceAA="0" compatLnSpc="1">
            <a:prstTxWarp prst="textNoShape">
              <a:avLst/>
            </a:prstTxWarp>
            <a:noAutofit/>
          </a:bodyPr>
          <a:lstStyle/>
          <a:p>
            <a:pPr marL="0" marR="0" lvl="0" indent="0" algn="l" defTabSz="1025203" rtl="0" eaLnBrk="1" fontAlgn="auto" latinLnBrk="0" hangingPunct="1">
              <a:lnSpc>
                <a:spcPct val="100000"/>
              </a:lnSpc>
              <a:spcBef>
                <a:spcPts val="0"/>
              </a:spcBef>
              <a:spcAft>
                <a:spcPts val="0"/>
              </a:spcAft>
              <a:buClrTx/>
              <a:buSzTx/>
              <a:buFontTx/>
              <a:buNone/>
              <a:tabLst/>
              <a:defRPr/>
            </a:pPr>
            <a:endParaRPr kumimoji="0" lang="en-US" sz="169" b="1" i="0" u="none" strike="noStrike" kern="1200" cap="none" spc="0" normalizeH="0" baseline="0" noProof="0">
              <a:ln>
                <a:noFill/>
              </a:ln>
              <a:solidFill>
                <a:srgbClr val="000000"/>
              </a:solidFill>
              <a:effectLst/>
              <a:uLnTx/>
              <a:uFillTx/>
              <a:latin typeface="Segoe UI Variable Display Semib" pitchFamily="2" charset="0"/>
              <a:ea typeface="+mn-ea"/>
              <a:cs typeface="Segoe Sans Display Semibold" pitchFamily="2" charset="0"/>
            </a:endParaRPr>
          </a:p>
        </p:txBody>
      </p:sp>
      <p:cxnSp>
        <p:nvCxnSpPr>
          <p:cNvPr id="31" name="Straight Connector 30">
            <a:extLst>
              <a:ext uri="{FF2B5EF4-FFF2-40B4-BE49-F238E27FC236}">
                <a16:creationId xmlns:a16="http://schemas.microsoft.com/office/drawing/2014/main" id="{2579EC6D-F964-0FD3-2DAF-66BAF21D19A8}"/>
              </a:ext>
              <a:ext uri="{C183D7F6-B498-43B3-948B-1728B52AA6E4}">
                <adec:decorative xmlns:adec="http://schemas.microsoft.com/office/drawing/2017/decorative" val="1"/>
              </a:ext>
            </a:extLst>
          </p:cNvPr>
          <p:cNvCxnSpPr>
            <a:cxnSpLocks/>
          </p:cNvCxnSpPr>
          <p:nvPr/>
        </p:nvCxnSpPr>
        <p:spPr>
          <a:xfrm flipH="1">
            <a:off x="789029" y="3276671"/>
            <a:ext cx="2449470" cy="0"/>
          </a:xfrm>
          <a:prstGeom prst="line">
            <a:avLst/>
          </a:prstGeom>
          <a:ln w="6350">
            <a:solidFill>
              <a:schemeClr val="bg1">
                <a:lumMod val="8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57A6F886-CDDF-2AF7-9BF5-CD80D0CC0736}"/>
              </a:ext>
              <a:ext uri="{C183D7F6-B498-43B3-948B-1728B52AA6E4}">
                <adec:decorative xmlns:adec="http://schemas.microsoft.com/office/drawing/2017/decorative" val="1"/>
              </a:ext>
            </a:extLst>
          </p:cNvPr>
          <p:cNvCxnSpPr>
            <a:cxnSpLocks/>
          </p:cNvCxnSpPr>
          <p:nvPr/>
        </p:nvCxnSpPr>
        <p:spPr>
          <a:xfrm flipH="1">
            <a:off x="3510519" y="3276671"/>
            <a:ext cx="2449470" cy="0"/>
          </a:xfrm>
          <a:prstGeom prst="line">
            <a:avLst/>
          </a:prstGeom>
          <a:ln w="6350">
            <a:solidFill>
              <a:schemeClr val="bg1">
                <a:lumMod val="8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E821A319-DF0B-69FD-66CE-C27821424DF0}"/>
              </a:ext>
              <a:ext uri="{C183D7F6-B498-43B3-948B-1728B52AA6E4}">
                <adec:decorative xmlns:adec="http://schemas.microsoft.com/office/drawing/2017/decorative" val="1"/>
              </a:ext>
            </a:extLst>
          </p:cNvPr>
          <p:cNvCxnSpPr>
            <a:cxnSpLocks/>
          </p:cNvCxnSpPr>
          <p:nvPr/>
        </p:nvCxnSpPr>
        <p:spPr>
          <a:xfrm flipH="1">
            <a:off x="6232011" y="3276671"/>
            <a:ext cx="2449470" cy="0"/>
          </a:xfrm>
          <a:prstGeom prst="line">
            <a:avLst/>
          </a:prstGeom>
          <a:ln w="6350">
            <a:solidFill>
              <a:schemeClr val="bg1">
                <a:lumMod val="8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ABDA0575-3750-59F2-ACC8-C45F4F01FFB3}"/>
              </a:ext>
              <a:ext uri="{C183D7F6-B498-43B3-948B-1728B52AA6E4}">
                <adec:decorative xmlns:adec="http://schemas.microsoft.com/office/drawing/2017/decorative" val="1"/>
              </a:ext>
            </a:extLst>
          </p:cNvPr>
          <p:cNvCxnSpPr>
            <a:cxnSpLocks/>
          </p:cNvCxnSpPr>
          <p:nvPr/>
        </p:nvCxnSpPr>
        <p:spPr>
          <a:xfrm flipH="1">
            <a:off x="8953501" y="3276671"/>
            <a:ext cx="2449470" cy="0"/>
          </a:xfrm>
          <a:prstGeom prst="line">
            <a:avLst/>
          </a:prstGeom>
          <a:ln w="6350">
            <a:solidFill>
              <a:schemeClr val="bg1">
                <a:lumMod val="8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7" name="Oval 36">
            <a:extLst>
              <a:ext uri="{FF2B5EF4-FFF2-40B4-BE49-F238E27FC236}">
                <a16:creationId xmlns:a16="http://schemas.microsoft.com/office/drawing/2014/main" id="{2ED3E70E-B613-C29E-B3E4-75DA5FA5AEC7}"/>
              </a:ext>
              <a:ext uri="{C183D7F6-B498-43B3-948B-1728B52AA6E4}">
                <adec:decorative xmlns:adec="http://schemas.microsoft.com/office/drawing/2017/decorative" val="1"/>
              </a:ext>
            </a:extLst>
          </p:cNvPr>
          <p:cNvSpPr/>
          <p:nvPr/>
        </p:nvSpPr>
        <p:spPr bwMode="auto">
          <a:xfrm>
            <a:off x="4422805" y="1834098"/>
            <a:ext cx="624898" cy="624898"/>
          </a:xfrm>
          <a:prstGeom prst="ellipse">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endParaRPr kumimoji="0" lang="en-US" sz="1600" b="0" i="0" u="none" strike="noStrike" kern="1200" cap="none" spc="0" normalizeH="0" baseline="0" noProof="0">
              <a:ln w="3175">
                <a:noFill/>
              </a:ln>
              <a:solidFill>
                <a:srgbClr val="FFFFFF"/>
              </a:solidFill>
              <a:effectLst/>
              <a:uLnTx/>
              <a:uFillTx/>
              <a:latin typeface="Segoe UI Semibold"/>
              <a:ea typeface="+mn-ea"/>
              <a:cs typeface="+mn-cs"/>
            </a:endParaRPr>
          </a:p>
        </p:txBody>
      </p:sp>
      <p:sp>
        <p:nvSpPr>
          <p:cNvPr id="40" name="Oval 39">
            <a:extLst>
              <a:ext uri="{FF2B5EF4-FFF2-40B4-BE49-F238E27FC236}">
                <a16:creationId xmlns:a16="http://schemas.microsoft.com/office/drawing/2014/main" id="{2ECE4CE1-C3FE-CBB7-475F-548A90996842}"/>
              </a:ext>
              <a:ext uri="{C183D7F6-B498-43B3-948B-1728B52AA6E4}">
                <adec:decorative xmlns:adec="http://schemas.microsoft.com/office/drawing/2017/decorative" val="1"/>
              </a:ext>
            </a:extLst>
          </p:cNvPr>
          <p:cNvSpPr/>
          <p:nvPr/>
        </p:nvSpPr>
        <p:spPr bwMode="auto">
          <a:xfrm>
            <a:off x="7144296" y="1834098"/>
            <a:ext cx="624898" cy="624898"/>
          </a:xfrm>
          <a:prstGeom prst="ellipse">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endParaRPr kumimoji="0" lang="en-US" sz="1600" b="0" i="0" u="none" strike="noStrike" kern="1200" cap="none" spc="0" normalizeH="0" baseline="0" noProof="0">
              <a:ln w="3175">
                <a:noFill/>
              </a:ln>
              <a:solidFill>
                <a:srgbClr val="FFFFFF"/>
              </a:solidFill>
              <a:effectLst/>
              <a:uLnTx/>
              <a:uFillTx/>
              <a:latin typeface="Segoe UI Semibold"/>
              <a:ea typeface="+mn-ea"/>
              <a:cs typeface="+mn-cs"/>
            </a:endParaRPr>
          </a:p>
        </p:txBody>
      </p:sp>
      <p:sp>
        <p:nvSpPr>
          <p:cNvPr id="41" name="Oval 40">
            <a:extLst>
              <a:ext uri="{FF2B5EF4-FFF2-40B4-BE49-F238E27FC236}">
                <a16:creationId xmlns:a16="http://schemas.microsoft.com/office/drawing/2014/main" id="{337AA761-D4DC-59A3-FFA7-839E91AB2D26}"/>
              </a:ext>
              <a:ext uri="{C183D7F6-B498-43B3-948B-1728B52AA6E4}">
                <adec:decorative xmlns:adec="http://schemas.microsoft.com/office/drawing/2017/decorative" val="1"/>
              </a:ext>
            </a:extLst>
          </p:cNvPr>
          <p:cNvSpPr/>
          <p:nvPr/>
        </p:nvSpPr>
        <p:spPr bwMode="auto">
          <a:xfrm>
            <a:off x="9865787" y="1834098"/>
            <a:ext cx="624898" cy="624898"/>
          </a:xfrm>
          <a:prstGeom prst="ellipse">
            <a:avLst/>
          </a:prstGeom>
          <a:gradFill flip="none" rotWithShape="1">
            <a:gsLst>
              <a:gs pos="80000">
                <a:srgbClr val="0A6BBA"/>
              </a:gs>
              <a:gs pos="0">
                <a:srgbClr val="AC35AF"/>
              </a:gs>
            </a:gsLst>
            <a:path path="circle">
              <a:fillToRect l="100000" t="100000"/>
            </a:path>
            <a:tileRect r="-100000" b="-100000"/>
          </a:gradFill>
          <a:ln w="15875" cap="rnd">
            <a:no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1205"/>
              </a:spcBef>
              <a:spcAft>
                <a:spcPts val="0"/>
              </a:spcAft>
              <a:buClrTx/>
              <a:buSzTx/>
              <a:buFontTx/>
              <a:buNone/>
              <a:tabLst>
                <a:tab pos="5665570" algn="l"/>
              </a:tabLst>
              <a:defRPr/>
            </a:pPr>
            <a:endParaRPr kumimoji="0" lang="en-US" sz="1600" b="0" i="0" u="none" strike="noStrike" kern="1200" cap="none" spc="0" normalizeH="0" baseline="0" noProof="0">
              <a:ln w="3175">
                <a:noFill/>
              </a:ln>
              <a:solidFill>
                <a:srgbClr val="FFFFFF"/>
              </a:solidFill>
              <a:effectLst/>
              <a:uLnTx/>
              <a:uFillTx/>
              <a:latin typeface="Segoe UI Semibold"/>
              <a:ea typeface="+mn-ea"/>
              <a:cs typeface="+mn-cs"/>
            </a:endParaRPr>
          </a:p>
        </p:txBody>
      </p:sp>
      <p:sp>
        <p:nvSpPr>
          <p:cNvPr id="45" name="Graphic 27">
            <a:extLst>
              <a:ext uri="{FF2B5EF4-FFF2-40B4-BE49-F238E27FC236}">
                <a16:creationId xmlns:a16="http://schemas.microsoft.com/office/drawing/2014/main" id="{8C97F9F9-9FCD-A2F8-BB7A-792616DF857B}"/>
              </a:ext>
              <a:ext uri="{C183D7F6-B498-43B3-948B-1728B52AA6E4}">
                <adec:decorative xmlns:adec="http://schemas.microsoft.com/office/drawing/2017/decorative" val="1"/>
              </a:ext>
            </a:extLst>
          </p:cNvPr>
          <p:cNvSpPr>
            <a:spLocks noChangeAspect="1"/>
          </p:cNvSpPr>
          <p:nvPr/>
        </p:nvSpPr>
        <p:spPr>
          <a:xfrm>
            <a:off x="4567515" y="1996024"/>
            <a:ext cx="335478" cy="301046"/>
          </a:xfrm>
          <a:custGeom>
            <a:avLst/>
            <a:gdLst>
              <a:gd name="connsiteX0" fmla="*/ 157427 w 421134"/>
              <a:gd name="connsiteY0" fmla="*/ 0 h 377911"/>
              <a:gd name="connsiteX1" fmla="*/ 0 w 421134"/>
              <a:gd name="connsiteY1" fmla="*/ 157427 h 377911"/>
              <a:gd name="connsiteX2" fmla="*/ 14764 w 421134"/>
              <a:gd name="connsiteY2" fmla="*/ 224069 h 377911"/>
              <a:gd name="connsiteX3" fmla="*/ 456 w 421134"/>
              <a:gd name="connsiteY3" fmla="*/ 290029 h 377911"/>
              <a:gd name="connsiteX4" fmla="*/ 24662 w 421134"/>
              <a:gd name="connsiteY4" fmla="*/ 314592 h 377911"/>
              <a:gd name="connsiteX5" fmla="*/ 92597 w 421134"/>
              <a:gd name="connsiteY5" fmla="*/ 300923 h 377911"/>
              <a:gd name="connsiteX6" fmla="*/ 157427 w 421134"/>
              <a:gd name="connsiteY6" fmla="*/ 314854 h 377911"/>
              <a:gd name="connsiteX7" fmla="*/ 314854 w 421134"/>
              <a:gd name="connsiteY7" fmla="*/ 157427 h 377911"/>
              <a:gd name="connsiteX8" fmla="*/ 157427 w 421134"/>
              <a:gd name="connsiteY8" fmla="*/ 0 h 377911"/>
              <a:gd name="connsiteX9" fmla="*/ 156628 w 421134"/>
              <a:gd name="connsiteY9" fmla="*/ 335836 h 377911"/>
              <a:gd name="connsiteX10" fmla="*/ 263672 w 421134"/>
              <a:gd name="connsiteY10" fmla="*/ 377829 h 377911"/>
              <a:gd name="connsiteX11" fmla="*/ 328488 w 421134"/>
              <a:gd name="connsiteY11" fmla="*/ 363904 h 377911"/>
              <a:gd name="connsiteX12" fmla="*/ 389643 w 421134"/>
              <a:gd name="connsiteY12" fmla="*/ 377340 h 377911"/>
              <a:gd name="connsiteX13" fmla="*/ 420444 w 421134"/>
              <a:gd name="connsiteY13" fmla="*/ 345868 h 377911"/>
              <a:gd name="connsiteX14" fmla="*/ 406343 w 421134"/>
              <a:gd name="connsiteY14" fmla="*/ 287025 h 377911"/>
              <a:gd name="connsiteX15" fmla="*/ 421099 w 421134"/>
              <a:gd name="connsiteY15" fmla="*/ 220402 h 377911"/>
              <a:gd name="connsiteX16" fmla="*/ 315169 w 421134"/>
              <a:gd name="connsiteY16" fmla="*/ 71590 h 377911"/>
              <a:gd name="connsiteX17" fmla="*/ 331953 w 421134"/>
              <a:gd name="connsiteY17" fmla="*/ 114559 h 377911"/>
              <a:gd name="connsiteX18" fmla="*/ 389613 w 421134"/>
              <a:gd name="connsiteY18" fmla="*/ 220402 h 377911"/>
              <a:gd name="connsiteX19" fmla="*/ 375674 w 421134"/>
              <a:gd name="connsiteY19" fmla="*/ 278058 h 377911"/>
              <a:gd name="connsiteX20" fmla="*/ 372935 w 421134"/>
              <a:gd name="connsiteY20" fmla="*/ 283369 h 377911"/>
              <a:gd name="connsiteX21" fmla="*/ 374408 w 421134"/>
              <a:gd name="connsiteY21" fmla="*/ 289158 h 377911"/>
              <a:gd name="connsiteX22" fmla="*/ 387873 w 421134"/>
              <a:gd name="connsiteY22" fmla="*/ 344795 h 377911"/>
              <a:gd name="connsiteX23" fmla="*/ 330377 w 421134"/>
              <a:gd name="connsiteY23" fmla="*/ 331999 h 377911"/>
              <a:gd name="connsiteX24" fmla="*/ 324825 w 421134"/>
              <a:gd name="connsiteY24" fmla="*/ 330679 h 377911"/>
              <a:gd name="connsiteX25" fmla="*/ 319716 w 421134"/>
              <a:gd name="connsiteY25" fmla="*/ 333221 h 377911"/>
              <a:gd name="connsiteX26" fmla="*/ 263672 w 421134"/>
              <a:gd name="connsiteY26" fmla="*/ 346344 h 377911"/>
              <a:gd name="connsiteX27" fmla="*/ 202403 w 421134"/>
              <a:gd name="connsiteY27" fmla="*/ 330463 h 377911"/>
              <a:gd name="connsiteX28" fmla="*/ 158721 w 421134"/>
              <a:gd name="connsiteY28" fmla="*/ 335849 h 377911"/>
              <a:gd name="connsiteX29" fmla="*/ 156628 w 421134"/>
              <a:gd name="connsiteY29" fmla="*/ 335836 h 37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1134" h="377911">
                <a:moveTo>
                  <a:pt x="157427" y="0"/>
                </a:moveTo>
                <a:cubicBezTo>
                  <a:pt x="70482" y="0"/>
                  <a:pt x="0" y="70482"/>
                  <a:pt x="0" y="157427"/>
                </a:cubicBezTo>
                <a:cubicBezTo>
                  <a:pt x="0" y="181220"/>
                  <a:pt x="5288" y="203816"/>
                  <a:pt x="14764" y="224069"/>
                </a:cubicBezTo>
                <a:cubicBezTo>
                  <a:pt x="8422" y="249784"/>
                  <a:pt x="2929" y="277250"/>
                  <a:pt x="456" y="290029"/>
                </a:cubicBezTo>
                <a:cubicBezTo>
                  <a:pt x="-2342" y="304491"/>
                  <a:pt x="10229" y="317161"/>
                  <a:pt x="24662" y="314592"/>
                </a:cubicBezTo>
                <a:cubicBezTo>
                  <a:pt x="37746" y="312262"/>
                  <a:pt x="66186" y="307019"/>
                  <a:pt x="92597" y="300923"/>
                </a:cubicBezTo>
                <a:cubicBezTo>
                  <a:pt x="112385" y="309875"/>
                  <a:pt x="134344" y="314854"/>
                  <a:pt x="157427" y="314854"/>
                </a:cubicBezTo>
                <a:cubicBezTo>
                  <a:pt x="244371" y="314854"/>
                  <a:pt x="314854" y="244371"/>
                  <a:pt x="314854" y="157427"/>
                </a:cubicBezTo>
                <a:cubicBezTo>
                  <a:pt x="314854" y="70482"/>
                  <a:pt x="244371" y="0"/>
                  <a:pt x="157427" y="0"/>
                </a:cubicBezTo>
                <a:close/>
                <a:moveTo>
                  <a:pt x="156628" y="335836"/>
                </a:moveTo>
                <a:cubicBezTo>
                  <a:pt x="184717" y="361896"/>
                  <a:pt x="222333" y="377829"/>
                  <a:pt x="263672" y="377829"/>
                </a:cubicBezTo>
                <a:cubicBezTo>
                  <a:pt x="286750" y="377829"/>
                  <a:pt x="308704" y="372853"/>
                  <a:pt x="328488" y="363904"/>
                </a:cubicBezTo>
                <a:cubicBezTo>
                  <a:pt x="350397" y="369032"/>
                  <a:pt x="374379" y="374150"/>
                  <a:pt x="389643" y="377340"/>
                </a:cubicBezTo>
                <a:cubicBezTo>
                  <a:pt x="408375" y="381255"/>
                  <a:pt x="424734" y="364442"/>
                  <a:pt x="420444" y="345868"/>
                </a:cubicBezTo>
                <a:cubicBezTo>
                  <a:pt x="417033" y="331103"/>
                  <a:pt x="411655" y="308184"/>
                  <a:pt x="406343" y="287025"/>
                </a:cubicBezTo>
                <a:cubicBezTo>
                  <a:pt x="415813" y="266776"/>
                  <a:pt x="421099" y="244186"/>
                  <a:pt x="421099" y="220402"/>
                </a:cubicBezTo>
                <a:cubicBezTo>
                  <a:pt x="421099" y="151491"/>
                  <a:pt x="376824" y="92923"/>
                  <a:pt x="315169" y="71590"/>
                </a:cubicBezTo>
                <a:cubicBezTo>
                  <a:pt x="322522" y="84962"/>
                  <a:pt x="328210" y="99378"/>
                  <a:pt x="331953" y="114559"/>
                </a:cubicBezTo>
                <a:cubicBezTo>
                  <a:pt x="366650" y="136989"/>
                  <a:pt x="389613" y="176014"/>
                  <a:pt x="389613" y="220402"/>
                </a:cubicBezTo>
                <a:cubicBezTo>
                  <a:pt x="389613" y="241212"/>
                  <a:pt x="384578" y="260800"/>
                  <a:pt x="375674" y="278058"/>
                </a:cubicBezTo>
                <a:lnTo>
                  <a:pt x="372935" y="283369"/>
                </a:lnTo>
                <a:lnTo>
                  <a:pt x="374408" y="289158"/>
                </a:lnTo>
                <a:cubicBezTo>
                  <a:pt x="379190" y="307955"/>
                  <a:pt x="384200" y="329040"/>
                  <a:pt x="387873" y="344795"/>
                </a:cubicBezTo>
                <a:cubicBezTo>
                  <a:pt x="371625" y="341359"/>
                  <a:pt x="349721" y="336605"/>
                  <a:pt x="330377" y="331999"/>
                </a:cubicBezTo>
                <a:lnTo>
                  <a:pt x="324825" y="330679"/>
                </a:lnTo>
                <a:lnTo>
                  <a:pt x="319716" y="333221"/>
                </a:lnTo>
                <a:cubicBezTo>
                  <a:pt x="302854" y="341615"/>
                  <a:pt x="283837" y="346344"/>
                  <a:pt x="263672" y="346344"/>
                </a:cubicBezTo>
                <a:cubicBezTo>
                  <a:pt x="241432" y="346344"/>
                  <a:pt x="220539" y="340578"/>
                  <a:pt x="202403" y="330463"/>
                </a:cubicBezTo>
                <a:cubicBezTo>
                  <a:pt x="188426" y="333981"/>
                  <a:pt x="173791" y="335849"/>
                  <a:pt x="158721" y="335849"/>
                </a:cubicBezTo>
                <a:cubicBezTo>
                  <a:pt x="158022" y="335849"/>
                  <a:pt x="157325" y="335845"/>
                  <a:pt x="156628" y="335836"/>
                </a:cubicBezTo>
                <a:close/>
              </a:path>
            </a:pathLst>
          </a:custGeom>
          <a:solidFill>
            <a:schemeClr val="bg1"/>
          </a:solidFill>
          <a:ln w="11579" cap="flat">
            <a:noFill/>
            <a:prstDash val="solid"/>
            <a:miter/>
          </a:ln>
          <a:effectLst/>
        </p:spPr>
        <p:txBody>
          <a:bodyPr rot="0" spcFirstLastPara="0" vertOverflow="overflow" horzOverflow="overflow" vert="horz" wrap="square" lIns="130628" tIns="65315" rIns="130628" bIns="65315" numCol="1" spcCol="0" rtlCol="0" fromWordArt="0" anchor="ctr" anchorCtr="0" forceAA="0" compatLnSpc="1">
            <a:prstTxWarp prst="textNoShape">
              <a:avLst/>
            </a:prstTxWarp>
            <a:noAutofit/>
          </a:bodyPr>
          <a:lstStyle/>
          <a:p>
            <a:pPr marL="0" marR="0" lvl="0" indent="0" algn="l" defTabSz="1025203" rtl="0" eaLnBrk="1" fontAlgn="auto" latinLnBrk="0" hangingPunct="1">
              <a:lnSpc>
                <a:spcPct val="100000"/>
              </a:lnSpc>
              <a:spcBef>
                <a:spcPts val="0"/>
              </a:spcBef>
              <a:spcAft>
                <a:spcPts val="0"/>
              </a:spcAft>
              <a:buClrTx/>
              <a:buSzTx/>
              <a:buFontTx/>
              <a:buNone/>
              <a:tabLst/>
              <a:defRPr/>
            </a:pPr>
            <a:endParaRPr kumimoji="0" lang="en-US" sz="169" b="1" i="0" u="none" strike="noStrike" kern="1200" cap="none" spc="0" normalizeH="0" baseline="0" noProof="0">
              <a:ln>
                <a:noFill/>
              </a:ln>
              <a:solidFill>
                <a:srgbClr val="000000"/>
              </a:solidFill>
              <a:effectLst/>
              <a:uLnTx/>
              <a:uFillTx/>
              <a:latin typeface="Segoe UI Variable Display Semib" pitchFamily="2" charset="0"/>
              <a:ea typeface="+mn-ea"/>
              <a:cs typeface="Segoe Sans Display Semibold" pitchFamily="2" charset="0"/>
            </a:endParaRPr>
          </a:p>
        </p:txBody>
      </p:sp>
      <p:sp>
        <p:nvSpPr>
          <p:cNvPr id="46" name="Graphic 20">
            <a:extLst>
              <a:ext uri="{FF2B5EF4-FFF2-40B4-BE49-F238E27FC236}">
                <a16:creationId xmlns:a16="http://schemas.microsoft.com/office/drawing/2014/main" id="{0FB1ABA9-7BAC-3435-B554-BA90715DE6F8}"/>
              </a:ext>
              <a:ext uri="{C183D7F6-B498-43B3-948B-1728B52AA6E4}">
                <adec:decorative xmlns:adec="http://schemas.microsoft.com/office/drawing/2017/decorative" val="1"/>
              </a:ext>
            </a:extLst>
          </p:cNvPr>
          <p:cNvSpPr>
            <a:spLocks noChangeAspect="1"/>
          </p:cNvSpPr>
          <p:nvPr/>
        </p:nvSpPr>
        <p:spPr>
          <a:xfrm>
            <a:off x="7286346" y="1969085"/>
            <a:ext cx="340798" cy="354924"/>
          </a:xfrm>
          <a:custGeom>
            <a:avLst/>
            <a:gdLst>
              <a:gd name="connsiteX0" fmla="*/ 213265 w 426043"/>
              <a:gd name="connsiteY0" fmla="*/ 0 h 443705"/>
              <a:gd name="connsiteX1" fmla="*/ 262903 w 426043"/>
              <a:gd name="connsiteY1" fmla="*/ 5758 h 443705"/>
              <a:gd name="connsiteX2" fmla="*/ 276148 w 426043"/>
              <a:gd name="connsiteY2" fmla="*/ 20523 h 443705"/>
              <a:gd name="connsiteX3" fmla="*/ 280021 w 426043"/>
              <a:gd name="connsiteY3" fmla="*/ 55266 h 443705"/>
              <a:gd name="connsiteX4" fmla="*/ 311299 w 426043"/>
              <a:gd name="connsiteY4" fmla="*/ 83316 h 443705"/>
              <a:gd name="connsiteX5" fmla="*/ 323873 w 426043"/>
              <a:gd name="connsiteY5" fmla="*/ 80660 h 443705"/>
              <a:gd name="connsiteX6" fmla="*/ 355742 w 426043"/>
              <a:gd name="connsiteY6" fmla="*/ 66660 h 443705"/>
              <a:gd name="connsiteX7" fmla="*/ 375063 w 426043"/>
              <a:gd name="connsiteY7" fmla="*/ 70620 h 443705"/>
              <a:gd name="connsiteX8" fmla="*/ 425231 w 426043"/>
              <a:gd name="connsiteY8" fmla="*/ 156903 h 443705"/>
              <a:gd name="connsiteX9" fmla="*/ 419058 w 426043"/>
              <a:gd name="connsiteY9" fmla="*/ 175696 h 443705"/>
              <a:gd name="connsiteX10" fmla="*/ 390809 w 426043"/>
              <a:gd name="connsiteY10" fmla="*/ 196519 h 443705"/>
              <a:gd name="connsiteX11" fmla="*/ 377991 w 426043"/>
              <a:gd name="connsiteY11" fmla="*/ 221842 h 443705"/>
              <a:gd name="connsiteX12" fmla="*/ 390827 w 426043"/>
              <a:gd name="connsiteY12" fmla="*/ 247176 h 443705"/>
              <a:gd name="connsiteX13" fmla="*/ 419099 w 426043"/>
              <a:gd name="connsiteY13" fmla="*/ 268005 h 443705"/>
              <a:gd name="connsiteX14" fmla="*/ 425277 w 426043"/>
              <a:gd name="connsiteY14" fmla="*/ 286800 h 443705"/>
              <a:gd name="connsiteX15" fmla="*/ 375136 w 426043"/>
              <a:gd name="connsiteY15" fmla="*/ 373080 h 443705"/>
              <a:gd name="connsiteX16" fmla="*/ 355826 w 426043"/>
              <a:gd name="connsiteY16" fmla="*/ 377050 h 443705"/>
              <a:gd name="connsiteX17" fmla="*/ 323827 w 426043"/>
              <a:gd name="connsiteY17" fmla="*/ 363031 h 443705"/>
              <a:gd name="connsiteX18" fmla="*/ 295505 w 426043"/>
              <a:gd name="connsiteY18" fmla="*/ 364613 h 443705"/>
              <a:gd name="connsiteX19" fmla="*/ 279998 w 426043"/>
              <a:gd name="connsiteY19" fmla="*/ 388361 h 443705"/>
              <a:gd name="connsiteX20" fmla="*/ 276150 w 426043"/>
              <a:gd name="connsiteY20" fmla="*/ 423100 h 443705"/>
              <a:gd name="connsiteX21" fmla="*/ 263137 w 426043"/>
              <a:gd name="connsiteY21" fmla="*/ 437824 h 443705"/>
              <a:gd name="connsiteX22" fmla="*/ 162883 w 426043"/>
              <a:gd name="connsiteY22" fmla="*/ 437824 h 443705"/>
              <a:gd name="connsiteX23" fmla="*/ 149871 w 426043"/>
              <a:gd name="connsiteY23" fmla="*/ 423100 h 443705"/>
              <a:gd name="connsiteX24" fmla="*/ 146030 w 426043"/>
              <a:gd name="connsiteY24" fmla="*/ 388414 h 443705"/>
              <a:gd name="connsiteX25" fmla="*/ 130490 w 426043"/>
              <a:gd name="connsiteY25" fmla="*/ 364727 h 443705"/>
              <a:gd name="connsiteX26" fmla="*/ 102224 w 426043"/>
              <a:gd name="connsiteY26" fmla="*/ 363143 h 443705"/>
              <a:gd name="connsiteX27" fmla="*/ 70218 w 426043"/>
              <a:gd name="connsiteY27" fmla="*/ 377164 h 443705"/>
              <a:gd name="connsiteX28" fmla="*/ 50904 w 426043"/>
              <a:gd name="connsiteY28" fmla="*/ 373189 h 443705"/>
              <a:gd name="connsiteX29" fmla="*/ 763 w 426043"/>
              <a:gd name="connsiteY29" fmla="*/ 286812 h 443705"/>
              <a:gd name="connsiteX30" fmla="*/ 6945 w 426043"/>
              <a:gd name="connsiteY30" fmla="*/ 268028 h 443705"/>
              <a:gd name="connsiteX31" fmla="*/ 35236 w 426043"/>
              <a:gd name="connsiteY31" fmla="*/ 247185 h 443705"/>
              <a:gd name="connsiteX32" fmla="*/ 48053 w 426043"/>
              <a:gd name="connsiteY32" fmla="*/ 221865 h 443705"/>
              <a:gd name="connsiteX33" fmla="*/ 35225 w 426043"/>
              <a:gd name="connsiteY33" fmla="*/ 196535 h 443705"/>
              <a:gd name="connsiteX34" fmla="*/ 6952 w 426043"/>
              <a:gd name="connsiteY34" fmla="*/ 175727 h 443705"/>
              <a:gd name="connsiteX35" fmla="*/ 767 w 426043"/>
              <a:gd name="connsiteY35" fmla="*/ 156926 h 443705"/>
              <a:gd name="connsiteX36" fmla="*/ 50935 w 426043"/>
              <a:gd name="connsiteY36" fmla="*/ 70643 h 443705"/>
              <a:gd name="connsiteX37" fmla="*/ 70256 w 426043"/>
              <a:gd name="connsiteY37" fmla="*/ 66682 h 443705"/>
              <a:gd name="connsiteX38" fmla="*/ 102120 w 426043"/>
              <a:gd name="connsiteY38" fmla="*/ 80680 h 443705"/>
              <a:gd name="connsiteX39" fmla="*/ 130521 w 426043"/>
              <a:gd name="connsiteY39" fmla="*/ 79018 h 443705"/>
              <a:gd name="connsiteX40" fmla="*/ 146048 w 426043"/>
              <a:gd name="connsiteY40" fmla="*/ 55239 h 443705"/>
              <a:gd name="connsiteX41" fmla="*/ 149918 w 426043"/>
              <a:gd name="connsiteY41" fmla="*/ 20523 h 443705"/>
              <a:gd name="connsiteX42" fmla="*/ 163174 w 426043"/>
              <a:gd name="connsiteY42" fmla="*/ 5755 h 443705"/>
              <a:gd name="connsiteX43" fmla="*/ 213265 w 426043"/>
              <a:gd name="connsiteY43" fmla="*/ 0 h 443705"/>
              <a:gd name="connsiteX44" fmla="*/ 212980 w 426043"/>
              <a:gd name="connsiteY44" fmla="*/ 153590 h 443705"/>
              <a:gd name="connsiteX45" fmla="*/ 144718 w 426043"/>
              <a:gd name="connsiteY45" fmla="*/ 221853 h 443705"/>
              <a:gd name="connsiteX46" fmla="*/ 212980 w 426043"/>
              <a:gd name="connsiteY46" fmla="*/ 290116 h 443705"/>
              <a:gd name="connsiteX47" fmla="*/ 281243 w 426043"/>
              <a:gd name="connsiteY47" fmla="*/ 221853 h 443705"/>
              <a:gd name="connsiteX48" fmla="*/ 212980 w 426043"/>
              <a:gd name="connsiteY48" fmla="*/ 153590 h 443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6043" h="443705">
                <a:moveTo>
                  <a:pt x="213265" y="0"/>
                </a:moveTo>
                <a:cubicBezTo>
                  <a:pt x="229966" y="193"/>
                  <a:pt x="246602" y="2122"/>
                  <a:pt x="262903" y="5758"/>
                </a:cubicBezTo>
                <a:cubicBezTo>
                  <a:pt x="270018" y="7345"/>
                  <a:pt x="275340" y="13277"/>
                  <a:pt x="276148" y="20523"/>
                </a:cubicBezTo>
                <a:lnTo>
                  <a:pt x="280021" y="55266"/>
                </a:lnTo>
                <a:cubicBezTo>
                  <a:pt x="281775" y="71217"/>
                  <a:pt x="295243" y="83299"/>
                  <a:pt x="311299" y="83316"/>
                </a:cubicBezTo>
                <a:cubicBezTo>
                  <a:pt x="315615" y="83323"/>
                  <a:pt x="319884" y="82424"/>
                  <a:pt x="323873" y="80660"/>
                </a:cubicBezTo>
                <a:lnTo>
                  <a:pt x="355742" y="66660"/>
                </a:lnTo>
                <a:cubicBezTo>
                  <a:pt x="362370" y="63748"/>
                  <a:pt x="370116" y="65335"/>
                  <a:pt x="375063" y="70620"/>
                </a:cubicBezTo>
                <a:cubicBezTo>
                  <a:pt x="398094" y="95218"/>
                  <a:pt x="415247" y="124719"/>
                  <a:pt x="425231" y="156903"/>
                </a:cubicBezTo>
                <a:cubicBezTo>
                  <a:pt x="427384" y="163843"/>
                  <a:pt x="424906" y="171385"/>
                  <a:pt x="419058" y="175696"/>
                </a:cubicBezTo>
                <a:lnTo>
                  <a:pt x="390809" y="196519"/>
                </a:lnTo>
                <a:cubicBezTo>
                  <a:pt x="382749" y="202439"/>
                  <a:pt x="377991" y="211841"/>
                  <a:pt x="377991" y="221842"/>
                </a:cubicBezTo>
                <a:cubicBezTo>
                  <a:pt x="377991" y="231840"/>
                  <a:pt x="382749" y="241242"/>
                  <a:pt x="390827" y="247176"/>
                </a:cubicBezTo>
                <a:lnTo>
                  <a:pt x="419099" y="268005"/>
                </a:lnTo>
                <a:cubicBezTo>
                  <a:pt x="424949" y="272315"/>
                  <a:pt x="427429" y="279858"/>
                  <a:pt x="425277" y="286800"/>
                </a:cubicBezTo>
                <a:cubicBezTo>
                  <a:pt x="415297" y="318979"/>
                  <a:pt x="398154" y="348478"/>
                  <a:pt x="375136" y="373080"/>
                </a:cubicBezTo>
                <a:cubicBezTo>
                  <a:pt x="370193" y="378363"/>
                  <a:pt x="362455" y="379956"/>
                  <a:pt x="355826" y="377050"/>
                </a:cubicBezTo>
                <a:lnTo>
                  <a:pt x="323827" y="363031"/>
                </a:lnTo>
                <a:cubicBezTo>
                  <a:pt x="314671" y="359024"/>
                  <a:pt x="304158" y="359611"/>
                  <a:pt x="295505" y="364613"/>
                </a:cubicBezTo>
                <a:cubicBezTo>
                  <a:pt x="286854" y="369612"/>
                  <a:pt x="281097" y="378429"/>
                  <a:pt x="279998" y="388361"/>
                </a:cubicBezTo>
                <a:lnTo>
                  <a:pt x="276150" y="423100"/>
                </a:lnTo>
                <a:cubicBezTo>
                  <a:pt x="275356" y="430263"/>
                  <a:pt x="270150" y="436156"/>
                  <a:pt x="263137" y="437824"/>
                </a:cubicBezTo>
                <a:cubicBezTo>
                  <a:pt x="230180" y="445665"/>
                  <a:pt x="195842" y="445665"/>
                  <a:pt x="162883" y="437824"/>
                </a:cubicBezTo>
                <a:cubicBezTo>
                  <a:pt x="155872" y="436156"/>
                  <a:pt x="150665" y="430263"/>
                  <a:pt x="149871" y="423100"/>
                </a:cubicBezTo>
                <a:lnTo>
                  <a:pt x="146030" y="388414"/>
                </a:lnTo>
                <a:cubicBezTo>
                  <a:pt x="144901" y="378500"/>
                  <a:pt x="139135" y="369710"/>
                  <a:pt x="130490" y="364727"/>
                </a:cubicBezTo>
                <a:cubicBezTo>
                  <a:pt x="121845" y="359743"/>
                  <a:pt x="111349" y="359159"/>
                  <a:pt x="102224" y="363143"/>
                </a:cubicBezTo>
                <a:lnTo>
                  <a:pt x="70218" y="377164"/>
                </a:lnTo>
                <a:cubicBezTo>
                  <a:pt x="63588" y="380070"/>
                  <a:pt x="55847" y="378477"/>
                  <a:pt x="50904" y="373189"/>
                </a:cubicBezTo>
                <a:cubicBezTo>
                  <a:pt x="27873" y="348560"/>
                  <a:pt x="10730" y="319025"/>
                  <a:pt x="763" y="286812"/>
                </a:cubicBezTo>
                <a:cubicBezTo>
                  <a:pt x="-1383" y="279874"/>
                  <a:pt x="1097" y="272336"/>
                  <a:pt x="6945" y="268028"/>
                </a:cubicBezTo>
                <a:lnTo>
                  <a:pt x="35236" y="247185"/>
                </a:lnTo>
                <a:cubicBezTo>
                  <a:pt x="43294" y="241265"/>
                  <a:pt x="48053" y="231863"/>
                  <a:pt x="48053" y="221865"/>
                </a:cubicBezTo>
                <a:cubicBezTo>
                  <a:pt x="48053" y="211864"/>
                  <a:pt x="43294" y="202462"/>
                  <a:pt x="35225" y="196535"/>
                </a:cubicBezTo>
                <a:lnTo>
                  <a:pt x="6952" y="175727"/>
                </a:lnTo>
                <a:cubicBezTo>
                  <a:pt x="1096" y="171417"/>
                  <a:pt x="-1387" y="163871"/>
                  <a:pt x="767" y="156926"/>
                </a:cubicBezTo>
                <a:cubicBezTo>
                  <a:pt x="10751" y="124742"/>
                  <a:pt x="27903" y="95241"/>
                  <a:pt x="50935" y="70643"/>
                </a:cubicBezTo>
                <a:cubicBezTo>
                  <a:pt x="55883" y="65358"/>
                  <a:pt x="63627" y="63771"/>
                  <a:pt x="70256" y="66682"/>
                </a:cubicBezTo>
                <a:lnTo>
                  <a:pt x="102120" y="80680"/>
                </a:lnTo>
                <a:cubicBezTo>
                  <a:pt x="111289" y="84704"/>
                  <a:pt x="121829" y="84096"/>
                  <a:pt x="130521" y="79018"/>
                </a:cubicBezTo>
                <a:cubicBezTo>
                  <a:pt x="139175" y="73999"/>
                  <a:pt x="144936" y="65173"/>
                  <a:pt x="146048" y="55239"/>
                </a:cubicBezTo>
                <a:lnTo>
                  <a:pt x="149918" y="20523"/>
                </a:lnTo>
                <a:cubicBezTo>
                  <a:pt x="150726" y="13274"/>
                  <a:pt x="156053" y="7339"/>
                  <a:pt x="163174" y="5755"/>
                </a:cubicBezTo>
                <a:cubicBezTo>
                  <a:pt x="179495" y="2126"/>
                  <a:pt x="196149" y="197"/>
                  <a:pt x="213265" y="0"/>
                </a:cubicBezTo>
                <a:close/>
                <a:moveTo>
                  <a:pt x="212980" y="153590"/>
                </a:moveTo>
                <a:cubicBezTo>
                  <a:pt x="175279" y="153590"/>
                  <a:pt x="144718" y="184152"/>
                  <a:pt x="144718" y="221853"/>
                </a:cubicBezTo>
                <a:cubicBezTo>
                  <a:pt x="144718" y="259552"/>
                  <a:pt x="175279" y="290116"/>
                  <a:pt x="212980" y="290116"/>
                </a:cubicBezTo>
                <a:cubicBezTo>
                  <a:pt x="250679" y="290116"/>
                  <a:pt x="281243" y="259552"/>
                  <a:pt x="281243" y="221853"/>
                </a:cubicBezTo>
                <a:cubicBezTo>
                  <a:pt x="281243" y="184152"/>
                  <a:pt x="250679" y="153590"/>
                  <a:pt x="212980" y="153590"/>
                </a:cubicBezTo>
                <a:close/>
              </a:path>
            </a:pathLst>
          </a:custGeom>
          <a:solidFill>
            <a:schemeClr val="bg1"/>
          </a:solidFill>
          <a:ln w="11579" cap="flat">
            <a:noFill/>
            <a:prstDash val="solid"/>
            <a:miter/>
          </a:ln>
          <a:effectLst/>
        </p:spPr>
        <p:txBody>
          <a:bodyPr rot="0" spcFirstLastPara="0" vertOverflow="overflow" horzOverflow="overflow" vert="horz" wrap="square" lIns="130628" tIns="65315" rIns="130628" bIns="65315" numCol="1" spcCol="0" rtlCol="0" fromWordArt="0" anchor="ctr" anchorCtr="0" forceAA="0" compatLnSpc="1">
            <a:prstTxWarp prst="textNoShape">
              <a:avLst/>
            </a:prstTxWarp>
            <a:noAutofit/>
          </a:bodyPr>
          <a:lstStyle/>
          <a:p>
            <a:pPr marL="0" marR="0" lvl="0" indent="0" algn="l" defTabSz="1025203" rtl="0" eaLnBrk="1" fontAlgn="auto" latinLnBrk="0" hangingPunct="1">
              <a:lnSpc>
                <a:spcPct val="100000"/>
              </a:lnSpc>
              <a:spcBef>
                <a:spcPts val="0"/>
              </a:spcBef>
              <a:spcAft>
                <a:spcPts val="0"/>
              </a:spcAft>
              <a:buClrTx/>
              <a:buSzTx/>
              <a:buFontTx/>
              <a:buNone/>
              <a:tabLst/>
              <a:defRPr/>
            </a:pPr>
            <a:endParaRPr kumimoji="0" lang="en-US" sz="169" b="1" i="0" u="none" strike="noStrike" kern="1200" cap="none" spc="0" normalizeH="0" baseline="0" noProof="0">
              <a:ln>
                <a:noFill/>
              </a:ln>
              <a:solidFill>
                <a:srgbClr val="000000"/>
              </a:solidFill>
              <a:effectLst/>
              <a:uLnTx/>
              <a:uFillTx/>
              <a:latin typeface="Segoe UI Variable Display Semib" pitchFamily="2" charset="0"/>
              <a:ea typeface="+mn-ea"/>
              <a:cs typeface="Segoe Sans Display Semibold" pitchFamily="2" charset="0"/>
            </a:endParaRPr>
          </a:p>
        </p:txBody>
      </p:sp>
      <p:sp>
        <p:nvSpPr>
          <p:cNvPr id="47" name="Graphic 11">
            <a:extLst>
              <a:ext uri="{FF2B5EF4-FFF2-40B4-BE49-F238E27FC236}">
                <a16:creationId xmlns:a16="http://schemas.microsoft.com/office/drawing/2014/main" id="{8F89E74D-74E4-31D8-58C7-74137AC1A1D9}"/>
              </a:ext>
              <a:ext uri="{C183D7F6-B498-43B3-948B-1728B52AA6E4}">
                <adec:decorative xmlns:adec="http://schemas.microsoft.com/office/drawing/2017/decorative" val="1"/>
              </a:ext>
            </a:extLst>
          </p:cNvPr>
          <p:cNvSpPr>
            <a:spLocks noChangeAspect="1"/>
          </p:cNvSpPr>
          <p:nvPr/>
        </p:nvSpPr>
        <p:spPr>
          <a:xfrm>
            <a:off x="10062874" y="1987438"/>
            <a:ext cx="230724" cy="318218"/>
          </a:xfrm>
          <a:custGeom>
            <a:avLst/>
            <a:gdLst>
              <a:gd name="connsiteX0" fmla="*/ 245472 w 329935"/>
              <a:gd name="connsiteY0" fmla="*/ 386776 h 455051"/>
              <a:gd name="connsiteX1" fmla="*/ 238857 w 329935"/>
              <a:gd name="connsiteY1" fmla="*/ 415412 h 455051"/>
              <a:gd name="connsiteX2" fmla="*/ 192921 w 329935"/>
              <a:gd name="connsiteY2" fmla="*/ 454902 h 455051"/>
              <a:gd name="connsiteX3" fmla="*/ 188982 w 329935"/>
              <a:gd name="connsiteY3" fmla="*/ 455052 h 455051"/>
              <a:gd name="connsiteX4" fmla="*/ 140932 w 329935"/>
              <a:gd name="connsiteY4" fmla="*/ 455052 h 455051"/>
              <a:gd name="connsiteX5" fmla="*/ 92081 w 329935"/>
              <a:gd name="connsiteY5" fmla="*/ 419182 h 455051"/>
              <a:gd name="connsiteX6" fmla="*/ 91047 w 329935"/>
              <a:gd name="connsiteY6" fmla="*/ 415375 h 455051"/>
              <a:gd name="connsiteX7" fmla="*/ 84441 w 329935"/>
              <a:gd name="connsiteY7" fmla="*/ 386776 h 455051"/>
              <a:gd name="connsiteX8" fmla="*/ 245472 w 329935"/>
              <a:gd name="connsiteY8" fmla="*/ 386776 h 455051"/>
              <a:gd name="connsiteX9" fmla="*/ 164968 w 329935"/>
              <a:gd name="connsiteY9" fmla="*/ 0 h 455051"/>
              <a:gd name="connsiteX10" fmla="*/ 329935 w 329935"/>
              <a:gd name="connsiteY10" fmla="*/ 164968 h 455051"/>
              <a:gd name="connsiteX11" fmla="*/ 267011 w 329935"/>
              <a:gd name="connsiteY11" fmla="*/ 297868 h 455051"/>
              <a:gd name="connsiteX12" fmla="*/ 265398 w 329935"/>
              <a:gd name="connsiteY12" fmla="*/ 300701 h 455051"/>
              <a:gd name="connsiteX13" fmla="*/ 253390 w 329935"/>
              <a:gd name="connsiteY13" fmla="*/ 352645 h 455051"/>
              <a:gd name="connsiteX14" fmla="*/ 182033 w 329935"/>
              <a:gd name="connsiteY14" fmla="*/ 352645 h 455051"/>
              <a:gd name="connsiteX15" fmla="*/ 182033 w 329935"/>
              <a:gd name="connsiteY15" fmla="*/ 199084 h 455051"/>
              <a:gd name="connsiteX16" fmla="*/ 164968 w 329935"/>
              <a:gd name="connsiteY16" fmla="*/ 182018 h 455051"/>
              <a:gd name="connsiteX17" fmla="*/ 147902 w 329935"/>
              <a:gd name="connsiteY17" fmla="*/ 199084 h 455051"/>
              <a:gd name="connsiteX18" fmla="*/ 147902 w 329935"/>
              <a:gd name="connsiteY18" fmla="*/ 352645 h 455051"/>
              <a:gd name="connsiteX19" fmla="*/ 76545 w 329935"/>
              <a:gd name="connsiteY19" fmla="*/ 352645 h 455051"/>
              <a:gd name="connsiteX20" fmla="*/ 64577 w 329935"/>
              <a:gd name="connsiteY20" fmla="*/ 300706 h 455051"/>
              <a:gd name="connsiteX21" fmla="*/ 62961 w 329935"/>
              <a:gd name="connsiteY21" fmla="*/ 297868 h 455051"/>
              <a:gd name="connsiteX22" fmla="*/ 0 w 329935"/>
              <a:gd name="connsiteY22" fmla="*/ 164968 h 455051"/>
              <a:gd name="connsiteX23" fmla="*/ 164968 w 329935"/>
              <a:gd name="connsiteY23" fmla="*/ 0 h 455051"/>
              <a:gd name="connsiteX24" fmla="*/ 147902 w 329935"/>
              <a:gd name="connsiteY24" fmla="*/ 108077 h 455051"/>
              <a:gd name="connsiteX25" fmla="*/ 147902 w 329935"/>
              <a:gd name="connsiteY25" fmla="*/ 142209 h 455051"/>
              <a:gd name="connsiteX26" fmla="*/ 164968 w 329935"/>
              <a:gd name="connsiteY26" fmla="*/ 159274 h 455051"/>
              <a:gd name="connsiteX27" fmla="*/ 182033 w 329935"/>
              <a:gd name="connsiteY27" fmla="*/ 142209 h 455051"/>
              <a:gd name="connsiteX28" fmla="*/ 182033 w 329935"/>
              <a:gd name="connsiteY28" fmla="*/ 108077 h 455051"/>
              <a:gd name="connsiteX29" fmla="*/ 164968 w 329935"/>
              <a:gd name="connsiteY29" fmla="*/ 91011 h 455051"/>
              <a:gd name="connsiteX30" fmla="*/ 147902 w 329935"/>
              <a:gd name="connsiteY30" fmla="*/ 108077 h 455051"/>
              <a:gd name="connsiteX31" fmla="*/ 262362 w 329935"/>
              <a:gd name="connsiteY31" fmla="*/ 141419 h 455051"/>
              <a:gd name="connsiteX32" fmla="*/ 238229 w 329935"/>
              <a:gd name="connsiteY32" fmla="*/ 141419 h 455051"/>
              <a:gd name="connsiteX33" fmla="*/ 214094 w 329935"/>
              <a:gd name="connsiteY33" fmla="*/ 165554 h 455051"/>
              <a:gd name="connsiteX34" fmla="*/ 214094 w 329935"/>
              <a:gd name="connsiteY34" fmla="*/ 189688 h 455051"/>
              <a:gd name="connsiteX35" fmla="*/ 238229 w 329935"/>
              <a:gd name="connsiteY35" fmla="*/ 189688 h 455051"/>
              <a:gd name="connsiteX36" fmla="*/ 262362 w 329935"/>
              <a:gd name="connsiteY36" fmla="*/ 165554 h 455051"/>
              <a:gd name="connsiteX37" fmla="*/ 262362 w 329935"/>
              <a:gd name="connsiteY37" fmla="*/ 141419 h 455051"/>
              <a:gd name="connsiteX38" fmla="*/ 91707 w 329935"/>
              <a:gd name="connsiteY38" fmla="*/ 141419 h 455051"/>
              <a:gd name="connsiteX39" fmla="*/ 67572 w 329935"/>
              <a:gd name="connsiteY39" fmla="*/ 141419 h 455051"/>
              <a:gd name="connsiteX40" fmla="*/ 67572 w 329935"/>
              <a:gd name="connsiteY40" fmla="*/ 165554 h 455051"/>
              <a:gd name="connsiteX41" fmla="*/ 91707 w 329935"/>
              <a:gd name="connsiteY41" fmla="*/ 189688 h 455051"/>
              <a:gd name="connsiteX42" fmla="*/ 115841 w 329935"/>
              <a:gd name="connsiteY42" fmla="*/ 189688 h 455051"/>
              <a:gd name="connsiteX43" fmla="*/ 115841 w 329935"/>
              <a:gd name="connsiteY43" fmla="*/ 165554 h 455051"/>
              <a:gd name="connsiteX44" fmla="*/ 91707 w 329935"/>
              <a:gd name="connsiteY44" fmla="*/ 141419 h 45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29935" h="455051">
                <a:moveTo>
                  <a:pt x="245472" y="386776"/>
                </a:moveTo>
                <a:lnTo>
                  <a:pt x="238857" y="415412"/>
                </a:lnTo>
                <a:cubicBezTo>
                  <a:pt x="233779" y="437331"/>
                  <a:pt x="215056" y="453204"/>
                  <a:pt x="192921" y="454902"/>
                </a:cubicBezTo>
                <a:lnTo>
                  <a:pt x="188982" y="455052"/>
                </a:lnTo>
                <a:lnTo>
                  <a:pt x="140932" y="455052"/>
                </a:lnTo>
                <a:cubicBezTo>
                  <a:pt x="118419" y="455052"/>
                  <a:pt x="98719" y="440378"/>
                  <a:pt x="92081" y="419182"/>
                </a:cubicBezTo>
                <a:lnTo>
                  <a:pt x="91047" y="415375"/>
                </a:lnTo>
                <a:lnTo>
                  <a:pt x="84441" y="386776"/>
                </a:lnTo>
                <a:lnTo>
                  <a:pt x="245472" y="386776"/>
                </a:lnTo>
                <a:close/>
                <a:moveTo>
                  <a:pt x="164968" y="0"/>
                </a:moveTo>
                <a:cubicBezTo>
                  <a:pt x="256078" y="0"/>
                  <a:pt x="329935" y="73858"/>
                  <a:pt x="329935" y="164968"/>
                </a:cubicBezTo>
                <a:cubicBezTo>
                  <a:pt x="329935" y="213582"/>
                  <a:pt x="308647" y="258108"/>
                  <a:pt x="267011" y="297868"/>
                </a:cubicBezTo>
                <a:cubicBezTo>
                  <a:pt x="266208" y="298635"/>
                  <a:pt x="265648" y="299621"/>
                  <a:pt x="265398" y="300701"/>
                </a:cubicBezTo>
                <a:lnTo>
                  <a:pt x="253390" y="352645"/>
                </a:lnTo>
                <a:lnTo>
                  <a:pt x="182033" y="352645"/>
                </a:lnTo>
                <a:lnTo>
                  <a:pt x="182033" y="199084"/>
                </a:lnTo>
                <a:cubicBezTo>
                  <a:pt x="182033" y="189659"/>
                  <a:pt x="174392" y="182018"/>
                  <a:pt x="164968" y="182018"/>
                </a:cubicBezTo>
                <a:cubicBezTo>
                  <a:pt x="155543" y="182018"/>
                  <a:pt x="147902" y="189659"/>
                  <a:pt x="147902" y="199084"/>
                </a:cubicBezTo>
                <a:lnTo>
                  <a:pt x="147902" y="352645"/>
                </a:lnTo>
                <a:lnTo>
                  <a:pt x="76545" y="352645"/>
                </a:lnTo>
                <a:lnTo>
                  <a:pt x="64577" y="300706"/>
                </a:lnTo>
                <a:cubicBezTo>
                  <a:pt x="64326" y="299623"/>
                  <a:pt x="63765" y="298638"/>
                  <a:pt x="62961" y="297868"/>
                </a:cubicBezTo>
                <a:cubicBezTo>
                  <a:pt x="21302" y="258108"/>
                  <a:pt x="0" y="213582"/>
                  <a:pt x="0" y="164968"/>
                </a:cubicBezTo>
                <a:cubicBezTo>
                  <a:pt x="0" y="73858"/>
                  <a:pt x="73858" y="0"/>
                  <a:pt x="164968" y="0"/>
                </a:cubicBezTo>
                <a:close/>
                <a:moveTo>
                  <a:pt x="147902" y="108077"/>
                </a:moveTo>
                <a:lnTo>
                  <a:pt x="147902" y="142209"/>
                </a:lnTo>
                <a:cubicBezTo>
                  <a:pt x="147902" y="151634"/>
                  <a:pt x="155543" y="159274"/>
                  <a:pt x="164968" y="159274"/>
                </a:cubicBezTo>
                <a:cubicBezTo>
                  <a:pt x="174392" y="159274"/>
                  <a:pt x="182033" y="151634"/>
                  <a:pt x="182033" y="142209"/>
                </a:cubicBezTo>
                <a:lnTo>
                  <a:pt x="182033" y="108077"/>
                </a:lnTo>
                <a:cubicBezTo>
                  <a:pt x="182033" y="98652"/>
                  <a:pt x="174392" y="91011"/>
                  <a:pt x="164968" y="91011"/>
                </a:cubicBezTo>
                <a:cubicBezTo>
                  <a:pt x="155543" y="91011"/>
                  <a:pt x="147902" y="98652"/>
                  <a:pt x="147902" y="108077"/>
                </a:cubicBezTo>
                <a:close/>
                <a:moveTo>
                  <a:pt x="262362" y="141419"/>
                </a:moveTo>
                <a:cubicBezTo>
                  <a:pt x="255698" y="134755"/>
                  <a:pt x="244894" y="134755"/>
                  <a:pt x="238229" y="141419"/>
                </a:cubicBezTo>
                <a:lnTo>
                  <a:pt x="214094" y="165554"/>
                </a:lnTo>
                <a:cubicBezTo>
                  <a:pt x="207429" y="172219"/>
                  <a:pt x="207429" y="183024"/>
                  <a:pt x="214094" y="189688"/>
                </a:cubicBezTo>
                <a:cubicBezTo>
                  <a:pt x="220759" y="196353"/>
                  <a:pt x="231565" y="196353"/>
                  <a:pt x="238229" y="189688"/>
                </a:cubicBezTo>
                <a:lnTo>
                  <a:pt x="262362" y="165554"/>
                </a:lnTo>
                <a:cubicBezTo>
                  <a:pt x="269027" y="158889"/>
                  <a:pt x="269027" y="148084"/>
                  <a:pt x="262362" y="141419"/>
                </a:cubicBezTo>
                <a:close/>
                <a:moveTo>
                  <a:pt x="91707" y="141419"/>
                </a:moveTo>
                <a:cubicBezTo>
                  <a:pt x="85042" y="134755"/>
                  <a:pt x="74237" y="134755"/>
                  <a:pt x="67572" y="141419"/>
                </a:cubicBezTo>
                <a:cubicBezTo>
                  <a:pt x="60908" y="148084"/>
                  <a:pt x="60908" y="158889"/>
                  <a:pt x="67572" y="165554"/>
                </a:cubicBezTo>
                <a:lnTo>
                  <a:pt x="91707" y="189688"/>
                </a:lnTo>
                <a:cubicBezTo>
                  <a:pt x="98372" y="196353"/>
                  <a:pt x="109177" y="196353"/>
                  <a:pt x="115841" y="189688"/>
                </a:cubicBezTo>
                <a:cubicBezTo>
                  <a:pt x="122506" y="183024"/>
                  <a:pt x="122506" y="172219"/>
                  <a:pt x="115841" y="165554"/>
                </a:cubicBezTo>
                <a:lnTo>
                  <a:pt x="91707" y="141419"/>
                </a:lnTo>
                <a:close/>
              </a:path>
            </a:pathLst>
          </a:custGeom>
          <a:solidFill>
            <a:schemeClr val="bg1"/>
          </a:solidFill>
          <a:ln w="11579" cap="flat">
            <a:noFill/>
            <a:prstDash val="solid"/>
            <a:miter/>
          </a:ln>
          <a:effectLst/>
        </p:spPr>
        <p:txBody>
          <a:bodyPr rot="0" spcFirstLastPara="0" vertOverflow="overflow" horzOverflow="overflow" vert="horz" wrap="square" lIns="130628" tIns="65315" rIns="130628" bIns="65315" numCol="1" spcCol="0" rtlCol="0" fromWordArt="0" anchor="ctr" anchorCtr="0" forceAA="0" compatLnSpc="1">
            <a:prstTxWarp prst="textNoShape">
              <a:avLst/>
            </a:prstTxWarp>
            <a:noAutofit/>
          </a:bodyPr>
          <a:lstStyle/>
          <a:p>
            <a:pPr marL="0" marR="0" lvl="0" indent="0" algn="l" defTabSz="1025203" rtl="0" eaLnBrk="1" fontAlgn="auto" latinLnBrk="0" hangingPunct="1">
              <a:lnSpc>
                <a:spcPct val="100000"/>
              </a:lnSpc>
              <a:spcBef>
                <a:spcPts val="0"/>
              </a:spcBef>
              <a:spcAft>
                <a:spcPts val="0"/>
              </a:spcAft>
              <a:buClrTx/>
              <a:buSzTx/>
              <a:buFontTx/>
              <a:buNone/>
              <a:tabLst/>
              <a:defRPr/>
            </a:pPr>
            <a:endParaRPr kumimoji="0" lang="en-US" sz="169" b="1" i="0" u="none" strike="noStrike" kern="1200" cap="none" spc="0" normalizeH="0" baseline="0" noProof="0">
              <a:ln>
                <a:noFill/>
              </a:ln>
              <a:solidFill>
                <a:srgbClr val="000000"/>
              </a:solidFill>
              <a:effectLst/>
              <a:uLnTx/>
              <a:uFillTx/>
              <a:latin typeface="Segoe UI Variable Display Semib" pitchFamily="2" charset="0"/>
              <a:ea typeface="+mn-ea"/>
              <a:cs typeface="Segoe Sans Display Semibold" pitchFamily="2" charset="0"/>
            </a:endParaRPr>
          </a:p>
        </p:txBody>
      </p:sp>
      <p:sp>
        <p:nvSpPr>
          <p:cNvPr id="19" name="Rounded Rectangle 62">
            <a:extLst>
              <a:ext uri="{FF2B5EF4-FFF2-40B4-BE49-F238E27FC236}">
                <a16:creationId xmlns:a16="http://schemas.microsoft.com/office/drawing/2014/main" id="{C6CF5C74-2095-2C42-E0EB-D538F15A83F1}"/>
              </a:ext>
              <a:ext uri="{C183D7F6-B498-43B3-948B-1728B52AA6E4}">
                <adec:decorative xmlns:adec="http://schemas.microsoft.com/office/drawing/2017/decorative" val="0"/>
              </a:ext>
            </a:extLst>
          </p:cNvPr>
          <p:cNvSpPr>
            <a:spLocks noGrp="1"/>
          </p:cNvSpPr>
          <p:nvPr>
            <p:ph type="title"/>
          </p:nvPr>
        </p:nvSpPr>
        <p:spPr bwMode="auto">
          <a:xfrm>
            <a:off x="588263" y="457200"/>
            <a:ext cx="11018520" cy="553998"/>
          </a:xfrm>
          <a:noFill/>
          <a:ln w="9525" cap="flat" cmpd="sng" algn="ctr">
            <a:noFill/>
            <a:prstDash val="solid"/>
            <a:headEnd type="none" w="med" len="med"/>
            <a:tailEnd type="none" w="med" len="med"/>
          </a:ln>
          <a:effectLst>
            <a:softEdge rad="165100"/>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r>
              <a:rPr lang="en-US" noProof="0"/>
              <a:t>Becoming Frontier | </a:t>
            </a:r>
            <a:r>
              <a:rPr lang="en-US" noProof="0">
                <a:solidFill>
                  <a:schemeClr val="accent2"/>
                </a:solidFill>
              </a:rPr>
              <a:t>Energy and Resources</a:t>
            </a:r>
          </a:p>
        </p:txBody>
      </p:sp>
      <p:sp>
        <p:nvSpPr>
          <p:cNvPr id="48" name="!! 1">
            <a:extLst>
              <a:ext uri="{FF2B5EF4-FFF2-40B4-BE49-F238E27FC236}">
                <a16:creationId xmlns:a16="http://schemas.microsoft.com/office/drawing/2014/main" id="{C693AD53-9156-ED28-9E46-77C6F55BB779}"/>
              </a:ext>
            </a:extLst>
          </p:cNvPr>
          <p:cNvSpPr>
            <a:spLocks/>
          </p:cNvSpPr>
          <p:nvPr/>
        </p:nvSpPr>
        <p:spPr bwMode="auto">
          <a:xfrm>
            <a:off x="910710" y="2589923"/>
            <a:ext cx="2206110" cy="553998"/>
          </a:xfrm>
          <a:prstGeom prst="rect">
            <a:avLst/>
          </a:prstGeom>
          <a:noFill/>
          <a:ln w="15875" cap="rnd">
            <a:noFill/>
            <a:prstDash val="solid"/>
            <a:round/>
          </a:ln>
          <a:effectLst/>
        </p:spPr>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marL="0" marR="0" lvl="0" indent="0" algn="ctr" defTabSz="2413444" rtl="0" eaLnBrk="1" fontAlgn="base" latinLnBrk="0" hangingPunct="1">
              <a:lnSpc>
                <a:spcPct val="100000"/>
              </a:lnSpc>
              <a:spcBef>
                <a:spcPts val="844"/>
              </a:spcBef>
              <a:spcAft>
                <a:spcPct val="0"/>
              </a:spcAft>
              <a:buClrTx/>
              <a:buSzTx/>
              <a:buFontTx/>
              <a:buNone/>
              <a:tabLst>
                <a:tab pos="3966300" algn="l"/>
              </a:tabLst>
              <a:defRPr/>
            </a:pPr>
            <a:r>
              <a:rPr kumimoji="0" lang="en-US" sz="1800" b="0" i="0" u="none" strike="noStrike" kern="1200" cap="none" spc="0" normalizeH="0" baseline="0" noProof="0">
                <a:ln w="3175">
                  <a:noFill/>
                </a:ln>
                <a:solidFill>
                  <a:srgbClr val="000000"/>
                </a:solidFill>
                <a:effectLst/>
                <a:uLnTx/>
                <a:uFillTx/>
                <a:latin typeface="Segoe UI Semibold"/>
                <a:ea typeface="+mn-ea"/>
                <a:cs typeface="+mn-cs"/>
              </a:rPr>
              <a:t>Enrich employee</a:t>
            </a:r>
            <a:br>
              <a:rPr kumimoji="0" lang="en-US" sz="1800" b="0" i="0" u="none" strike="noStrike" kern="1200" cap="none" spc="0" normalizeH="0" baseline="0" noProof="0">
                <a:ln w="3175">
                  <a:noFill/>
                </a:ln>
                <a:solidFill>
                  <a:srgbClr val="000000"/>
                </a:solidFill>
                <a:effectLst/>
                <a:uLnTx/>
                <a:uFillTx/>
                <a:latin typeface="Segoe UI Semibold"/>
                <a:ea typeface="+mn-ea"/>
                <a:cs typeface="+mn-cs"/>
              </a:rPr>
            </a:br>
            <a:r>
              <a:rPr kumimoji="0" lang="en-US" sz="1800" b="0" i="0" u="none" strike="noStrike" kern="1200" cap="none" spc="0" normalizeH="0" baseline="0" noProof="0">
                <a:ln w="3175">
                  <a:noFill/>
                </a:ln>
                <a:solidFill>
                  <a:srgbClr val="000000"/>
                </a:solidFill>
                <a:effectLst/>
                <a:uLnTx/>
                <a:uFillTx/>
                <a:latin typeface="Segoe UI Semibold"/>
                <a:ea typeface="+mn-ea"/>
                <a:cs typeface="+mn-cs"/>
              </a:rPr>
              <a:t>experiences</a:t>
            </a:r>
          </a:p>
        </p:txBody>
      </p:sp>
      <p:sp>
        <p:nvSpPr>
          <p:cNvPr id="26" name="TextBox 25">
            <a:extLst>
              <a:ext uri="{FF2B5EF4-FFF2-40B4-BE49-F238E27FC236}">
                <a16:creationId xmlns:a16="http://schemas.microsoft.com/office/drawing/2014/main" id="{09822FB2-C151-260C-1013-DFD6995C663C}"/>
              </a:ext>
            </a:extLst>
          </p:cNvPr>
          <p:cNvSpPr txBox="1">
            <a:spLocks/>
          </p:cNvSpPr>
          <p:nvPr/>
        </p:nvSpPr>
        <p:spPr>
          <a:xfrm>
            <a:off x="891501" y="3361795"/>
            <a:ext cx="2244526" cy="2041585"/>
          </a:xfrm>
          <a:prstGeom prst="rect">
            <a:avLst/>
          </a:prstGeom>
          <a:noFill/>
        </p:spPr>
        <p:txBody>
          <a:bodyPr wrap="square" lIns="0" tIns="0" rIns="0" bIns="0" anchor="t">
            <a:spAutoFit/>
          </a:bodyPr>
          <a:lstStyle/>
          <a:p>
            <a:pPr marL="0" marR="0" lvl="0" indent="0" algn="ctr" defTabSz="932472"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mn-cs"/>
              </a:rPr>
              <a:t>By enabling AI copilots and agents for field workers to summarize work orders, generate inspection reports, and provide safety guidance in real time</a:t>
            </a:r>
          </a:p>
          <a:p>
            <a:pPr marL="0" marR="0" lvl="0" indent="0" algn="ctr" defTabSz="932472"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mn-cs"/>
              </a:rPr>
              <a:t>By improving training and upskilling to increase productivity and efficiency</a:t>
            </a:r>
          </a:p>
        </p:txBody>
      </p:sp>
      <p:sp>
        <p:nvSpPr>
          <p:cNvPr id="50" name="!! 1">
            <a:extLst>
              <a:ext uri="{FF2B5EF4-FFF2-40B4-BE49-F238E27FC236}">
                <a16:creationId xmlns:a16="http://schemas.microsoft.com/office/drawing/2014/main" id="{19B971C0-2882-D272-3002-2EF346BE24BB}"/>
              </a:ext>
            </a:extLst>
          </p:cNvPr>
          <p:cNvSpPr>
            <a:spLocks/>
          </p:cNvSpPr>
          <p:nvPr/>
        </p:nvSpPr>
        <p:spPr bwMode="auto">
          <a:xfrm>
            <a:off x="3632199" y="2589923"/>
            <a:ext cx="2206110" cy="553998"/>
          </a:xfrm>
          <a:prstGeom prst="rect">
            <a:avLst/>
          </a:prstGeom>
          <a:noFill/>
          <a:ln w="15875" cap="rnd">
            <a:noFill/>
            <a:prstDash val="solid"/>
            <a:round/>
          </a:ln>
          <a:effectLst/>
        </p:spPr>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marL="0" marR="0" lvl="0" indent="0" algn="ctr" defTabSz="2413444" rtl="0" eaLnBrk="1" fontAlgn="base" latinLnBrk="0" hangingPunct="1">
              <a:lnSpc>
                <a:spcPct val="100000"/>
              </a:lnSpc>
              <a:spcBef>
                <a:spcPts val="844"/>
              </a:spcBef>
              <a:spcAft>
                <a:spcPct val="0"/>
              </a:spcAft>
              <a:buClrTx/>
              <a:buSzTx/>
              <a:buFontTx/>
              <a:buNone/>
              <a:tabLst>
                <a:tab pos="3966300" algn="l"/>
              </a:tabLst>
              <a:defRPr/>
            </a:pPr>
            <a:r>
              <a:rPr kumimoji="0" lang="en-US" sz="1800" b="0" i="0" u="none" strike="noStrike" kern="1200" cap="none" spc="0" normalizeH="0" baseline="0" noProof="0">
                <a:ln w="3175">
                  <a:noFill/>
                </a:ln>
                <a:solidFill>
                  <a:srgbClr val="000000"/>
                </a:solidFill>
                <a:effectLst/>
                <a:uLnTx/>
                <a:uFillTx/>
                <a:latin typeface="Segoe UI Semibold"/>
                <a:ea typeface="+mn-ea"/>
                <a:cs typeface="+mn-cs"/>
              </a:rPr>
              <a:t>Reinvent customer engagement</a:t>
            </a:r>
          </a:p>
        </p:txBody>
      </p:sp>
      <p:sp>
        <p:nvSpPr>
          <p:cNvPr id="42" name="TextBox 41">
            <a:extLst>
              <a:ext uri="{FF2B5EF4-FFF2-40B4-BE49-F238E27FC236}">
                <a16:creationId xmlns:a16="http://schemas.microsoft.com/office/drawing/2014/main" id="{5FB369FA-E99E-74B1-D8C6-72641C8C9754}"/>
              </a:ext>
            </a:extLst>
          </p:cNvPr>
          <p:cNvSpPr txBox="1">
            <a:spLocks/>
          </p:cNvSpPr>
          <p:nvPr/>
        </p:nvSpPr>
        <p:spPr>
          <a:xfrm>
            <a:off x="3558143" y="3361795"/>
            <a:ext cx="2354222" cy="2790508"/>
          </a:xfrm>
          <a:prstGeom prst="rect">
            <a:avLst/>
          </a:prstGeom>
          <a:noFill/>
        </p:spPr>
        <p:txBody>
          <a:bodyPr wrap="square" lIns="0" tIns="0" rIns="0" bIns="0" anchor="t">
            <a:spAutoFit/>
          </a:bodyPr>
          <a:lstStyle/>
          <a:p>
            <a:pPr marL="0" marR="0" lvl="0" indent="0" algn="ctr" defTabSz="932472"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mn-cs"/>
              </a:rPr>
              <a:t>By reducing case volumes, improving response times, and enhancing service consistency</a:t>
            </a:r>
          </a:p>
          <a:p>
            <a:pPr marL="0" marR="0" lvl="0" indent="0" algn="ctr" defTabSz="932472"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mn-cs"/>
              </a:rPr>
              <a:t>By deploying autonomous agents to handle inquiries, complex issues, and to deliver personalized, real-time updates</a:t>
            </a:r>
          </a:p>
          <a:p>
            <a:pPr marL="0" marR="0" lvl="0" indent="0" algn="ctr" defTabSz="932472"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mn-cs"/>
              </a:rPr>
              <a:t>By forecasting market trends and demand to better plan and respond to customers</a:t>
            </a:r>
          </a:p>
        </p:txBody>
      </p:sp>
      <p:sp>
        <p:nvSpPr>
          <p:cNvPr id="52" name="!! 1">
            <a:extLst>
              <a:ext uri="{FF2B5EF4-FFF2-40B4-BE49-F238E27FC236}">
                <a16:creationId xmlns:a16="http://schemas.microsoft.com/office/drawing/2014/main" id="{21DFD4DD-4E69-D82F-EE08-FE76D8ED7AB1}"/>
              </a:ext>
            </a:extLst>
          </p:cNvPr>
          <p:cNvSpPr>
            <a:spLocks/>
          </p:cNvSpPr>
          <p:nvPr/>
        </p:nvSpPr>
        <p:spPr bwMode="auto">
          <a:xfrm>
            <a:off x="6353690" y="2589923"/>
            <a:ext cx="2206110" cy="553998"/>
          </a:xfrm>
          <a:prstGeom prst="rect">
            <a:avLst/>
          </a:prstGeom>
          <a:noFill/>
          <a:ln w="15875" cap="rnd">
            <a:noFill/>
            <a:prstDash val="solid"/>
            <a:round/>
          </a:ln>
          <a:effectLst/>
        </p:spPr>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marL="0" marR="0" lvl="0" indent="0" algn="ctr" defTabSz="2413444" rtl="0" eaLnBrk="1" fontAlgn="base" latinLnBrk="0" hangingPunct="1">
              <a:lnSpc>
                <a:spcPct val="100000"/>
              </a:lnSpc>
              <a:spcBef>
                <a:spcPts val="844"/>
              </a:spcBef>
              <a:spcAft>
                <a:spcPct val="0"/>
              </a:spcAft>
              <a:buClrTx/>
              <a:buSzTx/>
              <a:buFontTx/>
              <a:buNone/>
              <a:tabLst>
                <a:tab pos="3966300" algn="l"/>
              </a:tabLst>
              <a:defRPr/>
            </a:pPr>
            <a:r>
              <a:rPr kumimoji="0" lang="en-US" sz="1800" b="0" i="0" u="none" strike="noStrike" kern="1200" cap="none" spc="0" normalizeH="0" baseline="0" noProof="0">
                <a:ln w="3175">
                  <a:noFill/>
                </a:ln>
                <a:solidFill>
                  <a:srgbClr val="000000"/>
                </a:solidFill>
                <a:effectLst/>
                <a:uLnTx/>
                <a:uFillTx/>
                <a:latin typeface="Segoe UI Semibold"/>
                <a:ea typeface="+mn-ea"/>
                <a:cs typeface="+mn-cs"/>
              </a:rPr>
              <a:t>Reshape business</a:t>
            </a:r>
            <a:br>
              <a:rPr kumimoji="0" lang="en-US" sz="1800" b="0" i="0" u="none" strike="noStrike" kern="1200" cap="none" spc="0" normalizeH="0" baseline="0" noProof="0">
                <a:ln w="3175">
                  <a:noFill/>
                </a:ln>
                <a:solidFill>
                  <a:srgbClr val="000000"/>
                </a:solidFill>
                <a:effectLst/>
                <a:uLnTx/>
                <a:uFillTx/>
                <a:latin typeface="Segoe UI Semibold"/>
                <a:ea typeface="+mn-ea"/>
                <a:cs typeface="+mn-cs"/>
              </a:rPr>
            </a:br>
            <a:r>
              <a:rPr kumimoji="0" lang="en-US" sz="1800" b="0" i="0" u="none" strike="noStrike" kern="1200" cap="none" spc="0" normalizeH="0" baseline="0" noProof="0">
                <a:ln w="3175">
                  <a:noFill/>
                </a:ln>
                <a:solidFill>
                  <a:srgbClr val="000000"/>
                </a:solidFill>
                <a:effectLst/>
                <a:uLnTx/>
                <a:uFillTx/>
                <a:latin typeface="Segoe UI Semibold"/>
                <a:ea typeface="+mn-ea"/>
                <a:cs typeface="+mn-cs"/>
              </a:rPr>
              <a:t>processes</a:t>
            </a:r>
          </a:p>
        </p:txBody>
      </p:sp>
      <p:sp>
        <p:nvSpPr>
          <p:cNvPr id="43" name="TextBox 42">
            <a:extLst>
              <a:ext uri="{FF2B5EF4-FFF2-40B4-BE49-F238E27FC236}">
                <a16:creationId xmlns:a16="http://schemas.microsoft.com/office/drawing/2014/main" id="{7D645C0E-BAF1-7CE4-BBFD-0CE22FD36A38}"/>
              </a:ext>
            </a:extLst>
          </p:cNvPr>
          <p:cNvSpPr txBox="1">
            <a:spLocks/>
          </p:cNvSpPr>
          <p:nvPr/>
        </p:nvSpPr>
        <p:spPr>
          <a:xfrm>
            <a:off x="6334483" y="3361795"/>
            <a:ext cx="2244526" cy="2575064"/>
          </a:xfrm>
          <a:prstGeom prst="rect">
            <a:avLst/>
          </a:prstGeom>
          <a:noFill/>
        </p:spPr>
        <p:txBody>
          <a:bodyPr wrap="square" lIns="0" tIns="0" rIns="0" bIns="0" anchor="t">
            <a:spAutoFit/>
          </a:bodyPr>
          <a:lstStyle/>
          <a:p>
            <a:pPr marL="0" marR="0" lvl="0" indent="0" algn="ctr" defTabSz="932472"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mn-cs"/>
              </a:rPr>
              <a:t>By harnessing AI to optimize supply chains, secure assets, and power intelligent systems</a:t>
            </a:r>
          </a:p>
          <a:p>
            <a:pPr marL="0" marR="0" lvl="0" indent="0" algn="ctr" defTabSz="932472"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mn-cs"/>
              </a:rPr>
              <a:t>By forecasting transformer failure or substation degradation</a:t>
            </a:r>
          </a:p>
          <a:p>
            <a:pPr marL="0" marR="0" lvl="0" indent="0" algn="ctr" defTabSz="932472"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mn-cs"/>
              </a:rPr>
              <a:t>By optimizing vegetation management programs with AI vision models and satellite analysis</a:t>
            </a:r>
          </a:p>
        </p:txBody>
      </p:sp>
      <p:sp>
        <p:nvSpPr>
          <p:cNvPr id="54" name="!! 1">
            <a:extLst>
              <a:ext uri="{FF2B5EF4-FFF2-40B4-BE49-F238E27FC236}">
                <a16:creationId xmlns:a16="http://schemas.microsoft.com/office/drawing/2014/main" id="{D20BDD9E-2629-5E6B-6CBE-140EA8283FFE}"/>
              </a:ext>
            </a:extLst>
          </p:cNvPr>
          <p:cNvSpPr>
            <a:spLocks/>
          </p:cNvSpPr>
          <p:nvPr/>
        </p:nvSpPr>
        <p:spPr bwMode="auto">
          <a:xfrm>
            <a:off x="9075181" y="2589923"/>
            <a:ext cx="2206110" cy="553998"/>
          </a:xfrm>
          <a:prstGeom prst="rect">
            <a:avLst/>
          </a:prstGeom>
          <a:noFill/>
          <a:ln w="15875" cap="rnd">
            <a:noFill/>
            <a:prstDash val="solid"/>
            <a:round/>
          </a:ln>
          <a:effectLst/>
        </p:spPr>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marL="0" marR="0" lvl="0" indent="0" algn="ctr" defTabSz="2413444" rtl="0" eaLnBrk="1" fontAlgn="base" latinLnBrk="0" hangingPunct="1">
              <a:lnSpc>
                <a:spcPct val="100000"/>
              </a:lnSpc>
              <a:spcBef>
                <a:spcPts val="844"/>
              </a:spcBef>
              <a:spcAft>
                <a:spcPct val="0"/>
              </a:spcAft>
              <a:buClrTx/>
              <a:buSzTx/>
              <a:buFontTx/>
              <a:buNone/>
              <a:tabLst>
                <a:tab pos="3966300" algn="l"/>
              </a:tabLst>
              <a:defRPr/>
            </a:pPr>
            <a:r>
              <a:rPr kumimoji="0" lang="en-US" sz="1800" b="0" i="0" u="none" strike="noStrike" kern="1200" cap="none" spc="0" normalizeH="0" baseline="0" noProof="0">
                <a:ln w="3175">
                  <a:noFill/>
                </a:ln>
                <a:solidFill>
                  <a:srgbClr val="000000"/>
                </a:solidFill>
                <a:effectLst/>
                <a:uLnTx/>
                <a:uFillTx/>
                <a:latin typeface="Segoe UI Semibold"/>
                <a:ea typeface="+mn-ea"/>
                <a:cs typeface="+mn-cs"/>
              </a:rPr>
              <a:t>Bend the curve</a:t>
            </a:r>
            <a:br>
              <a:rPr kumimoji="0" lang="en-US" sz="1800" b="0" i="0" u="none" strike="noStrike" kern="1200" cap="none" spc="0" normalizeH="0" baseline="0" noProof="0">
                <a:ln w="3175">
                  <a:noFill/>
                </a:ln>
                <a:solidFill>
                  <a:srgbClr val="000000"/>
                </a:solidFill>
                <a:effectLst/>
                <a:uLnTx/>
                <a:uFillTx/>
                <a:latin typeface="Segoe UI Semibold"/>
                <a:ea typeface="+mn-ea"/>
                <a:cs typeface="+mn-cs"/>
              </a:rPr>
            </a:br>
            <a:r>
              <a:rPr kumimoji="0" lang="en-US" sz="1800" b="0" i="0" u="none" strike="noStrike" kern="1200" cap="none" spc="0" normalizeH="0" baseline="0" noProof="0">
                <a:ln w="3175">
                  <a:noFill/>
                </a:ln>
                <a:solidFill>
                  <a:srgbClr val="000000"/>
                </a:solidFill>
                <a:effectLst/>
                <a:uLnTx/>
                <a:uFillTx/>
                <a:latin typeface="Segoe UI Semibold"/>
                <a:ea typeface="+mn-ea"/>
                <a:cs typeface="+mn-cs"/>
              </a:rPr>
              <a:t>on innovation</a:t>
            </a:r>
          </a:p>
        </p:txBody>
      </p:sp>
      <p:sp>
        <p:nvSpPr>
          <p:cNvPr id="44" name="TextBox 43">
            <a:extLst>
              <a:ext uri="{FF2B5EF4-FFF2-40B4-BE49-F238E27FC236}">
                <a16:creationId xmlns:a16="http://schemas.microsoft.com/office/drawing/2014/main" id="{B1A61E5D-48C7-BA27-7F77-77E8A3EF1D37}"/>
              </a:ext>
            </a:extLst>
          </p:cNvPr>
          <p:cNvSpPr txBox="1">
            <a:spLocks/>
          </p:cNvSpPr>
          <p:nvPr/>
        </p:nvSpPr>
        <p:spPr>
          <a:xfrm>
            <a:off x="9055973" y="3361795"/>
            <a:ext cx="2244526" cy="2359620"/>
          </a:xfrm>
          <a:prstGeom prst="rect">
            <a:avLst/>
          </a:prstGeom>
          <a:noFill/>
        </p:spPr>
        <p:txBody>
          <a:bodyPr wrap="square" lIns="0" tIns="0" rIns="0" bIns="0" anchor="t">
            <a:spAutoFit/>
          </a:bodyPr>
          <a:lstStyle/>
          <a:p>
            <a:pPr marL="0" marR="0" lvl="0" indent="0" algn="ctr" defTabSz="932472"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mn-cs"/>
              </a:rPr>
              <a:t>By growing sustainable,</a:t>
            </a:r>
            <a:br>
              <a:rPr kumimoji="0" lang="en-US" sz="1400" b="0" i="0" u="none" strike="noStrike" kern="1200" cap="none" spc="0" normalizeH="0" baseline="0" noProof="0">
                <a:ln>
                  <a:noFill/>
                </a:ln>
                <a:solidFill>
                  <a:srgbClr val="000000"/>
                </a:solidFill>
                <a:effectLst/>
                <a:uLnTx/>
                <a:uFillTx/>
                <a:latin typeface="Segoe UI"/>
                <a:ea typeface="+mn-ea"/>
                <a:cs typeface="+mn-cs"/>
              </a:rPr>
            </a:br>
            <a:r>
              <a:rPr kumimoji="0" lang="en-US" sz="1400" b="0" i="0" u="none" strike="noStrike" kern="1200" cap="none" spc="0" normalizeH="0" baseline="0" noProof="0">
                <a:ln>
                  <a:noFill/>
                </a:ln>
                <a:solidFill>
                  <a:srgbClr val="000000"/>
                </a:solidFill>
                <a:effectLst/>
                <a:uLnTx/>
                <a:uFillTx/>
                <a:latin typeface="Segoe UI"/>
                <a:ea typeface="+mn-ea"/>
                <a:cs typeface="+mn-cs"/>
              </a:rPr>
              <a:t> AI-powered businesses</a:t>
            </a:r>
          </a:p>
          <a:p>
            <a:pPr marL="0" marR="0" lvl="0" indent="0" algn="ctr" defTabSz="932472"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mn-cs"/>
              </a:rPr>
              <a:t>By using AI to develop better battery storage materials and decarbonization methods</a:t>
            </a:r>
          </a:p>
          <a:p>
            <a:pPr marL="0" marR="0" lvl="0" indent="0" algn="ctr" defTabSz="932472"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mn-cs"/>
              </a:rPr>
              <a:t>By using AI to simulate DER integration scenarios to stress-test grid flexibility and investment planning</a:t>
            </a:r>
          </a:p>
        </p:txBody>
      </p:sp>
    </p:spTree>
    <p:extLst>
      <p:ext uri="{BB962C8B-B14F-4D97-AF65-F5344CB8AC3E}">
        <p14:creationId xmlns:p14="http://schemas.microsoft.com/office/powerpoint/2010/main" val="222350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par>
                                <p:cTn id="8" presetID="42" presetClass="path" presetSubtype="0" decel="100000" fill="hold" grpId="1" nodeType="withEffect">
                                  <p:stCondLst>
                                    <p:cond delay="0"/>
                                  </p:stCondLst>
                                  <p:childTnLst>
                                    <p:animMotion origin="layout" path="M -2.08333E-7 -4.44444E-6 L -2.08333E-7 0.03542 " pathEditMode="relative" rAng="0" ptsTypes="AA">
                                      <p:cBhvr>
                                        <p:cTn id="9" dur="500" spd="-100000" fill="hold"/>
                                        <p:tgtEl>
                                          <p:spTgt spid="19"/>
                                        </p:tgtEl>
                                        <p:attrNameLst>
                                          <p:attrName>ppt_x</p:attrName>
                                          <p:attrName>ppt_y</p:attrName>
                                        </p:attrNameLst>
                                      </p:cBhvr>
                                      <p:rCtr x="0" y="1759"/>
                                    </p:animMotion>
                                  </p:childTnLst>
                                </p:cTn>
                              </p:par>
                              <p:par>
                                <p:cTn id="10" presetID="10" presetClass="entr" presetSubtype="0"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250"/>
                                        <p:tgtEl>
                                          <p:spTgt spid="26"/>
                                        </p:tgtEl>
                                      </p:cBhvr>
                                    </p:animEffect>
                                  </p:childTnLst>
                                </p:cTn>
                              </p:par>
                              <p:par>
                                <p:cTn id="13" presetID="42" presetClass="path" presetSubtype="0" decel="100000" fill="hold" grpId="1" nodeType="withEffect">
                                  <p:stCondLst>
                                    <p:cond delay="0"/>
                                  </p:stCondLst>
                                  <p:childTnLst>
                                    <p:animMotion origin="layout" path="M -4.16667E-6 0.03889 L -4.16667E-6 -3.7037E-7 " pathEditMode="relative" rAng="0" ptsTypes="AA">
                                      <p:cBhvr>
                                        <p:cTn id="14" dur="500" fill="hold"/>
                                        <p:tgtEl>
                                          <p:spTgt spid="26"/>
                                        </p:tgtEl>
                                        <p:attrNameLst>
                                          <p:attrName>ppt_x</p:attrName>
                                          <p:attrName>ppt_y</p:attrName>
                                        </p:attrNameLst>
                                      </p:cBhvr>
                                      <p:rCtr x="0" y="-1944"/>
                                    </p:animMotion>
                                  </p:childTnLst>
                                </p:cTn>
                              </p:par>
                              <p:par>
                                <p:cTn id="15" presetID="10" presetClass="entr" presetSubtype="0" fill="hold" grpId="0" nodeType="with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250"/>
                                        <p:tgtEl>
                                          <p:spTgt spid="42"/>
                                        </p:tgtEl>
                                      </p:cBhvr>
                                    </p:animEffect>
                                  </p:childTnLst>
                                </p:cTn>
                              </p:par>
                              <p:par>
                                <p:cTn id="18" presetID="42" presetClass="path" presetSubtype="0" decel="100000" fill="hold" grpId="1" nodeType="withEffect">
                                  <p:stCondLst>
                                    <p:cond delay="0"/>
                                  </p:stCondLst>
                                  <p:childTnLst>
                                    <p:animMotion origin="layout" path="M -1.25E-6 0.03889 L -1.25E-6 1.48148E-6 " pathEditMode="relative" rAng="0" ptsTypes="AA">
                                      <p:cBhvr>
                                        <p:cTn id="19" dur="500" fill="hold"/>
                                        <p:tgtEl>
                                          <p:spTgt spid="42"/>
                                        </p:tgtEl>
                                        <p:attrNameLst>
                                          <p:attrName>ppt_x</p:attrName>
                                          <p:attrName>ppt_y</p:attrName>
                                        </p:attrNameLst>
                                      </p:cBhvr>
                                      <p:rCtr x="0" y="-1944"/>
                                    </p:animMotion>
                                  </p:childTnLst>
                                </p:cTn>
                              </p:par>
                              <p:par>
                                <p:cTn id="20" presetID="10" presetClass="entr" presetSubtype="0" fill="hold" grpId="0" nodeType="with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250"/>
                                        <p:tgtEl>
                                          <p:spTgt spid="43"/>
                                        </p:tgtEl>
                                      </p:cBhvr>
                                    </p:animEffect>
                                  </p:childTnLst>
                                </p:cTn>
                              </p:par>
                              <p:par>
                                <p:cTn id="23" presetID="42" presetClass="path" presetSubtype="0" decel="100000" fill="hold" grpId="1" nodeType="withEffect">
                                  <p:stCondLst>
                                    <p:cond delay="0"/>
                                  </p:stCondLst>
                                  <p:childTnLst>
                                    <p:animMotion origin="layout" path="M 1.45833E-6 0.03889 L 1.45833E-6 7.40741E-7 " pathEditMode="relative" rAng="0" ptsTypes="AA">
                                      <p:cBhvr>
                                        <p:cTn id="24" dur="500" fill="hold"/>
                                        <p:tgtEl>
                                          <p:spTgt spid="43"/>
                                        </p:tgtEl>
                                        <p:attrNameLst>
                                          <p:attrName>ppt_x</p:attrName>
                                          <p:attrName>ppt_y</p:attrName>
                                        </p:attrNameLst>
                                      </p:cBhvr>
                                      <p:rCtr x="0" y="-1944"/>
                                    </p:animMotion>
                                  </p:childTnLst>
                                </p:cTn>
                              </p:par>
                              <p:par>
                                <p:cTn id="25" presetID="10" presetClass="entr" presetSubtype="0" fill="hold" grpId="0" nodeType="withEffect">
                                  <p:stCondLst>
                                    <p:cond delay="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250"/>
                                        <p:tgtEl>
                                          <p:spTgt spid="44"/>
                                        </p:tgtEl>
                                      </p:cBhvr>
                                    </p:animEffect>
                                  </p:childTnLst>
                                </p:cTn>
                              </p:par>
                              <p:par>
                                <p:cTn id="28" presetID="42" presetClass="path" presetSubtype="0" decel="100000" fill="hold" grpId="1" nodeType="withEffect">
                                  <p:stCondLst>
                                    <p:cond delay="0"/>
                                  </p:stCondLst>
                                  <p:childTnLst>
                                    <p:animMotion origin="layout" path="M 4.375E-6 0.03889 L 4.375E-6 1.48148E-6 " pathEditMode="relative" rAng="0" ptsTypes="AA">
                                      <p:cBhvr>
                                        <p:cTn id="29" dur="500" fill="hold"/>
                                        <p:tgtEl>
                                          <p:spTgt spid="44"/>
                                        </p:tgtEl>
                                        <p:attrNameLst>
                                          <p:attrName>ppt_x</p:attrName>
                                          <p:attrName>ppt_y</p:attrName>
                                        </p:attrNameLst>
                                      </p:cBhvr>
                                      <p:rCtr x="0" y="-1944"/>
                                    </p:animMotion>
                                  </p:childTnLst>
                                </p:cTn>
                              </p:par>
                              <p:par>
                                <p:cTn id="30" presetID="10" presetClass="entr" presetSubtype="0" fill="hold" grpId="0" nodeType="withEffect">
                                  <p:stCondLst>
                                    <p:cond delay="10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42" presetClass="path" presetSubtype="0" decel="100000" fill="hold" grpId="1" nodeType="withEffect">
                                  <p:stCondLst>
                                    <p:cond delay="100"/>
                                  </p:stCondLst>
                                  <p:childTnLst>
                                    <p:animMotion origin="layout" path="M -2.08333E-7 -3.7037E-7 L -2.08333E-7 0.03542 " pathEditMode="relative" rAng="0" ptsTypes="AA">
                                      <p:cBhvr>
                                        <p:cTn id="34" dur="700" spd="-100000" fill="hold"/>
                                        <p:tgtEl>
                                          <p:spTgt spid="13"/>
                                        </p:tgtEl>
                                        <p:attrNameLst>
                                          <p:attrName>ppt_x</p:attrName>
                                          <p:attrName>ppt_y</p:attrName>
                                        </p:attrNameLst>
                                      </p:cBhvr>
                                      <p:rCtr x="0" y="1759"/>
                                    </p:animMotion>
                                  </p:childTnLst>
                                </p:cTn>
                              </p:par>
                              <p:par>
                                <p:cTn id="35" presetID="10" presetClass="entr" presetSubtype="0" fill="hold" grpId="0" nodeType="withEffect">
                                  <p:stCondLst>
                                    <p:cond delay="100"/>
                                  </p:stCondLst>
                                  <p:childTnLst>
                                    <p:set>
                                      <p:cBhvr>
                                        <p:cTn id="36" dur="1" fill="hold">
                                          <p:stCondLst>
                                            <p:cond delay="0"/>
                                          </p:stCondLst>
                                        </p:cTn>
                                        <p:tgtEl>
                                          <p:spTgt spid="15"/>
                                        </p:tgtEl>
                                        <p:attrNameLst>
                                          <p:attrName>style.visibility</p:attrName>
                                        </p:attrNameLst>
                                      </p:cBhvr>
                                      <p:to>
                                        <p:strVal val="visible"/>
                                      </p:to>
                                    </p:set>
                                    <p:animEffect transition="in" filter="fade">
                                      <p:cBhvr>
                                        <p:cTn id="37" dur="500"/>
                                        <p:tgtEl>
                                          <p:spTgt spid="15"/>
                                        </p:tgtEl>
                                      </p:cBhvr>
                                    </p:animEffect>
                                  </p:childTnLst>
                                </p:cTn>
                              </p:par>
                              <p:par>
                                <p:cTn id="38" presetID="42" presetClass="path" presetSubtype="0" decel="100000" fill="hold" grpId="1" nodeType="withEffect">
                                  <p:stCondLst>
                                    <p:cond delay="100"/>
                                  </p:stCondLst>
                                  <p:childTnLst>
                                    <p:animMotion origin="layout" path="M -4.16667E-6 -2.22222E-6 L -4.16667E-6 0.03542 " pathEditMode="relative" rAng="0" ptsTypes="AA">
                                      <p:cBhvr>
                                        <p:cTn id="39" dur="700" spd="-100000" fill="hold"/>
                                        <p:tgtEl>
                                          <p:spTgt spid="15"/>
                                        </p:tgtEl>
                                        <p:attrNameLst>
                                          <p:attrName>ppt_x</p:attrName>
                                          <p:attrName>ppt_y</p:attrName>
                                        </p:attrNameLst>
                                      </p:cBhvr>
                                      <p:rCtr x="0" y="1759"/>
                                    </p:animMotion>
                                  </p:childTnLst>
                                </p:cTn>
                              </p:par>
                              <p:par>
                                <p:cTn id="40" presetID="10" presetClass="entr" presetSubtype="0" fill="hold" grpId="0" nodeType="withEffect">
                                  <p:stCondLst>
                                    <p:cond delay="100"/>
                                  </p:stCondLst>
                                  <p:childTnLst>
                                    <p:set>
                                      <p:cBhvr>
                                        <p:cTn id="41" dur="1" fill="hold">
                                          <p:stCondLst>
                                            <p:cond delay="0"/>
                                          </p:stCondLst>
                                        </p:cTn>
                                        <p:tgtEl>
                                          <p:spTgt spid="27"/>
                                        </p:tgtEl>
                                        <p:attrNameLst>
                                          <p:attrName>style.visibility</p:attrName>
                                        </p:attrNameLst>
                                      </p:cBhvr>
                                      <p:to>
                                        <p:strVal val="visible"/>
                                      </p:to>
                                    </p:set>
                                    <p:animEffect transition="in" filter="fade">
                                      <p:cBhvr>
                                        <p:cTn id="42" dur="500"/>
                                        <p:tgtEl>
                                          <p:spTgt spid="27"/>
                                        </p:tgtEl>
                                      </p:cBhvr>
                                    </p:animEffect>
                                  </p:childTnLst>
                                </p:cTn>
                              </p:par>
                              <p:par>
                                <p:cTn id="43" presetID="42" presetClass="path" presetSubtype="0" decel="100000" fill="hold" grpId="1" nodeType="withEffect">
                                  <p:stCondLst>
                                    <p:cond delay="100"/>
                                  </p:stCondLst>
                                  <p:childTnLst>
                                    <p:animMotion origin="layout" path="M -4.16667E-6 -2.96296E-6 L -4.16667E-6 0.03542 " pathEditMode="relative" rAng="0" ptsTypes="AA">
                                      <p:cBhvr>
                                        <p:cTn id="44" dur="700" spd="-100000" fill="hold"/>
                                        <p:tgtEl>
                                          <p:spTgt spid="27"/>
                                        </p:tgtEl>
                                        <p:attrNameLst>
                                          <p:attrName>ppt_x</p:attrName>
                                          <p:attrName>ppt_y</p:attrName>
                                        </p:attrNameLst>
                                      </p:cBhvr>
                                      <p:rCtr x="0" y="1759"/>
                                    </p:animMotion>
                                  </p:childTnLst>
                                </p:cTn>
                              </p:par>
                              <p:par>
                                <p:cTn id="45" presetID="10" presetClass="entr" presetSubtype="0" fill="hold" grpId="0" nodeType="withEffect">
                                  <p:stCondLst>
                                    <p:cond delay="100"/>
                                  </p:stCondLst>
                                  <p:childTnLst>
                                    <p:set>
                                      <p:cBhvr>
                                        <p:cTn id="46" dur="1" fill="hold">
                                          <p:stCondLst>
                                            <p:cond delay="0"/>
                                          </p:stCondLst>
                                        </p:cTn>
                                        <p:tgtEl>
                                          <p:spTgt spid="30"/>
                                        </p:tgtEl>
                                        <p:attrNameLst>
                                          <p:attrName>style.visibility</p:attrName>
                                        </p:attrNameLst>
                                      </p:cBhvr>
                                      <p:to>
                                        <p:strVal val="visible"/>
                                      </p:to>
                                    </p:set>
                                    <p:animEffect transition="in" filter="fade">
                                      <p:cBhvr>
                                        <p:cTn id="47" dur="500"/>
                                        <p:tgtEl>
                                          <p:spTgt spid="30"/>
                                        </p:tgtEl>
                                      </p:cBhvr>
                                    </p:animEffect>
                                  </p:childTnLst>
                                </p:cTn>
                              </p:par>
                              <p:par>
                                <p:cTn id="48" presetID="42" presetClass="path" presetSubtype="0" decel="100000" fill="hold" grpId="1" nodeType="withEffect">
                                  <p:stCondLst>
                                    <p:cond delay="100"/>
                                  </p:stCondLst>
                                  <p:childTnLst>
                                    <p:animMotion origin="layout" path="M -4.16667E-6 -2.96296E-6 L -4.16667E-6 0.03542 " pathEditMode="relative" rAng="0" ptsTypes="AA">
                                      <p:cBhvr>
                                        <p:cTn id="49" dur="700" spd="-100000" fill="hold"/>
                                        <p:tgtEl>
                                          <p:spTgt spid="30"/>
                                        </p:tgtEl>
                                        <p:attrNameLst>
                                          <p:attrName>ppt_x</p:attrName>
                                          <p:attrName>ppt_y</p:attrName>
                                        </p:attrNameLst>
                                      </p:cBhvr>
                                      <p:rCtr x="0" y="1759"/>
                                    </p:animMotion>
                                  </p:childTnLst>
                                </p:cTn>
                              </p:par>
                              <p:par>
                                <p:cTn id="50" presetID="10" presetClass="entr" presetSubtype="0" fill="hold" grpId="0" nodeType="withEffect">
                                  <p:stCondLst>
                                    <p:cond delay="100"/>
                                  </p:stCondLst>
                                  <p:childTnLst>
                                    <p:set>
                                      <p:cBhvr>
                                        <p:cTn id="51" dur="1" fill="hold">
                                          <p:stCondLst>
                                            <p:cond delay="0"/>
                                          </p:stCondLst>
                                        </p:cTn>
                                        <p:tgtEl>
                                          <p:spTgt spid="48"/>
                                        </p:tgtEl>
                                        <p:attrNameLst>
                                          <p:attrName>style.visibility</p:attrName>
                                        </p:attrNameLst>
                                      </p:cBhvr>
                                      <p:to>
                                        <p:strVal val="visible"/>
                                      </p:to>
                                    </p:set>
                                    <p:animEffect transition="in" filter="fade">
                                      <p:cBhvr>
                                        <p:cTn id="52" dur="500"/>
                                        <p:tgtEl>
                                          <p:spTgt spid="48"/>
                                        </p:tgtEl>
                                      </p:cBhvr>
                                    </p:animEffect>
                                  </p:childTnLst>
                                </p:cTn>
                              </p:par>
                              <p:par>
                                <p:cTn id="53" presetID="42" presetClass="path" presetSubtype="0" decel="100000" fill="hold" grpId="1" nodeType="withEffect">
                                  <p:stCondLst>
                                    <p:cond delay="100"/>
                                  </p:stCondLst>
                                  <p:childTnLst>
                                    <p:animMotion origin="layout" path="M -4.16667E-6 -4.07407E-6 L -4.16667E-6 0.03542 " pathEditMode="relative" rAng="0" ptsTypes="AA">
                                      <p:cBhvr>
                                        <p:cTn id="54" dur="700" spd="-100000" fill="hold"/>
                                        <p:tgtEl>
                                          <p:spTgt spid="48"/>
                                        </p:tgtEl>
                                        <p:attrNameLst>
                                          <p:attrName>ppt_x</p:attrName>
                                          <p:attrName>ppt_y</p:attrName>
                                        </p:attrNameLst>
                                      </p:cBhvr>
                                      <p:rCtr x="0" y="1759"/>
                                    </p:animMotion>
                                  </p:childTnLst>
                                </p:cTn>
                              </p:par>
                              <p:par>
                                <p:cTn id="55" presetID="10" presetClass="entr" presetSubtype="0" fill="hold" nodeType="withEffect">
                                  <p:stCondLst>
                                    <p:cond delay="10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500"/>
                                        <p:tgtEl>
                                          <p:spTgt spid="31"/>
                                        </p:tgtEl>
                                      </p:cBhvr>
                                    </p:animEffect>
                                  </p:childTnLst>
                                </p:cTn>
                              </p:par>
                              <p:par>
                                <p:cTn id="58" presetID="42" presetClass="path" presetSubtype="0" decel="100000" fill="hold" nodeType="withEffect">
                                  <p:stCondLst>
                                    <p:cond delay="100"/>
                                  </p:stCondLst>
                                  <p:childTnLst>
                                    <p:animMotion origin="layout" path="M -4.16667E-6 2.22222E-6 L -4.16667E-6 0.03541 " pathEditMode="relative" rAng="0" ptsTypes="AA">
                                      <p:cBhvr>
                                        <p:cTn id="59" dur="700" spd="-100000" fill="hold"/>
                                        <p:tgtEl>
                                          <p:spTgt spid="31"/>
                                        </p:tgtEl>
                                        <p:attrNameLst>
                                          <p:attrName>ppt_x</p:attrName>
                                          <p:attrName>ppt_y</p:attrName>
                                        </p:attrNameLst>
                                      </p:cBhvr>
                                      <p:rCtr x="0" y="1759"/>
                                    </p:animMotion>
                                  </p:childTnLst>
                                </p:cTn>
                              </p:par>
                              <p:par>
                                <p:cTn id="60" presetID="10" presetClass="entr" presetSubtype="0" fill="hold" grpId="0" nodeType="withEffect">
                                  <p:stCondLst>
                                    <p:cond delay="200"/>
                                  </p:stCondLst>
                                  <p:childTnLst>
                                    <p:set>
                                      <p:cBhvr>
                                        <p:cTn id="61" dur="1" fill="hold">
                                          <p:stCondLst>
                                            <p:cond delay="0"/>
                                          </p:stCondLst>
                                        </p:cTn>
                                        <p:tgtEl>
                                          <p:spTgt spid="20"/>
                                        </p:tgtEl>
                                        <p:attrNameLst>
                                          <p:attrName>style.visibility</p:attrName>
                                        </p:attrNameLst>
                                      </p:cBhvr>
                                      <p:to>
                                        <p:strVal val="visible"/>
                                      </p:to>
                                    </p:set>
                                    <p:animEffect transition="in" filter="fade">
                                      <p:cBhvr>
                                        <p:cTn id="62" dur="500"/>
                                        <p:tgtEl>
                                          <p:spTgt spid="20"/>
                                        </p:tgtEl>
                                      </p:cBhvr>
                                    </p:animEffect>
                                  </p:childTnLst>
                                </p:cTn>
                              </p:par>
                              <p:par>
                                <p:cTn id="63" presetID="42" presetClass="path" presetSubtype="0" decel="100000" fill="hold" grpId="1" nodeType="withEffect">
                                  <p:stCondLst>
                                    <p:cond delay="200"/>
                                  </p:stCondLst>
                                  <p:childTnLst>
                                    <p:animMotion origin="layout" path="M -1.45833E-6 -2.22222E-6 L -1.45833E-6 0.03542 " pathEditMode="relative" rAng="0" ptsTypes="AA">
                                      <p:cBhvr>
                                        <p:cTn id="64" dur="700" spd="-100000" fill="hold"/>
                                        <p:tgtEl>
                                          <p:spTgt spid="20"/>
                                        </p:tgtEl>
                                        <p:attrNameLst>
                                          <p:attrName>ppt_x</p:attrName>
                                          <p:attrName>ppt_y</p:attrName>
                                        </p:attrNameLst>
                                      </p:cBhvr>
                                      <p:rCtr x="0" y="1759"/>
                                    </p:animMotion>
                                  </p:childTnLst>
                                </p:cTn>
                              </p:par>
                              <p:par>
                                <p:cTn id="65" presetID="10" presetClass="entr" presetSubtype="0" fill="hold" grpId="0" nodeType="withEffect">
                                  <p:stCondLst>
                                    <p:cond delay="200"/>
                                  </p:stCondLst>
                                  <p:childTnLst>
                                    <p:set>
                                      <p:cBhvr>
                                        <p:cTn id="66" dur="1" fill="hold">
                                          <p:stCondLst>
                                            <p:cond delay="0"/>
                                          </p:stCondLst>
                                        </p:cTn>
                                        <p:tgtEl>
                                          <p:spTgt spid="50"/>
                                        </p:tgtEl>
                                        <p:attrNameLst>
                                          <p:attrName>style.visibility</p:attrName>
                                        </p:attrNameLst>
                                      </p:cBhvr>
                                      <p:to>
                                        <p:strVal val="visible"/>
                                      </p:to>
                                    </p:set>
                                    <p:animEffect transition="in" filter="fade">
                                      <p:cBhvr>
                                        <p:cTn id="67" dur="500"/>
                                        <p:tgtEl>
                                          <p:spTgt spid="50"/>
                                        </p:tgtEl>
                                      </p:cBhvr>
                                    </p:animEffect>
                                  </p:childTnLst>
                                </p:cTn>
                              </p:par>
                              <p:par>
                                <p:cTn id="68" presetID="42" presetClass="path" presetSubtype="0" decel="100000" fill="hold" grpId="1" nodeType="withEffect">
                                  <p:stCondLst>
                                    <p:cond delay="200"/>
                                  </p:stCondLst>
                                  <p:childTnLst>
                                    <p:animMotion origin="layout" path="M -1.45833E-6 -4.07407E-6 L -1.45833E-6 0.03542 " pathEditMode="relative" rAng="0" ptsTypes="AA">
                                      <p:cBhvr>
                                        <p:cTn id="69" dur="700" spd="-100000" fill="hold"/>
                                        <p:tgtEl>
                                          <p:spTgt spid="50"/>
                                        </p:tgtEl>
                                        <p:attrNameLst>
                                          <p:attrName>ppt_x</p:attrName>
                                          <p:attrName>ppt_y</p:attrName>
                                        </p:attrNameLst>
                                      </p:cBhvr>
                                      <p:rCtr x="0" y="1759"/>
                                    </p:animMotion>
                                  </p:childTnLst>
                                </p:cTn>
                              </p:par>
                              <p:par>
                                <p:cTn id="70" presetID="10" presetClass="entr" presetSubtype="0" fill="hold" nodeType="withEffect">
                                  <p:stCondLst>
                                    <p:cond delay="200"/>
                                  </p:stCondLst>
                                  <p:childTnLst>
                                    <p:set>
                                      <p:cBhvr>
                                        <p:cTn id="71" dur="1" fill="hold">
                                          <p:stCondLst>
                                            <p:cond delay="0"/>
                                          </p:stCondLst>
                                        </p:cTn>
                                        <p:tgtEl>
                                          <p:spTgt spid="34"/>
                                        </p:tgtEl>
                                        <p:attrNameLst>
                                          <p:attrName>style.visibility</p:attrName>
                                        </p:attrNameLst>
                                      </p:cBhvr>
                                      <p:to>
                                        <p:strVal val="visible"/>
                                      </p:to>
                                    </p:set>
                                    <p:animEffect transition="in" filter="fade">
                                      <p:cBhvr>
                                        <p:cTn id="72" dur="500"/>
                                        <p:tgtEl>
                                          <p:spTgt spid="34"/>
                                        </p:tgtEl>
                                      </p:cBhvr>
                                    </p:animEffect>
                                  </p:childTnLst>
                                </p:cTn>
                              </p:par>
                              <p:par>
                                <p:cTn id="73" presetID="42" presetClass="path" presetSubtype="0" decel="100000" fill="hold" nodeType="withEffect">
                                  <p:stCondLst>
                                    <p:cond delay="200"/>
                                  </p:stCondLst>
                                  <p:childTnLst>
                                    <p:animMotion origin="layout" path="M -1.25E-6 2.22222E-6 L -1.25E-6 0.03541 " pathEditMode="relative" rAng="0" ptsTypes="AA">
                                      <p:cBhvr>
                                        <p:cTn id="74" dur="700" spd="-100000" fill="hold"/>
                                        <p:tgtEl>
                                          <p:spTgt spid="34"/>
                                        </p:tgtEl>
                                        <p:attrNameLst>
                                          <p:attrName>ppt_x</p:attrName>
                                          <p:attrName>ppt_y</p:attrName>
                                        </p:attrNameLst>
                                      </p:cBhvr>
                                      <p:rCtr x="0" y="1759"/>
                                    </p:animMotion>
                                  </p:childTnLst>
                                </p:cTn>
                              </p:par>
                              <p:par>
                                <p:cTn id="75" presetID="10" presetClass="entr" presetSubtype="0" fill="hold" grpId="0" nodeType="withEffect">
                                  <p:stCondLst>
                                    <p:cond delay="300"/>
                                  </p:stCondLst>
                                  <p:childTnLst>
                                    <p:set>
                                      <p:cBhvr>
                                        <p:cTn id="76" dur="1" fill="hold">
                                          <p:stCondLst>
                                            <p:cond delay="0"/>
                                          </p:stCondLst>
                                        </p:cTn>
                                        <p:tgtEl>
                                          <p:spTgt spid="22"/>
                                        </p:tgtEl>
                                        <p:attrNameLst>
                                          <p:attrName>style.visibility</p:attrName>
                                        </p:attrNameLst>
                                      </p:cBhvr>
                                      <p:to>
                                        <p:strVal val="visible"/>
                                      </p:to>
                                    </p:set>
                                    <p:animEffect transition="in" filter="fade">
                                      <p:cBhvr>
                                        <p:cTn id="77" dur="500"/>
                                        <p:tgtEl>
                                          <p:spTgt spid="22"/>
                                        </p:tgtEl>
                                      </p:cBhvr>
                                    </p:animEffect>
                                  </p:childTnLst>
                                </p:cTn>
                              </p:par>
                              <p:par>
                                <p:cTn id="78" presetID="42" presetClass="path" presetSubtype="0" decel="100000" fill="hold" grpId="1" nodeType="withEffect">
                                  <p:stCondLst>
                                    <p:cond delay="300"/>
                                  </p:stCondLst>
                                  <p:childTnLst>
                                    <p:animMotion origin="layout" path="M 1.45833E-6 -2.22222E-6 L 1.45833E-6 0.03542 " pathEditMode="relative" rAng="0" ptsTypes="AA">
                                      <p:cBhvr>
                                        <p:cTn id="79" dur="700" spd="-100000" fill="hold"/>
                                        <p:tgtEl>
                                          <p:spTgt spid="22"/>
                                        </p:tgtEl>
                                        <p:attrNameLst>
                                          <p:attrName>ppt_x</p:attrName>
                                          <p:attrName>ppt_y</p:attrName>
                                        </p:attrNameLst>
                                      </p:cBhvr>
                                      <p:rCtr x="0" y="1759"/>
                                    </p:animMotion>
                                  </p:childTnLst>
                                </p:cTn>
                              </p:par>
                              <p:par>
                                <p:cTn id="80" presetID="10" presetClass="entr" presetSubtype="0" fill="hold" grpId="0" nodeType="withEffect">
                                  <p:stCondLst>
                                    <p:cond delay="300"/>
                                  </p:stCondLst>
                                  <p:childTnLst>
                                    <p:set>
                                      <p:cBhvr>
                                        <p:cTn id="81" dur="1" fill="hold">
                                          <p:stCondLst>
                                            <p:cond delay="0"/>
                                          </p:stCondLst>
                                        </p:cTn>
                                        <p:tgtEl>
                                          <p:spTgt spid="52"/>
                                        </p:tgtEl>
                                        <p:attrNameLst>
                                          <p:attrName>style.visibility</p:attrName>
                                        </p:attrNameLst>
                                      </p:cBhvr>
                                      <p:to>
                                        <p:strVal val="visible"/>
                                      </p:to>
                                    </p:set>
                                    <p:animEffect transition="in" filter="fade">
                                      <p:cBhvr>
                                        <p:cTn id="82" dur="500"/>
                                        <p:tgtEl>
                                          <p:spTgt spid="52"/>
                                        </p:tgtEl>
                                      </p:cBhvr>
                                    </p:animEffect>
                                  </p:childTnLst>
                                </p:cTn>
                              </p:par>
                              <p:par>
                                <p:cTn id="83" presetID="42" presetClass="path" presetSubtype="0" decel="100000" fill="hold" grpId="1" nodeType="withEffect">
                                  <p:stCondLst>
                                    <p:cond delay="300"/>
                                  </p:stCondLst>
                                  <p:childTnLst>
                                    <p:animMotion origin="layout" path="M 1.45833E-6 -4.07407E-6 L 1.45833E-6 0.03542 " pathEditMode="relative" rAng="0" ptsTypes="AA">
                                      <p:cBhvr>
                                        <p:cTn id="84" dur="700" spd="-100000" fill="hold"/>
                                        <p:tgtEl>
                                          <p:spTgt spid="52"/>
                                        </p:tgtEl>
                                        <p:attrNameLst>
                                          <p:attrName>ppt_x</p:attrName>
                                          <p:attrName>ppt_y</p:attrName>
                                        </p:attrNameLst>
                                      </p:cBhvr>
                                      <p:rCtr x="0" y="1759"/>
                                    </p:animMotion>
                                  </p:childTnLst>
                                </p:cTn>
                              </p:par>
                              <p:par>
                                <p:cTn id="85" presetID="10" presetClass="entr" presetSubtype="0" fill="hold" nodeType="withEffect">
                                  <p:stCondLst>
                                    <p:cond delay="30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500"/>
                                        <p:tgtEl>
                                          <p:spTgt spid="35"/>
                                        </p:tgtEl>
                                      </p:cBhvr>
                                    </p:animEffect>
                                  </p:childTnLst>
                                </p:cTn>
                              </p:par>
                              <p:par>
                                <p:cTn id="88" presetID="42" presetClass="path" presetSubtype="0" decel="100000" fill="hold" nodeType="withEffect">
                                  <p:stCondLst>
                                    <p:cond delay="300"/>
                                  </p:stCondLst>
                                  <p:childTnLst>
                                    <p:animMotion origin="layout" path="M 1.45833E-6 2.22222E-6 L 1.45833E-6 0.03541 " pathEditMode="relative" rAng="0" ptsTypes="AA">
                                      <p:cBhvr>
                                        <p:cTn id="89" dur="700" spd="-100000" fill="hold"/>
                                        <p:tgtEl>
                                          <p:spTgt spid="35"/>
                                        </p:tgtEl>
                                        <p:attrNameLst>
                                          <p:attrName>ppt_x</p:attrName>
                                          <p:attrName>ppt_y</p:attrName>
                                        </p:attrNameLst>
                                      </p:cBhvr>
                                      <p:rCtr x="0" y="1759"/>
                                    </p:animMotion>
                                  </p:childTnLst>
                                </p:cTn>
                              </p:par>
                              <p:par>
                                <p:cTn id="90" presetID="10" presetClass="entr" presetSubtype="0" fill="hold" grpId="0" nodeType="withEffect">
                                  <p:stCondLst>
                                    <p:cond delay="40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par>
                                <p:cTn id="93" presetID="42" presetClass="path" presetSubtype="0" decel="100000" fill="hold" grpId="1" nodeType="withEffect">
                                  <p:stCondLst>
                                    <p:cond delay="400"/>
                                  </p:stCondLst>
                                  <p:childTnLst>
                                    <p:animMotion origin="layout" path="M 4.375E-6 -2.22222E-6 L 4.375E-6 0.03542 " pathEditMode="relative" rAng="0" ptsTypes="AA">
                                      <p:cBhvr>
                                        <p:cTn id="94" dur="700" spd="-100000" fill="hold"/>
                                        <p:tgtEl>
                                          <p:spTgt spid="17"/>
                                        </p:tgtEl>
                                        <p:attrNameLst>
                                          <p:attrName>ppt_x</p:attrName>
                                          <p:attrName>ppt_y</p:attrName>
                                        </p:attrNameLst>
                                      </p:cBhvr>
                                      <p:rCtr x="0" y="1759"/>
                                    </p:animMotion>
                                  </p:childTnLst>
                                </p:cTn>
                              </p:par>
                              <p:par>
                                <p:cTn id="95" presetID="10" presetClass="entr" presetSubtype="0" fill="hold" grpId="0" nodeType="withEffect">
                                  <p:stCondLst>
                                    <p:cond delay="400"/>
                                  </p:stCondLst>
                                  <p:childTnLst>
                                    <p:set>
                                      <p:cBhvr>
                                        <p:cTn id="96" dur="1" fill="hold">
                                          <p:stCondLst>
                                            <p:cond delay="0"/>
                                          </p:stCondLst>
                                        </p:cTn>
                                        <p:tgtEl>
                                          <p:spTgt spid="54"/>
                                        </p:tgtEl>
                                        <p:attrNameLst>
                                          <p:attrName>style.visibility</p:attrName>
                                        </p:attrNameLst>
                                      </p:cBhvr>
                                      <p:to>
                                        <p:strVal val="visible"/>
                                      </p:to>
                                    </p:set>
                                    <p:animEffect transition="in" filter="fade">
                                      <p:cBhvr>
                                        <p:cTn id="97" dur="500"/>
                                        <p:tgtEl>
                                          <p:spTgt spid="54"/>
                                        </p:tgtEl>
                                      </p:cBhvr>
                                    </p:animEffect>
                                  </p:childTnLst>
                                </p:cTn>
                              </p:par>
                              <p:par>
                                <p:cTn id="98" presetID="42" presetClass="path" presetSubtype="0" decel="100000" fill="hold" grpId="1" nodeType="withEffect">
                                  <p:stCondLst>
                                    <p:cond delay="400"/>
                                  </p:stCondLst>
                                  <p:childTnLst>
                                    <p:animMotion origin="layout" path="M 4.375E-6 -4.07407E-6 L 4.375E-6 0.03542 " pathEditMode="relative" rAng="0" ptsTypes="AA">
                                      <p:cBhvr>
                                        <p:cTn id="99" dur="700" spd="-100000" fill="hold"/>
                                        <p:tgtEl>
                                          <p:spTgt spid="54"/>
                                        </p:tgtEl>
                                        <p:attrNameLst>
                                          <p:attrName>ppt_x</p:attrName>
                                          <p:attrName>ppt_y</p:attrName>
                                        </p:attrNameLst>
                                      </p:cBhvr>
                                      <p:rCtr x="0" y="1759"/>
                                    </p:animMotion>
                                  </p:childTnLst>
                                </p:cTn>
                              </p:par>
                              <p:par>
                                <p:cTn id="100" presetID="10" presetClass="entr" presetSubtype="0" fill="hold" nodeType="withEffect">
                                  <p:stCondLst>
                                    <p:cond delay="400"/>
                                  </p:stCondLst>
                                  <p:childTnLst>
                                    <p:set>
                                      <p:cBhvr>
                                        <p:cTn id="101" dur="1" fill="hold">
                                          <p:stCondLst>
                                            <p:cond delay="0"/>
                                          </p:stCondLst>
                                        </p:cTn>
                                        <p:tgtEl>
                                          <p:spTgt spid="36"/>
                                        </p:tgtEl>
                                        <p:attrNameLst>
                                          <p:attrName>style.visibility</p:attrName>
                                        </p:attrNameLst>
                                      </p:cBhvr>
                                      <p:to>
                                        <p:strVal val="visible"/>
                                      </p:to>
                                    </p:set>
                                    <p:animEffect transition="in" filter="fade">
                                      <p:cBhvr>
                                        <p:cTn id="102" dur="500"/>
                                        <p:tgtEl>
                                          <p:spTgt spid="36"/>
                                        </p:tgtEl>
                                      </p:cBhvr>
                                    </p:animEffect>
                                  </p:childTnLst>
                                </p:cTn>
                              </p:par>
                              <p:par>
                                <p:cTn id="103" presetID="42" presetClass="path" presetSubtype="0" decel="100000" fill="hold" nodeType="withEffect">
                                  <p:stCondLst>
                                    <p:cond delay="400"/>
                                  </p:stCondLst>
                                  <p:childTnLst>
                                    <p:animMotion origin="layout" path="M 4.375E-6 2.22222E-6 L 4.375E-6 0.03541 " pathEditMode="relative" rAng="0" ptsTypes="AA">
                                      <p:cBhvr>
                                        <p:cTn id="104" dur="700" spd="-100000" fill="hold"/>
                                        <p:tgtEl>
                                          <p:spTgt spid="36"/>
                                        </p:tgtEl>
                                        <p:attrNameLst>
                                          <p:attrName>ppt_x</p:attrName>
                                          <p:attrName>ppt_y</p:attrName>
                                        </p:attrNameLst>
                                      </p:cBhvr>
                                      <p:rCtr x="0" y="1759"/>
                                    </p:animMotion>
                                  </p:childTnLst>
                                </p:cTn>
                              </p:par>
                              <p:par>
                                <p:cTn id="105" presetID="10" presetClass="entr" presetSubtype="0" fill="hold" grpId="0" nodeType="withEffect">
                                  <p:stCondLst>
                                    <p:cond delay="200"/>
                                  </p:stCondLst>
                                  <p:childTnLst>
                                    <p:set>
                                      <p:cBhvr>
                                        <p:cTn id="106" dur="1" fill="hold">
                                          <p:stCondLst>
                                            <p:cond delay="0"/>
                                          </p:stCondLst>
                                        </p:cTn>
                                        <p:tgtEl>
                                          <p:spTgt spid="45"/>
                                        </p:tgtEl>
                                        <p:attrNameLst>
                                          <p:attrName>style.visibility</p:attrName>
                                        </p:attrNameLst>
                                      </p:cBhvr>
                                      <p:to>
                                        <p:strVal val="visible"/>
                                      </p:to>
                                    </p:set>
                                    <p:animEffect transition="in" filter="fade">
                                      <p:cBhvr>
                                        <p:cTn id="107" dur="500"/>
                                        <p:tgtEl>
                                          <p:spTgt spid="45"/>
                                        </p:tgtEl>
                                      </p:cBhvr>
                                    </p:animEffect>
                                  </p:childTnLst>
                                </p:cTn>
                              </p:par>
                              <p:par>
                                <p:cTn id="108" presetID="42" presetClass="path" presetSubtype="0" decel="100000" fill="hold" grpId="1" nodeType="withEffect">
                                  <p:stCondLst>
                                    <p:cond delay="200"/>
                                  </p:stCondLst>
                                  <p:childTnLst>
                                    <p:animMotion origin="layout" path="M -1.25E-6 -2.96296E-6 L -1.25E-6 0.03542 " pathEditMode="relative" rAng="0" ptsTypes="AA">
                                      <p:cBhvr>
                                        <p:cTn id="109" dur="700" spd="-100000" fill="hold"/>
                                        <p:tgtEl>
                                          <p:spTgt spid="45"/>
                                        </p:tgtEl>
                                        <p:attrNameLst>
                                          <p:attrName>ppt_x</p:attrName>
                                          <p:attrName>ppt_y</p:attrName>
                                        </p:attrNameLst>
                                      </p:cBhvr>
                                      <p:rCtr x="0" y="1759"/>
                                    </p:animMotion>
                                  </p:childTnLst>
                                </p:cTn>
                              </p:par>
                              <p:par>
                                <p:cTn id="110" presetID="10" presetClass="entr" presetSubtype="0" fill="hold" grpId="0" nodeType="withEffect">
                                  <p:stCondLst>
                                    <p:cond delay="200"/>
                                  </p:stCondLst>
                                  <p:childTnLst>
                                    <p:set>
                                      <p:cBhvr>
                                        <p:cTn id="111" dur="1" fill="hold">
                                          <p:stCondLst>
                                            <p:cond delay="0"/>
                                          </p:stCondLst>
                                        </p:cTn>
                                        <p:tgtEl>
                                          <p:spTgt spid="37"/>
                                        </p:tgtEl>
                                        <p:attrNameLst>
                                          <p:attrName>style.visibility</p:attrName>
                                        </p:attrNameLst>
                                      </p:cBhvr>
                                      <p:to>
                                        <p:strVal val="visible"/>
                                      </p:to>
                                    </p:set>
                                    <p:animEffect transition="in" filter="fade">
                                      <p:cBhvr>
                                        <p:cTn id="112" dur="500"/>
                                        <p:tgtEl>
                                          <p:spTgt spid="37"/>
                                        </p:tgtEl>
                                      </p:cBhvr>
                                    </p:animEffect>
                                  </p:childTnLst>
                                </p:cTn>
                              </p:par>
                              <p:par>
                                <p:cTn id="113" presetID="42" presetClass="path" presetSubtype="0" decel="100000" fill="hold" grpId="1" nodeType="withEffect">
                                  <p:stCondLst>
                                    <p:cond delay="200"/>
                                  </p:stCondLst>
                                  <p:childTnLst>
                                    <p:animMotion origin="layout" path="M -1.45833E-6 -2.96296E-6 L -1.45833E-6 0.03542 " pathEditMode="relative" rAng="0" ptsTypes="AA">
                                      <p:cBhvr>
                                        <p:cTn id="114" dur="700" spd="-100000" fill="hold"/>
                                        <p:tgtEl>
                                          <p:spTgt spid="37"/>
                                        </p:tgtEl>
                                        <p:attrNameLst>
                                          <p:attrName>ppt_x</p:attrName>
                                          <p:attrName>ppt_y</p:attrName>
                                        </p:attrNameLst>
                                      </p:cBhvr>
                                      <p:rCtr x="0" y="1759"/>
                                    </p:animMotion>
                                  </p:childTnLst>
                                </p:cTn>
                              </p:par>
                              <p:par>
                                <p:cTn id="115" presetID="10" presetClass="entr" presetSubtype="0" fill="hold" grpId="0" nodeType="withEffect">
                                  <p:stCondLst>
                                    <p:cond delay="300"/>
                                  </p:stCondLst>
                                  <p:childTnLst>
                                    <p:set>
                                      <p:cBhvr>
                                        <p:cTn id="116" dur="1" fill="hold">
                                          <p:stCondLst>
                                            <p:cond delay="0"/>
                                          </p:stCondLst>
                                        </p:cTn>
                                        <p:tgtEl>
                                          <p:spTgt spid="46"/>
                                        </p:tgtEl>
                                        <p:attrNameLst>
                                          <p:attrName>style.visibility</p:attrName>
                                        </p:attrNameLst>
                                      </p:cBhvr>
                                      <p:to>
                                        <p:strVal val="visible"/>
                                      </p:to>
                                    </p:set>
                                    <p:animEffect transition="in" filter="fade">
                                      <p:cBhvr>
                                        <p:cTn id="117" dur="500"/>
                                        <p:tgtEl>
                                          <p:spTgt spid="46"/>
                                        </p:tgtEl>
                                      </p:cBhvr>
                                    </p:animEffect>
                                  </p:childTnLst>
                                </p:cTn>
                              </p:par>
                              <p:par>
                                <p:cTn id="118" presetID="42" presetClass="path" presetSubtype="0" decel="100000" fill="hold" grpId="1" nodeType="withEffect">
                                  <p:stCondLst>
                                    <p:cond delay="300"/>
                                  </p:stCondLst>
                                  <p:childTnLst>
                                    <p:animMotion origin="layout" path="M 1.45833E-6 -2.96296E-6 L 1.45833E-6 0.03542 " pathEditMode="relative" rAng="0" ptsTypes="AA">
                                      <p:cBhvr>
                                        <p:cTn id="119" dur="700" spd="-100000" fill="hold"/>
                                        <p:tgtEl>
                                          <p:spTgt spid="46"/>
                                        </p:tgtEl>
                                        <p:attrNameLst>
                                          <p:attrName>ppt_x</p:attrName>
                                          <p:attrName>ppt_y</p:attrName>
                                        </p:attrNameLst>
                                      </p:cBhvr>
                                      <p:rCtr x="0" y="1759"/>
                                    </p:animMotion>
                                  </p:childTnLst>
                                </p:cTn>
                              </p:par>
                              <p:par>
                                <p:cTn id="120" presetID="10" presetClass="entr" presetSubtype="0" fill="hold" grpId="0" nodeType="withEffect">
                                  <p:stCondLst>
                                    <p:cond delay="300"/>
                                  </p:stCondLst>
                                  <p:childTnLst>
                                    <p:set>
                                      <p:cBhvr>
                                        <p:cTn id="121" dur="1" fill="hold">
                                          <p:stCondLst>
                                            <p:cond delay="0"/>
                                          </p:stCondLst>
                                        </p:cTn>
                                        <p:tgtEl>
                                          <p:spTgt spid="40"/>
                                        </p:tgtEl>
                                        <p:attrNameLst>
                                          <p:attrName>style.visibility</p:attrName>
                                        </p:attrNameLst>
                                      </p:cBhvr>
                                      <p:to>
                                        <p:strVal val="visible"/>
                                      </p:to>
                                    </p:set>
                                    <p:animEffect transition="in" filter="fade">
                                      <p:cBhvr>
                                        <p:cTn id="122" dur="500"/>
                                        <p:tgtEl>
                                          <p:spTgt spid="40"/>
                                        </p:tgtEl>
                                      </p:cBhvr>
                                    </p:animEffect>
                                  </p:childTnLst>
                                </p:cTn>
                              </p:par>
                              <p:par>
                                <p:cTn id="123" presetID="42" presetClass="path" presetSubtype="0" decel="100000" fill="hold" grpId="1" nodeType="withEffect">
                                  <p:stCondLst>
                                    <p:cond delay="300"/>
                                  </p:stCondLst>
                                  <p:childTnLst>
                                    <p:animMotion origin="layout" path="M 1.45833E-6 -2.96296E-6 L 1.45833E-6 0.03542 " pathEditMode="relative" rAng="0" ptsTypes="AA">
                                      <p:cBhvr>
                                        <p:cTn id="124" dur="700" spd="-100000" fill="hold"/>
                                        <p:tgtEl>
                                          <p:spTgt spid="40"/>
                                        </p:tgtEl>
                                        <p:attrNameLst>
                                          <p:attrName>ppt_x</p:attrName>
                                          <p:attrName>ppt_y</p:attrName>
                                        </p:attrNameLst>
                                      </p:cBhvr>
                                      <p:rCtr x="0" y="1759"/>
                                    </p:animMotion>
                                  </p:childTnLst>
                                </p:cTn>
                              </p:par>
                              <p:par>
                                <p:cTn id="125" presetID="10" presetClass="entr" presetSubtype="0" fill="hold" grpId="0" nodeType="withEffect">
                                  <p:stCondLst>
                                    <p:cond delay="400"/>
                                  </p:stCondLst>
                                  <p:childTnLst>
                                    <p:set>
                                      <p:cBhvr>
                                        <p:cTn id="126" dur="1" fill="hold">
                                          <p:stCondLst>
                                            <p:cond delay="0"/>
                                          </p:stCondLst>
                                        </p:cTn>
                                        <p:tgtEl>
                                          <p:spTgt spid="47"/>
                                        </p:tgtEl>
                                        <p:attrNameLst>
                                          <p:attrName>style.visibility</p:attrName>
                                        </p:attrNameLst>
                                      </p:cBhvr>
                                      <p:to>
                                        <p:strVal val="visible"/>
                                      </p:to>
                                    </p:set>
                                    <p:animEffect transition="in" filter="fade">
                                      <p:cBhvr>
                                        <p:cTn id="127" dur="500"/>
                                        <p:tgtEl>
                                          <p:spTgt spid="47"/>
                                        </p:tgtEl>
                                      </p:cBhvr>
                                    </p:animEffect>
                                  </p:childTnLst>
                                </p:cTn>
                              </p:par>
                              <p:par>
                                <p:cTn id="128" presetID="42" presetClass="path" presetSubtype="0" decel="100000" fill="hold" grpId="1" nodeType="withEffect">
                                  <p:stCondLst>
                                    <p:cond delay="400"/>
                                  </p:stCondLst>
                                  <p:childTnLst>
                                    <p:animMotion origin="layout" path="M 4.375E-6 -2.96296E-6 L 4.375E-6 0.03542 " pathEditMode="relative" rAng="0" ptsTypes="AA">
                                      <p:cBhvr>
                                        <p:cTn id="129" dur="700" spd="-100000" fill="hold"/>
                                        <p:tgtEl>
                                          <p:spTgt spid="47"/>
                                        </p:tgtEl>
                                        <p:attrNameLst>
                                          <p:attrName>ppt_x</p:attrName>
                                          <p:attrName>ppt_y</p:attrName>
                                        </p:attrNameLst>
                                      </p:cBhvr>
                                      <p:rCtr x="0" y="1759"/>
                                    </p:animMotion>
                                  </p:childTnLst>
                                </p:cTn>
                              </p:par>
                              <p:par>
                                <p:cTn id="130" presetID="10" presetClass="entr" presetSubtype="0" fill="hold" grpId="0" nodeType="withEffect">
                                  <p:stCondLst>
                                    <p:cond delay="400"/>
                                  </p:stCondLst>
                                  <p:childTnLst>
                                    <p:set>
                                      <p:cBhvr>
                                        <p:cTn id="131" dur="1" fill="hold">
                                          <p:stCondLst>
                                            <p:cond delay="0"/>
                                          </p:stCondLst>
                                        </p:cTn>
                                        <p:tgtEl>
                                          <p:spTgt spid="41"/>
                                        </p:tgtEl>
                                        <p:attrNameLst>
                                          <p:attrName>style.visibility</p:attrName>
                                        </p:attrNameLst>
                                      </p:cBhvr>
                                      <p:to>
                                        <p:strVal val="visible"/>
                                      </p:to>
                                    </p:set>
                                    <p:animEffect transition="in" filter="fade">
                                      <p:cBhvr>
                                        <p:cTn id="132" dur="500"/>
                                        <p:tgtEl>
                                          <p:spTgt spid="41"/>
                                        </p:tgtEl>
                                      </p:cBhvr>
                                    </p:animEffect>
                                  </p:childTnLst>
                                </p:cTn>
                              </p:par>
                              <p:par>
                                <p:cTn id="133" presetID="42" presetClass="path" presetSubtype="0" decel="100000" fill="hold" grpId="1" nodeType="withEffect">
                                  <p:stCondLst>
                                    <p:cond delay="400"/>
                                  </p:stCondLst>
                                  <p:childTnLst>
                                    <p:animMotion origin="layout" path="M 4.375E-6 -2.96296E-6 L 4.375E-6 0.03542 " pathEditMode="relative" rAng="0" ptsTypes="AA">
                                      <p:cBhvr>
                                        <p:cTn id="134" dur="700" spd="-100000" fill="hold"/>
                                        <p:tgtEl>
                                          <p:spTgt spid="41"/>
                                        </p:tgtEl>
                                        <p:attrNameLst>
                                          <p:attrName>ppt_x</p:attrName>
                                          <p:attrName>ppt_y</p:attrName>
                                        </p:attrNameLst>
                                      </p:cBhvr>
                                      <p:rCtr x="0" y="175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5" grpId="0" animBg="1"/>
      <p:bldP spid="15" grpId="1" animBg="1"/>
      <p:bldP spid="17" grpId="0" animBg="1"/>
      <p:bldP spid="17" grpId="1" animBg="1"/>
      <p:bldP spid="20" grpId="0" animBg="1"/>
      <p:bldP spid="20" grpId="1" animBg="1"/>
      <p:bldP spid="22" grpId="0" animBg="1"/>
      <p:bldP spid="22" grpId="1" animBg="1"/>
      <p:bldP spid="27" grpId="0" animBg="1"/>
      <p:bldP spid="27" grpId="1" animBg="1"/>
      <p:bldP spid="30" grpId="0" animBg="1"/>
      <p:bldP spid="30" grpId="1" animBg="1"/>
      <p:bldP spid="37" grpId="0" animBg="1"/>
      <p:bldP spid="37" grpId="1" animBg="1"/>
      <p:bldP spid="40" grpId="0" animBg="1"/>
      <p:bldP spid="40" grpId="1" animBg="1"/>
      <p:bldP spid="41" grpId="0" animBg="1"/>
      <p:bldP spid="41" grpId="1" animBg="1"/>
      <p:bldP spid="45" grpId="0" animBg="1"/>
      <p:bldP spid="45" grpId="1" animBg="1"/>
      <p:bldP spid="46" grpId="0" animBg="1"/>
      <p:bldP spid="46" grpId="1" animBg="1"/>
      <p:bldP spid="47" grpId="0" animBg="1"/>
      <p:bldP spid="47" grpId="1" animBg="1"/>
      <p:bldP spid="19" grpId="0"/>
      <p:bldP spid="19" grpId="1"/>
      <p:bldP spid="48" grpId="0"/>
      <p:bldP spid="48" grpId="1"/>
      <p:bldP spid="26" grpId="0"/>
      <p:bldP spid="26" grpId="1"/>
      <p:bldP spid="50" grpId="0"/>
      <p:bldP spid="50" grpId="1"/>
      <p:bldP spid="42" grpId="0"/>
      <p:bldP spid="42" grpId="1"/>
      <p:bldP spid="52" grpId="0"/>
      <p:bldP spid="52" grpId="1"/>
      <p:bldP spid="43" grpId="0"/>
      <p:bldP spid="43" grpId="1"/>
      <p:bldP spid="54" grpId="0"/>
      <p:bldP spid="54" grpId="1"/>
      <p:bldP spid="44" grpId="0"/>
      <p:bldP spid="44" grpId="1"/>
    </p:bld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10.xml><?xml version="1.0" encoding="utf-8"?>
<a:theme xmlns:a="http://schemas.openxmlformats.org/drawingml/2006/main" name="3_IPS New">
  <a:themeElements>
    <a:clrScheme name="IPS Brand Color">
      <a:dk1>
        <a:srgbClr val="000000"/>
      </a:dk1>
      <a:lt1>
        <a:srgbClr val="FFFFFF"/>
      </a:lt1>
      <a:dk2>
        <a:srgbClr val="2A446F"/>
      </a:dk2>
      <a:lt2>
        <a:srgbClr val="D9D9D6"/>
      </a:lt2>
      <a:accent1>
        <a:srgbClr val="0078D4"/>
      </a:accent1>
      <a:accent2>
        <a:srgbClr val="2A446F"/>
      </a:accent2>
      <a:accent3>
        <a:srgbClr val="49C5B1"/>
      </a:accent3>
      <a:accent4>
        <a:srgbClr val="FFB900"/>
      </a:accent4>
      <a:accent5>
        <a:srgbClr val="FF5C39"/>
      </a:accent5>
      <a:accent6>
        <a:srgbClr val="B1B3B3"/>
      </a:accent6>
      <a:hlink>
        <a:srgbClr val="0078D4"/>
      </a:hlink>
      <a:folHlink>
        <a:srgbClr val="0078D4"/>
      </a:folHlink>
    </a:clrScheme>
    <a:fontScheme name="Custom 9">
      <a:majorFont>
        <a:latin typeface="Segoe Sans Display Semibold"/>
        <a:ea typeface=""/>
        <a:cs typeface=""/>
      </a:majorFont>
      <a:minorFont>
        <a:latin typeface="Segoe Sans Display"/>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custClrLst>
    <a:custClr name="Light Orange">
      <a:srgbClr val="FF9349"/>
    </a:custClr>
    <a:custClr name="Light Yellow">
      <a:srgbClr val="FEF000"/>
    </a:custClr>
    <a:custClr name="Light Green">
      <a:srgbClr val="9BF00B"/>
    </a:custClr>
    <a:custClr name="Light Teal">
      <a:srgbClr val="30E5D0"/>
    </a:custClr>
    <a:custClr name="Light Blue">
      <a:srgbClr val="50E6FF"/>
    </a:custClr>
    <a:custClr name="Light Purple">
      <a:srgbClr val="D59DFF"/>
    </a:custClr>
    <a:custClr name="White">
      <a:srgbClr val="FFFFFF"/>
    </a:custClr>
    <a:custClr name="Extra Light Gray">
      <a:srgbClr val="F2F2F2"/>
    </a:custClr>
    <a:custClr name="Light Gray">
      <a:srgbClr val="E6E6E6"/>
    </a:custClr>
    <a:custClr name="Gray">
      <a:srgbClr val="D2D2D2"/>
    </a:custClr>
    <a:custClr name="Orange">
      <a:srgbClr val="D83B01"/>
    </a:custClr>
    <a:custClr name="Yellow">
      <a:srgbClr val="FFB900"/>
    </a:custClr>
    <a:custClr name="Green">
      <a:srgbClr val="107C10"/>
    </a:custClr>
    <a:custClr name="Teal">
      <a:srgbClr val="008575"/>
    </a:custClr>
    <a:custClr name="Blue">
      <a:srgbClr val="0078D4"/>
    </a:custClr>
    <a:custClr name="Purple">
      <a:srgbClr val="8661C5"/>
    </a:custClr>
    <a:custClr name="Mid Gray">
      <a:srgbClr val="737373"/>
    </a:custClr>
    <a:custClr name="Dark Gray">
      <a:srgbClr val="505050"/>
    </a:custClr>
    <a:custClr name="Extra Dark Gray">
      <a:srgbClr val="2F2F2F"/>
    </a:custClr>
    <a:custClr name="Rick Black">
      <a:srgbClr val="000000"/>
    </a:custClr>
    <a:custClr name="Dark Orange">
      <a:srgbClr val="6B2929"/>
    </a:custClr>
    <a:custClr name="Dark Yellow">
      <a:srgbClr val="6A4B16"/>
    </a:custClr>
    <a:custClr name="Dark Green">
      <a:srgbClr val="054B16"/>
    </a:custClr>
    <a:custClr name="Dark Teal">
      <a:srgbClr val="274B47"/>
    </a:custClr>
    <a:custClr name="Dark Blue">
      <a:srgbClr val="243A5E"/>
    </a:custClr>
    <a:custClr name="Dark Purple">
      <a:srgbClr val="3B2E58"/>
    </a:custClr>
  </a:custClrLst>
  <a:extLst>
    <a:ext uri="{05A4C25C-085E-4340-85A3-A5531E510DB2}">
      <thm15:themeFamily xmlns:thm15="http://schemas.microsoft.com/office/thememl/2012/main" name="IPS New" id="{4EB5C47F-3DB3-48A5-94F6-D61450CF9D22}" vid="{E1F90190-1B4A-4B19-82C0-BA5BED2AC0DB}"/>
    </a:ext>
  </a:ext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6_Microsoft AI Tour 16:9 Template Light">
  <a:themeElements>
    <a:clrScheme name="Custom 1">
      <a:dk1>
        <a:srgbClr val="000000"/>
      </a:dk1>
      <a:lt1>
        <a:srgbClr val="FFFFFF"/>
      </a:lt1>
      <a:dk2>
        <a:srgbClr val="2A446F"/>
      </a:dk2>
      <a:lt2>
        <a:srgbClr val="E8E6DF"/>
      </a:lt2>
      <a:accent1>
        <a:srgbClr val="0078D4"/>
      </a:accent1>
      <a:accent2>
        <a:srgbClr val="49C5B1"/>
      </a:accent2>
      <a:accent3>
        <a:srgbClr val="2A446F"/>
      </a:accent3>
      <a:accent4>
        <a:srgbClr val="BF9474"/>
      </a:accent4>
      <a:accent5>
        <a:srgbClr val="8661C5"/>
      </a:accent5>
      <a:accent6>
        <a:srgbClr val="B1B3B3"/>
      </a:accent6>
      <a:hlink>
        <a:srgbClr val="0078D4"/>
      </a:hlink>
      <a:folHlink>
        <a:srgbClr val="0078D4"/>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custClrLst>
    <a:custClr name="Light Brown">
      <a:srgbClr val="E1D3C7"/>
    </a:custClr>
    <a:custClr name="Light Yellow">
      <a:srgbClr val="FFE399"/>
    </a:custClr>
    <a:custClr name="Light Orange">
      <a:srgbClr val="FFA38B"/>
    </a:custClr>
    <a:custClr name="Light Red">
      <a:srgbClr val="FFB3BB"/>
    </a:custClr>
    <a:custClr name="Light Magenta">
      <a:srgbClr val="D59ED7"/>
    </a:custClr>
    <a:custClr name="Light Purple">
      <a:srgbClr val="C5B4E3"/>
    </a:custClr>
    <a:custClr name="Light Blue">
      <a:srgbClr val="8DC8E8"/>
    </a:custClr>
    <a:custClr name="Light Teal">
      <a:srgbClr val="B9DCD2"/>
    </a:custClr>
    <a:custClr name="Light Green">
      <a:srgbClr val="D4EC8E"/>
    </a:custClr>
    <a:custClr name="Blue Black">
      <a:srgbClr val="091F2C"/>
    </a:custClr>
    <a:custClr name="Brown">
      <a:srgbClr val="BF9474"/>
    </a:custClr>
    <a:custClr name="Yellow">
      <a:srgbClr val="FFB900"/>
    </a:custClr>
    <a:custClr name="Orange">
      <a:srgbClr val="FF5C39"/>
    </a:custClr>
    <a:custClr name="Red">
      <a:srgbClr val="F4364C"/>
    </a:custClr>
    <a:custClr name="Magenta">
      <a:srgbClr val="C03BC4"/>
    </a:custClr>
    <a:custClr name="Purple">
      <a:srgbClr val="8661C5"/>
    </a:custClr>
    <a:custClr name="Blue">
      <a:srgbClr val="0078D4"/>
    </a:custClr>
    <a:custClr name="Teal">
      <a:srgbClr val="49C5B1"/>
    </a:custClr>
    <a:custClr name="Green">
      <a:srgbClr val="8DE971"/>
    </a:custClr>
    <a:custClr name="Rich Black">
      <a:srgbClr val="000000"/>
    </a:custClr>
    <a:custClr name="Dark Brown">
      <a:srgbClr val="5C4738"/>
    </a:custClr>
    <a:custClr name="Dark Yellow">
      <a:srgbClr val="7F5A1A"/>
    </a:custClr>
    <a:custClr name="Dark Orange">
      <a:srgbClr val="73391D"/>
    </a:custClr>
    <a:custClr name="Dark Red">
      <a:srgbClr val="73262F"/>
    </a:custClr>
    <a:custClr name="Dark Magenta">
      <a:srgbClr val="702573"/>
    </a:custClr>
    <a:custClr name="Dark Purple">
      <a:srgbClr val="463668"/>
    </a:custClr>
    <a:custClr name="Dark Blue">
      <a:srgbClr val="2A446F"/>
    </a:custClr>
    <a:custClr name="Dark Teal">
      <a:srgbClr val="225B62"/>
    </a:custClr>
    <a:custClr name="Dark Green">
      <a:srgbClr val="07641D"/>
    </a:custClr>
    <a:custClr name="Brown Black">
      <a:srgbClr val="291817"/>
    </a:custClr>
    <a:custClr name="Pure White">
      <a:srgbClr val="FFFFFF"/>
    </a:custClr>
    <a:custClr name="Off White">
      <a:srgbClr val="F4F3F5"/>
    </a:custClr>
    <a:custClr name="Warm White">
      <a:srgbClr val="FFF8F3"/>
    </a:custClr>
    <a:custClr name="Warm Light Gray">
      <a:srgbClr val="E8E6DF"/>
    </a:custClr>
    <a:custClr name="Mid Gray">
      <a:srgbClr val="D7D2CB"/>
    </a:custClr>
    <a:custClr name="Warm Gray">
      <a:srgbClr val="8C8279"/>
    </a:custClr>
    <a:custClr name="Light Gray">
      <a:srgbClr val="D9D9D6"/>
    </a:custClr>
    <a:custClr name="Cool Gray">
      <a:srgbClr val="B1B3B3"/>
    </a:custClr>
    <a:custClr name="Dark Gray">
      <a:srgbClr val="454142"/>
    </a:custClr>
    <a:custClr name="Pure White">
      <a:srgbClr val="FFFFFF"/>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Lst>
  <a:extLst>
    <a:ext uri="{05A4C25C-085E-4340-85A3-A5531E510DB2}">
      <thm15:themeFamily xmlns:thm15="http://schemas.microsoft.com/office/thememl/2012/main" name="Presentation4" id="{132193F1-52ED-4B7E-891E-8F377557E42A}" vid="{10158B7C-243E-434A-B902-9727AF24F1AA}"/>
    </a:ext>
  </a:extLst>
</a:theme>
</file>

<file path=ppt/theme/theme3.xml><?xml version="1.0" encoding="utf-8"?>
<a:theme xmlns:a="http://schemas.openxmlformats.org/drawingml/2006/main" name="IPS New">
  <a:themeElements>
    <a:clrScheme name="IPS Brand Color">
      <a:dk1>
        <a:srgbClr val="000000"/>
      </a:dk1>
      <a:lt1>
        <a:srgbClr val="FFFFFF"/>
      </a:lt1>
      <a:dk2>
        <a:srgbClr val="2A446F"/>
      </a:dk2>
      <a:lt2>
        <a:srgbClr val="D9D9D6"/>
      </a:lt2>
      <a:accent1>
        <a:srgbClr val="0078D4"/>
      </a:accent1>
      <a:accent2>
        <a:srgbClr val="2A446F"/>
      </a:accent2>
      <a:accent3>
        <a:srgbClr val="49C5B1"/>
      </a:accent3>
      <a:accent4>
        <a:srgbClr val="FFB900"/>
      </a:accent4>
      <a:accent5>
        <a:srgbClr val="FF5C39"/>
      </a:accent5>
      <a:accent6>
        <a:srgbClr val="B1B3B3"/>
      </a:accent6>
      <a:hlink>
        <a:srgbClr val="0078D4"/>
      </a:hlink>
      <a:folHlink>
        <a:srgbClr val="0078D4"/>
      </a:folHlink>
    </a:clrScheme>
    <a:fontScheme name="Custom 9">
      <a:majorFont>
        <a:latin typeface="Segoe Sans Display Semibold"/>
        <a:ea typeface=""/>
        <a:cs typeface=""/>
      </a:majorFont>
      <a:minorFont>
        <a:latin typeface="Segoe Sans Display"/>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custClrLst>
    <a:custClr name="Light Orange">
      <a:srgbClr val="FF9349"/>
    </a:custClr>
    <a:custClr name="Light Yellow">
      <a:srgbClr val="FEF000"/>
    </a:custClr>
    <a:custClr name="Light Green">
      <a:srgbClr val="9BF00B"/>
    </a:custClr>
    <a:custClr name="Light Teal">
      <a:srgbClr val="30E5D0"/>
    </a:custClr>
    <a:custClr name="Light Blue">
      <a:srgbClr val="50E6FF"/>
    </a:custClr>
    <a:custClr name="Light Purple">
      <a:srgbClr val="D59DFF"/>
    </a:custClr>
    <a:custClr name="White">
      <a:srgbClr val="FFFFFF"/>
    </a:custClr>
    <a:custClr name="Extra Light Gray">
      <a:srgbClr val="F2F2F2"/>
    </a:custClr>
    <a:custClr name="Light Gray">
      <a:srgbClr val="E6E6E6"/>
    </a:custClr>
    <a:custClr name="Gray">
      <a:srgbClr val="D2D2D2"/>
    </a:custClr>
    <a:custClr name="Orange">
      <a:srgbClr val="D83B01"/>
    </a:custClr>
    <a:custClr name="Yellow">
      <a:srgbClr val="FFB900"/>
    </a:custClr>
    <a:custClr name="Green">
      <a:srgbClr val="107C10"/>
    </a:custClr>
    <a:custClr name="Teal">
      <a:srgbClr val="008575"/>
    </a:custClr>
    <a:custClr name="Blue">
      <a:srgbClr val="0078D4"/>
    </a:custClr>
    <a:custClr name="Purple">
      <a:srgbClr val="8661C5"/>
    </a:custClr>
    <a:custClr name="Mid Gray">
      <a:srgbClr val="737373"/>
    </a:custClr>
    <a:custClr name="Dark Gray">
      <a:srgbClr val="505050"/>
    </a:custClr>
    <a:custClr name="Extra Dark Gray">
      <a:srgbClr val="2F2F2F"/>
    </a:custClr>
    <a:custClr name="Rick Black">
      <a:srgbClr val="000000"/>
    </a:custClr>
    <a:custClr name="Dark Orange">
      <a:srgbClr val="6B2929"/>
    </a:custClr>
    <a:custClr name="Dark Yellow">
      <a:srgbClr val="6A4B16"/>
    </a:custClr>
    <a:custClr name="Dark Green">
      <a:srgbClr val="054B16"/>
    </a:custClr>
    <a:custClr name="Dark Teal">
      <a:srgbClr val="274B47"/>
    </a:custClr>
    <a:custClr name="Dark Blue">
      <a:srgbClr val="243A5E"/>
    </a:custClr>
    <a:custClr name="Dark Purple">
      <a:srgbClr val="3B2E58"/>
    </a:custClr>
  </a:custClrLst>
  <a:extLst>
    <a:ext uri="{05A4C25C-085E-4340-85A3-A5531E510DB2}">
      <thm15:themeFamily xmlns:thm15="http://schemas.microsoft.com/office/thememl/2012/main" name="IPS New" id="{4EB5C47F-3DB3-48A5-94F6-D61450CF9D22}" vid="{E1F90190-1B4A-4B19-82C0-BA5BED2AC0DB}"/>
    </a:ext>
  </a:extLst>
</a:theme>
</file>

<file path=ppt/theme/theme4.xml><?xml version="1.0" encoding="utf-8"?>
<a:theme xmlns:a="http://schemas.openxmlformats.org/drawingml/2006/main" name="BLUEPRINT">
  <a:themeElements>
    <a:clrScheme name="BAR Dark">
      <a:dk1>
        <a:srgbClr val="000000"/>
      </a:dk1>
      <a:lt1>
        <a:srgbClr val="FFFFFF"/>
      </a:lt1>
      <a:dk2>
        <a:srgbClr val="091F2E"/>
      </a:dk2>
      <a:lt2>
        <a:srgbClr val="FFF8F3"/>
      </a:lt2>
      <a:accent1>
        <a:srgbClr val="C3B1E1"/>
      </a:accent1>
      <a:accent2>
        <a:srgbClr val="B9DBD0"/>
      </a:accent2>
      <a:accent3>
        <a:srgbClr val="8CC7E7"/>
      </a:accent3>
      <a:accent4>
        <a:srgbClr val="8660C4"/>
      </a:accent4>
      <a:accent5>
        <a:srgbClr val="48C4B1"/>
      </a:accent5>
      <a:accent6>
        <a:srgbClr val="0077D3"/>
      </a:accent6>
      <a:hlink>
        <a:srgbClr val="8CC7E7"/>
      </a:hlink>
      <a:folHlink>
        <a:srgbClr val="8CC7E7"/>
      </a:folHlink>
    </a:clrScheme>
    <a:fontScheme name="Custom 1">
      <a:majorFont>
        <a:latin typeface="Segoe Pro Cond Bold"/>
        <a:ea typeface=""/>
        <a:cs typeface=""/>
      </a:majorFont>
      <a:minorFont>
        <a:latin typeface="Segoe Pro Light"/>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600" dirty="0" smtClean="0"/>
        </a:defPPr>
      </a:lstStyle>
    </a:txDef>
  </a:objectDefaults>
  <a:extraClrSchemeLst/>
  <a:custClrLst>
    <a:custClr name="Pure White">
      <a:srgbClr val="FFFFFF"/>
    </a:custClr>
    <a:custClr name="Off White">
      <a:srgbClr val="F4F3F5"/>
    </a:custClr>
    <a:custClr name="Warm White">
      <a:srgbClr val="FFF8F3"/>
    </a:custClr>
    <a:custClr name="Warm Light Gray">
      <a:srgbClr val="E8E6DF"/>
    </a:custClr>
    <a:custClr name="Mid Gray">
      <a:srgbClr val="D7D2CB"/>
    </a:custClr>
    <a:custClr name="Warm Gray">
      <a:srgbClr val="8C8279"/>
    </a:custClr>
    <a:custClr name="Light Gray">
      <a:srgbClr val="D9D9D6"/>
    </a:custClr>
    <a:custClr name="Cool Gray">
      <a:srgbClr val="B1B3B3"/>
    </a:custClr>
    <a:custClr name="Dark Gray">
      <a:srgbClr val="454142"/>
    </a:custClr>
    <a:custClr name="Light Brown">
      <a:srgbClr val="E1D3C7"/>
    </a:custClr>
    <a:custClr name="Brown">
      <a:srgbClr val="BF9474"/>
    </a:custClr>
    <a:custClr name="Dark Brown">
      <a:srgbClr val="5C4738"/>
    </a:custClr>
    <a:custClr name="Light Yellow">
      <a:srgbClr val="FFE399"/>
    </a:custClr>
    <a:custClr name="Yellow">
      <a:srgbClr val="FFB900"/>
    </a:custClr>
    <a:custClr name="Dark Yellow">
      <a:srgbClr val="7F5A1A"/>
    </a:custClr>
    <a:custClr name="Light Orange">
      <a:srgbClr val="FFA38B"/>
    </a:custClr>
    <a:custClr name="Orange">
      <a:srgbClr val="FF5C39"/>
    </a:custClr>
    <a:custClr name="Dark Orange">
      <a:srgbClr val="73391D"/>
    </a:custClr>
    <a:custClr name="Light Red">
      <a:srgbClr val="FFB3BB"/>
    </a:custClr>
    <a:custClr name="Red">
      <a:srgbClr val="F4364C"/>
    </a:custClr>
    <a:custClr name="Dark Red">
      <a:srgbClr val="73262F"/>
    </a:custClr>
    <a:custClr name="Light Magenta">
      <a:srgbClr val="D59ED7"/>
    </a:custClr>
    <a:custClr name="Magenta">
      <a:srgbClr val="C03BC4"/>
    </a:custClr>
    <a:custClr name="Dark Magenta">
      <a:srgbClr val="702573"/>
    </a:custClr>
    <a:custClr name="Light Purple">
      <a:srgbClr val="C5B4E3"/>
    </a:custClr>
    <a:custClr name="Purple">
      <a:srgbClr val="8661C5"/>
    </a:custClr>
    <a:custClr name="Dark Purple">
      <a:srgbClr val="463668"/>
    </a:custClr>
    <a:custClr name="Light Blue">
      <a:srgbClr val="8DC8E8"/>
    </a:custClr>
    <a:custClr name="Blue">
      <a:srgbClr val="0078D4"/>
    </a:custClr>
    <a:custClr name="Dark Blue">
      <a:srgbClr val="2A446F"/>
    </a:custClr>
    <a:custClr name="Light Teal">
      <a:srgbClr val="B9DCD2"/>
    </a:custClr>
    <a:custClr name="Teal">
      <a:srgbClr val="49C5B1"/>
    </a:custClr>
    <a:custClr name="Dark Teal">
      <a:srgbClr val="225B62"/>
    </a:custClr>
    <a:custClr name="Light Green">
      <a:srgbClr val="D4EC8E"/>
    </a:custClr>
    <a:custClr name="Green">
      <a:srgbClr val="8DE971"/>
    </a:custClr>
    <a:custClr name="Dark Green">
      <a:srgbClr val="07641D"/>
    </a:custClr>
    <a:custClr name="Blue Black">
      <a:srgbClr val="091F2C"/>
    </a:custClr>
    <a:custClr name="Pure Black">
      <a:srgbClr val="000000"/>
    </a:custClr>
    <a:custClr name="Brown Black">
      <a:srgbClr val="291817"/>
    </a:custClr>
  </a:custClrLst>
  <a:extLst>
    <a:ext uri="{05A4C25C-085E-4340-85A3-A5531E510DB2}">
      <thm15:themeFamily xmlns:thm15="http://schemas.microsoft.com/office/thememl/2012/main" name="Microsoft_Brand_Template_May2023  -  Read-Only" id="{354821AE-6191-4F47-84CC-51318889153F}" vid="{715F673F-5B19-486C-BA57-854FA516ACA1}"/>
    </a:ext>
  </a:extLst>
</a:theme>
</file>

<file path=ppt/theme/theme5.xml><?xml version="1.0" encoding="utf-8"?>
<a:theme xmlns:a="http://schemas.openxmlformats.org/drawingml/2006/main" name="Microsoft Template">
  <a:themeElements>
    <a:clrScheme name="Custom 193">
      <a:dk1>
        <a:srgbClr val="000000"/>
      </a:dk1>
      <a:lt1>
        <a:srgbClr val="FFFFFF"/>
      </a:lt1>
      <a:dk2>
        <a:srgbClr val="2A446F"/>
      </a:dk2>
      <a:lt2>
        <a:srgbClr val="E8E6DF"/>
      </a:lt2>
      <a:accent1>
        <a:srgbClr val="8661C5"/>
      </a:accent1>
      <a:accent2>
        <a:srgbClr val="0078D4"/>
      </a:accent2>
      <a:accent3>
        <a:srgbClr val="8DE971"/>
      </a:accent3>
      <a:accent4>
        <a:srgbClr val="8C8279"/>
      </a:accent4>
      <a:accent5>
        <a:srgbClr val="463668"/>
      </a:accent5>
      <a:accent6>
        <a:srgbClr val="D7D2CB"/>
      </a:accent6>
      <a:hlink>
        <a:srgbClr val="8661C5"/>
      </a:hlink>
      <a:folHlink>
        <a:srgbClr val="8661C5"/>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custClrLst>
    <a:custClr name="Light Brown">
      <a:srgbClr val="E1D3C7"/>
    </a:custClr>
    <a:custClr name="Light Yellow">
      <a:srgbClr val="FFE399"/>
    </a:custClr>
    <a:custClr name="Light Orange">
      <a:srgbClr val="FFA38B"/>
    </a:custClr>
    <a:custClr name="Light Red">
      <a:srgbClr val="FFB3BB"/>
    </a:custClr>
    <a:custClr name="Light Magenta">
      <a:srgbClr val="D59ED7"/>
    </a:custClr>
    <a:custClr name="Light Purple">
      <a:srgbClr val="C5B4E3"/>
    </a:custClr>
    <a:custClr name="Light Blue">
      <a:srgbClr val="8DC8E8"/>
    </a:custClr>
    <a:custClr name="Light Teal">
      <a:srgbClr val="B9DCD2"/>
    </a:custClr>
    <a:custClr name="Light Green">
      <a:srgbClr val="D4EC8E"/>
    </a:custClr>
    <a:custClr name="Blue Black">
      <a:srgbClr val="091F2C"/>
    </a:custClr>
    <a:custClr name="Brown">
      <a:srgbClr val="BF9474"/>
    </a:custClr>
    <a:custClr name="Yellow">
      <a:srgbClr val="FFB900"/>
    </a:custClr>
    <a:custClr name="Orange">
      <a:srgbClr val="FF5C39"/>
    </a:custClr>
    <a:custClr name="Red">
      <a:srgbClr val="F4364C"/>
    </a:custClr>
    <a:custClr name="Magenta">
      <a:srgbClr val="C03BC4"/>
    </a:custClr>
    <a:custClr name="Purple">
      <a:srgbClr val="8661C5"/>
    </a:custClr>
    <a:custClr name="Blue">
      <a:srgbClr val="0078D4"/>
    </a:custClr>
    <a:custClr name="Teal">
      <a:srgbClr val="49C5B1"/>
    </a:custClr>
    <a:custClr name="Green">
      <a:srgbClr val="8DE971"/>
    </a:custClr>
    <a:custClr name="Rich Black">
      <a:srgbClr val="000000"/>
    </a:custClr>
    <a:custClr name="Dark Brown">
      <a:srgbClr val="5C4738"/>
    </a:custClr>
    <a:custClr name="Dark Yellow">
      <a:srgbClr val="7F5A1A"/>
    </a:custClr>
    <a:custClr name="Dark Orange">
      <a:srgbClr val="73391D"/>
    </a:custClr>
    <a:custClr name="Dark Red">
      <a:srgbClr val="73262F"/>
    </a:custClr>
    <a:custClr name="Dark Magenta">
      <a:srgbClr val="702573"/>
    </a:custClr>
    <a:custClr name="Dark Purple">
      <a:srgbClr val="463668"/>
    </a:custClr>
    <a:custClr name="Dark Blue">
      <a:srgbClr val="2A446F"/>
    </a:custClr>
    <a:custClr name="Dark Teal">
      <a:srgbClr val="225B62"/>
    </a:custClr>
    <a:custClr name="Dark Green">
      <a:srgbClr val="07641D"/>
    </a:custClr>
    <a:custClr name="Brown Black">
      <a:srgbClr val="291817"/>
    </a:custClr>
    <a:custClr name="Pure White">
      <a:srgbClr val="FFFFFF"/>
    </a:custClr>
    <a:custClr name="Off White">
      <a:srgbClr val="F4F3F5"/>
    </a:custClr>
    <a:custClr name="Warm White">
      <a:srgbClr val="FFF8F3"/>
    </a:custClr>
    <a:custClr name="Warm Light Gray">
      <a:srgbClr val="E8E6DF"/>
    </a:custClr>
    <a:custClr name="Mid Gray">
      <a:srgbClr val="D7D2CB"/>
    </a:custClr>
    <a:custClr name="Warm Gray">
      <a:srgbClr val="8C8279"/>
    </a:custClr>
    <a:custClr name="Light Gray">
      <a:srgbClr val="D9D9D6"/>
    </a:custClr>
    <a:custClr name="Cool Gray">
      <a:srgbClr val="B1B3B3"/>
    </a:custClr>
    <a:custClr name="Dark Gray">
      <a:srgbClr val="454142"/>
    </a:custClr>
    <a:custClr name="Pure White">
      <a:srgbClr val="FFFFFF"/>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Lst>
  <a:extLst>
    <a:ext uri="{05A4C25C-085E-4340-85A3-A5531E510DB2}">
      <thm15:themeFamily xmlns:thm15="http://schemas.microsoft.com/office/thememl/2012/main" name="Microsoft template_CB" id="{4B8AA69E-EBE7-4047-BF1F-90F6BA368CD2}" vid="{69C113E0-CB3F-4B54-852E-7E4528D7BA17}"/>
    </a:ext>
  </a:extLst>
</a:theme>
</file>

<file path=ppt/theme/theme6.xml><?xml version="1.0" encoding="utf-8"?>
<a:theme xmlns:a="http://schemas.openxmlformats.org/drawingml/2006/main" name="1_Microsoft Template">
  <a:themeElements>
    <a:clrScheme name="Custom 193">
      <a:dk1>
        <a:srgbClr val="000000"/>
      </a:dk1>
      <a:lt1>
        <a:srgbClr val="FFFFFF"/>
      </a:lt1>
      <a:dk2>
        <a:srgbClr val="2A446F"/>
      </a:dk2>
      <a:lt2>
        <a:srgbClr val="E8E6DF"/>
      </a:lt2>
      <a:accent1>
        <a:srgbClr val="8661C5"/>
      </a:accent1>
      <a:accent2>
        <a:srgbClr val="0078D4"/>
      </a:accent2>
      <a:accent3>
        <a:srgbClr val="8DE971"/>
      </a:accent3>
      <a:accent4>
        <a:srgbClr val="8C8279"/>
      </a:accent4>
      <a:accent5>
        <a:srgbClr val="463668"/>
      </a:accent5>
      <a:accent6>
        <a:srgbClr val="D7D2CB"/>
      </a:accent6>
      <a:hlink>
        <a:srgbClr val="8661C5"/>
      </a:hlink>
      <a:folHlink>
        <a:srgbClr val="8661C5"/>
      </a:folHlink>
    </a:clrScheme>
    <a:fontScheme name="Custom 5">
      <a:majorFont>
        <a:latin typeface="Segoe Sans Display Semibold"/>
        <a:ea typeface=""/>
        <a:cs typeface=""/>
      </a:majorFont>
      <a:minorFont>
        <a:latin typeface="Segoe Sans Display"/>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custClrLst>
    <a:custClr name="Light Brown">
      <a:srgbClr val="E1D3C7"/>
    </a:custClr>
    <a:custClr name="Light Yellow">
      <a:srgbClr val="FFE399"/>
    </a:custClr>
    <a:custClr name="Light Orange">
      <a:srgbClr val="FFA38B"/>
    </a:custClr>
    <a:custClr name="Light Red">
      <a:srgbClr val="FFB3BB"/>
    </a:custClr>
    <a:custClr name="Light Magenta">
      <a:srgbClr val="D59ED7"/>
    </a:custClr>
    <a:custClr name="Light Purple">
      <a:srgbClr val="C5B4E3"/>
    </a:custClr>
    <a:custClr name="Light Blue">
      <a:srgbClr val="8DC8E8"/>
    </a:custClr>
    <a:custClr name="Light Teal">
      <a:srgbClr val="B9DCD2"/>
    </a:custClr>
    <a:custClr name="Light Green">
      <a:srgbClr val="D4EC8E"/>
    </a:custClr>
    <a:custClr name="Blue Black">
      <a:srgbClr val="091F2C"/>
    </a:custClr>
    <a:custClr name="Brown">
      <a:srgbClr val="BF9474"/>
    </a:custClr>
    <a:custClr name="Yellow">
      <a:srgbClr val="FFB900"/>
    </a:custClr>
    <a:custClr name="Orange">
      <a:srgbClr val="FF5C39"/>
    </a:custClr>
    <a:custClr name="Red">
      <a:srgbClr val="F4364C"/>
    </a:custClr>
    <a:custClr name="Magenta">
      <a:srgbClr val="C03BC4"/>
    </a:custClr>
    <a:custClr name="Purple">
      <a:srgbClr val="8661C5"/>
    </a:custClr>
    <a:custClr name="Blue">
      <a:srgbClr val="0078D4"/>
    </a:custClr>
    <a:custClr name="Teal">
      <a:srgbClr val="49C5B1"/>
    </a:custClr>
    <a:custClr name="Green">
      <a:srgbClr val="8DE971"/>
    </a:custClr>
    <a:custClr name="Rich Black">
      <a:srgbClr val="000000"/>
    </a:custClr>
    <a:custClr name="Dark Brown">
      <a:srgbClr val="5C4738"/>
    </a:custClr>
    <a:custClr name="Dark Yellow">
      <a:srgbClr val="7F5A1A"/>
    </a:custClr>
    <a:custClr name="Dark Orange">
      <a:srgbClr val="73391D"/>
    </a:custClr>
    <a:custClr name="Dark Red">
      <a:srgbClr val="73262F"/>
    </a:custClr>
    <a:custClr name="Dark Magenta">
      <a:srgbClr val="702573"/>
    </a:custClr>
    <a:custClr name="Dark Purple">
      <a:srgbClr val="463668"/>
    </a:custClr>
    <a:custClr name="Dark Blue">
      <a:srgbClr val="2A446F"/>
    </a:custClr>
    <a:custClr name="Dark Teal">
      <a:srgbClr val="225B62"/>
    </a:custClr>
    <a:custClr name="Dark Green">
      <a:srgbClr val="07641D"/>
    </a:custClr>
    <a:custClr name="Brown Black">
      <a:srgbClr val="291817"/>
    </a:custClr>
    <a:custClr name="Pure White">
      <a:srgbClr val="FFFFFF"/>
    </a:custClr>
    <a:custClr name="Off White">
      <a:srgbClr val="F4F3F5"/>
    </a:custClr>
    <a:custClr name="Warm White">
      <a:srgbClr val="FFF8F3"/>
    </a:custClr>
    <a:custClr name="Warm Light Gray">
      <a:srgbClr val="E8E6DF"/>
    </a:custClr>
    <a:custClr name="Mid Gray">
      <a:srgbClr val="D7D2CB"/>
    </a:custClr>
    <a:custClr name="Warm Gray">
      <a:srgbClr val="8C8279"/>
    </a:custClr>
    <a:custClr name="Light Gray">
      <a:srgbClr val="D9D9D6"/>
    </a:custClr>
    <a:custClr name="Cool Gray">
      <a:srgbClr val="B1B3B3"/>
    </a:custClr>
    <a:custClr name="Dark Gray">
      <a:srgbClr val="454142"/>
    </a:custClr>
    <a:custClr name="Pure White">
      <a:srgbClr val="FFFFFF"/>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Lst>
  <a:extLst>
    <a:ext uri="{05A4C25C-085E-4340-85A3-A5531E510DB2}">
      <thm15:themeFamily xmlns:thm15="http://schemas.microsoft.com/office/thememl/2012/main" name="Microsoft template_CB" id="{4B8AA69E-EBE7-4047-BF1F-90F6BA368CD2}" vid="{69C113E0-CB3F-4B54-852E-7E4528D7BA17}"/>
    </a:ext>
  </a:extLst>
</a:theme>
</file>

<file path=ppt/theme/theme7.xml><?xml version="1.0" encoding="utf-8"?>
<a:theme xmlns:a="http://schemas.openxmlformats.org/drawingml/2006/main" name="1_Microsoft AI Tour 16:9 Template Light">
  <a:themeElements>
    <a:clrScheme name="Custom 193">
      <a:dk1>
        <a:srgbClr val="000000"/>
      </a:dk1>
      <a:lt1>
        <a:srgbClr val="FFFFFF"/>
      </a:lt1>
      <a:dk2>
        <a:srgbClr val="2A446F"/>
      </a:dk2>
      <a:lt2>
        <a:srgbClr val="E8E6DF"/>
      </a:lt2>
      <a:accent1>
        <a:srgbClr val="8661C5"/>
      </a:accent1>
      <a:accent2>
        <a:srgbClr val="0078D4"/>
      </a:accent2>
      <a:accent3>
        <a:srgbClr val="8DE971"/>
      </a:accent3>
      <a:accent4>
        <a:srgbClr val="8C8279"/>
      </a:accent4>
      <a:accent5>
        <a:srgbClr val="463668"/>
      </a:accent5>
      <a:accent6>
        <a:srgbClr val="D7D2CB"/>
      </a:accent6>
      <a:hlink>
        <a:srgbClr val="8661C5"/>
      </a:hlink>
      <a:folHlink>
        <a:srgbClr val="8661C5"/>
      </a:folHlink>
    </a:clrScheme>
    <a:fontScheme name="Msft">
      <a:majorFont>
        <a:latin typeface="Segoe Sans Display Semibold"/>
        <a:ea typeface=""/>
        <a:cs typeface=""/>
      </a:majorFont>
      <a:minorFont>
        <a:latin typeface="Segoe Sans Display"/>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custClrLst>
    <a:custClr name="Light Brown">
      <a:srgbClr val="E1D3C7"/>
    </a:custClr>
    <a:custClr name="Light Yellow">
      <a:srgbClr val="FFE399"/>
    </a:custClr>
    <a:custClr name="Light Orange">
      <a:srgbClr val="FFA38B"/>
    </a:custClr>
    <a:custClr name="Light Red">
      <a:srgbClr val="FFB3BB"/>
    </a:custClr>
    <a:custClr name="Light Magenta">
      <a:srgbClr val="D59ED7"/>
    </a:custClr>
    <a:custClr name="Light Purple">
      <a:srgbClr val="C5B4E3"/>
    </a:custClr>
    <a:custClr name="Light Blue">
      <a:srgbClr val="8DC8E8"/>
    </a:custClr>
    <a:custClr name="Light Teal">
      <a:srgbClr val="B9DCD2"/>
    </a:custClr>
    <a:custClr name="Light Green">
      <a:srgbClr val="D4EC8E"/>
    </a:custClr>
    <a:custClr name="Blue Black">
      <a:srgbClr val="091F2C"/>
    </a:custClr>
    <a:custClr name="Brown">
      <a:srgbClr val="BF9474"/>
    </a:custClr>
    <a:custClr name="Yellow">
      <a:srgbClr val="FFB900"/>
    </a:custClr>
    <a:custClr name="Orange">
      <a:srgbClr val="FF5C39"/>
    </a:custClr>
    <a:custClr name="Red">
      <a:srgbClr val="F4364C"/>
    </a:custClr>
    <a:custClr name="Magenta">
      <a:srgbClr val="C03BC4"/>
    </a:custClr>
    <a:custClr name="Purple">
      <a:srgbClr val="8661C5"/>
    </a:custClr>
    <a:custClr name="Blue">
      <a:srgbClr val="0078D4"/>
    </a:custClr>
    <a:custClr name="Teal">
      <a:srgbClr val="49C5B1"/>
    </a:custClr>
    <a:custClr name="Green">
      <a:srgbClr val="8DE971"/>
    </a:custClr>
    <a:custClr name="Rich Black">
      <a:srgbClr val="000000"/>
    </a:custClr>
    <a:custClr name="Dark Brown">
      <a:srgbClr val="5C4738"/>
    </a:custClr>
    <a:custClr name="Dark Yellow">
      <a:srgbClr val="7F5A1A"/>
    </a:custClr>
    <a:custClr name="Dark Orange">
      <a:srgbClr val="73391D"/>
    </a:custClr>
    <a:custClr name="Dark Red">
      <a:srgbClr val="73262F"/>
    </a:custClr>
    <a:custClr name="Dark Magenta">
      <a:srgbClr val="702573"/>
    </a:custClr>
    <a:custClr name="Dark Purple">
      <a:srgbClr val="463668"/>
    </a:custClr>
    <a:custClr name="Dark Blue">
      <a:srgbClr val="2A446F"/>
    </a:custClr>
    <a:custClr name="Dark Teal">
      <a:srgbClr val="225B62"/>
    </a:custClr>
    <a:custClr name="Dark Green">
      <a:srgbClr val="07641D"/>
    </a:custClr>
    <a:custClr name="Brown Black">
      <a:srgbClr val="291817"/>
    </a:custClr>
    <a:custClr name="Pure White">
      <a:srgbClr val="FFFFFF"/>
    </a:custClr>
    <a:custClr name="Off White">
      <a:srgbClr val="F4F3F5"/>
    </a:custClr>
    <a:custClr name="Warm White">
      <a:srgbClr val="FFF8F3"/>
    </a:custClr>
    <a:custClr name="Warm Light Gray">
      <a:srgbClr val="E8E6DF"/>
    </a:custClr>
    <a:custClr name="Mid Gray">
      <a:srgbClr val="D7D2CB"/>
    </a:custClr>
    <a:custClr name="Warm Gray">
      <a:srgbClr val="8C8279"/>
    </a:custClr>
    <a:custClr name="Light Gray">
      <a:srgbClr val="D9D9D6"/>
    </a:custClr>
    <a:custClr name="Cool Gray">
      <a:srgbClr val="B1B3B3"/>
    </a:custClr>
    <a:custClr name="Dark Gray">
      <a:srgbClr val="454142"/>
    </a:custClr>
    <a:custClr name="Pure White">
      <a:srgbClr val="FFFFFF"/>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Lst>
  <a:extLst>
    <a:ext uri="{05A4C25C-085E-4340-85A3-A5531E510DB2}">
      <thm15:themeFamily xmlns:thm15="http://schemas.microsoft.com/office/thememl/2012/main" name="Microsoft AI Tour_2024_16-9 Event-template.potx" id="{10A8AE99-8A8D-4608-9F84-61FDF4D5C73D}" vid="{B4F0B07B-3A4D-4C62-94BD-A9EACF6FFAE2}"/>
    </a:ext>
  </a:extLst>
</a:theme>
</file>

<file path=ppt/theme/theme8.xml><?xml version="1.0" encoding="utf-8"?>
<a:theme xmlns:a="http://schemas.openxmlformats.org/drawingml/2006/main" name="Microsoft AI Tour 16:9 Template Light">
  <a:themeElements>
    <a:clrScheme name="Custom 193">
      <a:dk1>
        <a:srgbClr val="000000"/>
      </a:dk1>
      <a:lt1>
        <a:srgbClr val="FFFFFF"/>
      </a:lt1>
      <a:dk2>
        <a:srgbClr val="2A446F"/>
      </a:dk2>
      <a:lt2>
        <a:srgbClr val="E8E6DF"/>
      </a:lt2>
      <a:accent1>
        <a:srgbClr val="8661C5"/>
      </a:accent1>
      <a:accent2>
        <a:srgbClr val="0078D4"/>
      </a:accent2>
      <a:accent3>
        <a:srgbClr val="8DE971"/>
      </a:accent3>
      <a:accent4>
        <a:srgbClr val="8C8279"/>
      </a:accent4>
      <a:accent5>
        <a:srgbClr val="463668"/>
      </a:accent5>
      <a:accent6>
        <a:srgbClr val="D7D2CB"/>
      </a:accent6>
      <a:hlink>
        <a:srgbClr val="8661C5"/>
      </a:hlink>
      <a:folHlink>
        <a:srgbClr val="8661C5"/>
      </a:folHlink>
    </a:clrScheme>
    <a:fontScheme name="Msft">
      <a:majorFont>
        <a:latin typeface="Segoe Sans Display Semibold"/>
        <a:ea typeface=""/>
        <a:cs typeface=""/>
      </a:majorFont>
      <a:minorFont>
        <a:latin typeface="Segoe Sans Display"/>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custClrLst>
    <a:custClr name="Light Brown">
      <a:srgbClr val="E1D3C7"/>
    </a:custClr>
    <a:custClr name="Light Yellow">
      <a:srgbClr val="FFE399"/>
    </a:custClr>
    <a:custClr name="Light Orange">
      <a:srgbClr val="FFA38B"/>
    </a:custClr>
    <a:custClr name="Light Red">
      <a:srgbClr val="FFB3BB"/>
    </a:custClr>
    <a:custClr name="Light Magenta">
      <a:srgbClr val="D59ED7"/>
    </a:custClr>
    <a:custClr name="Light Purple">
      <a:srgbClr val="C5B4E3"/>
    </a:custClr>
    <a:custClr name="Light Blue">
      <a:srgbClr val="8DC8E8"/>
    </a:custClr>
    <a:custClr name="Light Teal">
      <a:srgbClr val="B9DCD2"/>
    </a:custClr>
    <a:custClr name="Light Green">
      <a:srgbClr val="D4EC8E"/>
    </a:custClr>
    <a:custClr name="Blue Black">
      <a:srgbClr val="091F2C"/>
    </a:custClr>
    <a:custClr name="Brown">
      <a:srgbClr val="BF9474"/>
    </a:custClr>
    <a:custClr name="Yellow">
      <a:srgbClr val="FFB900"/>
    </a:custClr>
    <a:custClr name="Orange">
      <a:srgbClr val="FF5C39"/>
    </a:custClr>
    <a:custClr name="Red">
      <a:srgbClr val="F4364C"/>
    </a:custClr>
    <a:custClr name="Magenta">
      <a:srgbClr val="C03BC4"/>
    </a:custClr>
    <a:custClr name="Purple">
      <a:srgbClr val="8661C5"/>
    </a:custClr>
    <a:custClr name="Blue">
      <a:srgbClr val="0078D4"/>
    </a:custClr>
    <a:custClr name="Teal">
      <a:srgbClr val="49C5B1"/>
    </a:custClr>
    <a:custClr name="Green">
      <a:srgbClr val="8DE971"/>
    </a:custClr>
    <a:custClr name="Rich Black">
      <a:srgbClr val="000000"/>
    </a:custClr>
    <a:custClr name="Dark Brown">
      <a:srgbClr val="5C4738"/>
    </a:custClr>
    <a:custClr name="Dark Yellow">
      <a:srgbClr val="7F5A1A"/>
    </a:custClr>
    <a:custClr name="Dark Orange">
      <a:srgbClr val="73391D"/>
    </a:custClr>
    <a:custClr name="Dark Red">
      <a:srgbClr val="73262F"/>
    </a:custClr>
    <a:custClr name="Dark Magenta">
      <a:srgbClr val="702573"/>
    </a:custClr>
    <a:custClr name="Dark Purple">
      <a:srgbClr val="463668"/>
    </a:custClr>
    <a:custClr name="Dark Blue">
      <a:srgbClr val="2A446F"/>
    </a:custClr>
    <a:custClr name="Dark Teal">
      <a:srgbClr val="225B62"/>
    </a:custClr>
    <a:custClr name="Dark Green">
      <a:srgbClr val="07641D"/>
    </a:custClr>
    <a:custClr name="Brown Black">
      <a:srgbClr val="291817"/>
    </a:custClr>
    <a:custClr name="Pure White">
      <a:srgbClr val="FFFFFF"/>
    </a:custClr>
    <a:custClr name="Off White">
      <a:srgbClr val="F4F3F5"/>
    </a:custClr>
    <a:custClr name="Warm White">
      <a:srgbClr val="FFF8F3"/>
    </a:custClr>
    <a:custClr name="Warm Light Gray">
      <a:srgbClr val="E8E6DF"/>
    </a:custClr>
    <a:custClr name="Mid Gray">
      <a:srgbClr val="D7D2CB"/>
    </a:custClr>
    <a:custClr name="Warm Gray">
      <a:srgbClr val="8C8279"/>
    </a:custClr>
    <a:custClr name="Light Gray">
      <a:srgbClr val="D9D9D6"/>
    </a:custClr>
    <a:custClr name="Cool Gray">
      <a:srgbClr val="B1B3B3"/>
    </a:custClr>
    <a:custClr name="Dark Gray">
      <a:srgbClr val="454142"/>
    </a:custClr>
    <a:custClr name="Pure White">
      <a:srgbClr val="FFFFFF"/>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Lst>
  <a:extLst>
    <a:ext uri="{05A4C25C-085E-4340-85A3-A5531E510DB2}">
      <thm15:themeFamily xmlns:thm15="http://schemas.microsoft.com/office/thememl/2012/main" name="Microsoft AI Tour_2024_16-9 Event-template.potx" id="{10A8AE99-8A8D-4608-9F84-61FDF4D5C73D}" vid="{B4F0B07B-3A4D-4C62-94BD-A9EACF6FFAE2}"/>
    </a:ext>
  </a:extLst>
</a:theme>
</file>

<file path=ppt/theme/theme9.xml><?xml version="1.0" encoding="utf-8"?>
<a:theme xmlns:a="http://schemas.openxmlformats.org/drawingml/2006/main" name="2_Microsoft Template">
  <a:themeElements>
    <a:clrScheme name="Custom 193">
      <a:dk1>
        <a:srgbClr val="000000"/>
      </a:dk1>
      <a:lt1>
        <a:srgbClr val="FFFFFF"/>
      </a:lt1>
      <a:dk2>
        <a:srgbClr val="2A446F"/>
      </a:dk2>
      <a:lt2>
        <a:srgbClr val="E8E6DF"/>
      </a:lt2>
      <a:accent1>
        <a:srgbClr val="8661C5"/>
      </a:accent1>
      <a:accent2>
        <a:srgbClr val="0078D4"/>
      </a:accent2>
      <a:accent3>
        <a:srgbClr val="8DE971"/>
      </a:accent3>
      <a:accent4>
        <a:srgbClr val="8C8279"/>
      </a:accent4>
      <a:accent5>
        <a:srgbClr val="463668"/>
      </a:accent5>
      <a:accent6>
        <a:srgbClr val="D7D2CB"/>
      </a:accent6>
      <a:hlink>
        <a:srgbClr val="8661C5"/>
      </a:hlink>
      <a:folHlink>
        <a:srgbClr val="8661C5"/>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custClrLst>
    <a:custClr name="Light Brown">
      <a:srgbClr val="E1D3C7"/>
    </a:custClr>
    <a:custClr name="Light Yellow">
      <a:srgbClr val="FFE399"/>
    </a:custClr>
    <a:custClr name="Light Orange">
      <a:srgbClr val="FFA38B"/>
    </a:custClr>
    <a:custClr name="Light Red">
      <a:srgbClr val="FFB3BB"/>
    </a:custClr>
    <a:custClr name="Light Magenta">
      <a:srgbClr val="D59ED7"/>
    </a:custClr>
    <a:custClr name="Light Purple">
      <a:srgbClr val="C5B4E3"/>
    </a:custClr>
    <a:custClr name="Light Blue">
      <a:srgbClr val="8DC8E8"/>
    </a:custClr>
    <a:custClr name="Light Teal">
      <a:srgbClr val="B9DCD2"/>
    </a:custClr>
    <a:custClr name="Light Green">
      <a:srgbClr val="D4EC8E"/>
    </a:custClr>
    <a:custClr name="Blue Black">
      <a:srgbClr val="091F2C"/>
    </a:custClr>
    <a:custClr name="Brown">
      <a:srgbClr val="BF9474"/>
    </a:custClr>
    <a:custClr name="Yellow">
      <a:srgbClr val="FFB900"/>
    </a:custClr>
    <a:custClr name="Orange">
      <a:srgbClr val="FF5C39"/>
    </a:custClr>
    <a:custClr name="Red">
      <a:srgbClr val="F4364C"/>
    </a:custClr>
    <a:custClr name="Magenta">
      <a:srgbClr val="C03BC4"/>
    </a:custClr>
    <a:custClr name="Purple">
      <a:srgbClr val="8661C5"/>
    </a:custClr>
    <a:custClr name="Blue">
      <a:srgbClr val="0078D4"/>
    </a:custClr>
    <a:custClr name="Teal">
      <a:srgbClr val="49C5B1"/>
    </a:custClr>
    <a:custClr name="Green">
      <a:srgbClr val="8DE971"/>
    </a:custClr>
    <a:custClr name="Rich Black">
      <a:srgbClr val="000000"/>
    </a:custClr>
    <a:custClr name="Dark Brown">
      <a:srgbClr val="5C4738"/>
    </a:custClr>
    <a:custClr name="Dark Yellow">
      <a:srgbClr val="7F5A1A"/>
    </a:custClr>
    <a:custClr name="Dark Orange">
      <a:srgbClr val="73391D"/>
    </a:custClr>
    <a:custClr name="Dark Red">
      <a:srgbClr val="73262F"/>
    </a:custClr>
    <a:custClr name="Dark Magenta">
      <a:srgbClr val="702573"/>
    </a:custClr>
    <a:custClr name="Dark Purple">
      <a:srgbClr val="463668"/>
    </a:custClr>
    <a:custClr name="Dark Blue">
      <a:srgbClr val="2A446F"/>
    </a:custClr>
    <a:custClr name="Dark Teal">
      <a:srgbClr val="225B62"/>
    </a:custClr>
    <a:custClr name="Dark Green">
      <a:srgbClr val="07641D"/>
    </a:custClr>
    <a:custClr name="Brown Black">
      <a:srgbClr val="291817"/>
    </a:custClr>
    <a:custClr name="Pure White">
      <a:srgbClr val="FFFFFF"/>
    </a:custClr>
    <a:custClr name="Off White">
      <a:srgbClr val="F4F3F5"/>
    </a:custClr>
    <a:custClr name="Warm White">
      <a:srgbClr val="FFF8F3"/>
    </a:custClr>
    <a:custClr name="Warm Light Gray">
      <a:srgbClr val="E8E6DF"/>
    </a:custClr>
    <a:custClr name="Mid Gray">
      <a:srgbClr val="D7D2CB"/>
    </a:custClr>
    <a:custClr name="Warm Gray">
      <a:srgbClr val="8C8279"/>
    </a:custClr>
    <a:custClr name="Light Gray">
      <a:srgbClr val="D9D9D6"/>
    </a:custClr>
    <a:custClr name="Cool Gray">
      <a:srgbClr val="B1B3B3"/>
    </a:custClr>
    <a:custClr name="Dark Gray">
      <a:srgbClr val="454142"/>
    </a:custClr>
    <a:custClr name="Pure White">
      <a:srgbClr val="FFFFFF"/>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Lst>
  <a:extLst>
    <a:ext uri="{05A4C25C-085E-4340-85A3-A5531E510DB2}">
      <thm15:themeFamily xmlns:thm15="http://schemas.microsoft.com/office/thememl/2012/main" name="Microsoft template_CB" id="{4B8AA69E-EBE7-4047-BF1F-90F6BA368CD2}" vid="{69C113E0-CB3F-4B54-852E-7E4528D7BA17}"/>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themeOverride>
</file>

<file path=docMetadata/LabelInfo.xml><?xml version="1.0" encoding="utf-8"?>
<clbl:labelList xmlns:clbl="http://schemas.microsoft.com/office/2020/mipLabelMetadata">
  <clbl:label id="{87867195-f2b8-4ac2-b0b6-6bb73cb33afc}" enabled="1" method="Privileged" siteId="{72f988bf-86f1-41af-91ab-2d7cd011db47}" removed="0"/>
</clbl:labelList>
</file>

<file path=docProps/app.xml><?xml version="1.0" encoding="utf-8"?>
<Properties xmlns="http://schemas.openxmlformats.org/officeDocument/2006/extended-properties" xmlns:vt="http://schemas.openxmlformats.org/officeDocument/2006/docPropsVTypes">
  <TotalTime>61</TotalTime>
  <Words>10191</Words>
  <Application>Microsoft Office PowerPoint</Application>
  <PresentationFormat>Widescreen</PresentationFormat>
  <Paragraphs>832</Paragraphs>
  <Slides>35</Slides>
  <Notes>34</Notes>
  <HiddenSlides>3</HiddenSlides>
  <MMClips>0</MMClips>
  <ScaleCrop>false</ScaleCrop>
  <HeadingPairs>
    <vt:vector size="8" baseType="variant">
      <vt:variant>
        <vt:lpstr>Fonts Used</vt:lpstr>
      </vt:variant>
      <vt:variant>
        <vt:i4>21</vt:i4>
      </vt:variant>
      <vt:variant>
        <vt:lpstr>Theme</vt:lpstr>
      </vt:variant>
      <vt:variant>
        <vt:i4>10</vt:i4>
      </vt:variant>
      <vt:variant>
        <vt:lpstr>Embedded OLE Servers</vt:lpstr>
      </vt:variant>
      <vt:variant>
        <vt:i4>1</vt:i4>
      </vt:variant>
      <vt:variant>
        <vt:lpstr>Slide Titles</vt:lpstr>
      </vt:variant>
      <vt:variant>
        <vt:i4>35</vt:i4>
      </vt:variant>
    </vt:vector>
  </HeadingPairs>
  <TitlesOfParts>
    <vt:vector size="67" baseType="lpstr">
      <vt:lpstr>Aptos</vt:lpstr>
      <vt:lpstr>Aptos Display</vt:lpstr>
      <vt:lpstr>Arial</vt:lpstr>
      <vt:lpstr>Arial,Sans-Serif</vt:lpstr>
      <vt:lpstr>Calibri</vt:lpstr>
      <vt:lpstr>Consolas</vt:lpstr>
      <vt:lpstr>Segoe Pro Cond Bold</vt:lpstr>
      <vt:lpstr>Segoe Pro Light</vt:lpstr>
      <vt:lpstr>Segoe Pro Semibold</vt:lpstr>
      <vt:lpstr>Segoe Sans</vt:lpstr>
      <vt:lpstr>Segoe Sans Display</vt:lpstr>
      <vt:lpstr>Segoe Sans Display Semibold</vt:lpstr>
      <vt:lpstr>Segoe UI</vt:lpstr>
      <vt:lpstr>Segoe UI (Body)</vt:lpstr>
      <vt:lpstr>Segoe UI Semibold</vt:lpstr>
      <vt:lpstr>Segoe UI Semibold (Headings)</vt:lpstr>
      <vt:lpstr>Segoe UI Semilight</vt:lpstr>
      <vt:lpstr>Segoe UI Variable Display Semib</vt:lpstr>
      <vt:lpstr>Segoe UI Variable Display Semibold</vt:lpstr>
      <vt:lpstr>Symbol</vt:lpstr>
      <vt:lpstr>Wingdings</vt:lpstr>
      <vt:lpstr>Office Theme</vt:lpstr>
      <vt:lpstr>6_Microsoft AI Tour 16:9 Template Light</vt:lpstr>
      <vt:lpstr>IPS New</vt:lpstr>
      <vt:lpstr>BLUEPRINT</vt:lpstr>
      <vt:lpstr>Microsoft Template</vt:lpstr>
      <vt:lpstr>1_Microsoft Template</vt:lpstr>
      <vt:lpstr>1_Microsoft AI Tour 16:9 Template Light</vt:lpstr>
      <vt:lpstr>Microsoft AI Tour 16:9 Template Light</vt:lpstr>
      <vt:lpstr>2_Microsoft Template</vt:lpstr>
      <vt:lpstr>3_IPS New</vt:lpstr>
      <vt:lpstr>think-cell Slide</vt:lpstr>
      <vt:lpstr>Becoming Frontier</vt:lpstr>
      <vt:lpstr>PowerPoint Presentation</vt:lpstr>
      <vt:lpstr>Journey to the Frontier Firm </vt:lpstr>
      <vt:lpstr>The industry’s rapid evolution is raising challenges for Energy and Resources</vt:lpstr>
      <vt:lpstr>AI is already transforming Energy and Resources</vt:lpstr>
      <vt:lpstr>Becoming Frontier</vt:lpstr>
      <vt:lpstr>AI First Differentiation</vt:lpstr>
      <vt:lpstr>Becoming Frontier</vt:lpstr>
      <vt:lpstr>Becoming Frontier | Energy and Resources</vt:lpstr>
      <vt:lpstr>Becoming Frontier | Energy and Resources </vt:lpstr>
      <vt:lpstr>Becoming Frontier | Energy and Resources</vt:lpstr>
      <vt:lpstr>FY26 Becoming Frontier in E&amp;R Energy &amp; Resources</vt:lpstr>
      <vt:lpstr>Enrich employee experiences</vt:lpstr>
      <vt:lpstr>Enrich employee experiences</vt:lpstr>
      <vt:lpstr>Real-time insights enhance worker safety while lowering operational costs at Chevron</vt:lpstr>
      <vt:lpstr>South32 links people, tech, and trust in data with Microsoft Purview Unified Catalog</vt:lpstr>
      <vt:lpstr>Reinvent customer engagement</vt:lpstr>
      <vt:lpstr>Eneco moves to Microsoft Copilot Studio to better support over  1.5 Million customers</vt:lpstr>
      <vt:lpstr>Pacific Gas &amp; Electric saves Millions each year by automating business processes with Power Platform</vt:lpstr>
      <vt:lpstr>Reshape business processes</vt:lpstr>
      <vt:lpstr>Powering the energy transition with AI and Copilot for Microsoft 365: Uniper optimizes processes and simplifies day-to-day operations</vt:lpstr>
      <vt:lpstr>E.ON UK powers transition to renewable energy with Dynamics 365</vt:lpstr>
      <vt:lpstr>Public utility Evergy saves over 120,000 hours per year with Power Platform</vt:lpstr>
      <vt:lpstr>Energy and Resources Gen AI Permitting Accelerator</vt:lpstr>
      <vt:lpstr>Bend the curve on innovation</vt:lpstr>
      <vt:lpstr>PETRONAS drives quality decision-making with fast, easy access to intelligent data hub built on Azure</vt:lpstr>
      <vt:lpstr>Enerjisa Üretim revolutionizes sustainable energy management with Microsoft Azure  and AI</vt:lpstr>
      <vt:lpstr>Aker BP transforms its data and operations with Microsoft Azure Data Manager for Energy</vt:lpstr>
      <vt:lpstr>Energy Asset Evaluation Accelerator</vt:lpstr>
      <vt:lpstr>PowerPoint Presentation</vt:lpstr>
      <vt:lpstr>PowerPoint Presentation</vt:lpstr>
      <vt:lpstr>Microsoft’s AI Advantage </vt:lpstr>
      <vt:lpstr>PowerPoint Presentation</vt:lpstr>
      <vt:lpstr>Top AI use cases for Energy and Resources</vt:lpstr>
      <vt:lpstr>Take the next step with Microsoft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Uwa Airhiavbere</dc:creator>
  <cp:lastModifiedBy>Jeffrey Bennett</cp:lastModifiedBy>
  <cp:revision>2</cp:revision>
  <dcterms:created xsi:type="dcterms:W3CDTF">2025-10-06T16:36:45Z</dcterms:created>
  <dcterms:modified xsi:type="dcterms:W3CDTF">2025-10-28T18:05:21Z</dcterms:modified>
</cp:coreProperties>
</file>